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78.xml" ContentType="application/inkml+xml"/>
  <Override PartName="/ppt/ink/ink279.xml" ContentType="application/inkml+xml"/>
  <Override PartName="/ppt/notesSlides/notesSlide3.xml" ContentType="application/vnd.openxmlformats-officedocument.presentationml.notesSlide+xml"/>
  <Override PartName="/ppt/ink/ink280.xml" ContentType="application/inkml+xml"/>
  <Override PartName="/ppt/ink/ink281.xml" ContentType="application/inkml+xml"/>
  <Override PartName="/ppt/notesSlides/notesSlide4.xml" ContentType="application/vnd.openxmlformats-officedocument.presentationml.notesSlide+xml"/>
  <Override PartName="/ppt/ink/ink282.xml" ContentType="application/inkml+xml"/>
  <Override PartName="/ppt/ink/ink283.xml" ContentType="application/inkml+xml"/>
  <Override PartName="/ppt/notesSlides/notesSlide5.xml" ContentType="application/vnd.openxmlformats-officedocument.presentationml.notesSlide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326" r:id="rId2"/>
    <p:sldId id="296" r:id="rId3"/>
    <p:sldId id="311" r:id="rId4"/>
    <p:sldId id="312" r:id="rId5"/>
    <p:sldId id="313" r:id="rId6"/>
    <p:sldId id="314" r:id="rId7"/>
    <p:sldId id="315" r:id="rId8"/>
    <p:sldId id="316" r:id="rId9"/>
    <p:sldId id="300" r:id="rId10"/>
    <p:sldId id="321" r:id="rId11"/>
    <p:sldId id="318" r:id="rId12"/>
    <p:sldId id="319" r:id="rId13"/>
    <p:sldId id="32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2"/>
    <p:restoredTop sz="86418"/>
  </p:normalViewPr>
  <p:slideViewPr>
    <p:cSldViewPr snapToGrid="0" snapToObjects="1">
      <p:cViewPr varScale="1">
        <p:scale>
          <a:sx n="88" d="100"/>
          <a:sy n="88" d="100"/>
        </p:scale>
        <p:origin x="75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39.6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244 0 11976 0 0,'0'0'266'0'0,"0"0"44"0"0,0 0 15 0 0,0 0-26 0 0,-5 14 1641 0 0,1 32 889 0 0,1 0 0 0 0,3 8-2829 0 0,0 10 940 0 0,-27 722 2975 0 0,9-307-1665 0 0,1-219-2125 0 0,15-244-45 0 0,1-2-2173 0 0,0-5-5813 0 0,1-9 101 0 0</inkml:trace>
  <inkml:trace contextRef="#ctx0" brushRef="#br0" timeOffset="835.554">3 1460 6912 0 0,'-1'-5'-2356'0'0,"0"-5"8751"0"0,2 5 2133 0 0,3 8-7092 0 0,15 25 279 0 0,-1 0 0 0 0,6 13-1715 0 0,-10-16 630 0 0,10 21 499 0 0,-13-24 125 0 0,14 20-1254 0 0,-13-19 346 0 0,4 5 29 0 0,-6-13-161 0 0,-8-12-148 0 0,0 0 0 0 0,-1-1 0 0 0,1 1-1 0 0,0-1 1 0 0,0 0 0 0 0,0 1 0 0 0,1-1 0 0 0,-1 0-1 0 0,0 0 1 0 0,1 0-66 0 0,-2-2 80 0 0,-1 0 0 0 0,10-7 232 0 0,-9 3-278 0 0,1 1-1 0 0,0-1 1 0 0,-1 0-1 0 0,0 0 1 0 0,0 0 0 0 0,0 0-1 0 0,0 0 1 0 0,-1 0-1 0 0,1 0 1 0 0,-1-1-34 0 0,4-23 32 0 0,4 0-49 0 0,-6 18 15 0 0,1 1 0 0 0,0 0 0 0 0,0 0 0 0 0,1 0 0 0 0,2-3 2 0 0,18-29-43 0 0,10-16-664 0 0,-15 17-2916 0 0,-14 28 2151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1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13 305 16671 0 0,'0'0'382'0'0,"-4"5"905"0"0,-5 5-1124 0 0,9-8-4 0 0,0 0 0 0 0,0 1-1 0 0,1-1 1 0 0,-1 0-1 0 0,1 0 1 0 0,-1 0-1 0 0,1 1 1 0 0,0-1 0 0 0,0 0-1 0 0,0 0-158 0 0,3 11 1256 0 0,11 46 852 0 0,-7-29-1580 0 0,-1 0 0 0 0,-1 0 0 0 0,-2 1 0 0 0,0 21-528 0 0,-4-1-82 0 0,-2 113 2429 0 0,0-110-1907 0 0,2-28-84 0 0,-1 0 1 0 0,-1 2-357 0 0,1 4 575 0 0,1-32-486 0 0,0 1-76 0 0,0-1 0 0 0,0 0 0 0 0,0 1-1 0 0,0-1 1 0 0,0 0 0 0 0,0 1 0 0 0,0-1 0 0 0,0 0-1 0 0,0 1 1 0 0,0-1 0 0 0,1 0 0 0 0,-1 1 0 0 0,0-1 0 0 0,0 0-1 0 0,0 1 1 0 0,0-1 0 0 0,0 0 0 0 0,1 1 0 0 0,-1-1-1 0 0,0 0 1 0 0,0 0 0 0 0,0 1 0 0 0,1-1 0 0 0,-1 0 0 0 0,0 0-1 0 0,1 1-12 0 0,2 0 10 0 0,0 0-1 0 0,0 0 0 0 0,0 0 0 0 0,1-1 1 0 0,-1 1-1 0 0,1-1 0 0 0,-1 1 1 0 0,0-1-1 0 0,1 0 0 0 0,-1-1 0 0 0,0 1 1 0 0,1-1-1 0 0,-1 1 0 0 0,2-1-9 0 0,7-3 24 0 0,1 1-1 0 0,-1-1 0 0 0,2-2-23 0 0,24-11 19 0 0,-24 9-377 0 0,1 2-1 0 0,0 0 0 0 0,10-2 359 0 0,-13 3-1078 0 0,-5 2-1336 0 0,1 1-3398 0 0,1 0-2735 0 0</inkml:trace>
  <inkml:trace contextRef="#ctx0" brushRef="#br0" timeOffset="968.824">445 740 13328 0 0,'1'-3'277'0'0,"0"0"1"0"0,0 0 0 0 0,0 0-1 0 0,0 0 1 0 0,-1 0-1 0 0,1 0 1 0 0,-1 0 0 0 0,0 0-1 0 0,0-1 1 0 0,0 1 0 0 0,0 0-1 0 0,0 0 1 0 0,-1 0 0 0 0,0-1-278 0 0,1 2 204 0 0,-1 0 0 0 0,0 0 1 0 0,0 0-1 0 0,0 0 1 0 0,0 0-1 0 0,0 0 1 0 0,0 0-1 0 0,-1 0 1 0 0,1 1-1 0 0,-1-1 0 0 0,1 0 1 0 0,-1 1-1 0 0,1 0 1 0 0,-1-1-1 0 0,0 1 1 0 0,0 0-1 0 0,0 0 0 0 0,0 0 1 0 0,0 0-1 0 0,-1-1-204 0 0,-5-1 367 0 0,0 0 0 0 0,0 0 0 0 0,-1 0 0 0 0,0 1 0 0 0,1 1 0 0 0,-1-1 0 0 0,0 1 0 0 0,0 1 0 0 0,0 0-367 0 0,6 0 28 0 0,0 0-1 0 0,0 1 0 0 0,0-1 0 0 0,1 1 1 0 0,-1 0-1 0 0,0-1 0 0 0,0 1 0 0 0,1 1 1 0 0,-1-1-1 0 0,0 0 0 0 0,1 1 0 0 0,0-1 1 0 0,-1 1-1 0 0,1 0 0 0 0,0 0 0 0 0,0 0 1 0 0,0 0-1 0 0,0 0 0 0 0,0 0 0 0 0,0 1 1 0 0,0-1-1 0 0,1 0 0 0 0,-1 1 0 0 0,1 0 1 0 0,0-1-1 0 0,0 1 0 0 0,0 0 0 0 0,0-1 1 0 0,0 2-28 0 0,-1 5 1 0 0,0 0 1 0 0,0 0 0 0 0,1 0-1 0 0,1 0 1 0 0,-1 1 0 0 0,1-1-1 0 0,1 0 1 0 0,0 7-2 0 0,2 1-1 0 0,1 0 1 0 0,0-1-1 0 0,1 1 0 0 0,2 4 1 0 0,-6-18 12 0 0,0-1 0 0 0,0 0-1 0 0,0 1 1 0 0,0-1 0 0 0,1 0-1 0 0,-1 0 1 0 0,0 0 0 0 0,1 0 0 0 0,0 0-1 0 0,-1 0 1 0 0,1 0 0 0 0,0-1-1 0 0,0 1 1 0 0,0-1 0 0 0,0 1-1 0 0,0-1 1 0 0,0 0 0 0 0,1 0 0 0 0,-1 0-1 0 0,1 1-11 0 0,-1-2 12 0 0,0 0 1 0 0,0 1-1 0 0,0-1 0 0 0,0 0 0 0 0,0 0 1 0 0,0 0-1 0 0,0 0 0 0 0,0-1 0 0 0,0 1 1 0 0,0-1-1 0 0,0 1 0 0 0,0-1 0 0 0,0 0 1 0 0,0 1-1 0 0,0-1 0 0 0,0 0 0 0 0,-1 0 1 0 0,1 0-1 0 0,0-1 0 0 0,0 1 0 0 0,-1 0 1 0 0,1-1-1 0 0,-1 1 0 0 0,1-1-12 0 0,5-6 108 0 0,-1 0-1 0 0,0-1 0 0 0,0 1 1 0 0,0-1-1 0 0,-1-1 0 0 0,-1 1 1 0 0,0-1-1 0 0,0 1 1 0 0,0-1-1 0 0,-2 0 0 0 0,1-1 1 0 0,-1 1-1 0 0,-1 0 0 0 0,1-1 1 0 0,-2-9-108 0 0,0 17-6 0 0,1 1-27 0 0,-1-1-1 0 0,0 1 0 0 0,-1-1 1 0 0,1 1-1 0 0,0 0 1 0 0,-1-1-1 0 0,1 1 0 0 0,-1 0 1 0 0,0-1-1 0 0,0 1 0 0 0,0 0 1 0 0,0 0-1 0 0,0-1 34 0 0,-3 2-10 0 0,2 5-12 0 0,0 7-10 0 0,2 2 32 0 0,0-1 0 0 0,1 1 0 0 0,0-1 0 0 0,1 0 0 0 0,1 0 0 0 0,0 0 0 0 0,0 0 0 0 0,1 0 0 0 0,5 8 0 0 0,0 0-1 0 0,-7-15 83 0 0,0 1 0 0 0,1-1 0 0 0,0 1-1 0 0,0-1 1 0 0,4 4-82 0 0,-3-3 107 0 0,-2-3-122 0 0,1 0 1 0 0,-1-1-1 0 0,0 1 0 0 0,0-1 1 0 0,1 0-1 0 0,0 0 0 0 0,1 2 15 0 0,-3-4 4 0 0,0 1 0 0 0,0-1 0 0 0,0 0-1 0 0,0 1 1 0 0,0-1 0 0 0,0 0 0 0 0,0 0 0 0 0,0 0-1 0 0,1 1 1 0 0,-1-1 0 0 0,0 0 0 0 0,0 0 0 0 0,0-1-1 0 0,0 1 1 0 0,0 0 0 0 0,0 0 0 0 0,0-1-1 0 0,0 1 1 0 0,0 0 0 0 0,0-1 0 0 0,0 1 0 0 0,0-1-1 0 0,0 1 1 0 0,0-1 0 0 0,0 1 0 0 0,0-2-4 0 0,3-1 5 0 0,0 0 0 0 0,-1-1 0 0 0,0 1 0 0 0,1-1 0 0 0,-1 0 0 0 0,0 0 0 0 0,-1 0 0 0 0,1 0 0 0 0,-1-1 0 0 0,0 1 0 0 0,1-4-5 0 0,3-8 9 0 0,-1 0 0 0 0,2-12-9 0 0,-5 15 25 0 0,-1-1 0 0 0,0 0 1 0 0,-1 1-1 0 0,0-1 0 0 0,-1 0 0 0 0,-1 1 0 0 0,-1-5-25 0 0,-5-2-64 0 0,8 43 48 0 0,3-4 16 0 0,3 33 0 0 0,6 22 0 0 0,-12-74 0 0 0,15 54 3 0 0,-14-49-5 0 0,1 1 0 0 0,0-1 1 0 0,0 0-1 0 0,1-1 0 0 0,0 1 0 0 0,0 0 0 0 0,0-1 0 0 0,3 5 2 0 0,-5-9-1 0 0,-1 1-1 0 0,1-1 0 0 0,-1 0 1 0 0,0 0-1 0 0,1 1 0 0 0,-1-1 1 0 0,1 0-1 0 0,-1 0 0 0 0,1 1 1 0 0,-1-1-1 0 0,1 0 0 0 0,0 0 1 0 0,-1 0-1 0 0,1 0 0 0 0,-1 0 1 0 0,1 0-1 0 0,-1 0 0 0 0,1 0 1 0 0,-1 0-1 0 0,1 0 0 0 0,-1 0 1 0 0,1 0-1 0 0,0 0 0 0 0,-1 0 1 0 0,1-1-1 0 0,-1 1 0 0 0,1 0 1 0 0,-1 0-1 0 0,1-1 1 0 0,-1 1-1 0 0,0 0 0 0 0,1-1 1 0 0,-1 1-1 0 0,1 0 0 0 0,-1-1 1 0 0,0 1-1 0 0,1 0 0 0 0,-1-1 1 0 0,0 1-1 0 0,1-1 0 0 0,-1 1 2 0 0,12-20 96 0 0,-7 11-49 0 0,-1-1 0 0 0,0-1 0 0 0,-1 1 0 0 0,-1 0 0 0 0,1-1-1 0 0,-2 0 1 0 0,1-2-47 0 0,0-22 91 0 0,-1-22-91 0 0,-2 29-2 0 0,12 55-138 0 0,3 28 42 0 0,-2 2-1 0 0,3 51 99 0 0,-12-81 250 0 0,-2-1 0 0 0,-1 1-1 0 0,-1-1 1 0 0,-2 16-250 0 0,0-25 172 0 0,0 0-1 0 0,-1 1 1 0 0,0-2-1 0 0,-2 1 1 0 0,0-1 0 0 0,0 1-1 0 0,-6 6-171 0 0,10-19 50 0 0,0 0 0 0 0,-1-1 1 0 0,1 0-1 0 0,-1 1 0 0 0,1-1 0 0 0,-1 0 0 0 0,0 0 1 0 0,-1-1-1 0 0,1 1 0 0 0,0 0 0 0 0,-1-1 0 0 0,-2 2-50 0 0,4-4 1 0 0,1 1-1 0 0,-1 0 0 0 0,0-1 0 0 0,1 1 1 0 0,-1-1-1 0 0,0 0 0 0 0,1 1 0 0 0,-1-1 1 0 0,0 0-1 0 0,1 0 0 0 0,-1 0 1 0 0,0 0-1 0 0,1-1 0 0 0,-1 1 0 0 0,0 0 1 0 0,1-1-1 0 0,-1 1 0 0 0,1-1 0 0 0,-1 1 1 0 0,1-1-1 0 0,-1 0 0 0 0,1 1 0 0 0,-1-1 1 0 0,1 0-1 0 0,-1 0 0 0 0,1 0 0 0 0,0-1 1 0 0,0 1-1 0 0,-1 0 0 0 0,1 0 0 0 0,0-1 1 0 0,0 0-1 0 0,-4-4-429 0 0,1-1 1 0 0,1 0-1 0 0,-1-1 0 0 0,1 1 1 0 0,0-1-1 0 0,1 1 1 0 0,0-1-1 0 0,0 0 0 0 0,1 0 1 0 0,0 1-1 0 0,0-5 429 0 0,-2-13-1936 0 0</inkml:trace>
  <inkml:trace contextRef="#ctx0" brushRef="#br0" timeOffset="1585.195">793 777 15232 0 0,'0'0'348'0'0,"12"-2"961"0"0,12 0-99 0 0,-23 2 138 0 0,-1 0 70 0 0,1-2-1117 0 0,0 1-1 0 0,1 0 1 0 0,-1 0 0 0 0,0 0 0 0 0,1 0 0 0 0,-1 0 0 0 0,1 0-1 0 0,0 1 1 0 0,1-1-301 0 0,1-1 354 0 0,6-5-8 0 0,0 0 1 0 0,0-1-1 0 0,7-7-346 0 0,-14 12 12 0 0,0 0-1 0 0,0-1 0 0 0,0 1 1 0 0,0-1-1 0 0,-1 1 1 0 0,1-1-1 0 0,-1 0 0 0 0,0 0 1 0 0,0 0-1 0 0,-1 0 1 0 0,1 0-1 0 0,0-3-11 0 0,-2 6 9 0 0,0 0 1 0 0,1 0-1 0 0,-1 0 0 0 0,0-1 1 0 0,0 1-1 0 0,0 0 0 0 0,0 0 1 0 0,0 0-1 0 0,0-1 0 0 0,0 1 1 0 0,0 0-1 0 0,0 0 1 0 0,-1 0-1 0 0,1 0 0 0 0,0-1 1 0 0,-1 1-1 0 0,1 0 0 0 0,-1 0 1 0 0,1 0-1 0 0,-1 0 0 0 0,0 0 1 0 0,1 0-1 0 0,-1 0 1 0 0,0 0-1 0 0,0 1 0 0 0,1-1 1 0 0,-1 0-1 0 0,0 0 0 0 0,0 0 1 0 0,0 1-1 0 0,0-1 0 0 0,0 1 1 0 0,0-1-1 0 0,0 1 0 0 0,-1-1 1 0 0,1 1-1 0 0,0-1 1 0 0,0 1-1 0 0,0 0 0 0 0,0 0 1 0 0,-1 0-1 0 0,1 0 0 0 0,0 0 1 0 0,0 0-1 0 0,0 0 0 0 0,0 0 1 0 0,-1 0-1 0 0,1 0 0 0 0,0 0-8 0 0,-2 1-1 0 0,1-1 1 0 0,-1 1 0 0 0,0-1-1 0 0,1 1 1 0 0,-1 0 0 0 0,0 0-1 0 0,1 0 1 0 0,-1 0 0 0 0,1 0 0 0 0,0 1-1 0 0,-1-1 1 0 0,1 1 0 0 0,0-1-1 0 0,0 1 1 0 0,0 0 0 0 0,0 0-1 0 0,0 0 1 0 0,0 0 0 0 0,1 0 0 0 0,-1 0-1 0 0,0 2 0 0 0,-4 11 365 0 0,0 1-1 0 0,1 0 1 0 0,1 0-1 0 0,-2 16-364 0 0,5-24 101 0 0,0 0 0 0 0,1 0 0 0 0,0 0-1 0 0,1 0 1 0 0,0 0 0 0 0,0 0 0 0 0,1 0-1 0 0,-1 0 1 0 0,2-1 0 0 0,-1 1 0 0 0,3 3-101 0 0,-3-5 61 0 0,1 0 0 0 0,0-1 0 0 0,0 1 0 0 0,0-1 1 0 0,0 0-1 0 0,2 1-61 0 0,-4-5-2 0 0,1 1 0 0 0,-1-1 1 0 0,1 0-1 0 0,-1 1 0 0 0,1-1 1 0 0,0 0-1 0 0,0 0 0 0 0,0 0 0 0 0,0 0 1 0 0,0 0-1 0 0,0-1 0 0 0,0 1 1 0 0,0 0-1 0 0,0-1 0 0 0,0 0 1 0 0,0 1-1 0 0,0-1 0 0 0,0 0 0 0 0,1 0 2 0 0,0 0-1 0 0,0 0-1 0 0,1 0 0 0 0,-1-1 0 0 0,0 1 0 0 0,1-1 0 0 0,-1 0 0 0 0,0 0 0 0 0,0 0 0 0 0,0 0 1 0 0,0 0-1 0 0,0-1 0 0 0,0 1 0 0 0,0-1 0 0 0,0 0 0 0 0,-1 0 0 0 0,1 0 0 0 0,-1 0 0 0 0,1 0 1 0 0,-1-1-1 0 0,0 1 0 0 0,0-1 0 0 0,0 1 0 0 0,0-1 0 0 0,1-1 2 0 0,41-70-5097 0 0,-38 64 3879 0 0,-1 0 1 0 0,0 0-1 0 0,0-1 1 0 0,0 0-1 0 0,2-10 1218 0 0,-8 21 43 0 0,1-1 0 0 0,0 1 0 0 0,0 0-1 0 0,0 0 1 0 0,0 0 0 0 0,1-1 0 0 0,-1 1-1 0 0,0 0 1 0 0,0 0 0 0 0,0 0 0 0 0,0-1 0 0 0,0 1-1 0 0,0 0 1 0 0,0 0 0 0 0,0 0 0 0 0,0-1 0 0 0,0 1-1 0 0,1 0 1 0 0,-1 0 0 0 0,0 0 0 0 0,0 0-1 0 0,0 0 1 0 0,0-1 0 0 0,0 1 0 0 0,1 0 0 0 0,-1 0-1 0 0,0 0 1 0 0,0 0 0 0 0,0 0 0 0 0,0 0 0 0 0,1 0-1 0 0,-1 0 1 0 0,0-1 0 0 0,0 1 0 0 0,0 0-1 0 0,1 0 1 0 0,-1 0 0 0 0,0 0 0 0 0,0 0 0 0 0,1 0-43 0 0,7 7 1425 0 0,5 13 658 0 0,-7-5-1339 0 0,0 2 0 0 0,0-1 0 0 0,-2 0 1 0 0,0 1-1 0 0,1 13-744 0 0,-3-18 572 0 0,-1 2 729 0 0,-1-14-1283 0 0,0 0-1 0 0,0 1 1 0 0,0-1-1 0 0,0 0 1 0 0,0 0 0 0 0,0 0-1 0 0,-1 0 1 0 0,1 0-1 0 0,0 0 1 0 0,0 0 0 0 0,0 0-1 0 0,0 0 1 0 0,0 0-1 0 0,0 0 1 0 0,0 0-1 0 0,0 1 1 0 0,0-1 0 0 0,0 0-1 0 0,0 0 1 0 0,0 0-1 0 0,0 0 1 0 0,0 0 0 0 0,-1 0-1 0 0,1 0 1 0 0,0 0-1 0 0,0 0 1 0 0,0 0-1 0 0,0 0 1 0 0,0 0 0 0 0,0 0-1 0 0,0 0 1 0 0,0 0-1 0 0,0 0 1 0 0,0 0 0 0 0,-1 0-1 0 0,1 0 1 0 0,0 0-1 0 0,0 0 1 0 0,0 0-1 0 0,0 0 1 0 0,0 0 0 0 0,0 0-1 0 0,0 0 1 0 0,0 0-1 0 0,0 0 1 0 0,0-1 0 0 0,0 1-1 0 0,-1 0 1 0 0,1 0-1 0 0,0 0 1 0 0,0 0-1 0 0,0 0 1 0 0,0 0 0 0 0,0 0-1 0 0,0 0 1 0 0,0 0-1 0 0,0 0 1 0 0,0 0 0 0 0,0 0-18 0 0,-14-20 1025 0 0,11 14-1044 0 0,-3-4 60 0 0,2 0 0 0 0,-1 0-1 0 0,2 0 1 0 0,-1 0-1 0 0,1-1 1 0 0,1 0-1 0 0,0 1 1 0 0,0-1-1 0 0,1 0 1 0 0,1 0 0 0 0,0 0-1 0 0,1-11-40 0 0,0 16-34 0 0,0 1 1 0 0,0-1-1 0 0,0 1 0 0 0,1-1 0 0 0,-1 1 1 0 0,2-1-1 0 0,-1 1 0 0 0,0 0 0 0 0,1 0 1 0 0,2-2 33 0 0,-3 4-43 0 0,0 0 0 0 0,1 0 0 0 0,0 0 0 0 0,0 0 0 0 0,0 0 0 0 0,0 0 0 0 0,0 1 0 0 0,0 0 0 0 0,1 0 0 0 0,-1 0 0 0 0,1 0 0 0 0,0 0 0 0 0,-1 1 0 0 0,5-2 43 0 0,16-2-2054 0 0,-8 3-4979 0 0,-2 2-1820 0 0</inkml:trace>
  <inkml:trace contextRef="#ctx0" brushRef="#br0" timeOffset="2251.505">1344 487 17967 0 0,'-3'1'301'0'0,"0"-1"-19"0"0,0 1-1 0 0,0 0 1 0 0,0 0 0 0 0,0 0-1 0 0,0 0 1 0 0,0 1-1 0 0,0-1 1 0 0,-2 3-282 0 0,4-3 128 0 0,1 0 0 0 0,-1 0 0 0 0,0 0 1 0 0,0 0-1 0 0,1 0 0 0 0,-1 0 0 0 0,0 0 0 0 0,1 0 0 0 0,-1 1 1 0 0,1-1-1 0 0,0 0 0 0 0,-1 0 0 0 0,1 1 0 0 0,0-1 0 0 0,0 0 0 0 0,0 1 1 0 0,0-1-1 0 0,0 0 0 0 0,0 1 0 0 0,0-1 0 0 0,0 0 0 0 0,1 0 1 0 0,-1 2-129 0 0,4 17 431 0 0,1 1 0 0 0,1-1 0 0 0,1-1 0 0 0,0 1 0 0 0,1-1 0 0 0,3 2-431 0 0,-6-10 180 0 0,2 0 1 0 0,0-1 0 0 0,0 1 0 0 0,0-1-1 0 0,1-1 1 0 0,1 0 0 0 0,0 0-1 0 0,0 0 1 0 0,1-1 0 0 0,9 6-181 0 0,-15-12 31 0 0,0 1 1 0 0,0-1 0 0 0,1 0-1 0 0,-1 0 1 0 0,1-1 0 0 0,-1 1-1 0 0,1-1 1 0 0,0 0 0 0 0,-1 0-1 0 0,1-1 1 0 0,0 1 0 0 0,0-1-1 0 0,-1 0 1 0 0,1 0-1 0 0,0-1 1 0 0,0 0 0 0 0,-1 1-1 0 0,1-1 1 0 0,0-1 0 0 0,-1 1-1 0 0,1-1 1 0 0,-1 0 0 0 0,1 0-1 0 0,-1 0 1 0 0,0 0 0 0 0,0-1-1 0 0,0 0 1 0 0,0 0-1 0 0,1-2-31 0 0,3-1 68 0 0,-1-1-1 0 0,0 0 1 0 0,-1-1-1 0 0,0 0 0 0 0,0 0 1 0 0,-1 0-1 0 0,0 0 0 0 0,0-1 1 0 0,-1 0-1 0 0,0 0 0 0 0,-1 0 1 0 0,0 0-1 0 0,2-10-67 0 0,-3 7 0 0 0,0 0 1 0 0,-1 0-1 0 0,0 0 0 0 0,-1 0 1 0 0,0-1-1 0 0,-1 1 0 0 0,0 0 1 0 0,-1 0-1 0 0,-1 0 0 0 0,0 0 1 0 0,-1 0-1 0 0,-4-10 0 0 0,4 14-5 0 0,0 0 0 0 0,0 0 0 0 0,-1 0 0 0 0,0 0 0 0 0,-1 1 0 0 0,0 0 1 0 0,0 0-1 0 0,0 1 0 0 0,-1-1 0 0 0,0 2 0 0 0,0-1 0 0 0,-1 1 0 0 0,1 0 0 0 0,-1 0 0 0 0,0 1 0 0 0,0 0 0 0 0,-7-2 5 0 0,9 4-41 0 0,0 0 0 0 0,-1 0 0 0 0,1 1 0 0 0,-1 0 0 0 0,1 0 0 0 0,-1 0-1 0 0,1 1 1 0 0,-1 0 0 0 0,1 0 0 0 0,-1 1 0 0 0,1 0 0 0 0,-1 0 0 0 0,1 0 0 0 0,0 1 0 0 0,-1 0 0 0 0,1 0-1 0 0,0 1 1 0 0,0 0 0 0 0,0 0 0 0 0,1 0 0 0 0,-1 0 0 0 0,1 1 0 0 0,0 0 0 0 0,0 1 0 0 0,0-1 0 0 0,0 1-1 0 0,1-1 1 0 0,0 1 0 0 0,0 1 0 0 0,0-1 0 0 0,0 1 0 0 0,1-1 0 0 0,0 1 0 0 0,-2 5 41 0 0,2-3-48 0 0,0 0 0 0 0,1 1 0 0 0,0 0 0 0 0,0 0 0 0 0,1-1 0 0 0,0 1 0 0 0,0 0 0 0 0,1 0 1 0 0,0 0-1 0 0,1 0 0 0 0,0 5 48 0 0,2 3-917 0 0,1 0 0 0 0,1-1 1 0 0,0 0-1 0 0,2 0 0 0 0,4 9 917 0 0,4 5-8459 0 0</inkml:trace>
  <inkml:trace contextRef="#ctx0" brushRef="#br0" timeOffset="35310.505">1691 0 14888 0 0,'0'0'680'0'0,"0"0"-11"0"0,4 13 504 0 0,3 7-665 0 0,-1 0 0 0 0,-1 1 0 0 0,-1 0 0 0 0,-1 0 0 0 0,-1 6-508 0 0,5 26-1611 0 0,-5-45-4968 0 0</inkml:trace>
  <inkml:trace contextRef="#ctx0" brushRef="#br0" timeOffset="35652.915">1809 21 3680 0 0,'0'0'167'0'0,"0"0"450"0"0,0 0 1787 0 0,0 0 777 0 0,0 3 3078 0 0,0 7-4737 0 0,2 10-795 0 0,0 0-1 0 0,0-1 1 0 0,3 5-727 0 0,1 9 112 0 0,0-5-4204 0 0,-5-24 2682 0 0,2 11-4866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38.1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65 100 18311 0 0,'-2'-1'158'0'0,"0"-1"-1"0"0,0 1 1 0 0,1-1-1 0 0,-1 1 1 0 0,0 0-1 0 0,0 0 0 0 0,0 0 1 0 0,-1 0-1 0 0,1 0 1 0 0,0 0-1 0 0,0 1 1 0 0,-2-1-158 0 0,3 1 72 0 0,0 0 0 0 0,0 0-1 0 0,-1 0 1 0 0,1 1 0 0 0,0-1 0 0 0,0 0 0 0 0,0 1 0 0 0,0-1 0 0 0,0 1 0 0 0,0-1 0 0 0,0 1 0 0 0,0 0 0 0 0,0-1 0 0 0,0 1 0 0 0,0 0 0 0 0,0 0 0 0 0,0 0 0 0 0,0-1 0 0 0,1 1 0 0 0,-1 0 0 0 0,0 0-1 0 0,1 0 1 0 0,-1 0 0 0 0,1 0 0 0 0,-1 1-72 0 0,-1 3 164 0 0,0-1 0 0 0,0 0 0 0 0,1 1-1 0 0,-1 0 1 0 0,1-1 0 0 0,0 1-1 0 0,1 0 1 0 0,-1-1 0 0 0,1 1 0 0 0,0 0-1 0 0,0 4-163 0 0,2 11 258 0 0,1 0 1 0 0,1 5-259 0 0,0-7 145 0 0,2 21 144 0 0,3-1 0 0 0,9 27-289 0 0,-14-52 17 0 0,1-1 0 0 0,0 1 0 0 0,1-1 0 0 0,1 0 0 0 0,0-1 1 0 0,0 0-1 0 0,1 0 0 0 0,0 0 0 0 0,8 6-17 0 0,-14-15 35 0 0,1 1 1 0 0,0-1-1 0 0,0-1 1 0 0,0 1-1 0 0,0 0 1 0 0,0-1-1 0 0,0 1 1 0 0,0-1-1 0 0,0 0 1 0 0,0 0-1 0 0,1 0 1 0 0,-1-1-1 0 0,1 1 0 0 0,-1-1 1 0 0,0 0-1 0 0,1 0 1 0 0,-1 0-1 0 0,0 0 1 0 0,1 0-1 0 0,-1-1 1 0 0,1 0-1 0 0,-1 0 1 0 0,0 1-1 0 0,0-2 1 0 0,0 1-1 0 0,3-1-35 0 0,2-2 33 0 0,0 0 0 0 0,-1 0 0 0 0,0-1 0 0 0,1 0 0 0 0,-2 0 0 0 0,1-1 0 0 0,0 1 0 0 0,-1-1 0 0 0,0-1 0 0 0,-1 1-33 0 0,5-6 57 0 0,-2 0 0 0 0,0-1 1 0 0,0 1-1 0 0,-1-1 0 0 0,-1-1 1 0 0,0 1-1 0 0,-1-1 0 0 0,-1 0 0 0 0,0-1 1 0 0,2-10-58 0 0,-5 13 17 0 0,1 1 1 0 0,-2-1 0 0 0,0 1 0 0 0,0-1 0 0 0,-1 0 0 0 0,0 1 0 0 0,-1 0-1 0 0,0-1 1 0 0,-1 1 0 0 0,0 0 0 0 0,-1 0 0 0 0,0 0 0 0 0,-1 1 0 0 0,-1-1-18 0 0,-1-2-8 0 0,-1 0 1 0 0,0 0 0 0 0,-1 1-1 0 0,-1 0 1 0 0,0 0 0 0 0,-1 1-1 0 0,0 1 1 0 0,-11-9 7 0 0,18 16-43 0 0,-1 0 1 0 0,1 0 0 0 0,-1 1-1 0 0,1-1 1 0 0,-1 1-1 0 0,0 0 1 0 0,0 1-1 0 0,0-1 1 0 0,0 1-1 0 0,0 0 1 0 0,-2 0 42 0 0,4 0-23 0 0,0 1 0 0 0,0 0-1 0 0,0 1 1 0 0,0-1 0 0 0,0 0 0 0 0,1 1-1 0 0,-1 0 1 0 0,0 0 0 0 0,0 0 0 0 0,1 0-1 0 0,-1 0 1 0 0,0 0 0 0 0,1 1 0 0 0,-1-1 0 0 0,1 1-1 0 0,0-1 1 0 0,-1 1 0 0 0,1 0 0 0 0,0 0-1 0 0,0 0 1 0 0,0 1 23 0 0,-3 3-14 0 0,1 0-1 0 0,0 1 0 0 0,0-1 1 0 0,1 1-1 0 0,0 0 0 0 0,0 0 0 0 0,1 0 1 0 0,-1 0-1 0 0,2 0 0 0 0,-1 1 1 0 0,1-1-1 0 0,0 0 0 0 0,0 6 15 0 0,0 12-365 0 0,2 0-1 0 0,0 0 0 0 0,4 12 366 0 0,-1-9-1707 0 0,1-1 0 0 0,7 20 1707 0 0,-2-16-1610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38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364 213 8752 0 0,'-4'-7'367'0'0,"0"0"0"0"0,0 0 0 0 0,-1 1 0 0 0,1-1 1 0 0,-1 1-1 0 0,-1 0 0 0 0,-3-3-367 0 0,-16-19 4544 0 0,5 4 988 0 0,-21-18-5532 0 0,4 5 1832 0 0,37 37-1820 0 0,-20-20 1191 0 0,20 20-1157 0 0,-1-1 1 0 0,0 0-1 0 0,1 1 1 0 0,-1-1-1 0 0,0 1 0 0 0,1-1 1 0 0,-1 1-1 0 0,0 0 1 0 0,0-1-1 0 0,1 1 0 0 0,-1 0 1 0 0,0-1-1 0 0,0 1 1 0 0,0 0-1 0 0,1 0 0 0 0,-1 0 1 0 0,0 0-1 0 0,0 0 0 0 0,0 0 1 0 0,0 0-1 0 0,1 0 1 0 0,-1 0-1 0 0,0 0 0 0 0,0 0 1 0 0,0 1-1 0 0,0-1-46 0 0,0 1 44 0 0,0 0-1 0 0,0 0 0 0 0,0 0 1 0 0,0 1-1 0 0,0-1 0 0 0,0 0 0 0 0,0 0 1 0 0,0 1-1 0 0,1-1 0 0 0,-1 1 1 0 0,0-1-1 0 0,1 1 0 0 0,-1-1 1 0 0,1 1-1 0 0,-1 0-43 0 0,-2 26 151 0 0,3-23-110 0 0,0 33 75 0 0,1-1 0 0 0,1 1 0 0 0,3 0 0 0 0,2 2-116 0 0,4 39 153 0 0,-8-47-138 0 0,26 190 268 0 0,-19-161-175 0 0,4-1-1 0 0,13 37-107 0 0,-22-78-585 0 0,0-1-1 0 0,-1 6 586 0 0,0-6-433 0 0,-2-12-1949 0 0,-2-5-6223 0 0</inkml:trace>
  <inkml:trace contextRef="#ctx0" brushRef="#br0" timeOffset="351.843">2 516 17503 0 0,'0'0'157'0'0,"-1"-1"0"0"0,1 0 0 0 0,0 0 0 0 0,0 0 0 0 0,0 0 0 0 0,0 1-1 0 0,0-1 1 0 0,0 0 0 0 0,0 0 0 0 0,0 0 0 0 0,0 0 0 0 0,0 0 0 0 0,0 0-1 0 0,0 1 1 0 0,0-1 0 0 0,1 0 0 0 0,-1 0 0 0 0,0 0 0 0 0,1 1 0 0 0,-1-1-1 0 0,1 0 1 0 0,-1 0 0 0 0,1 1 0 0 0,-1-1 0 0 0,1 0 0 0 0,-1 1 0 0 0,1-1-1 0 0,0 0 1 0 0,-1 1 0 0 0,1-1 0 0 0,0 1 0 0 0,-1-1 0 0 0,2 1-157 0 0,26-18 3828 0 0,-27 18-3849 0 0,16-7 396 0 0,1 1 0 0 0,-1 1 0 0 0,1 1 0 0 0,0 0 0 0 0,16-1-375 0 0,-7 1 68 0 0,89-14-24 0 0,-65 11-6708 0 0,-47 7 5525 0 0,33-5-7732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39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26 17967 0 0,'-4'-4'573'0'0,"4"3"-486"0"0,-1 0 0 0 0,0 1 0 0 0,0-1 0 0 0,1 0 0 0 0,-1 0 0 0 0,1 0 0 0 0,-1 1 0 0 0,0-1 0 0 0,1 0 0 0 0,0 0 0 0 0,-1 0 0 0 0,1 0 0 0 0,0 0 0 0 0,-1 0 0 0 0,1-1-87 0 0,0-4 250 0 0,0 5 562 0 0,-1 3-438 0 0,0 0 0 0 0,1 0 0 0 0,-1 0-1 0 0,1 0 1 0 0,0 1 0 0 0,-1-1 0 0 0,1 0-1 0 0,0 0 1 0 0,0 0 0 0 0,1 2-374 0 0,-1-2 152 0 0,2 39 1599 0 0,7 39-1751 0 0,-2-16 301 0 0,30 327 640 0 0,-32-355-983 0 0,1 0 0 0 0,2-1 1 0 0,1-1-1 0 0,7 15 42 0 0,-14-42-434 0 0,1-1-1 0 0,0 0 0 0 0,0 0 1 0 0,4 5 434 0 0,1 1-1718 0 0</inkml:trace>
  <inkml:trace contextRef="#ctx0" brushRef="#br0" timeOffset="945.745">532 619 14944 0 0,'0'0'340'0'0,"4"-10"824"0"0,-3-1-644 0 0,-1 1 1 0 0,0-1 0 0 0,-1 0 0 0 0,0 0 0 0 0,-1 1 0 0 0,0-1 0 0 0,-1 0 0 0 0,0 1 0 0 0,-2-3-521 0 0,-2-11 79 0 0,2 7 214 0 0,-2 1 0 0 0,0 0 0 0 0,-4-5-293 0 0,-8-18 403 0 0,16 31-228 0 0,0 0 0 0 0,-1 0 0 0 0,-1 1 1 0 0,1 0-1 0 0,-1 0 0 0 0,0 0 0 0 0,-1 0 0 0 0,0 1 1 0 0,0 0-1 0 0,0 0 0 0 0,0 0 0 0 0,-4-1-175 0 0,8 6 27 0 0,0 0 0 0 0,0 0 0 0 0,0 0 0 0 0,0 1-1 0 0,0-1 1 0 0,0 1 0 0 0,-1-1 0 0 0,1 1 0 0 0,0 0 0 0 0,0 0-1 0 0,0 0 1 0 0,0 0 0 0 0,0 0 0 0 0,-1 0 0 0 0,1 1 0 0 0,0-1 0 0 0,0 1-1 0 0,0-1 1 0 0,0 1 0 0 0,0 0 0 0 0,0 0 0 0 0,0 0 0 0 0,0 0-1 0 0,0 0 1 0 0,1 0 0 0 0,-1 1 0 0 0,0-1 0 0 0,1 0 0 0 0,-1 1-1 0 0,1 0 1 0 0,-1-1-27 0 0,-5 7 141 0 0,1 0 0 0 0,0 0 0 0 0,0 0-1 0 0,1 0 1 0 0,-5 9-141 0 0,0 6 0 0 0,1 0 0 0 0,1 0 0 0 0,1 1 0 0 0,1 0 0 0 0,1 0 0 0 0,2 1 0 0 0,0-1 0 0 0,1 1 0 0 0,1 14 0 0 0,2-25 33 0 0,0 0 0 0 0,0-1 1 0 0,1 1-1 0 0,1 0 0 0 0,0-1 0 0 0,1 1 0 0 0,2 4-33 0 0,-2-9 24 0 0,-1 0 0 0 0,2-1 0 0 0,-1 0 0 0 0,1 0 0 0 0,0 0 0 0 0,1 0 0 0 0,0-1 0 0 0,0 0 0 0 0,1 0 0 0 0,0-1 0 0 0,2 3-24 0 0,-6-8 22 0 0,-1 1-1 0 0,1 0 1 0 0,0-1-1 0 0,-1 1 1 0 0,1-1-1 0 0,0 0 1 0 0,0 0-1 0 0,0 0 1 0 0,0-1-1 0 0,0 1 1 0 0,0 0-1 0 0,0-1 1 0 0,0 0-1 0 0,1 0 0 0 0,-1 0 1 0 0,0 0-1 0 0,0-1 1 0 0,0 1-1 0 0,0-1 1 0 0,0 1-1 0 0,0-1 1 0 0,0 0-1 0 0,0-1 1 0 0,0 1-1 0 0,0 0 1 0 0,-1-1-1 0 0,1 1 1 0 0,0-2-22 0 0,8-4 126 0 0,-2 0 0 0 0,1-1 0 0 0,-1 0 0 0 0,0 0 1 0 0,-1-1-1 0 0,5-7-126 0 0,-3 5 43 0 0,-1 0-1 0 0,-1-1 1 0 0,0 0 0 0 0,-1 0 0 0 0,0-1-1 0 0,0 0 1 0 0,-2-1 0 0 0,1 1 0 0 0,-2-1 0 0 0,0 0-1 0 0,-1 0 1 0 0,2-13-43 0 0,-3 9 18 0 0,-2 0 0 0 0,0 0 0 0 0,0-1 0 0 0,-2 1 0 0 0,0 0 0 0 0,-1 0 0 0 0,-1 0 0 0 0,-3-5-18 0 0,7 22-4 0 0,0 1 0 0 0,0-1 0 0 0,-1 0 0 0 0,1 0-1 0 0,0 0 1 0 0,-1 0 0 0 0,1 1 0 0 0,-1-1 0 0 0,1 0 0 0 0,-1 0 0 0 0,1 1 0 0 0,-1-1-1 0 0,0 0 1 0 0,1 1 0 0 0,-1-1 4 0 0,1 1-2 0 0,0 0 0 0 0,-1 0 0 0 0,1 0 0 0 0,0 0 0 0 0,0 0 1 0 0,-1 0-1 0 0,1 0 0 0 0,0 0 0 0 0,0 0 0 0 0,-1 0 0 0 0,1 0 0 0 0,0 0 0 0 0,-1 0 0 0 0,1 0 0 0 0,0 0 0 0 0,0 0 0 0 0,-1 0 0 0 0,1 0 0 0 0,0 0 0 0 0,0 0 0 0 0,-1 0 1 0 0,1 0-1 0 0,0 1 0 0 0,0-1 0 0 0,0 0 0 0 0,-1 0 0 0 0,1 0 0 0 0,0 0 0 0 0,0 1 0 0 0,0-1 2 0 0,-1 1-6 0 0,0 1 1 0 0,0-1-1 0 0,0 0 1 0 0,0 1-1 0 0,0-1 1 0 0,1 1-1 0 0,-1-1 1 0 0,1 1-1 0 0,-1-1 1 0 0,1 1-1 0 0,0 0 1 0 0,-1-1-1 0 0,1 1 1 0 0,0 1 5 0 0,2 36-97 0 0,2 0 1 0 0,2 0-1 0 0,3 12 97 0 0,-3-20 15 0 0,24 95 234 0 0,-30-123-250 0 0,3 8-12 0 0,0-1 0 0 0,1 0 1 0 0,0 0-1 0 0,6 10 13 0 0,-9-17 13 0 0,1-1 1 0 0,0 1 0 0 0,0 0-1 0 0,0 0 1 0 0,0-1-1 0 0,0 1 1 0 0,0-1 0 0 0,1 1-1 0 0,-1-1 1 0 0,1 0-1 0 0,-1 0 1 0 0,1 0 0 0 0,0 0-1 0 0,0-1 1 0 0,0 1 0 0 0,0-1-1 0 0,3 1-13 0 0,-4-2 18 0 0,0 1 0 0 0,0-1-1 0 0,0-1 1 0 0,0 1 0 0 0,0 0 0 0 0,0 0 0 0 0,0-1-1 0 0,0 1 1 0 0,0-1 0 0 0,0 0 0 0 0,0 1-1 0 0,0-1 1 0 0,-1 0 0 0 0,1 0 0 0 0,0 0-1 0 0,0-1 1 0 0,-1 1 0 0 0,1 0 0 0 0,-1-1 0 0 0,1 1-1 0 0,0-1-17 0 0,3-4 40 0 0,0 0 0 0 0,0 0 0 0 0,-1 0-1 0 0,0 0 1 0 0,1-1-40 0 0,2-9 19 0 0,1 1 1 0 0,-2-1-1 0 0,0 0 0 0 0,-1-1 0 0 0,0 1 0 0 0,-2-1 1 0 0,0 0-1 0 0,-1 0 0 0 0,0-2-19 0 0,0-37-93 0 0,-2-1-1 0 0,-3-4 94 0 0,2 41-107 0 0,1 9 20 0 0,-1 0 0 0 0,-1 1 1 0 0,-1-6 86 0 0,5 73-315 0 0,24 72 299 0 0,-19-84 16 0 0,-6-35 0 0 0,1 1 0 0 0,0 0 0 0 0,0-1 0 0 0,1 1 0 0 0,3 4 0 0 0,0 1 69 0 0,2-1 0 0 0,0 0 0 0 0,0 0 0 0 0,9 11-69 0 0,-13-21 20 0 0,-1-1 1 0 0,1 0-1 0 0,0 0 0 0 0,0 0 0 0 0,1 0 1 0 0,-1 0-1 0 0,1-1 0 0 0,0 0 0 0 0,0 0 1 0 0,0 0-1 0 0,0-1 0 0 0,0 0 0 0 0,0 0 1 0 0,1 0-1 0 0,-1 0 0 0 0,1-1-20 0 0,-3-1 23 0 0,0 0 0 0 0,0 0-1 0 0,-1 0 1 0 0,1 0 0 0 0,0-1 0 0 0,-1 1-1 0 0,1-1 1 0 0,0 0 0 0 0,-1 0-1 0 0,1 0 1 0 0,-1 0 0 0 0,1 0 0 0 0,-1-1-1 0 0,1 1 1 0 0,-1-1 0 0 0,0 1 0 0 0,0-1-1 0 0,1-1-22 0 0,3-2 59 0 0,-1 0-1 0 0,0 0 0 0 0,0-1 0 0 0,0 0 1 0 0,0 0-1 0 0,0-1-58 0 0,2-7-24 0 0,0 0 0 0 0,-1 0-1 0 0,-1-1 1 0 0,0 1 0 0 0,0-1 0 0 0,-2 0 0 0 0,0-1 0 0 0,0 1 0 0 0,-2 0-1 0 0,0-1 1 0 0,-1 1 0 0 0,0-5 24 0 0,-3-24-404 0 0,-2 0-1 0 0,-2 0 1 0 0,-9-28 404 0 0,12 58-78 0 0,3 11 59 0 0,1 9 12 0 0,24 134 357 0 0,-11-79 17 0 0,-4 0 0 0 0,-1 15-367 0 0,-3 3 718 0 0,-5 1 0 0 0,-4 27-718 0 0,2-90 71 0 0,-3 42 261 0 0,-6 17-332 0 0,8-57 139 0 0,-2 0-1 0 0,0-1 1 0 0,-2 1-1 0 0,0-1 1 0 0,-8 16-139 0 0,10-24 62 0 0,0-1 1 0 0,-1 0-1 0 0,0-1 0 0 0,0 1 0 0 0,-1-1 1 0 0,0-1-1 0 0,-7 7-62 0 0,10-11 18 0 0,0 0 1 0 0,0 0-1 0 0,0-1 1 0 0,0 1-1 0 0,0-1 1 0 0,0 0-1 0 0,-1 0 1 0 0,1-1-1 0 0,-1 0 0 0 0,1 1 1 0 0,-1-1-1 0 0,1-1 1 0 0,-1 1-1 0 0,0-1 1 0 0,1 0-1 0 0,-1 0 1 0 0,0 0-1 0 0,-3-1-18 0 0,3 0-191 0 0,1 1 1 0 0,0-1-1 0 0,0-1 1 0 0,0 1-1 0 0,0-1 0 0 0,0 1 1 0 0,0-1-1 0 0,0 0 1 0 0,0-1-1 0 0,1 1 0 0 0,-1-1 1 0 0,1 1-1 0 0,0-1 1 0 0,-1 0-1 0 0,1 0 0 0 0,1-1 1 0 0,-1 1-1 0 0,-1-2 191 0 0,0-3-974 0 0,-1 1-1 0 0,2-1 0 0 0,-1 0 1 0 0,1 0-1 0 0,0 0 1 0 0,0-1-1 0 0,1 1 0 0 0,-1-7 975 0 0,-2-15-9203 0 0</inkml:trace>
  <inkml:trace contextRef="#ctx0" brushRef="#br0" timeOffset="1278.553">1232 528 20791 0 0,'4'-1'330'0'0,"0"0"-1"0"0,0-1 0 0 0,0 1 1 0 0,0 1-1 0 0,1-1 0 0 0,-1 0 1 0 0,3 1-330 0 0,9-2 118 0 0,19-2 2914 0 0,-25 3-2613 0 0,1-1-1 0 0,-1 0 1 0 0,1 0 0 0 0,-1-1-1 0 0,1 0-418 0 0,3-2 77 0 0,0-2-1 0 0,0 1 0 0 0,-1-2 1 0 0,0 1-1 0 0,1-3-76 0 0,-9 7 21 0 0,0-1 0 0 0,0 0 1 0 0,0-1-1 0 0,-1 1 0 0 0,1-1 1 0 0,-1 0-1 0 0,0 0 0 0 0,-1 0 1 0 0,1 0-1 0 0,-1-1 0 0 0,0 1 1 0 0,0-1-1 0 0,1-4-21 0 0,-3 6-22 0 0,-1 1-1 0 0,1-1 1 0 0,0 0 0 0 0,-1 1-1 0 0,0-1 1 0 0,0 1 0 0 0,0-1-1 0 0,0 1 1 0 0,-1-1 0 0 0,0 0-1 0 0,1 1 1 0 0,-1-1 0 0 0,0 1-1 0 0,-1 0 1 0 0,1-1-1 0 0,-1 1 1 0 0,0-2 22 0 0,1 3-14 0 0,-1 0 0 0 0,1 0 0 0 0,0 0 0 0 0,-1 1 0 0 0,1-1 0 0 0,-1 0 0 0 0,0 1 0 0 0,0-1-1 0 0,1 1 1 0 0,-1-1 0 0 0,0 1 0 0 0,0 0 0 0 0,0 0 0 0 0,0 0 0 0 0,-1 0 0 0 0,1 0 0 0 0,0 1 0 0 0,0-1 0 0 0,0 0 0 0 0,-1 1 0 0 0,1 0 0 0 0,0 0-1 0 0,-1-1 1 0 0,1 1 0 0 0,0 1 0 0 0,-1-1 0 0 0,-1 0 14 0 0,-2 2 10 0 0,1-1 0 0 0,0 1 0 0 0,-1 0-1 0 0,1 0 1 0 0,0 0 0 0 0,0 1 0 0 0,0 0 0 0 0,0 0 0 0 0,1 0-1 0 0,-1 0 1 0 0,1 1 0 0 0,0 0 0 0 0,0 0 0 0 0,0 0 0 0 0,0 0-1 0 0,1 1 1 0 0,-1-1 0 0 0,1 1 0 0 0,1 0 0 0 0,-1 0-1 0 0,1 0 1 0 0,-1 0 0 0 0,1 3-10 0 0,-3 5 32 0 0,1 1 0 0 0,1-1-1 0 0,0 1 1 0 0,1 0 0 0 0,0 0 0 0 0,1 0 0 0 0,1 0-1 0 0,0-1 1 0 0,1 2-32 0 0,1 14 131 0 0,1-1-1 0 0,2-1 0 0 0,0 1 1 0 0,2-1-1 0 0,1 0 1 0 0,7 15-131 0 0,-11-34 46 0 0,0-1 1 0 0,0 0-1 0 0,0 0 1 0 0,1 0-1 0 0,0-1 1 0 0,1 0-1 0 0,-1 0 1 0 0,1 0-1 0 0,0-1 1 0 0,1 0-1 0 0,2 2-46 0 0,-6-5 16 0 0,0 0 1 0 0,-1 0-1 0 0,1 0 0 0 0,0-1 0 0 0,0 1 0 0 0,0-1 0 0 0,0 0 0 0 0,0 0 0 0 0,1 0 0 0 0,-1 0 0 0 0,0-1 0 0 0,0 1 0 0 0,1-1 0 0 0,-1 0 0 0 0,0 0 0 0 0,1 0 0 0 0,-1 0 0 0 0,0-1 0 0 0,0 1 1 0 0,1-1-1 0 0,-1 0 0 0 0,0 0 0 0 0,0 0 0 0 0,0 0 0 0 0,0-1 0 0 0,0 1 0 0 0,0-1 0 0 0,0 0 0 0 0,0 0-16 0 0,7-7-466 0 0,-1 1 0 0 0,-1-1 0 0 0,0 0-1 0 0,0-1 1 0 0,0 0 0 0 0,-2 0 0 0 0,6-10 466 0 0,-2 1-1985 0 0,0-1 0 0 0,-2 0 0 0 0,6-21 1985 0 0,-5 11-7917 0 0</inkml:trace>
  <inkml:trace contextRef="#ctx0" brushRef="#br0" timeOffset="1614.437">1704 378 17135 0 0,'0'0'388'0'0,"0"0"52"0"0,5 9 604 0 0,49 241 7595 0 0,-47-220-7923 0 0,-4-12 93 0 0,2 1 0 0 0,3 8-809 0 0,-7-26 227 0 0,-1-1-3 0 0,0 0-9 0 0,2-11 274 0 0,-4-4-238 0 0,1 0 0 0 0,-2 0-1 0 0,0 1 1 0 0,-3-11-251 0 0,-5-17 29 0 0,7 20-30 0 0,0 0 0 0 0,1 0 0 0 0,2 0 0 0 0,0-1 0 0 0,1 1-1 0 0,3-21 2 0 0,-2 36 4 0 0,0 0 0 0 0,1 0-1 0 0,-1 0 1 0 0,1 0-1 0 0,1 0 1 0 0,0 1-1 0 0,0-1 1 0 0,0 1-1 0 0,0 0 1 0 0,1 0-1 0 0,0 0 1 0 0,1 0-1 0 0,-1 1 1 0 0,1-1-1 0 0,0 1 1 0 0,0 0-1 0 0,1 1 1 0 0,-1-1 0 0 0,1 1-1 0 0,0 0 1 0 0,0 1-1 0 0,1-1 1 0 0,2 0-4 0 0,4-1-241 0 0,0 0 0 0 0,-1 1 1 0 0,1 1-1 0 0,1 0 0 0 0,0 1 241 0 0,22 0-9215 0 0,-18 3-184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42.3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1 949 9416 0 0,'0'0'430'0'0,"0"0"-8"0"0,0 0-145 0 0,0 0 408 0 0,0 0 209 0 0,0 0 39 0 0,0 0 2 0 0,1 0-31 0 0,9-7-175 0 0,-1 1 1 0 0,0-1-1 0 0,0-1 1 0 0,-1 0 0 0 0,0 0-1 0 0,0 0 1 0 0,2-4-730 0 0,-2 2 471 0 0,11-14 836 0 0,0-1 0 0 0,13-26-1307 0 0,-11 16 1207 0 0,10-9-1207 0 0,-10 14 314 0 0,-2-1 0 0 0,-2-1-1 0 0,-1-1 1 0 0,10-28-314 0 0,-7 15 103 0 0,-3-1 0 0 0,-3-1 0 0 0,-1 0 0 0 0,-2 0 0 0 0,-2-1 1 0 0,-2-6-104 0 0,-5 37-13 0 0,-1 0 1 0 0,0 0 0 0 0,-1 0 0 0 0,-1 0-1 0 0,-1 0 1 0 0,-3-11 12 0 0,6 27 0 0 0,-1 0 0 0 0,0 0 0 0 0,1 0 0 0 0,-1 0 0 0 0,0 1 0 0 0,0-1-1 0 0,0 0 1 0 0,0 0 0 0 0,-1 1 0 0 0,1-1 0 0 0,0 0 0 0 0,-1 1 0 0 0,1 0 0 0 0,-1-1 0 0 0,-1 0 0 0 0,2 1 0 0 0,0 1 1 0 0,1 0-1 0 0,-1-1 1 0 0,0 1 0 0 0,0 0-1 0 0,0 0 1 0 0,1 0-1 0 0,-1 0 1 0 0,0 0 0 0 0,0 0-1 0 0,0 0 1 0 0,0 0-1 0 0,0 0 1 0 0,1 0 0 0 0,-1 0-1 0 0,0 1 1 0 0,0-1-1 0 0,0 0 1 0 0,1 0 0 0 0,-1 1-1 0 0,0-1 1 0 0,0 1-1 0 0,1-1 1 0 0,-1 0 0 0 0,0 1-1 0 0,1 0 1 0 0,-1-1 0 0 0,1 1-1 0 0,-1-1 1 0 0,0 1-1 0 0,1 0 1 0 0,-1-1 0 0 0,1 1-1 0 0,0 0 1 0 0,-1 0-1 0 0,1-1 1 0 0,0 1 0 0 0,-1 0-1 0 0,-6 15-108 0 0,1 0 1 0 0,0 0-1 0 0,1 0 1 0 0,0 0-1 0 0,2 1 1 0 0,-2 16 107 0 0,2-14 163 0 0,-11 76 135 0 0,4 1-1 0 0,4 1 0 0 0,6 70-297 0 0,1-143 72 0 0,1 0 0 0 0,0-1 0 0 0,2 1 0 0 0,1-1 0 0 0,1 0 0 0 0,1 0 0 0 0,1-1 0 0 0,1 1 0 0 0,4 4-72 0 0,-11-22 46 0 0,1-1 0 0 0,0 1 0 0 0,0 0 0 0 0,1-1 0 0 0,-1 0 0 0 0,1 0-1 0 0,0 0 1 0 0,0 0 0 0 0,0-1 0 0 0,0 1 0 0 0,1-1 0 0 0,0 0 0 0 0,-1-1 0 0 0,1 1 0 0 0,0-1-1 0 0,3 1-45 0 0,-3-1 6 0 0,0-1-1 0 0,-1 0 0 0 0,1 0 1 0 0,0-1-1 0 0,0 1 1 0 0,-1-1-1 0 0,1 0 0 0 0,0 0 1 0 0,0-1-1 0 0,0 0 0 0 0,-1 0 1 0 0,1 0-1 0 0,0 0 0 0 0,-1 0 1 0 0,1-1-1 0 0,-1 0 0 0 0,0 0 1 0 0,1 0-1 0 0,0-2-5 0 0,11-5-745 0 0,-1-1-1 0 0,1-3 746 0 0,-10 8-1920 0 0,0 0-1 0 0,-1 0 1 0 0,0-1-1 0 0,0 0 1921 0 0,9-13-8110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01.1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265 1 15520 0 0,'-6'9'712'0'0,"5"-7"-17"0"0,-14 9 6591 0 0,-44-7-2311 0 0,50-3-4869 0 0,0 0 0 0 0,0 1 0 0 0,1-1 0 0 0,-1 1 0 0 0,1 1 0 0 0,0 0-1 0 0,-1 0 1 0 0,1 1 0 0 0,0 0 0 0 0,0 1-106 0 0,2 0 36 0 0,1 0-1 0 0,1 0 1 0 0,-1 0-1 0 0,1 1 1 0 0,0 0-1 0 0,0 0 1 0 0,0 0-1 0 0,1 0 1 0 0,0 1-1 0 0,-1 3-35 0 0,-4 7 205 0 0,3-4-165 0 0,1 0 0 0 0,0 1 0 0 0,1-1 0 0 0,0 1 0 0 0,1 0 0 0 0,0 8-40 0 0,-5 147 243 0 0,5-85-2 0 0,3 50-41 0 0,2-39-156 0 0,-3-2-44 0 0,-7 117 0 0 0,5-119 0 0 0,5 9 0 0 0,0 19 0 0 0,3 80 0 0 0,-6 35 0 0 0,-1-188 0 0 0,3 101 0 0 0,3-50 0 0 0,3 129 0 0 0,2-81 0 0 0,-13-89 0 0 0,1-38 0 0 0,1 1 0 0 0,1-1 0 0 0,0 5 0 0 0,-2 11 0 0 0,0-9 0 0 0,2-22 0 0 0,1-1 0 0 0,-1 1 0 0 0,1 0 0 0 0,-1-1 0 0 0,1 1 0 0 0,0-1 0 0 0,0 1 0 0 0,0-1 0 0 0,0 1 0 0 0,1-1 0 0 0,-1 0 0 0 0,1 1 0 0 0,-1-1 0 0 0,1 0 0 0 0,0 0 0 0 0,-1 0 0 0 0,1 0 0 0 0,0-1 0 0 0,1 1 0 0 0,-1 0 0 0 0,0-1 0 0 0,0 0 0 0 0,1 1 0 0 0,-1-1 0 0 0,1 0 0 0 0,-1 0 0 0 0,1 0 0 0 0,-1-1 0 0 0,1 1 0 0 0,0 0 0 0 0,15 4-233 0 0,-12-3-43 0 0,-1 0 1 0 0,1 0 0 0 0,0-1-1 0 0,0 0 1 0 0,-1 0-1 0 0,1-1 1 0 0,0 1 0 0 0,0-1-1 0 0,2-1 276 0 0,0 0-3133 0 0,-2 1-6430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02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5984 0 0,'0'0'464'0'0,"0"0"32"0"0,0 0 1272 0 0,0 0 589 0 0,0 0 119 0 0,0 0-167 0 0,9-6 8038 0 0,-4 5-10201 0 0,5 5 436 0 0,-8-3-472 0 0,1 0 1 0 0,-1 0 0 0 0,1 0-1 0 0,-1 0 1 0 0,1-1 0 0 0,0 1-1 0 0,-1-1 1 0 0,1 0-1 0 0,0 0 1 0 0,-1 0 0 0 0,1 0-1 0 0,0 0 1 0 0,0-1-111 0 0,4 0 11 0 0,-3 0 24 0 0,1 0 0 0 0,-1 0 1 0 0,1 1-1 0 0,0 0 0 0 0,-1-1 0 0 0,1 2 0 0 0,3-1-35 0 0,-6 1 26 0 0,0 0 1 0 0,1-1 0 0 0,-1 1-1 0 0,0 0 1 0 0,0 1 0 0 0,0-1-1 0 0,0 0 1 0 0,0 1-1 0 0,0-1 1 0 0,0 1 0 0 0,0-1-1 0 0,0 1 1 0 0,-1 0 0 0 0,1 0-1 0 0,-1 0 1 0 0,1 0-1 0 0,0 1-26 0 0,2 4 101 0 0,-1-1-1 0 0,1 1 1 0 0,-1 0-1 0 0,-1 0 1 0 0,1 0-1 0 0,-1 0 1 0 0,-1 0-1 0 0,1 1 1 0 0,0 6-101 0 0,-1 12 270 0 0,0-1 0 0 0,-2 7-270 0 0,0 3 131 0 0,1-34-127 0 0,5 181 1004 0 0,-2-116-976 0 0,-4 31-32 0 0,0-20 170 0 0,-6 273 259 0 0,7 90-3 0 0,0-330-380 0 0,-2-41-43 0 0,1-16-46 0 0,3 29 43 0 0,0-10-576 0 0,-2-42 472 0 0,3 21 104 0 0,-1-17 166 0 0,-1 1 0 0 0,-2 6-166 0 0,0-3 388 0 0,2 22-388 0 0,0-51 0 0 0,6 116 0 0 0,-2 20 0 0 0,-3 140 0 0 0,-2-283 0 0 0,0-1 0 0 0,0 1 0 0 0,0-1 0 0 0,-1 0 0 0 0,1 1 0 0 0,-1-1 0 0 0,1 0 0 0 0,-1 0 0 0 0,1 1 0 0 0,-1-1 0 0 0,0 0 0 0 0,0 0 0 0 0,0 0 0 0 0,1 0 0 0 0,-1 0 0 0 0,-1 1 0 0 0,-40 3 0 0 0,28-3-949 0 0,0-1 0 0 0,0 0 0 0 0,0-1 0 0 0,0 0 0 0 0,-6-2 949 0 0,9 2-1975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05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329 562 15552 0 0,'0'0'712'0'0,"0"0"-17"0"0,-5 6 630 0 0,-1-2 5342 0 0,2-9-6247 0 0,0 0 0 0 0,-1 0 1 0 0,0 0-1 0 0,0 0 0 0 0,-1 1 0 0 0,1 0 0 0 0,-1 0 0 0 0,-4-1-420 0 0,1-1 743 0 0,2 2-723 0 0,0 0-1 0 0,0 0 0 0 0,-1 1 1 0 0,1 0-1 0 0,-1 0 0 0 0,0 1 1 0 0,0-1-1 0 0,0 2 1 0 0,0-1-1 0 0,0 1 0 0 0,0 1 1 0 0,-1 0-1 0 0,-4 0-19 0 0,7 0 0 0 0,1 1 0 0 0,0 0 0 0 0,0 0-1 0 0,0 1 1 0 0,0-1 0 0 0,0 1 0 0 0,0 0 0 0 0,0 0-1 0 0,0 1 1 0 0,1 0 0 0 0,-1-1 0 0 0,1 1 0 0 0,0 1-1 0 0,0-1 1 0 0,0 1 0 0 0,0 0 0 0 0,1-1 0 0 0,-1 2-1 0 0,1-1 1 0 0,0 0 0 0 0,-2 4 0 0 0,-2 7 2 0 0,0-1-1 0 0,0 2 1 0 0,2-1-1 0 0,0 1 1 0 0,0 0 0 0 0,2 0-1 0 0,0 0 1 0 0,1 0 0 0 0,0 1-1 0 0,2 0-1 0 0,-1 1 2 0 0,1 0 0 0 0,2 0-1 0 0,0 0 1 0 0,0 0 0 0 0,2-1 0 0 0,0 1 0 0 0,1-1-1 0 0,1 0 1 0 0,1 2-2 0 0,-5-14 0 0 0,1 0 0 0 0,0 0 0 0 0,-1-1-1 0 0,2 1 1 0 0,-1-1 0 0 0,0 0 0 0 0,1 0 0 0 0,0 0-1 0 0,0 0 1 0 0,4 2 0 0 0,-6-4 15 0 0,0-1-1 0 0,0 1 0 0 0,1-1 0 0 0,-1 0 1 0 0,0 1-1 0 0,1-1 0 0 0,-1-1 0 0 0,1 1 1 0 0,-1 0-1 0 0,1 0 0 0 0,0-1 0 0 0,-1 0 1 0 0,1 1-1 0 0,0-1 0 0 0,-1 0 1 0 0,1 0-1 0 0,0-1 0 0 0,-1 1 0 0 0,1 0 1 0 0,-1-1-1 0 0,1 0 0 0 0,1 0-14 0 0,3-3-17 0 0,0 1 0 0 0,0-1 0 0 0,0-1 0 0 0,-1 1-1 0 0,1-1 1 0 0,-1 0 0 0 0,-1 0 0 0 0,1-1 0 0 0,-1 0 0 0 0,0 0 0 0 0,0 0 0 0 0,0-1-1 0 0,-1 1 1 0 0,1-4 17 0 0,8-14 49 0 0,-2-1 0 0 0,0-1 0 0 0,3-13-49 0 0,-7 18 35 0 0,-1 0-1 0 0,-1-1 1 0 0,0-8-35 0 0,-4 18 46 0 0,1 1 1 0 0,-2 0-1 0 0,0 0 1 0 0,0-1-1 0 0,-1 1 1 0 0,0 0-1 0 0,-2-6-46 0 0,2 58 696 0 0,21 142-520 0 0,-16-154-176 0 0,0 4 0 0 0,1 0 0 0 0,9 27 0 0 0,4-16-499 0 0,-18-43 440 0 0,0-1 0 0 0,1 1 0 0 0,-1-1-1 0 0,0 1 1 0 0,0-1 0 0 0,1 0-1 0 0,-1 1 1 0 0,0-1 0 0 0,1 1-1 0 0,-1-1 1 0 0,0 0 0 0 0,1 1 0 0 0,-1-1-1 0 0,1 0 1 0 0,-1 1 0 0 0,0-1-1 0 0,1 0 1 0 0,-1 0 0 0 0,1 1 0 0 0,-1-1-1 0 0,1 0 1 0 0,-1 0 0 0 0,1 0-1 0 0,-1 0 1 0 0,1 0 0 0 0,-1 0 59 0 0,1 0-192 0 0,-1 0 0 0 0,1 0 0 0 0,-1 0 0 0 0,1 0 0 0 0,-1 0 0 0 0,1 0 0 0 0,-1 0 0 0 0,1 0 0 0 0,-1-1 0 0 0,1 1 0 0 0,-1 0 0 0 0,0 0 0 0 0,1-1 0 0 0,-1 1 0 0 0,1 0 0 0 0,-1-1 0 0 0,0 1 0 0 0,1 0 0 0 0,-1-1 0 0 0,1 1 192 0 0,3-6-2008 0 0</inkml:trace>
  <inkml:trace contextRef="#ctx0" brushRef="#br0" timeOffset="731.053">596 20 16384 0 0,'0'0'751'0'0,"0"0"-19"0"0,0-1-469 0 0,1 0-164 0 0,-1 1 0 0 0,0-1 0 0 0,0 1 0 0 0,1-1 0 0 0,-1 1-1 0 0,0 0 1 0 0,0-1 0 0 0,0 1 0 0 0,0-1 0 0 0,1 1 0 0 0,-1-1 0 0 0,0 1 0 0 0,0-1-1 0 0,0 1 1 0 0,0-1 0 0 0,0 1 0 0 0,0-1 0 0 0,0 1 0 0 0,0-1 0 0 0,0 1 0 0 0,-1-1-1 0 0,1 1 1 0 0,0-1 0 0 0,0 1 0 0 0,0 0 0 0 0,0-1 0 0 0,-1 1 0 0 0,1-1 0 0 0,0 1-1 0 0,-1 0 1 0 0,1-1 0 0 0,0 1 0 0 0,-1-1 0 0 0,1 1 0 0 0,0 0 0 0 0,-1-1 0 0 0,1 1-1 0 0,0 0 1 0 0,-1 0 0 0 0,1-1 0 0 0,-1 1 0 0 0,1 0 0 0 0,-1 0 0 0 0,1 0 0 0 0,-1 0-1 0 0,1-1 1 0 0,-1 1 0 0 0,1 0 0 0 0,0 0 0 0 0,-1 0-99 0 0,-3 0 1072 0 0,1 0-1 0 0,0 0 1 0 0,0 1 0 0 0,-1-1 0 0 0,1 1-1 0 0,-1 0-1071 0 0,0 0 391 0 0,-3-1-391 0 0,0 0 0 0 0,1 0 0 0 0,0 1 0 0 0,-1 0 0 0 0,1 0 0 0 0,-1 1 0 0 0,-16 6 0 0 0,22-7 0 0 0,0-1 0 0 0,-1 1 0 0 0,1-1 0 0 0,0 1 0 0 0,0 0 0 0 0,-1 0 0 0 0,1 0 0 0 0,0 0 0 0 0,0 0 0 0 0,0 0 0 0 0,0 0 0 0 0,0 0 0 0 0,0 0 0 0 0,0 0 0 0 0,1 0 0 0 0,-1 0 0 0 0,0 1 0 0 0,0 0 0 0 0,-1 1 0 0 0,1 0 10 0 0,-1 0-1 0 0,1 0 1 0 0,0 0-1 0 0,0 0 0 0 0,0 0 1 0 0,0 0-1 0 0,1 0 1 0 0,-1 0-1 0 0,1 0 1 0 0,-1 0-1 0 0,1 0 1 0 0,0 0-1 0 0,0 0 1 0 0,1 0-1 0 0,-1 1 1 0 0,1-1-1 0 0,-1 0 1 0 0,1 1-10 0 0,1 5 57 0 0,-1 0 0 0 0,0 0 0 0 0,-1 0 0 0 0,0 0 0 0 0,-1 1-57 0 0,1 26 161 0 0,8 211 1130 0 0,-1-191-882 0 0,-4-31-231 0 0,-3-24-112 0 0,0-1 5 0 0,0 0 1 0 0,0 0 0 0 0,0 0-31 0 0,9 0-161 0 0,-7 1 64 0 0,0-1 1 0 0,1 0-1 0 0,-1 0 0 0 0,0 0 1 0 0,1 0-1 0 0,-1-1 0 0 0,0 1 1 0 0,0-1-1 0 0,0 1 0 0 0,1-1 1 0 0,-1 0-1 0 0,0 0 0 0 0,0 0 1 0 0,0 0-1 0 0,0 0 0 0 0,0 0 1 0 0,1-1 55 0 0,40-32-2063 0 0,-30 22-1930 0 0,1-1-4859 0 0,-10 9 1610 0 0</inkml:trace>
  <inkml:trace contextRef="#ctx0" brushRef="#br0" timeOffset="1080.668">630 312 5064 0 0,'0'0'232'0'0,"-5"-12"19"0"0,3 8 3018 0 0,1 4 8683 0 0,1 4-6049 0 0,6 29-5240 0 0,-5-30-595 0 0,1 7 113 0 0,0-1 1 0 0,1 0-1 0 0,0 0 0 0 0,2 2-181 0 0,-4-9 31 0 0,0 0 1 0 0,0 0-1 0 0,0 0 0 0 0,0 0 0 0 0,1 0 0 0 0,-1 0 0 0 0,1-1 0 0 0,-1 1 0 0 0,1-1 1 0 0,-1 1-1 0 0,1-1 0 0 0,0 1 0 0 0,0-1 0 0 0,0 0 0 0 0,0 0 0 0 0,0 0 0 0 0,0 0 1 0 0,0 0-1 0 0,0 0 0 0 0,2 0-31 0 0,-3-1 13 0 0,1 0 0 0 0,0 0 0 0 0,-1-1 1 0 0,1 1-1 0 0,0 0 0 0 0,-1-1 0 0 0,1 1 1 0 0,-1-1-1 0 0,1 1 0 0 0,0-1 0 0 0,-1 0 0 0 0,1 1 1 0 0,-1-1-1 0 0,0 0 0 0 0,1 0 0 0 0,-1 0 1 0 0,0 0-1 0 0,0 0 0 0 0,1-1 0 0 0,-1 1 0 0 0,0 0 1 0 0,0 0-1 0 0,0-1 0 0 0,0 1 0 0 0,-1-1 1 0 0,1 1-1 0 0,0-1 0 0 0,0 0-13 0 0,2-6 33 0 0,1 0 0 0 0,-1 0 0 0 0,-1 0 0 0 0,0 0-1 0 0,0-1-32 0 0,-1 5-4 0 0,0 0-1 0 0,-1 0 1 0 0,0 0-1 0 0,1 0 1 0 0,-2 0-1 0 0,1 0 0 0 0,0 0 1 0 0,-1 0-1 0 0,0 0 1 0 0,0 0-1 0 0,0 0 1 0 0,0 0-1 0 0,-1 1 1 0 0,0-2 4 0 0,1 2-29 0 0,-1 0 1 0 0,1 1-1 0 0,-1 0 1 0 0,0-1-1 0 0,0 1 1 0 0,0 0-1 0 0,0 0 1 0 0,0 0-1 0 0,0 0 1 0 0,0 0-1 0 0,-1 0 1 0 0,1 1-1 0 0,-1-1 1 0 0,1 1-1 0 0,-1 0 1 0 0,0 0-1 0 0,1 0 1 0 0,-1 0-1 0 0,-3-1 29 0 0,4 2-20 0 0,1-1 1 0 0,-1 1-1 0 0,0 0 1 0 0,0-1-1 0 0,1 1 0 0 0,-1 0 1 0 0,0 0-1 0 0,0 0 0 0 0,0 0 1 0 0,0 0-1 0 0,1 1 0 0 0,-1-1 1 0 0,0 0-1 0 0,0 1 1 0 0,1-1-1 0 0,-1 1 0 0 0,0 0 1 0 0,1 0-1 0 0,-1 0 0 0 0,0 0 1 0 0,1 0-1 0 0,-1 0 0 0 0,1 0 1 0 0,0 0-1 0 0,-1 0 1 0 0,1 1-1 0 0,0-1 0 0 0,0 0 1 0 0,0 1-1 0 0,0-1 0 0 0,0 1 1 0 0,0 0-1 0 0,0-1 20 0 0,-4 7-309 0 0,1 0-1 0 0,0 0 0 0 0,0 0 1 0 0,1 0-1 0 0,0 0 1 0 0,1 1-1 0 0,-1 0 0 0 0,2-1 1 0 0,-1 1-1 0 0,1 5 310 0 0,3-4-3318 0 0,-1-9 1452 0 0</inkml:trace>
  <inkml:trace contextRef="#ctx0" brushRef="#br0" timeOffset="1714.293">786 4 5064 0 0,'0'0'389'0'0,"0"0"215"0"0,0 0 1829 0 0,-1 0 2087 0 0,-2-2-3708 0 0,3 2 3887 0 0,0 1 5211 0 0,1 1-9823 0 0,0 0-1 0 0,1-1 1 0 0,-1 1 0 0 0,1 0-1 0 0,0 0 1 0 0,-1-1 0 0 0,1 1-1 0 0,0-1 1 0 0,0 1 0 0 0,0-1-1 0 0,0 0 1 0 0,0 0-1 0 0,0 0 1 0 0,1 0 0 0 0,-1 0-1 0 0,0-1 1 0 0,2 1-87 0 0,6 1 164 0 0,-1-1 0 0 0,1 0 1 0 0,0-1-1 0 0,2 0-164 0 0,-1 0 186 0 0,-10 0-172 0 0,-1 0 0 0 0,1 0 0 0 0,0 0-1 0 0,0 0 1 0 0,-1 1 0 0 0,1-1 0 0 0,0 0 0 0 0,0 1 0 0 0,-1-1 0 0 0,1 0-1 0 0,0 1 1 0 0,-1-1 0 0 0,1 1 0 0 0,-1-1 0 0 0,1 1 0 0 0,-1-1 0 0 0,1 1-1 0 0,-1-1 1 0 0,1 1 0 0 0,-1 0 0 0 0,1-1 0 0 0,-1 1 0 0 0,0 0 0 0 0,1-1-1 0 0,-1 1 1 0 0,0 0 0 0 0,1 0 0 0 0,-1-1 0 0 0,0 2-14 0 0,4 24 475 0 0,-4-19-420 0 0,8 49 72 0 0,5 53 274 0 0,-9-69 85 0 0,5 13-486 0 0,-3-11 23 0 0,0 5-23 0 0,0-17 34 0 0,-5-26-32 0 0,0 1 0 0 0,0 0 0 0 0,0 0 0 0 0,0 0 1 0 0,-1 0-1 0 0,0 0 0 0 0,0 0 0 0 0,0 2-2 0 0,-1-6-10 0 0,1 0 0 0 0,-1 0 1 0 0,1-1-1 0 0,-1 1 0 0 0,0 0 1 0 0,1 0-1 0 0,-1 0 0 0 0,0-1 0 0 0,0 1 1 0 0,0 0-1 0 0,1-1 0 0 0,-1 1 0 0 0,0-1 1 0 0,0 1-1 0 0,0-1 0 0 0,0 0 0 0 0,-1 1 10 0 0,-18 5-291 0 0,-26-3-256 0 0,-9 0-158 0 0,19 2-8316 0 0,26-3-464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16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669 132 13040 0 0,'0'0'297'0'0,"0"0"39"0"0,0 0 19 0 0,0 0-34 0 0,-13-11-68 0 0,9 6 788 0 0,1 0-1 0 0,0 0 1 0 0,0 0 0 0 0,0 0-1 0 0,-1-3-1040 0 0,2 3 586 0 0,-1-1 0 0 0,0 1 0 0 0,0 0 0 0 0,0 0 0 0 0,-2-2-586 0 0,1 3 244 0 0,0 0 0 0 0,0 0 0 0 0,-1 1-1 0 0,1 0 1 0 0,0 0 0 0 0,-1 0 0 0 0,0 0-1 0 0,0 1 1 0 0,0 0 0 0 0,-3-1-244 0 0,-9-2 570 0 0,0 0 0 0 0,-11 0-570 0 0,20 3 72 0 0,3 1-12 0 0,0 0 1 0 0,1 0 0 0 0,-1 1 0 0 0,0-1 0 0 0,0 1 0 0 0,1 0 0 0 0,-1 0 0 0 0,0 1 0 0 0,0-1 0 0 0,1 1 0 0 0,-1 0 0 0 0,0 1-1 0 0,1-1 1 0 0,-1 1 0 0 0,1 0 0 0 0,-4 1-61 0 0,-21 12 172 0 0,12-4-76 0 0,14-9-86 0 0,0-1-1 0 0,0 1 1 0 0,0 0 0 0 0,1 0 0 0 0,-1 0 0 0 0,0 0 0 0 0,1 1-1 0 0,-1-1 1 0 0,0 2-10 0 0,0 0 42 0 0,-1-1 0 0 0,1 1 0 0 0,-1-1 0 0 0,0 0 1 0 0,0 0-1 0 0,-3 2-42 0 0,-8 5 139 0 0,-101 91 398 0 0,109-92-491 0 0,0 0-1 0 0,0 0 0 0 0,1 1 1 0 0,1-1-1 0 0,0 1 0 0 0,-4 10-45 0 0,-13 37 244 0 0,15-39-180 0 0,1 0-1 0 0,1 0 0 0 0,-2 14-63 0 0,-9 28 137 0 0,7-24 30 0 0,-3 9 18 0 0,9-37-146 0 0,1 1-1 0 0,1-1 1 0 0,-1 0 0 0 0,1 1-1 0 0,1-1 1 0 0,0 3-39 0 0,-1 10 64 0 0,-17 271 608 0 0,11-207-480 0 0,5-43-48 0 0,1-1-1 0 0,2 8-143 0 0,1 13 102 0 0,-2 11-7 0 0,1 5 162 0 0,-5 28-257 0 0,-3 48 136 0 0,6-32-53 0 0,1-81-6 0 0,4 31-77 0 0,0 15 51 0 0,-3-18 9 0 0,-2 58-45 0 0,1-63 62 0 0,4 20-77 0 0,0 30 40 0 0,1-20-42 0 0,0-27 15 0 0,-2-10 12 0 0,0-22 3 0 0,-2 29-28 0 0,0 45 68 0 0,0-40-19 0 0,6 149 98 0 0,8-73-91 0 0,-1-30 48 0 0,-3 29-104 0 0,-6-28 0 0 0,-4-43 0 0 0,3 0 0 0 0,6 21 0 0 0,12 94 0 0 0,-19-152 0 0 0,-2-1 0 0 0,-2 14 0 0 0,0-10 0 0 0,4 31 0 0 0,-2-48 0 0 0,-1-14 0 0 0,0 0 0 0 0,0-1 0 0 0,2 7 0 0 0,6 38 0 0 0,-6-33 0 0 0,1 0 0 0 0,2 5 0 0 0,-1-4 0 0 0,-1-1 0 0 0,0 9 0 0 0,-1-8 0 0 0,1-1 0 0 0,3 14 0 0 0,-2-17 0 0 0,-2-1 0 0 0,0 1 0 0 0,0 4 0 0 0,-1-4 0 0 0,1-1 0 0 0,0 0 0 0 0,4 12 0 0 0,8 16 0 0 0,8 12 0 0 0,-22-55 0 0 0,6 15 0 0 0,1-1 0 0 0,1 0 0 0 0,0 0 0 0 0,0-1 0 0 0,1 0 0 0 0,1-1 0 0 0,5 5 0 0 0,4 4-17 0 0,-13-13-9 0 0,1 0 0 0 0,0 0-1 0 0,1-1 1 0 0,5 4 26 0 0,-10-9-4 0 0,0 0-1 0 0,0 0 0 0 0,1-1 0 0 0,-1 1 1 0 0,0-1-1 0 0,0 0 0 0 0,1 0 1 0 0,-1 0-1 0 0,1 0 0 0 0,-1 0 1 0 0,1-1-1 0 0,-1 0 0 0 0,1 1 1 0 0,-1-1-1 0 0,4-1 5 0 0,41-3-64 0 0,1-3 0 0 0,32-9 64 0 0,-68 12 0 0 0,0-1 0 0 0,0 0 0 0 0,0-1 0 0 0,-1 0 0 0 0,0-1 0 0 0,0 0 0 0 0,0-1 0 0 0,-1 0 0 0 0,-1-1 0 0 0,1 0 0 0 0,0-2 0 0 0,42-41 0 0 0,25-33 0 0 0,-74 81 0 0 0,11-13 0 0 0,-1-1 0 0 0,-1-1 0 0 0,0 0 0 0 0,0-2 0 0 0,22-23 0 0 0,2-13 0 0 0,-26 34 11 0 0,-1 1-1 0 0,-2-2 1 0 0,0 1 0 0 0,-1-1-1 0 0,0-2-10 0 0,4-24 6 0 0,-2 1-1 0 0,-1-11-5 0 0,8-52 128 0 0,-13 65-113 0 0,7-127 98 0 0,-6-43-113 0 0,-4 203 0 0 0,5-225 0 0 0,8-245 0 0 0,-6 329 0 0 0,-14-47 0 0 0,6 157 0 0 0,3-26 0 0 0,0 2 0 0 0,-2 24 0 0 0,1 4 0 0 0,-3-14 0 0 0,-1-29 0 0 0,4-19 0 0 0,0 34 0 0 0,-3 0 0 0 0,-4-24 0 0 0,2 46 0 0 0,1-19 0 0 0,0-17 0 0 0,1-6 0 0 0,2 52 0 0 0,-2-1 0 0 0,-2-6 0 0 0,-3-30 0 0 0,3 0 0 0 0,3-11 0 0 0,-6-21 0 0 0,3 44 0 0 0,-2-57 0 0 0,-1-76 0 0 0,5 167 0 0 0,0 0 0 0 0,-3-8 0 0 0,-3-30 0 0 0,6 49 0 0 0,0 0 0 0 0,-2 0 0 0 0,0 0 0 0 0,0 1 0 0 0,-1-1 0 0 0,-3-2 0 0 0,0 1 0 0 0,-2 2 0 0 0,0-1 0 0 0,-9-10 0 0 0,10 14 0 0 0,-22-25 0 0 0,21 29 0 0 0,1-2 0 0 0,-5-7 0 0 0,3 2 0 0 0,0 2 0 0 0,-1-1 0 0 0,-1 2 0 0 0,0-1 0 0 0,-1 2 0 0 0,-1 0 0 0 0,1 1 0 0 0,-2 0 0 0 0,-10-5 0 0 0,18 12-307 0 0,1 1 0 0 0,-1 0-1 0 0,1 0 1 0 0,-1 1 0 0 0,0 0 0 0 0,0 1 0 0 0,0 0 0 0 0,0 0-1 0 0,-2 0 308 0 0,-16 1-3350 0 0,1 1-1 0 0,-7 2 3351 0 0,17-2-1527 0 0,0-1-7855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17.7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278 445 10824 0 0,'0'0'496'0'0,"0"0"-12"0"0,0 0-150 0 0,0 0 508 0 0,0 0 255 0 0,0 0 50 0 0,0 0-22 0 0,0 0-113 0 0,0 0-55 0 0,0 0-12 0 0,0 0-49 0 0,0 0-201 0 0,0-6 1164 0 0,-2-6 650 0 0,-2 5-2181 0 0,1 1 1 0 0,-1 0-1 0 0,-1 1 1 0 0,1-1-1 0 0,-1 1 0 0 0,0 0 1 0 0,0 0-1 0 0,-2-1-328 0 0,-12-13 430 0 0,-21-12 179 0 0,39 30-606 0 0,0 0 0 0 0,-1 0-1 0 0,1 0 1 0 0,0 0 0 0 0,-1 0-1 0 0,1 0 1 0 0,0 0-1 0 0,-1 0 1 0 0,1 1 0 0 0,-1-1-1 0 0,1 0 1 0 0,-1 1-1 0 0,0-1 1 0 0,1 1 0 0 0,-1 0-1 0 0,1-1 1 0 0,-1 1-1 0 0,0 0 1 0 0,0 0-3 0 0,-1 1 8 0 0,0-1 0 0 0,-1 1 0 0 0,1-1 0 0 0,0 1 0 0 0,0 0 1 0 0,1 0-1 0 0,-1 0 0 0 0,0 1 0 0 0,0-1 0 0 0,0 1-8 0 0,-4 2 13 0 0,1 1 1 0 0,1-1-1 0 0,-1 1 1 0 0,1 0-1 0 0,-1 0 1 0 0,1 1 0 0 0,1-1-1 0 0,-3 5-13 0 0,-2 6-12 0 0,0 0-1 0 0,1 1 1 0 0,1 0 0 0 0,1 0-1 0 0,1 1 1 0 0,0 0 0 0 0,1 0-1 0 0,1 0 1 0 0,1 0-1 0 0,0 1 1 0 0,1 14 12 0 0,1-25-5 0 0,1 0 0 0 0,-1 1 0 0 0,1-1 0 0 0,1 0 0 0 0,-1 0 0 0 0,1 0 0 0 0,1 0 0 0 0,0-1 0 0 0,0 1 0 0 0,0-1 0 0 0,1 1 5 0 0,-2-5 0 0 0,0 0 0 0 0,0 0 0 0 0,0 0 0 0 0,1 0 0 0 0,-1 0 0 0 0,1-1 1 0 0,0 0-1 0 0,-1 1 0 0 0,1-1 0 0 0,0 0 0 0 0,0 0 0 0 0,0 0 0 0 0,1-1 0 0 0,-1 1 1 0 0,0-1-1 0 0,1 0 0 0 0,-1 0 0 0 0,1 0 0 0 0,-1 0 0 0 0,1-1 0 0 0,-1 1 1 0 0,1-1-1 0 0,0 0 0 0 0,-1 0 0 0 0,1 0 0 0 0,0 0 0 0 0,4-2 27 0 0,-1 1 1 0 0,1-1-1 0 0,-1 0 0 0 0,0-1 0 0 0,0 1 0 0 0,0-1 1 0 0,0-1-1 0 0,0 1 0 0 0,0-1 0 0 0,-1-1 0 0 0,0 1 1 0 0,0-1-1 0 0,0 0 0 0 0,-1 0 0 0 0,4-5-27 0 0,2-2 43 0 0,0-1 0 0 0,-1-1 0 0 0,-1 0 0 0 0,0 0 0 0 0,-1 0-1 0 0,4-12-42 0 0,-7 13 45 0 0,-1 0 0 0 0,0 0-1 0 0,-1 0 1 0 0,-1-1 0 0 0,0 1-1 0 0,0-1 1 0 0,-2 1 0 0 0,0-9-45 0 0,-1 16 139 0 0,0 7 110 0 0,-2 11 96 0 0,3-4-345 0 0,-1 56 0 0 0,4 1 0 0 0,7 41 0 0 0,-4-67 4 0 0,0-2-33 0 0,4 17 29 0 0,-2-23 504 0 0,-4-16-2452 0 0,0 1-8245 0 0,-4-16 1976 0 0</inkml:trace>
  <inkml:trace contextRef="#ctx0" brushRef="#br0" timeOffset="404.395">556 40 17103 0 0,'0'0'388'0'0,"0"0"52"0"0,0 0 30 0 0,0 0-56 0 0,0-1-138 0 0,0 0 423 0 0,0 1 210 0 0,12-5 1514 0 0,-1 2-2067 0 0,1 0 0 0 0,0 1 1 0 0,7 0-357 0 0,-8 1 236 0 0,0 0 0 0 0,0-1 0 0 0,-1 0 0 0 0,6-3-236 0 0,7-6-5033 0 0,-23 11 3130 0 0</inkml:trace>
  <inkml:trace contextRef="#ctx0" brushRef="#br0" timeOffset="808.471">546 37 17423 0 0,'0'0'396'0'0,"0"0"52"0"0,0 0 30 0 0,0 0-57 0 0,-6 10 539 0 0,5-5-289 0 0,0 0 1 0 0,0 1-1 0 0,1-1 0 0 0,-1 0 0 0 0,1 0 1 0 0,0 1-1 0 0,1-1 0 0 0,-1 0 0 0 0,1 1-671 0 0,1 19 728 0 0,-3 0-216 0 0,-1 1 1 0 0,-2 0-1 0 0,0-1 0 0 0,-2 1 0 0 0,-3 8-512 0 0,3-12 223 0 0,2 1-1 0 0,0-1 1 0 0,2 1-1 0 0,1 0 0 0 0,0 1-222 0 0,1-22 25 0 0,0-1 0 0 0,0 0 0 0 0,0 0-1 0 0,0 0 1 0 0,0 0 0 0 0,1 0 0 0 0,-1 1 0 0 0,0-1-1 0 0,1 0 1 0 0,-1 0 0 0 0,0 0 0 0 0,1 0-1 0 0,-1 0 1 0 0,1 0 0 0 0,0 0 0 0 0,-1 0-1 0 0,1 0 1 0 0,0 0 0 0 0,-1 0 0 0 0,1-1 0 0 0,0 1-1 0 0,0 0 1 0 0,0 0 0 0 0,0-1 0 0 0,0 1-1 0 0,0 0 1 0 0,0-1 0 0 0,0 1 0 0 0,0-1-1 0 0,0 0 1 0 0,0 1 0 0 0,0-1 0 0 0,0 0-1 0 0,0 1 1 0 0,1-1 0 0 0,-1 0 0 0 0,0 0 0 0 0,0 0-1 0 0,0 0 1 0 0,1 0-25 0 0,15-2-17 0 0,0 0-1 0 0,0-1 1 0 0,0 0 0 0 0,0-2-1 0 0,0 0 1 0 0,4-3 17 0 0,-7 3 100 0 0,-1 3-1959 0 0,-10 1-2403 0 0,-3 1 2563 0 0</inkml:trace>
  <inkml:trace contextRef="#ctx0" brushRef="#br0" timeOffset="1163.587">691 109 19295 0 0,'0'0'439'0'0,"0"0"-283"0"0,0 0-1 0 0,1 0 1 0 0,-1 0-1 0 0,0 0 1 0 0,0 0-1 0 0,0 0 1 0 0,1 0 0 0 0,-1 0-1 0 0,0 0 1 0 0,0 0-1 0 0,0 1 1 0 0,1-1-1 0 0,-1 0 1 0 0,0 0 0 0 0,0 0-1 0 0,0 0 1 0 0,1 1-1 0 0,-1-1 1 0 0,0 0-1 0 0,0 0 1 0 0,0 0 0 0 0,0 0-1 0 0,0 1 1 0 0,0-1-1 0 0,0 0 1 0 0,1 0-1 0 0,-1 1 1 0 0,0-1-1 0 0,0 0 1 0 0,0 0 0 0 0,0 1-156 0 0,1 10 427 0 0,0 0-1 0 0,-1 1 1 0 0,0-1 0 0 0,-1 1 0 0 0,0 0-427 0 0,-1 26 489 0 0,-6 61 562 0 0,4-40-8492 0 0,4-59 5378 0 0</inkml:trace>
  <inkml:trace contextRef="#ctx0" brushRef="#br0" timeOffset="1803.11">798 10 18055 0 0,'0'0'407'0'0,"0"0"60"0"0,0 0 23 0 0,0 0-50 0 0,0-1-285 0 0,0-2-19 0 0,0 3 477 0 0,0 0 205 0 0,0 0 40 0 0,0 0-67 0 0,0 0-307 0 0,0 0-131 0 0,0 0-29 0 0,14 6 1052 0 0,-8-4-1220 0 0,-1 0-1 0 0,1 0 1 0 0,0 0-1 0 0,-1-1 1 0 0,1 0-1 0 0,0 0 1 0 0,0-1 0 0 0,0 1-1 0 0,0-1 1 0 0,0-1-1 0 0,0 1-155 0 0,8 0 1224 0 0,-13 1-1193 0 0,0 1 0 0 0,-1 0 0 0 0,1-1 0 0 0,-1 1-1 0 0,0 0 1 0 0,1-1 0 0 0,-1 1 0 0 0,0 0 0 0 0,0-1 0 0 0,0 1 0 0 0,0 0 0 0 0,-1-1 0 0 0,1 2-31 0 0,0 0 50 0 0,-6 124 947 0 0,6-110-891 0 0,0-9-52 0 0,0 0-1 0 0,0 0 1 0 0,1-1-1 0 0,0 6-53 0 0,8 56 11 0 0,-7-52 35 0 0,0-7 15 0 0,-1 1-1 0 0,0-1 1 0 0,-1 0-1 0 0,0 1 1 0 0,-1 3-61 0 0,0-2 85 0 0,1-11-75 0 0,0 1 0 0 0,0 0 0 0 0,0-1 0 0 0,0 1 0 0 0,0-1 0 0 0,0 1 0 0 0,0-1 0 0 0,-1 1 1 0 0,1-1-1 0 0,-1 1 0 0 0,1-1 0 0 0,-1 1 0 0 0,0 0-10 0 0,1-1 64 0 0,0-1 0 0 0,0 4 117 0 0,0-2-100 0 0,-1-1 0 0 0,1 0 0 0 0,-1 0-1 0 0,1 0 1 0 0,-1 0 0 0 0,0 1-1 0 0,1-1 1 0 0,-1 0 0 0 0,0 0 0 0 0,0 0-1 0 0,0 0-80 0 0,0 0 1 0 0,-1 0-1 0 0,1 0 1 0 0,0 0-1 0 0,-1 0 0 0 0,1 0 1 0 0,-1-1-1 0 0,1 1 1 0 0,-1 0-1 0 0,1-1 0 0 0,-1 1 1 0 0,0-1-1 0 0,1 1 1 0 0,-1-1-1 0 0,1 0 1 0 0,-1 0-1 0 0,0 0 0 0 0,1 0 1 0 0,-2 0-1 0 0,-2-1 68 0 0,0 0 1 0 0,0 0 0 0 0,0-1-1 0 0,0 1 1 0 0,-1-2-69 0 0,3 1-228 0 0,1 1 0 0 0,-1 0 0 0 0,0 0 0 0 0,0 0 0 0 0,1 0 0 0 0,-1 0 0 0 0,0 1 0 0 0,0-1 0 0 0,0 1-1 0 0,0 0 1 0 0,0 0 0 0 0,0 0 0 0 0,0 0 0 0 0,0 0 0 0 0,0 0 0 0 0,0 1 0 0 0,1 0 0 0 0,-1-1 0 0 0,0 2 228 0 0,-5 2-1719 0 0,1-1-9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27.5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1149 440 9240 0 0,'5'-13'830'0'0,"8"-14"426"0"0,3-12 5016 0 0,-15 37-5884 0 0,0-1 0 0 0,1 1 0 0 0,-1-1 1 0 0,-1 1-1 0 0,1-1 0 0 0,0 1 0 0 0,-1-1 0 0 0,1 0 0 0 0,-1 1 0 0 0,0-1 0 0 0,0 0 0 0 0,0 1 0 0 0,0-3-388 0 0,-9-33 1869 0 0,5 20-1126 0 0,2 14-637 0 0,0 1 0 0 0,1 0 0 0 0,-1 0 0 0 0,0 0 0 0 0,-1 0-1 0 0,1 0 1 0 0,-1 0 0 0 0,1 0 0 0 0,-1 0 0 0 0,-2-1-106 0 0,-8-8 325 0 0,0-3-32 0 0,-2-2 129 0 0,-1 0 1 0 0,-1 1-1 0 0,-17-12-422 0 0,6 9 147 0 0,-1 1 1 0 0,-2 1-1 0 0,1 2 0 0 0,-2 2 0 0 0,-3-1-147 0 0,28 12 2 0 0,-24-8 184 0 0,-12-2-186 0 0,34 10 27 0 0,-1 0 1 0 0,1 1-1 0 0,-1 0 0 0 0,0 1 1 0 0,0 0-1 0 0,-7 1-27 0 0,-28 0-3 0 0,36-1 2 0 0,-1 0 0 0 0,1 0 0 0 0,-1 1 0 0 0,0 1 0 0 0,-5 1 1 0 0,7-1 29 0 0,0 0 1 0 0,0 0-1 0 0,1 1 0 0 0,-1 1 1 0 0,1-1-1 0 0,0 1 0 0 0,0 0 1 0 0,0 1-1 0 0,-4 3-29 0 0,-5 6 0 0 0,-1-2 0 0 0,-9 5 0 0 0,-2 2 0 0 0,-32 21-248 0 0,18-15 440 0 0,4 0 491 0 0,26-18-671 0 0,0 0 1 0 0,1 1-1 0 0,0 1-12 0 0,-13 9 54 0 0,17-13-51 0 0,1-1 1 0 0,0 1-1 0 0,0 0 1 0 0,0 1-1 0 0,1 0 1 0 0,-5 5-4 0 0,-3 10 177 0 0,10-17-184 0 0,0-1 0 0 0,0 1 1 0 0,0 0-1 0 0,1 1 0 0 0,0-1 0 0 0,0 0 0 0 0,0 0 1 0 0,0 3 6 0 0,-12 22 127 0 0,-21 31-116 0 0,27-47 27 0 0,1 0-1 0 0,0 0 1 0 0,0 1-1 0 0,1 0 1 0 0,0 6-38 0 0,3-9 45 0 0,0 0 0 0 0,1 0 1 0 0,1 1-1 0 0,0 8-45 0 0,0-7 37 0 0,0-1 0 0 0,-1 0 0 0 0,-2 10-37 0 0,0-8 16 0 0,2 1 0 0 0,-2 13-16 0 0,0 8 176 0 0,-1-1 244 0 0,0 21-420 0 0,1-7-95 0 0,3-24 319 0 0,1 0 0 0 0,1-1 0 0 0,4 18-224 0 0,-4-24 59 0 0,5 82-92 0 0,-1-4 2 0 0,-4-51 107 0 0,-1-27-22 0 0,1 0 0 0 0,1 3-54 0 0,1 30 24 0 0,-3-36 14 0 0,1-1-1 0 0,2 15-37 0 0,-1-10 93 0 0,0 1 1 0 0,-1 5-94 0 0,0-4 27 0 0,3 19-27 0 0,2 15 23 0 0,-2 0-1 0 0,-3 45-22 0 0,-2-62 2 0 0,5 117-2 0 0,0-36 0 0 0,-3-23 0 0 0,-1-66 0 0 0,1-1 0 0 0,2 3 0 0 0,-1-5 0 0 0,9 104 0 0 0,-9-97 0 0 0,3 44 0 0 0,1 55 0 0 0,1 5 0 0 0,-6-106 0 0 0,2-1 0 0 0,4 14 0 0 0,-3-14 0 0 0,0 1 0 0 0,-1 14 0 0 0,-1 5 0 0 0,4 14 0 0 0,0 13 0 0 0,6-2 0 0 0,-11-31 0 0 0,-1 3 0 0 0,-1 33 0 0 0,4 64 0 0 0,-5 27 0 0 0,0-142 0 0 0,-1 0 0 0 0,-4 18 0 0 0,-1 9 0 0 0,0 32 0 0 0,5-39 0 0 0,-3-1 0 0 0,-2 5 0 0 0,2-8 0 0 0,5-32 0 0 0,-1 1 0 0 0,-3 13 0 0 0,-5 20 0 0 0,-5 78 0 0 0,14-114 0 0 0,0 1 0 0 0,0-1 0 0 0,2 2 0 0 0,-1-2 0 0 0,0-1 0 0 0,-1 0 0 0 0,0 1 0 0 0,-2 3 0 0 0,1-1 0 0 0,0 0 0 0 0,1 1 0 0 0,1-1 0 0 0,0 4 0 0 0,-1 25 0 0 0,1 31 0 0 0,0 13 0 0 0,-2-48 0 0 0,2 36 0 0 0,1-33 0 0 0,-3 23 0 0 0,-1-14 0 0 0,4 29 0 0 0,0-19 0 0 0,0-28 0 0 0,0-15 0 0 0,-1-1 0 0 0,-1 5 0 0 0,-1 4 3 0 0,2 0-1 0 0,1 0 1 0 0,2 1-3 0 0,0 43-43 0 0,-2-16 20 0 0,-1 22 81 0 0,-6 49-58 0 0,2-57 0 0 0,2-50 0 0 0,2 0 0 0 0,0 9 0 0 0,1 0 0 0 0,-5 44 0 0 0,2-4 0 0 0,2-40 0 0 0,-4 23 0 0 0,3-25 0 0 0,0 0 0 0 0,2 22 0 0 0,1-20 0 0 0,-2 0 0 0 0,-2 11 0 0 0,-3 39 0 0 0,4 34 0 0 0,1-75 0 0 0,-4 89 0 0 0,4-90 0 0 0,0 10 0 0 0,4 30 0 0 0,-3-51 0 0 0,-1 19 0 0 0,1 18 0 0 0,2 3 0 0 0,-4 30 0 0 0,0-17 0 0 0,1 141 0 0 0,8-91 0 0 0,-6 19 0 0 0,6 1 0 0 0,-8-126 0 0 0,0 7 0 0 0,-1 1 0 0 0,-1 5 0 0 0,1-27 0 0 0,1 1 0 0 0,0 0 0 0 0,1-1 0 0 0,0 4 0 0 0,1 19 0 0 0,0 14 0 0 0,3 15 0 0 0,-1-14 0 0 0,-1 15 0 0 0,-2-30 0 0 0,1 1 0 0 0,2-1 0 0 0,6 28 0 0 0,-8-51 0 0 0,1 0 0 0 0,-1 0 0 0 0,1 0 0 0 0,1 1 0 0 0,7 15 0 0 0,-7-12 0 0 0,1 0 0 0 0,1 0 0 0 0,0-1 0 0 0,1 0 0 0 0,6 8 0 0 0,15 23 0 0 0,-22-29 0 0 0,-4-9 0 0 0,-1 0 0 0 0,0 0 0 0 0,1-1 0 0 0,0 1 0 0 0,-1-1 0 0 0,1 1 0 0 0,0-1 0 0 0,0 0 0 0 0,0 0 0 0 0,1 0 0 0 0,-1 0 0 0 0,0 0 0 0 0,3 1 0 0 0,7 3 0 0 0,1 0 0 0 0,0-1 0 0 0,0 0 0 0 0,4-1 0 0 0,-5 0 0 0 0,0 0 0 0 0,0 0 0 0 0,0 1 0 0 0,-1 1 0 0 0,3 1 0 0 0,2 3-20 0 0,16 12-188 0 0,-22-15 10 0 0,-1 0 0 0 0,1 0 1 0 0,8 3 197 0 0,6 5 477 0 0,-22-14-456 0 0,0 0 0 0 0,-1 0 0 0 0,1-1 0 0 0,0 1 1 0 0,0-1-1 0 0,0 1 0 0 0,-1-1 0 0 0,1 0 0 0 0,0 1 0 0 0,0-1 0 0 0,0 0 0 0 0,0 0 1 0 0,-1-1-22 0 0,20 3 42 0 0,-2 2-27 0 0,0-1 0 0 0,7 0-15 0 0,11 2-38 0 0,-31-4-62 0 0,0-1-1 0 0,0 0 1 0 0,0 0-1 0 0,0-1 0 0 0,0 0 1 0 0,2 0 100 0 0,24-3-330 0 0,-19 5 325 0 0,-10 0 9 0 0,0-1 0 0 0,0 0 0 0 0,0 0 0 0 0,0 0 0 0 0,0 0 0 0 0,0 0 0 0 0,0-1 0 0 0,1 0-4 0 0,5-1 105 0 0,0 0-1 0 0,0 0 1 0 0,-1 1 0 0 0,1 0 0 0 0,8 1-105 0 0,-7-1 104 0 0,0 1 1 0 0,0-1-1 0 0,0-1 0 0 0,6-1-104 0 0,49-21 0 0 0,-23 8 0 0 0,-30 11 0 0 0,2 0 0 0 0,1 0 0 0 0,11-2 0 0 0,-16 7 0 0 0,-8 0 0 0 0,-1-1 0 0 0,1 1 0 0 0,0 0 0 0 0,0 0 0 0 0,0-1 0 0 0,-1 1 0 0 0,1-1 0 0 0,0 0 0 0 0,-1 1 0 0 0,1-1 0 0 0,1-1 0 0 0,7-2 0 0 0,-7 3 0 0 0,0-1 0 0 0,1 1 0 0 0,-1-1 0 0 0,0 1 0 0 0,0-1 0 0 0,-1 0 0 0 0,2-1 0 0 0,3-3 0 0 0,-1 1 0 0 0,0 0 0 0 0,-1-1 0 0 0,1 0 0 0 0,-1 0 0 0 0,0-1 0 0 0,4-6 0 0 0,-6 9 0 0 0,3-5 0 0 0,0-1 0 0 0,0 1 0 0 0,-1-1 0 0 0,4-9 0 0 0,8-25 0 0 0,-15 39 0 0 0,0 0 0 0 0,-1 0 0 0 0,1 0 0 0 0,-1-1 0 0 0,0 1 0 0 0,0-6 0 0 0,4-12 0 0 0,-1 0 0 0 0,0 0 0 0 0,0-21 0 0 0,-4 43 0 0 0,8-66 0 0 0,-7 38 0 0 0,-1 22 0 0 0,0 0 0 0 0,1 0 0 0 0,0-1 0 0 0,0 0 0 0 0,8-54 0 0 0,-4 24 0 0 0,3 3 0 0 0,-6 24 0 0 0,1 0 0 0 0,-1 0 0 0 0,-1-1 0 0 0,0-5 0 0 0,3-50 0 0 0,-4-5 0 0 0,7-39 0 0 0,-1-26 0 0 0,-5 113-267 0 0,0 17 135 0 0,-1-1 0 0 0,0 1-1 0 0,0 0 1 0 0,-1-5 132 0 0,0 6 112 0 0,1 0 0 0 0,0 1-1 0 0,0-1 1 0 0,0 1 0 0 0,1-1 0 0 0,0 1-1 0 0,1-4-111 0 0,2-24-21 0 0,-3-21-744 0 0,1 21 1047 0 0,-3 0 0 0 0,0-3-282 0 0,-3-66-336 0 0,0 17 908 0 0,-7-32-572 0 0,10 53-518 0 0,0 12 240 0 0,0 6 597 0 0,1 26-80 0 0,-1-1-1 0 0,-2-13-238 0 0,-1-5 0 0 0,2 0 0 0 0,2-1 0 0 0,3-31 0 0 0,0-26 0 0 0,-3 39-132 0 0,0-30-635 0 0,4-2 767 0 0,-2-47 439 0 0,2 41-299 0 0,-3 79-55 0 0,-1 0-1 0 0,-1-1 1 0 0,-1-9-85 0 0,-2-28 66 0 0,6 14-66 0 0,4-21 0 0 0,-4 41 0 0 0,0-13-105 0 0,-3-32 105 0 0,1 21-123 0 0,-5-18-223 0 0,3 46 215 0 0,0-1-1 0 0,1 0 1 0 0,2-17 131 0 0,0 18 327 0 0,0 0-1 0 0,-3-16-326 0 0,0-9 315 0 0,1 21-315 0 0,-1 0 0 0 0,-1-1 0 0 0,1 0 0 0 0,0 1 0 0 0,1-2 0 0 0,0 4 0 0 0,-1 0 0 0 0,-1-5 0 0 0,-2-16 0 0 0,-1-4 0 0 0,3 24 0 0 0,1 1 0 0 0,0-11 0 0 0,1-8 0 0 0,-7-33 0 0 0,2 29 0 0 0,1 0 0 0 0,1 14 0 0 0,1 0 0 0 0,2-5 0 0 0,-5-97 0 0 0,4 89 0 0 0,0-230 0 0 0,4 132 0 0 0,-3 53 0 0 0,-8-53 0 0 0,-1-9 0 0 0,4 20 0 0 0,-3 60 0 0 0,3-5 0 0 0,3 52 0 0 0,0 0 0 0 0,2-14 0 0 0,-2-10 0 0 0,6-9 0 0 0,-14-50 0 0 0,4-46 0 0 0,6 106 0 0 0,0 19 0 0 0,1-1 0 0 0,2-3 0 0 0,1-50 0 0 0,4-60 0 0 0,-2 27 0 0 0,8-22 0 0 0,-11 108 0 0 0,-2-18 0 0 0,1-19 0 0 0,-2 18 0 0 0,0 14 0 0 0,-4-36 0 0 0,2 39 0 0 0,0-16 0 0 0,3 32 0 0 0,1-5 0 0 0,-1 0 0 0 0,-1 0 0 0 0,-1 0 0 0 0,0 0 0 0 0,-5-16 0 0 0,5 27 0 0 0,1 0 0 0 0,0 0 0 0 0,1 0 0 0 0,-1 0 0 0 0,1-4 0 0 0,-1-17 0 0 0,-13-96 0 0 0,11 84 0 0 0,3-19 0 0 0,0 21 0 0 0,-4-29 0 0 0,-4-66 0 0 0,8 121 0 0 0,0 0 0 0 0,0 0 0 0 0,2-4 0 0 0,0-19 0 0 0,-5-76 0 0 0,0 37 0 0 0,4-32 0 0 0,-1 27 0 0 0,-1 54 0 0 0,1 0 0 0 0,1 0 0 0 0,4-19 0 0 0,-1 10 0 0 0,-1 0 0 0 0,-1-13 0 0 0,2-35 0 0 0,-3 68 0 0 0,-1-1 0 0 0,0 1 0 0 0,-2-8 0 0 0,0-18 0 0 0,1 14 0 0 0,-1-1 0 0 0,-2-4 0 0 0,-4-35 0 0 0,-2-40 0 0 0,5 55 0 0 0,0-15 0 0 0,1-90-1831 0 0,7 129-2966 0 0,-2 9 1985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15.8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76 13448 0 0,'-4'-15'1179'0'0,"4"-1"-714"0"0,0 16 427 0 0,0 0 306 0 0,0 0 61 0 0,0 0-1086 0 0,1-1 0 0 0,-1 1 0 0 0,0 0 0 0 0,1-1 1 0 0,-1 1-1 0 0,0 0 0 0 0,1 0 0 0 0,-1 0 0 0 0,0-1 1 0 0,1 1-1 0 0,-1 0 0 0 0,1 0 0 0 0,-1 0 0 0 0,1 0 0 0 0,-1 0 1 0 0,0 0-1 0 0,1 0 0 0 0,0 0-173 0 0,5 11 87 0 0,-1 0-1 0 0,0 0 1 0 0,0 1 0 0 0,-1 0-1 0 0,0 5-86 0 0,2 6-200 0 0,4 18 642 0 0,-9-38-780 0 0,0 0-1 0 0,1 0 1 0 0,-1 0-1 0 0,0 0 0 0 0,1 0 1 0 0,0-1-1 0 0,-1 1 1 0 0,1 0-1 0 0,0-1 0 0 0,3 3 339 0 0,-4-5-1152 0 0</inkml:trace>
  <inkml:trace contextRef="#ctx0" brushRef="#br0" timeOffset="345.722">129 0 8752 0 0,'-8'2'-952'0'0,"1"4"4508"0"0,7-5-3093 0 0,0 0 1 0 0,0 0-1 0 0,0 0 1 0 0,0 0-1 0 0,0 1 0 0 0,0-1 1 0 0,0 0-1 0 0,0 0 1 0 0,0 0-1 0 0,0 0 0 0 0,0 0 1 0 0,1 0-1 0 0,-1 0 0 0 0,1 1-463 0 0,5 19 1666 0 0,5 18-673 0 0,-5-8-1366 0 0,5 14 373 0 0,-8-30-922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34.0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650 41 16064 0 0,'0'0'365'0'0,"0"0"56"0"0,0 0 24 0 0,0 0-57 0 0,0 0-141 0 0,0 0 354 0 0,-13-7 4971 0 0,11 6-5374 0 0,-1 0-1 0 0,1 1 1 0 0,-1-1-1 0 0,1 0 1 0 0,-1 1-1 0 0,1 0 1 0 0,-1-1-1 0 0,1 1 1 0 0,-1 0-1 0 0,1 1 1 0 0,-1-1-1 0 0,0 0-197 0 0,0 1 59 0 0,0-1 0 0 0,1 0 0 0 0,-1 0 0 0 0,0 0 0 0 0,1 0 0 0 0,-1 0 0 0 0,0-1 0 0 0,0 1-1 0 0,1-1 1 0 0,-1 0 0 0 0,1 1 0 0 0,-1-1 0 0 0,1-1-59 0 0,-4 0 148 0 0,0 0 0 0 0,-1 0 0 0 0,1 0 1 0 0,0 0-1 0 0,-1 1 0 0 0,-3 0-148 0 0,-2-1 295 0 0,-4-2-8 0 0,13 2-239 0 0,0 1 0 0 0,-1 0 0 0 0,1 1 0 0 0,0-1 0 0 0,0 0-1 0 0,0 1 1 0 0,-1 0 0 0 0,1 0 0 0 0,0 0 0 0 0,0 0 0 0 0,0 0 0 0 0,-1 1 0 0 0,1-1-1 0 0,-2 2-47 0 0,-16 3 187 0 0,18-5-167 0 0,0 1 0 0 0,0-1-1 0 0,0 1 1 0 0,0 0 0 0 0,0 0 0 0 0,0 0 0 0 0,-1 1-20 0 0,-15 8 128 0 0,1 1 1 0 0,1 1-1 0 0,0 0 1 0 0,0 1-1 0 0,1 1 1 0 0,1 0-1 0 0,0 2 1 0 0,1-1 0 0 0,1 2-1 0 0,0 0-128 0 0,-3 9 54 0 0,1 0 0 0 0,0 4-54 0 0,0-2 20 0 0,-9 18 97 0 0,-3 7 43 0 0,21-40-101 0 0,4-8-88 0 0,1-1 0 0 0,-1 0 1 0 0,1 1-1 0 0,0-1 0 0 0,-1 5 29 0 0,1-5 7 0 0,1-1-1 0 0,-1 1 1 0 0,0 0-1 0 0,-1 0 1 0 0,1-1-1 0 0,-1 1-6 0 0,-6 20 233 0 0,-17 112 131 0 0,1 20-59 0 0,19-125-243 0 0,2-1-1 0 0,1 1 0 0 0,1 8-61 0 0,-2 45 83 0 0,1-37 46 0 0,2 22-129 0 0,0-19 119 0 0,-2 10-119 0 0,0 2 0 0 0,3 22 0 0 0,-1 32 0 0 0,-1 141 0 0 0,3-124 0 0 0,-2 272 0 0 0,1-323 0 0 0,0-8 0 0 0,-3 9 0 0 0,0 41 0 0 0,1-58 0 0 0,-2 9 0 0 0,0-14 0 0 0,4 38 0 0 0,0-27 0 0 0,-1-54 0 0 0,-3 102 0 0 0,2-105 0 0 0,1 0 0 0 0,2 10 0 0 0,0 16 0 0 0,-1 7 0 0 0,1 0 0 0 0,-4 21 0 0 0,8 68 0 0 0,-6 10 0 0 0,0-62 0 0 0,3 59 0 0 0,-2-74 0 0 0,-5 9 0 0 0,1 35 0 0 0,0-55 0 0 0,1-35 0 0 0,1-1 0 0 0,1 1 0 0 0,1 3 0 0 0,0 18 0 0 0,-1-41 0 0 0,0 5 0 0 0,0 1 0 0 0,1-1 0 0 0,1 9 0 0 0,-1-15 0 0 0,-1 0 0 0 0,0 0 0 0 0,0 0 0 0 0,0 0 0 0 0,-1 0 0 0 0,1 0 0 0 0,-1 2 0 0 0,-1 13 0 0 0,6 264 0 0 0,-1-148 0 0 0,-2-112 0 0 0,-1-17 0 0 0,1 1 0 0 0,-1-1 0 0 0,0 1 0 0 0,-1 0 0 0 0,0 2 0 0 0,0-4 0 0 0,1-1 0 0 0,-1 0 0 0 0,1 1 0 0 0,0-1 0 0 0,0 0 0 0 0,0 1 0 0 0,0-1 0 0 0,1 2 0 0 0,0 7 0 0 0,2 66 0 0 0,8 59 0 0 0,-4-3 0 0 0,-4-63 0 0 0,1-30 0 0 0,2 38 0 0 0,-2-25 0 0 0,-4-19 0 0 0,2 0 0 0 0,1-1 0 0 0,3 9 0 0 0,5 25 0 0 0,3-3 0 0 0,-2-17 0 0 0,-3-19 0 0 0,1-2 0 0 0,-8-23 0 0 0,0 0 0 0 0,0 0 0 0 0,0 1 0 0 0,-1-1 0 0 0,1 1 0 0 0,-1-1 0 0 0,-1 1 0 0 0,1 2 0 0 0,0 0 0 0 0,0-1 0 0 0,0 0 0 0 0,1 0 0 0 0,0 0 0 0 0,0 0 0 0 0,2 5 0 0 0,5 16 0 0 0,-2-5 0 0 0,0-1 0 0 0,4 6 0 0 0,6 15 0 0 0,11 13 0 0 0,-26-52-24 0 0,-1 0-1 0 0,1 0 1 0 0,0-1-1 0 0,0 1 1 0 0,0 0-1 0 0,0-1 1 0 0,1 0 0 0 0,-1 0-1 0 0,1 1 1 0 0,-1-2-1 0 0,1 1 1 0 0,1 1 24 0 0,-1-2-35 0 0,-1 1 0 0 0,1 0 0 0 0,0 0 0 0 0,-1 0 0 0 0,0 0 1 0 0,1 1-1 0 0,-1-1 0 0 0,0 1 0 0 0,0-1 0 0 0,0 1 0 0 0,-1 0 0 0 0,1 0 35 0 0,1 3-11 0 0,0 0 0 0 0,1-1 0 0 0,-1 1-1 0 0,1-1 1 0 0,0 0 0 0 0,0-1 0 0 0,1 1 0 0 0,-1 0 0 0 0,1-1 0 0 0,0 0 0 0 0,0 0-1 0 0,1-1 1 0 0,-1 0 0 0 0,1 0 0 0 0,-1 0 0 0 0,1 0 0 0 0,0-1 0 0 0,0 0 0 0 0,0 0-1 0 0,1 0 1 0 0,-1-1 0 0 0,0 0 0 0 0,7 0 11 0 0,-6-1 0 0 0,0 1 0 0 0,0 0 0 0 0,7 3 0 0 0,-6-3 0 0 0,-1 1 0 0 0,0-1 0 0 0,1 0 0 0 0,-1-1 0 0 0,-3 1 0 0 0,0-1 0 0 0,0 1 0 0 0,-1 0 0 0 0,1 0 0 0 0,-1 0 0 0 0,3 1 0 0 0,16 4 0 0 0,-7-5 0 0 0,-1 0 0 0 0,0-1 0 0 0,1-1 0 0 0,-1-1 0 0 0,5 0 0 0 0,2-1 0 0 0,20 0 0 0 0,8-1 0 0 0,12 2 0 0 0,-43 1 0 0 0,1 0 0 0 0,-1-1 0 0 0,1-1 0 0 0,0-1 0 0 0,9-1 0 0 0,0 2 0 0 0,41-12 0 0 0,-13-4 0 0 0,-39 13 0 0 0,19-10 0 0 0,-33 16 0 0 0,8-6 0 0 0,-8 5 56 0 0,-1-1 1 0 0,1 1-1 0 0,-1-1 0 0 0,0 0 1 0 0,0 0-1 0 0,0 1 0 0 0,0-1 0 0 0,0-1 1 0 0,0 1-1 0 0,0 0 0 0 0,-1 0 1 0 0,1-1-1 0 0,0 0-56 0 0,15-31-732 0 0,8-24 732 0 0,-16 39 0 0 0,-7 17 0 0 0,0-1 0 0 0,-1 1 0 0 0,0-1 0 0 0,1 1 0 0 0,-1-1 0 0 0,0 0 0 0 0,0-2 0 0 0,1-1 0 0 0,-1 1 0 0 0,1 0 0 0 0,1-1 0 0 0,-1 1 0 0 0,2-2 0 0 0,-2 4 0 0 0,0-1 0 0 0,0 0 0 0 0,0 0 0 0 0,-1 1 0 0 0,0-1 0 0 0,0 0 0 0 0,0 0 0 0 0,0 0 0 0 0,0 0 0 0 0,-1-2 0 0 0,5-21 0 0 0,-4 24 0 0 0,0 0 0 0 0,0 0 0 0 0,-1 0 0 0 0,1 0 0 0 0,-1 0 0 0 0,0 0 0 0 0,0 1 0 0 0,0-1 0 0 0,0 0 0 0 0,0 0 0 0 0,-1 0 0 0 0,1 0 0 0 0,-1 0 0 0 0,0 0 0 0 0,1 1 0 0 0,-1 0 0 0 0,0 0 0 0 0,1 0 0 0 0,-1 0 0 0 0,1 0 0 0 0,-1 0 0 0 0,1 0 0 0 0,0 0 0 0 0,0 0 0 0 0,0 0 0 0 0,0 0 0 0 0,0 0 0 0 0,0 0 0 0 0,1 0 0 0 0,-1 0 0 0 0,1 1 0 0 0,-1-1 0 0 0,1 0 0 0 0,0-1 0 0 0,0 2 0 0 0,-1 0 0 0 0,1 0 0 0 0,-1-1 0 0 0,0 1 0 0 0,0 0 0 0 0,0 0 0 0 0,0 0 0 0 0,0-1 0 0 0,0 1 0 0 0,0 0 0 0 0,0 0 0 0 0,0-1 0 0 0,0 1 0 0 0,-1 0 0 0 0,1 0 0 0 0,0 0 0 0 0,-1 0 0 0 0,0-1 0 0 0,1 0 0 0 0,-1 1 0 0 0,1-1 0 0 0,-1 0 0 0 0,1 1 0 0 0,-1-1 0 0 0,1 0 0 0 0,0 0 0 0 0,0 1 0 0 0,0-3 0 0 0,6-19 0 0 0,-5 19 0 0 0,0 0 0 0 0,0 1 0 0 0,0-1 0 0 0,0 0 0 0 0,-1 0 0 0 0,1 0 0 0 0,-1 1 0 0 0,0-1 0 0 0,0 0 0 0 0,-11-56 214 0 0,7 40-116 0 0,0 0 0 0 0,1-1 0 0 0,1-13-98 0 0,-6-69-508 0 0,-2-17 1240 0 0,10 117-800 0 0,0-46 102 0 0,2 0 0 0 0,3-13-34 0 0,-3 46-197 0 0,-1-1 0 0 0,-2-16 197 0 0,0 17-113 0 0,1 1 1 0 0,1 0-1 0 0,1-11 113 0 0,0 8 0 0 0,0 1 0 0 0,-1-1 0 0 0,-2-15 0 0 0,0-1 0 0 0,1 10 0 0 0,0-9 0 0 0,0 0 0 0 0,3 0 0 0 0,1-1 0 0 0,-3 28 0 0 0,-1 0 0 0 0,0-1 0 0 0,0 0 0 0 0,0-5 0 0 0,-1-19 0 0 0,4-57 0 0 0,-2 62 0 0 0,-3-25 0 0 0,1 29 0 0 0,1 1 0 0 0,1-1 0 0 0,0-3 0 0 0,9-97 0 0 0,-6 4 0 0 0,-7 53 0 0 0,5 23 0 0 0,-3-24 0 0 0,0 7 0 0 0,-2 22 0 0 0,2 28 0 0 0,1 0 0 0 0,-1 0 0 0 0,1-1 0 0 0,1 1 0 0 0,0-1 0 0 0,0-2 0 0 0,0-1 0 0 0,-1 1 0 0 0,-1-1 0 0 0,-1-6 0 0 0,-1-21 0 0 0,2-1 0 0 0,0 18 0 0 0,3-23 0 0 0,-5-19 0 0 0,5 28 0 0 0,-3-25 0 0 0,-1 6 0 0 0,2 20 221 0 0,-1 15 104 0 0,1-1 1 0 0,1-1-326 0 0,-1-23 87 0 0,1-2-78 0 0,1 32-9 0 0,-1 1 0 0 0,0-1 0 0 0,-1 0 0 0 0,-1 1 0 0 0,-3-16 0 0 0,4 25 0 0 0,-1 0 0 0 0,1-1 0 0 0,0 1 0 0 0,0-1 0 0 0,1 1 0 0 0,0-6 0 0 0,1 4 0 0 0,-2 0 0 0 0,1 0 0 0 0,-1 0 0 0 0,0-3 0 0 0,-1-4 0 0 0,0 0 0 0 0,1 1 0 0 0,2-7 0 0 0,-2 14 0 0 0,0-1 0 0 0,0 1 0 0 0,-1-1 0 0 0,0 0 0 0 0,0 0 0 0 0,1 0 0 0 0,0 1 0 0 0,0-1 0 0 0,0-2 0 0 0,3-38 0 0 0,-1 20 0 0 0,3-18 0 0 0,-4 35 0 0 0,0-1 0 0 0,-1 1 0 0 0,0-1 0 0 0,-1-4 0 0 0,0-16 0 0 0,1-61 0 0 0,-3 59 0 0 0,1 26 0 0 0,1-1 0 0 0,1 1 0 0 0,0 0 0 0 0,0-3 0 0 0,1-34 0 0 0,-2 33 0 0 0,1 0 0 0 0,1 0 0 0 0,1-7 0 0 0,3-9 0 0 0,-2 0 0 0 0,0 0 0 0 0,-2 0 0 0 0,-2-12 0 0 0,0 12 0 0 0,1 17 0 0 0,0 0 0 0 0,-1 0 0 0 0,-1-6 0 0 0,-1-3 0 0 0,1 1 0 0 0,0 0 0 0 0,2-9 0 0 0,-3-38 0 0 0,3 59 0 0 0,0-1 0 0 0,0 1 0 0 0,1-1 0 0 0,0 1 0 0 0,1-8 0 0 0,4-27 0 0 0,-6-42 0 0 0,0 72 0 0 0,0-14 0 0 0,-1 0 0 0 0,0 0 0 0 0,-2 0 0 0 0,-3-7 0 0 0,5 25 0 0 0,0 0 0 0 0,1 0 0 0 0,0 0 0 0 0,0-8 0 0 0,1 7 0 0 0,-1-1 0 0 0,-1 0 0 0 0,0-3 0 0 0,-3-34 0 0 0,2 13 0 0 0,2 27 0 0 0,-1-1 0 0 0,1 1 0 0 0,-1-1 0 0 0,-2-5 0 0 0,-1-34 0 0 0,2 29 0 0 0,-1 0 0 0 0,2-8 0 0 0,0 8 0 0 0,-1-1 0 0 0,-2-6 0 0 0,0-22 0 0 0,-5-17 0 0 0,5 33 0 0 0,2-3 0 0 0,2 26 0 0 0,0 0 0 0 0,0 0 0 0 0,-2-6 0 0 0,1 7 0 0 0,0-1 0 0 0,0 1 0 0 0,1 0 0 0 0,1-1 0 0 0,-2-17 0 0 0,0 5 0 0 0,1 1 0 0 0,0-1 0 0 0,4-17 0 0 0,-2 24 0 0 0,-1 10 0 0 0,0 0 0 0 0,-1 0 0 0 0,0 0 0 0 0,0 0 0 0 0,0 0 0 0 0,0 1 0 0 0,0-4 0 0 0,-1-10 0 0 0,0 1 0 0 0,2-1 0 0 0,0 1 0 0 0,1-6 0 0 0,0 6 0 0 0,4-41 0 0 0,-3 18 0 0 0,-1 32 0 0 0,-1 0 0 0 0,-1 0 0 0 0,1-1 0 0 0,-1 1 0 0 0,0-1 0 0 0,0 1 0 0 0,-1 0 0 0 0,0 0 0 0 0,-1-3 0 0 0,2 6 0 0 0,-1-1 0 0 0,1 1 0 0 0,-1-1 0 0 0,1 0 0 0 0,0 1 0 0 0,0-1 0 0 0,0 0 0 0 0,1 0 0 0 0,-1 0 0 0 0,0 0 0 0 0,0 1 0 0 0,0-1 0 0 0,-1 0 0 0 0,0 1 0 0 0,1-1 0 0 0,-8-20 0 0 0,4 14 0 0 0,1 0 0 0 0,0 0 0 0 0,1 0 0 0 0,0 0 0 0 0,0-1 0 0 0,1 0 0 0 0,1 6 0 0 0,-1 1 0 0 0,1-1 0 0 0,-1 1 0 0 0,0 0 0 0 0,-1-4 0 0 0,0 4 0 0 0,1 1 0 0 0,0-1 0 0 0,1 0 0 0 0,-1 0 0 0 0,1-3 0 0 0,-1 0 0 0 0,0 0 0 0 0,0 0 0 0 0,0 0 0 0 0,-1 0 0 0 0,-1-5 0 0 0,-6-22 0 0 0,6 22 0 0 0,0 0 0 0 0,-1 0 0 0 0,0 0 0 0 0,-1 1 0 0 0,-3-4 0 0 0,-3-10 0 0 0,-12-28 0 0 0,-11-28 0 0 0,-3-19 0 0 0,31 85 0 0 0,0 1 0 0 0,0 0 0 0 0,-2 0 0 0 0,1 0 0 0 0,-2 1 0 0 0,0 1 0 0 0,-10-13 0 0 0,16 23-107 0 0,0-1-1 0 0,0 0 1 0 0,0 1-1 0 0,0 0 1 0 0,0-1-1 0 0,-1 1 1 0 0,1 1-1 0 0,-1-1 1 0 0,1 0-1 0 0,-1 1 1 0 0,0 0-1 0 0,1-1 1 0 0,-1 2-1 0 0,0-1 1 0 0,0 0-1 0 0,0 1 1 0 0,0 0 0 0 0,0 0-1 0 0,0 0 1 0 0,1 0-1 0 0,-5 1 108 0 0,-8 2-1005 0 0,0 1-1 0 0,0 0 0 0 0,1 1 1 0 0,-12 6 1005 0 0,-1-1-1061 0 0,-3 1-1847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40.6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552 13 2304 0 0,'0'0'481'0'0,"0"0"1183"0"0,0 0 521 0 0,0 0 102 0 0,0 0-148 0 0,-18-7 4895 0 0,18 7-6330 0 0,-2-1-361 0 0,0 0-1 0 0,1 1 1 0 0,-1-1-1 0 0,0 1 1 0 0,0-1-1 0 0,0 1 1 0 0,0-1-1 0 0,0 1 1 0 0,0 0-1 0 0,0 0-342 0 0,-4 0 415 0 0,0 1 0 0 0,1 0-1 0 0,-1 0 1 0 0,1 1-1 0 0,-1-1 1 0 0,-2 3-415 0 0,-23 4 1032 0 0,-32 8 579 0 0,48-13-1107 0 0,0 0 0 0 0,-6 3-504 0 0,-22 4 397 0 0,37-8-310 0 0,1 0-1 0 0,-1 0 1 0 0,1 0 0 0 0,0 1-1 0 0,0 0 1 0 0,0 0-1 0 0,0 0 1 0 0,0 1 0 0 0,-1 1-87 0 0,-5 3 60 0 0,0 1 47 0 0,0 1 0 0 0,0 0-1 0 0,1 1 1 0 0,1 0 0 0 0,-4 5-107 0 0,-9 10 202 0 0,19-21-151 0 0,-1 0 0 0 0,1 1 1 0 0,0-1-1 0 0,1 0 0 0 0,-2 5-51 0 0,-9 15 168 0 0,5-11-15 0 0,0 0-1 0 0,2 0 1 0 0,-1 0-1 0 0,-3 13-152 0 0,-14 62 366 0 0,15-51-276 0 0,-1 0 159 0 0,1 10-249 0 0,4-10 102 0 0,3 1 0 0 0,1-1 0 0 0,2 1 0 0 0,2 10-102 0 0,-1-29 28 0 0,1 1 0 0 0,1 0 0 0 0,0-1 0 0 0,2 1 1 0 0,0-1-1 0 0,2-1 0 0 0,6 13-28 0 0,2-2 28 0 0,2-2-1 0 0,2-1 1 0 0,6 8-28 0 0,-11-16 5 0 0,-5-8-5 0 0,-1 0 0 0 0,8 5 0 0 0,-1-2 0 0 0,1 2 0 0 0,0-2 0 0 0,2 0 0 0 0,0-1 0 0 0,-1-1 0 0 0,42 28 0 0 0,-44-27 0 0 0,1-2 0 0 0,0 0 0 0 0,1-1 0 0 0,0-1 0 0 0,1-1 0 0 0,-10-4 0 0 0,1-1 0 0 0,0 0 0 0 0,0 0 0 0 0,0-1 0 0 0,0-1 0 0 0,1 0 0 0 0,-1 0 0 0 0,0-1 0 0 0,7-1 0 0 0,14-2 0 0 0,-1-1 0 0 0,19-6 0 0 0,9-5 0 0 0,-5-1 0 0 0,-29 9 0 0 0,0-1 0 0 0,0-1 0 0 0,0-1 0 0 0,-1-2 0 0 0,9-6 0 0 0,-16 8 0 0 0,0 0 0 0 0,-1-1 0 0 0,-1-1 0 0 0,0 0 0 0 0,0-1 0 0 0,-1-1 0 0 0,-1 0 0 0 0,10-15 0 0 0,-10 14 0 0 0,-9 11 0 0 0,0 1 0 0 0,0-1 0 0 0,0 0 0 0 0,-1 0 0 0 0,0-1 0 0 0,1 0 0 0 0,7-19 0 0 0,-2 9 0 0 0,-2-2 0 0 0,0 1 0 0 0,0-2 0 0 0,1-10 0 0 0,0-1 0 0 0,-2 0 0 0 0,-1 0 0 0 0,0-27 0 0 0,-4 18 0 0 0,-3-1 0 0 0,0 1 0 0 0,-3 0 0 0 0,-1 0 0 0 0,-2 1 0 0 0,-2-1 0 0 0,-1 2 0 0 0,-1 0 0 0 0,-3 0 0 0 0,0 2 0 0 0,-3 0 0 0 0,-2-2 0 0 0,8 18-3 0 0,-1 0 1 0 0,0 1-1 0 0,-2 1 1 0 0,0 0-1 0 0,0 1 0 0 0,-2 1 1 0 0,0 0-1 0 0,0 2 1 0 0,-17-9 2 0 0,4 5-9 0 0,-1 0 0 0 0,-1 3 1 0 0,0 1-1 0 0,0 1 0 0 0,-32-5 9 0 0,57 14-201 0 0,0 0-1 0 0,-1 1 1 0 0,1 0-1 0 0,-1 1 1 0 0,1 0-1 0 0,-4 1 202 0 0,7-1-663 0 0,0 1 1 0 0,-1 0-1 0 0,1 1 0 0 0,0-1 1 0 0,0 1-1 0 0,-4 2 663 0 0,-8 5-10068 0 0</inkml:trace>
  <inkml:trace contextRef="#ctx0" brushRef="#br0" timeOffset="8069.925">993 1793 13392 0 0,'0'0'612'0'0,"0"0"-15"0"0,0 0-262 0 0,0 0 307 0 0,0 0 177 0 0,0 0 39 0 0,0 0 14 0 0,0 0 35 0 0,0 0 18 0 0,0 0 3 0 0,0 0-88 0 0,0 0-369 0 0,2-6 405 0 0,-2-3-434 0 0,-1 0-1 0 0,0-1 1 0 0,0 1-1 0 0,-1 0 1 0 0,0 0-1 0 0,-1 0 1 0 0,0-1-442 0 0,1 6 62 0 0,1 0-1 0 0,-1 1 1 0 0,0-1 0 0 0,0 0 0 0 0,0 1-1 0 0,0-1 1 0 0,-1 1 0 0 0,1 0 0 0 0,-1 0 0 0 0,0 0-1 0 0,0 0 1 0 0,0 0 0 0 0,0 1 0 0 0,-1-1 0 0 0,1 1-1 0 0,-1 0 1 0 0,-1-1-62 0 0,-3 0 95 0 0,5 1-31 0 0,0 1 1 0 0,0-1-1 0 0,0 1 1 0 0,0 0-1 0 0,-1 0 1 0 0,1 0-1 0 0,0 1 1 0 0,-1-1-1 0 0,1 1 1 0 0,0 0-1 0 0,-1 0 1 0 0,1 0-1 0 0,-4 1-64 0 0,1 0 6 0 0,0 1 1 0 0,-1-1-1 0 0,1 2 0 0 0,0-1 0 0 0,0 1 0 0 0,0 0 0 0 0,0 0 0 0 0,1 0 0 0 0,-1 1 0 0 0,1 0 0 0 0,0 0 0 0 0,0 0 0 0 0,0 1 0 0 0,1 0 0 0 0,-4 4-6 0 0,-2 5-5 0 0,0 1 1 0 0,2 0-1 0 0,-1 0 1 0 0,2 1-1 0 0,-3 8 5 0 0,7-17-5 0 0,-9 22-17 0 0,1 1-1 0 0,1 0 0 0 0,0 7 23 0 0,6-20 3 0 0,2-1-1 0 0,0 1 1 0 0,0-1 0 0 0,2 1-1 0 0,0 0 1 0 0,1 5-3 0 0,0-17 2 0 0,0 0 1 0 0,0 1-1 0 0,0-1 0 0 0,0 0 1 0 0,1 0-1 0 0,0 0 0 0 0,0 0 0 0 0,0 0 1 0 0,1 0-1 0 0,0 0 0 0 0,0-1 1 0 0,0 1-1 0 0,0-1 0 0 0,1 0 0 0 0,-1 0 1 0 0,1 0-1 0 0,0-1 0 0 0,0 1 1 0 0,1-1-1 0 0,-1 0 0 0 0,2 1-2 0 0,-2-2 12 0 0,0-1 0 0 0,-1 0 0 0 0,1 0-1 0 0,0 0 1 0 0,0 0 0 0 0,0 0 0 0 0,-1-1-1 0 0,1 0 1 0 0,0 1 0 0 0,0-2 0 0 0,0 1 0 0 0,0 0-1 0 0,0-1 1 0 0,0 1 0 0 0,-1-1 0 0 0,1 0 0 0 0,0-1-1 0 0,1 0-11 0 0,3-1 17 0 0,-1 0-1 0 0,0-1 1 0 0,0 1-1 0 0,0-2 1 0 0,0 1-1 0 0,-1-1 1 0 0,0 0-1 0 0,4-4-16 0 0,6-6 64 0 0,-1 0 0 0 0,-1-2 0 0 0,0 0 0 0 0,-1 0 0 0 0,10-19-64 0 0,-17 24 0 0 0,5-7 67 0 0,7-21-67 0 0,-14 29 16 0 0,2-2 27 0 0,-1-1 0 0 0,0 1 0 0 0,-1-1 0 0 0,-1 0 0 0 0,0-1 0 0 0,-1 1 0 0 0,0-9-43 0 0,-2 21-5 0 0,4-7 47 0 0,-4 8 149 0 0,0 1 54 0 0,0 0 10 0 0,-4 78 1 0 0,4-73-256 0 0,-4 100 0 0 0,4-85 0 0 0,2 0 0 0 0,0 0 0 0 0,1-1 0 0 0,2 6 0 0 0,1 9 0 0 0,-5-23 0 0 0,1-1 0 0 0,0 0 0 0 0,1 0 0 0 0,0 1 0 0 0,0-3-81 0 0,0 1-527 0 0,1 0 0 0 0,0 0 0 0 0,4 7 608 0 0,-7-15-97 0 0,0 1 0 0 0,0-1 0 0 0,0 1 0 0 0,0-1 0 0 0,0 1 0 0 0,0-1 0 0 0,1 0 0 0 0,-1 1 0 0 0,0-1 0 0 0,1 0 0 0 0,-1 0 0 0 0,1 0 0 0 0,0 0 0 0 0,-1 0 0 0 0,1 0 0 0 0,0 0 0 0 0,-1-1 0 0 0,1 1 0 0 0,0-1 0 0 0,0 1 1 0 0,-1-1-1 0 0,2 0 97 0 0,4-2-2932 0 0,0-4-5681 0 0</inkml:trace>
  <inkml:trace contextRef="#ctx0" brushRef="#br0" timeOffset="8499.44">1352 1328 15288 0 0,'0'0'697'0'0,"0"0"-9"0"0,11-10 1434 0 0,-7 8-1705 0 0,-1 0 0 0 0,1 0 0 0 0,0 1 0 0 0,0-1 0 0 0,0 1 0 0 0,0 0 0 0 0,0 0 0 0 0,0 0-1 0 0,0 1 1 0 0,0-1 0 0 0,2 1-417 0 0,14-3 744 0 0,27-7-620 0 0,-24 6-53 0 0,-1-1 0 0 0,16-6-71 0 0,-30 6-1632 0 0,-7 4 1256 0 0,0 1 1 0 0,-1-1 0 0 0,1 1-1 0 0,0-1 1 0 0,-1 1-1 0 0,1-1 1 0 0,0 1-1 0 0,0-1 1 0 0,-1 1 0 0 0,1 0-1 0 0,0-1 1 0 0,0 1-1 0 0,0 0 1 0 0,0 0-1 0 0,0 0 376 0 0,-1 0-6447 0 0</inkml:trace>
  <inkml:trace contextRef="#ctx0" brushRef="#br0" timeOffset="8867.394">1429 1306 17647 0 0,'0'0'399'0'0,"0"0"60"0"0,0 0 23 0 0,-1 1-50 0 0,-16 13-506 0 0,15-11 543 0 0,0 1-1 0 0,0-1 0 0 0,0 1 0 0 0,0-1 0 0 0,1 1 0 0 0,-1-1 0 0 0,1 1 1 0 0,0 0-1 0 0,0-1 0 0 0,1 1 0 0 0,-1 0 0 0 0,1 1-468 0 0,-19 98 2160 0 0,3-27-1115 0 0,7-32-592 0 0,4-20-88 0 0,1 0 0 0 0,0 3-365 0 0,-4 24 613 0 0,5-35-497 0 0,1 0-1 0 0,0 0 1 0 0,1 6-116 0 0,-4 4 188 0 0,5-26-187 0 0,0 0 0 0 0,0 0 1 0 0,0 1-1 0 0,0-1 0 0 0,0 0 0 0 0,0 0 0 0 0,0 0 1 0 0,0 1-1 0 0,0-1 0 0 0,0 0 0 0 0,0 0 0 0 0,0 0 0 0 0,0 1 1 0 0,0-1-1 0 0,0 0 0 0 0,1 0 0 0 0,-1 0 0 0 0,0 0 1 0 0,0 1-1 0 0,0-1 0 0 0,0 0 0 0 0,0 0 0 0 0,0 0 0 0 0,1 0 1 0 0,-1 1-1 0 0,0-1 0 0 0,0 0 0 0 0,0 0 0 0 0,0 0 1 0 0,0 0-1 0 0,1 0 0 0 0,-1 0 0 0 0,0 0 0 0 0,0 0 0 0 0,0 0 1 0 0,1 1-1 0 0,-1-1 0 0 0,0 0 0 0 0,0 0 0 0 0,0 0 1 0 0,1 0-1 0 0,-1 0 0 0 0,0 0 0 0 0,0 0 0 0 0,0 0 1 0 0,1 0-1 0 0,-1 0 0 0 0,0 0 0 0 0,0-1 0 0 0,0 1 0 0 0,1 0 1 0 0,-1 0-1 0 0,0 0 0 0 0,0 0-1 0 0,12-1 23 0 0,10-6 30 0 0,1-2 0 0 0,5-3-53 0 0,-16 5-88 0 0,10-3-141 0 0,-19 9-674 0 0,0-1 0 0 0,0 0-1 0 0,1 1 1 0 0,-1-1 0 0 0,0-1 0 0 0,-1 1 0 0 0,1 0-1 0 0,0-1 1 0 0,-1 1 0 0 0,1-1 0 0 0,1-2 903 0 0,-1 1-1442 0 0,5-2-805 0 0</inkml:trace>
  <inkml:trace contextRef="#ctx0" brushRef="#br0" timeOffset="9453.911">1590 1428 20239 0 0,'0'0'463'0'0,"0"0"61"0"0,0 0 29 0 0,0 0-58 0 0,14-7 906 0 0,-9 5-1061 0 0,0 0-1 0 0,0 1 0 0 0,0-1 1 0 0,0 1-1 0 0,1 0 0 0 0,-1 1 1 0 0,4-1-340 0 0,26-5 324 0 0,-7-2-260 0 0,20-3-64 0 0,-43 9-41 0 0,-5 2-176 0 0,0 0-86 0 0,0 0-17 0 0,0 0 4 0 0,0 0 43 0 0,0 0 17 0 0,-15-1-725 0 0,-8 1 483 0 0,0 2 436 0 0,19-1 146 0 0,0-1 1 0 0,0 0-1 0 0,0 1 0 0 0,0-1 1 0 0,0 1-1 0 0,0 0 0 0 0,0 0 1 0 0,1 1-1 0 0,-1-1 0 0 0,-2 2-84 0 0,-5 4 354 0 0,6-4-217 0 0,0 0 1 0 0,1 0-1 0 0,-1 0 1 0 0,1 0-1 0 0,0 1 0 0 0,0-1 1 0 0,1 1-1 0 0,-1 0 1 0 0,1 0-1 0 0,-1 1-137 0 0,-12 26 879 0 0,16-30-782 0 0,0-1-1 0 0,1 3 10 0 0,-1 0 1 0 0,1 0-1 0 0,0-1 0 0 0,0 1 0 0 0,0 0 0 0 0,0 0 0 0 0,1-1 0 0 0,0 2-106 0 0,-2-4 39 0 0,1 1-1 0 0,0 0 0 0 0,-1-1 0 0 0,1 1 0 0 0,0 0 0 0 0,0-1 1 0 0,-1 1-1 0 0,1-1 0 0 0,0 1 0 0 0,0-1 0 0 0,0 0 0 0 0,0 1 1 0 0,0-1-39 0 0,5 3 90 0 0,2 2-54 0 0,-1 0-1 0 0,1-1 1 0 0,-1 0-1 0 0,1 0 1 0 0,0-1-1 0 0,4 1-35 0 0,-1 0 40 0 0,-1 1-1 0 0,1 0 1 0 0,4 3-40 0 0,-2 0 13 0 0,-6-4 6 0 0,0 0 1 0 0,0 0-1 0 0,-1 1 0 0 0,0 0 0 0 0,0 1 0 0 0,2 1-19 0 0,-7-6 8 0 0,-1-1 0 0 0,1 1 0 0 0,-1 0-1 0 0,1-1 1 0 0,-1 1 0 0 0,1 0 0 0 0,-1-1 0 0 0,1 1-1 0 0,-1 0 1 0 0,0-1 0 0 0,1 1 0 0 0,-1 0 0 0 0,0 0-1 0 0,0-1 1 0 0,0 1 0 0 0,1 0 0 0 0,-1 0 0 0 0,0 0-1 0 0,0-1 1 0 0,0 1 0 0 0,0 0 0 0 0,0 0 0 0 0,0 0-1 0 0,-1-1 1 0 0,1 1 0 0 0,0 0-8 0 0,-1 0 30 0 0,1 0 0 0 0,-1 0 1 0 0,0 0-1 0 0,0 0 0 0 0,0 0 0 0 0,1 0 0 0 0,-1 0 0 0 0,0 0 0 0 0,0-1 0 0 0,0 1 1 0 0,-1 0-1 0 0,1 0 0 0 0,0-1 0 0 0,0 1 0 0 0,-1-1-30 0 0,-3 2 101 0 0,0 0 1 0 0,0 0-1 0 0,-1-1 0 0 0,1 0 1 0 0,-1 0-1 0 0,0 0 0 0 0,-3-1-101 0 0,-4-1 75 0 0,0 0-1 0 0,-1-2 1 0 0,1 1 0 0 0,0-2-1 0 0,1 0 1 0 0,-8-3-75 0 0,-7-2-73 0 0,16 7 8 0 0,9 2-15 0 0,1-1 1 0 0,-1 1-1 0 0,0 0 1 0 0,1-1-1 0 0,-1 1 1 0 0,1-1 0 0 0,-1 0-1 0 0,1 0 1 0 0,-2 0 79 0 0,2 0-182 0 0,0 1 1 0 0,-1-1-1 0 0,1 1 1 0 0,0-1-1 0 0,-1 1 0 0 0,1 0 1 0 0,0-1-1 0 0,-1 1 1 0 0,1 0-1 0 0,0 0 1 0 0,-1 0-1 0 0,1 0 1 0 0,-2 0 181 0 0,-1 1-1597 0 0,3-1-235 0 0,1 0-1240 0 0,0 0-4737 0 0</inkml:trace>
  <inkml:trace contextRef="#ctx0" brushRef="#br0" timeOffset="9939.276">1827 1253 14744 0 0,'0'0'1136'0'0,"0"0"-530"0"0,0 0 557 0 0,0 0 315 0 0,0 0 68 0 0,0 0-93 0 0,0 0-441 0 0,0 0-196 0 0,11-4 1087 0 0,46-1-457 0 0,-48 4-1352 0 0,-8 0-64 0 0,-1 1 0 0 0,1 0 1 0 0,-1 0-1 0 0,1 0 1 0 0,-1 0-1 0 0,1-1 0 0 0,-1 1 1 0 0,1 0-1 0 0,-1 0 0 0 0,0 0 1 0 0,1 0-1 0 0,-1 0 0 0 0,1 0 1 0 0,-1 0-1 0 0,1 0 1 0 0,-1 0-1 0 0,1 0 0 0 0,-1 1 1 0 0,1-1-1 0 0,-1 0 0 0 0,1 0 1 0 0,-1 0-1 0 0,1 0 0 0 0,-1 1 1 0 0,0-1-1 0 0,1 0 1 0 0,-1 1-1 0 0,1-1 0 0 0,-1 0 1 0 0,0 1-1 0 0,1-1 0 0 0,-1 0 1 0 0,0 1-1 0 0,0-1 0 0 0,1 1 1 0 0,-1-1-1 0 0,0 0 0 0 0,0 1 1 0 0,1-1-1 0 0,-1 1 1 0 0,0-1-1 0 0,0 1 0 0 0,0-1 1 0 0,0 1-1 0 0,0-1 0 0 0,0 1 1 0 0,0-1-1 0 0,0 1 0 0 0,0-1-30 0 0,2 10 169 0 0,0 0-1 0 0,-1 0 1 0 0,0 0-1 0 0,0 0 1 0 0,-2 0-1 0 0,0 8-168 0 0,1-12 56 0 0,0 0-1 0 0,1-1 1 0 0,-1 1-1 0 0,1 0 1 0 0,0 0-1 0 0,1-1 1 0 0,0 4-56 0 0,5 23 171 0 0,7 46 127 0 0,-4-20-132 0 0,4 2-75 0 0,-9-46-48 0 0,-1 1-1 0 0,-1-1 1 0 0,-1 1-1 0 0,0 0 1 0 0,-1 4-43 0 0,0-8 21 0 0,-1-8-13 0 0,0 1-1 0 0,0 0 0 0 0,0 0 1 0 0,-1 0-1 0 0,1 0 0 0 0,-1 1-7 0 0,0-3 1 0 0,0-1 0 0 0,1 1 0 0 0,-1-1 0 0 0,0 1 0 0 0,0-1 0 0 0,0 1-1 0 0,0-1 1 0 0,0 1 0 0 0,0-1 0 0 0,0 0 0 0 0,-1 0 0 0 0,1 0 0 0 0,0 0-1 0 0,-1 0 1 0 0,1 0 0 0 0,0 0 0 0 0,-2 0-1 0 0,-2 2-34 0 0,0-1 1 0 0,0 0-1 0 0,0 0 0 0 0,-1-1 0 0 0,1 1 0 0 0,-1-1 1 0 0,0-1-1 0 0,1 1 0 0 0,-1-1 0 0 0,-2 0 34 0 0,-8 0-370 0 0,1-2-1 0 0,-1 1 1 0 0,-3-3 370 0 0,-5 1-1647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54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246 186 6912 0 0,'0'0'528'0'0,"0"0"5"0"0,0 0 1288 0 0,0 0 606 0 0,0 0 121 0 0,0 0-202 0 0,0 0-920 0 0,0 0-402 0 0,0 0-86 0 0,0-12 1180 0 0,2-5-957 0 0,0-5 24 0 0,-2 7-420 0 0,0 14-710 0 0,0-1 1 0 0,0 1 0 0 0,0 0-1 0 0,0 0 1 0 0,0-1 0 0 0,0 1 0 0 0,0 0-1 0 0,0 0 1 0 0,-1-1 0 0 0,1 1-1 0 0,-1 0 1 0 0,1 0 0 0 0,-1-1-1 0 0,1 1 1 0 0,-1 0-56 0 0,-3-5 246 0 0,1 1 0 0 0,-2 0 0 0 0,1 0 1 0 0,-1 0-1 0 0,1 1 0 0 0,-1-1 0 0 0,-1 1 0 0 0,1 0-246 0 0,-14-12 428 0 0,12 11-359 0 0,0-1-1 0 0,0 1 0 0 0,-1 1 1 0 0,1-1-1 0 0,-1 1 0 0 0,0 1 1 0 0,0 0-1 0 0,-5-2-68 0 0,11 5 0 0 0,0-1 0 0 0,-1 1 0 0 0,1 0 0 0 0,0 0 0 0 0,0 0 0 0 0,0 1 0 0 0,0-1 0 0 0,0 0 0 0 0,-1 1 0 0 0,1 0 0 0 0,0-1 0 0 0,0 1 0 0 0,0 0 0 0 0,0 0 0 0 0,1 0 0 0 0,-1 0 0 0 0,0 0 0 0 0,0 1 0 0 0,-1 0 0 0 0,-3 3 0 0 0,0 1 0 0 0,0-1 0 0 0,1 1 0 0 0,-3 4 0 0 0,2-2 0 0 0,1 1 0 0 0,0 0 0 0 0,1 1 0 0 0,0-1 0 0 0,0 1 0 0 0,1 0 0 0 0,-1 5 0 0 0,2-6 0 0 0,1-1 0 0 0,0 1 0 0 0,1-1 0 0 0,0 1 0 0 0,0 1 0 0 0,0 24 0 0 0,-1-24-4 0 0,1 1 0 0 0,1-1 0 0 0,0 0 0 0 0,0 0 0 0 0,1 0 0 0 0,0 0 0 0 0,0 0 0 0 0,4 6 4 0 0,0 0-6 0 0,0-1-1 0 0,1-1 1 0 0,1 1 0 0 0,1-2-1 0 0,1 3 7 0 0,-8-13 8 0 0,0 0 0 0 0,0-1 0 0 0,1 1-1 0 0,-1-1 1 0 0,0 0 0 0 0,1 0 0 0 0,0 0 0 0 0,-1 0 0 0 0,1 0-1 0 0,0 0 1 0 0,0-1 0 0 0,0 0 0 0 0,0 1 0 0 0,0-1-1 0 0,3 0-7 0 0,-4 0 8 0 0,1-1 0 0 0,-1 1 0 0 0,1-1 0 0 0,-1 0 0 0 0,1 0 0 0 0,-1 0 0 0 0,1-1-1 0 0,-1 1 1 0 0,1 0 0 0 0,-1-1 0 0 0,1 0 0 0 0,-1 0 0 0 0,0 1 0 0 0,1-1 0 0 0,-1-1-1 0 0,0 1 1 0 0,0 0 0 0 0,1 0 0 0 0,-1-1 0 0 0,0 1 0 0 0,0-1-8 0 0,6-5 38 0 0,-1-1 0 0 0,0 1 0 0 0,0-1-1 0 0,0 0 1 0 0,-1-1 0 0 0,-1 1 0 0 0,1-1 0 0 0,-1 0 0 0 0,1-4-38 0 0,6-12 72 0 0,-7 16-55 0 0,0 0 0 0 0,-1-1 0 0 0,-1 1 0 0 0,2-4-17 0 0,-4 6 0 0 0,3-5 21 0 0,-1-1 1 0 0,-1 0 0 0 0,0 0 0 0 0,0-12-22 0 0,-2 23 10 0 0,0 2-8 0 0,0 0 0 0 0,0-1 0 0 0,0 1-1 0 0,0-1 1 0 0,0 1 0 0 0,0 0 0 0 0,0-1-1 0 0,0 1 1 0 0,0-1 0 0 0,0 1 0 0 0,0 0-1 0 0,0-1 1 0 0,0 1 0 0 0,1 0 0 0 0,-1-1 0 0 0,0 1-1 0 0,0 0 1 0 0,0-1 0 0 0,1 1 0 0 0,-1 0-1 0 0,0 0 1 0 0,0-1 0 0 0,1 1 0 0 0,-1 0-1 0 0,0 0 1 0 0,1-1 0 0 0,-1 1 0 0 0,0 0 0 0 0,1 0-1 0 0,-1 0 1 0 0,1-1-2 0 0,0 0 64 0 0,-2 6-34 0 0,1-1 0 0 0,-1 0 0 0 0,0 0 0 0 0,0 0 0 0 0,0 2-30 0 0,-1-1 1 0 0,1-1 0 0 0,0 1 1 0 0,0-1-1 0 0,1 0 0 0 0,-1 4-1 0 0,2 3 0 0 0,0 1 0 0 0,1 0 0 0 0,0 1 0 0 0,3 22 0 0 0,4 6 0 0 0,-7-34 0 0 0,0 1 0 0 0,0 0 0 0 0,-1 0 0 0 0,0-1 0 0 0,0 4 0 0 0,-1 1 0 0 0,-1 0 0 0 0,1-1 0 0 0,1 0 0 0 0,0 1 0 0 0,1-1 0 0 0,1 4 0 0 0,5 38 0 0 0,-5-44-130 0 0,-1 0 0 0 0,-1 1-1 0 0,1-1 1 0 0,-2 3 130 0 0,6 28-1743 0 0,-3-18-1439 0 0,1-15 1372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57.5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271 600 16847 0 0,'0'0'382'0'0,"0"0"54"0"0,0 0 22 0 0,4-11 114 0 0,-2-16 858 0 0,-1 20-400 0 0,-1-1-1 0 0,0 0 1 0 0,0 0-1 0 0,-1-3-1029 0 0,1 9 168 0 0,-1-1-1 0 0,1 0 0 0 0,-1 1 0 0 0,0-1 0 0 0,0 1 0 0 0,0-1 1 0 0,0 1-1 0 0,-1 0 0 0 0,1-1 0 0 0,0 1 0 0 0,-1 0 1 0 0,0 0-1 0 0,1 0 0 0 0,-1 0 0 0 0,-1 0-167 0 0,-4-5 221 0 0,5 4-106 0 0,-1 1 1 0 0,1 0-1 0 0,-1 0 0 0 0,0 0 0 0 0,1 0 0 0 0,-3-1-115 0 0,-20-18 551 0 0,19 18-486 0 0,0-1 0 0 0,0 0 0 0 0,0 0 0 0 0,1 0 1 0 0,0-1-1 0 0,0 0 0 0 0,0 0 0 0 0,-1-2-65 0 0,4 5 19 0 0,0 0 1 0 0,0 0-1 0 0,-1 0 0 0 0,1 0 1 0 0,0 0-1 0 0,-1 1 0 0 0,0-1 1 0 0,1 1-1 0 0,-1 0 0 0 0,0 0 1 0 0,0-1-1 0 0,0 2 0 0 0,0-1 1 0 0,0 0-1 0 0,-2 0-19 0 0,3 1 12 0 0,0 0-1 0 0,-1 0 1 0 0,1 0-1 0 0,0 1 1 0 0,0-1-1 0 0,0 0 1 0 0,-1 1-1 0 0,1-1 1 0 0,0 1 0 0 0,0 0-1 0 0,0 0 1 0 0,0 0-1 0 0,0 0 1 0 0,0 0-1 0 0,0 0 1 0 0,0 1-1 0 0,1-1 1 0 0,-1 1-1 0 0,0-1 1 0 0,1 1 0 0 0,-1-1-1 0 0,1 2-11 0 0,-6 6-4 0 0,0 1 1 0 0,1 1-1 0 0,0-1 0 0 0,1 1 1 0 0,0 0-1 0 0,1 0 0 0 0,0 0 1 0 0,-1 6 3 0 0,1 2-12 0 0,0 0 1 0 0,1 0 0 0 0,1 0-1 0 0,1 18 12 0 0,0 3-19 0 0,0-21 11 0 0,1 0-1 0 0,0 0 1 0 0,2-1-1 0 0,2 13 9 0 0,-2-18 0 0 0,1-1-1 0 0,1 1 1 0 0,0 0-1 0 0,1-1 0 0 0,5 10 1 0 0,-9-19 1 0 0,0 0-1 0 0,1-1 1 0 0,0 1-1 0 0,-1-1 1 0 0,1 1-1 0 0,0-1 1 0 0,0 0-1 0 0,1 1 1 0 0,-1-1-1 0 0,0 0 1 0 0,1 0-1 0 0,-1-1 1 0 0,1 1-1 0 0,0 0 1 0 0,-1-1-1 0 0,1 0 1 0 0,0 1-1 0 0,0-1 1 0 0,0 0-1 0 0,0-1 1 0 0,0 1-1 0 0,0 0 1 0 0,0-1-1 0 0,0 0 1 0 0,0 0-1 0 0,0 0 1 0 0,3 0-1 0 0,-4-1 11 0 0,0 1 1 0 0,1-1 0 0 0,-1 0 0 0 0,1 0-1 0 0,-1 0 1 0 0,0 0 0 0 0,0 0-1 0 0,1-1 1 0 0,-1 1 0 0 0,0-1 0 0 0,1 0-12 0 0,22-23 106 0 0,-15 15-41 0 0,3-3-22 0 0,-1-1 0 0 0,-1-1 0 0 0,0 0 0 0 0,-1-1 0 0 0,-1 0 0 0 0,0 0 0 0 0,-1-1 0 0 0,-1 0 0 0 0,0-1-1 0 0,-2 1 1 0 0,0-1 0 0 0,-1 0 0 0 0,1-11-43 0 0,-5-2 68 0 0,0 16 23 0 0,-1 10 122 0 0,-1 9 138 0 0,-1 8-191 0 0,4 2-160 0 0,1-1 1 0 0,0 0-1 0 0,1 0 0 0 0,0 0 1 0 0,1-1-1 0 0,0 1 0 0 0,1-1 1 0 0,1 1-1 0 0,15 42-56 0 0,-5-8 45 0 0,5 5 11 0 0,-15-39 0 0 0,46 108-12 0 0,-51-119-48 0 0,0 0-1 0 0,0-1 1 0 0,0 1-1 0 0,1-1 1 0 0,-1 1-1 0 0,0-1 1 0 0,1 1 0 0 0,-1-1-1 0 0,1 1 61 0 0,4 3-1160 0 0,-5-4-870 0 0,0-2-4720 0 0,6-4-2017 0 0</inkml:trace>
  <inkml:trace contextRef="#ctx0" brushRef="#br0" timeOffset="387.985">554 69 11976 0 0,'0'0'922'0'0,"0"0"-323"0"0,0 0 873 0 0,0 0 448 0 0,0 0 89 0 0,0 0-122 0 0,0 0-598 0 0,0 0-265 0 0,0 0-52 0 0,0 0-107 0 0,12-6 134 0 0,64-21-288 0 0,-64 24-370 0 0,-5 2-1310 0 0,-1-2-2733 0 0,-3 12-1450 0 0,-2 0-1411 0 0</inkml:trace>
  <inkml:trace contextRef="#ctx0" brushRef="#br0" timeOffset="755.018">558 91 6912 0 0,'0'0'528'0'0,"-14"13"4172"0"0,5 2 2966 0 0,3 3-3865 0 0,5-11-3374 0 0,0-1-1 0 0,0 1 0 0 0,0-1 0 0 0,1 0 1 0 0,0 1-1 0 0,0-1 0 0 0,2 5-426 0 0,-5 25 1055 0 0,5-8-434 0 0,-1 1 1 0 0,-1-1-1 0 0,-4 21-621 0 0,0 30 625 0 0,2-62-475 0 0,2-15-135 0 0,-1 0 0 0 0,1 0 1 0 0,0-1-1 0 0,-1 1 1 0 0,1 0-1 0 0,0 0 1 0 0,0-1-1 0 0,0 1 1 0 0,1 0-1 0 0,-1 1-15 0 0,1 14 144 0 0,-1-16-69 0 0,0-1-6 0 0,0 0 0 0 0,0 0 17 0 0,0 0-14 0 0,0 0 5 0 0,6 6 14 0 0,1-3-38 0 0,-6-2-49 0 0,0 0 0 0 0,0-1 0 0 0,0 1 0 0 0,0-1-1 0 0,0 0 1 0 0,0 1 0 0 0,0-1 0 0 0,0 0 0 0 0,1 0 0 0 0,-1 0 0 0 0,0 0 0 0 0,0 0 0 0 0,0 0-1 0 0,1 0-3 0 0,14-1 10 0 0,125-2-4612 0 0,-139 3 2628 0 0,-2 0-66 0 0</inkml:trace>
  <inkml:trace contextRef="#ctx0" brushRef="#br0" timeOffset="1497.139">751 206 8752 0 0,'0'0'673'0'0,"-1"0"-267"0"0,1 0-1 0 0,-1 0 1 0 0,1-1-1 0 0,-1 1 0 0 0,1 0 1 0 0,-1 0-1 0 0,1-1 1 0 0,0 1-1 0 0,-1-1 1 0 0,1 1-1 0 0,-1 0 1 0 0,1-1-1 0 0,0 1 1 0 0,-1-1-1 0 0,1 1 1 0 0,0-1-406 0 0,-1 0 295 0 0,1-1 0 0 0,0 1 0 0 0,0 0-1 0 0,0 0 1 0 0,-1 0 0 0 0,1-1 0 0 0,1 1 0 0 0,-1 0 0 0 0,0 0 0 0 0,0-1 0 0 0,0 1 0 0 0,1 0 0 0 0,-1 0 0 0 0,0 0-1 0 0,1 0 1 0 0,-1-1 0 0 0,1 1 0 0 0,-1 0 0 0 0,1 0 0 0 0,0 0 0 0 0,0 0 0 0 0,0 0-295 0 0,3-3 783 0 0,0 0 1 0 0,0 0-1 0 0,0 1 1 0 0,4-3-784 0 0,10-8 1662 0 0,-18 14-1356 0 0,0 0-2 0 0,0 0-285 0 0,1 0 0 0 0,-1-1 0 0 0,0 1 0 0 0,1 0 0 0 0,-1 0-1 0 0,0 0 1 0 0,1 0 0 0 0,-1 0 0 0 0,0 0 0 0 0,1 0 0 0 0,-1 0 0 0 0,0 0-1 0 0,1 0 1 0 0,-1 0 0 0 0,0 0 0 0 0,1 0 0 0 0,-1 0 0 0 0,0 0 0 0 0,1 0 0 0 0,-1 0-1 0 0,0 0 1 0 0,1 0 0 0 0,-1 1 0 0 0,0-1 0 0 0,1 0 0 0 0,-1 0 0 0 0,0 0 0 0 0,1 1-19 0 0,11 5 137 0 0,-10-5-72 0 0,-1 1-52 0 0,0-1 0 0 0,0 1 1 0 0,-1-1-1 0 0,1 1 0 0 0,0-1 1 0 0,0 1-1 0 0,-1 0 0 0 0,1-1 1 0 0,-1 1-1 0 0,1 0 0 0 0,-1-1 1 0 0,0 1-1 0 0,0 0 0 0 0,1-1 1 0 0,-1 1-1 0 0,-1 1-13 0 0,2 4 54 0 0,-1 0 0 0 0,-1 1 0 0 0,0-1-1 0 0,0 0 1 0 0,0 0 0 0 0,0 0 0 0 0,-1 0 0 0 0,-1 0-1 0 0,1-1 1 0 0,-1 1 0 0 0,0 0-54 0 0,-8 17 251 0 0,9-19-192 0 0,0 0 0 0 0,0-1 1 0 0,-1 1-1 0 0,0 0 0 0 0,-2 3-59 0 0,-5 4 155 0 0,6-9-109 0 0,1 1 0 0 0,-1 0 0 0 0,1 0 0 0 0,0 0 0 0 0,1 0 1 0 0,-1 1-1 0 0,1-1 0 0 0,-2 5-46 0 0,2-3 69 0 0,-3-1-1 0 0,5-4-65 0 0,-1-1 0 0 0,1 1 0 0 0,0 0 1 0 0,0 0-1 0 0,0 0 0 0 0,0 0 0 0 0,0 0 0 0 0,0 0 0 0 0,0 0 0 0 0,0 0 0 0 0,0 0 1 0 0,0 0-1 0 0,0 0 0 0 0,1 0 0 0 0,-1-1 0 0 0,0 1 0 0 0,1 0 0 0 0,-1 0 1 0 0,0 0-1 0 0,1 0-3 0 0,0 0 1 0 0,-1 0-1 0 0,1 0 0 0 0,0 1 0 0 0,0-1 0 0 0,0 0 0 0 0,0 0 0 0 0,0 0 0 0 0,0 0 0 0 0,0 0 0 0 0,0 0 0 0 0,1 0 0 0 0,-1 0 0 0 0,0-1 0 0 0,0 1 0 0 0,1 0 0 0 0,-1-1 0 0 0,1 1 0 0 0,-1-1 0 0 0,0 0 0 0 0,1 1 0 0 0,-1-1 0 0 0,1 0 0 0 0,3 1 0 0 0,1 1-46 0 0,-1-1 0 0 0,1 0 0 0 0,0-1 0 0 0,0 1 1 0 0,0-1-1 0 0,0 0 0 0 0,0-1 0 0 0,0 1 0 0 0,0-1 0 0 0,0 0 0 0 0,-1-1 0 0 0,1 1 0 0 0,0-1 1 0 0,-1 0-1 0 0,1-1 0 0 0,-1 1 0 0 0,0-1 0 0 0,0 0 0 0 0,3-2 46 0 0,-1 1-370 0 0,4-5-4906 0 0,-5 4-894 0 0,-3 1-1581 0 0</inkml:trace>
  <inkml:trace contextRef="#ctx0" brushRef="#br0" timeOffset="2051.829">859 1 4144 0 0,'0'0'319'0'0,"0"0"335"0"0,0 0 2191 0 0,0 0 982 0 0,0 0 196 0 0,0 0-374 0 0,0 0-1723 0 0,0 0-762 0 0,10 2 1350 0 0,20 9-701 0 0,7-2-1177 0 0,-24-6-360 0 0,0-2 1 0 0,0 1-1 0 0,3-2-276 0 0,-15 0 84 0 0,-1 0 17 0 0,5 0 231 0 0,-1-2-121 0 0,-1 1-1 0 0,1 0 0 0 0,0 0 0 0 0,0 1 0 0 0,3-1-210 0 0,6 23 192 0 0,-11-15-165 0 0,0 1-1 0 0,-1-1 0 0 0,0 1 1 0 0,0 0-1 0 0,-1-1 1 0 0,0 8-27 0 0,2 20 68 0 0,2 10 33 0 0,0-9 178 0 0,4 14-279 0 0,-6-37 72 0 0,-1-1 0 0 0,0 0-1 0 0,-1 4-71 0 0,0-3 85 0 0,1-1 0 0 0,2 13-85 0 0,5 40 242 0 0,-7-43-99 0 0,2-1 0 0 0,3 10-143 0 0,-5-22 53 0 0,1 0 1 0 0,-2 1-1 0 0,1-1 0 0 0,-1 0 1 0 0,0 0-1 0 0,-1 1 0 0 0,0 0-53 0 0,1-9 9 0 0,-1 1 0 0 0,1-1-1 0 0,0 0 1 0 0,-1 1-1 0 0,1-1 1 0 0,-1 0-1 0 0,1 1 1 0 0,-1-1 0 0 0,1 0-1 0 0,-1 0 1 0 0,0 0-1 0 0,0 0 1 0 0,0 0 0 0 0,0 1-1 0 0,0-2 1 0 0,0 1-1 0 0,0 0 1 0 0,0 0-1 0 0,0 0 1 0 0,0 0 0 0 0,0-1-1 0 0,0 1 1 0 0,-1 0-1 0 0,1-1 1 0 0,0 1 0 0 0,-1-1-1 0 0,1 1 1 0 0,0-1-1 0 0,-1 0 1 0 0,1 0-1 0 0,0 0-8 0 0,-7 1-19 0 0,1-1 0 0 0,0 0 0 0 0,0-1 0 0 0,0 0 0 0 0,-6-1 19 0 0,-13-1-796 0 0,14 2 230 0 0,-5 1-2126 0 0,0 1-4019 0 0,-1 2-2507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55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159 38 11976 0 0,'7'-16'1296'0'0,"-5"11"-980"0"0,-1 4 1322 0 0,-1 1-1351 0 0,0-1 0 0 0,0 1-1 0 0,0 0 1 0 0,0 0 0 0 0,0 0 0 0 0,0 0-1 0 0,0 0 1 0 0,0-1 0 0 0,0 1-1 0 0,0 0 1 0 0,0 0 0 0 0,0 0 0 0 0,0 0-1 0 0,0-1 1 0 0,0 1 0 0 0,0 0-1 0 0,0 0 1 0 0,0 0 0 0 0,0 0 0 0 0,0 0-1 0 0,0-1 1 0 0,0 1 0 0 0,0 0 0 0 0,0 0-1 0 0,0 0 1 0 0,0 0 0 0 0,0 0-1 0 0,1 0 1 0 0,-1-1 0 0 0,0 1 0 0 0,0 0-1 0 0,0 0 1 0 0,0 0 0 0 0,0 0-287 0 0,0 0 2094 0 0,-9 3-2058 0 0,4-3 51 0 0,1 0 1 0 0,0 1 0 0 0,-1-1 0 0 0,1-1-1 0 0,-1 1 1 0 0,1-1 0 0 0,0 0 0 0 0,-1 0-1 0 0,1 0 1 0 0,0 0 0 0 0,0-1 0 0 0,-4-1-88 0 0,7 2 1 0 0,-2 1 14 0 0,1-1-1 0 0,-1 1 1 0 0,0-1 0 0 0,1 1-1 0 0,-1 0 1 0 0,1 0 0 0 0,-1 0-1 0 0,0 0 1 0 0,1 0 0 0 0,-1 1-1 0 0,0-1 1 0 0,1 1 0 0 0,-1 0-1 0 0,1 0 1 0 0,-1 0 0 0 0,1 0-1 0 0,0 0 1 0 0,-1 1-15 0 0,-1 1 15 0 0,2-1 22 0 0,0 0 1 0 0,0 1-1 0 0,1-1 1 0 0,-1 1-1 0 0,1 0 0 0 0,-1-1 1 0 0,1 1-1 0 0,0 0 1 0 0,0 0-1 0 0,0 0 0 0 0,1 0 1 0 0,-1 3-38 0 0,-2 40 305 0 0,1-15-14 0 0,-13 164 678 0 0,7-74-534 0 0,6-88-100 0 0,3 12-335 0 0,-1-11 81 0 0,4 6 32 0 0,-4-39 6 0 0,0-1 1 0 0,0 0-9 0 0,0 0-38 0 0,0 0-4 0 0,13 1 48 0 0,-11-1-110 0 0,0 0-1 0 0,1 1 0 0 0,-1-1 0 0 0,0 0 0 0 0,0-1 0 0 0,0 1 0 0 0,1 0 0 0 0,-1-1 0 0 0,0 1 0 0 0,0-1 0 0 0,0 1 0 0 0,0-1 0 0 0,0 0 0 0 0,0 0 0 0 0,1-1-6 0 0,15-7 11 0 0,1-3-1370 0 0,-17 11 1157 0 0,-1 0-1 0 0,1 1 1 0 0,0-1 0 0 0,-1 0-1 0 0,1 0 1 0 0,-1 0-1 0 0,1-1 1 0 0,-1 1-1 0 0,1 0 1 0 0,-1-1-1 0 0,0 1 1 0 0,0-1-1 0 0,0 1 1 0 0,1-1 202 0 0,10-9-5863 0 0,-10 5 3383 0 0</inkml:trace>
  <inkml:trace contextRef="#ctx0" brushRef="#br0" timeOffset="532.76">176 228 5984 0 0,'-4'-4'622'0'0,"4"4"-243"0"0,-1-1 0 0 0,1 1-1 0 0,0 0 1 0 0,-1-1-1 0 0,1 1 1 0 0,0-1-1 0 0,0 1 1 0 0,0 0-1 0 0,-1-1 1 0 0,1 1-1 0 0,0-1 1 0 0,0 1-1 0 0,0-1 1 0 0,0 1-1 0 0,0-1 1 0 0,0 1 0 0 0,0-1-1 0 0,0 1 1 0 0,0-1-1 0 0,0 1 1 0 0,0 0-1 0 0,0-1 1 0 0,0 1-379 0 0,7-13 5184 0 0,3 6-4515 0 0,0-1 0 0 0,1 1 0 0 0,0 1 0 0 0,0 0 0 0 0,1 0 0 0 0,-1 1 0 0 0,1 1 0 0 0,0 0 0 0 0,1 0-669 0 0,-11 4 224 0 0,-2 0-7 0 0,0 0 2 0 0,7 16 490 0 0,-7-14-685 0 0,0 1 0 0 0,0-1 0 0 0,1 1 0 0 0,-2 0-1 0 0,1-1 1 0 0,0 1 0 0 0,0-1 0 0 0,-1 1 0 0 0,0 0 0 0 0,1-1 0 0 0,-2 2-24 0 0,-12 29 47 0 0,8-19 59 0 0,3-8-94 0 0,1-1 0 0 0,-1 1 0 0 0,0-1-1 0 0,0 0 1 0 0,-1 0 0 0 0,0-1 0 0 0,0 1 0 0 0,-4 4-12 0 0,7-8 72 0 0,1-1 12 0 0,0 0 9 0 0,0 0 3 0 0,0 0 0 0 0,0 0-5 0 0,0 0-22 0 0,0 0-5 0 0,0 0 0 0 0,1-1-59 0 0,0 0 0 0 0,0 1 1 0 0,0-1-1 0 0,-1 0 0 0 0,1 1 0 0 0,1-1 0 0 0,-1 1 1 0 0,0 0-1 0 0,0-1 0 0 0,0 1 0 0 0,0 0 0 0 0,0 0 1 0 0,0-1-1 0 0,0 1 0 0 0,0 0 0 0 0,1 0-5 0 0,1 0 41 0 0,4-1-39 0 0,-1 0-1 0 0,1 1 0 0 0,-1-1 1 0 0,1 2-1 0 0,-1-1 1 0 0,1 1-1 0 0,-1 0 1 0 0,1 0-1 0 0,-1 1 1 0 0,0 0-1 0 0,0 0 0 0 0,1 0 1 0 0,4 4-2 0 0,-6-4 11 0 0,0 0 0 0 0,-1 1 0 0 0,1 0-1 0 0,-1 0 1 0 0,0 0 0 0 0,1 0 0 0 0,-2 1 0 0 0,1 0 0 0 0,0 0 0 0 0,-1 0 0 0 0,1 0 0 0 0,-1 0 0 0 0,0 0-1 0 0,-1 1 1 0 0,1 0 0 0 0,-1 0 0 0 0,1 2-11 0 0,4 30 203 0 0,-7-33-151 0 0,1 1-1 0 0,0-1 1 0 0,-1 0 0 0 0,0 1 0 0 0,0-1 0 0 0,0 1 0 0 0,-1-1 0 0 0,0 0 0 0 0,1 0-1 0 0,-2 1 1 0 0,1-1 0 0 0,0 0 0 0 0,-1 0 0 0 0,-1 4-52 0 0,1-5 31 0 0,1-1 0 0 0,0 1 0 0 0,-1 0 0 0 0,1-1 0 0 0,-1 0 0 0 0,0 1 0 0 0,0-1 0 0 0,0 0 0 0 0,0 0 0 0 0,0 0 0 0 0,-1 0 0 0 0,1 0 0 0 0,-1 0 0 0 0,1-1 0 0 0,-1 1 0 0 0,1-1 0 0 0,-1 0 0 0 0,0 1 0 0 0,0-2 0 0 0,0 1 0 0 0,-3 1-31 0 0,-16-1 88 0 0,-1-1 1 0 0,0-1-1 0 0,-22-4-88 0 0,2 1-13 0 0,37 3-110 0 0,-1 0 0 0 0,1 0 0 0 0,0 0-1 0 0,-1-1 1 0 0,1 0 0 0 0,-3-1 123 0 0,7 2-335 0 0,-1-1-1 0 0,1 1 1 0 0,0 0 0 0 0,0-1 0 0 0,-1 1-1 0 0,1-1 1 0 0,-1-1 335 0 0,2 1-454 0 0,-1 1 0 0 0,2 0 0 0 0,-1 0 1 0 0,0-1-1 0 0,0 1 0 0 0,0 0 0 0 0,0-1 0 0 0,1 1 0 0 0,-1-1 0 0 0,1 1 0 0 0,-1-1 1 0 0,1 0-1 0 0,0 0 454 0 0,-1-7-8309 0 0</inkml:trace>
  <inkml:trace contextRef="#ctx0" brushRef="#br0" timeOffset="985.171">397 44 14280 0 0,'0'0'1102'0'0,"0"0"-468"0"0,0 0 703 0 0,0 0 381 0 0,0 0 77 0 0,0 0-116 0 0,0 0-563 0 0,0 0-247 0 0,7 0 686 0 0,71-4 839 0 0,-46 11-727 0 0,-30-7-1645 0 0,-1 0 0 0 0,1 0 0 0 0,-1 1 0 0 0,1-1-1 0 0,-1 0 1 0 0,1 1 0 0 0,-1-1 0 0 0,1 1 0 0 0,-1 0 0 0 0,0-1 0 0 0,1 1 0 0 0,-1 0 0 0 0,0 0 0 0 0,0 0 0 0 0,1 0 0 0 0,-1 0 0 0 0,0 0 0 0 0,0 0 0 0 0,0 0 0 0 0,0 0 0 0 0,0 1 0 0 0,-1-1 0 0 0,1 0 0 0 0,0 2-23 0 0,2 3 146 0 0,0 0 0 0 0,-1 1 0 0 0,1 0 0 0 0,0 5-145 0 0,-1-5 27 0 0,1 10-27 0 0,0-1 0 0 0,-1 1 0 0 0,-1 1 0 0 0,4 22 0 0 0,2 36 40 0 0,-5-46 61 0 0,1-1 1 0 0,5 20-102 0 0,-3-22 196 0 0,-2 1 1 0 0,-1 0-1 0 0,-1 0 1 0 0,-1 9-197 0 0,0-19-21 0 0,0-13 23 0 0,-1 0 0 0 0,1 1-1 0 0,-1-1 1 0 0,0 0 0 0 0,-1 0 0 0 0,1 0-1 0 0,-1 0 1 0 0,0-1 0 0 0,0 1 0 0 0,-1 0 0 0 0,1-1-1 0 0,-3 3-1 0 0,5-6 19 0 0,-1 0 0 0 0,0-1 0 0 0,1 1 0 0 0,-1 0 0 0 0,0 0 0 0 0,0-1 0 0 0,1 1 1 0 0,-1-1-1 0 0,0 1 0 0 0,0-1 0 0 0,0 1 0 0 0,0-1 0 0 0,0 1 0 0 0,0-1 0 0 0,0 0 0 0 0,0 1 0 0 0,0-1 0 0 0,0 0 0 0 0,0 0 0 0 0,0 0 0 0 0,0 0 0 0 0,0 0 0 0 0,0 0 0 0 0,0 0 0 0 0,0 0 0 0 0,0 0 0 0 0,0-1 0 0 0,0 1 0 0 0,0 0 0 0 0,0-1 0 0 0,-1 1-19 0 0,-15-9-1176 0 0,1 0-4842 0 0,13 6 2749 0 0,-10-6-6390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36.6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576 124 9040 0 0,'0'0'413'0'0,"0"0"-10"0"0,0 0-126 0 0,0 0 427 0 0,-4-19 9010 0 0,3 17-9443 0 0,-1 0 0 0 0,1 0 0 0 0,0 0-1 0 0,-1 0 1 0 0,1 0 0 0 0,-1 0 0 0 0,0 1 0 0 0,0-1-1 0 0,1 0 1 0 0,-1 1 0 0 0,0 0 0 0 0,0-1 0 0 0,-1 1-1 0 0,1 0 1 0 0,0 0 0 0 0,0 0 0 0 0,0 1-1 0 0,-1-1 1 0 0,0 0-271 0 0,-2 0 141 0 0,-1 0-1 0 0,1 0 1 0 0,0 0-1 0 0,0 1 1 0 0,-1 0-1 0 0,1 0 1 0 0,0 0-1 0 0,0 0 1 0 0,-1 1-141 0 0,-4 1 173 0 0,0 1 1 0 0,0 0-1 0 0,1 1 1 0 0,-1 0 0 0 0,1 1-1 0 0,0-1 1 0 0,0 2 0 0 0,-3 1-174 0 0,-63 37 617 0 0,60-34-540 0 0,10-8 0 0 0,1 1 0 0 0,0 0 0 0 0,0 0 0 0 0,0 1-1 0 0,-3 2-76 0 0,-9 12 636 0 0,4-7-522 0 0,1 2 0 0 0,1-1 0 0 0,-1 3-114 0 0,-6 6 120 0 0,13-17-117 0 0,0 0 0 0 0,1 1 1 0 0,-1-1-1 0 0,1 1 0 0 0,0 0 0 0 0,1 0 0 0 0,-3 4-3 0 0,-6 22 139 0 0,-13 37 269 0 0,2 3-224 0 0,10-34 149 0 0,2 1-1 0 0,-1 12-332 0 0,-2 29 490 0 0,2 25-490 0 0,10-74 57 0 0,1-18-33 0 0,-1 1-1 0 0,0-1 1 0 0,-1 1-24 0 0,-12 91 117 0 0,-7 51-68 0 0,17-120-404 0 0,-1 34 355 0 0,1-9-6 0 0,1-5 280 0 0,4 41-274 0 0,0-25 70 0 0,-1-51-68 0 0,0 33 25 0 0,2 0 0 0 0,4 11-27 0 0,6 71 0 0 0,3 44 0 0 0,-15-131 0 0 0,0-33 0 0 0,0 1 0 0 0,1-1 0 0 0,2 10 0 0 0,1 2 0 0 0,-2 1 0 0 0,0 22 0 0 0,-2-24 0 0 0,2-1 0 0 0,0 1 0 0 0,3 7 0 0 0,13 104-900 0 0,-11-95 1334 0 0,-3-21-557 0 0,0 0 0 0 0,6 17 123 0 0,14 57-256 0 0,-18-77 256 0 0,0 1 0 0 0,2-2 0 0 0,0 1 0 0 0,0-1 0 0 0,2 0 0 0 0,0-1 0 0 0,1 0 0 0 0,1-1 0 0 0,9 10 0 0 0,-15-18 0 0 0,-1 0 0 0 0,0-1 0 0 0,0 2 0 0 0,0 0 0 0 0,-1 0 0 0 0,0-1 0 0 0,1 0 0 0 0,0-1 0 0 0,2 2 0 0 0,15 13 205 0 0,1-1 1 0 0,1-1-1 0 0,1-1 1 0 0,13 6-206 0 0,8 7 146 0 0,-12-15-146 0 0,-29-12 0 0 0,-4-4 0 0 0,1 1 0 0 0,-1 0 0 0 0,0 0 0 0 0,1-1 0 0 0,-1 1 0 0 0,1-1 0 0 0,-1 1 0 0 0,1-1 0 0 0,-1 0 0 0 0,1 1 0 0 0,-1-1 0 0 0,1 0 0 0 0,-1 0 0 0 0,17 2 0 0 0,0 0 0 0 0,0-2 0 0 0,0 0 0 0 0,0 0 0 0 0,0-2 0 0 0,3-1 0 0 0,-15 2-11 0 0,6-1-129 0 0,0-1 0 0 0,0 0-1 0 0,0 0 1 0 0,-1-1 0 0 0,1-1 140 0 0,16-7-161 0 0,-20 10 137 0 0,0-2 1 0 0,-1 1-1 0 0,1-1 0 0 0,3-3 24 0 0,16-9 0 0 0,-19 12 0 0 0,0-1 0 0 0,0 0 0 0 0,0 0 0 0 0,0-1 0 0 0,34-27 0 0 0,-20 17 205 0 0,-18 13-100 0 0,1-1 0 0 0,0 1-1 0 0,-1-1 1 0 0,5-3-105 0 0,13-15-107 0 0,-14 14-22 0 0,-1 0 0 0 0,1 0-1 0 0,-1 0 1 0 0,-1-1 129 0 0,9-15 0 0 0,-12 19 0 0 0,0 0 0 0 0,-1 0 0 0 0,1 0 0 0 0,-1 0 0 0 0,2-4 0 0 0,4-10 0 0 0,26-47 0 0 0,-29 51 200 0 0,-4 13-158 0 0,-1 0 1 0 0,1 0-1 0 0,-1 0 0 0 0,1 1 1 0 0,0-1-1 0 0,-1 0 1 0 0,1 1-1 0 0,0-1 1 0 0,0 1-1 0 0,0-1-42 0 0,5-6 36 0 0,0-1 1 0 0,-1 0-1 0 0,4-9-36 0 0,8-13-666 0 0,-14 25 820 0 0,0 0 1 0 0,0-1 0 0 0,0 1 0 0 0,1-7-155 0 0,1-4 186 0 0,-2 7-186 0 0,0-1 0 0 0,-1 1 0 0 0,0-1 0 0 0,-1 1 0 0 0,0-7 0 0 0,2-13 0 0 0,-2 25 0 0 0,0 0 0 0 0,1 0 0 0 0,0 0 0 0 0,-1 1 0 0 0,2-1 0 0 0,1-4 0 0 0,-1 4 0 0 0,0 0 0 0 0,-1-1 0 0 0,0 1 0 0 0,2-6 0 0 0,-1-7 0 0 0,0-1 0 0 0,-1 0 0 0 0,-1 0 0 0 0,-1 0 0 0 0,0 0 0 0 0,-2-6 0 0 0,-2-95 0 0 0,4 107 0 0 0,0-1 0 0 0,1 1 0 0 0,2-13 0 0 0,1-10 0 0 0,2-32 0 0 0,-2 29 0 0 0,-1-22 0 0 0,-1 19 0 0 0,-1 24 0 0 0,-1 0 0 0 0,0 0 0 0 0,-3-13 0 0 0,-1-34 0 0 0,3 51 0 0 0,0 0 0 0 0,0 0 0 0 0,2-10 0 0 0,-1 9 0 0 0,0 0 0 0 0,0 0 0 0 0,-2-6 0 0 0,-2-8 0 0 0,2 0 0 0 0,2-25 0 0 0,1 18 0 0 0,-5-30 0 0 0,0-33 0 0 0,-3 35 0 0 0,6 53 0 0 0,0 1 0 0 0,0-1 0 0 0,1 1 0 0 0,0-2 0 0 0,0-33 0 0 0,0 40 0 0 0,0-1 0 0 0,0 1 0 0 0,1 0 0 0 0,0-1 0 0 0,0 0 0 0 0,0 0 0 0 0,0 0 0 0 0,0 0 0 0 0,-1 1 0 0 0,0-1 0 0 0,0-2 0 0 0,-1 0 0 0 0,1-1 0 0 0,0 0 0 0 0,0 0 0 0 0,1-5 0 0 0,-1 10 0 0 0,1 0 0 0 0,-1 0 0 0 0,-1 1 0 0 0,1-1 0 0 0,0 0 0 0 0,-1 0 0 0 0,-1-13 0 0 0,1 4 10 0 0,0-1-1 0 0,-2-9-9 0 0,-2-23 34 0 0,0 3-7 0 0,4 33-23 0 0,-1 1 0 0 0,2-1 0 0 0,-1 0 0 0 0,1-2-4 0 0,2-11 0 0 0,-2 1 0 0 0,-1 0 0 0 0,-1-1 0 0 0,-1 1 0 0 0,0 0 0 0 0,-6-16 0 0 0,2 10 0 0 0,3 12 0 0 0,0 1 0 0 0,-1-1 0 0 0,-4-7 0 0 0,-31-79-129 0 0,24 60-3 0 0,0 1 1 0 0,-23-38 131 0 0,30 67 15 0 0,0-1 0 0 0,0 1 0 0 0,-1 1 0 0 0,-1 0 0 0 0,1 1 0 0 0,-2 0 1 0 0,0 0-1 0 0,0 1 0 0 0,0 1 0 0 0,-1 0 0 0 0,-1 1 0 0 0,1 0 0 0 0,-4 0-15 0 0,-20-8 49 0 0,0 2 0 0 0,-1 1 0 0 0,-1 3 0 0 0,-17-2-49 0 0,9 5-2930 0 0,40 6 1433 0 0,0 0 0 0 0,0 1 0 0 0,0-1-1 0 0,0 1 1 0 0,-6 3 1497 0 0,-5 1-9623 0 0</inkml:trace>
  <inkml:trace contextRef="#ctx0" brushRef="#br0" timeOffset="15016.073">999 3820 16296 0 0,'0'0'365'0'0,"0"0"56"0"0,-10-9 568 0 0,9 8-841 0 0,0 0-1 0 0,0-1 0 0 0,0 1 1 0 0,0 0-1 0 0,0-1 0 0 0,0 1 0 0 0,0-1 1 0 0,1 1-1 0 0,-1-1 0 0 0,0 1 1 0 0,1-1-1 0 0,-1 1 0 0 0,1-1 0 0 0,0 0 1 0 0,-1 1-1 0 0,1-1 0 0 0,0 1 1 0 0,0-1-1 0 0,0 0 0 0 0,0 1 0 0 0,1-2-147 0 0,-1 0 262 0 0,0 0-66 0 0,0-7 998 0 0,0-1 0 0 0,-1 1 0 0 0,-1-6-1194 0 0,1 13 164 0 0,1 1 0 0 0,-1-1 0 0 0,0 0 0 0 0,0 1 0 0 0,0-1 0 0 0,0 1 0 0 0,0-1 0 0 0,-1 1 0 0 0,1-1-1 0 0,-1 1 1 0 0,0 0 0 0 0,1 0 0 0 0,-1 0 0 0 0,0 0 0 0 0,-1 0-164 0 0,-17-21 841 0 0,-6-1-631 0 0,20 18-179 0 0,0 0-1 0 0,0 1 1 0 0,-1 0-1 0 0,-1-1-30 0 0,-17-15 63 0 0,21 17-54 0 0,0 1 0 0 0,0-1 0 0 0,0 1 0 0 0,-1-1 0 0 0,0 1-9 0 0,3 2 2 0 0,0 0-1 0 0,0 0 0 0 0,1 1 1 0 0,-1-1-1 0 0,0 0 0 0 0,0 1 1 0 0,0 0-1 0 0,0-1 0 0 0,0 1 1 0 0,0 0-1 0 0,0 0 0 0 0,0 0 1 0 0,0 0-1 0 0,0 1 0 0 0,0-1 1 0 0,0 0-1 0 0,1 1-1 0 0,-4 0-3 0 0,1 1 0 0 0,-1-1 0 0 0,1 1 0 0 0,0 0 0 0 0,-1 0 0 0 0,1 0 0 0 0,1 1 0 0 0,-1 0 0 0 0,0 0 0 0 0,0 0 0 0 0,1 0 0 0 0,0 0 0 0 0,0 0 0 0 0,0 1 0 0 0,0 0 0 0 0,0 0 0 0 0,1 0 0 0 0,-1 0 0 0 0,1 0 0 0 0,0 1 3 0 0,-6 11-23 0 0,1 0 0 0 0,1 1 0 0 0,0-1-1 0 0,1 1 1 0 0,1 0 0 0 0,1 1 0 0 0,-1 10 23 0 0,3-13-8 0 0,0-1 0 0 0,1 1-1 0 0,1-1 1 0 0,0 1 0 0 0,1-1 0 0 0,1 1 0 0 0,0-1-1 0 0,1 0 1 0 0,2 6 8 0 0,-4-15 1 0 0,1 1-1 0 0,-1-1 1 0 0,1 0-1 0 0,0 0 1 0 0,1-1-1 0 0,-1 1 1 0 0,1-1-1 0 0,0 1 1 0 0,0-1-1 0 0,0 0 1 0 0,0-1 0 0 0,1 1-1 0 0,0-1 1 0 0,0 0-1 0 0,-1 0 1 0 0,2 0-1 0 0,-1-1 1 0 0,0 0-1 0 0,1 0 1 0 0,4 2-1 0 0,-7-4 10 0 0,-1 0 0 0 0,1 0 1 0 0,0-1-1 0 0,-1 1 0 0 0,1-1 0 0 0,0 1 1 0 0,-1-1-1 0 0,1 0 0 0 0,-1 0 0 0 0,1 0 1 0 0,-1 0-1 0 0,1 0 0 0 0,-1 0 0 0 0,0-1 1 0 0,0 1-1 0 0,0-1-10 0 0,7-5 59 0 0,0 0 0 0 0,-1 0 0 0 0,1-2-59 0 0,1-2 26 0 0,-1-1 0 0 0,0 0 0 0 0,-1 0 0 0 0,0-1 0 0 0,-1 0 0 0 0,-1 0-1 0 0,0 0 1 0 0,-1-1 0 0 0,0 0 0 0 0,-1 0 0 0 0,0-1 0 0 0,-1 1 0 0 0,-1-1 0 0 0,0-8-26 0 0,4-15 280 0 0,-6 36-27 0 0,0 2-29 0 0,0 3-213 0 0,-1-1-1 0 0,1 1 1 0 0,0-1 0 0 0,-1 1-1 0 0,1 0 1 0 0,0-1-1 0 0,1 1 1 0 0,-1-1 0 0 0,1 2-11 0 0,-1 5 0 0 0,1 10 0 0 0,1 0 0 0 0,1 5 0 0 0,2 19 0 0 0,9 120 0 0 0,-10-135 0 0 0,5 24 0 0 0,-1-14 0 0 0,-7-32-70 0 0,0 1 0 0 0,1-1 0 0 0,0 1 0 0 0,0-1 0 0 0,1 0 0 0 0,-1 0 0 0 0,1 0 0 0 0,2 2 70 0 0,-5-7-480 0 0,7-7-3098 0 0,-3 0 1460 0 0</inkml:trace>
  <inkml:trace contextRef="#ctx0" brushRef="#br0" timeOffset="15809.241">1457 3198 11056 0 0,'0'0'852'0'0,"0"0"-283"0"0,0 0 899 0 0,10-20 11693 0 0,-14 18-12997 0 0,1 1 1 0 0,-1-1-1 0 0,0 0 1 0 0,1 1-1 0 0,-1 0 1 0 0,0 0-1 0 0,0 0 0 0 0,0 0 1 0 0,0 1-1 0 0,-2-1-164 0 0,-46 2 454 0 0,23 0-256 0 0,26-1-174 0 0,0 1 1 0 0,0-1 0 0 0,0 1-1 0 0,0-1 1 0 0,0 1 0 0 0,-2 1-25 0 0,4-2 65 0 0,-1 2 0 0 0,2-2-63 0 0,-1 0 0 0 0,1 0 0 0 0,-1 0 0 0 0,1 0 0 0 0,0 0 0 0 0,-1 1 0 0 0,1-1 0 0 0,-1 0 0 0 0,1 0 0 0 0,0 0 0 0 0,-1 1 0 0 0,1-1 1 0 0,0 0-1 0 0,-1 0 0 0 0,1 1 0 0 0,0-1 0 0 0,-1 0 0 0 0,1 1 0 0 0,0-1 0 0 0,0 0 0 0 0,-1 1 0 0 0,1-1 0 0 0,0 1 0 0 0,0-1 0 0 0,0 0 0 0 0,0 1 0 0 0,-1-1 0 0 0,1 1 0 0 0,0-1 0 0 0,0 1 0 0 0,0-1-2 0 0,-4 14 56 0 0,0 0 0 0 0,1 0 0 0 0,0 0 0 0 0,1 0-1 0 0,1 1 1 0 0,0-1 0 0 0,1 4-56 0 0,-5 49 102 0 0,-3 7 41 0 0,-3 21 174 0 0,1 14 242 0 0,6-74-319 0 0,4-35-231 0 0,0 1 0 0 0,0-1 0 0 0,-1 1 0 0 0,1-1 0 0 0,0 1 0 0 0,0-1 0 0 0,0 1 0 0 0,0-1 0 0 0,0 1 0 0 0,0-1 0 0 0,0 1 0 0 0,0-1 0 0 0,0 1 0 0 0,0-1 0 0 0,0 1 0 0 0,0-1 0 0 0,1 1 0 0 0,-1-1 0 0 0,0 1 0 0 0,0-1 0 0 0,0 0 0 0 0,1 1 0 0 0,-1-1 0 0 0,0 1 0 0 0,0-1 0 0 0,1 1 0 0 0,-1-1 0 0 0,1 0-9 0 0,21 6 417 0 0,-12-6-451 0 0,0 1-1 0 0,0-2 0 0 0,0 1 1 0 0,0-1-1 0 0,-1-1 0 0 0,1 0 1 0 0,6-2 34 0 0,-4 1-1303 0 0,1 0 1 0 0,0 1 0 0 0,-1 1 0 0 0,2 0 1302 0 0,-13 1-1731 0 0,-1 0-224 0 0,0 0-41 0 0</inkml:trace>
  <inkml:trace contextRef="#ctx0" brushRef="#br0" timeOffset="16375.239">1576 3291 4144 0 0,'0'0'319'0'0,"5"-10"942"0"0,-4 8 4228 0 0,0 0 5251 0 0,-1 1-7590 0 0,0 3-1276 0 0,2 8-748 0 0,-1 15-914 0 0,-7 5 614 0 0,-6 16-826 0 0,-5 24 434 0 0,11-44-66 0 0,6-25-208 0 0,-1 1-27 0 0,1-1-138 0 0,0-1-1 0 0,0 1 1 0 0,0 0-1 0 0,-1 0 0 0 0,1-1 1 0 0,0 1-1 0 0,0 0 1 0 0,0 0-1 0 0,0-1 0 0 0,0 1 1 0 0,0 0-1 0 0,1 0 1 0 0,-1-1-1 0 0,0 1 0 0 0,0 0 1 0 0,0 0-1 0 0,1-1 1 0 0,-1 1-1 0 0,0 0 0 0 0,1 0 6 0 0,0 0-9 0 0,0 0-1 0 0,0 0 0 0 0,0 0 0 0 0,1 0 0 0 0,-1-1 0 0 0,0 1 1 0 0,0 0-1 0 0,1-1 0 0 0,-1 1 0 0 0,0-1 0 0 0,1 1 0 0 0,-1-1 1 0 0,1 1-1 0 0,-1-1 0 0 0,1 0 0 0 0,-1 0 0 0 0,0 0 0 0 0,1 0 0 0 0,-1 0 1 0 0,1 0-1 0 0,-1 0 10 0 0,2 0-54 0 0,0-1 1 0 0,0 1-1 0 0,0-1 1 0 0,0 1-1 0 0,0-1 1 0 0,0 0-1 0 0,-1 0 1 0 0,1 0-1 0 0,0-1 1 0 0,-1 1-1 0 0,1-1 0 0 0,1 0 54 0 0,2-3-184 0 0,0 0 0 0 0,-1 0 0 0 0,1 0 0 0 0,0-2 184 0 0,-2 3-243 0 0,0 0-1 0 0,0 0 1 0 0,0 0-1 0 0,-1-1 1 0 0,0 1-1 0 0,0-1 0 0 0,0 0 1 0 0,-1 0-1 0 0,1 0 1 0 0,-1-1-1 0 0,0 1 1 0 0,-1 0-1 0 0,0-1 1 0 0,1 1-1 0 0,-1-1 1 0 0,-1 1-1 0 0,1-5 244 0 0,-1 6 0 0 0,0 0 2 0 0,0-1 0 0 0,0 0 1 0 0,-1 0-1 0 0,0 1 0 0 0,-1-6-2 0 0,2 5 53 0 0,-1-2 1833 0 0,0 18-1579 0 0,-1 6-157 0 0,-4 18 573 0 0,1 0 0 0 0,1 18-723 0 0,-1 13 483 0 0,1-35-231 0 0,1-9-186 0 0,0 0 0 0 0,2 2-66 0 0,1 3-85 0 0,0-26-363 0 0,0-1-176 0 0,0 0-43 0 0,0 0-202 0 0,1-1-828 0 0,2-4-353 0 0</inkml:trace>
  <inkml:trace contextRef="#ctx0" brushRef="#br0" timeOffset="16809.972">1754 3185 20815 0 0,'0'0'472'0'0,"0"0"68"0"0,0 0 34 0 0,0 0-69 0 0,2 0-222 0 0,70 9 2871 0 0,5-5-2712 0 0,-75-4-312 0 0,-1 0 0 0 0,1 0 0 0 0,-1 0 0 0 0,1 0 0 0 0,0 0 0 0 0,-1 1 0 0 0,1-1 0 0 0,-1 0 0 0 0,1 1 0 0 0,-1-1 0 0 0,1 1 0 0 0,-1 0 0 0 0,0 0 0 0 0,1-1 0 0 0,-1 1 1 0 0,1 0-131 0 0,-2 0 47 0 0,1 0 0 0 0,0 0 1 0 0,0 0-1 0 0,-1 1 1 0 0,1-1-1 0 0,-1 0 1 0 0,1 0-1 0 0,-1 0 0 0 0,0 0 1 0 0,1 1-1 0 0,-1-1 1 0 0,0 0-1 0 0,0 0 1 0 0,0 1-1 0 0,0-1 1 0 0,0 0-1 0 0,0 0 0 0 0,0 1 1 0 0,0-1-1 0 0,0 0 1 0 0,-1 1-48 0 0,-2 18 186 0 0,1 0 1 0 0,0 8-187 0 0,1-1 45 0 0,1 18 53 0 0,8 55 89 0 0,-3-30 311 0 0,4 11-498 0 0,-7-69 20 0 0,-1 1-1 0 0,0 0 1 0 0,0 0 0 0 0,-1 0 0 0 0,-1-1-1 0 0,-2 12-19 0 0,3-20 37 0 0,-1-1-1 0 0,0 0 0 0 0,1 1 0 0 0,-2-1 1 0 0,1 0-1 0 0,0 1 0 0 0,-1-1 1 0 0,1 0-1 0 0,-1 0 0 0 0,0 0 0 0 0,0 0 1 0 0,0-1-1 0 0,-1 1 0 0 0,1 0 0 0 0,0-1 1 0 0,-1 0-1 0 0,0 1 0 0 0,0-1 0 0 0,1 0 1 0 0,-1 0-1 0 0,0-1 0 0 0,-1 1 1 0 0,1-1-1 0 0,0 1 0 0 0,0-1 0 0 0,-4 0-36 0 0,0 1-286 0 0,-1-1-1 0 0,1 0 1 0 0,-1-1-1 0 0,0 0 1 0 0,1 0-1 0 0,-1-1 1 0 0,0 0-1 0 0,1 0 1 0 0,-1-1-1 0 0,1 1 1 0 0,0-2-1 0 0,-1 1 287 0 0,5 1-359 0 0,-17-4-1289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7.1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0 377 3680 0 0,'0'0'167'0'0,"0"0"238"0"0,0 0 897 0 0,0 0 393 0 0,0 0 81 0 0,0 0 809 0 0,0 3-2808 0 0,1-2 3937 0 0,-1-1 4183 0 0,9-4-7560 0 0,-8 4-254 0 0,1 0 0 0 0,-1-1 0 0 0,1 1 0 0 0,-1-1 0 0 0,0 0 0 0 0,0 1 0 0 0,1-1 0 0 0,-1 0 0 0 0,0 0 1 0 0,0 0-1 0 0,0 0 0 0 0,0 0 0 0 0,0 0 0 0 0,0 0 0 0 0,0 0 0 0 0,0 0 0 0 0,0 0 0 0 0,-1 0 0 0 0,1-1 0 0 0,0 1 0 0 0,-1 0 0 0 0,1 0 0 0 0,-1-1 1 0 0,1 1-84 0 0,2-9 115 0 0,0 0 0 0 0,1 0 1 0 0,1 1-1 0 0,3-6-115 0 0,7-16-104 0 0,8-22 446 0 0,-8 22 91 0 0,-2-1-1 0 0,-1 0 1 0 0,5-28-433 0 0,-13 36 173 0 0,3-13 130 0 0,-7 37-294 0 0,0 0 0 0 0,0 0 1 0 0,0 0-1 0 0,0 0 0 0 0,0 0 0 0 0,0 0 1 0 0,0 1-1 0 0,0-1 0 0 0,0 0 0 0 0,0 0 1 0 0,0 0-1 0 0,0 0 0 0 0,0 0 0 0 0,0 0 1 0 0,0 0-1 0 0,0 0 0 0 0,1 0 0 0 0,-1 0 1 0 0,0 0-1 0 0,0 0 0 0 0,0 0 0 0 0,0 0 1 0 0,0 0-1 0 0,0 0 0 0 0,0 0 0 0 0,0 0 1 0 0,0 0-1 0 0,0 0 0 0 0,0 0 0 0 0,0 0 1 0 0,0 0-1 0 0,0 0 0 0 0,0 0 0 0 0,0 0 1 0 0,0 0-1 0 0,0 0 0 0 0,0 0 0 0 0,0 0 1 0 0,0 0-1 0 0,1 0 0 0 0,-1 0 0 0 0,0 0 1 0 0,0 0-1 0 0,0 0 0 0 0,0 0 0 0 0,0 0 1 0 0,0 0-1 0 0,0 0 0 0 0,0 0 0 0 0,0 0-9 0 0,2 11 210 0 0,0 23-127 0 0,-1-20 7 0 0,6 154 1381 0 0,-8 15-1471 0 0,0-54 526 0 0,1 20-1375 0 0,1-143-1604 0 0,1-2-7434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8.1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25 182 7368 0 0,'0'0'333'0'0,"-13"-7"134"0"0,12 5-245 0 0,0 1 1 0 0,0 0-1 0 0,0 0 1 0 0,0 0-1 0 0,0-1 0 0 0,0 1 1 0 0,1 0-1 0 0,-1-1 1 0 0,0 1-1 0 0,1-1 1 0 0,-1 1-1 0 0,1-1 1 0 0,-1 1-1 0 0,1-1 0 0 0,0 0 1 0 0,0 1-1 0 0,0-1 1 0 0,0 1-1 0 0,0-1 1 0 0,0 1-1 0 0,0-1 0 0 0,0 0 1 0 0,0 1-1 0 0,1-1 1 0 0,-1 1-1 0 0,1-1 1 0 0,-1 1-1 0 0,1-1 1 0 0,0 1-1 0 0,0 0 0 0 0,0-2-222 0 0,4-5 2266 0 0,0 0 0 0 0,1 0 0 0 0,0 0 0 0 0,6-6-2266 0 0,-4 6 556 0 0,-1 1-365 0 0,0 0-1 0 0,0 0 0 0 0,1 1 1 0 0,0 0-1 0 0,1 1 1 0 0,-1-1-1 0 0,1 1 0 0 0,0 1 1 0 0,1 0-1 0 0,-1 0 0 0 0,1 1 1 0 0,-1 0-1 0 0,1 1 1 0 0,8-1-191 0 0,-16 2 28 0 0,0 1 0 0 0,1 0 1 0 0,-1 0-1 0 0,0 0 0 0 0,0 1 1 0 0,0-1-1 0 0,0 0 0 0 0,0 1 1 0 0,0-1-1 0 0,0 1 0 0 0,0 0 1 0 0,0 0-1 0 0,0 0 0 0 0,0 0 1 0 0,0 0-1 0 0,0 0 0 0 0,0 0 1 0 0,-1 1-1 0 0,1-1 0 0 0,-1 1 1 0 0,1-1-1 0 0,-1 1 1 0 0,1-1-1 0 0,-1 1 0 0 0,0 0 1 0 0,0 0-29 0 0,1 2 15 0 0,0-1 1 0 0,0 1 0 0 0,-1-1 0 0 0,1 1 0 0 0,-1 0-1 0 0,0 0 1 0 0,0-1 0 0 0,0 1 0 0 0,-1 0 0 0 0,0 0 0 0 0,1 0-1 0 0,-1 0 1 0 0,-1 3-16 0 0,-1 4 114 0 0,0 1-1 0 0,-1 0 1 0 0,0-1-1 0 0,-1 0 1 0 0,0 0-1 0 0,0 0 1 0 0,-6 8-114 0 0,-8 11 513 0 0,-20 26-513 0 0,8-12 288 0 0,21-28-106 0 0,0 0-1 0 0,-1 5-181 0 0,-15 28 405 0 0,15-34-81 0 0,1 1 0 0 0,-6 15-324 0 0,14-30 64 0 0,1-1-24 0 0,0 0-68 0 0,10 2 401 0 0,100-4 210 0 0,45-8-583 0 0,-99 3-3154 0 0,0-2-3290 0 0,-24 2-3333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9.2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4 206 16495 0 0,'-3'-11'1763'0'0,"3"5"-1466"0"0,1 0-1 0 0,0 0 1 0 0,0 0 0 0 0,1 0-1 0 0,-1 0 1 0 0,1 0-1 0 0,1 1 1 0 0,-1-1 0 0 0,1 1-1 0 0,0 0 1 0 0,0-1-1 0 0,1 1 1 0 0,-1 1 0 0 0,1-1-1 0 0,0 0 1 0 0,0 1-1 0 0,1 0 1 0 0,2-2-297 0 0,13-10 457 0 0,0 1 0 0 0,2 1-1 0 0,17-9-456 0 0,-34 20-8 0 0,1 0 67 0 0,1 0-1 0 0,-1 0 0 0 0,1 0 1 0 0,0 1-1 0 0,-1 0 1 0 0,1 0-1 0 0,0 1 0 0 0,0 0 1 0 0,0 0-1 0 0,2 1-58 0 0,-6 0 22 0 0,0 0-1 0 0,0 0 1 0 0,0 0-1 0 0,0 0 0 0 0,0 1 1 0 0,0-1-1 0 0,0 1 1 0 0,0 0-1 0 0,-1 0 1 0 0,1 0-1 0 0,0 0 0 0 0,0 0 1 0 0,-1 1-1 0 0,1-1 1 0 0,-1 1-1 0 0,1 0 1 0 0,-1 0-1 0 0,0 0 1 0 0,0 0-1 0 0,1 0 0 0 0,-2 0 1 0 0,1 0-1 0 0,0 1 1 0 0,0-1-1 0 0,0 2-21 0 0,0 2 39 0 0,0-1 0 0 0,-1 0-1 0 0,1 1 1 0 0,-1-1 0 0 0,0 1 0 0 0,-1-1-1 0 0,0 1 1 0 0,1-1 0 0 0,-2 1 0 0 0,1-1-1 0 0,-1 1 1 0 0,0-1 0 0 0,0 1 0 0 0,-1 3-39 0 0,-2 5 154 0 0,-1 0 0 0 0,0 0 0 0 0,-1-1 0 0 0,-6 13-154 0 0,8-19 81 0 0,0 0-1 0 0,0-1 1 0 0,-1 1 0 0 0,0-1 0 0 0,0 0-1 0 0,0 0 1 0 0,-1 0 0 0 0,0-1 0 0 0,0 0 0 0 0,0 0-1 0 0,-1 0 1 0 0,-2 1-81 0 0,8-6 25 0 0,0 1 0 0 0,0-1 0 0 0,-1 0 0 0 0,1 1-1 0 0,0-1 1 0 0,0 0 0 0 0,0 0 0 0 0,0 0 0 0 0,-1 0 0 0 0,1 0-1 0 0,0 0 1 0 0,0 0 0 0 0,0 0 0 0 0,-1 0 0 0 0,1-1 0 0 0,0 1 0 0 0,0 0-1 0 0,0-1 1 0 0,0 1 0 0 0,0-1 0 0 0,0 1 0 0 0,0-1 0 0 0,0 0 0 0 0,0 1-1 0 0,-1-2-24 0 0,1 2 9 0 0,1-1 0 0 0,-1 1 0 0 0,1-1 0 0 0,0 1 0 0 0,-1-1-1 0 0,1 0 1 0 0,0 1 0 0 0,-1-1 0 0 0,1 0 0 0 0,0 1 0 0 0,0-1 0 0 0,-1 0-1 0 0,1 1 1 0 0,0-1 0 0 0,0 0 0 0 0,0 0 0 0 0,0 1 0 0 0,0-1-1 0 0,0 0 1 0 0,0 0 0 0 0,0 1 0 0 0,0-1 0 0 0,0 0 0 0 0,1 1 0 0 0,-1-1-1 0 0,0 0 1 0 0,0 1 0 0 0,1-1 0 0 0,-1 0 0 0 0,0 1 0 0 0,1-1-1 0 0,-1 0 1 0 0,1 1 0 0 0,-1-1 0 0 0,1 1 0 0 0,-1-1 0 0 0,1 1 0 0 0,-1-1-1 0 0,1 1 1 0 0,-1-1 0 0 0,1 1-9 0 0,4-3-2 0 0,-1 0-1 0 0,1 0 1 0 0,0 0-1 0 0,0 1 1 0 0,0 0-1 0 0,1 0 1 0 0,-1 0-1 0 0,0 1 1 0 0,1 0 0 0 0,-1 0-1 0 0,1 0 1 0 0,-1 1-1 0 0,4-1 3 0 0,7 1-8 0 0,1 0 0 0 0,-1 1 0 0 0,1 1 0 0 0,-1 0 8 0 0,0 1-5 0 0,-6-2-10 0 0,1 1 0 0 0,0 0 0 0 0,-1 0-1 0 0,1 1 1 0 0,-1 1 0 0 0,0-1 0 0 0,0 2 0 0 0,0 0 0 0 0,2 1 15 0 0,-4-1 8 0 0,0 1 1 0 0,-1 0 0 0 0,1 0-1 0 0,-1 1 1 0 0,4 6-9 0 0,-8-11 23 0 0,-1 1 0 0 0,0 0 1 0 0,-1 0-1 0 0,1 0 0 0 0,0 0 1 0 0,-1 1-1 0 0,0-1 0 0 0,0 0 0 0 0,0 0 1 0 0,0 1-1 0 0,0-1 0 0 0,-1 1 0 0 0,1-1 1 0 0,-1 1-1 0 0,0-1 0 0 0,0 1 0 0 0,0 1-23 0 0,-1 0 66 0 0,0-1-1 0 0,-1 1 0 0 0,1-1 0 0 0,-1 1 0 0 0,1-1 0 0 0,-1 0 0 0 0,-1 0 0 0 0,1 0 1 0 0,0 0-1 0 0,-1 0 0 0 0,0 0 0 0 0,0-1 0 0 0,0 1 0 0 0,-1-1 0 0 0,1 0 0 0 0,-1 0 1 0 0,1 0-1 0 0,-1-1 0 0 0,0 1 0 0 0,-2 0-65 0 0,-6 4 133 0 0,-1-1 0 0 0,0-1 0 0 0,0 0 0 0 0,0 0-1 0 0,-1-1 1 0 0,-1-1-133 0 0,0 1 75 0 0,-1-1 0 0 0,1 0-1 0 0,-1-1 1 0 0,0-1 0 0 0,0 0-1 0 0,0-1 1 0 0,0-1 0 0 0,0 0-1 0 0,0-2 1 0 0,-15-3-75 0 0,-60-24-437 0 0,80 30-1565 0 0,10 0 809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52.3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77 20527 0 0,'0'0'943'0'0,"0"0"-23"0"0,13-6-28 0 0,2 1-451 0 0,0 1-1 0 0,1 0 1 0 0,-1 0-1 0 0,1 2 1 0 0,11-1-441 0 0,39-7 938 0 0,-21 1-1675 0 0,8 1 737 0 0,-13 3-1533 0 0,29-9 1533 0 0,-63 12-2614 0 0,-4 1-5333 0 0</inkml:trace>
  <inkml:trace contextRef="#ctx0" brushRef="#br0" timeOffset="474.405">142 28 14744 0 0,'-10'13'849'0'0,"0"1"1"0"0,1 0 0 0 0,1 0-1 0 0,0 1 1 0 0,2 0 0 0 0,-1 1 0 0 0,2-1-1 0 0,0 1 1 0 0,0 0 0 0 0,1 6-850 0 0,-9 74 1510 0 0,9-80-1038 0 0,3-13-228 0 0,0 1-1 0 0,0-1 1 0 0,1 0-1 0 0,-1 0 1 0 0,1 0 0 0 0,0 1-1 0 0,0-1 1 0 0,0 0-1 0 0,0 3-243 0 0,1-7 15 0 0,-1 0 0 0 0,1 0-1 0 0,-1 0 1 0 0,1 0 0 0 0,0 1-1 0 0,-1-1 1 0 0,1 0 0 0 0,0 0-1 0 0,0 1 1 0 0,-1-1 0 0 0,1 0-1 0 0,0 1 1 0 0,0-1 0 0 0,0 0 0 0 0,0 1-1 0 0,0-1-14 0 0,4-3 53 0 0,7-9 64 0 0,-2 1-58 0 0,0 0 0 0 0,1 1 0 0 0,0 1 0 0 0,0 0 0 0 0,10-6-59 0 0,-14 11 26 0 0,1 0-1 0 0,1 1 1 0 0,-1 0-1 0 0,1 0 1 0 0,-1 1-1 0 0,1 0 1 0 0,0 0-1 0 0,0 1 1 0 0,0 1-1 0 0,1-1 1 0 0,3 1-26 0 0,-7 1 46 0 0,0 0-1 0 0,0 0 1 0 0,0 1 0 0 0,0 0 0 0 0,0 0 0 0 0,0 1 0 0 0,0-1 0 0 0,-1 1-1 0 0,1 0 1 0 0,0 1 0 0 0,-1 0 0 0 0,0 0 0 0 0,1 0 0 0 0,-1 0-1 0 0,0 1 1 0 0,-1-1 0 0 0,5 5-46 0 0,-3-1 75 0 0,0 0 0 0 0,0 0 0 0 0,-1 0-1 0 0,0 1 1 0 0,0 0 0 0 0,0 0 0 0 0,-1 1 0 0 0,0-1-1 0 0,-1 1 1 0 0,0 0 0 0 0,-1-1 0 0 0,1 1 0 0 0,-1 7-75 0 0,0 0 109 0 0,0-1 0 0 0,-2 0 0 0 0,0 1 1 0 0,0-1-1 0 0,-2 0 0 0 0,0 0 0 0 0,-3 15-109 0 0,2-23 57 0 0,1 1-1 0 0,-1 0 1 0 0,0-1-1 0 0,-1 1 0 0 0,0-1 1 0 0,0 0-1 0 0,-1 0 0 0 0,0-1 1 0 0,0 1-1 0 0,0-1 1 0 0,-1 0-1 0 0,0 0 0 0 0,0-1 1 0 0,0 0-1 0 0,-1 0 0 0 0,1 0 1 0 0,-1-1-1 0 0,-1 0 0 0 0,1-1 1 0 0,-5 3-57 0 0,-4 0 26 0 0,-1 0-1 0 0,0-1 1 0 0,0-1 0 0 0,0 0-1 0 0,0-1 1 0 0,-1-1 0 0 0,1-1-1 0 0,-1-1 1 0 0,-3 0-26 0 0,9-1-281 0 0,-1 1-1 0 0,1-2 1 0 0,0 0-1 0 0,0 0 1 0 0,0-1-1 0 0,0-1 1 0 0,0 0-1 0 0,0-1 282 0 0,2-2-2756 0 0,5 0-7172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39.6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244 0 11976 0 0,'0'0'266'0'0,"0"0"44"0"0,0 0 15 0 0,0 0-26 0 0,-5 14 1641 0 0,1 32 889 0 0,1 0 0 0 0,3 8-2829 0 0,0 10 940 0 0,-27 722 2975 0 0,9-307-1665 0 0,1-219-2125 0 0,15-244-45 0 0,1-2-2173 0 0,0-5-5813 0 0,1-9 101 0 0</inkml:trace>
  <inkml:trace contextRef="#ctx0" brushRef="#br0" timeOffset="835.554">3 1460 6912 0 0,'-1'-5'-2356'0'0,"0"-5"8751"0"0,2 5 2133 0 0,3 8-7092 0 0,15 25 279 0 0,-1 0 0 0 0,6 13-1715 0 0,-10-16 630 0 0,10 21 499 0 0,-13-24 125 0 0,14 20-1254 0 0,-13-19 346 0 0,4 5 29 0 0,-6-13-161 0 0,-8-12-148 0 0,0 0 0 0 0,-1-1 0 0 0,1 1-1 0 0,0-1 1 0 0,0 0 0 0 0,0 1 0 0 0,1-1 0 0 0,-1 0-1 0 0,0 0 1 0 0,1 0-66 0 0,-2-2 80 0 0,-1 0 0 0 0,10-7 232 0 0,-9 3-278 0 0,1 1-1 0 0,0-1 1 0 0,-1 0-1 0 0,0 0 1 0 0,0 0 0 0 0,0 0-1 0 0,0 0 1 0 0,-1 0-1 0 0,1 0 1 0 0,-1-1-34 0 0,4-23 32 0 0,4 0-49 0 0,-6 18 15 0 0,1 1 0 0 0,0 0 0 0 0,0 0 0 0 0,1 0 0 0 0,2-3 2 0 0,18-29-43 0 0,10-16-664 0 0,-15 17-2916 0 0,-14 28 2151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51.4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194 1 9672 0 0,'0'0'440'0'0,"-8"5"168"0"0,4 5 1423 0 0,0 0 0 0 0,1 1 1 0 0,0-1-1 0 0,1 1 1 0 0,0-1-1 0 0,1 1 0 0 0,0 1-2031 0 0,-4 36 2622 0 0,3 15-2622 0 0,-4 41 46 0 0,2-66 258 0 0,1-6 357 0 0,-1 0 0 0 0,-2 0 0 0 0,-9 30-661 0 0,3-20 287 0 0,5-17-46 0 0,-2-1 0 0 0,-4 12-241 0 0,2-14 338 0 0,-11 18-338 0 0,19-34 50 0 0,-1 0 1 0 0,0 0-1 0 0,0-1 1 0 0,0 0-1 0 0,-1 0 1 0 0,0 0-1 0 0,0-1 1 0 0,0 1-1 0 0,-2 0-50 0 0,71-35-16 0 0,-40 22-169 0 0,0 1-1 0 0,0 1 1 0 0,1 1 0 0 0,0 2-1 0 0,0 0 1 0 0,25 1 185 0 0,-39 2-1120 0 0,1 0 1 0 0,-1-1-1 0 0,0 0 0 0 0,1-1 0 0 0,-1 0 1 0 0,3-2 1119 0 0,-8 2-1842 0 0</inkml:trace>
  <inkml:trace contextRef="#ctx0" brushRef="#br0" timeOffset="359.046">396 414 6912 0 0,'0'0'314'0'0,"-8"10"116"0"0,6-3 1350 0 0,0 1 0 0 0,0-1 1 0 0,1 1-1 0 0,0 0 0 0 0,0 0 1 0 0,1-1-1 0 0,0 1 0 0 0,1 0 0 0 0,-1 0 1 0 0,2 4-1781 0 0,1 30 2065 0 0,-7 52-226 0 0,1-44-1203 0 0,3 25-636 0 0,1-8 157 0 0,-2-37-724 0 0,2 0-1 0 0,1-1 1 0 0,2 8 567 0 0,-1-26-647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04.4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92 19551 0 0,'0'0'447'0'0,"0"0"62"0"0,0 0 31 0 0,0 0-69 0 0,0 0-150 0 0,16-5 3930 0 0,79-18-568 0 0,-55 13-3702 0 0,1 1 0 0 0,5 1 19 0 0,1 0-1028 0 0,41-12 1028 0 0,-79 18-185 0 0,26-2-2653 0 0,-23 3 1296 0 0,2-1-89 0 0</inkml:trace>
  <inkml:trace contextRef="#ctx0" brushRef="#br0" timeOffset="507.2">144 64 19551 0 0,'0'0'447'0'0,"-8"12"1073"0"0,-4 14-313 0 0,1 0 0 0 0,1 0 0 0 0,1 1 0 0 0,2 1 0 0 0,-2 11-1207 0 0,2-11 166 0 0,1-2 288 0 0,-1-3 89 0 0,2 0-1 0 0,1 0 1 0 0,1 0-1 0 0,0 9-542 0 0,3-31 81 0 0,0-1 17 0 0,0 0-22 0 0,0 0-11 0 0,6-5 95 0 0,35-33 124 0 0,-26 23-247 0 0,1 0 0 0 0,12-8-37 0 0,-21 18-1 0 0,0 1 0 0 0,0 0 1 0 0,1 0-1 0 0,-1 1 0 0 0,1-1 0 0 0,0 2 1 0 0,-1-1-1 0 0,10-1 1 0 0,-7 3-12 0 0,1-1 0 0 0,-1 2 0 0 0,1-1 0 0 0,-1 2 0 0 0,1-1 0 0 0,-1 1 0 0 0,1 1 0 0 0,-1 0 0 0 0,0 0 0 0 0,1 1 0 0 0,-1 1 0 0 0,0-1 0 0 0,-1 2 0 0 0,7 2 12 0 0,-10-3 11 0 0,0-1-1 0 0,0 1 1 0 0,-1 0-1 0 0,1 0 1 0 0,-1 1-1 0 0,0 0 1 0 0,0 0 0 0 0,0 0-1 0 0,-1 0 1 0 0,0 1-1 0 0,0 0 1 0 0,0 0-1 0 0,-1 0 1 0 0,0 0-1 0 0,0 0 1 0 0,0 1-1 0 0,-1-1 1 0 0,0 1-1 0 0,0 0 1 0 0,-1-1 0 0 0,0 1-1 0 0,0 6-10 0 0,0 1 87 0 0,-1 0 0 0 0,-1-1 1 0 0,0 1-1 0 0,-1-1 0 0 0,0 1 0 0 0,-1-1 0 0 0,-2 4-87 0 0,3-9 56 0 0,-1 0 0 0 0,-1 0-1 0 0,0 0 1 0 0,0 0 0 0 0,-1-1-1 0 0,1 1 1 0 0,-2-1 0 0 0,1-1-1 0 0,-1 1 1 0 0,0-1 0 0 0,-6 6-56 0 0,-9 5 36 0 0,-1 0 0 0 0,-1-1-1 0 0,-1-1 1 0 0,0-1 0 0 0,-11 3-36 0 0,23-11 12 0 0,-2-1-1 0 0,1 0 1 0 0,0-1-1 0 0,-1 0 0 0 0,0-2 1 0 0,0 1-1 0 0,0-2 1 0 0,0 0-1 0 0,0 0 1 0 0,0-1-1 0 0,-7-2-11 0 0,15 2-326 0 0,1-2 1 0 0,-1 1-1 0 0,1 0 1 0 0,0-1-1 0 0,0 0 1 0 0,-1 0-1 0 0,2-1 1 0 0,-2 0 325 0 0,4 2-382 0 0,0 0 0 0 0,0 0 0 0 0,0-1 0 0 0,0 1 0 0 0,1-1 0 0 0,-1 1 0 0 0,0-1 0 0 0,1 0 0 0 0,-1 1 0 0 0,1-1 0 0 0,-1 0 0 0 0,1 0 0 0 0,0 0 0 0 0,0-1 0 0 0,0 1 0 0 0,0 0 0 0 0,0 0 0 0 0,0 0 0 0 0,0-2 382 0 0,3-7-9849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03.7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51 22863 0 0,'0'0'522'0'0,"0"0"71"0"0,0 0 31 0 0,0 0-72 0 0,9-11 1901 0 0,-4 9-2178 0 0,-1 0 0 0 0,1 1 0 0 0,0-1 0 0 0,0 1 0 0 0,1 0 0 0 0,-1 1 0 0 0,0-1 0 0 0,0 1 0 0 0,4 0-275 0 0,16-2-60 0 0,11-2-319 0 0,30-6-169 0 0,-23 0-3124 0 0,-32 7-5559 0 0</inkml:trace>
  <inkml:trace contextRef="#ctx0" brushRef="#br0" timeOffset="346.59">29 154 20959 0 0,'0'0'960'0'0,"-5"5"315"0"0,3-1-1167 0 0,1-3 252 0 0,1-1 99 0 0,15 6 973 0 0,-7-4-1270 0 0,-1-1 1 0 0,1-1 0 0 0,-1 1 0 0 0,1-1 0 0 0,-1-1 0 0 0,1 1 0 0 0,-1-1-1 0 0,0 0 1 0 0,1-1 0 0 0,1 0-163 0 0,8-2-19 0 0,5 1-1786 0 0,-1-2-1 0 0,19-7 1806 0 0,-19 5-8559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57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382 136 7832 0 0,'0'0'356'0'0,"0"0"-7"0"0,0 0 62 0 0,-4 12 5131 0 0,-12 61-530 0 0,9-45-4411 0 0,-69 248 3391 0 0,-69 159-3992 0 0,87-292-88 0 0,57-141 49 0 0,0 1-1 0 0,0-1 0 0 0,1 1 1 0 0,-1-1-1 0 0,0 1 0 0 0,1-1 0 0 0,-1 1 1 0 0,1 0-1 0 0,0-1 0 0 0,0 1 1 0 0,0 0-1 0 0,0-1 0 0 0,1 1 40 0 0,9-13-6737 0 0,-2-4-473 0 0</inkml:trace>
  <inkml:trace contextRef="#ctx0" brushRef="#br0" timeOffset="355.282">591 87 16439 0 0,'0'0'374'0'0,"-1"2"54"0"0,-12 32 582 0 0,8-25-998 0 0,2 0-1 0 0,-1 1 0 0 0,1-1 1 0 0,-1 8-12 0 0,-60 313 3919 0 0,49-257-3864 0 0,-14 74 405 0 0,-45 206 496 0 0,51-262-1289 0 0,23-90-690 0 0,0-1-325 0 0</inkml:trace>
  <inkml:trace contextRef="#ctx0" brushRef="#br0" timeOffset="698.93">71 338 20791 0 0,'0'0'472'0'0,"0"0"68"0"0,0 0 32 0 0,0 0-72 0 0,6 5-304 0 0,0-1-196 0 0,1 0 0 0 0,-1 0 0 0 0,1-1 0 0 0,0 0 0 0 0,0 0 0 0 0,0-1 0 0 0,4 2 0 0 0,55 8 0 0 0,-45-8 0 0 0,52 5 229 0 0,0-4 0 0 0,15-2-229 0 0,-39-3-42 0 0,17 2 769 0 0,0 2-727 0 0,-46-2-902 0 0,0 1 0 0 0,0 0 0 0 0,-1 2-1 0 0,1 1 1 0 0,7 3 902 0 0,-13-3-1376 0 0</inkml:trace>
  <inkml:trace contextRef="#ctx0" brushRef="#br0" timeOffset="699.93">17 653 21711 0 0,'-8'3'635'0'0,"0"1"509"0"0,8-4-1125 0 0,0 0 0 0 0,0 0 0 0 0,0 1 0 0 0,0-1-1 0 0,0 0 1 0 0,0 0 0 0 0,0 1 0 0 0,0-1 0 0 0,0 0 0 0 0,0 0 0 0 0,0 1 0 0 0,0-1 0 0 0,0 0 0 0 0,0 0 0 0 0,0 0 0 0 0,0 1-1 0 0,0-1 1 0 0,1 0 0 0 0,-1 0 0 0 0,0 1 0 0 0,0-1 0 0 0,0 0 0 0 0,0 0 0 0 0,0 0 0 0 0,0 1 0 0 0,1-1 0 0 0,-1 0 0 0 0,0 0 0 0 0,0 0-1 0 0,0 0 1 0 0,1 1 0 0 0,-1-1-19 0 0,4 3 9 0 0,1 1-1 0 0,0-1 0 0 0,0-1 1 0 0,0 1-1 0 0,0-1 0 0 0,0 1 1 0 0,0-1-1 0 0,1-1 0 0 0,-1 1 1 0 0,1-1-1 0 0,-1 0 1 0 0,2 0-9 0 0,9 3 47 0 0,16 2 101 0 0,0-1-1 0 0,0-1 1 0 0,0-2-1 0 0,25-1-147 0 0,132-13 62 0 0,-82 3-756 0 0,-70 7-324 0 0</inkml:trace>
  <inkml:trace contextRef="#ctx0" brushRef="#br0" timeOffset="1323.245">942 0 13824 0 0,'0'0'1061'0'0,"0"0"-504"0"0,-1 7 1742 0 0,-13 35 1808 0 0,11-29-3712 0 0,0 0-1 0 0,1 0 0 0 0,0 0 1 0 0,1 2-395 0 0,-6 246 1832 0 0,1-54 68 0 0,10 18-1900 0 0,-3-190 206 0 0,5 18-206 0 0,-5-42 50 0 0,1 0-1 0 0,1-1 1 0 0,0 1 0 0 0,0-1 0 0 0,1 0 0 0 0,0 0-1 0 0,2 1-49 0 0,-5-9 8 0 0,0 0 0 0 0,0 0 0 0 0,0 1-1 0 0,1-1 1 0 0,-1 0 0 0 0,1 0-1 0 0,0 0 1 0 0,0 0 0 0 0,0-1 0 0 0,0 1-1 0 0,0 0 1 0 0,0-1 0 0 0,0 1-1 0 0,0-1 1 0 0,0 0 0 0 0,1 0-1 0 0,-1 0 1 0 0,1 0 0 0 0,-1 0 0 0 0,1 0-1 0 0,-1-1 1 0 0,1 1-8 0 0,1-1-62 0 0,0 0-1 0 0,0-1 1 0 0,-1 1-1 0 0,1-1 1 0 0,0 0 0 0 0,-1 0-1 0 0,1 0 1 0 0,0 0-1 0 0,-1-1 1 0 0,1 1 0 0 0,-1-1-1 0 0,0 0 1 0 0,1 0 0 0 0,1-2 62 0 0,15-11-560 0 0,-2-1 1 0 0,0-1-1 0 0,0-1 1 0 0,10-15 559 0 0,22-21-6074 0 0,-40 44-895 0 0</inkml:trace>
  <inkml:trace contextRef="#ctx0" brushRef="#br0" timeOffset="5162.797">1410 708 7368 0 0,'0'0'568'0'0,"0"0"-171"0"0,0 0 672 0 0,-10-16 6319 0 0,9 13-6874 0 0,0 0-1 0 0,-1 0 0 0 0,1 0 1 0 0,-1 0-1 0 0,0 0 0 0 0,0 1 1 0 0,0-1-1 0 0,0 1 0 0 0,-1-1 1 0 0,1 1-1 0 0,-1 0 0 0 0,0-1-513 0 0,-13-13 1287 0 0,12 12-1088 0 0,-1-1 0 0 0,0 1 1 0 0,0 0-1 0 0,0 0 0 0 0,0 1 1 0 0,-4-2-200 0 0,6 3 46 0 0,0 1 1 0 0,0-1 0 0 0,0 1 0 0 0,0 0 0 0 0,0 0 0 0 0,-1 0 0 0 0,1 1 0 0 0,0-1 0 0 0,0 1-1 0 0,-1-1 1 0 0,1 1 0 0 0,0 0 0 0 0,-1 1 0 0 0,1-1 0 0 0,0 0 0 0 0,0 1 0 0 0,-1 0 0 0 0,1 0 0 0 0,0 0-1 0 0,0 0 1 0 0,0 0 0 0 0,0 1 0 0 0,0-1 0 0 0,0 1 0 0 0,0 0 0 0 0,1 0 0 0 0,-1 0 0 0 0,1 0-1 0 0,-1 0 1 0 0,1 0 0 0 0,0 1 0 0 0,0-1 0 0 0,0 1 0 0 0,0 0 0 0 0,0 0 0 0 0,0-1 0 0 0,1 1-1 0 0,0 0 1 0 0,-1 0 0 0 0,1 1 0 0 0,0-1-47 0 0,-5 16 9 0 0,2 0-1 0 0,0 1 1 0 0,0-1-1 0 0,2 1 0 0 0,1 0 1 0 0,0 0-1 0 0,1-1 1 0 0,1 1-1 0 0,2 4-8 0 0,1-4 19 0 0,0 0-1 0 0,1 0 1 0 0,1-1 0 0 0,1 0-1 0 0,2 2-18 0 0,-9-20 25 0 0,0 0-1 0 0,1 0 0 0 0,-1 0 0 0 0,1 1 0 0 0,0-1 0 0 0,-1 0 0 0 0,1 0 0 0 0,0 0 0 0 0,0-1 0 0 0,0 1 0 0 0,-1 0 0 0 0,1 0 0 0 0,0 0 0 0 0,0-1 1 0 0,0 1-1 0 0,0 0 0 0 0,1-1 0 0 0,-1 1 0 0 0,0-1 0 0 0,0 1 0 0 0,0-1 0 0 0,0 1-24 0 0,1-1 11 0 0,0 0 0 0 0,0 0-1 0 0,0 0 1 0 0,0 0 0 0 0,0 0 0 0 0,0 0 0 0 0,0 0-1 0 0,0-1 1 0 0,0 1 0 0 0,0-1 0 0 0,0 1-1 0 0,-1-1 1 0 0,2 0-11 0 0,0-1-1 0 0,1 0-1 0 0,-1 1 1 0 0,0-1 0 0 0,1-1-1 0 0,-1 1 1 0 0,0 0 0 0 0,0-1-1 0 0,-1 0 1 0 0,1 1 0 0 0,0-1-1 0 0,-1 0 1 0 0,0-1 0 0 0,1 1-1 0 0,-1 0 2 0 0,9-19 31 0 0,-7 13-1 0 0,0 1 1 0 0,0-1-1 0 0,0 0 0 0 0,-1-3-30 0 0,4-10 14 0 0,3-15 19 0 0,-1 0 0 0 0,2-33-33 0 0,-6 56 0 0 0,-2 19 13 0 0,1 8 14 0 0,-3-8-14 0 0,3 11 12 0 0,-2 0 0 0 0,1 1-1 0 0,-2-1 1 0 0,0 13-25 0 0,-1-11 24 0 0,1 0 0 0 0,1 1 0 0 0,4 12-24 0 0,-4-21 3 0 0,0 0 19 0 0,1 0 1 0 0,0 0-1 0 0,4 6-22 0 0,-6-13 4 0 0,0-1 0 0 0,0 0 1 0 0,0 0-1 0 0,1 0 0 0 0,-1 0 0 0 0,1 0 0 0 0,-1 0 1 0 0,1 0-1 0 0,0 0 0 0 0,0 0 0 0 0,0-1 0 0 0,0 1 1 0 0,0-1-1 0 0,0 1 0 0 0,0-1 0 0 0,1 0 0 0 0,0 1-4 0 0,-2-2 3 0 0,0 0-1 0 0,0 0 0 0 0,0 0 1 0 0,0 0-1 0 0,0 1 0 0 0,1-1 1 0 0,-1-1-1 0 0,0 1 0 0 0,0 0 1 0 0,0 0-1 0 0,0 0 0 0 0,0 0 1 0 0,0-1-1 0 0,0 1 0 0 0,0-1 1 0 0,0 1-1 0 0,0-1 0 0 0,0 1 1 0 0,0-1-1 0 0,0 1 0 0 0,0-1 1 0 0,0 0-1 0 0,0 0 0 0 0,0 1 1 0 0,-1-1-1 0 0,1 0 0 0 0,0 0 1 0 0,-1 0-1 0 0,2-1-2 0 0,1-3 15 0 0,1-1 0 0 0,-1 0 1 0 0,0 0-1 0 0,1-4-15 0 0,-1 4 2 0 0,4-14-15 0 0,0 0-1 0 0,-1-1 0 0 0,-1 1 1 0 0,-1-1-1 0 0,1-11 14 0 0,-1-11-68 0 0,-1-36 68 0 0,-3 127-21 0 0,1 0-1 0 0,3 0 1 0 0,4 14 21 0 0,-5-49 7 0 0,0 0 0 0 0,1-1 0 0 0,0 2-7 0 0,-3-11 3 0 0,1 0 0 0 0,-1 1 0 0 0,1-1 0 0 0,0 0 0 0 0,0 0 0 0 0,0 0 0 0 0,0 0 0 0 0,0 0 0 0 0,1 0 0 0 0,-1-1 0 0 0,1 1 0 0 0,0-1 0 0 0,1 1-3 0 0,-3-2 10 0 0,1 0 1 0 0,0-1-1 0 0,-1 1 0 0 0,1-1 0 0 0,0 1 0 0 0,0-1 0 0 0,0 0 1 0 0,-1 1-1 0 0,1-1 0 0 0,0 0 0 0 0,0 0 0 0 0,-1-1 1 0 0,1 1-1 0 0,0 0 0 0 0,0 0 0 0 0,0-1 0 0 0,-1 1 1 0 0,1-1-1 0 0,0 0 0 0 0,-1 1 0 0 0,1-1 0 0 0,-1 0 0 0 0,1 0 1 0 0,0-1-11 0 0,2 0 20 0 0,-1 0 0 0 0,0-1 1 0 0,1 0-1 0 0,-1 1 1 0 0,0-1-1 0 0,0-1 0 0 0,0 1 1 0 0,-1 0-1 0 0,3-4-20 0 0,9-22 38 0 0,-1 0 0 0 0,-2 0 1 0 0,5-21-39 0 0,-13 41 1 0 0,6-24-241 0 0,4-33 240 0 0,-2 11-92 0 0,-8 50 84 0 0,0-8-48 0 0,4 38-72 0 0,2 122 114 0 0,-6-96 35 0 0,-1 13 381 0 0,-2 0 0 0 0,-6 38-402 0 0,2-70 299 0 0,-1 1 0 0 0,-2-1-1 0 0,-1 0 1 0 0,-1-1-1 0 0,-14 31-298 0 0,19-54 98 0 0,0 0 0 0 0,0 0 0 0 0,0-1 0 0 0,-1 1 0 0 0,-1-1 0 0 0,1 0 0 0 0,-1 0 0 0 0,-4 4-98 0 0,6-8 23 0 0,1-1 0 0 0,-1 1 0 0 0,1 0 0 0 0,-1-1 0 0 0,0 0 1 0 0,0 0-1 0 0,0 0 0 0 0,0 0 0 0 0,0-1 0 0 0,-1 1 0 0 0,1-1 0 0 0,0 0 0 0 0,-1-1 1 0 0,1 1-1 0 0,-1-1 0 0 0,1 0 0 0 0,-1 0 0 0 0,0 0-23 0 0,3 0-42 0 0,-1 0 1 0 0,0-1-1 0 0,1 1 1 0 0,-1-1-1 0 0,1 0 0 0 0,-1 1 1 0 0,1-1-1 0 0,-1 0 1 0 0,1-1-1 0 0,-1 1 0 0 0,1 0 1 0 0,0-1-1 0 0,0 1 1 0 0,0-1-1 0 0,-1 0 0 0 0,2 0 1 0 0,-3-1 41 0 0,2-1-59 0 0,0 1 1 0 0,0 0-1 0 0,0-1 0 0 0,0 1 1 0 0,0-1-1 0 0,1 0 1 0 0,-1 1-1 0 0,1-1 0 0 0,0 0 1 0 0,1 0-1 0 0,-1-1 59 0 0,0-4-826 0 0,0-1 0 0 0,1 1 0 0 0,0 0 0 0 0,1-8 826 0 0,8-30-8686 0 0,-4 28 501 0 0</inkml:trace>
  <inkml:trace contextRef="#ctx0" brushRef="#br0" timeOffset="5821.686">1920 788 17215 0 0,'0'0'794'0'0,"0"0"-22"0"0,17 0 3068 0 0,-11-1-3409 0 0,0-1 0 0 0,0 0 0 0 0,0 0 0 0 0,0 0 0 0 0,-1 0 0 0 0,1-1-1 0 0,-1 0 1 0 0,4-3-431 0 0,4-3 123 0 0,0-1 0 0 0,7-7-123 0 0,-17 14 7 0 0,0 0 0 0 0,0-1-1 0 0,0 1 1 0 0,0-1 0 0 0,-1 0 0 0 0,1 0 0 0 0,-1 0 0 0 0,0 0-1 0 0,0 0 1 0 0,-1 0 0 0 0,1-1 0 0 0,-1 0-7 0 0,0 4 9 0 0,-1-1 1 0 0,1 1-1 0 0,-1-1 1 0 0,0 1-1 0 0,0-1 1 0 0,0 1-1 0 0,0-1 1 0 0,0 1-1 0 0,0 0 0 0 0,0-1 1 0 0,-1 1-1 0 0,1-1 1 0 0,0 1-1 0 0,-1 0 1 0 0,1-1-1 0 0,-1 1 1 0 0,0-1-1 0 0,1 1 0 0 0,-1 0 1 0 0,0 0-1 0 0,0 0 1 0 0,0-1-1 0 0,1 1 1 0 0,-1 0-1 0 0,-1 0 1 0 0,1 0-1 0 0,0 0 1 0 0,0 0-1 0 0,0 1 0 0 0,0-1 1 0 0,-1 0-1 0 0,1 1 1 0 0,0-1-1 0 0,-1 0 1 0 0,1 1-1 0 0,0-1 1 0 0,-1 1-1 0 0,1 0 1 0 0,-1 0-10 0 0,0-1 35 0 0,0 1 0 0 0,-1 0 0 0 0,1 0 0 0 0,0 0 0 0 0,-1 0 0 0 0,1 0 0 0 0,0 0 0 0 0,0 1 0 0 0,-1-1 0 0 0,1 1 0 0 0,0-1 0 0 0,0 1 0 0 0,0 0 0 0 0,0 0 0 0 0,0 0 0 0 0,0 0 0 0 0,0 1 0 0 0,0-1 1 0 0,0 0-1 0 0,0 1 0 0 0,1-1 0 0 0,-1 1 0 0 0,1 0 0 0 0,-1-1 0 0 0,0 3-35 0 0,-5 5 175 0 0,0 0-1 0 0,2 1 1 0 0,-1 0 0 0 0,-2 7-175 0 0,6-13 2 0 0,-3 7 68 0 0,1 0 0 0 0,0 1 1 0 0,1-1-1 0 0,0 1 0 0 0,1 0 1 0 0,1 0-1 0 0,-1 0 0 0 0,2 1 0 0 0,0-1 1 0 0,0 0-1 0 0,1 0 0 0 0,1 0 1 0 0,0 0-1 0 0,0 0 0 0 0,1 0 1 0 0,1-1-1 0 0,0 1 0 0 0,2 4-70 0 0,-5-14 0 0 0,1 0 0 0 0,-1 0 0 0 0,0 0-1 0 0,0 0 1 0 0,1 1 0 0 0,-1-2 0 0 0,1 1 0 0 0,0 0 0 0 0,0 0-1 0 0,-1 0 1 0 0,1-1 0 0 0,0 1 0 0 0,0-1 0 0 0,0 0 0 0 0,1 1-1 0 0,-1-1 1 0 0,0 0 0 0 0,0 0 0 0 0,1-1 0 0 0,-1 1 0 0 0,1 0-1 0 0,-1-1 1 0 0,1 1 0 0 0,-1-1 0 0 0,0 0 0 0 0,1 0 0 0 0,-1 0-1 0 0,1 0 1 0 0,-1 0 0 0 0,1-1 0 0 0,-1 1 0 0 0,1-1 0 0 0,-1 1-1 0 0,1-1 1 0 0,-1 0 0 0 0,0 0 0 0 0,2-1 0 0 0,4-2-173 0 0,0-1 1 0 0,0 1 0 0 0,-1-1-1 0 0,0-1 1 0 0,0 1-1 0 0,0-1 1 0 0,-1-1-1 0 0,0 1 1 0 0,0-1-1 0 0,1-1 173 0 0,4-7-1046 0 0,-1-1 0 0 0,-1 0 0 0 0,0 0-1 0 0,-1-1 1 0 0,-1 0 0 0 0,0-1 0 0 0,-1 0 1046 0 0,4-9-1374 0 0,-7 20 843 0 0,0 0 1 0 0,-1 0-1 0 0,0-1 1 0 0,0 0-1 0 0,0 0 531 0 0,-2 8 68 0 0,0 0-1 0 0,0 0 1 0 0,0 0-1 0 0,0 0 1 0 0,0 0-1 0 0,0 0 1 0 0,0 0 0 0 0,0 0-1 0 0,0 0 1 0 0,-1 0-1 0 0,1-1 1 0 0,0 1-1 0 0,0 0 1 0 0,0 0-1 0 0,0 0 1 0 0,0 0-1 0 0,0 0 1 0 0,0 0 0 0 0,1 0-1 0 0,-1 0 1 0 0,0 0-1 0 0,0-1 1 0 0,0 1-1 0 0,0 0 1 0 0,0 0-1 0 0,0 0 1 0 0,0 0-1 0 0,0 0 1 0 0,0 0 0 0 0,0 0-1 0 0,0 0 1 0 0,0 0-1 0 0,0 0 1 0 0,0 0-1 0 0,0 0 1 0 0,0-1-1 0 0,0 1 1 0 0,0 0-1 0 0,1 0 1 0 0,-1 0 0 0 0,0 0-1 0 0,0 0 1 0 0,0 0-1 0 0,0 0 1 0 0,0 0-1 0 0,0 0 1 0 0,0 0-1 0 0,0 0 1 0 0,0 0-1 0 0,1 0 1 0 0,-1 0-1 0 0,0 0 1 0 0,0 0 0 0 0,0 0-1 0 0,0 0 1 0 0,0 0-1 0 0,0 0 1 0 0,0 0-1 0 0,0 0 1 0 0,0 0-1 0 0,0 0 1 0 0,1 0-1 0 0,-1 0 1 0 0,0 1 0 0 0,0-1-1 0 0,0 0 1 0 0,0 0-1 0 0,0 0 1 0 0,0 0-1 0 0,0 0-67 0 0,5 9 1367 0 0,4 15-511 0 0,-1 4 126 0 0,-2 0 0 0 0,-1 0 1 0 0,-1 1-1 0 0,-2 4-982 0 0,4 20 1112 0 0,-6-19-86 0 0,0-33-691 0 0,0-1-34 0 0,0 0-143 0 0,0 0-60 0 0,-5-3 69 0 0,2-2-114 0 0,-1 0-1 0 0,1-1 1 0 0,0 1 0 0 0,1-1-1 0 0,-1 1 1 0 0,1-1 0 0 0,0 0-1 0 0,0-1-52 0 0,-10-24 75 0 0,5 17-79 0 0,0-1 0 0 0,1 1 0 0 0,1-1 0 0 0,0 0 0 0 0,1 0 0 0 0,1-1 0 0 0,0 1 0 0 0,2-1 0 0 0,-1-9 4 0 0,2 20-34 0 0,0 0 0 0 0,1 0 0 0 0,-1 0 0 0 0,1 0-1 0 0,0 0 1 0 0,1 0 0 0 0,-1 1 0 0 0,1-1 0 0 0,0 1 0 0 0,0-1 0 0 0,1 1 0 0 0,-1 0 0 0 0,1-1-1 0 0,0 1 1 0 0,0 0 0 0 0,0 1 0 0 0,0-1 0 0 0,1 1 0 0 0,0-1 0 0 0,-1 1 0 0 0,1 0 0 0 0,1 0-1 0 0,-1 1 1 0 0,0-1 0 0 0,0 1 0 0 0,1 0 0 0 0,0 0 0 0 0,-1 1 0 0 0,5-2 34 0 0,-2 1-217 0 0,-1 1 1 0 0,1 0 0 0 0,0 0 0 0 0,-1 0-1 0 0,1 1 1 0 0,0-1 0 0 0,0 2 0 0 0,0-1-1 0 0,0 1 1 0 0,-1 0 0 0 0,2 1 216 0 0,18 6-3403 0 0,0 3-3855 0 0,-16-6-96 0 0</inkml:trace>
  <inkml:trace contextRef="#ctx0" brushRef="#br0" timeOffset="6224.22">2682 595 15408 0 0,'0'0'704'0'0,"-13"-11"255"0"0,7 8 134 0 0,-1-1 0 0 0,1 1 0 0 0,-1 0 0 0 0,1 1-1 0 0,-1 0 1 0 0,0 0 0 0 0,0 0 0 0 0,-2 0-1093 0 0,5 2 209 0 0,0 0 0 0 0,0 1 0 0 0,0-1 0 0 0,0 1 0 0 0,0-1 0 0 0,1 1 0 0 0,-1 0 0 0 0,0 1 0 0 0,1-1 0 0 0,-1 1 0 0 0,0-1 0 0 0,1 1 0 0 0,0 0 0 0 0,-1 0 0 0 0,1 1 0 0 0,0-1 0 0 0,0 1-209 0 0,-10 12 578 0 0,9-10-477 0 0,-1 1 0 0 0,1-1 0 0 0,0 0 0 0 0,1 1 0 0 0,-1 0 0 0 0,-1 4-101 0 0,4-8 15 0 0,1 0 1 0 0,-1 0-1 0 0,1 0 1 0 0,-1 0-1 0 0,1 0 1 0 0,0 0-1 0 0,0 0 1 0 0,0 0 0 0 0,0 0-1 0 0,0 0 1 0 0,0 0-1 0 0,1 0 1 0 0,-1 0-1 0 0,0 0 1 0 0,1 0-1 0 0,0 0 1 0 0,-1 0-1 0 0,1-1 1 0 0,0 1-1 0 0,0 0 1 0 0,0 0-1 0 0,0-1 1 0 0,1 1 0 0 0,-1 0-1 0 0,0-1-15 0 0,4 4 9 0 0,-1 0 1 0 0,1-1-1 0 0,0 1 1 0 0,0-1-1 0 0,0 0 1 0 0,1-1-1 0 0,-1 0 0 0 0,4 2-9 0 0,8 3 22 0 0,1-1-1 0 0,4 1-21 0 0,-4-2 118 0 0,1 2-1 0 0,3 2-117 0 0,-16-7 4 0 0,5 2-1 0 0,0 1 1 0 0,-1 1-1 0 0,2 1-3 0 0,-9-6-1 0 0,-1 0 1 0 0,0 0 0 0 0,0-1 0 0 0,0 2 0 0 0,0-1 0 0 0,0 0-1 0 0,0 0 1 0 0,-1 1 0 0 0,1-1 0 0 0,-1 1 0 0 0,1-1 0 0 0,-1 1-1 0 0,0 0 1 0 0,0 0 0 0 0,0 1 0 0 0,0-1 29 0 0,-1-1 0 0 0,0 0 0 0 0,0 0 0 0 0,0 0 0 0 0,-1 0 0 0 0,1 1 0 0 0,0-1 0 0 0,-1 0 0 0 0,1 0 0 0 0,-1 0 0 0 0,0 0 0 0 0,0 0 0 0 0,0 0 0 0 0,0 0 0 0 0,0 0 0 0 0,0 0 0 0 0,-1 0 0 0 0,1-1 0 0 0,0 1 0 0 0,-1 0 0 0 0,1-1 0 0 0,-2 1-29 0 0,-2 3 115 0 0,-1-1 0 0 0,1 0 0 0 0,-1 0 0 0 0,0-1 0 0 0,0 0 0 0 0,-4 2-115 0 0,-7 1 23 0 0,-1-1-1 0 0,1-1 1 0 0,-1 0 0 0 0,0-1-1 0 0,0-1 1 0 0,-8-1-23 0 0,22 0 0 0 0,-3-1-125 0 0,0 0-1 0 0,0 0 1 0 0,0-1-1 0 0,0 1 1 0 0,1-1-1 0 0,-1-1 1 0 0,-3 0 125 0 0,7 1-96 0 0,-1 0 1 0 0,1 0-1 0 0,0-1 1 0 0,0 1-1 0 0,0-1 1 0 0,0 0-1 0 0,0 1 1 0 0,1-1-1 0 0,-1 0 1 0 0,1-1-1 0 0,-1 1 0 0 0,1 0 1 0 0,-1-1-1 0 0,1 1 1 0 0,0-1-1 0 0,0 0 96 0 0,-3-7-1313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1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13 305 16671 0 0,'0'0'382'0'0,"-4"5"905"0"0,-5 5-1124 0 0,9-8-4 0 0,0 0 0 0 0,0 1-1 0 0,1-1 1 0 0,-1 0-1 0 0,1 0 1 0 0,-1 0-1 0 0,1 1 1 0 0,0-1 0 0 0,0 0-1 0 0,0 0-158 0 0,3 11 1256 0 0,11 46 852 0 0,-7-29-1580 0 0,-1 0 0 0 0,-1 0 0 0 0,-2 1 0 0 0,0 21-528 0 0,-4-1-82 0 0,-2 113 2429 0 0,0-110-1907 0 0,2-28-84 0 0,-1 0 1 0 0,-1 2-357 0 0,1 4 575 0 0,1-32-486 0 0,0 1-76 0 0,0-1 0 0 0,0 0 0 0 0,0 1-1 0 0,0-1 1 0 0,0 0 0 0 0,0 1 0 0 0,0-1 0 0 0,0 0-1 0 0,0 1 1 0 0,0-1 0 0 0,1 0 0 0 0,-1 1 0 0 0,0-1 0 0 0,0 0-1 0 0,0 1 1 0 0,0-1 0 0 0,0 0 0 0 0,1 1 0 0 0,-1-1-1 0 0,0 0 1 0 0,0 0 0 0 0,0 1 0 0 0,1-1 0 0 0,-1 0 0 0 0,0 0-1 0 0,1 1-12 0 0,2 0 10 0 0,0 0-1 0 0,0 0 0 0 0,0 0 0 0 0,1-1 1 0 0,-1 1-1 0 0,1-1 0 0 0,-1 1 1 0 0,0-1-1 0 0,1 0 0 0 0,-1-1 0 0 0,0 1 1 0 0,1-1-1 0 0,-1 1 0 0 0,2-1-9 0 0,7-3 24 0 0,1 1-1 0 0,-1-1 0 0 0,2-2-23 0 0,24-11 19 0 0,-24 9-377 0 0,1 2-1 0 0,0 0 0 0 0,10-2 359 0 0,-13 3-1078 0 0,-5 2-1336 0 0,1 1-3398 0 0,1 0-2735 0 0</inkml:trace>
  <inkml:trace contextRef="#ctx0" brushRef="#br0" timeOffset="968.824">445 740 13328 0 0,'1'-3'277'0'0,"0"0"1"0"0,0 0 0 0 0,0 0-1 0 0,0 0 1 0 0,-1 0-1 0 0,1 0 1 0 0,-1 0 0 0 0,0 0-1 0 0,0-1 1 0 0,0 1 0 0 0,0 0-1 0 0,0 0 1 0 0,-1 0 0 0 0,0-1-278 0 0,1 2 204 0 0,-1 0 0 0 0,0 0 1 0 0,0 0-1 0 0,0 0 1 0 0,0 0-1 0 0,0 0 1 0 0,0 0-1 0 0,-1 0 1 0 0,1 1-1 0 0,-1-1 0 0 0,1 0 1 0 0,-1 1-1 0 0,1 0 1 0 0,-1-1-1 0 0,0 1 1 0 0,0 0-1 0 0,0 0 0 0 0,0 0 1 0 0,0 0-1 0 0,-1-1-204 0 0,-5-1 367 0 0,0 0 0 0 0,0 0 0 0 0,-1 0 0 0 0,0 1 0 0 0,1 1 0 0 0,-1-1 0 0 0,0 1 0 0 0,0 1 0 0 0,0 0-367 0 0,6 0 28 0 0,0 0-1 0 0,0 1 0 0 0,0-1 0 0 0,1 1 1 0 0,-1 0-1 0 0,0-1 0 0 0,0 1 0 0 0,1 1 1 0 0,-1-1-1 0 0,0 0 0 0 0,1 1 0 0 0,0-1 1 0 0,-1 1-1 0 0,1 0 0 0 0,0 0 0 0 0,0 0 1 0 0,0 0-1 0 0,0 0 0 0 0,0 0 0 0 0,0 1 1 0 0,0-1-1 0 0,1 0 0 0 0,-1 1 0 0 0,1 0 1 0 0,0-1-1 0 0,0 1 0 0 0,0 0 0 0 0,0-1 1 0 0,0 2-28 0 0,-1 5 1 0 0,0 0 1 0 0,0 0 0 0 0,1 0-1 0 0,1 0 1 0 0,-1 1 0 0 0,1-1-1 0 0,1 0 1 0 0,0 7-2 0 0,2 1-1 0 0,1 0 1 0 0,0-1-1 0 0,1 1 0 0 0,2 4 1 0 0,-6-18 12 0 0,0-1 0 0 0,0 0-1 0 0,0 1 1 0 0,0-1 0 0 0,1 0-1 0 0,-1 0 1 0 0,0 0 0 0 0,1 0 0 0 0,0 0-1 0 0,-1 0 1 0 0,1 0 0 0 0,0-1-1 0 0,0 1 1 0 0,0-1 0 0 0,0 1-1 0 0,0-1 1 0 0,0 0 0 0 0,1 0 0 0 0,-1 0-1 0 0,1 1-11 0 0,-1-2 12 0 0,0 0 1 0 0,0 1-1 0 0,0-1 0 0 0,0 0 0 0 0,0 0 1 0 0,0 0-1 0 0,0 0 0 0 0,0-1 0 0 0,0 1 1 0 0,0-1-1 0 0,0 1 0 0 0,0-1 0 0 0,0 0 1 0 0,0 1-1 0 0,0-1 0 0 0,0 0 0 0 0,-1 0 1 0 0,1 0-1 0 0,0-1 0 0 0,0 1 0 0 0,-1 0 1 0 0,1-1-1 0 0,-1 1 0 0 0,1-1-12 0 0,5-6 108 0 0,-1 0-1 0 0,0-1 0 0 0,0 1 1 0 0,0-1-1 0 0,-1-1 0 0 0,-1 1 1 0 0,0-1-1 0 0,0 1 1 0 0,0-1-1 0 0,-2 0 0 0 0,1-1 1 0 0,-1 1-1 0 0,-1 0 0 0 0,1-1 1 0 0,-2-9-108 0 0,0 17-6 0 0,1 1-27 0 0,-1-1-1 0 0,0 1 0 0 0,-1-1 1 0 0,1 1-1 0 0,0 0 1 0 0,-1-1-1 0 0,1 1 0 0 0,-1 0 1 0 0,0-1-1 0 0,0 1 0 0 0,0 0 1 0 0,0 0-1 0 0,0-1 34 0 0,-3 2-10 0 0,2 5-12 0 0,0 7-10 0 0,2 2 32 0 0,0-1 0 0 0,1 1 0 0 0,0-1 0 0 0,1 0 0 0 0,1 0 0 0 0,0 0 0 0 0,0 0 0 0 0,1 0 0 0 0,5 8 0 0 0,0 0-1 0 0,-7-15 83 0 0,0 1 0 0 0,1-1 0 0 0,0 1-1 0 0,0-1 1 0 0,4 4-82 0 0,-3-3 107 0 0,-2-3-122 0 0,1 0 1 0 0,-1-1-1 0 0,0 1 0 0 0,0-1 1 0 0,1 0-1 0 0,0 0 0 0 0,1 2 15 0 0,-3-4 4 0 0,0 1 0 0 0,0-1 0 0 0,0 0-1 0 0,0 1 1 0 0,0-1 0 0 0,0 0 0 0 0,0 0 0 0 0,0 0-1 0 0,1 1 1 0 0,-1-1 0 0 0,0 0 0 0 0,0 0 0 0 0,0-1-1 0 0,0 1 1 0 0,0 0 0 0 0,0 0 0 0 0,0-1-1 0 0,0 1 1 0 0,0 0 0 0 0,0-1 0 0 0,0 1 0 0 0,0-1-1 0 0,0 1 1 0 0,0-1 0 0 0,0 1 0 0 0,0-2-4 0 0,3-1 5 0 0,0 0 0 0 0,-1-1 0 0 0,0 1 0 0 0,1-1 0 0 0,-1 0 0 0 0,0 0 0 0 0,-1 0 0 0 0,1 0 0 0 0,-1-1 0 0 0,0 1 0 0 0,1-4-5 0 0,3-8 9 0 0,-1 0 0 0 0,2-12-9 0 0,-5 15 25 0 0,-1-1 0 0 0,0 0 1 0 0,-1 1-1 0 0,0-1 0 0 0,-1 0 0 0 0,-1 1 0 0 0,-1-5-25 0 0,-5-2-64 0 0,8 43 48 0 0,3-4 16 0 0,3 33 0 0 0,6 22 0 0 0,-12-74 0 0 0,15 54 3 0 0,-14-49-5 0 0,1 1 0 0 0,0-1 1 0 0,0 0-1 0 0,1-1 0 0 0,0 1 0 0 0,0 0 0 0 0,0-1 0 0 0,3 5 2 0 0,-5-9-1 0 0,-1 1-1 0 0,1-1 0 0 0,-1 0 1 0 0,0 0-1 0 0,1 1 0 0 0,-1-1 1 0 0,1 0-1 0 0,-1 0 0 0 0,1 1 1 0 0,-1-1-1 0 0,1 0 0 0 0,0 0 1 0 0,-1 0-1 0 0,1 0 0 0 0,-1 0 1 0 0,1 0-1 0 0,-1 0 0 0 0,1 0 1 0 0,-1 0-1 0 0,1 0 0 0 0,-1 0 1 0 0,1 0-1 0 0,0 0 0 0 0,-1 0 1 0 0,1-1-1 0 0,-1 1 0 0 0,1 0 1 0 0,-1 0-1 0 0,1-1 1 0 0,-1 1-1 0 0,0 0 0 0 0,1-1 1 0 0,-1 1-1 0 0,1 0 0 0 0,-1-1 1 0 0,0 1-1 0 0,1 0 0 0 0,-1-1 1 0 0,0 1-1 0 0,1-1 0 0 0,-1 1 2 0 0,12-20 96 0 0,-7 11-49 0 0,-1-1 0 0 0,0-1 0 0 0,-1 1 0 0 0,-1 0 0 0 0,1-1-1 0 0,-2 0 1 0 0,1-2-47 0 0,0-22 91 0 0,-1-22-91 0 0,-2 29-2 0 0,12 55-138 0 0,3 28 42 0 0,-2 2-1 0 0,3 51 99 0 0,-12-81 250 0 0,-2-1 0 0 0,-1 1-1 0 0,-1-1 1 0 0,-2 16-250 0 0,0-25 172 0 0,0 0-1 0 0,-1 1 1 0 0,0-2-1 0 0,-2 1 1 0 0,0-1 0 0 0,0 1-1 0 0,-6 6-171 0 0,10-19 50 0 0,0 0 0 0 0,-1-1 1 0 0,1 0-1 0 0,-1 1 0 0 0,1-1 0 0 0,-1 0 0 0 0,0 0 1 0 0,-1-1-1 0 0,1 1 0 0 0,0 0 0 0 0,-1-1 0 0 0,-2 2-50 0 0,4-4 1 0 0,1 1-1 0 0,-1 0 0 0 0,0-1 0 0 0,1 1 1 0 0,-1-1-1 0 0,0 0 0 0 0,1 1 0 0 0,-1-1 1 0 0,0 0-1 0 0,1 0 0 0 0,-1 0 1 0 0,0 0-1 0 0,1-1 0 0 0,-1 1 0 0 0,0 0 1 0 0,1-1-1 0 0,-1 1 0 0 0,1-1 0 0 0,-1 1 1 0 0,1-1-1 0 0,-1 0 0 0 0,1 1 0 0 0,-1-1 1 0 0,1 0-1 0 0,-1 0 0 0 0,1 0 0 0 0,0-1 1 0 0,0 1-1 0 0,-1 0 0 0 0,1 0 0 0 0,0-1 1 0 0,0 0-1 0 0,-4-4-429 0 0,1-1 1 0 0,1 0-1 0 0,-1-1 0 0 0,1 1 1 0 0,0-1-1 0 0,1 1 1 0 0,0-1-1 0 0,0 0 0 0 0,1 0 1 0 0,0 1-1 0 0,0-5 429 0 0,-2-13-1936 0 0</inkml:trace>
  <inkml:trace contextRef="#ctx0" brushRef="#br0" timeOffset="1585.195">793 777 15232 0 0,'0'0'348'0'0,"12"-2"961"0"0,12 0-99 0 0,-23 2 138 0 0,-1 0 70 0 0,1-2-1117 0 0,0 1-1 0 0,1 0 1 0 0,-1 0 0 0 0,0 0 0 0 0,1 0 0 0 0,-1 0 0 0 0,1 0-1 0 0,0 1 1 0 0,1-1-301 0 0,1-1 354 0 0,6-5-8 0 0,0 0 1 0 0,0-1-1 0 0,7-7-346 0 0,-14 12 12 0 0,0 0-1 0 0,0-1 0 0 0,0 1 1 0 0,0-1-1 0 0,-1 1 1 0 0,1-1-1 0 0,-1 0 0 0 0,0 0 1 0 0,0 0-1 0 0,-1 0 1 0 0,1 0-1 0 0,0-3-11 0 0,-2 6 9 0 0,0 0 1 0 0,1 0-1 0 0,-1 0 0 0 0,0-1 1 0 0,0 1-1 0 0,0 0 0 0 0,0 0 1 0 0,0 0-1 0 0,0-1 0 0 0,0 1 1 0 0,0 0-1 0 0,0 0 1 0 0,-1 0-1 0 0,1 0 0 0 0,0-1 1 0 0,-1 1-1 0 0,1 0 0 0 0,-1 0 1 0 0,1 0-1 0 0,-1 0 0 0 0,0 0 1 0 0,1 0-1 0 0,-1 0 1 0 0,0 0-1 0 0,0 1 0 0 0,1-1 1 0 0,-1 0-1 0 0,0 0 0 0 0,0 0 1 0 0,0 1-1 0 0,0-1 0 0 0,0 1 1 0 0,0-1-1 0 0,0 1 0 0 0,-1-1 1 0 0,1 1-1 0 0,0-1 1 0 0,0 1-1 0 0,0 0 0 0 0,0 0 1 0 0,-1 0-1 0 0,1 0 0 0 0,0 0 1 0 0,0 0-1 0 0,0 0 0 0 0,0 0 1 0 0,-1 0-1 0 0,1 0 0 0 0,0 0-8 0 0,-2 1-1 0 0,1-1 1 0 0,-1 1 0 0 0,0-1-1 0 0,1 1 1 0 0,-1 0 0 0 0,0 0-1 0 0,1 0 1 0 0,-1 0 0 0 0,1 0 0 0 0,0 1-1 0 0,-1-1 1 0 0,1 1 0 0 0,0-1-1 0 0,0 1 1 0 0,0 0 0 0 0,0 0-1 0 0,0 0 1 0 0,0 0 0 0 0,1 0 0 0 0,-1 0-1 0 0,0 2 0 0 0,-4 11 365 0 0,0 1-1 0 0,1 0 1 0 0,1 0-1 0 0,-2 16-364 0 0,5-24 101 0 0,0 0 0 0 0,1 0 0 0 0,0 0-1 0 0,1 0 1 0 0,0 0 0 0 0,0 0 0 0 0,1 0-1 0 0,-1 0 1 0 0,2-1 0 0 0,-1 1 0 0 0,3 3-101 0 0,-3-5 61 0 0,1 0 0 0 0,0-1 0 0 0,0 1 0 0 0,0-1 1 0 0,0 0-1 0 0,2 1-61 0 0,-4-5-2 0 0,1 1 0 0 0,-1-1 1 0 0,1 0-1 0 0,-1 1 0 0 0,1-1 1 0 0,0 0-1 0 0,0 0 0 0 0,0 0 0 0 0,0 0 1 0 0,0 0-1 0 0,0-1 0 0 0,0 1 1 0 0,0 0-1 0 0,0-1 0 0 0,0 0 1 0 0,0 1-1 0 0,0-1 0 0 0,0 0 0 0 0,1 0 2 0 0,0 0-1 0 0,0 0-1 0 0,1 0 0 0 0,-1-1 0 0 0,0 1 0 0 0,1-1 0 0 0,-1 0 0 0 0,0 0 0 0 0,0 0 0 0 0,0 0 1 0 0,0 0-1 0 0,0-1 0 0 0,0 1 0 0 0,0-1 0 0 0,0 0 0 0 0,-1 0 0 0 0,1 0 0 0 0,-1 0 0 0 0,1 0 1 0 0,-1-1-1 0 0,0 1 0 0 0,0-1 0 0 0,0 1 0 0 0,0-1 0 0 0,1-1 2 0 0,41-70-5097 0 0,-38 64 3879 0 0,-1 0 1 0 0,0 0-1 0 0,0-1 1 0 0,0 0-1 0 0,2-10 1218 0 0,-8 21 43 0 0,1-1 0 0 0,0 1 0 0 0,0 0-1 0 0,0 0 1 0 0,0 0 0 0 0,1-1 0 0 0,-1 1-1 0 0,0 0 1 0 0,0 0 0 0 0,0 0 0 0 0,0-1 0 0 0,0 1-1 0 0,0 0 1 0 0,0 0 0 0 0,0 0 0 0 0,0-1 0 0 0,0 1-1 0 0,1 0 1 0 0,-1 0 0 0 0,0 0 0 0 0,0 0-1 0 0,0 0 1 0 0,0-1 0 0 0,0 1 0 0 0,1 0 0 0 0,-1 0-1 0 0,0 0 1 0 0,0 0 0 0 0,0 0 0 0 0,0 0 0 0 0,1 0-1 0 0,-1 0 1 0 0,0-1 0 0 0,0 1 0 0 0,0 0-1 0 0,1 0 1 0 0,-1 0 0 0 0,0 0 0 0 0,0 0 0 0 0,1 0-43 0 0,7 7 1425 0 0,5 13 658 0 0,-7-5-1339 0 0,0 2 0 0 0,0-1 0 0 0,-2 0 1 0 0,0 1-1 0 0,1 13-744 0 0,-3-18 572 0 0,-1 2 729 0 0,-1-14-1283 0 0,0 0-1 0 0,0 1 1 0 0,0-1-1 0 0,0 0 1 0 0,0 0 0 0 0,0 0-1 0 0,-1 0 1 0 0,1 0-1 0 0,0 0 1 0 0,0 0 0 0 0,0 0-1 0 0,0 0 1 0 0,0 0-1 0 0,0 0 1 0 0,0 0-1 0 0,0 1 1 0 0,0-1 0 0 0,0 0-1 0 0,0 0 1 0 0,0 0-1 0 0,0 0 1 0 0,0 0 0 0 0,-1 0-1 0 0,1 0 1 0 0,0 0-1 0 0,0 0 1 0 0,0 0-1 0 0,0 0 1 0 0,0 0 0 0 0,0 0-1 0 0,0 0 1 0 0,0 0-1 0 0,0 0 1 0 0,0 0 0 0 0,-1 0-1 0 0,1 0 1 0 0,0 0-1 0 0,0 0 1 0 0,0 0-1 0 0,0 0 1 0 0,0 0 0 0 0,0 0-1 0 0,0 0 1 0 0,0 0-1 0 0,0 0 1 0 0,0-1 0 0 0,0 1-1 0 0,-1 0 1 0 0,1 0-1 0 0,0 0 1 0 0,0 0-1 0 0,0 0 1 0 0,0 0 0 0 0,0 0-1 0 0,0 0 1 0 0,0 0-1 0 0,0 0 1 0 0,0 0 0 0 0,0 0-18 0 0,-14-20 1025 0 0,11 14-1044 0 0,-3-4 60 0 0,2 0 0 0 0,-1 0-1 0 0,2 0 1 0 0,-1 0-1 0 0,1-1 1 0 0,1 0-1 0 0,0 1 1 0 0,0-1-1 0 0,1 0 1 0 0,1 0 0 0 0,0 0-1 0 0,1-11-40 0 0,0 16-34 0 0,0 1 1 0 0,0-1-1 0 0,0 1 0 0 0,1-1 0 0 0,-1 1 1 0 0,2-1-1 0 0,-1 1 0 0 0,0 0 0 0 0,1 0 1 0 0,2-2 33 0 0,-3 4-43 0 0,0 0 0 0 0,1 0 0 0 0,0 0 0 0 0,0 0 0 0 0,0 0 0 0 0,0 0 0 0 0,0 1 0 0 0,0 0 0 0 0,1 0 0 0 0,-1 0 0 0 0,1 0 0 0 0,0 0 0 0 0,-1 1 0 0 0,5-2 43 0 0,16-2-2054 0 0,-8 3-4979 0 0,-2 2-1820 0 0</inkml:trace>
  <inkml:trace contextRef="#ctx0" brushRef="#br0" timeOffset="2251.505">1344 487 17967 0 0,'-3'1'301'0'0,"0"-1"-19"0"0,0 1-1 0 0,0 0 1 0 0,0 0 0 0 0,0 0-1 0 0,0 0 1 0 0,0 1-1 0 0,0-1 1 0 0,-2 3-282 0 0,4-3 128 0 0,1 0 0 0 0,-1 0 0 0 0,0 0 1 0 0,0 0-1 0 0,1 0 0 0 0,-1 0 0 0 0,0 0 0 0 0,1 0 0 0 0,-1 1 1 0 0,1-1-1 0 0,0 0 0 0 0,-1 0 0 0 0,1 1 0 0 0,0-1 0 0 0,0 0 0 0 0,0 1 1 0 0,0-1-1 0 0,0 0 0 0 0,0 1 0 0 0,0-1 0 0 0,0 0 0 0 0,1 0 1 0 0,-1 2-129 0 0,4 17 431 0 0,1 1 0 0 0,1-1 0 0 0,1-1 0 0 0,0 1 0 0 0,1-1 0 0 0,3 2-431 0 0,-6-10 180 0 0,2 0 1 0 0,0-1 0 0 0,0 1 0 0 0,0-1-1 0 0,1-1 1 0 0,1 0 0 0 0,0 0-1 0 0,0 0 1 0 0,1-1 0 0 0,9 6-181 0 0,-15-12 31 0 0,0 1 1 0 0,0-1 0 0 0,1 0-1 0 0,-1 0 1 0 0,1-1 0 0 0,-1 1-1 0 0,1-1 1 0 0,0 0 0 0 0,-1 0-1 0 0,1-1 1 0 0,0 1 0 0 0,0-1-1 0 0,-1 0 1 0 0,1 0-1 0 0,0-1 1 0 0,0 0 0 0 0,-1 1-1 0 0,1-1 1 0 0,0-1 0 0 0,-1 1-1 0 0,1-1 1 0 0,-1 0 0 0 0,1 0-1 0 0,-1 0 1 0 0,0 0 0 0 0,0-1-1 0 0,0 0 1 0 0,0 0-1 0 0,1-2-31 0 0,3-1 68 0 0,-1-1-1 0 0,0 0 1 0 0,-1-1-1 0 0,0 0 0 0 0,0 0 1 0 0,-1 0-1 0 0,0 0 0 0 0,0-1 1 0 0,-1 0-1 0 0,0 0 0 0 0,-1 0 1 0 0,0 0-1 0 0,2-10-67 0 0,-3 7 0 0 0,0 0 1 0 0,-1 0-1 0 0,0 0 0 0 0,-1 0 1 0 0,0-1-1 0 0,-1 1 0 0 0,0 0 1 0 0,-1 0-1 0 0,-1 0 0 0 0,0 0 1 0 0,-1 0-1 0 0,-4-10 0 0 0,4 14-5 0 0,0 0 0 0 0,0 0 0 0 0,-1 0 0 0 0,0 0 0 0 0,-1 1 0 0 0,0 0 1 0 0,0 0-1 0 0,0 1 0 0 0,-1-1 0 0 0,0 2 0 0 0,0-1 0 0 0,-1 1 0 0 0,1 0 0 0 0,-1 0 0 0 0,0 1 0 0 0,0 0 0 0 0,-7-2 5 0 0,9 4-41 0 0,0 0 0 0 0,-1 0 0 0 0,1 1 0 0 0,-1 0 0 0 0,1 0 0 0 0,-1 0-1 0 0,1 1 1 0 0,-1 0 0 0 0,1 0 0 0 0,-1 1 0 0 0,1 0 0 0 0,-1 0 0 0 0,1 0 0 0 0,0 1 0 0 0,-1 0 0 0 0,1 0-1 0 0,0 1 1 0 0,0 0 0 0 0,0 0 0 0 0,1 0 0 0 0,-1 0 0 0 0,1 1 0 0 0,0 0 0 0 0,0 1 0 0 0,0-1 0 0 0,0 1-1 0 0,1-1 1 0 0,0 1 0 0 0,0 1 0 0 0,0-1 0 0 0,0 1 0 0 0,1-1 0 0 0,0 1 0 0 0,-2 5 41 0 0,2-3-48 0 0,0 0 0 0 0,1 1 0 0 0,0 0 0 0 0,0 0 0 0 0,1-1 0 0 0,0 1 0 0 0,0 0 0 0 0,1 0 1 0 0,0 0-1 0 0,1 0 0 0 0,0 5 48 0 0,2 3-917 0 0,1 0 0 0 0,1-1 1 0 0,0 0-1 0 0,2 0 0 0 0,4 9 917 0 0,4 5-8459 0 0</inkml:trace>
  <inkml:trace contextRef="#ctx0" brushRef="#br0" timeOffset="35310.505">1691 0 14888 0 0,'0'0'680'0'0,"0"0"-11"0"0,4 13 504 0 0,3 7-665 0 0,-1 0 0 0 0,-1 1 0 0 0,-1 0 0 0 0,-1 0 0 0 0,-1 6-508 0 0,5 26-1611 0 0,-5-45-4968 0 0</inkml:trace>
  <inkml:trace contextRef="#ctx0" brushRef="#br0" timeOffset="35652.915">1809 21 3680 0 0,'0'0'167'0'0,"0"0"450"0"0,0 0 1787 0 0,0 0 777 0 0,0 3 3078 0 0,0 7-4737 0 0,2 10-795 0 0,0 0-1 0 0,0-1 1 0 0,3 5-727 0 0,1 9 112 0 0,0-5-4204 0 0,-5-24 2682 0 0,2 11-4866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15.8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76 13448 0 0,'-4'-15'1179'0'0,"4"-1"-714"0"0,0 16 427 0 0,0 0 306 0 0,0 0 61 0 0,0 0-1086 0 0,1-1 0 0 0,-1 1 0 0 0,0 0 0 0 0,1-1 1 0 0,-1 1-1 0 0,0 0 0 0 0,1 0 0 0 0,-1 0 0 0 0,0-1 1 0 0,1 1-1 0 0,-1 0 0 0 0,1 0 0 0 0,-1 0 0 0 0,1 0 0 0 0,-1 0 1 0 0,0 0-1 0 0,1 0 0 0 0,0 0-173 0 0,5 11 87 0 0,-1 0-1 0 0,0 0 1 0 0,0 1 0 0 0,-1 0-1 0 0,0 5-86 0 0,2 6-200 0 0,4 18 642 0 0,-9-38-780 0 0,0 0-1 0 0,1 0 1 0 0,-1 0-1 0 0,0 0 0 0 0,1 0 1 0 0,0-1-1 0 0,-1 1 1 0 0,1 0-1 0 0,0-1 0 0 0,3 3 339 0 0,-4-5-1152 0 0</inkml:trace>
  <inkml:trace contextRef="#ctx0" brushRef="#br0" timeOffset="345.722">129 0 8752 0 0,'-8'2'-952'0'0,"1"4"4508"0"0,7-5-3093 0 0,0 0 1 0 0,0 0-1 0 0,0 0 1 0 0,0 0-1 0 0,0 1 0 0 0,0-1 1 0 0,0 0-1 0 0,0 0 1 0 0,0 0-1 0 0,0 0 0 0 0,0 0 1 0 0,1 0-1 0 0,-1 0 0 0 0,1 1-463 0 0,5 19 1666 0 0,5 18-673 0 0,-5-8-1366 0 0,5 14 373 0 0,-8-30-922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9.0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17999 0 0,'0'0'392'0'0,"0"0"88"0"0,0 0 8 0 0,0 0 24 0 0,0 0-416 0 0,0 0-96 0 0,0 0 0 0 0,0 0 0 0 0,0 0-120 0 0,10 0-40 0 0,-3 0-16 0 0,-1 0-7647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12.26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1 988 6448 0 0,'0'0'498'0'0,"0"0"-79"0"0,0 0 885 0 0,0 0 421 0 0,12-9 2959 0 0,32-33-875 0 0,-13 3 253 0 0,8-13-4062 0 0,3-15 1563 0 0,-4-3 0 0 0,10-27-1563 0 0,-30 61-129 0 0,56-126 498 0 0,-65 136-136 0 0,-2 1 0 0 0,0-1 0 0 0,-1 0-1 0 0,-2-1 1 0 0,1-26-233 0 0,-2 24 226 0 0,-1 18-109 0 0,-1-1 0 0 0,0 0 1 0 0,-1 1-1 0 0,-1-1 0 0 0,1 0 1 0 0,-2 1-1 0 0,-1-9-117 0 0,-1-1 93 0 0,4 18-75 0 0,0 0 0 0 0,-1 0 0 0 0,1 0 0 0 0,-1-1-1 0 0,0 1 1 0 0,0 0 0 0 0,0 0 0 0 0,-1-2-18 0 0,0 2 4 0 0,-1-2 12 0 0,0-1 1 0 0,0 1-1 0 0,0 0 0 0 0,-1 1 0 0 0,-3-5-16 0 0,5 8 3 0 0,1 0-1 0 0,0-1 0 0 0,-1 1 1 0 0,1 0-1 0 0,-1 0 1 0 0,1 1-1 0 0,-1-1 1 0 0,1 0-1 0 0,-1 0 0 0 0,1 1 1 0 0,-1-1-1 0 0,0 1 1 0 0,1-1-1 0 0,-1 1 1 0 0,0 0-1 0 0,0 0 1 0 0,1 0-1 0 0,-1 0 0 0 0,0 0 1 0 0,1 0-1 0 0,-1 0 1 0 0,0 0-1 0 0,-1 1-2 0 0,0 0-5 0 0,-1 1 0 0 0,1-1 0 0 0,-1 1-1 0 0,1 0 1 0 0,0 0 0 0 0,0 0 0 0 0,0 1 0 0 0,0-1 0 0 0,0 1-1 0 0,1-1 1 0 0,-1 1 0 0 0,1 0 0 0 0,-1 0 0 0 0,1 0 0 0 0,0 1-1 0 0,0-1 1 0 0,1 0 0 0 0,-1 1 5 0 0,-3 7-22 0 0,1-1 0 0 0,0 1 0 0 0,0 0-1 0 0,1 0 1 0 0,-1 7 22 0 0,-7 52 146 0 0,3 1 0 0 0,3 12-146 0 0,2 21 327 0 0,5 0 1 0 0,5 1-328 0 0,-6-92 30 0 0,1-1 1 0 0,0 0-1 0 0,1 1 1 0 0,1-1-1 0 0,0 0 1 0 0,0-1-1 0 0,1 1 1 0 0,4 5-31 0 0,-7-12 11 0 0,1 0 0 0 0,0-1 0 0 0,0 1 1 0 0,1 0-1 0 0,0-1 0 0 0,-1 0 0 0 0,2 0 1 0 0,-1 0-1 0 0,0 0 0 0 0,1-1 0 0 0,-1 0 1 0 0,1 1-1 0 0,0-2 0 0 0,0 1 0 0 0,0-1 0 0 0,1 1 1 0 0,-1-1-1 0 0,1-1 0 0 0,2 1-11 0 0,0-1 20 0 0,1 0-1 0 0,-1 0 1 0 0,1-1 0 0 0,-1-1-1 0 0,1 1 1 0 0,-1-1 0 0 0,1-1-1 0 0,-1 0 1 0 0,0 0 0 0 0,0 0-1 0 0,1-1 1 0 0,-2-1 0 0 0,4-1-20 0 0,10-6-938 0 0,0-1 0 0 0,-1 0 0 0 0,-1-2 0 0 0,4-5 938 0 0,-1 2-1832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9.78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0 16128 0 0,'0'0'737'0'0,"0"0"-15"0"0,0 2-466 0 0,-1 18 207 0 0,0-14 279 0 0,0-1 1 0 0,1 1-1 0 0,0 0 1 0 0,1 0-1 0 0,-1 0 1 0 0,2 4-743 0 0,23 97 3302 0 0,-12-41-2454 0 0,1 31-848 0 0,-4-9 410 0 0,8 78 505 0 0,-17-146-817 0 0,16 150 661 0 0,-12-137-584 0 0,2 0-1 0 0,1-1 1 0 0,1 1-1 0 0,3 0-174 0 0,-8-22 102 0 0,-3-6-72 0 0,1 0 0 0 0,0-1 1 0 0,0 1-1 0 0,0-1 0 0 0,0 1 0 0 0,1-1 0 0 0,2 3-30 0 0,-5-6-13 0 0,1 0-1 0 0,0-1 1 0 0,-1 1-1 0 0,1-1 0 0 0,0 1 1 0 0,0-1-1 0 0,-1 1 1 0 0,1-1-1 0 0,0 1 1 0 0,0-1-1 0 0,-1 0 1 0 0,1 0-1 0 0,0 1 1 0 0,0-1-1 0 0,0 0 1 0 0,0 0-1 0 0,0 0 1 0 0,0 0 13 0 0,1 0-52 0 0,-1 0 1 0 0,1-1 0 0 0,0 1-1 0 0,-1-1 1 0 0,1 1 0 0 0,-1-1 0 0 0,1 1-1 0 0,-1-1 1 0 0,0 0 0 0 0,1 0-1 0 0,-1 0 1 0 0,1 0 0 0 0,0-1 51 0 0,53-53-5121 0 0,-44 45 3343 0 0</inkml:trace>
  <inkml:trace contextRef="#ctx0" brushRef="#br0" timeOffset="855.805">499 728 15608 0 0,'0'0'356'0'0,"0"0"49"0"0,0 0 20 0 0,0 0-46 0 0,4-12-78 0 0,-1 5 557 0 0,0 1 1 0 0,0-1-1 0 0,0 0 0 0 0,-1 0 0 0 0,0-1 1 0 0,-1 1-859 0 0,1-4 525 0 0,-1 0 0 0 0,0 0 0 0 0,0 0 1 0 0,-1 0-1 0 0,-1 0 0 0 0,0-1-525 0 0,0 5 139 0 0,0-1-1 0 0,-1 1 1 0 0,0 0-1 0 0,0 0 0 0 0,-1 1 1 0 0,0-1-1 0 0,0 0 1 0 0,0 1-1 0 0,-1 0 1 0 0,0 0-1 0 0,0 0 1 0 0,-1 0-1 0 0,1 0 1 0 0,-1 1-1 0 0,-1 0 0 0 0,1 0 1 0 0,-1 0-1 0 0,1 1 1 0 0,-3-1-139 0 0,6 4 7 0 0,0 0 0 0 0,0 0 0 0 0,-1 0 0 0 0,1 0 0 0 0,0 1 0 0 0,0-1 0 0 0,0 1 0 0 0,0 0 0 0 0,-1-1 0 0 0,1 1 0 0 0,0 0 0 0 0,0 0 0 0 0,-1 1 1 0 0,1-1-1 0 0,0 0 0 0 0,0 1 0 0 0,0-1 0 0 0,0 1 0 0 0,0 0 0 0 0,-1 0 0 0 0,1 0 0 0 0,0 0 0 0 0,1 0 0 0 0,-1 0 0 0 0,0 0 0 0 0,0 1 0 0 0,0-1 0 0 0,1 1 0 0 0,-1-1 0 0 0,1 1 0 0 0,-1 0 0 0 0,0 0-7 0 0,-4 7 36 0 0,-1 0-1 0 0,1 0 0 0 0,1 0 0 0 0,-1 1 0 0 0,-3 10-35 0 0,-1 4 0 0 0,2 0 0 0 0,0 1 0 0 0,1 0 0 0 0,2 0 0 0 0,1 1 0 0 0,0 0 0 0 0,2-1 0 0 0,1 6 0 0 0,2-16 32 0 0,1 0 0 0 0,1 0 0 0 0,0 0 0 0 0,0-1 0 0 0,2 1 0 0 0,0-1-32 0 0,-4-11 10 0 0,0-1 0 0 0,0 1 0 0 0,0 0 0 0 0,0-1 0 0 0,1 1 0 0 0,-1-1 0 0 0,1 0 0 0 0,-1 1 0 0 0,1-1 0 0 0,0 0 0 0 0,0 0 0 0 0,0 0 0 0 0,1 0 0 0 0,-1-1 0 0 0,0 1 0 0 0,1-1-10 0 0,-2 0 9 0 0,1 0 1 0 0,0 0-1 0 0,-1-1 0 0 0,1 1 1 0 0,0-1-1 0 0,0 1 0 0 0,0-1 1 0 0,-1 0-1 0 0,1 0 0 0 0,0 0 1 0 0,0 0-1 0 0,0 0 0 0 0,0 0 1 0 0,-1 0-1 0 0,1-1 0 0 0,0 1 1 0 0,0 0-1 0 0,0-1 0 0 0,-1 0 1 0 0,1 1-1 0 0,0-1 0 0 0,-1 0 1 0 0,1 0-1 0 0,0-1-9 0 0,5-2 35 0 0,-1-1-1 0 0,0 0 1 0 0,0-1 0 0 0,-1 0-1 0 0,1 1 1 0 0,-1-2 0 0 0,-1 1-1 0 0,1-1 1 0 0,0 0-35 0 0,5-11 83 0 0,-1 0-1 0 0,-1 0 1 0 0,1-2-83 0 0,-4 0 0 0 0,0 1 0 0 0,-1 0 0 0 0,-1-1 0 0 0,0 0 0 0 0,-2 0 0 0 0,0 0 0 0 0,-2-8 0 0 0,-4-6-18 0 0,3 26 6 0 0,1 1 0 0 0,0-1 1 0 0,0-6 11 0 0,-1 5-59 0 0,-1 10-193 0 0,-2 13-3 0 0,4 4 235 0 0,1 1 0 0 0,0-1-1 0 0,2 0 1 0 0,0 0 0 0 0,2 7 20 0 0,1 11 32 0 0,-1-15 65 0 0,0 0-1 0 0,1 0 1 0 0,1-1-1 0 0,1 0 1 0 0,1 0 0 0 0,0-1-1 0 0,7 10-96 0 0,-12-24 26 0 0,1 1 0 0 0,-1-1 1 0 0,1-1-1 0 0,1 1 0 0 0,-1-1 0 0 0,0 1 0 0 0,1-1 0 0 0,0-1 0 0 0,0 1 1 0 0,0-1-1 0 0,0 1 0 0 0,1-2 0 0 0,2 2-26 0 0,-7-4 12 0 0,0 0 0 0 0,1 0-1 0 0,-1 0 1 0 0,1 0 0 0 0,-1 0 0 0 0,1 0-1 0 0,-1-1 1 0 0,0 1 0 0 0,1 0 0 0 0,-1-1-1 0 0,0 1 1 0 0,1-1 0 0 0,-1 0 0 0 0,0 1-1 0 0,0-1 1 0 0,1 0 0 0 0,-1 0 0 0 0,0 0-1 0 0,0 0 1 0 0,0 0 0 0 0,0 0-1 0 0,0 0 1 0 0,0 0 0 0 0,0 0 0 0 0,-1-1-1 0 0,2 0-11 0 0,2-5 35 0 0,0 0-1 0 0,0 0 0 0 0,0 0 1 0 0,0-2-35 0 0,3-8-29 0 0,0 0 1 0 0,-1 0-1 0 0,-1-1 1 0 0,-1 0-1 0 0,0 0 1 0 0,-2 0-1 0 0,0 0 1 0 0,0-9 28 0 0,-6-109-598 0 0,3 124 494 0 0,0 0 0 0 0,-1 1-1 0 0,0-1 1 0 0,-3-9 104 0 0,5 21-3 0 0,0 0 0 0 0,0 0 0 0 0,0 0-1 0 0,0 0 1 0 0,0 0 0 0 0,0 0 0 0 0,0 0 0 0 0,0 0-1 0 0,0 0 1 0 0,0 0 0 0 0,0 1 0 0 0,0-1 0 0 0,0 0 0 0 0,0 0-1 0 0,-1 0 1 0 0,1 0 0 0 0,0 0 0 0 0,0 0 0 0 0,0 0-1 0 0,0 0 1 0 0,0 0 0 0 0,0 0 0 0 0,0 0 0 0 0,0 0 0 0 0,0 0-1 0 0,0 0 1 0 0,0 0 0 0 0,0 0 0 0 0,0 0 0 0 0,0 0-1 0 0,0 0 1 0 0,0 0 0 0 0,0 0 0 0 0,0 0 3 0 0,0 7-15 0 0,1 10 26 0 0,8 17-12 0 0,1 0-1 0 0,1-1 1 0 0,2 0 0 0 0,2-1-1 0 0,0 0 1 0 0,6 5 1 0 0,-12-22 322 0 0,0 0 1 0 0,9 11-323 0 0,-14-22 12 0 0,0 1 0 0 0,0-1 0 0 0,0 0-1 0 0,0 0 1 0 0,1 0 0 0 0,0 0 0 0 0,-1-1 0 0 0,1 0 0 0 0,5 2-12 0 0,-9-4 4 0 0,1-1-1 0 0,-1 1 1 0 0,1-1-1 0 0,0 0 1 0 0,-1 1 0 0 0,1-1-1 0 0,-1 0 1 0 0,1 0-1 0 0,0 0 1 0 0,-1-1 0 0 0,1 1-1 0 0,-1 0 1 0 0,1 0-1 0 0,-1-1 1 0 0,1 1 0 0 0,0-1-1 0 0,-1 1 1 0 0,0-1-1 0 0,1 0 1 0 0,-1 0-1 0 0,1 0 1 0 0,-1 1 0 0 0,0-1-1 0 0,0-1 1 0 0,1 1-1 0 0,-1 0 1 0 0,0 0-4 0 0,5-5 66 0 0,-1-1 0 0 0,1 1-1 0 0,-1-1 1 0 0,2-5-66 0 0,-4 8 8 0 0,3-6 14 0 0,-1 0 0 0 0,-1 0 1 0 0,1 0-1 0 0,-2 0 0 0 0,1 0 0 0 0,-1-1 0 0 0,1-10-22 0 0,-1-2-172 0 0,0-1 1 0 0,-2 0-1 0 0,0-2 172 0 0,-8-64-741 0 0,5 105 722 0 0,1 0 1 0 0,1 0-1 0 0,1 0 1 0 0,0 2 18 0 0,1 8-1 0 0,1 8 122 0 0,3 13-121 0 0,1 10 167 0 0,3 68 937 0 0,-5 5-1104 0 0,-5-77 349 0 0,-2 1 1 0 0,-3 0-1 0 0,-10 42-349 0 0,12-78 25 0 0,-2 1 0 0 0,0-1-1 0 0,-1 0 1 0 0,-1-1 0 0 0,-1 1 0 0 0,0-1-1 0 0,-9 12-24 0 0,16-26 30 0 0,-1 0-1 0 0,1 0 0 0 0,-1 1 0 0 0,0-2 0 0 0,0 1 0 0 0,0 0 0 0 0,0 0 1 0 0,0 0-1 0 0,0-1 0 0 0,0 1 0 0 0,-1-1 0 0 0,1 0 0 0 0,0 0 1 0 0,-1 0-1 0 0,1 0 0 0 0,-1 0 0 0 0,1 0 0 0 0,-1-1 0 0 0,0 1 0 0 0,1-1 1 0 0,-1 0-1 0 0,0 1 0 0 0,0-1-29 0 0,-1-1 5 0 0,0 1-1 0 0,0-1 1 0 0,0 0-1 0 0,1 0 1 0 0,-1 0-1 0 0,0-1 1 0 0,1 1 0 0 0,-1-1-1 0 0,1 0 1 0 0,-1 0-1 0 0,1 0 1 0 0,0 0 0 0 0,0 0-1 0 0,0-1 1 0 0,0 0-1 0 0,0 1-4 0 0,-5-7-211 0 0,0 0 0 0 0,1-1 0 0 0,0 0 0 0 0,0 0-1 0 0,1 0 1 0 0,1-1 0 0 0,-1 0 0 0 0,2 0 0 0 0,-1 0-1 0 0,1-4 212 0 0,0 0-812 0 0,0 0 0 0 0,2 1 0 0 0,0-1 0 0 0,0 0 0 0 0,2 0 0 0 0,0-1-1 0 0,0 1 1 0 0,2-2 812 0 0,2-18-2036 0 0</inkml:trace>
  <inkml:trace contextRef="#ctx0" brushRef="#br0" timeOffset="1243.905">1003 706 16184 0 0,'12'-10'410'0'0,"0"0"1"0"0,0 0 0 0 0,1 2 0 0 0,5-3-411 0 0,-12 8 447 0 0,0-1 0 0 0,1 1 1 0 0,0 1-1 0 0,0 0 0 0 0,0-1 0 0 0,0 2 1 0 0,0-1-1 0 0,0 1 0 0 0,0 0 0 0 0,4 1-447 0 0,-1 0 927 0 0,-1 1-1 0 0,1 1 1 0 0,7 1-927 0 0,-11-1 143 0 0,0-1-1 0 0,0 1 1 0 0,0-2-1 0 0,0 1 1 0 0,0-1-1 0 0,0 0 1 0 0,-1 0-1 0 0,1 0 1 0 0,0-1 0 0 0,5-1-143 0 0,-8 1 59 0 0,1 0 0 0 0,-1 0 0 0 0,0 0 0 0 0,1 0 1 0 0,-1-1-1 0 0,0 0 0 0 0,0 1 0 0 0,0-1 0 0 0,-1 0 1 0 0,1 0-1 0 0,0-1 0 0 0,-1 1 0 0 0,1-1 0 0 0,-1 1 1 0 0,0-1-1 0 0,0 0 0 0 0,0 0 0 0 0,0 0 0 0 0,0 0 1 0 0,-1 0-1 0 0,1 0 0 0 0,-1 0 0 0 0,0 0 0 0 0,0-1 1 0 0,0 1-1 0 0,0-1 0 0 0,-1-1-59 0 0,2-3-7 0 0,-1 6 12 0 0,0-1 0 0 0,-1 1 0 0 0,1-1 0 0 0,-1 1 1 0 0,1-1-1 0 0,-1 1 0 0 0,0-1 0 0 0,0 0 0 0 0,0 1 0 0 0,-1-1 0 0 0,1 1 0 0 0,-1-1 0 0 0,1 1 1 0 0,-1 0-1 0 0,0-1 0 0 0,0 0-5 0 0,-1-1 20 0 0,0-2-20 0 0,-1 1-1 0 0,0 0 0 0 0,0 0 0 0 0,0 0 0 0 0,-1-1 1 0 0,2 4-3 0 0,1 1-1 0 0,-1-1 1 0 0,1 1 0 0 0,-1 0-1 0 0,0-1 1 0 0,1 1 0 0 0,-1 0-1 0 0,0 0 1 0 0,0 0 0 0 0,0 1-1 0 0,0-1 1 0 0,0 0 0 0 0,0 1-1 0 0,0-1 1 0 0,0 1-1 0 0,-1-1 4 0 0,0 1 3 0 0,1 0-1 0 0,0 0 0 0 0,-1 0 0 0 0,1 0 0 0 0,-1 0 0 0 0,1 0 0 0 0,0 1 0 0 0,0-1 0 0 0,-1 1 0 0 0,1-1 0 0 0,0 1 0 0 0,0 0 0 0 0,-1 0 1 0 0,1 0-1 0 0,0 0 0 0 0,0 1 0 0 0,0-1 0 0 0,0 1-2 0 0,-1 1 18 0 0,0 0 0 0 0,0 0-1 0 0,1 0 1 0 0,-1 0 0 0 0,1 0 0 0 0,0 1 0 0 0,0-1 0 0 0,0 1 0 0 0,0 0-1 0 0,0 0-17 0 0,-2 9 73 0 0,0 0 0 0 0,1 0 0 0 0,0 1 0 0 0,1-1-1 0 0,-1 14-72 0 0,3-5 180 0 0,1 1 0 0 0,0-1 0 0 0,2 0 0 0 0,0 0 0 0 0,2-1-1 0 0,0 1 1 0 0,2-1 0 0 0,3 7-180 0 0,-4-10 53 0 0,2-1 0 0 0,0 1-1 0 0,1-1 1 0 0,1 0 0 0 0,2 0-53 0 0,-11-15-11 0 0,0-1 0 0 0,0 1 0 0 0,0-1 0 0 0,0 1 0 0 0,1-1 0 0 0,-1 1 0 0 0,1-1 0 0 0,-1 0 0 0 0,1 0 0 0 0,0 0 0 0 0,-1 0 0 0 0,1 0 0 0 0,0 0 0 0 0,0 0 0 0 0,-1 0 0 0 0,1-1 0 0 0,0 1 0 0 0,0-1 0 0 0,0 0 0 0 0,0 1 0 0 0,0-1 0 0 0,0 0 11 0 0,1 0-42 0 0,-1-1 0 0 0,1 1 1 0 0,0-1-1 0 0,0 0 0 0 0,-1 0 0 0 0,1 0 0 0 0,0 0 1 0 0,-1 0-1 0 0,0 0 0 0 0,1-1 0 0 0,-1 1 1 0 0,1-1-1 0 0,-1 0 0 0 0,0 0 42 0 0,5-4-168 0 0,-1-1 0 0 0,0 1 0 0 0,0-1 0 0 0,0-1-1 0 0,-1 1 1 0 0,0-1 0 0 0,0 0 0 0 0,2-7 168 0 0,21-47-6009 0 0,-16 43-2273 0 0</inkml:trace>
  <inkml:trace contextRef="#ctx0" brushRef="#br0" timeOffset="1590.586">1530 617 3224 0 0,'0'0'719'0'0,"0"0"1808"0"0,2 1 795 0 0,0 0-2395 0 0,0 0 1 0 0,0 0-1 0 0,0 1 1 0 0,-1-1-1 0 0,1 0 1 0 0,0 1 0 0 0,-1 0-1 0 0,1 0-927 0 0,10 17 4001 0 0,-7-7-2721 0 0,-1-1 0 0 0,3 11-1280 0 0,-1-1 924 0 0,-3-10-412 0 0,0 0 1 0 0,-1 1-1 0 0,0 5-512 0 0,3 16 843 0 0,-2-11-232 0 0,-2-16-319 0 0,0 0 0 0 0,0 0-1 0 0,0 1 1 0 0,2 3-292 0 0,-2-9 328 0 0,-1-1-7 0 0,0 0-26 0 0,0 0-8 0 0,0 0-6 0 0,-9-40 615 0 0,4-8-372 0 0,-5-13-524 0 0,-1-6 151 0 0,9 56-137 0 0,0 0 13 0 0,0-1 0 0 0,1 1 0 0 0,1 0 0 0 0,0-1 0 0 0,0 1 0 0 0,2-6-27 0 0,-2 13-3 0 0,1 1-1 0 0,0 0 1 0 0,0 0-1 0 0,0 0 1 0 0,1 0-1 0 0,-1 0 1 0 0,1 0-1 0 0,0 0 0 0 0,-1 0 1 0 0,1 1-1 0 0,0-1 1 0 0,1 1-1 0 0,-1-1 1 0 0,0 1-1 0 0,1 0 1 0 0,-1 0-1 0 0,1 0 1 0 0,0 0-1 0 0,0 1 0 0 0,-1-1 1 0 0,1 1-1 0 0,0-1 1 0 0,0 1-1 0 0,1 0 1 0 0,-1 0 3 0 0,15-4-101 0 0,-1 1 0 0 0,1 1 0 0 0,0 0 0 0 0,1 1 0 0 0,-1 1 0 0 0,0 1 0 0 0,0 0 0 0 0,4 2 101 0 0,45-1-3744 0 0,-44-1-2160 0 0,3 0-3386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8.75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21743 0 0,'0'0'496'0'0,"0"0"67"0"0,0 0 29 0 0,0 0-67 0 0,1 2-338 0 0,26 123 2082 0 0,-25-114-2247 0 0,0-1 0 0 0,-1 1 1 0 0,0 2-23 0 0,4 24-3 0 0,-1-17-4 0 0,-1-6 20 0 0,0 0 0 0 0,-1 0 0 0 0,0 9-13 0 0,0-8 367 0 0,-1-9-1668 0 0,0 2-5726 0 0,-1-8-939 0 0</inkml:trace>
  <inkml:trace contextRef="#ctx0" brushRef="#br0" timeOffset="687.964">193 50 16847 0 0,'0'0'770'0'0,"1"7"254"0"0,4 19-793 0 0,-4-18 737 0 0,0 0 0 0 0,1 0 1 0 0,2 8-969 0 0,10 49 3758 0 0,-7-34-2617 0 0,-6-22-830 0 0,1 0-1 0 0,0-1 0 0 0,0 1 1 0 0,2 2-311 0 0,5 17 622 0 0,-6-18-332 0 0,0-1 0 0 0,0 1 0 0 0,4 5-290 0 0,0-7 430 0 0,-2-7 268 0 0,-4-3-663 0 0,0 1-1 0 0,0 0 1 0 0,-1-1-1 0 0,1 1 0 0 0,0 0 1 0 0,0-1-1 0 0,-1 1 1 0 0,1-1-1 0 0,-1 1 0 0 0,0-1 1 0 0,1 0-1 0 0,-1 1-34 0 0,1-8 44 0 0,0 0 0 0 0,0 0 0 0 0,-1 0-1 0 0,0 0 1 0 0,-1-9-44 0 0,0-24 93 0 0,2 25-93 0 0,1 0 0 0 0,2 1 0 0 0,-1-1 0 0 0,4-8 0 0 0,-4 17 0 0 0,1-1 0 0 0,-1 0 0 0 0,2 1 0 0 0,-1-1 0 0 0,1 1 0 0 0,0 0 0 0 0,1 1 0 0 0,4-6 0 0 0,-8 11 0 0 0,-1 0 0 0 0,1 0 0 0 0,0 0 0 0 0,0 1 0 0 0,0-1 0 0 0,0 1 0 0 0,0-1 0 0 0,0 1 0 0 0,0 0 0 0 0,1 0 0 0 0,-1 0 0 0 0,0 0 0 0 0,0 0 0 0 0,1 1 0 0 0,-1-1 0 0 0,1 1 0 0 0,-1-1 0 0 0,1 1 0 0 0,-1 0 0 0 0,1 0 0 0 0,-1 0 0 0 0,1 0 0 0 0,-1 0 0 0 0,0 1 0 0 0,1-1 0 0 0,-1 1 0 0 0,1 0 0 0 0,-1-1 0 0 0,0 1 0 0 0,1 0 0 0 0,-1 1 0 0 0,0-1 0 0 0,0 0 0 0 0,0 0 0 0 0,0 1 0 0 0,1 0 0 0 0,4 4 0 0 0,-1 0 0 0 0,1 1 0 0 0,-1-1 0 0 0,-1 1 0 0 0,1 0 0 0 0,-1 1 0 0 0,0-1 0 0 0,-1 1 0 0 0,3 6 0 0 0,9 26 1 0 0,-2 1 0 0 0,-2 0 1 0 0,2 18-2 0 0,3 6-187 0 0,-6-14-2102 0 0,-4-31 881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7.1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0 377 3680 0 0,'0'0'167'0'0,"0"0"238"0"0,0 0 897 0 0,0 0 393 0 0,0 0 81 0 0,0 0 809 0 0,0 3-2808 0 0,1-2 3937 0 0,-1-1 4183 0 0,9-4-7560 0 0,-8 4-254 0 0,1 0 0 0 0,-1-1 0 0 0,1 1 0 0 0,-1-1 0 0 0,0 0 0 0 0,0 1 0 0 0,1-1 0 0 0,-1 0 0 0 0,0 0 1 0 0,0 0-1 0 0,0 0 0 0 0,0 0 0 0 0,0 0 0 0 0,0 0 0 0 0,0 0 0 0 0,0 0 0 0 0,0 0 0 0 0,-1 0 0 0 0,1-1 0 0 0,0 1 0 0 0,-1 0 0 0 0,1 0 0 0 0,-1-1 1 0 0,1 1-84 0 0,2-9 115 0 0,0 0 0 0 0,1 0 1 0 0,1 1-1 0 0,3-6-115 0 0,7-16-104 0 0,8-22 446 0 0,-8 22 91 0 0,-2-1-1 0 0,-1 0 1 0 0,5-28-433 0 0,-13 36 173 0 0,3-13 130 0 0,-7 37-294 0 0,0 0 0 0 0,0 0 1 0 0,0 0-1 0 0,0 0 0 0 0,0 0 0 0 0,0 0 1 0 0,0 1-1 0 0,0-1 0 0 0,0 0 0 0 0,0 0 1 0 0,0 0-1 0 0,0 0 0 0 0,0 0 0 0 0,0 0 1 0 0,0 0-1 0 0,0 0 0 0 0,1 0 0 0 0,-1 0 1 0 0,0 0-1 0 0,0 0 0 0 0,0 0 0 0 0,0 0 1 0 0,0 0-1 0 0,0 0 0 0 0,0 0 0 0 0,0 0 1 0 0,0 0-1 0 0,0 0 0 0 0,0 0 0 0 0,0 0 1 0 0,0 0-1 0 0,0 0 0 0 0,0 0 0 0 0,0 0 1 0 0,0 0-1 0 0,0 0 0 0 0,0 0 0 0 0,0 0 1 0 0,0 0-1 0 0,1 0 0 0 0,-1 0 0 0 0,0 0 1 0 0,0 0-1 0 0,0 0 0 0 0,0 0 0 0 0,0 0 1 0 0,0 0-1 0 0,0 0 0 0 0,0 0 0 0 0,0 0-9 0 0,2 11 210 0 0,0 23-127 0 0,-1-20 7 0 0,6 154 1381 0 0,-8 15-1471 0 0,0-54 526 0 0,1 20-1375 0 0,1-143-1604 0 0,1-2-7434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6.6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4 109 17855 0 0,'-2'-4'1126'0'0,"0"3"1992"0"0,4 30-2658 0 0,1-1 0 0 0,2 1 0 0 0,0-1 0 0 0,5 10-460 0 0,10 55 540 0 0,-12-31-152 0 0,-2-17 455 0 0,8 30-843 0 0,-11-60 192 0 0,-1 0 1 0 0,0-1-1 0 0,-1 1 1 0 0,-2 14-193 0 0,1-17 175 0 0,3-2 275 0 0,-2-11 58 0 0,-1-6-249 0 0,-8-67 865 0 0,2-65-1124 0 0,3 31 19 0 0,3 90-53 0 0,1 1 1 0 0,1 0-1 0 0,0 0 0 0 0,1 0 1 0 0,5-13 33 0 0,3-19-80 0 0,-7 36 52 0 0,0 0 0 0 0,0 1 0 0 0,1 0 0 0 0,1 0 0 0 0,0 0 0 0 0,0 1 0 0 0,1-1 0 0 0,5-4 28 0 0,-10 13-15 0 0,0 1-1 0 0,0-1 1 0 0,1 0 0 0 0,-1 1-1 0 0,1-1 1 0 0,0 1 0 0 0,0 0-1 0 0,0 0 1 0 0,0 0-1 0 0,0 0 1 0 0,0 0 0 0 0,1 1-1 0 0,-1-1 16 0 0,-1 2-6 0 0,-1-1-1 0 0,1 1 0 0 0,-1-1 0 0 0,1 1 0 0 0,-1 0 1 0 0,1 0-1 0 0,-1 0 0 0 0,1 0 0 0 0,-1 0 0 0 0,1 0 1 0 0,-1 0-1 0 0,1 0 0 0 0,-1 0 0 0 0,1 1 0 0 0,-1-1 1 0 0,0 1-1 0 0,1-1 0 0 0,-1 1 0 0 0,1 0 0 0 0,-1-1 1 0 0,0 1-1 0 0,0 0 0 0 0,1 0 0 0 0,-1 0 0 0 0,0 0 1 0 0,0 0-1 0 0,0 0 0 0 0,0 0 0 0 0,0 0 1 0 0,0 0-1 0 0,0 1 0 0 0,-1-1 0 0 0,1 1 7 0 0,7 15-27 0 0,-1 1 0 0 0,0 0 1 0 0,-2 0-1 0 0,0 1 0 0 0,-1-1 0 0 0,1 13 27 0 0,-1-6-7 0 0,4 34 7 0 0,-2 0 0 0 0,-3 25 0 0 0,2 18 11 0 0,-4-91-4 0 0,1 1 0 0 0,0 0 0 0 0,1-1 0 0 0,0 0-1 0 0,1 2-6 0 0,-2-7 2 0 0,1 0 0 0 0,-1 0 0 0 0,1-1 0 0 0,0 1 0 0 0,1-1 0 0 0,-1 0 0 0 0,1 1-1 0 0,0-1 1 0 0,0-1 0 0 0,2 2-2 0 0,-5-5 5 0 0,1 1-1 0 0,0 0 1 0 0,1-1 0 0 0,-1 1-1 0 0,0-1 1 0 0,0 1-1 0 0,1-1 1 0 0,-1 0 0 0 0,0 0-1 0 0,1 0 1 0 0,-1-1 0 0 0,1 1-1 0 0,-1 0 1 0 0,1-1-1 0 0,0 0 1 0 0,-1 1 0 0 0,1-1-1 0 0,0 0 1 0 0,-1 0-1 0 0,1-1 1 0 0,-1 1 0 0 0,1-1-1 0 0,0 1 1 0 0,-1-1 0 0 0,1 0-1 0 0,1 0-4 0 0,2-3 29 0 0,0 1-1 0 0,0-1 0 0 0,-1 0 1 0 0,1 0-1 0 0,-1-1 1 0 0,0 1-1 0 0,0-1 1 0 0,-1 0-1 0 0,3-3-28 0 0,8-11 15 0 0,-1 0 0 0 0,-1 0 0 0 0,-1-1 0 0 0,-1-1 0 0 0,0 0 0 0 0,-2-1 0 0 0,0 0 0 0 0,-1 0 0 0 0,-2-1 0 0 0,0 0 0 0 0,2-20-15 0 0,-8 29-74 0 0,0 0-1 0 0,0 0 0 0 0,-1-1 0 0 0,-1 1 0 0 0,-1 0 0 0 0,0 1 0 0 0,0-1 0 0 0,-2 0 0 0 0,0 1 0 0 0,-2-5 75 0 0,4 9-60 0 0,-1 1-1 0 0,0-1 1 0 0,-1 1-1 0 0,0 0 1 0 0,0 0-1 0 0,0 1 1 0 0,-1-1-1 0 0,-2 0 61 0 0,8 7-8 0 0,-1 1 0 0 0,1-1 0 0 0,-1 1 0 0 0,0-1 0 0 0,1 0 0 0 0,-1 1 0 0 0,0 0 0 0 0,0-1 0 0 0,1 1 0 0 0,-1-1 0 0 0,0 1 0 0 0,0 0 0 0 0,0 0 0 0 0,1-1 0 0 0,-1 1 0 0 0,0 0 0 0 0,0 0 0 0 0,0 0 0 0 0,0 0 0 0 0,0 0-1 0 0,1 0 1 0 0,-1 0 0 0 0,0 0 0 0 0,-1 1 8 0 0,1-1-14 0 0,0 1 1 0 0,0-1-1 0 0,0 1 0 0 0,0 0 0 0 0,0 0 0 0 0,0 0 0 0 0,0-1 0 0 0,0 1 0 0 0,0 0 0 0 0,0 0 0 0 0,0 0 1 0 0,1 1-1 0 0,-1-1 0 0 0,0 1 14 0 0,-3 5-78 0 0,1 1 1 0 0,0 0-1 0 0,1-1 1 0 0,-2 8 77 0 0,3-11-23 0 0,-1 6 19 0 0,1-1 0 0 0,0 1 0 0 0,0-1 0 0 0,1 1 0 0 0,0 1 4 0 0,0 23 0 0 0,-1-14 15 0 0,1 0-1 0 0,1 0 1 0 0,1-1 0 0 0,3 10-15 0 0,18 78 146 0 0,-18-86-109 0 0,-1-9 17 0 0,-1 0 0 0 0,1 0 1 0 0,1 0-1 0 0,5 9-54 0 0,-7-15 18 0 0,0-1 0 0 0,1 1 0 0 0,0-1 0 0 0,-1 0 1 0 0,2-1-1 0 0,-1 1 0 0 0,0-1 0 0 0,1 1 0 0 0,0-1 0 0 0,4 2-18 0 0,-7-5 18 0 0,0 1-1 0 0,1-1 0 0 0,-1 0 1 0 0,1 0-1 0 0,0 0 1 0 0,-1 0-1 0 0,1 0 1 0 0,0-1-1 0 0,-1 1 0 0 0,1-1 1 0 0,0 0-1 0 0,0 0 1 0 0,-1 0-1 0 0,1 0 0 0 0,0 0 1 0 0,0 0-1 0 0,1-1-17 0 0,1-1 38 0 0,-1 1 1 0 0,1-1-1 0 0,0 0 0 0 0,-1 0 0 0 0,1-1 0 0 0,-1 1 0 0 0,0-1 1 0 0,0 0-1 0 0,2-2-38 0 0,5-5 80 0 0,-1 0 0 0 0,-1 0 0 0 0,0-1 0 0 0,0 0 0 0 0,-1-1 0 0 0,4-7-80 0 0,0-1 23 0 0,-1-1-1 0 0,-1 0 1 0 0,-1 0 0 0 0,-1-1-1 0 0,0 0 1 0 0,-2 0 0 0 0,-1-1-1 0 0,-1 0 1 0 0,0 0 0 0 0,-2 0-1 0 0,-1 0 1 0 0,-1-18-23 0 0,-9-42-148 0 0,9 84-60 0 0,-2 9 119 0 0,0-1 1 0 0,0 1 0 0 0,1 3 88 0 0,3 35-29 0 0,2 1 0 0 0,10 36 29 0 0,-8-44 36 0 0,-6-40-36 0 0,7 40 80 0 0,8 26-80 0 0,-12-57 23 0 0,0 1 0 0 0,1 0 0 0 0,0-1 0 0 0,1 0 0 0 0,0 0 0 0 0,0 0 0 0 0,1-1 0 0 0,5 6-23 0 0,-9-13 19 0 0,0 0 0 0 0,0 1 0 0 0,0-1 0 0 0,0 0-1 0 0,1 0 1 0 0,-1 0 0 0 0,1-1 0 0 0,-1 1 0 0 0,1-1 0 0 0,0 1-1 0 0,0-1 1 0 0,0 0 0 0 0,0 0 0 0 0,-1 0 0 0 0,1 0-1 0 0,3 0-18 0 0,-3-1 54 0 0,0 0 0 0 0,-1 0 0 0 0,1-1 0 0 0,-1 1 0 0 0,1 0 0 0 0,0-1 0 0 0,-1 0 0 0 0,1 1 0 0 0,-1-1 0 0 0,1 0 0 0 0,-1 0 0 0 0,0-1 0 0 0,1 1 0 0 0,-1 0 0 0 0,0-1 0 0 0,0 1 0 0 0,0-1 0 0 0,0 0 0 0 0,1-1-54 0 0,4-5 16 0 0,0 0 0 0 0,-1-1 0 0 0,0 0 0 0 0,0 0 0 0 0,-1 0 0 0 0,0-1 0 0 0,0 1 0 0 0,-1-1 0 0 0,-1-1-16 0 0,8-24 198 0 0,6-36-198 0 0,-16 71 1 0 0,3-30 58 0 0,0-1 0 0 0,-2 1 0 0 0,-1-23-59 0 0,-2 30 32 0 0,-4-18-32 0 0,0-18 44 0 0,3 41-12 0 0,1 13-10 0 0,0 12-12 0 0,5 95 125 0 0,12 57-135 0 0,-15-145 4 0 0,2 2 18 0 0,0 0 1 0 0,1-1 0 0 0,1 1-1 0 0,0-1 1 0 0,1 0 0 0 0,1-1-1 0 0,0 0 1 0 0,2 2-23 0 0,-6-10-85 0 0,1-1 0 0 0,0 0-1 0 0,0 0 1 0 0,0-1 0 0 0,1 1 0 0 0,-1-1 0 0 0,1 0-1 0 0,0 0 1 0 0,0 0 0 0 0,1-1 0 0 0,5 3 85 0 0,-8-4-157 0 0,1 0 0 0 0,-1-1-1 0 0,1 0 1 0 0,0 1 0 0 0,0-1 0 0 0,-1-1 0 0 0,1 1 0 0 0,0-1 0 0 0,0 1 0 0 0,0-1-1 0 0,0 0 1 0 0,0 0 0 0 0,0-1 0 0 0,0 1 0 0 0,-1-1 0 0 0,1 0 0 0 0,0 0 0 0 0,0 0 0 0 0,1-1 157 0 0,9-4-6586 0 0,-1 3-2041 0 0</inkml:trace>
  <inkml:trace contextRef="#ctx0" brushRef="#br0" timeOffset="428.429">1347 189 19407 0 0,'0'0'439'0'0,"0"0"62"0"0,0 0 33 0 0,0 0-64 0 0,0 2-304 0 0,1 2 56 0 0,-1 0 0 0 0,1 0 0 0 0,1-1 0 0 0,-1 1 0 0 0,0-1 0 0 0,1 1 0 0 0,1 2-222 0 0,6 13 867 0 0,3 23 601 0 0,2 20-1468 0 0,-1-7 625 0 0,-2-8-146 0 0,-4-17-105 0 0,0 1-1 0 0,3-1 1 0 0,7 15-374 0 0,19 35 432 0 0,-36-79-479 0 0,0-1-59 0 0,0 0-13 0 0,1-2 83 0 0,1-13 362 0 0,0 0 0 0 0,0-1 0 0 0,-2 1-1 0 0,0-1 1 0 0,0 1 0 0 0,-3-11-326 0 0,-4-21 361 0 0,-9-25-361 0 0,4 27 433 0 0,-9-18-433 0 0,11 35-86 0 0,1-1 1 0 0,1-1-1 0 0,1 0 1 0 0,-2-24 85 0 0,9 49-12 0 0,0-1 0 0 0,0 1 0 0 0,0-1 0 0 0,1 0 0 0 0,0 1 0 0 0,0-1-1 0 0,0 1 1 0 0,1 0 0 0 0,-1-1 0 0 0,1 1 0 0 0,1 0 0 0 0,-1 0 0 0 0,1 0 0 0 0,0 0 0 0 0,2-3 12 0 0,-2 5-60 0 0,-1 0 0 0 0,1 0 0 0 0,0 0 0 0 0,0 1 1 0 0,0-1-1 0 0,0 1 0 0 0,0 0 0 0 0,0 0 0 0 0,1 0 0 0 0,-1 0 0 0 0,1 0 0 0 0,0 1 0 0 0,-1-1 0 0 0,1 1 0 0 0,0 0 1 0 0,0 0-1 0 0,0 1 0 0 0,-1-1 0 0 0,1 1 0 0 0,0 0 0 0 0,0 0 0 0 0,2 0 60 0 0,-1 1-248 0 0,0 0 0 0 0,0 0-1 0 0,0 0 1 0 0,0 0 0 0 0,0 1-1 0 0,0 0 1 0 0,0 0 0 0 0,1 1 248 0 0,-2-1-1388 0 0,0 1 0 0 0,-1-1 0 0 0,1 1 0 0 0,-1 0 0 0 0,1 0 0 0 0,0 0 1388 0 0,7 10-7917 0 0</inkml:trace>
  <inkml:trace contextRef="#ctx0" brushRef="#br0" timeOffset="785.682">1696 227 3224 0 0,'0'0'143'0'0,"-1"2"-3"0"0,-3 14-1254 0 0,-2 0 4492 0 0,-7 25 10459 0 0,10-12-10568 0 0,2-15-2475 0 0,2 1 0 0 0,0 0 1 0 0,1 0-1 0 0,1 3-794 0 0,1 0 369 0 0,0-1-1 0 0,2 1 1 0 0,0-1 0 0 0,8 16-369 0 0,-11-28 10 0 0,0 1 0 0 0,1-1-1 0 0,-1 0 1 0 0,1 0 0 0 0,0 0 0 0 0,1 0 0 0 0,-1-1 0 0 0,1 0 0 0 0,0 0 0 0 0,0 0 0 0 0,0 0 0 0 0,0-1-1 0 0,1 0 1 0 0,0 0 0 0 0,-1 0 0 0 0,1-1-10 0 0,0 0 82 0 0,-1 0 1 0 0,0 0-1 0 0,1-1 0 0 0,-1 0 1 0 0,1 0-1 0 0,-1 0 0 0 0,1-1 1 0 0,-1 0-1 0 0,1 0 0 0 0,0 0 1 0 0,-1-1-1 0 0,1 0 0 0 0,-1 0 1 0 0,1 0-1 0 0,-1-1 0 0 0,0 0 1 0 0,0 0-1 0 0,0 0 0 0 0,0 0 1 0 0,0-1-1 0 0,0 0 0 0 0,0 0 1 0 0,-1 0-1 0 0,2-2-82 0 0,1-1-17 0 0,1 0 1 0 0,-1-1-1 0 0,0 0 0 0 0,-1 0 1 0 0,1-1-1 0 0,-2 0 0 0 0,1 0 1 0 0,-1 0-1 0 0,0-1 0 0 0,-1 0 1 0 0,0 1-1 0 0,0-2 0 0 0,-1 1 1 0 0,0 0-1 0 0,-1-1 0 0 0,0 1 1 0 0,0-1-1 0 0,-1 0 0 0 0,0 0 1 0 0,-1 1-1 0 0,0-1 0 0 0,-1 0 1 0 0,0 0-1 0 0,-2-7 17 0 0,-2-3-180 0 0,-2 0 0 0 0,-1 1 0 0 0,0 0-1 0 0,-1 0 1 0 0,-1 1 0 0 0,-1 1 0 0 0,-1-1 0 0 0,-13-14 180 0 0,18 23-185 0 0,0 1 0 0 0,-1 0 0 0 0,0 0 1 0 0,-1 1-1 0 0,0 0 0 0 0,0 0 0 0 0,0 1 0 0 0,-3-1 185 0 0,8 5-72 0 0,1 0 0 0 0,-1 1 1 0 0,0-1-1 0 0,1 1 0 0 0,-1 0 0 0 0,0 0 0 0 0,0 1 0 0 0,0-1 0 0 0,0 1 0 0 0,0 0 0 0 0,-3 0 72 0 0,5 0-31 0 0,-1 1 0 0 0,0-1 0 0 0,1 1 0 0 0,-1 0 0 0 0,0 0 0 0 0,1 0 0 0 0,-1 0 0 0 0,1 0 0 0 0,0 0 0 0 0,-1 1 0 0 0,1-1 0 0 0,0 1 0 0 0,0 0 0 0 0,0 0 0 0 0,0 0 0 0 0,0 0 0 0 0,0 0 0 0 0,0 0 31 0 0,-2 5-24 0 0,-1-1 1 0 0,1 1-1 0 0,0 0 0 0 0,1 1 1 0 0,0-1-1 0 0,0 1 0 0 0,0-1 1 0 0,0 5 23 0 0,-3 15-183 0 0,-2 24 183 0 0,5-29-52 0 0,2-6 44 0 0,1 0 0 0 0,1 0 0 0 0,0 0 0 0 0,1-1 0 0 0,0 1 0 0 0,1-1 0 0 0,1 1 0 0 0,5 11 8 0 0,-6-19-110 0 0,0 0 1 0 0,0 0 0 0 0,1 0-1 0 0,0-1 1 0 0,1 0-1 0 0,4 7 110 0 0,-5-9-600 0 0,0 0 0 0 0,0-1-1 0 0,1 0 1 0 0,0 1 0 0 0,0-2-1 0 0,0 2 601 0 0,9 4-7439 0 0</inkml:trace>
  <inkml:trace contextRef="#ctx0" brushRef="#br0" timeOffset="1209.961">2120 19 20127 0 0,'0'0'926'0'0,"0"0"-26"0"0,3 9-542 0 0,8 29 484 0 0,18 35 804 0 0,-4 2 0 0 0,-3 1 0 0 0,7 50-1646 0 0,-25-109 457 0 0,1 0-1 0 0,3 5-456 0 0,6 22 655 0 0,-14-40-646 0 0,0-3-7 0 0,0 0-1 0 0,0 0 1 0 0,1 0 0 0 0,-1-1 0 0 0,0 1 0 0 0,1 0 0 0 0,-1 0 0 0 0,0 0 0 0 0,1 0 0 0 0,-1-1-1 0 0,1 1 1 0 0,-1 0 0 0 0,1 0 0 0 0,-1-1 0 0 0,1 1 0 0 0,0 0-2 0 0,-1 0 134 0 0,0-1 34 0 0,1-1-143 0 0,0 0-1 0 0,0 1 0 0 0,-1-1 1 0 0,1 1-1 0 0,0-1 0 0 0,-1 0 0 0 0,1 1 1 0 0,-1-1-1 0 0,1 0 0 0 0,-1 0 0 0 0,1 0 1 0 0,-1 1-1 0 0,1-1 0 0 0,-1 0 1 0 0,0 0-1 0 0,1 0 0 0 0,-1 0 0 0 0,0 0 1 0 0,0 0-25 0 0,1-2 57 0 0,3-13 45 0 0,0-1 0 0 0,-1 0 0 0 0,-1 0 0 0 0,-1 0-1 0 0,0 0 1 0 0,-2-12-102 0 0,1 16 24 0 0,6-103-5 0 0,-1 47-102 0 0,-4 60 57 0 0,0 1-1 0 0,1-1 1 0 0,0 1 0 0 0,0 0 0 0 0,1-1-1 0 0,0 0 27 0 0,7-19-50 0 0,-8 23 36 0 0,0 1 1 0 0,0-1 0 0 0,0 1-1 0 0,0 0 1 0 0,1 0 0 0 0,-1 0-1 0 0,1 0 1 0 0,0 1 0 0 0,0-1-1 0 0,1 1 1 0 0,-1-1 13 0 0,0 2-11 0 0,0 0 1 0 0,-1-1-1 0 0,1 1 0 0 0,0 0 1 0 0,0 1-1 0 0,0-1 0 0 0,0 0 1 0 0,1 1-1 0 0,-1 0 0 0 0,0 0 1 0 0,1 0-1 0 0,-1 0 0 0 0,0 0 1 0 0,1 1-1 0 0,1-1 11 0 0,-3 2-3 0 0,0-1 1 0 0,0 1-1 0 0,0-1 0 0 0,0 1 1 0 0,-1 0-1 0 0,1 0 0 0 0,0-1 1 0 0,-1 1-1 0 0,1 1 0 0 0,-1-1 1 0 0,1 0-1 0 0,-1 0 3 0 0,18 16-32 0 0,-14-10 32 0 0,0 0 0 0 0,0 0 0 0 0,-1 0 0 0 0,-1 0 0 0 0,1 1 0 0 0,-1-1 0 0 0,0 1 0 0 0,-1 0 0 0 0,1 4 0 0 0,4 10 0 0 0,0 5-28 0 0,0 0 1 0 0,-2 1-1 0 0,-2-1 1 0 0,0 1-1 0 0,-2 7 28 0 0,2 10-178 0 0,5 23 178 0 0,-7-67-59 0 0,-1 3-143 0 0,1 0 1 0 0,-1-1-1 0 0,1 1 1 0 0,0-1-1 0 0,0 1 1 0 0,1-1-1 0 0,-1 1 1 0 0,1-1-1 0 0,0 1 0 0 0,0 0 202 0 0,-1-4-264 0 0,1 0 0 0 0,-1 0 0 0 0,0 0 0 0 0,0 0 0 0 0,0 0-1 0 0,0 0 1 0 0,0-1 0 0 0,0 1 0 0 0,0 0 0 0 0,0-1-1 0 0,0 1 1 0 0,0 0 0 0 0,0-1 0 0 0,0 1 0 0 0,0-1-1 0 0,0 0 1 0 0,0 1 0 0 0,0-1 0 0 0,0 0 0 0 0,0 0 264 0 0,12-11-1942 0 0</inkml:trace>
  <inkml:trace contextRef="#ctx0" brushRef="#br0" timeOffset="1578.477">2829 100 16208 0 0,'-3'-7'351'0'0,"0"0"1"0"0,-1 0 0 0 0,0 0 0 0 0,0 0 0 0 0,-2-2-352 0 0,3 6 563 0 0,1 0-1 0 0,-1 0 1 0 0,0 0-1 0 0,0 1 0 0 0,0-1 1 0 0,0 1-1 0 0,0-1 0 0 0,0 1 1 0 0,-1 0-1 0 0,-1-1-562 0 0,3 2 171 0 0,1 1-1 0 0,-1-1 1 0 0,1 1 0 0 0,-1 0-1 0 0,1 0 1 0 0,-1 0-1 0 0,0-1 1 0 0,1 1 0 0 0,-1 0-1 0 0,1 1 1 0 0,-1-1 0 0 0,1 0-1 0 0,-1 0 1 0 0,1 1-1 0 0,-1-1 1 0 0,1 1 0 0 0,-1-1-1 0 0,1 1 1 0 0,0 0 0 0 0,-1-1-1 0 0,1 1 1 0 0,0 0-1 0 0,0 0 1 0 0,-1 0 0 0 0,1 0-1 0 0,0 0 1 0 0,0 0 0 0 0,0 0-1 0 0,0 1-170 0 0,-5 5 204 0 0,-1 1 0 0 0,2 0-1 0 0,-1 0 1 0 0,1 1 0 0 0,0-1-1 0 0,1 1 1 0 0,0 1-204 0 0,1-5 53 0 0,1 1 1 0 0,1 0-1 0 0,-1 0 0 0 0,1 0 1 0 0,0 0-1 0 0,0 0 0 0 0,0 0 0 0 0,1 0 1 0 0,0 0-1 0 0,0 0 0 0 0,1 0 0 0 0,0 1-53 0 0,0-4 13 0 0,0 0 0 0 0,-1-1 0 0 0,2 1 0 0 0,-1-1 0 0 0,0 1 0 0 0,1-1 0 0 0,-1 1 0 0 0,1-1 0 0 0,-1 0 0 0 0,1 1 0 0 0,0-1 0 0 0,0 0 0 0 0,0 0 0 0 0,1-1 0 0 0,-1 1 0 0 0,0 0-1 0 0,1-1 1 0 0,-1 1 0 0 0,2 0-13 0 0,7 3 120 0 0,1 0 0 0 0,0 0 0 0 0,12 2-120 0 0,3 2 69 0 0,9 5-107 0 0,0 1-1 0 0,-1 3 1 0 0,-1 0-1 0 0,-1 2 1 0 0,10 9 38 0 0,-23-15 49 0 0,0 2-1 0 0,-2 0 1 0 0,1 1-1 0 0,-2 1 1 0 0,3 4-49 0 0,-19-21 16 0 0,-1 0 1 0 0,0 0-1 0 0,1 0 1 0 0,-1-1-1 0 0,1 1 1 0 0,-1 0-1 0 0,0 0 0 0 0,0 0 1 0 0,1 0-1 0 0,-1 0 1 0 0,0 0-1 0 0,0 0 1 0 0,0 0-1 0 0,0 0 1 0 0,0 0-17 0 0,0-1 40 0 0,0 1 1 0 0,0 0-1 0 0,0-1 0 0 0,0 1 1 0 0,0 0-1 0 0,0 0 1 0 0,0-1-1 0 0,0 1 1 0 0,0 0-1 0 0,1-1 1 0 0,-1 1-1 0 0,0 0 1 0 0,1-1-1 0 0,-1 1 0 0 0,0 0 1 0 0,1-1-1 0 0,0 1-40 0 0,-12 6 238 0 0,4-5-207 0 0,0 0 0 0 0,0 0 0 0 0,0 0 1 0 0,-1-1-1 0 0,1 0 0 0 0,-7 0-31 0 0,-47-2-2 0 0,38 0 51 0 0,-13-1-31 0 0,-165-8-190 0 0,127 7-214 0 0,25 1-2988 0 0,-7-3 3374 0 0,37 0-1279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4.32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242 23 16959 0 0,'3'-7'388'0'0,"4"-8"1175"0"0,-7 15-994 0 0,0 0 178 0 0,6 13 1388 0 0,-6-9-1957 0 0,0 0 1 0 0,0 1-1 0 0,-1-1 1 0 0,0 0 0 0 0,0 0-1 0 0,0 0 1 0 0,0 0-1 0 0,-2 3-178 0 0,-4 24 484 0 0,-3 65 1358 0 0,-14 60-1842 0 0,6-67 772 0 0,-22 60-772 0 0,32-117 190 0 0,0 1 0 0 0,-1 29-190 0 0,-5 19 106 0 0,11-58-79 0 0,0 0 0 0 0,1 0-27 0 0,-3 23 132 0 0,5-44-192 0 0,0 0 1 0 0,0 0-1 0 0,0 0 0 0 0,0-1 1 0 0,0 1-1 0 0,0 0 0 0 0,1 0 0 0 0,-1 0 1 0 0,1-1-1 0 0,-1 1 0 0 0,1 0 1 0 0,0 0-1 0 0,-1-1 0 0 0,2 1 60 0 0,-2-1-509 0 0,1-1 334 0 0,0 0 0 0 0,0-1 0 0 0,0 1 0 0 0,0 0 1 0 0,0-1-1 0 0,0 1 0 0 0,0-1 0 0 0,0 1 0 0 0,0-1 0 0 0,0 1 0 0 0,0-1 0 0 0,-1 0 1 0 0,1 1-1 0 0,0-1 0 0 0,0 0 0 0 0,-1 0 0 0 0,1 1 0 0 0,0-1 0 0 0,-1 0 1 0 0,1 0-1 0 0,0-1 175 0 0,10-21-1162 0 0,-9 17 724 0 0,11-25-1241 0 0</inkml:trace>
  <inkml:trace contextRef="#ctx0" brushRef="#br0" timeOffset="343.335">515 19 7832 0 0,'0'0'356'0'0,"0"0"-7"0"0,-5 7-206 0 0,0 3 1428 0 0,1 0 0 0 0,0 0 0 0 0,0 1 0 0 0,1-1 0 0 0,1 1 0 0 0,0 0 0 0 0,-1 10-1571 0 0,0-3 1088 0 0,-10 78 2743 0 0,2 46-3831 0 0,2-14 987 0 0,-13 78 329 0 0,-6 63-856 0 0,23-145-420 0 0,7-90-79 0 0,0-12-370 0 0,-2-21 8 0 0,0-3-880 0 0,0-5-381 0 0</inkml:trace>
  <inkml:trace contextRef="#ctx0" brushRef="#br0" timeOffset="683.449">0 339 18431 0 0,'0'0'1415'0'0,"0"0"-914"0"0,0 0-334 0 0,0 0 201 0 0,0 0 103 0 0,0 0 17 0 0,2 2 0 0 0,4 3-261 0 0,1-1 1 0 0,-1 1-1 0 0,1-1 0 0 0,0-1 1 0 0,0 1-1 0 0,0-1 1 0 0,1 0-1 0 0,-1-1 1 0 0,1 0-1 0 0,4 1-227 0 0,17 2 189 0 0,0-2 0 0 0,9 0-189 0 0,-10-1 61 0 0,78 2 902 0 0,68-7-963 0 0,-158 3-35 0 0,154-5-3222 0 0,-145 5 1871 0 0</inkml:trace>
  <inkml:trace contextRef="#ctx0" brushRef="#br0" timeOffset="684.449">45 649 13824 0 0,'-16'11'3018'0'0,"27"-6"-1689"0"0,0 0 0 0 0,0-1-1 0 0,1-1 1 0 0,2 1-1329 0 0,4 0 995 0 0,0-1 0 0 0,9 0-995 0 0,23-1-39 0 0,30-3 39 0 0,-19 0 902 0 0,29 2-795 0 0,0 5-1 0 0,42 9-106 0 0,-103-9-1096 0 0,2 3-64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3.47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56 19351 0 0,'0'0'886'0'0,"0"0"-21"0"0,15 4 383 0 0,-6-5-690 0 0,1 0 0 0 0,-1-1 0 0 0,0 0 1 0 0,0-1-1 0 0,0 0 0 0 0,0 0 0 0 0,0-1 0 0 0,1-1-558 0 0,4-1-292 0 0,0 0-1 0 0,11-2 293 0 0,-23 7-512 0 0,0 1 0 0 0,0-1 1 0 0,-1 0-1 0 0,1 0 0 0 0,0 1 0 0 0,0-1 1 0 0,-1 0-1 0 0,1-1 0 0 0,-1 1 0 0 0,1 0 1 0 0,0-1 511 0 0,4-2-7625 0 0</inkml:trace>
  <inkml:trace contextRef="#ctx0" brushRef="#br0" timeOffset="356.57">29 155 9672 0 0,'0'0'748'0'0,"0"0"-196"0"0,0 0 1009 0 0,0 0 492 0 0,0 0 99 0 0,0 0-133 0 0,0 0-646 0 0,2 1-278 0 0,3 1-671 0 0,0-1 1 0 0,-1 0 0 0 0,1 0-1 0 0,0-1 1 0 0,0 0 0 0 0,0 1-1 0 0,0-1 1 0 0,0-1 0 0 0,1 1-425 0 0,47-10 481 0 0,-28 5-843 0 0,-1-3-2157 0 0,-13 3-5672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58.9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8 790 5984 0 0,'0'0'273'0'0,"0"0"-5"0"0,-5 5 1211 0 0,4-2 4193 0 0,0 12-2458 0 0,0-10-2790 0 0,1 0 1 0 0,0 1 0 0 0,0-1-1 0 0,1 0 1 0 0,0 2-425 0 0,17 100 3870 0 0,15 146-1642 0 0,-25-155-1164 0 0,-5 27-1064 0 0,1-53 1055 0 0,-2-52-512 0 0,0-22 27 0 0,-3-10-293 0 0,-8-80 332 0 0,4-15-609 0 0,2 49 74 0 0,3 20-74 0 0,4-37 0 0 0,1-14 0 0 0,-5 47-28 0 0,7-38 28 0 0,-5 60-13 0 0,2-1 0 0 0,1 1 0 0 0,0 0 0 0 0,8-17 13 0 0,-10 30-19 0 0,0 2 0 0 0,0-1 0 0 0,0 0 0 0 0,1 1 0 0 0,0-1 0 0 0,0 1 0 0 0,0 0 0 0 0,0 0 1 0 0,1 1-1 0 0,1-2 19 0 0,-4 5 21 0 0,0-1-1 0 0,0 1 1 0 0,0-1 0 0 0,1 1 0 0 0,-1 0 0 0 0,0-1 0 0 0,1 1 0 0 0,-1 0 0 0 0,0 1 0 0 0,1-1 0 0 0,-1 0 0 0 0,1 1 0 0 0,0-1 0 0 0,-1 1 0 0 0,1 0 0 0 0,-1 0 0 0 0,1 0 0 0 0,0 0 0 0 0,-1 0-1 0 0,1 1 1 0 0,-1-1 0 0 0,1 1 0 0 0,-1 0 0 0 0,1-1 0 0 0,-1 1 0 0 0,1 0 0 0 0,0 1-21 0 0,4 3-38 0 0,-1-1 0 0 0,0 1 1 0 0,0 0-1 0 0,0 0 0 0 0,-1 1 0 0 0,1-1 0 0 0,-1 1 1 0 0,-1 1-1 0 0,1-1 0 0 0,-1 1 0 0 0,0-1 0 0 0,0 1 0 0 0,-1 0 1 0 0,0 0-1 0 0,0 3 38 0 0,4 12 24 0 0,0 0 1 0 0,-2 1-1 0 0,-1-1 1 0 0,1 17-25 0 0,1 62 442 0 0,-4 66-442 0 0,-2-96 99 0 0,-2-17-38 0 0,2-11 35 0 0,1 10-96 0 0,0-35 38 0 0,-1-5-14 0 0,1 1 1 0 0,0-1-1 0 0,1 0 0 0 0,1 0 1 0 0,0 0-1 0 0,3 7-24 0 0,-5-18 1 0 0,-1-1-1 0 0,1 1 1 0 0,0-1-1 0 0,-1 1 1 0 0,1-1-1 0 0,0 1 0 0 0,0-1 1 0 0,0 1-1 0 0,0-1 1 0 0,0 0-1 0 0,1 0 0 0 0,-1 0 1 0 0,0 1-1 0 0,0-1 1 0 0,1 0-1 0 0,-1-1 1 0 0,1 1-1 0 0,-1 0 0 0 0,1 0 1 0 0,-1-1-1 0 0,1 1 1 0 0,-1 0-1 0 0,1-1 1 0 0,0 0-1 0 0,-1 1 0 0 0,1-1 1 0 0,0 0-1 0 0,1 0-17 0 0,0 0 0 0 0,0-1-1 0 0,0 0 1 0 0,0 1 0 0 0,0-1 0 0 0,0 0 0 0 0,-1 0 0 0 0,1-1 0 0 0,0 1 0 0 0,-1 0 0 0 0,1-1 0 0 0,-1 0 0 0 0,1 0-1 0 0,1-1 18 0 0,-1 0-91 0 0,7-5-763 0 0,0-1-1 0 0,0 0 0 0 0,-1 0 0 0 0,-1-1 0 0 0,1-1 855 0 0,2-8-9267 0 0</inkml:trace>
  <inkml:trace contextRef="#ctx0" brushRef="#br0" timeOffset="1118.932">722 80 12752 0 0,'0'0'289'0'0,"0"0"40"0"0,0 0 22 0 0,0 0-40 0 0,0 0-49 0 0,0 0 550 0 0,0 0 256 0 0,0 0 55 0 0,0 0-29 0 0,0 0-167 0 0,0 0-79 0 0,0 0-15 0 0,0 0-75 0 0,0 0-314 0 0,0 0-136 0 0,0 0-27 0 0,0 0 11 0 0,0 0 79 0 0,0 0 39 0 0,0 0 6 0 0,0 0-9 0 0,-8 11 666 0 0,4-7-1006 0 0,0-1 0 0 0,-1 1-1 0 0,1-1 1 0 0,-1 0 0 0 0,0 0-1 0 0,0-1 1 0 0,0 1 0 0 0,0-1-1 0 0,0 0 1 0 0,-3 0-67 0 0,-42 14-3 0 0,42-15 20 0 0,0 1 68 0 0,0-1 0 0 0,-1 0 0 0 0,-7 0-85 0 0,11-1 20 0 0,4 0 1 0 0,0 0 0 0 0,-1 0 0 0 0,1 1 0 0 0,-1-1 0 0 0,1-1 0 0 0,0 1 1 0 0,-1 0-1 0 0,1 0 0 0 0,-1 0 0 0 0,1-1 0 0 0,0 1 0 0 0,-1-1 0 0 0,1 1 0 0 0,0-1 0 0 0,0 1-21 0 0,0-1 75 0 0,1 1-2 0 0,0 0 11 0 0,-15 10 528 0 0,10-1-528 0 0,1 0 1 0 0,0 1-1 0 0,1-1 0 0 0,0 1 1 0 0,0 0-1 0 0,1 0 0 0 0,0 0 0 0 0,1 0 1 0 0,0 0-1 0 0,1 1 0 0 0,0-1 1 0 0,0 0-1 0 0,1 0 0 0 0,1 4-84 0 0,0 28 288 0 0,-2-28-124 0 0,0 0 0 0 0,3 12-164 0 0,1 8 288 0 0,-1 0 0 0 0,-1 12-288 0 0,3 42 336 0 0,2 21 16 0 0,-1-32 59 0 0,-3-28-91 0 0,-2-22-287 0 0,-1-22-39 0 0,0 0 1 0 0,1 1-1 0 0,-1-1 0 0 0,1 0 0 0 0,0 1 0 0 0,0-1 1 0 0,1 0-1 0 0,-1 0 0 0 0,2 2 6 0 0,-1-2 69 0 0,0-2-7 0 0,-1-1 1 0 0,0 0-1 0 0,0 1 1 0 0,0-1-1 0 0,0 1 0 0 0,-1-1 1 0 0,1 1-1 0 0,0 1-62 0 0,9-5 160 0 0,-7 0-137 0 0,0 0 0 0 0,-1 0 0 0 0,1-1 0 0 0,-1 0 0 0 0,1 1 0 0 0,-1-1 0 0 0,0 0 0 0 0,0 0 0 0 0,0 0 0 0 0,0 0 0 0 0,0-1 0 0 0,0 1 0 0 0,0 0 0 0 0,-1-1 0 0 0,0 0 0 0 0,1 0-23 0 0,-1 1-12 0 0,0 0 1 0 0,1-1-1 0 0,-1 1 0 0 0,1 0 0 0 0,-1 0 1 0 0,1 0-1 0 0,0 0 0 0 0,0 0 1 0 0,0 0-1 0 0,0 0 0 0 0,0 1 0 0 0,0-1 1 0 0,2-1 11 0 0,4-1-80 0 0,0 1 0 0 0,0-1 1 0 0,5 0 79 0 0,-1 0-41 0 0,-11 3-55 0 0,16 0-531 0 0,-10 1-321 0 0,1 0 0 0 0,-1 0 0 0 0,0 0 0 0 0,3 2 948 0 0,1 0-1890 0 0,-4-5-57 0 0</inkml:trace>
  <inkml:trace contextRef="#ctx0" brushRef="#br0" timeOffset="3187.074">806 659 3224 0 0,'0'0'385'0'0,"0"0"410"0"0,0 0 182 0 0,0 0 42 0 0,0 0-6 0 0,0 0-45 0 0,0 0-21 0 0,0 0-3 0 0,0 0-39 0 0,0 0-161 0 0,0 0-68 0 0,0 0-17 0 0,0 0-29 0 0,0 0-106 0 0,0 0-48 0 0,0 0-10 0 0,14-10 949 0 0,-12 5-1255 0 0,-1 1 0 0 0,1 0-1 0 0,0 0 1 0 0,0 1-1 0 0,2-4-159 0 0,10-18 642 0 0,11-26 520 0 0,-10 26-537 0 0,-12 20-486 0 0,0 0 0 0 0,0 0 0 0 0,0 0 0 0 0,2-5-139 0 0,-1 0 181 0 0,1-1 1 0 0,0 1-1 0 0,2-1-181 0 0,13-28 189 0 0,-12 15 109 0 0,-6 18-240 0 0,0 0-1 0 0,0 1 0 0 0,0-1 0 0 0,1 0 1 0 0,0 1-1 0 0,0 0 0 0 0,0-1 0 0 0,4-2-57 0 0,-6 6-2 0 0,0 0 0 0 0,0 0 0 0 0,1 0 0 0 0,-1 0 0 0 0,0 0-1 0 0,-1 0 1 0 0,1 0 0 0 0,0-1 2 0 0,0 1-1 0 0,-1 0 0 0 0,1-1 0 0 0,0 1-1 0 0,0 0 1 0 0,0 1 0 0 0,0-1 0 0 0,1 0 0 0 0,0-1 1 0 0,-2 2 23 0 0,1-1 0 0 0,0 1 0 0 0,0-1 1 0 0,0 1-1 0 0,-1-1 0 0 0,1 1 0 0 0,-1-1 1 0 0,1 1-1 0 0,-1-1 0 0 0,1 0 0 0 0,-1 0-23 0 0,6-15 35 0 0,-4 14-34 0 0,-1 0 0 0 0,0 0-1 0 0,0 0 1 0 0,1 0 0 0 0,-2 0-1 0 0,2-3 0 0 0,-1 3 10 0 0,-1 0 0 0 0,1-1 0 0 0,0 1 0 0 0,1 0 0 0 0,-1 0 0 0 0,1-1-10 0 0,-1 1 4 0 0,1 1 0 0 0,-1-1 1 0 0,-1 0-1 0 0,1 1 0 0 0,0-1 0 0 0,-1 0 0 0 0,1 0 0 0 0,-1 1 0 0 0,0-1 0 0 0,1-1-4 0 0,2-18 77 0 0,-3 21-77 0 0,1 0 1 0 0,-1 0 0 0 0,1 0-1 0 0,-1 0 1 0 0,0 0 0 0 0,0 0 0 0 0,0 0-1 0 0,0 0 1 0 0,0 0 0 0 0,0 0-1 0 0,0 0 1 0 0,0 0 0 0 0,0 0-1 0 0,0 0 1 0 0,0 0 0 0 0,-1 0-1 0 0,-1-13-1 0 0,3 11 8 0 0,-1 0-1 0 0,-1 0 1 0 0,1 0-1 0 0,0 0 0 0 0,-1 0 1 0 0,0 0-1 0 0,1 0 1 0 0,-1 0-1 0 0,0 0 0 0 0,-1-1-6 0 0,-2-2 39 0 0,-6-19 40 0 0,9 22-68 0 0,-8-7-12 0 0,4 7 1 0 0,-1 1-10 0 0,4 1 1 0 0,0 1 1 0 0,0 0-1 0 0,0 0 1 0 0,0 1-1 0 0,0-1 1 0 0,0 0-1 0 0,0 1 1 0 0,0-1-1 0 0,0 1 1 0 0,1-1-1 0 0,-1 1 0 0 0,0 0 1 0 0,0 0-1 0 0,1 0 1 0 0,-1 0-1 0 0,0 0 1 0 0,1 0-1 0 0,-1 0 1 0 0,1 1-1 0 0,-1-1 1 0 0,1 0-1 0 0,0 1 1 0 0,0 0-1 0 0,-1-1 1 0 0,1 1-1 0 0,0 1 9 0 0,-7 11 12 0 0,2 1-1 0 0,0 1 1 0 0,-2 7-12 0 0,5-5 182 0 0,1-1 1 0 0,0 1-1 0 0,2 0 0 0 0,0 0 0 0 0,1 8-182 0 0,1 18 382 0 0,2 21 150 0 0,-2-42-214 0 0,-1 1 0 0 0,-1 22-318 0 0,-1-35 65 0 0,-6 109 440 0 0,7-99-371 0 0,1 1 0 0 0,0-1 0 0 0,2 0 0 0 0,3 12-134 0 0,-5-28 67 0 0,0 0 1 0 0,1-1-1 0 0,0 1 1 0 0,0 0-1 0 0,0 0 1 0 0,1 2-68 0 0,-2-7 14 0 0,0 1 0 0 0,-1-1 0 0 0,1 1 0 0 0,0-1 0 0 0,-1 0 0 0 0,1 1 0 0 0,0-1 0 0 0,-1 0 0 0 0,1 1 0 0 0,0-1 0 0 0,0 0 0 0 0,-1 0 0 0 0,1 0 0 0 0,0 0 0 0 0,0 1 0 0 0,-1-1 0 0 0,1 0 0 0 0,0 0 0 0 0,0-1 0 0 0,-1 1 0 0 0,1 0 0 0 0,0 0 0 0 0,0 0-14 0 0,18-6 147 0 0,-17 5-119 0 0,10-5-139 0 0,0 0 0 0 0,-1-1-1 0 0,0-1 1 0 0,0 0 0 0 0,-1 0 0 0 0,0-1-1 0 0,7-8 112 0 0,-9 10-650 0 0,2-3-793 0 0,-2-3-69 0 0</inkml:trace>
  <inkml:trace contextRef="#ctx0" brushRef="#br0" timeOffset="4218.696">1179 7 9360 0 0,'-5'0'8458'0'0,"5"-1"-3574"0"0,8 0-2439 0 0,11-1-3081 0 0,-16 2 851 0 0,6-1 156 0 0,0 1 1 0 0,0 0-1 0 0,0 1 0 0 0,4 0-371 0 0,20 2 596 0 0,-27-2-484 0 0,11-3 163 0 0,2-3 633 0 0,-17 4-946 0 0,-2 1-51 0 0,0 0 37 0 0,0 0 139 0 0,0 0 13 0 0,2 2-92 0 0,0-1 0 0 0,-1 1 1 0 0,1 0-1 0 0,-1-1 0 0 0,0 1 1 0 0,1 0-1 0 0,-1 0 0 0 0,0 0 1 0 0,0 0-1 0 0,0 0 0 0 0,0 0 1 0 0,0 2-9 0 0,6 45 189 0 0,-7-9 28 0 0,3-9 174 0 0,-2 15-391 0 0,2 17 272 0 0,6 72 729 0 0,-3-32-362 0 0,18 86-639 0 0,-21-175 48 0 0,2 12 96 0 0,-1 0 1 0 0,-1-1-1 0 0,-1 7-144 0 0,2-4 310 0 0,-4-28-301 0 0,0 1-1 0 0,0-1 1 0 0,0 1 0 0 0,-1 0 0 0 0,1-1 0 0 0,0 1 0 0 0,0-1-1 0 0,0 1 1 0 0,0-1 0 0 0,-1 1 0 0 0,1-1 0 0 0,0 1 0 0 0,0-1-1 0 0,-1 1 1 0 0,1-1 0 0 0,0 1 0 0 0,-1-1 0 0 0,1 0 0 0 0,-1 1-1 0 0,1-1 1 0 0,-1 0 0 0 0,1 1 0 0 0,0-1 0 0 0,-1 0 0 0 0,1 1 0 0 0,-1-1-1 0 0,1 0 1 0 0,-1 0 0 0 0,0 0 0 0 0,1 1 0 0 0,-1-1 0 0 0,1 0-1 0 0,-1 0 1 0 0,1 0 0 0 0,-1 0 0 0 0,1 0 0 0 0,-1 0 0 0 0,0 0-1 0 0,1 0 1 0 0,-1 0 0 0 0,1 0 0 0 0,-1-1-9 0 0,-24-5 81 0 0,25 6-76 0 0,-2-1-7 0 0,-11-4-185 0 0,0 0 1 0 0,-1 1 0 0 0,1 0 0 0 0,-1 1 0 0 0,1 1 0 0 0,-1 0 0 0 0,-2 1 186 0 0,-25 1-4317 0 0,33 2 2579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0.24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46 21743 0 0,'-4'-3'397'0'0,"3"3"-269"0"0,0 0 0 0 0,0-1 0 0 0,1 0 1 0 0,-1 1-1 0 0,0-1 0 0 0,1 1 0 0 0,-1-1 0 0 0,0 0 1 0 0,1 1-1 0 0,-1-1 0 0 0,1 0 0 0 0,-1 0 1 0 0,1 1-1 0 0,-1-1 0 0 0,1 0 0 0 0,-1 0-128 0 0,10-12 1770 0 0,-6 11-1570 0 0,-1 1 0 0 0,1-1 0 0 0,-1 1 0 0 0,1 0 1 0 0,0 0-1 0 0,-1 0 0 0 0,1 0 0 0 0,0 0 0 0 0,0 0 1 0 0,2 1-201 0 0,30-5 571 0 0,-30 5-562 0 0,4-1 58 0 0,1 1 0 0 0,-1-1 0 0 0,1 2 0 0 0,-1-1 0 0 0,5 2-67 0 0,-12-1 23 0 0,1-1-1 0 0,0 1 1 0 0,-1 0-1 0 0,1 0 1 0 0,-1 0-1 0 0,1 0 1 0 0,-1 1-1 0 0,1-1 1 0 0,-1 1-1 0 0,0-1 1 0 0,0 1-1 0 0,1 0 1 0 0,-1 0-1 0 0,-1 0 1 0 0,1 0-1 0 0,0 0 1 0 0,0 0-1 0 0,-1 1 1 0 0,1-1-1 0 0,0 3-22 0 0,0-1 45 0 0,-1 0 0 0 0,0 0 0 0 0,1 1 0 0 0,-2-1 0 0 0,1 0 0 0 0,0 1-1 0 0,-1-1 1 0 0,0 1 0 0 0,0-1 0 0 0,0 1 0 0 0,0-1 0 0 0,-1 0 0 0 0,-1 4-45 0 0,-2 10 214 0 0,-1-1 0 0 0,-6 14-214 0 0,7-19 91 0 0,-44 101 477 0 0,28-66-183 0 0,-3 2-385 0 0,-4 8 327 0 0,18-39 177 0 0,-11 15-504 0 0,10-17 333 0 0,9-15-266 0 0,1-1-3 0 0,0 0-7 0 0,18 0-26 0 0,95-10-5664 0 0,47 5 5633 0 0,-149 5-1999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0.6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40 1 5064 0 0,'-1'0'703'0'0,"0"1"-1"0"0,-1 0 1 0 0,1-1 0 0 0,0 1-1 0 0,0 0 1 0 0,0 0 0 0 0,0 0-1 0 0,0 0 1 0 0,0 0 0 0 0,0 0-1 0 0,0 0 1 0 0,0 1 0 0 0,0-1-1 0 0,1 0 1 0 0,-1 0 0 0 0,0 1 0 0 0,1-1-1 0 0,-1 0 1 0 0,1 1 0 0 0,-1-1-703 0 0,0 6 2747 0 0,0-1-1 0 0,0 0 1 0 0,0 1 0 0 0,1 0-2747 0 0,-2 11-1271 0 0,-2 8 1263 0 0,1 1 1 0 0,1 0-1 0 0,2 22 8 0 0,1-41-897 0 0,-1-1 0 0 0,-1 1 0 0 0,1-1 0 0 0,-2 5 897 0 0,-1 2-9207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1.0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1 21679 0 0,'0'0'994'0'0,"0"0"-22"0"0,-1 1-624 0 0,1 4-316 0 0,-1 0 1 0 0,1 0 0 0 0,0 1 0 0 0,0-1 0 0 0,0 0-1 0 0,1 0 1 0 0,-1 0 0 0 0,1 0 0 0 0,1 2-33 0 0,-1-2 23 0 0,4 17 902 0 0,7 19-925 0 0,-6-21 490 0 0,0 0 1 0 0,0 8-491 0 0,1 12 235 0 0,6 45 418 0 0,-8-57-366 0 0,-3-18-223 0 0,-1 0 0 0 0,0 0-1 0 0,0 2-63 0 0,4 91 1472 0 0,-2-75-728 0 0,-6-43-538 0 0,0-5-36 0 0,3-2-3 0 0,-1-8-81 0 0,2 1 0 0 0,2-5-86 0 0,4-25 26 0 0,-3 16 1 0 0,5-13-27 0 0,-4 28-72 0 0,10-24 72 0 0,-12 41-12 0 0,2 0 0 0 0,-1 1 0 0 0,2-1 0 0 0,-1 1 0 0 0,1 0 0 0 0,1 0 12 0 0,-3 6 18 0 0,-1-1 0 0 0,1 1-1 0 0,0 0 1 0 0,1 0 0 0 0,-1 1-1 0 0,1-1 1 0 0,0 1 0 0 0,-1 0 0 0 0,1 0-1 0 0,1 1 1 0 0,-1-1 0 0 0,0 1-1 0 0,1 0 1 0 0,1 0-18 0 0,-4 1 9 0 0,0 1 0 0 0,0-1 0 0 0,0 1-1 0 0,0-1 1 0 0,0 1 0 0 0,0 0 0 0 0,0 0 0 0 0,0 0 0 0 0,0 1 0 0 0,-1-1-1 0 0,1 1 1 0 0,0 0 0 0 0,0-1 0 0 0,0 1 0 0 0,0 0 0 0 0,-1 1 0 0 0,1-1-1 0 0,0 0 1 0 0,-1 1 0 0 0,0 0 0 0 0,1-1 0 0 0,-1 1 0 0 0,0 0 0 0 0,0 0-1 0 0,1 0 1 0 0,-2 1 0 0 0,1-1 0 0 0,1 2-9 0 0,2 5 17 0 0,0 1 0 0 0,0 1 0 0 0,-1-1 1 0 0,2 8-18 0 0,-3-9 3 0 0,0 3 13 0 0,-1-1 1 0 0,0 1-1 0 0,-1-1 1 0 0,0 1-1 0 0,-1 4-16 0 0,2 15 46 0 0,-1-18-7 0 0,-2 0 0 0 0,1 0 0 0 0,-2-1-1 0 0,-1 9-38 0 0,-2 23 133 0 0,2-1 171 0 0,-3 9-304 0 0,6-48-137 0 0,-1 0 0 0 0,1 0 0 0 0,-1-1 0 0 0,1 1-1 0 0,0 0 1 0 0,1 0 0 0 0,-1 0 0 0 0,1 0 0 0 0,0-1 0 0 0,-1 1 0 0 0,2 0 0 0 0,-1-1-1 0 0,1 2 138 0 0,-1-4-2785 0 0,4-1-7111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2.57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42 20127 0 0,'0'0'463'0'0,"0"0"61"0"0,0 0 27 0 0,0 0-67 0 0,1-9 4987 0 0,1 7-5339 0 0,-1 0 0 0 0,1 0-1 0 0,0 0 1 0 0,0 1-1 0 0,0-1 1 0 0,0 1-1 0 0,0-1 1 0 0,0 1 0 0 0,0 0-1 0 0,0 0 1 0 0,0 0-1 0 0,1 0 1 0 0,-1 0-1 0 0,1 0 1 0 0,-1 1 0 0 0,0-1-1 0 0,1 1 1 0 0,1-1-132 0 0,15-4 546 0 0,-17 4-525 0 0,0 0-1 0 0,-1 1 1 0 0,1-1-1 0 0,0 1 1 0 0,0-1 0 0 0,0 1-1 0 0,0 0 1 0 0,-1 0-1 0 0,1-1 1 0 0,0 1 0 0 0,0 1-1 0 0,0-1 1 0 0,0 0-1 0 0,0 0 1 0 0,-1 1 0 0 0,1-1-1 0 0,0 1 1 0 0,0-1-1 0 0,-1 1 1 0 0,1 0-1 0 0,0 0 1 0 0,-1 0 0 0 0,1 0-1 0 0,-1 0 1 0 0,1 0-1 0 0,-1 0 1 0 0,1 0 0 0 0,-1 1-1 0 0,0-1 1 0 0,0 1-1 0 0,1-1 1 0 0,-1 1 0 0 0,0-1-1 0 0,0 1 1 0 0,-1-1-1 0 0,2 2-20 0 0,0 4-27 0 0,0 0 0 0 0,-1 0 0 0 0,1 0 0 0 0,-1 1 0 0 0,-1-1 0 0 0,1 0 0 0 0,-1 0 0 0 0,-1 0-1 0 0,0 3 28 0 0,0 15 160 0 0,0 13-51 0 0,0-23-64 0 0,1-1 0 0 0,0 1-1 0 0,1-1 1 0 0,0 1-1 0 0,1-1-44 0 0,4 30 560 0 0,-3-11-265 0 0,1-4-179 0 0,-1-3 25 0 0,4 10-141 0 0,-5-30 10 0 0,-1 0 1 0 0,0 0-1 0 0,0 0 0 0 0,0 0 0 0 0,-1 0 0 0 0,0 1 0 0 0,0-1 0 0 0,0 0 0 0 0,-1 0 0 0 0,0 0 1 0 0,0 0-1 0 0,-1 4-10 0 0,1-10 0 0 0,1 1 1 0 0,0 0 0 0 0,-1 0 0 0 0,1 0 0 0 0,-1-1 0 0 0,1 1-1 0 0,-1 0 1 0 0,1 0 0 0 0,-1-1 0 0 0,1 1 0 0 0,-1 0-1 0 0,0-1 1 0 0,1 1 0 0 0,-2 0-1 0 0,-4 0-1 0 0,4-1 0 0 0,-2 0-110 0 0,0 0-1 0 0,0-1 1 0 0,0 1-1 0 0,0 0 1 0 0,0-1-1 0 0,0 0 1 0 0,0 0-1 0 0,1 0 1 0 0,-1-1-1 0 0,0 1 112 0 0,-1-1-220 0 0,1 0 0 0 0,-1 1 0 0 0,0 0 0 0 0,1 0 0 0 0,-1 0 0 0 0,-3 0 220 0 0,-15 1-4262 0 0,17 0 2727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2.9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 24 24559 0 0,'0'0'1126'0'0,"-1"0"-26"0"0,-1 0-611 0 0,2 0 37 0 0,0 0 92 0 0,0 0 19 0 0,17 4 530 0 0,1-5-1042 0 0,0-1 0 0 0,-1-1 0 0 0,1 0 0 0 0,10-4-125 0 0,8-2-1402 0 0,-34 9 962 0 0,3-1-3562 0 0,-1 0-5180 0 0</inkml:trace>
  <inkml:trace contextRef="#ctx0" brushRef="#br0" timeOffset="356.235">29 101 10136 0 0,'0'0'777'0'0,"-4"2"-596"0"0,3-1 5121 0 0,1 0 5716 0 0,4 1-10893 0 0,0 0 0 0 0,1 1 1 0 0,-1-1-1 0 0,0-1 0 0 0,1 1 0 0 0,-1-1 0 0 0,1 0 1 0 0,-1 0-1 0 0,1 0 0 0 0,-1 0 0 0 0,1-1 1 0 0,2 0-126 0 0,-1 1-332 0 0,-1-1 0 0 0,1 0 0 0 0,0-1 1 0 0,-1 0-1 0 0,1 0 0 0 0,0 0 0 0 0,-1 0 1 0 0,1-1-1 0 0,-1 0 0 0 0,2-1 332 0 0,2-2-1152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1.7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128 19 17191 0 0,'0'0'388'0'0,"0"0"52"0"0,0 0 31 0 0,0 0-51 0 0,0 0-104 0 0,8-8 2995 0 0,-2 4-2148 0 0,-1-1 2505 0 0,-5 5-3642 0 0,0 0 0 0 0,0 0 0 0 0,0 0 0 0 0,0 0 0 0 0,0-1 0 0 0,-1 1 0 0 0,1 0 0 0 0,0 0-1 0 0,0 0 1 0 0,0 0 0 0 0,0 0 0 0 0,-1 0 0 0 0,1 0 0 0 0,0 0 0 0 0,0 0 0 0 0,0 0 0 0 0,-1 0 0 0 0,1-1 0 0 0,0 1 0 0 0,0 0 0 0 0,0 0 0 0 0,0 0 0 0 0,-1 0 0 0 0,1 1 0 0 0,0-1 0 0 0,0 0 0 0 0,0 0 0 0 0,-1 0 0 0 0,1 0 0 0 0,0 0 0 0 0,0 0 0 0 0,0 0 0 0 0,0 0 0 0 0,-1 0-1 0 0,1 0-25 0 0,-17 2 93 0 0,-5 1 401 0 0,-16-1-494 0 0,34-2 53 0 0,0 0 0 0 0,1 1 0 0 0,-1-1 0 0 0,0 1 0 0 0,1-1-1 0 0,-3 2-52 0 0,2 0 11 0 0,1-1 0 0 0,3 0 69 0 0,-2 1 72 0 0,1 0 1 0 0,0 1-1 0 0,0-1 1 0 0,0 0-1 0 0,0 1 0 0 0,0 1-152 0 0,-2 10 64 0 0,1 0 0 0 0,1 0 1 0 0,0 1-1 0 0,1-1-64 0 0,-1 24 66 0 0,-1 36 108 0 0,1-6 36 0 0,0 38 142 0 0,2-59 480 0 0,-5 33-832 0 0,4-63 166 0 0,0-10-85 0 0,-1 1 0 0 0,1-1 1 0 0,-2 0-1 0 0,0 5-81 0 0,2-6 54 0 0,0-5 16 0 0,0-1-26 0 0,1-1-56 0 0,1 0-1 0 0,0 0 1 0 0,-1 0 0 0 0,1 0 0 0 0,0-1 0 0 0,-1 1 0 0 0,0-1-1 0 0,1 1 1 0 0,0-2 12 0 0,2-2 10 0 0,0 1-1 0 0,1 0 0 0 0,-1-1 0 0 0,1 2 1 0 0,0-1-1 0 0,0 0 0 0 0,0 1 0 0 0,1 0 1 0 0,-1 0-10 0 0,10-5-152 0 0,5-3-1020 0 0,-15 8-228 0 0,1 0 0 0 0,-1 0 0 0 0,0 0-1 0 0,0-1 1 0 0,2-2 1400 0 0,-1 1-8987 0 0</inkml:trace>
  <inkml:trace contextRef="#ctx0" brushRef="#br0" timeOffset="353.794">156 204 10136 0 0,'0'0'464'0'0,"0"0"-10"0"0,0-2 170 0 0,0 1 1802 0 0,0 1 816 0 0,1 5 2697 0 0,3 3-3622 0 0,-1 1-1422 0 0,2 6-216 0 0,-1 1 1 0 0,-1 0 0 0 0,-1 0-1 0 0,0 0 1 0 0,-1 12-680 0 0,2 99-1031 0 0,-3-126-892 0 0,0-1-101 0 0,0 0-22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8.1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25 182 7368 0 0,'0'0'333'0'0,"-13"-7"134"0"0,12 5-245 0 0,0 1 1 0 0,0 0-1 0 0,0 0 1 0 0,0 0-1 0 0,0-1 0 0 0,0 1 1 0 0,1 0-1 0 0,-1-1 1 0 0,0 1-1 0 0,1-1 1 0 0,-1 1-1 0 0,1-1 1 0 0,-1 1-1 0 0,1-1 0 0 0,0 0 1 0 0,0 1-1 0 0,0-1 1 0 0,0 1-1 0 0,0-1 1 0 0,0 1-1 0 0,0-1 0 0 0,0 0 1 0 0,0 1-1 0 0,1-1 1 0 0,-1 1-1 0 0,1-1 1 0 0,-1 1-1 0 0,1-1 1 0 0,0 1-1 0 0,0 0 0 0 0,0-2-222 0 0,4-5 2266 0 0,0 0 0 0 0,1 0 0 0 0,0 0 0 0 0,6-6-2266 0 0,-4 6 556 0 0,-1 1-365 0 0,0 0-1 0 0,0 0 0 0 0,1 1 1 0 0,0 0-1 0 0,1 1 1 0 0,-1-1-1 0 0,1 1 0 0 0,0 1 1 0 0,1 0-1 0 0,-1 0 0 0 0,1 1 1 0 0,-1 0-1 0 0,1 1 1 0 0,8-1-191 0 0,-16 2 28 0 0,0 1 0 0 0,1 0 1 0 0,-1 0-1 0 0,0 0 0 0 0,0 1 1 0 0,0-1-1 0 0,0 0 0 0 0,0 1 1 0 0,0-1-1 0 0,0 1 0 0 0,0 0 1 0 0,0 0-1 0 0,0 0 0 0 0,0 0 1 0 0,0 0-1 0 0,0 0 0 0 0,0 0 1 0 0,-1 1-1 0 0,1-1 0 0 0,-1 1 1 0 0,1-1-1 0 0,-1 1 1 0 0,1-1-1 0 0,-1 1 0 0 0,0 0 1 0 0,0 0-29 0 0,1 2 15 0 0,0-1 1 0 0,0 1 0 0 0,-1-1 0 0 0,1 1 0 0 0,-1 0-1 0 0,0 0 1 0 0,0-1 0 0 0,0 1 0 0 0,-1 0 0 0 0,0 0 0 0 0,1 0-1 0 0,-1 0 1 0 0,-1 3-16 0 0,-1 4 114 0 0,0 1-1 0 0,-1 0 1 0 0,0-1-1 0 0,-1 0 1 0 0,0 0-1 0 0,0 0 1 0 0,-6 8-114 0 0,-8 11 513 0 0,-20 26-513 0 0,8-12 288 0 0,21-28-106 0 0,0 0-1 0 0,-1 5-181 0 0,-15 28 405 0 0,15-34-81 0 0,1 1 0 0 0,-6 15-324 0 0,14-30 64 0 0,1-1-24 0 0,0 0-68 0 0,10 2 401 0 0,100-4 210 0 0,45-8-583 0 0,-99 3-3154 0 0,0-2-3290 0 0,-24 2-3333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6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75 12896 0 0,'0'-3'369'0'0,"0"1"0"0"0,0 0 0 0 0,1-1 0 0 0,-1 1 0 0 0,1 0 0 0 0,-1 0 0 0 0,1-1 1 0 0,0 1-1 0 0,0 0 0 0 0,0 0 0 0 0,0 0 0 0 0,0 0 0 0 0,1 0 0 0 0,-1 0 0 0 0,1 1 0 0 0,-1-1 1 0 0,1 0-1 0 0,-1 1 0 0 0,2-2-369 0 0,2 0 730 0 0,0-1-1 0 0,1 0 1 0 0,-1 1 0 0 0,1 0 0 0 0,3-1-730 0 0,-3 2 152 0 0,-1 0 0 0 0,1 0-1 0 0,-1 0 1 0 0,1 1 0 0 0,0 0 0 0 0,0 0 0 0 0,-1 1 0 0 0,1 0 0 0 0,0 0-1 0 0,0 0 1 0 0,0 0 0 0 0,0 1 0 0 0,2 0-152 0 0,-6 0 32 0 0,1 0 0 0 0,0-1 0 0 0,-1 1 0 0 0,1 0 0 0 0,0 0 0 0 0,-1 1 0 0 0,1-1 0 0 0,-1 0 0 0 0,0 1 0 0 0,0 0 0 0 0,1-1 0 0 0,-1 1 0 0 0,0 0 0 0 0,0 0 0 0 0,0 0 0 0 0,-1 0 0 0 0,1 1 0 0 0,0-1 0 0 0,-1 0 0 0 0,0 1 0 0 0,1-1 0 0 0,-1 1 0 0 0,0-1 0 0 0,0 1 0 0 0,-1 0 1 0 0,1-1-1 0 0,0 1 0 0 0,-1 2-32 0 0,1 3 46 0 0,-1 0 1 0 0,0-1 0 0 0,0 1 0 0 0,-1 0 0 0 0,0-1-1 0 0,0 1 1 0 0,-1 0 0 0 0,0-1 0 0 0,0 0 0 0 0,-1 1 0 0 0,0-1-1 0 0,0 0 1 0 0,-1-1 0 0 0,0 1 0 0 0,0 0 0 0 0,-1-1 0 0 0,0 0-47 0 0,-2 4 198 0 0,0-2 0 0 0,-1 1 0 0 0,0-1 1 0 0,-4 3-199 0 0,9-9 68 0 0,-1 0 0 0 0,1 0 0 0 0,0 0 1 0 0,-1 0-1 0 0,1 0 0 0 0,-1 0 0 0 0,0-1 0 0 0,0 0 1 0 0,1 0-1 0 0,-1 0 0 0 0,0 0 0 0 0,0 0 0 0 0,0-1 0 0 0,-3 0-68 0 0,7 0 8 0 0,0 0 0 0 0,-1 0 0 0 0,1 0-1 0 0,0 0 1 0 0,0 0 0 0 0,-1 0-1 0 0,1 0 1 0 0,0 0 0 0 0,-1 0-1 0 0,1 0 1 0 0,0 0 0 0 0,0 0 0 0 0,-1 0-1 0 0,1-1 1 0 0,0 1 0 0 0,0 0-1 0 0,-1 0 1 0 0,1 0 0 0 0,0 0-1 0 0,0-1 1 0 0,0 1 0 0 0,-1 0 0 0 0,1 0-1 0 0,0 0 1 0 0,0-1 0 0 0,0 1-1 0 0,0 0 1 0 0,-1 0 0 0 0,1-1-1 0 0,0 1 1 0 0,0 0 0 0 0,0 0 0 0 0,0-1-1 0 0,0 1 1 0 0,0 0 0 0 0,0-1-1 0 0,0 1 1 0 0,0 0 0 0 0,0 0-1 0 0,0-1 1 0 0,0 1 0 0 0,0 0 0 0 0,0-1-1 0 0,0 1 1 0 0,0 0 0 0 0,0 0-1 0 0,0-1 1 0 0,0 1-8 0 0,1-1 52 0 0,-1 0-1 0 0,0-1 1 0 0,1 1-1 0 0,0 0 1 0 0,-1 0 0 0 0,1 0-1 0 0,-1 0 1 0 0,1 0 0 0 0,0 0-1 0 0,0 0 1 0 0,0-1-52 0 0,2 0 25 0 0,0 0 1 0 0,-1-1 0 0 0,1 1-1 0 0,0 1 1 0 0,0-1-1 0 0,0 0 1 0 0,1 1-1 0 0,-1-1 1 0 0,0 1 0 0 0,1 0-1 0 0,-1 0 1 0 0,0 0-1 0 0,1 1 1 0 0,-1-1 0 0 0,1 1-1 0 0,-1 0 1 0 0,1 0-1 0 0,-1 0 1 0 0,1 0-1 0 0,-1 1 1 0 0,4 0-26 0 0,2 1 23 0 0,1 0-1 0 0,-1 1 1 0 0,0 0 0 0 0,0 0-1 0 0,0 1 1 0 0,-1 0 0 0 0,1 0-1 0 0,-1 1 1 0 0,0 0 0 0 0,0 1-1 0 0,-1 0 1 0 0,0 0 0 0 0,0 1-1 0 0,0-1 1 0 0,-1 1 0 0 0,0 1-1 0 0,0-1 1 0 0,4 8-23 0 0,-1 2 91 0 0,6 16-91 0 0,-12-27 45 0 0,-1 1 0 0 0,0-1 1 0 0,-1 0-1 0 0,1 1 0 0 0,-1-1 1 0 0,0 1-1 0 0,-1 3-45 0 0,0-2 79 0 0,0-1 1 0 0,0 1-1 0 0,-1 0 1 0 0,0-1-1 0 0,0 1 0 0 0,-1-1 1 0 0,0 0-1 0 0,0 1 0 0 0,0-1 1 0 0,-1 0-1 0 0,-1 0 1 0 0,1 0-1 0 0,-5 5-79 0 0,6-9 1 0 0,-1 0 1 0 0,0 0-1 0 0,0 0 0 0 0,0-1 1 0 0,-1 1-1 0 0,1-1 0 0 0,-1 0 1 0 0,1 0-1 0 0,-1 0 0 0 0,0-1 1 0 0,1 1-1 0 0,-1-1 0 0 0,0 0 1 0 0,0 0-1 0 0,0 0 0 0 0,0 0 1 0 0,0-1-1 0 0,0 0 0 0 0,0 0 1 0 0,-4 0-2 0 0,-9-1-32 0 0,1-1 0 0 0,-1 0 1 0 0,1-2-1 0 0,-8-2 32 0 0,10 2-39 0 0,1-1-1 0 0,-1-1 1 0 0,1 0 0 0 0,0 0 0 0 0,0-2-1 0 0,1 1 1 0 0,-1-2 0 0 0,2 1 0 0 0,-10-11 39 0 0,19 18-48 0 0,1 0 40 0 0,1 1-1 0 0,-1 0 0 0 0,1-1 1 0 0,-1 1-1 0 0,1 0 0 0 0,-1-1 1 0 0,1 1-1 0 0,0-1 0 0 0,-1 1 0 0 0,1-1 1 0 0,0 1-1 0 0,-1-1 0 0 0,1 1 1 0 0,0-1-1 0 0,0 0 0 0 0,-1 1 1 0 0,1-1-1 0 0,0 1 0 0 0,0-1 1 0 0,0 1-1 0 0,0-1 0 0 0,0 0 0 0 0,0 1 1 0 0,0-1 8 0 0,0 0-275 0 0,0 1 1 0 0,1-1 0 0 0,-1 1 0 0 0,0-1-1 0 0,1 1 1 0 0,-1-1 0 0 0,0 1 0 0 0,1-1-1 0 0,-1 1 1 0 0,1-1 0 0 0,-1 1-1 0 0,1-1 1 0 0,-1 1 0 0 0,1 0 0 0 0,-1-1-1 0 0,1 1 1 0 0,-1 0 0 0 0,1-1 0 0 0,0 1-1 0 0,-1 0 275 0 0,5-2-6333 0 0,4 0-2210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7.53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101 1 12896 0 0,'0'0'94'0'0,"0"0"0"0"0,0 0 1 0 0,-1 0-1 0 0,1 0 1 0 0,0-1-1 0 0,0 1 0 0 0,-1 0 1 0 0,1 0-1 0 0,0 0 0 0 0,0 0 1 0 0,-1 0-1 0 0,1 0 1 0 0,0 0-1 0 0,0 0 0 0 0,-1 0 1 0 0,1 0-1 0 0,0 0 0 0 0,0 0 1 0 0,-1 0-1 0 0,1 0 1 0 0,0 0-1 0 0,-1 1 0 0 0,1-1 1 0 0,0 0-1 0 0,0 0 0 0 0,0 0 1 0 0,-1 0-1 0 0,1 0 1 0 0,0 0-1 0 0,0 1 0 0 0,-1-1 1 0 0,1 0-1 0 0,0 0 0 0 0,0 0 1 0 0,0 1-1 0 0,0-1-94 0 0,-11 9 7950 0 0,-3 34-3993 0 0,9-28-3835 0 0,0 0 0 0 0,-3 4-122 0 0,-1 4 183 0 0,-5 16-183 0 0,6-14-2881 0 0,-6 8 2881 0 0,9-22-9267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8.33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 14 17967 0 0,'0'0'1387'0'0,"-1"1"-896"0"0,1-1-443 0 0,-1 0-1 0 0,1 0 1 0 0,-1 1 0 0 0,1-1 0 0 0,0 0 0 0 0,-1 1-1 0 0,1-1 1 0 0,-1 1 0 0 0,1-1 0 0 0,0 0 0 0 0,-1 1-1 0 0,1-1 1 0 0,0 1 0 0 0,0-1 0 0 0,-1 1 0 0 0,1-1-1 0 0,0 1 1 0 0,0-1 0 0 0,0 1 0 0 0,0-1 0 0 0,-1 1-1 0 0,1-1 1 0 0,0 1 0 0 0,0 0-48 0 0,0 0 202 0 0,-1 5 195 0 0,0 1 0 0 0,1-1 0 0 0,-1 0 0 0 0,1 1 0 0 0,1-1 0 0 0,0 6-397 0 0,9 39 889 0 0,-3-13-540 0 0,7 76 468 0 0,-6-47-355 0 0,1 9-412 0 0,0-15 60 0 0,-8-51 22 0 0,-1-1-1 0 0,0 0 1 0 0,0 1 0 0 0,-1-1-1 0 0,-2 6-131 0 0,3-15 23 0 0,0 0-1 0 0,0 0 1 0 0,0 0 0 0 0,0 0-1 0 0,0 0 1 0 0,0 0 0 0 0,0 0-1 0 0,0 0 1 0 0,0 0-1 0 0,0 0 1 0 0,0 0 0 0 0,0 0-1 0 0,0 0 1 0 0,0 0-1 0 0,-1 0 1 0 0,1 0 0 0 0,0 0-1 0 0,0 0 1 0 0,0 0 0 0 0,0 0-1 0 0,0 0 1 0 0,0 0-1 0 0,0 0 1 0 0,0 0 0 0 0,0 0-1 0 0,0 0 1 0 0,0 0-1 0 0,0 0 1 0 0,0 0 0 0 0,-1 0-1 0 0,1 0 1 0 0,0 0 0 0 0,0 0-1 0 0,0 0 1 0 0,0 0-1 0 0,0 0 1 0 0,0 0 0 0 0,0 0-1 0 0,0 0 1 0 0,0 0 0 0 0,0 1-1 0 0,0-1 1 0 0,0 0-1 0 0,0 0 1 0 0,0 0 0 0 0,0 0-1 0 0,0 0 1 0 0,0 0-1 0 0,0 0 1 0 0,0 0 0 0 0,0 0-1 0 0,0 0 1 0 0,0 0 0 0 0,0 0-1 0 0,0 0 1 0 0,0 1-1 0 0,0-1 1 0 0,0 0 0 0 0,0 0-1 0 0,0 0 1 0 0,0 0 0 0 0,0 0-1 0 0,0 0-22 0 0,-3-9 326 0 0,0-17-237 0 0,1-20 130 0 0,1 20-145 0 0,1-25-74 0 0,7-31 12 0 0,3 0 0 0 0,13-44-12 0 0,-21 118 25 0 0,0 0 1 0 0,1 0-1 0 0,0 0 0 0 0,0 0 0 0 0,1 1 0 0 0,-1-1 0 0 0,2 1 0 0 0,3-5-25 0 0,-6 10 15 0 0,-1 0 1 0 0,1 0-1 0 0,0 0 1 0 0,0 0 0 0 0,-1 0-1 0 0,1 1 1 0 0,1-1-1 0 0,-1 1 1 0 0,0 0-1 0 0,0-1 1 0 0,1 1-1 0 0,-1 0 1 0 0,0 0-1 0 0,1 0 1 0 0,-1 1-1 0 0,1-1 1 0 0,-1 1 0 0 0,1-1-1 0 0,-1 1 1 0 0,1 0-1 0 0,-1 0 1 0 0,1 0-1 0 0,0 0 1 0 0,-1 0-1 0 0,1 1 1 0 0,-1-1-1 0 0,1 1 1 0 0,-1-1 0 0 0,1 1-1 0 0,-1 0-15 0 0,3 2 18 0 0,-1-1 0 0 0,1 1 0 0 0,-1-1 0 0 0,0 1 0 0 0,0 0 0 0 0,0 1 0 0 0,0-1 0 0 0,0 1-1 0 0,-1 0 1 0 0,0 0 0 0 0,0 0 0 0 0,0 0 0 0 0,0 0 0 0 0,-1 1 0 0 0,3 3-18 0 0,3 11 113 0 0,-1-1 0 0 0,0 1 0 0 0,1 8-113 0 0,-4-10 26 0 0,0 1 0 0 0,-1 0-1 0 0,-1 1 1 0 0,0 3-26 0 0,-2 74-5 0 0,0-49 56 0 0,-1-23-27 0 0,-3 12-24 0 0,1 0-202 0 0,2-29 15 0 0,1-4-36 0 0,0 1 0 0 0,0 0 0 0 0,0-1 0 0 0,-1 1-1 0 0,0-1 1 0 0,0 1 0 0 0,0-1 0 0 0,0 1 223 0 0,0-3-1632 0 0,1-1-80 0 0,0 0-15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9.1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113 8 12896 0 0,'0'0'594'0'0,"0"0"-16"0"0,-9-6 10024 0 0,5 5-11029 0 0,-1 1 705 0 0,0 1-1 0 0,0-1 0 0 0,0 1 0 0 0,-2 1-277 0 0,3-1 156 0 0,0 0-1 0 0,1 0 0 0 0,-1 0 1 0 0,0-1-1 0 0,0 1 1 0 0,0-1-1 0 0,1 0 0 0 0,-3 0-155 0 0,0-2 138 0 0,4 1-13 0 0,-1 1 0 0 0,1-1 0 0 0,0 1 0 0 0,-1 0 0 0 0,1 0 0 0 0,0 0 0 0 0,-2 0-125 0 0,3 1 37 0 0,1 0-1 0 0,-1-1 1 0 0,0 1-1 0 0,1 0 0 0 0,0 0 1 0 0,-1 0-1 0 0,1 0 1 0 0,-1 0-1 0 0,1 0 0 0 0,0 0 1 0 0,0 0-1 0 0,0 0 1 0 0,-1 1-1 0 0,1-1-36 0 0,0 1 33 0 0,-2 13 51 0 0,1 0 0 0 0,0 0-1 0 0,2 0 1 0 0,1 14-84 0 0,0 15 62 0 0,-2-1 109 0 0,-3 119 613 0 0,0-26 337 0 0,3-119-767 0 0,0-16-285 0 0,0-1-5 0 0,0 0 5 0 0,0 0 22 0 0,1-1 5 0 0,3-3-47 0 0,0-1 1 0 0,-1 1-1 0 0,2 1 0 0 0,0-2-49 0 0,-1 2 37 0 0,0 0-1 0 0,-1-1 1 0 0,1 0-1 0 0,-1 0 1 0 0,1 0-1 0 0,0-2-36 0 0,0-1-351 0 0,1 1 0 0 0,-1 0 0 0 0,1 0 0 0 0,0 1 0 0 0,1-1 0 0 0,-1 1 1 0 0,1 0-1 0 0,0 1 0 0 0,0-1 0 0 0,7-3 351 0 0,0 3-1977 0 0,11-5-2349 0 0,-16 4 2330 0 0</inkml:trace>
  <inkml:trace contextRef="#ctx0" brushRef="#br0" timeOffset="367.376">155 183 17967 0 0,'-1'-1'166'0'0,"1"0"0"0"0,-1 0 0 0 0,1 0 0 0 0,-1 0 0 0 0,1 0 0 0 0,-1 0 0 0 0,1 0 0 0 0,0-1 0 0 0,0 1 0 0 0,-1 0 0 0 0,1 0 0 0 0,0 0 0 0 0,0 0 0 0 0,0-1 0 0 0,0 1 0 0 0,1 0 0 0 0,-1 0 0 0 0,0 0 0 0 0,0 0 0 0 0,1 0 0 0 0,-1-1 0 0 0,0 1 0 0 0,1 0 0 0 0,-1 0 0 0 0,1 0 0 0 0,0 0 0 0 0,-1 0 0 0 0,1 0 0 0 0,0 0 0 0 0,0 1 0 0 0,-1-1 0 0 0,1 0 0 0 0,0 0 0 0 0,0 0 0 0 0,0 1 0 0 0,0-1 0 0 0,0 0 0 0 0,0 1 0 0 0,0-1 0 0 0,1 1-166 0 0,1-2 171 0 0,1 1-1 0 0,-1 0 1 0 0,1 0-1 0 0,-1 0 1 0 0,1 1 0 0 0,0-1-1 0 0,-1 1 1 0 0,1 0-1 0 0,0 0 1 0 0,-1 0-1 0 0,1 0 1 0 0,2 1-171 0 0,-5-1 27 0 0,0 1 1 0 0,0 0-1 0 0,0-1 1 0 0,0 1-1 0 0,1 0 1 0 0,-1-1-1 0 0,-1 1 1 0 0,1 0-1 0 0,0 0 1 0 0,0 0-1 0 0,0 0 1 0 0,0 0-1 0 0,-1 0 1 0 0,1 0-1 0 0,0 0 1 0 0,-1 0-1 0 0,1 0 0 0 0,-1 1 1 0 0,1-1-1 0 0,-1 0 1 0 0,0 0-1 0 0,1 0 1 0 0,-1 1-1 0 0,0-1 1 0 0,0 1-28 0 0,1 7 273 0 0,0 0 1 0 0,-1 0 0 0 0,0 3-274 0 0,0-8 116 0 0,0 5 39 0 0,-1 0 1 0 0,0 0-1 0 0,-1 0 1 0 0,0 0 0 0 0,0 0-1 0 0,-1-1 1 0 0,-3 7-156 0 0,-4 6 524 0 0,0 0 0 0 0,-6 7-524 0 0,15-27 105 0 0,1-1-27 0 0,0 0-13 0 0,0 0-1 0 0,0 0 3 0 0,6 3 23 0 0,-5-3-85 0 0,0 0-1 0 0,0 0 0 0 0,0 1 0 0 0,-1-1 0 0 0,1 0 1 0 0,0 0-1 0 0,0 0 0 0 0,0 0 0 0 0,0 0 0 0 0,0 0 1 0 0,0 0-1 0 0,0 0 0 0 0,-1 0 0 0 0,1 0 0 0 0,0 0 1 0 0,0-1-1 0 0,0 1 0 0 0,0 0 0 0 0,0-1 1 0 0,-1 1-1 0 0,1-1 0 0 0,0 1 0 0 0,0-1 0 0 0,-1 1 1 0 0,1-1-5 0 0,2 0 21 0 0,16-7-1087 0 0,0 0 1 0 0,4-4 1065 0 0,15-11-6706 0 0,-32 19 4987 0 0</inkml:trace>
  <inkml:trace contextRef="#ctx0" brushRef="#br0" timeOffset="750.909">325 13 17967 0 0,'0'0'1387'0'0,"0"0"-896"0"0,0-4-406 0 0,1 3 4191 0 0,2 0-3880 0 0,0 0 1 0 0,1 0-1 0 0,-1 1 1 0 0,0 0-1 0 0,0-1 1 0 0,1 1-1 0 0,-1 1 1 0 0,0-1-1 0 0,1 0 0 0 0,-1 1 1 0 0,2 0-397 0 0,36 11 258 0 0,-37-11 20 0 0,-3-1-125 0 0,-1 0 73 0 0,1 1-115 0 0,1 0 1 0 0,-1 1 0 0 0,1-1-1 0 0,-1 0 1 0 0,1 0-1 0 0,-1 1 1 0 0,0-1 0 0 0,1 0-1 0 0,-1 1 1 0 0,0 0-112 0 0,3 9 138 0 0,-1 0 1 0 0,-1 1 0 0 0,0-1-1 0 0,0 1 1 0 0,-1 9-139 0 0,3 19 4 0 0,2 8 146 0 0,-1-15 55 0 0,0 1 0 0 0,2-1-205 0 0,-1-12 287 0 0,1 16-287 0 0,-7-31 61 0 0,1 1 0 0 0,-1 0 0 0 0,0 0 0 0 0,0 0 0 0 0,0-1-1 0 0,-1 1 1 0 0,-1 4-61 0 0,1-10 8 0 0,1 1-1 0 0,-1 0 0 0 0,0-1 0 0 0,1 1 1 0 0,-1-1-1 0 0,0 1 0 0 0,0-1 0 0 0,0 1 1 0 0,0-1-1 0 0,-1 1 0 0 0,1-1 0 0 0,0 0 1 0 0,0 0-1 0 0,-1 1 0 0 0,1-1 1 0 0,-1 0-1 0 0,1 0 0 0 0,-1-1 0 0 0,1 1 1 0 0,-1 0-1 0 0,0 0 0 0 0,1-1 0 0 0,-1 1 1 0 0,0-1-1 0 0,0 0 0 0 0,0 1 0 0 0,1-1 1 0 0,-1 0-1 0 0,0 0 0 0 0,-1 0-7 0 0,-7 0-20 0 0,0-1 0 0 0,0 0 0 0 0,0-1 0 0 0,1 0 0 0 0,-2 0 20 0 0,4 0-34 0 0,-26-7-2062 0 0,34 6 186 0 0,4-8-90 0 0,-3 9-15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0.8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 32 17191 0 0,'-4'-3'1558'0'0,"0"0"-1282"0"0,4 3-180 0 0,0 0 0 0 0,-1-1 0 0 0,1 1 0 0 0,0 0 0 0 0,0 0 0 0 0,-1-1 0 0 0,1 1 0 0 0,0 0 0 0 0,0-1 0 0 0,0 1 0 0 0,-1 0 0 0 0,1-1 0 0 0,0 1 0 0 0,0 0 0 0 0,0-1 0 0 0,0 1 0 0 0,0 0 0 0 0,0-1 0 0 0,0 1 0 0 0,0 0 0 0 0,0-1 0 0 0,0 1 0 0 0,0 0 0 0 0,0-1 0 0 0,0 1 0 0 0,0 0 0 0 0,0-1 0 0 0,0 1 0 0 0,0 0 0 0 0,0-1 0 0 0,0 1 0 0 0,0 0 0 0 0,1-1 0 0 0,-1 1 0 0 0,0 0 0 0 0,0-1 1 0 0,0 1-1 0 0,1 0 0 0 0,-1 0 0 0 0,0-1 0 0 0,0 1 0 0 0,1 0 0 0 0,-1 0 0 0 0,0-1 0 0 0,0 1 0 0 0,1 0 0 0 0,-1 0 0 0 0,0 0 0 0 0,1 0 0 0 0,-1-1 0 0 0,0 1 0 0 0,1 0-96 0 0,0 0-465 0 0,1-2 604 0 0,1 1 1 0 0,-1 0-1 0 0,1-1 1 0 0,0 1 0 0 0,0 0-1 0 0,0 1 1 0 0,-1-1-1 0 0,1 0 1 0 0,0 1 0 0 0,0 0-1 0 0,0-1-139 0 0,37 2 743 0 0,-21-1-481 0 0,0 1 221 0 0,17 3-483 0 0,-9-1-1682 0 0,1-1-5791 0 0,-19-2-36 0 0</inkml:trace>
  <inkml:trace contextRef="#ctx0" brushRef="#br0" timeOffset="347.325">9 114 11520 0 0,'-8'3'2105'0'0,"14"-2"3503"0"0,8-2-745 0 0,-6 1-6440 0 0,79-8 2153 0 0,-2-6-1960 0 0,-68 13-160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6.59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16 20815 0 0,'0'0'472'0'0,"0"0"68"0"0,0 0 34 0 0,0 1-69 0 0,5 7-396 0 0,-1 1-1 0 0,-1-1 1 0 0,1 1 0 0 0,-2 0 0 0 0,1 0-1 0 0,-1 0 1 0 0,0 4-109 0 0,4 12 436 0 0,2 13 985 0 0,0 15-1421 0 0,4 14 755 0 0,4 40-236 0 0,-4-16 482 0 0,-11-110 1388 0 0,0-18-2266 0 0,1-4-17 0 0,0 22-28 0 0,-2-18-78 0 0,0 8 0 0 0,2 0 0 0 0,0 0 0 0 0,6-21 0 0 0,-6 37 0 0 0,1-4-33 0 0,0-1-1 0 0,1 1 1 0 0,1 1 0 0 0,4-11 33 0 0,-7 23-9 0 0,0-1 0 0 0,1 0 0 0 0,-1 0 1 0 0,1 1-1 0 0,0 0 0 0 0,0-1 0 0 0,0 1 0 0 0,1 0 1 0 0,-1 0-1 0 0,1 1 0 0 0,0-1 0 0 0,0 1 1 0 0,0 0-1 0 0,1 0 0 0 0,-1 0 0 0 0,1 1 0 0 0,0-1 9 0 0,-1 2 11 0 0,0 0-1 0 0,0 0 0 0 0,1 0 0 0 0,-1 0 1 0 0,0 1-1 0 0,0 0 0 0 0,0 0 0 0 0,0 0 1 0 0,0 0-1 0 0,1 1 0 0 0,-1-1 1 0 0,0 1-1 0 0,0 0 0 0 0,0 1 0 0 0,3 0-10 0 0,-2 0 10 0 0,0 0-1 0 0,0 1 1 0 0,0 0-1 0 0,0-1 1 0 0,-1 2-1 0 0,1-1 1 0 0,-1 0-1 0 0,1 1 1 0 0,-1 0 0 0 0,-1 0-1 0 0,3 2-9 0 0,1 4 34 0 0,-1 0 0 0 0,0 0 0 0 0,0 1 0 0 0,-2 0 0 0 0,1 0 0 0 0,-1 0 0 0 0,-1 0 0 0 0,0 1 0 0 0,0 2-34 0 0,3 23 62 0 0,-2-1 0 0 0,-1 12-62 0 0,-2-39 7 0 0,-1 7-1 0 0,0 1-1 0 0,-2 6-5 0 0,-1 18 53 0 0,3-20-429 0 0,-2 0-1 0 0,-2 17 377 0 0,2-33-291 0 0,2-4-2253 0 0,0-1 479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8.51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6 23583 0 0,'-5'-1'3490'0'0,"14"3"-2454"0"0,18 2-723 0 0,-1-4-331 0 0,-1-1-1 0 0,1-1 1 0 0,7-3 18 0 0,-27 4-94 0 0,-4 0-5142 0 0,-2 1 3366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8.87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18 23527 0 0,'0'0'531'0'0,"0"0"77"0"0,0 0 35 0 0,0 0-67 0 0,0 0-292 0 0,0 0 184 0 0,1 0 120 0 0,10 2-243 0 0,-1 0 0 0 0,1-1 0 0 0,0 0 0 0 0,0-1 0 0 0,0 0 0 0 0,2-1-345 0 0,3-2 340 0 0,1 0-1 0 0,3-2-339 0 0,3-1-2974 0 0,-9 3-3003 0 0,-5 0-3054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6.9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51 61 6448 0 0,'0'0'498'0'0,"9"-5"6398"0"0,-6 3-5068 0 0,0 1 0 0 0,0-1 0 0 0,0 1 0 0 0,1 0 0 0 0,1-1-1828 0 0,31-4 2743 0 0,-17 3-2233 0 0,11-2-351 0 0,16-3-28 0 0,-35 7-154 0 0,-10 1 4 0 0,1 0 0 0 0,-1 0 0 0 0,0-1 0 0 0,0 1 0 0 0,0 0 0 0 0,1 0 0 0 0,-1-1 0 0 0,0 1 0 0 0,0-1 1 0 0,0 1 18 0 0,0-1-351 0 0,-1 1-1096 0 0,0 0-479 0 0,0 0-98 0 0,0 0-22 0 0</inkml:trace>
  <inkml:trace contextRef="#ctx0" brushRef="#br0" timeOffset="348.96">57 88 16927 0 0,'-6'4'1536'0'0,"3"-1"-1274"0"0,0 0-1 0 0,0 1 0 0 0,1 0 0 0 0,0-1 0 0 0,0 1 0 0 0,0 0 0 0 0,0 0 0 0 0,0 0 0 0 0,1 0 1 0 0,0 1-1 0 0,-1-1 0 0 0,2 0 0 0 0,-1 1 0 0 0,0-1 0 0 0,1 0 0 0 0,0 1 0 0 0,0-1 1 0 0,0 1-1 0 0,1 0-261 0 0,0 20 1287 0 0,-1 1 1 0 0,0-1 0 0 0,-4 12-1288 0 0,2-8 534 0 0,-7 41 768 0 0,4-45-491 0 0,2 0 1 0 0,0 19-812 0 0,3-43 30 0 0,0-1 0 0 0,0 1-1 0 0,0-1 1 0 0,0 1 0 0 0,0-1 0 0 0,0 1-1 0 0,0 0 1 0 0,1-1 0 0 0,-1 1 0 0 0,0-1-1 0 0,0 1 1 0 0,0-1 0 0 0,0 1 0 0 0,1-1 0 0 0,-1 1-1 0 0,0-1 1 0 0,0 1 0 0 0,1-1 0 0 0,-1 1-1 0 0,0-1 1 0 0,1 1-30 0 0,10 0 549 0 0,-6-1-655 0 0,2-1 124 0 0,-1 0 1 0 0,1 0-1 0 0,-1-1 0 0 0,1 1 1 0 0,-1-1-1 0 0,2-1-18 0 0,13-4 18 0 0,6 1-1003 0 0,9 0 985 0 0,-32 5-256 0 0,0 0-287 0 0,-1 0-1 0 0,1 0 1 0 0,-1 0 0 0 0,1 0 0 0 0,-1-1 0 0 0,0 1 0 0 0,0-1 0 0 0,2-1 543 0 0,3-3-2254 0 0</inkml:trace>
  <inkml:trace contextRef="#ctx0" brushRef="#br0" timeOffset="807.671">184 152 19895 0 0,'0'0'911'0'0,"0"0"-19"0"0,0-1-571 0 0,0 0-252 0 0,1 0 0 0 0,-1 0 0 0 0,0 0 1 0 0,1 0-1 0 0,-1 0 0 0 0,0 0 0 0 0,1 0 0 0 0,-1 0 0 0 0,1 0 0 0 0,0 1 0 0 0,-1-1 0 0 0,1 0 0 0 0,0 0 0 0 0,-1 1 0 0 0,1-1 0 0 0,0 0 0 0 0,0 1 0 0 0,0-1 0 0 0,0 1 0 0 0,-1-1 0 0 0,1 1 0 0 0,0-1 0 0 0,0 1 0 0 0,0 0 0 0 0,0-1 0 0 0,0 1 1 0 0,0 0-1 0 0,0 0 0 0 0,0 0 0 0 0,0 0-69 0 0,2-1 240 0 0,4-1-54 0 0,0 1 0 0 0,0 1-1 0 0,0-1 1 0 0,0 1 0 0 0,0 0 0 0 0,0 1-1 0 0,4 0-185 0 0,-10-1 35 0 0,1 0 0 0 0,0 0 0 0 0,-1 1-1 0 0,1-1 1 0 0,-1 1 0 0 0,1-1 0 0 0,-1 1 0 0 0,1-1-1 0 0,-1 1 1 0 0,1 0 0 0 0,-1 0 0 0 0,1 0 0 0 0,-1 0 0 0 0,0 0-1 0 0,0 0 1 0 0,1 0 0 0 0,-1 0 0 0 0,0 0 0 0 0,0 1-1 0 0,0-1 1 0 0,0 0 0 0 0,0 1 0 0 0,-1-1 0 0 0,1 1-1 0 0,0-1 1 0 0,-1 1 0 0 0,1-1 0 0 0,0 2-35 0 0,-1 0 37 0 0,0 0-1 0 0,1-1 1 0 0,-1 1 0 0 0,0 0 0 0 0,-1 0 0 0 0,1-1-1 0 0,0 1 1 0 0,-1 0 0 0 0,1-1 0 0 0,-1 1-1 0 0,0-1 1 0 0,0 1 0 0 0,0 0 0 0 0,0-1 0 0 0,0 0-1 0 0,-1 1 1 0 0,0-1-37 0 0,2 0 60 0 0,-2 1 23 0 0,-1 1 1 0 0,1-1-1 0 0,0 0 0 0 0,-1 1 0 0 0,0-1 0 0 0,0 0 0 0 0,0-1 1 0 0,0 1-1 0 0,0 0 0 0 0,0-1 0 0 0,-1 0 0 0 0,1 0 0 0 0,-2 1-83 0 0,1-2 80 0 0,3 0-2 0 0,1-1 35 0 0,0 0-5 0 0,0 0-4 0 0,2-1-96 0 0,0 0 1 0 0,0 1-1 0 0,0-1 0 0 0,1 1 0 0 0,-1-1 0 0 0,0 1 0 0 0,0 0 1 0 0,1 0-1 0 0,-1 0 0 0 0,0 0 0 0 0,0 1 0 0 0,1-1-8 0 0,4 0 6 0 0,-2 1 16 0 0,-1-1 0 0 0,0 1 0 0 0,1-1 1 0 0,-1 1-1 0 0,0 1 0 0 0,0-1 0 0 0,0 0 0 0 0,0 1 0 0 0,0 0 0 0 0,0 0 0 0 0,-1 0 1 0 0,1 0-1 0 0,0 1 0 0 0,2 2-22 0 0,-2-1 39 0 0,0-1 0 0 0,0 2-1 0 0,0-1 1 0 0,0 0 0 0 0,-1 1 0 0 0,0 0 0 0 0,0 0 0 0 0,0 0 0 0 0,0 0 0 0 0,-1 0-1 0 0,0 1-38 0 0,-1-5 26 0 0,0 1-1 0 0,-1 0 1 0 0,0-1-1 0 0,1 1 0 0 0,-1 0 1 0 0,0 0-1 0 0,0-1 0 0 0,0 1 1 0 0,0 0-1 0 0,0 0 0 0 0,0-1 1 0 0,0 1-1 0 0,0 0 1 0 0,-1-1-1 0 0,1 1 0 0 0,-1 0 1 0 0,1-1-1 0 0,-1 1 0 0 0,0 0 1 0 0,0-1-1 0 0,0 1 0 0 0,1-1 1 0 0,-1 1-1 0 0,-1-1 0 0 0,1 0 1 0 0,0 0-1 0 0,0 1 1 0 0,0-1-1 0 0,-1 0 0 0 0,1 0 1 0 0,-1 0-1 0 0,1 0 0 0 0,-1 0 1 0 0,0 0-26 0 0,-2 1 62 0 0,-1 0 0 0 0,1 0 0 0 0,-1-1 0 0 0,0 1 0 0 0,0-1 0 0 0,1 0 0 0 0,-1 0 0 0 0,0-1 0 0 0,0 1 0 0 0,0-1 0 0 0,0 0 0 0 0,0-1-62 0 0,0 1-33 0 0,-8-1-1813 0 0,0-1 0 0 0,-13-3 1846 0 0,23 4-562 0 0,-1 0 1 0 0,1 0-1 0 0,0 0 0 0 0,-1-1 0 0 0,1 1 0 0 0,0-1 0 0 0,0 0 0 0 0,0 0 1 0 0,0 0-1 0 0,0 0 0 0 0,1 0 0 0 0,-1-1 0 0 0,-1-1 562 0 0,1-1-8738 0 0</inkml:trace>
  <inkml:trace contextRef="#ctx0" brushRef="#br0" timeOffset="1233.338">376 0 22431 0 0,'0'0'514'0'0,"0"0"71"0"0,0 0 30 0 0,0 0-75 0 0,1 1-271 0 0,8 1 66 0 0,-1 1 0 0 0,1-1 0 0 0,0-1 0 0 0,-1 0-1 0 0,1 0 1 0 0,0 0 0 0 0,0-1 0 0 0,-1-1 0 0 0,1 1 0 0 0,0-1 0 0 0,1-1-335 0 0,8 0 153 0 0,-15 2-58 0 0,1 0 0 0 0,-1 0 0 0 0,1-1 0 0 0,-1 1 0 0 0,1-1 0 0 0,-1 0 0 0 0,0 0 0 0 0,2 0-95 0 0,-5 1 25 0 0,1 0 0 0 0,-1 0 0 0 0,1 0 0 0 0,-1 0 0 0 0,0 0 0 0 0,1 0 0 0 0,-1 0 0 0 0,1 0 0 0 0,-1 0 0 0 0,1 0 0 0 0,-1 0 0 0 0,0 0 0 0 0,1 0 0 0 0,-1 1 0 0 0,1-1 0 0 0,-1 0 0 0 0,0 0 0 0 0,1 0 0 0 0,-1 1 0 0 0,0-1 0 0 0,1 0 0 0 0,-1 1 0 0 0,0-1 0 0 0,1 0 0 0 0,-1 1-25 0 0,7 7 231 0 0,-4-2-185 0 0,-1 0 1 0 0,0 0-1 0 0,0 1 0 0 0,-1-1 0 0 0,0 1 1 0 0,0-1-1 0 0,0 1 0 0 0,-1 5-46 0 0,1 5 110 0 0,2 21 133 0 0,-2-20 27 0 0,1 1 0 0 0,4 17-270 0 0,4 6 150 0 0,17 69 357 0 0,-24-98-468 0 0,0 0 1 0 0,0 0-1 0 0,-1 1-39 0 0,-2-10 13 0 0,0 0 0 0 0,1 0 0 0 0,-2 0-1 0 0,1 0 1 0 0,0 0 0 0 0,-1 0 0 0 0,0-1 0 0 0,0 1 0 0 0,0 0-1 0 0,0 0 1 0 0,0 0 0 0 0,-2 1-13 0 0,3-4 8 0 0,-1 0 0 0 0,0 1-1 0 0,0-1 1 0 0,0 0 0 0 0,0 1 0 0 0,0-1-1 0 0,0 0 1 0 0,0 0 0 0 0,0 0 0 0 0,-1 0-1 0 0,1 0 1 0 0,0 0 0 0 0,-1 0 0 0 0,1-1-1 0 0,-1 1 1 0 0,1 0 0 0 0,-1-1 0 0 0,1 1 0 0 0,-1-1-1 0 0,1 0 1 0 0,-1 1 0 0 0,1-1 0 0 0,-1 0-1 0 0,1 0 1 0 0,-1 0 0 0 0,0 0 0 0 0,1 0-1 0 0,-1 0 1 0 0,1-1 0 0 0,-1 1 0 0 0,1 0-1 0 0,-1-1 1 0 0,1 1 0 0 0,-1-1 0 0 0,0 0-8 0 0,-4-2-167 0 0,0 1 1 0 0,0-2 0 0 0,0 1 0 0 0,1-1 0 0 0,0 1-1 0 0,-1-1 1 0 0,-2-4 166 0 0,4 4-1143 0 0,-1 0 1 0 0,0 0-1 0 0,0 0 1 0 0,-5-2 1142 0 0,1 1-1818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5.27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43 59 11056 0 0,'0'0'852'0'0,"0"0"-160"0"0,0 0 1412 0 0,0 0 670 0 0,0 0 135 0 0,2-1-271 0 0,25-7-1289 0 0,0 1-1 0 0,0 1 1 0 0,20-1-1349 0 0,24-5 1136 0 0,-46 6-2508 0 0,-13 3-1102 0 0,0 0 0 0 0,1 1 0 0 0,-1 0 0 0 0,7 0 2474 0 0,-19 2-7323 0 0</inkml:trace>
  <inkml:trace contextRef="#ctx0" brushRef="#br0" timeOffset="473.368">77 29 17735 0 0,'-2'0'399'0'0,"0"2"-210"0"0,-1 0-21 0 0,0-1-1 0 0,0 1 1 0 0,1 0-1 0 0,-1 0 1 0 0,1 0-1 0 0,0 0 1 0 0,-1 1-1 0 0,0 1-167 0 0,-6 9-56 0 0,6-10 269 0 0,1-1 0 0 0,0 1 0 0 0,0 1-1 0 0,0-1 1 0 0,1 0 0 0 0,-1 0 0 0 0,1 1 0 0 0,-1-1 0 0 0,1 1-1 0 0,0 1-212 0 0,-4 21 1526 0 0,2 0-1 0 0,0 0 0 0 0,2 1-1525 0 0,1-26 284 0 0,0 2 133 0 0,1 6 890 0 0,4-10-1242 0 0,0 0 0 0 0,1-1 0 0 0,-1 0 0 0 0,0 0 0 0 0,-1 0-1 0 0,1-1 1 0 0,0 0 0 0 0,-1 0 0 0 0,2-1-65 0 0,-1 1 7 0 0,-1 0 0 0 0,1 0 1 0 0,0 0-1 0 0,0 1 0 0 0,0 0 0 0 0,0 0 0 0 0,1 0 0 0 0,-1 0 0 0 0,1 1 1 0 0,-1 0-1 0 0,1 0 0 0 0,-1 1 0 0 0,1-1 0 0 0,-1 1 0 0 0,1 0 0 0 0,-1 1 1 0 0,1 0-1 0 0,0-1 0 0 0,-1 2 0 0 0,0-1 0 0 0,1 1 0 0 0,-1-1 0 0 0,0 1 1 0 0,0 1-1 0 0,0-1 0 0 0,0 1 0 0 0,0 0 0 0 0,0 0-7 0 0,4 3 3 0 0,-1 1 1 0 0,1 0-1 0 0,-1 0 0 0 0,-1 1 0 0 0,1 0 0 0 0,-2 1 1 0 0,1-1-1 0 0,-1 1 0 0 0,0 0 0 0 0,1 3-3 0 0,0 3 5 0 0,0-1 1 0 0,-2 1-1 0 0,1-1 0 0 0,-2 2 1 0 0,0-1-1 0 0,1 11-5 0 0,-4-22 52 0 0,0 1 1 0 0,-1-1-1 0 0,0 0 0 0 0,0 0 0 0 0,0 0 1 0 0,0 0-1 0 0,-1 0 0 0 0,1 0 0 0 0,-1 0 1 0 0,0 0-1 0 0,0 0 0 0 0,-1 0 0 0 0,-1 3-52 0 0,2-4 92 0 0,-2 0-1 0 0,1 0 0 0 0,0 0 1 0 0,-1 0-1 0 0,1 0 0 0 0,-1 0 0 0 0,0-1 1 0 0,0 1-1 0 0,0-1 0 0 0,0 0 1 0 0,0 0-1 0 0,-1 0 0 0 0,1 0 0 0 0,-3 1-91 0 0,-6 0 141 0 0,1 0 1 0 0,-1 0-1 0 0,0-1 0 0 0,0 0 0 0 0,0-1 0 0 0,-11-1-141 0 0,18 0 12 0 0,-9 1 31 0 0,0-1 0 0 0,0-1 0 0 0,0 0 0 0 0,0-1 0 0 0,0-1 0 0 0,0 0 0 0 0,0 0 0 0 0,-6-4-43 0 0,12 4-44 0 0,3 1-87 0 0,-1 0 0 0 0,1 0 0 0 0,1-1 0 0 0,-5-1 131 0 0,8 3-27 0 0,0 1 0 0 0,1-1 1 0 0,-1 1-1 0 0,0-1 0 0 0,0 0 0 0 0,1 1 1 0 0,-1-1-1 0 0,0 0 0 0 0,1 1 1 0 0,-1-1-1 0 0,1 0 0 0 0,-1 0 1 0 0,1 0-1 0 0,0 0 0 0 0,-1 1 0 0 0,1-1 1 0 0,0 0-1 0 0,-1 0 0 0 0,1 0 1 0 0,0 0-1 0 0,0 0 0 0 0,0 0 1 0 0,0 0-1 0 0,0 0 0 0 0,0 0 0 0 0,0 1 1 0 0,0-1-1 0 0,0-1 27 0 0,1 1-315 0 0,-1-1 0 0 0,1 1 1 0 0,0 0-1 0 0,-1 0 0 0 0,1 0 0 0 0,0 0 0 0 0,0 0 1 0 0,0 0-1 0 0,0 0 0 0 0,0 0 0 0 0,0 1 0 0 0,0-1 1 0 0,0 0-1 0 0,0 0 0 0 0,0 1 0 0 0,0-1 1 0 0,1 1-1 0 0,-1-1 0 0 0,1 1 315 0 0,9-4-9262 0 0</inkml:trace>
  <inkml:trace contextRef="#ctx0" brushRef="#br0" timeOffset="821.944">469 578 22431 0 0,'-5'10'1714'0'0,"1"3"-1258"0"0,1 0 0 0 0,0-1-1 0 0,1 1 1 0 0,0 8-456 0 0,-4 20 1030 0 0,-8 44-1290 0 0,11-68-1919 0 0,0-1-6692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9.2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4 206 16495 0 0,'-3'-11'1763'0'0,"3"5"-1466"0"0,1 0-1 0 0,0 0 1 0 0,0 0 0 0 0,1 0-1 0 0,-1 0 1 0 0,1 0-1 0 0,1 1 1 0 0,-1-1 0 0 0,1 1-1 0 0,0 0 1 0 0,0-1-1 0 0,1 1 1 0 0,-1 1 0 0 0,1-1-1 0 0,0 0 1 0 0,0 1-1 0 0,1 0 1 0 0,2-2-297 0 0,13-10 457 0 0,0 1 0 0 0,2 1-1 0 0,17-9-456 0 0,-34 20-8 0 0,1 0 67 0 0,1 0-1 0 0,-1 0 0 0 0,1 0 1 0 0,0 1-1 0 0,-1 0 1 0 0,1 0-1 0 0,0 1 0 0 0,0 0 1 0 0,0 0-1 0 0,2 1-58 0 0,-6 0 22 0 0,0 0-1 0 0,0 0 1 0 0,0 0-1 0 0,0 0 0 0 0,0 1 1 0 0,0-1-1 0 0,0 1 1 0 0,0 0-1 0 0,-1 0 1 0 0,1 0-1 0 0,0 0 0 0 0,0 0 1 0 0,-1 1-1 0 0,1-1 1 0 0,-1 1-1 0 0,1 0 1 0 0,-1 0-1 0 0,0 0 1 0 0,0 0-1 0 0,1 0 0 0 0,-2 0 1 0 0,1 0-1 0 0,0 1 1 0 0,0-1-1 0 0,0 2-21 0 0,0 2 39 0 0,0-1 0 0 0,-1 0-1 0 0,1 1 1 0 0,-1-1 0 0 0,0 1 0 0 0,-1-1-1 0 0,0 1 1 0 0,1-1 0 0 0,-2 1 0 0 0,1-1-1 0 0,-1 1 1 0 0,0-1 0 0 0,0 1 0 0 0,-1 3-39 0 0,-2 5 154 0 0,-1 0 0 0 0,0 0 0 0 0,-1-1 0 0 0,-6 13-154 0 0,8-19 81 0 0,0 0-1 0 0,0-1 1 0 0,-1 1 0 0 0,0-1 0 0 0,0 0-1 0 0,0 0 1 0 0,-1 0 0 0 0,0-1 0 0 0,0 0 0 0 0,0 0-1 0 0,-1 0 1 0 0,-2 1-81 0 0,8-6 25 0 0,0 1 0 0 0,0-1 0 0 0,-1 0 0 0 0,1 1-1 0 0,0-1 1 0 0,0 0 0 0 0,0 0 0 0 0,0 0 0 0 0,-1 0 0 0 0,1 0-1 0 0,0 0 1 0 0,0 0 0 0 0,0 0 0 0 0,-1 0 0 0 0,1-1 0 0 0,0 1 0 0 0,0 0-1 0 0,0-1 1 0 0,0 1 0 0 0,0-1 0 0 0,0 1 0 0 0,0-1 0 0 0,0 0 0 0 0,0 1-1 0 0,-1-2-24 0 0,1 2 9 0 0,1-1 0 0 0,-1 1 0 0 0,1-1 0 0 0,0 1 0 0 0,-1-1-1 0 0,1 0 1 0 0,0 1 0 0 0,-1-1 0 0 0,1 0 0 0 0,0 1 0 0 0,0-1 0 0 0,-1 0-1 0 0,1 1 1 0 0,0-1 0 0 0,0 0 0 0 0,0 0 0 0 0,0 1 0 0 0,0-1-1 0 0,0 0 1 0 0,0 0 0 0 0,0 1 0 0 0,0-1 0 0 0,0 0 0 0 0,1 1 0 0 0,-1-1-1 0 0,0 0 1 0 0,0 1 0 0 0,1-1 0 0 0,-1 0 0 0 0,0 1 0 0 0,1-1-1 0 0,-1 0 1 0 0,1 1 0 0 0,-1-1 0 0 0,1 1 0 0 0,-1-1 0 0 0,1 1 0 0 0,-1-1-1 0 0,1 1 1 0 0,-1-1 0 0 0,1 1-9 0 0,4-3-2 0 0,-1 0-1 0 0,1 0 1 0 0,0 0-1 0 0,0 1 1 0 0,0 0-1 0 0,1 0 1 0 0,-1 0-1 0 0,0 1 1 0 0,1 0 0 0 0,-1 0-1 0 0,1 0 1 0 0,-1 1-1 0 0,4-1 3 0 0,7 1-8 0 0,1 0 0 0 0,-1 1 0 0 0,1 1 0 0 0,-1 0 8 0 0,0 1-5 0 0,-6-2-10 0 0,1 1 0 0 0,0 0 0 0 0,-1 0-1 0 0,1 1 1 0 0,-1 1 0 0 0,0-1 0 0 0,0 2 0 0 0,0 0 0 0 0,2 1 15 0 0,-4-1 8 0 0,0 1 1 0 0,-1 0 0 0 0,1 0-1 0 0,-1 1 1 0 0,4 6-9 0 0,-8-11 23 0 0,-1 1 0 0 0,0 0 1 0 0,-1 0-1 0 0,1 0 0 0 0,0 0 1 0 0,-1 1-1 0 0,0-1 0 0 0,0 0 0 0 0,0 0 1 0 0,0 1-1 0 0,0-1 0 0 0,-1 1 0 0 0,1-1 1 0 0,-1 1-1 0 0,0-1 0 0 0,0 1 0 0 0,0 1-23 0 0,-1 0 66 0 0,0-1-1 0 0,-1 1 0 0 0,1-1 0 0 0,-1 1 0 0 0,1-1 0 0 0,-1 0 0 0 0,-1 0 0 0 0,1 0 1 0 0,0 0-1 0 0,-1 0 0 0 0,0 0 0 0 0,0-1 0 0 0,0 1 0 0 0,-1-1 0 0 0,1 0 0 0 0,-1 0 1 0 0,1 0-1 0 0,-1-1 0 0 0,0 1 0 0 0,-2 0-65 0 0,-6 4 133 0 0,-1-1 0 0 0,0-1 0 0 0,0 0 0 0 0,0 0-1 0 0,-1-1 1 0 0,-1-1-133 0 0,0 1 75 0 0,-1-1 0 0 0,1 0-1 0 0,-1-1 1 0 0,0-1 0 0 0,0 0-1 0 0,0-1 1 0 0,0-1 0 0 0,0 0-1 0 0,0-2 1 0 0,-15-3-75 0 0,-60-24-437 0 0,80 30-1565 0 0,10 0 809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40.80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38 0 22519 0 0,'0'0'514'0'0,"0"0"71"0"0,-3 12 767 0 0,1 9-789 0 0,0 0 1 0 0,1 0 0 0 0,1 0-1 0 0,1 0 1 0 0,3 12-564 0 0,-1-2 573 0 0,-1 0 0 0 0,-2 6-573 0 0,-12 91 1636 0 0,11-115-1433 0 0,-1 0 1 0 0,-1 0-1 0 0,-3 8-203 0 0,0 4 339 0 0,2-15-170 0 0,3-7-125 0 0,0 1 0 0 0,0-1 0 0 0,0 0 0 0 0,0 1 0 0 0,0 2-44 0 0,1-6 1 0 0,0 0 1 0 0,0 0-1 0 0,0 0 0 0 0,0 0 0 0 0,0 0 0 0 0,0 1 0 0 0,1-1 0 0 0,-1 0 0 0 0,0 0 0 0 0,0 0 0 0 0,0 0 0 0 0,0 0 0 0 0,0 0 0 0 0,0 1 1 0 0,0-1-1 0 0,1 0 0 0 0,-1 0 0 0 0,0 0 0 0 0,0 0 0 0 0,0 0 0 0 0,0 0 0 0 0,0 0 0 0 0,1 0 0 0 0,-1 0 0 0 0,0 0 0 0 0,0 0 0 0 0,0 0 1 0 0,0 0-1 0 0,1 0 0 0 0,-1 0 0 0 0,0 0 0 0 0,0 0 0 0 0,0 0 0 0 0,0 0 0 0 0,0 0 0 0 0,1 0 0 0 0,-1 0 0 0 0,0 0 0 0 0,0 0 0 0 0,0 0 0 0 0,14-2 73 0 0,13-8 27 0 0,11-9-826 0 0,15-4 725 0 0,-11 5-323 0 0,-29 13-330 0 0,-5 2-395 0 0,-1-1 0 0 0,1 1-1 0 0,4-4 1049 0 0,-10 6-455 0 0,-1 0 0 0 0,1-1 0 0 0,0 1 0 0 0,0-1 0 0 0,-1 1 0 0 0,1-1 0 0 0,-1 0 0 0 0,1 0 0 0 0,-1 1 0 0 0,0-1 0 0 0,1 0 0 0 0,-1 0 0 0 0,0 0-1 0 0,-1-1 1 0 0,2 0 455 0 0,0-7-1984 0 0</inkml:trace>
  <inkml:trace contextRef="#ctx0" brushRef="#br0" timeOffset="368.162">238 136 16128 0 0,'0'0'737'0'0,"0"-1"-15"0"0,0-2-259 0 0,0 2 633 0 0,0 1 325 0 0,0 0 69 0 0,1 0-1203 0 0,0 0 1 0 0,0 0-1 0 0,0 1 1 0 0,0-1-1 0 0,0 0 1 0 0,-1 1-1 0 0,1-1 1 0 0,0 1 0 0 0,0-1-1 0 0,0 1 1 0 0,-1-1-1 0 0,2 1-287 0 0,3 6 338 0 0,0-1 0 0 0,0 1 0 0 0,-1 0 0 0 0,1 1 1 0 0,-2-1-1 0 0,1 1 0 0 0,-1 0 0 0 0,0-1 0 0 0,0 1 0 0 0,-1 1 0 0 0,0-1 0 0 0,-1 0 0 0 0,0 0 0 0 0,0 1 0 0 0,-1 3-338 0 0,0 12 228 0 0,-1-1 1 0 0,-2 0-1 0 0,0 0 0 0 0,-7 23-228 0 0,1 1 356 0 0,1 11-356 0 0,4-25 43 0 0,2-14-173 0 0,1-1 1 0 0,1 3 129 0 0,4-3-2069 0 0,-3-18-743 0 0,4 0-6955 0 0</inkml:trace>
  <inkml:trace contextRef="#ctx0" brushRef="#br0" timeOffset="718.045">483 545 12440 0 0,'0'0'957'0'0,"0"1"-624"0"0,-5 57 9783 0 0,-2-16-5514 0 0,-3 10-4602 0 0,-4 18 998 0 0,6-31-523 0 0,-11 36-475 0 0,4-28-8470 0 0,9-26-749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18.7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318 1135 17503 0 0,'-14'-24'1312'0'0,"13"22"-1250"0"0,0 1 0 0 0,-1-1 1 0 0,1 1-1 0 0,0-1 1 0 0,-1 1-1 0 0,1-1 0 0 0,-1 1 1 0 0,1 0-1 0 0,-1-1 1 0 0,0 1-1 0 0,1 0 0 0 0,-2 0-62 0 0,2 1 726 0 0,1 0-529 0 0,0 0 1 0 0,-1 0-1 0 0,1 1 1 0 0,0-1-1 0 0,0 0 0 0 0,0 1 1 0 0,-1-1-1 0 0,1 0 1 0 0,0 1-1 0 0,0-1 1 0 0,0 0-1 0 0,0 1 1 0 0,-1-1-1 0 0,1 1 1 0 0,0-1-1 0 0,0 0 0 0 0,0 1 1 0 0,0-1-1 0 0,0 0 1 0 0,0 1-1 0 0,0 0-197 0 0,1 13 769 0 0,1 1 1 0 0,0-1-1 0 0,3 10-769 0 0,2 12 700 0 0,12 125-133 0 0,-12-85 207 0 0,-3-17-160 0 0,-4 50-614 0 0,-1-47 393 0 0,1-61-305 0 0,0-1 0 0 0,0-11 128 0 0,13-223 182 0 0,-6 151-332 0 0,-4 36-169 0 0,5-12 103 0 0,-5 44-23 0 0,0-1-1 0 0,1 1 0 0 0,1 0 0 0 0,1 0 1 0 0,4-9 23 0 0,-9 21 3 0 0,1 1 1 0 0,-1 0-1 0 0,1-1 0 0 0,-1 1 1 0 0,1 0-1 0 0,0 0 1 0 0,0 0-1 0 0,0 0 0 0 0,0 0 1 0 0,0 0-1 0 0,1 0 1 0 0,-1 1-1 0 0,0-1 0 0 0,2 0-3 0 0,-2 2 4 0 0,0-1-1 0 0,-1 0 0 0 0,1 1 0 0 0,0 0 1 0 0,-1-1-1 0 0,1 1 0 0 0,0 0 0 0 0,-1 0 0 0 0,1 0 1 0 0,0 0-1 0 0,0 0 0 0 0,-1 0 0 0 0,1 1 1 0 0,0-1-1 0 0,-1 0 0 0 0,1 1 0 0 0,0-1 1 0 0,-1 1-1 0 0,1 0 0 0 0,-1 0 0 0 0,1-1 1 0 0,-1 1-1 0 0,1 0 0 0 0,-1 1-3 0 0,4 1 6 0 0,-1 1 0 0 0,0 0 0 0 0,0 0 0 0 0,-1 1 0 0 0,1-1 0 0 0,-1 1 0 0 0,0 0 0 0 0,0 0 0 0 0,0 0 0 0 0,-1 0 0 0 0,0 0 0 0 0,1 4-6 0 0,3 11 45 0 0,0 1 1 0 0,1 16-46 0 0,-5-21 5 0 0,5 36 21 0 0,-2 0 0 0 0,-3 47-26 0 0,-1-28 49 0 0,0-44 70 0 0,-2-11-52 0 0,2 0 0 0 0,0 0 0 0 0,1 0 0 0 0,0 0-1 0 0,1 0 1 0 0,4 11-67 0 0,-6-25-42 0 0,0-1-1 0 0,0 1 1 0 0,-1 0-1 0 0,1-1 0 0 0,0 1 1 0 0,0-1-1 0 0,0 1 0 0 0,1-1 1 0 0,-1 0-1 0 0,0 1 1 0 0,0-1-1 0 0,1 0 0 0 0,-1 0 1 0 0,1 1 42 0 0,-1-2-114 0 0,0 0 0 0 0,0 1 0 0 0,0-1 1 0 0,-1 0-1 0 0,1 1 0 0 0,0-1 0 0 0,0 0 1 0 0,0 0-1 0 0,0 0 0 0 0,0 0 0 0 0,0 0 1 0 0,0 0-1 0 0,0 0 0 0 0,-1 0 0 0 0,1 0 0 0 0,0 0 1 0 0,0-1-1 0 0,0 1 0 0 0,0 0 0 0 0,0-1 1 0 0,0 1-1 0 0,-1 0 0 0 0,1-1 0 0 0,0 1 1 0 0,0-1-1 0 0,-1 1 0 0 0,1-1 0 0 0,0 0 0 0 0,0 0 115 0 0,10-11-6813 0 0,3-3-2077 0 0</inkml:trace>
  <inkml:trace contextRef="#ctx0" brushRef="#br0" timeOffset="348.51">791 648 13416 0 0,'0'0'613'0'0,"0"0"-10"0"0,0 0-202 0 0,0 0 582 0 0,0 0 295 0 0,0 0 59 0 0,0 0-43 0 0,0 0-214 0 0,0 0-96 0 0,0 0-22 0 0,0 0-60 0 0,0 0-249 0 0,0 0-114 0 0,0 0-25 0 0,0 0-38 0 0,0 0-150 0 0,0 0-66 0 0,0 0-18 0 0,0 0 1 0 0,-11 3 522 0 0,6-2-632 0 0,-4 1 34 0 0,-1 0 0 0 0,0-1-1 0 0,0 0 1 0 0,-3 0-167 0 0,-42-1 419 0 0,50-1-162 0 0,2 1-117 0 0,2 1-33 0 0,1-1-23 0 0,-2 1-57 0 0,1 1 0 0 0,-1-1 0 0 0,1 1 0 0 0,0 0 0 0 0,-1 0 0 0 0,1-1 0 0 0,0 1 0 0 0,0 0 0 0 0,0 0 0 0 0,0 0 0 0 0,1 1-27 0 0,-2 1 35 0 0,2 0 0 0 0,-1 0 0 0 0,0 0 0 0 0,1 0 0 0 0,0 0 0 0 0,0 1-35 0 0,-2 20 190 0 0,0-7-167 0 0,0 1 1 0 0,1 0-1 0 0,1 0 0 0 0,1 6-23 0 0,0 14 67 0 0,-1 4 151 0 0,-3-1 0 0 0,-1 0-1 0 0,-3 4-217 0 0,6-33 95 0 0,0 0-1 0 0,0 6-94 0 0,-1 16 390 0 0,1-1-22 0 0,1-34-357 0 0,0 0 1 0 0,0 0-1 0 0,0 0 0 0 0,0 0 0 0 0,0 0 1 0 0,0 0-1 0 0,0 0 0 0 0,1 1 1 0 0,-1-1-1 0 0,0 0 0 0 0,0 0 0 0 0,0 0 1 0 0,0 0-1 0 0,0 0 0 0 0,0 0 0 0 0,0 0 1 0 0,0 0-1 0 0,0 1 0 0 0,1-1 1 0 0,-1 0-1 0 0,0 0 0 0 0,0 0 0 0 0,0 0 1 0 0,0 0-1 0 0,0 0 0 0 0,0 0 1 0 0,0 0-1 0 0,1 0 0 0 0,-1 0 0 0 0,0 0 1 0 0,0 0-1 0 0,0 0 0 0 0,0 0 1 0 0,0 0-1 0 0,0 0 0 0 0,1 0 0 0 0,-1 0 1 0 0,0 0-1 0 0,0 0 0 0 0,0 0-11 0 0,10-2 151 0 0,12-8-244 0 0,-18 9 80 0 0,14-11-55 0 0,-15 10 61 0 0,0 0 0 0 0,-1 1 0 0 0,1-1 0 0 0,0 0 1 0 0,0 1-1 0 0,1-1 0 0 0,0 1 7 0 0,40-17-1261 0 0,-40 17 627 0 0,1 0-1 0 0,-1-1 1 0 0,0 1 0 0 0,0-1 0 0 0,3-3 634 0 0,2-1-3540 0 0,-2-1-3478 0 0,-3 2-555 0 0</inkml:trace>
  <inkml:trace contextRef="#ctx0" brushRef="#br0" timeOffset="349.51">798 859 16240 0 0,'0'0'743'0'0,"0"0"-17"0"0,0 0-314 0 0,0 0 396 0 0,0 6 1304 0 0,8 35 1330 0 0,-3-18-1703 0 0,2 19-1739 0 0,-6-38 29 0 0,-1-1 1 0 0,1 1-1 0 0,1-1 1 0 0,-1 0-1 0 0,0 0 0 0 0,1 1 1 0 0,0-1-1 0 0,1 2-29 0 0,2 3 113 0 0,-4-7-91 0 0,-1 0 0 0 0,1 0 0 0 0,-1 0 1 0 0,1 0-1 0 0,0-1 0 0 0,-1 1 0 0 0,1 0 0 0 0,0 0 1 0 0,0-1-1 0 0,0 1 0 0 0,0-1 0 0 0,0 1 1 0 0,-1-1-1 0 0,1 1 0 0 0,0-1 0 0 0,0 0 0 0 0,0 1 1 0 0,0-1-1 0 0,0 0 0 0 0,0 0 0 0 0,0 0 0 0 0,1 1-22 0 0,0-1 33 0 0,0 0 1 0 0,-1 0-1 0 0,1-1 0 0 0,0 1 0 0 0,-1 0 0 0 0,1 0 0 0 0,-1-1 0 0 0,1 1 0 0 0,0-1 0 0 0,-1 0 0 0 0,1 1 0 0 0,-1-1 1 0 0,2-1-34 0 0,-1 0 31 0 0,1 0 1 0 0,-1-1-1 0 0,1 1 1 0 0,-1-1-1 0 0,0 1 1 0 0,0-1-1 0 0,0 0 1 0 0,0 0-1 0 0,-1 0 1 0 0,1 0-1 0 0,-1 0 1 0 0,0-1 0 0 0,1 1-1 0 0,-2 0 1 0 0,1-1-1 0 0,0 1 1 0 0,-1-1-32 0 0,1-4-60 0 0,0 1 0 0 0,-1 0 0 0 0,0-1 0 0 0,0 1 0 0 0,0 0 0 0 0,-1-1-1 0 0,-2-4 61 0 0,2 5-132 0 0,-1-3-149 0 0,-1 1 0 0 0,0-1 0 0 0,-2-3 281 0 0,5 11-82 0 0,-1 0 0 0 0,0 0 0 0 0,0 0 0 0 0,-1 0 1 0 0,1 0-1 0 0,0 0 0 0 0,-1 0 0 0 0,1 1 0 0 0,-1-1 0 0 0,1 1 0 0 0,-1-1 1 0 0,0 1-1 0 0,0-1 0 0 0,0 1 0 0 0,0 0 0 0 0,-2-1 82 0 0,-11 10-534 0 0,13-6 467 0 0,-1 1 0 0 0,1-1 1 0 0,-1 1-1 0 0,1 0 0 0 0,0 0 1 0 0,0 0-1 0 0,0 0 1 0 0,0 0-1 0 0,1 0 0 0 0,-1 1 1 0 0,0 1 66 0 0,-9 18-725 0 0,10-22 577 0 0,0 1-1 0 0,0-1 1 0 0,0 1-1 0 0,0 0 0 0 0,0 0 1 0 0,0-1-1 0 0,1 1 1 0 0,-1 1 148 0 0,2 4-3058 0 0,-1-6 1464 0 0</inkml:trace>
  <inkml:trace contextRef="#ctx0" brushRef="#br0" timeOffset="350.51">962 663 5528 0 0,'0'0'422'0'0,"0"0"161"0"0,0 0 1705 0 0,0 0 779 0 0,0 0 151 0 0,0 0-242 0 0,0 0-1128 0 0,8-7 1909 0 0,-4 6-3446 0 0,1 0 0 0 0,-1 0-1 0 0,1 1 1 0 0,-1-1 0 0 0,1 1 0 0 0,0 1-1 0 0,-1-1 1 0 0,1 0 0 0 0,-1 1-1 0 0,1 0 1 0 0,0 1-311 0 0,10 0 734 0 0,-11-2-657 0 0,0 1-1 0 0,0-1 0 0 0,0 0 1 0 0,0 0-1 0 0,0-1 1 0 0,0 1-1 0 0,-1-1 1 0 0,1 0-1 0 0,1 0-76 0 0,-5 1 23 0 0,0 0-1 0 0,0 0 1 0 0,1 0 0 0 0,-1 0-1 0 0,0 0 1 0 0,1 0 0 0 0,-1 0-1 0 0,0 0 1 0 0,0 0 0 0 0,1 1-1 0 0,-1-1 1 0 0,0 0 0 0 0,0 0-1 0 0,0 0 1 0 0,1 0-1 0 0,-1 0 1 0 0,0 1 0 0 0,0-1-1 0 0,1 0 1 0 0,-1 0 0 0 0,0 0-1 0 0,0 1 1 0 0,0-1 0 0 0,0 0-1 0 0,0 0 1 0 0,1 1 0 0 0,-1-1-1 0 0,0 0 1 0 0,0 0-1 0 0,0 1 1 0 0,0-1 0 0 0,0 0-1 0 0,0 0 1 0 0,0 1 0 0 0,0-1-1 0 0,0 0 1 0 0,0 1 0 0 0,0-1-1 0 0,0 0 1 0 0,0 0 0 0 0,0 1-1 0 0,0-1 1 0 0,0 0-1 0 0,0 0 1 0 0,0 1 0 0 0,0-1-23 0 0,-3 19-93 0 0,2-15 207 0 0,-2 17 26 0 0,1 0 1 0 0,0-1-1 0 0,2 1 1 0 0,1 0-1 0 0,0 1-140 0 0,3 15 185 0 0,0-5 281 0 0,4 22-466 0 0,15 51 621 0 0,-18-82-390 0 0,-3-15-104 0 0,0 0 0 0 0,-1 0 0 0 0,0 0 0 0 0,-1 5-127 0 0,1-11 3 0 0,-1-1 0 0 0,0 0-1 0 0,0 0 1 0 0,0 0 0 0 0,0 1-1 0 0,-1-1 1 0 0,1 0 0 0 0,0 0 0 0 0,0 1-1 0 0,-1-1 1 0 0,1 0 0 0 0,-1 0 0 0 0,1 0-1 0 0,-1 0 1 0 0,1 0 0 0 0,-1 1 0 0 0,0-1-1 0 0,0 0 1 0 0,1-1 0 0 0,-1 1 0 0 0,0 0-1 0 0,0 0 1 0 0,0 0 0 0 0,0 0 0 0 0,0-1-1 0 0,0 1 1 0 0,0 0 0 0 0,0-1 0 0 0,0 1-1 0 0,-1-1 1 0 0,1 1 0 0 0,0-1 0 0 0,0 0-1 0 0,0 1 1 0 0,-1-1 0 0 0,1 0 0 0 0,0 0-1 0 0,0 0 1 0 0,-1 0 0 0 0,0 0-3 0 0,-6-1 24 0 0,0 0 0 0 0,-1 0 0 0 0,1-1 0 0 0,0 0 0 0 0,-8-3-24 0 0,0 0-14 0 0,-20-8-2331 0 0,36 13 1435 0 0,0 0-700 0 0,0 0-301 0 0</inkml:trace>
  <inkml:trace contextRef="#ctx0" brushRef="#br0" timeOffset="351.51">1263 1296 23583 0 0,'0'0'539'0'0,"0"0"77"0"0,0 0 31 0 0,0 0-81 0 0,0 0-291 0 0,0 0 157 0 0,0 0 103 0 0,1 1 16 0 0,13 2-614 0 0,0 0-1 0 0,0-1 0 0 0,-1 0 1 0 0,10 0 63 0 0,-17-2-29 0 0,7 4-6074 0 0,-12-4 4344 0 0</inkml:trace>
  <inkml:trace contextRef="#ctx0" brushRef="#br0" timeOffset="352.51">1280 1377 21191 0 0,'0'0'480'0'0,"-1"0"-281"0"0,1 0-1 0 0,-1 0 1 0 0,0 0-1 0 0,1 1 1 0 0,-1-1-1 0 0,1 0 1 0 0,-1 1-1 0 0,1-1 1 0 0,-1 0-1 0 0,1 1 1 0 0,-1-1-1 0 0,1 1 0 0 0,-1-1 1 0 0,0 1-199 0 0,2 1 53 0 0,-1-1 0 0 0,0 1-1 0 0,1-1 1 0 0,-1 1 0 0 0,0-1 0 0 0,1 1 0 0 0,0-1 0 0 0,-1 1-1 0 0,1-1 1 0 0,0 0 0 0 0,0 1 0 0 0,0-1 0 0 0,0 0 0 0 0,0 0-1 0 0,0 0 1 0 0,0 0 0 0 0,0 0 0 0 0,0 0 0 0 0,1 0 0 0 0,-1 0-1 0 0,0 0 1 0 0,1 0 0 0 0,0 0-53 0 0,3 2-19 0 0,1-1-1 0 0,0 1 0 0 0,0-1 1 0 0,0 0-1 0 0,3 0 20 0 0,-5-2-325 0 0,0 1-1 0 0,0-1 1 0 0,0 0-1 0 0,-1-1 1 0 0,1 1-1 0 0,0-1 1 0 0,3 0 325 0 0,-1 0-1282 0 0</inkml:trace>
  <inkml:trace contextRef="#ctx0" brushRef="#br0" timeOffset="25296.236">684 30 10136 0 0,'-3'-3'357'0'0,"0"1"1"0"0,0-1-1 0 0,0 0 1 0 0,-1 1-1 0 0,1 0 1 0 0,-1 0 0 0 0,0 0-1 0 0,1 0 1 0 0,-1 0-1 0 0,0 1 1 0 0,0-1-1 0 0,0 1 1 0 0,0 0-1 0 0,-1 1 1 0 0,1-1-1 0 0,0 1 1 0 0,0 0-1 0 0,0 0 1 0 0,0 0 0 0 0,-1 0-1 0 0,1 1 1 0 0,0-1-1 0 0,0 1 1 0 0,0 0-1 0 0,0 1 1 0 0,0-1-1 0 0,0 1 1 0 0,0-1-1 0 0,0 1 1 0 0,-1 2-358 0 0,-20 13 1213 0 0,1 1 0 0 0,1 2 0 0 0,1 0 0 0 0,-15 19-1213 0 0,1 3 941 0 0,2 2-1 0 0,-4 10-940 0 0,2 2 768 0 0,2 2-1 0 0,-10 29-767 0 0,-45 124 952 0 0,60-131-675 0 0,4 1 0 0 0,3 1 0 0 0,3 6-277 0 0,8-27 110 0 0,4 0 0 0 0,2 1 0 0 0,2 0-1 0 0,5 33-109 0 0,3-25 37 0 0,3 0 1 0 0,4-1-1 0 0,2-1 0 0 0,3 0 0 0 0,3-1 0 0 0,17 33-37 0 0,-21-63-114 0 0,1 0-1 0 0,2-1 0 0 0,2-1 1 0 0,1-2-1 0 0,11 13 115 0 0,-12-21-178 0 0,0 0-1 0 0,2-2 0 0 0,1 0 0 0 0,1-2 1 0 0,1 0-1 0 0,24 14 179 0 0,-10-12-1011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52.09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8 648 8752 0 0,'0'0'673'0'0,"0"-1"-437"0"0,-5-10 121 0 0,3 7 3944 0 0,3 9 7386 0 0,1 3-11427 0 0,0 0 1 0 0,-1 0-1 0 0,0 1 1 0 0,0 4-261 0 0,3 20 370 0 0,11 72 316 0 0,-7-42-439 0 0,-4-24-55 0 0,-1 15-192 0 0,-1-14 53 0 0,3 12-53 0 0,-3-31 81 0 0,-1-1-1 0 0,-1 10-80 0 0,0-18 113 0 0,0-12-24 0 0,0 0-1 0 0,0 0 0 0 0,0-10 220 0 0,2-31 197 0 0,3-15-505 0 0,1-25 291 0 0,1-56-363 0 0,-4 103 72 0 0,1 0 0 0 0,2-1 0 0 0,-3 12 0 0 0,0 9-1 0 0,0-1 0 0 0,0 1 1 0 0,1 0-1 0 0,1 0 0 0 0,1 0 1 0 0,-4 9 2 0 0,1-1-1 0 0,0 1 1 0 0,0 0-1 0 0,0 0 1 0 0,0 0-1 0 0,1 1 1 0 0,0-1-1 0 0,0 1 1 0 0,0 0-1 0 0,0 0 1 0 0,1 0 0 0 0,0 1-1 0 0,4-3-1 0 0,-6 4 16 0 0,0 0 0 0 0,0 1 0 0 0,1 0 0 0 0,-1 0 1 0 0,0 0-1 0 0,1 0 0 0 0,-1 0 0 0 0,1 1 0 0 0,-1-1 0 0 0,1 1 0 0 0,-1 0 0 0 0,1 0 0 0 0,-1 1 0 0 0,1-1 1 0 0,-1 1-1 0 0,1-1 0 0 0,-1 1 0 0 0,1 0 0 0 0,-1 0 0 0 0,0 1 0 0 0,0-1 0 0 0,0 1 0 0 0,0-1 0 0 0,0 1 0 0 0,2 2-16 0 0,1 0 20 0 0,0 1 0 0 0,0 0-1 0 0,-1 1 1 0 0,0-1 0 0 0,0 1-1 0 0,-1 0 1 0 0,1 0 0 0 0,-1 0-1 0 0,-1 1 1 0 0,1-1 0 0 0,1 6-20 0 0,4 11 33 0 0,-1 1 0 0 0,3 12-33 0 0,-8-23 11 0 0,-1 0-1 0 0,0 1 0 0 0,-1-1 0 0 0,0 0 0 0 0,-1 8-10 0 0,0-14 0 0 0,-3 47 0 0 0,4 46 0 0 0,2-20 43 0 0,1-58-163 0 0,-3-19-74 0 0,0 1-1 0 0,0 0 1 0 0,-1-1 0 0 0,1 1 0 0 0,-1 1 194 0 0,0 0-550 0 0,0-4-3942 0 0,0-1 2070 0 0</inkml:trace>
  <inkml:trace contextRef="#ctx0" brushRef="#br0" timeOffset="772.849">561 11 2304 0 0,'0'0'101'0'0,"0"0"622"0"0,0 0 2525 0 0,0-1 2407 0 0,0-2-4113 0 0,0 2 3113 0 0,-1 1 5203 0 0,-23 2-9479 0 0,18-1-333 0 0,-1-1-1 0 0,1 1 1 0 0,-1-1 0 0 0,0 0-1 0 0,1-1 1 0 0,-3 0-46 0 0,-23-6 175 0 0,28 6-122 0 0,2 1 11 0 0,-2 0 0 0 0,3 16 69 0 0,0 31 282 0 0,-1 138 421 0 0,0 9-12 0 0,-1-159-613 0 0,3-34-190 0 0,0 0 1 0 0,0 0-1 0 0,0 0 0 0 0,0 0 1 0 0,0-1-1 0 0,0 1 1 0 0,0 0-1 0 0,-1 0 1 0 0,1 0-1 0 0,0 0 0 0 0,-1-1 1 0 0,1 1-1 0 0,-1 0-21 0 0,1 0 110 0 0,0-1-88 0 0,0 0 1 0 0,0 0-1 0 0,0 0 1 0 0,0 1-1 0 0,0-1 1 0 0,0 0-1 0 0,0 0 1 0 0,0 1-1 0 0,0-1 1 0 0,0 0-1 0 0,0 0 1 0 0,0 0-1 0 0,0 1 1 0 0,0-1-1 0 0,0 0 1 0 0,0 0-1 0 0,0 0 1 0 0,0 1-1 0 0,0-1 1 0 0,0 0-1 0 0,0 0 1 0 0,1 0-1 0 0,-1 1 1 0 0,0-1-23 0 0,11-1-16 0 0,-1 0 0 0 0,1-1-1 0 0,-1 0 1 0 0,1 0 0 0 0,7-4 16 0 0,-3 1-338 0 0,-1 2 1 0 0,9-2 337 0 0,-22 5-76 0 0,0 0 0 0 0,0-1 0 0 0,0 1 0 0 0,0-1 1 0 0,1 1-1 0 0,-1 0 0 0 0,0-1 0 0 0,0 0 0 0 0,0 1 1 0 0,0-1-1 0 0,0 0 76 0 0,0 0-349 0 0,0 0 0 0 0,0 1-1 0 0,-1-1 1 0 0,1 0 0 0 0,0 0 0 0 0,-1 0 0 0 0,1 0 0 0 0,0 0 0 0 0,-1 0-1 0 0,1 0 1 0 0,-1 0 0 0 0,1 0 0 0 0,-1 0 0 0 0,0 0 0 0 0,1-1 0 0 0,-1 1-1 0 0,0 0 1 0 0,0-1 349 0 0,0-6-2280 0 0</inkml:trace>
  <inkml:trace contextRef="#ctx0" brushRef="#br0" timeOffset="1324.37">570 96 20991 0 0,'0'0'480'0'0,"0"0"67"0"0,0 0 28 0 0,0 0-70 0 0,4 6 384 0 0,-1-1-323 0 0,0 0 0 0 0,0 0-1 0 0,-1 0 1 0 0,0 0-1 0 0,0 1 1 0 0,0-1 0 0 0,0 3-566 0 0,-1 2 236 0 0,1-1 1 0 0,-1 1 0 0 0,-1-1 0 0 0,0 1-1 0 0,0 0 1 0 0,-2 5-237 0 0,0 26 390 0 0,2-29-170 0 0,0 0-1 0 0,-3 13-219 0 0,2-9 106 0 0,3-7 151 0 0,2-12 128 0 0,4-3-399 0 0,-2 1-13 0 0,0 0 1 0 0,0 0 0 0 0,-1 0 0 0 0,1-1-1 0 0,3-5 27 0 0,13-12-466 0 0,-20 21 337 0 0,0 0-1 0 0,0 0 1 0 0,1 0-1 0 0,-1 0 0 0 0,0-1 1 0 0,-1 1-1 0 0,1 0 1 0 0,0-1-1 0 0,-1 0 0 0 0,0 1 1 0 0,1-1-1 0 0,-1 0 1 0 0,0 0-1 0 0,0 0 0 0 0,0-1 130 0 0,3-9-709 0 0,-3 11 593 0 0,-1 0 1 0 0,1 1-1 0 0,-1-1 1 0 0,1 0-1 0 0,-1 0 1 0 0,1 0 0 0 0,-1 0-1 0 0,0 0 116 0 0,0-9-335 0 0,1 7 240 0 0,-1 0 0 0 0,0 0 0 0 0,0 0-1 0 0,0 0 1 0 0,0 0 0 0 0,-1 0 0 0 0,0 0 95 0 0,-1 0-43 0 0,2 3 85 0 0,0 1 28 0 0,0 0 20 0 0,0 0 71 0 0,0 0 30 0 0,0 0 7 0 0,-1 2-125 0 0,1-1 0 0 0,-1 0 0 0 0,1 1 0 0 0,-1-1 0 0 0,1 0 0 0 0,0 1-1 0 0,0-1 1 0 0,0 1 0 0 0,0 0-73 0 0,-1 60 1387 0 0,5-24-856 0 0,-1-5 299 0 0,-1 10-830 0 0,-2-21 96 0 0,-1 0 5 0 0,2 1-1 0 0,2 7-100 0 0,-3-22 233 0 0,0-1-1952 0 0,3-12-1252 0 0,0-5-3486 0 0,-1-2-1849 0 0</inkml:trace>
  <inkml:trace contextRef="#ctx0" brushRef="#br0" timeOffset="1786.098">710 50 2760 0 0,'3'-4'248'0'0,"-3"-3"9988"0"0,1 1-4808 0 0,-1 6-5205 0 0,1-1-1 0 0,-1 1 0 0 0,0-1 1 0 0,0 1-1 0 0,1-1 1 0 0,-1 1-1 0 0,0-1 0 0 0,1 1 1 0 0,-1 0-1 0 0,1-1 0 0 0,-1 1 1 0 0,0-1-1 0 0,1 1 1 0 0,-1 0-1 0 0,1-1 0 0 0,-1 1 1 0 0,1 0-223 0 0,0-1 1137 0 0,-1 1-312 0 0,15-2 1135 0 0,18-1-776 0 0,-7 1 160 0 0,21-5-1344 0 0,-40 5 90 0 0,-2 1-13 0 0,0 0 0 0 0,0 0 1 0 0,0-1-1 0 0,0 1 0 0 0,-1-1-77 0 0,-2 1 68 0 0,-2 1-4 0 0,0 0 0 0 0,0 0 0 0 0,0 0 0 0 0,0 0 0 0 0,0 0 0 0 0,0 0 0 0 0,0 0 0 0 0,0 1-56 0 0,1-1 0 0 0,-1 0 1 0 0,1 1-1 0 0,-1-1 0 0 0,0 1 0 0 0,1-1 0 0 0,-1 1 1 0 0,1-1-1 0 0,-1 1 0 0 0,0-1 0 0 0,1 1 0 0 0,-1-1 1 0 0,0 1-1 0 0,0 0 0 0 0,1-1 0 0 0,-1 1 0 0 0,0-1 1 0 0,0 1-1 0 0,0 0 0 0 0,0 0-8 0 0,2 13 92 0 0,-5 86 452 0 0,5-62-382 0 0,2-1 0 0 0,1 0 1 0 0,5 11-163 0 0,-3-9 72 0 0,-3-15 141 0 0,1-3-12 0 0,-2 0 0 0 0,0 1 0 0 0,-1 9-201 0 0,-2-28 19 0 0,0 1 1 0 0,0-1-1 0 0,-1 0 1 0 0,1 0-1 0 0,-1 0 1 0 0,1 0-1 0 0,-1 0 1 0 0,0 0-1 0 0,-1 2-19 0 0,1-4 9 0 0,1 0 0 0 0,-1 0 0 0 0,0 0 0 0 0,1-1 0 0 0,-1 1 0 0 0,0 0 0 0 0,0 0 0 0 0,0-1 0 0 0,0 1 0 0 0,1 0 0 0 0,-1-1 0 0 0,0 1 0 0 0,0-1 0 0 0,0 1 0 0 0,0-1 0 0 0,0 1 0 0 0,-1-1 0 0 0,1 0 0 0 0,0 1 0 0 0,0-1 1 0 0,0 0-1 0 0,0 0 0 0 0,0 0 0 0 0,0 0 0 0 0,0 0 0 0 0,-1 0 0 0 0,1 0 0 0 0,0-1-9 0 0,-14 0 2 0 0,-1-2 0 0 0,1 0 0 0 0,-10-3-2 0 0,15 3-418 0 0,-12-5-3626 0 0,21 8 2493 0 0,1 0-1462 0 0,0 0-5705 0 0</inkml:trace>
  <inkml:trace contextRef="#ctx0" brushRef="#br0" timeOffset="2128.267">937 721 20815 0 0,'0'0'959'0'0,"0"0"-26"0"0,0 6 1125 0 0,1-4-1902 0 0,-1 0 0 0 0,1-1 0 0 0,0 1-1 0 0,0 0 1 0 0,0-1 0 0 0,0 1 0 0 0,0 0 0 0 0,0-1 0 0 0,0 1 0 0 0,0-1 0 0 0,1 1 0 0 0,-1-1 0 0 0,1 0 0 0 0,-1 0 0 0 0,1 1 0 0 0,-1-1 0 0 0,1 0 0 0 0,0 0 0 0 0,-1-1 0 0 0,1 1 0 0 0,0 0 0 0 0,0-1 0 0 0,0 1-156 0 0,4 0 59 0 0,-1 1 0 0 0,0-2 0 0 0,0 1 0 0 0,1-1-1 0 0,-1 1 1 0 0,0-1 0 0 0,0-1 0 0 0,3 0-59 0 0,58-13-1497 0 0,-65 14 1361 0 0,0-1-183 0 0,0 1 0 0 0,0 0 0 0 0,0 0 0 0 0,1 0 0 0 0,-1 0 0 0 0,0 0 0 0 0,0 0 1 0 0,1 0-1 0 0,-1 0 0 0 0,0 1 0 0 0,1-1 319 0 0,0 5-1619 0 0</inkml:trace>
  <inkml:trace contextRef="#ctx0" brushRef="#br0" timeOffset="2455.147">970 889 21743 0 0,'0'0'496'0'0,"0"0"67"0"0,0 0 29 0 0,0 0-67 0 0,0 0-247 0 0,0 0 210 0 0,1 1 125 0 0,3 1-453 0 0,-1 0 1 0 0,0 0-1 0 0,1 0 1 0 0,0-1-1 0 0,-1 1 1 0 0,1-1-1 0 0,0 0 1 0 0,0 0-1 0 0,0 0 1 0 0,3 0-161 0 0,2 0 322 0 0,1-1 0 0 0,-1 1 0 0 0,0-2 0 0 0,3 0-322 0 0,7 0-593 0 0,-1-2 0 0 0,1-1-1 0 0,9-3 594 0 0,-16 2-2020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55.7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5 122 13360 0 0,'-1'-1'217'0'0,"0"-1"0"0"0,1 0 0 0 0,-1 0 0 0 0,1 1 0 0 0,-1-1 0 0 0,1 0 0 0 0,0 0 0 0 0,0 1 0 0 0,0-1 0 0 0,0 0 0 0 0,0 0 0 0 0,0 0 1 0 0,0 1-1 0 0,1-1 0 0 0,-1 0 0 0 0,0 0 0 0 0,1 0-217 0 0,1-5 1275 0 0,0 1-1 0 0,1 0 1 0 0,-1 0 0 0 0,3-3-1275 0 0,-3 5 246 0 0,1 0 1 0 0,-1 1 0 0 0,1-1-1 0 0,0 0 1 0 0,1 1 0 0 0,-1 0-1 0 0,0 0 1 0 0,1 0-1 0 0,0 0 1 0 0,-1 1 0 0 0,1-1-1 0 0,0 1 1 0 0,0 0 0 0 0,1 0-1 0 0,-1 0 1 0 0,2 0-247 0 0,0 0 74 0 0,1 1 1 0 0,0 0 0 0 0,-1 0-1 0 0,1 0 1 0 0,0 0-1 0 0,0 1 1 0 0,0 1-1 0 0,0-1 1 0 0,0 1 0 0 0,5 1-75 0 0,-8-1 35 0 0,2 0 56 0 0,1 1-1 0 0,-1-1 1 0 0,6 4-91 0 0,-10-5 26 0 0,0 1 0 0 0,0 0 0 0 0,0 1 0 0 0,-1-1 0 0 0,1 0 0 0 0,0 0 0 0 0,-1 1 0 0 0,1-1-1 0 0,-1 1 1 0 0,1-1 0 0 0,-1 1 0 0 0,0 0 0 0 0,1-1 0 0 0,-1 2-26 0 0,2 2 56 0 0,-1 0-1 0 0,0-1 1 0 0,0 1-1 0 0,0 0 1 0 0,-1 0-1 0 0,1 0 1 0 0,-1 1-1 0 0,0-1 1 0 0,-1 0-1 0 0,1 0 1 0 0,-1 1-1 0 0,0-1 1 0 0,-1 0-1 0 0,1 0 1 0 0,-1 1-1 0 0,0-1-55 0 0,-8 31 453 0 0,-1 0 0 0 0,-12 24-453 0 0,-32 67 717 0 0,36-90-553 0 0,4-8 210 0 0,-5 17-374 0 0,9-22 207 0 0,7-18-102 0 0,1-1 0 0 0,-1 1 0 0 0,1 0 0 0 0,1 0 0 0 0,-1 0 0 0 0,1 0 0 0 0,0 0 0 0 0,0 3-105 0 0,1-8 72 0 0,2-1-12 0 0,2 1-38 0 0,0 0 0 0 0,0-1 0 0 0,0 0 0 0 0,0 0 0 0 0,0 0 0 0 0,0 0 0 0 0,0-1 1 0 0,0 0-1 0 0,1 0-22 0 0,39-11 1 0 0,-20 4 3 0 0,48-12-284 0 0,-24 1-890 0 0,-9 4-1339 0 0,-29 11 1151 0 0,-2-1-45 0 0</inkml:trace>
  <inkml:trace contextRef="#ctx0" brushRef="#br0" timeOffset="613.071">519 531 21823 0 0,'0'0'498'0'0,"0"0"72"0"0,0 0 34 0 0,0 12 124 0 0,-4 6 1093 0 0,-1 16-1821 0 0,-3 18 1866 0 0,5-36-1807 0 0,-2 1 0 0 0,1-1 0 0 0,-2-1 0 0 0,0 1 0 0 0,-1-1 0 0 0,-1 0 0 0 0,-6 10-59 0 0,-3 3-187 0 0,-9 11-2494 0 0,15-28 1185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0:16.7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 26 16128 0 0,'-6'-4'1970'0'0,"5"4"-674"0"0,1 0 428 0 0,0 0 72 0 0,0 0-135 0 0,0 0-634 0 0,0 0-276 0 0,4-1-541 0 0,1 0 1 0 0,-1 0-1 0 0,0 0 1 0 0,0 0 0 0 0,0 0-1 0 0,1 1 1 0 0,-1 0-1 0 0,0 0 1 0 0,1 0 0 0 0,0 1-211 0 0,24-1 33 0 0,-6-3-243 0 0,26-3 298 0 0,-17-1-4389 0 0,-24 6-4496 0 0</inkml:trace>
  <inkml:trace contextRef="#ctx0" brushRef="#br0" timeOffset="345.457">36 119 8288 0 0,'-1'1'638'0'0,"-31"13"5098"0"0,30-13-2684 0 0,2-1-335 0 0,0 0-1510 0 0,0 0-667 0 0,0 0-129 0 0,2 1-41 0 0,1 1-293 0 0,1-1-1 0 0,0 1 0 0 0,0-1 0 0 0,0 0 0 0 0,0 0 1 0 0,0 0-1 0 0,0-1 0 0 0,0 1 0 0 0,0-1 1 0 0,0 0-1 0 0,0 0 0 0 0,0 0 0 0 0,0-1 1 0 0,2 0-77 0 0,10-2-349 0 0,0-1 1 0 0,0-1-1 0 0,1-1 349 0 0,23-6-2503 0 0,-22 8-4935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0:14.26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7 688 7832 0 0,'0'0'602'0'0,"0"-1"-395"0"0,-3-20 420 0 0,0 7 4754 0 0,2 13-3368 0 0,1 1-576 0 0,0 0-254 0 0,0 0-51 0 0,0 0-91 0 0,0 0-338 0 0,0 2-154 0 0,0 13-56 0 0,1-1 0 0 0,0 1 0 0 0,1-1 0 0 0,0 1-493 0 0,3 11 827 0 0,1 18-827 0 0,1 10 463 0 0,10 42 505 0 0,-1 44-968 0 0,-12-96 28 0 0,-1-11 406 0 0,-1 14-434 0 0,-2-33 315 0 0,0-21 130 0 0,0-24-85 0 0,0-73-188 0 0,4 1 0 0 0,16-87-172 0 0,-16 162-9 0 0,-3 17 0 0 0,1 1 0 0 0,0-1-1 0 0,0 1 1 0 0,1 0 0 0 0,1-1 0 0 0,3-7 9 0 0,-4 12 0 0 0,0-1 2 0 0,1 0 1 0 0,-1 1 0 0 0,1 0-1 0 0,0 0 1 0 0,0 0-1 0 0,4-3-2 0 0,-7 8 8 0 0,0 0 1 0 0,0 0-1 0 0,0 0 0 0 0,0 0 0 0 0,0 1 0 0 0,1-1 0 0 0,-1 0 1 0 0,0 1-1 0 0,0-1 0 0 0,0 1 0 0 0,1-1 0 0 0,-1 1 0 0 0,0 0 1 0 0,1 0-1 0 0,-1-1 0 0 0,0 1 0 0 0,1 0 0 0 0,-1 0 0 0 0,0 0 1 0 0,1 0-1 0 0,-1 0 0 0 0,0 1 0 0 0,1-1 0 0 0,-1 0 0 0 0,0 1 1 0 0,0-1-1 0 0,1 1 0 0 0,-1-1 0 0 0,0 1 0 0 0,0-1 0 0 0,0 1 1 0 0,0 0-1 0 0,0 0 0 0 0,0 0 0 0 0,0-1 0 0 0,0 1 0 0 0,0 0 0 0 0,1 1-8 0 0,5 5 37 0 0,-1 1-1 0 0,1-1 1 0 0,-1 1-1 0 0,-1 0 1 0 0,0 1-1 0 0,0 0 1 0 0,0-1-1 0 0,-1 1 1 0 0,-1 1-1 0 0,1 2-36 0 0,6 20 259 0 0,-2 0 1 0 0,1 13-260 0 0,-6-26 155 0 0,4 27-118 0 0,-2 0-1 0 0,-2 29-36 0 0,1 1 19 0 0,3-1-31 0 0,-6-62-173 0 0,0 0 0 0 0,1 0 1 0 0,0 1-1 0 0,1-1 0 0 0,0 0 185 0 0,-2-12-248 0 0,1-1-2 0 0,0 0 0 0 0,-1-1-1 0 0,1 1 1 0 0,0-1 0 0 0,0 1 0 0 0,0-1-1 0 0,-1 0 1 0 0,1 0 0 0 0,0 0-1 0 0,-1 0 1 0 0,1 0 0 0 0,-1 0 0 0 0,1 0-1 0 0,-1 0 1 0 0,1-1 0 0 0,-1 1 0 0 0,1-2 250 0 0,21-29-2953 0 0,-17 23 1716 0 0,8-13-1007 0 0</inkml:trace>
  <inkml:trace contextRef="#ctx0" brushRef="#br0" timeOffset="955.898">552 11 14544 0 0,'0'0'662'0'0,"0"0"-11"0"0,0 0-276 0 0,0 0 366 0 0,0 0 203 0 0,0 0 44 0 0,0 0-31 0 0,0 0-172 0 0,0 0-75 0 0,0 0-20 0 0,0 0-43 0 0,0 0-175 0 0,0 0-79 0 0,0 0-10 0 0,0 0-22 0 0,0 0-69 0 0,0 0-32 0 0,0 0-4 0 0,0 0 6 0 0,-14 0 612 0 0,4-3-590 0 0,-1 1-1 0 0,0 1 1 0 0,-1 0-284 0 0,-21-3 293 0 0,6 5 283 0 0,25-1-663 0 0,-13 12 67 0 0,14-4 21 0 0,1-2 1 0 0,-2 5 79 0 0,1 0 0 0 0,0 1 0 0 0,0-1-1 0 0,2 0 1 0 0,-1 1 0 0 0,2 4-81 0 0,0 26 228 0 0,7 107 532 0 0,-4-86-432 0 0,-2-24-58 0 0,15 158 891 0 0,-16-179-1030 0 0,-1-1-1 0 0,-1 6-130 0 0,0-22 72 0 0,0-1 15 0 0,0 0-12 0 0,0 0-10 0 0,0 0-1 0 0,1-1-11 0 0,1 1-63 0 0,0-1-1 0 0,-1 1 1 0 0,1-1-1 0 0,0 0 0 0 0,-1 0 1 0 0,1 0-1 0 0,-1 0 0 0 0,1 0 1 0 0,-1 0-1 0 0,1-1 1 0 0,-1 1-1 0 0,0 0 0 0 0,1-1 1 0 0,-1 1-1 0 0,0-1 11 0 0,2-3-115 0 0,9-8-1681 0 0,1 1 0 0 0,8-7 1796 0 0,17-16-7343 0 0,-31 26-356 0 0</inkml:trace>
  <inkml:trace contextRef="#ctx0" brushRef="#br0" timeOffset="1547.601">665 191 6448 0 0,'0'0'498'0'0,"0"0"78"0"0,0 0 1548 0 0,0-2 2218 0 0,7-5-148 0 0,-2 4-3048 0 0,0 0 0 0 0,1 1 0 0 0,0 0 0 0 0,5-1-1146 0 0,42-5 1681 0 0,-41 7-1602 0 0,0-1 0 0 0,-1 0 0 0 0,1 0 0 0 0,11-5-79 0 0,-18 6-506 0 0,8-4 1597 0 0,-10 2-2696 0 0,-7 1-3669 0 0,-4 1 3517 0 0,0 0 0 0 0,0 0 0 0 0,1 1 0 0 0,-1 1 0 0 0,0-1 1 0 0,0 1-1 0 0,-5 1 1757 0 0,-30 3-2667 0 0,24-3 4518 0 0,18-2-589 0 0,-2 1 33 0 0,-2 0-501 0 0,0 0 0 0 0,0 0 0 0 0,0 1 0 0 0,0 0 0 0 0,0 0 0 0 0,0 1 0 0 0,0-1 0 0 0,1 1 1 0 0,-1 0-1 0 0,1 0 0 0 0,0 0 0 0 0,-3 3-794 0 0,6-5 782 0 0,1-1-669 0 0,-1 1 0 0 0,1-1 0 0 0,-1 0 0 0 0,1 1 0 0 0,-1-1 0 0 0,1 1 0 0 0,-1-1 0 0 0,1 0 0 0 0,0 1 0 0 0,-1-1 0 0 0,1 1 0 0 0,0 0 0 0 0,-1-1-1 0 0,1 1 1 0 0,0-1 0 0 0,0 1 0 0 0,-1-1 0 0 0,1 1 0 0 0,0 0 0 0 0,0-1 0 0 0,0 1 0 0 0,0 0 0 0 0,0-1 0 0 0,0 1 0 0 0,0-1 0 0 0,0 1 0 0 0,0 0-1 0 0,0-1 1 0 0,0 1 0 0 0,0 0 0 0 0,0-1 0 0 0,1 1-113 0 0,9 23 1290 0 0,-5-15-779 0 0,-4-6-453 0 0,0-1 0 0 0,1 1 0 0 0,0-1 0 0 0,-1 0 1 0 0,1 1-1 0 0,0-1 0 0 0,0 0 0 0 0,0 0 0 0 0,1 0-58 0 0,0 0 58 0 0,0 1 0 0 0,-1-1 0 0 0,1 1 0 0 0,-1 0 0 0 0,0-1 0 0 0,0 1 0 0 0,1 2-58 0 0,1 2 122 0 0,1 0 0 0 0,0-1 0 0 0,0 1 0 0 0,1-1 0 0 0,0 0 0 0 0,0-1 0 0 0,5 5-122 0 0,13 11 365 0 0,12 16 432 0 0,-35-36-707 0 0,0 0 1 0 0,-1 0-1 0 0,1-1 0 0 0,0 1 0 0 0,-1 0 0 0 0,1 0 0 0 0,-1 0 0 0 0,1 0 1 0 0,-1 1-1 0 0,0-1 0 0 0,1 1-90 0 0,-1-2 18 0 0,0 1 0 0 0,0-1 0 0 0,0 1 0 0 0,0-1 0 0 0,0 1 0 0 0,0-1 0 0 0,-1 1 0 0 0,1-1 0 0 0,0 0 1 0 0,0 1-1 0 0,0-1 0 0 0,-1 1 0 0 0,1-1 0 0 0,0 0 0 0 0,0 1 0 0 0,-1-1 0 0 0,1 1 0 0 0,0-1 0 0 0,-1 0 0 0 0,1 1 0 0 0,0-1 0 0 0,-1 0 0 0 0,1 0 0 0 0,0 1 1 0 0,-1-1-1 0 0,1 0 0 0 0,-1 0 0 0 0,1 0 0 0 0,-1 1 0 0 0,1-1 0 0 0,-1 0 0 0 0,1 0 0 0 0,0 0 0 0 0,-1 0 0 0 0,0 0-18 0 0,-4 1 66 0 0,0 0-1 0 0,-1-1 0 0 0,1 0 1 0 0,-1 0-1 0 0,1 0 0 0 0,-1-1 1 0 0,1 0-1 0 0,-5-1-65 0 0,-15-1 81 0 0,-38 0 52 0 0,28 2-566 0 0,-16-3 433 0 0,34-1-688 0 0,12 2-2184 0 0,5 3 1152 0 0</inkml:trace>
  <inkml:trace contextRef="#ctx0" brushRef="#br0" timeOffset="2107.981">800 27 16871 0 0,'0'0'382'0'0,"0"0"54"0"0,0 0 22 0 0,0 0-46 0 0,0 0-140 0 0,11-10 2218 0 0,-6 8-2126 0 0,-1 0 0 0 0,1 1 0 0 0,0 0 0 0 0,-1 0 1 0 0,1 0-1 0 0,0 1 0 0 0,-1-1 0 0 0,2 1-364 0 0,10-1 612 0 0,24 1 1118 0 0,-24 0-987 0 0,-15 0-636 0 0,-1 0 10 0 0,0 0 3 0 0,0 0 0 0 0,0 0 4 0 0,0 0 17 0 0,0 0 10 0 0,0 0 1 0 0,0 0 0 0 0,7 8 304 0 0,-3 4-292 0 0,0 0-1 0 0,-1 1 0 0 0,-1-1 1 0 0,0 1-1 0 0,0 9-163 0 0,5 26 272 0 0,-2-15-86 0 0,3 15 74 0 0,-1-17 104 0 0,1 16-364 0 0,6 28 341 0 0,-13-69-313 0 0,3 6-11 0 0,-1 1 0 0 0,-1 0 0 0 0,0 0 0 0 0,-1 7-17 0 0,3 75 936 0 0,-5-93-914 0 0,0 1 0 0 0,0-1 1 0 0,0 0-1 0 0,-1 0 0 0 0,1 0 0 0 0,-1 0 1 0 0,1 0-1 0 0,-1 0 0 0 0,0-1 0 0 0,0 1 0 0 0,0 0 1 0 0,-1 0-23 0 0,2-2 8 0 0,-1 1 1 0 0,0-1 0 0 0,0 1-1 0 0,0-1 1 0 0,1 0 0 0 0,-1 0-1 0 0,0 0 1 0 0,0 0-1 0 0,0 0 1 0 0,0 0 0 0 0,0-1-1 0 0,1 1 1 0 0,-2 0-9 0 0,-26-10-31 0 0,10 4-465 0 0,-8-3-537 0 0,19 6-555 0 0,-1 0 0 0 0,0 0 0 0 0,-6 0 1588 0 0,6 2-1503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0:17.4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1 978 13824 0 0,'2'-1'355'0'0,"-1"1"-317"0"0,-1-1 1 0 0,1 1-1 0 0,-1 0 0 0 0,0 0 0 0 0,1-1 0 0 0,-1 1 0 0 0,0 0 0 0 0,1 0 1 0 0,-1-1-1 0 0,0 1 0 0 0,1 0 0 0 0,-1-1 0 0 0,0 1 0 0 0,0-1 0 0 0,1 1 1 0 0,-1 0-1 0 0,0-1 0 0 0,0 1 0 0 0,0-1 0 0 0,0 1 0 0 0,0 0 0 0 0,0-1 1 0 0,1 1-1 0 0,-1-1 0 0 0,0 1 0 0 0,0-1 0 0 0,0 1 0 0 0,0-1 0 0 0,0 1 1 0 0,-1 0-1 0 0,1-1 0 0 0,0 1 0 0 0,0-1 0 0 0,0 1 0 0 0,0-1-38 0 0,0 0 1131 0 0,0 1 373 0 0,0 0 61 0 0,0 0-58 0 0,0 0-311 0 0,0 0-138 0 0,0 0-30 0 0,0 3-78 0 0,-1 45 704 0 0,2 69 139 0 0,10 16-413 0 0,-8-115-1283 0 0,1 0 0 0 0,4 9-97 0 0,1 9 61 0 0,3 0-376 0 0,-9-28 137 0 0,0 0 0 0 0,0 0 0 0 0,-1 0 0 0 0,0 1 178 0 0,-1-5 123 0 0,0-2-2252 0 0,-1 0-4478 0 0,0-2-2384 0 0</inkml:trace>
  <inkml:trace contextRef="#ctx0" brushRef="#br0" timeOffset="899.713">120 11 11056 0 0,'0'-6'1144'0'0,"0"2"-920"0"0,0 4 768 0 0,0 0 326 0 0,0 0 61 0 0,0 0-45 0 0,0 0-232 0 0,10 7 883 0 0,-3-1-1526 0 0,0 1 0 0 0,-1 0 0 0 0,0 0 0 0 0,0 0 0 0 0,-1 1 0 0 0,0 0 0 0 0,1 3-459 0 0,6 9 588 0 0,38 59 1330 0 0,-4 3 0 0 0,26 65-1918 0 0,-10-6 1955 0 0,38 133-1955 0 0,-80-211 147 0 0,-7-22 48 0 0,-1 0 0 0 0,4 29-195 0 0,-6-7 124 0 0,-2 0 1 0 0,-4 0-1 0 0,-2 1 1 0 0,-3 0-1 0 0,-2-1 1 0 0,-6 21-125 0 0,-9 19 261 0 0,-3-1 1 0 0,-6 1-262 0 0,12-56 45 0 0,-1 1-1 0 0,-3-2 1 0 0,-2-1 0 0 0,-2 0-1 0 0,-9 11-44 0 0,17-33-144 0 0,-1-2 0 0 0,-14 15 144 0 0,14-19-3054 0 0,-15 13 3054 0 0,6-10-10399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29.8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24303 0 0,'0'0'554'0'0,"0"0"74"0"0,0 0 40 0 0,0 0-80 0 0,0 1-532 0 0,1 0 0 0 0,-1 0 0 0 0,0 0 0 0 0,0 0 0 0 0,0 0 0 0 0,1 0 0 0 0,-1 0 1 0 0,0 0-1 0 0,1 0 0 0 0,-1 0 0 0 0,1-1 0 0 0,-1 1 0 0 0,1 0 0 0 0,0 0 0 0 0,-1 0 1 0 0,1-1-1 0 0,0 1 0 0 0,-1 0 0 0 0,1-1 0 0 0,0 1 0 0 0,0-1 0 0 0,-1 1 0 0 0,1-1 1 0 0,0 1-1 0 0,0-1 0 0 0,0 1 0 0 0,0-1-56 0 0,2 1 114 0 0,0 0 0 0 0,0 0-1 0 0,0-1 1 0 0,0 1 0 0 0,0-1 0 0 0,0 0-1 0 0,1 1-113 0 0,7-2-20 0 0,1 0-1 0 0,-1 0 1 0 0,0-1-1 0 0,1-1 1 0 0,4-1 20 0 0,32-12-4545 0 0,-35 11 2859 0 0</inkml:trace>
  <inkml:trace contextRef="#ctx0" brushRef="#br0" timeOffset="1">17 136 22175 0 0,'-10'7'1690'0'0,"5"-3"-1157"0"0,5-4-524 0 0,0 0 0 0 0,-1 1 0 0 0,1-1 0 0 0,0 0 0 0 0,0 1 0 0 0,0-1 0 0 0,0 0 0 0 0,0 0 0 0 0,0 1 1 0 0,0-1-1 0 0,0 0 0 0 0,0 1 0 0 0,0-1 0 0 0,0 0 0 0 0,0 0 0 0 0,0 1 0 0 0,0-1 0 0 0,0 0 0 0 0,0 1 0 0 0,0-1 0 0 0,0 0 0 0 0,0 0 0 0 0,0 1 0 0 0,0-1 0 0 0,1 0 0 0 0,-1 0 1 0 0,0 1-1 0 0,0-1 0 0 0,0 0 0 0 0,0 0 0 0 0,1 1 0 0 0,-1-1 0 0 0,0 0 0 0 0,0 0-9 0 0,7 6 311 0 0,-7-6-278 0 0,3 2 118 0 0,0 0 0 0 0,1-1 1 0 0,-1 1-1 0 0,1-1 0 0 0,0 0 0 0 0,-1 0 1 0 0,1 0-1 0 0,0 0 0 0 0,0 0 0 0 0,-1-1 0 0 0,1 0 1 0 0,2 0-152 0 0,6 0 29 0 0,1 0-1 0 0,0-1 1 0 0,1-1-29 0 0,30-6-4306 0 0,11-5 4306 0 0,-16 1-1662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27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382 881 5528 0 0,'0'0'249'0'0,"1"-1"-1"0"0,0 1-17 0 0,0 0-1 0 0,0-1 1 0 0,0 1-1 0 0,0 0 1 0 0,-1-1 0 0 0,1 1-1 0 0,0-1 1 0 0,0 0-1 0 0,0 1 1 0 0,-1-1-1 0 0,1 0 1 0 0,0 1-1 0 0,-1-1 1 0 0,1 0 0 0 0,0 0-1 0 0,-1 0 1 0 0,1 1-1 0 0,-1-1 1 0 0,1 0-1 0 0,-1 0 1 0 0,0 0 0 0 0,1 0-1 0 0,-1 0 1 0 0,0 0-1 0 0,0 0 1 0 0,1 0-1 0 0,-1 0 1 0 0,0 0-231 0 0,3-8 4648 0 0,-3 8-4451 0 0,0-1 0 0 0,0 1-1 0 0,0 0 1 0 0,0 0 0 0 0,-1 0 0 0 0,1 0 0 0 0,0 0 0 0 0,0 0 0 0 0,-1 0 0 0 0,1 0-1 0 0,0 0 1 0 0,-1 0 0 0 0,1 0 0 0 0,-1 0 0 0 0,0-1-197 0 0,-2-5 773 0 0,2 4-569 0 0,0 1 0 0 0,-1 0 0 0 0,1-1-1 0 0,0 1 1 0 0,-1 0 0 0 0,0 0-1 0 0,1 0 1 0 0,-1 0 0 0 0,0 1 0 0 0,0-2-204 0 0,-12-12 944 0 0,6 4-783 0 0,0 0 0 0 0,-1 1 1 0 0,0 0-1 0 0,0 1 0 0 0,-1 0 1 0 0,0 0-1 0 0,-1 1 0 0 0,0 0 1 0 0,0 1-1 0 0,-10-5-161 0 0,13 8 83 0 0,0 1-1 0 0,0 0 1 0 0,0 0 0 0 0,0 0-1 0 0,-1 1 1 0 0,1 0 0 0 0,-1 1-1 0 0,1 0 1 0 0,-1 0 0 0 0,0 1-1 0 0,1 0 1 0 0,-1 1 0 0 0,0 0-1 0 0,1 0 1 0 0,-1 0 0 0 0,1 1-1 0 0,-2 1-82 0 0,5 0 2 0 0,0-1-1 0 0,0 1 0 0 0,0 0 1 0 0,0 0-1 0 0,1 0 0 0 0,0 0 1 0 0,-1 1-1 0 0,1 0 0 0 0,1 0 1 0 0,-1 0-1 0 0,0 0 0 0 0,1 1 1 0 0,0-1-1 0 0,0 1 0 0 0,0 0 0 0 0,1 0 1 0 0,0 0-1 0 0,0 0 0 0 0,-1 2 0 0 0,-1 8 9 0 0,-1-1 1 0 0,2 1 0 0 0,0 0 0 0 0,1 0 0 0 0,0 0 0 0 0,1 7-11 0 0,2 14 27 0 0,1-1 1 0 0,2 0 0 0 0,1 0-1 0 0,1 0 1 0 0,3-1-1 0 0,8 25-27 0 0,-11-41-49 0 0,1-1 0 0 0,0 0-1 0 0,1-1 1 0 0,8 11 49 0 0,-11-17 47 0 0,2-1-1 0 0,0 0 1 0 0,0-1 0 0 0,0 0-1 0 0,1 0 1 0 0,0 0 0 0 0,1-1-1 0 0,3 2-46 0 0,-9-7 27 0 0,0 0 0 0 0,0 0-1 0 0,1 0 1 0 0,-1-1 0 0 0,0 1 0 0 0,1-1-1 0 0,-1 0 1 0 0,0 0 0 0 0,1 0 0 0 0,0-1-1 0 0,-1 1 1 0 0,1-1 0 0 0,-1 0 0 0 0,1 0-1 0 0,0 0 1 0 0,1-1-27 0 0,1 0 40 0 0,-1 0 0 0 0,0-1-1 0 0,0 1 1 0 0,0-1 0 0 0,0-1 0 0 0,0 1 0 0 0,0-1-1 0 0,0 1 1 0 0,-1-1 0 0 0,2-2-40 0 0,7-6 101 0 0,-1 0 0 0 0,-1 0 1 0 0,0-1-1 0 0,-1-1 0 0 0,0 0 0 0 0,7-13-101 0 0,-6 8 80 0 0,-1 0-1 0 0,-1-1 0 0 0,-1 0 0 0 0,-1 0 0 0 0,-1 0 0 0 0,0-1 0 0 0,-1 0 0 0 0,-1-5-79 0 0,-1 8 22 0 0,-2 1-1 0 0,0-1 0 0 0,0 1 1 0 0,-2-1-1 0 0,0 0 1 0 0,-1 1-1 0 0,0 0 0 0 0,-2-1 1 0 0,0 1-1 0 0,-3-7-21 0 0,4 14 0 0 0,26 102-87 0 0,-4-17 30 0 0,33 135 196 0 0,-43-181-336 0 0,2 0 0 0 0,1-1 1 0 0,1 0-1 0 0,4 4 197 0 0,-2-14-3570 0 0,-9-14-5635 0 0</inkml:trace>
  <inkml:trace contextRef="#ctx0" brushRef="#br0" timeOffset="696.911">846 44 16208 0 0,'0'0'365'0'0,"0"0"56"0"0,0 0 26 0 0,0 0-53 0 0,4-6 294 0 0,-3 5 4194 0 0,-1 2-4760 0 0,-1 0 1 0 0,1 1 0 0 0,-1-1 0 0 0,1 0 0 0 0,-1 0 0 0 0,0 1-1 0 0,0-1 1 0 0,0 0 0 0 0,0 0 0 0 0,0 0 0 0 0,0 0 0 0 0,0 0-1 0 0,0 0 1 0 0,0 0 0 0 0,0-1 0 0 0,0 1 0 0 0,-1 0-123 0 0,0 0 114 0 0,0 1 1 0 0,0-1 0 0 0,-1 0-1 0 0,1 0 1 0 0,0 0 0 0 0,-1 0-1 0 0,1 0 1 0 0,-1 0 0 0 0,1-1-1 0 0,-1 1-114 0 0,-14-2 526 0 0,1-1-1 0 0,-1 0 1 0 0,0-2-526 0 0,11 3 63 0 0,4 1-56 0 0,1 0 0 0 0,-1 0 0 0 0,0 0 0 0 0,0 1 0 0 0,1-1 0 0 0,-1 0 0 0 0,0 1 0 0 0,1-1 0 0 0,-1 1 0 0 0,0-1 0 0 0,1 1 0 0 0,-1 0 0 0 0,1 0 0 0 0,-1 0 0 0 0,1 0 0 0 0,-1 0 0 0 0,1 0 0 0 0,0 0 0 0 0,-1 0-1 0 0,1 0 1 0 0,0 1 0 0 0,0-1 0 0 0,0 0 0 0 0,0 1 0 0 0,0-1 0 0 0,0 1 0 0 0,1-1 0 0 0,-1 1 0 0 0,0 0 0 0 0,1-1 0 0 0,-1 1-7 0 0,-3 17 1 0 0,2-14-15 0 0,1 1 1 0 0,0 0-1 0 0,0 1 1 0 0,0 4 13 0 0,10 151 439 0 0,-4-85 114 0 0,-2 35-553 0 0,-3 1 1570 0 0,12 72-1570 0 0,-10-172 89 0 0,-1-9-49 0 0,-1 0 1 0 0,1 0-1 0 0,-1-1 1 0 0,0 1-1 0 0,-1 3-40 0 0,1-6 24 0 0,0 0-1 0 0,0-1 1 0 0,0 1 0 0 0,0 0-1 0 0,-1-1 1 0 0,1 1 0 0 0,0 0-1 0 0,0-1 1 0 0,1 1-1 0 0,-1-1 1 0 0,0 1 0 0 0,0 0-1 0 0,0-1 1 0 0,0 1 0 0 0,0 0-1 0 0,1-1 1 0 0,-1 1 0 0 0,0-1-1 0 0,1 1 1 0 0,-1-1 0 0 0,0 1-1 0 0,1 0-23 0 0,-1-1 12 0 0,1 0 0 0 0,-1 0 0 0 0,1 0-1 0 0,-1 0 1 0 0,1 1 0 0 0,-1-1 0 0 0,1 0-1 0 0,-1 0 1 0 0,1 0 0 0 0,-1 0 0 0 0,1 0 0 0 0,-1 0-1 0 0,1 0 1 0 0,-1 0 0 0 0,1-1 0 0 0,-1 1 0 0 0,1 0-1 0 0,-1 0 1 0 0,1 0 0 0 0,-1 0 0 0 0,0-1 0 0 0,1 1-12 0 0,5-3 44 0 0,-1 0 1 0 0,1-1 0 0 0,-1 0-1 0 0,2-2-44 0 0,-1 1 74 0 0,49-37-506 0 0,3 3-6285 0 0,-54 33 4818 0 0</inkml:trace>
  <inkml:trace contextRef="#ctx0" brushRef="#br0" timeOffset="1111.73">898 629 13360 0 0,'-2'0'5715'0'0,"8"-3"-3190"0"0,23-13-935 0 0,-21 9-1366 0 0,0 0 0 0 0,-1-1 0 0 0,0 0 0 0 0,-1 0-1 0 0,0 0 1 0 0,0-1 0 0 0,0 0 0 0 0,-1 0 0 0 0,-1-1 0 0 0,0 1 0 0 0,0-1 0 0 0,0-2-224 0 0,5-22 311 0 0,-1 0 1 0 0,-1 0-1 0 0,-3-1-311 0 0,0 13 127 0 0,-2 1-46 0 0,-1 1 0 0 0,-1-1 0 0 0,-1 0 1 0 0,-3-11-82 0 0,1-15 20 0 0,-8-45 40 0 0,11 88-60 0 0,-1 1 0 0 0,0 0 0 0 0,1 0 0 0 0,-1 0 0 0 0,-1 0 0 0 0,1 0 0 0 0,0 0 0 0 0,-2-2 0 0 0,2 6-6 0 0,0 0 0 0 0,1-1-1 0 0,-1 1 1 0 0,0 0 0 0 0,0 0-1 0 0,1 0 1 0 0,-1 0 0 0 0,0 0 0 0 0,1 0-1 0 0,-1 0 1 0 0,1 0 0 0 0,-1 0-1 0 0,1 0 1 0 0,-1 1 6 0 0,-5 17-28 0 0,0 1 1 0 0,2 0-1 0 0,0 0 0 0 0,1 1 1 0 0,0 12 27 0 0,-7 138 409 0 0,10-127 3 0 0,2 1 1 0 0,6 37-413 0 0,-6-70 65 0 0,1 0 0 0 0,0 0-1 0 0,0 0 1 0 0,2-1 0 0 0,1 6-65 0 0,-3-12 33 0 0,-1 0 1 0 0,1-1-1 0 0,0 1 1 0 0,0 0 0 0 0,0-1-1 0 0,0 0 1 0 0,1 0-1 0 0,0 0 1 0 0,0 0-1 0 0,0 0 1 0 0,0-1 0 0 0,1 0-1 0 0,1 1-33 0 0,-4-3-41 0 0,1 1 0 0 0,0-1 0 0 0,0 0 0 0 0,0-1 0 0 0,0 1 0 0 0,0 0 0 0 0,0-1-1 0 0,0 0 1 0 0,0 0 0 0 0,0 0 0 0 0,0 0 0 0 0,0 0 0 0 0,0 0 0 0 0,0-1 0 0 0,0 1 0 0 0,0-1 0 0 0,-1 0 0 0 0,1 0 0 0 0,0 0 0 0 0,0-1-1 0 0,0 1 1 0 0,-1 0 0 0 0,2-2 41 0 0,3-2-1021 0 0,1 0-1 0 0,-2 0 0 0 0,1-1 0 0 0,-1 0 1 0 0,0 0-1 0 0,0-1 0 0 0,3-4 1022 0 0,-2 0-1735 0 0</inkml:trace>
  <inkml:trace contextRef="#ctx0" brushRef="#br0" timeOffset="1602.101">1137 27 19063 0 0,'0'0'432'0'0,"3"-9"1207"0"0,-3 8-1512 0 0,0 0 0 0 0,0 0-1 0 0,1 0 1 0 0,-1 0 0 0 0,0 0-1 0 0,1 1 1 0 0,-1-1 0 0 0,1 0 0 0 0,-1 0-1 0 0,1 0 1 0 0,0 1 0 0 0,-1-1 0 0 0,1 0-1 0 0,0 1 1 0 0,-1-1 0 0 0,1 1 0 0 0,0-1-1 0 0,0 1 1 0 0,-1-1 0 0 0,1 1 0 0 0,0-1-1 0 0,0 1 1 0 0,0 0 0 0 0,0-1 0 0 0,0 1-1 0 0,0 0 1 0 0,-1 0 0 0 0,1 0 0 0 0,0 0-1 0 0,0 0 1 0 0,0 0 0 0 0,0 0 0 0 0,1 0-127 0 0,2 0 117 0 0,1 1 0 0 0,-1 0 0 0 0,1 1 1 0 0,-1-1-1 0 0,0 1 0 0 0,2 0-117 0 0,6 3 259 0 0,-3-3-103 0 0,1-1 0 0 0,-1 0 1 0 0,7 0-157 0 0,-11-1 77 0 0,0 0 0 0 0,1 0 0 0 0,-1 1 0 0 0,0-1 0 0 0,0 1 0 0 0,-1 0 0 0 0,1 1 0 0 0,0-1 0 0 0,0 1 0 0 0,0 0 0 0 0,-1 0 0 0 0,1 0 0 0 0,-1 1 0 0 0,0 0 0 0 0,2 0-77 0 0,1 5 106 0 0,0-1 0 0 0,0 1-1 0 0,-1 0 1 0 0,0 0 0 0 0,0 1 0 0 0,-1 0-1 0 0,0 0 1 0 0,-1 0 0 0 0,0 1-1 0 0,0 0-105 0 0,8 25 487 0 0,-3 0-1 0 0,1 9-486 0 0,-1-7 330 0 0,46 182 825 0 0,-50-201-1222 0 0,1 5 154 0 0,-1 0 1 0 0,-1 1-1 0 0,1 19-87 0 0,-4-37 37 0 0,-1-1-1 0 0,0 1 1 0 0,0 0-1 0 0,-1 0 1 0 0,1-1 0 0 0,-1 1-1 0 0,-1 0 1 0 0,1-1-1 0 0,-1 1 1 0 0,0-1-1 0 0,0 0 1 0 0,0 0-1 0 0,-1 1 1 0 0,0-1-1 0 0,0-1 1 0 0,0 1-1 0 0,-1 0 1 0 0,-1 0-37 0 0,3-2 16 0 0,-1-1 0 0 0,1 0 0 0 0,-1-1 0 0 0,1 1 0 0 0,-1 0 0 0 0,0-1 0 0 0,0 0 0 0 0,0 1 0 0 0,0-1-1 0 0,0 0 1 0 0,0 0 0 0 0,0-1 0 0 0,0 1 0 0 0,-1-1 0 0 0,1 0 0 0 0,0 1 0 0 0,0-1 0 0 0,0-1 0 0 0,0 1 0 0 0,-1 0 0 0 0,1-1 0 0 0,-1 0-16 0 0,-10-2-11 0 0,1-2 1 0 0,0 1 0 0 0,1-1-1 0 0,-9-5 11 0 0,3 1-168 0 0,12 6-387 0 0,0 0 1 0 0,0 0-1 0 0,0-1 0 0 0,0 1 0 0 0,1-2 0 0 0,-4-3 555 0 0,8 7-2198 0 0,1 1-4550 0 0,0 0-1941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30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294 621 11520 0 0,'-3'-2'1190'0'0,"3"1"-1085"0"0,-1 1-1 0 0,1-1 1 0 0,-1 0-1 0 0,1 1 0 0 0,0-1 1 0 0,-1 1-1 0 0,1-1 1 0 0,0 0-1 0 0,-1 1 1 0 0,1-1-1 0 0,0 0 1 0 0,0 1-1 0 0,0-1 0 0 0,0 0 1 0 0,0 1-1 0 0,-1-1 1 0 0,1 0-1 0 0,0 1 1 0 0,1-1-1 0 0,-1 0-104 0 0,0-1 495 0 0,-1-22 2893 0 0,-1-7-663 0 0,-3 9-1417 0 0,5 16-1019 0 0,-1-1 1 0 0,-1 1 0 0 0,1-1 0 0 0,-1 1 0 0 0,0 0 0 0 0,-1 0 0 0 0,1-1 0 0 0,-1 2-1 0 0,-1-1 1 0 0,1 0 0 0 0,-1 0-290 0 0,-2-2 136 0 0,-1 2-1 0 0,1-1 1 0 0,-1 1-1 0 0,0 0 0 0 0,-1 0 1 0 0,1 1-1 0 0,-1-1 1 0 0,0 2-1 0 0,0-1 1 0 0,-1 1-1 0 0,-8-2-135 0 0,13 4 43 0 0,0 1 0 0 0,1 0 0 0 0,-1 0 0 0 0,0 0 0 0 0,0 1 0 0 0,0 0 0 0 0,0-1 0 0 0,0 1 0 0 0,0 1 0 0 0,0-1 0 0 0,0 0 0 0 0,0 1 0 0 0,0 0 0 0 0,0 0 0 0 0,0 0 0 0 0,1 0 0 0 0,-1 1 0 0 0,0 0-1 0 0,1-1 1 0 0,-1 1 0 0 0,1 1 0 0 0,0-1 0 0 0,0 0 0 0 0,0 1 0 0 0,0-1 0 0 0,0 1 0 0 0,0 0 0 0 0,1 0 0 0 0,-1 1-43 0 0,-3 5 0 0 0,0 0 0 0 0,1 0 0 0 0,0 1 0 0 0,1 0 0 0 0,0 0 0 0 0,0 1 0 0 0,1-1 0 0 0,1 1 0 0 0,0-1 0 0 0,0 1 0 0 0,0 9 0 0 0,1 16 0 0 0,1 1 0 0 0,4 29 0 0 0,-3-48 8 0 0,2-1 0 0 0,0 0 0 0 0,1 1 0 0 0,1-1-8 0 0,-2-8 8 0 0,0 1 0 0 0,1 0 0 0 0,0-1 0 0 0,1 0 0 0 0,0 0 0 0 0,1 0 0 0 0,3 4-8 0 0,-7-11 21 0 0,1 1 1 0 0,0 0-1 0 0,-1-1 0 0 0,1 1 0 0 0,0-1 0 0 0,1 0 1 0 0,-1 0-1 0 0,0 0 0 0 0,0 0 0 0 0,1-1 1 0 0,-1 1-1 0 0,1-1 0 0 0,-1 0 0 0 0,1 0 0 0 0,0 0 1 0 0,2-1-22 0 0,-3 1 42 0 0,0-1 0 0 0,0 0 0 0 0,0 0 0 0 0,0 0 0 0 0,0-1 0 0 0,0 1 0 0 0,0-1 1 0 0,0 1-1 0 0,0-1 0 0 0,-1 0 0 0 0,1 0 0 0 0,0 0 0 0 0,-1-1 0 0 0,1 1 0 0 0,0-1 1 0 0,-1 1-1 0 0,0-1 0 0 0,1 0 0 0 0,-1 0 0 0 0,0 0 0 0 0,1-1-42 0 0,6-7 47 0 0,0-1 1 0 0,-1 0-1 0 0,0 0 1 0 0,-1-1-1 0 0,-1 0 0 0 0,0 0 1 0 0,0 0-1 0 0,-1-1 1 0 0,-1 0-1 0 0,0 0 0 0 0,-1 0 1 0 0,0 0-1 0 0,0-8-47 0 0,-2 6 24 0 0,0 3 17 0 0,0-1 1 0 0,-1 1-1 0 0,-1-4-41 0 0,1 13 5 0 0,-1 0-1 0 0,1 0 1 0 0,-1 0 0 0 0,1 0 0 0 0,-1 0 0 0 0,0 0-1 0 0,0 1 1 0 0,0-1 0 0 0,-1 0 0 0 0,1 1-1 0 0,-1-1 1 0 0,1 1 0 0 0,-1 0 0 0 0,0-1-1 0 0,0 1 1 0 0,0 0-5 0 0,1 2-1 0 0,1 0 0 0 0,0 0 0 0 0,0 0 1 0 0,0 0-1 0 0,0 0 0 0 0,-1 0 0 0 0,1 0 0 0 0,0 0 0 0 0,0 0 0 0 0,0 0 0 0 0,-1 0 0 0 0,1 0 1 0 0,0 0-1 0 0,0 0 0 0 0,0 0 0 0 0,0 0 0 0 0,-1 0 0 0 0,1 0 0 0 0,0 1 0 0 0,0-1 0 0 0,0 0 1 0 0,0 0-1 0 0,0 0 0 0 0,0 0 0 0 0,-1 0 0 0 0,1 1 0 0 0,0-1 0 0 0,0 0 0 0 0,0 0 0 0 0,0 0 1 0 0,0 0-1 0 0,0 0 0 0 0,0 1 0 0 0,0-1 0 0 0,0 0 0 0 0,0 0 0 0 0,0 0 0 0 0,0 1 0 0 0,0-1 1 0 0,0 0-1 0 0,0 0 0 0 0,0 0 0 0 0,0 0 0 0 0,0 1 0 0 0,0-1 0 0 0,0 0 0 0 0,0 0 1 0 0,0 0-1 0 0,0 1 0 0 0,0-1 1 0 0,-1 10-67 0 0,4 29 30 0 0,1 1-1 0 0,1-1 0 0 0,2 0 0 0 0,2-1 1 0 0,2 0-1 0 0,10 22 38 0 0,-17-47-221 0 0,2 1 1 0 0,0-2-1 0 0,0 1 1 0 0,1-1-1 0 0,8 11 221 0 0,-13-20-273 0 0,2 1-1 0 0,-1 0 1 0 0,0-1-1 0 0,1 0 1 0 0,-1 0-1 0 0,1 0 1 0 0,0 0-1 0 0,4 2 274 0 0,-5-4-262 0 0,-1 0 1 0 0,1 0-1 0 0,0 0 0 0 0,0 0 0 0 0,0 0 1 0 0,-1 0-1 0 0,1-1 0 0 0,0 0 0 0 0,0 1 0 0 0,0-1 1 0 0,0 0-1 0 0,0-1 0 0 0,0 1 0 0 0,0 0 1 0 0,0-1 261 0 0,13-5-1342 0 0</inkml:trace>
  <inkml:trace contextRef="#ctx0" brushRef="#br0" timeOffset="346.919">721 616 11520 0 0,'-1'-3'208'0'0,"0"0"1"0"0,0 0-1 0 0,0-1 0 0 0,-1 1 1 0 0,1 0-1 0 0,-1 0 1 0 0,0 1-1 0 0,0-1 1 0 0,0 0-1 0 0,0 1 1 0 0,-1-1-1 0 0,1 1 1 0 0,-1 0-1 0 0,1-1 1 0 0,-1 1-1 0 0,0 1 0 0 0,0-2-208 0 0,-7-3 1765 0 0,-1 1 0 0 0,1-1 0 0 0,-1 2 0 0 0,-5-3-1765 0 0,14 7 163 0 0,-1-1 0 0 0,0 0-1 0 0,1 1 1 0 0,-1 0 0 0 0,0-1 0 0 0,1 1-1 0 0,-1 0 1 0 0,0 0 0 0 0,1 1-1 0 0,-1-1 1 0 0,1 1 0 0 0,-1-1 0 0 0,0 1-1 0 0,1 0 1 0 0,-1 0 0 0 0,1 0-1 0 0,0 0 1 0 0,-1 0 0 0 0,1 0-1 0 0,0 1 1 0 0,-1-1 0 0 0,1 1 0 0 0,0 0-1 0 0,0-1 1 0 0,0 1 0 0 0,1 0-1 0 0,-1 0 1 0 0,0 0 0 0 0,0 2-163 0 0,-3 3 218 0 0,0 1 0 0 0,0 0 1 0 0,1 0-1 0 0,0 0 0 0 0,0 1 1 0 0,1-1-1 0 0,-3 10-218 0 0,3-4 57 0 0,0 0 0 0 0,0 1 1 0 0,1 0-1 0 0,1-1 0 0 0,0 1 1 0 0,1 0-1 0 0,1 0 0 0 0,1-1 1 0 0,0 1-1 0 0,0-1 0 0 0,1 1 1 0 0,1-1-1 0 0,1 0 0 0 0,0 0 1 0 0,1-1-1 0 0,0 1 0 0 0,1-1 1 0 0,5 7-58 0 0,-9-17 1 0 0,0 1 0 0 0,0-1 1 0 0,0 0-1 0 0,0 0 0 0 0,1 0 0 0 0,-1 0 1 0 0,1-1-1 0 0,0 1 0 0 0,0-1 1 0 0,0 0-1 0 0,0 0 0 0 0,0-1 0 0 0,0 1 1 0 0,1-1-1 0 0,-1 0 0 0 0,1 0 0 0 0,-1 0 1 0 0,0-1-1 0 0,1 0 0 0 0,-1 0 1 0 0,3 0-2 0 0,2 0-124 0 0,-1 0 0 0 0,1-1 0 0 0,0-1 1 0 0,0 1-1 0 0,0-1 0 0 0,-1-1 0 0 0,1 0 1 0 0,-1 0-1 0 0,0 0 0 0 0,4-3 124 0 0,-1-1-637 0 0,1 0 0 0 0,-2 0-1 0 0,5-5 638 0 0,7-8-1600 0 0</inkml:trace>
  <inkml:trace contextRef="#ctx0" brushRef="#br0" timeOffset="701.645">867 0 18431 0 0,'0'0'1415'0'0,"0"0"-914"0"0,2 16 562 0 0,48 199 5237 0 0,-31-107-5784 0 0,-4 2 0 0 0,-5 2-516 0 0,-7-53 94 0 0,15 169 245 0 0,-17-215-452 0 0,0-6-433 0 0,0 0-1 0 0,0 0 0 0 0,0-1 0 0 0,1 1 1 0 0,1 5 546 0 0,-2-11-1514 0 0</inkml:trace>
  <inkml:trace contextRef="#ctx0" brushRef="#br0" timeOffset="702.645">815 482 22663 0 0,'0'0'514'0'0,"0"0"71"0"0,0 0 32 0 0,0 0-66 0 0,1 1-359 0 0,19 0 211 0 0,0 0-1 0 0,0-1 1 0 0,0-1 0 0 0,0-1-1 0 0,11-3-402 0 0,71-11-180 0 0,-34 5-4109 0 0,-48 9-4025 0 0</inkml:trace>
  <inkml:trace contextRef="#ctx0" brushRef="#br0" timeOffset="1047.307">1260 369 20671 0 0,'-7'16'2083'0'0,"5"3"-1479"0"0,2 0-1 0 0,0 0 1 0 0,1 0-1 0 0,2 13-603 0 0,17 75 2775 0 0,-9-53-2480 0 0,-4-22-193 0 0,2-1 0 0 0,1 1 0 0 0,1-1 0 0 0,7 11-102 0 0,15 25-8151 0 0,-27-57-656 0 0</inkml:trace>
  <inkml:trace contextRef="#ctx0" brushRef="#br0" timeOffset="1400.946">1445 404 23551 0 0,'0'0'539'0'0,"0"0"77"0"0,1 1 31 0 0,11 12-284 0 0,-1 0 1 0 0,0 2 0 0 0,-1-1 0 0 0,-1 1-1 0 0,0 1 1 0 0,1 4-364 0 0,11 24 430 0 0,-3 1-1 0 0,-1 1 1 0 0,-1 5-430 0 0,24 65 242 0 0,-38-110-243 0 0,3 6 68 0 0,0 0 0 0 0,1 0-1 0 0,3 5-66 0 0,-8-15 27 0 0,0 0-1 0 0,1 0 0 0 0,-1 0 1 0 0,0-1-1 0 0,0 1 0 0 0,1 0 1 0 0,-1-1-1 0 0,1 1 0 0 0,-1-1 1 0 0,1 0-1 0 0,0 1 0 0 0,0-1 1 0 0,0 0-1 0 0,-1 0 0 0 0,1 0 1 0 0,0 0-1 0 0,0 0 0 0 0,0-1 1 0 0,0 1-1 0 0,1 0 0 0 0,-1-1 1 0 0,0 0-1 0 0,2 1-26 0 0,-2-2 27 0 0,0 0 1 0 0,1 1-1 0 0,-1-1 0 0 0,0 0 0 0 0,0 0 1 0 0,0 0-1 0 0,0-1 0 0 0,0 1 0 0 0,-1 0 1 0 0,1-1-1 0 0,0 1 0 0 0,0-1 1 0 0,-1 0-1 0 0,1 1 0 0 0,-1-1 0 0 0,0 0 1 0 0,1 0-28 0 0,20-35 336 0 0,-16 22-290 0 0,0 1 1 0 0,-1-1-1 0 0,-1 0 1 0 0,0 0-1 0 0,-1-1 0 0 0,0 1 1 0 0,-1-14-47 0 0,0-22 265 0 0,-4-37-265 0 0,2 77 2 0 0,-13-164-2999 0 0,11 163 1802 0 0</inkml:trace>
  <inkml:trace contextRef="#ctx0" brushRef="#br0" timeOffset="4102.435">1424 84 23583 0 0,'0'0'520'0'0,"0"0"112"0"0,0 0 16 0 0,0 0 8 0 0,0 0-528 0 0,6 2-128 0 0,1 1 0 0 0,1 2 0 0 0,0-3-736 0 0,-1 0-184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52.3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77 20527 0 0,'0'0'943'0'0,"0"0"-23"0"0,13-6-28 0 0,2 1-451 0 0,0 1-1 0 0,1 0 1 0 0,-1 0-1 0 0,1 2 1 0 0,11-1-441 0 0,39-7 938 0 0,-21 1-1675 0 0,8 1 737 0 0,-13 3-1533 0 0,29-9 1533 0 0,-63 12-2614 0 0,-4 1-5333 0 0</inkml:trace>
  <inkml:trace contextRef="#ctx0" brushRef="#br0" timeOffset="474.405">142 28 14744 0 0,'-10'13'849'0'0,"0"1"1"0"0,1 0 0 0 0,1 0-1 0 0,0 1 1 0 0,2 0 0 0 0,-1 1 0 0 0,2-1-1 0 0,0 1 1 0 0,0 0 0 0 0,1 6-850 0 0,-9 74 1510 0 0,9-80-1038 0 0,3-13-228 0 0,0 1-1 0 0,0-1 1 0 0,1 0-1 0 0,-1 0 1 0 0,1 0 0 0 0,0 1-1 0 0,0-1 1 0 0,0 0-1 0 0,0 3-243 0 0,1-7 15 0 0,-1 0 0 0 0,1 0-1 0 0,-1 0 1 0 0,1 0 0 0 0,0 1-1 0 0,-1-1 1 0 0,1 0 0 0 0,0 0-1 0 0,0 1 1 0 0,-1-1 0 0 0,1 0-1 0 0,0 1 1 0 0,0-1 0 0 0,0 0 0 0 0,0 1-1 0 0,0-1-14 0 0,4-3 53 0 0,7-9 64 0 0,-2 1-58 0 0,0 0 0 0 0,1 1 0 0 0,0 1 0 0 0,0 0 0 0 0,10-6-59 0 0,-14 11 26 0 0,1 0-1 0 0,1 1 1 0 0,-1 0-1 0 0,1 0 1 0 0,-1 1-1 0 0,1 0 1 0 0,0 0-1 0 0,0 1 1 0 0,0 1-1 0 0,1-1 1 0 0,3 1-26 0 0,-7 1 46 0 0,0 0-1 0 0,0 0 1 0 0,0 1 0 0 0,0 0 0 0 0,0 0 0 0 0,0 1 0 0 0,0-1 0 0 0,-1 1-1 0 0,1 0 1 0 0,0 1 0 0 0,-1 0 0 0 0,0 0 0 0 0,1 0 0 0 0,-1 0-1 0 0,0 1 1 0 0,-1-1 0 0 0,5 5-46 0 0,-3-1 75 0 0,0 0 0 0 0,0 0 0 0 0,-1 0-1 0 0,0 1 1 0 0,0 0 0 0 0,0 0 0 0 0,-1 1 0 0 0,0-1-1 0 0,-1 1 1 0 0,0 0 0 0 0,-1-1 0 0 0,1 1 0 0 0,-1 7-75 0 0,0 0 109 0 0,0-1 0 0 0,-2 0 0 0 0,0 1 1 0 0,0-1-1 0 0,-2 0 0 0 0,0 0 0 0 0,-3 15-109 0 0,2-23 57 0 0,1 1-1 0 0,-1 0 1 0 0,0-1-1 0 0,-1 1 0 0 0,0-1 1 0 0,0 0-1 0 0,-1 0 0 0 0,0-1 1 0 0,0 1-1 0 0,0-1 1 0 0,-1 0-1 0 0,0 0 0 0 0,0-1 1 0 0,0 0-1 0 0,-1 0 0 0 0,1 0 1 0 0,-1-1-1 0 0,-1 0 0 0 0,1-1 1 0 0,-5 3-57 0 0,-4 0 26 0 0,-1 0-1 0 0,0-1 1 0 0,0-1 0 0 0,0 0-1 0 0,0-1 1 0 0,-1-1 0 0 0,1-1-1 0 0,-1-1 1 0 0,-3 0-26 0 0,9-1-281 0 0,-1 1-1 0 0,1-2 1 0 0,0 0-1 0 0,0 0 1 0 0,0-1-1 0 0,0-1 1 0 0,0 0-1 0 0,0-1 282 0 0,2-2-2756 0 0,5 0-7172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32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269 630 15408 0 0,'0'0'60'0'0,"0"0"1"0"0,0 0 0 0 0,0 0 0 0 0,0 0 0 0 0,-1 0 0 0 0,1 0 0 0 0,0-1 0 0 0,0 1 0 0 0,0 0 0 0 0,0 0 0 0 0,0 0 0 0 0,0 0 0 0 0,0 0 0 0 0,0 0 0 0 0,0-1 0 0 0,0 1 0 0 0,-1 0 0 0 0,1 0-1 0 0,0 0 1 0 0,0 0 0 0 0,0 0 0 0 0,0-1 0 0 0,0 1 0 0 0,0 0 0 0 0,0 0 0 0 0,0 0 0 0 0,0 0 0 0 0,0-1 0 0 0,0 1 0 0 0,0 0 0 0 0,0 0 0 0 0,0 0 0 0 0,1 0 0 0 0,-1 0 0 0 0,0-1 0 0 0,0 1 0 0 0,0 0-1 0 0,0 0 1 0 0,0 0 0 0 0,0 0 0 0 0,0 0 0 0 0,0 0 0 0 0,0-1 0 0 0,0 1 0 0 0,1 0 0 0 0,-1 0 0 0 0,0 0 0 0 0,0 0-61 0 0,9-15 3225 0 0,-7 11-2690 0 0,1 0 0 0 0,-1 0 0 0 0,0 0 0 0 0,0 0 0 0 0,0 0 0 0 0,-1 0 0 0 0,0-1 0 0 0,1-1-535 0 0,-2 2 143 0 0,-1 0 1 0 0,1 1-1 0 0,-1-1 0 0 0,0 1 1 0 0,0-1-1 0 0,-1 1 0 0 0,1 0 1 0 0,-1 0-1 0 0,1-1 0 0 0,-1 1 1 0 0,0 0-1 0 0,0 0 0 0 0,-1 0 1 0 0,1 1-1 0 0,-1-1 0 0 0,0-1-143 0 0,-3-1 80 0 0,0 0-1 0 0,0 0 1 0 0,-1 0-1 0 0,1 1 0 0 0,-1 0 1 0 0,0 0-1 0 0,-3-1-79 0 0,2 2 23 0 0,-1-1 1 0 0,0 1-1 0 0,0 1 1 0 0,0 0-1 0 0,0 0 0 0 0,0 1 1 0 0,0 0-1 0 0,-9 1-23 0 0,14 0 8 0 0,-1 0 0 0 0,1 0 0 0 0,0 1 0 0 0,0-1 0 0 0,1 1 0 0 0,-1 0 0 0 0,0 1 0 0 0,0-1 0 0 0,0 0 0 0 0,1 1 0 0 0,-1 0 0 0 0,0 0 0 0 0,1 0 0 0 0,0 1 0 0 0,-1-1 0 0 0,1 1 0 0 0,0-1 0 0 0,1 1 0 0 0,-1 0 0 0 0,0 0 0 0 0,-1 3-8 0 0,-2 5-18 0 0,-1 1 1 0 0,2 0 0 0 0,0 0-1 0 0,0 0 1 0 0,1 0 0 0 0,1 1-1 0 0,0-1 1 0 0,1 1 0 0 0,0 0-1 0 0,1 0 18 0 0,-1 13-47 0 0,2-1 0 0 0,1 1-1 0 0,1 0 1 0 0,3 15 47 0 0,-4-32 18 0 0,1 1 0 0 0,0-1 0 0 0,1 0 0 0 0,0 0 0 0 0,0 0 0 0 0,1 0 1 0 0,0 0-1 0 0,0-1 0 0 0,1 1 0 0 0,0-1 0 0 0,1 0-18 0 0,-5-7 19 0 0,0 0 0 0 0,1 0-1 0 0,-1 1 1 0 0,0-1 0 0 0,1 0 0 0 0,-1 0 0 0 0,1 0 0 0 0,-1-1 0 0 0,1 1 0 0 0,0 0 0 0 0,-1-1-1 0 0,1 1 1 0 0,0 0 0 0 0,0-1 0 0 0,-1 0 0 0 0,1 0 0 0 0,0 1 0 0 0,0-1 0 0 0,-1 0 0 0 0,1 0-1 0 0,0 0 1 0 0,0-1 0 0 0,0 1 0 0 0,-1 0 0 0 0,1-1 0 0 0,0 1 0 0 0,-1-1 0 0 0,1 0-1 0 0,0 1 1 0 0,-1-1 0 0 0,2-1-19 0 0,4-2 83 0 0,0 0 0 0 0,0 0 0 0 0,0-1 0 0 0,-1 0 0 0 0,0 0-1 0 0,2-3-82 0 0,2-2 64 0 0,0-1-1 0 0,-1-1 1 0 0,0 1 0 0 0,-1-2-1 0 0,-1 1 1 0 0,0-1-1 0 0,0 0 1 0 0,1-7-64 0 0,-4 10 21 0 0,-1 1 1 0 0,0-1-1 0 0,0 0 1 0 0,-1 1-1 0 0,0-1 1 0 0,-1 0-1 0 0,0 0 1 0 0,-1 0-1 0 0,0 0 1 0 0,-1 0 0 0 0,0 0-1 0 0,-2-9-21 0 0,0-1-60 0 0,3 20 23 0 0,1 5 18 0 0,1 12-34 0 0,1 4-218 0 0,5 20 271 0 0,-3-13-18 0 0,0 0 0 0 0,0 21 18 0 0,-2-14-55 0 0,4 18 55 0 0,-4-39-141 0 0,0 2 99 0 0,1 1-1 0 0,0-1 1 0 0,6 13 42 0 0,-8-24-303 0 0,0-1-1 0 0,0 0 1 0 0,0 0 0 0 0,1 0 0 0 0,0 0-1 0 0,-1 0 1 0 0,2 0 0 0 0,-1 0 0 0 0,0-1-1 0 0,1 0 1 0 0,-1 0 0 0 0,1 0 0 0 0,0 0-1 0 0,0 0 1 0 0,3 1 303 0 0,4-1-1653 0 0,2-4-162 0 0</inkml:trace>
  <inkml:trace contextRef="#ctx0" brushRef="#br0" timeOffset="351.424">472 1 19807 0 0,'0'0'1526'0'0,"0"7"-880"0"0,8 55 2150 0 0,-5-30-1625 0 0,3 12-1171 0 0,3 26 636 0 0,-3-11 361 0 0,8 25-997 0 0,4 33 564 0 0,-6-19 60 0 0,11 24-624 0 0,19 40 384 0 0,-39-150-572 0 0,-1-8-322 0 0,-1 0 0 0 0,0 0 0 0 0,0 0 0 0 0,0 0 0 0 0,0 0 0 0 0,-1 0 0 0 0,0 1 510 0 0,0-6-6352 0 0,-3-5-1857 0 0</inkml:trace>
  <inkml:trace contextRef="#ctx0" brushRef="#br0" timeOffset="352.424">370 540 18943 0 0,'0'0'870'0'0,"0"0"-20"0"0,0-1-547 0 0,0 1-273 0 0,-1-1-1 0 0,1 1 1 0 0,0 0-1 0 0,0 0 1 0 0,0-1 0 0 0,0 1-1 0 0,0 0 1 0 0,0-1-1 0 0,0 1 1 0 0,0 0 0 0 0,-1-1-1 0 0,1 1 1 0 0,0 0-1 0 0,0-1 1 0 0,0 1 0 0 0,1 0-1 0 0,-1-1 1 0 0,0 1-1 0 0,0 0 1 0 0,0-1 0 0 0,0 1-1 0 0,0 0 1 0 0,0-1-1 0 0,0 1 1 0 0,0 0-1 0 0,1 0 1 0 0,-1-1 0 0 0,0 1-1 0 0,0 0 1 0 0,0 0-1 0 0,1-1 1 0 0,-1 1 0 0 0,0 0-1 0 0,0 0 1 0 0,1 0-1 0 0,-1-1 1 0 0,0 1 0 0 0,0 0-1 0 0,1 0-29 0 0,9-4 943 0 0,-9 4-821 0 0,17-4 701 0 0,-1 1 0 0 0,1 1 1 0 0,0 0-1 0 0,6 2-823 0 0,26-3 15 0 0,20-4 49 0 0,66-7-2635 0 0,-119 11-101 0 0,-3-4-5210 0 0</inkml:trace>
  <inkml:trace contextRef="#ctx0" brushRef="#br0" timeOffset="679.813">852 355 17535 0 0,'0'0'803'0'0,"0"0"-18"0"0,-8 16-307 0 0,7-9 228 0 0,0 1 0 0 0,0-1 0 0 0,0 1 0 0 0,1 0 0 0 0,0 0 0 0 0,1-1 0 0 0,0 1 0 0 0,0 0-706 0 0,1 18 997 0 0,2 18 27 0 0,2-1 1 0 0,3 6-1025 0 0,2 18 181 0 0,-3-19 4 0 0,3 8-185 0 0,-7-41 27 0 0,0-1 1 0 0,1 0 0 0 0,1 0-1 0 0,0 0 1 0 0,8 12-28 0 0,2-4-232 0 0,-15-21 56 0 0,0 0 0 0 0,0 0 0 0 0,0 0 0 0 0,0-1 0 0 0,0 1 0 0 0,1 0 0 0 0,-1 0 0 0 0,0-1-1 0 0,0 1 1 0 0,1-1 0 0 0,-1 1 0 0 0,0-1 0 0 0,1 1 0 0 0,-1-1 0 0 0,1 0 0 0 0,0 0 176 0 0,6-1-1655 0 0</inkml:trace>
  <inkml:trace contextRef="#ctx0" brushRef="#br0" timeOffset="1018.07">1040 510 10592 0 0,'-6'12'1133'0'0,"4"-7"-957"0"0,1 0 0 0 0,-1 1 0 0 0,1-1 0 0 0,0 1 0 0 0,1 2-176 0 0,-1 1 1156 0 0,1-1 0 0 0,1 1 1 0 0,-1 0-1 0 0,2 0 0 0 0,-1 2-1156 0 0,14 43 5469 0 0,-2-20-5142 0 0,-8-22-29 0 0,0-1-1 0 0,1 1 1 0 0,1-1 0 0 0,0 0-1 0 0,0-1 1 0 0,1 1 0 0 0,1-2-1 0 0,7 8-297 0 0,-11-12 125 0 0,0 0 0 0 0,1 0-1 0 0,0 0 1 0 0,0-1 0 0 0,0 0-1 0 0,0-1 1 0 0,0 1 0 0 0,1-1-1 0 0,0 0 1 0 0,0-1 0 0 0,0 1-1 0 0,0-1 1 0 0,0-1-1 0 0,0 0 1 0 0,0 0 0 0 0,3 0-125 0 0,-5-1 34 0 0,1 0 0 0 0,-1-1 1 0 0,0 0-1 0 0,0 0 0 0 0,0-1 1 0 0,0 1-1 0 0,0-1 0 0 0,0 0 1 0 0,-1-1-1 0 0,1 1 0 0 0,0-1 1 0 0,-1 1-1 0 0,0-2 0 0 0,0 1 1 0 0,0 0-1 0 0,0-1 0 0 0,0 1 1 0 0,-1-1-1 0 0,3-4-34 0 0,-1 2 19 0 0,0-1-1 0 0,-1 0 0 0 0,0 0 1 0 0,0 0-1 0 0,-1 0 1 0 0,0-1-1 0 0,0 1 0 0 0,-1-1 1 0 0,0 0-1 0 0,0 1 1 0 0,-1-1-1 0 0,0-6-18 0 0,0-1-271 0 0,-2 1 0 0 0,0 0 0 0 0,0-1-1 0 0,-2 1 1 0 0,0 0 0 0 0,0 0 0 0 0,-1 0 0 0 0,-1 0-1 0 0,0 1 1 0 0,-1 0 0 0 0,-1 0 0 0 0,0 0 0 0 0,0 1-1 0 0,-1 0 1 0 0,-1 0 0 0 0,0 1 0 0 0,-1 1 0 0 0,0-1-1 0 0,0 1 1 0 0,-2 0 271 0 0,8 7-132 0 0,-1 0 0 0 0,0 0-1 0 0,0 0 1 0 0,0 1 0 0 0,-1 0-1 0 0,1 0 1 0 0,0 0 0 0 0,-1 0-1 0 0,1 1 1 0 0,-1 0 0 0 0,-2 0 132 0 0,5 0-7 0 0,0 1 0 0 0,0 0 0 0 0,-1 0 0 0 0,1 0 1 0 0,0 0-1 0 0,0 1 0 0 0,-1-1 0 0 0,1 1 0 0 0,0 0 0 0 0,0 0 1 0 0,0 0-1 0 0,0 0 0 0 0,0 1 0 0 0,0-1 0 0 0,0 1 1 0 0,0-1-1 0 0,1 1 0 0 0,-1 0 0 0 0,0 0 0 0 0,0 1 7 0 0,-4 6 23 0 0,0-1-1 0 0,1 1 0 0 0,0 0 1 0 0,0 0-1 0 0,1 1 1 0 0,0 0-1 0 0,-2 8-22 0 0,-2 6 68 0 0,2 1 1 0 0,-3 18-69 0 0,8-30-5 0 0,0 0 0 0 0,1 1 0 0 0,1-1 0 0 0,0 0 1 0 0,0 1-1 0 0,2-1 0 0 0,-1 0 0 0 0,2 0 0 0 0,0 0 0 0 0,0 0 1 0 0,1 0-1 0 0,1-1 0 0 0,2 5 5 0 0,-2-8-1609 0 0,3-4-5932 0 0</inkml:trace>
  <inkml:trace contextRef="#ctx0" brushRef="#br0" timeOffset="1388.572">1474 390 22055 0 0,'0'0'1011'0'0,"-2"11"370"0"0,5-1-1087 0 0,-1-1 0 0 0,2 0-1 0 0,-1 0 1 0 0,1 0-1 0 0,3 5-293 0 0,0 0 331 0 0,8 25 351 0 0,-1 0 0 0 0,-3 0 0 0 0,-1 1 1 0 0,0 10-683 0 0,7 25 880 0 0,-12-44-498 0 0,-4-23-279 0 0,0 0 0 0 0,0 0-1 0 0,1-1 1 0 0,1 1 0 0 0,1 5-103 0 0,-6-70 1573 0 0,-3 3-1582 0 0,2 1 1 0 0,2-1-1 0 0,3-2 9 0 0,-1 30-289 0 0,1 1 1 0 0,1-1 0 0 0,2-1 288 0 0,-3 19-44 0 0,0 0 0 0 0,0 1 0 0 0,1-1 0 0 0,0 1 0 0 0,0-1 0 0 0,1 1 0 0 0,-1 0-1 0 0,2 0 1 0 0,-1 1 0 0 0,1-1 0 0 0,5-5 44 0 0,-7 10-4 0 0,0 0 0 0 0,0-1 0 0 0,0 1 0 0 0,0 0 0 0 0,0 1 0 0 0,1-1 0 0 0,-1 0 0 0 0,1 1-1 0 0,-1 0 1 0 0,1 0 0 0 0,0 0 0 0 0,-1 0 0 0 0,1 1 0 0 0,0-1 0 0 0,0 1 0 0 0,0 0 0 0 0,-1 0-1 0 0,1 0 1 0 0,0 1 0 0 0,0-1 0 0 0,-1 1 0 0 0,1 0 0 0 0,0 0 0 0 0,-1 0 0 0 0,1 1 4 0 0,4 1-9 0 0,1 0 0 0 0,-1 1 1 0 0,0 0-1 0 0,-1 1 0 0 0,1 0 1 0 0,-1 0-1 0 0,0 0 0 0 0,0 1 1 0 0,0 0-1 0 0,1 3 9 0 0,8 9 0 0 0,0 0 0 0 0,-2 0 0 0 0,-1 1 0 0 0,0 1 0 0 0,-1 0 0 0 0,-1 1 0 0 0,6 19 0 0 0,-12-28-53 0 0,-1 1 0 0 0,-1-1-1 0 0,0 1 1 0 0,-1 0 0 0 0,-1 0 0 0 0,1 8 53 0 0,-2-14-79 0 0,0 0 0 0 0,-1 0 0 0 0,1-1 0 0 0,-1 1 0 0 0,0 0 0 0 0,-1-1 0 0 0,0 1 0 0 0,0-1 0 0 0,0 1 0 0 0,-1-1-1 0 0,0 0 1 0 0,0 0 0 0 0,-2 2 79 0 0,3-4-435 0 0,-1-1 0 0 0,0 0 0 0 0,0 0 0 0 0,0 0-1 0 0,0-1 1 0 0,-1 1 0 0 0,0 0 435 0 0,-9 5-1567 0 0</inkml:trace>
  <inkml:trace contextRef="#ctx0" brushRef="#br0" timeOffset="1754.129">1019 121 24191 0 0,'0'0'1072'0'0,"-6"-5"216"0"0,1 5-1032 0 0,5 0-256 0 0,0 0 0 0 0,0 0 0 0 0,-5 2 0 0 0,5-2-72 0 0,0 0-8 0 0,0 0 0 0 0,0 0-568 0 0,2 5-120 0 0,6 0-16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38.1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65 100 18311 0 0,'-2'-1'158'0'0,"0"-1"-1"0"0,0 1 1 0 0,1-1-1 0 0,-1 1 1 0 0,0 0-1 0 0,0 0 0 0 0,0 0 1 0 0,-1 0-1 0 0,1 0 1 0 0,0 0-1 0 0,0 1 1 0 0,-2-1-158 0 0,3 1 72 0 0,0 0 0 0 0,0 0-1 0 0,-1 0 1 0 0,1 1 0 0 0,0-1 0 0 0,0 0 0 0 0,0 1 0 0 0,0-1 0 0 0,0 1 0 0 0,0-1 0 0 0,0 1 0 0 0,0 0 0 0 0,0-1 0 0 0,0 1 0 0 0,0 0 0 0 0,0 0 0 0 0,0 0 0 0 0,0-1 0 0 0,1 1 0 0 0,-1 0 0 0 0,0 0-1 0 0,1 0 1 0 0,-1 0 0 0 0,1 0 0 0 0,-1 1-72 0 0,-1 3 164 0 0,0-1 0 0 0,0 0 0 0 0,1 1-1 0 0,-1 0 1 0 0,1-1 0 0 0,0 1-1 0 0,1 0 1 0 0,-1-1 0 0 0,1 1 0 0 0,0 0-1 0 0,0 4-163 0 0,2 11 258 0 0,1 0 1 0 0,1 5-259 0 0,0-7 145 0 0,2 21 144 0 0,3-1 0 0 0,9 27-289 0 0,-14-52 17 0 0,1-1 0 0 0,0 1 0 0 0,1-1 0 0 0,1 0 0 0 0,0-1 1 0 0,0 0-1 0 0,1 0 0 0 0,0 0 0 0 0,8 6-17 0 0,-14-15 35 0 0,1 1 1 0 0,0-1-1 0 0,0-1 1 0 0,0 1-1 0 0,0 0 1 0 0,0-1-1 0 0,0 1 1 0 0,0-1-1 0 0,0 0 1 0 0,0 0-1 0 0,1 0 1 0 0,-1-1-1 0 0,1 1 0 0 0,-1-1 1 0 0,0 0-1 0 0,1 0 1 0 0,-1 0-1 0 0,0 0 1 0 0,1 0-1 0 0,-1-1 1 0 0,1 0-1 0 0,-1 0 1 0 0,0 1-1 0 0,0-2 1 0 0,0 1-1 0 0,3-1-35 0 0,2-2 33 0 0,0 0 0 0 0,-1 0 0 0 0,0-1 0 0 0,1 0 0 0 0,-2 0 0 0 0,1-1 0 0 0,0 1 0 0 0,-1-1 0 0 0,0-1 0 0 0,-1 1-33 0 0,5-6 57 0 0,-2 0 0 0 0,0-1 1 0 0,0 1-1 0 0,-1-1 0 0 0,-1-1 1 0 0,0 1-1 0 0,-1-1 0 0 0,-1 0 0 0 0,0-1 1 0 0,2-10-58 0 0,-5 13 17 0 0,1 1 1 0 0,-2-1 0 0 0,0 1 0 0 0,0-1 0 0 0,-1 0 0 0 0,0 1 0 0 0,-1 0-1 0 0,0-1 1 0 0,-1 1 0 0 0,0 0 0 0 0,-1 0 0 0 0,0 0 0 0 0,-1 1 0 0 0,-1-1-18 0 0,-1-2-8 0 0,-1 0 1 0 0,0 0 0 0 0,-1 1-1 0 0,-1 0 1 0 0,0 0 0 0 0,-1 1-1 0 0,0 1 1 0 0,-11-9 7 0 0,18 16-43 0 0,-1 0 1 0 0,1 0 0 0 0,-1 1-1 0 0,1-1 1 0 0,-1 1-1 0 0,0 0 1 0 0,0 1-1 0 0,0-1 1 0 0,0 1-1 0 0,0 0 1 0 0,-2 0 42 0 0,4 0-23 0 0,0 1 0 0 0,0 0-1 0 0,0 1 1 0 0,0-1 0 0 0,0 0 0 0 0,1 1-1 0 0,-1 0 1 0 0,0 0 0 0 0,0 0 0 0 0,1 0-1 0 0,-1 0 1 0 0,0 0 0 0 0,1 1 0 0 0,-1-1 0 0 0,1 1-1 0 0,0-1 1 0 0,-1 1 0 0 0,1 0 0 0 0,0 0-1 0 0,0 0 1 0 0,0 1 23 0 0,-3 3-14 0 0,1 0-1 0 0,0 1 0 0 0,0-1 1 0 0,1 1-1 0 0,0 0 0 0 0,0 0 0 0 0,1 0 1 0 0,-1 0-1 0 0,2 0 0 0 0,-1 1 1 0 0,1-1-1 0 0,0 0 0 0 0,0 6 15 0 0,0 12-365 0 0,2 0-1 0 0,0 0 0 0 0,4 12 366 0 0,-1-9-1707 0 0,1-1 0 0 0,7 20 1707 0 0,-2-16-1610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38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364 213 8752 0 0,'-4'-7'367'0'0,"0"0"0"0"0,0 0 0 0 0,-1 1 0 0 0,1-1 1 0 0,-1 1-1 0 0,-1 0 0 0 0,-3-3-367 0 0,-16-19 4544 0 0,5 4 988 0 0,-21-18-5532 0 0,4 5 1832 0 0,37 37-1820 0 0,-20-20 1191 0 0,20 20-1157 0 0,-1-1 1 0 0,0 0-1 0 0,1 1 1 0 0,-1-1-1 0 0,0 1 0 0 0,1-1 1 0 0,-1 1-1 0 0,0 0 1 0 0,0-1-1 0 0,1 1 0 0 0,-1 0 1 0 0,0-1-1 0 0,0 1 1 0 0,0 0-1 0 0,1 0 0 0 0,-1 0 1 0 0,0 0-1 0 0,0 0 0 0 0,0 0 1 0 0,0 0-1 0 0,1 0 1 0 0,-1 0-1 0 0,0 0 0 0 0,0 0 1 0 0,0 1-1 0 0,0-1-46 0 0,0 1 44 0 0,0 0-1 0 0,0 0 0 0 0,0 0 1 0 0,0 1-1 0 0,0-1 0 0 0,0 0 0 0 0,0 0 1 0 0,0 1-1 0 0,1-1 0 0 0,-1 1 1 0 0,0-1-1 0 0,1 1 0 0 0,-1-1 1 0 0,1 1-1 0 0,-1 0-43 0 0,-2 26 151 0 0,3-23-110 0 0,0 33 75 0 0,1-1 0 0 0,1 1 0 0 0,3 0 0 0 0,2 2-116 0 0,4 39 153 0 0,-8-47-138 0 0,26 190 268 0 0,-19-161-175 0 0,4-1-1 0 0,13 37-107 0 0,-22-78-585 0 0,0-1-1 0 0,-1 6 586 0 0,0-6-433 0 0,-2-12-1949 0 0,-2-5-6223 0 0</inkml:trace>
  <inkml:trace contextRef="#ctx0" brushRef="#br0" timeOffset="351.843">2 516 17503 0 0,'0'0'157'0'0,"-1"-1"0"0"0,1 0 0 0 0,0 0 0 0 0,0 0 0 0 0,0 0 0 0 0,0 1-1 0 0,0-1 1 0 0,0 0 0 0 0,0 0 0 0 0,0 0 0 0 0,0 0 0 0 0,0 0 0 0 0,0 0-1 0 0,0 1 1 0 0,0-1 0 0 0,1 0 0 0 0,-1 0 0 0 0,0 0 0 0 0,1 1 0 0 0,-1-1-1 0 0,1 0 1 0 0,-1 0 0 0 0,1 1 0 0 0,-1-1 0 0 0,1 0 0 0 0,-1 1 0 0 0,1-1-1 0 0,0 0 1 0 0,-1 1 0 0 0,1-1 0 0 0,0 1 0 0 0,-1-1 0 0 0,2 1-157 0 0,26-18 3828 0 0,-27 18-3849 0 0,16-7 396 0 0,1 1 0 0 0,-1 1 0 0 0,1 1 0 0 0,0 0 0 0 0,16-1-375 0 0,-7 1 68 0 0,89-14-24 0 0,-65 11-6708 0 0,-47 7 5525 0 0,33-5-7732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39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26 17967 0 0,'-4'-4'573'0'0,"4"3"-486"0"0,-1 0 0 0 0,0 1 0 0 0,0-1 0 0 0,1 0 0 0 0,-1 0 0 0 0,1 0 0 0 0,-1 1 0 0 0,0-1 0 0 0,1 0 0 0 0,0 0 0 0 0,-1 0 0 0 0,1 0 0 0 0,0 0 0 0 0,-1 0 0 0 0,1-1-87 0 0,0-4 250 0 0,0 5 562 0 0,-1 3-438 0 0,0 0 0 0 0,1 0 0 0 0,-1 0-1 0 0,1 0 1 0 0,0 1 0 0 0,-1-1 0 0 0,1 0-1 0 0,0 0 1 0 0,0 0 0 0 0,1 2-374 0 0,-1-2 152 0 0,2 39 1599 0 0,7 39-1751 0 0,-2-16 301 0 0,30 327 640 0 0,-32-355-983 0 0,1 0 0 0 0,2-1 1 0 0,1-1-1 0 0,7 15 42 0 0,-14-42-434 0 0,1-1-1 0 0,0 0 0 0 0,0 0 1 0 0,4 5 434 0 0,1 1-1718 0 0</inkml:trace>
  <inkml:trace contextRef="#ctx0" brushRef="#br0" timeOffset="945.745">532 619 14944 0 0,'0'0'340'0'0,"4"-10"824"0"0,-3-1-644 0 0,-1 1 1 0 0,0-1 0 0 0,-1 0 0 0 0,0 0 0 0 0,-1 1 0 0 0,0-1 0 0 0,-1 0 0 0 0,0 1 0 0 0,-2-3-521 0 0,-2-11 79 0 0,2 7 214 0 0,-2 1 0 0 0,0 0 0 0 0,-4-5-293 0 0,-8-18 403 0 0,16 31-228 0 0,0 0 0 0 0,-1 0 0 0 0,-1 1 1 0 0,1 0-1 0 0,-1 0 0 0 0,0 0 0 0 0,-1 0 0 0 0,0 1 1 0 0,0 0-1 0 0,0 0 0 0 0,0 0 0 0 0,-4-1-175 0 0,8 6 27 0 0,0 0 0 0 0,0 0 0 0 0,0 0 0 0 0,0 1-1 0 0,0-1 1 0 0,0 1 0 0 0,-1-1 0 0 0,1 1 0 0 0,0 0 0 0 0,0 0-1 0 0,0 0 1 0 0,0 0 0 0 0,0 0 0 0 0,-1 0 0 0 0,1 1 0 0 0,0-1 0 0 0,0 1-1 0 0,0-1 1 0 0,0 1 0 0 0,0 0 0 0 0,0 0 0 0 0,0 0 0 0 0,0 0-1 0 0,0 0 1 0 0,1 0 0 0 0,-1 1 0 0 0,0-1 0 0 0,1 0 0 0 0,-1 1-1 0 0,1 0 1 0 0,-1-1-27 0 0,-5 7 141 0 0,1 0 0 0 0,0 0 0 0 0,0 0-1 0 0,1 0 1 0 0,-5 9-141 0 0,0 6 0 0 0,1 0 0 0 0,1 0 0 0 0,1 1 0 0 0,1 0 0 0 0,1 0 0 0 0,2 1 0 0 0,0-1 0 0 0,1 1 0 0 0,1 14 0 0 0,2-25 33 0 0,0 0 0 0 0,0-1 1 0 0,1 1-1 0 0,1 0 0 0 0,0-1 0 0 0,1 1 0 0 0,2 4-33 0 0,-2-9 24 0 0,-1 0 0 0 0,2-1 0 0 0,-1 0 0 0 0,1 0 0 0 0,0 0 0 0 0,1 0 0 0 0,0-1 0 0 0,0 0 0 0 0,1 0 0 0 0,0-1 0 0 0,2 3-24 0 0,-6-8 22 0 0,-1 1-1 0 0,1 0 1 0 0,0-1-1 0 0,-1 1 1 0 0,1-1-1 0 0,0 0 1 0 0,0 0-1 0 0,0 0 1 0 0,0-1-1 0 0,0 1 1 0 0,0 0-1 0 0,0-1 1 0 0,0 0-1 0 0,1 0 0 0 0,-1 0 1 0 0,0 0-1 0 0,0-1 1 0 0,0 1-1 0 0,0-1 1 0 0,0 1-1 0 0,0-1 1 0 0,0 0-1 0 0,0-1 1 0 0,0 1-1 0 0,0 0 1 0 0,-1-1-1 0 0,1 1 1 0 0,0-2-22 0 0,8-4 126 0 0,-2 0 0 0 0,1-1 0 0 0,-1 0 0 0 0,0 0 1 0 0,-1-1-1 0 0,5-7-126 0 0,-3 5 43 0 0,-1 0-1 0 0,-1-1 1 0 0,0 0 0 0 0,-1 0 0 0 0,0-1-1 0 0,0 0 1 0 0,-2-1 0 0 0,1 1 0 0 0,-2-1 0 0 0,0 0-1 0 0,-1 0 1 0 0,2-13-43 0 0,-3 9 18 0 0,-2 0 0 0 0,0 0 0 0 0,0-1 0 0 0,-2 1 0 0 0,0 0 0 0 0,-1 0 0 0 0,-1 0 0 0 0,-3-5-18 0 0,7 22-4 0 0,0 1 0 0 0,0-1 0 0 0,-1 0 0 0 0,1 0-1 0 0,0 0 1 0 0,-1 0 0 0 0,1 1 0 0 0,-1-1 0 0 0,1 0 0 0 0,-1 0 0 0 0,1 1 0 0 0,-1-1-1 0 0,0 0 1 0 0,1 1 0 0 0,-1-1 4 0 0,1 1-2 0 0,0 0 0 0 0,-1 0 0 0 0,1 0 0 0 0,0 0 0 0 0,0 0 1 0 0,-1 0-1 0 0,1 0 0 0 0,0 0 0 0 0,0 0 0 0 0,-1 0 0 0 0,1 0 0 0 0,0 0 0 0 0,-1 0 0 0 0,1 0 0 0 0,0 0 0 0 0,0 0 0 0 0,-1 0 0 0 0,1 0 0 0 0,0 0 0 0 0,0 0 0 0 0,-1 0 1 0 0,1 0-1 0 0,0 1 0 0 0,0-1 0 0 0,0 0 0 0 0,-1 0 0 0 0,1 0 0 0 0,0 0 0 0 0,0 1 0 0 0,0-1 2 0 0,-1 1-6 0 0,0 1 1 0 0,0-1-1 0 0,0 0 1 0 0,0 1-1 0 0,0-1 1 0 0,1 1-1 0 0,-1-1 1 0 0,1 1-1 0 0,-1-1 1 0 0,1 1-1 0 0,0 0 1 0 0,-1-1-1 0 0,1 1 1 0 0,0 1 5 0 0,2 36-97 0 0,2 0 1 0 0,2 0-1 0 0,3 12 97 0 0,-3-20 15 0 0,24 95 234 0 0,-30-123-250 0 0,3 8-12 0 0,0-1 0 0 0,1 0 1 0 0,0 0-1 0 0,6 10 13 0 0,-9-17 13 0 0,1-1 1 0 0,0 1 0 0 0,0 0-1 0 0,0 0 1 0 0,0-1-1 0 0,0 1 1 0 0,0-1 0 0 0,1 1-1 0 0,-1-1 1 0 0,1 0-1 0 0,-1 0 1 0 0,1 0 0 0 0,0 0-1 0 0,0-1 1 0 0,0 1 0 0 0,0-1-1 0 0,3 1-13 0 0,-4-2 18 0 0,0 1 0 0 0,0-1-1 0 0,0-1 1 0 0,0 1 0 0 0,0 0 0 0 0,0 0 0 0 0,0-1-1 0 0,0 1 1 0 0,0-1 0 0 0,0 0 0 0 0,0 1-1 0 0,0-1 1 0 0,-1 0 0 0 0,1 0 0 0 0,0 0-1 0 0,0-1 1 0 0,-1 1 0 0 0,1 0 0 0 0,-1-1 0 0 0,1 1-1 0 0,0-1-17 0 0,3-4 40 0 0,0 0 0 0 0,0 0 0 0 0,-1 0-1 0 0,0 0 1 0 0,1-1-40 0 0,2-9 19 0 0,1 1 1 0 0,-2-1-1 0 0,0 0 0 0 0,-1-1 0 0 0,0 1 0 0 0,-2-1 1 0 0,0 0-1 0 0,-1 0 0 0 0,0-2-19 0 0,0-37-93 0 0,-2-1-1 0 0,-3-4 94 0 0,2 41-107 0 0,1 9 20 0 0,-1 0 0 0 0,-1 1 1 0 0,-1-6 86 0 0,5 73-315 0 0,24 72 299 0 0,-19-84 16 0 0,-6-35 0 0 0,1 1 0 0 0,0 0 0 0 0,0-1 0 0 0,1 1 0 0 0,3 4 0 0 0,0 1 69 0 0,2-1 0 0 0,0 0 0 0 0,0 0 0 0 0,9 11-69 0 0,-13-21 20 0 0,-1-1 1 0 0,1 0-1 0 0,0 0 0 0 0,0 0 0 0 0,1 0 1 0 0,-1 0-1 0 0,1-1 0 0 0,0 0 0 0 0,0 0 1 0 0,0 0-1 0 0,0-1 0 0 0,0 0 0 0 0,0 0 1 0 0,1 0-1 0 0,-1 0 0 0 0,1-1-20 0 0,-3-1 23 0 0,0 0 0 0 0,0 0-1 0 0,-1 0 1 0 0,1 0 0 0 0,0-1 0 0 0,-1 1-1 0 0,1-1 1 0 0,0 0 0 0 0,-1 0-1 0 0,1 0 1 0 0,-1 0 0 0 0,1 0 0 0 0,-1-1-1 0 0,1 1 1 0 0,-1-1 0 0 0,0 1 0 0 0,0-1-1 0 0,1-1-22 0 0,3-2 59 0 0,-1 0-1 0 0,0 0 0 0 0,0-1 0 0 0,0 0 1 0 0,0 0-1 0 0,0-1-58 0 0,2-7-24 0 0,0 0 0 0 0,-1 0-1 0 0,-1-1 1 0 0,0 1 0 0 0,0-1 0 0 0,-2 0 0 0 0,0-1 0 0 0,0 1 0 0 0,-2 0-1 0 0,0-1 1 0 0,-1 1 0 0 0,0-5 24 0 0,-3-24-404 0 0,-2 0-1 0 0,-2 0 1 0 0,-9-28 404 0 0,12 58-78 0 0,3 11 59 0 0,1 9 12 0 0,24 134 357 0 0,-11-79 17 0 0,-4 0 0 0 0,-1 15-367 0 0,-3 3 718 0 0,-5 1 0 0 0,-4 27-718 0 0,2-90 71 0 0,-3 42 261 0 0,-6 17-332 0 0,8-57 139 0 0,-2 0-1 0 0,0-1 1 0 0,-2 1-1 0 0,0-1 1 0 0,-8 16-139 0 0,10-24 62 0 0,0-1 1 0 0,-1 0-1 0 0,0-1 0 0 0,0 1 0 0 0,-1-1 1 0 0,0-1-1 0 0,-7 7-62 0 0,10-11 18 0 0,0 0 1 0 0,0 0-1 0 0,0-1 1 0 0,0 1-1 0 0,0-1 1 0 0,0 0-1 0 0,-1 0 1 0 0,1-1-1 0 0,-1 0 0 0 0,1 1 1 0 0,-1-1-1 0 0,1-1 1 0 0,-1 1-1 0 0,0-1 1 0 0,1 0-1 0 0,-1 0 1 0 0,0 0-1 0 0,-3-1-18 0 0,3 0-191 0 0,1 1 1 0 0,0-1-1 0 0,0-1 1 0 0,0 1-1 0 0,0-1 0 0 0,0 1 1 0 0,0-1-1 0 0,0 0 1 0 0,0-1-1 0 0,1 1 0 0 0,-1-1 1 0 0,1 1-1 0 0,0-1 1 0 0,-1 0-1 0 0,1 0 0 0 0,1-1 1 0 0,-1 1-1 0 0,-1-2 191 0 0,0-3-974 0 0,-1 1-1 0 0,2-1 0 0 0,-1 0 1 0 0,1 0-1 0 0,0 0 1 0 0,0-1-1 0 0,1 1 0 0 0,-1-7 975 0 0,-2-15-9203 0 0</inkml:trace>
  <inkml:trace contextRef="#ctx0" brushRef="#br0" timeOffset="1278.553">1232 528 20791 0 0,'4'-1'330'0'0,"0"0"-1"0"0,0-1 0 0 0,0 1 1 0 0,0 1-1 0 0,1-1 0 0 0,-1 0 1 0 0,3 1-330 0 0,9-2 118 0 0,19-2 2914 0 0,-25 3-2613 0 0,1-1-1 0 0,-1 0 1 0 0,1 0 0 0 0,-1-1-1 0 0,1 0-418 0 0,3-2 77 0 0,0-2-1 0 0,0 1 0 0 0,-1-2 1 0 0,0 1-1 0 0,1-3-76 0 0,-9 7 21 0 0,0-1 0 0 0,0 0 1 0 0,0-1-1 0 0,-1 1 0 0 0,1-1 1 0 0,-1 0-1 0 0,0 0 0 0 0,-1 0 1 0 0,1 0-1 0 0,-1-1 0 0 0,0 1 1 0 0,0-1-1 0 0,1-4-21 0 0,-3 6-22 0 0,-1 1-1 0 0,1-1 1 0 0,0 0 0 0 0,-1 1-1 0 0,0-1 1 0 0,0 1 0 0 0,0-1-1 0 0,0 1 1 0 0,-1-1 0 0 0,0 0-1 0 0,1 1 1 0 0,-1-1 0 0 0,0 1-1 0 0,-1 0 1 0 0,1-1-1 0 0,-1 1 1 0 0,0-2 22 0 0,1 3-14 0 0,-1 0 0 0 0,1 0 0 0 0,0 0 0 0 0,-1 1 0 0 0,1-1 0 0 0,-1 0 0 0 0,0 1 0 0 0,0-1-1 0 0,1 1 1 0 0,-1-1 0 0 0,0 1 0 0 0,0 0 0 0 0,0 0 0 0 0,0 0 0 0 0,-1 0 0 0 0,1 0 0 0 0,0 1 0 0 0,0-1 0 0 0,0 0 0 0 0,-1 1 0 0 0,1 0 0 0 0,0 0-1 0 0,-1-1 1 0 0,1 1 0 0 0,0 1 0 0 0,-1-1 0 0 0,-1 0 14 0 0,-2 2 10 0 0,1-1 0 0 0,0 1 0 0 0,-1 0-1 0 0,1 0 1 0 0,0 0 0 0 0,0 1 0 0 0,0 0 0 0 0,0 0 0 0 0,1 0-1 0 0,-1 0 1 0 0,1 1 0 0 0,0 0 0 0 0,0 0 0 0 0,0 0 0 0 0,0 0-1 0 0,1 1 1 0 0,-1-1 0 0 0,1 1 0 0 0,1 0 0 0 0,-1 0-1 0 0,1 0 1 0 0,-1 0 0 0 0,1 3-10 0 0,-3 5 32 0 0,1 1 0 0 0,1-1-1 0 0,0 1 1 0 0,1 0 0 0 0,0 0 0 0 0,1 0 0 0 0,1 0-1 0 0,0-1 1 0 0,1 2-32 0 0,1 14 131 0 0,1-1-1 0 0,2-1 0 0 0,0 1 1 0 0,2-1-1 0 0,1 0 1 0 0,7 15-131 0 0,-11-34 46 0 0,0-1 1 0 0,0 0-1 0 0,0 0 1 0 0,1 0-1 0 0,0-1 1 0 0,1 0-1 0 0,-1 0 1 0 0,1 0-1 0 0,0-1 1 0 0,1 0-1 0 0,2 2-46 0 0,-6-5 16 0 0,0 0 1 0 0,-1 0-1 0 0,1 0 0 0 0,0-1 0 0 0,0 1 0 0 0,0-1 0 0 0,0 0 0 0 0,0 0 0 0 0,1 0 0 0 0,-1 0 0 0 0,0-1 0 0 0,0 1 0 0 0,1-1 0 0 0,-1 0 0 0 0,0 0 0 0 0,1 0 0 0 0,-1 0 0 0 0,0-1 0 0 0,0 1 1 0 0,1-1-1 0 0,-1 0 0 0 0,0 0 0 0 0,0 0 0 0 0,0 0 0 0 0,0-1 0 0 0,0 1 0 0 0,0-1 0 0 0,0 0 0 0 0,0 0-16 0 0,7-7-466 0 0,-1 1 0 0 0,-1-1 0 0 0,0 0-1 0 0,0-1 1 0 0,0 0 0 0 0,-2 0 0 0 0,6-10 466 0 0,-2 1-1985 0 0,0-1 0 0 0,-2 0 0 0 0,6-21 1985 0 0,-5 11-7917 0 0</inkml:trace>
  <inkml:trace contextRef="#ctx0" brushRef="#br0" timeOffset="1614.437">1704 378 17135 0 0,'0'0'388'0'0,"0"0"52"0"0,5 9 604 0 0,49 241 7595 0 0,-47-220-7923 0 0,-4-12 93 0 0,2 1 0 0 0,3 8-809 0 0,-7-26 227 0 0,-1-1-3 0 0,0 0-9 0 0,2-11 274 0 0,-4-4-238 0 0,1 0 0 0 0,-2 0-1 0 0,0 1 1 0 0,-3-11-251 0 0,-5-17 29 0 0,7 20-30 0 0,0 0 0 0 0,1 0 0 0 0,2 0 0 0 0,0-1 0 0 0,1 1-1 0 0,3-21 2 0 0,-2 36 4 0 0,0 0 0 0 0,1 0-1 0 0,-1 0 1 0 0,1 0-1 0 0,1 0 1 0 0,0 1-1 0 0,0-1 1 0 0,0 1-1 0 0,0 0 1 0 0,1 0-1 0 0,0 0 1 0 0,1 0-1 0 0,-1 1 1 0 0,1-1-1 0 0,0 1 1 0 0,0 0-1 0 0,1 1 1 0 0,-1-1 0 0 0,1 1-1 0 0,0 0 1 0 0,0 1-1 0 0,1-1 1 0 0,2 0-4 0 0,4-1-241 0 0,0 0 0 0 0,-1 1 1 0 0,1 1-1 0 0,1 0 0 0 0,0 1 241 0 0,22 0-9215 0 0,-18 3-184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42.3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1 949 9416 0 0,'0'0'430'0'0,"0"0"-8"0"0,0 0-145 0 0,0 0 408 0 0,0 0 209 0 0,0 0 39 0 0,0 0 2 0 0,1 0-31 0 0,9-7-175 0 0,-1 1 1 0 0,0-1-1 0 0,0-1 1 0 0,-1 0 0 0 0,0 0-1 0 0,0 0 1 0 0,2-4-730 0 0,-2 2 471 0 0,11-14 836 0 0,0-1 0 0 0,13-26-1307 0 0,-11 16 1207 0 0,10-9-1207 0 0,-10 14 314 0 0,-2-1 0 0 0,-2-1-1 0 0,-1-1 1 0 0,10-28-314 0 0,-7 15 103 0 0,-3-1 0 0 0,-3-1 0 0 0,-1 0 0 0 0,-2 0 0 0 0,-2-1 1 0 0,-2-6-104 0 0,-5 37-13 0 0,-1 0 1 0 0,0 0 0 0 0,-1 0 0 0 0,-1 0-1 0 0,-1 0 1 0 0,-3-11 12 0 0,6 27 0 0 0,-1 0 0 0 0,0 0 0 0 0,1 0 0 0 0,-1 0 0 0 0,0 1 0 0 0,0-1-1 0 0,0 0 1 0 0,0 0 0 0 0,-1 1 0 0 0,1-1 0 0 0,0 0 0 0 0,-1 1 0 0 0,1 0 0 0 0,-1-1 0 0 0,-1 0 0 0 0,2 1 0 0 0,0 1 1 0 0,1 0-1 0 0,-1-1 1 0 0,0 1 0 0 0,0 0-1 0 0,0 0 1 0 0,1 0-1 0 0,-1 0 1 0 0,0 0 0 0 0,0 0-1 0 0,0 0 1 0 0,0 0-1 0 0,0 0 1 0 0,1 0 0 0 0,-1 0-1 0 0,0 1 1 0 0,0-1-1 0 0,0 0 1 0 0,1 0 0 0 0,-1 1-1 0 0,0-1 1 0 0,0 1-1 0 0,1-1 1 0 0,-1 0 0 0 0,0 1-1 0 0,1 0 1 0 0,-1-1 0 0 0,1 1-1 0 0,-1-1 1 0 0,0 1-1 0 0,1 0 1 0 0,-1-1 0 0 0,1 1-1 0 0,0 0 1 0 0,-1 0-1 0 0,1-1 1 0 0,0 1 0 0 0,-1 0-1 0 0,-6 15-108 0 0,1 0 1 0 0,0 0-1 0 0,1 0 1 0 0,0 0-1 0 0,2 1 1 0 0,-2 16 107 0 0,2-14 163 0 0,-11 76 135 0 0,4 1-1 0 0,4 1 0 0 0,6 70-297 0 0,1-143 72 0 0,1 0 0 0 0,0-1 0 0 0,2 1 0 0 0,1-1 0 0 0,1 0 0 0 0,1 0 0 0 0,1-1 0 0 0,1 1 0 0 0,4 4-72 0 0,-11-22 46 0 0,1-1 0 0 0,0 1 0 0 0,0 0 0 0 0,1-1 0 0 0,-1 0 0 0 0,1 0-1 0 0,0 0 1 0 0,0 0 0 0 0,0-1 0 0 0,0 1 0 0 0,1-1 0 0 0,0 0 0 0 0,-1-1 0 0 0,1 1 0 0 0,0-1-1 0 0,3 1-45 0 0,-3-1 6 0 0,0-1-1 0 0,-1 0 0 0 0,1 0 1 0 0,0-1-1 0 0,0 1 1 0 0,-1-1-1 0 0,1 0 0 0 0,0 0 1 0 0,0-1-1 0 0,0 0 0 0 0,-1 0 1 0 0,1 0-1 0 0,0 0 0 0 0,-1 0 1 0 0,1-1-1 0 0,-1 0 0 0 0,0 0 1 0 0,1 0-1 0 0,0-2-5 0 0,11-5-745 0 0,-1-1-1 0 0,1-3 746 0 0,-10 8-1920 0 0,0 0-1 0 0,-1 0 1 0 0,0-1-1 0 0,0 0 1921 0 0,9-13-8110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01.1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265 1 15520 0 0,'-6'9'712'0'0,"5"-7"-17"0"0,-14 9 6591 0 0,-44-7-2311 0 0,50-3-4869 0 0,0 0 0 0 0,0 1 0 0 0,1-1 0 0 0,-1 1 0 0 0,1 1 0 0 0,0 0-1 0 0,-1 0 1 0 0,1 1 0 0 0,0 0 0 0 0,0 1-106 0 0,2 0 36 0 0,1 0-1 0 0,1 0 1 0 0,-1 0-1 0 0,1 1 1 0 0,0 0-1 0 0,0 0 1 0 0,0 0-1 0 0,1 0 1 0 0,0 1-1 0 0,-1 3-35 0 0,-4 7 205 0 0,3-4-165 0 0,1 0 0 0 0,0 1 0 0 0,1-1 0 0 0,0 1 0 0 0,1 0 0 0 0,0 8-40 0 0,-5 147 243 0 0,5-85-2 0 0,3 50-41 0 0,2-39-156 0 0,-3-2-44 0 0,-7 117 0 0 0,5-119 0 0 0,5 9 0 0 0,0 19 0 0 0,3 80 0 0 0,-6 35 0 0 0,-1-188 0 0 0,3 101 0 0 0,3-50 0 0 0,3 129 0 0 0,2-81 0 0 0,-13-89 0 0 0,1-38 0 0 0,1 1 0 0 0,1-1 0 0 0,0 5 0 0 0,-2 11 0 0 0,0-9 0 0 0,2-22 0 0 0,1-1 0 0 0,-1 1 0 0 0,1 0 0 0 0,-1-1 0 0 0,1 1 0 0 0,0-1 0 0 0,0 1 0 0 0,0-1 0 0 0,0 1 0 0 0,1-1 0 0 0,-1 0 0 0 0,1 1 0 0 0,-1-1 0 0 0,1 0 0 0 0,0 0 0 0 0,-1 0 0 0 0,1 0 0 0 0,0-1 0 0 0,1 1 0 0 0,-1 0 0 0 0,0-1 0 0 0,0 0 0 0 0,1 1 0 0 0,-1-1 0 0 0,1 0 0 0 0,-1 0 0 0 0,1 0 0 0 0,-1-1 0 0 0,1 1 0 0 0,0 0 0 0 0,15 4-233 0 0,-12-3-43 0 0,-1 0 1 0 0,1 0 0 0 0,0-1-1 0 0,0 0 1 0 0,-1 0-1 0 0,1-1 1 0 0,0 1 0 0 0,0-1-1 0 0,2-1 276 0 0,0 0-3133 0 0,-2 1-6430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02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5984 0 0,'0'0'464'0'0,"0"0"32"0"0,0 0 1272 0 0,0 0 589 0 0,0 0 119 0 0,0 0-167 0 0,9-6 8038 0 0,-4 5-10201 0 0,5 5 436 0 0,-8-3-472 0 0,1 0 1 0 0,-1 0 0 0 0,1 0-1 0 0,-1 0 1 0 0,1-1 0 0 0,0 1-1 0 0,-1-1 1 0 0,1 0-1 0 0,0 0 1 0 0,-1 0 0 0 0,1 0-1 0 0,0 0 1 0 0,0-1-111 0 0,4 0 11 0 0,-3 0 24 0 0,1 0 0 0 0,-1 0 1 0 0,1 1-1 0 0,0 0 0 0 0,-1-1 0 0 0,1 2 0 0 0,3-1-35 0 0,-6 1 26 0 0,0 0 1 0 0,1-1 0 0 0,-1 1-1 0 0,0 0 1 0 0,0 1 0 0 0,0-1-1 0 0,0 0 1 0 0,0 1-1 0 0,0-1 1 0 0,0 1 0 0 0,0-1-1 0 0,0 1 1 0 0,-1 0 0 0 0,1 0-1 0 0,-1 0 1 0 0,1 0-1 0 0,0 1-26 0 0,2 4 101 0 0,-1-1-1 0 0,1 1 1 0 0,-1 0-1 0 0,-1 0 1 0 0,1 0-1 0 0,-1 0 1 0 0,-1 0-1 0 0,1 1 1 0 0,0 6-101 0 0,-1 12 270 0 0,0-1 0 0 0,-2 7-270 0 0,0 3 131 0 0,1-34-127 0 0,5 181 1004 0 0,-2-116-976 0 0,-4 31-32 0 0,0-20 170 0 0,-6 273 259 0 0,7 90-3 0 0,0-330-380 0 0,-2-41-43 0 0,1-16-46 0 0,3 29 43 0 0,0-10-576 0 0,-2-42 472 0 0,3 21 104 0 0,-1-17 166 0 0,-1 1 0 0 0,-2 6-166 0 0,0-3 388 0 0,2 22-388 0 0,0-51 0 0 0,6 116 0 0 0,-2 20 0 0 0,-3 140 0 0 0,-2-283 0 0 0,0-1 0 0 0,0 1 0 0 0,0-1 0 0 0,-1 0 0 0 0,1 1 0 0 0,-1-1 0 0 0,1 0 0 0 0,-1 0 0 0 0,1 1 0 0 0,-1-1 0 0 0,0 0 0 0 0,0 0 0 0 0,0 0 0 0 0,1 0 0 0 0,-1 0 0 0 0,-1 1 0 0 0,-40 3 0 0 0,28-3-949 0 0,0-1 0 0 0,0 0 0 0 0,0-1 0 0 0,0 0 0 0 0,-6-2 949 0 0,9 2-1975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05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329 562 15552 0 0,'0'0'712'0'0,"0"0"-17"0"0,-5 6 630 0 0,-1-2 5342 0 0,2-9-6247 0 0,0 0 0 0 0,-1 0 1 0 0,0 0-1 0 0,0 0 0 0 0,-1 1 0 0 0,1 0 0 0 0,-1 0 0 0 0,-4-1-420 0 0,1-1 743 0 0,2 2-723 0 0,0 0-1 0 0,0 0 0 0 0,-1 1 1 0 0,1 0-1 0 0,-1 0 0 0 0,0 1 1 0 0,0-1-1 0 0,0 2 1 0 0,0-1-1 0 0,0 1 0 0 0,0 1 1 0 0,-1 0-1 0 0,-4 0-19 0 0,7 0 0 0 0,1 1 0 0 0,0 0 0 0 0,0 0-1 0 0,0 1 1 0 0,0-1 0 0 0,0 1 0 0 0,0 0 0 0 0,0 0-1 0 0,0 1 1 0 0,1 0 0 0 0,-1-1 0 0 0,1 1 0 0 0,0 1-1 0 0,0-1 1 0 0,0 1 0 0 0,0 0 0 0 0,1-1 0 0 0,-1 2-1 0 0,1-1 1 0 0,0 0 0 0 0,-2 4 0 0 0,-2 7 2 0 0,0-1-1 0 0,0 2 1 0 0,2-1-1 0 0,0 1 1 0 0,0 0 0 0 0,2 0-1 0 0,0 0 1 0 0,1 0 0 0 0,0 1-1 0 0,2 0-1 0 0,-1 1 2 0 0,1 0 0 0 0,2 0-1 0 0,0 0 1 0 0,0 0 0 0 0,2-1 0 0 0,0 1 0 0 0,1-1-1 0 0,1 0 1 0 0,1 2-2 0 0,-5-14 0 0 0,1 0 0 0 0,0 0 0 0 0,-1-1-1 0 0,2 1 1 0 0,-1-1 0 0 0,0 0 0 0 0,1 0 0 0 0,0 0-1 0 0,0 0 1 0 0,4 2 0 0 0,-6-4 15 0 0,0-1-1 0 0,0 1 0 0 0,1-1 0 0 0,-1 0 1 0 0,0 1-1 0 0,1-1 0 0 0,-1-1 0 0 0,1 1 1 0 0,-1 0-1 0 0,1 0 0 0 0,0-1 0 0 0,-1 0 1 0 0,1 1-1 0 0,0-1 0 0 0,-1 0 1 0 0,1 0-1 0 0,0-1 0 0 0,-1 1 0 0 0,1 0 1 0 0,-1-1-1 0 0,1 0 0 0 0,1 0-14 0 0,3-3-17 0 0,0 1 0 0 0,0-1 0 0 0,0-1 0 0 0,-1 1-1 0 0,1-1 1 0 0,-1 0 0 0 0,-1 0 0 0 0,1-1 0 0 0,-1 0 0 0 0,0 0 0 0 0,0 0 0 0 0,0-1-1 0 0,-1 1 1 0 0,1-4 17 0 0,8-14 49 0 0,-2-1 0 0 0,0-1 0 0 0,3-13-49 0 0,-7 18 35 0 0,-1 0-1 0 0,-1-1 1 0 0,0-8-35 0 0,-4 18 46 0 0,1 1 1 0 0,-2 0-1 0 0,0 0 1 0 0,0-1-1 0 0,-1 1 1 0 0,0 0-1 0 0,-2-6-46 0 0,2 58 696 0 0,21 142-520 0 0,-16-154-176 0 0,0 4 0 0 0,1 0 0 0 0,9 27 0 0 0,4-16-499 0 0,-18-43 440 0 0,0-1 0 0 0,1 1 0 0 0,-1-1-1 0 0,0 1 1 0 0,0-1 0 0 0,1 0-1 0 0,-1 1 1 0 0,0-1 0 0 0,1 1-1 0 0,-1-1 1 0 0,0 0 0 0 0,1 1 0 0 0,-1-1-1 0 0,1 0 1 0 0,-1 1 0 0 0,0-1-1 0 0,1 0 1 0 0,-1 0 0 0 0,1 1 0 0 0,-1-1-1 0 0,1 0 1 0 0,-1 0 0 0 0,1 0-1 0 0,-1 0 1 0 0,1 0 0 0 0,-1 0 59 0 0,1 0-192 0 0,-1 0 0 0 0,1 0 0 0 0,-1 0 0 0 0,1 0 0 0 0,-1 0 0 0 0,1 0 0 0 0,-1 0 0 0 0,1 0 0 0 0,-1-1 0 0 0,1 1 0 0 0,-1 0 0 0 0,0 0 0 0 0,1-1 0 0 0,-1 1 0 0 0,1 0 0 0 0,-1-1 0 0 0,0 1 0 0 0,1 0 0 0 0,-1-1 0 0 0,1 1 192 0 0,3-6-2008 0 0</inkml:trace>
  <inkml:trace contextRef="#ctx0" brushRef="#br0" timeOffset="731.053">596 20 16384 0 0,'0'0'751'0'0,"0"0"-19"0"0,0-1-469 0 0,1 0-164 0 0,-1 1 0 0 0,0-1 0 0 0,0 1 0 0 0,1-1 0 0 0,-1 1-1 0 0,0 0 1 0 0,0-1 0 0 0,0 1 0 0 0,0-1 0 0 0,1 1 0 0 0,-1-1 0 0 0,0 1 0 0 0,0-1-1 0 0,0 1 1 0 0,0-1 0 0 0,0 1 0 0 0,0-1 0 0 0,0 1 0 0 0,0-1 0 0 0,0 1 0 0 0,-1-1-1 0 0,1 1 1 0 0,0-1 0 0 0,0 1 0 0 0,0 0 0 0 0,0-1 0 0 0,-1 1 0 0 0,1-1 0 0 0,0 1-1 0 0,-1 0 1 0 0,1-1 0 0 0,0 1 0 0 0,-1-1 0 0 0,1 1 0 0 0,0 0 0 0 0,-1-1 0 0 0,1 1-1 0 0,0 0 1 0 0,-1 0 0 0 0,1-1 0 0 0,-1 1 0 0 0,1 0 0 0 0,-1 0 0 0 0,1 0 0 0 0,-1 0-1 0 0,1-1 1 0 0,-1 1 0 0 0,1 0 0 0 0,0 0 0 0 0,-1 0-99 0 0,-3 0 1072 0 0,1 0-1 0 0,0 0 1 0 0,0 1 0 0 0,-1-1 0 0 0,1 1-1 0 0,-1 0-1071 0 0,0 0 391 0 0,-3-1-391 0 0,0 0 0 0 0,1 0 0 0 0,0 1 0 0 0,-1 0 0 0 0,1 0 0 0 0,-1 1 0 0 0,-16 6 0 0 0,22-7 0 0 0,0-1 0 0 0,-1 1 0 0 0,1-1 0 0 0,0 1 0 0 0,0 0 0 0 0,-1 0 0 0 0,1 0 0 0 0,0 0 0 0 0,0 0 0 0 0,0 0 0 0 0,0 0 0 0 0,0 0 0 0 0,0 0 0 0 0,0 0 0 0 0,1 0 0 0 0,-1 0 0 0 0,0 1 0 0 0,0 0 0 0 0,-1 1 0 0 0,1 0 10 0 0,-1 0-1 0 0,1 0 1 0 0,0 0-1 0 0,0 0 0 0 0,0 0 1 0 0,0 0-1 0 0,1 0 1 0 0,-1 0-1 0 0,1 0 1 0 0,-1 0-1 0 0,1 0 1 0 0,0 0-1 0 0,0 0 1 0 0,1 0-1 0 0,-1 1 1 0 0,1-1-1 0 0,-1 0 1 0 0,1 1-10 0 0,1 5 57 0 0,-1 0 0 0 0,0 0 0 0 0,-1 0 0 0 0,0 0 0 0 0,-1 1-57 0 0,1 26 161 0 0,8 211 1130 0 0,-1-191-882 0 0,-4-31-231 0 0,-3-24-112 0 0,0-1 5 0 0,0 0 1 0 0,0 0 0 0 0,0 0-31 0 0,9 0-161 0 0,-7 1 64 0 0,0-1 1 0 0,1 0-1 0 0,-1 0 0 0 0,0 0 1 0 0,1 0-1 0 0,-1-1 0 0 0,0 1 1 0 0,0-1-1 0 0,0 1 0 0 0,1-1 1 0 0,-1 0-1 0 0,0 0 0 0 0,0 0 1 0 0,0 0-1 0 0,0 0 0 0 0,0 0 1 0 0,1-1 55 0 0,40-32-2063 0 0,-30 22-1930 0 0,1-1-4859 0 0,-10 9 1610 0 0</inkml:trace>
  <inkml:trace contextRef="#ctx0" brushRef="#br0" timeOffset="1080.668">630 312 5064 0 0,'0'0'232'0'0,"-5"-12"19"0"0,3 8 3018 0 0,1 4 8683 0 0,1 4-6049 0 0,6 29-5240 0 0,-5-30-595 0 0,1 7 113 0 0,0-1 1 0 0,1 0-1 0 0,0 0 0 0 0,2 2-181 0 0,-4-9 31 0 0,0 0 1 0 0,0 0-1 0 0,0 0 0 0 0,0 0 0 0 0,1 0 0 0 0,-1 0 0 0 0,1-1 0 0 0,-1 1 0 0 0,1-1 1 0 0,-1 1-1 0 0,1-1 0 0 0,0 1 0 0 0,0-1 0 0 0,0 0 0 0 0,0 0 0 0 0,0 0 0 0 0,0 0 1 0 0,0 0-1 0 0,0 0 0 0 0,2 0-31 0 0,-3-1 13 0 0,1 0 0 0 0,0 0 0 0 0,-1-1 1 0 0,1 1-1 0 0,0 0 0 0 0,-1-1 0 0 0,1 1 1 0 0,-1-1-1 0 0,1 1 0 0 0,0-1 0 0 0,-1 0 0 0 0,1 1 1 0 0,-1-1-1 0 0,0 0 0 0 0,1 0 0 0 0,-1 0 1 0 0,0 0-1 0 0,0 0 0 0 0,1-1 0 0 0,-1 1 0 0 0,0 0 1 0 0,0 0-1 0 0,0-1 0 0 0,0 1 0 0 0,-1-1 1 0 0,1 1-1 0 0,0-1 0 0 0,0 0-13 0 0,2-6 33 0 0,1 0 0 0 0,-1 0 0 0 0,-1 0 0 0 0,0 0-1 0 0,0-1-32 0 0,-1 5-4 0 0,0 0-1 0 0,-1 0 1 0 0,0 0-1 0 0,1 0 1 0 0,-2 0-1 0 0,1 0 0 0 0,0 0 1 0 0,-1 0-1 0 0,0 0 1 0 0,0 0-1 0 0,0 0 1 0 0,0 0-1 0 0,-1 1 1 0 0,0-2 4 0 0,1 2-29 0 0,-1 0 1 0 0,1 1-1 0 0,-1 0 1 0 0,0-1-1 0 0,0 1 1 0 0,0 0-1 0 0,0 0 1 0 0,0 0-1 0 0,0 0 1 0 0,0 0-1 0 0,-1 0 1 0 0,1 1-1 0 0,-1-1 1 0 0,1 1-1 0 0,-1 0 1 0 0,0 0-1 0 0,1 0 1 0 0,-1 0-1 0 0,-3-1 29 0 0,4 2-20 0 0,1-1 1 0 0,-1 1-1 0 0,0 0 1 0 0,0-1-1 0 0,1 1 0 0 0,-1 0 1 0 0,0 0-1 0 0,0 0 0 0 0,0 0 1 0 0,0 0-1 0 0,1 1 0 0 0,-1-1 1 0 0,0 0-1 0 0,0 1 1 0 0,1-1-1 0 0,-1 1 0 0 0,0 0 1 0 0,1 0-1 0 0,-1 0 0 0 0,0 0 1 0 0,1 0-1 0 0,-1 0 0 0 0,1 0 1 0 0,0 0-1 0 0,-1 0 1 0 0,1 1-1 0 0,0-1 0 0 0,0 0 1 0 0,0 1-1 0 0,0-1 0 0 0,0 1 1 0 0,0 0-1 0 0,0-1 20 0 0,-4 7-309 0 0,1 0-1 0 0,0 0 0 0 0,0 0 1 0 0,1 0-1 0 0,0 0 1 0 0,1 1-1 0 0,-1 0 0 0 0,2-1 1 0 0,-1 1-1 0 0,1 5 310 0 0,3-4-3318 0 0,-1-9 1452 0 0</inkml:trace>
  <inkml:trace contextRef="#ctx0" brushRef="#br0" timeOffset="1714.293">786 4 5064 0 0,'0'0'389'0'0,"0"0"215"0"0,0 0 1829 0 0,-1 0 2087 0 0,-2-2-3708 0 0,3 2 3887 0 0,0 1 5211 0 0,1 1-9823 0 0,0 0-1 0 0,1-1 1 0 0,-1 1 0 0 0,1 0-1 0 0,0 0 1 0 0,-1-1 0 0 0,1 1-1 0 0,0-1 1 0 0,0 1 0 0 0,0-1-1 0 0,0 0 1 0 0,0 0-1 0 0,0 0 1 0 0,1 0 0 0 0,-1 0-1 0 0,0-1 1 0 0,2 1-87 0 0,6 1 164 0 0,-1-1 0 0 0,1 0 1 0 0,0-1-1 0 0,2 0-164 0 0,-1 0 186 0 0,-10 0-172 0 0,-1 0 0 0 0,1 0 0 0 0,0 0-1 0 0,0 0 1 0 0,-1 1 0 0 0,1-1 0 0 0,0 0 0 0 0,0 1 0 0 0,-1-1 0 0 0,1 0-1 0 0,0 1 1 0 0,-1-1 0 0 0,1 1 0 0 0,-1-1 0 0 0,1 1 0 0 0,-1-1 0 0 0,1 1-1 0 0,-1-1 1 0 0,1 1 0 0 0,-1 0 0 0 0,1-1 0 0 0,-1 1 0 0 0,0 0 0 0 0,1-1-1 0 0,-1 1 1 0 0,0 0 0 0 0,1 0 0 0 0,-1-1 0 0 0,0 2-14 0 0,4 24 475 0 0,-4-19-420 0 0,8 49 72 0 0,5 53 274 0 0,-9-69 85 0 0,5 13-486 0 0,-3-11 23 0 0,0 5-23 0 0,0-17 34 0 0,-5-26-32 0 0,0 1 0 0 0,0 0 0 0 0,0 0 0 0 0,0 0 1 0 0,-1 0-1 0 0,0 0 0 0 0,0 0 0 0 0,0 2-2 0 0,-1-6-10 0 0,1 0 0 0 0,-1 0 1 0 0,1-1-1 0 0,-1 1 0 0 0,0 0 1 0 0,1 0-1 0 0,-1 0 0 0 0,0-1 0 0 0,0 1 1 0 0,0 0-1 0 0,1-1 0 0 0,-1 1 0 0 0,0-1 1 0 0,0 1-1 0 0,0-1 0 0 0,0 0 0 0 0,-1 1 10 0 0,-18 5-291 0 0,-26-3-256 0 0,-9 0-158 0 0,19 2-8316 0 0,26-3-464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16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669 132 13040 0 0,'0'0'297'0'0,"0"0"39"0"0,0 0 19 0 0,0 0-34 0 0,-13-11-68 0 0,9 6 788 0 0,1 0-1 0 0,0 0 1 0 0,0 0 0 0 0,0 0-1 0 0,-1-3-1040 0 0,2 3 586 0 0,-1-1 0 0 0,0 1 0 0 0,0 0 0 0 0,0 0 0 0 0,-2-2-586 0 0,1 3 244 0 0,0 0 0 0 0,0 0 0 0 0,-1 1-1 0 0,1 0 1 0 0,0 0 0 0 0,-1 0 0 0 0,0 0-1 0 0,0 1 1 0 0,0 0 0 0 0,-3-1-244 0 0,-9-2 570 0 0,0 0 0 0 0,-11 0-570 0 0,20 3 72 0 0,3 1-12 0 0,0 0 1 0 0,1 0 0 0 0,-1 1 0 0 0,0-1 0 0 0,0 1 0 0 0,1 0 0 0 0,-1 0 0 0 0,0 1 0 0 0,0-1 0 0 0,1 1 0 0 0,-1 0 0 0 0,0 1-1 0 0,1-1 1 0 0,-1 1 0 0 0,1 0 0 0 0,-4 1-61 0 0,-21 12 172 0 0,12-4-76 0 0,14-9-86 0 0,0-1-1 0 0,0 1 1 0 0,0 0 0 0 0,1 0 0 0 0,-1 0 0 0 0,0 0 0 0 0,1 1-1 0 0,-1-1 1 0 0,0 2-10 0 0,0 0 42 0 0,-1-1 0 0 0,1 1 0 0 0,-1-1 0 0 0,0 0 1 0 0,0 0-1 0 0,-3 2-42 0 0,-8 5 139 0 0,-101 91 398 0 0,109-92-491 0 0,0 0-1 0 0,0 0 0 0 0,1 1 1 0 0,1-1-1 0 0,0 1 0 0 0,-4 10-45 0 0,-13 37 244 0 0,15-39-180 0 0,1 0-1 0 0,1 0 0 0 0,-2 14-63 0 0,-9 28 137 0 0,7-24 30 0 0,-3 9 18 0 0,9-37-146 0 0,1 1-1 0 0,1-1 1 0 0,-1 0 0 0 0,1 1-1 0 0,1-1 1 0 0,0 3-39 0 0,-1 10 64 0 0,-17 271 608 0 0,11-207-480 0 0,5-43-48 0 0,1-1-1 0 0,2 8-143 0 0,1 13 102 0 0,-2 11-7 0 0,1 5 162 0 0,-5 28-257 0 0,-3 48 136 0 0,6-32-53 0 0,1-81-6 0 0,4 31-77 0 0,0 15 51 0 0,-3-18 9 0 0,-2 58-45 0 0,1-63 62 0 0,4 20-77 0 0,0 30 40 0 0,1-20-42 0 0,0-27 15 0 0,-2-10 12 0 0,0-22 3 0 0,-2 29-28 0 0,0 45 68 0 0,0-40-19 0 0,6 149 98 0 0,8-73-91 0 0,-1-30 48 0 0,-3 29-104 0 0,-6-28 0 0 0,-4-43 0 0 0,3 0 0 0 0,6 21 0 0 0,12 94 0 0 0,-19-152 0 0 0,-2-1 0 0 0,-2 14 0 0 0,0-10 0 0 0,4 31 0 0 0,-2-48 0 0 0,-1-14 0 0 0,0 0 0 0 0,0-1 0 0 0,2 7 0 0 0,6 38 0 0 0,-6-33 0 0 0,1 0 0 0 0,2 5 0 0 0,-1-4 0 0 0,-1-1 0 0 0,0 9 0 0 0,-1-8 0 0 0,1-1 0 0 0,3 14 0 0 0,-2-17 0 0 0,-2-1 0 0 0,0 1 0 0 0,0 4 0 0 0,-1-4 0 0 0,1-1 0 0 0,0 0 0 0 0,4 12 0 0 0,8 16 0 0 0,8 12 0 0 0,-22-55 0 0 0,6 15 0 0 0,1-1 0 0 0,1 0 0 0 0,0 0 0 0 0,0-1 0 0 0,1 0 0 0 0,1-1 0 0 0,5 5 0 0 0,4 4-17 0 0,-13-13-9 0 0,1 0 0 0 0,0 0-1 0 0,1-1 1 0 0,5 4 26 0 0,-10-9-4 0 0,0 0-1 0 0,0 0 0 0 0,1-1 0 0 0,-1 1 1 0 0,0-1-1 0 0,0 0 0 0 0,1 0 1 0 0,-1 0-1 0 0,1 0 0 0 0,-1 0 1 0 0,1-1-1 0 0,-1 0 0 0 0,1 1 1 0 0,-1-1-1 0 0,4-1 5 0 0,41-3-64 0 0,1-3 0 0 0,32-9 64 0 0,-68 12 0 0 0,0-1 0 0 0,0 0 0 0 0,0-1 0 0 0,-1 0 0 0 0,0-1 0 0 0,0 0 0 0 0,0-1 0 0 0,-1 0 0 0 0,-1-1 0 0 0,1 0 0 0 0,0-2 0 0 0,42-41 0 0 0,25-33 0 0 0,-74 81 0 0 0,11-13 0 0 0,-1-1 0 0 0,-1-1 0 0 0,0 0 0 0 0,0-2 0 0 0,22-23 0 0 0,2-13 0 0 0,-26 34 11 0 0,-1 1-1 0 0,-2-2 1 0 0,0 1 0 0 0,-1-1-1 0 0,0-2-10 0 0,4-24 6 0 0,-2 1-1 0 0,-1-11-5 0 0,8-52 128 0 0,-13 65-113 0 0,7-127 98 0 0,-6-43-113 0 0,-4 203 0 0 0,5-225 0 0 0,8-245 0 0 0,-6 329 0 0 0,-14-47 0 0 0,6 157 0 0 0,3-26 0 0 0,0 2 0 0 0,-2 24 0 0 0,1 4 0 0 0,-3-14 0 0 0,-1-29 0 0 0,4-19 0 0 0,0 34 0 0 0,-3 0 0 0 0,-4-24 0 0 0,2 46 0 0 0,1-19 0 0 0,0-17 0 0 0,1-6 0 0 0,2 52 0 0 0,-2-1 0 0 0,-2-6 0 0 0,-3-30 0 0 0,3 0 0 0 0,3-11 0 0 0,-6-21 0 0 0,3 44 0 0 0,-2-57 0 0 0,-1-76 0 0 0,5 167 0 0 0,0 0 0 0 0,-3-8 0 0 0,-3-30 0 0 0,6 49 0 0 0,0 0 0 0 0,-2 0 0 0 0,0 0 0 0 0,0 1 0 0 0,-1-1 0 0 0,-3-2 0 0 0,0 1 0 0 0,-2 2 0 0 0,0-1 0 0 0,-9-10 0 0 0,10 14 0 0 0,-22-25 0 0 0,21 29 0 0 0,1-2 0 0 0,-5-7 0 0 0,3 2 0 0 0,0 2 0 0 0,-1-1 0 0 0,-1 2 0 0 0,0-1 0 0 0,-1 2 0 0 0,-1 0 0 0 0,1 1 0 0 0,-2 0 0 0 0,-10-5 0 0 0,18 12-307 0 0,1 1 0 0 0,-1 0-1 0 0,1 0 1 0 0,-1 1 0 0 0,0 0 0 0 0,0 1 0 0 0,0 0 0 0 0,0 0-1 0 0,-2 0 308 0 0,-16 1-3350 0 0,1 1-1 0 0,-7 2 3351 0 0,17-2-1527 0 0,0-1-7855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17.7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278 445 10824 0 0,'0'0'496'0'0,"0"0"-12"0"0,0 0-150 0 0,0 0 508 0 0,0 0 255 0 0,0 0 50 0 0,0 0-22 0 0,0 0-113 0 0,0 0-55 0 0,0 0-12 0 0,0 0-49 0 0,0 0-201 0 0,0-6 1164 0 0,-2-6 650 0 0,-2 5-2181 0 0,1 1 1 0 0,-1 0-1 0 0,-1 1 1 0 0,1-1-1 0 0,-1 1 0 0 0,0 0 1 0 0,0 0-1 0 0,-2-1-328 0 0,-12-13 430 0 0,-21-12 179 0 0,39 30-606 0 0,0 0 0 0 0,-1 0-1 0 0,1 0 1 0 0,0 0 0 0 0,-1 0-1 0 0,1 0 1 0 0,0 0-1 0 0,-1 0 1 0 0,1 1 0 0 0,-1-1-1 0 0,1 0 1 0 0,-1 1-1 0 0,0-1 1 0 0,1 1 0 0 0,-1 0-1 0 0,1-1 1 0 0,-1 1-1 0 0,0 0 1 0 0,0 0-3 0 0,-1 1 8 0 0,0-1 0 0 0,-1 1 0 0 0,1-1 0 0 0,0 1 0 0 0,0 0 1 0 0,1 0-1 0 0,-1 0 0 0 0,0 1 0 0 0,0-1 0 0 0,0 1-8 0 0,-4 2 13 0 0,1 1 1 0 0,1-1-1 0 0,-1 1 1 0 0,1 0-1 0 0,-1 0 1 0 0,1 1 0 0 0,1-1-1 0 0,-3 5-13 0 0,-2 6-12 0 0,0 0-1 0 0,1 1 1 0 0,1 0 0 0 0,1 0-1 0 0,1 1 1 0 0,0 0 0 0 0,1 0-1 0 0,1 0 1 0 0,1 0-1 0 0,0 1 1 0 0,1 14 12 0 0,1-25-5 0 0,1 0 0 0 0,-1 1 0 0 0,1-1 0 0 0,1 0 0 0 0,-1 0 0 0 0,1 0 0 0 0,1 0 0 0 0,0-1 0 0 0,0 1 0 0 0,0-1 0 0 0,1 1 5 0 0,-2-5 0 0 0,0 0 0 0 0,0 0 0 0 0,0 0 0 0 0,1 0 0 0 0,-1 0 0 0 0,1-1 1 0 0,0 0-1 0 0,-1 1 0 0 0,1-1 0 0 0,0 0 0 0 0,0 0 0 0 0,0 0 0 0 0,1-1 0 0 0,-1 1 1 0 0,0-1-1 0 0,1 0 0 0 0,-1 0 0 0 0,1 0 0 0 0,-1 0 0 0 0,1-1 0 0 0,-1 1 1 0 0,1-1-1 0 0,0 0 0 0 0,-1 0 0 0 0,1 0 0 0 0,0 0 0 0 0,4-2 27 0 0,-1 1 1 0 0,1-1-1 0 0,-1 0 0 0 0,0-1 0 0 0,0 1 0 0 0,0-1 1 0 0,0-1-1 0 0,0 1 0 0 0,0-1 0 0 0,-1-1 0 0 0,0 1 1 0 0,0-1-1 0 0,0 0 0 0 0,-1 0 0 0 0,4-5-27 0 0,2-2 43 0 0,0-1 0 0 0,-1-1 0 0 0,-1 0 0 0 0,0 0 0 0 0,-1 0-1 0 0,4-12-42 0 0,-7 13 45 0 0,-1 0 0 0 0,0 0-1 0 0,-1 0 1 0 0,-1-1 0 0 0,0 1-1 0 0,0-1 1 0 0,-2 1 0 0 0,0-9-45 0 0,-1 16 139 0 0,0 7 110 0 0,-2 11 96 0 0,3-4-345 0 0,-1 56 0 0 0,4 1 0 0 0,7 41 0 0 0,-4-67 4 0 0,0-2-33 0 0,4 17 29 0 0,-2-23 504 0 0,-4-16-2452 0 0,0 1-8245 0 0,-4-16 1976 0 0</inkml:trace>
  <inkml:trace contextRef="#ctx0" brushRef="#br0" timeOffset="404.395">556 40 17103 0 0,'0'0'388'0'0,"0"0"52"0"0,0 0 30 0 0,0 0-56 0 0,0-1-138 0 0,0 0 423 0 0,0 1 210 0 0,12-5 1514 0 0,-1 2-2067 0 0,1 0 0 0 0,0 1 1 0 0,7 0-357 0 0,-8 1 236 0 0,0 0 0 0 0,0-1 0 0 0,-1 0 0 0 0,6-3-236 0 0,7-6-5033 0 0,-23 11 3130 0 0</inkml:trace>
  <inkml:trace contextRef="#ctx0" brushRef="#br0" timeOffset="808.471">546 37 17423 0 0,'0'0'396'0'0,"0"0"52"0"0,0 0 30 0 0,0 0-57 0 0,-6 10 539 0 0,5-5-289 0 0,0 0 1 0 0,0 1-1 0 0,1-1 0 0 0,-1 0 0 0 0,1 0 1 0 0,0 1-1 0 0,1-1 0 0 0,-1 0 0 0 0,1 1-671 0 0,1 19 728 0 0,-3 0-216 0 0,-1 1 1 0 0,-2 0-1 0 0,0-1 0 0 0,-2 1 0 0 0,-3 8-512 0 0,3-12 223 0 0,2 1-1 0 0,0-1 1 0 0,2 1-1 0 0,1 0 0 0 0,0 1-222 0 0,1-22 25 0 0,0-1 0 0 0,0 0 0 0 0,0 0-1 0 0,0 0 1 0 0,0 0 0 0 0,1 0 0 0 0,-1 1 0 0 0,0-1-1 0 0,1 0 1 0 0,-1 0 0 0 0,0 0 0 0 0,1 0-1 0 0,-1 0 1 0 0,1 0 0 0 0,0 0 0 0 0,-1 0-1 0 0,1 0 1 0 0,0 0 0 0 0,-1 0 0 0 0,1-1 0 0 0,0 1-1 0 0,0 0 1 0 0,0 0 0 0 0,0-1 0 0 0,0 1-1 0 0,0 0 1 0 0,0-1 0 0 0,0 1 0 0 0,0-1-1 0 0,0 0 1 0 0,0 1 0 0 0,0-1 0 0 0,0 0-1 0 0,0 1 1 0 0,1-1 0 0 0,-1 0 0 0 0,0 0 0 0 0,0 0-1 0 0,0 0 1 0 0,1 0-25 0 0,15-2-17 0 0,0 0-1 0 0,0-1 1 0 0,0 0 0 0 0,0-2-1 0 0,0 0 1 0 0,4-3 17 0 0,-7 3 100 0 0,-1 3-1959 0 0,-10 1-2403 0 0,-3 1 2563 0 0</inkml:trace>
  <inkml:trace contextRef="#ctx0" brushRef="#br0" timeOffset="1163.587">691 109 19295 0 0,'0'0'439'0'0,"0"0"-283"0"0,0 0-1 0 0,1 0 1 0 0,-1 0-1 0 0,0 0 1 0 0,0 0-1 0 0,0 0 1 0 0,1 0 0 0 0,-1 0-1 0 0,0 0 1 0 0,0 0-1 0 0,0 1 1 0 0,1-1-1 0 0,-1 0 1 0 0,0 0 0 0 0,0 0-1 0 0,0 0 1 0 0,1 1-1 0 0,-1-1 1 0 0,0 0-1 0 0,0 0 1 0 0,0 0 0 0 0,0 0-1 0 0,0 1 1 0 0,0-1-1 0 0,0 0 1 0 0,1 0-1 0 0,-1 1 1 0 0,0-1-1 0 0,0 0 1 0 0,0 0 0 0 0,0 1-156 0 0,1 10 427 0 0,0 0-1 0 0,-1 1 1 0 0,0-1 0 0 0,-1 1 0 0 0,0 0-427 0 0,-1 26 489 0 0,-6 61 562 0 0,4-40-8492 0 0,4-59 5378 0 0</inkml:trace>
  <inkml:trace contextRef="#ctx0" brushRef="#br0" timeOffset="1803.11">798 10 18055 0 0,'0'0'407'0'0,"0"0"60"0"0,0 0 23 0 0,0 0-50 0 0,0-1-285 0 0,0-2-19 0 0,0 3 477 0 0,0 0 205 0 0,0 0 40 0 0,0 0-67 0 0,0 0-307 0 0,0 0-131 0 0,0 0-29 0 0,14 6 1052 0 0,-8-4-1220 0 0,-1 0-1 0 0,1 0 1 0 0,0 0-1 0 0,-1-1 1 0 0,1 0-1 0 0,0 0 1 0 0,0-1 0 0 0,0 1-1 0 0,0-1 1 0 0,0-1-1 0 0,0 1-155 0 0,8 0 1224 0 0,-13 1-1193 0 0,0 1 0 0 0,-1 0 0 0 0,1-1 0 0 0,-1 1-1 0 0,0 0 1 0 0,1-1 0 0 0,-1 1 0 0 0,0 0 0 0 0,0-1 0 0 0,0 1 0 0 0,0 0 0 0 0,-1-1 0 0 0,1 2-31 0 0,0 0 50 0 0,-6 124 947 0 0,6-110-891 0 0,0-9-52 0 0,0 0-1 0 0,0 0 1 0 0,1-1-1 0 0,0 6-53 0 0,8 56 11 0 0,-7-52 35 0 0,0-7 15 0 0,-1 1-1 0 0,0-1 1 0 0,-1 0-1 0 0,0 1 1 0 0,-1 3-61 0 0,0-2 85 0 0,1-11-75 0 0,0 1 0 0 0,0 0 0 0 0,0-1 0 0 0,0 1 0 0 0,0-1 0 0 0,0 1 0 0 0,0-1 0 0 0,-1 1 1 0 0,1-1-1 0 0,-1 1 0 0 0,1-1 0 0 0,-1 1 0 0 0,0 0-10 0 0,1-1 64 0 0,0-1 0 0 0,0 4 117 0 0,0-2-100 0 0,-1-1 0 0 0,1 0 0 0 0,-1 0-1 0 0,1 0 1 0 0,-1 0 0 0 0,0 1-1 0 0,1-1 1 0 0,-1 0 0 0 0,0 0 0 0 0,0 0-1 0 0,0 0-80 0 0,0 0 1 0 0,-1 0-1 0 0,1 0 1 0 0,0 0-1 0 0,-1 0 0 0 0,1 0 1 0 0,-1-1-1 0 0,1 1 1 0 0,-1 0-1 0 0,1-1 0 0 0,-1 1 1 0 0,0-1-1 0 0,1 1 1 0 0,-1-1-1 0 0,1 0 1 0 0,-1 0-1 0 0,0 0 0 0 0,1 0 1 0 0,-2 0-1 0 0,-2-1 68 0 0,0 0 1 0 0,0 0 0 0 0,0-1-1 0 0,0 1 1 0 0,-1-2-69 0 0,3 1-228 0 0,1 1 0 0 0,-1 0 0 0 0,0 0 0 0 0,0 0 0 0 0,1 0 0 0 0,-1 0 0 0 0,0 1 0 0 0,0-1 0 0 0,0 1-1 0 0,0 0 1 0 0,0 0 0 0 0,0 0 0 0 0,0 0 0 0 0,0 0 0 0 0,0 0 0 0 0,0 1 0 0 0,1 0 0 0 0,-1-1 0 0 0,0 2 228 0 0,-5 2-1719 0 0,1-1-9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51.4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194 1 9672 0 0,'0'0'440'0'0,"-8"5"168"0"0,4 5 1423 0 0,0 0 0 0 0,1 1 1 0 0,0-1-1 0 0,1 1 1 0 0,0-1-1 0 0,1 1 0 0 0,0 1-2031 0 0,-4 36 2622 0 0,3 15-2622 0 0,-4 41 46 0 0,2-66 258 0 0,1-6 357 0 0,-1 0 0 0 0,-2 0 0 0 0,-9 30-661 0 0,3-20 287 0 0,5-17-46 0 0,-2-1 0 0 0,-4 12-241 0 0,2-14 338 0 0,-11 18-338 0 0,19-34 50 0 0,-1 0 1 0 0,0 0-1 0 0,0-1 1 0 0,0 0-1 0 0,-1 0 1 0 0,0 0-1 0 0,0-1 1 0 0,0 1-1 0 0,-2 0-50 0 0,71-35-16 0 0,-40 22-169 0 0,0 1-1 0 0,0 1 1 0 0,1 1 0 0 0,0 2-1 0 0,0 0 1 0 0,25 1 185 0 0,-39 2-1120 0 0,1 0 1 0 0,-1-1-1 0 0,0 0 0 0 0,1-1 0 0 0,-1 0 1 0 0,3-2 1119 0 0,-8 2-1842 0 0</inkml:trace>
  <inkml:trace contextRef="#ctx0" brushRef="#br0" timeOffset="359.046">396 414 6912 0 0,'0'0'314'0'0,"-8"10"116"0"0,6-3 1350 0 0,0 1 0 0 0,0-1 1 0 0,1 1-1 0 0,0 0 0 0 0,0 0 1 0 0,1-1-1 0 0,0 1 0 0 0,1 0 0 0 0,-1 0 1 0 0,2 4-1781 0 0,1 30 2065 0 0,-7 52-226 0 0,1-44-1203 0 0,3 25-636 0 0,1-8 157 0 0,-2-37-724 0 0,2 0-1 0 0,1-1 1 0 0,2 8 567 0 0,-1-26-647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27.5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1149 440 9240 0 0,'5'-13'830'0'0,"8"-14"426"0"0,3-12 5016 0 0,-15 37-5884 0 0,0-1 0 0 0,1 1 0 0 0,-1-1 1 0 0,-1 1-1 0 0,1-1 0 0 0,0 1 0 0 0,-1-1 0 0 0,1 0 0 0 0,-1 1 0 0 0,0-1 0 0 0,0 0 0 0 0,0 1 0 0 0,0-3-388 0 0,-9-33 1869 0 0,5 20-1126 0 0,2 14-637 0 0,0 1 0 0 0,1 0 0 0 0,-1 0 0 0 0,0 0 0 0 0,-1 0-1 0 0,1 0 1 0 0,-1 0 0 0 0,1 0 0 0 0,-1 0 0 0 0,-2-1-106 0 0,-8-8 325 0 0,0-3-32 0 0,-2-2 129 0 0,-1 0 1 0 0,-1 1-1 0 0,-17-12-422 0 0,6 9 147 0 0,-1 1 1 0 0,-2 1-1 0 0,1 2 0 0 0,-2 2 0 0 0,-3-1-147 0 0,28 12 2 0 0,-24-8 184 0 0,-12-2-186 0 0,34 10 27 0 0,-1 0 1 0 0,1 1-1 0 0,-1 0 0 0 0,0 1 1 0 0,0 0-1 0 0,-7 1-27 0 0,-28 0-3 0 0,36-1 2 0 0,-1 0 0 0 0,1 0 0 0 0,-1 1 0 0 0,0 1 0 0 0,-5 1 1 0 0,7-1 29 0 0,0 0 1 0 0,0 0-1 0 0,1 1 0 0 0,-1 1 1 0 0,1-1-1 0 0,0 1 0 0 0,0 0 1 0 0,0 1-1 0 0,-4 3-29 0 0,-5 6 0 0 0,-1-2 0 0 0,-9 5 0 0 0,-2 2 0 0 0,-32 21-248 0 0,18-15 440 0 0,4 0 491 0 0,26-18-671 0 0,0 0 1 0 0,1 1-1 0 0,0 1-12 0 0,-13 9 54 0 0,17-13-51 0 0,1-1 1 0 0,0 1-1 0 0,0 0 1 0 0,0 1-1 0 0,1 0 1 0 0,-5 5-4 0 0,-3 10 177 0 0,10-17-184 0 0,0-1 0 0 0,0 1 1 0 0,0 0-1 0 0,1 1 0 0 0,0-1 0 0 0,0 0 0 0 0,0 0 1 0 0,0 3 6 0 0,-12 22 127 0 0,-21 31-116 0 0,27-47 27 0 0,1 0-1 0 0,0 0 1 0 0,0 1-1 0 0,1 0 1 0 0,0 6-38 0 0,3-9 45 0 0,0 0 0 0 0,1 0 1 0 0,1 1-1 0 0,0 8-45 0 0,0-7 37 0 0,0-1 0 0 0,-1 0 0 0 0,-2 10-37 0 0,0-8 16 0 0,2 1 0 0 0,-2 13-16 0 0,0 8 176 0 0,-1-1 244 0 0,0 21-420 0 0,1-7-95 0 0,3-24 319 0 0,1 0 0 0 0,1-1 0 0 0,4 18-224 0 0,-4-24 59 0 0,5 82-92 0 0,-1-4 2 0 0,-4-51 107 0 0,-1-27-22 0 0,1 0 0 0 0,1 3-54 0 0,1 30 24 0 0,-3-36 14 0 0,1-1-1 0 0,2 15-37 0 0,-1-10 93 0 0,0 1 1 0 0,-1 5-94 0 0,0-4 27 0 0,3 19-27 0 0,2 15 23 0 0,-2 0-1 0 0,-3 45-22 0 0,-2-62 2 0 0,5 117-2 0 0,0-36 0 0 0,-3-23 0 0 0,-1-66 0 0 0,1-1 0 0 0,2 3 0 0 0,-1-5 0 0 0,9 104 0 0 0,-9-97 0 0 0,3 44 0 0 0,1 55 0 0 0,1 5 0 0 0,-6-106 0 0 0,2-1 0 0 0,4 14 0 0 0,-3-14 0 0 0,0 1 0 0 0,-1 14 0 0 0,-1 5 0 0 0,4 14 0 0 0,0 13 0 0 0,6-2 0 0 0,-11-31 0 0 0,-1 3 0 0 0,-1 33 0 0 0,4 64 0 0 0,-5 27 0 0 0,0-142 0 0 0,-1 0 0 0 0,-4 18 0 0 0,-1 9 0 0 0,0 32 0 0 0,5-39 0 0 0,-3-1 0 0 0,-2 5 0 0 0,2-8 0 0 0,5-32 0 0 0,-1 1 0 0 0,-3 13 0 0 0,-5 20 0 0 0,-5 78 0 0 0,14-114 0 0 0,0 1 0 0 0,0-1 0 0 0,2 2 0 0 0,-1-2 0 0 0,0-1 0 0 0,-1 0 0 0 0,0 1 0 0 0,-2 3 0 0 0,1-1 0 0 0,0 0 0 0 0,1 1 0 0 0,1-1 0 0 0,0 4 0 0 0,-1 25 0 0 0,1 31 0 0 0,0 13 0 0 0,-2-48 0 0 0,2 36 0 0 0,1-33 0 0 0,-3 23 0 0 0,-1-14 0 0 0,4 29 0 0 0,0-19 0 0 0,0-28 0 0 0,0-15 0 0 0,-1-1 0 0 0,-1 5 0 0 0,-1 4 3 0 0,2 0-1 0 0,1 0 1 0 0,2 1-3 0 0,0 43-43 0 0,-2-16 20 0 0,-1 22 81 0 0,-6 49-58 0 0,2-57 0 0 0,2-50 0 0 0,2 0 0 0 0,0 9 0 0 0,1 0 0 0 0,-5 44 0 0 0,2-4 0 0 0,2-40 0 0 0,-4 23 0 0 0,3-25 0 0 0,0 0 0 0 0,2 22 0 0 0,1-20 0 0 0,-2 0 0 0 0,-2 11 0 0 0,-3 39 0 0 0,4 34 0 0 0,1-75 0 0 0,-4 89 0 0 0,4-90 0 0 0,0 10 0 0 0,4 30 0 0 0,-3-51 0 0 0,-1 19 0 0 0,1 18 0 0 0,2 3 0 0 0,-4 30 0 0 0,0-17 0 0 0,1 141 0 0 0,8-91 0 0 0,-6 19 0 0 0,6 1 0 0 0,-8-126 0 0 0,0 7 0 0 0,-1 1 0 0 0,-1 5 0 0 0,1-27 0 0 0,1 1 0 0 0,0 0 0 0 0,1-1 0 0 0,0 4 0 0 0,1 19 0 0 0,0 14 0 0 0,3 15 0 0 0,-1-14 0 0 0,-1 15 0 0 0,-2-30 0 0 0,1 1 0 0 0,2-1 0 0 0,6 28 0 0 0,-8-51 0 0 0,1 0 0 0 0,-1 0 0 0 0,1 0 0 0 0,1 1 0 0 0,7 15 0 0 0,-7-12 0 0 0,1 0 0 0 0,1 0 0 0 0,0-1 0 0 0,1 0 0 0 0,6 8 0 0 0,15 23 0 0 0,-22-29 0 0 0,-4-9 0 0 0,-1 0 0 0 0,0 0 0 0 0,1-1 0 0 0,0 1 0 0 0,-1-1 0 0 0,1 1 0 0 0,0-1 0 0 0,0 0 0 0 0,0 0 0 0 0,1 0 0 0 0,-1 0 0 0 0,0 0 0 0 0,3 1 0 0 0,7 3 0 0 0,1 0 0 0 0,0-1 0 0 0,0 0 0 0 0,4-1 0 0 0,-5 0 0 0 0,0 0 0 0 0,0 0 0 0 0,0 1 0 0 0,-1 1 0 0 0,3 1 0 0 0,2 3-20 0 0,16 12-188 0 0,-22-15 10 0 0,-1 0 0 0 0,1 0 1 0 0,8 3 197 0 0,6 5 477 0 0,-22-14-456 0 0,0 0 0 0 0,-1 0 0 0 0,1-1 0 0 0,0 1 1 0 0,0-1-1 0 0,0 1 0 0 0,-1-1 0 0 0,1 0 0 0 0,0 1 0 0 0,0-1 0 0 0,0 0 0 0 0,0 0 1 0 0,-1-1-22 0 0,20 3 42 0 0,-2 2-27 0 0,0-1 0 0 0,7 0-15 0 0,11 2-38 0 0,-31-4-62 0 0,0-1-1 0 0,0 0 1 0 0,0 0-1 0 0,0-1 0 0 0,0 0 1 0 0,2 0 100 0 0,24-3-330 0 0,-19 5 325 0 0,-10 0 9 0 0,0-1 0 0 0,0 0 0 0 0,0 0 0 0 0,0 0 0 0 0,0 0 0 0 0,0 0 0 0 0,0-1 0 0 0,1 0-4 0 0,5-1 105 0 0,0 0-1 0 0,0 0 1 0 0,-1 1 0 0 0,1 0 0 0 0,8 1-105 0 0,-7-1 104 0 0,0 1 1 0 0,0-1-1 0 0,0-1 0 0 0,6-1-104 0 0,49-21 0 0 0,-23 8 0 0 0,-30 11 0 0 0,2 0 0 0 0,1 0 0 0 0,11-2 0 0 0,-16 7 0 0 0,-8 0 0 0 0,-1-1 0 0 0,1 1 0 0 0,0 0 0 0 0,0 0 0 0 0,0-1 0 0 0,-1 1 0 0 0,1-1 0 0 0,0 0 0 0 0,-1 1 0 0 0,1-1 0 0 0,1-1 0 0 0,7-2 0 0 0,-7 3 0 0 0,0-1 0 0 0,1 1 0 0 0,-1-1 0 0 0,0 1 0 0 0,0-1 0 0 0,-1 0 0 0 0,2-1 0 0 0,3-3 0 0 0,-1 1 0 0 0,0 0 0 0 0,-1-1 0 0 0,1 0 0 0 0,-1 0 0 0 0,0-1 0 0 0,4-6 0 0 0,-6 9 0 0 0,3-5 0 0 0,0-1 0 0 0,0 1 0 0 0,-1-1 0 0 0,4-9 0 0 0,8-25 0 0 0,-15 39 0 0 0,0 0 0 0 0,-1 0 0 0 0,1 0 0 0 0,-1-1 0 0 0,0 1 0 0 0,0-6 0 0 0,4-12 0 0 0,-1 0 0 0 0,0 0 0 0 0,0-21 0 0 0,-4 43 0 0 0,8-66 0 0 0,-7 38 0 0 0,-1 22 0 0 0,0 0 0 0 0,1 0 0 0 0,0-1 0 0 0,0 0 0 0 0,8-54 0 0 0,-4 24 0 0 0,3 3 0 0 0,-6 24 0 0 0,1 0 0 0 0,-1 0 0 0 0,-1-1 0 0 0,0-5 0 0 0,3-50 0 0 0,-4-5 0 0 0,7-39 0 0 0,-1-26 0 0 0,-5 113-267 0 0,0 17 135 0 0,-1-1 0 0 0,0 1-1 0 0,0 0 1 0 0,-1-5 132 0 0,0 6 112 0 0,1 0 0 0 0,0 1-1 0 0,0-1 1 0 0,0 1 0 0 0,1-1 0 0 0,0 1-1 0 0,1-4-111 0 0,2-24-21 0 0,-3-21-744 0 0,1 21 1047 0 0,-3 0 0 0 0,0-3-282 0 0,-3-66-336 0 0,0 17 908 0 0,-7-32-572 0 0,10 53-518 0 0,0 12 240 0 0,0 6 597 0 0,1 26-80 0 0,-1-1-1 0 0,-2-13-238 0 0,-1-5 0 0 0,2 0 0 0 0,2-1 0 0 0,3-31 0 0 0,0-26 0 0 0,-3 39-132 0 0,0-30-635 0 0,4-2 767 0 0,-2-47 439 0 0,2 41-299 0 0,-3 79-55 0 0,-1 0-1 0 0,-1-1 1 0 0,-1-9-85 0 0,-2-28 66 0 0,6 14-66 0 0,4-21 0 0 0,-4 41 0 0 0,0-13-105 0 0,-3-32 105 0 0,1 21-123 0 0,-5-18-223 0 0,3 46 215 0 0,0-1-1 0 0,1 0 1 0 0,2-17 131 0 0,0 18 327 0 0,0 0-1 0 0,-3-16-326 0 0,0-9 315 0 0,1 21-315 0 0,-1 0 0 0 0,-1-1 0 0 0,1 0 0 0 0,0 1 0 0 0,1-2 0 0 0,0 4 0 0 0,-1 0 0 0 0,-1-5 0 0 0,-2-16 0 0 0,-1-4 0 0 0,3 24 0 0 0,1 1 0 0 0,0-11 0 0 0,1-8 0 0 0,-7-33 0 0 0,2 29 0 0 0,1 0 0 0 0,1 14 0 0 0,1 0 0 0 0,2-5 0 0 0,-5-97 0 0 0,4 89 0 0 0,0-230 0 0 0,4 132 0 0 0,-3 53 0 0 0,-8-53 0 0 0,-1-9 0 0 0,4 20 0 0 0,-3 60 0 0 0,3-5 0 0 0,3 52 0 0 0,0 0 0 0 0,2-14 0 0 0,-2-10 0 0 0,6-9 0 0 0,-14-50 0 0 0,4-46 0 0 0,6 106 0 0 0,0 19 0 0 0,1-1 0 0 0,2-3 0 0 0,1-50 0 0 0,4-60 0 0 0,-2 27 0 0 0,8-22 0 0 0,-11 108 0 0 0,-2-18 0 0 0,1-19 0 0 0,-2 18 0 0 0,0 14 0 0 0,-4-36 0 0 0,2 39 0 0 0,0-16 0 0 0,3 32 0 0 0,1-5 0 0 0,-1 0 0 0 0,-1 0 0 0 0,-1 0 0 0 0,0 0 0 0 0,-5-16 0 0 0,5 27 0 0 0,1 0 0 0 0,0 0 0 0 0,1 0 0 0 0,-1 0 0 0 0,1-4 0 0 0,-1-17 0 0 0,-13-96 0 0 0,11 84 0 0 0,3-19 0 0 0,0 21 0 0 0,-4-29 0 0 0,-4-66 0 0 0,8 121 0 0 0,0 0 0 0 0,0 0 0 0 0,2-4 0 0 0,0-19 0 0 0,-5-76 0 0 0,0 37 0 0 0,4-32 0 0 0,-1 27 0 0 0,-1 54 0 0 0,1 0 0 0 0,1 0 0 0 0,4-19 0 0 0,-1 10 0 0 0,-1 0 0 0 0,-1-13 0 0 0,2-35 0 0 0,-3 68 0 0 0,-1-1 0 0 0,0 1 0 0 0,-2-8 0 0 0,0-18 0 0 0,1 14 0 0 0,-1-1 0 0 0,-2-4 0 0 0,-4-35 0 0 0,-2-40 0 0 0,5 55 0 0 0,0-15 0 0 0,1-90-1831 0 0,7 129-2966 0 0,-2 9 1985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34.0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650 41 16064 0 0,'0'0'365'0'0,"0"0"56"0"0,0 0 24 0 0,0 0-57 0 0,0 0-141 0 0,0 0 354 0 0,-13-7 4971 0 0,11 6-5374 0 0,-1 0-1 0 0,1 1 1 0 0,-1-1-1 0 0,1 0 1 0 0,-1 1-1 0 0,1 0 1 0 0,-1-1-1 0 0,1 1 1 0 0,-1 0-1 0 0,1 1 1 0 0,-1-1-1 0 0,0 0-197 0 0,0 1 59 0 0,0-1 0 0 0,1 0 0 0 0,-1 0 0 0 0,0 0 0 0 0,1 0 0 0 0,-1 0 0 0 0,0-1 0 0 0,0 1-1 0 0,1-1 1 0 0,-1 0 0 0 0,1 1 0 0 0,-1-1 0 0 0,1-1-59 0 0,-4 0 148 0 0,0 0 0 0 0,-1 0 0 0 0,1 0 1 0 0,0 0-1 0 0,-1 1 0 0 0,-3 0-148 0 0,-2-1 295 0 0,-4-2-8 0 0,13 2-239 0 0,0 1 0 0 0,-1 0 0 0 0,1 1 0 0 0,0-1 0 0 0,0 0-1 0 0,0 1 1 0 0,-1 0 0 0 0,1 0 0 0 0,0 0 0 0 0,0 0 0 0 0,0 0 0 0 0,-1 1 0 0 0,1-1-1 0 0,-2 2-47 0 0,-16 3 187 0 0,18-5-167 0 0,0 1 0 0 0,0-1-1 0 0,0 1 1 0 0,0 0 0 0 0,0 0 0 0 0,0 0 0 0 0,-1 1-20 0 0,-15 8 128 0 0,1 1 1 0 0,1 1-1 0 0,0 0 1 0 0,0 1-1 0 0,1 1 1 0 0,1 0-1 0 0,0 2 1 0 0,1-1 0 0 0,1 2-1 0 0,0 0-128 0 0,-3 9 54 0 0,1 0 0 0 0,0 4-54 0 0,0-2 20 0 0,-9 18 97 0 0,-3 7 43 0 0,21-40-101 0 0,4-8-88 0 0,1-1 0 0 0,-1 0 1 0 0,1 1-1 0 0,0-1 0 0 0,-1 5 29 0 0,1-5 7 0 0,1-1-1 0 0,-1 1 1 0 0,0 0-1 0 0,-1 0 1 0 0,1-1-1 0 0,-1 1-6 0 0,-6 20 233 0 0,-17 112 131 0 0,1 20-59 0 0,19-125-243 0 0,2-1-1 0 0,1 1 0 0 0,1 8-61 0 0,-2 45 83 0 0,1-37 46 0 0,2 22-129 0 0,0-19 119 0 0,-2 10-119 0 0,0 2 0 0 0,3 22 0 0 0,-1 32 0 0 0,-1 141 0 0 0,3-124 0 0 0,-2 272 0 0 0,1-323 0 0 0,0-8 0 0 0,-3 9 0 0 0,0 41 0 0 0,1-58 0 0 0,-2 9 0 0 0,0-14 0 0 0,4 38 0 0 0,0-27 0 0 0,-1-54 0 0 0,-3 102 0 0 0,2-105 0 0 0,1 0 0 0 0,2 10 0 0 0,0 16 0 0 0,-1 7 0 0 0,1 0 0 0 0,-4 21 0 0 0,8 68 0 0 0,-6 10 0 0 0,0-62 0 0 0,3 59 0 0 0,-2-74 0 0 0,-5 9 0 0 0,1 35 0 0 0,0-55 0 0 0,1-35 0 0 0,1-1 0 0 0,1 1 0 0 0,1 3 0 0 0,0 18 0 0 0,-1-41 0 0 0,0 5 0 0 0,0 1 0 0 0,1-1 0 0 0,1 9 0 0 0,-1-15 0 0 0,-1 0 0 0 0,0 0 0 0 0,0 0 0 0 0,0 0 0 0 0,-1 0 0 0 0,1 0 0 0 0,-1 2 0 0 0,-1 13 0 0 0,6 264 0 0 0,-1-148 0 0 0,-2-112 0 0 0,-1-17 0 0 0,1 1 0 0 0,-1-1 0 0 0,0 1 0 0 0,-1 0 0 0 0,0 2 0 0 0,0-4 0 0 0,1-1 0 0 0,-1 0 0 0 0,1 1 0 0 0,0-1 0 0 0,0 0 0 0 0,0 1 0 0 0,0-1 0 0 0,1 2 0 0 0,0 7 0 0 0,2 66 0 0 0,8 59 0 0 0,-4-3 0 0 0,-4-63 0 0 0,1-30 0 0 0,2 38 0 0 0,-2-25 0 0 0,-4-19 0 0 0,2 0 0 0 0,1-1 0 0 0,3 9 0 0 0,5 25 0 0 0,3-3 0 0 0,-2-17 0 0 0,-3-19 0 0 0,1-2 0 0 0,-8-23 0 0 0,0 0 0 0 0,0 0 0 0 0,0 1 0 0 0,-1-1 0 0 0,1 1 0 0 0,-1-1 0 0 0,-1 1 0 0 0,1 2 0 0 0,0 0 0 0 0,0-1 0 0 0,0 0 0 0 0,1 0 0 0 0,0 0 0 0 0,0 0 0 0 0,2 5 0 0 0,5 16 0 0 0,-2-5 0 0 0,0-1 0 0 0,4 6 0 0 0,6 15 0 0 0,11 13 0 0 0,-26-52-24 0 0,-1 0-1 0 0,1 0 1 0 0,0-1-1 0 0,0 1 1 0 0,0 0-1 0 0,0-1 1 0 0,1 0 0 0 0,-1 0-1 0 0,1 1 1 0 0,-1-2-1 0 0,1 1 1 0 0,1 1 24 0 0,-1-2-35 0 0,-1 1 0 0 0,1 0 0 0 0,0 0 0 0 0,-1 0 0 0 0,0 0 1 0 0,1 1-1 0 0,-1-1 0 0 0,0 1 0 0 0,0-1 0 0 0,0 1 0 0 0,-1 0 0 0 0,1 0 35 0 0,1 3-11 0 0,0 0 0 0 0,1-1 0 0 0,-1 1-1 0 0,1-1 1 0 0,0 0 0 0 0,0-1 0 0 0,1 1 0 0 0,-1 0 0 0 0,1-1 0 0 0,0 0 0 0 0,0 0-1 0 0,1-1 1 0 0,-1 0 0 0 0,1 0 0 0 0,-1 0 0 0 0,1 0 0 0 0,0-1 0 0 0,0 0 0 0 0,0 0-1 0 0,1 0 1 0 0,-1-1 0 0 0,0 0 0 0 0,7 0 11 0 0,-6-1 0 0 0,0 1 0 0 0,0 0 0 0 0,7 3 0 0 0,-6-3 0 0 0,-1 1 0 0 0,0-1 0 0 0,1 0 0 0 0,-1-1 0 0 0,-3 1 0 0 0,0-1 0 0 0,0 1 0 0 0,-1 0 0 0 0,1 0 0 0 0,-1 0 0 0 0,3 1 0 0 0,16 4 0 0 0,-7-5 0 0 0,-1 0 0 0 0,0-1 0 0 0,1-1 0 0 0,-1-1 0 0 0,5 0 0 0 0,2-1 0 0 0,20 0 0 0 0,8-1 0 0 0,12 2 0 0 0,-43 1 0 0 0,1 0 0 0 0,-1-1 0 0 0,1-1 0 0 0,0-1 0 0 0,9-1 0 0 0,0 2 0 0 0,41-12 0 0 0,-13-4 0 0 0,-39 13 0 0 0,19-10 0 0 0,-33 16 0 0 0,8-6 0 0 0,-8 5 56 0 0,-1-1 1 0 0,1 1-1 0 0,-1-1 0 0 0,0 0 1 0 0,0 0-1 0 0,0 1 0 0 0,0-1 0 0 0,0-1 1 0 0,0 1-1 0 0,0 0 0 0 0,-1 0 1 0 0,1-1-1 0 0,0 0-56 0 0,15-31-732 0 0,8-24 732 0 0,-16 39 0 0 0,-7 17 0 0 0,0-1 0 0 0,-1 1 0 0 0,0-1 0 0 0,1 1 0 0 0,-1-1 0 0 0,0 0 0 0 0,0-2 0 0 0,1-1 0 0 0,-1 1 0 0 0,1 0 0 0 0,1-1 0 0 0,-1 1 0 0 0,2-2 0 0 0,-2 4 0 0 0,0-1 0 0 0,0 0 0 0 0,0 0 0 0 0,-1 1 0 0 0,0-1 0 0 0,0 0 0 0 0,0 0 0 0 0,0 0 0 0 0,0 0 0 0 0,-1-2 0 0 0,5-21 0 0 0,-4 24 0 0 0,0 0 0 0 0,0 0 0 0 0,-1 0 0 0 0,1 0 0 0 0,-1 0 0 0 0,0 0 0 0 0,0 1 0 0 0,0-1 0 0 0,0 0 0 0 0,0 0 0 0 0,-1 0 0 0 0,1 0 0 0 0,-1 0 0 0 0,0 0 0 0 0,1 1 0 0 0,-1 0 0 0 0,0 0 0 0 0,1 0 0 0 0,-1 0 0 0 0,1 0 0 0 0,-1 0 0 0 0,1 0 0 0 0,0 0 0 0 0,0 0 0 0 0,0 0 0 0 0,0 0 0 0 0,0 0 0 0 0,0 0 0 0 0,1 0 0 0 0,-1 0 0 0 0,1 1 0 0 0,-1-1 0 0 0,1 0 0 0 0,0-1 0 0 0,0 2 0 0 0,-1 0 0 0 0,1 0 0 0 0,-1-1 0 0 0,0 1 0 0 0,0 0 0 0 0,0 0 0 0 0,0 0 0 0 0,0-1 0 0 0,0 1 0 0 0,0 0 0 0 0,0 0 0 0 0,0-1 0 0 0,0 1 0 0 0,-1 0 0 0 0,1 0 0 0 0,0 0 0 0 0,-1 0 0 0 0,0-1 0 0 0,1 0 0 0 0,-1 1 0 0 0,1-1 0 0 0,-1 0 0 0 0,1 1 0 0 0,-1-1 0 0 0,1 0 0 0 0,0 0 0 0 0,0 1 0 0 0,0-3 0 0 0,6-19 0 0 0,-5 19 0 0 0,0 0 0 0 0,0 1 0 0 0,0-1 0 0 0,0 0 0 0 0,-1 0 0 0 0,1 0 0 0 0,-1 1 0 0 0,0-1 0 0 0,0 0 0 0 0,-11-56 214 0 0,7 40-116 0 0,0 0 0 0 0,1-1 0 0 0,1-13-98 0 0,-6-69-508 0 0,-2-17 1240 0 0,10 117-800 0 0,0-46 102 0 0,2 0 0 0 0,3-13-34 0 0,-3 46-197 0 0,-1-1 0 0 0,-2-16 197 0 0,0 17-113 0 0,1 1 1 0 0,1 0-1 0 0,1-11 113 0 0,0 8 0 0 0,0 1 0 0 0,-1-1 0 0 0,-2-15 0 0 0,0-1 0 0 0,1 10 0 0 0,0-9 0 0 0,0 0 0 0 0,3 0 0 0 0,1-1 0 0 0,-3 28 0 0 0,-1 0 0 0 0,0-1 0 0 0,0 0 0 0 0,0-5 0 0 0,-1-19 0 0 0,4-57 0 0 0,-2 62 0 0 0,-3-25 0 0 0,1 29 0 0 0,1 1 0 0 0,1-1 0 0 0,0-3 0 0 0,9-97 0 0 0,-6 4 0 0 0,-7 53 0 0 0,5 23 0 0 0,-3-24 0 0 0,0 7 0 0 0,-2 22 0 0 0,2 28 0 0 0,1 0 0 0 0,-1 0 0 0 0,1-1 0 0 0,1 1 0 0 0,0-1 0 0 0,0-2 0 0 0,0-1 0 0 0,-1 1 0 0 0,-1-1 0 0 0,-1-6 0 0 0,-1-21 0 0 0,2-1 0 0 0,0 18 0 0 0,3-23 0 0 0,-5-19 0 0 0,5 28 0 0 0,-3-25 0 0 0,-1 6 0 0 0,2 20 221 0 0,-1 15 104 0 0,1-1 1 0 0,1-1-326 0 0,-1-23 87 0 0,1-2-78 0 0,1 32-9 0 0,-1 1 0 0 0,0-1 0 0 0,-1 0 0 0 0,-1 1 0 0 0,-3-16 0 0 0,4 25 0 0 0,-1 0 0 0 0,1-1 0 0 0,0 1 0 0 0,0-1 0 0 0,1 1 0 0 0,0-6 0 0 0,1 4 0 0 0,-2 0 0 0 0,1 0 0 0 0,-1 0 0 0 0,0-3 0 0 0,-1-4 0 0 0,0 0 0 0 0,1 1 0 0 0,2-7 0 0 0,-2 14 0 0 0,0-1 0 0 0,0 1 0 0 0,-1-1 0 0 0,0 0 0 0 0,0 0 0 0 0,1 0 0 0 0,0 1 0 0 0,0-1 0 0 0,0-2 0 0 0,3-38 0 0 0,-1 20 0 0 0,3-18 0 0 0,-4 35 0 0 0,0-1 0 0 0,-1 1 0 0 0,0-1 0 0 0,-1-4 0 0 0,0-16 0 0 0,1-61 0 0 0,-3 59 0 0 0,1 26 0 0 0,1-1 0 0 0,1 1 0 0 0,0 0 0 0 0,0-3 0 0 0,1-34 0 0 0,-2 33 0 0 0,1 0 0 0 0,1 0 0 0 0,1-7 0 0 0,3-9 0 0 0,-2 0 0 0 0,0 0 0 0 0,-2 0 0 0 0,-2-12 0 0 0,0 12 0 0 0,1 17 0 0 0,0 0 0 0 0,-1 0 0 0 0,-1-6 0 0 0,-1-3 0 0 0,1 1 0 0 0,0 0 0 0 0,2-9 0 0 0,-3-38 0 0 0,3 59 0 0 0,0-1 0 0 0,0 1 0 0 0,1-1 0 0 0,0 1 0 0 0,1-8 0 0 0,4-27 0 0 0,-6-42 0 0 0,0 72 0 0 0,0-14 0 0 0,-1 0 0 0 0,0 0 0 0 0,-2 0 0 0 0,-3-7 0 0 0,5 25 0 0 0,0 0 0 0 0,1 0 0 0 0,0 0 0 0 0,0-8 0 0 0,1 7 0 0 0,-1-1 0 0 0,-1 0 0 0 0,0-3 0 0 0,-3-34 0 0 0,2 13 0 0 0,2 27 0 0 0,-1-1 0 0 0,1 1 0 0 0,-1-1 0 0 0,-2-5 0 0 0,-1-34 0 0 0,2 29 0 0 0,-1 0 0 0 0,2-8 0 0 0,0 8 0 0 0,-1-1 0 0 0,-2-6 0 0 0,0-22 0 0 0,-5-17 0 0 0,5 33 0 0 0,2-3 0 0 0,2 26 0 0 0,0 0 0 0 0,0 0 0 0 0,-2-6 0 0 0,1 7 0 0 0,0-1 0 0 0,0 1 0 0 0,1 0 0 0 0,1-1 0 0 0,-2-17 0 0 0,0 5 0 0 0,1 1 0 0 0,0-1 0 0 0,4-17 0 0 0,-2 24 0 0 0,-1 10 0 0 0,0 0 0 0 0,-1 0 0 0 0,0 0 0 0 0,0 0 0 0 0,0 0 0 0 0,0 1 0 0 0,0-4 0 0 0,-1-10 0 0 0,0 1 0 0 0,2-1 0 0 0,0 1 0 0 0,1-6 0 0 0,0 6 0 0 0,4-41 0 0 0,-3 18 0 0 0,-1 32 0 0 0,-1 0 0 0 0,-1 0 0 0 0,1-1 0 0 0,-1 1 0 0 0,0-1 0 0 0,0 1 0 0 0,-1 0 0 0 0,0 0 0 0 0,-1-3 0 0 0,2 6 0 0 0,-1-1 0 0 0,1 1 0 0 0,-1-1 0 0 0,1 0 0 0 0,0 1 0 0 0,0-1 0 0 0,0 0 0 0 0,1 0 0 0 0,-1 0 0 0 0,0 0 0 0 0,0 1 0 0 0,0-1 0 0 0,-1 0 0 0 0,0 1 0 0 0,1-1 0 0 0,-8-20 0 0 0,4 14 0 0 0,1 0 0 0 0,0 0 0 0 0,1 0 0 0 0,0 0 0 0 0,0-1 0 0 0,1 0 0 0 0,1 6 0 0 0,-1 1 0 0 0,1-1 0 0 0,-1 1 0 0 0,0 0 0 0 0,-1-4 0 0 0,0 4 0 0 0,1 1 0 0 0,0-1 0 0 0,1 0 0 0 0,-1 0 0 0 0,1-3 0 0 0,-1 0 0 0 0,0 0 0 0 0,0 0 0 0 0,0 0 0 0 0,-1 0 0 0 0,-1-5 0 0 0,-6-22 0 0 0,6 22 0 0 0,0 0 0 0 0,-1 0 0 0 0,0 0 0 0 0,-1 1 0 0 0,-3-4 0 0 0,-3-10 0 0 0,-12-28 0 0 0,-11-28 0 0 0,-3-19 0 0 0,31 85 0 0 0,0 1 0 0 0,0 0 0 0 0,-2 0 0 0 0,1 0 0 0 0,-2 1 0 0 0,0 1 0 0 0,-10-13 0 0 0,16 23-107 0 0,0-1-1 0 0,0 0 1 0 0,0 1-1 0 0,0 0 1 0 0,0-1-1 0 0,-1 1 1 0 0,1 1-1 0 0,-1-1 1 0 0,1 0-1 0 0,-1 1 1 0 0,0 0-1 0 0,1-1 1 0 0,-1 2-1 0 0,0-1 1 0 0,0 0-1 0 0,0 1 1 0 0,0 0 0 0 0,0 0-1 0 0,0 0 1 0 0,1 0-1 0 0,-5 1 108 0 0,-8 2-1005 0 0,0 1-1 0 0,0 0 0 0 0,1 1 1 0 0,-12 6 1005 0 0,-1-1-1061 0 0,-3 1-1847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40.6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552 13 2304 0 0,'0'0'481'0'0,"0"0"1183"0"0,0 0 521 0 0,0 0 102 0 0,0 0-148 0 0,-18-7 4895 0 0,18 7-6330 0 0,-2-1-361 0 0,0 0-1 0 0,1 1 1 0 0,-1-1-1 0 0,0 1 1 0 0,0-1-1 0 0,0 1 1 0 0,0-1-1 0 0,0 1 1 0 0,0 0-1 0 0,0 0-342 0 0,-4 0 415 0 0,0 1 0 0 0,1 0-1 0 0,-1 0 1 0 0,1 1-1 0 0,-1-1 1 0 0,-2 3-415 0 0,-23 4 1032 0 0,-32 8 579 0 0,48-13-1107 0 0,0 0 0 0 0,-6 3-504 0 0,-22 4 397 0 0,37-8-310 0 0,1 0-1 0 0,-1 0 1 0 0,1 0 0 0 0,0 1-1 0 0,0 0 1 0 0,0 0-1 0 0,0 0 1 0 0,0 1 0 0 0,-1 1-87 0 0,-5 3 60 0 0,0 1 47 0 0,0 1 0 0 0,0 0-1 0 0,1 1 1 0 0,1 0 0 0 0,-4 5-107 0 0,-9 10 202 0 0,19-21-151 0 0,-1 0 0 0 0,1 1 1 0 0,0-1-1 0 0,1 0 0 0 0,-2 5-51 0 0,-9 15 168 0 0,5-11-15 0 0,0 0-1 0 0,2 0 1 0 0,-1 0-1 0 0,-3 13-152 0 0,-14 62 366 0 0,15-51-276 0 0,-1 0 159 0 0,1 10-249 0 0,4-10 102 0 0,3 1 0 0 0,1-1 0 0 0,2 1 0 0 0,2 10-102 0 0,-1-29 28 0 0,1 1 0 0 0,1 0 0 0 0,0-1 0 0 0,2 1 1 0 0,0-1-1 0 0,2-1 0 0 0,6 13-28 0 0,2-2 28 0 0,2-2-1 0 0,2-1 1 0 0,6 8-28 0 0,-11-16 5 0 0,-5-8-5 0 0,-1 0 0 0 0,8 5 0 0 0,-1-2 0 0 0,1 2 0 0 0,0-2 0 0 0,2 0 0 0 0,0-1 0 0 0,-1-1 0 0 0,42 28 0 0 0,-44-27 0 0 0,1-2 0 0 0,0 0 0 0 0,1-1 0 0 0,0-1 0 0 0,1-1 0 0 0,-10-4 0 0 0,1-1 0 0 0,0 0 0 0 0,0 0 0 0 0,0-1 0 0 0,0-1 0 0 0,1 0 0 0 0,-1 0 0 0 0,0-1 0 0 0,7-1 0 0 0,14-2 0 0 0,-1-1 0 0 0,19-6 0 0 0,9-5 0 0 0,-5-1 0 0 0,-29 9 0 0 0,0-1 0 0 0,0-1 0 0 0,0-1 0 0 0,-1-2 0 0 0,9-6 0 0 0,-16 8 0 0 0,0 0 0 0 0,-1-1 0 0 0,-1-1 0 0 0,0 0 0 0 0,0-1 0 0 0,-1-1 0 0 0,-1 0 0 0 0,10-15 0 0 0,-10 14 0 0 0,-9 11 0 0 0,0 1 0 0 0,0-1 0 0 0,0 0 0 0 0,-1 0 0 0 0,0-1 0 0 0,1 0 0 0 0,7-19 0 0 0,-2 9 0 0 0,-2-2 0 0 0,0 1 0 0 0,0-2 0 0 0,1-10 0 0 0,0-1 0 0 0,-2 0 0 0 0,-1 0 0 0 0,0-27 0 0 0,-4 18 0 0 0,-3-1 0 0 0,0 1 0 0 0,-3 0 0 0 0,-1 0 0 0 0,-2 1 0 0 0,-2-1 0 0 0,-1 2 0 0 0,-1 0 0 0 0,-3 0 0 0 0,0 2 0 0 0,-3 0 0 0 0,-2-2 0 0 0,8 18-3 0 0,-1 0 1 0 0,0 1-1 0 0,-2 1 1 0 0,0 0-1 0 0,0 1 0 0 0,-2 1 1 0 0,0 0-1 0 0,0 2 1 0 0,-17-9 2 0 0,4 5-9 0 0,-1 0 0 0 0,-1 3 1 0 0,0 1-1 0 0,0 1 0 0 0,-32-5 9 0 0,57 14-201 0 0,0 0-1 0 0,-1 1 1 0 0,1 0-1 0 0,-1 1 1 0 0,1 0-1 0 0,-4 1 202 0 0,7-1-663 0 0,0 1 1 0 0,-1 0-1 0 0,1 1 0 0 0,0-1 1 0 0,0 1-1 0 0,-4 2 663 0 0,-8 5-10068 0 0</inkml:trace>
  <inkml:trace contextRef="#ctx0" brushRef="#br0" timeOffset="8069.925">993 1793 13392 0 0,'0'0'612'0'0,"0"0"-15"0"0,0 0-262 0 0,0 0 307 0 0,0 0 177 0 0,0 0 39 0 0,0 0 14 0 0,0 0 35 0 0,0 0 18 0 0,0 0 3 0 0,0 0-88 0 0,0 0-369 0 0,2-6 405 0 0,-2-3-434 0 0,-1 0-1 0 0,0-1 1 0 0,0 1-1 0 0,-1 0 1 0 0,0 0-1 0 0,-1 0 1 0 0,0-1-442 0 0,1 6 62 0 0,1 0-1 0 0,-1 1 1 0 0,0-1 0 0 0,0 0 0 0 0,0 1-1 0 0,0-1 1 0 0,-1 1 0 0 0,1 0 0 0 0,-1 0 0 0 0,0 0-1 0 0,0 0 1 0 0,0 0 0 0 0,0 1 0 0 0,-1-1 0 0 0,1 1-1 0 0,-1 0 1 0 0,-1-1-62 0 0,-3 0 95 0 0,5 1-31 0 0,0 1 1 0 0,0-1-1 0 0,0 1 1 0 0,0 0-1 0 0,-1 0 1 0 0,1 0-1 0 0,0 1 1 0 0,-1-1-1 0 0,1 1 1 0 0,0 0-1 0 0,-1 0 1 0 0,1 0-1 0 0,-4 1-64 0 0,1 0 6 0 0,0 1 1 0 0,-1-1-1 0 0,1 2 0 0 0,0-1 0 0 0,0 1 0 0 0,0 0 0 0 0,0 0 0 0 0,1 0 0 0 0,-1 1 0 0 0,1 0 0 0 0,0 0 0 0 0,0 0 0 0 0,0 1 0 0 0,1 0 0 0 0,-4 4-6 0 0,-2 5-5 0 0,0 1 1 0 0,2 0-1 0 0,-1 0 1 0 0,2 1-1 0 0,-3 8 5 0 0,7-17-5 0 0,-9 22-17 0 0,1 1-1 0 0,1 0 0 0 0,0 7 23 0 0,6-20 3 0 0,2-1-1 0 0,0 1 1 0 0,0-1 0 0 0,2 1-1 0 0,0 0 1 0 0,1 5-3 0 0,0-17 2 0 0,0 0 1 0 0,0 1-1 0 0,0-1 0 0 0,0 0 1 0 0,1 0-1 0 0,0 0 0 0 0,0 0 0 0 0,0 0 1 0 0,1 0-1 0 0,0 0 0 0 0,0-1 1 0 0,0 1-1 0 0,0-1 0 0 0,1 0 0 0 0,-1 0 1 0 0,1 0-1 0 0,0-1 0 0 0,0 1 1 0 0,1-1-1 0 0,-1 0 0 0 0,2 1-2 0 0,-2-2 12 0 0,0-1 0 0 0,-1 0 0 0 0,1 0-1 0 0,0 0 1 0 0,0 0 0 0 0,0 0 0 0 0,-1-1-1 0 0,1 0 1 0 0,0 1 0 0 0,0-2 0 0 0,0 1 0 0 0,0 0-1 0 0,0-1 1 0 0,0 1 0 0 0,-1-1 0 0 0,1 0 0 0 0,0-1-1 0 0,1 0-11 0 0,3-1 17 0 0,-1 0-1 0 0,0-1 1 0 0,0 1-1 0 0,0-2 1 0 0,0 1-1 0 0,-1-1 1 0 0,0 0-1 0 0,4-4-16 0 0,6-6 64 0 0,-1 0 0 0 0,-1-2 0 0 0,0 0 0 0 0,-1 0 0 0 0,10-19-64 0 0,-17 24 0 0 0,5-7 67 0 0,7-21-67 0 0,-14 29 16 0 0,2-2 27 0 0,-1-1 0 0 0,0 1 0 0 0,-1-1 0 0 0,-1 0 0 0 0,0-1 0 0 0,-1 1 0 0 0,0-9-43 0 0,-2 21-5 0 0,4-7 47 0 0,-4 8 149 0 0,0 1 54 0 0,0 0 10 0 0,-4 78 1 0 0,4-73-256 0 0,-4 100 0 0 0,4-85 0 0 0,2 0 0 0 0,0 0 0 0 0,1-1 0 0 0,2 6 0 0 0,1 9 0 0 0,-5-23 0 0 0,1-1 0 0 0,0 0 0 0 0,1 0 0 0 0,0 1 0 0 0,0-3-81 0 0,0 1-527 0 0,1 0 0 0 0,0 0 0 0 0,4 7 608 0 0,-7-15-97 0 0,0 1 0 0 0,0-1 0 0 0,0 1 0 0 0,0-1 0 0 0,0 1 0 0 0,0-1 0 0 0,1 0 0 0 0,-1 1 0 0 0,0-1 0 0 0,1 0 0 0 0,-1 0 0 0 0,1 0 0 0 0,0 0 0 0 0,-1 0 0 0 0,1 0 0 0 0,0 0 0 0 0,-1-1 0 0 0,1 1 0 0 0,0-1 0 0 0,0 1 1 0 0,-1-1-1 0 0,2 0 97 0 0,4-2-2932 0 0,0-4-5681 0 0</inkml:trace>
  <inkml:trace contextRef="#ctx0" brushRef="#br0" timeOffset="8499.44">1352 1328 15288 0 0,'0'0'697'0'0,"0"0"-9"0"0,11-10 1434 0 0,-7 8-1705 0 0,-1 0 0 0 0,1 0 0 0 0,0 1 0 0 0,0-1 0 0 0,0 1 0 0 0,0 0 0 0 0,0 0 0 0 0,0 0-1 0 0,0 1 1 0 0,0-1 0 0 0,2 1-417 0 0,14-3 744 0 0,27-7-620 0 0,-24 6-53 0 0,-1-1 0 0 0,16-6-71 0 0,-30 6-1632 0 0,-7 4 1256 0 0,0 1 1 0 0,-1-1 0 0 0,1 1-1 0 0,0-1 1 0 0,-1 1-1 0 0,1-1 1 0 0,0 1-1 0 0,0-1 1 0 0,-1 1 0 0 0,1 0-1 0 0,0-1 1 0 0,0 1-1 0 0,0 0 1 0 0,0 0-1 0 0,0 0 376 0 0,-1 0-6447 0 0</inkml:trace>
  <inkml:trace contextRef="#ctx0" brushRef="#br0" timeOffset="8867.394">1429 1306 17647 0 0,'0'0'399'0'0,"0"0"60"0"0,0 0 23 0 0,-1 1-50 0 0,-16 13-506 0 0,15-11 543 0 0,0 1-1 0 0,0-1 0 0 0,0 1 0 0 0,0-1 0 0 0,1 1 0 0 0,-1-1 0 0 0,1 1 1 0 0,0 0-1 0 0,0-1 0 0 0,1 1 0 0 0,-1 0 0 0 0,1 1-468 0 0,-19 98 2160 0 0,3-27-1115 0 0,7-32-592 0 0,4-20-88 0 0,1 0 0 0 0,0 3-365 0 0,-4 24 613 0 0,5-35-497 0 0,1 0-1 0 0,0 0 1 0 0,1 6-116 0 0,-4 4 188 0 0,5-26-187 0 0,0 0 0 0 0,0 0 1 0 0,0 1-1 0 0,0-1 0 0 0,0 0 0 0 0,0 0 0 0 0,0 0 1 0 0,0 1-1 0 0,0-1 0 0 0,0 0 0 0 0,0 0 0 0 0,0 0 0 0 0,0 1 1 0 0,0-1-1 0 0,0 0 0 0 0,1 0 0 0 0,-1 0 0 0 0,0 0 1 0 0,0 1-1 0 0,0-1 0 0 0,0 0 0 0 0,0 0 0 0 0,0 0 0 0 0,1 0 1 0 0,-1 1-1 0 0,0-1 0 0 0,0 0 0 0 0,0 0 0 0 0,0 0 1 0 0,0 0-1 0 0,1 0 0 0 0,-1 0 0 0 0,0 0 0 0 0,0 0 0 0 0,0 0 1 0 0,1 1-1 0 0,-1-1 0 0 0,0 0 0 0 0,0 0 0 0 0,0 0 1 0 0,1 0-1 0 0,-1 0 0 0 0,0 0 0 0 0,0 0 0 0 0,0 0 1 0 0,1 0-1 0 0,-1 0 0 0 0,0 0 0 0 0,0-1 0 0 0,0 1 0 0 0,1 0 1 0 0,-1 0-1 0 0,0 0 0 0 0,0 0-1 0 0,12-1 23 0 0,10-6 30 0 0,1-2 0 0 0,5-3-53 0 0,-16 5-88 0 0,10-3-141 0 0,-19 9-674 0 0,0-1 0 0 0,0 0-1 0 0,1 1 1 0 0,-1-1 0 0 0,0-1 0 0 0,-1 1 0 0 0,1 0-1 0 0,0-1 1 0 0,-1 1 0 0 0,1-1 0 0 0,1-2 903 0 0,-1 1-1442 0 0,5-2-805 0 0</inkml:trace>
  <inkml:trace contextRef="#ctx0" brushRef="#br0" timeOffset="9453.911">1590 1428 20239 0 0,'0'0'463'0'0,"0"0"61"0"0,0 0 29 0 0,0 0-58 0 0,14-7 906 0 0,-9 5-1061 0 0,0 0-1 0 0,0 1 0 0 0,0-1 1 0 0,0 1-1 0 0,1 0 0 0 0,-1 1 1 0 0,4-1-340 0 0,26-5 324 0 0,-7-2-260 0 0,20-3-64 0 0,-43 9-41 0 0,-5 2-176 0 0,0 0-86 0 0,0 0-17 0 0,0 0 4 0 0,0 0 43 0 0,0 0 17 0 0,-15-1-725 0 0,-8 1 483 0 0,0 2 436 0 0,19-1 146 0 0,0-1 1 0 0,0 0-1 0 0,0 1 0 0 0,0-1 1 0 0,0 1-1 0 0,0 0 0 0 0,0 0 1 0 0,1 1-1 0 0,-1-1 0 0 0,-2 2-84 0 0,-5 4 354 0 0,6-4-217 0 0,0 0 1 0 0,1 0-1 0 0,-1 0 1 0 0,1 0-1 0 0,0 1 0 0 0,0-1 1 0 0,1 1-1 0 0,-1 0 1 0 0,1 0-1 0 0,-1 1-137 0 0,-12 26 879 0 0,16-30-782 0 0,0-1-1 0 0,1 3 10 0 0,-1 0 1 0 0,1 0-1 0 0,0-1 0 0 0,0 1 0 0 0,0 0 0 0 0,0 0 0 0 0,1-1 0 0 0,0 2-106 0 0,-2-4 39 0 0,1 1-1 0 0,0 0 0 0 0,-1-1 0 0 0,1 1 0 0 0,0 0 0 0 0,0-1 1 0 0,-1 1-1 0 0,1-1 0 0 0,0 1 0 0 0,0-1 0 0 0,0 0 0 0 0,0 1 1 0 0,0-1-39 0 0,5 3 90 0 0,2 2-54 0 0,-1 0-1 0 0,1-1 1 0 0,-1 0-1 0 0,1 0 1 0 0,0-1-1 0 0,4 1-35 0 0,-1 0 40 0 0,-1 1-1 0 0,1 0 1 0 0,4 3-40 0 0,-2 0 13 0 0,-6-4 6 0 0,0 0 1 0 0,0 0-1 0 0,-1 1 0 0 0,0 0 0 0 0,0 1 0 0 0,2 1-19 0 0,-7-6 8 0 0,-1-1 0 0 0,1 1 0 0 0,-1 0-1 0 0,1-1 1 0 0,-1 1 0 0 0,1 0 0 0 0,-1-1 0 0 0,1 1-1 0 0,-1 0 1 0 0,0-1 0 0 0,1 1 0 0 0,-1 0 0 0 0,0 0-1 0 0,0-1 1 0 0,0 1 0 0 0,1 0 0 0 0,-1 0 0 0 0,0 0-1 0 0,0-1 1 0 0,0 1 0 0 0,0 0 0 0 0,0 0 0 0 0,0 0-1 0 0,-1-1 1 0 0,1 1 0 0 0,0 0-8 0 0,-1 0 30 0 0,1 0 0 0 0,-1 0 1 0 0,0 0-1 0 0,0 0 0 0 0,0 0 0 0 0,1 0 0 0 0,-1 0 0 0 0,0 0 0 0 0,0-1 0 0 0,0 1 1 0 0,-1 0-1 0 0,1 0 0 0 0,0-1 0 0 0,0 1 0 0 0,-1-1-30 0 0,-3 2 101 0 0,0 0 1 0 0,0 0-1 0 0,-1-1 0 0 0,1 0 1 0 0,-1 0-1 0 0,0 0 0 0 0,-3-1-101 0 0,-4-1 75 0 0,0 0-1 0 0,-1-2 1 0 0,1 1 0 0 0,0-2-1 0 0,1 0 1 0 0,-8-3-75 0 0,-7-2-73 0 0,16 7 8 0 0,9 2-15 0 0,1-1 1 0 0,-1 1-1 0 0,0 0 1 0 0,1-1-1 0 0,-1 1 1 0 0,1-1 0 0 0,-1 0-1 0 0,1 0 1 0 0,-2 0 79 0 0,2 0-182 0 0,0 1 1 0 0,-1-1-1 0 0,1 1 1 0 0,0-1-1 0 0,-1 1 0 0 0,1 0 1 0 0,0-1-1 0 0,-1 1 1 0 0,1 0-1 0 0,0 0 1 0 0,-1 0-1 0 0,1 0 1 0 0,-2 0 181 0 0,-1 1-1597 0 0,3-1-235 0 0,1 0-1240 0 0,0 0-4737 0 0</inkml:trace>
  <inkml:trace contextRef="#ctx0" brushRef="#br0" timeOffset="9939.276">1827 1253 14744 0 0,'0'0'1136'0'0,"0"0"-530"0"0,0 0 557 0 0,0 0 315 0 0,0 0 68 0 0,0 0-93 0 0,0 0-441 0 0,0 0-196 0 0,11-4 1087 0 0,46-1-457 0 0,-48 4-1352 0 0,-8 0-64 0 0,-1 1 0 0 0,1 0 1 0 0,-1 0-1 0 0,1 0 1 0 0,-1 0-1 0 0,1-1 0 0 0,-1 1 1 0 0,1 0-1 0 0,-1 0 0 0 0,0 0 1 0 0,1 0-1 0 0,-1 0 0 0 0,1 0 1 0 0,-1 0-1 0 0,1 0 1 0 0,-1 0-1 0 0,1 0 0 0 0,-1 1 1 0 0,1-1-1 0 0,-1 0 0 0 0,1 0 1 0 0,-1 0-1 0 0,1 0 0 0 0,-1 1 1 0 0,0-1-1 0 0,1 0 1 0 0,-1 1-1 0 0,1-1 0 0 0,-1 0 1 0 0,0 1-1 0 0,1-1 0 0 0,-1 0 1 0 0,0 1-1 0 0,0-1 0 0 0,1 1 1 0 0,-1-1-1 0 0,0 0 0 0 0,0 1 1 0 0,1-1-1 0 0,-1 1 1 0 0,0-1-1 0 0,0 1 0 0 0,0-1 1 0 0,0 1-1 0 0,0-1 0 0 0,0 1 1 0 0,0-1-1 0 0,0 1 0 0 0,0-1-30 0 0,2 10 169 0 0,0 0-1 0 0,-1 0 1 0 0,0 0-1 0 0,0 0 1 0 0,-2 0-1 0 0,0 8-168 0 0,1-12 56 0 0,0 0-1 0 0,1-1 1 0 0,-1 1-1 0 0,1 0 1 0 0,0 0-1 0 0,1-1 1 0 0,0 4-56 0 0,5 23 171 0 0,7 46 127 0 0,-4-20-132 0 0,4 2-75 0 0,-9-46-48 0 0,-1 1-1 0 0,-1-1 1 0 0,-1 1-1 0 0,0 0 1 0 0,-1 4-43 0 0,0-8 21 0 0,-1-8-13 0 0,0 1-1 0 0,0 0 0 0 0,0 0 1 0 0,-1 0-1 0 0,1 0 0 0 0,-1 1-7 0 0,0-3 1 0 0,0-1 0 0 0,1 1 0 0 0,-1-1 0 0 0,0 1 0 0 0,0-1 0 0 0,0 1-1 0 0,0-1 1 0 0,0 1 0 0 0,0-1 0 0 0,0 0 0 0 0,-1 0 0 0 0,1 0 0 0 0,0 0-1 0 0,-1 0 1 0 0,1 0 0 0 0,0 0 0 0 0,-2 0-1 0 0,-2 2-34 0 0,0-1 1 0 0,0 0-1 0 0,0 0 0 0 0,-1-1 0 0 0,1 1 0 0 0,-1-1 1 0 0,0-1-1 0 0,1 1 0 0 0,-1-1 0 0 0,-2 0 34 0 0,-8 0-370 0 0,1-2-1 0 0,-1 1 1 0 0,-3-3 370 0 0,-5 1-1647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54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246 186 6912 0 0,'0'0'528'0'0,"0"0"5"0"0,0 0 1288 0 0,0 0 606 0 0,0 0 121 0 0,0 0-202 0 0,0 0-920 0 0,0 0-402 0 0,0 0-86 0 0,0-12 1180 0 0,2-5-957 0 0,0-5 24 0 0,-2 7-420 0 0,0 14-710 0 0,0-1 1 0 0,0 1 0 0 0,0 0-1 0 0,0 0 1 0 0,0-1 0 0 0,0 1 0 0 0,0 0-1 0 0,0 0 1 0 0,-1-1 0 0 0,1 1-1 0 0,-1 0 1 0 0,1 0 0 0 0,-1-1-1 0 0,1 1 1 0 0,-1 0-56 0 0,-3-5 246 0 0,1 1 0 0 0,-2 0 0 0 0,1 0 1 0 0,-1 0-1 0 0,1 1 0 0 0,-1-1 0 0 0,-1 1 0 0 0,1 0-246 0 0,-14-12 428 0 0,12 11-359 0 0,0-1-1 0 0,0 1 0 0 0,-1 1 1 0 0,1-1-1 0 0,-1 1 0 0 0,0 1 1 0 0,0 0-1 0 0,-5-2-68 0 0,11 5 0 0 0,0-1 0 0 0,-1 1 0 0 0,1 0 0 0 0,0 0 0 0 0,0 0 0 0 0,0 1 0 0 0,0-1 0 0 0,0 0 0 0 0,-1 1 0 0 0,1 0 0 0 0,0-1 0 0 0,0 1 0 0 0,0 0 0 0 0,0 0 0 0 0,1 0 0 0 0,-1 0 0 0 0,0 0 0 0 0,0 1 0 0 0,-1 0 0 0 0,-3 3 0 0 0,0 1 0 0 0,0-1 0 0 0,1 1 0 0 0,-3 4 0 0 0,2-2 0 0 0,1 1 0 0 0,0 0 0 0 0,1 1 0 0 0,0-1 0 0 0,0 1 0 0 0,1 0 0 0 0,-1 5 0 0 0,2-6 0 0 0,1-1 0 0 0,0 1 0 0 0,1-1 0 0 0,0 1 0 0 0,0 1 0 0 0,0 24 0 0 0,-1-24-4 0 0,1 1 0 0 0,1-1 0 0 0,0 0 0 0 0,0 0 0 0 0,1 0 0 0 0,0 0 0 0 0,0 0 0 0 0,4 6 4 0 0,0 0-6 0 0,0-1-1 0 0,1-1 1 0 0,1 1 0 0 0,1-2-1 0 0,1 3 7 0 0,-8-13 8 0 0,0 0 0 0 0,0-1 0 0 0,1 1-1 0 0,-1-1 1 0 0,0 0 0 0 0,1 0 0 0 0,0 0 0 0 0,-1 0 0 0 0,1 0-1 0 0,0 0 1 0 0,0-1 0 0 0,0 0 0 0 0,0 1 0 0 0,0-1-1 0 0,3 0-7 0 0,-4 0 8 0 0,1-1 0 0 0,-1 1 0 0 0,1-1 0 0 0,-1 0 0 0 0,1 0 0 0 0,-1 0 0 0 0,1-1-1 0 0,-1 1 1 0 0,1 0 0 0 0,-1-1 0 0 0,1 0 0 0 0,-1 0 0 0 0,0 1 0 0 0,1-1 0 0 0,-1-1-1 0 0,0 1 1 0 0,0 0 0 0 0,1 0 0 0 0,-1-1 0 0 0,0 1 0 0 0,0-1-8 0 0,6-5 38 0 0,-1-1 0 0 0,0 1 0 0 0,0-1-1 0 0,0 0 1 0 0,-1-1 0 0 0,-1 1 0 0 0,1-1 0 0 0,-1 0 0 0 0,1-4-38 0 0,6-12 72 0 0,-7 16-55 0 0,0 0 0 0 0,-1-1 0 0 0,-1 1 0 0 0,2-4-17 0 0,-4 6 0 0 0,3-5 21 0 0,-1-1 1 0 0,-1 0 0 0 0,0 0 0 0 0,0-12-22 0 0,-2 23 10 0 0,0 2-8 0 0,0 0 0 0 0,0-1 0 0 0,0 1-1 0 0,0-1 1 0 0,0 1 0 0 0,0 0 0 0 0,0-1-1 0 0,0 1 1 0 0,0-1 0 0 0,0 1 0 0 0,0 0-1 0 0,0-1 1 0 0,0 1 0 0 0,1 0 0 0 0,-1-1 0 0 0,0 1-1 0 0,0 0 1 0 0,0-1 0 0 0,1 1 0 0 0,-1 0-1 0 0,0 0 1 0 0,0-1 0 0 0,1 1 0 0 0,-1 0-1 0 0,0 0 1 0 0,1-1 0 0 0,-1 1 0 0 0,0 0 0 0 0,1 0-1 0 0,-1 0 1 0 0,1-1-2 0 0,0 0 64 0 0,-2 6-34 0 0,1-1 0 0 0,-1 0 0 0 0,0 0 0 0 0,0 0 0 0 0,0 2-30 0 0,-1-1 1 0 0,1-1 0 0 0,0 1 1 0 0,0-1-1 0 0,1 0 0 0 0,-1 4-1 0 0,2 3 0 0 0,0 1 0 0 0,1 0 0 0 0,0 1 0 0 0,3 22 0 0 0,4 6 0 0 0,-7-34 0 0 0,0 1 0 0 0,0 0 0 0 0,-1 0 0 0 0,0-1 0 0 0,0 4 0 0 0,-1 1 0 0 0,-1 0 0 0 0,1-1 0 0 0,1 0 0 0 0,0 1 0 0 0,1-1 0 0 0,1 4 0 0 0,5 38 0 0 0,-5-44-130 0 0,-1 0 0 0 0,-1 1-1 0 0,1-1 1 0 0,-2 3 130 0 0,6 28-1743 0 0,-3-18-1439 0 0,1-15 1372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57.5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271 600 16847 0 0,'0'0'382'0'0,"0"0"54"0"0,0 0 22 0 0,4-11 114 0 0,-2-16 858 0 0,-1 20-400 0 0,-1-1-1 0 0,0 0 1 0 0,0 0-1 0 0,-1-3-1029 0 0,1 9 168 0 0,-1-1-1 0 0,1 0 0 0 0,-1 1 0 0 0,0-1 0 0 0,0 1 0 0 0,0-1 1 0 0,0 1-1 0 0,-1 0 0 0 0,1-1 0 0 0,0 1 0 0 0,-1 0 1 0 0,0 0-1 0 0,1 0 0 0 0,-1 0 0 0 0,-1 0-167 0 0,-4-5 221 0 0,5 4-106 0 0,-1 1 1 0 0,1 0-1 0 0,-1 0 0 0 0,0 0 0 0 0,1 0 0 0 0,-3-1-115 0 0,-20-18 551 0 0,19 18-486 0 0,0-1 0 0 0,0 0 0 0 0,0 0 0 0 0,1 0 1 0 0,0-1-1 0 0,0 0 0 0 0,0 0 0 0 0,-1-2-65 0 0,4 5 19 0 0,0 0 1 0 0,0 0-1 0 0,-1 0 0 0 0,1 0 1 0 0,0 0-1 0 0,-1 1 0 0 0,0-1 1 0 0,1 1-1 0 0,-1 0 0 0 0,0 0 1 0 0,0-1-1 0 0,0 2 0 0 0,0-1 1 0 0,0 0-1 0 0,-2 0-19 0 0,3 1 12 0 0,0 0-1 0 0,-1 0 1 0 0,1 0-1 0 0,0 1 1 0 0,0-1-1 0 0,0 0 1 0 0,-1 1-1 0 0,1-1 1 0 0,0 1 0 0 0,0 0-1 0 0,0 0 1 0 0,0 0-1 0 0,0 0 1 0 0,0 0-1 0 0,0 0 1 0 0,0 1-1 0 0,1-1 1 0 0,-1 1-1 0 0,0-1 1 0 0,1 1 0 0 0,-1-1-1 0 0,1 2-11 0 0,-6 6-4 0 0,0 1 1 0 0,1 1-1 0 0,0-1 0 0 0,1 1 1 0 0,0 0-1 0 0,1 0 0 0 0,0 0 1 0 0,-1 6 3 0 0,1 2-12 0 0,0 0 1 0 0,1 0 0 0 0,1 0-1 0 0,1 18 12 0 0,0 3-19 0 0,0-21 11 0 0,1 0-1 0 0,0 0 1 0 0,2-1-1 0 0,2 13 9 0 0,-2-18 0 0 0,1-1-1 0 0,1 1 1 0 0,0 0-1 0 0,1-1 0 0 0,5 10 1 0 0,-9-19 1 0 0,0 0-1 0 0,1-1 1 0 0,0 1-1 0 0,-1-1 1 0 0,1 1-1 0 0,0-1 1 0 0,0 0-1 0 0,1 1 1 0 0,-1-1-1 0 0,0 0 1 0 0,1 0-1 0 0,-1-1 1 0 0,1 1-1 0 0,0 0 1 0 0,-1-1-1 0 0,1 0 1 0 0,0 1-1 0 0,0-1 1 0 0,0 0-1 0 0,0-1 1 0 0,0 1-1 0 0,0 0 1 0 0,0-1-1 0 0,0 0 1 0 0,0 0-1 0 0,0 0 1 0 0,3 0-1 0 0,-4-1 11 0 0,0 1 1 0 0,1-1 0 0 0,-1 0 0 0 0,1 0-1 0 0,-1 0 1 0 0,0 0 0 0 0,0 0-1 0 0,1-1 1 0 0,-1 1 0 0 0,0-1 0 0 0,1 0-12 0 0,22-23 106 0 0,-15 15-41 0 0,3-3-22 0 0,-1-1 0 0 0,-1-1 0 0 0,0 0 0 0 0,-1-1 0 0 0,-1 0 0 0 0,0 0 0 0 0,-1-1 0 0 0,-1 0 0 0 0,0-1-1 0 0,-2 1 1 0 0,0-1 0 0 0,-1 0 0 0 0,1-11-43 0 0,-5-2 68 0 0,0 16 23 0 0,-1 10 122 0 0,-1 9 138 0 0,-1 8-191 0 0,4 2-160 0 0,1-1 1 0 0,0 0-1 0 0,1 0 0 0 0,0 0 1 0 0,1-1-1 0 0,0 1 0 0 0,1-1 1 0 0,1 1-1 0 0,15 42-56 0 0,-5-8 45 0 0,5 5 11 0 0,-15-39 0 0 0,46 108-12 0 0,-51-119-48 0 0,0 0-1 0 0,0-1 1 0 0,0 1-1 0 0,1-1 1 0 0,-1 1-1 0 0,0-1 1 0 0,1 1 0 0 0,-1-1-1 0 0,1 1 61 0 0,4 3-1160 0 0,-5-4-870 0 0,0-2-4720 0 0,6-4-2017 0 0</inkml:trace>
  <inkml:trace contextRef="#ctx0" brushRef="#br0" timeOffset="387.985">554 69 11976 0 0,'0'0'922'0'0,"0"0"-323"0"0,0 0 873 0 0,0 0 448 0 0,0 0 89 0 0,0 0-122 0 0,0 0-598 0 0,0 0-265 0 0,0 0-52 0 0,0 0-107 0 0,12-6 134 0 0,64-21-288 0 0,-64 24-370 0 0,-5 2-1310 0 0,-1-2-2733 0 0,-3 12-1450 0 0,-2 0-1411 0 0</inkml:trace>
  <inkml:trace contextRef="#ctx0" brushRef="#br0" timeOffset="755.018">558 91 6912 0 0,'0'0'528'0'0,"-14"13"4172"0"0,5 2 2966 0 0,3 3-3865 0 0,5-11-3374 0 0,0-1-1 0 0,0 1 0 0 0,0-1 0 0 0,1 0 1 0 0,0 1-1 0 0,0-1 0 0 0,2 5-426 0 0,-5 25 1055 0 0,5-8-434 0 0,-1 1 1 0 0,-1-1-1 0 0,-4 21-621 0 0,0 30 625 0 0,2-62-475 0 0,2-15-135 0 0,-1 0 0 0 0,1 0 1 0 0,0-1-1 0 0,-1 1 1 0 0,1 0-1 0 0,0 0 1 0 0,0-1-1 0 0,0 1 1 0 0,1 0-1 0 0,-1 1-15 0 0,1 14 144 0 0,-1-16-69 0 0,0-1-6 0 0,0 0 0 0 0,0 0 17 0 0,0 0-14 0 0,0 0 5 0 0,6 6 14 0 0,1-3-38 0 0,-6-2-49 0 0,0 0 0 0 0,0-1 0 0 0,0 1 0 0 0,0-1-1 0 0,0 0 1 0 0,0 1 0 0 0,0-1 0 0 0,0 0 0 0 0,1 0 0 0 0,-1 0 0 0 0,0 0 0 0 0,0 0 0 0 0,0 0-1 0 0,1 0-3 0 0,14-1 10 0 0,125-2-4612 0 0,-139 3 2628 0 0,-2 0-66 0 0</inkml:trace>
  <inkml:trace contextRef="#ctx0" brushRef="#br0" timeOffset="1497.139">751 206 8752 0 0,'0'0'673'0'0,"-1"0"-267"0"0,1 0-1 0 0,-1 0 1 0 0,1-1-1 0 0,-1 1 0 0 0,1 0 1 0 0,-1 0-1 0 0,1-1 1 0 0,0 1-1 0 0,-1-1 1 0 0,1 1-1 0 0,-1 0 1 0 0,1-1-1 0 0,0 1 1 0 0,-1-1-1 0 0,1 1 1 0 0,0-1-406 0 0,-1 0 295 0 0,1-1 0 0 0,0 1 0 0 0,0 0-1 0 0,0 0 1 0 0,-1 0 0 0 0,1-1 0 0 0,1 1 0 0 0,-1 0 0 0 0,0 0 0 0 0,0-1 0 0 0,0 1 0 0 0,1 0 0 0 0,-1 0 0 0 0,0 0-1 0 0,1 0 1 0 0,-1-1 0 0 0,1 1 0 0 0,-1 0 0 0 0,1 0 0 0 0,0 0 0 0 0,0 0 0 0 0,0 0-295 0 0,3-3 783 0 0,0 0 1 0 0,0 0-1 0 0,0 1 1 0 0,4-3-784 0 0,10-8 1662 0 0,-18 14-1356 0 0,0 0-2 0 0,0 0-285 0 0,1 0 0 0 0,-1-1 0 0 0,0 1 0 0 0,1 0 0 0 0,-1 0-1 0 0,0 0 1 0 0,1 0 0 0 0,-1 0 0 0 0,0 0 0 0 0,1 0 0 0 0,-1 0 0 0 0,0 0-1 0 0,1 0 1 0 0,-1 0 0 0 0,0 0 0 0 0,1 0 0 0 0,-1 0 0 0 0,0 0 0 0 0,1 0 0 0 0,-1 0-1 0 0,0 0 1 0 0,1 0 0 0 0,-1 1 0 0 0,0-1 0 0 0,1 0 0 0 0,-1 0 0 0 0,0 0 0 0 0,1 1-19 0 0,11 5 137 0 0,-10-5-72 0 0,-1 1-52 0 0,0-1 0 0 0,0 1 1 0 0,-1-1-1 0 0,1 1 0 0 0,0-1 1 0 0,0 1-1 0 0,-1 0 0 0 0,1-1 1 0 0,-1 1-1 0 0,1 0 0 0 0,-1-1 1 0 0,0 1-1 0 0,0 0 0 0 0,1-1 1 0 0,-1 1-1 0 0,-1 1-13 0 0,2 4 54 0 0,-1 0 0 0 0,-1 1 0 0 0,0-1-1 0 0,0 0 1 0 0,0 0 0 0 0,0 0 0 0 0,-1 0 0 0 0,-1 0-1 0 0,1-1 1 0 0,-1 1 0 0 0,0 0-54 0 0,-8 17 251 0 0,9-19-192 0 0,0 0 0 0 0,0-1 1 0 0,-1 1-1 0 0,0 0 0 0 0,-2 3-59 0 0,-5 4 155 0 0,6-9-109 0 0,1 1 0 0 0,-1 0 0 0 0,1 0 0 0 0,0 0 0 0 0,1 0 1 0 0,-1 1-1 0 0,1-1 0 0 0,-2 5-46 0 0,2-3 69 0 0,-3-1-1 0 0,5-4-65 0 0,-1-1 0 0 0,1 1 0 0 0,0 0 1 0 0,0 0-1 0 0,0 0 0 0 0,0 0 0 0 0,0 0 0 0 0,0 0 0 0 0,0 0 0 0 0,0 0 0 0 0,0 0 1 0 0,0 0-1 0 0,0 0 0 0 0,1 0 0 0 0,-1-1 0 0 0,0 1 0 0 0,1 0 0 0 0,-1 0 1 0 0,0 0-1 0 0,1 0-3 0 0,0 0 1 0 0,-1 0-1 0 0,1 0 0 0 0,0 1 0 0 0,0-1 0 0 0,0 0 0 0 0,0 0 0 0 0,0 0 0 0 0,0 0 0 0 0,0 0 0 0 0,0 0 0 0 0,1 0 0 0 0,-1 0 0 0 0,0-1 0 0 0,0 1 0 0 0,1 0 0 0 0,-1-1 0 0 0,1 1 0 0 0,-1-1 0 0 0,0 0 0 0 0,1 1 0 0 0,-1-1 0 0 0,1 0 0 0 0,3 1 0 0 0,1 1-46 0 0,-1-1 0 0 0,1 0 0 0 0,0-1 0 0 0,0 1 1 0 0,0-1-1 0 0,0 0 0 0 0,0-1 0 0 0,0 1 0 0 0,0-1 0 0 0,0 0 0 0 0,-1-1 0 0 0,1 1 0 0 0,0-1 1 0 0,-1 0-1 0 0,1-1 0 0 0,-1 1 0 0 0,0-1 0 0 0,0 0 0 0 0,3-2 46 0 0,-1 1-370 0 0,4-5-4906 0 0,-5 4-894 0 0,-3 1-1581 0 0</inkml:trace>
  <inkml:trace contextRef="#ctx0" brushRef="#br0" timeOffset="2051.829">859 1 4144 0 0,'0'0'319'0'0,"0"0"335"0"0,0 0 2191 0 0,0 0 982 0 0,0 0 196 0 0,0 0-374 0 0,0 0-1723 0 0,0 0-762 0 0,10 2 1350 0 0,20 9-701 0 0,7-2-1177 0 0,-24-6-360 0 0,0-2 1 0 0,0 1-1 0 0,3-2-276 0 0,-15 0 84 0 0,-1 0 17 0 0,5 0 231 0 0,-1-2-121 0 0,-1 1-1 0 0,1 0 0 0 0,0 0 0 0 0,0 1 0 0 0,3-1-210 0 0,6 23 192 0 0,-11-15-165 0 0,0 1-1 0 0,-1-1 0 0 0,0 1 1 0 0,0 0-1 0 0,-1-1 1 0 0,0 8-27 0 0,2 20 68 0 0,2 10 33 0 0,0-9 178 0 0,4 14-279 0 0,-6-37 72 0 0,-1-1 0 0 0,0 0-1 0 0,-1 4-71 0 0,0-3 85 0 0,1-1 0 0 0,2 13-85 0 0,5 40 242 0 0,-7-43-99 0 0,2-1 0 0 0,3 10-143 0 0,-5-22 53 0 0,1 0 1 0 0,-2 1-1 0 0,1-1 0 0 0,-1 0 1 0 0,0 0-1 0 0,-1 1 0 0 0,0 0-53 0 0,1-9 9 0 0,-1 1 0 0 0,1-1-1 0 0,0 0 1 0 0,-1 1-1 0 0,1-1 1 0 0,-1 0-1 0 0,1 1 1 0 0,-1-1 0 0 0,1 0-1 0 0,-1 0 1 0 0,0 0-1 0 0,0 0 1 0 0,0 0 0 0 0,0 1-1 0 0,0-2 1 0 0,0 1-1 0 0,0 0 1 0 0,0 0-1 0 0,0 0 1 0 0,0 0 0 0 0,0-1-1 0 0,0 1 1 0 0,-1 0-1 0 0,1-1 1 0 0,0 1 0 0 0,-1-1-1 0 0,1 1 1 0 0,0-1-1 0 0,-1 0 1 0 0,1 0-1 0 0,0 0-8 0 0,-7 1-19 0 0,1-1 0 0 0,0 0 0 0 0,0-1 0 0 0,0 0 0 0 0,-6-1 19 0 0,-13-1-796 0 0,14 2 230 0 0,-5 1-2126 0 0,0 1-4019 0 0,-1 2-2507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55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159 38 11976 0 0,'7'-16'1296'0'0,"-5"11"-980"0"0,-1 4 1322 0 0,-1 1-1351 0 0,0-1 0 0 0,0 1-1 0 0,0 0 1 0 0,0 0 0 0 0,0 0 0 0 0,0 0-1 0 0,0 0 1 0 0,0-1 0 0 0,0 1-1 0 0,0 0 1 0 0,0 0 0 0 0,0 0 0 0 0,0 0-1 0 0,0-1 1 0 0,0 1 0 0 0,0 0-1 0 0,0 0 1 0 0,0 0 0 0 0,0 0 0 0 0,0 0-1 0 0,0-1 1 0 0,0 1 0 0 0,0 0 0 0 0,0 0-1 0 0,0 0 1 0 0,0 0 0 0 0,0 0-1 0 0,1 0 1 0 0,-1-1 0 0 0,0 1 0 0 0,0 0-1 0 0,0 0 1 0 0,0 0 0 0 0,0 0-287 0 0,0 0 2094 0 0,-9 3-2058 0 0,4-3 51 0 0,1 0 1 0 0,0 1 0 0 0,-1-1 0 0 0,1-1-1 0 0,-1 1 1 0 0,1-1 0 0 0,0 0 0 0 0,-1 0-1 0 0,1 0 1 0 0,0 0 0 0 0,0-1 0 0 0,-4-1-88 0 0,7 2 1 0 0,-2 1 14 0 0,1-1-1 0 0,-1 1 1 0 0,0-1 0 0 0,1 1-1 0 0,-1 0 1 0 0,1 0 0 0 0,-1 0-1 0 0,0 0 1 0 0,1 0 0 0 0,-1 1-1 0 0,0-1 1 0 0,1 1 0 0 0,-1 0-1 0 0,1 0 1 0 0,-1 0 0 0 0,1 0-1 0 0,0 0 1 0 0,-1 1-15 0 0,-1 1 15 0 0,2-1 22 0 0,0 0 1 0 0,0 1-1 0 0,1-1 1 0 0,-1 1-1 0 0,1 0 0 0 0,-1-1 1 0 0,1 1-1 0 0,0 0 1 0 0,0 0-1 0 0,0 0 0 0 0,1 0 1 0 0,-1 3-38 0 0,-2 40 305 0 0,1-15-14 0 0,-13 164 678 0 0,7-74-534 0 0,6-88-100 0 0,3 12-335 0 0,-1-11 81 0 0,4 6 32 0 0,-4-39 6 0 0,0-1 1 0 0,0 0-9 0 0,0 0-38 0 0,0 0-4 0 0,13 1 48 0 0,-11-1-110 0 0,0 0-1 0 0,1 1 0 0 0,-1-1 0 0 0,0 0 0 0 0,0-1 0 0 0,0 1 0 0 0,1 0 0 0 0,-1-1 0 0 0,0 1 0 0 0,0-1 0 0 0,0 1 0 0 0,0-1 0 0 0,0 0 0 0 0,0 0 0 0 0,1-1-6 0 0,15-7 11 0 0,1-3-1370 0 0,-17 11 1157 0 0,-1 0-1 0 0,1 1 1 0 0,0-1 0 0 0,-1 0-1 0 0,1 0 1 0 0,-1 0-1 0 0,1-1 1 0 0,-1 1-1 0 0,1 0 1 0 0,-1-1-1 0 0,0 1 1 0 0,0-1-1 0 0,0 1 1 0 0,1-1 202 0 0,10-9-5863 0 0,-10 5 3383 0 0</inkml:trace>
  <inkml:trace contextRef="#ctx0" brushRef="#br0" timeOffset="532.76">176 228 5984 0 0,'-4'-4'622'0'0,"4"4"-243"0"0,-1-1 0 0 0,1 1-1 0 0,0 0 1 0 0,-1-1-1 0 0,1 1 1 0 0,0-1-1 0 0,0 1 1 0 0,0 0-1 0 0,-1-1 1 0 0,1 1-1 0 0,0-1 1 0 0,0 1-1 0 0,0-1 1 0 0,0 1-1 0 0,0-1 1 0 0,0 1 0 0 0,0-1-1 0 0,0 1 1 0 0,0-1-1 0 0,0 1 1 0 0,0 0-1 0 0,0-1 1 0 0,0 1-379 0 0,7-13 5184 0 0,3 6-4515 0 0,0-1 0 0 0,1 1 0 0 0,0 1 0 0 0,0 0 0 0 0,1 0 0 0 0,-1 1 0 0 0,1 1 0 0 0,0 0 0 0 0,1 0-669 0 0,-11 4 224 0 0,-2 0-7 0 0,0 0 2 0 0,7 16 490 0 0,-7-14-685 0 0,0 1 0 0 0,0-1 0 0 0,1 1 0 0 0,-2 0-1 0 0,1-1 1 0 0,0 1 0 0 0,0-1 0 0 0,-1 1 0 0 0,0 0 0 0 0,1-1 0 0 0,-2 2-24 0 0,-12 29 47 0 0,8-19 59 0 0,3-8-94 0 0,1-1 0 0 0,-1 1 0 0 0,0-1-1 0 0,0 0 1 0 0,-1 0 0 0 0,0-1 0 0 0,0 1 0 0 0,-4 4-12 0 0,7-8 72 0 0,1-1 12 0 0,0 0 9 0 0,0 0 3 0 0,0 0 0 0 0,0 0-5 0 0,0 0-22 0 0,0 0-5 0 0,0 0 0 0 0,1-1-59 0 0,0 0 0 0 0,0 1 1 0 0,0-1-1 0 0,-1 0 0 0 0,1 1 0 0 0,1-1 0 0 0,-1 1 1 0 0,0 0-1 0 0,0-1 0 0 0,0 1 0 0 0,0 0 0 0 0,0 0 1 0 0,0-1-1 0 0,0 1 0 0 0,0 0 0 0 0,1 0-5 0 0,1 0 41 0 0,4-1-39 0 0,-1 0-1 0 0,1 1 0 0 0,-1-1 1 0 0,1 2-1 0 0,-1-1 1 0 0,1 1-1 0 0,-1 0 1 0 0,1 0-1 0 0,-1 1 1 0 0,0 0-1 0 0,0 0 0 0 0,1 0 1 0 0,4 4-2 0 0,-6-4 11 0 0,0 0 0 0 0,-1 1 0 0 0,1 0-1 0 0,-1 0 1 0 0,0 0 0 0 0,1 0 0 0 0,-2 1 0 0 0,1 0 0 0 0,0 0 0 0 0,-1 0 0 0 0,1 0 0 0 0,-1 0 0 0 0,0 0-1 0 0,-1 1 1 0 0,1 0 0 0 0,-1 0 0 0 0,1 2-11 0 0,4 30 203 0 0,-7-33-151 0 0,1 1-1 0 0,0-1 1 0 0,-1 0 0 0 0,0 1 0 0 0,0-1 0 0 0,0 1 0 0 0,-1-1 0 0 0,0 0 0 0 0,1 0-1 0 0,-2 1 1 0 0,1-1 0 0 0,0 0 0 0 0,-1 0 0 0 0,-1 4-52 0 0,1-5 31 0 0,1-1 0 0 0,0 1 0 0 0,-1 0 0 0 0,1-1 0 0 0,-1 0 0 0 0,0 1 0 0 0,0-1 0 0 0,0 0 0 0 0,0 0 0 0 0,0 0 0 0 0,-1 0 0 0 0,1 0 0 0 0,-1 0 0 0 0,1-1 0 0 0,-1 1 0 0 0,1-1 0 0 0,-1 0 0 0 0,0 1 0 0 0,0-2 0 0 0,0 1 0 0 0,-3 1-31 0 0,-16-1 88 0 0,-1-1 1 0 0,0-1-1 0 0,-22-4-88 0 0,2 1-13 0 0,37 3-110 0 0,-1 0 0 0 0,1 0 0 0 0,0 0-1 0 0,-1-1 1 0 0,1 0 0 0 0,-3-1 123 0 0,7 2-335 0 0,-1-1-1 0 0,1 1 1 0 0,0 0 0 0 0,0-1 0 0 0,-1 1-1 0 0,1-1 1 0 0,-1-1 335 0 0,2 1-454 0 0,-1 1 0 0 0,2 0 0 0 0,-1 0 1 0 0,0-1-1 0 0,0 1 0 0 0,0 0 0 0 0,0-1 0 0 0,1 1 0 0 0,-1-1 0 0 0,1 1 0 0 0,-1-1 1 0 0,1 0-1 0 0,0 0 454 0 0,-1-7-8309 0 0</inkml:trace>
  <inkml:trace contextRef="#ctx0" brushRef="#br0" timeOffset="985.171">397 44 14280 0 0,'0'0'1102'0'0,"0"0"-468"0"0,0 0 703 0 0,0 0 381 0 0,0 0 77 0 0,0 0-116 0 0,0 0-563 0 0,0 0-247 0 0,7 0 686 0 0,71-4 839 0 0,-46 11-727 0 0,-30-7-1645 0 0,-1 0 0 0 0,1 0 0 0 0,-1 1 0 0 0,1-1-1 0 0,-1 0 1 0 0,1 1 0 0 0,-1-1 0 0 0,1 1 0 0 0,-1 0 0 0 0,0-1 0 0 0,1 1 0 0 0,-1 0 0 0 0,0 0 0 0 0,0 0 0 0 0,1 0 0 0 0,-1 0 0 0 0,0 0 0 0 0,0 0 0 0 0,0 0 0 0 0,0 0 0 0 0,0 1 0 0 0,-1-1 0 0 0,1 0 0 0 0,0 2-23 0 0,2 3 146 0 0,0 0 0 0 0,-1 1 0 0 0,1 0 0 0 0,0 5-145 0 0,-1-5 27 0 0,1 10-27 0 0,0-1 0 0 0,-1 1 0 0 0,-1 1 0 0 0,4 22 0 0 0,2 36 40 0 0,-5-46 61 0 0,1-1 1 0 0,5 20-102 0 0,-3-22 196 0 0,-2 1 1 0 0,-1 0-1 0 0,-1 0 1 0 0,-1 9-197 0 0,0-19-21 0 0,0-13 23 0 0,-1 0 0 0 0,1 1-1 0 0,-1-1 1 0 0,0 0 0 0 0,-1 0 0 0 0,1 0-1 0 0,-1 0 1 0 0,0-1 0 0 0,0 1 0 0 0,-1 0 0 0 0,1-1-1 0 0,-3 3-1 0 0,5-6 19 0 0,-1 0 0 0 0,0-1 0 0 0,1 1 0 0 0,-1 0 0 0 0,0 0 0 0 0,0-1 0 0 0,1 1 1 0 0,-1-1-1 0 0,0 1 0 0 0,0-1 0 0 0,0 1 0 0 0,0-1 0 0 0,0 1 0 0 0,0-1 0 0 0,0 0 0 0 0,0 1 0 0 0,0-1 0 0 0,0 0 0 0 0,0 0 0 0 0,0 0 0 0 0,0 0 0 0 0,0 0 0 0 0,0 0 0 0 0,0 0 0 0 0,0 0 0 0 0,0 0 0 0 0,0-1 0 0 0,0 1 0 0 0,0 0 0 0 0,0-1 0 0 0,-1 1-19 0 0,-15-9-1176 0 0,1 0-4842 0 0,13 6 2749 0 0,-10-6-6390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36.6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576 124 9040 0 0,'0'0'413'0'0,"0"0"-10"0"0,0 0-126 0 0,0 0 427 0 0,-4-19 9010 0 0,3 17-9443 0 0,-1 0 0 0 0,1 0 0 0 0,0 0-1 0 0,-1 0 1 0 0,1 0 0 0 0,-1 0 0 0 0,0 1 0 0 0,0-1-1 0 0,1 0 1 0 0,-1 1 0 0 0,0 0 0 0 0,0-1 0 0 0,-1 1-1 0 0,1 0 1 0 0,0 0 0 0 0,0 0 0 0 0,0 1-1 0 0,-1-1 1 0 0,0 0-271 0 0,-2 0 141 0 0,-1 0-1 0 0,1 0 1 0 0,0 0-1 0 0,0 1 1 0 0,-1 0-1 0 0,1 0 1 0 0,0 0-1 0 0,0 0 1 0 0,-1 1-141 0 0,-4 1 173 0 0,0 1 1 0 0,0 0-1 0 0,1 1 1 0 0,-1 0 0 0 0,1 1-1 0 0,0-1 1 0 0,0 2 0 0 0,-3 1-174 0 0,-63 37 617 0 0,60-34-540 0 0,10-8 0 0 0,1 1 0 0 0,0 0 0 0 0,0 0 0 0 0,0 1-1 0 0,-3 2-76 0 0,-9 12 636 0 0,4-7-522 0 0,1 2 0 0 0,1-1 0 0 0,-1 3-114 0 0,-6 6 120 0 0,13-17-117 0 0,0 0 0 0 0,1 1 1 0 0,-1-1-1 0 0,1 1 0 0 0,0 0 0 0 0,1 0 0 0 0,-3 4-3 0 0,-6 22 139 0 0,-13 37 269 0 0,2 3-224 0 0,10-34 149 0 0,2 1-1 0 0,-1 12-332 0 0,-2 29 490 0 0,2 25-490 0 0,10-74 57 0 0,1-18-33 0 0,-1 1-1 0 0,0-1 1 0 0,-1 1-24 0 0,-12 91 117 0 0,-7 51-68 0 0,17-120-404 0 0,-1 34 355 0 0,1-9-6 0 0,1-5 280 0 0,4 41-274 0 0,0-25 70 0 0,-1-51-68 0 0,0 33 25 0 0,2 0 0 0 0,4 11-27 0 0,6 71 0 0 0,3 44 0 0 0,-15-131 0 0 0,0-33 0 0 0,0 1 0 0 0,1-1 0 0 0,2 10 0 0 0,1 2 0 0 0,-2 1 0 0 0,0 22 0 0 0,-2-24 0 0 0,2-1 0 0 0,0 1 0 0 0,3 7 0 0 0,13 104-900 0 0,-11-95 1334 0 0,-3-21-557 0 0,0 0 0 0 0,6 17 123 0 0,14 57-256 0 0,-18-77 256 0 0,0 1 0 0 0,2-2 0 0 0,0 1 0 0 0,0-1 0 0 0,2 0 0 0 0,0-1 0 0 0,1 0 0 0 0,1-1 0 0 0,9 10 0 0 0,-15-18 0 0 0,-1 0 0 0 0,0-1 0 0 0,0 2 0 0 0,0 0 0 0 0,-1 0 0 0 0,0-1 0 0 0,1 0 0 0 0,0-1 0 0 0,2 2 0 0 0,15 13 205 0 0,1-1 1 0 0,1-1-1 0 0,1-1 1 0 0,13 6-206 0 0,8 7 146 0 0,-12-15-146 0 0,-29-12 0 0 0,-4-4 0 0 0,1 1 0 0 0,-1 0 0 0 0,0 0 0 0 0,1-1 0 0 0,-1 1 0 0 0,1-1 0 0 0,-1 1 0 0 0,1-1 0 0 0,-1 0 0 0 0,1 1 0 0 0,-1-1 0 0 0,1 0 0 0 0,-1 0 0 0 0,17 2 0 0 0,0 0 0 0 0,0-2 0 0 0,0 0 0 0 0,0 0 0 0 0,0-2 0 0 0,3-1 0 0 0,-15 2-11 0 0,6-1-129 0 0,0-1 0 0 0,0 0-1 0 0,0 0 1 0 0,-1-1 0 0 0,1-1 140 0 0,16-7-161 0 0,-20 10 137 0 0,0-2 1 0 0,-1 1-1 0 0,1-1 0 0 0,3-3 24 0 0,16-9 0 0 0,-19 12 0 0 0,0-1 0 0 0,0 0 0 0 0,0 0 0 0 0,0-1 0 0 0,34-27 0 0 0,-20 17 205 0 0,-18 13-100 0 0,1-1 0 0 0,0 1-1 0 0,-1-1 1 0 0,5-3-105 0 0,13-15-107 0 0,-14 14-22 0 0,-1 0 0 0 0,1 0-1 0 0,-1 0 1 0 0,-1-1 129 0 0,9-15 0 0 0,-12 19 0 0 0,0 0 0 0 0,-1 0 0 0 0,1 0 0 0 0,-1 0 0 0 0,2-4 0 0 0,4-10 0 0 0,26-47 0 0 0,-29 51 200 0 0,-4 13-158 0 0,-1 0 1 0 0,1 0-1 0 0,-1 0 0 0 0,1 1 1 0 0,0-1-1 0 0,-1 0 1 0 0,1 1-1 0 0,0-1 1 0 0,0 1-1 0 0,0-1-42 0 0,5-6 36 0 0,0-1 1 0 0,-1 0-1 0 0,4-9-36 0 0,8-13-666 0 0,-14 25 820 0 0,0 0 1 0 0,0-1 0 0 0,0 1 0 0 0,1-7-155 0 0,1-4 186 0 0,-2 7-186 0 0,0-1 0 0 0,-1 1 0 0 0,0-1 0 0 0,-1 1 0 0 0,0-7 0 0 0,2-13 0 0 0,-2 25 0 0 0,0 0 0 0 0,1 0 0 0 0,0 0 0 0 0,-1 1 0 0 0,2-1 0 0 0,1-4 0 0 0,-1 4 0 0 0,0 0 0 0 0,-1-1 0 0 0,0 1 0 0 0,2-6 0 0 0,-1-7 0 0 0,0-1 0 0 0,-1 0 0 0 0,-1 0 0 0 0,-1 0 0 0 0,0 0 0 0 0,-2-6 0 0 0,-2-95 0 0 0,4 107 0 0 0,0-1 0 0 0,1 1 0 0 0,2-13 0 0 0,1-10 0 0 0,2-32 0 0 0,-2 29 0 0 0,-1-22 0 0 0,-1 19 0 0 0,-1 24 0 0 0,-1 0 0 0 0,0 0 0 0 0,-3-13 0 0 0,-1-34 0 0 0,3 51 0 0 0,0 0 0 0 0,0 0 0 0 0,2-10 0 0 0,-1 9 0 0 0,0 0 0 0 0,0 0 0 0 0,-2-6 0 0 0,-2-8 0 0 0,2 0 0 0 0,2-25 0 0 0,1 18 0 0 0,-5-30 0 0 0,0-33 0 0 0,-3 35 0 0 0,6 53 0 0 0,0 1 0 0 0,0-1 0 0 0,1 1 0 0 0,0-2 0 0 0,0-33 0 0 0,0 40 0 0 0,0-1 0 0 0,0 1 0 0 0,1 0 0 0 0,0-1 0 0 0,0 0 0 0 0,0 0 0 0 0,0 0 0 0 0,0 0 0 0 0,-1 1 0 0 0,0-1 0 0 0,0-2 0 0 0,-1 0 0 0 0,1-1 0 0 0,0 0 0 0 0,0 0 0 0 0,1-5 0 0 0,-1 10 0 0 0,1 0 0 0 0,-1 0 0 0 0,-1 1 0 0 0,1-1 0 0 0,0 0 0 0 0,-1 0 0 0 0,-1-13 0 0 0,1 4 10 0 0,0-1-1 0 0,-2-9-9 0 0,-2-23 34 0 0,0 3-7 0 0,4 33-23 0 0,-1 1 0 0 0,2-1 0 0 0,-1 0 0 0 0,1-2-4 0 0,2-11 0 0 0,-2 1 0 0 0,-1 0 0 0 0,-1-1 0 0 0,-1 1 0 0 0,0 0 0 0 0,-6-16 0 0 0,2 10 0 0 0,3 12 0 0 0,0 1 0 0 0,-1-1 0 0 0,-4-7 0 0 0,-31-79-129 0 0,24 60-3 0 0,0 1 1 0 0,-23-38 131 0 0,30 67 15 0 0,0-1 0 0 0,0 1 0 0 0,-1 1 0 0 0,-1 0 0 0 0,1 1 0 0 0,-2 0 1 0 0,0 0-1 0 0,0 1 0 0 0,0 1 0 0 0,-1 0 0 0 0,-1 1 0 0 0,1 0 0 0 0,-4 0-15 0 0,-20-8 49 0 0,0 2 0 0 0,-1 1 0 0 0,-1 3 0 0 0,-17-2-49 0 0,9 5-2930 0 0,40 6 1433 0 0,0 0 0 0 0,0 1 0 0 0,0-1-1 0 0,0 1 1 0 0,-6 3 1497 0 0,-5 1-9623 0 0</inkml:trace>
  <inkml:trace contextRef="#ctx0" brushRef="#br0" timeOffset="15016.073">999 3820 16296 0 0,'0'0'365'0'0,"0"0"56"0"0,-10-9 568 0 0,9 8-841 0 0,0 0-1 0 0,0-1 0 0 0,0 1 1 0 0,0 0-1 0 0,0-1 0 0 0,0 1 0 0 0,0-1 1 0 0,1 1-1 0 0,-1-1 0 0 0,0 1 1 0 0,1-1-1 0 0,-1 1 0 0 0,1-1 0 0 0,0 0 1 0 0,-1 1-1 0 0,1-1 0 0 0,0 1 1 0 0,0-1-1 0 0,0 0 0 0 0,0 1 0 0 0,1-2-147 0 0,-1 0 262 0 0,0 0-66 0 0,0-7 998 0 0,0-1 0 0 0,-1 1 0 0 0,-1-6-1194 0 0,1 13 164 0 0,1 1 0 0 0,-1-1 0 0 0,0 0 0 0 0,0 1 0 0 0,0-1 0 0 0,0 1 0 0 0,0-1 0 0 0,-1 1 0 0 0,1-1-1 0 0,-1 1 1 0 0,0 0 0 0 0,1 0 0 0 0,-1 0 0 0 0,0 0 0 0 0,-1 0-164 0 0,-17-21 841 0 0,-6-1-631 0 0,20 18-179 0 0,0 0-1 0 0,0 1 1 0 0,-1 0-1 0 0,-1-1-30 0 0,-17-15 63 0 0,21 17-54 0 0,0 1 0 0 0,0-1 0 0 0,0 1 0 0 0,-1-1 0 0 0,0 1-9 0 0,3 2 2 0 0,0 0-1 0 0,0 0 0 0 0,1 1 1 0 0,-1-1-1 0 0,0 0 0 0 0,0 1 1 0 0,0 0-1 0 0,0-1 0 0 0,0 1 1 0 0,0 0-1 0 0,0 0 0 0 0,0 0 1 0 0,0 0-1 0 0,0 1 0 0 0,0-1 1 0 0,0 0-1 0 0,1 1-1 0 0,-4 0-3 0 0,1 1 0 0 0,-1-1 0 0 0,1 1 0 0 0,0 0 0 0 0,-1 0 0 0 0,1 0 0 0 0,1 1 0 0 0,-1 0 0 0 0,0 0 0 0 0,0 0 0 0 0,1 0 0 0 0,0 0 0 0 0,0 0 0 0 0,0 1 0 0 0,0 0 0 0 0,0 0 0 0 0,1 0 0 0 0,-1 0 0 0 0,1 0 0 0 0,0 1 3 0 0,-6 11-23 0 0,1 0 0 0 0,1 1 0 0 0,0-1-1 0 0,1 1 1 0 0,1 0 0 0 0,1 1 0 0 0,-1 10 23 0 0,3-13-8 0 0,0-1 0 0 0,1 1-1 0 0,1-1 1 0 0,0 1 0 0 0,1-1 0 0 0,1 1 0 0 0,0-1-1 0 0,1 0 1 0 0,2 6 8 0 0,-4-15 1 0 0,1 1-1 0 0,-1-1 1 0 0,1 0-1 0 0,0 0 1 0 0,1-1-1 0 0,-1 1 1 0 0,1-1-1 0 0,0 1 1 0 0,0-1-1 0 0,0 0 1 0 0,0-1 0 0 0,1 1-1 0 0,0-1 1 0 0,0 0-1 0 0,-1 0 1 0 0,2 0-1 0 0,-1-1 1 0 0,0 0-1 0 0,1 0 1 0 0,4 2-1 0 0,-7-4 10 0 0,-1 0 0 0 0,1 0 1 0 0,0-1-1 0 0,-1 1 0 0 0,1-1 0 0 0,0 1 1 0 0,-1-1-1 0 0,1 0 0 0 0,-1 0 0 0 0,1 0 1 0 0,-1 0-1 0 0,1 0 0 0 0,-1 0 0 0 0,0-1 1 0 0,0 1-1 0 0,0-1-10 0 0,7-5 59 0 0,0 0 0 0 0,-1 0 0 0 0,1-2-59 0 0,1-2 26 0 0,-1-1 0 0 0,0 0 0 0 0,-1 0 0 0 0,0-1 0 0 0,-1 0 0 0 0,-1 0-1 0 0,0 0 1 0 0,-1-1 0 0 0,0 0 0 0 0,-1 0 0 0 0,0-1 0 0 0,-1 1 0 0 0,-1-1 0 0 0,0-8-26 0 0,4-15 280 0 0,-6 36-27 0 0,0 2-29 0 0,0 3-213 0 0,-1-1-1 0 0,1 1 1 0 0,0-1 0 0 0,-1 1-1 0 0,1 0 1 0 0,0-1-1 0 0,1 1 1 0 0,-1-1 0 0 0,1 2-11 0 0,-1 5 0 0 0,1 10 0 0 0,1 0 0 0 0,1 5 0 0 0,2 19 0 0 0,9 120 0 0 0,-10-135 0 0 0,5 24 0 0 0,-1-14 0 0 0,-7-32-70 0 0,0 1 0 0 0,1-1 0 0 0,0 1 0 0 0,0-1 0 0 0,1 0 0 0 0,-1 0 0 0 0,1 0 0 0 0,2 2 70 0 0,-5-7-480 0 0,7-7-3098 0 0,-3 0 1460 0 0</inkml:trace>
  <inkml:trace contextRef="#ctx0" brushRef="#br0" timeOffset="15809.241">1457 3198 11056 0 0,'0'0'852'0'0,"0"0"-283"0"0,0 0 899 0 0,10-20 11693 0 0,-14 18-12997 0 0,1 1 1 0 0,-1-1-1 0 0,0 0 1 0 0,1 1-1 0 0,-1 0 1 0 0,0 0-1 0 0,0 0 0 0 0,0 0 1 0 0,0 1-1 0 0,-2-1-164 0 0,-46 2 454 0 0,23 0-256 0 0,26-1-174 0 0,0 1 1 0 0,0-1 0 0 0,0 1-1 0 0,0-1 1 0 0,0 1 0 0 0,-2 1-25 0 0,4-2 65 0 0,-1 2 0 0 0,2-2-63 0 0,-1 0 0 0 0,1 0 0 0 0,-1 0 0 0 0,1 0 0 0 0,0 0 0 0 0,-1 1 0 0 0,1-1 0 0 0,-1 0 0 0 0,1 0 0 0 0,0 0 0 0 0,-1 1 0 0 0,1-1 1 0 0,0 0-1 0 0,-1 0 0 0 0,1 1 0 0 0,0-1 0 0 0,-1 0 0 0 0,1 1 0 0 0,0-1 0 0 0,0 0 0 0 0,-1 1 0 0 0,1-1 0 0 0,0 1 0 0 0,0-1 0 0 0,0 0 0 0 0,0 1 0 0 0,-1-1 0 0 0,1 1 0 0 0,0-1 0 0 0,0 1 0 0 0,0-1-2 0 0,-4 14 56 0 0,0 0 0 0 0,1 0 0 0 0,0 0 0 0 0,1 0-1 0 0,1 1 1 0 0,0-1 0 0 0,1 4-56 0 0,-5 49 102 0 0,-3 7 41 0 0,-3 21 174 0 0,1 14 242 0 0,6-74-319 0 0,4-35-231 0 0,0 1 0 0 0,0-1 0 0 0,-1 1 0 0 0,1-1 0 0 0,0 1 0 0 0,0-1 0 0 0,0 1 0 0 0,0-1 0 0 0,0 1 0 0 0,0-1 0 0 0,0 1 0 0 0,0-1 0 0 0,0 1 0 0 0,0-1 0 0 0,0 1 0 0 0,0-1 0 0 0,1 1 0 0 0,-1-1 0 0 0,0 1 0 0 0,0-1 0 0 0,0 0 0 0 0,1 1 0 0 0,-1-1 0 0 0,0 1 0 0 0,0-1 0 0 0,1 1 0 0 0,-1-1 0 0 0,1 0-9 0 0,21 6 417 0 0,-12-6-451 0 0,0 1-1 0 0,0-2 0 0 0,0 1 1 0 0,0-1-1 0 0,-1-1 0 0 0,1 0 1 0 0,6-2 34 0 0,-4 1-1303 0 0,1 0 1 0 0,0 1 0 0 0,-1 1 0 0 0,2 0 1302 0 0,-13 1-1731 0 0,-1 0-224 0 0,0 0-41 0 0</inkml:trace>
  <inkml:trace contextRef="#ctx0" brushRef="#br0" timeOffset="16375.239">1576 3291 4144 0 0,'0'0'319'0'0,"5"-10"942"0"0,-4 8 4228 0 0,0 0 5251 0 0,-1 1-7590 0 0,0 3-1276 0 0,2 8-748 0 0,-1 15-914 0 0,-7 5 614 0 0,-6 16-826 0 0,-5 24 434 0 0,11-44-66 0 0,6-25-208 0 0,-1 1-27 0 0,1-1-138 0 0,0-1-1 0 0,0 1 1 0 0,0 0-1 0 0,-1 0 0 0 0,1-1 1 0 0,0 1-1 0 0,0 0 1 0 0,0 0-1 0 0,0-1 0 0 0,0 1 1 0 0,0 0-1 0 0,1 0 1 0 0,-1-1-1 0 0,0 1 0 0 0,0 0 1 0 0,0 0-1 0 0,1-1 1 0 0,-1 1-1 0 0,0 0 0 0 0,1 0 6 0 0,0 0-9 0 0,0 0-1 0 0,0 0 0 0 0,0 0 0 0 0,1 0 0 0 0,-1-1 0 0 0,0 1 1 0 0,0 0-1 0 0,1-1 0 0 0,-1 1 0 0 0,0-1 0 0 0,1 1 0 0 0,-1-1 1 0 0,1 1-1 0 0,-1-1 0 0 0,1 0 0 0 0,-1 0 0 0 0,0 0 0 0 0,1 0 0 0 0,-1 0 1 0 0,1 0-1 0 0,-1 0 10 0 0,2 0-54 0 0,0-1 1 0 0,0 1-1 0 0,0-1 1 0 0,0 1-1 0 0,0-1 1 0 0,0 0-1 0 0,-1 0 1 0 0,1 0-1 0 0,0-1 1 0 0,-1 1-1 0 0,1-1 0 0 0,1 0 54 0 0,2-3-184 0 0,0 0 0 0 0,-1 0 0 0 0,1 0 0 0 0,0-2 184 0 0,-2 3-243 0 0,0 0-1 0 0,0 0 1 0 0,0 0-1 0 0,-1-1 1 0 0,0 1-1 0 0,0-1 0 0 0,0 0 1 0 0,-1 0-1 0 0,1 0 1 0 0,-1-1-1 0 0,0 1 1 0 0,-1 0-1 0 0,0-1 1 0 0,1 1-1 0 0,-1-1 1 0 0,-1 1-1 0 0,1-5 244 0 0,-1 6 0 0 0,0 0 2 0 0,0-1 0 0 0,0 0 1 0 0,-1 0-1 0 0,0 1 0 0 0,-1-6-2 0 0,2 5 53 0 0,-1-2 1833 0 0,0 18-1579 0 0,-1 6-157 0 0,-4 18 573 0 0,1 0 0 0 0,1 18-723 0 0,-1 13 483 0 0,1-35-231 0 0,1-9-186 0 0,0 0 0 0 0,2 2-66 0 0,1 3-85 0 0,0-26-363 0 0,0-1-176 0 0,0 0-43 0 0,0 0-202 0 0,1-1-828 0 0,2-4-353 0 0</inkml:trace>
  <inkml:trace contextRef="#ctx0" brushRef="#br0" timeOffset="16809.972">1754 3185 20815 0 0,'0'0'472'0'0,"0"0"68"0"0,0 0 34 0 0,0 0-69 0 0,2 0-222 0 0,70 9 2871 0 0,5-5-2712 0 0,-75-4-312 0 0,-1 0 0 0 0,1 0 0 0 0,-1 0 0 0 0,1 0 0 0 0,0 0 0 0 0,-1 1 0 0 0,1-1 0 0 0,-1 0 0 0 0,1 1 0 0 0,-1-1 0 0 0,1 1 0 0 0,-1 0 0 0 0,0 0 0 0 0,1-1 0 0 0,-1 1 1 0 0,1 0-131 0 0,-2 0 47 0 0,1 0 0 0 0,0 0 1 0 0,0 0-1 0 0,-1 1 1 0 0,1-1-1 0 0,-1 0 1 0 0,1 0-1 0 0,-1 0 0 0 0,0 0 1 0 0,1 1-1 0 0,-1-1 1 0 0,0 0-1 0 0,0 0 1 0 0,0 1-1 0 0,0-1 1 0 0,0 0-1 0 0,0 0 0 0 0,0 1 1 0 0,0-1-1 0 0,0 0 1 0 0,-1 1-48 0 0,-2 18 186 0 0,1 0 1 0 0,0 8-187 0 0,1-1 45 0 0,1 18 53 0 0,8 55 89 0 0,-3-30 311 0 0,4 11-498 0 0,-7-69 20 0 0,-1 1-1 0 0,0 0 1 0 0,0 0 0 0 0,-1 0 0 0 0,-1-1-1 0 0,-2 12-19 0 0,3-20 37 0 0,-1-1-1 0 0,0 0 0 0 0,1 1 0 0 0,-2-1 1 0 0,1 0-1 0 0,0 1 0 0 0,-1-1 1 0 0,1 0-1 0 0,-1 0 0 0 0,0 0 0 0 0,0 0 1 0 0,0-1-1 0 0,-1 1 0 0 0,1 0 0 0 0,0-1 1 0 0,-1 0-1 0 0,0 1 0 0 0,0-1 0 0 0,1 0 1 0 0,-1 0-1 0 0,0-1 0 0 0,-1 1 1 0 0,1-1-1 0 0,0 1 0 0 0,0-1 0 0 0,-4 0-36 0 0,0 1-286 0 0,-1-1-1 0 0,1 0 1 0 0,-1-1-1 0 0,0 0 1 0 0,1 0-1 0 0,-1-1 1 0 0,0 0-1 0 0,1 0 1 0 0,-1-1-1 0 0,1 1 1 0 0,0-2-1 0 0,-1 1 287 0 0,5 1-359 0 0,-17-4-1289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32.77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134 0 18887 0 0,'0'0'1456'0'0,"0"0"-941"0"0,-2 2-195 0 0,-5 7 349 0 0,1 0-1 0 0,-1 0 1 0 0,1 1 0 0 0,1 0-1 0 0,0 0 1 0 0,0 1 0 0 0,1-1-1 0 0,-1 8-668 0 0,-15 30 1560 0 0,-17 21-6210 0 0,26-50 1622 0 0,-2 1-5733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33.71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76 438 14888 0 0,'-13'-16'142'0'0,"6"8"49"0"0,1 0-1 0 0,0-1 1 0 0,-3-5-191 0 0,7 10 70 0 0,0 0-1 0 0,0 0 0 0 0,1-1 1 0 0,0 1-1 0 0,0 0 1 0 0,0-1-1 0 0,0 1 1 0 0,1 0-1 0 0,-1-1 1 0 0,1 1-1 0 0,0-1 0 0 0,0 1 1 0 0,1-2-70 0 0,-1 3-8 0 0,0 0 0 0 0,0 0 0 0 0,-1 0 0 0 0,1 0 0 0 0,-1 0 0 0 0,0 0 0 0 0,0 0 0 0 0,0 1 0 0 0,0-2 8 0 0,-1 1 159 0 0,1 0 1 0 0,0 0 0 0 0,0 0-1 0 0,0 0 1 0 0,1 0 0 0 0,-1-1-1 0 0,1-1-159 0 0,0-5 2115 0 0,-1 13-165 0 0,-2 19-615 0 0,1-18-1268 0 0,1 1-1 0 0,0-1 1 0 0,0 1-1 0 0,0 0 1 0 0,1-1-1 0 0,-1 1 1 0 0,1 0-1 0 0,0-1 1 0 0,1 1 0 0 0,-1 0-1 0 0,1-1 1 0 0,0 1-1 0 0,0 1-66 0 0,1 4 153 0 0,-2 1-1 0 0,1 0 0 0 0,-1 4-152 0 0,2 26 327 0 0,3-12-43 0 0,2 0 0 0 0,2 2-284 0 0,9 40 288 0 0,-1 6-22 0 0,-3-12 252 0 0,4 46-518 0 0,-6-21 162 0 0,3 40-81 0 0,-9-51 300 0 0,4 6-381 0 0,-5-37 233 0 0,-3-24 154 0 0,2-1 0 0 0,1 8-387 0 0,-1-11 366 0 0,-4-17-284 0 0,0-1 0 0 0,0 1 0 0 0,1 0 0 0 0,0-1 0 0 0,-1 1 0 0 0,1-1 0 0 0,0 1 0 0 0,0 0 0 0 0,1 1-82 0 0,-1-3 201 0 0,-1-1-1 0 0,6-25 376 0 0,-5-28-117 0 0,0 12-238 0 0,-2-15-221 0 0,0 45 0 0 0,2-1 0 0 0,0 0 0 0 0,0 0 0 0 0,2-5 0 0 0,2-19 0 0 0,-4 26-20 0 0,2 1-1 0 0,-1-1 0 0 0,1 0 1 0 0,1 1-1 0 0,-1 0 1 0 0,2 0-1 0 0,-1 0 1 0 0,1 0-1 0 0,1 1 1 0 0,5-8 20 0 0,-5 9 2 0 0,1 1 1 0 0,-1-1-1 0 0,1 2 0 0 0,0-1 1 0 0,1 1-1 0 0,-1 0 1 0 0,1 0-1 0 0,0 1 1 0 0,0 0-1 0 0,1 1 0 0 0,-1-1 1 0 0,1 2-1 0 0,-1-1 1 0 0,1 1-1 0 0,0 1 1 0 0,0-1-1 0 0,0 1 0 0 0,0 1-2 0 0,2-1 12 0 0,0 1-1 0 0,0 0 0 0 0,0 1 1 0 0,0 1-1 0 0,0-1 1 0 0,0 2-1 0 0,0-1 0 0 0,-1 1 1 0 0,1 1-1 0 0,-1 0 0 0 0,0 1 1 0 0,0 0-1 0 0,0 0 0 0 0,5 5-11 0 0,-7-4 19 0 0,0 0 0 0 0,-1 0 0 0 0,0 0 0 0 0,0 1 0 0 0,-1 0 0 0 0,0 1 0 0 0,0-1 0 0 0,0 1 0 0 0,-1 0 0 0 0,-1 1 0 0 0,1-1 0 0 0,-1 1 0 0 0,-1 0 0 0 0,1 0 0 0 0,-2 0 0 0 0,1 0-1 0 0,-1 1 1 0 0,0-1 0 0 0,-1 5-19 0 0,-1-8 4 0 0,0 0-1 0 0,-1 0 1 0 0,1-1-1 0 0,-1 1 1 0 0,-1 0-1 0 0,1 0 1 0 0,-1 0-1 0 0,-2 4-3 0 0,-1 2 32 0 0,0-1 0 0 0,0 0-1 0 0,-8 9-31 0 0,-1-1 16 0 0,-2-1 0 0 0,0 0 0 0 0,-1-1 0 0 0,-1-1 0 0 0,-1 1-16 0 0,7-9-100 0 0,0 0-1 0 0,0 0 1 0 0,-1-1-1 0 0,0 0 1 0 0,0-1-1 0 0,-1-1 1 0 0,0 0-1 0 0,0-1 1 0 0,0-1-1 0 0,0 0 1 0 0,0 0-1 0 0,-4-1 101 0 0,-9 0-290 0 0,1-1 1 0 0,0-2-1 0 0,-1 0 0 0 0,1-1 0 0 0,0-2 0 0 0,-7-2 290 0 0,23 2-776 0 0,1 1 1 0 0,-1-1-1 0 0,1 0 0 0 0,0-1 1 0 0,1 0-1 0 0,-1-1 1 0 0,-7-5 775 0 0,4 2-1708 0 0,-7-6-6161 0 0</inkml:trace>
  <inkml:trace contextRef="#ctx0" brushRef="#br0" timeOffset="814.896">1004 33 11976 0 0,'0'0'922'0'0,"0"0"-302"0"0,0 0 962 0 0,-8 4 4565 0 0,-20 15-3361 0 0,24-16-2575 0 0,0-1 0 0 0,0 1 1 0 0,1-1-1 0 0,-1 0 0 0 0,-1 0 1 0 0,1 0-1 0 0,-3 0-211 0 0,3-1 158 0 0,-2 1-56 0 0,0-1 0 0 0,-1 0 0 0 0,1 0-1 0 0,-1 0 1 0 0,1-1 0 0 0,-1 0 0 0 0,1-1 0 0 0,0 1 0 0 0,-1-1 0 0 0,1-1 0 0 0,-3 0-102 0 0,-34-3 616 0 0,37 4-503 0 0,4 1-105 0 0,0 0-1 0 0,0 0 1 0 0,0 0 0 0 0,1 0 0 0 0,-1 0-1 0 0,0 0 1 0 0,0 0 0 0 0,0 1-1 0 0,1-1 1 0 0,-1 1 0 0 0,0-1 0 0 0,1 1-1 0 0,-1 0 1 0 0,0-1 0 0 0,1 1-1 0 0,-1 0 1 0 0,1 0 0 0 0,-1 0 0 0 0,1 0-1 0 0,0 1 1 0 0,-1-1 0 0 0,1 1-8 0 0,0-1 11 0 0,0 1 1 0 0,1-1-1 0 0,-1 1 1 0 0,1-1-1 0 0,-1 1 0 0 0,1 0 1 0 0,0-1-1 0 0,0 1 1 0 0,0 0-1 0 0,0-1 1 0 0,0 1-1 0 0,0 0-11 0 0,0 3 60 0 0,-1 2 12 0 0,0 0-1 0 0,1 0 0 0 0,0 0 1 0 0,0 0-1 0 0,1-1 0 0 0,0 6-71 0 0,2 20 180 0 0,-6 149 596 0 0,-1 39 216 0 0,-5-54-219 0 0,3-90-475 0 0,1-1 216 0 0,6-76-504 0 0,-1-1 1 0 0,1 1-1 0 0,0-1 0 0 0,-1 1 0 0 0,1 0 0 0 0,0-1 0 0 0,0 1 0 0 0,0 0 0 0 0,0-1 1 0 0,0 1-1 0 0,1-1-10 0 0,4-5 23 0 0,4-7-163 0 0,1 0 0 0 0,1 0 0 0 0,0 1 1 0 0,1 1-1 0 0,0 0 0 0 0,1 1 0 0 0,0 1 0 0 0,1 0 0 0 0,7-4 140 0 0,8-3-1870 0 0,-29 17 615 0 0,-1 0-286 0 0,0 0-910 0 0,0 0-3601 0 0,0 0-1543 0 0</inkml:trace>
  <inkml:trace contextRef="#ctx0" brushRef="#br0" timeOffset="1290.758">929 683 7368 0 0,'0'0'333'0'0,"0"0"0"0"0,0 0 253 0 0,2-1 4083 0 0,9-1-212 0 0,0-3-1801 0 0,-5 3-2206 0 0,0-1 1 0 0,0 0-1 0 0,0 0 0 0 0,0 0 1 0 0,-1-1-1 0 0,1 0 0 0 0,-1 0 1 0 0,0-1-1 0 0,2-2-450 0 0,-1 1 165 0 0,-3 4-77 0 0,-1-1 1 0 0,1 0-1 0 0,-1 0 0 0 0,0 0 0 0 0,1 0 1 0 0,-1-1-1 0 0,-1 1-88 0 0,9-15 430 0 0,1 1 0 0 0,0 0-430 0 0,18-27 629 0 0,-20 26-518 0 0,0-1 1 0 0,-2 0-1 0 0,0 0 0 0 0,-1 0 1 0 0,-1-1-1 0 0,-1 0 0 0 0,2-14-111 0 0,-1-25 721 0 0,-3-58-721 0 0,-2 104 4 0 0,0 2 7 0 0,0 11 47 0 0,-1 0-48 0 0,0 1-1 0 0,0 0 0 0 0,0-1 1 0 0,1 1-1 0 0,-1 0 0 0 0,0 0 0 0 0,0 0 1 0 0,1 0-1 0 0,-1 0 0 0 0,0 0 0 0 0,1 0 1 0 0,-1 0-1 0 0,1 0 0 0 0,-1 0 0 0 0,1 0 1 0 0,-1 0-10 0 0,0 2 6 0 0,-14 30-44 0 0,2 2 0 0 0,1 0 0 0 0,1 0 0 0 0,1 5 38 0 0,8-28 5 0 0,0 1 1 0 0,0 0-1 0 0,2 1 0 0 0,-1-1 1 0 0,2 0-1 0 0,-1 0 0 0 0,2 0 1 0 0,0 0-1 0 0,0 0 0 0 0,2 0 1 0 0,1 5-6 0 0,4 7 29 0 0,1-1 0 0 0,1 1 1 0 0,2-2-1 0 0,0 0 0 0 0,3 3-29 0 0,-13-21 8 0 0,-1-3-6 0 0,0 1-1 0 0,-1-1 0 0 0,1 0 0 0 0,0 0 0 0 0,0 0 0 0 0,0 0 0 0 0,0 0 0 0 0,0 0 0 0 0,1-1 1 0 0,-1 1-1 0 0,0-1 0 0 0,2 1-1 0 0,-3-1 3 0 0,1-1-1 0 0,0 1 1 0 0,-1 0 0 0 0,1-1 0 0 0,-1 0-1 0 0,1 1 1 0 0,0-1 0 0 0,-1 0 0 0 0,1 0 0 0 0,-1 0-1 0 0,1 0 1 0 0,0 0 0 0 0,-1 0 0 0 0,1-1-1 0 0,0 1 1 0 0,-1 0 0 0 0,1-1 0 0 0,-1 1 0 0 0,1-1-1 0 0,-1 0 1 0 0,1 0 0 0 0,-1 1 0 0 0,0-1 0 0 0,1 0-1 0 0,0-1-2 0 0,1 0-82 0 0,0-1-1 0 0,0 1 1 0 0,0-1 0 0 0,0 0-1 0 0,0 1 1 0 0,-1-1-1 0 0,1-1 1 0 0,-1 1 0 0 0,0 0-1 0 0,1-3 83 0 0,11-19-900 0 0,-10 19-420 0 0,0 0-1 0 0,-1 0 1 0 0,0-1-1 0 0,0 1 1 0 0,0-5 1320 0 0,1-3-7633 0 0</inkml:trace>
  <inkml:trace contextRef="#ctx0" brushRef="#br0" timeOffset="1863.66">1313 33 4144 0 0,'-1'-6'428'0'0,"-3"-4"-549"0"0,0 1 2564 0 0,3 3 4673 0 0,1 5-4023 0 0,0 1-1309 0 0,0 0-578 0 0,0 0-112 0 0,0 0-50 0 0,0 0-105 0 0,0 0-47 0 0,0 0-11 0 0,0 0-67 0 0,0 0-280 0 0,0 0-118 0 0,3 0-275 0 0,-1 1-1 0 0,1 0 0 0 0,-1 0 1 0 0,0 0-1 0 0,1 0 1 0 0,-1 0-1 0 0,0 0 0 0 0,1 1 1 0 0,0 0-141 0 0,6 4 332 0 0,0-1-133 0 0,1 0-1 0 0,-1-1 0 0 0,1 0 1 0 0,0-1-1 0 0,0 0 1 0 0,0 0-1 0 0,0-1 0 0 0,0 0 1 0 0,1-1-1 0 0,6 0-198 0 0,-3-1 139 0 0,0 0-1 0 0,-1-1 0 0 0,1-1 1 0 0,0 0-1 0 0,0-1 1 0 0,10-4-139 0 0,-23 7 12 0 0,-1-1 0 0 0,1 1 0 0 0,-1 0 0 0 0,1-1 1 0 0,0 1-1 0 0,-1 0 0 0 0,1 0 0 0 0,0 0 0 0 0,-1-1 1 0 0,1 1-1 0 0,-1 0 0 0 0,1 0 0 0 0,0 0 0 0 0,0 0 1 0 0,-1 0-1 0 0,1 0 0 0 0,0 0 0 0 0,-1 0 0 0 0,1 0 1 0 0,0 1-1 0 0,-1-1 0 0 0,1 0 0 0 0,-1 0 0 0 0,1 1 1 0 0,0-1-1 0 0,-1 0 0 0 0,1 1 0 0 0,-1-1 0 0 0,1 0 1 0 0,-1 1-1 0 0,1-1 0 0 0,-1 1 0 0 0,1-1 0 0 0,-1 1 1 0 0,1-1-1 0 0,-1 1 0 0 0,0-1 0 0 0,1 1 0 0 0,-1 0 1 0 0,1-1-13 0 0,-1 4 64 0 0,1-1 1 0 0,-1 1-1 0 0,1-1 1 0 0,-1 0-1 0 0,0 1 1 0 0,0-1 0 0 0,-1 3-65 0 0,0 7-115 0 0,-4 57 242 0 0,0 2 2 0 0,2 57 128 0 0,-4 49 54 0 0,3-140-311 0 0,2-18 0 0 0,1 1 0 0 0,0 0 0 0 0,2 7 0 0 0,0-9 0 0 0,0 0 0 0 0,-2-1 0 0 0,0 1 0 0 0,-1 0 0 0 0,0-8 0 0 0,0 0 0 0 0,0-1 0 0 0,-1 1 0 0 0,-1-1 0 0 0,1 1 0 0 0,-2-1 0 0 0,-2 5 0 0 0,5-12 1 0 0,1 0-1 0 0,-1 0 1 0 0,0-1-1 0 0,0 1 1 0 0,0-1 0 0 0,-1 1-1 0 0,1-1 1 0 0,-1 0-1 0 0,1 1 1 0 0,-1-1 0 0 0,0-1-1 0 0,1 1 1 0 0,-1 0 0 0 0,0-1-1 0 0,0 1 1 0 0,0-1-1 0 0,-1 0 1 0 0,1 0 0 0 0,0 0-1 0 0,0 0 1 0 0,-1-1-1 0 0,1 1 1 0 0,0-1 0 0 0,-2 0-1 0 0,-3-1-8 0 0,0 1-1 0 0,0-2 1 0 0,0 1 0 0 0,0-1 0 0 0,0-1 0 0 0,0 1 0 0 0,1-1 0 0 0,0-1-1 0 0,-4-1 9 0 0,-19-10-1712 0 0,-1 1 0 0 0,-8-1 1712 0 0,21 11-2149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29.85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34 568 14280 0 0,'-25'-4'1297'0'0,"24"6"-915"0"0,0-1-1 0 0,0 1 1 0 0,0-1 0 0 0,0 1 0 0 0,1-1-1 0 0,-1 1 1 0 0,1 0 0 0 0,-1 0-1 0 0,1-1 1 0 0,-1 1 0 0 0,1 0-382 0 0,0-1 386 0 0,-1 5 11 0 0,1 0 0 0 0,0 0 0 0 0,0 0 0 0 0,1 0 0 0 0,0 0 0 0 0,0 0 0 0 0,0 0 0 0 0,0 0 0 0 0,1 0 0 0 0,0 0 0 0 0,1-1 0 0 0,0 2-397 0 0,4 12 609 0 0,40 133 1158 0 0,6 45-850 0 0,-28-93-633 0 0,30 127 172 0 0,-11-43-168 0 0,-39-169-161 0 0,0 1-1 0 0,2-2 0 0 0,0 1 1 0 0,1-1-1 0 0,6 10-126 0 0,-13-27 72 0 0,0-2 15 0 0,1-1-50 0 0,-1 0 0 0 0,0 1 1 0 0,1-1-1 0 0,-1 0 0 0 0,0 0 0 0 0,0 0 1 0 0,0 0-1 0 0,0 0 0 0 0,-1 0 0 0 0,1 0 1 0 0,0 0-1 0 0,-1 0 0 0 0,1-1-37 0 0,3-34 244 0 0,-3 23-164 0 0,3-30 65 0 0,-3 0 0 0 0,-1-1 1 0 0,-4-10-146 0 0,-18-132 48 0 0,9 86-59 0 0,1-41 11 0 0,0-43 0 0 0,12 117-11 0 0,8 74-54 0 0,-5-1 57 0 0,-1 0 1 0 0,1 0-1 0 0,-1 0 0 0 0,0 0 0 0 0,0 0 1 0 0,1 5 7 0 0,6 16-14 0 0,2 1-5 0 0,-1 0 1 0 0,4 22 18 0 0,-4-14-27 0 0,7 13 27 0 0,24 62 0 0 0,9 10 0 0 0,-18-43 0 0 0,14 54 0 0 0,-34-95 0 0 0,9 21 0 0 0,25 46 0 0 0,-45-99 7 0 0,1-1 0 0 0,0 0 1 0 0,0-1-1 0 0,0 1 0 0 0,0 0 0 0 0,0 0 0 0 0,0-1 1 0 0,1 1-1 0 0,-1-1 0 0 0,1 0-7 0 0,-2-1 72 0 0,-1-1 9 0 0,6-10 167 0 0,-1-7-142 0 0,-1 1-1 0 0,-1-1 0 0 0,0 1 1 0 0,-2-1-1 0 0,0-3-105 0 0,-1-49 107 0 0,-3 1 1 0 0,-3 0-1 0 0,-3 0-107 0 0,-7-68-2 0 0,2 17 2 0 0,5 48 0 0 0,1-24 0 0 0,-11-151-99 0 0,11 95-1104 0 0,1 88-2071 0 0,4 49-3640 0 0,1 3-2115 0 0</inkml:trace>
  <inkml:trace contextRef="#ctx0" brushRef="#br0" timeOffset="1120.249">1064 0 16184 0 0,'0'0'737'0'0,"0"0"-13"0"0,0 0-418 0 0,0 0-47 0 0,0 0 28 0 0,0 0 7 0 0,-7 4 578 0 0,-9 9 126 0 0,15-12-556 0 0,-9 7 953 0 0,4-3-955 0 0,0-1-1 0 0,0 0 1 0 0,0-1-1 0 0,0 0 1 0 0,-2 1-440 0 0,-13 7 359 0 0,8-3-114 0 0,10-6-195 0 0,0 1 0 0 0,0-1-1 0 0,0-1 1 0 0,0 1 0 0 0,0 0 0 0 0,-1-1-1 0 0,1 1 1 0 0,-1-1 0 0 0,1 0-1 0 0,-1 0 1 0 0,-3 0-50 0 0,4-1-12 0 0,1 1 0 0 0,-1-1-1 0 0,0 1 1 0 0,1 0 0 0 0,-1 0 0 0 0,1 0-1 0 0,-1 0 1 0 0,0 1 12 0 0,-6 2 109 0 0,6-3-50 0 0,1-1 1 0 0,0 1-1 0 0,-1 0 0 0 0,1 0 1 0 0,0 0-1 0 0,0 1 0 0 0,-1-1 1 0 0,1 1-1 0 0,0-1 0 0 0,0 1 1 0 0,0-1-1 0 0,1 1 0 0 0,-1 0 1 0 0,0 0-1 0 0,1 0 0 0 0,-2 1-59 0 0,-1 7 127 0 0,1 1-85 0 0,1-5 3 0 0,2-3-22 0 0,0 0 0 0 0,-1 0 1 0 0,1 0-1 0 0,0 0 1 0 0,0 0-1 0 0,1 0 0 0 0,-1 0 1 0 0,1 0-1 0 0,0 0 1 0 0,0 2-24 0 0,3 20 168 0 0,-3-19-122 0 0,-1 0-1 0 0,1 0 1 0 0,0-1 0 0 0,1 1-1 0 0,0 0-45 0 0,-1 0 39 0 0,1-1 1 0 0,-1 1-1 0 0,0-1 0 0 0,-1 1 0 0 0,1 1-39 0 0,-1 3 70 0 0,1 0 0 0 0,1 0 0 0 0,2 9-70 0 0,2 19 143 0 0,-2-1 187 0 0,4 10-330 0 0,-1-10 317 0 0,-1 15-317 0 0,-2-15 146 0 0,2 22 188 0 0,-4-7 63 0 0,0-36-239 0 0,-1 0 1 0 0,-1 0-1 0 0,-1 1 1 0 0,0-1-1 0 0,-2 5-158 0 0,3 9 186 0 0,0-29-106 0 0,0-1-8 0 0,0 0-7 0 0,0 0-1 0 0,0 0 0 0 0,9-2-119 0 0,0 1 0 0 0,0-1 0 0 0,0 0-1 0 0,0-1 1 0 0,0 0 0 0 0,0 0 0 0 0,-1-1 0 0 0,3-1 55 0 0,32-13-1183 0 0,-37 16-20 0 0,0 0-1 0 0,0-1 1 0 0,-1 0-1 0 0,1 0 1 0 0,-1 0-1 0 0,5-4 1204 0 0,-9 6-1691 0 0</inkml:trace>
  <inkml:trace contextRef="#ctx0" brushRef="#br0" timeOffset="1671.336">1092 598 2304 0 0,'0'0'323'0'0,"0"0"515"0"0,-1 0 1127 0 0,-3 2-2341 0 0,3-2 4664 0 0,2 1 4687 0 0,3-1-8719 0 0,-1-1 0 0 0,1 1 0 0 0,-1 0 0 0 0,1-1 0 0 0,-1 0 1 0 0,1 0-1 0 0,-1 0 0 0 0,1 0 0 0 0,-1 0 0 0 0,0-1 0 0 0,1 1 0 0 0,-1-1 1 0 0,0 0-1 0 0,0 0 0 0 0,0 0 0 0 0,-1-1 0 0 0,1 1 0 0 0,0-1-256 0 0,6-7 177 0 0,7-11 46 0 0,-12 14-167 0 0,1-2 79 0 0,-1 0-1 0 0,0 0 1 0 0,0-1 0 0 0,0 1 0 0 0,1-9-135 0 0,11-50 883 0 0,-1 10 254 0 0,6-56-1137 0 0,-19 98-3 0 0,2-25-17 0 0,-4 38 28 0 0,0 0 1 0 0,-1 0 0 0 0,1 1-1 0 0,0-1 1 0 0,-1 0 0 0 0,0 0-1 0 0,0 1 1 0 0,1-1 0 0 0,-2 1-1 0 0,1-1 1 0 0,0 1 0 0 0,-2-3-9 0 0,3 4 13 0 0,-1 0 0 0 0,0 0 1 0 0,0 0-1 0 0,0 1 0 0 0,0-1 1 0 0,0 0-1 0 0,-1 0 0 0 0,1 1 0 0 0,0-1 1 0 0,0 1-1 0 0,0-1 0 0 0,0 1 0 0 0,-1 0 1 0 0,1-1-1 0 0,0 1 0 0 0,-1 0 1 0 0,1 0-1 0 0,0 0 0 0 0,0 0 0 0 0,-1 0 1 0 0,1 0-1 0 0,0 0 0 0 0,-1 0 0 0 0,1 0 1 0 0,0 1-1 0 0,0-1 0 0 0,0 0 1 0 0,-1 1-1 0 0,1-1 0 0 0,0 1-13 0 0,-2 0 8 0 0,1 0-1 0 0,-1 0 1 0 0,1 1 0 0 0,0-1-1 0 0,0 0 1 0 0,-1 1 0 0 0,1 0-1 0 0,0-1 1 0 0,0 1 0 0 0,1 0-1 0 0,-1 0 1 0 0,0 0 0 0 0,1 0-1 0 0,-2 2-7 0 0,-1 4 25 0 0,0 0 1 0 0,0 1-1 0 0,1-1 0 0 0,0 1 0 0 0,1 0 0 0 0,-1 0 1 0 0,2 0-1 0 0,-1 1 0 0 0,1-1 0 0 0,1 8-25 0 0,-1 27 176 0 0,1 15 404 0 0,4 23-580 0 0,-2-58 88 0 0,0 2 428 0 0,5 23-516 0 0,-5-41 45 0 0,0 0 0 0 0,0 0-1 0 0,1-1 1 0 0,0 1 0 0 0,0 0 0 0 0,1-1 0 0 0,0 0 0 0 0,1 1-45 0 0,-4-6 14 0 0,24 30 133 0 0,-23-31-138 0 0,-1 1 1 0 0,1-1-1 0 0,-1 1 1 0 0,1-1-1 0 0,0 0 0 0 0,0 1 1 0 0,0-1-1 0 0,0 0 1 0 0,0 0-1 0 0,0 0 1 0 0,0-1-1 0 0,0 1 0 0 0,0 0 1 0 0,0-1-1 0 0,0 1 1 0 0,2-1-10 0 0,-2 0-28 0 0,0 0 1 0 0,0 0 0 0 0,0 0-1 0 0,-1-1 1 0 0,1 1 0 0 0,0-1-1 0 0,0 1 1 0 0,-1-1 0 0 0,1 1-1 0 0,0-1 1 0 0,-1 0-1 0 0,1 0 1 0 0,-1 0 0 0 0,1 0-1 0 0,-1 0 1 0 0,1 0 0 0 0,-1 0-1 0 0,0-1 1 0 0,0 1 0 0 0,1 0-1 0 0,-1-1 1 0 0,0 1-1 0 0,1-2 29 0 0,0-3-1150 0 0,1 1 0 0 0,-1-1 0 0 0,1 0 0 0 0,-2 0 0 0 0,2-5 1149 0 0,0 0-4627 0 0,3-7-3126 0 0</inkml:trace>
  <inkml:trace contextRef="#ctx0" brushRef="#br0" timeOffset="2531.512">1333 22 5984 0 0,'0'0'464'0'0,"-1"-1"-306"0"0,-1-2 244 0 0,1 3 1590 0 0,1 0 686 0 0,0 0 136 0 0,0 0-280 0 0,0 0-1295 0 0,0 0-573 0 0,0 0-111 0 0,-8 0 302 0 0,7 1 3334 0 0,2 2-3869 0 0,1 0 0 0 0,1 0 1 0 0,-1 0-1 0 0,0-1 0 0 0,1 1 1 0 0,1 1-323 0 0,1 0 247 0 0,-3-2-128 0 0,1 0 1 0 0,-1-1-1 0 0,1 1 0 0 0,0-1 1 0 0,0 0-1 0 0,2 1-119 0 0,-2-1 147 0 0,-2 0 1 0 0,0-1-20 0 0,45 18 561 0 0,-21-5-209 0 0,7 7-104 0 0,-31-20-301 0 0,-1 0-6 0 0,20 21 560 0 0,-17-17-604 0 0,1 1-1 0 0,-1-1 1 0 0,0 1-1 0 0,0-1 0 0 0,-1 1 1 0 0,1 0-1 0 0,-1 0 0 0 0,0 0 1 0 0,-1 0-1 0 0,1 3-24 0 0,9 19 10 0 0,1 13 43 0 0,-4-11 0 0 0,7 22 90 0 0,6 17 64 0 0,-17-56-185 0 0,-1 0 0 0 0,0 1 0 0 0,0 6-22 0 0,-1-5 47 0 0,1-1 0 0 0,4 12-47 0 0,18 54 413 0 0,1 18-413 0 0,-25-92 42 0 0,0-1 0 0 0,0 1 0 0 0,-1 0 1 0 0,0 0-1 0 0,0 0 0 0 0,0 0 0 0 0,-1 3-42 0 0,1-6 19 0 0,0-1 0 0 0,0 0 0 0 0,-1 1 0 0 0,1-1 1 0 0,0 1-1 0 0,-1-1 0 0 0,1 0 0 0 0,-1 1 0 0 0,0-1 0 0 0,1 0 0 0 0,-1 1 0 0 0,0-1 0 0 0,0 0 1 0 0,0 0-1 0 0,0 0 0 0 0,0 0 0 0 0,0 0 0 0 0,0 0 0 0 0,0 0 0 0 0,0 0 0 0 0,-1 0 1 0 0,1 0-1 0 0,0-1 0 0 0,-1 1 0 0 0,1-1 0 0 0,0 1-19 0 0,-19 3 117 0 0,1 0 0 0 0,0-2 0 0 0,-1 0 1 0 0,-5-1-118 0 0,-1 1 51 0 0,-3-1-189 0 0,0 0-1 0 0,-1-2 139 0 0,22 1-75 0 0,0-1 1 0 0,0 0-1 0 0,0 0 1 0 0,1-1-1 0 0,-1 0 1 0 0,1-1-1 0 0,-1 1 1 0 0,1-1-1 0 0,-7-4 75 0 0,-1-5-1944 0 0,7 2-6205 0 0,4 2-1209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04.4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92 19551 0 0,'0'0'447'0'0,"0"0"62"0"0,0 0 31 0 0,0 0-69 0 0,0 0-150 0 0,16-5 3930 0 0,79-18-568 0 0,-55 13-3702 0 0,1 1 0 0 0,5 1 19 0 0,1 0-1028 0 0,41-12 1028 0 0,-79 18-185 0 0,26-2-2653 0 0,-23 3 1296 0 0,2-1-89 0 0</inkml:trace>
  <inkml:trace contextRef="#ctx0" brushRef="#br0" timeOffset="507.2">144 64 19551 0 0,'0'0'447'0'0,"-8"12"1073"0"0,-4 14-313 0 0,1 0 0 0 0,1 0 0 0 0,1 1 0 0 0,2 1 0 0 0,-2 11-1207 0 0,2-11 166 0 0,1-2 288 0 0,-1-3 89 0 0,2 0-1 0 0,1 0 1 0 0,1 0-1 0 0,0 9-542 0 0,3-31 81 0 0,0-1 17 0 0,0 0-22 0 0,0 0-11 0 0,6-5 95 0 0,35-33 124 0 0,-26 23-247 0 0,1 0 0 0 0,12-8-37 0 0,-21 18-1 0 0,0 1 0 0 0,0 0 1 0 0,1 0-1 0 0,-1 1 0 0 0,1-1 0 0 0,0 2 1 0 0,-1-1-1 0 0,10-1 1 0 0,-7 3-12 0 0,1-1 0 0 0,-1 2 0 0 0,1-1 0 0 0,-1 2 0 0 0,1-1 0 0 0,-1 1 0 0 0,1 1 0 0 0,-1 0 0 0 0,0 0 0 0 0,1 1 0 0 0,-1 1 0 0 0,0-1 0 0 0,-1 2 0 0 0,7 2 12 0 0,-10-3 11 0 0,0-1-1 0 0,0 1 1 0 0,-1 0-1 0 0,1 0 1 0 0,-1 1-1 0 0,0 0 1 0 0,0 0 0 0 0,0 0-1 0 0,-1 0 1 0 0,0 1-1 0 0,0 0 1 0 0,0 0-1 0 0,-1 0 1 0 0,0 0-1 0 0,0 0 1 0 0,0 1-1 0 0,-1-1 1 0 0,0 1-1 0 0,0 0 1 0 0,-1-1 0 0 0,0 1-1 0 0,0 6-10 0 0,0 1 87 0 0,-1 0 0 0 0,-1-1 1 0 0,0 1-1 0 0,-1-1 0 0 0,0 1 0 0 0,-1-1 0 0 0,-2 4-87 0 0,3-9 56 0 0,-1 0 0 0 0,-1 0-1 0 0,0 0 1 0 0,0 0 0 0 0,-1-1-1 0 0,1 1 1 0 0,-2-1 0 0 0,1-1-1 0 0,-1 1 1 0 0,0-1 0 0 0,-6 6-56 0 0,-9 5 36 0 0,-1 0 0 0 0,-1-1-1 0 0,-1-1 1 0 0,0-1 0 0 0,-11 3-36 0 0,23-11 12 0 0,-2-1-1 0 0,1 0 1 0 0,0-1-1 0 0,-1 0 0 0 0,0-2 1 0 0,0 1-1 0 0,0-2 1 0 0,0 0-1 0 0,0 0 1 0 0,0-1-1 0 0,-7-2-11 0 0,15 2-326 0 0,1-2 1 0 0,-1 1-1 0 0,1 0 1 0 0,0-1-1 0 0,0 0 1 0 0,-1 0-1 0 0,2-1 1 0 0,-2 0 325 0 0,4 2-382 0 0,0 0 0 0 0,0 0 0 0 0,0-1 0 0 0,0 1 0 0 0,1-1 0 0 0,-1 1 0 0 0,0-1 0 0 0,1 0 0 0 0,-1 1 0 0 0,1-1 0 0 0,-1 0 0 0 0,1 0 0 0 0,0 0 0 0 0,0-1 0 0 0,0 1 0 0 0,0 0 0 0 0,0 0 0 0 0,0 0 0 0 0,0-2 382 0 0,3-7-9849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46.8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32 25 6448 0 0,'-30'-2'1184'0'0,"28"2"8397"0"0,3 1-3980 0 0,6 2-2554 0 0,7 0-4771 0 0,-9-3 3384 0 0,11-1-756 0 0,1-1 0 0 0,-1 0 0 0 0,10-3-904 0 0,19-3 342 0 0,-27 5-317 0 0,3 0-54 0 0,-1 0-1 0 0,0 1 1 0 0,1 1 0 0 0,-1 1 0 0 0,1 1-1 0 0,-1 1 1 0 0,9 2 29 0 0,55 22-7913 0 0,-74-24 5314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47.19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24 18943 0 0,'0'0'432'0'0,"0"0"66"0"0,0 0 22 0 0,0 0-64 0 0,2 0-192 0 0,0 0-150 0 0,22 0 2560 0 0,1-1 0 0 0,15-3-2674 0 0,40 1 720 0 0,-31-1-822 0 0,-34 3-1388 0 0,1 0 0 0 0,10-3 1490 0 0,0-2-8757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52.10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352 714 2304 0 0,'-14'-1'-556'0'0,"12"1"1708"0"0,-1-1-1 0 0,1 0 1 0 0,0 1-1 0 0,0-1 1 0 0,0 0-1 0 0,0 0 1 0 0,0 0-1 0 0,0 0 0 0 0,0 0 1 0 0,0 0-1 0 0,0-1 1 0 0,1 1-1 0 0,-1-1 1 0 0,0 1-1 0 0,1-1 1 0 0,-1 0-1152 0 0,-6-14 2415 0 0,4 3-1274 0 0,0-4 165 0 0,-2 0 0 0 0,0 0 0 0 0,-1 1 0 0 0,-6-12-1306 0 0,5 13 416 0 0,6 11-335 0 0,1 0-1 0 0,-1 1 1 0 0,0-1 0 0 0,-1 1-1 0 0,1-1 1 0 0,0 1-1 0 0,-1 0 1 0 0,0 0 0 0 0,0 0-81 0 0,0 0 24 0 0,0 0-1 0 0,-1 1 1 0 0,1-1 0 0 0,-1 1 0 0 0,0-1 0 0 0,0 1-1 0 0,0 0 1 0 0,0 1 0 0 0,0-1 0 0 0,0 1 0 0 0,0 0 0 0 0,-1 0-1 0 0,1 0 1 0 0,0 0 0 0 0,-1 1 0 0 0,1 0 0 0 0,-1 0-1 0 0,1 0 1 0 0,0 0 0 0 0,-1 1 0 0 0,1-1 0 0 0,0 1-1 0 0,-1 0 1 0 0,1 1 0 0 0,0-1 0 0 0,0 1 0 0 0,0 0 0 0 0,0 0-1 0 0,0 0 1 0 0,0 0 0 0 0,1 1 0 0 0,-1-1 0 0 0,1 1-1 0 0,0 0 1 0 0,-1 0 0 0 0,1 1-24 0 0,-6 6-3 0 0,1 0 0 0 0,0 1-1 0 0,1 0 1 0 0,0 0 0 0 0,1 1-1 0 0,0 0 1 0 0,0 0 0 0 0,2 0 0 0 0,0 0-1 0 0,0 1 1 0 0,1 0 0 0 0,0 0 0 0 0,1 0-1 0 0,1 0 1 0 0,0 0 0 0 0,1 0-1 0 0,0 0 1 0 0,1 0 0 0 0,0 0 0 0 0,1 0-1 0 0,1 0 1 0 0,1 4 3 0 0,-2-11 2 0 0,1-1 0 0 0,-1 0 0 0 0,1 1 0 0 0,0-1 0 0 0,0 0 0 0 0,0-1 0 0 0,1 1 0 0 0,0-1 0 0 0,0 1 0 0 0,0-1 0 0 0,0 0-1 0 0,1-1 1 0 0,-1 1 0 0 0,1-1 0 0 0,0 0 0 0 0,0 0 0 0 0,0 0 0 0 0,1-1 0 0 0,-1 1 0 0 0,1-1 0 0 0,-1-1 0 0 0,1 1 0 0 0,-1-1 0 0 0,1 0 0 0 0,0 0 0 0 0,0-1 0 0 0,0 0 0 0 0,0 0 0 0 0,-1 0 0 0 0,1 0-1 0 0,0-1 1 0 0,0 0 0 0 0,-1-1 0 0 0,1 1 0 0 0,0-1 0 0 0,-1 0 0 0 0,1 0 0 0 0,-1-1 0 0 0,4-2-2 0 0,2-1 19 0 0,-1 0 1 0 0,0-1-1 0 0,-1 0 0 0 0,1 0 1 0 0,-2-1-1 0 0,1-1 0 0 0,-1 1 1 0 0,0-1-1 0 0,-1-1 0 0 0,0 1 1 0 0,0-1-1 0 0,-1-1 0 0 0,-1 1 1 0 0,1-1-1 0 0,-2 0 0 0 0,1 0 1 0 0,-2 0-1 0 0,2-7-19 0 0,-2 6-1 0 0,0 1 4 0 0,-1-1-1 0 0,0 1 0 0 0,-1 0 0 0 0,-1 0 1 0 0,1-2-3 0 0,-1 20 19 0 0,2-1 0 0 0,-1 0 0 0 0,0 1 0 0 0,1-1 0 0 0,1 2-19 0 0,2 9 22 0 0,0 0-22 0 0,1 1 0 0 0,0-1 0 0 0,2 0 0 0 0,0 0 0 0 0,0-1 0 0 0,2 0 0 0 0,1 1 0 0 0,-5-9 0 0 0,-4-4 0 0 0,0 0 0 0 0,1 0 0 0 0,0 0 0 0 0,0-1 0 0 0,0 1 0 0 0,0-1 0 0 0,0 0 0 0 0,1 0 0 0 0,0 0 0 0 0,1 1 0 0 0,5 4 0 0 0,-5-9 0 0 0,-2-2-6 0 0,0 1-1 0 0,-1-1 1 0 0,1 0 0 0 0,-1 0-1 0 0,0 0 1 0 0,0 0-1 0 0,0 0 1 0 0,0 0 0 0 0,0-1-1 0 0,0 1 1 0 0,-1-1 0 0 0,0 1-1 0 0,0-1 1 0 0,0 1-1 0 0,0-3 7 0 0,2-10-48 0 0,-1 0-1 0 0,0-1 0 0 0,-2 0 49 0 0,1-2-22 0 0,1-13 10 0 0,2-27-3 0 0,10-57 15 0 0,-13 112-5 0 0,0 1 0 0 0,0 0-1 0 0,0-1 1 0 0,1 1 0 0 0,-1 0-1 0 0,1-1 1 0 0,0 1 0 0 0,0 0-1 0 0,0 0 1 0 0,0 0 5 0 0,-1 2 0 0 0,-1 1 0 0 0,0 0 0 0 0,0 0 0 0 0,1 0 0 0 0,-1-1 0 0 0,0 1 0 0 0,1 0 0 0 0,-1 0 0 0 0,0 0 0 0 0,1 0 0 0 0,-1-1 0 0 0,0 1 0 0 0,1 0 0 0 0,-1 0 0 0 0,0 0 0 0 0,1 0 0 0 0,-1 0 0 0 0,1 0 0 0 0,-1 0 0 0 0,0 0 0 0 0,1 0 0 0 0,-1 0 0 0 0,0 0 0 0 0,1 0 0 0 0,-1 1 0 0 0,0-1 0 0 0,1 0 0 0 0,-1 0 0 0 0,0 0 0 0 0,1 0 0 0 0,-1 1 0 0 0,0-1 0 0 0,7 6 0 0 0,-6-6 0 0 0,2 3 10 0 0,0 1 1 0 0,0-1-1 0 0,0 1 0 0 0,-1 0 1 0 0,1 0-1 0 0,-1 0 1 0 0,0 1-1 0 0,2 3-10 0 0,10 39 129 0 0,-9-32-106 0 0,5 22-19 0 0,-1-1 1 0 0,-2 2-1 0 0,2 31-4 0 0,3-16 0 0 0,-12-50-2 0 0,5 7 19 0 0,-5-9 64 0 0,0-1 50 0 0,0 0 18 0 0,0 0-2 0 0,0 0-23 0 0,1-1-103 0 0,-1 0 0 0 0,1 0 0 0 0,-1 0 0 0 0,1 0 0 0 0,0 0 0 0 0,-1 0 0 0 0,1 1 0 0 0,0-1 0 0 0,0 0 0 0 0,-1 0 0 0 0,1 1 0 0 0,0-1 0 0 0,1 0-21 0 0,2-3 45 0 0,2-4-27 0 0,-1-1 0 0 0,0 1 0 0 0,0-1 0 0 0,-1 0 0 0 0,-1-1 0 0 0,1 1 0 0 0,-1 0 1 0 0,1-9-19 0 0,1-2 10 0 0,3-4-12 0 0,2-10-16 0 0,1 0 1 0 0,2 0 17 0 0,-8 24-3 0 0,0 0-1 0 0,0 0 1 0 0,1 1-1 0 0,1-1 1 0 0,-1 1 0 0 0,1 0-1 0 0,1 1 1 0 0,3-4 3 0 0,-10 11 0 0 0,0 0 0 0 0,0 0 0 0 0,1 0 0 0 0,-1 1 0 0 0,0-1 0 0 0,0 0 0 0 0,0 0 0 0 0,1 1 0 0 0,-1-1 0 0 0,0 1 0 0 0,1-1 0 0 0,-1 1 0 0 0,1-1 1 0 0,-1 1-1 0 0,0 0 0 0 0,1 0 0 0 0,-1 0 0 0 0,1 0 0 0 0,-1 0 0 0 0,1 0 0 0 0,-1 0 0 0 0,1 0 0 0 0,0 1-1 0 0,0 0 1 0 0,0 0 0 0 0,0-1 0 0 0,0 1 0 0 0,0 0 0 0 0,0 1 0 0 0,-1-1 0 0 0,1 0-1 0 0,0 0 1 0 0,-1 1 0 0 0,1-1 0 0 0,0 2 0 0 0,4 5 2 0 0,0 0 0 0 0,0 1 0 0 0,0 0 1 0 0,-1 0-1 0 0,1 4-2 0 0,-4-10 2 0 0,7 20 18 0 0,0 1-1 0 0,-2 0 1 0 0,-1 0-1 0 0,-1 0 1 0 0,1 13-20 0 0,10 41 26 0 0,-15-71-50 0 0,4 10-507 0 0,-1 1 0 0 0,-1-1 0 0 0,0 1 0 0 0,-1 3 531 0 0,-2-19-1233 0 0,0-2-263 0 0,0 0-1559 0 0,0 0-6036 0 0</inkml:trace>
  <inkml:trace contextRef="#ctx0" brushRef="#br0" timeOffset="624.571">1354 710 23527 0 0,'0'0'531'0'0,"0"0"77"0"0,0 0 35 0 0,0 0-67 0 0,10-11-358 0 0,15-13 288 0 0,-20 20-321 0 0,0-1 0 0 0,0 0 0 0 0,0 1 0 0 0,-1-2 0 0 0,2-1-185 0 0,-4 3 316 0 0,1 1 1 0 0,-1-1 0 0 0,0 0-1 0 0,0 1 1 0 0,1-5-317 0 0,-3 7 61 0 0,0-1-1 0 0,1 1 1 0 0,-1 0 0 0 0,0-1 0 0 0,0 1-1 0 0,0 0 1 0 0,0-1 0 0 0,0 1-1 0 0,0-1 1 0 0,0 1 0 0 0,-1 0-1 0 0,1-1 1 0 0,0 1 0 0 0,-1 0 0 0 0,1 0-1 0 0,-1-1 1 0 0,1 1 0 0 0,-1 0-1 0 0,0 0 1 0 0,0-1-61 0 0,-3-4 42 0 0,0 0 0 0 0,-1 0 0 0 0,1 0 1 0 0,-1 1-1 0 0,0 0 0 0 0,-1 0 0 0 0,1 0 0 0 0,-1 1 0 0 0,0 0 0 0 0,0 0 0 0 0,0 0 0 0 0,-1 1 1 0 0,1 0-1 0 0,-1 0 0 0 0,0 1 0 0 0,1 0 0 0 0,-5-1-42 0 0,2 1-6 0 0,0 1-1 0 0,0 1 1 0 0,-1-1-1 0 0,1 2 1 0 0,-1-1-1 0 0,1 1 1 0 0,0 0-1 0 0,0 1 1 0 0,-9 3 6 0 0,12-3-8 0 0,-1 0 0 0 0,1 1 0 0 0,-1 0 0 0 0,1 0 0 0 0,0 1 0 0 0,0-1 0 0 0,0 1 0 0 0,1 0 0 0 0,-1 1-1 0 0,1 0 1 0 0,0 0 0 0 0,1 0 0 0 0,-4 4 8 0 0,2 1-4 0 0,0 1 0 0 0,0 0 0 0 0,2 0 0 0 0,-1 0 0 0 0,1 1 0 0 0,1-1 0 0 0,0 1 0 0 0,0 0-1 0 0,2 0 1 0 0,-1 0 0 0 0,1 0 0 0 0,1 0 0 0 0,0 4 4 0 0,1-7-12 0 0,1-1 0 0 0,-1 0 0 0 0,1-1 1 0 0,1 1-1 0 0,-1 0 0 0 0,1-1 0 0 0,0 1 0 0 0,1-1 0 0 0,0 0 0 0 0,0 0 0 0 0,1 0 12 0 0,-3-4 0 0 0,0-1-1 0 0,0 1 0 0 0,0-1 0 0 0,0 0 0 0 0,0 1 0 0 0,1-1 1 0 0,-1-1-1 0 0,1 1 0 0 0,-1 0 0 0 0,1 0 0 0 0,0-1 0 0 0,-1 0 1 0 0,1 1-1 0 0,0-1 0 0 0,0 0 0 0 0,0 0 1 0 0,2-1 0 0 0,-1 1-1 0 0,1 0 1 0 0,-1-1 0 0 0,1 0-1 0 0,0 0 1 0 0,-1 0 0 0 0,1-1-1 0 0,-1 0 1 0 0,1 1 0 0 0,1-2 0 0 0,3-1 0 0 0,1 0 0 0 0,-1-1 1 0 0,0 0-1 0 0,0-1 1 0 0,-1 0-1 0 0,1 0 0 0 0,-1 0 1 0 0,0-1-1 0 0,5-6 0 0 0,-1 0-9 0 0,-1 0 1 0 0,0-1-1 0 0,0 0 0 0 0,-2-1 1 0 0,0-1-1 0 0,0 1 0 0 0,-1-1 1 0 0,-1-1-1 0 0,0 1 0 0 0,-2-1 1 0 0,0 0-1 0 0,1-6 9 0 0,1-10-17 0 0,-2 1-1 0 0,-2-1 1 0 0,-1 0 0 0 0,-1 0-1 0 0,-1 0 1 0 0,-2-3 17 0 0,-8-82-73 0 0,-24-109 73 0 0,33 219-11 0 0,0 4 68 0 0,1 0-1 0 0,-1-1 0 0 0,1 1 1 0 0,-1 0-1 0 0,0 0 0 0 0,0-1 1 0 0,-1 1-1 0 0,1 0 0 0 0,0 0 1 0 0,-1 0-1 0 0,-2-2-56 0 0,4 5 5 0 0,0 0-1 0 0,0 0 1 0 0,0 0 0 0 0,-1-1-1 0 0,1 1 1 0 0,0 0 0 0 0,0 0-1 0 0,-1 0 1 0 0,1 0 0 0 0,0 0 0 0 0,0 0-1 0 0,0 0 1 0 0,-1 0 0 0 0,1 0-1 0 0,0 0 1 0 0,0 0 0 0 0,-1 0-1 0 0,1 0 1 0 0,0 0 0 0 0,0 0-1 0 0,0 0 1 0 0,-1 1 0 0 0,1-1-1 0 0,0 0 1 0 0,0 0 0 0 0,0 0-1 0 0,-1 0 1 0 0,1 0 0 0 0,0 0-1 0 0,0 1 1 0 0,0-1 0 0 0,-1 0-1 0 0,1 0 1 0 0,0 0 0 0 0,0 0 0 0 0,0 1-1 0 0,0-1 1 0 0,0 0 0 0 0,0 0-1 0 0,0 0 1 0 0,-1 1 0 0 0,1-1-1 0 0,0 0 1 0 0,0 0 0 0 0,0 1-1 0 0,0-1 1 0 0,0 0 0 0 0,0 0-1 0 0,0 0 1 0 0,0 1 0 0 0,0-1-1 0 0,0 0 1 0 0,0 0-5 0 0,-4 22 0 0 0,1 0 0 0 0,0 1 0 0 0,2-1 0 0 0,1 0 0 0 0,0 0 0 0 0,2 2 0 0 0,-1 7 0 0 0,12 163 1004 0 0,19 68-1004 0 0,-27-221 20 0 0,-1-12-23 0 0,2-1 1 0 0,0 0-1 0 0,2 0 0 0 0,3 3 3 0 0,14 27-2638 0 0,-25-57 686 0 0,1-3-89 0 0,5-9-21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48.13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42 475 6448 0 0,'-13'-2'-1132'0'0,"-4"3"9945"0"0,16 0-8329 0 0,1-1 1 0 0,-1 0-1 0 0,0 0 0 0 0,1 1 1 0 0,-1-1-1 0 0,1 0 1 0 0,-1 1-1 0 0,1-1 1 0 0,-1 1-1 0 0,1-1 0 0 0,-1 1 1 0 0,1-1-1 0 0,-1 1 1 0 0,1-1-1 0 0,-1 1 1 0 0,1 0-1 0 0,0-1 0 0 0,-1 1 1 0 0,1-1-1 0 0,0 2-484 0 0,-1 12 426 0 0,2 72 476 0 0,3-46-163 0 0,3-1 0 0 0,5 15-739 0 0,-3-11 207 0 0,-4-18-14 0 0,2 0 0 0 0,0-1 0 0 0,2 1 0 0 0,0-2 0 0 0,2 0 0 0 0,0 0-1 0 0,9 11-192 0 0,-17-29 22 0 0,0-1 0 0 0,0 0-1 0 0,0 0 1 0 0,1 0-1 0 0,0-1 1 0 0,-1 1-1 0 0,1-1 1 0 0,0 0 0 0 0,1 0-1 0 0,-1 0 1 0 0,0-1-1 0 0,1 1 1 0 0,3 0-22 0 0,-6-2 34 0 0,0 0-1 0 0,1-1 1 0 0,-1 0 0 0 0,0 1-1 0 0,0-1 1 0 0,1 0 0 0 0,-1 0-1 0 0,0 0 1 0 0,1 0 0 0 0,-1 0-1 0 0,0-1 1 0 0,0 1 0 0 0,1-1-1 0 0,-1 0 1 0 0,0 1 0 0 0,0-1-1 0 0,0 0 1 0 0,0 0 0 0 0,0 0-1 0 0,0-1 1 0 0,0 1 0 0 0,0 0-1 0 0,0-1 1 0 0,-1 1 0 0 0,1-1-1 0 0,-1 0 1 0 0,1 1 0 0 0,-1-1-1 0 0,1 0 1 0 0,0-2-34 0 0,9-13 142 0 0,0-1-1 0 0,-2 0 1 0 0,0 0 0 0 0,-1-1-1 0 0,-1-1 1 0 0,0 0-142 0 0,4-19 86 0 0,-2 1-1 0 0,2-28-85 0 0,-7 30 28 0 0,-3 0 0 0 0,-1-1-1 0 0,-4-25-27 0 0,1 29 34 0 0,2 26 37 0 0,2 23-48 0 0,5 28-42 0 0,2-1-1 0 0,1 0 1 0 0,3-1-1 0 0,1 0 1 0 0,2 0-1 0 0,2-2 1 0 0,20 36 19 0 0,-30-64 44 0 0,1 0 0 0 0,0 0 0 0 0,0-1 0 0 0,11 10-44 0 0,-14-16 16 0 0,-1 0 0 0 0,2-1 0 0 0,-1 0 0 0 0,0 0 0 0 0,1 0 0 0 0,0-1 0 0 0,0 0 0 0 0,0 0 0 0 0,0 0 0 0 0,0 0 0 0 0,2-1-16 0 0,-6-1 9 0 0,0-1-1 0 0,0 1 0 0 0,0-1 1 0 0,0 0-1 0 0,0 0 1 0 0,0 0-1 0 0,0 0 1 0 0,0 0-1 0 0,0 0 1 0 0,0 0-1 0 0,0-1 0 0 0,0 1 1 0 0,0-1-1 0 0,0 1 1 0 0,0-1-1 0 0,0 0 1 0 0,0 0-1 0 0,-1 0 1 0 0,1 0-1 0 0,0 0 0 0 0,-1 0 1 0 0,1 0-1 0 0,-1-1 1 0 0,1 1-1 0 0,-1 0 1 0 0,1-1-1 0 0,-1 0 1 0 0,0 1-1 0 0,0-1 0 0 0,1-1-8 0 0,2-5 54 0 0,0-1-1 0 0,0 0 0 0 0,-1 1 1 0 0,0-1-1 0 0,0 0 0 0 0,-1-1-53 0 0,0 1 14 0 0,4-17 1 0 0,-1-1 0 0 0,-1 0 0 0 0,-2 0 0 0 0,-1 0 0 0 0,-1 0 0 0 0,-1 0 0 0 0,-2-5-15 0 0,-7-45-893 0 0,-18-65 893 0 0,22 121-226 0 0,4 16-66 0 0,1-1 0 0 0,-1 0 0 0 0,1 0-1 0 0,0 0 1 0 0,0-1 292 0 0,1 6-613 0 0,0 1-694 0 0,12 0-3705 0 0,-4 3 3096 0 0,-2-1-76 0 0</inkml:trace>
  <inkml:trace contextRef="#ctx0" brushRef="#br0" timeOffset="606.511">846 605 18919 0 0,'1'12'2015'0'0,"1"-8"-1853"0"0,-1-1 0 0 0,1 0 0 0 0,0 1 0 0 0,0-1 0 0 0,0 0 0 0 0,1 0 1 0 0,-1 0-1 0 0,1-1 0 0 0,-1 1 0 0 0,1-1 0 0 0,0 1 0 0 0,0-1 0 0 0,1 1-162 0 0,7 6 1249 0 0,-8-7-1109 0 0,0 0 1 0 0,-1 0-1 0 0,1 0 1 0 0,0-1-1 0 0,0 1 1 0 0,0-1-1 0 0,0 0 1 0 0,1 0-1 0 0,-1 0 1 0 0,0-1-1 0 0,0 1 1 0 0,1-1-1 0 0,-1 1 1 0 0,0-1-1 0 0,1 0 1 0 0,-1 0-1 0 0,0-1 1 0 0,2 0-141 0 0,5 0 231 0 0,-1-1 0 0 0,0 0 1 0 0,0-1-1 0 0,0 0 0 0 0,8-4-231 0 0,-12 5 43 0 0,0-1 1 0 0,1-1-1 0 0,-1 1 0 0 0,0-1 0 0 0,-1 0 0 0 0,1 0 1 0 0,-1 0-1 0 0,0-1 0 0 0,0 0 0 0 0,0 0 0 0 0,-1 0 1 0 0,1 0-1 0 0,-1 0 0 0 0,0-1 0 0 0,-1 1 0 0 0,1-1 1 0 0,-1 0-1 0 0,0 0 0 0 0,-1 1 0 0 0,0-1 0 0 0,0-1 0 0 0,0 1 1 0 0,0-4-44 0 0,-1 5 9 0 0,1 0 0 0 0,-1 0 0 0 0,-1 0 0 0 0,1 0 1 0 0,-1 0-1 0 0,0 1 0 0 0,0-1 0 0 0,0 0 0 0 0,-1 1 1 0 0,1-1-1 0 0,-1 0 0 0 0,0 1 0 0 0,-1 0 0 0 0,1-1 1 0 0,-1 1-1 0 0,1 0 0 0 0,-1 1 0 0 0,-1-1 0 0 0,1 0 1 0 0,0 1-1 0 0,-1 0 0 0 0,0-1 0 0 0,0 1 0 0 0,0 1 0 0 0,0-1 1 0 0,0 1-1 0 0,0-1 0 0 0,-1 1 0 0 0,1 1 0 0 0,-1-1-9 0 0,0 0 0 0 0,1 1 1 0 0,-1 0-1 0 0,0 0 0 0 0,1 0 0 0 0,-1 1 0 0 0,0-1 0 0 0,1 1 0 0 0,-1 1 0 0 0,0-1 0 0 0,0 0 0 0 0,1 1 0 0 0,-1 0 0 0 0,0 0 0 0 0,1 1 0 0 0,-3 0 0 0 0,1 1 11 0 0,0 0 1 0 0,0 0-1 0 0,1 1 0 0 0,-1-1 1 0 0,1 1-1 0 0,0 1 1 0 0,0-1-1 0 0,0 1 0 0 0,1 0 1 0 0,-3 2-12 0 0,-1 5 45 0 0,-1 0 0 0 0,2 1 1 0 0,0 0-1 0 0,0 0 1 0 0,1 1-1 0 0,1 0 0 0 0,0 0 1 0 0,1 0-1 0 0,-2 10-45 0 0,4-14 41 0 0,1 1 1 0 0,0-1-1 0 0,1 1 0 0 0,0-1 0 0 0,0 1 1 0 0,1-1-1 0 0,1 1 0 0 0,0-1 0 0 0,0 0 1 0 0,1 2-42 0 0,4 8 74 0 0,0-1 1 0 0,2 0 0 0 0,0 0 0 0 0,7 9-75 0 0,1 4 82 0 0,-12-21-48 0 0,0 0-1 0 0,1-1 1 0 0,1 0-1 0 0,4 5-33 0 0,-11-15 0 0 0,14 18 3 0 0,1-2-1 0 0,1 0 1 0 0,0-1 0 0 0,4 2-3 0 0,-16-13-2 0 0,0-1 1 0 0,0 0 0 0 0,0 0-1 0 0,1-1 1 0 0,-1 1-1 0 0,1-1 1 0 0,0 0 0 0 0,-1 0-1 0 0,1-1 1 0 0,0 0-1 0 0,0 1 1 0 0,0-1 0 0 0,0-1-1 0 0,0 1 1 0 0,0-1-1 0 0,1 0 1 0 0,-1 0 0 0 0,0-1-1 0 0,0 1 1 0 0,0-1-1 0 0,0 0 2 0 0,0-1-37 0 0,0 0-1 0 0,0-1 1 0 0,0 1-1 0 0,-1-1 0 0 0,1 0 1 0 0,-1 0-1 0 0,0-1 1 0 0,0 1-1 0 0,0-1 0 0 0,0 0 1 0 0,0 0-1 0 0,-1 0 1 0 0,0-1-1 0 0,0 1 0 0 0,0-1 1 0 0,1-3 37 0 0,4-8-275 0 0,-1 0 0 0 0,0-1 0 0 0,-2 0 0 0 0,2-7 275 0 0,-2 3-638 0 0,-1-1 1 0 0,-1 1-1 0 0,-1-1 0 0 0,-1 1 1 0 0,-1-1-1 0 0,-1 1 0 0 0,-3-22 638 0 0,-6-37-12313 0 0,2-63 12313 0 0,11 115-1845 0 0,-1 16 3248 0 0,-1-1 8198 0 0,6 19-6720 0 0,-1 1-2344 0 0,0 0 0 0 0,-1 1 0 0 0,0 0 0 0 0,0 1-1 0 0,-1-1 1 0 0,0 1 0 0 0,1 5-537 0 0,4 12 931 0 0,5 26-931 0 0,4 27 1512 0 0,5 68-1512 0 0,-21-134-32 0 0,0 19-196 0 0,3 0 1 0 0,0 0-1 0 0,10 30 228 0 0,-14-59-258 0 0,0-1-1 0 0,-1 0 0 0 0,1 1 1 0 0,0-1-1 0 0,0 0 0 0 0,0 0 1 0 0,1 0-1 0 0,-1 0 0 0 0,1 0 1 0 0,-1 0-1 0 0,1 0 1 0 0,-1 0-1 0 0,1 0 0 0 0,0-1 1 0 0,0 1-1 0 0,0 0 0 0 0,2 0 259 0 0,2-1-1864 0 0</inkml:trace>
  <inkml:trace contextRef="#ctx0" brushRef="#br0" timeOffset="1289.731">1698 779 3224 0 0,'9'-2'288'0'0,"8"-4"561"0"0,-9 1 1930 0 0,1-1 0 0 0,-1 1 0 0 0,1-1 0 0 0,2-4-2779 0 0,5-4 1968 0 0,-15 14-1984 0 0,2-3 393 0 0,0 0 0 0 0,-1 0-1 0 0,1 0 1 0 0,-1 0 0 0 0,0-1 0 0 0,0 1 0 0 0,0 0 0 0 0,0-1 0 0 0,0 0 0 0 0,-1 1 0 0 0,1-1-1 0 0,-1 0 1 0 0,0 0 0 0 0,-1 0 0 0 0,1 0 0 0 0,0 0 0 0 0,-1 0 0 0 0,0 0 0 0 0,0 0 0 0 0,0 0-1 0 0,-1 0 1 0 0,0-1-377 0 0,0-1 165 0 0,0 1-1 0 0,0 0 0 0 0,-1-1 0 0 0,0 1 1 0 0,0 0-1 0 0,0 0 0 0 0,-1 0 0 0 0,1 0 1 0 0,-1 1-1 0 0,0-1 0 0 0,-1 1 0 0 0,1 0 1 0 0,-1 0-1 0 0,0 0 0 0 0,0 0 0 0 0,0 0-164 0 0,-2 0 72 0 0,1 0 0 0 0,-1 0 0 0 0,0 0 0 0 0,0 1 0 0 0,0 0 0 0 0,-1 0 0 0 0,1 1 0 0 0,0 0 0 0 0,-4-1-72 0 0,6 2 27 0 0,0 1-1 0 0,0-1 1 0 0,1 1-1 0 0,-1 0 1 0 0,0 0-1 0 0,0 1 0 0 0,0-1 1 0 0,1 1-1 0 0,-1 0 1 0 0,0 0-1 0 0,1 0 1 0 0,-1 0-1 0 0,1 0 0 0 0,-1 1 1 0 0,1 0-1 0 0,0 0 1 0 0,-4 2-27 0 0,1 0 10 0 0,-1 1 1 0 0,1 0 0 0 0,0 0 0 0 0,0 0-1 0 0,1 1 1 0 0,0 0 0 0 0,0 0 0 0 0,0 1-1 0 0,0-1 1 0 0,1 1 0 0 0,0 0 0 0 0,1 0-1 0 0,0 0 1 0 0,0 1 0 0 0,0-1 0 0 0,1 1-1 0 0,0 0 1 0 0,0 0-11 0 0,0 7 19 0 0,1 0 1 0 0,0 1-1 0 0,1-1 0 0 0,1 0 1 0 0,0 0-1 0 0,1 4-19 0 0,0-11 9 0 0,-1-1 0 0 0,1 0 0 0 0,0 0 0 0 0,0 0 0 0 0,1 0 0 0 0,0 0 0 0 0,0 0-1 0 0,1-1 1 0 0,0 1 0 0 0,0-1 0 0 0,1 0 0 0 0,-1 0 0 0 0,5 3-9 0 0,-8-7 2 0 0,1-1-1 0 0,-1 0 1 0 0,1 1-1 0 0,0-1 1 0 0,-1 0 0 0 0,1 0-1 0 0,0 0 1 0 0,0 0-1 0 0,0 0 1 0 0,0-1-1 0 0,0 1 1 0 0,-1 0 0 0 0,1-1-1 0 0,1 0 1 0 0,-1 1-1 0 0,0-1 1 0 0,0 0 0 0 0,0 0-1 0 0,1 0-1 0 0,0-1 6 0 0,1 0-1 0 0,-1 1 1 0 0,0-1-1 0 0,-1-1 1 0 0,1 1-1 0 0,0 0 1 0 0,0-1-1 0 0,0 1 1 0 0,-1-1-1 0 0,1 0 1 0 0,-1 0-1 0 0,1 0-5 0 0,6-7 19 0 0,0-1 0 0 0,0 1 1 0 0,-1-2-1 0 0,0 1 0 0 0,3-7-19 0 0,1-2-32 0 0,9-19 32 0 0,-18 31-4 0 0,0-1-1 0 0,0 1 0 0 0,-1-1 1 0 0,1 0-1 0 0,-2 1 1 0 0,1-1-1 0 0,-1-2 5 0 0,0 4 145 0 0,1 1 0 0 0,-1-1 0 0 0,1 1 0 0 0,0 0 0 0 0,1-1-145 0 0,-5 28 42 0 0,2 1 1 0 0,1-1-1 0 0,1 1 0 0 0,0-1 0 0 0,2 0 0 0 0,1 1-42 0 0,1 14 174 0 0,2 26-174 0 0,-5-15 173 0 0,0-24-47 0 0,-1 1-1 0 0,-1 0 1 0 0,-2 0-1 0 0,0 0 1 0 0,-2 0 0 0 0,-2 6-126 0 0,3-23 59 0 0,0 0 0 0 0,-1 0 0 0 0,1 0 0 0 0,-2-1 0 0 0,1 0 1 0 0,-1 1-1 0 0,0-1 0 0 0,-1 1-59 0 0,2-5 14 0 0,0 1 0 0 0,0-1 0 0 0,0 0 0 0 0,0 0 1 0 0,-1 0-1 0 0,1 0 0 0 0,-1-1 0 0 0,1 0 0 0 0,-1 1 0 0 0,0-1 0 0 0,0-1 1 0 0,0 1-1 0 0,0 0 0 0 0,0-1 0 0 0,-5 1-14 0 0,0-1-2 0 0,0 0 1 0 0,0 0-1 0 0,0-1 0 0 0,0 0 0 0 0,0-1 1 0 0,0 0-1 0 0,0 0 0 0 0,0-1 1 0 0,0 0-1 0 0,0-1 0 0 0,0 0 1 0 0,1 0 1 0 0,1 0-110 0 0,0 0 1 0 0,0 0 0 0 0,0-1 0 0 0,0 0 0 0 0,1 0-1 0 0,0 0 1 0 0,0-1 0 0 0,0 0 0 0 0,0 0 0 0 0,1-1-1 0 0,0 0 1 0 0,0 1 0 0 0,0-2 0 0 0,-1-2 109 0 0,5 6-151 0 0,-1 1 1 0 0,1-1 0 0 0,0 0-1 0 0,0 1 1 0 0,1-1-1 0 0,-1 0 1 0 0,0 0 0 0 0,1 1-1 0 0,0-1 1 0 0,0 0-1 0 0,0 0 1 0 0,0 0 0 0 0,0 0-1 0 0,0 0 1 0 0,1 1-1 0 0,-1-1 1 0 0,1 0 0 0 0,0 0-1 0 0,0 0 1 0 0,0 1-1 0 0,0-1 1 0 0,0 0 150 0 0,2-2-709 0 0,1 0 0 0 0,-1 0 0 0 0,1 1 0 0 0,0-1 0 0 0,0 0-1 0 0,0 1 1 0 0,0 0 0 0 0,1 0 0 0 0,0 1 0 0 0,0-1 709 0 0,9-7-7750 0 0</inkml:trace>
  <inkml:trace contextRef="#ctx0" brushRef="#br0" timeOffset="1859.234">1950 115 9672 0 0,'-18'-6'759'0'0,"16"4"-213"0"0,-1 1 0 0 0,1 0 0 0 0,-1 0 0 0 0,1 1 0 0 0,-1-1 0 0 0,0 1 0 0 0,0-1-546 0 0,1 1 4008 0 0,2 0 198 0 0,4 34 659 0 0,10 18-4981 0 0,-5-20 612 0 0,7 29 10 0 0,7 27 819 0 0,3 41-1325 0 0,-12-38 775 0 0,-4 0-1 0 0,-3 45-774 0 0,-9-43 1091 0 0,11-126-931 0 0,-2 6-80 0 0,-5 19-81 0 0,2-13-27 0 0,1-1 1 0 0,0 1-1 0 0,2 1 1 0 0,0-1-1 0 0,8-14 28 0 0,-12 30-4 0 0,3-6-8 0 0,0 1 1 0 0,0 0-1 0 0,1 0 0 0 0,2-2 12 0 0,-7 10-1 0 0,0 0-1 0 0,1-1 1 0 0,-1 1-1 0 0,0 0 1 0 0,1 0-1 0 0,-1 0 1 0 0,1 1 0 0 0,-1-1-1 0 0,1 1 1 0 0,0-1-1 0 0,0 1 1 0 0,0 0-1 0 0,0 0 1 0 0,0 0-1 0 0,0 1 1 0 0,0-1-1 0 0,0 1 1 0 0,3-1 1 0 0,-3 1 13 0 0,-1 1-1 0 0,1-1 1 0 0,0 1-1 0 0,0-1 1 0 0,-1 1 0 0 0,1 0-1 0 0,0 0 1 0 0,-1 0-1 0 0,1 1 1 0 0,-1-1-1 0 0,1 1 1 0 0,-1-1 0 0 0,0 1-1 0 0,0 0 1 0 0,0 0-1 0 0,0 0 1 0 0,2 1-13 0 0,-2 0 19 0 0,0 0 0 0 0,1 0 1 0 0,-1 0-1 0 0,0 0 0 0 0,-1 0 0 0 0,1 0 1 0 0,0 0-1 0 0,-1 1 0 0 0,0-1 0 0 0,0 0 1 0 0,0 1-1 0 0,0-1 0 0 0,0 3-19 0 0,12 64 96 0 0,-9 96-1189 0 0,-7-155 303 0 0,2-9-3869 0 0,-1-9 2793 0 0</inkml:trace>
  <inkml:trace contextRef="#ctx0" brushRef="#br0" timeOffset="2199.169">2454 0 27271 0 0,'0'7'1324'0'0,"-1"4"-1115"0"0,0 0-1 0 0,1 0 1 0 0,1 0-1 0 0,0 0 1 0 0,1 0-1 0 0,0 0 1 0 0,0 0-1 0 0,2 3-208 0 0,7 39-95 0 0,5 48 582 0 0,6 3-487 0 0,10 59 568 0 0,-12-52-539 0 0,-4-29 142 0 0,-2 23-171 0 0,-9-49-601 0 0,-15-67-2011 0 0,-17-42-3924 0 0,8 17-1374 0 0,8 18 1930 0 0</inkml:trace>
  <inkml:trace contextRef="#ctx0" brushRef="#br0" timeOffset="2534.718">2380 566 14368 0 0,'-8'-9'827'0'0,"3"4"-676"0"0,1 1-1 0 0,0-1 0 0 0,0 0 1 0 0,0 0-1 0 0,0-2-150 0 0,3 6 490 0 0,0-1 1 0 0,0 0-1 0 0,0 0 0 0 0,1-1 1 0 0,-1 1-1 0 0,1 0 0 0 0,-1 0 0 0 0,1 0 1 0 0,0 0-1 0 0,-1-2-490 0 0,2 3 175 0 0,-1 0-1 0 0,1 1 1 0 0,0-1-1 0 0,-1 1 1 0 0,1-1 0 0 0,-1 0-1 0 0,1 1 1 0 0,0-1 0 0 0,0 1-1 0 0,-1 0 1 0 0,1-1-1 0 0,0 1 1 0 0,0 0 0 0 0,0-1-1 0 0,-1 1 1 0 0,1 0-1 0 0,0 0 1 0 0,1-1-175 0 0,1 0 529 0 0,13-5 114 0 0,0 1-1 0 0,0 0 1 0 0,1 1-1 0 0,7 0-642 0 0,69-7 2139 0 0,-67 10-5633 0 0,0 1 1 0 0,19 4 3493 0 0,-23-3-2875 0 0,-10 0-5470 0 0</inkml:trace>
  <inkml:trace contextRef="#ctx0" brushRef="#br0" timeOffset="2900.999">2947 467 17047 0 0,'0'0'1311'0'0,"-15"-13"2629"0"0,13 11-3562 0 0,0 0 0 0 0,0 0-1 0 0,0 1 1 0 0,-1-1 0 0 0,1 1 0 0 0,0 0-1 0 0,-1-1 1 0 0,1 1 0 0 0,0 0 0 0 0,-1 0-1 0 0,0 1 1 0 0,1-1 0 0 0,-1 0 0 0 0,1 1-1 0 0,-2 0-377 0 0,-1-1 272 0 0,1 1 0 0 0,-1 1 0 0 0,1-1 0 0 0,-1 1 0 0 0,1-1-1 0 0,0 1 1 0 0,-1 1 0 0 0,-3 0-272 0 0,-5 4 154 0 0,1 0 0 0 0,0 0 0 0 0,0 1 0 0 0,0 1-1 0 0,-8 7-153 0 0,16-12 44 0 0,0 1-1 0 0,1-1 0 0 0,-1 1 0 0 0,1 0 0 0 0,-1 0 1 0 0,1 0-1 0 0,0 0 0 0 0,1 1 0 0 0,-3 3-43 0 0,5-6 18 0 0,-1-1 1 0 0,0 1-1 0 0,1-1 0 0 0,-1 1 1 0 0,1 0-1 0 0,-1-1 0 0 0,1 1 1 0 0,0 0-1 0 0,-1 0 0 0 0,1-1 1 0 0,0 1-1 0 0,0 0 0 0 0,1 0 1 0 0,-1-1-1 0 0,0 1 0 0 0,1 0 1 0 0,-1 0-1 0 0,0-1 0 0 0,1 1 0 0 0,0-1 1 0 0,-1 1-1 0 0,1 0 0 0 0,0-1 1 0 0,0 1-1 0 0,0-1 0 0 0,0 0 1 0 0,0 1-1 0 0,0-1 0 0 0,1 1-18 0 0,10 7 57 0 0,0-1-1 0 0,0 0 1 0 0,1 0-1 0 0,0-2 1 0 0,0 1-1 0 0,0-2 1 0 0,1 1 0 0 0,4-1-57 0 0,36 16 110 0 0,-5 0-73 0 0,32 14 79 0 0,-69-29-73 0 0,0 1 1 0 0,0 0 0 0 0,-1 1 0 0 0,0 0 0 0 0,2 4-44 0 0,-12-12 0 0 0,-1 0 0 0 0,1 1 0 0 0,-1-1 0 0 0,1 0 0 0 0,-1 1 1 0 0,1-1-1 0 0,-1 1 0 0 0,1-1 0 0 0,-1 1 0 0 0,0-1 0 0 0,1 1 0 0 0,-1-1 0 0 0,0 1 0 0 0,1-1 0 0 0,-1 1 0 0 0,0-1 0 0 0,0 1 1 0 0,0 0-1 0 0,1-1 0 0 0,-1 1 0 0 0,0-1 0 0 0,0 1 0 0 0,0 0 0 0 0,0-1 0 0 0,0 1 0 0 0,0-1 0 0 0,0 1 0 0 0,0 0 1 0 0,0-1-1 0 0,0 1 0 0 0,-1-1 0 0 0,1 1 0 0 0,0 0 0 0 0,0-1 0 0 0,-1 1 0 0 0,1-1 0 0 0,0 1 0 0 0,0-1 0 0 0,-1 1 1 0 0,1-1-1 0 0,-1 1 0 0 0,1-1 0 0 0,0 1 0 0 0,-1-1 0 0 0,1 0 0 0 0,-1 1 0 0 0,1-1 0 0 0,-1 1 0 0 0,1-1 0 0 0,-1 0 0 0 0,0 0 1 0 0,1 1-1 0 0,-1-1 0 0 0,1 0 0 0 0,-1 0 0 0 0,0 0 0 0 0,-6 3 0 0 0,-1-1 0 0 0,1 1-1 0 0,-1-2 1 0 0,-4 1 0 0 0,5 0 0 0 0,-17 1 0 0 0,1-1 0 0 0,-1-1 0 0 0,0-1 0 0 0,-15-3 0 0 0,7 2 0 0 0,17 0-106 0 0,-1 0 0 0 0,1 0 1 0 0,0-2-1 0 0,0 0 0 0 0,0-1 0 0 0,0 0 1 0 0,0-1-1 0 0,1-1 0 0 0,-3-2 106 0 0,16 8-122 0 0,0 0 0 0 0,0-1-1 0 0,1 1 1 0 0,-1-1 0 0 0,0 1 0 0 0,0-1-1 0 0,0 1 1 0 0,1-1 0 0 0,-1 0 0 0 0,0 1-1 0 0,1-1 1 0 0,-1 0 0 0 0,0 0 0 0 0,1 1-1 0 0,-1-1 1 0 0,1 0 0 0 0,-1 0 0 0 0,1 0 0 0 0,0 0-1 0 0,-1 0 1 0 0,1 0 0 0 0,0 0 122 0 0,-1-8-2607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53.77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59 120 7368 0 0,'-17'-27'623'0'0,"13"21"-224"0"0,-1-1 0 0 0,1 0 0 0 0,0 0 0 0 0,1 0 0 0 0,-1 0 0 0 0,2-1 0 0 0,-2-4-399 0 0,-3-16 8386 0 0,7 28-8296 0 0,0 0 0 0 0,0 0 0 0 0,0 0 0 0 0,0 0-1 0 0,0 0 1 0 0,0 0 0 0 0,0 0 0 0 0,0 0 0 0 0,0-1 0 0 0,0 1 0 0 0,0 0 0 0 0,0 0 0 0 0,0 0 0 0 0,0 0 0 0 0,0 0 0 0 0,0 0 0 0 0,0 0 0 0 0,0 0 0 0 0,0-1 0 0 0,0 1 0 0 0,0 0 0 0 0,0 0 0 0 0,0 0 0 0 0,0 0 0 0 0,0 0 0 0 0,0 0-1 0 0,0 0 1 0 0,0 0 0 0 0,0 0 0 0 0,-1 0 0 0 0,1-1 0 0 0,0 1 0 0 0,0 0 0 0 0,0 0 0 0 0,0 0 0 0 0,0 0 0 0 0,0 0 0 0 0,0 0 0 0 0,0 0 0 0 0,0 0 0 0 0,-1 0 0 0 0,1 0 0 0 0,0 0 0 0 0,0 0 0 0 0,0 0 0 0 0,0 0 0 0 0,0 0 0 0 0,0 0-1 0 0,0 0 1 0 0,0 0 0 0 0,-1 0 0 0 0,1 0 0 0 0,0 0 0 0 0,0 0 0 0 0,0 0-90 0 0,-1 15 1026 0 0,3 22-465 0 0,2 0 0 0 0,2-1 0 0 0,1 0 0 0 0,3 7-561 0 0,4 18 420 0 0,17 96 820 0 0,-5 16-1240 0 0,-20-98 657 0 0,-2 48-657 0 0,-5-109 616 0 0,-3-23 177 0 0,-1-21-290 0 0,4 17-510 0 0,2 0-1 0 0,0 1 1 0 0,0-1-1 0 0,1 1 0 0 0,0-1 1 0 0,1 1-1 0 0,1 0 1 0 0,0 0-1 0 0,1 0 1 0 0,0 0-1 0 0,0 1 0 0 0,1 0 1 0 0,1 0-1 0 0,0 0 1 0 0,1 1-1 0 0,4-5 8 0 0,-7 10 2 0 0,1-1-1 0 0,0 2 1 0 0,0-1-1 0 0,0 1 1 0 0,1 0-1 0 0,-1 0 1 0 0,1 0-1 0 0,0 1 1 0 0,0 0-1 0 0,0 1 1 0 0,0-1-1 0 0,1 2 1 0 0,-1-1-1 0 0,1 1 1 0 0,6-1-2 0 0,-2 1-3 0 0,-1 1 1 0 0,0 0 0 0 0,0 1 0 0 0,0 0-1 0 0,0 1 1 0 0,0 0 0 0 0,0 1 0 0 0,0 0-1 0 0,0 1 1 0 0,4 2 2 0 0,-6-2 8 0 0,0 1-1 0 0,-1 1 1 0 0,1-1-1 0 0,-1 1 1 0 0,-1 1-1 0 0,1-1 1 0 0,-1 1-1 0 0,0 0 1 0 0,-1 1-1 0 0,1 0 1 0 0,-2 0-1 0 0,1 0 1 0 0,-1 1-1 0 0,0 0 1 0 0,-1 0-1 0 0,3 7-7 0 0,-5-9 23 0 0,1 1 1 0 0,-1-1-1 0 0,0 1 0 0 0,0-1 0 0 0,-1 1 1 0 0,0 0-1 0 0,-1 0 0 0 0,0 0 0 0 0,0-1 1 0 0,0 1-1 0 0,-1 0 0 0 0,0 0 0 0 0,-1-1 0 0 0,0 1 1 0 0,0-1-1 0 0,0 1 0 0 0,-1-1 0 0 0,0 0 1 0 0,-1 0-1 0 0,1 0 0 0 0,-4 4-23 0 0,3-5 32 0 0,-1 0-1 0 0,0 0 1 0 0,0 0-1 0 0,0-1 1 0 0,-1 0 0 0 0,1 0-1 0 0,-1 0 1 0 0,0-1-1 0 0,-1 0 1 0 0,1 0 0 0 0,-1 0-1 0 0,0-1 1 0 0,0 0-1 0 0,0 0 1 0 0,0-1 0 0 0,-1 0-1 0 0,1 0 1 0 0,0-1-1 0 0,-1 0 1 0 0,1 0-32 0 0,-3 0-19 0 0,1-1 0 0 0,-1 1 0 0 0,1-2-1 0 0,0 0 1 0 0,-1 0 0 0 0,1 0 0 0 0,0-1 0 0 0,-3-1 19 0 0,-7-4-168 0 0,-1 0 1 0 0,1-1-1 0 0,-2-2 168 0 0,11 5-230 0 0,1-1 1 0 0,0 1-1 0 0,0-1 1 0 0,0-1-1 0 0,1 0 1 0 0,-1-1 229 0 0,5 4-384 0 0,-1-1 1 0 0,1 0 0 0 0,0 0 0 0 0,0 0 0 0 0,1 0 0 0 0,-1-1-1 0 0,1 1 1 0 0,1-1 0 0 0,-1 0 0 0 0,-1-5 383 0 0,3 9-203 0 0,1 0 1 0 0,-1 0 0 0 0,1 0-1 0 0,0 0 1 0 0,0 0-1 0 0,0-1 1 0 0,0 1-1 0 0,0 0 1 0 0,0 0 0 0 0,1 0-1 0 0,-1 0 1 0 0,1-1 202 0 0,7-13-6562 0 0,2 3-1149 0 0</inkml:trace>
  <inkml:trace contextRef="#ctx0" brushRef="#br0" timeOffset="354.27">619 414 26351 0 0,'0'0'1208'0'0,"0"0"-28"0"0,11 1-712 0 0,-9-1-446 0 0,0 1-1 0 0,-1 0 0 0 0,1 0 1 0 0,-1 0-1 0 0,1 0 1 0 0,-1 0-1 0 0,1 0 0 0 0,-1 0 1 0 0,0 1-1 0 0,1-1 1 0 0,-1 0-1 0 0,0 1 0 0 0,0-1 1 0 0,0 1-1 0 0,0-1 1 0 0,0 1-1 0 0,-1-1 0 0 0,1 2-21 0 0,14 33 498 0 0,5 38-163 0 0,-4 1 0 0 0,-2 0 0 0 0,0 47-335 0 0,-11-106-117 0 0,-2-11-293 0 0,0-1 0 0 0,-1 1 0 0 0,1 0 0 0 0,-1-1 0 0 0,0 1-1 0 0,0 0 1 0 0,0-1 0 0 0,-1 1 0 0 0,-1 4 410 0 0,2-8-1729 0 0,0-1-300 0 0,0 0-61 0 0</inkml:trace>
  <inkml:trace contextRef="#ctx0" brushRef="#br0" timeOffset="779.324">1149 691 5984 0 0,'-1'-13'640'0'0,"-1"-1"1104"0"0,1-7 5000 0 0,-1-1 592 0 0,0 8-5230 0 0,-1 2-1735 0 0,1 0 0 0 0,-1 0 0 0 0,-1 1 0 0 0,0-1 0 0 0,-1 1 0 0 0,0 0 0 0 0,-1 1 0 0 0,0-1 0 0 0,-1 1 0 0 0,-1-2-371 0 0,5 8 47 0 0,-1 0 0 0 0,1 0-1 0 0,-1 0 1 0 0,0 0 0 0 0,0 1 0 0 0,0 0 0 0 0,-1 0 0 0 0,1 0 0 0 0,-1 0-1 0 0,1 1 1 0 0,-1 0 0 0 0,0 0 0 0 0,0 0 0 0 0,0 0 0 0 0,0 1 0 0 0,0 0-1 0 0,0 0 1 0 0,0 0 0 0 0,-1 1 0 0 0,1-1 0 0 0,0 1 0 0 0,-1 1 0 0 0,1-1-1 0 0,-2 1-46 0 0,-2 1 26 0 0,1 0 0 0 0,0 0-1 0 0,-1 1 1 0 0,1 0-1 0 0,0 0 1 0 0,1 1 0 0 0,-1 0-1 0 0,1 0 1 0 0,-1 1 0 0 0,1 0-1 0 0,1 0-25 0 0,1-1 18 0 0,0 1 0 0 0,0-1 1 0 0,1 1-1 0 0,0 0 0 0 0,0 0 0 0 0,0 1 0 0 0,1-1 0 0 0,-1 1 1 0 0,1 0-1 0 0,1-1 0 0 0,-1 1 0 0 0,1 1 0 0 0,0-1 0 0 0,-1 5-18 0 0,1 0 17 0 0,0-1 0 0 0,1 1 0 0 0,0-1 0 0 0,0 1 0 0 0,1-1 0 0 0,1 1 0 0 0,0 0 0 0 0,0-1 0 0 0,1 1 0 0 0,0-1 0 0 0,1 0 0 0 0,0 0 0 0 0,1 0 0 0 0,0 0 0 0 0,0 0 0 0 0,1-1 0 0 0,0 0 0 0 0,1 0 0 0 0,3 4-17 0 0,-4-7 4 0 0,-1-1 1 0 0,0 1-1 0 0,1-1 0 0 0,0 0 0 0 0,0-1 1 0 0,1 1-1 0 0,-1-1 0 0 0,1 0 0 0 0,0 0 1 0 0,0-1-1 0 0,0 0 0 0 0,1 0 1 0 0,-1 0-1 0 0,1-1 0 0 0,1 1-4 0 0,-2-2 14 0 0,-1 1 0 0 0,0-1 0 0 0,1 0 0 0 0,0 0 0 0 0,-1-1 1 0 0,1 1-1 0 0,-1-1 0 0 0,1-1 0 0 0,-1 1 0 0 0,1-1 0 0 0,0 0 0 0 0,-1 0 0 0 0,0 0 0 0 0,1-1 0 0 0,-1 0 0 0 0,0 0 0 0 0,0 0 1 0 0,0-1-1 0 0,0 0 0 0 0,0 0 0 0 0,0 0 0 0 0,-1 0 0 0 0,0-1 0 0 0,0 0 0 0 0,2-1-14 0 0,4-7-29 0 0,0 0-1 0 0,-1-1 1 0 0,0 0 0 0 0,5-10 29 0 0,12-18-64 0 0,-20 32 36 0 0,-1 0 0 0 0,0 0 1 0 0,-1 0-1 0 0,0 0 0 0 0,1-4 28 0 0,-5 13 0 0 0,0 0 1 0 0,0 0-1 0 0,0 0 0 0 0,0 0 0 0 0,0 0 1 0 0,0 0-1 0 0,0 0 0 0 0,0 0 0 0 0,0 0 1 0 0,0 0-1 0 0,0 0 0 0 0,0 1 0 0 0,0-1 1 0 0,0 0-1 0 0,0 0 0 0 0,0 0 0 0 0,0 0 1 0 0,0 0-1 0 0,0 0 0 0 0,0 0 0 0 0,0 0 1 0 0,0 0-1 0 0,0 0 0 0 0,0 0 0 0 0,0 0 1 0 0,0 0-1 0 0,0 0 0 0 0,0 0 0 0 0,0 0 1 0 0,0 0-1 0 0,0 0 0 0 0,1 0 0 0 0,-1 0 1 0 0,0 0-1 0 0,0 0 0 0 0,0 0 0 0 0,0 0 1 0 0,0 0-1 0 0,0 0 0 0 0,0 0 0 0 0,0 0 1 0 0,0 0-1 0 0,0 0 0 0 0,0 0 0 0 0,0 0 1 0 0,0 0-1 0 0,0 0 0 0 0,0 0 0 0 0,0 0 1 0 0,0 0-1 0 0,0 0 0 0 0,0 0 0 0 0,2 9 31 0 0,-2 13 37 0 0,-1 4-14 0 0,1-1 1 0 0,1 1-1 0 0,1 0 1 0 0,1 0-1 0 0,5 18-54 0 0,-7-37-69 0 0,2-1-1 0 0,-1 1 1 0 0,0-1-1 0 0,1 0 1 0 0,0 0-1 0 0,1 0 1 0 0,0 0-1 0 0,2 4 70 0 0,-2-5-220 0 0,-4-4 96 0 0,1-1-1 0 0,-1 1 1 0 0,1-1 0 0 0,-1 0-1 0 0,1 1 1 0 0,-1-1-1 0 0,1 1 1 0 0,-1-1 0 0 0,1 0-1 0 0,-1 1 1 0 0,1-1 0 0 0,-1 0-1 0 0,1 0 1 0 0,-1 1-1 0 0,1-1 1 0 0,0 0 0 0 0,-1 0-1 0 0,1 0 1 0 0,-1 0 0 0 0,1 0-1 0 0,0 0 1 0 0,-1 0-1 0 0,1 0 1 0 0,0 0 0 0 0,-1 0-1 0 0,1 0 1 0 0,-1 0 124 0 0,1 0-328 0 0,-1-1 0 0 0,1 1 0 0 0,-1 0 1 0 0,0 0-1 0 0,1 0 0 0 0,-1 0 0 0 0,0-1 0 0 0,1 1 0 0 0,-1 0 1 0 0,0 0-1 0 0,1-1 0 0 0,-1 1 0 0 0,0 0 0 0 0,1-1 0 0 0,-1 1 0 0 0,0 0 1 0 0,0-1-1 0 0,1 1 0 0 0,-1 0 0 0 0,0-1 0 0 0,0 1 0 0 0,0-1 1 0 0,0 1-1 0 0,1-1 328 0 0,-1-6-8093 0 0</inkml:trace>
  <inkml:trace contextRef="#ctx0" brushRef="#br0" timeOffset="1159.546">1592 500 24503 0 0,'-2'0'218'0'0,"0"0"0"0"0,0-1 0 0 0,0 1 0 0 0,0-1 0 0 0,0 1-1 0 0,0-1 1 0 0,0 0 0 0 0,1 1 0 0 0,-1-1 0 0 0,0 0 0 0 0,0 0 0 0 0,1 0-1 0 0,-1-1-217 0 0,-11-6-106 0 0,10 8 197 0 0,0-1 1 0 0,0 0-1 0 0,0 1 1 0 0,0-1 0 0 0,0 1-1 0 0,0 0 1 0 0,0 0-1 0 0,0 0 1 0 0,0 0 0 0 0,0 1-1 0 0,0-1 1 0 0,0 1 0 0 0,0 0-1 0 0,0 0 1 0 0,0 0-1 0 0,1 0 1 0 0,-4 1-92 0 0,-2 2 344 0 0,1 0-1 0 0,-1 0 1 0 0,1 1 0 0 0,0 0-1 0 0,-5 4-343 0 0,-10 17 431 0 0,9-9-256 0 0,12-16-165 0 0,1 0 0 0 0,-1 1 1 0 0,0-1-1 0 0,1 0 1 0 0,-1 1-1 0 0,0-1 0 0 0,1 0 1 0 0,0 1-1 0 0,-1-1 1 0 0,1 1-1 0 0,0-1 0 0 0,-1 1-10 0 0,1 0 33 0 0,0 0 0 0 0,0 0 0 0 0,-1-1 0 0 0,1 1 0 0 0,-1 0 0 0 0,1-1 0 0 0,-1 1 0 0 0,0 0 0 0 0,0 0-33 0 0,0-1 28 0 0,1 0 0 0 0,-1 0-1 0 0,1 0 1 0 0,-1 0 0 0 0,1 0 0 0 0,0 1-1 0 0,0-1 1 0 0,-1 0 0 0 0,1 0 0 0 0,0 1-1 0 0,0-1 1 0 0,0 0 0 0 0,0 0 0 0 0,0 1 0 0 0,0-1-1 0 0,1 0 1 0 0,-1 0 0 0 0,0 0 0 0 0,1 1-1 0 0,-1-1 1 0 0,1 0 0 0 0,-1 0 0 0 0,1 0-1 0 0,-1 0 1 0 0,1 0 0 0 0,0 0 0 0 0,0 0-1 0 0,-1 0 1 0 0,1 0-28 0 0,5 8-49 0 0,-4-6 49 0 0,1-1 0 0 0,-1 1 0 0 0,1-1 0 0 0,-1 0 0 0 0,1 0 0 0 0,0 0 0 0 0,0 0 0 0 0,0-1 0 0 0,0 1 0 0 0,2 0 0 0 0,4 2 0 0 0,33 16 1 0 0,1-2 1 0 0,0-3-1 0 0,30 7-1 0 0,-30-9 12 0 0,-18-5 59 0 0,5 0 33 0 0,-1 2 1 0 0,22 11-105 0 0,-50-20 2 0 0,21 11-4 0 0,-21-12 7 0 0,0 1 0 0 0,0-1-1 0 0,0 1 1 0 0,0 0 0 0 0,-1-1 0 0 0,1 1 0 0 0,0 0 0 0 0,0-1 0 0 0,-1 1 0 0 0,1 0 0 0 0,-1 0 0 0 0,1 0 0 0 0,-1 0 0 0 0,1-1 0 0 0,-1 1 0 0 0,1 0-1 0 0,-1 0 1 0 0,0 0 0 0 0,1 0-5 0 0,-2 0 3 0 0,1 0 0 0 0,0 0-1 0 0,-1 0 1 0 0,1 0 0 0 0,0 0-1 0 0,-1 0 1 0 0,1 0-1 0 0,-1 0 1 0 0,0 0 0 0 0,1-1-1 0 0,-1 1 1 0 0,0 0 0 0 0,1 0-1 0 0,-1-1 1 0 0,0 1-1 0 0,0 0 1 0 0,1-1 0 0 0,-1 1-1 0 0,0-1 1 0 0,0 1 0 0 0,0-1-3 0 0,-22 10 35 0 0,-35 5-113 0 0,-1-3 0 0 0,1-3 1 0 0,-16-1 77 0 0,72-7 1 0 0,-10-1-99 0 0,0 1 0 0 0,0-1 0 0 0,-11-2 98 0 0,-16-5-3790 0 0,24 4-6542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56.92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90 611 12528 0 0,'-4'-6'1133'0'0,"-1"1"-646"0"0,1-2 1 0 0,0 1-1 0 0,1 0 1 0 0,-1-1-1 0 0,1 1 0 0 0,0-1 1 0 0,-1-5-488 0 0,4 11 288 0 0,0-1 1 0 0,-1 1-1 0 0,1 0 1 0 0,-1-1-1 0 0,0 1 1 0 0,1 0-1 0 0,-1-1 1 0 0,0 1-1 0 0,0 0 1 0 0,0 0-1 0 0,0 0 1 0 0,0 0-1 0 0,0 0-288 0 0,2-1 2317 0 0,1-1 1849 0 0,-3 9-3873 0 0,-1 2-179 0 0,0-1 0 0 0,0 1 0 0 0,1 0 0 0 0,0-1-1 0 0,1 1 1 0 0,-1 0 0 0 0,1 1-114 0 0,6 56 102 0 0,-3-39-62 0 0,-2-19-40 0 0,0 10 58 0 0,1 0 0 0 0,1-1 1 0 0,1 1-1 0 0,5 15-58 0 0,-7-27 23 0 0,-1 0 0 0 0,2-1 0 0 0,-1 0 0 0 0,0 1 0 0 0,1-1 0 0 0,0 0 0 0 0,0 0 0 0 0,0 0 0 0 0,1-1 0 0 0,-1 1-1 0 0,1-1 1 0 0,-1 0 0 0 0,1 0 0 0 0,1 0 0 0 0,-1 0 0 0 0,0-1 0 0 0,0 1 0 0 0,1-1 0 0 0,1 0-23 0 0,-1 0 23 0 0,-1-1 0 0 0,1 1-1 0 0,-1-1 1 0 0,1 0 0 0 0,0-1 0 0 0,-1 1 0 0 0,1-1-1 0 0,0 0 1 0 0,0 0 0 0 0,0 0 0 0 0,-1-1 0 0 0,1 0-1 0 0,0 0 1 0 0,-1 0 0 0 0,1 0 0 0 0,-1-1 0 0 0,1 0-1 0 0,-1 1 1 0 0,0-2 0 0 0,1 1 0 0 0,-1 0 0 0 0,0-1-1 0 0,-1 0 1 0 0,1 0 0 0 0,0 0 0 0 0,-1 0-1 0 0,0-1 1 0 0,1 0-23 0 0,3-4 28 0 0,-1-1-1 0 0,1 0 1 0 0,-2-1 0 0 0,1 1-1 0 0,-1-1 1 0 0,-1 0-1 0 0,1 0 1 0 0,-2-1-1 0 0,0 1 1 0 0,0-1-1 0 0,1-8-27 0 0,-2 7 1 0 0,-1 0-1 0 0,0 0 1 0 0,-1-1-1 0 0,0 1 1 0 0,-1 0-1 0 0,0-1 1 0 0,-1 1-1 0 0,0 0 1 0 0,-1 0-1 0 0,-1 0 1 0 0,0 0-1 0 0,0 1 1 0 0,-1-1-1 0 0,-1 1 1 0 0,1 0-1 0 0,-2 1 1 0 0,0 0-1 0 0,0 0 1 0 0,-3-3-1 0 0,7 10-32 0 0,-1-1 1 0 0,1 1 0 0 0,-1 1-1 0 0,1-1 1 0 0,-1 0 0 0 0,0 1-1 0 0,0 0 1 0 0,0 0 0 0 0,0 0-1 0 0,-1 0 1 0 0,1 1-1 0 0,0 0 1 0 0,-1-1 0 0 0,1 2-1 0 0,-1-1 1 0 0,1 0 0 0 0,-1 1-1 0 0,0 0 1 0 0,-2 0 31 0 0,0 1-76 0 0,1 0 0 0 0,0 0-1 0 0,0 0 1 0 0,0 1 0 0 0,0 0 0 0 0,0 0 0 0 0,0 0-1 0 0,1 1 1 0 0,-1 0 0 0 0,1 0 0 0 0,0 1 0 0 0,0-1-1 0 0,0 1 1 0 0,-1 1 76 0 0,-2 2-819 0 0,0 0 0 0 0,0 1 0 0 0,0 0 0 0 0,1 1 0 0 0,0-1 0 0 0,1 1 0 0 0,0 1 0 0 0,1-1 0 0 0,-1 1 0 0 0,2 0 0 0 0,-3 9 819 0 0,3-3-1607 0 0</inkml:trace>
  <inkml:trace contextRef="#ctx0" brushRef="#br0" timeOffset="466.084">778 231 24503 0 0,'-7'-10'649'0'0,"1"0"0"0"0,-1-1 0 0 0,2 1 0 0 0,-4-10-649 0 0,4 11 70 0 0,-4-12-52 0 0,-2-3-16 0 0,-2 0 0 0 0,-9-15-2 0 0,15 27 181 0 0,5 9-51 0 0,0-1 0 0 0,-1 0 0 0 0,1 1 1 0 0,-1-1-1 0 0,1 1 0 0 0,-1 0 0 0 0,0 0 1 0 0,0 0-1 0 0,-1 0 0 0 0,1 0 0 0 0,-1 0-130 0 0,3 3 38 0 0,0 0 0 0 0,-1-1 0 0 0,1 1 0 0 0,0 0 0 0 0,0-1 0 0 0,-1 1 0 0 0,1 0-1 0 0,0 0 1 0 0,0 0 0 0 0,-1 0 0 0 0,1 0 0 0 0,0 1 0 0 0,0-1 0 0 0,-1 0 0 0 0,1 0-1 0 0,0 1 1 0 0,0-1 0 0 0,0 1 0 0 0,-1-1 0 0 0,1 1 0 0 0,0 0 0 0 0,0-1 0 0 0,0 1-1 0 0,0 0 1 0 0,0 0 0 0 0,0 0 0 0 0,0 0 0 0 0,1-1 0 0 0,-2 2-38 0 0,-3 4-13 0 0,0 1 1 0 0,0 0 0 0 0,0 0-1 0 0,-1 2 13 0 0,0 2 71 0 0,2-5-55 0 0,1 0 1 0 0,1 0-1 0 0,-1 0 0 0 0,1 1 0 0 0,0-1 0 0 0,0 1 0 0 0,1-1 0 0 0,-1 4-16 0 0,-3 55 82 0 0,4-60-77 0 0,2 36 147 0 0,1-1 0 0 0,2 0-1 0 0,6 26-151 0 0,-7-42 59 0 0,9 39 99 0 0,3 28 66 0 0,6 52 203 0 0,25 86-427 0 0,-41-201-1946 0 0,-5-28 1910 0 0,0 0 0 0 0,0 0 0 0 0,1 0 0 0 0,-1 0 0 0 0,0 0-1 0 0,0 0 1 0 0,0 1 0 0 0,0-1 0 0 0,0 0 0 0 0,0 0 0 0 0,0 0 0 0 0,0 0 0 0 0,0 0 0 0 0,0 0 0 0 0,0 0-1 0 0,0 1 1 0 0,0-1 0 0 0,0 0 0 0 0,0 0 0 0 0,0 0 0 0 0,0 0 0 0 0,0 0 0 0 0,0 0 0 0 0,-1 1 0 0 0,1-1-1 0 0,0 0 1 0 0,0 0 0 0 0,0 0 0 0 0,0 0 0 0 0,0 0 0 0 0,0 0 0 0 0,0 0 0 0 0,0 0 0 0 0,0 0 0 0 0,0 1-1 0 0,-1-1 1 0 0,1 0 0 0 0,0 0 0 0 0,0 0 0 0 0,0 0 0 0 0,0 0 0 0 0,0 0 0 0 0,0 0 0 0 0,0 0-1 0 0,-1 0 1 0 0,1 0 36 0 0,-8-11-1433 0 0,2 1-959 0 0</inkml:trace>
  <inkml:trace contextRef="#ctx0" brushRef="#br0" timeOffset="834.202">432 531 18431 0 0,'-8'2'1087'0'0,"1"-1"0"0"0,-1 0-1 0 0,1-1 1 0 0,-1 1 0 0 0,0-2-1087 0 0,7 1 1897 0 0,1 0-241 0 0,6 5-1020 0 0,-1-2-569 0 0,0-1 0 0 0,0 0 0 0 0,0 0 0 0 0,0-1 1 0 0,1 1-1 0 0,-1-1 0 0 0,1-1 0 0 0,-1 1 0 0 0,4-1-67 0 0,8 1 235 0 0,0-1-1 0 0,7-2-234 0 0,152-14 535 0 0,-60 7-4935 0 0,-79 7-4822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2:03.5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7 884 21887 0 0,'0'0'1002'0'0,"-1"0"-24"0"0,-3 0-607 0 0,3 0-231 0 0,16-8 100 0 0,-10 5-203 0 0,23-11 136 0 0,-1-2 0 0 0,-1-1 0 0 0,0-1 0 0 0,-1-1 0 0 0,-1-1 0 0 0,-1-1 0 0 0,0-1 0 0 0,13-19-173 0 0,-18 18 364 0 0,0-1 0 0 0,-1 0 0 0 0,-1-1 0 0 0,-1-1 0 0 0,6-19-364 0 0,-2 0 241 0 0,-2-1 0 0 0,-2-1 0 0 0,-2-1-241 0 0,0-10 220 0 0,-3-1-220 0 0,-8 40 36 0 0,0-1 0 0 0,-2 1-1 0 0,0-1 1 0 0,-1 1-1 0 0,-1-1-35 0 0,1 11 18 0 0,0-3 30 0 0,-1 1 0 0 0,0 0-1 0 0,-3-7-47 0 0,5 16 19 0 0,-1-1-1 0 0,0 1 1 0 0,0 0 0 0 0,1 0-1 0 0,-1 0 1 0 0,0 0-1 0 0,-1 1 1 0 0,1-1-1 0 0,0 0 1 0 0,-1 0-1 0 0,1 1 1 0 0,-1-1 0 0 0,1 0-1 0 0,-1 1 1 0 0,0 0-1 0 0,1-1 1 0 0,-1 1-1 0 0,0 0 1 0 0,0 0-1 0 0,-2-1-18 0 0,3 2 9 0 0,0 0 0 0 0,0 0 0 0 0,0 0 1 0 0,0 0-1 0 0,0 0 0 0 0,0 0 0 0 0,-1 0 0 0 0,1 0 0 0 0,0 0 0 0 0,0 1 0 0 0,0-1 0 0 0,0 0 0 0 0,0 1 0 0 0,0-1 0 0 0,0 1 0 0 0,0-1 0 0 0,0 1 0 0 0,1-1 0 0 0,-1 1 0 0 0,0 0 0 0 0,0-1 0 0 0,0 1-9 0 0,-18 20 217 0 0,14-15-194 0 0,0 2-23 0 0,0-1 0 0 0,1 1 0 0 0,-1 0 0 0 0,1 0 0 0 0,1 0 0 0 0,-1 0 0 0 0,1 1 0 0 0,1-1 0 0 0,0 2 0 0 0,-5 21 0 0 0,-2 28 0 0 0,4-16 23 0 0,2-1-1 0 0,1 1 1 0 0,4 26-23 0 0,3-6 209 0 0,3 0 0 0 0,3 5-209 0 0,-6-44 67 0 0,1-1 0 0 0,1 0 1 0 0,1-1-1 0 0,1 0 0 0 0,1 0 0 0 0,1-1 0 0 0,2 3-67 0 0,-8-16 6 0 0,0 0 2 0 0,-1 0 0 0 0,1 0-1 0 0,1-1 1 0 0,-1 0 0 0 0,1 0 0 0 0,1 0 0 0 0,-1-1-1 0 0,1 0 1 0 0,0 0 0 0 0,7 4-8 0 0,-11-9-62 0 0,0 1 0 0 0,0-1 0 0 0,0 0 0 0 0,0 0 0 0 0,1-1 0 0 0,-1 1-1 0 0,0-1 1 0 0,0 1 0 0 0,0-1 0 0 0,1 0 0 0 0,-1 0 0 0 0,0-1 0 0 0,0 1 0 0 0,0-1 0 0 0,1 1 0 0 0,-1-1 0 0 0,0 0 0 0 0,0 0-1 0 0,2-2 63 0 0,8-2-399 0 0,-1-1 0 0 0,0-1-1 0 0,0 0 1 0 0,0-1 399 0 0,39-30-3352 0 0,-18 11-4836 0 0,-18 14 978 0 0</inkml:trace>
  <inkml:trace contextRef="#ctx0" brushRef="#br0" timeOffset="356.732">880 866 27383 0 0,'-5'0'608'0'0,"-4"0"120"0"0,2 2 24 0 0,2-2 16 0 0,5 0-616 0 0,0 0-152 0 0,-3 3 0 0 0,3-3 0 0 0,0 0-208 0 0,0 0-72 0 0,0 0-8 0 0,0 0-8 0 0,0 0-784 0 0,0 0-152 0 0,0 0-32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58.87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1042 2304 0 0,'0'0'604'0'0,"0"0"1697"0"0,0 0 746 0 0,0 0 149 0 0,0 0-311 0 0,0 0-1434 0 0,0 0-630 0 0,12-11 1160 0 0,29-25 2297 0 0,23-28-4278 0 0,-58 57 131 0 0,1 0 34 0 0,-1-1-1 0 0,0-1 0 0 0,0 1 0 0 0,1-4-164 0 0,17-27 503 0 0,20-16 127 0 0,-3-3 0 0 0,-2-1-1 0 0,-3-2 1 0 0,6-18-630 0 0,-20 35 358 0 0,-3 0-1 0 0,-1-1 1 0 0,-2-1-1 0 0,9-47-357 0 0,-19 65 133 0 0,-2 0 0 0 0,1-28-133 0 0,-4 45 49 0 0,-2 0 0 0 0,1 0 0 0 0,-2 1 0 0 0,1-1 0 0 0,-1 0 0 0 0,-1 1 0 0 0,0-1 0 0 0,0 1 0 0 0,-4-5-49 0 0,6 12 22 0 0,0 1 0 0 0,0-1-1 0 0,-1 1 1 0 0,1-1 0 0 0,-1 1 0 0 0,0 0-1 0 0,0 0 1 0 0,0 0 0 0 0,0 0 0 0 0,0 0-1 0 0,0 0 1 0 0,-2-1-22 0 0,3 3 3 0 0,0-1 1 0 0,0 1-1 0 0,0 0 1 0 0,0-1-1 0 0,0 1 1 0 0,0 0-1 0 0,0-1 1 0 0,0 1-1 0 0,0 0 1 0 0,0 0-1 0 0,0 0 1 0 0,-1 0-1 0 0,1 0 1 0 0,0 0-1 0 0,0 0 1 0 0,0 0-1 0 0,0 1 1 0 0,0-1-1 0 0,0 0 1 0 0,0 1-1 0 0,0-1 1 0 0,0 1-1 0 0,0-1 1 0 0,0 1-1 0 0,0-1 1 0 0,0 1-1 0 0,0 0 1 0 0,0-1-1 0 0,1 1 1 0 0,-1 0-1 0 0,0 0 1 0 0,0-1-1 0 0,1 2-3 0 0,-6 4-11 0 0,2 1 0 0 0,-1-1 1 0 0,1 1-1 0 0,0 0 0 0 0,1 1 0 0 0,-1-1 0 0 0,1 1 0 0 0,1-1 0 0 0,-1 4 11 0 0,-4 17-162 0 0,-3 28 162 0 0,8-40 12 0 0,-7 52-11 0 0,4 1 0 0 0,2 9-1 0 0,5 138 208 0 0,-1-166-98 0 0,1 14 207 0 0,5 21-317 0 0,-4-63 74 0 0,1-2 0 0 0,0 1 1 0 0,1 0-1 0 0,2-1 0 0 0,8 19-74 0 0,-13-33 16 0 0,1 0-1 0 0,0-1 1 0 0,0 0 0 0 0,1 0-1 0 0,-1 0 1 0 0,1 0-1 0 0,0-1 1 0 0,1 2-16 0 0,-3-5-14 0 0,0 1 1 0 0,0-1-1 0 0,-1 0 0 0 0,1 1 0 0 0,0-1 0 0 0,0 0 1 0 0,0 0-1 0 0,0-1 0 0 0,1 1 0 0 0,-1 0 0 0 0,0-1 1 0 0,0 1-1 0 0,0-1 0 0 0,0 1 0 0 0,1-1 1 0 0,-1 0-1 0 0,0 0 0 0 0,0 0 0 0 0,1-1 0 0 0,-1 1 1 0 0,0 0-1 0 0,0-1 0 0 0,1 0 14 0 0,4-1-369 0 0,-1 0 0 0 0,1-1 0 0 0,-1 1 0 0 0,0-2 0 0 0,0 1 369 0 0,17-14-7007 0 0,-2-3-1988 0 0</inkml:trace>
  <inkml:trace contextRef="#ctx0" brushRef="#br0" timeOffset="3190.333">828 747 7832 0 0,'0'0'602'0'0,"0"0"-211"0"0,0 0 584 0 0,0 0 295 0 0,0 0 61 0 0,0 0-166 0 0,0 0-743 0 0,0 0-288 0 0,0 0 106 0 0,0 0 46 0 0,0 0 2 0 0,0 0 64 0 0,0 0 270 0 0,0 0 125 0 0,0 0 21 0 0,-12-15 2457 0 0,5 6-2866 0 0,0 1 1 0 0,-1-1-1 0 0,1 2 0 0 0,-2-1 1 0 0,1 1-1 0 0,-1 0 0 0 0,0 1 1 0 0,-1 0-360 0 0,5 2 173 0 0,-1 1 1 0 0,1 0-1 0 0,-1 1 1 0 0,0-1-1 0 0,1 1 1 0 0,-1 0-1 0 0,0 1 1 0 0,0-1-1 0 0,-1 1 1 0 0,1 1-1 0 0,0-1 1 0 0,0 1-1 0 0,0 0 1 0 0,0 0-1 0 0,-2 1-173 0 0,3 0-1 0 0,1 1 0 0 0,0-1 0 0 0,0 1 0 0 0,-1 0-1 0 0,1 0 1 0 0,1 0 0 0 0,-1 1 0 0 0,0-1 0 0 0,0 1 0 0 0,1 0-1 0 0,0 0 1 0 0,-1 0 0 0 0,1 1 0 0 0,0-1 0 0 0,1 1 0 0 0,-1 0 1 0 0,-4 6-7 0 0,1 0 0 0 0,0 0 0 0 0,1 1 0 0 0,0-1 0 0 0,-2 8 7 0 0,2-4 37 0 0,0 1 0 0 0,1-1-1 0 0,1 1 1 0 0,1 0 0 0 0,0 0 0 0 0,1 0 0 0 0,0 0 0 0 0,1 0-1 0 0,1 0 1 0 0,0 0 0 0 0,3 12-37 0 0,0-17 44 0 0,-1-1 0 0 0,1 0 0 0 0,1 0 0 0 0,-1 0 0 0 0,1-1 0 0 0,3 3-44 0 0,8 16 128 0 0,-11-19-94 0 0,1-1-1 0 0,-1 1 1 0 0,1-1-1 0 0,1 0 1 0 0,-1 0-1 0 0,1 0 1 0 0,0-1-1 0 0,1 0 1 0 0,-1-1 0 0 0,9 5-34 0 0,-11-7 12 0 0,1 0 1 0 0,-1-1 0 0 0,0 0-1 0 0,1 0 1 0 0,-1 0 0 0 0,1-1 0 0 0,0 0-1 0 0,4 1-12 0 0,-7-2 38 0 0,1 0 0 0 0,0 0 0 0 0,-1 0 0 0 0,1-1 0 0 0,-1 1 0 0 0,1-1 0 0 0,-1 0 0 0 0,1 0 0 0 0,-1 0-1 0 0,1 0 1 0 0,-1-1 0 0 0,0 1 0 0 0,1-1 0 0 0,-1 0-38 0 0,1-1 32 0 0,0-1-1 0 0,0 1 1 0 0,-1-1-1 0 0,1 0 1 0 0,-1 0-1 0 0,0 0 1 0 0,0 0 0 0 0,0 0-1 0 0,0-1 1 0 0,-1 0-1 0 0,0 1 1 0 0,0-1-1 0 0,0 0 1 0 0,0 0-1 0 0,-1 0 1 0 0,0 0 0 0 0,0-4-32 0 0,2-8 71 0 0,-1-1 1 0 0,-1 0 0 0 0,-1 1 0 0 0,-1-11-72 0 0,-2 8 205 0 0,-1 0 1 0 0,0 0-1 0 0,-1 0 0 0 0,-8-18-205 0 0,13 37 19 0 0,-15-34 333 0 0,13 34-351 0 0,0 5 12 0 0,0 7 33 0 0,3 26-22 0 0,1 0-1 0 0,4 20-23 0 0,-3-39 5 0 0,1 0 0 0 0,0 0 0 0 0,1-1-1 0 0,1 0 1 0 0,1 0 0 0 0,3 5-5 0 0,-7-16 0 0 0,1 0 0 0 0,0 0 0 0 0,0 0 0 0 0,0-1 0 0 0,1 0 0 0 0,0 1 0 0 0,-4-5 0 0 0,0 0 0 0 0,0 1 0 0 0,1-1 0 0 0,-1 0 0 0 0,1 0 0 0 0,-1 0 0 0 0,1 0 0 0 0,-1 0 0 0 0,1 0 0 0 0,0 0 0 0 0,-1 0 0 0 0,1-1 0 0 0,0 1 0 0 0,0-1 0 0 0,0 1 0 0 0,-1-1 0 0 0,1 0 0 0 0,0 0 0 0 0,0 0 0 0 0,0 0 0 0 0,0 0 0 0 0,-1 0 0 0 0,1 0 0 0 0,0-1 0 0 0,1 1 0 0 0,3-3 6 0 0,1-1 0 0 0,-1 1-1 0 0,0-1 1 0 0,0-1 0 0 0,0 1-1 0 0,-1-1 1 0 0,1 0 0 0 0,-1 0 0 0 0,0 0-1 0 0,-1-1 1 0 0,1 0 0 0 0,-1 0-1 0 0,0 0 1 0 0,2-5-6 0 0,5-11 27 0 0,0-1-1 0 0,-1-1 1 0 0,3-14-27 0 0,-4 10 17 0 0,-2-1 0 0 0,-1 0 0 0 0,-1-1 0 0 0,-1 1 0 0 0,-2-1-1 0 0,0-8-16 0 0,-1 22 84 0 0,0 15-40 0 0,0 11-25 0 0,8 221-35 0 0,-7-218 16 0 0,0 0 0 0 0,1 0 0 0 0,0 0 0 0 0,1 0 0 0 0,0-1 0 0 0,1 0 0 0 0,1 0 0 0 0,6 11 0 0 0,-9-18 0 0 0,0-1 0 0 0,0 1 0 0 0,1-1 0 0 0,0 1-1 0 0,-1-1 1 0 0,2 0 0 0 0,-1 0 0 0 0,0-1 0 0 0,1 1 0 0 0,-3-3 1 0 0,-1 0-1 0 0,1 1 1 0 0,0-1-1 0 0,0 0 1 0 0,-1 0-1 0 0,1-1 1 0 0,0 1-1 0 0,0 0 1 0 0,0-1-1 0 0,0 1 1 0 0,0-1-1 0 0,0 1 1 0 0,0-1-1 0 0,0 0 1 0 0,0 0-1 0 0,0 0 1 0 0,0 0-1 0 0,1 0 1 0 0,-1 0-1 0 0,0-1 1 0 0,0 1-1 0 0,0-1 1 0 0,-1 0-1 0 0,1 1 1 0 0,0-1-1 0 0,1-1 0 0 0,5-3 16 0 0,-1-1 1 0 0,1 1-1 0 0,-1-2 0 0 0,-1 1 0 0 0,1-1 1 0 0,-1 0-1 0 0,0-1 0 0 0,-1 1 0 0 0,0-1 1 0 0,0 0-1 0 0,0-3-16 0 0,4-7-40 0 0,-1 0 0 0 0,-1-1 1 0 0,-1 0-1 0 0,3-17 40 0 0,2-18-112 0 0,-3-2 0 0 0,-1-5 112 0 0,-7 48-11 0 0,0 1 0 0 0,0-1 0 0 0,-2 1 0 0 0,1-1 0 0 0,-2-2 11 0 0,1 5 6 0 0,2 8 267 0 0,0 5-119 0 0,1 12-85 0 0,3 23-108 0 0,22 123 39 0 0,-14-95 75 0 0,-3 1-1 0 0,-1 31-74 0 0,-5-51 70 0 0,-1-25 30 0 0,-1-1 1 0 0,-1 1-1 0 0,-2 13-100 0 0,-1-12 85 0 0,-1 12 144 0 0,-1-1 1 0 0,-4 7-230 0 0,6-30 57 0 0,0 0 1 0 0,-1 1-1 0 0,0-1 0 0 0,-1-1 1 0 0,0 1-1 0 0,-1-1-57 0 0,3-5 16 0 0,0-1 0 0 0,0 0 1 0 0,0 0-1 0 0,0-1 0 0 0,-1 1 0 0 0,1-1 0 0 0,-1 1 0 0 0,0-1 1 0 0,0 0-1 0 0,0-1 0 0 0,0 1 0 0 0,0-1 0 0 0,-1 1 1 0 0,1-2-1 0 0,-5 3-16 0 0,0-3-46 0 0,0 1 0 0 0,0-1 1 0 0,-1 0-1 0 0,1-1 1 0 0,0 0-1 0 0,-1 0 0 0 0,1-1 1 0 0,0-1-1 0 0,0 1 1 0 0,0-1-1 0 0,0-1 0 0 0,0 0 1 0 0,0 0-1 0 0,1-1 1 0 0,-1 0-1 0 0,1 0 0 0 0,0-1 1 0 0,0 0-1 0 0,-7-6 46 0 0,13 8-181 0 0,-1 1 0 0 0,0-1-1 0 0,1 0 1 0 0,0 0 0 0 0,0-1 0 0 0,0 1 0 0 0,0 0 0 0 0,0-1-1 0 0,1 1 1 0 0,-1-1 0 0 0,1 0 0 0 0,0 1 0 0 0,0-1-1 0 0,1 0 1 0 0,-1 0 0 0 0,1-3 181 0 0,-1 1-624 0 0,1 0 1 0 0,1 1-1 0 0,-1-1 1 0 0,1 0-1 0 0,0 1 1 0 0,0-1-1 0 0,1 1 1 0 0,-1-1-1 0 0,1 1 1 0 0,3-5 623 0 0,3-9-2290 0 0</inkml:trace>
  <inkml:trace contextRef="#ctx0" brushRef="#br0" timeOffset="3618.753">1534 933 23783 0 0,'0'0'539'0'0,"0"0"77"0"0,0 0 33 0 0,-9 0 133 0 0,4 1-777 0 0,4 0-85 0 0,0-1 78 0 0,1 0 0 0 0,0 0 0 0 0,0 0 1 0 0,0-1-1 0 0,0 1 0 0 0,0 0 0 0 0,-1 0 0 0 0,1 0 0 0 0,0 0 1 0 0,0 0-1 0 0,0 0 0 0 0,0 0 0 0 0,0-1 0 0 0,0 1 0 0 0,0 0 1 0 0,-1 0-1 0 0,1 0 0 0 0,0 0 0 0 0,0 0 0 0 0,0-1 0 0 0,0 1 1 0 0,0 0-1 0 0,0 0 0 0 0,0 0 0 0 0,0 0 0 0 0,0-1 1 0 0,0 1-1 0 0,0 0 0 0 0,0 0 0 0 0,0 0 0 0 0,0 0 0 0 0,0 0 1 0 0,0-1-1 0 0,0 1 0 0 0,0 0 0 0 0,0 0 0 0 0,0 0 0 0 0,0 0 1 0 0,0-1-1 0 0,0 1 0 0 0,0 0 0 0 0,1 0 2 0 0,1-7 6 0 0,1 5-1 0 0,0-1 1 0 0,0 0-1 0 0,1 1 0 0 0,-1-1 0 0 0,1 1 0 0 0,-1 0 1 0 0,1 0-1 0 0,0 1 0 0 0,0-1 0 0 0,2 0-5 0 0,12-5 76 0 0,18-11 70 0 0,-15 8 6 0 0,0-1-1 0 0,-1-1 0 0 0,6-5-151 0 0,-16 11 78 0 0,-1-1-1 0 0,0-1 0 0 0,-1 1 1 0 0,0-2-1 0 0,0 1 0 0 0,-1-1 1 0 0,0 0-78 0 0,-5 6 29 0 0,0-1-1 0 0,0 1 1 0 0,0-1 0 0 0,0 1-1 0 0,-1-1 1 0 0,0 0 0 0 0,0 0-1 0 0,0 1 1 0 0,0-1 0 0 0,-1 0-1 0 0,1 0 1 0 0,-1 0 0 0 0,0 0-1 0 0,0 0 1 0 0,0 0 0 0 0,-1 0-1 0 0,0 0 1 0 0,1 1 0 0 0,-1-1-1 0 0,0 0 1 0 0,-2-3-29 0 0,1 2 50 0 0,0 0-1 0 0,0 0 0 0 0,0 0 1 0 0,-1 0-1 0 0,0 0 1 0 0,0 1-1 0 0,-3-4-49 0 0,5 7 14 0 0,0-1-1 0 0,0 1 1 0 0,-1 0-1 0 0,1 1 1 0 0,0-1 0 0 0,-1 0-1 0 0,1 0 1 0 0,0 0-1 0 0,-1 1 1 0 0,1-1-1 0 0,-1 1 1 0 0,1-1 0 0 0,-1 1-1 0 0,1 0 1 0 0,-1 0-1 0 0,0-1 1 0 0,1 1-1 0 0,-1 0 1 0 0,1 0 0 0 0,-1 1-1 0 0,1-1 1 0 0,-1 0-1 0 0,1 0 1 0 0,-1 1 0 0 0,1-1-1 0 0,-1 1 1 0 0,1-1-1 0 0,-1 1 1 0 0,1 0-1 0 0,-1 0-13 0 0,-5 2 30 0 0,1 1-1 0 0,-1 0 0 0 0,1 1 0 0 0,1-1 0 0 0,-1 1 0 0 0,1 0 0 0 0,-4 5-29 0 0,-32 42 189 0 0,34-43-183 0 0,2-2 31 0 0,0 1-1 0 0,1 0 1 0 0,0 0 0 0 0,0 0-1 0 0,1 1 1 0 0,0-1-1 0 0,0 1 1 0 0,1 0 0 0 0,0 0-1 0 0,1 0 1 0 0,0 0-1 0 0,0 0 1 0 0,1 0 0 0 0,0 0-1 0 0,0 0 1 0 0,1 0 0 0 0,1 0-1 0 0,-1 0 1 0 0,2 0-1 0 0,-1-1 1 0 0,1 1 0 0 0,0-1-1 0 0,1 1 1 0 0,0-1-1 0 0,0 0 1 0 0,1 0-37 0 0,3 4 3 0 0,1 0 0 0 0,1-1-1 0 0,0 0 1 0 0,9 7-3 0 0,-14-13-1 0 0,1 0 1 0 0,-1-1-1 0 0,1 0 0 0 0,0 0 1 0 0,1-1-1 0 0,-1 0 0 0 0,1 0 0 0 0,-1 0 1 0 0,1-1-1 0 0,4 2 1 0 0,-7-4-41 0 0,0 0-1 0 0,-1 1 0 0 0,1-1 1 0 0,0-1-1 0 0,0 1 1 0 0,-1 0-1 0 0,1-1 1 0 0,0 0-1 0 0,-1 0 1 0 0,1 0-1 0 0,-1 0 1 0 0,1-1-1 0 0,-1 1 0 0 0,0-1 1 0 0,1 0-1 0 0,1-2 42 0 0,8-5-797 0 0,-1 0-1 0 0,-1-1 0 0 0,6-6 798 0 0,-10 9-698 0 0,8-8-1848 0 0,-1-1 0 0 0,13-18 2546 0 0,-22 26-732 0 0,0 0 0 0 0,0 0 0 0 0,-1-1 0 0 0,0 0 0 0 0,1-5 732 0 0,2-1-777 0 0,11-26-1469 0 0</inkml:trace>
  <inkml:trace contextRef="#ctx0" brushRef="#br0" timeOffset="3983.139">2061 633 19871 0 0,'0'0'455'0'0,"0"0"61"0"0,0 0 27 0 0,0 0-66 0 0,9 12-292 0 0,-8-10-169 0 0,6 8 278 0 0,0 1 1 0 0,-1-1-1 0 0,0 2 0 0 0,-1-1 0 0 0,1 2-294 0 0,6 24 1445 0 0,-2 0 1 0 0,-1 1-1 0 0,4 37-1445 0 0,-9-41 594 0 0,7 41 385 0 0,-24-144-362 0 0,2 0 1 0 0,4 0-1 0 0,3-18-617 0 0,4 69 1 0 0,1 0 1 0 0,1 0-1 0 0,0 0 0 0 0,2 0 1 0 0,0 0-2 0 0,-2 11-7 0 0,0-1 1 0 0,1 1-1 0 0,-1 0 1 0 0,1 0-1 0 0,1 1 1 0 0,-1-1 0 0 0,1 0-1 0 0,1 1 1 0 0,-1 0-1 0 0,1 0 1 0 0,0 1-1 0 0,0-1 1 0 0,2 0 6 0 0,-4 3 4 0 0,1 1-1 0 0,-1 1 1 0 0,1-1 0 0 0,-1 0 0 0 0,1 1-1 0 0,0 0 1 0 0,-1 0 0 0 0,1 0 0 0 0,0 0 0 0 0,0 0-1 0 0,0 1 1 0 0,-1 0 0 0 0,1 0 0 0 0,0 0 0 0 0,0 0-1 0 0,0 0 1 0 0,0 1 0 0 0,0 0 0 0 0,-1 0 0 0 0,1 0-4 0 0,37 13-1975 0 0,-5 3-6369 0 0,-18-8-687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2:23.70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9320 1449 7920 0 0,'0'0'362'0'0,"0"0"-11"0"0,-13-13 2352 0 0,12 13-2344 0 0,0 0 1 0 0,0 0-1 0 0,0 0 0 0 0,0 0 1 0 0,0 1-1 0 0,0-1 1 0 0,0 0-1 0 0,0 0 1 0 0,0 1-1 0 0,0-1 1 0 0,1 1-1 0 0,-1-1 0 0 0,-1 1-359 0 0,-21 12 1661 0 0,8-2-998 0 0,0 0-1 0 0,-9 10-662 0 0,10-9 205 0 0,-60 58 1243 0 0,73-69-1407 0 0,0-1-1 0 0,1 1 0 0 0,-1 0 0 0 0,0-1 1 0 0,0 1-1 0 0,1 0 0 0 0,-1 0 1 0 0,0 0-1 0 0,1-1 0 0 0,-1 1 0 0 0,1 0 1 0 0,-1 0-1 0 0,1 0 0 0 0,0 0 0 0 0,-1 1-40 0 0,1-2 23 0 0,0 0-1 0 0,1 1 0 0 0,-1-1 0 0 0,0 0 0 0 0,0 0 0 0 0,0 1 0 0 0,1-1 0 0 0,-1 0 1 0 0,0 0-1 0 0,0 0 0 0 0,0 0 0 0 0,1 1 0 0 0,-1-1 0 0 0,0 0 0 0 0,1 0 0 0 0,-1 0 1 0 0,0 0-1 0 0,0 0 0 0 0,1 0 0 0 0,-1 0 0 0 0,0 0 0 0 0,1 0 0 0 0,-1 0 0 0 0,0 0 0 0 0,0 0 1 0 0,1 0-1 0 0,-1 0 0 0 0,0 0 0 0 0,1 0 0 0 0,-1 0 0 0 0,0 0 0 0 0,0 0-22 0 0,32-7 387 0 0,-9-2-329 0 0,-1 0 0 0 0,-1-2 1 0 0,0 0-1 0 0,-1-2 0 0 0,0 0 0 0 0,11-10-58 0 0,65-37 0 0 0,-81 51 0 0 0,1 0 0 0 0,0 1 0 0 0,2 0 0 0 0,-8 4 0 0 0,-10 4 0 0 0,0 0 0 0 0,0 0 0 0 0,0 0 0 0 0,1 0 0 0 0,-1 0 0 0 0,0-1 0 0 0,0 1 0 0 0,0 0 0 0 0,1 0 0 0 0,-1 0 0 0 0,0 0 0 0 0,0 0 0 0 0,0 0 0 0 0,1 0 0 0 0,-1 0 0 0 0,0 0 0 0 0,0 0 0 0 0,0 0 0 0 0,0 1 0 0 0,1-1 0 0 0,-1 0 0 0 0,0 0 0 0 0,0 0 0 0 0,0 0 0 0 0,1 0 0 0 0,-1 0 0 0 0,0 0 0 0 0,0 0 0 0 0,0 0 0 0 0,0 1 0 0 0,0-1 0 0 0,1 0 0 0 0,-1 0 0 0 0,0 0 0 0 0,0 0 0 0 0,0 1 0 0 0,0-1 0 0 0,0 0 0 0 0,0 0 0 0 0,0 0 0 0 0,0 0 0 0 0,0 1 0 0 0,0-1 0 0 0,1 0 0 0 0,-1 0 0 0 0,0 0 0 0 0,0 1 0 0 0,0-1 0 0 0,0 0 0 0 0,0 0 0 0 0,0 0 0 0 0,0 1 0 0 0,-1-1 0 0 0,1 0 0 0 0,0 0 0 0 0,0 0 0 0 0,0 1 0 0 0,0-1 0 0 0,0 0 0 0 0,0 0 0 0 0,0 0 0 0 0,0 0 0 0 0,0 1 0 0 0,0-1 0 0 0,-1 0 0 0 0,1 0 0 0 0,0 0 0 0 0,0 0 0 0 0,0 0 0 0 0,0 1 0 0 0,-10 15 25 0 0,-1 1-1 0 0,-13 13-24 0 0,-4 8 27 0 0,-13 16 205 0 0,-3-2 0 0 0,-37 33-232 0 0,22-23 1194 0 0,39-41-474 0 0,-7 13-720 0 0,25-32 67 0 0,1 0 0 0 0,-1-1 0 0 0,1 1 0 0 0,0 0 1 0 0,0-1-1 0 0,0 1 0 0 0,0 0 0 0 0,0 0 0 0 0,1 0 0 0 0,-1 0 0 0 0,0 0-67 0 0,14-5 256 0 0,4-6-256 0 0,-1-1 0 0 0,1 0 0 0 0,12-10 0 0 0,-25 17 0 0 0,203-153 296 0 0,-165 125-296 0 0,18-13 0 0 0,53-27 0 0 0,-87 58 0 0 0,-26 12 0 0 0,0 1 0 0 0,1 0 0 0 0,-1 0 0 0 0,0 0 0 0 0,0 0 0 0 0,1 0 0 0 0,-1-1 0 0 0,0 1 0 0 0,1 0 0 0 0,-1 0 0 0 0,0 0 0 0 0,0 0 0 0 0,1 0 0 0 0,-1 0 0 0 0,0 0 0 0 0,1 0 0 0 0,-1 0 0 0 0,0 0 0 0 0,1 0 0 0 0,-1 0 0 0 0,0 0 0 0 0,0 0 0 0 0,1 0 0 0 0,-1 1 0 0 0,0-1 0 0 0,0 0 0 0 0,1 0 0 0 0,-1 0 0 0 0,0 0 0 0 0,0 0 0 0 0,1 1 0 0 0,-1-1 0 0 0,0 0 0 0 0,0 0 0 0 0,1 0 0 0 0,-1 1 0 0 0,0-1 0 0 0,0 0 0 0 0,0 0 0 0 0,-1 5 0 0 0,0 0 0 0 0,-1 1 0 0 0,0-1 0 0 0,0 0 0 0 0,0 1 0 0 0,-1-1 0 0 0,1 0 0 0 0,-1 0 0 0 0,0 0 0 0 0,-1-1 0 0 0,-1 2 0 0 0,-10 12 0 0 0,-1-2 0 0 0,-1 1 0 0 0,-7 6 0 0 0,-118 130 632 0 0,107-112 178 0 0,-12 20-810 0 0,21-25 374 0 0,1 1 130 0 0,24-36-432 0 0,3-1 1 0 0,3-2-52 0 0,0-1-1 0 0,-1 1 1 0 0,1-1-1 0 0,-1 0 0 0 0,0 0 1 0 0,1 0-1 0 0,-2-1 1 0 0,1 0-1 0 0,3-3-20 0 0,8-7 28 0 0,26-21-3 0 0,1 1 0 0 0,2 3 0 0 0,42-24-25 0 0,93-47 64 0 0,-170 100-75 0 0,-6 7-13 0 0,-6 6-13 0 0,3-11 37 0 0,-7 17 0 0 0,-1-1 0 0 0,-1 0 0 0 0,0 0 0 0 0,-7 7 0 0 0,-47 59 0 0 0,36-49 0 0 0,-28 37 447 0 0,-31 55-447 0 0,58-73 318 0 0,28-51-314 0 0,0-1-1 0 0,0 0 1 0 0,0 1-1 0 0,-1-1 1 0 0,1 1-1 0 0,0-1 0 0 0,0 1 1 0 0,0-1-1 0 0,0 0 1 0 0,1 1-1 0 0,-1-1 0 0 0,0 1 1 0 0,0-1-1 0 0,0 1 1 0 0,0-1-1 0 0,0 0 1 0 0,0 1-1 0 0,1-1 0 0 0,-1 1 1 0 0,0-1-1 0 0,0 0 1 0 0,1 1-1 0 0,-1-1 0 0 0,0 0 1 0 0,1 1-1 0 0,-1-1 1 0 0,0 0-1 0 0,1 0 1 0 0,-1 1-1 0 0,0-1 0 0 0,1 0 1 0 0,-1 0-1 0 0,0 1 1 0 0,1-1-4 0 0,0 0 13 0 0,0 1 1 0 0,1 0 0 0 0,-1-1 0 0 0,0 0 0 0 0,0 1-1 0 0,1-1 1 0 0,-1 0 0 0 0,0 1 0 0 0,0-1 0 0 0,1 0-1 0 0,0 0-13 0 0,9-2 4 0 0,0-1-1 0 0,0-1 1 0 0,0 1 0 0 0,0-2-1 0 0,-1 1 1 0 0,4-3-4 0 0,2-1-208 0 0,26-12-4234 0 0,-29 13 373 0 0,15-6-5178 0 0</inkml:trace>
  <inkml:trace contextRef="#ctx0" brushRef="#br0" timeOffset="1344.322">9409 3270 3680 0 0,'0'0'284'0'0,"-6"-13"149"0"0,4 8 1038 0 0,1 4-701 0 0,1-1 1 0 0,-1 1-1 0 0,0 0 1 0 0,1-1-1 0 0,-1 1 1 0 0,0 0-1 0 0,0 0 1 0 0,0 0-1 0 0,0 0 1 0 0,0 0 0 0 0,0-1-771 0 0,1 2 990 0 0,0 0-78 0 0,0 0-45 0 0,-4 0 547 0 0,2 1-1310 0 0,0 0 0 0 0,0 0 0 0 0,1 0-1 0 0,-1 0 1 0 0,0 0 0 0 0,0 0-1 0 0,1 0 1 0 0,-1 0 0 0 0,1 1-1 0 0,-1-1 1 0 0,1 1 0 0 0,0-1-1 0 0,0 1 1 0 0,-1-1 0 0 0,1 1 0 0 0,0 0-104 0 0,-18 33 180 0 0,15-26 40 0 0,-8 9 257 0 0,0 0 0 0 0,0-1-1 0 0,-2 0 1 0 0,-12 12-477 0 0,3-4 699 0 0,10-11 132 0 0,0 0 1 0 0,-1-1-1 0 0,-2 0-831 0 0,21-16 400 0 0,20-17-112 0 0,0-2 0 0 0,1-1-288 0 0,1-7 16 0 0,3 1 0 0 0,0 2 0 0 0,2 1 0 0 0,25-16-16 0 0,-17 13 0 0 0,-26 19 0 0 0,-1 0 0 0 0,1 1 0 0 0,4-1 0 0 0,-11 7 0 0 0,-7 3 0 0 0,0 0 0 0 0,0 0 0 0 0,1 0 0 0 0,-1 0 0 0 0,0 0 0 0 0,0 0 0 0 0,0 1 0 0 0,0-1 0 0 0,1 0 0 0 0,-1 0 0 0 0,0 0 0 0 0,0 0 0 0 0,0 0 0 0 0,0 0 0 0 0,1 0 0 0 0,-1 0 0 0 0,0 0 0 0 0,0 1 0 0 0,0-1 0 0 0,0 0 0 0 0,0 0 0 0 0,1 0 0 0 0,-1 0 0 0 0,0 1 0 0 0,0-1 0 0 0,0 0 0 0 0,0 0 0 0 0,0 0 0 0 0,0 0 0 0 0,0 1 0 0 0,0-1 0 0 0,0 0 0 0 0,0 0 0 0 0,0 0 0 0 0,0 1 0 0 0,0-1 0 0 0,0 0 0 0 0,0 0 0 0 0,0 0 0 0 0,0 1 0 0 0,0-1 0 0 0,0 0 0 0 0,0 0 0 0 0,0 0 0 0 0,0 0 0 0 0,0 1 0 0 0,0-1 0 0 0,0 0 0 0 0,0 0 0 0 0,0 0 0 0 0,-1 0 0 0 0,1 1 0 0 0,0-1 0 0 0,0 0 0 0 0,0 0 0 0 0,0 0 0 0 0,0 0 0 0 0,-1 0 0 0 0,1 0 0 0 0,0 1 0 0 0,0-1 0 0 0,-6 11 0 0 0,0-1 0 0 0,0 0 0 0 0,-1 0 0 0 0,0-1 0 0 0,-1 1 0 0 0,0-1 0 0 0,-6 4 0 0 0,2-1 0 0 0,0 1 0 0 0,1 1 0 0 0,-3 4 0 0 0,-27 40 755 0 0,-11 8-755 0 0,8-11 836 0 0,-7 15-836 0 0,39-54 155 0 0,9-12-106 0 0,1-1-1 0 0,-1 1 1 0 0,1 0-1 0 0,0-1 1 0 0,0 1-1 0 0,0 0 0 0 0,-1 4-48 0 0,0 0 55 0 0,2-5 130 0 0,12-6-113 0 0,-4 0-50 0 0,-1-1 0 0 0,1 0-1 0 0,0 0 1 0 0,-1-1-1 0 0,0 0 1 0 0,0 0-1 0 0,4-4-21 0 0,4-4 28 0 0,67-60 32 0 0,-42 36-18 0 0,1 3 0 0 0,21-13-42 0 0,-25 21-9 0 0,0 1 14 0 0,1 0-1 0 0,4 1-4 0 0,-32 19 96 0 0,-8 4-31 0 0,-1 1-118 0 0,-1 3-15 0 0,-12 21 55 0 0,0-1 1 0 0,-2 0-1 0 0,-1-1 0 0 0,0 0 0 0 0,-3-1 13 0 0,-38 48 49 0 0,-1 0 271 0 0,-40 64-320 0 0,84-113 152 0 0,9-14-77 0 0,0 1 1 0 0,1 0-1 0 0,0 0 1 0 0,0 2-76 0 0,1 3 191 0 0,3-11-188 0 0,0-1 0 0 0,1 0-1 0 0,-1 0 1 0 0,0 0 0 0 0,1 0-1 0 0,-1 0 1 0 0,0 1-1 0 0,1-1 1 0 0,-1 0 0 0 0,0 0-1 0 0,1 0 1 0 0,-1 0 0 0 0,0 0-1 0 0,1 0 1 0 0,-1 0 0 0 0,0 0-1 0 0,1 0 1 0 0,-1 0 0 0 0,0 0-1 0 0,1 0 1 0 0,-1-1-1 0 0,0 1 1 0 0,1 0 0 0 0,-1 0-1 0 0,0 0 1 0 0,1 0 0 0 0,-1 0-1 0 0,0-1 1 0 0,1 1 0 0 0,-1 0-1 0 0,0 0 1 0 0,0-1-1 0 0,1 1 1 0 0,-1 0 0 0 0,0 0-1 0 0,0-1-2 0 0,19-12 64 0 0,-2-1-1 0 0,0 0 0 0 0,7-9-63 0 0,17-14 69 0 0,166-124 48 0 0,-106 81-194 0 0,-95 75 65 0 0,-7 7 5 0 0,0 0 0 0 0,0-1 0 0 0,1 1 0 0 0,-1 0 0 0 0,0 0 0 0 0,0 0 1 0 0,1 0-1 0 0,-1 0 0 0 0,1 0 7 0 0,-5 14-10 0 0,-16 19-5 0 0,0-2 0 0 0,-3 0 0 0 0,-10 11 15 0 0,-3 3-15 0 0,1 3 15 0 0,-12 16 0 0 0,23-32 0 0 0,-6 10 0 0 0,17-21 40 0 0,7-13 9 0 0,1 0 0 0 0,0 1 0 0 0,0 0 0 0 0,1 0 0 0 0,-1 5-49 0 0,6-16 8 0 0,-1 1 0 0 0,1 0 0 0 0,0-1-1 0 0,-1 1 1 0 0,1 0 0 0 0,0-1 0 0 0,0 1-1 0 0,0 0 1 0 0,0-1 0 0 0,0 1 0 0 0,-1 0-1 0 0,1 0 1 0 0,1-1 0 0 0,-1 1 0 0 0,0 0-1 0 0,0 0 1 0 0,0-1 0 0 0,0 1-8 0 0,1 0 7 0 0,0-1 0 0 0,0 0 0 0 0,0 0 0 0 0,0 0 0 0 0,-1 0 0 0 0,1-1-1 0 0,0 1 1 0 0,0 0 0 0 0,0 0 0 0 0,0 0 0 0 0,-1-1 0 0 0,1 1 0 0 0,0 0 0 0 0,0-1 0 0 0,0 1 0 0 0,0-1-7 0 0,7-4 15 0 0,1 0-1 0 0,-1 0 1 0 0,-1-1 0 0 0,1 0-1 0 0,-1 0 1 0 0,0-1 0 0 0,2-3-15 0 0,6-5 9 0 0,227-215 40 0 0,-201 192-43 0 0,-44 57-22 0 0,-5 10-93 0 0,-2-1 1 0 0,-6 12 108 0 0,4-13-299 0 0,2 1 0 0 0,-5 19 299 0 0,9-21-1336 0 0,0-1-432 0 0</inkml:trace>
  <inkml:trace contextRef="#ctx0" brushRef="#br0" timeOffset="2537.505">9366 5115 6448 0 0,'0'0'498'0'0,"1"-4"1136"0"0,-3 2 7020 0 0,2 2-8510 0 0,-1 0 0 0 0,0 0 0 0 0,0 0-1 0 0,0 0 1 0 0,1 0 0 0 0,-1 0 0 0 0,0 0-1 0 0,0 1 1 0 0,0-1 0 0 0,1 0 0 0 0,-1 0 0 0 0,0 1-1 0 0,0-1 1 0 0,1 0 0 0 0,-1 1 0 0 0,0-1 0 0 0,1 1-1 0 0,-1-1 1 0 0,1 1 0 0 0,-1-1 0 0 0,0 1 0 0 0,1 0-1 0 0,-1-1 1 0 0,1 1 0 0 0,0 0 0 0 0,-1-1 0 0 0,0 2-144 0 0,-17 25-334 0 0,13-17 837 0 0,-6 10 170 0 0,0 2 1 0 0,2-1-1 0 0,0 1 1 0 0,2 1-1 0 0,0 0 0 0 0,1 0-673 0 0,-3 9 689 0 0,8-26-517 0 0,0-3-129 0 0,0-1 1 0 0,0 1 0 0 0,0 0 0 0 0,1 0 0 0 0,0 0 0 0 0,-1 0-1 0 0,1 0 1 0 0,0 0 0 0 0,0-1 0 0 0,0 1 0 0 0,1 0 0 0 0,-1 0 0 0 0,2 2-44 0 0,-2-3 84 0 0,2-3 34 0 0,5-3-33 0 0,-1-1 1 0 0,1 0-1 0 0,-1 0 0 0 0,0-1 1 0 0,0 0-1 0 0,4-5-85 0 0,32-45 634 0 0,-29 39-572 0 0,15-21 2 0 0,25-26-64 0 0,-41 51 0 0 0,0 1 0 0 0,1 1 0 0 0,6-5 0 0 0,-17 14-10 0 0,1 0-76 0 0,0 0-1 0 0,-1 0 1 0 0,1 1-1 0 0,0-1 1 0 0,0 0-1 0 0,3 0 87 0 0,-6 2-13 0 0,1 0 1 0 0,-1 0-1 0 0,0 0 0 0 0,1 0 0 0 0,-1 0 0 0 0,0 0 0 0 0,1 0 0 0 0,-1 0 0 0 0,0 0 0 0 0,1 0 0 0 0,-1 0 0 0 0,1 0 0 0 0,-1 0 0 0 0,0 0 0 0 0,1 0 0 0 0,-1 0 0 0 0,0 0 0 0 0,1 1 0 0 0,-1-1 0 0 0,0 0 0 0 0,1 0 0 0 0,-1 0 0 0 0,0 1 0 0 0,0-1 13 0 0,1 1-10 0 0,-1-1 0 0 0,1 1 1 0 0,-1 0-1 0 0,1 0 0 0 0,-1-1 0 0 0,0 1 0 0 0,0 0 0 0 0,1 0 0 0 0,-1 0 0 0 0,0-1 1 0 0,0 1-1 0 0,0 0 0 0 0,0 0 0 0 0,0 0 0 0 0,0 0 10 0 0,0 2-6 0 0,-1 0 0 0 0,0 0 0 0 0,1 0 0 0 0,-1 0 0 0 0,0 0 0 0 0,-1 0 0 0 0,1 0 0 0 0,0 0 0 0 0,-1-1 1 0 0,-1 3 5 0 0,-5 11-1 0 0,0 2 4 0 0,-2-1 0 0 0,-1 2-3 0 0,-8 15 97 0 0,-17 32 141 0 0,-33 69 638 0 0,64-124-777 0 0,-4 7 182 0 0,1 1-1 0 0,0-1 1 0 0,2 1 0 0 0,-4 18-281 0 0,10-25 325 0 0,0-12-311 0 0,1 0-1 0 0,-1 0 0 0 0,1 0 0 0 0,-1-1 1 0 0,1 1-1 0 0,-1 0 0 0 0,1 0 0 0 0,-1-1 1 0 0,1 1-1 0 0,-1 0 0 0 0,1 0 0 0 0,-1-1 1 0 0,1 1-1 0 0,-1-1 0 0 0,1 1 0 0 0,-1 0 1 0 0,0-1-1 0 0,1 1 0 0 0,-1-1-13 0 0,10-10 37 0 0,0-1 1 0 0,7-12-38 0 0,5-6 50 0 0,15-20 25 0 0,-25 32-46 0 0,2-1-1 0 0,0 2 0 0 0,14-13-28 0 0,-7 8 14 0 0,11-14-14 0 0,-14 15-2 0 0,1 0 1 0 0,8-6 1 0 0,12-5-11 0 0,-38 33 8 0 0,-1-1-1 0 0,1 1 1 0 0,-1-1-1 0 0,0 1 1 0 0,1 0-1 0 0,-1-1 1 0 0,0 1-1 0 0,1 0 0 0 0,-1-1 1 0 0,0 1-1 0 0,0 0 1 0 0,0-1-1 0 0,1 1 1 0 0,-1 0-1 0 0,0 0 4 0 0,0 5 0 0 0,0-1 0 0 0,0 0 0 0 0,0 1 0 0 0,-1-1 0 0 0,0 1 0 0 0,0-1-1 0 0,0 0 1 0 0,-3 5 0 0 0,-17 43 6 0 0,16-42 0 0 0,-12 27 7 0 0,3 0 0 0 0,0 2 0 0 0,3-1 0 0 0,1 1 0 0 0,-1 21-13 0 0,10-59 11 0 0,1 0 0 0 0,0 1-1 0 0,0-1 1 0 0,0 0 0 0 0,0 1 0 0 0,0-1 0 0 0,0 0-1 0 0,0 1 1 0 0,1-1 0 0 0,-1 0 0 0 0,1 0-1 0 0,0 0 1 0 0,-1 1 0 0 0,2-1-11 0 0,-2-1 4 0 0,0-1 0 0 0,1 0 1 0 0,-1 1-1 0 0,0-1 0 0 0,1 1 0 0 0,-1-1 0 0 0,1 0 1 0 0,-1 1-1 0 0,0-1 0 0 0,1 0 0 0 0,-1 1 0 0 0,1-1 0 0 0,-1 0 1 0 0,1 0-1 0 0,-1 0 0 0 0,1 1 0 0 0,-1-1 0 0 0,1 0 1 0 0,0 0-1 0 0,-1 0 0 0 0,1 0 0 0 0,0 0-4 0 0,0 0 4 0 0,1 0 0 0 0,-1-1-1 0 0,1 1 1 0 0,-1-1 0 0 0,1 1-1 0 0,0-1 1 0 0,-1 1 0 0 0,0-1 0 0 0,1 0-1 0 0,-1 0 1 0 0,2 0-4 0 0,6-7 11 0 0,-1 1 0 0 0,1-1 0 0 0,-1-1 0 0 0,-1 1 0 0 0,3-4-11 0 0,11-13 17 0 0,46-51 160 0 0,13-15 53 0 0,-68 78-279 0 0,-7 7-65 0 0,0 1 0 0 0,0-1 1 0 0,0 1-1 0 0,3-1 114 0 0,-7 7-12 0 0,-1 0 1 0 0,1 0-1 0 0,-1 1 1 0 0,0-1-1 0 0,1 0 0 0 0,-1 0 1 0 0,0 1-1 0 0,0-1 1 0 0,0 0-1 0 0,0 1 1 0 0,0-1-1 0 0,0 0 12 0 0,-2 13-22 0 0,-1-1 0 0 0,0 0 0 0 0,-5 12 22 0 0,-2 8-18 0 0,5-10-1171 0 0,0 0 0 0 0,2 3 1189 0 0,1-9-2244 0 0,1 1 0 0 0,1 0 0 0 0,1 1 2244 0 0,0-3-9217 0 0</inkml:trace>
  <inkml:trace contextRef="#ctx0" brushRef="#br0" timeOffset="68975.586">8986 1564 5064 0 0,'0'0'389'0'0,"0"0"-42"0"0,0 0 749 0 0,0 0 360 0 0,0 0 72 0 0,0 0-152 0 0,0 0-674 0 0,-9-6 350 0 0,-1-5-494 0 0,7 8-508 0 0,1 0 0 0 0,-1 0 0 0 0,0 1 0 0 0,0-1 0 0 0,0 1 0 0 0,0 0 0 0 0,0 0 0 0 0,-3-2-50 0 0,-63-36 2181 0 0,41 22-740 0 0,-12-11-1441 0 0,-16-10 839 0 0,-15-9-150 0 0,24 17-184 0 0,-26-14-505 0 0,0 7 358 0 0,-1 3-1 0 0,-1 4 0 0 0,-4 2-357 0 0,-402-144 983 0 0,309 109-252 0 0,-50-5 343 0 0,189 60-966 0 0,-120-28 679 0 0,-55-2-787 0 0,-446-58 516 0 0,588 88-428 0 0,-437-53 1203 0 0,-2 28-638 0 0,-189 30-459 0 0,219 3 92 0 0,-374-17-291 0 0,776 18-1319 0 0,4 0-394 0 0</inkml:trace>
  <inkml:trace contextRef="#ctx0" brushRef="#br0" timeOffset="122759.565">8971 5241 4952 0 0,'0'0'224'0'0,"0"0"-12"0"0,2 0-143 0 0,-2 0 54 0 0,0 0 7 0 0,0 0-8 0 0,1-1-101 0 0,-1 1 1 0 0,0 0-1 0 0,0-1 1 0 0,1 1-1 0 0,-1-1 1 0 0,0 1-1 0 0,0 0 1 0 0,0-1-1 0 0,0 1 1 0 0,0-1-1 0 0,0 1 1 0 0,0-1-1 0 0,1 1 0 0 0,-1 0 1 0 0,0-1-1 0 0,-1 1 1 0 0,1-1-1 0 0,0 1 1 0 0,0-1-1 0 0,0 1 1 0 0,0-1-1 0 0,0 1 1 0 0,0 0-1 0 0,-1-1-21 0 0,-2-14 1006 0 0,3 15-870 0 0,-4-21 1201 0 0,0-1 0 0 0,2 0-1 0 0,0-3-1336 0 0,-6-43 1589 0 0,-6-47-580 0 0,1 9 71 0 0,-25-92 305 0 0,32 158-1080 0 0,0-17-305 0 0,0 0 384 0 0,-7-22 717 0 0,-17-49-1101 0 0,24 103 23 0 0,-24-133 213 0 0,17 80 478 0 0,-7-16-714 0 0,0 24 74 0 0,4 13 2 0 0,2-1 0 0 0,2-8-76 0 0,6 38 184 0 0,-1 1 0 0 0,-1 0 0 0 0,-2 1 0 0 0,-3-7-184 0 0,10 27 6 0 0,-3-10 26 0 0,-17-42 130 0 0,-10-44-162 0 0,13 38 158 0 0,-2 0-1 0 0,-2 2 0 0 0,-21-34-157 0 0,-28-43 157 0 0,15 32-103 0 0,-38-61 400 0 0,40 74-303 0 0,-18-29 887 0 0,-57-66-1038 0 0,109 159 18 0 0,-10-15 74 0 0,-2 2 0 0 0,-35-35-92 0 0,-31-29 423 0 0,46 47-235 0 0,27 34-125 0 0,0 1-1 0 0,-5-1-62 0 0,-30-27 150 0 0,33 24-54 0 0,4 5 85 0 0,0 1 0 0 0,-6-2-181 0 0,0 0 236 0 0,-3-5-236 0 0,13 11 108 0 0,-1 1 0 0 0,0 1 0 0 0,-6-2-108 0 0,-149-86 635 0 0,75 42-458 0 0,76 47-29 0 0,0 2 1 0 0,-1 1-1 0 0,-10-2-148 0 0,-17-9 157 0 0,-55-23-32 0 0,-18-9 16 0 0,89 40-50 0 0,-2 1 0 0 0,0 1 0 0 0,-6 1-91 0 0,-18-6 63 0 0,-18-4 171 0 0,-2 4-234 0 0,34 8 180 0 0,24 5-137 0 0,-64-16 36 0 0,32 4-44 0 0,34 9-9 0 0,-63-23 609 0 0,-31-5-635 0 0,104 34 1 0 0,-148-35 82 0 0,-4 3 201 0 0,29 5 8 0 0,8 11-161 0 0,31 6-58 0 0,21 0-20 0 0,-135-19 198 0 0,-239-36 84 0 0,238 38-194 0 0,-42 6-141 0 0,141 14 12 0 0,15 1-3 0 0,-232-17 46 0 0,275 24 140 0 0,0 3-1 0 0,-53 7-194 0 0,73-3-1115 0 0,1 2-1 0 0,-2 2 1116 0 0,8-1-4733 0 0,0 2 0 0 0,-18 9 4733 0 0,16-5-8027 0 0</inkml:trace>
  <inkml:trace contextRef="#ctx0" brushRef="#br0" timeOffset="133514.449">8923 3537 2304 0 0,'0'0'101'0'0,"-4"-19"4892"0"0,4 17-4674 0 0,0 0 0 0 0,0 0-1 0 0,0-1 1 0 0,0 1 0 0 0,-1 0-1 0 0,1 0 1 0 0,-1 0-1 0 0,0 0 1 0 0,1 0 0 0 0,-1 0-1 0 0,0 0-318 0 0,-3-10 1089 0 0,2 3-175 0 0,0-3-393 0 0,0 1 0 0 0,-1-1 0 0 0,-1-1-521 0 0,-9-20 377 0 0,-8-24 719 0 0,2-2 342 0 0,-4 1 0 0 0,-14-25-1438 0 0,35 80 23 0 0,-93-217 1155 0 0,86 198-865 0 0,-2 0 0 0 0,-1 1-1 0 0,-6-6-312 0 0,4 4 101 0 0,1 1 0 0 0,-7-19-101 0 0,-1-6 365 0 0,-3 0 0 0 0,-1 2 0 0 0,-2 1 0 0 0,-2 1-1 0 0,-15-15-364 0 0,11 14 208 0 0,-1-6-208 0 0,14 18 162 0 0,-2 1 1 0 0,-1 2 0 0 0,-11-11-163 0 0,-79-86 685 0 0,1 0-383 0 0,37 45-133 0 0,24 25 113 0 0,-11-6-282 0 0,-21-13 246 0 0,-46-32-210 0 0,70 63 767 0 0,-20-16-504 0 0,61 47-267 0 0,0 1 0 0 0,-18-10-32 0 0,14 9 38 0 0,2 0 1 0 0,-3-3-39 0 0,1-2 81 0 0,-1 1 1 0 0,-1 1-1 0 0,-1 1 0 0 0,-3-1-81 0 0,-50-21 367 0 0,2-3-1 0 0,-10-11-366 0 0,70 39 1 0 0,2 3 38 0 0,1 0 0 0 0,-1 1 1 0 0,-1 1-1 0 0,-4-2-39 0 0,-28-11 266 0 0,-14-10-266 0 0,29 13 139 0 0,-47-20 166 0 0,-27-14-2 0 0,71 33-231 0 0,0 1 0 0 0,-23-5-72 0 0,-145-45 320 0 0,88 37-64 0 0,36 10-5 0 0,26 8-235 0 0,22 5 109 0 0,-13-6-125 0 0,20 5 48 0 0,1 1 0 0 0,-1 1 0 0 0,-1 1 0 0 0,-16-1-48 0 0,6 1 115 0 0,-28-6-115 0 0,-16-3 85 0 0,34 6-34 0 0,-2-1-51 0 0,2-1 66 0 0,-4 3-66 0 0,-104-21 75 0 0,36 17-75 0 0,-5-2 0 0 0,98 11 0 0 0,1 0 0 0 0,-12 2 0 0 0,-35-2 0 0 0,31-2 21 0 0,1 2 1 0 0,-1 2-1 0 0,-14 2-21 0 0,27-1 0 0 0,-22-2 0 0 0,5 0 0 0 0,-36-2 106 0 0,-11-4-106 0 0,30 1 22 0 0,-82 0-4109 0 0,-24 7 4087 0 0,30 0-5050 0 0,-27-7 5050 0 0,96-1-2071 0 0</inkml:trace>
  <inkml:trace contextRef="#ctx0" brushRef="#br0" timeOffset="144652.694">3239 318 5064 0 0,'0'0'232'0'0,"1"0"-14"0"0,0-1 81 0 0,-1 1 1009 0 0,0 0 428 0 0,0 0 79 0 0,0 0-123 0 0,0 0-555 0 0,-2 1-628 0 0,0 1 0 0 0,0-1 0 0 0,0 0 0 0 0,0 1 0 0 0,1-1 0 0 0,-1 1 1 0 0,0 0-1 0 0,0 0-509 0 0,-4 4 608 0 0,-119 86 4663 0 0,-40 38-1853 0 0,145-115-3082 0 0,-21 16 1155 0 0,-9 10-1491 0 0,50-41 125 0 0,-4 4-557 0 0,5-4 396 0 0,-1 0 0 0 0,0 0 0 0 0,0 0 0 0 0,0 0 0 0 0,0 0-1 0 0,0 0 1 0 0,0 0 0 0 0,0 0 0 0 0,0 0 0 0 0,0 0 0 0 0,0 0 0 0 0,0 0 0 0 0,0 0-1 0 0,0 0 1 0 0,0 0 0 0 0,0 0 0 0 0,1 0 0 0 0,-1 0 0 0 0,0 0 0 0 0,0 0-1 0 0,0 0 1 0 0,0 0 0 0 0,0 0 0 0 0,0 0 0 0 0,0 0 0 0 0,0 0 0 0 0,0 0-1 0 0,0 0 1 0 0,0 0 0 0 0,0 0 0 0 0,0 0 0 0 0,0 1 0 0 0,0-1 0 0 0,0 0 0 0 0,0 0-1 0 0,0 0 1 0 0,0 0 0 0 0,0 0 0 0 0,0 0 0 0 0,0 0 0 0 0,0 0 0 0 0,0 0-1 0 0,0 0 1 0 0,0 0 0 0 0,0 0 0 0 0,0 0 0 0 0,0 0 0 0 0,0 0 0 0 0,0 0 0 0 0,0 1-1 0 0,0-1 1 0 0,0 0 0 0 0,0 0 0 0 0,0 0 0 0 0,0 0 0 0 0,0 0 0 0 0,0 0-1 0 0,0 0 1 0 0,0 0 0 0 0,0 0 36 0 0,3-1-1352 0 0</inkml:trace>
  <inkml:trace contextRef="#ctx0" brushRef="#br0" timeOffset="145358.433">2863 661 2760 0 0,'0'-2'405'0'0,"0"2"662"0"0,0 1 13032 0 0,2 1-10581 0 0,3 1-3712 0 0,15 0 911 0 0,-1 0-1 0 0,1-1 1 0 0,18 0-717 0 0,12 0 1100 0 0,90 5 567 0 0,-16-1-1309 0 0,-104-2-3187 0 0,-16-3-5872 0 0</inkml:trace>
  <inkml:trace contextRef="#ctx0" brushRef="#br0" timeOffset="145980.33">3242 322 12840 0 0,'0'0'289'0'0,"0"0"40"0"0,7 4 4898 0 0,-3 19-3744 0 0,0 0-1 0 0,-1-1 1 0 0,-2 1 0 0 0,0 2-1483 0 0,0 5 791 0 0,1-5-287 0 0,1 0 1 0 0,1 0-1 0 0,3 5-504 0 0,12 38-2394 0 0,-17-64 1483 0 0</inkml:trace>
  <inkml:trace contextRef="#ctx0" brushRef="#br0" timeOffset="151650.87">3228 372 3224 0 0,'0'0'539'0'0,"0"0"1051"0"0,0 0 459 0 0,0 0 95 0 0,0 0-132 0 0,-2 0 4477 0 0,-11 0-5107 0 0,-4 8-1197 0 0,1 0 1 0 0,0 2 0 0 0,0 0-1 0 0,2 0 1 0 0,-1 2 0 0 0,-4 4-186 0 0,-22 17 1048 0 0,20-16-575 0 0,1 1-1 0 0,-3 4-472 0 0,7-6 624 0 0,-1 0 0 0 0,-1-1 1 0 0,-6 3-625 0 0,102-89 414 0 0,-29 34-798 0 0,51-29 384 0 0,-11 8-61 0 0,-223 139-84 0 0,59-28 255 0 0,41-28 45 0 0,-1-1 0 0 0,-1-1-1 0 0,-36 16-154 0 0,97-53 101 0 0,0-1 0 0 0,-1-1-101 0 0,18-12-258 0 0,4 1 258 0 0,-10 7 11 0 0,-21 11-52 0 0,0 0 1 0 0,0 2-1 0 0,1 0 1 0 0,0 0-1 0 0,1 1 41 0 0,-38 24-72 0 0,-9 3 131 0 0,0-2 0 0 0,-25 12-59 0 0,6-4 209 0 0,31-17-176 0 0,-20 13 231 0 0,-9 8-264 0 0,46-31 32 0 0,4-1 37 0 0,8-5 26 0 0,-11 6-153 0 0,0 0 19 0 0,0 0 108 0 0,0 0 27 0 0,0 0-41 0 0,0 0-174 0 0,0 0-75 0 0,0 0-20 0 0,0 0-36 0 0,0 1-12 0 0,-1 0 0 0 0,1 0 0 0 0,0 0 1 0 0,-1 0-1 0 0,1-1 0 0 0,-1 1 0 0 0,1 0 0 0 0,-1 0 1 0 0,0 0-1 0 0,1 0 0 0 0,-1-1 0 0 0,0 1 1 0 0,0 0-1 0 0,1-1 0 0 0,-2 1 262 0 0,-3 4-1613 0 0,5-5 1107 0 0,-1 2 241 0 0,1-1-1 0 0,-1 0 0 0 0,0 0 1 0 0,0 1-1 0 0,0-1 0 0 0,0 0 0 0 0,0 0 1 0 0,0 0-1 0 0,0 0 0 0 0,-1 0 0 0 0,0 0 266 0 0,-1 2-764 0 0,-2 1 242 0 0,3-4 492 0 0,3-3 414 0 0,-1 3-236 0 0,0 0-18 0 0,0 0-8 0 0,0 0-2 0 0,0 0-2 0 0,0 0-4 0 0,0 0-2 0 0,0 0 0 0 0,0 0-32 0 0,0 0-87 0 0,0 0 143 0 0,0 0 79 0 0,-7 1 5032 0 0,15 3-3915 0 0,16 2-1088 0 0,-16-6-13 0 0,-1 0 1 0 0,1-1-1 0 0,0 1 0 0 0,0-2 0 0 0,-1 1 0 0 0,2-1-231 0 0,22-4 168 0 0,-22 5-16 0 0,-11 1 205 0 0,-14 0-141 0 0,10-1-216 0 0,-2 0-2 0 0,-1-1-1 0 0,1 2 1 0 0,0-1 0 0 0,-1 1 0 0 0,1 0-1 0 0,0 1 1 0 0,-8 1 2 0 0,14-1-12 0 0,114-38-293 0 0,-3 2 193 0 0,-96 28 117 0 0,-12 7 71 0 0,-1 0-1 0 0,-2 0-50 0 0,1 0 1 0 0,-1-1-1 0 0,0 1 0 0 0,1 0 1 0 0,-1 1-1 0 0,1-1 0 0 0,-1 0 1 0 0,0 0-1 0 0,1 1 0 0 0,-1-1 1 0 0,0 1-26 0 0,-4 0 64 0 0,-16 3 72 0 0,-1 1 1 0 0,1 1-1 0 0,1 1 1 0 0,-1 1 0 0 0,1 0-1 0 0,-4 4-136 0 0,8-4 23 0 0,22-10-23 0 0,51-23 16 0 0,0-2 0 0 0,19-15-16 0 0,-43 25 78 0 0,-23 12-37 0 0,0 0-1 0 0,0 0 1 0 0,0-1-1 0 0,-1 0-40 0 0,-13 10 88 0 0,0-1 0 0 0,0-1-1 0 0,-1 1 1 0 0,-2 1-88 0 0,-22 10 41 0 0,8-1-42 0 0,-1-1-1 0 0,-3 1 2 0 0,-10 4 57 0 0,22-11-12 0 0,12-8-24 0 0,7-5-13 0 0,21-20-12 0 0,1 1-1 0 0,2 1 1 0 0,7-4 4 0 0,11-2-74 0 0,2-1 17 0 0,-47 31 68 0 0,-84 83 258 0 0,59-60-260 0 0,-2 0 0 0 0,-5 2-9 0 0,-5 4 406 0 0,35-28-334 0 0,1-2-22 0 0,1 0-1 0 0,-1 1 1 0 0,0-1 0 0 0,1 0-1 0 0,0 1 1 0 0,-1 0 0 0 0,1-1-1 0 0,1 0-49 0 0,2-2 99 0 0,40-40 61 0 0,2 2 0 0 0,41-28-160 0 0,-47 35-131 0 0,-41 35 178 0 0,-13 16 37 0 0,-22 21-154 0 0,28-30 54 0 0,0-1-1 0 0,1 1 1 0 0,-1 0-1 0 0,2 0 1 0 0,-1 0 0 0 0,1 1-1 0 0,0 0 1 0 0,-2 5 16 0 0,15-31 71 0 0,2 1 0 0 0,0 0-1 0 0,1 0 1 0 0,1 1 0 0 0,0 0 0 0 0,3-1-71 0 0,4-3-13 0 0,-26 39-126 0 0,0-6 118 0 0,0 0-1 0 0,-2-1 1 0 0,-3 5 21 0 0,3-5-21 0 0,1 0-1 0 0,0 0 1 0 0,-3 7 21 0 0,4-6 162 0 0,6-12-38 0 0,6-9-42 0 0,6-9 17 0 0,-1-1 1 0 0,-1 0-1 0 0,0-1 0 0 0,-2 0 1 0 0,0 0-1 0 0,2-12-99 0 0,-4 18-249 0 0,-5 13 249 0 0,0 0-1 0 0,0 0 1 0 0,0 0 0 0 0,1 0 0 0 0,-1 0-1 0 0,0 0 1 0 0,0 0 0 0 0,0 0-1 0 0,0 0 1 0 0,1 0 0 0 0,-1 0 0 0 0,0 0-1 0 0,0 0 1 0 0,0 0 0 0 0,1 0 0 0 0,-1 0-1 0 0,0 0 1 0 0,0 1 0 0 0,0-1 0 0 0,0 0-1 0 0,1 0 1 0 0,-1 0 0 0 0,0 0 0 0 0,0 0-1 0 0,0 0 1 0 0,0 1 0 0 0,0-1 0 0 0,1 0-1 0 0,-1 0 1 0 0,0 0 0 0 0,0 0 0 0 0,0 0-1 0 0,0 1 1 0 0,0-1 0 0 0,0 0 0 0 0,0 0-1 0 0,0 0 1 0 0,0 1 0 0 0,0-1 0 0 0,0 0-1 0 0,0 0 1 0 0,0 0 0 0 0,5 9-11 0 0,-3-2 5 0 0,0-1 0 0 0,0 1 0 0 0,-1 0 0 0 0,0 0 0 0 0,-1 0 0 0 0,1 0 0 0 0,-1 6 6 0 0,-7 52-54 0 0,1-13 33 0 0,3-34 145 0 0,3-18-122 0 0,0 0 0 0 0,0 0 0 0 0,0 0-1 0 0,0 0 1 0 0,0 0 0 0 0,0 0 0 0 0,0 0 0 0 0,0 0-1 0 0,0 0 1 0 0,0 0 0 0 0,0-1 0 0 0,0 1 0 0 0,0 0-1 0 0,0 0 1 0 0,0 0 0 0 0,0 0 0 0 0,0 0 0 0 0,0 0 0 0 0,0 0-1 0 0,0 0 1 0 0,0 0 0 0 0,0 0 0 0 0,-1 0 0 0 0,1 0-1 0 0,0 0 1 0 0,0 0 0 0 0,0 0 0 0 0,0 0 0 0 0,0 0-1 0 0,0 0 1 0 0,0 0 0 0 0,0 0 0 0 0,0 0 0 0 0,0 0 0 0 0,0 0-1 0 0,0 0 1 0 0,0 0 0 0 0,0 0 0 0 0,0 0 0 0 0,0 0-1 0 0,0 0 1 0 0,0 0 0 0 0,0 0 0 0 0,0 0 0 0 0,0 0-1 0 0,0 0 1 0 0,0 0 0 0 0,0 0 0 0 0,0 0 0 0 0,0 0 0 0 0,0 0-1 0 0,-1 0-1 0 0,2-11 62 0 0,1-46-21 0 0,-1 29-29 0 0,1-1-1 0 0,1 1-11 0 0,-3 28 0 0 0,0 0-1 0 0,0 0 1 0 0,0 0-1 0 0,0 0 1 0 0,0-1-1 0 0,0 1 1 0 0,0 0-1 0 0,0 0 1 0 0,0 0-1 0 0,0 0 0 0 0,0 0 1 0 0,0 0-1 0 0,0 0 1 0 0,0 0-1 0 0,0 0 1 0 0,0 0-1 0 0,0 0 1 0 0,0-1-1 0 0,0 1 1 0 0,0 0-1 0 0,0 0 1 0 0,0 0-1 0 0,0 0 1 0 0,0 0-1 0 0,0 0 1 0 0,0 0-1 0 0,0 0 1 0 0,0 0-1 0 0,0 0 1 0 0,0-1-1 0 0,0 1 1 0 0,0 0-1 0 0,0 0 1 0 0,0 0-1 0 0,0 0 1 0 0,0 0-1 0 0,0 0 1 0 0,0 0-1 0 0,0 0 1 0 0,0 0-1 0 0,0 0 1 0 0,0 0-1 0 0,1 0 1 0 0,-1 0-1 0 0,0 0 1 0 0,0 0-1 0 0,0 0 1 0 0,0 0-1 0 0,0 0 1 0 0,0 0-1 0 0,0 0 1 0 0,0 0-1 0 0,0 0 0 0 0,0 0 1 0 0,1 0-1 0 0,-1 0 1 0 0,0 0-1 0 0,0 0 1 0 0,0 0-1 0 0,0 0 1 0 0,0 0-1 0 0,0 0 1 0 0,0 0-1 0 0,0 0 1 0 0,0 0-1 0 0,0 0 1 0 0,3 8-74 0 0,1 11-34 0 0,-3-5 104 0 0,0-1-1 0 0,-2 0 0 0 0,1 1 1 0 0,-2-1-1 0 0,0 1 1 0 0,-1-1-1 0 0,-2 8 5 0 0,-1-3-8 0 0,0 1 0 0 0,-1-1 0 0 0,-1-1 0 0 0,-10 17 8 0 0,15-31 69 0 0,3-5 111 0 0,2-11 370 0 0,7-18 264 0 0,-5 21-805 0 0,-1 0-1 0 0,0 0 0 0 0,-1 0 1 0 0,0 0-1 0 0,-1-1 0 0 0,0 1 0 0 0,0-1 1 0 0,-1 1-1 0 0,-1-7-8 0 0,1 16-4 0 0,-1 0 1 0 0,1 1-1 0 0,0-1 0 0 0,0 0 1 0 0,0 0-1 0 0,0 1 0 0 0,-1-1 1 0 0,1 0-1 0 0,0 1 0 0 0,-1-1 0 0 0,1 1 1 0 0,0-1-1 0 0,-1 0 0 0 0,1 1 1 0 0,-1-1-1 0 0,1 1 0 0 0,-1-1 1 0 0,1 1-1 0 0,-1-1 0 0 0,1 1 0 0 0,-1 0 1 0 0,0-1-1 0 0,1 1 0 0 0,-1 0 1 0 0,0-1-1 0 0,1 1 0 0 0,-1 0 1 0 0,0 0-1 0 0,0-1 4 0 0,0 1-20 0 0,-1 0 0 0 0,0 0 1 0 0,0 1-1 0 0,1-1 0 0 0,-1 0 1 0 0,0 0-1 0 0,0 1 0 0 0,1-1 0 0 0,-1 1 1 0 0,0 0-1 0 0,1-1 0 0 0,-1 1 20 0 0,-7 4-88 0 0,1 0 0 0 0,0 1 0 0 0,0-1 0 0 0,0 2 88 0 0,8-7 0 0 0,-9 7 8 0 0,-71 56 288 0 0,90-70-367 0 0,15-11-250 0 0,-7 3 189 0 0,1 0-1 0 0,1 1 1 0 0,1 1-1 0 0,17-8 133 0 0,-28 16-54 0 0,-10 5 48 0 0,0-1-1 0 0,1 1 1 0 0,-1 0 0 0 0,0 0-1 0 0,1-1 1 0 0,-1 1 0 0 0,0 0-1 0 0,1 0 1 0 0,-1 0 0 0 0,1-1-1 0 0,-1 1 1 0 0,0 0-1 0 0,1 0 1 0 0,-1 0 0 0 0,1 0-1 0 0,-1 0 1 0 0,0 0 0 0 0,1 0-1 0 0,-1 0 1 0 0,1 0 0 0 0,-1 0-1 0 0,0 0 1 0 0,1 0 0 0 0,-1 0 6 0 0,-3 8-86 0 0,-14 10 68 0 0,-9 3 69 0 0,-1-2 1 0 0,0 0-1 0 0,-2-2 0 0 0,0-1 0 0 0,-8 2-51 0 0,12-7 0 0 0,-21 14 0 0 0,61-34-8 0 0,1 0 0 0 0,1 1 0 0 0,-1 1 0 0 0,13-3 8 0 0,-19 6-4 0 0,0 2 0 0 0,1-1 0 0 0,-1 1 0 0 0,1 1 0 0 0,0 0 0 0 0,-1 1 0 0 0,1 0 0 0 0,10 1 4 0 0,-18-1 1 0 0,0 1 1 0 0,0-1-1 0 0,0 1 0 0 0,0 0 0 0 0,0 0 0 0 0,0 0 1 0 0,0 0-1 0 0,0 0 0 0 0,0 1 0 0 0,-1-1 1 0 0,1 1-1 0 0,2 1-1 0 0,-5-2 11 0 0,0-1 0 0 0,0 0 1 0 0,0 0-1 0 0,0 1 0 0 0,0-1 1 0 0,0 0-1 0 0,0 1 0 0 0,0-1 1 0 0,0 0-1 0 0,0 1 0 0 0,-1-1 1 0 0,1 0-1 0 0,0 0 0 0 0,0 1 1 0 0,0-1-1 0 0,0 0 0 0 0,0 0 1 0 0,0 1-1 0 0,-1-1 0 0 0,1 0 1 0 0,0 0-1 0 0,0 1 0 0 0,0-1 1 0 0,-1 0-1 0 0,1 0 1 0 0,0 0-1 0 0,0 0 0 0 0,-1 1 1 0 0,1-1-1 0 0,0 0 0 0 0,0 0 1 0 0,-1 0-1 0 0,1 0 0 0 0,0 0 1 0 0,-1 0-1 0 0,1 0 0 0 0,0 0 1 0 0,-1 0-12 0 0,-10 5 338 0 0,-10 1-286 0 0,0-2-1 0 0,0-1 1 0 0,0 0 0 0 0,-1-2-1 0 0,1 0 1 0 0,-1-1-1 0 0,-12-3-51 0 0,19 2 8 0 0,-3 0-95 0 0,37-1-80 0 0,57-2 191 0 0,-16 0 93 0 0,35 4-117 0 0,-94 0 0 0 0,2 0-2 0 0,0 0-1 0 0,-1 0 1 0 0,1 1-1 0 0,0-1 1 0 0,0 1-1 0 0,-1 0 1 0 0,3 0 2 0 0,-5 0-11 0 0,-1 0 1 0 0,1 0-1 0 0,-1 0 1 0 0,1-1-1 0 0,-1 1 1 0 0,0 0-1 0 0,1-1 1 0 0,-1 1-1 0 0,0 0 1 0 0,1-1 0 0 0,-1 1-1 0 0,0-1 1 0 0,0 1-1 0 0,0 0 11 0 0,-5 2 19 0 0,-1 0-1 0 0,1 0 1 0 0,-1-1-1 0 0,0 0 1 0 0,0 0-1 0 0,1 0 1 0 0,-1-1 0 0 0,0 0-1 0 0,-7 0-18 0 0,-11 0 59 0 0,0-1-1 0 0,-3-2-58 0 0,-57-4 84 0 0,76 8-123 0 0,14 2-87 0 0,15 3-25 0 0,0-5 152 0 0,0-1-1 0 0,1 0 0 0 0,-1-2 1 0 0,14-1-1 0 0,11-1-74 0 0,-33 2 84 0 0,26 2 13 0 0,-38 0 108 0 0,-4 2-21 0 0,-4 1 8 0 0,-2-1-114 0 0,0-1 1 0 0,-1 0-1 0 0,0-1 1 0 0,1 0-1 0 0,-1-1 1 0 0,0 0-1 0 0,-10-1-4 0 0,4-2 30 0 0,-1 0 1 0 0,1 0-1 0 0,0-2 0 0 0,-7-2-30 0 0,4-1 0 0 0,41 12-51 0 0,-1-2 0 0 0,1 0 1 0 0,0-2-1 0 0,0 0 0 0 0,0-1 51 0 0,42-5 9 0 0,2-3-9 0 0,-59 8 10 0 0,-1 0 1 0 0,0 0 0 0 0,0-1-1 0 0,1 1 1 0 0,-1-1-11 0 0,-5 1 2 0 0,0 1-1 0 0,0 0 1 0 0,0 0 0 0 0,0 0-1 0 0,0-1 1 0 0,0 1 0 0 0,0 0-1 0 0,0 0 1 0 0,0-1 0 0 0,1 1-1 0 0,-1 0 1 0 0,0 0 0 0 0,0-1-1 0 0,0 1 1 0 0,0 0 0 0 0,0 0-1 0 0,-1 0 1 0 0,1-1 0 0 0,0 1-1 0 0,0 0 1 0 0,0 0 0 0 0,0-1-1 0 0,0 1 1 0 0,0 0 0 0 0,0 0-1 0 0,0 0 1 0 0,0-1 0 0 0,-1 1-1 0 0,1 0 1 0 0,0 0 0 0 0,0 0-1 0 0,0-1 1 0 0,0 1 0 0 0,-1 0-1 0 0,1 0 1 0 0,0 0 0 0 0,0 0-2 0 0,-9-9 83 0 0,8 8-76 0 0,-10-12-33 0 0,4 6-13 0 0,1-1 0 0 0,0-1-1 0 0,-2-2 40 0 0,23 32-81 0 0,9 15-147 0 0,-22-33 219 0 0,-1 0 0 0 0,1 1 0 0 0,-1-1 0 0 0,0 0 0 0 0,1 1 0 0 0,-2-1 0 0 0,1 1 0 0 0,0 0 0 0 0,-1-1 0 0 0,1 2 9 0 0,-1-4 111 0 0,0-1-34 0 0,-1-1-71 0 0,0 1-1 0 0,1 0 1 0 0,-1-1-1 0 0,1 1 0 0 0,-1 0 1 0 0,1-1-1 0 0,-1 1 1 0 0,1-1-1 0 0,-1 1 0 0 0,1-1 1 0 0,-1 1-1 0 0,1-1 0 0 0,-1 1 1 0 0,1-1-1 0 0,0 0 1 0 0,0 1-1 0 0,-1-1 0 0 0,1 1 1 0 0,0-1-1 0 0,0 0 1 0 0,-1 1-1 0 0,1-1 0 0 0,0 0 1 0 0,0 1-1 0 0,0-1 1 0 0,0 0-6 0 0,-3-20 156 0 0,3 20-154 0 0,0-2-2 0 0,-1-1 0 0 0,1 0-1 0 0,0 1 0 0 0,0-1 0 0 0,0 0 1 0 0,0 0-1 0 0,0 1 0 0 0,1-1 0 0 0,0 0 1 0 0,-1 1-1 0 0,1-1 0 0 0,1 0 0 0 0,-1 1 1 0 0,1-1 0 0 0,3 20-228 0 0,-5-7 196 0 0,1 0 1 0 0,-1 1-1 0 0,-1 6 32 0 0,1-13-3 0 0,-1-1 1 0 0,1 1-1 0 0,0-1 1 0 0,-1 0-1 0 0,1 1 1 0 0,-1-1-1 0 0,0 0 0 0 0,0 0 1 0 0,0 1-1 0 0,0-1 1 0 0,0 0-1 0 0,0 0 0 0 0,-1 0 1 0 0,1 0-1 0 0,-1 0 1 0 0,1-1-1 0 0,-1 1 3 0 0,0-1 6 0 0,0 0 0 0 0,0 0-1 0 0,0-1 1 0 0,0 1 0 0 0,0-1 0 0 0,0 1 0 0 0,0-1 0 0 0,0 0-1 0 0,0 0 1 0 0,0 0 0 0 0,0 0 0 0 0,0 0 0 0 0,0 0-1 0 0,1-1 1 0 0,-1 1 0 0 0,0 0 0 0 0,0-1 0 0 0,0 0-6 0 0,-38-14 145 0 0,30 11-131 0 0,1-1-110 0 0,9 3 23 0 0,5 3 26 0 0,31 6-29 0 0,-10 0 49 0 0,1-3-1 0 0,0 0 28 0 0,-6-4 168 0 0,-36-8 59 0 0,-18 7-315 0 0,20 2 28 0 0,13-1 59 0 0,0 0 0 0 0,0 0 0 0 0,0 0 1 0 0,0 0-1 0 0,0 0 0 0 0,0 0 1 0 0,0 0-1 0 0,0 0 0 0 0,0 0 1 0 0,0 0-1 0 0,0 0 0 0 0,0 1 0 0 0,0-1 1 0 0,0 0-1 0 0,0 0 0 0 0,0 0 1 0 0,0 0-1 0 0,0 0 0 0 0,0 0 0 0 0,0 0 1 0 0,0 0-1 0 0,0 0 0 0 0,0 0 1 0 0,0 0-1 0 0,0 0 0 0 0,0 0 1 0 0,0 0-1 0 0,0 0 0 0 0,0 0 0 0 0,-1 0 1 0 0,1 0-1 0 0,0 0 0 0 0,0 0 1 0 0,0 1-1 0 0,0-1 0 0 0,0 0 0 0 0,0 0 1 0 0,0 0-1 0 0,0 0 1 0 0,13 4-21 0 0,-11-3 15 0 0,-1 0 1 0 0,1-1-1 0 0,0 1 1 0 0,0 0-1 0 0,0-1 1 0 0,0 1-1 0 0,1-1 1 0 0,-1 0-1 0 0,0 0 1 0 0,0 0-1 0 0,0 0 1 0 0,0 0-1 0 0,0 0 1 0 0,0-1-1 0 0,0 1 6 0 0,8-8-4570 0 0,-3 2-2516 0 0,-7 6-897 0 0</inkml:trace>
  <inkml:trace contextRef="#ctx0" brushRef="#br0" timeOffset="164367.422">8 149 20127 0 0,'-8'-13'2203'0'0,"8"13"-2112"0"0,6 13 510 0 0,10 34 966 0 0,-3 1 0 0 0,5 30-1567 0 0,-5-19 363 0 0,36 205 434 0 0,4 19-26 0 0,-52-278-752 0 0,6 22 221 0 0,-6-26-224 0 0,-1 0 1 0 0,1 0-1 0 0,-1 1 1 0 0,1-1-1 0 0,-1 0 1 0 0,1 0-1 0 0,0 0 1 0 0,0 1-1 0 0,-1-1 1 0 0,1 0-1 0 0,0 0 1 0 0,0 0-1 0 0,0 0 1 0 0,0-1-1 0 0,0 1 1 0 0,1 0-17 0 0,-2-1 24 0 0,0 0-1 0 0,1 0 1 0 0,-1 0 0 0 0,1 0 0 0 0,-1 0-1 0 0,1-1 1 0 0,-1 1 0 0 0,1 0 0 0 0,-1 0 0 0 0,0 0-1 0 0,1-1 1 0 0,-1 1 0 0 0,0 0 0 0 0,1 0-1 0 0,-1-1 1 0 0,0 1 0 0 0,1 0 0 0 0,-1-1-1 0 0,0 1 1 0 0,1-1 0 0 0,-1 1 0 0 0,0 0 0 0 0,0-1-1 0 0,0 1 1 0 0,1-1 0 0 0,-1 1 0 0 0,0 0-1 0 0,0-1 1 0 0,0 0-24 0 0,6-15 219 0 0,-5 14-170 0 0,15-51 307 0 0,-2-2-1 0 0,2-28-355 0 0,11-113-19 0 0,-18 121 122 0 0,-8 65-31 0 0,-1 4-9 0 0,1 1-1 0 0,0-1 1 0 0,0 1-1 0 0,0-1 0 0 0,1 1 1 0 0,-1 0-1 0 0,2-2-62 0 0,-3 7 2 0 0,0 0-1 0 0,0 0 1 0 0,0 0-1 0 0,0-1 1 0 0,0 1-1 0 0,0 0 1 0 0,0 0-1 0 0,1 0 1 0 0,-1 0 0 0 0,0 0-1 0 0,0-1 1 0 0,0 1-1 0 0,0 0 1 0 0,0 0-1 0 0,0 0 1 0 0,1 0-1 0 0,-1 0 1 0 0,0 0-1 0 0,0 0 1 0 0,0 0 0 0 0,0 0-1 0 0,0-1 1 0 0,1 1-1 0 0,-1 0 1 0 0,0 0-1 0 0,0 0 1 0 0,0 0-1 0 0,0 0 1 0 0,1 0 0 0 0,-1 0-1 0 0,0 0 1 0 0,0 0-1 0 0,0 0 1 0 0,0 0-1 0 0,1 0 1 0 0,-1 1-1 0 0,0-1-1 0 0,5 6 85 0 0,3 11 42 0 0,-7-16-124 0 0,9 32 30 0 0,-2 0 1 0 0,-1 0-1 0 0,-2 1 0 0 0,1 27-33 0 0,-4-44 3 0 0,5 62 130 0 0,5 43 327 0 0,-8-95-364 0 0,1 0-1 0 0,2 0 1 0 0,3 9-96 0 0,-10-36-11 0 0,0 1 1 0 0,1-1-1 0 0,-1 1 0 0 0,0-1 0 0 0,0 1 1 0 0,0-1-1 0 0,0 1 0 0 0,0-1 0 0 0,1 0 1 0 0,-1 1-1 0 0,0-1 0 0 0,0 1 0 0 0,1-1 1 0 0,-1 0-1 0 0,0 1 0 0 0,1-1 1 0 0,-1 0-1 0 0,0 1 0 0 0,1-1 0 0 0,-1 0 1 0 0,0 1-1 0 0,1-1 0 0 0,-1 0 0 0 0,1 0 1 0 0,-1 1-1 0 0,1-1 0 0 0,-1 0 11 0 0,1 0 16 0 0,-1-1-1 0 0,1 1 1 0 0,-1 0-1 0 0,1 0 1 0 0,-1-1-1 0 0,1 1 1 0 0,-1-1-1 0 0,0 1 1 0 0,1 0-1 0 0,-1-1 1 0 0,1 1-1 0 0,-1-1 1 0 0,0 1-1 0 0,1-1 1 0 0,-1 1-1 0 0,0-1 1 0 0,0 1-1 0 0,0-1 1 0 0,1 1-16 0 0,9-33 665 0 0,-9 29-738 0 0,9-42 76 0 0,-3-1 0 0 0,-1-1 0 0 0,-3 1 0 0 0,-2-11-3 0 0,2-12-1 0 0,15-220 1 0 0,-11 161 0 0 0,-6 128 0 0 0,0-18-130 0 0,0 1 0 0 0,-2 0 0 0 0,0 0 0 0 0,-1-2 130 0 0,1 17-770 0 0,1 3-8278 0 0,-1 3-605 0 0</inkml:trace>
  <inkml:trace contextRef="#ctx0" brushRef="#br0" timeOffset="165105.102">823 102 21167 0 0,'-1'-1'211'0'0,"0"0"-1"0"0,0 0 0 0 0,0 0 1 0 0,0 0-1 0 0,0 0 0 0 0,-1 0 1 0 0,1 0-1 0 0,0 0 0 0 0,-1 1 1 0 0,1-1-1 0 0,0 0 0 0 0,-1 1 1 0 0,1-1-1 0 0,-1 1 0 0 0,1 0 1 0 0,-1-1-1 0 0,1 1 0 0 0,-1 0 1 0 0,1 0-1 0 0,-1 0 0 0 0,1 0 1 0 0,-1 0-1 0 0,0 0-210 0 0,-7 1 572 0 0,1 1-1 0 0,0 0 1 0 0,0 0 0 0 0,-2 2-572 0 0,-23 4 843 0 0,0-9 149 0 0,31 1-879 0 0,1 1-112 0 0,1-1 1 0 0,0 0-1 0 0,-1 1 0 0 0,1-1 0 0 0,-1 1 0 0 0,1-1 0 0 0,0 0 0 0 0,-1 1 0 0 0,1-1 0 0 0,0 1 0 0 0,-1-1 0 0 0,1 1 0 0 0,0-1 0 0 0,0 1 0 0 0,0 0 0 0 0,-1-1 0 0 0,1 1 0 0 0,0-1 1 0 0,0 1-1 0 0,0-1 0 0 0,0 1 0 0 0,0-1 0 0 0,0 1-1 0 0,1 16-2 0 0,-1-12 13 0 0,-4 96 2022 0 0,-9 47-2033 0 0,8-82 456 0 0,24-77-452 0 0,-7 5-892 0 0,0 1 0 0 0,1 1 0 0 0,0 0 0 0 0,-1 0 0 0 0,14-1 888 0 0,10-2-3338 0 0,-31 5-5875 0 0</inkml:trace>
  <inkml:trace contextRef="#ctx0" brushRef="#br0" timeOffset="165482.101">839 197 22431 0 0,'0'0'1027'0'0,"0"0"-22"0"0,0 0-559 0 0,0 0 28 0 0,0 16 2503 0 0,2 5-615 0 0,0 20-2362 0 0,-1-20-1199 0 0,0 0-1 0 0,2 2 1200 0 0,-2-14-6929 0 0,0-1-2273 0 0</inkml:trace>
  <inkml:trace contextRef="#ctx0" brushRef="#br0" timeOffset="165949.917">958 80 11520 0 0,'-5'-2'-1191'0'0,"-1"0"6237"0"0,4 1 3231 0 0,9 0-5480 0 0,15-6-2598 0 0,-16 5-159 0 0,0 0-1 0 0,1 0 0 0 0,-1 1 0 0 0,0 0 1 0 0,6 0-40 0 0,-12 1 44 0 0,1 0 0 0 0,-1 0 0 0 0,1 1 1 0 0,-1-1-1 0 0,1 0 0 0 0,-1 0 1 0 0,0 1-1 0 0,1-1 0 0 0,-1 0 1 0 0,1 1-1 0 0,-1-1 0 0 0,0 0 0 0 0,0 1 1 0 0,1-1-1 0 0,-1 1 0 0 0,0-1 1 0 0,1 1-1 0 0,-1-1 0 0 0,0 1 1 0 0,0-1-1 0 0,0 1 0 0 0,0-1 0 0 0,1 1 1 0 0,-1-1-1 0 0,0 1 0 0 0,0-1 1 0 0,0 1-1 0 0,0-1 0 0 0,0 1 0 0 0,0-1 1 0 0,0 1-1 0 0,-1-1 0 0 0,1 1 1 0 0,0 0-45 0 0,-3 25 591 0 0,2-18-367 0 0,0 18 421 0 0,1 1 1 0 0,1-1 0 0 0,4 24-646 0 0,19 77 1154 0 0,-19-102-845 0 0,-4-22-299 0 0,-1 0 0 0 0,1 0 1 0 0,-1 0-1 0 0,0 0 0 0 0,0 0 0 0 0,0 0 1 0 0,0 0-1 0 0,0 1 0 0 0,-1-1 1 0 0,1 0-1 0 0,-1 0 0 0 0,0 2-10 0 0,0-4 3 0 0,0 0-1 0 0,1 0 1 0 0,-1 0-1 0 0,0 0 0 0 0,0 0 1 0 0,1 0-1 0 0,-1 0 1 0 0,0-1-1 0 0,0 1 1 0 0,0 0-1 0 0,0 0 0 0 0,0-1 1 0 0,-1 1-1 0 0,1-1 1 0 0,0 1-1 0 0,0-1 1 0 0,0 1-1 0 0,0-1 0 0 0,-1 1 1 0 0,1-1-1 0 0,0 0 1 0 0,0 0-1 0 0,-1 0 1 0 0,1 0-1 0 0,0 0 0 0 0,0 0 1 0 0,-1 0-1 0 0,1 0 1 0 0,0 0-1 0 0,0-1 1 0 0,-1 1-1 0 0,1 0-2 0 0,-5-2-180 0 0,-1 0 1 0 0,1 0-1 0 0,0 0 0 0 0,0-1 0 0 0,0 0 1 0 0,0 0-1 0 0,0 0 0 0 0,1-1 0 0 0,-1 0 1 0 0,0-1 179 0 0,2 2-1003 0 0</inkml:trace>
  <inkml:trace contextRef="#ctx0" brushRef="#br0" timeOffset="166319.291">1144 927 18431 0 0,'-9'9'3854'0'0,"-3"28"3056"0"0,-3 6-5729 0 0,1 0-10028 0 0,8-27-402 0 0</inkml:trace>
  <inkml:trace contextRef="#ctx0" brushRef="#br0" timeOffset="166956.79">1517 60 22663 0 0,'0'0'514'0'0,"-5"7"1452"0"0,4 11-1446 0 0,2-1-1 0 0,-1 0 0 0 0,2 0 0 0 0,0 0-519 0 0,2 20 723 0 0,34 526 1146 0 0,-34-522-1781 0 0,-1-13 1438 0 0,0 16-1526 0 0,-3-44 196 0 0,1-13 338 0 0,3-22-483 0 0,-1 7 15 0 0,2 0 1 0 0,3-7-67 0 0,-7 28 7 0 0,1 0-1 0 0,1 0 1 0 0,0 0 0 0 0,0 0-1 0 0,0 1 1 0 0,1-1 0 0 0,-1 1 0 0 0,2 0-1 0 0,-1 0 1 0 0,5-5-7 0 0,-7 9-1 0 0,0 0-1 0 0,0 0 1 0 0,1 0-1 0 0,-1 1 1 0 0,0-1-1 0 0,1 0 1 0 0,-1 1-1 0 0,1 0 1 0 0,0-1-1 0 0,-1 1 1 0 0,1 0 0 0 0,0 1-1 0 0,0-1 1 0 0,0 0-1 0 0,0 1 1 0 0,0-1-1 0 0,0 1 1 0 0,-1 0-1 0 0,1 0 1 0 0,0 0-1 0 0,0 1 1 0 0,1-1 1 0 0,0 1-2 0 0,1 1-1 0 0,-1-1 1 0 0,0 1 0 0 0,0 0 0 0 0,0 0-1 0 0,0 0 1 0 0,0 0 0 0 0,0 1-1 0 0,-1 0 1 0 0,1-1 0 0 0,-1 1 0 0 0,0 1-1 0 0,0-1 1 0 0,0 0 2 0 0,3 4 19 0 0,0 1 1 0 0,0-1-1 0 0,-1 1 0 0 0,0 0 0 0 0,0 0 1 0 0,-1 1-1 0 0,0 0 0 0 0,-1-1 0 0 0,0 1 1 0 0,0 0-1 0 0,0 6-19 0 0,-2-10 10 0 0,-1 0 0 0 0,1 0 0 0 0,-1 1 0 0 0,0-1 0 0 0,0 0 1 0 0,-1 0-1 0 0,0 0 0 0 0,0 1 0 0 0,0-1 0 0 0,0 0 0 0 0,-1 0 0 0 0,0-1 0 0 0,0 1 0 0 0,0 0 0 0 0,-1 0 1 0 0,1-1-1 0 0,-1 0 0 0 0,0 1 0 0 0,0-1 0 0 0,-1 0 0 0 0,-1 1-10 0 0,0 0-17 0 0,-1 0-1 0 0,0 0 1 0 0,0-1-1 0 0,0 0 1 0 0,0 0-1 0 0,-1 0 1 0 0,0-1-1 0 0,1 0 1 0 0,-1 0-1 0 0,-1-1 1 0 0,1 0 17 0 0,3-1-20 0 0,-1 0 0 0 0,0 0 1 0 0,0 0-1 0 0,1 0 0 0 0,-1-1 0 0 0,0 0 1 0 0,0 0-1 0 0,0-1 0 0 0,0 1 0 0 0,1-1 1 0 0,-1 0-1 0 0,0 0 0 0 0,1-1 0 0 0,-1 1 1 0 0,1-1-1 0 0,-1 0 0 0 0,-1-1 20 0 0,3 1-175 0 0,1 0 1 0 0,0 0-1 0 0,0 0 0 0 0,0 0 0 0 0,0 0 1 0 0,0-1-1 0 0,1 1 0 0 0,-1-1 0 0 0,1 1 1 0 0,-1-1-1 0 0,1 1 0 0 0,0-1 1 0 0,0 0-1 0 0,0 1 0 0 0,0-1 0 0 0,1 0 1 0 0,-1 0-1 0 0,1 0 0 0 0,0 0 0 0 0,0-2 175 0 0,-1-18-1593 0 0</inkml:trace>
  <inkml:trace contextRef="#ctx0" brushRef="#br0" timeOffset="168119.694">2052 43 2304 0 0,'-4'-1'8234'0'0,"-7"-3"3614"0"0,6 3-10027 0 0,-15-1 173 0 0,-13-5 1180 0 0,32 6-3163 0 0,1 1 42 0 0,0 0 16 0 0,0 0-14 0 0,0 0-135 0 0,0 0-19 0 0,-1 1 150 0 0,0 0-1 0 0,1 0 0 0 0,-1 0 0 0 0,0 1 0 0 0,1-1 0 0 0,0 0 1 0 0,-1 0-1 0 0,1 1 0 0 0,0-1 0 0 0,-1 0 0 0 0,1 1 0 0 0,0-1 1 0 0,0 1-51 0 0,0 1 42 0 0,-8 66 1467 0 0,2 58-1509 0 0,1-17 979 0 0,5-101-916 0 0,-3 12 74 0 0,24-22-137 0 0,-14 0-482 0 0,-1 0 0 0 0,1-1 0 0 0,0 0 1 0 0,1 0 481 0 0,-3 0-586 0 0,1 0 0 0 0,0 1 0 0 0,0 0 0 0 0,0 0 0 0 0,4 0 586 0 0,-3 0-3500 0 0,-5 0 1009 0 0</inkml:trace>
  <inkml:trace contextRef="#ctx0" brushRef="#br0" timeOffset="168482.452">2091 142 22663 0 0,'0'0'514'0'0,"0"0"71"0"0,7 16 1436 0 0,-3-6-1569 0 0,0 0-1 0 0,-1-1 1 0 0,0 1-1 0 0,-1 0 1 0 0,0 1 0 0 0,-1-1-1 0 0,0 9-451 0 0,0-10-865 0 0,-2 0-1 0 0,1 0 1 0 0,-1 0-1 0 0,-1 0 1 0 0,-1 5 865 0 0,2-11-2162 0 0</inkml:trace>
  <inkml:trace contextRef="#ctx0" brushRef="#br0" timeOffset="168986.482">2154 26 18511 0 0,'0'0'422'0'0,"0"0"56"0"0,0 0 32 0 0,0 0-61 0 0,1-1-237 0 0,-1 0 0 0 0,0 0 0 0 0,0 0 0 0 0,1 0 0 0 0,-1 0 0 0 0,1 0-1 0 0,-1 0 1 0 0,1 0 0 0 0,-1 0 0 0 0,1 0 0 0 0,-1 0 0 0 0,1 0 0 0 0,0 1 0 0 0,0-1 0 0 0,-1 0 0 0 0,1 1 0 0 0,0-1-1 0 0,0 0 1 0 0,0 1 0 0 0,0-1 0 0 0,0 1 0 0 0,0-1 0 0 0,0 1 0 0 0,0 0 0 0 0,0-1 0 0 0,0 1 0 0 0,0 0 0 0 0,0 0-1 0 0,0-1-211 0 0,30-2 996 0 0,-19 2-600 0 0,-9 1-325 0 0,1 0 0 0 0,0-1 1 0 0,-1 2-1 0 0,1-1 0 0 0,0 0 0 0 0,-1 1 0 0 0,1-1 1 0 0,-1 1-1 0 0,1 0 0 0 0,-1 0 0 0 0,1 0 0 0 0,-1 1 0 0 0,2 0-71 0 0,-5-1 69 0 0,1-1-1 0 0,0 1 1 0 0,0 0-1 0 0,-1 0 1 0 0,1 0-1 0 0,-1 0 1 0 0,1 0-1 0 0,-1 0 0 0 0,1 0 1 0 0,-1 0-1 0 0,1 0 1 0 0,-1 0-1 0 0,0 0 1 0 0,0 0-1 0 0,1 0 1 0 0,-1 0-1 0 0,0 0 0 0 0,0 0 1 0 0,0 0-1 0 0,0 1-68 0 0,-3 24 844 0 0,1-13-650 0 0,1 13 36 0 0,1 0 1 0 0,1 0-1 0 0,1 0 0 0 0,2 1-230 0 0,21 103 164 0 0,-21-109-201 0 0,-1-10-21 0 0,4 20 439 0 0,-7-29-395 0 0,0-1-1 0 0,0 1 0 0 0,0-1 1 0 0,0 1-1 0 0,0 0 1 0 0,0-1-1 0 0,0 1 1 0 0,-1 0-1 0 0,1-1 1 0 0,0 1-1 0 0,-1-1 1 0 0,1 1-1 0 0,-1-1 1 0 0,0 1-1 0 0,0 0 15 0 0,0-1-1 0 0,0 0 1 0 0,1-1-1 0 0,-1 1 0 0 0,0 0 0 0 0,0-1 0 0 0,0 0 0 0 0,0 1 0 0 0,0-1 0 0 0,0 1 0 0 0,0-1 0 0 0,1 0 0 0 0,-1 0 0 0 0,0 1 1 0 0,0-1-1 0 0,0 0 0 0 0,0 0 0 0 0,0 0 0 0 0,0 0 0 0 0,0 0 0 0 0,0 0 0 0 0,0 0 0 0 0,0-1 0 0 0,-1 1 1 0 0,-27-9 16 0 0,18 5 41 0 0,-41-10 271 0 0,30 8-9617 0 0,15 4-794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7.1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0 377 3680 0 0,'0'0'167'0'0,"0"0"238"0"0,0 0 897 0 0,0 0 393 0 0,0 0 81 0 0,0 0 809 0 0,0 3-2808 0 0,1-2 3937 0 0,-1-1 4183 0 0,9-4-7560 0 0,-8 4-254 0 0,1 0 0 0 0,-1-1 0 0 0,1 1 0 0 0,-1-1 0 0 0,0 0 0 0 0,0 1 0 0 0,1-1 0 0 0,-1 0 0 0 0,0 0 1 0 0,0 0-1 0 0,0 0 0 0 0,0 0 0 0 0,0 0 0 0 0,0 0 0 0 0,0 0 0 0 0,0 0 0 0 0,0 0 0 0 0,-1 0 0 0 0,1-1 0 0 0,0 1 0 0 0,-1 0 0 0 0,1 0 0 0 0,-1-1 1 0 0,1 1-84 0 0,2-9 115 0 0,0 0 0 0 0,1 0 1 0 0,1 1-1 0 0,3-6-115 0 0,7-16-104 0 0,8-22 446 0 0,-8 22 91 0 0,-2-1-1 0 0,-1 0 1 0 0,5-28-433 0 0,-13 36 173 0 0,3-13 130 0 0,-7 37-294 0 0,0 0 0 0 0,0 0 1 0 0,0 0-1 0 0,0 0 0 0 0,0 0 0 0 0,0 0 1 0 0,0 1-1 0 0,0-1 0 0 0,0 0 0 0 0,0 0 1 0 0,0 0-1 0 0,0 0 0 0 0,0 0 0 0 0,0 0 1 0 0,0 0-1 0 0,0 0 0 0 0,1 0 0 0 0,-1 0 1 0 0,0 0-1 0 0,0 0 0 0 0,0 0 0 0 0,0 0 1 0 0,0 0-1 0 0,0 0 0 0 0,0 0 0 0 0,0 0 1 0 0,0 0-1 0 0,0 0 0 0 0,0 0 0 0 0,0 0 1 0 0,0 0-1 0 0,0 0 0 0 0,0 0 0 0 0,0 0 1 0 0,0 0-1 0 0,0 0 0 0 0,0 0 0 0 0,0 0 1 0 0,0 0-1 0 0,1 0 0 0 0,-1 0 0 0 0,0 0 1 0 0,0 0-1 0 0,0 0 0 0 0,0 0 0 0 0,0 0 1 0 0,0 0-1 0 0,0 0 0 0 0,0 0 0 0 0,0 0-9 0 0,2 11 210 0 0,0 23-127 0 0,-1-20 7 0 0,6 154 1381 0 0,-8 15-1471 0 0,0-54 526 0 0,1 20-1375 0 0,1-143-1604 0 0,1-2-7434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03.7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51 22863 0 0,'0'0'522'0'0,"0"0"71"0"0,0 0 31 0 0,0 0-72 0 0,9-11 1901 0 0,-4 9-2178 0 0,-1 0 0 0 0,1 1 0 0 0,0-1 0 0 0,0 1 0 0 0,1 0 0 0 0,-1 1 0 0 0,0-1 0 0 0,0 1 0 0 0,4 0-275 0 0,16-2-60 0 0,11-2-319 0 0,30-6-169 0 0,-23 0-3124 0 0,-32 7-5559 0 0</inkml:trace>
  <inkml:trace contextRef="#ctx0" brushRef="#br0" timeOffset="346.59">29 154 20959 0 0,'0'0'960'0'0,"-5"5"315"0"0,3-1-1167 0 0,1-3 252 0 0,1-1 99 0 0,15 6 973 0 0,-7-4-1270 0 0,-1-1 1 0 0,1-1 0 0 0,-1 1 0 0 0,1-1 0 0 0,-1-1 0 0 0,1 1 0 0 0,-1-1-1 0 0,0 0 1 0 0,1-1 0 0 0,1 0-163 0 0,8-2-19 0 0,5 1-1786 0 0,-1-2-1 0 0,19-7 1806 0 0,-19 5-8559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8.1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25 182 7368 0 0,'0'0'333'0'0,"-13"-7"134"0"0,12 5-245 0 0,0 1 1 0 0,0 0-1 0 0,0 0 1 0 0,0 0-1 0 0,0-1 0 0 0,0 1 1 0 0,1 0-1 0 0,-1-1 1 0 0,0 1-1 0 0,1-1 1 0 0,-1 1-1 0 0,1-1 1 0 0,-1 1-1 0 0,1-1 0 0 0,0 0 1 0 0,0 1-1 0 0,0-1 1 0 0,0 1-1 0 0,0-1 1 0 0,0 1-1 0 0,0-1 0 0 0,0 0 1 0 0,0 1-1 0 0,1-1 1 0 0,-1 1-1 0 0,1-1 1 0 0,-1 1-1 0 0,1-1 1 0 0,0 1-1 0 0,0 0 0 0 0,0-2-222 0 0,4-5 2266 0 0,0 0 0 0 0,1 0 0 0 0,0 0 0 0 0,6-6-2266 0 0,-4 6 556 0 0,-1 1-365 0 0,0 0-1 0 0,0 0 0 0 0,1 1 1 0 0,0 0-1 0 0,1 1 1 0 0,-1-1-1 0 0,1 1 0 0 0,0 1 1 0 0,1 0-1 0 0,-1 0 0 0 0,1 1 1 0 0,-1 0-1 0 0,1 1 1 0 0,8-1-191 0 0,-16 2 28 0 0,0 1 0 0 0,1 0 1 0 0,-1 0-1 0 0,0 0 0 0 0,0 1 1 0 0,0-1-1 0 0,0 0 0 0 0,0 1 1 0 0,0-1-1 0 0,0 1 0 0 0,0 0 1 0 0,0 0-1 0 0,0 0 0 0 0,0 0 1 0 0,0 0-1 0 0,0 0 0 0 0,0 0 1 0 0,-1 1-1 0 0,1-1 0 0 0,-1 1 1 0 0,1-1-1 0 0,-1 1 1 0 0,1-1-1 0 0,-1 1 0 0 0,0 0 1 0 0,0 0-29 0 0,1 2 15 0 0,0-1 1 0 0,0 1 0 0 0,-1-1 0 0 0,1 1 0 0 0,-1 0-1 0 0,0 0 1 0 0,0-1 0 0 0,0 1 0 0 0,-1 0 0 0 0,0 0 0 0 0,1 0-1 0 0,-1 0 1 0 0,-1 3-16 0 0,-1 4 114 0 0,0 1-1 0 0,-1 0 1 0 0,0-1-1 0 0,-1 0 1 0 0,0 0-1 0 0,0 0 1 0 0,-6 8-114 0 0,-8 11 513 0 0,-20 26-513 0 0,8-12 288 0 0,21-28-106 0 0,0 0-1 0 0,-1 5-181 0 0,-15 28 405 0 0,15-34-81 0 0,1 1 0 0 0,-6 15-324 0 0,14-30 64 0 0,1-1-24 0 0,0 0-68 0 0,10 2 401 0 0,100-4 210 0 0,45-8-583 0 0,-99 3-3154 0 0,0-2-3290 0 0,-24 2-3333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9.2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4 206 16495 0 0,'-3'-11'1763'0'0,"3"5"-1466"0"0,1 0-1 0 0,0 0 1 0 0,0 0 0 0 0,1 0-1 0 0,-1 0 1 0 0,1 0-1 0 0,1 1 1 0 0,-1-1 0 0 0,1 1-1 0 0,0 0 1 0 0,0-1-1 0 0,1 1 1 0 0,-1 1 0 0 0,1-1-1 0 0,0 0 1 0 0,0 1-1 0 0,1 0 1 0 0,2-2-297 0 0,13-10 457 0 0,0 1 0 0 0,2 1-1 0 0,17-9-456 0 0,-34 20-8 0 0,1 0 67 0 0,1 0-1 0 0,-1 0 0 0 0,1 0 1 0 0,0 1-1 0 0,-1 0 1 0 0,1 0-1 0 0,0 1 0 0 0,0 0 1 0 0,0 0-1 0 0,2 1-58 0 0,-6 0 22 0 0,0 0-1 0 0,0 0 1 0 0,0 0-1 0 0,0 0 0 0 0,0 1 1 0 0,0-1-1 0 0,0 1 1 0 0,0 0-1 0 0,-1 0 1 0 0,1 0-1 0 0,0 0 0 0 0,0 0 1 0 0,-1 1-1 0 0,1-1 1 0 0,-1 1-1 0 0,1 0 1 0 0,-1 0-1 0 0,0 0 1 0 0,0 0-1 0 0,1 0 0 0 0,-2 0 1 0 0,1 0-1 0 0,0 1 1 0 0,0-1-1 0 0,0 2-21 0 0,0 2 39 0 0,0-1 0 0 0,-1 0-1 0 0,1 1 1 0 0,-1-1 0 0 0,0 1 0 0 0,-1-1-1 0 0,0 1 1 0 0,1-1 0 0 0,-2 1 0 0 0,1-1-1 0 0,-1 1 1 0 0,0-1 0 0 0,0 1 0 0 0,-1 3-39 0 0,-2 5 154 0 0,-1 0 0 0 0,0 0 0 0 0,-1-1 0 0 0,-6 13-154 0 0,8-19 81 0 0,0 0-1 0 0,0-1 1 0 0,-1 1 0 0 0,0-1 0 0 0,0 0-1 0 0,0 0 1 0 0,-1 0 0 0 0,0-1 0 0 0,0 0 0 0 0,0 0-1 0 0,-1 0 1 0 0,-2 1-81 0 0,8-6 25 0 0,0 1 0 0 0,0-1 0 0 0,-1 0 0 0 0,1 1-1 0 0,0-1 1 0 0,0 0 0 0 0,0 0 0 0 0,0 0 0 0 0,-1 0 0 0 0,1 0-1 0 0,0 0 1 0 0,0 0 0 0 0,0 0 0 0 0,-1 0 0 0 0,1-1 0 0 0,0 1 0 0 0,0 0-1 0 0,0-1 1 0 0,0 1 0 0 0,0-1 0 0 0,0 1 0 0 0,0-1 0 0 0,0 0 0 0 0,0 1-1 0 0,-1-2-24 0 0,1 2 9 0 0,1-1 0 0 0,-1 1 0 0 0,1-1 0 0 0,0 1 0 0 0,-1-1-1 0 0,1 0 1 0 0,0 1 0 0 0,-1-1 0 0 0,1 0 0 0 0,0 1 0 0 0,0-1 0 0 0,-1 0-1 0 0,1 1 1 0 0,0-1 0 0 0,0 0 0 0 0,0 0 0 0 0,0 1 0 0 0,0-1-1 0 0,0 0 1 0 0,0 0 0 0 0,0 1 0 0 0,0-1 0 0 0,0 0 0 0 0,1 1 0 0 0,-1-1-1 0 0,0 0 1 0 0,0 1 0 0 0,1-1 0 0 0,-1 0 0 0 0,0 1 0 0 0,1-1-1 0 0,-1 0 1 0 0,1 1 0 0 0,-1-1 0 0 0,1 1 0 0 0,-1-1 0 0 0,1 1 0 0 0,-1-1-1 0 0,1 1 1 0 0,-1-1 0 0 0,1 1-9 0 0,4-3-2 0 0,-1 0-1 0 0,1 0 1 0 0,0 0-1 0 0,0 1 1 0 0,0 0-1 0 0,1 0 1 0 0,-1 0-1 0 0,0 1 1 0 0,1 0 0 0 0,-1 0-1 0 0,1 0 1 0 0,-1 1-1 0 0,4-1 3 0 0,7 1-8 0 0,1 0 0 0 0,-1 1 0 0 0,1 1 0 0 0,-1 0 8 0 0,0 1-5 0 0,-6-2-10 0 0,1 1 0 0 0,0 0 0 0 0,-1 0-1 0 0,1 1 1 0 0,-1 1 0 0 0,0-1 0 0 0,0 2 0 0 0,0 0 0 0 0,2 1 15 0 0,-4-1 8 0 0,0 1 1 0 0,-1 0 0 0 0,1 0-1 0 0,-1 1 1 0 0,4 6-9 0 0,-8-11 23 0 0,-1 1 0 0 0,0 0 1 0 0,-1 0-1 0 0,1 0 0 0 0,0 0 1 0 0,-1 1-1 0 0,0-1 0 0 0,0 0 0 0 0,0 0 1 0 0,0 1-1 0 0,0-1 0 0 0,-1 1 0 0 0,1-1 1 0 0,-1 1-1 0 0,0-1 0 0 0,0 1 0 0 0,0 1-23 0 0,-1 0 66 0 0,0-1-1 0 0,-1 1 0 0 0,1-1 0 0 0,-1 1 0 0 0,1-1 0 0 0,-1 0 0 0 0,-1 0 0 0 0,1 0 1 0 0,0 0-1 0 0,-1 0 0 0 0,0 0 0 0 0,0-1 0 0 0,0 1 0 0 0,-1-1 0 0 0,1 0 0 0 0,-1 0 1 0 0,1 0-1 0 0,-1-1 0 0 0,0 1 0 0 0,-2 0-65 0 0,-6 4 133 0 0,-1-1 0 0 0,0-1 0 0 0,0 0 0 0 0,0 0-1 0 0,-1-1 1 0 0,-1-1-133 0 0,0 1 75 0 0,-1-1 0 0 0,1 0-1 0 0,-1-1 1 0 0,0-1 0 0 0,0 0-1 0 0,0-1 1 0 0,0-1 0 0 0,0 0-1 0 0,0-2 1 0 0,-15-3-75 0 0,-60-24-437 0 0,80 30-1565 0 0,10 0 809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52.3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77 20527 0 0,'0'0'943'0'0,"0"0"-23"0"0,13-6-28 0 0,2 1-451 0 0,0 1-1 0 0,1 0 1 0 0,-1 0-1 0 0,1 2 1 0 0,11-1-441 0 0,39-7 938 0 0,-21 1-1675 0 0,8 1 737 0 0,-13 3-1533 0 0,29-9 1533 0 0,-63 12-2614 0 0,-4 1-5333 0 0</inkml:trace>
  <inkml:trace contextRef="#ctx0" brushRef="#br0" timeOffset="474.405">142 28 14744 0 0,'-10'13'849'0'0,"0"1"1"0"0,1 0 0 0 0,1 0-1 0 0,0 1 1 0 0,2 0 0 0 0,-1 1 0 0 0,2-1-1 0 0,0 1 1 0 0,0 0 0 0 0,1 6-850 0 0,-9 74 1510 0 0,9-80-1038 0 0,3-13-228 0 0,0 1-1 0 0,0-1 1 0 0,1 0-1 0 0,-1 0 1 0 0,1 0 0 0 0,0 1-1 0 0,0-1 1 0 0,0 0-1 0 0,0 3-243 0 0,1-7 15 0 0,-1 0 0 0 0,1 0-1 0 0,-1 0 1 0 0,1 0 0 0 0,0 1-1 0 0,-1-1 1 0 0,1 0 0 0 0,0 0-1 0 0,0 1 1 0 0,-1-1 0 0 0,1 0-1 0 0,0 1 1 0 0,0-1 0 0 0,0 0 0 0 0,0 1-1 0 0,0-1-14 0 0,4-3 53 0 0,7-9 64 0 0,-2 1-58 0 0,0 0 0 0 0,1 1 0 0 0,0 1 0 0 0,0 0 0 0 0,10-6-59 0 0,-14 11 26 0 0,1 0-1 0 0,1 1 1 0 0,-1 0-1 0 0,1 0 1 0 0,-1 1-1 0 0,1 0 1 0 0,0 0-1 0 0,0 1 1 0 0,0 1-1 0 0,1-1 1 0 0,3 1-26 0 0,-7 1 46 0 0,0 0-1 0 0,0 0 1 0 0,0 1 0 0 0,0 0 0 0 0,0 0 0 0 0,0 1 0 0 0,0-1 0 0 0,-1 1-1 0 0,1 0 1 0 0,0 1 0 0 0,-1 0 0 0 0,0 0 0 0 0,1 0 0 0 0,-1 0-1 0 0,0 1 1 0 0,-1-1 0 0 0,5 5-46 0 0,-3-1 75 0 0,0 0 0 0 0,0 0 0 0 0,-1 0-1 0 0,0 1 1 0 0,0 0 0 0 0,0 0 0 0 0,-1 1 0 0 0,0-1-1 0 0,-1 1 1 0 0,0 0 0 0 0,-1-1 0 0 0,1 1 0 0 0,-1 7-75 0 0,0 0 109 0 0,0-1 0 0 0,-2 0 0 0 0,0 1 1 0 0,0-1-1 0 0,-2 0 0 0 0,0 0 0 0 0,-3 15-109 0 0,2-23 57 0 0,1 1-1 0 0,-1 0 1 0 0,0-1-1 0 0,-1 1 0 0 0,0-1 1 0 0,0 0-1 0 0,-1 0 0 0 0,0-1 1 0 0,0 1-1 0 0,0-1 1 0 0,-1 0-1 0 0,0 0 0 0 0,0-1 1 0 0,0 0-1 0 0,-1 0 0 0 0,1 0 1 0 0,-1-1-1 0 0,-1 0 0 0 0,1-1 1 0 0,-5 3-57 0 0,-4 0 26 0 0,-1 0-1 0 0,0-1 1 0 0,0-1 0 0 0,0 0-1 0 0,0-1 1 0 0,-1-1 0 0 0,1-1-1 0 0,-1-1 1 0 0,-3 0-26 0 0,9-1-281 0 0,-1 1-1 0 0,1-2 1 0 0,0 0-1 0 0,0 0 1 0 0,0-1-1 0 0,0-1 1 0 0,0 0-1 0 0,0-1 282 0 0,2-2-2756 0 0,5 0-7172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51.4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194 1 9672 0 0,'0'0'440'0'0,"-8"5"168"0"0,4 5 1423 0 0,0 0 0 0 0,1 1 1 0 0,0-1-1 0 0,1 1 1 0 0,0-1-1 0 0,1 1 0 0 0,0 1-2031 0 0,-4 36 2622 0 0,3 15-2622 0 0,-4 41 46 0 0,2-66 258 0 0,1-6 357 0 0,-1 0 0 0 0,-2 0 0 0 0,-9 30-661 0 0,3-20 287 0 0,5-17-46 0 0,-2-1 0 0 0,-4 12-241 0 0,2-14 338 0 0,-11 18-338 0 0,19-34 50 0 0,-1 0 1 0 0,0 0-1 0 0,0-1 1 0 0,0 0-1 0 0,-1 0 1 0 0,0 0-1 0 0,0-1 1 0 0,0 1-1 0 0,-2 0-50 0 0,71-35-16 0 0,-40 22-169 0 0,0 1-1 0 0,0 1 1 0 0,1 1 0 0 0,0 2-1 0 0,0 0 1 0 0,25 1 185 0 0,-39 2-1120 0 0,1 0 1 0 0,-1-1-1 0 0,0 0 0 0 0,1-1 0 0 0,-1 0 1 0 0,3-2 1119 0 0,-8 2-1842 0 0</inkml:trace>
  <inkml:trace contextRef="#ctx0" brushRef="#br0" timeOffset="359.046">396 414 6912 0 0,'0'0'314'0'0,"-8"10"116"0"0,6-3 1350 0 0,0 1 0 0 0,0-1 1 0 0,1 1-1 0 0,0 0 0 0 0,0 0 1 0 0,1-1-1 0 0,0 1 0 0 0,1 0 0 0 0,-1 0 1 0 0,2 4-1781 0 0,1 30 2065 0 0,-7 52-226 0 0,1-44-1203 0 0,3 25-636 0 0,1-8 157 0 0,-2-37-724 0 0,2 0-1 0 0,1-1 1 0 0,2 8 567 0 0,-1-26-647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04.4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92 19551 0 0,'0'0'447'0'0,"0"0"62"0"0,0 0 31 0 0,0 0-69 0 0,0 0-150 0 0,16-5 3930 0 0,79-18-568 0 0,-55 13-3702 0 0,1 1 0 0 0,5 1 19 0 0,1 0-1028 0 0,41-12 1028 0 0,-79 18-185 0 0,26-2-2653 0 0,-23 3 1296 0 0,2-1-89 0 0</inkml:trace>
  <inkml:trace contextRef="#ctx0" brushRef="#br0" timeOffset="507.2">144 64 19551 0 0,'0'0'447'0'0,"-8"12"1073"0"0,-4 14-313 0 0,1 0 0 0 0,1 0 0 0 0,1 1 0 0 0,2 1 0 0 0,-2 11-1207 0 0,2-11 166 0 0,1-2 288 0 0,-1-3 89 0 0,2 0-1 0 0,1 0 1 0 0,1 0-1 0 0,0 9-542 0 0,3-31 81 0 0,0-1 17 0 0,0 0-22 0 0,0 0-11 0 0,6-5 95 0 0,35-33 124 0 0,-26 23-247 0 0,1 0 0 0 0,12-8-37 0 0,-21 18-1 0 0,0 1 0 0 0,0 0 1 0 0,1 0-1 0 0,-1 1 0 0 0,1-1 0 0 0,0 2 1 0 0,-1-1-1 0 0,10-1 1 0 0,-7 3-12 0 0,1-1 0 0 0,-1 2 0 0 0,1-1 0 0 0,-1 2 0 0 0,1-1 0 0 0,-1 1 0 0 0,1 1 0 0 0,-1 0 0 0 0,0 0 0 0 0,1 1 0 0 0,-1 1 0 0 0,0-1 0 0 0,-1 2 0 0 0,7 2 12 0 0,-10-3 11 0 0,0-1-1 0 0,0 1 1 0 0,-1 0-1 0 0,1 0 1 0 0,-1 1-1 0 0,0 0 1 0 0,0 0 0 0 0,0 0-1 0 0,-1 0 1 0 0,0 1-1 0 0,0 0 1 0 0,0 0-1 0 0,-1 0 1 0 0,0 0-1 0 0,0 0 1 0 0,0 1-1 0 0,-1-1 1 0 0,0 1-1 0 0,0 0 1 0 0,-1-1 0 0 0,0 1-1 0 0,0 6-10 0 0,0 1 87 0 0,-1 0 0 0 0,-1-1 1 0 0,0 1-1 0 0,-1-1 0 0 0,0 1 0 0 0,-1-1 0 0 0,-2 4-87 0 0,3-9 56 0 0,-1 0 0 0 0,-1 0-1 0 0,0 0 1 0 0,0 0 0 0 0,-1-1-1 0 0,1 1 1 0 0,-2-1 0 0 0,1-1-1 0 0,-1 1 1 0 0,0-1 0 0 0,-6 6-56 0 0,-9 5 36 0 0,-1 0 0 0 0,-1-1-1 0 0,-1-1 1 0 0,0-1 0 0 0,-11 3-36 0 0,23-11 12 0 0,-2-1-1 0 0,1 0 1 0 0,0-1-1 0 0,-1 0 0 0 0,0-2 1 0 0,0 1-1 0 0,0-2 1 0 0,0 0-1 0 0,0 0 1 0 0,0-1-1 0 0,-7-2-11 0 0,15 2-326 0 0,1-2 1 0 0,-1 1-1 0 0,1 0 1 0 0,0-1-1 0 0,0 0 1 0 0,-1 0-1 0 0,2-1 1 0 0,-2 0 325 0 0,4 2-382 0 0,0 0 0 0 0,0 0 0 0 0,0-1 0 0 0,0 1 0 0 0,1-1 0 0 0,-1 1 0 0 0,0-1 0 0 0,1 0 0 0 0,-1 1 0 0 0,1-1 0 0 0,-1 0 0 0 0,1 0 0 0 0,0 0 0 0 0,0-1 0 0 0,0 1 0 0 0,0 0 0 0 0,0 0 0 0 0,0 0 0 0 0,0-2 382 0 0,3-7-9849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03.7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51 22863 0 0,'0'0'522'0'0,"0"0"71"0"0,0 0 31 0 0,0 0-72 0 0,9-11 1901 0 0,-4 9-2178 0 0,-1 0 0 0 0,1 1 0 0 0,0-1 0 0 0,0 1 0 0 0,1 0 0 0 0,-1 1 0 0 0,0-1 0 0 0,0 1 0 0 0,4 0-275 0 0,16-2-60 0 0,11-2-319 0 0,30-6-169 0 0,-23 0-3124 0 0,-32 7-5559 0 0</inkml:trace>
  <inkml:trace contextRef="#ctx0" brushRef="#br0" timeOffset="346.59">29 154 20959 0 0,'0'0'960'0'0,"-5"5"315"0"0,3-1-1167 0 0,1-3 252 0 0,1-1 99 0 0,15 6 973 0 0,-7-4-1270 0 0,-1-1 1 0 0,1-1 0 0 0,-1 1 0 0 0,1-1 0 0 0,-1-1 0 0 0,1 1 0 0 0,-1-1-1 0 0,0 0 1 0 0,1-1 0 0 0,1 0-163 0 0,8-2-19 0 0,5 1-1786 0 0,-1-2-1 0 0,19-7 1806 0 0,-19 5-8559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57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382 136 7832 0 0,'0'0'356'0'0,"0"0"-7"0"0,0 0 62 0 0,-4 12 5131 0 0,-12 61-530 0 0,9-45-4411 0 0,-69 248 3391 0 0,-69 159-3992 0 0,87-292-88 0 0,57-141 49 0 0,0 1-1 0 0,0-1 0 0 0,1 1 1 0 0,-1-1-1 0 0,0 1 0 0 0,1-1 0 0 0,-1 1 1 0 0,1 0-1 0 0,0-1 0 0 0,0 1 1 0 0,0 0-1 0 0,0-1 0 0 0,1 1 40 0 0,9-13-6737 0 0,-2-4-473 0 0</inkml:trace>
  <inkml:trace contextRef="#ctx0" brushRef="#br0" timeOffset="355.282">591 87 16439 0 0,'0'0'374'0'0,"-1"2"54"0"0,-12 32 582 0 0,8-25-998 0 0,2 0-1 0 0,-1 1 0 0 0,1-1 1 0 0,-1 8-12 0 0,-60 313 3919 0 0,49-257-3864 0 0,-14 74 405 0 0,-45 206 496 0 0,51-262-1289 0 0,23-90-690 0 0,0-1-325 0 0</inkml:trace>
  <inkml:trace contextRef="#ctx0" brushRef="#br0" timeOffset="698.93">71 338 20791 0 0,'0'0'472'0'0,"0"0"68"0"0,0 0 32 0 0,0 0-72 0 0,6 5-304 0 0,0-1-196 0 0,1 0 0 0 0,-1 0 0 0 0,1-1 0 0 0,0 0 0 0 0,0 0 0 0 0,0-1 0 0 0,4 2 0 0 0,55 8 0 0 0,-45-8 0 0 0,52 5 229 0 0,0-4 0 0 0,15-2-229 0 0,-39-3-42 0 0,17 2 769 0 0,0 2-727 0 0,-46-2-902 0 0,0 1 0 0 0,0 0 0 0 0,-1 2-1 0 0,1 1 1 0 0,7 3 902 0 0,-13-3-1376 0 0</inkml:trace>
  <inkml:trace contextRef="#ctx0" brushRef="#br0" timeOffset="699.93">17 653 21711 0 0,'-8'3'635'0'0,"0"1"509"0"0,8-4-1125 0 0,0 0 0 0 0,0 0 0 0 0,0 1 0 0 0,0-1-1 0 0,0 0 1 0 0,0 0 0 0 0,0 1 0 0 0,0-1 0 0 0,0 0 0 0 0,0 0 0 0 0,0 1 0 0 0,0-1 0 0 0,0 0 0 0 0,0 0 0 0 0,0 0 0 0 0,0 1-1 0 0,0-1 1 0 0,1 0 0 0 0,-1 0 0 0 0,0 1 0 0 0,0-1 0 0 0,0 0 0 0 0,0 0 0 0 0,0 0 0 0 0,0 1 0 0 0,1-1 0 0 0,-1 0 0 0 0,0 0 0 0 0,0 0-1 0 0,0 0 1 0 0,1 1 0 0 0,-1-1-19 0 0,4 3 9 0 0,1 1-1 0 0,0-1 0 0 0,0-1 1 0 0,0 1-1 0 0,0-1 0 0 0,0 1 1 0 0,0-1-1 0 0,1-1 0 0 0,-1 1 1 0 0,1-1-1 0 0,-1 0 1 0 0,2 0-9 0 0,9 3 47 0 0,16 2 101 0 0,0-1-1 0 0,0-1 1 0 0,0-2-1 0 0,25-1-147 0 0,132-13 62 0 0,-82 3-756 0 0,-70 7-324 0 0</inkml:trace>
  <inkml:trace contextRef="#ctx0" brushRef="#br0" timeOffset="1323.245">942 0 13824 0 0,'0'0'1061'0'0,"0"0"-504"0"0,-1 7 1742 0 0,-13 35 1808 0 0,11-29-3712 0 0,0 0-1 0 0,1 0 0 0 0,0 0 1 0 0,1 2-395 0 0,-6 246 1832 0 0,1-54 68 0 0,10 18-1900 0 0,-3-190 206 0 0,5 18-206 0 0,-5-42 50 0 0,1 0-1 0 0,1-1 1 0 0,0 1 0 0 0,0-1 0 0 0,1 0 0 0 0,0 0-1 0 0,2 1-49 0 0,-5-9 8 0 0,0 0 0 0 0,0 0 0 0 0,0 1-1 0 0,1-1 1 0 0,-1 0 0 0 0,1 0-1 0 0,0 0 1 0 0,0 0 0 0 0,0-1 0 0 0,0 1-1 0 0,0 0 1 0 0,0-1 0 0 0,0 1-1 0 0,0-1 1 0 0,0 0 0 0 0,1 0-1 0 0,-1 0 1 0 0,1 0 0 0 0,-1 0 0 0 0,1 0-1 0 0,-1-1 1 0 0,1 1-8 0 0,1-1-62 0 0,0 0-1 0 0,0-1 1 0 0,-1 1-1 0 0,1-1 1 0 0,0 0 0 0 0,-1 0-1 0 0,1 0 1 0 0,0 0-1 0 0,-1-1 1 0 0,1 1 0 0 0,-1-1-1 0 0,0 0 1 0 0,1 0 0 0 0,1-2 62 0 0,15-11-560 0 0,-2-1 1 0 0,0-1-1 0 0,0-1 1 0 0,10-15 559 0 0,22-21-6074 0 0,-40 44-895 0 0</inkml:trace>
  <inkml:trace contextRef="#ctx0" brushRef="#br0" timeOffset="5162.797">1410 708 7368 0 0,'0'0'568'0'0,"0"0"-171"0"0,0 0 672 0 0,-10-16 6319 0 0,9 13-6874 0 0,0 0-1 0 0,-1 0 0 0 0,1 0 1 0 0,-1 0-1 0 0,0 0 0 0 0,0 1 1 0 0,0-1-1 0 0,0 1 0 0 0,-1-1 1 0 0,1 1-1 0 0,-1 0 0 0 0,0-1-513 0 0,-13-13 1287 0 0,12 12-1088 0 0,-1-1 0 0 0,0 1 1 0 0,0 0-1 0 0,0 0 0 0 0,0 1 1 0 0,-4-2-200 0 0,6 3 46 0 0,0 1 1 0 0,0-1 0 0 0,0 1 0 0 0,0 0 0 0 0,0 0 0 0 0,-1 0 0 0 0,1 1 0 0 0,0-1 0 0 0,0 1-1 0 0,-1-1 1 0 0,1 1 0 0 0,0 0 0 0 0,-1 1 0 0 0,1-1 0 0 0,0 0 0 0 0,0 1 0 0 0,-1 0 0 0 0,1 0 0 0 0,0 0-1 0 0,0 0 1 0 0,0 0 0 0 0,0 1 0 0 0,0-1 0 0 0,0 1 0 0 0,0 0 0 0 0,1 0 0 0 0,-1 0 0 0 0,1 0-1 0 0,-1 0 1 0 0,1 0 0 0 0,0 1 0 0 0,0-1 0 0 0,0 1 0 0 0,0 0 0 0 0,0 0 0 0 0,0-1 0 0 0,1 1-1 0 0,0 0 1 0 0,-1 0 0 0 0,1 1 0 0 0,0-1-47 0 0,-5 16 9 0 0,2 0-1 0 0,0 1 1 0 0,0-1-1 0 0,2 1 0 0 0,1 0 1 0 0,0 0-1 0 0,1-1 1 0 0,1 1-1 0 0,2 4-8 0 0,1-4 19 0 0,0 0-1 0 0,1 0 1 0 0,1-1 0 0 0,1 0-1 0 0,2 2-18 0 0,-9-20 25 0 0,0 0-1 0 0,1 0 0 0 0,-1 0 0 0 0,1 1 0 0 0,0-1 0 0 0,-1 0 0 0 0,1 0 0 0 0,0 0 0 0 0,0-1 0 0 0,0 1 0 0 0,-1 0 0 0 0,1 0 0 0 0,0 0 0 0 0,0-1 1 0 0,0 1-1 0 0,0 0 0 0 0,1-1 0 0 0,-1 1 0 0 0,0-1 0 0 0,0 1 0 0 0,0-1 0 0 0,0 1-24 0 0,1-1 11 0 0,0 0 0 0 0,0 0-1 0 0,0 0 1 0 0,0 0 0 0 0,0 0 0 0 0,0 0 0 0 0,0 0-1 0 0,0-1 1 0 0,0 1 0 0 0,0-1 0 0 0,0 1-1 0 0,-1-1 1 0 0,2 0-11 0 0,0-1-1 0 0,1 0-1 0 0,-1 1 1 0 0,0-1 0 0 0,1-1-1 0 0,-1 1 1 0 0,0 0 0 0 0,0-1-1 0 0,-1 0 1 0 0,1 1 0 0 0,0-1-1 0 0,-1 0 1 0 0,0-1 0 0 0,1 1-1 0 0,-1 0 2 0 0,9-19 31 0 0,-7 13-1 0 0,0 1 1 0 0,0-1-1 0 0,0 0 0 0 0,-1-3-30 0 0,4-10 14 0 0,3-15 19 0 0,-1 0 0 0 0,2-33-33 0 0,-6 56 0 0 0,-2 19 13 0 0,1 8 14 0 0,-3-8-14 0 0,3 11 12 0 0,-2 0 0 0 0,1 1-1 0 0,-2-1 1 0 0,0 13-25 0 0,-1-11 24 0 0,1 0 0 0 0,1 1 0 0 0,4 12-24 0 0,-4-21 3 0 0,0 0 19 0 0,1 0 1 0 0,0 0-1 0 0,4 6-22 0 0,-6-13 4 0 0,0-1 0 0 0,0 0 1 0 0,0 0-1 0 0,1 0 0 0 0,-1 0 0 0 0,1 0 0 0 0,-1 0 1 0 0,1 0-1 0 0,0 0 0 0 0,0 0 0 0 0,0-1 0 0 0,0 1 1 0 0,0-1-1 0 0,0 1 0 0 0,0-1 0 0 0,1 0 0 0 0,0 1-4 0 0,-2-2 3 0 0,0 0-1 0 0,0 0 0 0 0,0 0 1 0 0,0 0-1 0 0,0 1 0 0 0,1-1 1 0 0,-1-1-1 0 0,0 1 0 0 0,0 0 1 0 0,0 0-1 0 0,0 0 0 0 0,0 0 1 0 0,0-1-1 0 0,0 1 0 0 0,0-1 1 0 0,0 1-1 0 0,0-1 0 0 0,0 1 1 0 0,0-1-1 0 0,0 1 0 0 0,0-1 1 0 0,0 0-1 0 0,0 0 0 0 0,0 1 1 0 0,-1-1-1 0 0,1 0 0 0 0,0 0 1 0 0,-1 0-1 0 0,2-1-2 0 0,1-3 15 0 0,1-1 0 0 0,-1 0 1 0 0,0 0-1 0 0,1-4-15 0 0,-1 4 2 0 0,4-14-15 0 0,0 0-1 0 0,-1-1 0 0 0,-1 1 1 0 0,-1-1-1 0 0,1-11 14 0 0,-1-11-68 0 0,-1-36 68 0 0,-3 127-21 0 0,1 0-1 0 0,3 0 1 0 0,4 14 21 0 0,-5-49 7 0 0,0 0 0 0 0,1-1 0 0 0,0 2-7 0 0,-3-11 3 0 0,1 0 0 0 0,-1 1 0 0 0,1-1 0 0 0,0 0 0 0 0,0 0 0 0 0,0 0 0 0 0,0 0 0 0 0,0 0 0 0 0,1 0 0 0 0,-1-1 0 0 0,1 1 0 0 0,0-1 0 0 0,1 1-3 0 0,-3-2 10 0 0,1 0 1 0 0,0-1-1 0 0,-1 1 0 0 0,1-1 0 0 0,0 1 0 0 0,0-1 0 0 0,0 0 1 0 0,-1 1-1 0 0,1-1 0 0 0,0 0 0 0 0,0 0 0 0 0,-1-1 1 0 0,1 1-1 0 0,0 0 0 0 0,0 0 0 0 0,0-1 0 0 0,-1 1 1 0 0,1-1-1 0 0,0 0 0 0 0,-1 1 0 0 0,1-1 0 0 0,-1 0 0 0 0,1 0 1 0 0,0-1-11 0 0,2 0 20 0 0,-1 0 0 0 0,0-1 1 0 0,1 0-1 0 0,-1 1 1 0 0,0-1-1 0 0,0-1 0 0 0,0 1 1 0 0,-1 0-1 0 0,3-4-20 0 0,9-22 38 0 0,-1 0 0 0 0,-2 0 1 0 0,5-21-39 0 0,-13 41 1 0 0,6-24-241 0 0,4-33 240 0 0,-2 11-92 0 0,-8 50 84 0 0,0-8-48 0 0,4 38-72 0 0,2 122 114 0 0,-6-96 35 0 0,-1 13 381 0 0,-2 0 0 0 0,-6 38-402 0 0,2-70 299 0 0,-1 1 0 0 0,-2-1-1 0 0,-1 0 1 0 0,-1-1-1 0 0,-14 31-298 0 0,19-54 98 0 0,0 0 0 0 0,0 0 0 0 0,0-1 0 0 0,-1 1 0 0 0,-1-1 0 0 0,1 0 0 0 0,-1 0 0 0 0,-4 4-98 0 0,6-8 23 0 0,1-1 0 0 0,-1 1 0 0 0,1 0 0 0 0,-1-1 0 0 0,0 0 1 0 0,0 0-1 0 0,0 0 0 0 0,0 0 0 0 0,0-1 0 0 0,-1 1 0 0 0,1-1 0 0 0,0 0 0 0 0,-1-1 1 0 0,1 1-1 0 0,-1-1 0 0 0,1 0 0 0 0,-1 0 0 0 0,0 0-23 0 0,3 0-42 0 0,-1 0 1 0 0,0-1-1 0 0,1 1 1 0 0,-1-1-1 0 0,1 0 0 0 0,-1 1 1 0 0,1-1-1 0 0,-1 0 1 0 0,1-1-1 0 0,-1 1 0 0 0,1 0 1 0 0,0-1-1 0 0,0 1 1 0 0,0-1-1 0 0,-1 0 0 0 0,2 0 1 0 0,-3-1 41 0 0,2-1-59 0 0,0 1 1 0 0,0 0-1 0 0,0-1 0 0 0,0 1 1 0 0,0-1-1 0 0,1 0 1 0 0,-1 1-1 0 0,1-1 0 0 0,0 0 1 0 0,1 0-1 0 0,-1-1 59 0 0,0-4-826 0 0,0-1 0 0 0,1 1 0 0 0,0 0 0 0 0,1-8 826 0 0,8-30-8686 0 0,-4 28 501 0 0</inkml:trace>
  <inkml:trace contextRef="#ctx0" brushRef="#br0" timeOffset="5821.686">1920 788 17215 0 0,'0'0'794'0'0,"0"0"-22"0"0,17 0 3068 0 0,-11-1-3409 0 0,0-1 0 0 0,0 0 0 0 0,0 0 0 0 0,0 0 0 0 0,-1 0 0 0 0,1-1-1 0 0,-1 0 1 0 0,4-3-431 0 0,4-3 123 0 0,0-1 0 0 0,7-7-123 0 0,-17 14 7 0 0,0 0 0 0 0,0-1-1 0 0,0 1 1 0 0,0-1 0 0 0,-1 0 0 0 0,1 0 0 0 0,-1 0 0 0 0,0 0-1 0 0,0 0 1 0 0,-1 0 0 0 0,1-1 0 0 0,-1 0-7 0 0,0 4 9 0 0,-1-1 1 0 0,1 1-1 0 0,-1-1 1 0 0,0 1-1 0 0,0-1 1 0 0,0 1-1 0 0,0-1 1 0 0,0 1-1 0 0,0 0 0 0 0,0-1 1 0 0,-1 1-1 0 0,1-1 1 0 0,0 1-1 0 0,-1 0 1 0 0,1-1-1 0 0,-1 1 1 0 0,0-1-1 0 0,1 1 0 0 0,-1 0 1 0 0,0 0-1 0 0,0 0 1 0 0,0-1-1 0 0,1 1 1 0 0,-1 0-1 0 0,-1 0 1 0 0,1 0-1 0 0,0 0 1 0 0,0 0-1 0 0,0 1 0 0 0,0-1 1 0 0,-1 0-1 0 0,1 1 1 0 0,0-1-1 0 0,-1 0 1 0 0,1 1-1 0 0,0-1 1 0 0,-1 1-1 0 0,1 0 1 0 0,-1 0-10 0 0,0-1 35 0 0,0 1 0 0 0,-1 0 0 0 0,1 0 0 0 0,0 0 0 0 0,-1 0 0 0 0,1 0 0 0 0,0 0 0 0 0,0 1 0 0 0,-1-1 0 0 0,1 1 0 0 0,0-1 0 0 0,0 1 0 0 0,0 0 0 0 0,0 0 0 0 0,0 0 0 0 0,0 0 0 0 0,0 1 0 0 0,0-1 1 0 0,0 0-1 0 0,0 1 0 0 0,1-1 0 0 0,-1 1 0 0 0,1 0 0 0 0,-1-1 0 0 0,0 3-35 0 0,-5 5 175 0 0,0 0-1 0 0,2 1 1 0 0,-1 0 0 0 0,-2 7-175 0 0,6-13 2 0 0,-3 7 68 0 0,1 0 0 0 0,0 1 1 0 0,1-1-1 0 0,0 1 0 0 0,1 0 1 0 0,1 0-1 0 0,-1 0 0 0 0,2 1 0 0 0,0-1 1 0 0,0 0-1 0 0,1 0 0 0 0,1 0 1 0 0,0 0-1 0 0,0 0 0 0 0,1 0 1 0 0,1-1-1 0 0,0 1 0 0 0,2 4-70 0 0,-5-14 0 0 0,1 0 0 0 0,-1 0 0 0 0,0 0-1 0 0,0 0 1 0 0,1 1 0 0 0,-1-2 0 0 0,1 1 0 0 0,0 0 0 0 0,0 0-1 0 0,-1 0 1 0 0,1-1 0 0 0,0 1 0 0 0,0-1 0 0 0,0 0 0 0 0,1 1-1 0 0,-1-1 1 0 0,0 0 0 0 0,0 0 0 0 0,1-1 0 0 0,-1 1 0 0 0,1 0-1 0 0,-1-1 1 0 0,1 1 0 0 0,-1-1 0 0 0,0 0 0 0 0,1 0 0 0 0,-1 0-1 0 0,1 0 1 0 0,-1 0 0 0 0,1-1 0 0 0,-1 1 0 0 0,1-1 0 0 0,-1 1-1 0 0,1-1 1 0 0,-1 0 0 0 0,0 0 0 0 0,2-1 0 0 0,4-2-173 0 0,0-1 1 0 0,0 1 0 0 0,-1-1-1 0 0,0-1 1 0 0,0 1-1 0 0,0-1 1 0 0,-1-1-1 0 0,0 1 1 0 0,0-1-1 0 0,1-1 173 0 0,4-7-1046 0 0,-1-1 0 0 0,-1 0 0 0 0,0 0-1 0 0,-1-1 1 0 0,-1 0 0 0 0,0-1 0 0 0,-1 0 1046 0 0,4-9-1374 0 0,-7 20 843 0 0,0 0 1 0 0,-1 0-1 0 0,0-1 1 0 0,0 0-1 0 0,0 0 531 0 0,-2 8 68 0 0,0 0-1 0 0,0 0 1 0 0,0 0-1 0 0,0 0 1 0 0,0 0-1 0 0,0 0 1 0 0,0 0 0 0 0,0 0-1 0 0,0 0 1 0 0,-1 0-1 0 0,1-1 1 0 0,0 1-1 0 0,0 0 1 0 0,0 0-1 0 0,0 0 1 0 0,0 0-1 0 0,0 0 1 0 0,0 0 0 0 0,1 0-1 0 0,-1 0 1 0 0,0 0-1 0 0,0-1 1 0 0,0 1-1 0 0,0 0 1 0 0,0 0-1 0 0,0 0 1 0 0,0 0-1 0 0,0 0 1 0 0,0 0 0 0 0,0 0-1 0 0,0 0 1 0 0,0 0-1 0 0,0 0 1 0 0,0 0-1 0 0,0 0 1 0 0,0-1-1 0 0,0 1 1 0 0,0 0-1 0 0,1 0 1 0 0,-1 0 0 0 0,0 0-1 0 0,0 0 1 0 0,0 0-1 0 0,0 0 1 0 0,0 0-1 0 0,0 0 1 0 0,0 0-1 0 0,0 0 1 0 0,0 0-1 0 0,1 0 1 0 0,-1 0-1 0 0,0 0 1 0 0,0 0 0 0 0,0 0-1 0 0,0 0 1 0 0,0 0-1 0 0,0 0 1 0 0,0 0-1 0 0,0 0 1 0 0,0 0-1 0 0,0 0 1 0 0,1 0-1 0 0,-1 0 1 0 0,0 1 0 0 0,0-1-1 0 0,0 0 1 0 0,0 0-1 0 0,0 0 1 0 0,0 0-1 0 0,0 0-67 0 0,5 9 1367 0 0,4 15-511 0 0,-1 4 126 0 0,-2 0 0 0 0,-1 0 1 0 0,-1 1-1 0 0,-2 4-982 0 0,4 20 1112 0 0,-6-19-86 0 0,0-33-691 0 0,0-1-34 0 0,0 0-143 0 0,0 0-60 0 0,-5-3 69 0 0,2-2-114 0 0,-1 0-1 0 0,1-1 1 0 0,0 1 0 0 0,1-1-1 0 0,-1 1 1 0 0,1-1 0 0 0,0 0-1 0 0,0-1-52 0 0,-10-24 75 0 0,5 17-79 0 0,0-1 0 0 0,1 1 0 0 0,1-1 0 0 0,0 0 0 0 0,1 0 0 0 0,1-1 0 0 0,0 1 0 0 0,2-1 0 0 0,-1-9 4 0 0,2 20-34 0 0,0 0 0 0 0,1 0 0 0 0,-1 0 0 0 0,1 0-1 0 0,0 0 1 0 0,1 0 0 0 0,-1 1 0 0 0,1-1 0 0 0,0 1 0 0 0,0-1 0 0 0,1 1 0 0 0,-1 0 0 0 0,1-1-1 0 0,0 1 1 0 0,0 0 0 0 0,0 1 0 0 0,0-1 0 0 0,1 1 0 0 0,0-1 0 0 0,-1 1 0 0 0,1 0 0 0 0,1 0-1 0 0,-1 1 1 0 0,0-1 0 0 0,0 1 0 0 0,1 0 0 0 0,0 0 0 0 0,-1 1 0 0 0,5-2 34 0 0,-2 1-217 0 0,-1 1 1 0 0,1 0 0 0 0,0 0 0 0 0,-1 0-1 0 0,1 1 1 0 0,0-1 0 0 0,0 2 0 0 0,0-1-1 0 0,0 1 1 0 0,-1 0 0 0 0,2 1 216 0 0,18 6-3403 0 0,0 3-3855 0 0,-16-6-96 0 0</inkml:trace>
  <inkml:trace contextRef="#ctx0" brushRef="#br0" timeOffset="6224.22">2682 595 15408 0 0,'0'0'704'0'0,"-13"-11"255"0"0,7 8 134 0 0,-1-1 0 0 0,1 1 0 0 0,-1 0 0 0 0,1 1-1 0 0,-1 0 1 0 0,0 0 0 0 0,0 0 0 0 0,-2 0-1093 0 0,5 2 209 0 0,0 0 0 0 0,0 1 0 0 0,0-1 0 0 0,0 1 0 0 0,0-1 0 0 0,1 1 0 0 0,-1 0 0 0 0,0 1 0 0 0,1-1 0 0 0,-1 1 0 0 0,0-1 0 0 0,1 1 0 0 0,0 0 0 0 0,-1 0 0 0 0,1 1 0 0 0,0-1 0 0 0,0 1-209 0 0,-10 12 578 0 0,9-10-477 0 0,-1 1 0 0 0,1-1 0 0 0,0 0 0 0 0,1 1 0 0 0,-1 0 0 0 0,-1 4-101 0 0,4-8 15 0 0,1 0 1 0 0,-1 0-1 0 0,1 0 1 0 0,-1 0-1 0 0,1 0 1 0 0,0 0-1 0 0,0 0 1 0 0,0 0 0 0 0,0 0-1 0 0,0 0 1 0 0,0 0-1 0 0,1 0 1 0 0,-1 0-1 0 0,0 0 1 0 0,1 0-1 0 0,0 0 1 0 0,-1 0-1 0 0,1-1 1 0 0,0 1-1 0 0,0 0 1 0 0,0 0-1 0 0,0-1 1 0 0,1 1 0 0 0,-1 0-1 0 0,0-1-15 0 0,4 4 9 0 0,-1 0 1 0 0,1-1-1 0 0,0 1 1 0 0,0-1-1 0 0,0 0 1 0 0,1-1-1 0 0,-1 0 0 0 0,4 2-9 0 0,8 3 22 0 0,1-1-1 0 0,4 1-21 0 0,-4-2 118 0 0,1 2-1 0 0,3 2-117 0 0,-16-7 4 0 0,5 2-1 0 0,0 1 1 0 0,-1 1-1 0 0,2 1-3 0 0,-9-6-1 0 0,-1 0 1 0 0,0 0 0 0 0,0-1 0 0 0,0 2 0 0 0,0-1 0 0 0,0 0-1 0 0,0 0 1 0 0,-1 1 0 0 0,1-1 0 0 0,-1 1 0 0 0,1-1 0 0 0,-1 1-1 0 0,0 0 1 0 0,0 0 0 0 0,0 1 0 0 0,0-1 29 0 0,-1-1 0 0 0,0 0 0 0 0,0 0 0 0 0,0 0 0 0 0,-1 0 0 0 0,1 1 0 0 0,0-1 0 0 0,-1 0 0 0 0,1 0 0 0 0,-1 0 0 0 0,0 0 0 0 0,0 0 0 0 0,0 0 0 0 0,0 0 0 0 0,0 0 0 0 0,0 0 0 0 0,-1 0 0 0 0,1-1 0 0 0,0 1 0 0 0,-1 0 0 0 0,1-1 0 0 0,-2 1-29 0 0,-2 3 115 0 0,-1-1 0 0 0,1 0 0 0 0,-1 0 0 0 0,0-1 0 0 0,0 0 0 0 0,-4 2-115 0 0,-7 1 23 0 0,-1-1-1 0 0,1-1 1 0 0,-1 0 0 0 0,0-1-1 0 0,0-1 1 0 0,-8-1-23 0 0,22 0 0 0 0,-3-1-125 0 0,0 0-1 0 0,0 0 1 0 0,0-1-1 0 0,0 1 1 0 0,1-1-1 0 0,-1-1 1 0 0,-3 0 125 0 0,7 1-96 0 0,-1 0 1 0 0,1 0-1 0 0,0-1 1 0 0,0 1-1 0 0,0-1 1 0 0,0 0-1 0 0,0 1 1 0 0,1-1-1 0 0,-1 0 1 0 0,1-1-1 0 0,-1 1 0 0 0,1 0 1 0 0,-1-1-1 0 0,1 1 1 0 0,0-1-1 0 0,0 0 96 0 0,-3-7-1313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1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13 305 16671 0 0,'0'0'382'0'0,"-4"5"905"0"0,-5 5-1124 0 0,9-8-4 0 0,0 0 0 0 0,0 1-1 0 0,1-1 1 0 0,-1 0-1 0 0,1 0 1 0 0,-1 0-1 0 0,1 1 1 0 0,0-1 0 0 0,0 0-1 0 0,0 0-158 0 0,3 11 1256 0 0,11 46 852 0 0,-7-29-1580 0 0,-1 0 0 0 0,-1 0 0 0 0,-2 1 0 0 0,0 21-528 0 0,-4-1-82 0 0,-2 113 2429 0 0,0-110-1907 0 0,2-28-84 0 0,-1 0 1 0 0,-1 2-357 0 0,1 4 575 0 0,1-32-486 0 0,0 1-76 0 0,0-1 0 0 0,0 0 0 0 0,0 1-1 0 0,0-1 1 0 0,0 0 0 0 0,0 1 0 0 0,0-1 0 0 0,0 0-1 0 0,0 1 1 0 0,0-1 0 0 0,1 0 0 0 0,-1 1 0 0 0,0-1 0 0 0,0 0-1 0 0,0 1 1 0 0,0-1 0 0 0,0 0 0 0 0,1 1 0 0 0,-1-1-1 0 0,0 0 1 0 0,0 0 0 0 0,0 1 0 0 0,1-1 0 0 0,-1 0 0 0 0,0 0-1 0 0,1 1-12 0 0,2 0 10 0 0,0 0-1 0 0,0 0 0 0 0,0 0 0 0 0,1-1 1 0 0,-1 1-1 0 0,1-1 0 0 0,-1 1 1 0 0,0-1-1 0 0,1 0 0 0 0,-1-1 0 0 0,0 1 1 0 0,1-1-1 0 0,-1 1 0 0 0,2-1-9 0 0,7-3 24 0 0,1 1-1 0 0,-1-1 0 0 0,2-2-23 0 0,24-11 19 0 0,-24 9-377 0 0,1 2-1 0 0,0 0 0 0 0,10-2 359 0 0,-13 3-1078 0 0,-5 2-1336 0 0,1 1-3398 0 0,1 0-2735 0 0</inkml:trace>
  <inkml:trace contextRef="#ctx0" brushRef="#br0" timeOffset="968.824">445 740 13328 0 0,'1'-3'277'0'0,"0"0"1"0"0,0 0 0 0 0,0 0-1 0 0,0 0 1 0 0,-1 0-1 0 0,1 0 1 0 0,-1 0 0 0 0,0 0-1 0 0,0-1 1 0 0,0 1 0 0 0,0 0-1 0 0,0 0 1 0 0,-1 0 0 0 0,0-1-278 0 0,1 2 204 0 0,-1 0 0 0 0,0 0 1 0 0,0 0-1 0 0,0 0 1 0 0,0 0-1 0 0,0 0 1 0 0,0 0-1 0 0,-1 0 1 0 0,1 1-1 0 0,-1-1 0 0 0,1 0 1 0 0,-1 1-1 0 0,1 0 1 0 0,-1-1-1 0 0,0 1 1 0 0,0 0-1 0 0,0 0 0 0 0,0 0 1 0 0,0 0-1 0 0,-1-1-204 0 0,-5-1 367 0 0,0 0 0 0 0,0 0 0 0 0,-1 0 0 0 0,0 1 0 0 0,1 1 0 0 0,-1-1 0 0 0,0 1 0 0 0,0 1 0 0 0,0 0-367 0 0,6 0 28 0 0,0 0-1 0 0,0 1 0 0 0,0-1 0 0 0,1 1 1 0 0,-1 0-1 0 0,0-1 0 0 0,0 1 0 0 0,1 1 1 0 0,-1-1-1 0 0,0 0 0 0 0,1 1 0 0 0,0-1 1 0 0,-1 1-1 0 0,1 0 0 0 0,0 0 0 0 0,0 0 1 0 0,0 0-1 0 0,0 0 0 0 0,0 0 0 0 0,0 1 1 0 0,0-1-1 0 0,1 0 0 0 0,-1 1 0 0 0,1 0 1 0 0,0-1-1 0 0,0 1 0 0 0,0 0 0 0 0,0-1 1 0 0,0 2-28 0 0,-1 5 1 0 0,0 0 1 0 0,0 0 0 0 0,1 0-1 0 0,1 0 1 0 0,-1 1 0 0 0,1-1-1 0 0,1 0 1 0 0,0 7-2 0 0,2 1-1 0 0,1 0 1 0 0,0-1-1 0 0,1 1 0 0 0,2 4 1 0 0,-6-18 12 0 0,0-1 0 0 0,0 0-1 0 0,0 1 1 0 0,0-1 0 0 0,1 0-1 0 0,-1 0 1 0 0,0 0 0 0 0,1 0 0 0 0,0 0-1 0 0,-1 0 1 0 0,1 0 0 0 0,0-1-1 0 0,0 1 1 0 0,0-1 0 0 0,0 1-1 0 0,0-1 1 0 0,0 0 0 0 0,1 0 0 0 0,-1 0-1 0 0,1 1-11 0 0,-1-2 12 0 0,0 0 1 0 0,0 1-1 0 0,0-1 0 0 0,0 0 0 0 0,0 0 1 0 0,0 0-1 0 0,0 0 0 0 0,0-1 0 0 0,0 1 1 0 0,0-1-1 0 0,0 1 0 0 0,0-1 0 0 0,0 0 1 0 0,0 1-1 0 0,0-1 0 0 0,0 0 0 0 0,-1 0 1 0 0,1 0-1 0 0,0-1 0 0 0,0 1 0 0 0,-1 0 1 0 0,1-1-1 0 0,-1 1 0 0 0,1-1-12 0 0,5-6 108 0 0,-1 0-1 0 0,0-1 0 0 0,0 1 1 0 0,0-1-1 0 0,-1-1 0 0 0,-1 1 1 0 0,0-1-1 0 0,0 1 1 0 0,0-1-1 0 0,-2 0 0 0 0,1-1 1 0 0,-1 1-1 0 0,-1 0 0 0 0,1-1 1 0 0,-2-9-108 0 0,0 17-6 0 0,1 1-27 0 0,-1-1-1 0 0,0 1 0 0 0,-1-1 1 0 0,1 1-1 0 0,0 0 1 0 0,-1-1-1 0 0,1 1 0 0 0,-1 0 1 0 0,0-1-1 0 0,0 1 0 0 0,0 0 1 0 0,0 0-1 0 0,0-1 34 0 0,-3 2-10 0 0,2 5-12 0 0,0 7-10 0 0,2 2 32 0 0,0-1 0 0 0,1 1 0 0 0,0-1 0 0 0,1 0 0 0 0,1 0 0 0 0,0 0 0 0 0,0 0 0 0 0,1 0 0 0 0,5 8 0 0 0,0 0-1 0 0,-7-15 83 0 0,0 1 0 0 0,1-1 0 0 0,0 1-1 0 0,0-1 1 0 0,4 4-82 0 0,-3-3 107 0 0,-2-3-122 0 0,1 0 1 0 0,-1-1-1 0 0,0 1 0 0 0,0-1 1 0 0,1 0-1 0 0,0 0 0 0 0,1 2 15 0 0,-3-4 4 0 0,0 1 0 0 0,0-1 0 0 0,0 0-1 0 0,0 1 1 0 0,0-1 0 0 0,0 0 0 0 0,0 0 0 0 0,0 0-1 0 0,1 1 1 0 0,-1-1 0 0 0,0 0 0 0 0,0 0 0 0 0,0-1-1 0 0,0 1 1 0 0,0 0 0 0 0,0 0 0 0 0,0-1-1 0 0,0 1 1 0 0,0 0 0 0 0,0-1 0 0 0,0 1 0 0 0,0-1-1 0 0,0 1 1 0 0,0-1 0 0 0,0 1 0 0 0,0-2-4 0 0,3-1 5 0 0,0 0 0 0 0,-1-1 0 0 0,0 1 0 0 0,1-1 0 0 0,-1 0 0 0 0,0 0 0 0 0,-1 0 0 0 0,1 0 0 0 0,-1-1 0 0 0,0 1 0 0 0,1-4-5 0 0,3-8 9 0 0,-1 0 0 0 0,2-12-9 0 0,-5 15 25 0 0,-1-1 0 0 0,0 0 1 0 0,-1 1-1 0 0,0-1 0 0 0,-1 0 0 0 0,-1 1 0 0 0,-1-5-25 0 0,-5-2-64 0 0,8 43 48 0 0,3-4 16 0 0,3 33 0 0 0,6 22 0 0 0,-12-74 0 0 0,15 54 3 0 0,-14-49-5 0 0,1 1 0 0 0,0-1 1 0 0,0 0-1 0 0,1-1 0 0 0,0 1 0 0 0,0 0 0 0 0,0-1 0 0 0,3 5 2 0 0,-5-9-1 0 0,-1 1-1 0 0,1-1 0 0 0,-1 0 1 0 0,0 0-1 0 0,1 1 0 0 0,-1-1 1 0 0,1 0-1 0 0,-1 0 0 0 0,1 1 1 0 0,-1-1-1 0 0,1 0 0 0 0,0 0 1 0 0,-1 0-1 0 0,1 0 0 0 0,-1 0 1 0 0,1 0-1 0 0,-1 0 0 0 0,1 0 1 0 0,-1 0-1 0 0,1 0 0 0 0,-1 0 1 0 0,1 0-1 0 0,0 0 0 0 0,-1 0 1 0 0,1-1-1 0 0,-1 1 0 0 0,1 0 1 0 0,-1 0-1 0 0,1-1 1 0 0,-1 1-1 0 0,0 0 0 0 0,1-1 1 0 0,-1 1-1 0 0,1 0 0 0 0,-1-1 1 0 0,0 1-1 0 0,1 0 0 0 0,-1-1 1 0 0,0 1-1 0 0,1-1 0 0 0,-1 1 2 0 0,12-20 96 0 0,-7 11-49 0 0,-1-1 0 0 0,0-1 0 0 0,-1 1 0 0 0,-1 0 0 0 0,1-1-1 0 0,-2 0 1 0 0,1-2-47 0 0,0-22 91 0 0,-1-22-91 0 0,-2 29-2 0 0,12 55-138 0 0,3 28 42 0 0,-2 2-1 0 0,3 51 99 0 0,-12-81 250 0 0,-2-1 0 0 0,-1 1-1 0 0,-1-1 1 0 0,-2 16-250 0 0,0-25 172 0 0,0 0-1 0 0,-1 1 1 0 0,0-2-1 0 0,-2 1 1 0 0,0-1 0 0 0,0 1-1 0 0,-6 6-171 0 0,10-19 50 0 0,0 0 0 0 0,-1-1 1 0 0,1 0-1 0 0,-1 1 0 0 0,1-1 0 0 0,-1 0 0 0 0,0 0 1 0 0,-1-1-1 0 0,1 1 0 0 0,0 0 0 0 0,-1-1 0 0 0,-2 2-50 0 0,4-4 1 0 0,1 1-1 0 0,-1 0 0 0 0,0-1 0 0 0,1 1 1 0 0,-1-1-1 0 0,0 0 0 0 0,1 1 0 0 0,-1-1 1 0 0,0 0-1 0 0,1 0 0 0 0,-1 0 1 0 0,0 0-1 0 0,1-1 0 0 0,-1 1 0 0 0,0 0 1 0 0,1-1-1 0 0,-1 1 0 0 0,1-1 0 0 0,-1 1 1 0 0,1-1-1 0 0,-1 0 0 0 0,1 1 0 0 0,-1-1 1 0 0,1 0-1 0 0,-1 0 0 0 0,1 0 0 0 0,0-1 1 0 0,0 1-1 0 0,-1 0 0 0 0,1 0 0 0 0,0-1 1 0 0,0 0-1 0 0,-4-4-429 0 0,1-1 1 0 0,1 0-1 0 0,-1-1 0 0 0,1 1 1 0 0,0-1-1 0 0,1 1 1 0 0,0-1-1 0 0,0 0 0 0 0,1 0 1 0 0,0 1-1 0 0,0-5 429 0 0,-2-13-1936 0 0</inkml:trace>
  <inkml:trace contextRef="#ctx0" brushRef="#br0" timeOffset="1585.195">793 777 15232 0 0,'0'0'348'0'0,"12"-2"961"0"0,12 0-99 0 0,-23 2 138 0 0,-1 0 70 0 0,1-2-1117 0 0,0 1-1 0 0,1 0 1 0 0,-1 0 0 0 0,0 0 0 0 0,1 0 0 0 0,-1 0 0 0 0,1 0-1 0 0,0 1 1 0 0,1-1-301 0 0,1-1 354 0 0,6-5-8 0 0,0 0 1 0 0,0-1-1 0 0,7-7-346 0 0,-14 12 12 0 0,0 0-1 0 0,0-1 0 0 0,0 1 1 0 0,0-1-1 0 0,-1 1 1 0 0,1-1-1 0 0,-1 0 0 0 0,0 0 1 0 0,0 0-1 0 0,-1 0 1 0 0,1 0-1 0 0,0-3-11 0 0,-2 6 9 0 0,0 0 1 0 0,1 0-1 0 0,-1 0 0 0 0,0-1 1 0 0,0 1-1 0 0,0 0 0 0 0,0 0 1 0 0,0 0-1 0 0,0-1 0 0 0,0 1 1 0 0,0 0-1 0 0,0 0 1 0 0,-1 0-1 0 0,1 0 0 0 0,0-1 1 0 0,-1 1-1 0 0,1 0 0 0 0,-1 0 1 0 0,1 0-1 0 0,-1 0 0 0 0,0 0 1 0 0,1 0-1 0 0,-1 0 1 0 0,0 0-1 0 0,0 1 0 0 0,1-1 1 0 0,-1 0-1 0 0,0 0 0 0 0,0 0 1 0 0,0 1-1 0 0,0-1 0 0 0,0 1 1 0 0,0-1-1 0 0,0 1 0 0 0,-1-1 1 0 0,1 1-1 0 0,0-1 1 0 0,0 1-1 0 0,0 0 0 0 0,0 0 1 0 0,-1 0-1 0 0,1 0 0 0 0,0 0 1 0 0,0 0-1 0 0,0 0 0 0 0,0 0 1 0 0,-1 0-1 0 0,1 0 0 0 0,0 0-8 0 0,-2 1-1 0 0,1-1 1 0 0,-1 1 0 0 0,0-1-1 0 0,1 1 1 0 0,-1 0 0 0 0,0 0-1 0 0,1 0 1 0 0,-1 0 0 0 0,1 0 0 0 0,0 1-1 0 0,-1-1 1 0 0,1 1 0 0 0,0-1-1 0 0,0 1 1 0 0,0 0 0 0 0,0 0-1 0 0,0 0 1 0 0,0 0 0 0 0,1 0 0 0 0,-1 0-1 0 0,0 2 0 0 0,-4 11 365 0 0,0 1-1 0 0,1 0 1 0 0,1 0-1 0 0,-2 16-364 0 0,5-24 101 0 0,0 0 0 0 0,1 0 0 0 0,0 0-1 0 0,1 0 1 0 0,0 0 0 0 0,0 0 0 0 0,1 0-1 0 0,-1 0 1 0 0,2-1 0 0 0,-1 1 0 0 0,3 3-101 0 0,-3-5 61 0 0,1 0 0 0 0,0-1 0 0 0,0 1 0 0 0,0-1 1 0 0,0 0-1 0 0,2 1-61 0 0,-4-5-2 0 0,1 1 0 0 0,-1-1 1 0 0,1 0-1 0 0,-1 1 0 0 0,1-1 1 0 0,0 0-1 0 0,0 0 0 0 0,0 0 0 0 0,0 0 1 0 0,0 0-1 0 0,0-1 0 0 0,0 1 1 0 0,0 0-1 0 0,0-1 0 0 0,0 0 1 0 0,0 1-1 0 0,0-1 0 0 0,0 0 0 0 0,1 0 2 0 0,0 0-1 0 0,0 0-1 0 0,1 0 0 0 0,-1-1 0 0 0,0 1 0 0 0,1-1 0 0 0,-1 0 0 0 0,0 0 0 0 0,0 0 0 0 0,0 0 1 0 0,0 0-1 0 0,0-1 0 0 0,0 1 0 0 0,0-1 0 0 0,0 0 0 0 0,-1 0 0 0 0,1 0 0 0 0,-1 0 0 0 0,1 0 1 0 0,-1-1-1 0 0,0 1 0 0 0,0-1 0 0 0,0 1 0 0 0,0-1 0 0 0,1-1 2 0 0,41-70-5097 0 0,-38 64 3879 0 0,-1 0 1 0 0,0 0-1 0 0,0-1 1 0 0,0 0-1 0 0,2-10 1218 0 0,-8 21 43 0 0,1-1 0 0 0,0 1 0 0 0,0 0-1 0 0,0 0 1 0 0,0 0 0 0 0,1-1 0 0 0,-1 1-1 0 0,0 0 1 0 0,0 0 0 0 0,0 0 0 0 0,0-1 0 0 0,0 1-1 0 0,0 0 1 0 0,0 0 0 0 0,0 0 0 0 0,0-1 0 0 0,0 1-1 0 0,1 0 1 0 0,-1 0 0 0 0,0 0 0 0 0,0 0-1 0 0,0 0 1 0 0,0-1 0 0 0,0 1 0 0 0,1 0 0 0 0,-1 0-1 0 0,0 0 1 0 0,0 0 0 0 0,0 0 0 0 0,0 0 0 0 0,1 0-1 0 0,-1 0 1 0 0,0-1 0 0 0,0 1 0 0 0,0 0-1 0 0,1 0 1 0 0,-1 0 0 0 0,0 0 0 0 0,0 0 0 0 0,1 0-43 0 0,7 7 1425 0 0,5 13 658 0 0,-7-5-1339 0 0,0 2 0 0 0,0-1 0 0 0,-2 0 1 0 0,0 1-1 0 0,1 13-744 0 0,-3-18 572 0 0,-1 2 729 0 0,-1-14-1283 0 0,0 0-1 0 0,0 1 1 0 0,0-1-1 0 0,0 0 1 0 0,0 0 0 0 0,0 0-1 0 0,-1 0 1 0 0,1 0-1 0 0,0 0 1 0 0,0 0 0 0 0,0 0-1 0 0,0 0 1 0 0,0 0-1 0 0,0 0 1 0 0,0 0-1 0 0,0 1 1 0 0,0-1 0 0 0,0 0-1 0 0,0 0 1 0 0,0 0-1 0 0,0 0 1 0 0,0 0 0 0 0,-1 0-1 0 0,1 0 1 0 0,0 0-1 0 0,0 0 1 0 0,0 0-1 0 0,0 0 1 0 0,0 0 0 0 0,0 0-1 0 0,0 0 1 0 0,0 0-1 0 0,0 0 1 0 0,0 0 0 0 0,-1 0-1 0 0,1 0 1 0 0,0 0-1 0 0,0 0 1 0 0,0 0-1 0 0,0 0 1 0 0,0 0 0 0 0,0 0-1 0 0,0 0 1 0 0,0 0-1 0 0,0 0 1 0 0,0-1 0 0 0,0 1-1 0 0,-1 0 1 0 0,1 0-1 0 0,0 0 1 0 0,0 0-1 0 0,0 0 1 0 0,0 0 0 0 0,0 0-1 0 0,0 0 1 0 0,0 0-1 0 0,0 0 1 0 0,0 0 0 0 0,0 0-18 0 0,-14-20 1025 0 0,11 14-1044 0 0,-3-4 60 0 0,2 0 0 0 0,-1 0-1 0 0,2 0 1 0 0,-1 0-1 0 0,1-1 1 0 0,1 0-1 0 0,0 1 1 0 0,0-1-1 0 0,1 0 1 0 0,1 0 0 0 0,0 0-1 0 0,1-11-40 0 0,0 16-34 0 0,0 1 1 0 0,0-1-1 0 0,0 1 0 0 0,1-1 0 0 0,-1 1 1 0 0,2-1-1 0 0,-1 1 0 0 0,0 0 0 0 0,1 0 1 0 0,2-2 33 0 0,-3 4-43 0 0,0 0 0 0 0,1 0 0 0 0,0 0 0 0 0,0 0 0 0 0,0 0 0 0 0,0 0 0 0 0,0 1 0 0 0,0 0 0 0 0,1 0 0 0 0,-1 0 0 0 0,1 0 0 0 0,0 0 0 0 0,-1 1 0 0 0,5-2 43 0 0,16-2-2054 0 0,-8 3-4979 0 0,-2 2-1820 0 0</inkml:trace>
  <inkml:trace contextRef="#ctx0" brushRef="#br0" timeOffset="2251.505">1344 487 17967 0 0,'-3'1'301'0'0,"0"-1"-19"0"0,0 1-1 0 0,0 0 1 0 0,0 0 0 0 0,0 0-1 0 0,0 0 1 0 0,0 1-1 0 0,0-1 1 0 0,-2 3-282 0 0,4-3 128 0 0,1 0 0 0 0,-1 0 0 0 0,0 0 1 0 0,0 0-1 0 0,1 0 0 0 0,-1 0 0 0 0,0 0 0 0 0,1 0 0 0 0,-1 1 1 0 0,1-1-1 0 0,0 0 0 0 0,-1 0 0 0 0,1 1 0 0 0,0-1 0 0 0,0 0 0 0 0,0 1 1 0 0,0-1-1 0 0,0 0 0 0 0,0 1 0 0 0,0-1 0 0 0,0 0 0 0 0,1 0 1 0 0,-1 2-129 0 0,4 17 431 0 0,1 1 0 0 0,1-1 0 0 0,1-1 0 0 0,0 1 0 0 0,1-1 0 0 0,3 2-431 0 0,-6-10 180 0 0,2 0 1 0 0,0-1 0 0 0,0 1 0 0 0,0-1-1 0 0,1-1 1 0 0,1 0 0 0 0,0 0-1 0 0,0 0 1 0 0,1-1 0 0 0,9 6-181 0 0,-15-12 31 0 0,0 1 1 0 0,0-1 0 0 0,1 0-1 0 0,-1 0 1 0 0,1-1 0 0 0,-1 1-1 0 0,1-1 1 0 0,0 0 0 0 0,-1 0-1 0 0,1-1 1 0 0,0 1 0 0 0,0-1-1 0 0,-1 0 1 0 0,1 0-1 0 0,0-1 1 0 0,0 0 0 0 0,-1 1-1 0 0,1-1 1 0 0,0-1 0 0 0,-1 1-1 0 0,1-1 1 0 0,-1 0 0 0 0,1 0-1 0 0,-1 0 1 0 0,0 0 0 0 0,0-1-1 0 0,0 0 1 0 0,0 0-1 0 0,1-2-31 0 0,3-1 68 0 0,-1-1-1 0 0,0 0 1 0 0,-1-1-1 0 0,0 0 0 0 0,0 0 1 0 0,-1 0-1 0 0,0 0 0 0 0,0-1 1 0 0,-1 0-1 0 0,0 0 0 0 0,-1 0 1 0 0,0 0-1 0 0,2-10-67 0 0,-3 7 0 0 0,0 0 1 0 0,-1 0-1 0 0,0 0 0 0 0,-1 0 1 0 0,0-1-1 0 0,-1 1 0 0 0,0 0 1 0 0,-1 0-1 0 0,-1 0 0 0 0,0 0 1 0 0,-1 0-1 0 0,-4-10 0 0 0,4 14-5 0 0,0 0 0 0 0,0 0 0 0 0,-1 0 0 0 0,0 0 0 0 0,-1 1 0 0 0,0 0 1 0 0,0 0-1 0 0,0 1 0 0 0,-1-1 0 0 0,0 2 0 0 0,0-1 0 0 0,-1 1 0 0 0,1 0 0 0 0,-1 0 0 0 0,0 1 0 0 0,0 0 0 0 0,-7-2 5 0 0,9 4-41 0 0,0 0 0 0 0,-1 0 0 0 0,1 1 0 0 0,-1 0 0 0 0,1 0 0 0 0,-1 0-1 0 0,1 1 1 0 0,-1 0 0 0 0,1 0 0 0 0,-1 1 0 0 0,1 0 0 0 0,-1 0 0 0 0,1 0 0 0 0,0 1 0 0 0,-1 0 0 0 0,1 0-1 0 0,0 1 1 0 0,0 0 0 0 0,0 0 0 0 0,1 0 0 0 0,-1 0 0 0 0,1 1 0 0 0,0 0 0 0 0,0 1 0 0 0,0-1 0 0 0,0 1-1 0 0,1-1 1 0 0,0 1 0 0 0,0 1 0 0 0,0-1 0 0 0,0 1 0 0 0,1-1 0 0 0,0 1 0 0 0,-2 5 41 0 0,2-3-48 0 0,0 0 0 0 0,1 1 0 0 0,0 0 0 0 0,0 0 0 0 0,1-1 0 0 0,0 1 0 0 0,0 0 0 0 0,1 0 1 0 0,0 0-1 0 0,1 0 0 0 0,0 5 48 0 0,2 3-917 0 0,1 0 0 0 0,1-1 1 0 0,0 0-1 0 0,2 0 0 0 0,4 9 917 0 0,4 5-8459 0 0</inkml:trace>
  <inkml:trace contextRef="#ctx0" brushRef="#br0" timeOffset="35310.505">1691 0 14888 0 0,'0'0'680'0'0,"0"0"-11"0"0,4 13 504 0 0,3 7-665 0 0,-1 0 0 0 0,-1 1 0 0 0,-1 0 0 0 0,-1 0 0 0 0,-1 6-508 0 0,5 26-1611 0 0,-5-45-4968 0 0</inkml:trace>
  <inkml:trace contextRef="#ctx0" brushRef="#br0" timeOffset="35652.915">1809 21 3680 0 0,'0'0'167'0'0,"0"0"450"0"0,0 0 1787 0 0,0 0 777 0 0,0 3 3078 0 0,0 7-4737 0 0,2 10-795 0 0,0 0-1 0 0,0-1 1 0 0,3 5-727 0 0,1 9 112 0 0,0-5-4204 0 0,-5-24 2682 0 0,2 11-4866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15.8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76 13448 0 0,'-4'-15'1179'0'0,"4"-1"-714"0"0,0 16 427 0 0,0 0 306 0 0,0 0 61 0 0,0 0-1086 0 0,1-1 0 0 0,-1 1 0 0 0,0 0 0 0 0,1-1 1 0 0,-1 1-1 0 0,0 0 0 0 0,1 0 0 0 0,-1 0 0 0 0,0-1 1 0 0,1 1-1 0 0,-1 0 0 0 0,1 0 0 0 0,-1 0 0 0 0,1 0 0 0 0,-1 0 1 0 0,0 0-1 0 0,1 0 0 0 0,0 0-173 0 0,5 11 87 0 0,-1 0-1 0 0,0 0 1 0 0,0 1 0 0 0,-1 0-1 0 0,0 5-86 0 0,2 6-200 0 0,4 18 642 0 0,-9-38-780 0 0,0 0-1 0 0,1 0 1 0 0,-1 0-1 0 0,0 0 0 0 0,1 0 1 0 0,0-1-1 0 0,-1 1 1 0 0,1 0-1 0 0,0-1 0 0 0,3 3 339 0 0,-4-5-1152 0 0</inkml:trace>
  <inkml:trace contextRef="#ctx0" brushRef="#br0" timeOffset="345.722">129 0 8752 0 0,'-8'2'-952'0'0,"1"4"4508"0"0,7-5-3093 0 0,0 0 1 0 0,0 0-1 0 0,0 0 1 0 0,0 0-1 0 0,0 1 0 0 0,0-1 1 0 0,0 0-1 0 0,0 0 1 0 0,0 0-1 0 0,0 0 0 0 0,0 0 1 0 0,1 0-1 0 0,-1 0 0 0 0,1 1-463 0 0,5 19 1666 0 0,5 18-673 0 0,-5-8-1366 0 0,5 14 373 0 0,-8-30-922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9.0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17999 0 0,'0'0'392'0'0,"0"0"88"0"0,0 0 8 0 0,0 0 24 0 0,0 0-416 0 0,0 0-96 0 0,0 0 0 0 0,0 0 0 0 0,0 0-120 0 0,10 0-40 0 0,-3 0-16 0 0,-1 0-7647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7.1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0 377 3680 0 0,'0'0'167'0'0,"0"0"238"0"0,0 0 897 0 0,0 0 393 0 0,0 0 81 0 0,0 0 809 0 0,0 3-2808 0 0,1-2 3937 0 0,-1-1 4183 0 0,9-4-7560 0 0,-8 4-254 0 0,1 0 0 0 0,-1-1 0 0 0,1 1 0 0 0,-1-1 0 0 0,0 0 0 0 0,0 1 0 0 0,1-1 0 0 0,-1 0 0 0 0,0 0 1 0 0,0 0-1 0 0,0 0 0 0 0,0 0 0 0 0,0 0 0 0 0,0 0 0 0 0,0 0 0 0 0,0 0 0 0 0,0 0 0 0 0,-1 0 0 0 0,1-1 0 0 0,0 1 0 0 0,-1 0 0 0 0,1 0 0 0 0,-1-1 1 0 0,1 1-84 0 0,2-9 115 0 0,0 0 0 0 0,1 0 1 0 0,1 1-1 0 0,3-6-115 0 0,7-16-104 0 0,8-22 446 0 0,-8 22 91 0 0,-2-1-1 0 0,-1 0 1 0 0,5-28-433 0 0,-13 36 173 0 0,3-13 130 0 0,-7 37-294 0 0,0 0 0 0 0,0 0 1 0 0,0 0-1 0 0,0 0 0 0 0,0 0 0 0 0,0 0 1 0 0,0 1-1 0 0,0-1 0 0 0,0 0 0 0 0,0 0 1 0 0,0 0-1 0 0,0 0 0 0 0,0 0 0 0 0,0 0 1 0 0,0 0-1 0 0,0 0 0 0 0,1 0 0 0 0,-1 0 1 0 0,0 0-1 0 0,0 0 0 0 0,0 0 0 0 0,0 0 1 0 0,0 0-1 0 0,0 0 0 0 0,0 0 0 0 0,0 0 1 0 0,0 0-1 0 0,0 0 0 0 0,0 0 0 0 0,0 0 1 0 0,0 0-1 0 0,0 0 0 0 0,0 0 0 0 0,0 0 1 0 0,0 0-1 0 0,0 0 0 0 0,0 0 0 0 0,0 0 1 0 0,0 0-1 0 0,1 0 0 0 0,-1 0 0 0 0,0 0 1 0 0,0 0-1 0 0,0 0 0 0 0,0 0 0 0 0,0 0 1 0 0,0 0-1 0 0,0 0 0 0 0,0 0 0 0 0,0 0-9 0 0,2 11 210 0 0,0 23-127 0 0,-1-20 7 0 0,6 154 1381 0 0,-8 15-1471 0 0,0-54 526 0 0,1 20-1375 0 0,1-143-1604 0 0,1-2-7434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57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382 136 7832 0 0,'0'0'356'0'0,"0"0"-7"0"0,0 0 62 0 0,-4 12 5131 0 0,-12 61-530 0 0,9-45-4411 0 0,-69 248 3391 0 0,-69 159-3992 0 0,87-292-88 0 0,57-141 49 0 0,0 1-1 0 0,0-1 0 0 0,1 1 1 0 0,-1-1-1 0 0,0 1 0 0 0,1-1 0 0 0,-1 1 1 0 0,1 0-1 0 0,0-1 0 0 0,0 1 1 0 0,0 0-1 0 0,0-1 0 0 0,1 1 40 0 0,9-13-6737 0 0,-2-4-473 0 0</inkml:trace>
  <inkml:trace contextRef="#ctx0" brushRef="#br0" timeOffset="355.282">591 87 16439 0 0,'0'0'374'0'0,"-1"2"54"0"0,-12 32 582 0 0,8-25-998 0 0,2 0-1 0 0,-1 1 0 0 0,1-1 1 0 0,-1 8-12 0 0,-60 313 3919 0 0,49-257-3864 0 0,-14 74 405 0 0,-45 206 496 0 0,51-262-1289 0 0,23-90-690 0 0,0-1-325 0 0</inkml:trace>
  <inkml:trace contextRef="#ctx0" brushRef="#br0" timeOffset="698.93">71 338 20791 0 0,'0'0'472'0'0,"0"0"68"0"0,0 0 32 0 0,0 0-72 0 0,6 5-304 0 0,0-1-196 0 0,1 0 0 0 0,-1 0 0 0 0,1-1 0 0 0,0 0 0 0 0,0 0 0 0 0,0-1 0 0 0,4 2 0 0 0,55 8 0 0 0,-45-8 0 0 0,52 5 229 0 0,0-4 0 0 0,15-2-229 0 0,-39-3-42 0 0,17 2 769 0 0,0 2-727 0 0,-46-2-902 0 0,0 1 0 0 0,0 0 0 0 0,-1 2-1 0 0,1 1 1 0 0,7 3 902 0 0,-13-3-1376 0 0</inkml:trace>
  <inkml:trace contextRef="#ctx0" brushRef="#br0" timeOffset="699.93">17 653 21711 0 0,'-8'3'635'0'0,"0"1"509"0"0,8-4-1125 0 0,0 0 0 0 0,0 0 0 0 0,0 1 0 0 0,0-1-1 0 0,0 0 1 0 0,0 0 0 0 0,0 1 0 0 0,0-1 0 0 0,0 0 0 0 0,0 0 0 0 0,0 1 0 0 0,0-1 0 0 0,0 0 0 0 0,0 0 0 0 0,0 0 0 0 0,0 1-1 0 0,0-1 1 0 0,1 0 0 0 0,-1 0 0 0 0,0 1 0 0 0,0-1 0 0 0,0 0 0 0 0,0 0 0 0 0,0 0 0 0 0,0 1 0 0 0,1-1 0 0 0,-1 0 0 0 0,0 0 0 0 0,0 0-1 0 0,0 0 1 0 0,1 1 0 0 0,-1-1-19 0 0,4 3 9 0 0,1 1-1 0 0,0-1 0 0 0,0-1 1 0 0,0 1-1 0 0,0-1 0 0 0,0 1 1 0 0,0-1-1 0 0,1-1 0 0 0,-1 1 1 0 0,1-1-1 0 0,-1 0 1 0 0,2 0-9 0 0,9 3 47 0 0,16 2 101 0 0,0-1-1 0 0,0-1 1 0 0,0-2-1 0 0,25-1-147 0 0,132-13 62 0 0,-82 3-756 0 0,-70 7-324 0 0</inkml:trace>
  <inkml:trace contextRef="#ctx0" brushRef="#br0" timeOffset="1323.245">942 0 13824 0 0,'0'0'1061'0'0,"0"0"-504"0"0,-1 7 1742 0 0,-13 35 1808 0 0,11-29-3712 0 0,0 0-1 0 0,1 0 0 0 0,0 0 1 0 0,1 2-395 0 0,-6 246 1832 0 0,1-54 68 0 0,10 18-1900 0 0,-3-190 206 0 0,5 18-206 0 0,-5-42 50 0 0,1 0-1 0 0,1-1 1 0 0,0 1 0 0 0,0-1 0 0 0,1 0 0 0 0,0 0-1 0 0,2 1-49 0 0,-5-9 8 0 0,0 0 0 0 0,0 0 0 0 0,0 1-1 0 0,1-1 1 0 0,-1 0 0 0 0,1 0-1 0 0,0 0 1 0 0,0 0 0 0 0,0-1 0 0 0,0 1-1 0 0,0 0 1 0 0,0-1 0 0 0,0 1-1 0 0,0-1 1 0 0,0 0 0 0 0,1 0-1 0 0,-1 0 1 0 0,1 0 0 0 0,-1 0 0 0 0,1 0-1 0 0,-1-1 1 0 0,1 1-8 0 0,1-1-62 0 0,0 0-1 0 0,0-1 1 0 0,-1 1-1 0 0,1-1 1 0 0,0 0 0 0 0,-1 0-1 0 0,1 0 1 0 0,0 0-1 0 0,-1-1 1 0 0,1 1 0 0 0,-1-1-1 0 0,0 0 1 0 0,1 0 0 0 0,1-2 62 0 0,15-11-560 0 0,-2-1 1 0 0,0-1-1 0 0,0-1 1 0 0,10-15 559 0 0,22-21-6074 0 0,-40 44-895 0 0</inkml:trace>
  <inkml:trace contextRef="#ctx0" brushRef="#br0" timeOffset="5162.797">1410 708 7368 0 0,'0'0'568'0'0,"0"0"-171"0"0,0 0 672 0 0,-10-16 6319 0 0,9 13-6874 0 0,0 0-1 0 0,-1 0 0 0 0,1 0 1 0 0,-1 0-1 0 0,0 0 0 0 0,0 1 1 0 0,0-1-1 0 0,0 1 0 0 0,-1-1 1 0 0,1 1-1 0 0,-1 0 0 0 0,0-1-513 0 0,-13-13 1287 0 0,12 12-1088 0 0,-1-1 0 0 0,0 1 1 0 0,0 0-1 0 0,0 0 0 0 0,0 1 1 0 0,-4-2-200 0 0,6 3 46 0 0,0 1 1 0 0,0-1 0 0 0,0 1 0 0 0,0 0 0 0 0,0 0 0 0 0,-1 0 0 0 0,1 1 0 0 0,0-1 0 0 0,0 1-1 0 0,-1-1 1 0 0,1 1 0 0 0,0 0 0 0 0,-1 1 0 0 0,1-1 0 0 0,0 0 0 0 0,0 1 0 0 0,-1 0 0 0 0,1 0 0 0 0,0 0-1 0 0,0 0 1 0 0,0 0 0 0 0,0 1 0 0 0,0-1 0 0 0,0 1 0 0 0,0 0 0 0 0,1 0 0 0 0,-1 0 0 0 0,1 0-1 0 0,-1 0 1 0 0,1 0 0 0 0,0 1 0 0 0,0-1 0 0 0,0 1 0 0 0,0 0 0 0 0,0 0 0 0 0,0-1 0 0 0,1 1-1 0 0,0 0 1 0 0,-1 0 0 0 0,1 1 0 0 0,0-1-47 0 0,-5 16 9 0 0,2 0-1 0 0,0 1 1 0 0,0-1-1 0 0,2 1 0 0 0,1 0 1 0 0,0 0-1 0 0,1-1 1 0 0,1 1-1 0 0,2 4-8 0 0,1-4 19 0 0,0 0-1 0 0,1 0 1 0 0,1-1 0 0 0,1 0-1 0 0,2 2-18 0 0,-9-20 25 0 0,0 0-1 0 0,1 0 0 0 0,-1 0 0 0 0,1 1 0 0 0,0-1 0 0 0,-1 0 0 0 0,1 0 0 0 0,0 0 0 0 0,0-1 0 0 0,0 1 0 0 0,-1 0 0 0 0,1 0 0 0 0,0 0 0 0 0,0-1 1 0 0,0 1-1 0 0,0 0 0 0 0,1-1 0 0 0,-1 1 0 0 0,0-1 0 0 0,0 1 0 0 0,0-1 0 0 0,0 1-24 0 0,1-1 11 0 0,0 0 0 0 0,0 0-1 0 0,0 0 1 0 0,0 0 0 0 0,0 0 0 0 0,0 0 0 0 0,0 0-1 0 0,0-1 1 0 0,0 1 0 0 0,0-1 0 0 0,0 1-1 0 0,-1-1 1 0 0,2 0-11 0 0,0-1-1 0 0,1 0-1 0 0,-1 1 1 0 0,0-1 0 0 0,1-1-1 0 0,-1 1 1 0 0,0 0 0 0 0,0-1-1 0 0,-1 0 1 0 0,1 1 0 0 0,0-1-1 0 0,-1 0 1 0 0,0-1 0 0 0,1 1-1 0 0,-1 0 2 0 0,9-19 31 0 0,-7 13-1 0 0,0 1 1 0 0,0-1-1 0 0,0 0 0 0 0,-1-3-30 0 0,4-10 14 0 0,3-15 19 0 0,-1 0 0 0 0,2-33-33 0 0,-6 56 0 0 0,-2 19 13 0 0,1 8 14 0 0,-3-8-14 0 0,3 11 12 0 0,-2 0 0 0 0,1 1-1 0 0,-2-1 1 0 0,0 13-25 0 0,-1-11 24 0 0,1 0 0 0 0,1 1 0 0 0,4 12-24 0 0,-4-21 3 0 0,0 0 19 0 0,1 0 1 0 0,0 0-1 0 0,4 6-22 0 0,-6-13 4 0 0,0-1 0 0 0,0 0 1 0 0,0 0-1 0 0,1 0 0 0 0,-1 0 0 0 0,1 0 0 0 0,-1 0 1 0 0,1 0-1 0 0,0 0 0 0 0,0 0 0 0 0,0-1 0 0 0,0 1 1 0 0,0-1-1 0 0,0 1 0 0 0,0-1 0 0 0,1 0 0 0 0,0 1-4 0 0,-2-2 3 0 0,0 0-1 0 0,0 0 0 0 0,0 0 1 0 0,0 0-1 0 0,0 1 0 0 0,1-1 1 0 0,-1-1-1 0 0,0 1 0 0 0,0 0 1 0 0,0 0-1 0 0,0 0 0 0 0,0 0 1 0 0,0-1-1 0 0,0 1 0 0 0,0-1 1 0 0,0 1-1 0 0,0-1 0 0 0,0 1 1 0 0,0-1-1 0 0,0 1 0 0 0,0-1 1 0 0,0 0-1 0 0,0 0 0 0 0,0 1 1 0 0,-1-1-1 0 0,1 0 0 0 0,0 0 1 0 0,-1 0-1 0 0,2-1-2 0 0,1-3 15 0 0,1-1 0 0 0,-1 0 1 0 0,0 0-1 0 0,1-4-15 0 0,-1 4 2 0 0,4-14-15 0 0,0 0-1 0 0,-1-1 0 0 0,-1 1 1 0 0,-1-1-1 0 0,1-11 14 0 0,-1-11-68 0 0,-1-36 68 0 0,-3 127-21 0 0,1 0-1 0 0,3 0 1 0 0,4 14 21 0 0,-5-49 7 0 0,0 0 0 0 0,1-1 0 0 0,0 2-7 0 0,-3-11 3 0 0,1 0 0 0 0,-1 1 0 0 0,1-1 0 0 0,0 0 0 0 0,0 0 0 0 0,0 0 0 0 0,0 0 0 0 0,0 0 0 0 0,1 0 0 0 0,-1-1 0 0 0,1 1 0 0 0,0-1 0 0 0,1 1-3 0 0,-3-2 10 0 0,1 0 1 0 0,0-1-1 0 0,-1 1 0 0 0,1-1 0 0 0,0 1 0 0 0,0-1 0 0 0,0 0 1 0 0,-1 1-1 0 0,1-1 0 0 0,0 0 0 0 0,0 0 0 0 0,-1-1 1 0 0,1 1-1 0 0,0 0 0 0 0,0 0 0 0 0,0-1 0 0 0,-1 1 1 0 0,1-1-1 0 0,0 0 0 0 0,-1 1 0 0 0,1-1 0 0 0,-1 0 0 0 0,1 0 1 0 0,0-1-11 0 0,2 0 20 0 0,-1 0 0 0 0,0-1 1 0 0,1 0-1 0 0,-1 1 1 0 0,0-1-1 0 0,0-1 0 0 0,0 1 1 0 0,-1 0-1 0 0,3-4-20 0 0,9-22 38 0 0,-1 0 0 0 0,-2 0 1 0 0,5-21-39 0 0,-13 41 1 0 0,6-24-241 0 0,4-33 240 0 0,-2 11-92 0 0,-8 50 84 0 0,0-8-48 0 0,4 38-72 0 0,2 122 114 0 0,-6-96 35 0 0,-1 13 381 0 0,-2 0 0 0 0,-6 38-402 0 0,2-70 299 0 0,-1 1 0 0 0,-2-1-1 0 0,-1 0 1 0 0,-1-1-1 0 0,-14 31-298 0 0,19-54 98 0 0,0 0 0 0 0,0 0 0 0 0,0-1 0 0 0,-1 1 0 0 0,-1-1 0 0 0,1 0 0 0 0,-1 0 0 0 0,-4 4-98 0 0,6-8 23 0 0,1-1 0 0 0,-1 1 0 0 0,1 0 0 0 0,-1-1 0 0 0,0 0 1 0 0,0 0-1 0 0,0 0 0 0 0,0 0 0 0 0,0-1 0 0 0,-1 1 0 0 0,1-1 0 0 0,0 0 0 0 0,-1-1 1 0 0,1 1-1 0 0,-1-1 0 0 0,1 0 0 0 0,-1 0 0 0 0,0 0-23 0 0,3 0-42 0 0,-1 0 1 0 0,0-1-1 0 0,1 1 1 0 0,-1-1-1 0 0,1 0 0 0 0,-1 1 1 0 0,1-1-1 0 0,-1 0 1 0 0,1-1-1 0 0,-1 1 0 0 0,1 0 1 0 0,0-1-1 0 0,0 1 1 0 0,0-1-1 0 0,-1 0 0 0 0,2 0 1 0 0,-3-1 41 0 0,2-1-59 0 0,0 1 1 0 0,0 0-1 0 0,0-1 0 0 0,0 1 1 0 0,0-1-1 0 0,1 0 1 0 0,-1 1-1 0 0,1-1 0 0 0,0 0 1 0 0,1 0-1 0 0,-1-1 59 0 0,0-4-826 0 0,0-1 0 0 0,1 1 0 0 0,0 0 0 0 0,1-8 826 0 0,8-30-8686 0 0,-4 28 501 0 0</inkml:trace>
  <inkml:trace contextRef="#ctx0" brushRef="#br0" timeOffset="5821.686">1920 788 17215 0 0,'0'0'794'0'0,"0"0"-22"0"0,17 0 3068 0 0,-11-1-3409 0 0,0-1 0 0 0,0 0 0 0 0,0 0 0 0 0,0 0 0 0 0,-1 0 0 0 0,1-1-1 0 0,-1 0 1 0 0,4-3-431 0 0,4-3 123 0 0,0-1 0 0 0,7-7-123 0 0,-17 14 7 0 0,0 0 0 0 0,0-1-1 0 0,0 1 1 0 0,0-1 0 0 0,-1 0 0 0 0,1 0 0 0 0,-1 0 0 0 0,0 0-1 0 0,0 0 1 0 0,-1 0 0 0 0,1-1 0 0 0,-1 0-7 0 0,0 4 9 0 0,-1-1 1 0 0,1 1-1 0 0,-1-1 1 0 0,0 1-1 0 0,0-1 1 0 0,0 1-1 0 0,0-1 1 0 0,0 1-1 0 0,0 0 0 0 0,0-1 1 0 0,-1 1-1 0 0,1-1 1 0 0,0 1-1 0 0,-1 0 1 0 0,1-1-1 0 0,-1 1 1 0 0,0-1-1 0 0,1 1 0 0 0,-1 0 1 0 0,0 0-1 0 0,0 0 1 0 0,0-1-1 0 0,1 1 1 0 0,-1 0-1 0 0,-1 0 1 0 0,1 0-1 0 0,0 0 1 0 0,0 0-1 0 0,0 1 0 0 0,0-1 1 0 0,-1 0-1 0 0,1 1 1 0 0,0-1-1 0 0,-1 0 1 0 0,1 1-1 0 0,0-1 1 0 0,-1 1-1 0 0,1 0 1 0 0,-1 0-10 0 0,0-1 35 0 0,0 1 0 0 0,-1 0 0 0 0,1 0 0 0 0,0 0 0 0 0,-1 0 0 0 0,1 0 0 0 0,0 0 0 0 0,0 1 0 0 0,-1-1 0 0 0,1 1 0 0 0,0-1 0 0 0,0 1 0 0 0,0 0 0 0 0,0 0 0 0 0,0 0 0 0 0,0 0 0 0 0,0 1 0 0 0,0-1 1 0 0,0 0-1 0 0,0 1 0 0 0,1-1 0 0 0,-1 1 0 0 0,1 0 0 0 0,-1-1 0 0 0,0 3-35 0 0,-5 5 175 0 0,0 0-1 0 0,2 1 1 0 0,-1 0 0 0 0,-2 7-175 0 0,6-13 2 0 0,-3 7 68 0 0,1 0 0 0 0,0 1 1 0 0,1-1-1 0 0,0 1 0 0 0,1 0 1 0 0,1 0-1 0 0,-1 0 0 0 0,2 1 0 0 0,0-1 1 0 0,0 0-1 0 0,1 0 0 0 0,1 0 1 0 0,0 0-1 0 0,0 0 0 0 0,1 0 1 0 0,1-1-1 0 0,0 1 0 0 0,2 4-70 0 0,-5-14 0 0 0,1 0 0 0 0,-1 0 0 0 0,0 0-1 0 0,0 0 1 0 0,1 1 0 0 0,-1-2 0 0 0,1 1 0 0 0,0 0 0 0 0,0 0-1 0 0,-1 0 1 0 0,1-1 0 0 0,0 1 0 0 0,0-1 0 0 0,0 0 0 0 0,1 1-1 0 0,-1-1 1 0 0,0 0 0 0 0,0 0 0 0 0,1-1 0 0 0,-1 1 0 0 0,1 0-1 0 0,-1-1 1 0 0,1 1 0 0 0,-1-1 0 0 0,0 0 0 0 0,1 0 0 0 0,-1 0-1 0 0,1 0 1 0 0,-1 0 0 0 0,1-1 0 0 0,-1 1 0 0 0,1-1 0 0 0,-1 1-1 0 0,1-1 1 0 0,-1 0 0 0 0,0 0 0 0 0,2-1 0 0 0,4-2-173 0 0,0-1 1 0 0,0 1 0 0 0,-1-1-1 0 0,0-1 1 0 0,0 1-1 0 0,0-1 1 0 0,-1-1-1 0 0,0 1 1 0 0,0-1-1 0 0,1-1 173 0 0,4-7-1046 0 0,-1-1 0 0 0,-1 0 0 0 0,0 0-1 0 0,-1-1 1 0 0,-1 0 0 0 0,0-1 0 0 0,-1 0 1046 0 0,4-9-1374 0 0,-7 20 843 0 0,0 0 1 0 0,-1 0-1 0 0,0-1 1 0 0,0 0-1 0 0,0 0 531 0 0,-2 8 68 0 0,0 0-1 0 0,0 0 1 0 0,0 0-1 0 0,0 0 1 0 0,0 0-1 0 0,0 0 1 0 0,0 0 0 0 0,0 0-1 0 0,0 0 1 0 0,-1 0-1 0 0,1-1 1 0 0,0 1-1 0 0,0 0 1 0 0,0 0-1 0 0,0 0 1 0 0,0 0-1 0 0,0 0 1 0 0,0 0 0 0 0,1 0-1 0 0,-1 0 1 0 0,0 0-1 0 0,0-1 1 0 0,0 1-1 0 0,0 0 1 0 0,0 0-1 0 0,0 0 1 0 0,0 0-1 0 0,0 0 1 0 0,0 0 0 0 0,0 0-1 0 0,0 0 1 0 0,0 0-1 0 0,0 0 1 0 0,0 0-1 0 0,0 0 1 0 0,0-1-1 0 0,0 1 1 0 0,0 0-1 0 0,1 0 1 0 0,-1 0 0 0 0,0 0-1 0 0,0 0 1 0 0,0 0-1 0 0,0 0 1 0 0,0 0-1 0 0,0 0 1 0 0,0 0-1 0 0,0 0 1 0 0,0 0-1 0 0,1 0 1 0 0,-1 0-1 0 0,0 0 1 0 0,0 0 0 0 0,0 0-1 0 0,0 0 1 0 0,0 0-1 0 0,0 0 1 0 0,0 0-1 0 0,0 0 1 0 0,0 0-1 0 0,0 0 1 0 0,1 0-1 0 0,-1 0 1 0 0,0 1 0 0 0,0-1-1 0 0,0 0 1 0 0,0 0-1 0 0,0 0 1 0 0,0 0-1 0 0,0 0-67 0 0,5 9 1367 0 0,4 15-511 0 0,-1 4 126 0 0,-2 0 0 0 0,-1 0 1 0 0,-1 1-1 0 0,-2 4-982 0 0,4 20 1112 0 0,-6-19-86 0 0,0-33-691 0 0,0-1-34 0 0,0 0-143 0 0,0 0-60 0 0,-5-3 69 0 0,2-2-114 0 0,-1 0-1 0 0,1-1 1 0 0,0 1 0 0 0,1-1-1 0 0,-1 1 1 0 0,1-1 0 0 0,0 0-1 0 0,0-1-52 0 0,-10-24 75 0 0,5 17-79 0 0,0-1 0 0 0,1 1 0 0 0,1-1 0 0 0,0 0 0 0 0,1 0 0 0 0,1-1 0 0 0,0 1 0 0 0,2-1 0 0 0,-1-9 4 0 0,2 20-34 0 0,0 0 0 0 0,1 0 0 0 0,-1 0 0 0 0,1 0-1 0 0,0 0 1 0 0,1 0 0 0 0,-1 1 0 0 0,1-1 0 0 0,0 1 0 0 0,0-1 0 0 0,1 1 0 0 0,-1 0 0 0 0,1-1-1 0 0,0 1 1 0 0,0 0 0 0 0,0 1 0 0 0,0-1 0 0 0,1 1 0 0 0,0-1 0 0 0,-1 1 0 0 0,1 0 0 0 0,1 0-1 0 0,-1 1 1 0 0,0-1 0 0 0,0 1 0 0 0,1 0 0 0 0,0 0 0 0 0,-1 1 0 0 0,5-2 34 0 0,-2 1-217 0 0,-1 1 1 0 0,1 0 0 0 0,0 0 0 0 0,-1 0-1 0 0,1 1 1 0 0,0-1 0 0 0,0 2 0 0 0,0-1-1 0 0,0 1 1 0 0,-1 0 0 0 0,2 1 216 0 0,18 6-3403 0 0,0 3-3855 0 0,-16-6-96 0 0</inkml:trace>
  <inkml:trace contextRef="#ctx0" brushRef="#br0" timeOffset="6224.22">2682 595 15408 0 0,'0'0'704'0'0,"-13"-11"255"0"0,7 8 134 0 0,-1-1 0 0 0,1 1 0 0 0,-1 0 0 0 0,1 1-1 0 0,-1 0 1 0 0,0 0 0 0 0,0 0 0 0 0,-2 0-1093 0 0,5 2 209 0 0,0 0 0 0 0,0 1 0 0 0,0-1 0 0 0,0 1 0 0 0,0-1 0 0 0,1 1 0 0 0,-1 0 0 0 0,0 1 0 0 0,1-1 0 0 0,-1 1 0 0 0,0-1 0 0 0,1 1 0 0 0,0 0 0 0 0,-1 0 0 0 0,1 1 0 0 0,0-1 0 0 0,0 1-209 0 0,-10 12 578 0 0,9-10-477 0 0,-1 1 0 0 0,1-1 0 0 0,0 0 0 0 0,1 1 0 0 0,-1 0 0 0 0,-1 4-101 0 0,4-8 15 0 0,1 0 1 0 0,-1 0-1 0 0,1 0 1 0 0,-1 0-1 0 0,1 0 1 0 0,0 0-1 0 0,0 0 1 0 0,0 0 0 0 0,0 0-1 0 0,0 0 1 0 0,0 0-1 0 0,1 0 1 0 0,-1 0-1 0 0,0 0 1 0 0,1 0-1 0 0,0 0 1 0 0,-1 0-1 0 0,1-1 1 0 0,0 1-1 0 0,0 0 1 0 0,0 0-1 0 0,0-1 1 0 0,1 1 0 0 0,-1 0-1 0 0,0-1-15 0 0,4 4 9 0 0,-1 0 1 0 0,1-1-1 0 0,0 1 1 0 0,0-1-1 0 0,0 0 1 0 0,1-1-1 0 0,-1 0 0 0 0,4 2-9 0 0,8 3 22 0 0,1-1-1 0 0,4 1-21 0 0,-4-2 118 0 0,1 2-1 0 0,3 2-117 0 0,-16-7 4 0 0,5 2-1 0 0,0 1 1 0 0,-1 1-1 0 0,2 1-3 0 0,-9-6-1 0 0,-1 0 1 0 0,0 0 0 0 0,0-1 0 0 0,0 2 0 0 0,0-1 0 0 0,0 0-1 0 0,0 0 1 0 0,-1 1 0 0 0,1-1 0 0 0,-1 1 0 0 0,1-1 0 0 0,-1 1-1 0 0,0 0 1 0 0,0 0 0 0 0,0 1 0 0 0,0-1 29 0 0,-1-1 0 0 0,0 0 0 0 0,0 0 0 0 0,0 0 0 0 0,-1 0 0 0 0,1 1 0 0 0,0-1 0 0 0,-1 0 0 0 0,1 0 0 0 0,-1 0 0 0 0,0 0 0 0 0,0 0 0 0 0,0 0 0 0 0,0 0 0 0 0,0 0 0 0 0,0 0 0 0 0,-1 0 0 0 0,1-1 0 0 0,0 1 0 0 0,-1 0 0 0 0,1-1 0 0 0,-2 1-29 0 0,-2 3 115 0 0,-1-1 0 0 0,1 0 0 0 0,-1 0 0 0 0,0-1 0 0 0,0 0 0 0 0,-4 2-115 0 0,-7 1 23 0 0,-1-1-1 0 0,1-1 1 0 0,-1 0 0 0 0,0-1-1 0 0,0-1 1 0 0,-8-1-23 0 0,22 0 0 0 0,-3-1-125 0 0,0 0-1 0 0,0 0 1 0 0,0-1-1 0 0,0 1 1 0 0,1-1-1 0 0,-1-1 1 0 0,-3 0 125 0 0,7 1-96 0 0,-1 0 1 0 0,1 0-1 0 0,0-1 1 0 0,0 1-1 0 0,0-1 1 0 0,0 0-1 0 0,0 1 1 0 0,1-1-1 0 0,-1 0 1 0 0,1-1-1 0 0,-1 1 0 0 0,1 0 1 0 0,-1-1-1 0 0,1 1 1 0 0,0-1-1 0 0,0 0 96 0 0,-3-7-1313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12.26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1 988 6448 0 0,'0'0'498'0'0,"0"0"-79"0"0,0 0 885 0 0,0 0 421 0 0,12-9 2959 0 0,32-33-875 0 0,-13 3 253 0 0,8-13-4062 0 0,3-15 1563 0 0,-4-3 0 0 0,10-27-1563 0 0,-30 61-129 0 0,56-126 498 0 0,-65 136-136 0 0,-2 1 0 0 0,0-1 0 0 0,-1 0-1 0 0,-2-1 1 0 0,1-26-233 0 0,-2 24 226 0 0,-1 18-109 0 0,-1-1 0 0 0,0 0 1 0 0,-1 1-1 0 0,-1-1 0 0 0,1 0 1 0 0,-2 1-1 0 0,-1-9-117 0 0,-1-1 93 0 0,4 18-75 0 0,0 0 0 0 0,-1 0 0 0 0,1 0 0 0 0,-1-1-1 0 0,0 1 1 0 0,0 0 0 0 0,0 0 0 0 0,-1-2-18 0 0,0 2 4 0 0,-1-2 12 0 0,0-1 1 0 0,0 1-1 0 0,0 0 0 0 0,-1 1 0 0 0,-3-5-16 0 0,5 8 3 0 0,1 0-1 0 0,0-1 0 0 0,-1 1 1 0 0,1 0-1 0 0,-1 0 1 0 0,1 1-1 0 0,-1-1 1 0 0,1 0-1 0 0,-1 0 0 0 0,1 1 1 0 0,-1-1-1 0 0,0 1 1 0 0,1-1-1 0 0,-1 1 1 0 0,0 0-1 0 0,0 0 1 0 0,1 0-1 0 0,-1 0 0 0 0,0 0 1 0 0,1 0-1 0 0,-1 0 1 0 0,0 0-1 0 0,-1 1-2 0 0,0 0-5 0 0,-1 1 0 0 0,1-1 0 0 0,-1 1-1 0 0,1 0 1 0 0,0 0 0 0 0,0 0 0 0 0,0 1 0 0 0,0-1 0 0 0,0 1-1 0 0,1-1 1 0 0,-1 1 0 0 0,1 0 0 0 0,-1 0 0 0 0,1 0 0 0 0,0 1-1 0 0,0-1 1 0 0,1 0 0 0 0,-1 1 5 0 0,-3 7-22 0 0,1-1 0 0 0,0 1 0 0 0,0 0-1 0 0,1 0 1 0 0,-1 7 22 0 0,-7 52 146 0 0,3 1 0 0 0,3 12-146 0 0,2 21 327 0 0,5 0 1 0 0,5 1-328 0 0,-6-92 30 0 0,1-1 1 0 0,0 0-1 0 0,1 1 1 0 0,1-1-1 0 0,0 0 1 0 0,0-1-1 0 0,1 1 1 0 0,4 5-31 0 0,-7-12 11 0 0,1 0 0 0 0,0-1 0 0 0,0 1 1 0 0,1 0-1 0 0,0-1 0 0 0,-1 0 0 0 0,2 0 1 0 0,-1 0-1 0 0,0 0 0 0 0,1-1 0 0 0,-1 0 1 0 0,1 1-1 0 0,0-2 0 0 0,0 1 0 0 0,0-1 0 0 0,1 1 1 0 0,-1-1-1 0 0,1-1 0 0 0,2 1-11 0 0,0-1 20 0 0,1 0-1 0 0,-1 0 1 0 0,1-1 0 0 0,-1-1-1 0 0,1 1 1 0 0,-1-1 0 0 0,1-1-1 0 0,-1 0 1 0 0,0 0 0 0 0,0 0-1 0 0,1-1 1 0 0,-2-1 0 0 0,4-1-20 0 0,10-6-938 0 0,0-1 0 0 0,-1 0 0 0 0,-1-2 0 0 0,4-5 938 0 0,-1 2-1832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9.78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0 16128 0 0,'0'0'737'0'0,"0"0"-15"0"0,0 2-466 0 0,-1 18 207 0 0,0-14 279 0 0,0-1 1 0 0,1 1-1 0 0,0 0 1 0 0,1 0-1 0 0,-1 0 1 0 0,2 4-743 0 0,23 97 3302 0 0,-12-41-2454 0 0,1 31-848 0 0,-4-9 410 0 0,8 78 505 0 0,-17-146-817 0 0,16 150 661 0 0,-12-137-584 0 0,2 0-1 0 0,1-1 1 0 0,1 1-1 0 0,3 0-174 0 0,-8-22 102 0 0,-3-6-72 0 0,1 0 0 0 0,0-1 1 0 0,0 1-1 0 0,0-1 0 0 0,0 1 0 0 0,1-1 0 0 0,2 3-30 0 0,-5-6-13 0 0,1 0-1 0 0,0-1 1 0 0,-1 1-1 0 0,1-1 0 0 0,0 1 1 0 0,0-1-1 0 0,-1 1 1 0 0,1-1-1 0 0,0 1 1 0 0,0-1-1 0 0,-1 0 1 0 0,1 0-1 0 0,0 1 1 0 0,0-1-1 0 0,0 0 1 0 0,0 0-1 0 0,0 0 1 0 0,0 0 13 0 0,1 0-52 0 0,-1 0 1 0 0,1-1 0 0 0,0 1-1 0 0,-1-1 1 0 0,1 1 0 0 0,-1-1 0 0 0,1 1-1 0 0,-1-1 1 0 0,0 0 0 0 0,1 0-1 0 0,-1 0 1 0 0,1 0 0 0 0,0-1 51 0 0,53-53-5121 0 0,-44 45 3343 0 0</inkml:trace>
  <inkml:trace contextRef="#ctx0" brushRef="#br0" timeOffset="855.805">499 728 15608 0 0,'0'0'356'0'0,"0"0"49"0"0,0 0 20 0 0,0 0-46 0 0,4-12-78 0 0,-1 5 557 0 0,0 1 1 0 0,0-1-1 0 0,0 0 0 0 0,-1 0 0 0 0,0-1 1 0 0,-1 1-859 0 0,1-4 525 0 0,-1 0 0 0 0,0 0 0 0 0,0 0 1 0 0,-1 0-1 0 0,-1 0 0 0 0,0-1-525 0 0,0 5 139 0 0,0-1-1 0 0,-1 1 1 0 0,0 0-1 0 0,0 0 0 0 0,-1 1 1 0 0,0-1-1 0 0,0 0 1 0 0,0 1-1 0 0,-1 0 1 0 0,0 0-1 0 0,0 0 1 0 0,-1 0-1 0 0,1 0 1 0 0,-1 1-1 0 0,-1 0 0 0 0,1 0 1 0 0,-1 0-1 0 0,1 1 1 0 0,-3-1-139 0 0,6 4 7 0 0,0 0 0 0 0,0 0 0 0 0,-1 0 0 0 0,1 0 0 0 0,0 1 0 0 0,0-1 0 0 0,0 1 0 0 0,0 0 0 0 0,-1-1 0 0 0,1 1 0 0 0,0 0 0 0 0,0 0 0 0 0,-1 1 1 0 0,1-1-1 0 0,0 0 0 0 0,0 1 0 0 0,0-1 0 0 0,0 1 0 0 0,0 0 0 0 0,-1 0 0 0 0,1 0 0 0 0,0 0 0 0 0,1 0 0 0 0,-1 0 0 0 0,0 0 0 0 0,0 1 0 0 0,0-1 0 0 0,1 1 0 0 0,-1-1 0 0 0,1 1 0 0 0,-1 0 0 0 0,0 0-7 0 0,-4 7 36 0 0,-1 0-1 0 0,1 0 0 0 0,1 0 0 0 0,-1 1 0 0 0,-3 10-35 0 0,-1 4 0 0 0,2 0 0 0 0,0 1 0 0 0,1 0 0 0 0,2 0 0 0 0,1 1 0 0 0,0 0 0 0 0,2-1 0 0 0,1 6 0 0 0,2-16 32 0 0,1 0 0 0 0,1 0 0 0 0,0 0 0 0 0,0-1 0 0 0,2 1 0 0 0,0-1-32 0 0,-4-11 10 0 0,0-1 0 0 0,0 1 0 0 0,0 0 0 0 0,0-1 0 0 0,1 1 0 0 0,-1-1 0 0 0,1 0 0 0 0,-1 1 0 0 0,1-1 0 0 0,0 0 0 0 0,0 0 0 0 0,0 0 0 0 0,1 0 0 0 0,-1-1 0 0 0,0 1 0 0 0,1-1-10 0 0,-2 0 9 0 0,1 0 1 0 0,0 0-1 0 0,-1-1 0 0 0,1 1 1 0 0,0-1-1 0 0,0 1 0 0 0,0-1 1 0 0,-1 0-1 0 0,1 0 0 0 0,0 0 1 0 0,0 0-1 0 0,0 0 0 0 0,0 0 1 0 0,-1 0-1 0 0,1-1 0 0 0,0 1 1 0 0,0 0-1 0 0,0-1 0 0 0,-1 0 1 0 0,1 1-1 0 0,0-1 0 0 0,-1 0 1 0 0,1 0-1 0 0,0-1-9 0 0,5-2 35 0 0,-1-1-1 0 0,0 0 1 0 0,0-1 0 0 0,-1 0-1 0 0,1 1 1 0 0,-1-2 0 0 0,-1 1-1 0 0,1-1 1 0 0,0 0-35 0 0,5-11 83 0 0,-1 0-1 0 0,-1 0 1 0 0,1-2-83 0 0,-4 0 0 0 0,0 1 0 0 0,-1 0 0 0 0,-1-1 0 0 0,0 0 0 0 0,-2 0 0 0 0,0 0 0 0 0,-2-8 0 0 0,-4-6-18 0 0,3 26 6 0 0,1 1 0 0 0,0-1 1 0 0,0-6 11 0 0,-1 5-59 0 0,-1 10-193 0 0,-2 13-3 0 0,4 4 235 0 0,1 1 0 0 0,0-1-1 0 0,2 0 1 0 0,0 0 0 0 0,2 7 20 0 0,1 11 32 0 0,-1-15 65 0 0,0 0-1 0 0,1 0 1 0 0,1-1-1 0 0,1 0 1 0 0,1 0 0 0 0,0-1-1 0 0,7 10-96 0 0,-12-24 26 0 0,1 1 0 0 0,-1-1 1 0 0,1-1-1 0 0,1 1 0 0 0,-1-1 0 0 0,0 1 0 0 0,1-1 0 0 0,0-1 0 0 0,0 1 1 0 0,0-1-1 0 0,0 1 0 0 0,1-2 0 0 0,2 2-26 0 0,-7-4 12 0 0,0 0 0 0 0,1 0-1 0 0,-1 0 1 0 0,1 0 0 0 0,-1 0 0 0 0,1 0-1 0 0,-1-1 1 0 0,0 1 0 0 0,1 0 0 0 0,-1-1-1 0 0,0 1 1 0 0,1-1 0 0 0,-1 0 0 0 0,0 1-1 0 0,0-1 1 0 0,1 0 0 0 0,-1 0 0 0 0,0 0-1 0 0,0 0 1 0 0,0 0 0 0 0,0 0-1 0 0,0 0 1 0 0,0 0 0 0 0,0 0 0 0 0,-1-1-1 0 0,2 0-11 0 0,2-5 35 0 0,0 0-1 0 0,0 0 0 0 0,0 0 1 0 0,0-2-35 0 0,3-8-29 0 0,0 0 1 0 0,-1 0-1 0 0,-1-1 1 0 0,-1 0-1 0 0,0 0 1 0 0,-2 0-1 0 0,0 0 1 0 0,0-9 28 0 0,-6-109-598 0 0,3 124 494 0 0,0 0 0 0 0,-1 1-1 0 0,0-1 1 0 0,-3-9 104 0 0,5 21-3 0 0,0 0 0 0 0,0 0 0 0 0,0 0-1 0 0,0 0 1 0 0,0 0 0 0 0,0 0 0 0 0,0 0 0 0 0,0 0-1 0 0,0 0 1 0 0,0 0 0 0 0,0 1 0 0 0,0-1 0 0 0,0 0 0 0 0,0 0-1 0 0,-1 0 1 0 0,1 0 0 0 0,0 0 0 0 0,0 0 0 0 0,0 0-1 0 0,0 0 1 0 0,0 0 0 0 0,0 0 0 0 0,0 0 0 0 0,0 0 0 0 0,0 0-1 0 0,0 0 1 0 0,0 0 0 0 0,0 0 0 0 0,0 0 0 0 0,0 0-1 0 0,0 0 1 0 0,0 0 0 0 0,0 0 0 0 0,0 0 3 0 0,0 7-15 0 0,1 10 26 0 0,8 17-12 0 0,1 0-1 0 0,1-1 1 0 0,2 0 0 0 0,2-1-1 0 0,0 0 1 0 0,6 5 1 0 0,-12-22 322 0 0,0 0 1 0 0,9 11-323 0 0,-14-22 12 0 0,0 1 0 0 0,0-1 0 0 0,0 0-1 0 0,0 0 1 0 0,1 0 0 0 0,0 0 0 0 0,-1-1 0 0 0,1 0 0 0 0,5 2-12 0 0,-9-4 4 0 0,1-1-1 0 0,-1 1 1 0 0,1-1-1 0 0,0 0 1 0 0,-1 1 0 0 0,1-1-1 0 0,-1 0 1 0 0,1 0-1 0 0,0 0 1 0 0,-1-1 0 0 0,1 1-1 0 0,-1 0 1 0 0,1 0-1 0 0,-1-1 1 0 0,1 1 0 0 0,0-1-1 0 0,-1 1 1 0 0,0-1-1 0 0,1 0 1 0 0,-1 0-1 0 0,1 0 1 0 0,-1 1 0 0 0,0-1-1 0 0,0-1 1 0 0,1 1-1 0 0,-1 0 1 0 0,0 0-4 0 0,5-5 66 0 0,-1-1 0 0 0,1 1-1 0 0,-1-1 1 0 0,2-5-66 0 0,-4 8 8 0 0,3-6 14 0 0,-1 0 0 0 0,-1 0 1 0 0,1 0-1 0 0,-2 0 0 0 0,1 0 0 0 0,-1-1 0 0 0,1-10-22 0 0,-1-2-172 0 0,0-1 1 0 0,-2 0-1 0 0,0-2 172 0 0,-8-64-741 0 0,5 105 722 0 0,1 0 1 0 0,1 0-1 0 0,1 0 1 0 0,0 2 18 0 0,1 8-1 0 0,1 8 122 0 0,3 13-121 0 0,1 10 167 0 0,3 68 937 0 0,-5 5-1104 0 0,-5-77 349 0 0,-2 1 1 0 0,-3 0-1 0 0,-10 42-349 0 0,12-78 25 0 0,-2 1 0 0 0,0-1-1 0 0,-1 0 1 0 0,-1-1 0 0 0,-1 1 0 0 0,0-1-1 0 0,-9 12-24 0 0,16-26 30 0 0,-1 0-1 0 0,1 0 0 0 0,-1 1 0 0 0,0-2 0 0 0,0 1 0 0 0,0 0 0 0 0,0 0 1 0 0,0 0-1 0 0,0-1 0 0 0,0 1 0 0 0,-1-1 0 0 0,1 0 0 0 0,0 0 1 0 0,-1 0-1 0 0,1 0 0 0 0,-1 0 0 0 0,1 0 0 0 0,-1-1 0 0 0,0 1 0 0 0,1-1 1 0 0,-1 0-1 0 0,0 1 0 0 0,0-1-29 0 0,-1-1 5 0 0,0 1-1 0 0,0-1 1 0 0,0 0-1 0 0,1 0 1 0 0,-1 0-1 0 0,0-1 1 0 0,1 1 0 0 0,-1-1-1 0 0,1 0 1 0 0,-1 0-1 0 0,1 0 1 0 0,0 0 0 0 0,0 0-1 0 0,0-1 1 0 0,0 0-1 0 0,0 1-4 0 0,-5-7-211 0 0,0 0 0 0 0,1-1 0 0 0,0 0 0 0 0,0 0-1 0 0,1 0 1 0 0,1-1 0 0 0,-1 0 0 0 0,2 0 0 0 0,-1 0-1 0 0,1-4 212 0 0,0 0-812 0 0,0 0 0 0 0,2 1 0 0 0,0-1 0 0 0,0 0 0 0 0,2 0 0 0 0,0-1-1 0 0,0 1 1 0 0,2-2 812 0 0,2-18-2036 0 0</inkml:trace>
  <inkml:trace contextRef="#ctx0" brushRef="#br0" timeOffset="1243.905">1003 706 16184 0 0,'12'-10'410'0'0,"0"0"1"0"0,0 0 0 0 0,1 2 0 0 0,5-3-411 0 0,-12 8 447 0 0,0-1 0 0 0,1 1 1 0 0,0 1-1 0 0,0 0 0 0 0,0-1 0 0 0,0 2 1 0 0,0-1-1 0 0,0 1 0 0 0,0 0 0 0 0,4 1-447 0 0,-1 0 927 0 0,-1 1-1 0 0,1 1 1 0 0,7 1-927 0 0,-11-1 143 0 0,0-1-1 0 0,0 1 1 0 0,0-2-1 0 0,0 1 1 0 0,0-1-1 0 0,0 0 1 0 0,-1 0-1 0 0,1 0 1 0 0,0-1 0 0 0,5-1-143 0 0,-8 1 59 0 0,1 0 0 0 0,-1 0 0 0 0,0 0 0 0 0,1 0 1 0 0,-1-1-1 0 0,0 0 0 0 0,0 1 0 0 0,0-1 0 0 0,-1 0 1 0 0,1 0-1 0 0,0-1 0 0 0,-1 1 0 0 0,1-1 0 0 0,-1 1 1 0 0,0-1-1 0 0,0 0 0 0 0,0 0 0 0 0,0 0 0 0 0,0 0 1 0 0,-1 0-1 0 0,1 0 0 0 0,-1 0 0 0 0,0 0 0 0 0,0-1 1 0 0,0 1-1 0 0,0-1 0 0 0,-1-1-59 0 0,2-3-7 0 0,-1 6 12 0 0,0-1 0 0 0,-1 1 0 0 0,1-1 0 0 0,-1 1 1 0 0,1-1-1 0 0,-1 1 0 0 0,0-1 0 0 0,0 0 0 0 0,0 1 0 0 0,-1-1 0 0 0,1 1 0 0 0,-1-1 0 0 0,1 1 1 0 0,-1 0-1 0 0,0-1 0 0 0,0 0-5 0 0,-1-1 20 0 0,0-2-20 0 0,-1 1-1 0 0,0 0 0 0 0,0 0 0 0 0,0 0 0 0 0,-1-1 1 0 0,2 4-3 0 0,1 1-1 0 0,-1-1 1 0 0,1 1 0 0 0,-1 0-1 0 0,0-1 1 0 0,1 1 0 0 0,-1 0-1 0 0,0 0 1 0 0,0 0 0 0 0,0 1-1 0 0,0-1 1 0 0,0 0 0 0 0,0 1-1 0 0,0-1 1 0 0,0 1-1 0 0,-1-1 4 0 0,0 1 3 0 0,1 0-1 0 0,0 0 0 0 0,-1 0 0 0 0,1 0 0 0 0,-1 0 0 0 0,1 0 0 0 0,0 1 0 0 0,0-1 0 0 0,-1 1 0 0 0,1-1 0 0 0,0 1 0 0 0,0 0 0 0 0,-1 0 1 0 0,1 0-1 0 0,0 0 0 0 0,0 1 0 0 0,0-1 0 0 0,0 1-2 0 0,-1 1 18 0 0,0 0 0 0 0,0 0-1 0 0,1 0 1 0 0,-1 0 0 0 0,1 0 0 0 0,0 1 0 0 0,0-1 0 0 0,0 1 0 0 0,0 0-1 0 0,0 0-17 0 0,-2 9 73 0 0,0 0 0 0 0,1 0 0 0 0,0 1 0 0 0,1-1-1 0 0,-1 14-72 0 0,3-5 180 0 0,1 1 0 0 0,0-1 0 0 0,2 0 0 0 0,0 0 0 0 0,2-1-1 0 0,0 1 1 0 0,2-1 0 0 0,3 7-180 0 0,-4-10 53 0 0,2-1 0 0 0,0 1-1 0 0,1-1 1 0 0,1 0 0 0 0,2 0-53 0 0,-11-15-11 0 0,0-1 0 0 0,0 1 0 0 0,0-1 0 0 0,0 1 0 0 0,1-1 0 0 0,-1 1 0 0 0,1-1 0 0 0,-1 0 0 0 0,1 0 0 0 0,0 0 0 0 0,-1 0 0 0 0,1 0 0 0 0,0 0 0 0 0,0 0 0 0 0,-1 0 0 0 0,1-1 0 0 0,0 1 0 0 0,0-1 0 0 0,0 0 0 0 0,0 1 0 0 0,0-1 0 0 0,0 0 11 0 0,1 0-42 0 0,-1-1 0 0 0,1 1 1 0 0,0-1-1 0 0,0 0 0 0 0,-1 0 0 0 0,1 0 0 0 0,0 0 1 0 0,-1 0-1 0 0,0 0 0 0 0,1-1 0 0 0,-1 1 1 0 0,1-1-1 0 0,-1 0 0 0 0,0 0 42 0 0,5-4-168 0 0,-1-1 0 0 0,0 1 0 0 0,0-1 0 0 0,0-1-1 0 0,-1 1 1 0 0,0-1 0 0 0,0 0 0 0 0,2-7 168 0 0,21-47-6009 0 0,-16 43-2273 0 0</inkml:trace>
  <inkml:trace contextRef="#ctx0" brushRef="#br0" timeOffset="1590.586">1530 617 3224 0 0,'0'0'719'0'0,"0"0"1808"0"0,2 1 795 0 0,0 0-2395 0 0,0 0 1 0 0,0 0-1 0 0,0 1 1 0 0,-1-1-1 0 0,1 0 1 0 0,0 1 0 0 0,-1 0-1 0 0,1 0-927 0 0,10 17 4001 0 0,-7-7-2721 0 0,-1-1 0 0 0,3 11-1280 0 0,-1-1 924 0 0,-3-10-412 0 0,0 0 1 0 0,-1 1-1 0 0,0 5-512 0 0,3 16 843 0 0,-2-11-232 0 0,-2-16-319 0 0,0 0 0 0 0,0 0-1 0 0,0 1 1 0 0,2 3-292 0 0,-2-9 328 0 0,-1-1-7 0 0,0 0-26 0 0,0 0-8 0 0,0 0-6 0 0,-9-40 615 0 0,4-8-372 0 0,-5-13-524 0 0,-1-6 151 0 0,9 56-137 0 0,0 0 13 0 0,0-1 0 0 0,1 1 0 0 0,1 0 0 0 0,0-1 0 0 0,0 1 0 0 0,2-6-27 0 0,-2 13-3 0 0,1 1-1 0 0,0 0 1 0 0,0 0-1 0 0,0 0 1 0 0,1 0-1 0 0,-1 0 1 0 0,1 0-1 0 0,0 0 0 0 0,-1 0 1 0 0,1 1-1 0 0,0-1 1 0 0,1 1-1 0 0,-1-1 1 0 0,0 1-1 0 0,1 0 1 0 0,-1 0-1 0 0,1 0 1 0 0,0 0-1 0 0,0 1 0 0 0,-1-1 1 0 0,1 1-1 0 0,0-1 1 0 0,0 1-1 0 0,1 0 1 0 0,-1 0 3 0 0,15-4-101 0 0,-1 1 0 0 0,1 1 0 0 0,0 0 0 0 0,1 1 0 0 0,-1 1 0 0 0,0 1 0 0 0,0 0 0 0 0,4 2 101 0 0,45-1-3744 0 0,-44-1-2160 0 0,3 0-3386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8.75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21743 0 0,'0'0'496'0'0,"0"0"67"0"0,0 0 29 0 0,0 0-67 0 0,1 2-338 0 0,26 123 2082 0 0,-25-114-2247 0 0,0-1 0 0 0,-1 1 1 0 0,0 2-23 0 0,4 24-3 0 0,-1-17-4 0 0,-1-6 20 0 0,0 0 0 0 0,-1 0 0 0 0,0 9-13 0 0,0-8 367 0 0,-1-9-1668 0 0,0 2-5726 0 0,-1-8-939 0 0</inkml:trace>
  <inkml:trace contextRef="#ctx0" brushRef="#br0" timeOffset="687.964">193 50 16847 0 0,'0'0'770'0'0,"1"7"254"0"0,4 19-793 0 0,-4-18 737 0 0,0 0 0 0 0,1 0 1 0 0,2 8-969 0 0,10 49 3758 0 0,-7-34-2617 0 0,-6-22-830 0 0,1 0-1 0 0,0-1 0 0 0,0 1 1 0 0,2 2-311 0 0,5 17 622 0 0,-6-18-332 0 0,0-1 0 0 0,0 1 0 0 0,4 5-290 0 0,0-7 430 0 0,-2-7 268 0 0,-4-3-663 0 0,0 1-1 0 0,0 0 1 0 0,-1-1-1 0 0,1 1 0 0 0,0 0 1 0 0,0-1-1 0 0,-1 1 1 0 0,1-1-1 0 0,-1 1 0 0 0,0-1 1 0 0,1 0-1 0 0,-1 1-34 0 0,1-8 44 0 0,0 0 0 0 0,0 0 0 0 0,-1 0-1 0 0,0 0 1 0 0,-1-9-44 0 0,0-24 93 0 0,2 25-93 0 0,1 0 0 0 0,2 1 0 0 0,-1-1 0 0 0,4-8 0 0 0,-4 17 0 0 0,1-1 0 0 0,-1 0 0 0 0,2 1 0 0 0,-1-1 0 0 0,1 1 0 0 0,0 0 0 0 0,1 1 0 0 0,4-6 0 0 0,-8 11 0 0 0,-1 0 0 0 0,1 0 0 0 0,0 0 0 0 0,0 1 0 0 0,0-1 0 0 0,0 1 0 0 0,0-1 0 0 0,0 1 0 0 0,0 0 0 0 0,1 0 0 0 0,-1 0 0 0 0,0 0 0 0 0,0 0 0 0 0,1 1 0 0 0,-1-1 0 0 0,1 1 0 0 0,-1-1 0 0 0,1 1 0 0 0,-1 0 0 0 0,1 0 0 0 0,-1 0 0 0 0,1 0 0 0 0,-1 0 0 0 0,0 1 0 0 0,1-1 0 0 0,-1 1 0 0 0,1 0 0 0 0,-1-1 0 0 0,0 1 0 0 0,1 0 0 0 0,-1 1 0 0 0,0-1 0 0 0,0 0 0 0 0,0 0 0 0 0,0 1 0 0 0,1 0 0 0 0,4 4 0 0 0,-1 0 0 0 0,1 1 0 0 0,-1-1 0 0 0,-1 1 0 0 0,1 0 0 0 0,-1 1 0 0 0,0-1 0 0 0,-1 1 0 0 0,3 6 0 0 0,9 26 1 0 0,-2 1 0 0 0,-2 0 1 0 0,2 18-2 0 0,3 6-187 0 0,-6-14-2102 0 0,-4-31 881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6.6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4 109 17855 0 0,'-2'-4'1126'0'0,"0"3"1992"0"0,4 30-2658 0 0,1-1 0 0 0,2 1 0 0 0,0-1 0 0 0,5 10-460 0 0,10 55 540 0 0,-12-31-152 0 0,-2-17 455 0 0,8 30-843 0 0,-11-60 192 0 0,-1 0 1 0 0,0-1-1 0 0,-1 1 1 0 0,-2 14-193 0 0,1-17 175 0 0,3-2 275 0 0,-2-11 58 0 0,-1-6-249 0 0,-8-67 865 0 0,2-65-1124 0 0,3 31 19 0 0,3 90-53 0 0,1 1 1 0 0,1 0-1 0 0,0 0 0 0 0,1 0 1 0 0,5-13 33 0 0,3-19-80 0 0,-7 36 52 0 0,0 0 0 0 0,0 1 0 0 0,1 0 0 0 0,1 0 0 0 0,0 0 0 0 0,0 1 0 0 0,1-1 0 0 0,5-4 28 0 0,-10 13-15 0 0,0 1-1 0 0,0-1 1 0 0,1 0 0 0 0,-1 1-1 0 0,1-1 1 0 0,0 1 0 0 0,0 0-1 0 0,0 0 1 0 0,0 0-1 0 0,0 0 1 0 0,0 0 0 0 0,1 1-1 0 0,-1-1 16 0 0,-1 2-6 0 0,-1-1-1 0 0,1 1 0 0 0,-1-1 0 0 0,1 1 0 0 0,-1 0 1 0 0,1 0-1 0 0,-1 0 0 0 0,1 0 0 0 0,-1 0 0 0 0,1 0 1 0 0,-1 0-1 0 0,1 0 0 0 0,-1 0 0 0 0,1 1 0 0 0,-1-1 1 0 0,0 1-1 0 0,1-1 0 0 0,-1 1 0 0 0,1 0 0 0 0,-1-1 1 0 0,0 1-1 0 0,0 0 0 0 0,1 0 0 0 0,-1 0 0 0 0,0 0 1 0 0,0 0-1 0 0,0 0 0 0 0,0 0 0 0 0,0 0 1 0 0,0 0-1 0 0,0 1 0 0 0,-1-1 0 0 0,1 1 7 0 0,7 15-27 0 0,-1 1 0 0 0,0 0 1 0 0,-2 0-1 0 0,0 1 0 0 0,-1-1 0 0 0,1 13 27 0 0,-1-6-7 0 0,4 34 7 0 0,-2 0 0 0 0,-3 25 0 0 0,2 18 11 0 0,-4-91-4 0 0,1 1 0 0 0,0 0 0 0 0,1-1 0 0 0,0 0-1 0 0,1 2-6 0 0,-2-7 2 0 0,1 0 0 0 0,-1 0 0 0 0,1-1 0 0 0,0 1 0 0 0,1-1 0 0 0,-1 0 0 0 0,1 1-1 0 0,0-1 1 0 0,0-1 0 0 0,2 2-2 0 0,-5-5 5 0 0,1 1-1 0 0,0 0 1 0 0,1-1 0 0 0,-1 1-1 0 0,0-1 1 0 0,0 1-1 0 0,1-1 1 0 0,-1 0 0 0 0,0 0-1 0 0,1 0 1 0 0,-1-1 0 0 0,1 1-1 0 0,-1 0 1 0 0,1-1-1 0 0,0 0 1 0 0,-1 1 0 0 0,1-1-1 0 0,0 0 1 0 0,-1 0-1 0 0,1-1 1 0 0,-1 1 0 0 0,1-1-1 0 0,0 1 1 0 0,-1-1 0 0 0,1 0-1 0 0,1 0-4 0 0,2-3 29 0 0,0 1-1 0 0,0-1 0 0 0,-1 0 1 0 0,1 0-1 0 0,-1-1 1 0 0,0 1-1 0 0,0-1 1 0 0,-1 0-1 0 0,3-3-28 0 0,8-11 15 0 0,-1 0 0 0 0,-1 0 0 0 0,-1-1 0 0 0,-1-1 0 0 0,0 0 0 0 0,-2-1 0 0 0,0 0 0 0 0,-1 0 0 0 0,-2-1 0 0 0,0 0 0 0 0,2-20-15 0 0,-8 29-74 0 0,0 0-1 0 0,0 0 0 0 0,-1-1 0 0 0,-1 1 0 0 0,-1 0 0 0 0,0 1 0 0 0,0-1 0 0 0,-2 0 0 0 0,0 1 0 0 0,-2-5 75 0 0,4 9-60 0 0,-1 1-1 0 0,0-1 1 0 0,-1 1-1 0 0,0 0 1 0 0,0 0-1 0 0,0 1 1 0 0,-1-1-1 0 0,-2 0 61 0 0,8 7-8 0 0,-1 1 0 0 0,1-1 0 0 0,-1 1 0 0 0,0-1 0 0 0,1 0 0 0 0,-1 1 0 0 0,0 0 0 0 0,0-1 0 0 0,1 1 0 0 0,-1-1 0 0 0,0 1 0 0 0,0 0 0 0 0,0 0 0 0 0,1-1 0 0 0,-1 1 0 0 0,0 0 0 0 0,0 0 0 0 0,0 0 0 0 0,0 0 0 0 0,0 0-1 0 0,1 0 1 0 0,-1 0 0 0 0,0 0 0 0 0,-1 1 8 0 0,1-1-14 0 0,0 1 1 0 0,0-1-1 0 0,0 1 0 0 0,0 0 0 0 0,0 0 0 0 0,0 0 0 0 0,0-1 0 0 0,0 1 0 0 0,0 0 0 0 0,0 0 0 0 0,0 0 1 0 0,1 1-1 0 0,-1-1 0 0 0,0 1 14 0 0,-3 5-78 0 0,1 1 1 0 0,0 0-1 0 0,1-1 1 0 0,-2 8 77 0 0,3-11-23 0 0,-1 6 19 0 0,1-1 0 0 0,0 1 0 0 0,0-1 0 0 0,1 1 0 0 0,0 1 4 0 0,0 23 0 0 0,-1-14 15 0 0,1 0-1 0 0,1 0 1 0 0,1-1 0 0 0,3 10-15 0 0,18 78 146 0 0,-18-86-109 0 0,-1-9 17 0 0,-1 0 0 0 0,1 0 1 0 0,1 0-1 0 0,5 9-54 0 0,-7-15 18 0 0,0-1 0 0 0,1 1 0 0 0,0-1 0 0 0,-1 0 1 0 0,2-1-1 0 0,-1 1 0 0 0,0-1 0 0 0,1 1 0 0 0,0-1 0 0 0,4 2-18 0 0,-7-5 18 0 0,0 1-1 0 0,1-1 0 0 0,-1 0 1 0 0,1 0-1 0 0,0 0 1 0 0,-1 0-1 0 0,1 0 1 0 0,0-1-1 0 0,-1 1 0 0 0,1-1 1 0 0,0 0-1 0 0,0 0 1 0 0,-1 0-1 0 0,1 0 0 0 0,0 0 1 0 0,0 0-1 0 0,1-1-17 0 0,1-1 38 0 0,-1 1 1 0 0,1-1-1 0 0,0 0 0 0 0,-1 0 0 0 0,1-1 0 0 0,-1 1 0 0 0,0-1 1 0 0,0 0-1 0 0,2-2-38 0 0,5-5 80 0 0,-1 0 0 0 0,-1 0 0 0 0,0-1 0 0 0,0 0 0 0 0,-1-1 0 0 0,4-7-80 0 0,0-1 23 0 0,-1-1-1 0 0,-1 0 1 0 0,-1 0 0 0 0,-1-1-1 0 0,0 0 1 0 0,-2 0 0 0 0,-1-1-1 0 0,-1 0 1 0 0,0 0 0 0 0,-2 0-1 0 0,-1 0 1 0 0,-1-18-23 0 0,-9-42-148 0 0,9 84-60 0 0,-2 9 119 0 0,0-1 1 0 0,0 1 0 0 0,1 3 88 0 0,3 35-29 0 0,2 1 0 0 0,10 36 29 0 0,-8-44 36 0 0,-6-40-36 0 0,7 40 80 0 0,8 26-80 0 0,-12-57 23 0 0,0 1 0 0 0,1 0 0 0 0,0-1 0 0 0,1 0 0 0 0,0 0 0 0 0,0 0 0 0 0,1-1 0 0 0,5 6-23 0 0,-9-13 19 0 0,0 0 0 0 0,0 1 0 0 0,0-1 0 0 0,0 0-1 0 0,1 0 1 0 0,-1 0 0 0 0,1-1 0 0 0,-1 1 0 0 0,1-1 0 0 0,0 1-1 0 0,0-1 1 0 0,0 0 0 0 0,0 0 0 0 0,-1 0 0 0 0,1 0-1 0 0,3 0-18 0 0,-3-1 54 0 0,0 0 0 0 0,-1 0 0 0 0,1-1 0 0 0,-1 1 0 0 0,1 0 0 0 0,0-1 0 0 0,-1 0 0 0 0,1 1 0 0 0,-1-1 0 0 0,1 0 0 0 0,-1 0 0 0 0,0-1 0 0 0,1 1 0 0 0,-1 0 0 0 0,0-1 0 0 0,0 1 0 0 0,0-1 0 0 0,0 0 0 0 0,1-1-54 0 0,4-5 16 0 0,0 0 0 0 0,-1-1 0 0 0,0 0 0 0 0,0 0 0 0 0,-1 0 0 0 0,0-1 0 0 0,0 1 0 0 0,-1-1 0 0 0,-1-1-16 0 0,8-24 198 0 0,6-36-198 0 0,-16 71 1 0 0,3-30 58 0 0,0-1 0 0 0,-2 1 0 0 0,-1-23-59 0 0,-2 30 32 0 0,-4-18-32 0 0,0-18 44 0 0,3 41-12 0 0,1 13-10 0 0,0 12-12 0 0,5 95 125 0 0,12 57-135 0 0,-15-145 4 0 0,2 2 18 0 0,0 0 1 0 0,1-1 0 0 0,1 1-1 0 0,0-1 1 0 0,1 0 0 0 0,1-1-1 0 0,0 0 1 0 0,2 2-23 0 0,-6-10-85 0 0,1-1 0 0 0,0 0-1 0 0,0 0 1 0 0,0-1 0 0 0,1 1 0 0 0,-1-1 0 0 0,1 0-1 0 0,0 0 1 0 0,0 0 0 0 0,1-1 0 0 0,5 3 85 0 0,-8-4-157 0 0,1 0 0 0 0,-1-1-1 0 0,1 0 1 0 0,0 1 0 0 0,0-1 0 0 0,-1-1 0 0 0,1 1 0 0 0,0-1 0 0 0,0 1 0 0 0,0-1-1 0 0,0 0 1 0 0,0 0 0 0 0,0-1 0 0 0,0 1 0 0 0,-1-1 0 0 0,1 0 0 0 0,0 0 0 0 0,0 0 0 0 0,1-1 157 0 0,9-4-6586 0 0,-1 3-2041 0 0</inkml:trace>
  <inkml:trace contextRef="#ctx0" brushRef="#br0" timeOffset="428.429">1347 189 19407 0 0,'0'0'439'0'0,"0"0"62"0"0,0 0 33 0 0,0 0-64 0 0,0 2-304 0 0,1 2 56 0 0,-1 0 0 0 0,1 0 0 0 0,1-1 0 0 0,-1 1 0 0 0,0-1 0 0 0,1 1 0 0 0,1 2-222 0 0,6 13 867 0 0,3 23 601 0 0,2 20-1468 0 0,-1-7 625 0 0,-2-8-146 0 0,-4-17-105 0 0,0 1-1 0 0,3-1 1 0 0,7 15-374 0 0,19 35 432 0 0,-36-79-479 0 0,0-1-59 0 0,0 0-13 0 0,1-2 83 0 0,1-13 362 0 0,0 0 0 0 0,0-1 0 0 0,-2 1-1 0 0,0-1 1 0 0,0 1 0 0 0,-3-11-326 0 0,-4-21 361 0 0,-9-25-361 0 0,4 27 433 0 0,-9-18-433 0 0,11 35-86 0 0,1-1 1 0 0,1-1-1 0 0,1 0 1 0 0,-2-24 85 0 0,9 49-12 0 0,0-1 0 0 0,0 1 0 0 0,0-1 0 0 0,1 0 0 0 0,0 1 0 0 0,0-1-1 0 0,0 1 1 0 0,1 0 0 0 0,-1-1 0 0 0,1 1 0 0 0,1 0 0 0 0,-1 0 0 0 0,1 0 0 0 0,0 0 0 0 0,2-3 12 0 0,-2 5-60 0 0,-1 0 0 0 0,1 0 0 0 0,0 0 0 0 0,0 1 1 0 0,0-1-1 0 0,0 1 0 0 0,0 0 0 0 0,0 0 0 0 0,1 0 0 0 0,-1 0 0 0 0,1 0 0 0 0,0 1 0 0 0,-1-1 0 0 0,1 1 0 0 0,0 0 1 0 0,0 0-1 0 0,0 1 0 0 0,-1-1 0 0 0,1 1 0 0 0,0 0 0 0 0,0 0 0 0 0,2 0 60 0 0,-1 1-248 0 0,0 0 0 0 0,0 0-1 0 0,0 0 1 0 0,0 0 0 0 0,0 1-1 0 0,0 0 1 0 0,0 0 0 0 0,1 1 248 0 0,-2-1-1388 0 0,0 1 0 0 0,-1-1 0 0 0,1 1 0 0 0,-1 0 0 0 0,1 0 0 0 0,0 0 1388 0 0,7 10-7917 0 0</inkml:trace>
  <inkml:trace contextRef="#ctx0" brushRef="#br0" timeOffset="785.682">1696 227 3224 0 0,'0'0'143'0'0,"-1"2"-3"0"0,-3 14-1254 0 0,-2 0 4492 0 0,-7 25 10459 0 0,10-12-10568 0 0,2-15-2475 0 0,2 1 0 0 0,0 0 1 0 0,1 0-1 0 0,1 3-794 0 0,1 0 369 0 0,0-1-1 0 0,2 1 1 0 0,0-1 0 0 0,8 16-369 0 0,-11-28 10 0 0,0 1 0 0 0,1-1-1 0 0,-1 0 1 0 0,1 0 0 0 0,0 0 0 0 0,1 0 0 0 0,-1-1 0 0 0,1 0 0 0 0,0 0 0 0 0,0 0 0 0 0,0 0 0 0 0,0-1-1 0 0,1 0 1 0 0,0 0 0 0 0,-1 0 0 0 0,1-1-10 0 0,0 0 82 0 0,-1 0 1 0 0,0 0-1 0 0,1-1 0 0 0,-1 0 1 0 0,1 0-1 0 0,-1 0 0 0 0,1-1 1 0 0,-1 0-1 0 0,1 0 0 0 0,0 0 1 0 0,-1-1-1 0 0,1 0 0 0 0,-1 0 1 0 0,1 0-1 0 0,-1-1 0 0 0,0 0 1 0 0,0 0-1 0 0,0 0 0 0 0,0 0 1 0 0,0-1-1 0 0,0 0 0 0 0,0 0 1 0 0,-1 0-1 0 0,2-2-82 0 0,1-1-17 0 0,1 0 1 0 0,-1-1-1 0 0,0 0 0 0 0,-1 0 1 0 0,1-1-1 0 0,-2 0 0 0 0,1 0 1 0 0,-1 0-1 0 0,0-1 0 0 0,-1 0 1 0 0,0 1-1 0 0,0-2 0 0 0,-1 1 1 0 0,0 0-1 0 0,-1-1 0 0 0,0 1 1 0 0,0-1-1 0 0,-1 0 0 0 0,0 0 1 0 0,-1 1-1 0 0,0-1 0 0 0,-1 0 1 0 0,0 0-1 0 0,-2-7 17 0 0,-2-3-180 0 0,-2 0 0 0 0,-1 1 0 0 0,0 0-1 0 0,-1 0 1 0 0,-1 1 0 0 0,-1 1 0 0 0,-1-1 0 0 0,-13-14 180 0 0,18 23-185 0 0,0 1 0 0 0,-1 0 0 0 0,0 0 1 0 0,-1 1-1 0 0,0 0 0 0 0,0 0 0 0 0,0 1 0 0 0,-3-1 185 0 0,8 5-72 0 0,1 0 0 0 0,-1 1 1 0 0,0-1-1 0 0,1 1 0 0 0,-1 0 0 0 0,0 0 0 0 0,0 1 0 0 0,0-1 0 0 0,0 1 0 0 0,0 0 0 0 0,-3 0 72 0 0,5 0-31 0 0,-1 1 0 0 0,0-1 0 0 0,1 1 0 0 0,-1 0 0 0 0,0 0 0 0 0,1 0 0 0 0,-1 0 0 0 0,1 0 0 0 0,0 0 0 0 0,-1 1 0 0 0,1-1 0 0 0,0 1 0 0 0,0 0 0 0 0,0 0 0 0 0,0 0 0 0 0,0 0 0 0 0,0 0 0 0 0,0 0 31 0 0,-2 5-24 0 0,-1-1 1 0 0,1 1-1 0 0,0 0 0 0 0,1 1 1 0 0,0-1-1 0 0,0 1 0 0 0,0-1 1 0 0,0 5 23 0 0,-3 15-183 0 0,-2 24 183 0 0,5-29-52 0 0,2-6 44 0 0,1 0 0 0 0,1 0 0 0 0,0 0 0 0 0,1-1 0 0 0,0 1 0 0 0,1-1 0 0 0,1 1 0 0 0,5 11 8 0 0,-6-19-110 0 0,0 0 1 0 0,0 0 0 0 0,1 0-1 0 0,0-1 1 0 0,1 0-1 0 0,4 7 110 0 0,-5-9-600 0 0,0 0 0 0 0,0-1-1 0 0,1 0 1 0 0,0 1 0 0 0,0-2-1 0 0,0 2 601 0 0,9 4-7439 0 0</inkml:trace>
  <inkml:trace contextRef="#ctx0" brushRef="#br0" timeOffset="1209.961">2120 19 20127 0 0,'0'0'926'0'0,"0"0"-26"0"0,3 9-542 0 0,8 29 484 0 0,18 35 804 0 0,-4 2 0 0 0,-3 1 0 0 0,7 50-1646 0 0,-25-109 457 0 0,1 0-1 0 0,3 5-456 0 0,6 22 655 0 0,-14-40-646 0 0,0-3-7 0 0,0 0-1 0 0,0 0 1 0 0,1 0 0 0 0,-1-1 0 0 0,0 1 0 0 0,1 0 0 0 0,-1 0 0 0 0,0 0 0 0 0,1 0 0 0 0,-1-1-1 0 0,1 1 1 0 0,-1 0 0 0 0,1 0 0 0 0,-1-1 0 0 0,1 1 0 0 0,0 0-2 0 0,-1 0 134 0 0,0-1 34 0 0,1-1-143 0 0,0 0-1 0 0,0 1 0 0 0,-1-1 1 0 0,1 1-1 0 0,0-1 0 0 0,-1 0 0 0 0,1 1 1 0 0,-1-1-1 0 0,1 0 0 0 0,-1 0 0 0 0,1 0 1 0 0,-1 1-1 0 0,1-1 0 0 0,-1 0 1 0 0,0 0-1 0 0,1 0 0 0 0,-1 0 0 0 0,0 0 1 0 0,0 0-25 0 0,1-2 57 0 0,3-13 45 0 0,0-1 0 0 0,-1 0 0 0 0,-1 0 0 0 0,-1 0-1 0 0,0 0 1 0 0,-2-12-102 0 0,1 16 24 0 0,6-103-5 0 0,-1 47-102 0 0,-4 60 57 0 0,0 1-1 0 0,1-1 1 0 0,0 1 0 0 0,0 0 0 0 0,1-1-1 0 0,0 0 27 0 0,7-19-50 0 0,-8 23 36 0 0,0 1 1 0 0,0-1 0 0 0,0 1-1 0 0,0 0 1 0 0,1 0 0 0 0,-1 0-1 0 0,1 0 1 0 0,0 1 0 0 0,0-1-1 0 0,1 1 1 0 0,-1-1 13 0 0,0 2-11 0 0,0 0 1 0 0,-1-1-1 0 0,1 1 0 0 0,0 0 1 0 0,0 1-1 0 0,0-1 0 0 0,0 0 1 0 0,1 1-1 0 0,-1 0 0 0 0,0 0 1 0 0,1 0-1 0 0,-1 0 0 0 0,0 0 1 0 0,1 1-1 0 0,1-1 11 0 0,-3 2-3 0 0,0-1 1 0 0,0 1-1 0 0,0-1 0 0 0,0 1 1 0 0,-1 0-1 0 0,1 0 0 0 0,0-1 1 0 0,-1 1-1 0 0,1 1 0 0 0,-1-1 1 0 0,1 0-1 0 0,-1 0 3 0 0,18 16-32 0 0,-14-10 32 0 0,0 0 0 0 0,0 0 0 0 0,-1 0 0 0 0,-1 0 0 0 0,1 1 0 0 0,-1-1 0 0 0,0 1 0 0 0,-1 0 0 0 0,1 4 0 0 0,4 10 0 0 0,0 5-28 0 0,0 0 1 0 0,-2 1-1 0 0,-2-1 1 0 0,0 1-1 0 0,-2 7 28 0 0,2 10-178 0 0,5 23 178 0 0,-7-67-59 0 0,-1 3-143 0 0,1 0 1 0 0,-1-1-1 0 0,1 1 1 0 0,0-1-1 0 0,0 1 1 0 0,1-1-1 0 0,-1 1 1 0 0,1-1-1 0 0,0 1 0 0 0,0 0 202 0 0,-1-4-264 0 0,1 0 0 0 0,-1 0 0 0 0,0 0 0 0 0,0 0 0 0 0,0 0-1 0 0,0 0 1 0 0,0-1 0 0 0,0 1 0 0 0,0 0 0 0 0,0-1-1 0 0,0 1 1 0 0,0 0 0 0 0,0-1 0 0 0,0 1 0 0 0,0-1-1 0 0,0 0 1 0 0,0 1 0 0 0,0-1 0 0 0,0 0 0 0 0,0 0 264 0 0,12-11-1942 0 0</inkml:trace>
  <inkml:trace contextRef="#ctx0" brushRef="#br0" timeOffset="1578.477">2829 100 16208 0 0,'-3'-7'351'0'0,"0"0"1"0"0,-1 0 0 0 0,0 0 0 0 0,0 0 0 0 0,-2-2-352 0 0,3 6 563 0 0,1 0-1 0 0,-1 0 1 0 0,0 0-1 0 0,0 1 0 0 0,0-1 1 0 0,0 1-1 0 0,0-1 0 0 0,0 1 1 0 0,-1 0-1 0 0,-1-1-562 0 0,3 2 171 0 0,1 1-1 0 0,-1-1 1 0 0,1 1 0 0 0,-1 0-1 0 0,1 0 1 0 0,-1 0-1 0 0,0-1 1 0 0,1 1 0 0 0,-1 0-1 0 0,1 1 1 0 0,-1-1 0 0 0,1 0-1 0 0,-1 0 1 0 0,1 1-1 0 0,-1-1 1 0 0,1 1 0 0 0,-1-1-1 0 0,1 1 1 0 0,0 0 0 0 0,-1-1-1 0 0,1 1 1 0 0,0 0-1 0 0,0 0 1 0 0,-1 0 0 0 0,1 0-1 0 0,0 0 1 0 0,0 0 0 0 0,0 0-1 0 0,0 1-170 0 0,-5 5 204 0 0,-1 1 0 0 0,2 0-1 0 0,-1 0 1 0 0,1 1 0 0 0,0-1-1 0 0,1 1 1 0 0,0 1-204 0 0,1-5 53 0 0,1 1 1 0 0,1 0-1 0 0,-1 0 0 0 0,1 0 1 0 0,0 0-1 0 0,0 0 0 0 0,0 0 0 0 0,1 0 1 0 0,0 0-1 0 0,0 0 0 0 0,1 0 0 0 0,0 1-53 0 0,0-4 13 0 0,0 0 0 0 0,-1-1 0 0 0,2 1 0 0 0,-1-1 0 0 0,0 1 0 0 0,1-1 0 0 0,-1 1 0 0 0,1-1 0 0 0,-1 0 0 0 0,1 1 0 0 0,0-1 0 0 0,0 0 0 0 0,0 0 0 0 0,1-1 0 0 0,-1 1 0 0 0,0 0-1 0 0,1-1 1 0 0,-1 1 0 0 0,2 0-13 0 0,7 3 120 0 0,1 0 0 0 0,0 0 0 0 0,12 2-120 0 0,3 2 69 0 0,9 5-107 0 0,0 1-1 0 0,-1 3 1 0 0,-1 0-1 0 0,-1 2 1 0 0,10 9 38 0 0,-23-15 49 0 0,0 2-1 0 0,-2 0 1 0 0,1 1-1 0 0,-2 1 1 0 0,3 4-49 0 0,-19-21 16 0 0,-1 0 1 0 0,0 0-1 0 0,1 0 1 0 0,-1-1-1 0 0,1 1 1 0 0,-1 0-1 0 0,0 0 0 0 0,0 0 1 0 0,1 0-1 0 0,-1 0 1 0 0,0 0-1 0 0,0 0 1 0 0,0 0-1 0 0,0 0 1 0 0,0 0-17 0 0,0-1 40 0 0,0 1 1 0 0,0 0-1 0 0,0-1 0 0 0,0 1 1 0 0,0 0-1 0 0,0 0 1 0 0,0-1-1 0 0,0 1 1 0 0,0 0-1 0 0,1-1 1 0 0,-1 1-1 0 0,0 0 1 0 0,1-1-1 0 0,-1 1 0 0 0,0 0 1 0 0,1-1-1 0 0,0 1-40 0 0,-12 6 238 0 0,4-5-207 0 0,0 0 0 0 0,0 0 0 0 0,0 0 1 0 0,-1-1-1 0 0,1 0 0 0 0,-7 0-31 0 0,-47-2-2 0 0,38 0 51 0 0,-13-1-31 0 0,-165-8-190 0 0,127 7-214 0 0,25 1-2988 0 0,-7-3 3374 0 0,37 0-1279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4.32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242 23 16959 0 0,'3'-7'388'0'0,"4"-8"1175"0"0,-7 15-994 0 0,0 0 178 0 0,6 13 1388 0 0,-6-9-1957 0 0,0 0 1 0 0,0 1-1 0 0,-1-1 1 0 0,0 0 0 0 0,0 0-1 0 0,0 0 1 0 0,0 0-1 0 0,-2 3-178 0 0,-4 24 484 0 0,-3 65 1358 0 0,-14 60-1842 0 0,6-67 772 0 0,-22 60-772 0 0,32-117 190 0 0,0 1 0 0 0,-1 29-190 0 0,-5 19 106 0 0,11-58-79 0 0,0 0 0 0 0,1 0-27 0 0,-3 23 132 0 0,5-44-192 0 0,0 0 1 0 0,0 0-1 0 0,0 0 0 0 0,0-1 1 0 0,0 1-1 0 0,0 0 0 0 0,1 0 0 0 0,-1 0 1 0 0,1-1-1 0 0,-1 1 0 0 0,1 0 1 0 0,0 0-1 0 0,-1-1 0 0 0,2 1 60 0 0,-2-1-509 0 0,1-1 334 0 0,0 0 0 0 0,0-1 0 0 0,0 1 0 0 0,0 0 1 0 0,0-1-1 0 0,0 1 0 0 0,0-1 0 0 0,0 1 0 0 0,0-1 0 0 0,0 1 0 0 0,0-1 0 0 0,-1 0 1 0 0,1 1-1 0 0,0-1 0 0 0,0 0 0 0 0,-1 0 0 0 0,1 1 0 0 0,0-1 0 0 0,-1 0 1 0 0,1 0-1 0 0,0-1 175 0 0,10-21-1162 0 0,-9 17 724 0 0,11-25-1241 0 0</inkml:trace>
  <inkml:trace contextRef="#ctx0" brushRef="#br0" timeOffset="343.335">515 19 7832 0 0,'0'0'356'0'0,"0"0"-7"0"0,-5 7-206 0 0,0 3 1428 0 0,1 0 0 0 0,0 0 0 0 0,0 1 0 0 0,1-1 0 0 0,1 1 0 0 0,0 0 0 0 0,-1 10-1571 0 0,0-3 1088 0 0,-10 78 2743 0 0,2 46-3831 0 0,2-14 987 0 0,-13 78 329 0 0,-6 63-856 0 0,23-145-420 0 0,7-90-79 0 0,0-12-370 0 0,-2-21 8 0 0,0-3-880 0 0,0-5-381 0 0</inkml:trace>
  <inkml:trace contextRef="#ctx0" brushRef="#br0" timeOffset="683.449">0 339 18431 0 0,'0'0'1415'0'0,"0"0"-914"0"0,0 0-334 0 0,0 0 201 0 0,0 0 103 0 0,0 0 17 0 0,2 2 0 0 0,4 3-261 0 0,1-1 1 0 0,-1 1-1 0 0,1-1 0 0 0,0-1 1 0 0,0 1-1 0 0,0-1 1 0 0,1 0-1 0 0,-1-1 1 0 0,1 0-1 0 0,4 1-227 0 0,17 2 189 0 0,0-2 0 0 0,9 0-189 0 0,-10-1 61 0 0,78 2 902 0 0,68-7-963 0 0,-158 3-35 0 0,154-5-3222 0 0,-145 5 1871 0 0</inkml:trace>
  <inkml:trace contextRef="#ctx0" brushRef="#br0" timeOffset="684.449">45 649 13824 0 0,'-16'11'3018'0'0,"27"-6"-1689"0"0,0 0 0 0 0,0-1-1 0 0,1-1 1 0 0,2 1-1329 0 0,4 0 995 0 0,0-1 0 0 0,9 0-995 0 0,23-1-39 0 0,30-3 39 0 0,-19 0 902 0 0,29 2-795 0 0,0 5-1 0 0,42 9-106 0 0,-103-9-1096 0 0,2 3-64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3.47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56 19351 0 0,'0'0'886'0'0,"0"0"-21"0"0,15 4 383 0 0,-6-5-690 0 0,1 0 0 0 0,-1-1 0 0 0,0 0 1 0 0,0-1-1 0 0,0 0 0 0 0,0 0 0 0 0,0-1 0 0 0,1-1-558 0 0,4-1-292 0 0,0 0-1 0 0,11-2 293 0 0,-23 7-512 0 0,0 1 0 0 0,0-1 1 0 0,-1 0-1 0 0,1 0 0 0 0,0 1 0 0 0,0-1 1 0 0,-1 0-1 0 0,1-1 0 0 0,-1 1 0 0 0,1 0 1 0 0,0-1 511 0 0,4-2-7625 0 0</inkml:trace>
  <inkml:trace contextRef="#ctx0" brushRef="#br0" timeOffset="356.57">29 155 9672 0 0,'0'0'748'0'0,"0"0"-196"0"0,0 0 1009 0 0,0 0 492 0 0,0 0 99 0 0,0 0-133 0 0,0 0-646 0 0,2 1-278 0 0,3 1-671 0 0,0-1 1 0 0,-1 0 0 0 0,1 0-1 0 0,0-1 1 0 0,0 0 0 0 0,0 1-1 0 0,0-1 1 0 0,0-1 0 0 0,1 1-425 0 0,47-10 481 0 0,-28 5-843 0 0,-1-3-2157 0 0,-13 3-5672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58.9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8 790 5984 0 0,'0'0'273'0'0,"0"0"-5"0"0,-5 5 1211 0 0,4-2 4193 0 0,0 12-2458 0 0,0-10-2790 0 0,1 0 1 0 0,0 1 0 0 0,0-1-1 0 0,1 0 1 0 0,0 2-425 0 0,17 100 3870 0 0,15 146-1642 0 0,-25-155-1164 0 0,-5 27-1064 0 0,1-53 1055 0 0,-2-52-512 0 0,0-22 27 0 0,-3-10-293 0 0,-8-80 332 0 0,4-15-609 0 0,2 49 74 0 0,3 20-74 0 0,4-37 0 0 0,1-14 0 0 0,-5 47-28 0 0,7-38 28 0 0,-5 60-13 0 0,2-1 0 0 0,1 1 0 0 0,0 0 0 0 0,8-17 13 0 0,-10 30-19 0 0,0 2 0 0 0,0-1 0 0 0,0 0 0 0 0,1 1 0 0 0,0-1 0 0 0,0 1 0 0 0,0 0 0 0 0,0 0 1 0 0,1 1-1 0 0,1-2 19 0 0,-4 5 21 0 0,0-1-1 0 0,0 1 1 0 0,0-1 0 0 0,1 1 0 0 0,-1 0 0 0 0,0-1 0 0 0,1 1 0 0 0,-1 0 0 0 0,0 1 0 0 0,1-1 0 0 0,-1 0 0 0 0,1 1 0 0 0,0-1 0 0 0,-1 1 0 0 0,1 0 0 0 0,-1 0 0 0 0,1 0 0 0 0,0 0 0 0 0,-1 0-1 0 0,1 1 1 0 0,-1-1 0 0 0,1 1 0 0 0,-1 0 0 0 0,1-1 0 0 0,-1 1 0 0 0,1 0 0 0 0,0 1-21 0 0,4 3-38 0 0,-1-1 0 0 0,0 1 1 0 0,0 0-1 0 0,0 0 0 0 0,-1 1 0 0 0,1-1 0 0 0,-1 1 1 0 0,-1 1-1 0 0,1-1 0 0 0,-1 1 0 0 0,0-1 0 0 0,0 1 0 0 0,-1 0 1 0 0,0 0-1 0 0,0 3 38 0 0,4 12 24 0 0,0 0 1 0 0,-2 1-1 0 0,-1-1 1 0 0,1 17-25 0 0,1 62 442 0 0,-4 66-442 0 0,-2-96 99 0 0,-2-17-38 0 0,2-11 35 0 0,1 10-96 0 0,0-35 38 0 0,-1-5-14 0 0,1 1 1 0 0,0-1-1 0 0,1 0 0 0 0,1 0 1 0 0,0 0-1 0 0,3 7-24 0 0,-5-18 1 0 0,-1-1-1 0 0,1 1 1 0 0,0-1-1 0 0,-1 1 1 0 0,1-1-1 0 0,0 1 0 0 0,0-1 1 0 0,0 1-1 0 0,0-1 1 0 0,0 0-1 0 0,1 0 0 0 0,-1 0 1 0 0,0 1-1 0 0,0-1 1 0 0,1 0-1 0 0,-1-1 1 0 0,1 1-1 0 0,-1 0 0 0 0,1 0 1 0 0,-1-1-1 0 0,1 1 1 0 0,-1 0-1 0 0,1-1 1 0 0,0 0-1 0 0,-1 1 0 0 0,1-1 1 0 0,0 0-1 0 0,1 0-17 0 0,0 0 0 0 0,0-1-1 0 0,0 0 1 0 0,0 1 0 0 0,0-1 0 0 0,0 0 0 0 0,-1 0 0 0 0,1-1 0 0 0,0 1 0 0 0,-1 0 0 0 0,1-1 0 0 0,-1 0 0 0 0,1 0-1 0 0,1-1 18 0 0,-1 0-91 0 0,7-5-763 0 0,0-1-1 0 0,0 0 0 0 0,-1 0 0 0 0,-1-1 0 0 0,1-1 855 0 0,2-8-9267 0 0</inkml:trace>
  <inkml:trace contextRef="#ctx0" brushRef="#br0" timeOffset="1118.932">722 80 12752 0 0,'0'0'289'0'0,"0"0"40"0"0,0 0 22 0 0,0 0-40 0 0,0 0-49 0 0,0 0 550 0 0,0 0 256 0 0,0 0 55 0 0,0 0-29 0 0,0 0-167 0 0,0 0-79 0 0,0 0-15 0 0,0 0-75 0 0,0 0-314 0 0,0 0-136 0 0,0 0-27 0 0,0 0 11 0 0,0 0 79 0 0,0 0 39 0 0,0 0 6 0 0,0 0-9 0 0,-8 11 666 0 0,4-7-1006 0 0,0-1 0 0 0,-1 1-1 0 0,1-1 1 0 0,-1 0 0 0 0,0 0-1 0 0,0-1 1 0 0,0 1 0 0 0,0-1-1 0 0,0 0 1 0 0,-3 0-67 0 0,-42 14-3 0 0,42-15 20 0 0,0 1 68 0 0,0-1 0 0 0,-1 0 0 0 0,-7 0-85 0 0,11-1 20 0 0,4 0 1 0 0,0 0 0 0 0,-1 0 0 0 0,1 1 0 0 0,-1-1 0 0 0,1-1 0 0 0,0 1 1 0 0,-1 0-1 0 0,1 0 0 0 0,-1 0 0 0 0,1-1 0 0 0,0 1 0 0 0,-1-1 0 0 0,1 1 0 0 0,0-1 0 0 0,0 1-21 0 0,0-1 75 0 0,1 1-2 0 0,0 0 11 0 0,-15 10 528 0 0,10-1-528 0 0,1 0 1 0 0,0 1-1 0 0,1-1 0 0 0,0 1 1 0 0,0 0-1 0 0,1 0 0 0 0,0 0 0 0 0,1 0 1 0 0,0 0-1 0 0,1 1 0 0 0,0-1 1 0 0,0 0-1 0 0,1 0 0 0 0,1 4-84 0 0,0 28 288 0 0,-2-28-124 0 0,0 0 0 0 0,3 12-164 0 0,1 8 288 0 0,-1 0 0 0 0,-1 12-288 0 0,3 42 336 0 0,2 21 16 0 0,-1-32 59 0 0,-3-28-91 0 0,-2-22-287 0 0,-1-22-39 0 0,0 0 1 0 0,1 1-1 0 0,-1-1 0 0 0,1 0 0 0 0,0 1 0 0 0,0-1 1 0 0,1 0-1 0 0,-1 0 0 0 0,2 2 6 0 0,-1-2 69 0 0,0-2-7 0 0,-1-1 1 0 0,0 0-1 0 0,0 1 1 0 0,0-1-1 0 0,0 1 0 0 0,-1-1 1 0 0,1 1-1 0 0,0 1-62 0 0,9-5 160 0 0,-7 0-137 0 0,0 0 0 0 0,-1 0 0 0 0,1-1 0 0 0,-1 0 0 0 0,1 1 0 0 0,-1-1 0 0 0,0 0 0 0 0,0 0 0 0 0,0 0 0 0 0,0 0 0 0 0,0-1 0 0 0,0 1 0 0 0,0 0 0 0 0,-1-1 0 0 0,0 0 0 0 0,1 0-23 0 0,-1 1-12 0 0,0 0 1 0 0,1-1-1 0 0,-1 1 0 0 0,1 0 0 0 0,-1 0 1 0 0,1 0-1 0 0,0 0 0 0 0,0 0 1 0 0,0 0-1 0 0,0 0 0 0 0,0 1 0 0 0,0-1 1 0 0,2-1 11 0 0,4-1-80 0 0,0 1 0 0 0,0-1 1 0 0,5 0 79 0 0,-1 0-41 0 0,-11 3-55 0 0,16 0-531 0 0,-10 1-321 0 0,1 0 0 0 0,-1 0 0 0 0,0 0 0 0 0,3 2 948 0 0,1 0-1890 0 0,-4-5-57 0 0</inkml:trace>
  <inkml:trace contextRef="#ctx0" brushRef="#br0" timeOffset="3187.074">806 659 3224 0 0,'0'0'385'0'0,"0"0"410"0"0,0 0 182 0 0,0 0 42 0 0,0 0-6 0 0,0 0-45 0 0,0 0-21 0 0,0 0-3 0 0,0 0-39 0 0,0 0-161 0 0,0 0-68 0 0,0 0-17 0 0,0 0-29 0 0,0 0-106 0 0,0 0-48 0 0,0 0-10 0 0,14-10 949 0 0,-12 5-1255 0 0,-1 1 0 0 0,1 0-1 0 0,0 0 1 0 0,0 1-1 0 0,2-4-159 0 0,10-18 642 0 0,11-26 520 0 0,-10 26-537 0 0,-12 20-486 0 0,0 0 0 0 0,0 0 0 0 0,0 0 0 0 0,2-5-139 0 0,-1 0 181 0 0,1-1 1 0 0,0 1-1 0 0,2-1-181 0 0,13-28 189 0 0,-12 15 109 0 0,-6 18-240 0 0,0 0-1 0 0,0 1 0 0 0,0-1 0 0 0,1 0 1 0 0,0 1-1 0 0,0 0 0 0 0,0-1 0 0 0,4-2-57 0 0,-6 6-2 0 0,0 0 0 0 0,0 0 0 0 0,1 0 0 0 0,-1 0 0 0 0,0 0-1 0 0,-1 0 1 0 0,1 0 0 0 0,0-1 2 0 0,0 1-1 0 0,-1 0 0 0 0,1-1 0 0 0,0 1-1 0 0,0 0 1 0 0,0 1 0 0 0,0-1 0 0 0,1 0 0 0 0,0-1 1 0 0,-2 2 23 0 0,1-1 0 0 0,0 1 0 0 0,0-1 1 0 0,0 1-1 0 0,-1-1 0 0 0,1 1 0 0 0,-1-1 1 0 0,1 1-1 0 0,-1-1 0 0 0,1 0 0 0 0,-1 0-23 0 0,6-15 35 0 0,-4 14-34 0 0,-1 0 0 0 0,0 0-1 0 0,0 0 1 0 0,1 0 0 0 0,-2 0-1 0 0,2-3 0 0 0,-1 3 10 0 0,-1 0 0 0 0,1-1 0 0 0,0 1 0 0 0,1 0 0 0 0,-1 0 0 0 0,1-1-10 0 0,-1 1 4 0 0,1 1 0 0 0,-1-1 1 0 0,-1 0-1 0 0,1 1 0 0 0,0-1 0 0 0,-1 0 0 0 0,1 0 0 0 0,-1 1 0 0 0,0-1 0 0 0,1-1-4 0 0,2-18 77 0 0,-3 21-77 0 0,1 0 1 0 0,-1 0 0 0 0,1 0-1 0 0,-1 0 1 0 0,0 0 0 0 0,0 0 0 0 0,0 0-1 0 0,0 0 1 0 0,0 0 0 0 0,0 0-1 0 0,0 0 1 0 0,0 0 0 0 0,0 0-1 0 0,0 0 1 0 0,0 0 0 0 0,-1 0-1 0 0,-1-13-1 0 0,3 11 8 0 0,-1 0-1 0 0,-1 0 1 0 0,1 0-1 0 0,0 0 0 0 0,-1 0 1 0 0,0 0-1 0 0,1 0 1 0 0,-1 0-1 0 0,0 0 0 0 0,-1-1-6 0 0,-2-2 39 0 0,-6-19 40 0 0,9 22-68 0 0,-8-7-12 0 0,4 7 1 0 0,-1 1-10 0 0,4 1 1 0 0,0 1 1 0 0,0 0-1 0 0,0 0 1 0 0,0 1-1 0 0,0-1 1 0 0,0 0-1 0 0,0 1 1 0 0,0-1-1 0 0,0 1 1 0 0,1-1-1 0 0,-1 1 0 0 0,0 0 1 0 0,0 0-1 0 0,1 0 1 0 0,-1 0-1 0 0,0 0 1 0 0,1 0-1 0 0,-1 0 1 0 0,1 1-1 0 0,-1-1 1 0 0,1 0-1 0 0,0 1 1 0 0,0 0-1 0 0,-1-1 1 0 0,1 1-1 0 0,0 1 9 0 0,-7 11 12 0 0,2 1-1 0 0,0 1 1 0 0,-2 7-12 0 0,5-5 182 0 0,1-1 1 0 0,0 1-1 0 0,2 0 0 0 0,0 0 0 0 0,1 8-182 0 0,1 18 382 0 0,2 21 150 0 0,-2-42-214 0 0,-1 1 0 0 0,-1 22-318 0 0,-1-35 65 0 0,-6 109 440 0 0,7-99-371 0 0,1 1 0 0 0,0-1 0 0 0,2 0 0 0 0,3 12-134 0 0,-5-28 67 0 0,0 0 1 0 0,1-1-1 0 0,0 1 1 0 0,0 0-1 0 0,0 0 1 0 0,1 2-68 0 0,-2-7 14 0 0,0 1 0 0 0,-1-1 0 0 0,1 1 0 0 0,0-1 0 0 0,-1 0 0 0 0,1 1 0 0 0,0-1 0 0 0,-1 0 0 0 0,1 1 0 0 0,0-1 0 0 0,0 0 0 0 0,-1 0 0 0 0,1 0 0 0 0,0 0 0 0 0,0 1 0 0 0,-1-1 0 0 0,1 0 0 0 0,0 0 0 0 0,0-1 0 0 0,-1 1 0 0 0,1 0 0 0 0,0 0 0 0 0,0 0-14 0 0,18-6 147 0 0,-17 5-119 0 0,10-5-139 0 0,0 0 0 0 0,-1-1-1 0 0,0-1 1 0 0,0 0 0 0 0,-1 0 0 0 0,0-1-1 0 0,7-8 112 0 0,-9 10-650 0 0,2-3-793 0 0,-2-3-69 0 0</inkml:trace>
  <inkml:trace contextRef="#ctx0" brushRef="#br0" timeOffset="4218.696">1179 7 9360 0 0,'-5'0'8458'0'0,"5"-1"-3574"0"0,8 0-2439 0 0,11-1-3081 0 0,-16 2 851 0 0,6-1 156 0 0,0 1 1 0 0,0 0-1 0 0,0 1 0 0 0,4 0-371 0 0,20 2 596 0 0,-27-2-484 0 0,11-3 163 0 0,2-3 633 0 0,-17 4-946 0 0,-2 1-51 0 0,0 0 37 0 0,0 0 139 0 0,0 0 13 0 0,2 2-92 0 0,0-1 0 0 0,-1 1 1 0 0,1 0-1 0 0,-1-1 0 0 0,0 1 1 0 0,1 0-1 0 0,-1 0 0 0 0,0 0 1 0 0,0 0-1 0 0,0 0 0 0 0,0 0 1 0 0,0 2-9 0 0,6 45 189 0 0,-7-9 28 0 0,3-9 174 0 0,-2 15-391 0 0,2 17 272 0 0,6 72 729 0 0,-3-32-362 0 0,18 86-639 0 0,-21-175 48 0 0,2 12 96 0 0,-1 0 1 0 0,-1-1-1 0 0,-1 7-144 0 0,2-4 310 0 0,-4-28-301 0 0,0 1-1 0 0,0-1 1 0 0,0 1 0 0 0,-1 0 0 0 0,1-1 0 0 0,0 1 0 0 0,0-1-1 0 0,0 1 1 0 0,0-1 0 0 0,-1 1 0 0 0,1-1 0 0 0,0 1 0 0 0,0-1-1 0 0,-1 1 1 0 0,1-1 0 0 0,0 1 0 0 0,-1-1 0 0 0,1 0 0 0 0,-1 1-1 0 0,1-1 1 0 0,-1 0 0 0 0,1 1 0 0 0,0-1 0 0 0,-1 0 0 0 0,1 1 0 0 0,-1-1-1 0 0,1 0 1 0 0,-1 0 0 0 0,0 0 0 0 0,1 1 0 0 0,-1-1 0 0 0,1 0-1 0 0,-1 0 1 0 0,1 0 0 0 0,-1 0 0 0 0,1 0 0 0 0,-1 0 0 0 0,0 0-1 0 0,1 0 1 0 0,-1 0 0 0 0,1 0 0 0 0,-1-1-9 0 0,-24-5 81 0 0,25 6-76 0 0,-2-1-7 0 0,-11-4-185 0 0,0 0 1 0 0,-1 1 0 0 0,1 0 0 0 0,-1 1 0 0 0,1 1 0 0 0,-1 0 0 0 0,-2 1 186 0 0,-25 1-4317 0 0,33 2 2579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0.24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46 21743 0 0,'-4'-3'397'0'0,"3"3"-269"0"0,0 0 0 0 0,0-1 0 0 0,1 0 1 0 0,-1 1-1 0 0,0-1 0 0 0,1 1 0 0 0,-1-1 0 0 0,0 0 1 0 0,1 1-1 0 0,-1-1 0 0 0,1 0 0 0 0,-1 0 1 0 0,1 1-1 0 0,-1-1 0 0 0,1 0 0 0 0,-1 0-128 0 0,10-12 1770 0 0,-6 11-1570 0 0,-1 1 0 0 0,1-1 0 0 0,-1 1 0 0 0,1 0 1 0 0,0 0-1 0 0,-1 0 0 0 0,1 0 0 0 0,0 0 0 0 0,0 0 1 0 0,2 1-201 0 0,30-5 571 0 0,-30 5-562 0 0,4-1 58 0 0,1 1 0 0 0,-1-1 0 0 0,1 2 0 0 0,-1-1 0 0 0,5 2-67 0 0,-12-1 23 0 0,1-1-1 0 0,0 1 1 0 0,-1 0-1 0 0,1 0 1 0 0,-1 0-1 0 0,1 0 1 0 0,-1 1-1 0 0,1-1 1 0 0,-1 1-1 0 0,0-1 1 0 0,0 1-1 0 0,1 0 1 0 0,-1 0-1 0 0,-1 0 1 0 0,1 0-1 0 0,0 0 1 0 0,0 0-1 0 0,-1 1 1 0 0,1-1-1 0 0,0 3-22 0 0,0-1 45 0 0,-1 0 0 0 0,0 0 0 0 0,1 1 0 0 0,-2-1 0 0 0,1 0 0 0 0,0 1-1 0 0,-1-1 1 0 0,0 1 0 0 0,0-1 0 0 0,0 1 0 0 0,0-1 0 0 0,-1 0 0 0 0,-1 4-45 0 0,-2 10 214 0 0,-1-1 0 0 0,-6 14-214 0 0,7-19 91 0 0,-44 101 477 0 0,28-66-183 0 0,-3 2-385 0 0,-4 8 327 0 0,18-39 177 0 0,-11 15-504 0 0,10-17 333 0 0,9-15-266 0 0,1-1-3 0 0,0 0-7 0 0,18 0-26 0 0,95-10-5664 0 0,47 5 5633 0 0,-149 5-1999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0.6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40 1 5064 0 0,'-1'0'703'0'0,"0"1"-1"0"0,-1 0 1 0 0,1-1 0 0 0,0 1-1 0 0,0 0 1 0 0,0 0 0 0 0,0 0-1 0 0,0 0 1 0 0,0 0 0 0 0,0 0-1 0 0,0 0 1 0 0,0 1 0 0 0,0-1-1 0 0,1 0 1 0 0,-1 0 0 0 0,0 1 0 0 0,1-1-1 0 0,-1 0 1 0 0,1 1 0 0 0,-1-1-703 0 0,0 6 2747 0 0,0-1-1 0 0,0 0 1 0 0,0 1 0 0 0,1 0-2747 0 0,-2 11-1271 0 0,-2 8 1263 0 0,1 1 1 0 0,1 0-1 0 0,2 22 8 0 0,1-41-897 0 0,-1-1 0 0 0,-1 1 0 0 0,1-1 0 0 0,-2 5 897 0 0,-1 2-9207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1.0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1 21679 0 0,'0'0'994'0'0,"0"0"-22"0"0,-1 1-624 0 0,1 4-316 0 0,-1 0 1 0 0,1 0 0 0 0,0 1 0 0 0,0-1 0 0 0,0 0-1 0 0,1 0 1 0 0,-1 0 0 0 0,1 0 0 0 0,1 2-33 0 0,-1-2 23 0 0,4 17 902 0 0,7 19-925 0 0,-6-21 490 0 0,0 0 1 0 0,0 8-491 0 0,1 12 235 0 0,6 45 418 0 0,-8-57-366 0 0,-3-18-223 0 0,-1 0 0 0 0,0 0-1 0 0,0 2-63 0 0,4 91 1472 0 0,-2-75-728 0 0,-6-43-538 0 0,0-5-36 0 0,3-2-3 0 0,-1-8-81 0 0,2 1 0 0 0,2-5-86 0 0,4-25 26 0 0,-3 16 1 0 0,5-13-27 0 0,-4 28-72 0 0,10-24 72 0 0,-12 41-12 0 0,2 0 0 0 0,-1 1 0 0 0,2-1 0 0 0,-1 1 0 0 0,1 0 0 0 0,1 0 12 0 0,-3 6 18 0 0,-1-1 0 0 0,1 1-1 0 0,0 0 1 0 0,1 0 0 0 0,-1 1-1 0 0,1-1 1 0 0,0 1 0 0 0,-1 0 0 0 0,1 0-1 0 0,1 1 1 0 0,-1-1 0 0 0,0 1-1 0 0,1 0 1 0 0,1 0-18 0 0,-4 1 9 0 0,0 1 0 0 0,0-1 0 0 0,0 1-1 0 0,0-1 1 0 0,0 1 0 0 0,0 0 0 0 0,0 0 0 0 0,0 0 0 0 0,0 1 0 0 0,-1-1-1 0 0,1 1 1 0 0,0 0 0 0 0,0-1 0 0 0,0 1 0 0 0,0 0 0 0 0,-1 1 0 0 0,1-1-1 0 0,0 0 1 0 0,-1 1 0 0 0,0 0 0 0 0,1-1 0 0 0,-1 1 0 0 0,0 0 0 0 0,0 0-1 0 0,1 0 1 0 0,-2 1 0 0 0,1-1 0 0 0,1 2-9 0 0,2 5 17 0 0,0 1 0 0 0,0 1 0 0 0,-1-1 1 0 0,2 8-18 0 0,-3-9 3 0 0,0 3 13 0 0,-1-1 1 0 0,0 1-1 0 0,-1-1 1 0 0,0 1-1 0 0,-1 4-16 0 0,2 15 46 0 0,-1-18-7 0 0,-2 0 0 0 0,1 0 0 0 0,-2-1-1 0 0,-1 9-38 0 0,-2 23 133 0 0,2-1 171 0 0,-3 9-304 0 0,6-48-137 0 0,-1 0 0 0 0,1 0 0 0 0,-1-1 0 0 0,1 1-1 0 0,0 0 1 0 0,1 0 0 0 0,-1 0 0 0 0,1 0 0 0 0,0-1 0 0 0,-1 1 0 0 0,2 0 0 0 0,-1-1-1 0 0,1 2 138 0 0,-1-4-2785 0 0,4-1-7111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1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13 305 16671 0 0,'0'0'382'0'0,"-4"5"905"0"0,-5 5-1124 0 0,9-8-4 0 0,0 0 0 0 0,0 1-1 0 0,1-1 1 0 0,-1 0-1 0 0,1 0 1 0 0,-1 0-1 0 0,1 1 1 0 0,0-1 0 0 0,0 0-1 0 0,0 0-158 0 0,3 11 1256 0 0,11 46 852 0 0,-7-29-1580 0 0,-1 0 0 0 0,-1 0 0 0 0,-2 1 0 0 0,0 21-528 0 0,-4-1-82 0 0,-2 113 2429 0 0,0-110-1907 0 0,2-28-84 0 0,-1 0 1 0 0,-1 2-357 0 0,1 4 575 0 0,1-32-486 0 0,0 1-76 0 0,0-1 0 0 0,0 0 0 0 0,0 1-1 0 0,0-1 1 0 0,0 0 0 0 0,0 1 0 0 0,0-1 0 0 0,0 0-1 0 0,0 1 1 0 0,0-1 0 0 0,1 0 0 0 0,-1 1 0 0 0,0-1 0 0 0,0 0-1 0 0,0 1 1 0 0,0-1 0 0 0,0 0 0 0 0,1 1 0 0 0,-1-1-1 0 0,0 0 1 0 0,0 0 0 0 0,0 1 0 0 0,1-1 0 0 0,-1 0 0 0 0,0 0-1 0 0,1 1-12 0 0,2 0 10 0 0,0 0-1 0 0,0 0 0 0 0,0 0 0 0 0,1-1 1 0 0,-1 1-1 0 0,1-1 0 0 0,-1 1 1 0 0,0-1-1 0 0,1 0 0 0 0,-1-1 0 0 0,0 1 1 0 0,1-1-1 0 0,-1 1 0 0 0,2-1-9 0 0,7-3 24 0 0,1 1-1 0 0,-1-1 0 0 0,2-2-23 0 0,24-11 19 0 0,-24 9-377 0 0,1 2-1 0 0,0 0 0 0 0,10-2 359 0 0,-13 3-1078 0 0,-5 2-1336 0 0,1 1-3398 0 0,1 0-2735 0 0</inkml:trace>
  <inkml:trace contextRef="#ctx0" brushRef="#br0" timeOffset="968.824">445 740 13328 0 0,'1'-3'277'0'0,"0"0"1"0"0,0 0 0 0 0,0 0-1 0 0,0 0 1 0 0,-1 0-1 0 0,1 0 1 0 0,-1 0 0 0 0,0 0-1 0 0,0-1 1 0 0,0 1 0 0 0,0 0-1 0 0,0 0 1 0 0,-1 0 0 0 0,0-1-278 0 0,1 2 204 0 0,-1 0 0 0 0,0 0 1 0 0,0 0-1 0 0,0 0 1 0 0,0 0-1 0 0,0 0 1 0 0,0 0-1 0 0,-1 0 1 0 0,1 1-1 0 0,-1-1 0 0 0,1 0 1 0 0,-1 1-1 0 0,1 0 1 0 0,-1-1-1 0 0,0 1 1 0 0,0 0-1 0 0,0 0 0 0 0,0 0 1 0 0,0 0-1 0 0,-1-1-204 0 0,-5-1 367 0 0,0 0 0 0 0,0 0 0 0 0,-1 0 0 0 0,0 1 0 0 0,1 1 0 0 0,-1-1 0 0 0,0 1 0 0 0,0 1 0 0 0,0 0-367 0 0,6 0 28 0 0,0 0-1 0 0,0 1 0 0 0,0-1 0 0 0,1 1 1 0 0,-1 0-1 0 0,0-1 0 0 0,0 1 0 0 0,1 1 1 0 0,-1-1-1 0 0,0 0 0 0 0,1 1 0 0 0,0-1 1 0 0,-1 1-1 0 0,1 0 0 0 0,0 0 0 0 0,0 0 1 0 0,0 0-1 0 0,0 0 0 0 0,0 0 0 0 0,0 1 1 0 0,0-1-1 0 0,1 0 0 0 0,-1 1 0 0 0,1 0 1 0 0,0-1-1 0 0,0 1 0 0 0,0 0 0 0 0,0-1 1 0 0,0 2-28 0 0,-1 5 1 0 0,0 0 1 0 0,0 0 0 0 0,1 0-1 0 0,1 0 1 0 0,-1 1 0 0 0,1-1-1 0 0,1 0 1 0 0,0 7-2 0 0,2 1-1 0 0,1 0 1 0 0,0-1-1 0 0,1 1 0 0 0,2 4 1 0 0,-6-18 12 0 0,0-1 0 0 0,0 0-1 0 0,0 1 1 0 0,0-1 0 0 0,1 0-1 0 0,-1 0 1 0 0,0 0 0 0 0,1 0 0 0 0,0 0-1 0 0,-1 0 1 0 0,1 0 0 0 0,0-1-1 0 0,0 1 1 0 0,0-1 0 0 0,0 1-1 0 0,0-1 1 0 0,0 0 0 0 0,1 0 0 0 0,-1 0-1 0 0,1 1-11 0 0,-1-2 12 0 0,0 0 1 0 0,0 1-1 0 0,0-1 0 0 0,0 0 0 0 0,0 0 1 0 0,0 0-1 0 0,0 0 0 0 0,0-1 0 0 0,0 1 1 0 0,0-1-1 0 0,0 1 0 0 0,0-1 0 0 0,0 0 1 0 0,0 1-1 0 0,0-1 0 0 0,0 0 0 0 0,-1 0 1 0 0,1 0-1 0 0,0-1 0 0 0,0 1 0 0 0,-1 0 1 0 0,1-1-1 0 0,-1 1 0 0 0,1-1-12 0 0,5-6 108 0 0,-1 0-1 0 0,0-1 0 0 0,0 1 1 0 0,0-1-1 0 0,-1-1 0 0 0,-1 1 1 0 0,0-1-1 0 0,0 1 1 0 0,0-1-1 0 0,-2 0 0 0 0,1-1 1 0 0,-1 1-1 0 0,-1 0 0 0 0,1-1 1 0 0,-2-9-108 0 0,0 17-6 0 0,1 1-27 0 0,-1-1-1 0 0,0 1 0 0 0,-1-1 1 0 0,1 1-1 0 0,0 0 1 0 0,-1-1-1 0 0,1 1 0 0 0,-1 0 1 0 0,0-1-1 0 0,0 1 0 0 0,0 0 1 0 0,0 0-1 0 0,0-1 34 0 0,-3 2-10 0 0,2 5-12 0 0,0 7-10 0 0,2 2 32 0 0,0-1 0 0 0,1 1 0 0 0,0-1 0 0 0,1 0 0 0 0,1 0 0 0 0,0 0 0 0 0,0 0 0 0 0,1 0 0 0 0,5 8 0 0 0,0 0-1 0 0,-7-15 83 0 0,0 1 0 0 0,1-1 0 0 0,0 1-1 0 0,0-1 1 0 0,4 4-82 0 0,-3-3 107 0 0,-2-3-122 0 0,1 0 1 0 0,-1-1-1 0 0,0 1 0 0 0,0-1 1 0 0,1 0-1 0 0,0 0 0 0 0,1 2 15 0 0,-3-4 4 0 0,0 1 0 0 0,0-1 0 0 0,0 0-1 0 0,0 1 1 0 0,0-1 0 0 0,0 0 0 0 0,0 0 0 0 0,0 0-1 0 0,1 1 1 0 0,-1-1 0 0 0,0 0 0 0 0,0 0 0 0 0,0-1-1 0 0,0 1 1 0 0,0 0 0 0 0,0 0 0 0 0,0-1-1 0 0,0 1 1 0 0,0 0 0 0 0,0-1 0 0 0,0 1 0 0 0,0-1-1 0 0,0 1 1 0 0,0-1 0 0 0,0 1 0 0 0,0-2-4 0 0,3-1 5 0 0,0 0 0 0 0,-1-1 0 0 0,0 1 0 0 0,1-1 0 0 0,-1 0 0 0 0,0 0 0 0 0,-1 0 0 0 0,1 0 0 0 0,-1-1 0 0 0,0 1 0 0 0,1-4-5 0 0,3-8 9 0 0,-1 0 0 0 0,2-12-9 0 0,-5 15 25 0 0,-1-1 0 0 0,0 0 1 0 0,-1 1-1 0 0,0-1 0 0 0,-1 0 0 0 0,-1 1 0 0 0,-1-5-25 0 0,-5-2-64 0 0,8 43 48 0 0,3-4 16 0 0,3 33 0 0 0,6 22 0 0 0,-12-74 0 0 0,15 54 3 0 0,-14-49-5 0 0,1 1 0 0 0,0-1 1 0 0,0 0-1 0 0,1-1 0 0 0,0 1 0 0 0,0 0 0 0 0,0-1 0 0 0,3 5 2 0 0,-5-9-1 0 0,-1 1-1 0 0,1-1 0 0 0,-1 0 1 0 0,0 0-1 0 0,1 1 0 0 0,-1-1 1 0 0,1 0-1 0 0,-1 0 0 0 0,1 1 1 0 0,-1-1-1 0 0,1 0 0 0 0,0 0 1 0 0,-1 0-1 0 0,1 0 0 0 0,-1 0 1 0 0,1 0-1 0 0,-1 0 0 0 0,1 0 1 0 0,-1 0-1 0 0,1 0 0 0 0,-1 0 1 0 0,1 0-1 0 0,0 0 0 0 0,-1 0 1 0 0,1-1-1 0 0,-1 1 0 0 0,1 0 1 0 0,-1 0-1 0 0,1-1 1 0 0,-1 1-1 0 0,0 0 0 0 0,1-1 1 0 0,-1 1-1 0 0,1 0 0 0 0,-1-1 1 0 0,0 1-1 0 0,1 0 0 0 0,-1-1 1 0 0,0 1-1 0 0,1-1 0 0 0,-1 1 2 0 0,12-20 96 0 0,-7 11-49 0 0,-1-1 0 0 0,0-1 0 0 0,-1 1 0 0 0,-1 0 0 0 0,1-1-1 0 0,-2 0 1 0 0,1-2-47 0 0,0-22 91 0 0,-1-22-91 0 0,-2 29-2 0 0,12 55-138 0 0,3 28 42 0 0,-2 2-1 0 0,3 51 99 0 0,-12-81 250 0 0,-2-1 0 0 0,-1 1-1 0 0,-1-1 1 0 0,-2 16-250 0 0,0-25 172 0 0,0 0-1 0 0,-1 1 1 0 0,0-2-1 0 0,-2 1 1 0 0,0-1 0 0 0,0 1-1 0 0,-6 6-171 0 0,10-19 50 0 0,0 0 0 0 0,-1-1 1 0 0,1 0-1 0 0,-1 1 0 0 0,1-1 0 0 0,-1 0 0 0 0,0 0 1 0 0,-1-1-1 0 0,1 1 0 0 0,0 0 0 0 0,-1-1 0 0 0,-2 2-50 0 0,4-4 1 0 0,1 1-1 0 0,-1 0 0 0 0,0-1 0 0 0,1 1 1 0 0,-1-1-1 0 0,0 0 0 0 0,1 1 0 0 0,-1-1 1 0 0,0 0-1 0 0,1 0 0 0 0,-1 0 1 0 0,0 0-1 0 0,1-1 0 0 0,-1 1 0 0 0,0 0 1 0 0,1-1-1 0 0,-1 1 0 0 0,1-1 0 0 0,-1 1 1 0 0,1-1-1 0 0,-1 0 0 0 0,1 1 0 0 0,-1-1 1 0 0,1 0-1 0 0,-1 0 0 0 0,1 0 0 0 0,0-1 1 0 0,0 1-1 0 0,-1 0 0 0 0,1 0 0 0 0,0-1 1 0 0,0 0-1 0 0,-4-4-429 0 0,1-1 1 0 0,1 0-1 0 0,-1-1 0 0 0,1 1 1 0 0,0-1-1 0 0,1 1 1 0 0,0-1-1 0 0,0 0 0 0 0,1 0 1 0 0,0 1-1 0 0,0-5 429 0 0,-2-13-1936 0 0</inkml:trace>
  <inkml:trace contextRef="#ctx0" brushRef="#br0" timeOffset="1585.195">793 777 15232 0 0,'0'0'348'0'0,"12"-2"961"0"0,12 0-99 0 0,-23 2 138 0 0,-1 0 70 0 0,1-2-1117 0 0,0 1-1 0 0,1 0 1 0 0,-1 0 0 0 0,0 0 0 0 0,1 0 0 0 0,-1 0 0 0 0,1 0-1 0 0,0 1 1 0 0,1-1-301 0 0,1-1 354 0 0,6-5-8 0 0,0 0 1 0 0,0-1-1 0 0,7-7-346 0 0,-14 12 12 0 0,0 0-1 0 0,0-1 0 0 0,0 1 1 0 0,0-1-1 0 0,-1 1 1 0 0,1-1-1 0 0,-1 0 0 0 0,0 0 1 0 0,0 0-1 0 0,-1 0 1 0 0,1 0-1 0 0,0-3-11 0 0,-2 6 9 0 0,0 0 1 0 0,1 0-1 0 0,-1 0 0 0 0,0-1 1 0 0,0 1-1 0 0,0 0 0 0 0,0 0 1 0 0,0 0-1 0 0,0-1 0 0 0,0 1 1 0 0,0 0-1 0 0,0 0 1 0 0,-1 0-1 0 0,1 0 0 0 0,0-1 1 0 0,-1 1-1 0 0,1 0 0 0 0,-1 0 1 0 0,1 0-1 0 0,-1 0 0 0 0,0 0 1 0 0,1 0-1 0 0,-1 0 1 0 0,0 0-1 0 0,0 1 0 0 0,1-1 1 0 0,-1 0-1 0 0,0 0 0 0 0,0 0 1 0 0,0 1-1 0 0,0-1 0 0 0,0 1 1 0 0,0-1-1 0 0,0 1 0 0 0,-1-1 1 0 0,1 1-1 0 0,0-1 1 0 0,0 1-1 0 0,0 0 0 0 0,0 0 1 0 0,-1 0-1 0 0,1 0 0 0 0,0 0 1 0 0,0 0-1 0 0,0 0 0 0 0,0 0 1 0 0,-1 0-1 0 0,1 0 0 0 0,0 0-8 0 0,-2 1-1 0 0,1-1 1 0 0,-1 1 0 0 0,0-1-1 0 0,1 1 1 0 0,-1 0 0 0 0,0 0-1 0 0,1 0 1 0 0,-1 0 0 0 0,1 0 0 0 0,0 1-1 0 0,-1-1 1 0 0,1 1 0 0 0,0-1-1 0 0,0 1 1 0 0,0 0 0 0 0,0 0-1 0 0,0 0 1 0 0,0 0 0 0 0,1 0 0 0 0,-1 0-1 0 0,0 2 0 0 0,-4 11 365 0 0,0 1-1 0 0,1 0 1 0 0,1 0-1 0 0,-2 16-364 0 0,5-24 101 0 0,0 0 0 0 0,1 0 0 0 0,0 0-1 0 0,1 0 1 0 0,0 0 0 0 0,0 0 0 0 0,1 0-1 0 0,-1 0 1 0 0,2-1 0 0 0,-1 1 0 0 0,3 3-101 0 0,-3-5 61 0 0,1 0 0 0 0,0-1 0 0 0,0 1 0 0 0,0-1 1 0 0,0 0-1 0 0,2 1-61 0 0,-4-5-2 0 0,1 1 0 0 0,-1-1 1 0 0,1 0-1 0 0,-1 1 0 0 0,1-1 1 0 0,0 0-1 0 0,0 0 0 0 0,0 0 0 0 0,0 0 1 0 0,0 0-1 0 0,0-1 0 0 0,0 1 1 0 0,0 0-1 0 0,0-1 0 0 0,0 0 1 0 0,0 1-1 0 0,0-1 0 0 0,0 0 0 0 0,1 0 2 0 0,0 0-1 0 0,0 0-1 0 0,1 0 0 0 0,-1-1 0 0 0,0 1 0 0 0,1-1 0 0 0,-1 0 0 0 0,0 0 0 0 0,0 0 0 0 0,0 0 1 0 0,0 0-1 0 0,0-1 0 0 0,0 1 0 0 0,0-1 0 0 0,0 0 0 0 0,-1 0 0 0 0,1 0 0 0 0,-1 0 0 0 0,1 0 1 0 0,-1-1-1 0 0,0 1 0 0 0,0-1 0 0 0,0 1 0 0 0,0-1 0 0 0,1-1 2 0 0,41-70-5097 0 0,-38 64 3879 0 0,-1 0 1 0 0,0 0-1 0 0,0-1 1 0 0,0 0-1 0 0,2-10 1218 0 0,-8 21 43 0 0,1-1 0 0 0,0 1 0 0 0,0 0-1 0 0,0 0 1 0 0,0 0 0 0 0,1-1 0 0 0,-1 1-1 0 0,0 0 1 0 0,0 0 0 0 0,0 0 0 0 0,0-1 0 0 0,0 1-1 0 0,0 0 1 0 0,0 0 0 0 0,0 0 0 0 0,0-1 0 0 0,0 1-1 0 0,1 0 1 0 0,-1 0 0 0 0,0 0 0 0 0,0 0-1 0 0,0 0 1 0 0,0-1 0 0 0,0 1 0 0 0,1 0 0 0 0,-1 0-1 0 0,0 0 1 0 0,0 0 0 0 0,0 0 0 0 0,0 0 0 0 0,1 0-1 0 0,-1 0 1 0 0,0-1 0 0 0,0 1 0 0 0,0 0-1 0 0,1 0 1 0 0,-1 0 0 0 0,0 0 0 0 0,0 0 0 0 0,1 0-43 0 0,7 7 1425 0 0,5 13 658 0 0,-7-5-1339 0 0,0 2 0 0 0,0-1 0 0 0,-2 0 1 0 0,0 1-1 0 0,1 13-744 0 0,-3-18 572 0 0,-1 2 729 0 0,-1-14-1283 0 0,0 0-1 0 0,0 1 1 0 0,0-1-1 0 0,0 0 1 0 0,0 0 0 0 0,0 0-1 0 0,-1 0 1 0 0,1 0-1 0 0,0 0 1 0 0,0 0 0 0 0,0 0-1 0 0,0 0 1 0 0,0 0-1 0 0,0 0 1 0 0,0 0-1 0 0,0 1 1 0 0,0-1 0 0 0,0 0-1 0 0,0 0 1 0 0,0 0-1 0 0,0 0 1 0 0,0 0 0 0 0,-1 0-1 0 0,1 0 1 0 0,0 0-1 0 0,0 0 1 0 0,0 0-1 0 0,0 0 1 0 0,0 0 0 0 0,0 0-1 0 0,0 0 1 0 0,0 0-1 0 0,0 0 1 0 0,0 0 0 0 0,-1 0-1 0 0,1 0 1 0 0,0 0-1 0 0,0 0 1 0 0,0 0-1 0 0,0 0 1 0 0,0 0 0 0 0,0 0-1 0 0,0 0 1 0 0,0 0-1 0 0,0 0 1 0 0,0-1 0 0 0,0 1-1 0 0,-1 0 1 0 0,1 0-1 0 0,0 0 1 0 0,0 0-1 0 0,0 0 1 0 0,0 0 0 0 0,0 0-1 0 0,0 0 1 0 0,0 0-1 0 0,0 0 1 0 0,0 0 0 0 0,0 0-18 0 0,-14-20 1025 0 0,11 14-1044 0 0,-3-4 60 0 0,2 0 0 0 0,-1 0-1 0 0,2 0 1 0 0,-1 0-1 0 0,1-1 1 0 0,1 0-1 0 0,0 1 1 0 0,0-1-1 0 0,1 0 1 0 0,1 0 0 0 0,0 0-1 0 0,1-11-40 0 0,0 16-34 0 0,0 1 1 0 0,0-1-1 0 0,0 1 0 0 0,1-1 0 0 0,-1 1 1 0 0,2-1-1 0 0,-1 1 0 0 0,0 0 0 0 0,1 0 1 0 0,2-2 33 0 0,-3 4-43 0 0,0 0 0 0 0,1 0 0 0 0,0 0 0 0 0,0 0 0 0 0,0 0 0 0 0,0 0 0 0 0,0 1 0 0 0,0 0 0 0 0,1 0 0 0 0,-1 0 0 0 0,1 0 0 0 0,0 0 0 0 0,-1 1 0 0 0,5-2 43 0 0,16-2-2054 0 0,-8 3-4979 0 0,-2 2-1820 0 0</inkml:trace>
  <inkml:trace contextRef="#ctx0" brushRef="#br0" timeOffset="2251.505">1344 487 17967 0 0,'-3'1'301'0'0,"0"-1"-19"0"0,0 1-1 0 0,0 0 1 0 0,0 0 0 0 0,0 0-1 0 0,0 0 1 0 0,0 1-1 0 0,0-1 1 0 0,-2 3-282 0 0,4-3 128 0 0,1 0 0 0 0,-1 0 0 0 0,0 0 1 0 0,0 0-1 0 0,1 0 0 0 0,-1 0 0 0 0,0 0 0 0 0,1 0 0 0 0,-1 1 1 0 0,1-1-1 0 0,0 0 0 0 0,-1 0 0 0 0,1 1 0 0 0,0-1 0 0 0,0 0 0 0 0,0 1 1 0 0,0-1-1 0 0,0 0 0 0 0,0 1 0 0 0,0-1 0 0 0,0 0 0 0 0,1 0 1 0 0,-1 2-129 0 0,4 17 431 0 0,1 1 0 0 0,1-1 0 0 0,1-1 0 0 0,0 1 0 0 0,1-1 0 0 0,3 2-431 0 0,-6-10 180 0 0,2 0 1 0 0,0-1 0 0 0,0 1 0 0 0,0-1-1 0 0,1-1 1 0 0,1 0 0 0 0,0 0-1 0 0,0 0 1 0 0,1-1 0 0 0,9 6-181 0 0,-15-12 31 0 0,0 1 1 0 0,0-1 0 0 0,1 0-1 0 0,-1 0 1 0 0,1-1 0 0 0,-1 1-1 0 0,1-1 1 0 0,0 0 0 0 0,-1 0-1 0 0,1-1 1 0 0,0 1 0 0 0,0-1-1 0 0,-1 0 1 0 0,1 0-1 0 0,0-1 1 0 0,0 0 0 0 0,-1 1-1 0 0,1-1 1 0 0,0-1 0 0 0,-1 1-1 0 0,1-1 1 0 0,-1 0 0 0 0,1 0-1 0 0,-1 0 1 0 0,0 0 0 0 0,0-1-1 0 0,0 0 1 0 0,0 0-1 0 0,1-2-31 0 0,3-1 68 0 0,-1-1-1 0 0,0 0 1 0 0,-1-1-1 0 0,0 0 0 0 0,0 0 1 0 0,-1 0-1 0 0,0 0 0 0 0,0-1 1 0 0,-1 0-1 0 0,0 0 0 0 0,-1 0 1 0 0,0 0-1 0 0,2-10-67 0 0,-3 7 0 0 0,0 0 1 0 0,-1 0-1 0 0,0 0 0 0 0,-1 0 1 0 0,0-1-1 0 0,-1 1 0 0 0,0 0 1 0 0,-1 0-1 0 0,-1 0 0 0 0,0 0 1 0 0,-1 0-1 0 0,-4-10 0 0 0,4 14-5 0 0,0 0 0 0 0,0 0 0 0 0,-1 0 0 0 0,0 0 0 0 0,-1 1 0 0 0,0 0 1 0 0,0 0-1 0 0,0 1 0 0 0,-1-1 0 0 0,0 2 0 0 0,0-1 0 0 0,-1 1 0 0 0,1 0 0 0 0,-1 0 0 0 0,0 1 0 0 0,0 0 0 0 0,-7-2 5 0 0,9 4-41 0 0,0 0 0 0 0,-1 0 0 0 0,1 1 0 0 0,-1 0 0 0 0,1 0 0 0 0,-1 0-1 0 0,1 1 1 0 0,-1 0 0 0 0,1 0 0 0 0,-1 1 0 0 0,1 0 0 0 0,-1 0 0 0 0,1 0 0 0 0,0 1 0 0 0,-1 0 0 0 0,1 0-1 0 0,0 1 1 0 0,0 0 0 0 0,0 0 0 0 0,1 0 0 0 0,-1 0 0 0 0,1 1 0 0 0,0 0 0 0 0,0 1 0 0 0,0-1 0 0 0,0 1-1 0 0,1-1 1 0 0,0 1 0 0 0,0 1 0 0 0,0-1 0 0 0,0 1 0 0 0,1-1 0 0 0,0 1 0 0 0,-2 5 41 0 0,2-3-48 0 0,0 0 0 0 0,1 1 0 0 0,0 0 0 0 0,0 0 0 0 0,1-1 0 0 0,0 1 0 0 0,0 0 0 0 0,1 0 1 0 0,0 0-1 0 0,1 0 0 0 0,0 5 48 0 0,2 3-917 0 0,1 0 0 0 0,1-1 1 0 0,0 0-1 0 0,2 0 0 0 0,4 9 917 0 0,4 5-8459 0 0</inkml:trace>
  <inkml:trace contextRef="#ctx0" brushRef="#br0" timeOffset="35310.505">1691 0 14888 0 0,'0'0'680'0'0,"0"0"-11"0"0,4 13 504 0 0,3 7-665 0 0,-1 0 0 0 0,-1 1 0 0 0,-1 0 0 0 0,-1 0 0 0 0,-1 6-508 0 0,5 26-1611 0 0,-5-45-4968 0 0</inkml:trace>
  <inkml:trace contextRef="#ctx0" brushRef="#br0" timeOffset="35652.915">1809 21 3680 0 0,'0'0'167'0'0,"0"0"450"0"0,0 0 1787 0 0,0 0 777 0 0,0 3 3078 0 0,0 7-4737 0 0,2 10-795 0 0,0 0-1 0 0,0-1 1 0 0,3 5-727 0 0,1 9 112 0 0,0-5-4204 0 0,-5-24 2682 0 0,2 11-4866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2.57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42 20127 0 0,'0'0'463'0'0,"0"0"61"0"0,0 0 27 0 0,0 0-67 0 0,1-9 4987 0 0,1 7-5339 0 0,-1 0 0 0 0,1 0-1 0 0,0 0 1 0 0,0 1-1 0 0,0-1 1 0 0,0 1-1 0 0,0-1 1 0 0,0 1 0 0 0,0 0-1 0 0,0 0 1 0 0,0 0-1 0 0,1 0 1 0 0,-1 0-1 0 0,1 0 1 0 0,-1 1 0 0 0,0-1-1 0 0,1 1 1 0 0,1-1-132 0 0,15-4 546 0 0,-17 4-525 0 0,0 0-1 0 0,-1 1 1 0 0,1-1-1 0 0,0 1 1 0 0,0-1 0 0 0,0 1-1 0 0,0 0 1 0 0,-1 0-1 0 0,1-1 1 0 0,0 1 0 0 0,0 1-1 0 0,0-1 1 0 0,0 0-1 0 0,0 0 1 0 0,-1 1 0 0 0,1-1-1 0 0,0 1 1 0 0,0-1-1 0 0,-1 1 1 0 0,1 0-1 0 0,0 0 1 0 0,-1 0 0 0 0,1 0-1 0 0,-1 0 1 0 0,1 0-1 0 0,-1 0 1 0 0,1 0 0 0 0,-1 1-1 0 0,0-1 1 0 0,0 1-1 0 0,1-1 1 0 0,-1 1 0 0 0,0-1-1 0 0,0 1 1 0 0,-1-1-1 0 0,2 2-20 0 0,0 4-27 0 0,0 0 0 0 0,-1 0 0 0 0,1 0 0 0 0,-1 1 0 0 0,-1-1 0 0 0,1 0 0 0 0,-1 0 0 0 0,-1 0-1 0 0,0 3 28 0 0,0 15 160 0 0,0 13-51 0 0,0-23-64 0 0,1-1 0 0 0,0 1-1 0 0,1-1 1 0 0,0 1-1 0 0,1-1-44 0 0,4 30 560 0 0,-3-11-265 0 0,1-4-179 0 0,-1-3 25 0 0,4 10-141 0 0,-5-30 10 0 0,-1 0 1 0 0,0 0-1 0 0,0 0 0 0 0,0 0 0 0 0,-1 0 0 0 0,0 1 0 0 0,0-1 0 0 0,0 0 0 0 0,-1 0 0 0 0,0 0 1 0 0,0 0-1 0 0,-1 4-10 0 0,1-10 0 0 0,1 1 1 0 0,0 0 0 0 0,-1 0 0 0 0,1 0 0 0 0,-1-1 0 0 0,1 1-1 0 0,-1 0 1 0 0,1 0 0 0 0,-1-1 0 0 0,1 1 0 0 0,-1 0-1 0 0,0-1 1 0 0,1 1 0 0 0,-2 0-1 0 0,-4 0-1 0 0,4-1 0 0 0,-2 0-110 0 0,0 0-1 0 0,0-1 1 0 0,0 1-1 0 0,0 0 1 0 0,0-1-1 0 0,0 0 1 0 0,0 0-1 0 0,1 0 1 0 0,-1-1-1 0 0,0 1 112 0 0,-1-1-220 0 0,1 0 0 0 0,-1 1 0 0 0,0 0 0 0 0,1 0 0 0 0,-1 0 0 0 0,-3 0 220 0 0,-15 1-4262 0 0,17 0 2727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2.9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 24 24559 0 0,'0'0'1126'0'0,"-1"0"-26"0"0,-1 0-611 0 0,2 0 37 0 0,0 0 92 0 0,0 0 19 0 0,17 4 530 0 0,1-5-1042 0 0,0-1 0 0 0,-1-1 0 0 0,1 0 0 0 0,10-4-125 0 0,8-2-1402 0 0,-34 9 962 0 0,3-1-3562 0 0,-1 0-5180 0 0</inkml:trace>
  <inkml:trace contextRef="#ctx0" brushRef="#br0" timeOffset="356.235">29 101 10136 0 0,'0'0'777'0'0,"-4"2"-596"0"0,3-1 5121 0 0,1 0 5716 0 0,4 1-10893 0 0,0 0 0 0 0,1 1 1 0 0,-1-1-1 0 0,0-1 0 0 0,1 1 0 0 0,-1-1 0 0 0,1 0 1 0 0,-1 0-1 0 0,1 0 0 0 0,-1 0 0 0 0,1-1 1 0 0,2 0-126 0 0,-1 1-332 0 0,-1-1 0 0 0,1 0 0 0 0,0-1 1 0 0,-1 0-1 0 0,1 0 0 0 0,0 0 0 0 0,-1 0 1 0 0,1-1-1 0 0,-1 0 0 0 0,2-1 332 0 0,2-2-1152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1.7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128 19 17191 0 0,'0'0'388'0'0,"0"0"52"0"0,0 0 31 0 0,0 0-51 0 0,0 0-104 0 0,8-8 2995 0 0,-2 4-2148 0 0,-1-1 2505 0 0,-5 5-3642 0 0,0 0 0 0 0,0 0 0 0 0,0 0 0 0 0,0 0 0 0 0,0-1 0 0 0,-1 1 0 0 0,1 0 0 0 0,0 0-1 0 0,0 0 1 0 0,0 0 0 0 0,0 0 0 0 0,-1 0 0 0 0,1 0 0 0 0,0 0 0 0 0,0 0 0 0 0,0 0 0 0 0,-1 0 0 0 0,1-1 0 0 0,0 1 0 0 0,0 0 0 0 0,0 0 0 0 0,0 0 0 0 0,-1 0 0 0 0,1 1 0 0 0,0-1 0 0 0,0 0 0 0 0,0 0 0 0 0,-1 0 0 0 0,1 0 0 0 0,0 0 0 0 0,0 0 0 0 0,0 0 0 0 0,0 0 0 0 0,-1 0-1 0 0,1 0-25 0 0,-17 2 93 0 0,-5 1 401 0 0,-16-1-494 0 0,34-2 53 0 0,0 0 0 0 0,1 1 0 0 0,-1-1 0 0 0,0 1 0 0 0,1-1-1 0 0,-3 2-52 0 0,2 0 11 0 0,1-1 0 0 0,3 0 69 0 0,-2 1 72 0 0,1 0 1 0 0,0 1-1 0 0,0-1 1 0 0,0 0-1 0 0,0 1 0 0 0,0 1-152 0 0,-2 10 64 0 0,1 0 0 0 0,1 0 1 0 0,0 1-1 0 0,1-1-64 0 0,-1 24 66 0 0,-1 36 108 0 0,1-6 36 0 0,0 38 142 0 0,2-59 480 0 0,-5 33-832 0 0,4-63 166 0 0,0-10-85 0 0,-1 1 0 0 0,1-1 1 0 0,-2 0-1 0 0,0 5-81 0 0,2-6 54 0 0,0-5 16 0 0,0-1-26 0 0,1-1-56 0 0,1 0-1 0 0,0 0 1 0 0,-1 0 0 0 0,1 0 0 0 0,0-1 0 0 0,-1 1 0 0 0,0-1-1 0 0,1 1 1 0 0,0-2 12 0 0,2-2 10 0 0,0 1-1 0 0,1 0 0 0 0,-1-1 0 0 0,1 2 1 0 0,0-1-1 0 0,0 0 0 0 0,0 1 0 0 0,1 0 1 0 0,-1 0-10 0 0,10-5-152 0 0,5-3-1020 0 0,-15 8-228 0 0,1 0 0 0 0,-1 0 0 0 0,0 0-1 0 0,0-1 1 0 0,2-2 1400 0 0,-1 1-8987 0 0</inkml:trace>
  <inkml:trace contextRef="#ctx0" brushRef="#br0" timeOffset="353.794">156 204 10136 0 0,'0'0'464'0'0,"0"0"-10"0"0,0-2 170 0 0,0 1 1802 0 0,0 1 816 0 0,1 5 2697 0 0,3 3-3622 0 0,-1 1-1422 0 0,2 6-216 0 0,-1 1 1 0 0,-1 0 0 0 0,-1 0-1 0 0,0 0 1 0 0,-1 12-680 0 0,2 99-1031 0 0,-3-126-892 0 0,0-1-101 0 0,0 0-22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6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75 12896 0 0,'0'-3'369'0'0,"0"1"0"0"0,0 0 0 0 0,1-1 0 0 0,-1 1 0 0 0,1 0 0 0 0,-1 0 0 0 0,1-1 1 0 0,0 1-1 0 0,0 0 0 0 0,0 0 0 0 0,0 0 0 0 0,0 0 0 0 0,1 0 0 0 0,-1 0 0 0 0,1 1 0 0 0,-1-1 1 0 0,1 0-1 0 0,-1 1 0 0 0,2-2-369 0 0,2 0 730 0 0,0-1-1 0 0,1 0 1 0 0,-1 1 0 0 0,1 0 0 0 0,3-1-730 0 0,-3 2 152 0 0,-1 0 0 0 0,1 0-1 0 0,-1 0 1 0 0,1 1 0 0 0,0 0 0 0 0,0 0 0 0 0,-1 1 0 0 0,1 0 0 0 0,0 0-1 0 0,0 0 1 0 0,0 0 0 0 0,0 1 0 0 0,2 0-152 0 0,-6 0 32 0 0,1 0 0 0 0,0-1 0 0 0,-1 1 0 0 0,1 0 0 0 0,0 0 0 0 0,-1 1 0 0 0,1-1 0 0 0,-1 0 0 0 0,0 1 0 0 0,0 0 0 0 0,1-1 0 0 0,-1 1 0 0 0,0 0 0 0 0,0 0 0 0 0,0 0 0 0 0,-1 0 0 0 0,1 1 0 0 0,0-1 0 0 0,-1 0 0 0 0,0 1 0 0 0,1-1 0 0 0,-1 1 0 0 0,0-1 0 0 0,0 1 0 0 0,-1 0 1 0 0,1-1-1 0 0,0 1 0 0 0,-1 2-32 0 0,1 3 46 0 0,-1 0 1 0 0,0-1 0 0 0,0 1 0 0 0,-1 0 0 0 0,0-1-1 0 0,0 1 1 0 0,-1 0 0 0 0,0-1 0 0 0,0 0 0 0 0,-1 1 0 0 0,0-1-1 0 0,0 0 1 0 0,-1-1 0 0 0,0 1 0 0 0,0 0 0 0 0,-1-1 0 0 0,0 0-47 0 0,-2 4 198 0 0,0-2 0 0 0,-1 1 0 0 0,0-1 1 0 0,-4 3-199 0 0,9-9 68 0 0,-1 0 0 0 0,1 0 0 0 0,0 0 1 0 0,-1 0-1 0 0,1 0 0 0 0,-1 0 0 0 0,0-1 0 0 0,0 0 1 0 0,1 0-1 0 0,-1 0 0 0 0,0 0 0 0 0,0 0 0 0 0,0-1 0 0 0,-3 0-68 0 0,7 0 8 0 0,0 0 0 0 0,-1 0 0 0 0,1 0-1 0 0,0 0 1 0 0,0 0 0 0 0,-1 0-1 0 0,1 0 1 0 0,0 0 0 0 0,-1 0-1 0 0,1 0 1 0 0,0 0 0 0 0,0 0 0 0 0,-1 0-1 0 0,1-1 1 0 0,0 1 0 0 0,0 0-1 0 0,-1 0 1 0 0,1 0 0 0 0,0 0-1 0 0,0-1 1 0 0,0 1 0 0 0,-1 0 0 0 0,1 0-1 0 0,0 0 1 0 0,0-1 0 0 0,0 1-1 0 0,0 0 1 0 0,-1 0 0 0 0,1-1-1 0 0,0 1 1 0 0,0 0 0 0 0,0 0 0 0 0,0-1-1 0 0,0 1 1 0 0,0 0 0 0 0,0-1-1 0 0,0 1 1 0 0,0 0 0 0 0,0 0-1 0 0,0-1 1 0 0,0 1 0 0 0,0 0 0 0 0,0-1-1 0 0,0 1 1 0 0,0 0 0 0 0,0 0-1 0 0,0-1 1 0 0,0 1-8 0 0,1-1 52 0 0,-1 0-1 0 0,0-1 1 0 0,1 1-1 0 0,0 0 1 0 0,-1 0 0 0 0,1 0-1 0 0,-1 0 1 0 0,1 0 0 0 0,0 0-1 0 0,0 0 1 0 0,0-1-52 0 0,2 0 25 0 0,0 0 1 0 0,-1-1 0 0 0,1 1-1 0 0,0 1 1 0 0,0-1-1 0 0,0 0 1 0 0,1 1-1 0 0,-1-1 1 0 0,0 1 0 0 0,1 0-1 0 0,-1 0 1 0 0,0 0-1 0 0,1 1 1 0 0,-1-1 0 0 0,1 1-1 0 0,-1 0 1 0 0,1 0-1 0 0,-1 0 1 0 0,1 0-1 0 0,-1 1 1 0 0,4 0-26 0 0,2 1 23 0 0,1 0-1 0 0,-1 1 1 0 0,0 0 0 0 0,0 0-1 0 0,0 1 1 0 0,-1 0 0 0 0,1 0-1 0 0,-1 1 1 0 0,0 0 0 0 0,0 1-1 0 0,-1 0 1 0 0,0 0 0 0 0,0 1-1 0 0,0-1 1 0 0,-1 1 0 0 0,0 1-1 0 0,0-1 1 0 0,4 8-23 0 0,-1 2 91 0 0,6 16-91 0 0,-12-27 45 0 0,-1 1 0 0 0,0-1 1 0 0,-1 0-1 0 0,1 1 0 0 0,-1-1 1 0 0,0 1-1 0 0,-1 3-45 0 0,0-2 79 0 0,0-1 1 0 0,0 1-1 0 0,-1 0 1 0 0,0-1-1 0 0,0 1 0 0 0,-1-1 1 0 0,0 0-1 0 0,0 1 0 0 0,0-1 1 0 0,-1 0-1 0 0,-1 0 1 0 0,1 0-1 0 0,-5 5-79 0 0,6-9 1 0 0,-1 0 1 0 0,0 0-1 0 0,0 0 0 0 0,0-1 1 0 0,-1 1-1 0 0,1-1 0 0 0,-1 0 1 0 0,1 0-1 0 0,-1 0 0 0 0,0-1 1 0 0,1 1-1 0 0,-1-1 0 0 0,0 0 1 0 0,0 0-1 0 0,0 0 0 0 0,0 0 1 0 0,0-1-1 0 0,0 0 0 0 0,0 0 1 0 0,-4 0-2 0 0,-9-1-32 0 0,1-1 0 0 0,-1 0 1 0 0,1-2-1 0 0,-8-2 32 0 0,10 2-39 0 0,1-1-1 0 0,-1-1 1 0 0,1 0 0 0 0,0 0 0 0 0,0-2-1 0 0,1 1 1 0 0,-1-2 0 0 0,2 1 0 0 0,-10-11 39 0 0,19 18-48 0 0,1 0 40 0 0,1 1-1 0 0,-1 0 0 0 0,1-1 1 0 0,-1 1-1 0 0,1 0 0 0 0,-1-1 1 0 0,1 1-1 0 0,0-1 0 0 0,-1 1 0 0 0,1-1 1 0 0,0 1-1 0 0,-1-1 0 0 0,1 1 1 0 0,0-1-1 0 0,0 0 0 0 0,-1 1 1 0 0,1-1-1 0 0,0 1 0 0 0,0-1 1 0 0,0 1-1 0 0,0-1 0 0 0,0 0 0 0 0,0 1 1 0 0,0-1 8 0 0,0 0-275 0 0,0 1 1 0 0,1-1 0 0 0,-1 1 0 0 0,0-1-1 0 0,1 1 1 0 0,-1-1 0 0 0,0 1 0 0 0,1-1-1 0 0,-1 1 1 0 0,1-1 0 0 0,-1 1-1 0 0,1-1 1 0 0,-1 1 0 0 0,1 0 0 0 0,-1-1-1 0 0,1 1 1 0 0,-1 0 0 0 0,1-1 0 0 0,0 1-1 0 0,-1 0 275 0 0,5-2-6333 0 0,4 0-2210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7.53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101 1 12896 0 0,'0'0'94'0'0,"0"0"0"0"0,0 0 1 0 0,-1 0-1 0 0,1 0 1 0 0,0-1-1 0 0,0 1 0 0 0,-1 0 1 0 0,1 0-1 0 0,0 0 0 0 0,0 0 1 0 0,-1 0-1 0 0,1 0 1 0 0,0 0-1 0 0,0 0 0 0 0,-1 0 1 0 0,1 0-1 0 0,0 0 0 0 0,0 0 1 0 0,-1 0-1 0 0,1 0 1 0 0,0 0-1 0 0,-1 1 0 0 0,1-1 1 0 0,0 0-1 0 0,0 0 0 0 0,0 0 1 0 0,-1 0-1 0 0,1 0 1 0 0,0 0-1 0 0,0 1 0 0 0,-1-1 1 0 0,1 0-1 0 0,0 0 0 0 0,0 0 1 0 0,0 1-1 0 0,0-1-94 0 0,-11 9 7950 0 0,-3 34-3993 0 0,9-28-3835 0 0,0 0 0 0 0,-3 4-122 0 0,-1 4 183 0 0,-5 16-183 0 0,6-14-2881 0 0,-6 8 2881 0 0,9-22-9267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8.33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 14 17967 0 0,'0'0'1387'0'0,"-1"1"-896"0"0,1-1-443 0 0,-1 0-1 0 0,1 0 1 0 0,-1 1 0 0 0,1-1 0 0 0,0 0 0 0 0,-1 1-1 0 0,1-1 1 0 0,-1 1 0 0 0,1-1 0 0 0,0 0 0 0 0,-1 1-1 0 0,1-1 1 0 0,0 1 0 0 0,0-1 0 0 0,-1 1 0 0 0,1-1-1 0 0,0 1 1 0 0,0-1 0 0 0,0 1 0 0 0,0-1 0 0 0,-1 1-1 0 0,1-1 1 0 0,0 1 0 0 0,0 0-48 0 0,0 0 202 0 0,-1 5 195 0 0,0 1 0 0 0,1-1 0 0 0,-1 0 0 0 0,1 1 0 0 0,1-1 0 0 0,0 6-397 0 0,9 39 889 0 0,-3-13-540 0 0,7 76 468 0 0,-6-47-355 0 0,1 9-412 0 0,0-15 60 0 0,-8-51 22 0 0,-1-1-1 0 0,0 0 1 0 0,0 1 0 0 0,-1-1-1 0 0,-2 6-131 0 0,3-15 23 0 0,0 0-1 0 0,0 0 1 0 0,0 0 0 0 0,0 0-1 0 0,0 0 1 0 0,0 0 0 0 0,0 0-1 0 0,0 0 1 0 0,0 0-1 0 0,0 0 1 0 0,0 0 0 0 0,0 0-1 0 0,0 0 1 0 0,0 0-1 0 0,-1 0 1 0 0,1 0 0 0 0,0 0-1 0 0,0 0 1 0 0,0 0 0 0 0,0 0-1 0 0,0 0 1 0 0,0 0-1 0 0,0 0 1 0 0,0 0 0 0 0,0 0-1 0 0,0 0 1 0 0,0 0-1 0 0,0 0 1 0 0,0 0 0 0 0,-1 0-1 0 0,1 0 1 0 0,0 0 0 0 0,0 0-1 0 0,0 0 1 0 0,0 0-1 0 0,0 0 1 0 0,0 0 0 0 0,0 0-1 0 0,0 0 1 0 0,0 0 0 0 0,0 1-1 0 0,0-1 1 0 0,0 0-1 0 0,0 0 1 0 0,0 0 0 0 0,0 0-1 0 0,0 0 1 0 0,0 0-1 0 0,0 0 1 0 0,0 0 0 0 0,0 0-1 0 0,0 0 1 0 0,0 0 0 0 0,0 0-1 0 0,0 0 1 0 0,0 1-1 0 0,0-1 1 0 0,0 0 0 0 0,0 0-1 0 0,0 0 1 0 0,0 0 0 0 0,0 0-1 0 0,0 0-22 0 0,-3-9 326 0 0,0-17-237 0 0,1-20 130 0 0,1 20-145 0 0,1-25-74 0 0,7-31 12 0 0,3 0 0 0 0,13-44-12 0 0,-21 118 25 0 0,0 0 1 0 0,1 0-1 0 0,0 0 0 0 0,0 0 0 0 0,1 1 0 0 0,-1-1 0 0 0,2 1 0 0 0,3-5-25 0 0,-6 10 15 0 0,-1 0 1 0 0,1 0-1 0 0,0 0 1 0 0,0 0 0 0 0,-1 0-1 0 0,1 1 1 0 0,1-1-1 0 0,-1 1 1 0 0,0 0-1 0 0,0-1 1 0 0,1 1-1 0 0,-1 0 1 0 0,0 0-1 0 0,1 0 1 0 0,-1 1-1 0 0,1-1 1 0 0,-1 1 0 0 0,1-1-1 0 0,-1 1 1 0 0,1 0-1 0 0,-1 0 1 0 0,1 0-1 0 0,0 0 1 0 0,-1 0-1 0 0,1 1 1 0 0,-1-1-1 0 0,1 1 1 0 0,-1-1 0 0 0,1 1-1 0 0,-1 0-15 0 0,3 2 18 0 0,-1-1 0 0 0,1 1 0 0 0,-1-1 0 0 0,0 1 0 0 0,0 0 0 0 0,0 1 0 0 0,0-1 0 0 0,0 1-1 0 0,-1 0 1 0 0,0 0 0 0 0,0 0 0 0 0,0 0 0 0 0,0 0 0 0 0,-1 1 0 0 0,3 3-18 0 0,3 11 113 0 0,-1-1 0 0 0,0 1 0 0 0,1 8-113 0 0,-4-10 26 0 0,0 1 0 0 0,-1 0-1 0 0,-1 1 1 0 0,0 3-26 0 0,-2 74-5 0 0,0-49 56 0 0,-1-23-27 0 0,-3 12-24 0 0,1 0-202 0 0,2-29 15 0 0,1-4-36 0 0,0 1 0 0 0,0 0 0 0 0,0-1 0 0 0,-1 1-1 0 0,0-1 1 0 0,0 1 0 0 0,0-1 0 0 0,0 1 223 0 0,0-3-1632 0 0,1-1-80 0 0,0 0-15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9.1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113 8 12896 0 0,'0'0'594'0'0,"0"0"-16"0"0,-9-6 10024 0 0,5 5-11029 0 0,-1 1 705 0 0,0 1-1 0 0,0-1 0 0 0,0 1 0 0 0,-2 1-277 0 0,3-1 156 0 0,0 0-1 0 0,1 0 0 0 0,-1 0 1 0 0,0-1-1 0 0,0 1 1 0 0,0-1-1 0 0,1 0 0 0 0,-3 0-155 0 0,0-2 138 0 0,4 1-13 0 0,-1 1 0 0 0,1-1 0 0 0,0 1 0 0 0,-1 0 0 0 0,1 0 0 0 0,0 0 0 0 0,-2 0-125 0 0,3 1 37 0 0,1 0-1 0 0,-1-1 1 0 0,0 1-1 0 0,1 0 0 0 0,0 0 1 0 0,-1 0-1 0 0,1 0 1 0 0,-1 0-1 0 0,1 0 0 0 0,0 0 1 0 0,0 0-1 0 0,0 0 1 0 0,-1 1-1 0 0,1-1-36 0 0,0 1 33 0 0,-2 13 51 0 0,1 0 0 0 0,0 0-1 0 0,2 0 1 0 0,1 14-84 0 0,0 15 62 0 0,-2-1 109 0 0,-3 119 613 0 0,0-26 337 0 0,3-119-767 0 0,0-16-285 0 0,0-1-5 0 0,0 0 5 0 0,0 0 22 0 0,1-1 5 0 0,3-3-47 0 0,0-1 1 0 0,-1 1-1 0 0,2 1 0 0 0,0-2-49 0 0,-1 2 37 0 0,0 0-1 0 0,-1-1 1 0 0,1 0-1 0 0,-1 0 1 0 0,1 0-1 0 0,0-2-36 0 0,0-1-351 0 0,1 1 0 0 0,-1 0 0 0 0,1 0 0 0 0,0 1 0 0 0,1-1 0 0 0,-1 1 1 0 0,1 0-1 0 0,0 1 0 0 0,0-1 0 0 0,7-3 351 0 0,0 3-1977 0 0,11-5-2349 0 0,-16 4 2330 0 0</inkml:trace>
  <inkml:trace contextRef="#ctx0" brushRef="#br0" timeOffset="367.376">155 183 17967 0 0,'-1'-1'166'0'0,"1"0"0"0"0,-1 0 0 0 0,1 0 0 0 0,-1 0 0 0 0,1 0 0 0 0,-1 0 0 0 0,1 0 0 0 0,0-1 0 0 0,0 1 0 0 0,-1 0 0 0 0,1 0 0 0 0,0 0 0 0 0,0 0 0 0 0,0-1 0 0 0,0 1 0 0 0,1 0 0 0 0,-1 0 0 0 0,0 0 0 0 0,0 0 0 0 0,1 0 0 0 0,-1-1 0 0 0,0 1 0 0 0,1 0 0 0 0,-1 0 0 0 0,1 0 0 0 0,0 0 0 0 0,-1 0 0 0 0,1 0 0 0 0,0 0 0 0 0,0 1 0 0 0,-1-1 0 0 0,1 0 0 0 0,0 0 0 0 0,0 0 0 0 0,0 1 0 0 0,0-1 0 0 0,0 0 0 0 0,0 1 0 0 0,0-1 0 0 0,1 1-166 0 0,1-2 171 0 0,1 1-1 0 0,-1 0 1 0 0,1 0-1 0 0,-1 0 1 0 0,1 1 0 0 0,0-1-1 0 0,-1 1 1 0 0,1 0-1 0 0,0 0 1 0 0,-1 0-1 0 0,1 0 1 0 0,2 1-171 0 0,-5-1 27 0 0,0 1 1 0 0,0 0-1 0 0,0-1 1 0 0,0 1-1 0 0,1 0 1 0 0,-1-1-1 0 0,-1 1 1 0 0,1 0-1 0 0,0 0 1 0 0,0 0-1 0 0,0 0 1 0 0,0 0-1 0 0,-1 0 1 0 0,1 0-1 0 0,0 0 1 0 0,-1 0-1 0 0,1 0 0 0 0,-1 1 1 0 0,1-1-1 0 0,-1 0 1 0 0,0 0-1 0 0,1 0 1 0 0,-1 1-1 0 0,0-1 1 0 0,0 1-28 0 0,1 7 273 0 0,0 0 1 0 0,-1 0 0 0 0,0 3-274 0 0,0-8 116 0 0,0 5 39 0 0,-1 0 1 0 0,0 0-1 0 0,-1 0 1 0 0,0 0 0 0 0,0 0-1 0 0,-1-1 1 0 0,-3 7-156 0 0,-4 6 524 0 0,0 0 0 0 0,-6 7-524 0 0,15-27 105 0 0,1-1-27 0 0,0 0-13 0 0,0 0-1 0 0,0 0 3 0 0,6 3 23 0 0,-5-3-85 0 0,0 0-1 0 0,0 0 0 0 0,0 1 0 0 0,-1-1 0 0 0,1 0 1 0 0,0 0-1 0 0,0 0 0 0 0,0 0 0 0 0,0 0 0 0 0,0 0 1 0 0,0 0-1 0 0,0 0 0 0 0,-1 0 0 0 0,1 0 0 0 0,0 0 1 0 0,0-1-1 0 0,0 1 0 0 0,0 0 0 0 0,0-1 1 0 0,-1 1-1 0 0,1-1 0 0 0,0 1 0 0 0,0-1 0 0 0,-1 1 1 0 0,1-1-5 0 0,2 0 21 0 0,16-7-1087 0 0,0 0 1 0 0,4-4 1065 0 0,15-11-6706 0 0,-32 19 4987 0 0</inkml:trace>
  <inkml:trace contextRef="#ctx0" brushRef="#br0" timeOffset="750.909">325 13 17967 0 0,'0'0'1387'0'0,"0"0"-896"0"0,0-4-406 0 0,1 3 4191 0 0,2 0-3880 0 0,0 0 1 0 0,1 0-1 0 0,-1 1 1 0 0,0 0-1 0 0,0-1 1 0 0,1 1-1 0 0,-1 1 1 0 0,0-1-1 0 0,1 0 0 0 0,-1 1 1 0 0,2 0-397 0 0,36 11 258 0 0,-37-11 20 0 0,-3-1-125 0 0,-1 0 73 0 0,1 1-115 0 0,1 0 1 0 0,-1 1 0 0 0,1-1-1 0 0,-1 0 1 0 0,1 0-1 0 0,-1 1 1 0 0,0-1 0 0 0,1 0-1 0 0,-1 1 1 0 0,0 0-112 0 0,3 9 138 0 0,-1 0 1 0 0,-1 1 0 0 0,0-1-1 0 0,0 1 1 0 0,-1 9-139 0 0,3 19 4 0 0,2 8 146 0 0,-1-15 55 0 0,0 1 0 0 0,2-1-205 0 0,-1-12 287 0 0,1 16-287 0 0,-7-31 61 0 0,1 1 0 0 0,-1 0 0 0 0,0 0 0 0 0,0 0 0 0 0,0-1-1 0 0,-1 1 1 0 0,-1 4-61 0 0,1-10 8 0 0,1 1-1 0 0,-1 0 0 0 0,0-1 0 0 0,1 1 1 0 0,-1-1-1 0 0,0 1 0 0 0,0-1 0 0 0,0 1 1 0 0,0-1-1 0 0,-1 1 0 0 0,1-1 0 0 0,0 0 1 0 0,0 0-1 0 0,-1 1 0 0 0,1-1 1 0 0,-1 0-1 0 0,1 0 0 0 0,-1-1 0 0 0,1 1 1 0 0,-1 0-1 0 0,0 0 0 0 0,1-1 0 0 0,-1 1 1 0 0,0-1-1 0 0,0 0 0 0 0,0 1 0 0 0,1-1 1 0 0,-1 0-1 0 0,0 0 0 0 0,-1 0-7 0 0,-7 0-20 0 0,0-1 0 0 0,0 0 0 0 0,0-1 0 0 0,1 0 0 0 0,-2 0 20 0 0,4 0-34 0 0,-26-7-2062 0 0,34 6 186 0 0,4-8-90 0 0,-3 9-15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0.8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 32 17191 0 0,'-4'-3'1558'0'0,"0"0"-1282"0"0,4 3-180 0 0,0 0 0 0 0,-1-1 0 0 0,1 1 0 0 0,0 0 0 0 0,0 0 0 0 0,-1-1 0 0 0,1 1 0 0 0,0 0 0 0 0,0-1 0 0 0,0 1 0 0 0,-1 0 0 0 0,1-1 0 0 0,0 1 0 0 0,0 0 0 0 0,0-1 0 0 0,0 1 0 0 0,0 0 0 0 0,0-1 0 0 0,0 1 0 0 0,0 0 0 0 0,0-1 0 0 0,0 1 0 0 0,0 0 0 0 0,0-1 0 0 0,0 1 0 0 0,0 0 0 0 0,0-1 0 0 0,0 1 0 0 0,0 0 0 0 0,0-1 0 0 0,0 1 0 0 0,0 0 0 0 0,1-1 0 0 0,-1 1 0 0 0,0 0 0 0 0,0-1 1 0 0,0 1-1 0 0,1 0 0 0 0,-1 0 0 0 0,0-1 0 0 0,0 1 0 0 0,1 0 0 0 0,-1 0 0 0 0,0-1 0 0 0,0 1 0 0 0,1 0 0 0 0,-1 0 0 0 0,0 0 0 0 0,1 0 0 0 0,-1-1 0 0 0,0 1 0 0 0,1 0-96 0 0,0 0-465 0 0,1-2 604 0 0,1 1 1 0 0,-1 0-1 0 0,1-1 1 0 0,0 1 0 0 0,0 0-1 0 0,0 1 1 0 0,-1-1-1 0 0,1 0 1 0 0,0 1 0 0 0,0 0-1 0 0,0-1-139 0 0,37 2 743 0 0,-21-1-481 0 0,0 1 221 0 0,17 3-483 0 0,-9-1-1682 0 0,1-1-5791 0 0,-19-2-36 0 0</inkml:trace>
  <inkml:trace contextRef="#ctx0" brushRef="#br0" timeOffset="347.325">9 114 11520 0 0,'-8'3'2105'0'0,"14"-2"3503"0"0,8-2-745 0 0,-6 1-6440 0 0,79-8 2153 0 0,-2-6-1960 0 0,-68 13-160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6.59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16 20815 0 0,'0'0'472'0'0,"0"0"68"0"0,0 0 34 0 0,0 1-69 0 0,5 7-396 0 0,-1 1-1 0 0,-1-1 1 0 0,1 1 0 0 0,-2 0 0 0 0,1 0-1 0 0,-1 0 1 0 0,0 4-109 0 0,4 12 436 0 0,2 13 985 0 0,0 15-1421 0 0,4 14 755 0 0,4 40-236 0 0,-4-16 482 0 0,-11-110 1388 0 0,0-18-2266 0 0,1-4-17 0 0,0 22-28 0 0,-2-18-78 0 0,0 8 0 0 0,2 0 0 0 0,0 0 0 0 0,6-21 0 0 0,-6 37 0 0 0,1-4-33 0 0,0-1-1 0 0,1 1 1 0 0,1 1 0 0 0,4-11 33 0 0,-7 23-9 0 0,0-1 0 0 0,1 0 0 0 0,-1 0 1 0 0,1 1-1 0 0,0 0 0 0 0,0-1 0 0 0,0 1 0 0 0,1 0 1 0 0,-1 0-1 0 0,1 1 0 0 0,0-1 0 0 0,0 1 1 0 0,0 0-1 0 0,1 0 0 0 0,-1 0 0 0 0,1 1 0 0 0,0-1 9 0 0,-1 2 11 0 0,0 0-1 0 0,0 0 0 0 0,1 0 0 0 0,-1 0 1 0 0,0 1-1 0 0,0 0 0 0 0,0 0 0 0 0,0 0 1 0 0,0 0-1 0 0,1 1 0 0 0,-1-1 1 0 0,0 1-1 0 0,0 0 0 0 0,0 1 0 0 0,3 0-10 0 0,-2 0 10 0 0,0 0-1 0 0,0 1 1 0 0,0 0-1 0 0,0-1 1 0 0,-1 2-1 0 0,1-1 1 0 0,-1 0-1 0 0,1 1 1 0 0,-1 0 0 0 0,-1 0-1 0 0,3 2-9 0 0,1 4 34 0 0,-1 0 0 0 0,0 0 0 0 0,0 1 0 0 0,-2 0 0 0 0,1 0 0 0 0,-1 0 0 0 0,-1 0 0 0 0,0 1 0 0 0,0 2-34 0 0,3 23 62 0 0,-2-1 0 0 0,-1 12-62 0 0,-2-39 7 0 0,-1 7-1 0 0,0 1-1 0 0,-2 6-5 0 0,-1 18 53 0 0,3-20-429 0 0,-2 0-1 0 0,-2 17 377 0 0,2-33-291 0 0,2-4-2253 0 0,0-1 479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8.51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6 23583 0 0,'-5'-1'3490'0'0,"14"3"-2454"0"0,18 2-723 0 0,-1-4-331 0 0,-1-1-1 0 0,1-1 1 0 0,7-3 18 0 0,-27 4-94 0 0,-4 0-5142 0 0,-2 1 3366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15.8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76 13448 0 0,'-4'-15'1179'0'0,"4"-1"-714"0"0,0 16 427 0 0,0 0 306 0 0,0 0 61 0 0,0 0-1086 0 0,1-1 0 0 0,-1 1 0 0 0,0 0 0 0 0,1-1 1 0 0,-1 1-1 0 0,0 0 0 0 0,1 0 0 0 0,-1 0 0 0 0,0-1 1 0 0,1 1-1 0 0,-1 0 0 0 0,1 0 0 0 0,-1 0 0 0 0,1 0 0 0 0,-1 0 1 0 0,0 0-1 0 0,1 0 0 0 0,0 0-173 0 0,5 11 87 0 0,-1 0-1 0 0,0 0 1 0 0,0 1 0 0 0,-1 0-1 0 0,0 5-86 0 0,2 6-200 0 0,4 18 642 0 0,-9-38-780 0 0,0 0-1 0 0,1 0 1 0 0,-1 0-1 0 0,0 0 0 0 0,1 0 1 0 0,0-1-1 0 0,-1 1 1 0 0,1 0-1 0 0,0-1 0 0 0,3 3 339 0 0,-4-5-1152 0 0</inkml:trace>
  <inkml:trace contextRef="#ctx0" brushRef="#br0" timeOffset="345.722">129 0 8752 0 0,'-8'2'-952'0'0,"1"4"4508"0"0,7-5-3093 0 0,0 0 1 0 0,0 0-1 0 0,0 0 1 0 0,0 0-1 0 0,0 1 0 0 0,0-1 1 0 0,0 0-1 0 0,0 0 1 0 0,0 0-1 0 0,0 0 0 0 0,0 0 1 0 0,1 0-1 0 0,-1 0 0 0 0,1 1-463 0 0,5 19 1666 0 0,5 18-673 0 0,-5-8-1366 0 0,5 14 373 0 0,-8-30-922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8.87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18 23527 0 0,'0'0'531'0'0,"0"0"77"0"0,0 0 35 0 0,0 0-67 0 0,0 0-292 0 0,0 0 184 0 0,1 0 120 0 0,10 2-243 0 0,-1 0 0 0 0,1-1 0 0 0,0 0 0 0 0,0-1 0 0 0,0 0 0 0 0,2-1-345 0 0,3-2 340 0 0,1 0-1 0 0,3-2-339 0 0,3-1-2974 0 0,-9 3-3003 0 0,-5 0-3054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6.9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51 61 6448 0 0,'0'0'498'0'0,"9"-5"6398"0"0,-6 3-5068 0 0,0 1 0 0 0,0-1 0 0 0,0 1 0 0 0,1 0 0 0 0,1-1-1828 0 0,31-4 2743 0 0,-17 3-2233 0 0,11-2-351 0 0,16-3-28 0 0,-35 7-154 0 0,-10 1 4 0 0,1 0 0 0 0,-1 0 0 0 0,0-1 0 0 0,0 1 0 0 0,0 0 0 0 0,1 0 0 0 0,-1-1 0 0 0,0 1 0 0 0,0-1 1 0 0,0 1 18 0 0,0-1-351 0 0,-1 1-1096 0 0,0 0-479 0 0,0 0-98 0 0,0 0-22 0 0</inkml:trace>
  <inkml:trace contextRef="#ctx0" brushRef="#br0" timeOffset="348.96">57 88 16927 0 0,'-6'4'1536'0'0,"3"-1"-1274"0"0,0 0-1 0 0,0 1 0 0 0,1 0 0 0 0,0-1 0 0 0,0 1 0 0 0,0 0 0 0 0,0 0 0 0 0,0 0 0 0 0,1 0 1 0 0,0 1-1 0 0,-1-1 0 0 0,2 0 0 0 0,-1 1 0 0 0,0-1 0 0 0,1 0 0 0 0,0 1 0 0 0,0-1 1 0 0,0 1-1 0 0,1 0-261 0 0,0 20 1287 0 0,-1 1 1 0 0,0-1 0 0 0,-4 12-1288 0 0,2-8 534 0 0,-7 41 768 0 0,4-45-491 0 0,2 0 1 0 0,0 19-812 0 0,3-43 30 0 0,0-1 0 0 0,0 1-1 0 0,0-1 1 0 0,0 1 0 0 0,0-1 0 0 0,0 1-1 0 0,0 0 1 0 0,1-1 0 0 0,-1 1 0 0 0,0-1-1 0 0,0 1 1 0 0,0-1 0 0 0,0 1 0 0 0,1-1 0 0 0,-1 1-1 0 0,0-1 1 0 0,0 1 0 0 0,1-1 0 0 0,-1 1-1 0 0,0-1 1 0 0,1 1-30 0 0,10 0 549 0 0,-6-1-655 0 0,2-1 124 0 0,-1 0 1 0 0,1 0-1 0 0,-1-1 0 0 0,1 1 1 0 0,-1-1-1 0 0,2-1-18 0 0,13-4 18 0 0,6 1-1003 0 0,9 0 985 0 0,-32 5-256 0 0,0 0-287 0 0,-1 0-1 0 0,1 0 1 0 0,-1 0 0 0 0,1 0 0 0 0,-1-1 0 0 0,0 1 0 0 0,0-1 0 0 0,2-1 543 0 0,3-3-2254 0 0</inkml:trace>
  <inkml:trace contextRef="#ctx0" brushRef="#br0" timeOffset="807.671">184 152 19895 0 0,'0'0'911'0'0,"0"0"-19"0"0,0-1-571 0 0,0 0-252 0 0,1 0 0 0 0,-1 0 0 0 0,0 0 1 0 0,1 0-1 0 0,-1 0 0 0 0,0 0 0 0 0,1 0 0 0 0,-1 0 0 0 0,1 0 0 0 0,0 1 0 0 0,-1-1 0 0 0,1 0 0 0 0,0 0 0 0 0,-1 1 0 0 0,1-1 0 0 0,0 0 0 0 0,0 1 0 0 0,0-1 0 0 0,0 1 0 0 0,-1-1 0 0 0,1 1 0 0 0,0-1 0 0 0,0 1 0 0 0,0 0 0 0 0,0-1 0 0 0,0 1 1 0 0,0 0-1 0 0,0 0 0 0 0,0 0 0 0 0,0 0-69 0 0,2-1 240 0 0,4-1-54 0 0,0 1 0 0 0,0 1-1 0 0,0-1 1 0 0,0 1 0 0 0,0 0 0 0 0,0 1-1 0 0,4 0-185 0 0,-10-1 35 0 0,1 0 0 0 0,0 0 0 0 0,-1 1-1 0 0,1-1 1 0 0,-1 1 0 0 0,1-1 0 0 0,-1 1 0 0 0,1-1-1 0 0,-1 1 1 0 0,1 0 0 0 0,-1 0 0 0 0,1 0 0 0 0,-1 0 0 0 0,0 0-1 0 0,0 0 1 0 0,1 0 0 0 0,-1 0 0 0 0,0 0 0 0 0,0 1-1 0 0,0-1 1 0 0,0 0 0 0 0,0 1 0 0 0,-1-1 0 0 0,1 1-1 0 0,0-1 1 0 0,-1 1 0 0 0,1-1 0 0 0,0 2-35 0 0,-1 0 37 0 0,0 0-1 0 0,1-1 1 0 0,-1 1 0 0 0,0 0 0 0 0,-1 0 0 0 0,1-1-1 0 0,0 1 1 0 0,-1 0 0 0 0,1-1 0 0 0,-1 1-1 0 0,0-1 1 0 0,0 1 0 0 0,0 0 0 0 0,0-1 0 0 0,0 0-1 0 0,-1 1 1 0 0,0-1-37 0 0,2 0 60 0 0,-2 1 23 0 0,-1 1 1 0 0,1-1-1 0 0,0 0 0 0 0,-1 1 0 0 0,0-1 0 0 0,0 0 0 0 0,0-1 1 0 0,0 1-1 0 0,0 0 0 0 0,0-1 0 0 0,-1 0 0 0 0,1 0 0 0 0,-2 1-83 0 0,1-2 80 0 0,3 0-2 0 0,1-1 35 0 0,0 0-5 0 0,0 0-4 0 0,2-1-96 0 0,0 0 1 0 0,0 1-1 0 0,0-1 0 0 0,1 1 0 0 0,-1-1 0 0 0,0 1 0 0 0,0 0 1 0 0,1 0-1 0 0,-1 0 0 0 0,0 0 0 0 0,0 1 0 0 0,1-1-8 0 0,4 0 6 0 0,-2 1 16 0 0,-1-1 0 0 0,0 1 0 0 0,1-1 1 0 0,-1 1-1 0 0,0 1 0 0 0,0-1 0 0 0,0 0 0 0 0,0 1 0 0 0,0 0 0 0 0,0 0 0 0 0,-1 0 1 0 0,1 0-1 0 0,0 1 0 0 0,2 2-22 0 0,-2-1 39 0 0,0-1 0 0 0,0 2-1 0 0,0-1 1 0 0,0 0 0 0 0,-1 1 0 0 0,0 0 0 0 0,0 0 0 0 0,0 0 0 0 0,0 0 0 0 0,-1 0-1 0 0,0 1-38 0 0,-1-5 26 0 0,0 1-1 0 0,-1 0 1 0 0,0-1-1 0 0,1 1 0 0 0,-1 0 1 0 0,0 0-1 0 0,0-1 0 0 0,0 1 1 0 0,0 0-1 0 0,0 0 0 0 0,0-1 1 0 0,0 1-1 0 0,0 0 1 0 0,-1-1-1 0 0,1 1 0 0 0,-1 0 1 0 0,1-1-1 0 0,-1 1 0 0 0,0 0 1 0 0,0-1-1 0 0,0 1 0 0 0,1-1 1 0 0,-1 1-1 0 0,-1-1 0 0 0,1 0 1 0 0,0 0-1 0 0,0 1 1 0 0,0-1-1 0 0,-1 0 0 0 0,1 0 1 0 0,-1 0-1 0 0,1 0 0 0 0,-1 0 1 0 0,0 0-26 0 0,-2 1 62 0 0,-1 0 0 0 0,1 0 0 0 0,-1-1 0 0 0,0 1 0 0 0,0-1 0 0 0,1 0 0 0 0,-1 0 0 0 0,0-1 0 0 0,0 1 0 0 0,0-1 0 0 0,0 0 0 0 0,0-1-62 0 0,0 1-33 0 0,-8-1-1813 0 0,0-1 0 0 0,-13-3 1846 0 0,23 4-562 0 0,-1 0 1 0 0,1 0-1 0 0,0 0 0 0 0,-1-1 0 0 0,1 1 0 0 0,0-1 0 0 0,0 0 0 0 0,0 0 1 0 0,0 0-1 0 0,0 0 0 0 0,1 0 0 0 0,-1-1 0 0 0,-1-1 562 0 0,1-1-8738 0 0</inkml:trace>
  <inkml:trace contextRef="#ctx0" brushRef="#br0" timeOffset="1233.338">376 0 22431 0 0,'0'0'514'0'0,"0"0"71"0"0,0 0 30 0 0,0 0-75 0 0,1 1-271 0 0,8 1 66 0 0,-1 1 0 0 0,1-1 0 0 0,0-1 0 0 0,-1 0-1 0 0,1 0 1 0 0,0 0 0 0 0,0-1 0 0 0,-1-1 0 0 0,1 1 0 0 0,0-1 0 0 0,1-1-335 0 0,8 0 153 0 0,-15 2-58 0 0,1 0 0 0 0,-1 0 0 0 0,1-1 0 0 0,-1 1 0 0 0,1-1 0 0 0,-1 0 0 0 0,0 0 0 0 0,2 0-95 0 0,-5 1 25 0 0,1 0 0 0 0,-1 0 0 0 0,1 0 0 0 0,-1 0 0 0 0,0 0 0 0 0,1 0 0 0 0,-1 0 0 0 0,1 0 0 0 0,-1 0 0 0 0,1 0 0 0 0,-1 0 0 0 0,0 0 0 0 0,1 0 0 0 0,-1 1 0 0 0,1-1 0 0 0,-1 0 0 0 0,0 0 0 0 0,1 0 0 0 0,-1 1 0 0 0,0-1 0 0 0,1 0 0 0 0,-1 1 0 0 0,0-1 0 0 0,1 0 0 0 0,-1 1-25 0 0,7 7 231 0 0,-4-2-185 0 0,-1 0 1 0 0,0 0-1 0 0,0 1 0 0 0,-1-1 0 0 0,0 1 1 0 0,0-1-1 0 0,0 1 0 0 0,-1 5-46 0 0,1 5 110 0 0,2 21 133 0 0,-2-20 27 0 0,1 1 0 0 0,4 17-270 0 0,4 6 150 0 0,17 69 357 0 0,-24-98-468 0 0,0 0 1 0 0,0 0-1 0 0,-1 1-39 0 0,-2-10 13 0 0,0 0 0 0 0,1 0 0 0 0,-2 0-1 0 0,1 0 1 0 0,0 0 0 0 0,-1 0 0 0 0,0-1 0 0 0,0 1 0 0 0,0 0-1 0 0,0 0 1 0 0,0 0 0 0 0,-2 1-13 0 0,3-4 8 0 0,-1 0 0 0 0,0 1-1 0 0,0-1 1 0 0,0 0 0 0 0,0 1 0 0 0,0-1-1 0 0,0 0 1 0 0,0 0 0 0 0,0 0 0 0 0,-1 0-1 0 0,1 0 1 0 0,0 0 0 0 0,-1 0 0 0 0,1-1-1 0 0,-1 1 1 0 0,1 0 0 0 0,-1-1 0 0 0,1 1 0 0 0,-1-1-1 0 0,1 0 1 0 0,-1 1 0 0 0,1-1 0 0 0,-1 0-1 0 0,1 0 1 0 0,-1 0 0 0 0,0 0 0 0 0,1 0-1 0 0,-1 0 1 0 0,1-1 0 0 0,-1 1 0 0 0,1 0-1 0 0,-1-1 1 0 0,1 1 0 0 0,-1-1 0 0 0,0 0-8 0 0,-4-2-167 0 0,0 1 1 0 0,0-2 0 0 0,0 1 0 0 0,1-1 0 0 0,0 1-1 0 0,-1-1 1 0 0,-2-4 166 0 0,4 4-1143 0 0,-1 0 1 0 0,0 0-1 0 0,0 0 1 0 0,-5-2 1142 0 0,1 1-1818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5.27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43 59 11056 0 0,'0'0'852'0'0,"0"0"-160"0"0,0 0 1412 0 0,0 0 670 0 0,0 0 135 0 0,2-1-271 0 0,25-7-1289 0 0,0 1-1 0 0,0 1 1 0 0,20-1-1349 0 0,24-5 1136 0 0,-46 6-2508 0 0,-13 3-1102 0 0,0 0 0 0 0,1 1 0 0 0,-1 0 0 0 0,7 0 2474 0 0,-19 2-7323 0 0</inkml:trace>
  <inkml:trace contextRef="#ctx0" brushRef="#br0" timeOffset="473.368">77 29 17735 0 0,'-2'0'399'0'0,"0"2"-210"0"0,-1 0-21 0 0,0-1-1 0 0,0 1 1 0 0,1 0-1 0 0,-1 0 1 0 0,1 0-1 0 0,0 0 1 0 0,-1 1-1 0 0,0 1-167 0 0,-6 9-56 0 0,6-10 269 0 0,1-1 0 0 0,0 1 0 0 0,0 1-1 0 0,0-1 1 0 0,1 0 0 0 0,-1 0 0 0 0,1 1 0 0 0,-1-1 0 0 0,1 1-1 0 0,0 1-212 0 0,-4 21 1526 0 0,2 0-1 0 0,0 0 0 0 0,2 1-1525 0 0,1-26 284 0 0,0 2 133 0 0,1 6 890 0 0,4-10-1242 0 0,0 0 0 0 0,1-1 0 0 0,-1 0 0 0 0,0 0 0 0 0,-1 0-1 0 0,1-1 1 0 0,0 0 0 0 0,-1 0 0 0 0,2-1-65 0 0,-1 1 7 0 0,-1 0 0 0 0,1 0 1 0 0,0 0-1 0 0,0 1 0 0 0,0 0 0 0 0,0 0 0 0 0,1 0 0 0 0,-1 0 0 0 0,1 1 1 0 0,-1 0-1 0 0,1 0 0 0 0,-1 1 0 0 0,1-1 0 0 0,-1 1 0 0 0,1 0 0 0 0,-1 1 1 0 0,1 0-1 0 0,0-1 0 0 0,-1 2 0 0 0,0-1 0 0 0,1 1 0 0 0,-1-1 0 0 0,0 1 1 0 0,0 1-1 0 0,0-1 0 0 0,0 1 0 0 0,0 0 0 0 0,0 0-7 0 0,4 3 3 0 0,-1 1 1 0 0,1 0-1 0 0,-1 0 0 0 0,-1 1 0 0 0,1 0 0 0 0,-2 1 1 0 0,1-1-1 0 0,-1 1 0 0 0,0 0 0 0 0,1 3-3 0 0,0 3 5 0 0,0-1 1 0 0,-2 1-1 0 0,1-1 0 0 0,-2 2 1 0 0,0-1-1 0 0,1 11-5 0 0,-4-22 52 0 0,0 1 1 0 0,-1-1-1 0 0,0 0 0 0 0,0 0 0 0 0,0 0 1 0 0,0 0-1 0 0,-1 0 0 0 0,1 0 0 0 0,-1 0 1 0 0,0 0-1 0 0,0 0 0 0 0,-1 0 0 0 0,-1 3-52 0 0,2-4 92 0 0,-2 0-1 0 0,1 0 0 0 0,0 0 1 0 0,-1 0-1 0 0,1 0 0 0 0,-1 0 0 0 0,0-1 1 0 0,0 1-1 0 0,0-1 0 0 0,0 0 1 0 0,0 0-1 0 0,-1 0 0 0 0,1 0 0 0 0,-3 1-91 0 0,-6 0 141 0 0,1 0 1 0 0,-1 0-1 0 0,0-1 0 0 0,0 0 0 0 0,0-1 0 0 0,-11-1-141 0 0,18 0 12 0 0,-9 1 31 0 0,0-1 0 0 0,0-1 0 0 0,0 0 0 0 0,0-1 0 0 0,0-1 0 0 0,0 0 0 0 0,0 0 0 0 0,-6-4-43 0 0,12 4-44 0 0,3 1-87 0 0,-1 0 0 0 0,1 0 0 0 0,1-1 0 0 0,-5-1 131 0 0,8 3-27 0 0,0 1 0 0 0,1-1 1 0 0,-1 1-1 0 0,0-1 0 0 0,0 0 0 0 0,1 1 1 0 0,-1-1-1 0 0,0 0 0 0 0,1 1 1 0 0,-1-1-1 0 0,1 0 0 0 0,-1 0 1 0 0,1 0-1 0 0,0 0 0 0 0,-1 1 0 0 0,1-1 1 0 0,0 0-1 0 0,-1 0 0 0 0,1 0 1 0 0,0 0-1 0 0,0 0 0 0 0,0 0 1 0 0,0 0-1 0 0,0 0 0 0 0,0 0 0 0 0,0 1 1 0 0,0-1-1 0 0,0-1 27 0 0,1 1-315 0 0,-1-1 0 0 0,1 1 1 0 0,0 0-1 0 0,-1 0 0 0 0,1 0 0 0 0,0 0 0 0 0,0 0 1 0 0,0 0-1 0 0,0 0 0 0 0,0 0 0 0 0,0 1 0 0 0,0-1 1 0 0,0 0-1 0 0,0 0 0 0 0,0 1 0 0 0,0-1 1 0 0,1 1-1 0 0,-1-1 0 0 0,1 1 315 0 0,9-4-9262 0 0</inkml:trace>
  <inkml:trace contextRef="#ctx0" brushRef="#br0" timeOffset="821.944">469 578 22431 0 0,'-5'10'1714'0'0,"1"3"-1258"0"0,1 0 0 0 0,0-1-1 0 0,1 1 1 0 0,0 8-456 0 0,-4 20 1030 0 0,-8 44-1290 0 0,11-68-1919 0 0,0-1-6692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40.80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38 0 22519 0 0,'0'0'514'0'0,"0"0"71"0"0,-3 12 767 0 0,1 9-789 0 0,0 0 1 0 0,1 0 0 0 0,1 0-1 0 0,1 0 1 0 0,3 12-564 0 0,-1-2 573 0 0,-1 0 0 0 0,-2 6-573 0 0,-12 91 1636 0 0,11-115-1433 0 0,-1 0 1 0 0,-1 0-1 0 0,-3 8-203 0 0,0 4 339 0 0,2-15-170 0 0,3-7-125 0 0,0 1 0 0 0,0-1 0 0 0,0 0 0 0 0,0 1 0 0 0,0 2-44 0 0,1-6 1 0 0,0 0 1 0 0,0 0-1 0 0,0 0 0 0 0,0 0 0 0 0,0 0 0 0 0,0 1 0 0 0,1-1 0 0 0,-1 0 0 0 0,0 0 0 0 0,0 0 0 0 0,0 0 0 0 0,0 0 0 0 0,0 0 0 0 0,0 1 1 0 0,0-1-1 0 0,1 0 0 0 0,-1 0 0 0 0,0 0 0 0 0,0 0 0 0 0,0 0 0 0 0,0 0 0 0 0,0 0 0 0 0,1 0 0 0 0,-1 0 0 0 0,0 0 0 0 0,0 0 0 0 0,0 0 1 0 0,0 0-1 0 0,1 0 0 0 0,-1 0 0 0 0,0 0 0 0 0,0 0 0 0 0,0 0 0 0 0,0 0 0 0 0,0 0 0 0 0,1 0 0 0 0,-1 0 0 0 0,0 0 0 0 0,0 0 0 0 0,0 0 0 0 0,14-2 73 0 0,13-8 27 0 0,11-9-826 0 0,15-4 725 0 0,-11 5-323 0 0,-29 13-330 0 0,-5 2-395 0 0,-1-1 0 0 0,1 1-1 0 0,4-4 1049 0 0,-10 6-455 0 0,-1 0 0 0 0,1-1 0 0 0,0 1 0 0 0,0-1 0 0 0,-1 1 0 0 0,1-1 0 0 0,-1 0 0 0 0,1 0 0 0 0,-1 1 0 0 0,0-1 0 0 0,1 0 0 0 0,-1 0 0 0 0,0 0-1 0 0,-1-1 1 0 0,2 0 455 0 0,0-7-1984 0 0</inkml:trace>
  <inkml:trace contextRef="#ctx0" brushRef="#br0" timeOffset="368.162">238 136 16128 0 0,'0'0'737'0'0,"0"-1"-15"0"0,0-2-259 0 0,0 2 633 0 0,0 1 325 0 0,0 0 69 0 0,1 0-1203 0 0,0 0 1 0 0,0 0-1 0 0,0 1 1 0 0,0-1-1 0 0,0 0 1 0 0,-1 1-1 0 0,1-1 1 0 0,0 1 0 0 0,0-1-1 0 0,0 1 1 0 0,-1-1-1 0 0,2 1-287 0 0,3 6 338 0 0,0-1 0 0 0,0 1 0 0 0,-1 0 0 0 0,1 1 1 0 0,-2-1-1 0 0,1 1 0 0 0,-1 0 0 0 0,0-1 0 0 0,0 1 0 0 0,-1 1 0 0 0,0-1 0 0 0,-1 0 0 0 0,0 0 0 0 0,0 1 0 0 0,-1 3-338 0 0,0 12 228 0 0,-1-1 1 0 0,-2 0-1 0 0,0 0 0 0 0,-7 23-228 0 0,1 1 356 0 0,1 11-356 0 0,4-25 43 0 0,2-14-173 0 0,1-1 1 0 0,1 3 129 0 0,4-3-2069 0 0,-3-18-743 0 0,4 0-6955 0 0</inkml:trace>
  <inkml:trace contextRef="#ctx0" brushRef="#br0" timeOffset="718.045">483 545 12440 0 0,'0'0'957'0'0,"0"1"-624"0"0,-5 57 9783 0 0,-2-16-5514 0 0,-3 10-4602 0 0,-4 18 998 0 0,6-31-523 0 0,-11 36-475 0 0,4-28-8470 0 0,9-26-749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18.7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318 1135 17503 0 0,'-14'-24'1312'0'0,"13"22"-1250"0"0,0 1 0 0 0,-1-1 1 0 0,1 1-1 0 0,0-1 1 0 0,-1 1-1 0 0,1-1 0 0 0,-1 1 1 0 0,1 0-1 0 0,-1-1 1 0 0,0 1-1 0 0,1 0 0 0 0,-2 0-62 0 0,2 1 726 0 0,1 0-529 0 0,0 0 1 0 0,-1 0-1 0 0,1 1 1 0 0,0-1-1 0 0,0 0 0 0 0,0 1 1 0 0,-1-1-1 0 0,1 0 1 0 0,0 1-1 0 0,0-1 1 0 0,0 0-1 0 0,0 1 1 0 0,-1-1-1 0 0,1 1 1 0 0,0-1-1 0 0,0 0 0 0 0,0 1 1 0 0,0-1-1 0 0,0 0 1 0 0,0 1-1 0 0,0 0-197 0 0,1 13 769 0 0,1 1 1 0 0,0-1-1 0 0,3 10-769 0 0,2 12 700 0 0,12 125-133 0 0,-12-85 207 0 0,-3-17-160 0 0,-4 50-614 0 0,-1-47 393 0 0,1-61-305 0 0,0-1 0 0 0,0-11 128 0 0,13-223 182 0 0,-6 151-332 0 0,-4 36-169 0 0,5-12 103 0 0,-5 44-23 0 0,0-1-1 0 0,1 1 0 0 0,1 0 0 0 0,1 0 1 0 0,4-9 23 0 0,-9 21 3 0 0,1 1 1 0 0,-1 0-1 0 0,1-1 0 0 0,-1 1 1 0 0,1 0-1 0 0,0 0 1 0 0,0 0-1 0 0,0 0 0 0 0,0 0 1 0 0,0 0-1 0 0,1 0 1 0 0,-1 1-1 0 0,0-1 0 0 0,2 0-3 0 0,-2 2 4 0 0,0-1-1 0 0,-1 0 0 0 0,1 1 0 0 0,0 0 1 0 0,-1-1-1 0 0,1 1 0 0 0,0 0 0 0 0,-1 0 0 0 0,1 0 1 0 0,0 0-1 0 0,0 0 0 0 0,-1 0 0 0 0,1 1 1 0 0,0-1-1 0 0,-1 0 0 0 0,1 1 0 0 0,0-1 1 0 0,-1 1-1 0 0,1 0 0 0 0,-1 0 0 0 0,1-1 1 0 0,-1 1-1 0 0,1 0 0 0 0,-1 1-3 0 0,4 1 6 0 0,-1 1 0 0 0,0 0 0 0 0,0 0 0 0 0,-1 1 0 0 0,1-1 0 0 0,-1 1 0 0 0,0 0 0 0 0,0 0 0 0 0,0 0 0 0 0,-1 0 0 0 0,0 0 0 0 0,1 4-6 0 0,3 11 45 0 0,0 1 1 0 0,1 16-46 0 0,-5-21 5 0 0,5 36 21 0 0,-2 0 0 0 0,-3 47-26 0 0,-1-28 49 0 0,0-44 70 0 0,-2-11-52 0 0,2 0 0 0 0,0 0 0 0 0,1 0 0 0 0,0 0-1 0 0,1 0 1 0 0,4 11-67 0 0,-6-25-42 0 0,0-1-1 0 0,0 1 1 0 0,-1 0-1 0 0,1-1 0 0 0,0 1 1 0 0,0-1-1 0 0,0 1 0 0 0,1-1 1 0 0,-1 0-1 0 0,0 1 1 0 0,0-1-1 0 0,1 0 0 0 0,-1 0 1 0 0,1 1 42 0 0,-1-2-114 0 0,0 0 0 0 0,0 1 0 0 0,0-1 1 0 0,-1 0-1 0 0,1 1 0 0 0,0-1 0 0 0,0 0 1 0 0,0 0-1 0 0,0 0 0 0 0,0 0 0 0 0,0 0 1 0 0,0 0-1 0 0,0 0 0 0 0,-1 0 0 0 0,1 0 0 0 0,0 0 1 0 0,0-1-1 0 0,0 1 0 0 0,0 0 0 0 0,0-1 1 0 0,0 1-1 0 0,-1 0 0 0 0,1-1 0 0 0,0 1 1 0 0,0-1-1 0 0,-1 1 0 0 0,1-1 0 0 0,0 0 0 0 0,0 0 115 0 0,10-11-6813 0 0,3-3-2077 0 0</inkml:trace>
  <inkml:trace contextRef="#ctx0" brushRef="#br0" timeOffset="348.51">791 648 13416 0 0,'0'0'613'0'0,"0"0"-10"0"0,0 0-202 0 0,0 0 582 0 0,0 0 295 0 0,0 0 59 0 0,0 0-43 0 0,0 0-214 0 0,0 0-96 0 0,0 0-22 0 0,0 0-60 0 0,0 0-249 0 0,0 0-114 0 0,0 0-25 0 0,0 0-38 0 0,0 0-150 0 0,0 0-66 0 0,0 0-18 0 0,0 0 1 0 0,-11 3 522 0 0,6-2-632 0 0,-4 1 34 0 0,-1 0 0 0 0,0-1-1 0 0,0 0 1 0 0,-3 0-167 0 0,-42-1 419 0 0,50-1-162 0 0,2 1-117 0 0,2 1-33 0 0,1-1-23 0 0,-2 1-57 0 0,1 1 0 0 0,-1-1 0 0 0,1 1 0 0 0,0 0 0 0 0,-1 0 0 0 0,1-1 0 0 0,0 1 0 0 0,0 0 0 0 0,0 0 0 0 0,0 0 0 0 0,1 1-27 0 0,-2 1 35 0 0,2 0 0 0 0,-1 0 0 0 0,0 0 0 0 0,1 0 0 0 0,0 0 0 0 0,0 1-35 0 0,-2 20 190 0 0,0-7-167 0 0,0 1 1 0 0,1 0-1 0 0,1 0 0 0 0,1 6-23 0 0,0 14 67 0 0,-1 4 151 0 0,-3-1 0 0 0,-1 0-1 0 0,-3 4-217 0 0,6-33 95 0 0,0 0-1 0 0,0 6-94 0 0,-1 16 390 0 0,1-1-22 0 0,1-34-357 0 0,0 0 1 0 0,0 0-1 0 0,0 0 0 0 0,0 0 0 0 0,0 0 1 0 0,0 0-1 0 0,0 0 0 0 0,1 1 1 0 0,-1-1-1 0 0,0 0 0 0 0,0 0 0 0 0,0 0 1 0 0,0 0-1 0 0,0 0 0 0 0,0 0 0 0 0,0 0 1 0 0,0 0-1 0 0,0 1 0 0 0,1-1 1 0 0,-1 0-1 0 0,0 0 0 0 0,0 0 0 0 0,0 0 1 0 0,0 0-1 0 0,0 0 0 0 0,0 0 1 0 0,0 0-1 0 0,1 0 0 0 0,-1 0 0 0 0,0 0 1 0 0,0 0-1 0 0,0 0 0 0 0,0 0 1 0 0,0 0-1 0 0,0 0 0 0 0,1 0 0 0 0,-1 0 1 0 0,0 0-1 0 0,0 0 0 0 0,0 0-11 0 0,10-2 151 0 0,12-8-244 0 0,-18 9 80 0 0,14-11-55 0 0,-15 10 61 0 0,0 0 0 0 0,-1 1 0 0 0,1-1 0 0 0,0 0 1 0 0,0 1-1 0 0,1-1 0 0 0,0 1 7 0 0,40-17-1261 0 0,-40 17 627 0 0,1 0-1 0 0,-1-1 1 0 0,0 1 0 0 0,0-1 0 0 0,3-3 634 0 0,2-1-3540 0 0,-2-1-3478 0 0,-3 2-555 0 0</inkml:trace>
  <inkml:trace contextRef="#ctx0" brushRef="#br0" timeOffset="349.51">798 859 16240 0 0,'0'0'743'0'0,"0"0"-17"0"0,0 0-314 0 0,0 0 396 0 0,0 6 1304 0 0,8 35 1330 0 0,-3-18-1703 0 0,2 19-1739 0 0,-6-38 29 0 0,-1-1 1 0 0,1 1-1 0 0,1-1 1 0 0,-1 0-1 0 0,0 0 0 0 0,1 1 1 0 0,0-1-1 0 0,1 2-29 0 0,2 3 113 0 0,-4-7-91 0 0,-1 0 0 0 0,1 0 0 0 0,-1 0 1 0 0,1 0-1 0 0,0-1 0 0 0,-1 1 0 0 0,1 0 0 0 0,0 0 1 0 0,0-1-1 0 0,0 1 0 0 0,0-1 0 0 0,0 1 1 0 0,-1-1-1 0 0,1 1 0 0 0,0-1 0 0 0,0 0 0 0 0,0 1 1 0 0,0-1-1 0 0,0 0 0 0 0,0 0 0 0 0,0 0 0 0 0,1 1-22 0 0,0-1 33 0 0,0 0 1 0 0,-1 0-1 0 0,1-1 0 0 0,0 1 0 0 0,-1 0 0 0 0,1 0 0 0 0,-1-1 0 0 0,1 1 0 0 0,0-1 0 0 0,-1 0 0 0 0,1 1 0 0 0,-1-1 1 0 0,2-1-34 0 0,-1 0 31 0 0,1 0 1 0 0,-1-1-1 0 0,1 1 1 0 0,-1-1-1 0 0,0 1 1 0 0,0-1-1 0 0,0 0 1 0 0,0 0-1 0 0,-1 0 1 0 0,1 0-1 0 0,-1 0 1 0 0,0-1 0 0 0,1 1-1 0 0,-2 0 1 0 0,1-1-1 0 0,0 1 1 0 0,-1-1-32 0 0,1-4-60 0 0,0 1 0 0 0,-1 0 0 0 0,0-1 0 0 0,0 1 0 0 0,0 0 0 0 0,-1-1-1 0 0,-2-4 61 0 0,2 5-132 0 0,-1-3-149 0 0,-1 1 0 0 0,0-1 0 0 0,-2-3 281 0 0,5 11-82 0 0,-1 0 0 0 0,0 0 0 0 0,0 0 0 0 0,-1 0 1 0 0,1 0-1 0 0,0 0 0 0 0,-1 0 0 0 0,1 1 0 0 0,-1-1 0 0 0,1 1 0 0 0,-1-1 1 0 0,0 1-1 0 0,0-1 0 0 0,0 1 0 0 0,0 0 0 0 0,-2-1 82 0 0,-11 10-534 0 0,13-6 467 0 0,-1 1 0 0 0,1-1 1 0 0,-1 1-1 0 0,1 0 0 0 0,0 0 1 0 0,0 0-1 0 0,0 0 1 0 0,0 0-1 0 0,1 0 0 0 0,-1 1 1 0 0,0 1 66 0 0,-9 18-725 0 0,10-22 577 0 0,0 1-1 0 0,0-1 1 0 0,0 1-1 0 0,0 0 0 0 0,0 0 1 0 0,0-1-1 0 0,1 1 1 0 0,-1 1 148 0 0,2 4-3058 0 0,-1-6 1464 0 0</inkml:trace>
  <inkml:trace contextRef="#ctx0" brushRef="#br0" timeOffset="350.51">962 663 5528 0 0,'0'0'422'0'0,"0"0"161"0"0,0 0 1705 0 0,0 0 779 0 0,0 0 151 0 0,0 0-242 0 0,0 0-1128 0 0,8-7 1909 0 0,-4 6-3446 0 0,1 0 0 0 0,-1 0-1 0 0,1 1 1 0 0,-1-1 0 0 0,1 1 0 0 0,0 1-1 0 0,-1-1 1 0 0,1 0 0 0 0,-1 1-1 0 0,1 0 1 0 0,0 1-311 0 0,10 0 734 0 0,-11-2-657 0 0,0 1-1 0 0,0-1 0 0 0,0 0 1 0 0,0 0-1 0 0,0-1 1 0 0,0 1-1 0 0,-1-1 1 0 0,1 0-1 0 0,1 0-76 0 0,-5 1 23 0 0,0 0-1 0 0,0 0 1 0 0,1 0 0 0 0,-1 0-1 0 0,0 0 1 0 0,1 0 0 0 0,-1 0-1 0 0,0 0 1 0 0,0 0 0 0 0,1 1-1 0 0,-1-1 1 0 0,0 0 0 0 0,0 0-1 0 0,0 0 1 0 0,1 0-1 0 0,-1 0 1 0 0,0 1 0 0 0,0-1-1 0 0,1 0 1 0 0,-1 0 0 0 0,0 0-1 0 0,0 1 1 0 0,0-1 0 0 0,0 0-1 0 0,0 0 1 0 0,1 1 0 0 0,-1-1-1 0 0,0 0 1 0 0,0 0-1 0 0,0 1 1 0 0,0-1 0 0 0,0 0-1 0 0,0 0 1 0 0,0 1 0 0 0,0-1-1 0 0,0 0 1 0 0,0 1 0 0 0,0-1-1 0 0,0 0 1 0 0,0 0 0 0 0,0 1-1 0 0,0-1 1 0 0,0 0-1 0 0,0 0 1 0 0,0 1 0 0 0,0-1-23 0 0,-3 19-93 0 0,2-15 207 0 0,-2 17 26 0 0,1 0 1 0 0,0-1-1 0 0,2 1 1 0 0,1 0-1 0 0,0 1-140 0 0,3 15 185 0 0,0-5 281 0 0,4 22-466 0 0,15 51 621 0 0,-18-82-390 0 0,-3-15-104 0 0,0 0 0 0 0,-1 0 0 0 0,0 0 0 0 0,-1 5-127 0 0,1-11 3 0 0,-1-1 0 0 0,0 0-1 0 0,0 0 1 0 0,0 0 0 0 0,0 1-1 0 0,-1-1 1 0 0,1 0 0 0 0,0 0 0 0 0,0 1-1 0 0,-1-1 1 0 0,1 0 0 0 0,-1 0 0 0 0,1 0-1 0 0,-1 0 1 0 0,1 0 0 0 0,-1 1 0 0 0,0-1-1 0 0,0 0 1 0 0,1-1 0 0 0,-1 1 0 0 0,0 0-1 0 0,0 0 1 0 0,0 0 0 0 0,0 0 0 0 0,0-1-1 0 0,0 1 1 0 0,0 0 0 0 0,0-1 0 0 0,0 1-1 0 0,-1-1 1 0 0,1 1 0 0 0,0-1 0 0 0,0 0-1 0 0,0 1 1 0 0,-1-1 0 0 0,1 0 0 0 0,0 0-1 0 0,0 0 1 0 0,-1 0 0 0 0,0 0-3 0 0,-6-1 24 0 0,0 0 0 0 0,-1 0 0 0 0,1-1 0 0 0,0 0 0 0 0,-8-3-24 0 0,0 0-14 0 0,-20-8-2331 0 0,36 13 1435 0 0,0 0-700 0 0,0 0-301 0 0</inkml:trace>
  <inkml:trace contextRef="#ctx0" brushRef="#br0" timeOffset="351.51">1263 1296 23583 0 0,'0'0'539'0'0,"0"0"77"0"0,0 0 31 0 0,0 0-81 0 0,0 0-291 0 0,0 0 157 0 0,0 0 103 0 0,1 1 16 0 0,13 2-614 0 0,0 0-1 0 0,0-1 0 0 0,-1 0 1 0 0,10 0 63 0 0,-17-2-29 0 0,7 4-6074 0 0,-12-4 4344 0 0</inkml:trace>
  <inkml:trace contextRef="#ctx0" brushRef="#br0" timeOffset="352.51">1280 1377 21191 0 0,'0'0'480'0'0,"-1"0"-281"0"0,1 0-1 0 0,-1 0 1 0 0,0 0-1 0 0,1 1 1 0 0,-1-1-1 0 0,1 0 1 0 0,-1 1-1 0 0,1-1 1 0 0,-1 0-1 0 0,1 1 1 0 0,-1-1-1 0 0,1 1 0 0 0,-1-1 1 0 0,0 1-199 0 0,2 1 53 0 0,-1-1 0 0 0,0 1-1 0 0,1-1 1 0 0,-1 1 0 0 0,0-1 0 0 0,1 1 0 0 0,0-1 0 0 0,-1 1-1 0 0,1-1 1 0 0,0 0 0 0 0,0 1 0 0 0,0-1 0 0 0,0 0 0 0 0,0 0-1 0 0,0 0 1 0 0,0 0 0 0 0,0 0 0 0 0,0 0 0 0 0,1 0 0 0 0,-1 0-1 0 0,0 0 1 0 0,1 0 0 0 0,0 0-53 0 0,3 2-19 0 0,1-1-1 0 0,0 1 0 0 0,0-1 1 0 0,0 0-1 0 0,3 0 20 0 0,-5-2-325 0 0,0 1-1 0 0,0-1 1 0 0,0 0-1 0 0,-1-1 1 0 0,1 1-1 0 0,0-1 1 0 0,3 0 325 0 0,-1 0-1282 0 0</inkml:trace>
  <inkml:trace contextRef="#ctx0" brushRef="#br0" timeOffset="25296.236">684 30 10136 0 0,'-3'-3'357'0'0,"0"1"1"0"0,0-1-1 0 0,0 0 1 0 0,-1 1-1 0 0,1 0 1 0 0,-1 0 0 0 0,0 0-1 0 0,1 0 1 0 0,-1 0-1 0 0,0 1 1 0 0,0-1-1 0 0,0 1 1 0 0,0 0-1 0 0,-1 1 1 0 0,1-1-1 0 0,0 1 1 0 0,0 0-1 0 0,0 0 1 0 0,0 0 0 0 0,-1 0-1 0 0,1 1 1 0 0,0-1-1 0 0,0 1 1 0 0,0 0-1 0 0,0 1 1 0 0,0-1-1 0 0,0 1 1 0 0,0-1-1 0 0,0 1 1 0 0,-1 2-358 0 0,-20 13 1213 0 0,1 1 0 0 0,1 2 0 0 0,1 0 0 0 0,-15 19-1213 0 0,1 3 941 0 0,2 2-1 0 0,-4 10-940 0 0,2 2 768 0 0,2 2-1 0 0,-10 29-767 0 0,-45 124 952 0 0,60-131-675 0 0,4 1 0 0 0,3 1 0 0 0,3 6-277 0 0,8-27 110 0 0,4 0 0 0 0,2 1 0 0 0,2 0-1 0 0,5 33-109 0 0,3-25 37 0 0,3 0 1 0 0,4-1-1 0 0,2-1 0 0 0,3 0 0 0 0,3-1 0 0 0,17 33-37 0 0,-21-63-114 0 0,1 0-1 0 0,2-1 0 0 0,2-1 1 0 0,1-2-1 0 0,11 13 115 0 0,-12-21-178 0 0,0 0-1 0 0,2-2 0 0 0,1 0 0 0 0,1-2 1 0 0,1 0-1 0 0,24 14 179 0 0,-10-12-1011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52.09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8 648 8752 0 0,'0'0'673'0'0,"0"-1"-437"0"0,-5-10 121 0 0,3 7 3944 0 0,3 9 7386 0 0,1 3-11427 0 0,0 0 1 0 0,-1 0-1 0 0,0 1 1 0 0,0 4-261 0 0,3 20 370 0 0,11 72 316 0 0,-7-42-439 0 0,-4-24-55 0 0,-1 15-192 0 0,-1-14 53 0 0,3 12-53 0 0,-3-31 81 0 0,-1-1-1 0 0,-1 10-80 0 0,0-18 113 0 0,0-12-24 0 0,0 0-1 0 0,0 0 0 0 0,0-10 220 0 0,2-31 197 0 0,3-15-505 0 0,1-25 291 0 0,1-56-363 0 0,-4 103 72 0 0,1 0 0 0 0,2-1 0 0 0,-3 12 0 0 0,0 9-1 0 0,0-1 0 0 0,0 1 1 0 0,1 0-1 0 0,1 0 0 0 0,1 0 1 0 0,-4 9 2 0 0,1-1-1 0 0,0 1 1 0 0,0 0-1 0 0,0 0 1 0 0,0 0-1 0 0,1 1 1 0 0,0-1-1 0 0,0 1 1 0 0,0 0-1 0 0,0 0 1 0 0,1 0 0 0 0,0 1-1 0 0,4-3-1 0 0,-6 4 16 0 0,0 0 0 0 0,0 1 0 0 0,1 0 0 0 0,-1 0 1 0 0,0 0-1 0 0,1 0 0 0 0,-1 0 0 0 0,1 1 0 0 0,-1-1 0 0 0,1 1 0 0 0,-1 0 0 0 0,1 0 0 0 0,-1 1 0 0 0,1-1 1 0 0,-1 1-1 0 0,1-1 0 0 0,-1 1 0 0 0,1 0 0 0 0,-1 0 0 0 0,0 1 0 0 0,0-1 0 0 0,0 1 0 0 0,0-1 0 0 0,0 1 0 0 0,2 2-16 0 0,1 0 20 0 0,0 1 0 0 0,0 0-1 0 0,-1 1 1 0 0,0-1 0 0 0,0 1-1 0 0,-1 0 1 0 0,1 0 0 0 0,-1 0-1 0 0,-1 1 1 0 0,1-1 0 0 0,1 6-20 0 0,4 11 33 0 0,-1 1 0 0 0,3 12-33 0 0,-8-23 11 0 0,-1 0-1 0 0,0 1 0 0 0,-1-1 0 0 0,0 0 0 0 0,-1 8-10 0 0,0-14 0 0 0,-3 47 0 0 0,4 46 0 0 0,2-20 43 0 0,1-58-163 0 0,-3-19-74 0 0,0 1-1 0 0,0 0 1 0 0,-1-1 0 0 0,1 1 0 0 0,-1 1 194 0 0,0 0-550 0 0,0-4-3942 0 0,0-1 2070 0 0</inkml:trace>
  <inkml:trace contextRef="#ctx0" brushRef="#br0" timeOffset="772.849">561 11 2304 0 0,'0'0'101'0'0,"0"0"622"0"0,0 0 2525 0 0,0-1 2407 0 0,0-2-4113 0 0,0 2 3113 0 0,-1 1 5203 0 0,-23 2-9479 0 0,18-1-333 0 0,-1-1-1 0 0,1 1 1 0 0,-1-1 0 0 0,0 0-1 0 0,1-1 1 0 0,-3 0-46 0 0,-23-6 175 0 0,28 6-122 0 0,2 1 11 0 0,-2 0 0 0 0,3 16 69 0 0,0 31 282 0 0,-1 138 421 0 0,0 9-12 0 0,-1-159-613 0 0,3-34-190 0 0,0 0 1 0 0,0 0-1 0 0,0 0 0 0 0,0 0 1 0 0,0-1-1 0 0,0 1 1 0 0,0 0-1 0 0,-1 0 1 0 0,1 0-1 0 0,0 0 0 0 0,-1-1 1 0 0,1 1-1 0 0,-1 0-21 0 0,1 0 110 0 0,0-1-88 0 0,0 0 1 0 0,0 0-1 0 0,0 0 1 0 0,0 1-1 0 0,0-1 1 0 0,0 0-1 0 0,0 0 1 0 0,0 1-1 0 0,0-1 1 0 0,0 0-1 0 0,0 0 1 0 0,0 0-1 0 0,0 1 1 0 0,0-1-1 0 0,0 0 1 0 0,0 0-1 0 0,0 0 1 0 0,0 1-1 0 0,0-1 1 0 0,0 0-1 0 0,0 0 1 0 0,1 0-1 0 0,-1 1 1 0 0,0-1-23 0 0,11-1-16 0 0,-1 0 0 0 0,1-1-1 0 0,-1 0 1 0 0,1 0 0 0 0,7-4 16 0 0,-3 1-338 0 0,-1 2 1 0 0,9-2 337 0 0,-22 5-76 0 0,0 0 0 0 0,0-1 0 0 0,0 1 0 0 0,0-1 1 0 0,1 1-1 0 0,-1 0 0 0 0,0-1 0 0 0,0 0 0 0 0,0 1 1 0 0,0-1-1 0 0,0 0 76 0 0,0 0-349 0 0,0 0 0 0 0,0 1-1 0 0,-1-1 1 0 0,1 0 0 0 0,0 0 0 0 0,-1 0 0 0 0,1 0 0 0 0,0 0 0 0 0,-1 0-1 0 0,1 0 1 0 0,-1 0 0 0 0,1 0 0 0 0,-1 0 0 0 0,0 0 0 0 0,1-1 0 0 0,-1 1-1 0 0,0 0 1 0 0,0-1 349 0 0,0-6-2280 0 0</inkml:trace>
  <inkml:trace contextRef="#ctx0" brushRef="#br0" timeOffset="1324.37">570 96 20991 0 0,'0'0'480'0'0,"0"0"67"0"0,0 0 28 0 0,0 0-70 0 0,4 6 384 0 0,-1-1-323 0 0,0 0 0 0 0,0 0-1 0 0,-1 0 1 0 0,0 0-1 0 0,0 1 1 0 0,0-1 0 0 0,0 3-566 0 0,-1 2 236 0 0,1-1 1 0 0,-1 1 0 0 0,-1-1 0 0 0,0 1-1 0 0,0 0 1 0 0,-2 5-237 0 0,0 26 390 0 0,2-29-170 0 0,0 0-1 0 0,-3 13-219 0 0,2-9 106 0 0,3-7 151 0 0,2-12 128 0 0,4-3-399 0 0,-2 1-13 0 0,0 0 1 0 0,0 0 0 0 0,-1 0 0 0 0,1-1-1 0 0,3-5 27 0 0,13-12-466 0 0,-20 21 337 0 0,0 0-1 0 0,0 0 1 0 0,1 0-1 0 0,-1 0 0 0 0,0-1 1 0 0,-1 1-1 0 0,1 0 1 0 0,0-1-1 0 0,-1 0 0 0 0,0 1 1 0 0,1-1-1 0 0,-1 0 1 0 0,0 0-1 0 0,0 0 0 0 0,0-1 130 0 0,3-9-709 0 0,-3 11 593 0 0,-1 0 1 0 0,1 1-1 0 0,-1-1 1 0 0,1 0-1 0 0,-1 0 1 0 0,1 0 0 0 0,-1 0-1 0 0,0 0 116 0 0,0-9-335 0 0,1 7 240 0 0,-1 0 0 0 0,0 0 0 0 0,0 0-1 0 0,0 0 1 0 0,0 0 0 0 0,-1 0 0 0 0,0 0 95 0 0,-1 0-43 0 0,2 3 85 0 0,0 1 28 0 0,0 0 20 0 0,0 0 71 0 0,0 0 30 0 0,0 0 7 0 0,-1 2-125 0 0,1-1 0 0 0,-1 0 0 0 0,1 1 0 0 0,-1-1 0 0 0,1 0 0 0 0,0 1-1 0 0,0-1 1 0 0,0 1 0 0 0,0 0-73 0 0,-1 60 1387 0 0,5-24-856 0 0,-1-5 299 0 0,-1 10-830 0 0,-2-21 96 0 0,-1 0 5 0 0,2 1-1 0 0,2 7-100 0 0,-3-22 233 0 0,0-1-1952 0 0,3-12-1252 0 0,0-5-3486 0 0,-1-2-1849 0 0</inkml:trace>
  <inkml:trace contextRef="#ctx0" brushRef="#br0" timeOffset="1786.098">710 50 2760 0 0,'3'-4'248'0'0,"-3"-3"9988"0"0,1 1-4808 0 0,-1 6-5205 0 0,1-1-1 0 0,-1 1 0 0 0,0-1 1 0 0,0 1-1 0 0,1-1 1 0 0,-1 1-1 0 0,0-1 0 0 0,1 1 1 0 0,-1 0-1 0 0,1-1 0 0 0,-1 1 1 0 0,0-1-1 0 0,1 1 1 0 0,-1 0-1 0 0,1-1 0 0 0,-1 1 1 0 0,1 0-223 0 0,0-1 1137 0 0,-1 1-312 0 0,15-2 1135 0 0,18-1-776 0 0,-7 1 160 0 0,21-5-1344 0 0,-40 5 90 0 0,-2 1-13 0 0,0 0 0 0 0,0 0 1 0 0,0-1-1 0 0,0 1 0 0 0,-1-1-77 0 0,-2 1 68 0 0,-2 1-4 0 0,0 0 0 0 0,0 0 0 0 0,0 0 0 0 0,0 0 0 0 0,0 0 0 0 0,0 0 0 0 0,0 0 0 0 0,0 1-56 0 0,1-1 0 0 0,-1 0 1 0 0,1 1-1 0 0,-1-1 0 0 0,0 1 0 0 0,1-1 0 0 0,-1 1 1 0 0,1-1-1 0 0,-1 1 0 0 0,0-1 0 0 0,1 1 0 0 0,-1-1 1 0 0,0 1-1 0 0,0 0 0 0 0,1-1 0 0 0,-1 1 0 0 0,0-1 1 0 0,0 1-1 0 0,0 0 0 0 0,0 0-8 0 0,2 13 92 0 0,-5 86 452 0 0,5-62-382 0 0,2-1 0 0 0,1 0 1 0 0,5 11-163 0 0,-3-9 72 0 0,-3-15 141 0 0,1-3-12 0 0,-2 0 0 0 0,0 1 0 0 0,-1 9-201 0 0,-2-28 19 0 0,0 1 1 0 0,0-1-1 0 0,-1 0 1 0 0,1 0-1 0 0,-1 0 1 0 0,1 0-1 0 0,-1 0 1 0 0,0 0-1 0 0,-1 2-19 0 0,1-4 9 0 0,1 0 0 0 0,-1 0 0 0 0,0 0 0 0 0,1-1 0 0 0,-1 1 0 0 0,0 0 0 0 0,0 0 0 0 0,0-1 0 0 0,0 1 0 0 0,1 0 0 0 0,-1-1 0 0 0,0 1 0 0 0,0-1 0 0 0,0 1 0 0 0,0-1 0 0 0,0 1 0 0 0,-1-1 0 0 0,1 0 0 0 0,0 1 0 0 0,0-1 1 0 0,0 0-1 0 0,0 0 0 0 0,0 0 0 0 0,0 0 0 0 0,0 0 0 0 0,-1 0 0 0 0,1 0 0 0 0,0-1-9 0 0,-14 0 2 0 0,-1-2 0 0 0,1 0 0 0 0,-10-3-2 0 0,15 3-418 0 0,-12-5-3626 0 0,21 8 2493 0 0,1 0-1462 0 0,0 0-5705 0 0</inkml:trace>
  <inkml:trace contextRef="#ctx0" brushRef="#br0" timeOffset="2128.267">937 721 20815 0 0,'0'0'959'0'0,"0"0"-26"0"0,0 6 1125 0 0,1-4-1902 0 0,-1 0 0 0 0,1-1 0 0 0,0 1-1 0 0,0 0 1 0 0,0-1 0 0 0,0 1 0 0 0,0 0 0 0 0,0-1 0 0 0,0 1 0 0 0,0-1 0 0 0,1 1 0 0 0,-1-1 0 0 0,1 0 0 0 0,-1 0 0 0 0,1 1 0 0 0,-1-1 0 0 0,1 0 0 0 0,0 0 0 0 0,-1-1 0 0 0,1 1 0 0 0,0 0 0 0 0,0-1 0 0 0,0 1-156 0 0,4 0 59 0 0,-1 1 0 0 0,0-2 0 0 0,0 1 0 0 0,1-1-1 0 0,-1 1 1 0 0,0-1 0 0 0,0-1 0 0 0,3 0-59 0 0,58-13-1497 0 0,-65 14 1361 0 0,0-1-183 0 0,0 1 0 0 0,0 0 0 0 0,0 0 0 0 0,1 0 0 0 0,-1 0 0 0 0,0 0 0 0 0,0 0 1 0 0,1 0-1 0 0,-1 0 0 0 0,0 1 0 0 0,1-1 319 0 0,0 5-1619 0 0</inkml:trace>
  <inkml:trace contextRef="#ctx0" brushRef="#br0" timeOffset="2455.147">970 889 21743 0 0,'0'0'496'0'0,"0"0"67"0"0,0 0 29 0 0,0 0-67 0 0,0 0-247 0 0,0 0 210 0 0,1 1 125 0 0,3 1-453 0 0,-1 0 1 0 0,0 0-1 0 0,1 0 1 0 0,0-1-1 0 0,-1 1 1 0 0,1-1-1 0 0,0 0 1 0 0,0 0-1 0 0,0 0 1 0 0,3 0-161 0 0,2 0 322 0 0,1-1 0 0 0,-1 1 0 0 0,0-2 0 0 0,3 0-322 0 0,7 0-593 0 0,-1-2 0 0 0,1-1-1 0 0,9-3 594 0 0,-16 2-2020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55.7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5 122 13360 0 0,'-1'-1'217'0'0,"0"-1"0"0"0,1 0 0 0 0,-1 0 0 0 0,1 1 0 0 0,-1-1 0 0 0,1 0 0 0 0,0 0 0 0 0,0 1 0 0 0,0-1 0 0 0,0 0 0 0 0,0 0 0 0 0,0 0 1 0 0,0 1-1 0 0,1-1 0 0 0,-1 0 0 0 0,0 0 0 0 0,1 0-217 0 0,1-5 1275 0 0,0 1-1 0 0,1 0 1 0 0,-1 0 0 0 0,3-3-1275 0 0,-3 5 246 0 0,1 0 1 0 0,-1 1 0 0 0,1-1-1 0 0,0 0 1 0 0,1 1 0 0 0,-1 0-1 0 0,0 0 1 0 0,1 0-1 0 0,0 0 1 0 0,-1 1 0 0 0,1-1-1 0 0,0 1 1 0 0,0 0 0 0 0,1 0-1 0 0,-1 0 1 0 0,2 0-247 0 0,0 0 74 0 0,1 1 1 0 0,0 0 0 0 0,-1 0-1 0 0,1 0 1 0 0,0 0-1 0 0,0 1 1 0 0,0 1-1 0 0,0-1 1 0 0,0 1 0 0 0,5 1-75 0 0,-8-1 35 0 0,2 0 56 0 0,1 1-1 0 0,-1-1 1 0 0,6 4-91 0 0,-10-5 26 0 0,0 1 0 0 0,0 0 0 0 0,0 1 0 0 0,-1-1 0 0 0,1 0 0 0 0,0 0 0 0 0,-1 1 0 0 0,1-1-1 0 0,-1 1 1 0 0,1-1 0 0 0,-1 1 0 0 0,0 0 0 0 0,1-1 0 0 0,-1 2-26 0 0,2 2 56 0 0,-1 0-1 0 0,0-1 1 0 0,0 1-1 0 0,0 0 1 0 0,-1 0-1 0 0,1 0 1 0 0,-1 1-1 0 0,0-1 1 0 0,-1 0-1 0 0,1 0 1 0 0,-1 1-1 0 0,0-1 1 0 0,-1 0-1 0 0,1 0 1 0 0,-1 1-1 0 0,0-1-55 0 0,-8 31 453 0 0,-1 0 0 0 0,-12 24-453 0 0,-32 67 717 0 0,36-90-553 0 0,4-8 210 0 0,-5 17-374 0 0,9-22 207 0 0,7-18-102 0 0,1-1 0 0 0,-1 1 0 0 0,1 0 0 0 0,1 0 0 0 0,-1 0 0 0 0,1 0 0 0 0,0 0 0 0 0,0 3-105 0 0,1-8 72 0 0,2-1-12 0 0,2 1-38 0 0,0 0 0 0 0,0-1 0 0 0,0 0 0 0 0,0 0 0 0 0,0 0 0 0 0,0 0 0 0 0,0-1 1 0 0,0 0-1 0 0,1 0-22 0 0,39-11 1 0 0,-20 4 3 0 0,48-12-284 0 0,-24 1-890 0 0,-9 4-1339 0 0,-29 11 1151 0 0,-2-1-45 0 0</inkml:trace>
  <inkml:trace contextRef="#ctx0" brushRef="#br0" timeOffset="613.071">519 531 21823 0 0,'0'0'498'0'0,"0"0"72"0"0,0 0 34 0 0,0 12 124 0 0,-4 6 1093 0 0,-1 16-1821 0 0,-3 18 1866 0 0,5-36-1807 0 0,-2 1 0 0 0,1-1 0 0 0,-2-1 0 0 0,0 1 0 0 0,-1-1 0 0 0,-1 0 0 0 0,-6 10-59 0 0,-3 3-187 0 0,-9 11-2494 0 0,15-28 1185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0:16.7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 26 16128 0 0,'-6'-4'1970'0'0,"5"4"-674"0"0,1 0 428 0 0,0 0 72 0 0,0 0-135 0 0,0 0-634 0 0,0 0-276 0 0,4-1-541 0 0,1 0 1 0 0,-1 0-1 0 0,0 0 1 0 0,0 0 0 0 0,0 0-1 0 0,1 1 1 0 0,-1 0-1 0 0,0 0 1 0 0,1 0 0 0 0,0 1-211 0 0,24-1 33 0 0,-6-3-243 0 0,26-3 298 0 0,-17-1-4389 0 0,-24 6-4496 0 0</inkml:trace>
  <inkml:trace contextRef="#ctx0" brushRef="#br0" timeOffset="345.457">36 119 8288 0 0,'-1'1'638'0'0,"-31"13"5098"0"0,30-13-2684 0 0,2-1-335 0 0,0 0-1510 0 0,0 0-667 0 0,0 0-129 0 0,2 1-41 0 0,1 1-293 0 0,1-1-1 0 0,0 1 0 0 0,0-1 0 0 0,0 0 0 0 0,0 0 1 0 0,0 0-1 0 0,0-1 0 0 0,0 1 0 0 0,0-1 1 0 0,0 0-1 0 0,0 0 0 0 0,0 0 0 0 0,0-1 1 0 0,2 0-77 0 0,10-2-349 0 0,0-1 1 0 0,0-1-1 0 0,1-1 349 0 0,23-6-2503 0 0,-22 8-4935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0:14.26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7 688 7832 0 0,'0'0'602'0'0,"0"-1"-395"0"0,-3-20 420 0 0,0 7 4754 0 0,2 13-3368 0 0,1 1-576 0 0,0 0-254 0 0,0 0-51 0 0,0 0-91 0 0,0 0-338 0 0,0 2-154 0 0,0 13-56 0 0,1-1 0 0 0,0 1 0 0 0,1-1 0 0 0,0 1-493 0 0,3 11 827 0 0,1 18-827 0 0,1 10 463 0 0,10 42 505 0 0,-1 44-968 0 0,-12-96 28 0 0,-1-11 406 0 0,-1 14-434 0 0,-2-33 315 0 0,0-21 130 0 0,0-24-85 0 0,0-73-188 0 0,4 1 0 0 0,16-87-172 0 0,-16 162-9 0 0,-3 17 0 0 0,1 1 0 0 0,0-1-1 0 0,0 1 1 0 0,1 0 0 0 0,1-1 0 0 0,3-7 9 0 0,-4 12 0 0 0,0-1 2 0 0,1 0 1 0 0,-1 1 0 0 0,1 0-1 0 0,0 0 1 0 0,0 0-1 0 0,4-3-2 0 0,-7 8 8 0 0,0 0 1 0 0,0 0-1 0 0,0 0 0 0 0,0 0 0 0 0,0 1 0 0 0,1-1 0 0 0,-1 0 1 0 0,0 1-1 0 0,0-1 0 0 0,0 1 0 0 0,1-1 0 0 0,-1 1 0 0 0,0 0 1 0 0,1 0-1 0 0,-1-1 0 0 0,0 1 0 0 0,1 0 0 0 0,-1 0 0 0 0,0 0 1 0 0,1 0-1 0 0,-1 0 0 0 0,0 1 0 0 0,1-1 0 0 0,-1 0 0 0 0,0 1 1 0 0,0-1-1 0 0,1 1 0 0 0,-1-1 0 0 0,0 1 0 0 0,0-1 0 0 0,0 1 1 0 0,0 0-1 0 0,0 0 0 0 0,0 0 0 0 0,0-1 0 0 0,0 1 0 0 0,0 0 0 0 0,1 1-8 0 0,5 5 37 0 0,-1 1-1 0 0,1-1 1 0 0,-1 1-1 0 0,-1 0 1 0 0,0 1-1 0 0,0 0 1 0 0,0-1-1 0 0,-1 1 1 0 0,-1 1-1 0 0,1 2-36 0 0,6 20 259 0 0,-2 0 1 0 0,1 13-260 0 0,-6-26 155 0 0,4 27-118 0 0,-2 0-1 0 0,-2 29-36 0 0,1 1 19 0 0,3-1-31 0 0,-6-62-173 0 0,0 0 0 0 0,1 0 1 0 0,0 1-1 0 0,1-1 0 0 0,0 0 185 0 0,-2-12-248 0 0,1-1-2 0 0,0 0 0 0 0,-1-1-1 0 0,1 1 1 0 0,0-1 0 0 0,0 1 0 0 0,0-1-1 0 0,-1 0 1 0 0,1 0 0 0 0,0 0-1 0 0,-1 0 1 0 0,1 0 0 0 0,-1 0 0 0 0,1 0-1 0 0,-1 0 1 0 0,1-1 0 0 0,-1 1 0 0 0,1-2 250 0 0,21-29-2953 0 0,-17 23 1716 0 0,8-13-1007 0 0</inkml:trace>
  <inkml:trace contextRef="#ctx0" brushRef="#br0" timeOffset="955.898">552 11 14544 0 0,'0'0'662'0'0,"0"0"-11"0"0,0 0-276 0 0,0 0 366 0 0,0 0 203 0 0,0 0 44 0 0,0 0-31 0 0,0 0-172 0 0,0 0-75 0 0,0 0-20 0 0,0 0-43 0 0,0 0-175 0 0,0 0-79 0 0,0 0-10 0 0,0 0-22 0 0,0 0-69 0 0,0 0-32 0 0,0 0-4 0 0,0 0 6 0 0,-14 0 612 0 0,4-3-590 0 0,-1 1-1 0 0,0 1 1 0 0,-1 0-284 0 0,-21-3 293 0 0,6 5 283 0 0,25-1-663 0 0,-13 12 67 0 0,14-4 21 0 0,1-2 1 0 0,-2 5 79 0 0,1 0 0 0 0,0 1 0 0 0,0-1-1 0 0,2 0 1 0 0,-1 1 0 0 0,2 4-81 0 0,0 26 228 0 0,7 107 532 0 0,-4-86-432 0 0,-2-24-58 0 0,15 158 891 0 0,-16-179-1030 0 0,-1-1-1 0 0,-1 6-130 0 0,0-22 72 0 0,0-1 15 0 0,0 0-12 0 0,0 0-10 0 0,0 0-1 0 0,1-1-11 0 0,1 1-63 0 0,0-1-1 0 0,-1 1 1 0 0,1-1-1 0 0,0 0 0 0 0,-1 0 1 0 0,1 0-1 0 0,-1 0 0 0 0,1 0 1 0 0,-1 0-1 0 0,1-1 1 0 0,-1 1-1 0 0,0 0 0 0 0,1-1 1 0 0,-1 1-1 0 0,0-1 11 0 0,2-3-115 0 0,9-8-1681 0 0,1 1 0 0 0,8-7 1796 0 0,17-16-7343 0 0,-31 26-356 0 0</inkml:trace>
  <inkml:trace contextRef="#ctx0" brushRef="#br0" timeOffset="1547.601">665 191 6448 0 0,'0'0'498'0'0,"0"0"78"0"0,0 0 1548 0 0,0-2 2218 0 0,7-5-148 0 0,-2 4-3048 0 0,0 0 0 0 0,1 1 0 0 0,0 0 0 0 0,5-1-1146 0 0,42-5 1681 0 0,-41 7-1602 0 0,0-1 0 0 0,-1 0 0 0 0,1 0 0 0 0,11-5-79 0 0,-18 6-506 0 0,8-4 1597 0 0,-10 2-2696 0 0,-7 1-3669 0 0,-4 1 3517 0 0,0 0 0 0 0,0 0 0 0 0,1 1 0 0 0,-1 1 0 0 0,0-1 1 0 0,0 1-1 0 0,-5 1 1757 0 0,-30 3-2667 0 0,24-3 4518 0 0,18-2-589 0 0,-2 1 33 0 0,-2 0-501 0 0,0 0 0 0 0,0 0 0 0 0,0 1 0 0 0,0 0 0 0 0,0 0 0 0 0,0 1 0 0 0,0-1 0 0 0,1 1 1 0 0,-1 0-1 0 0,1 0 0 0 0,0 0 0 0 0,-3 3-794 0 0,6-5 782 0 0,1-1-669 0 0,-1 1 0 0 0,1-1 0 0 0,-1 0 0 0 0,1 1 0 0 0,-1-1 0 0 0,1 1 0 0 0,-1-1 0 0 0,1 0 0 0 0,0 1 0 0 0,-1-1 0 0 0,1 1 0 0 0,0 0 0 0 0,-1-1-1 0 0,1 1 1 0 0,0-1 0 0 0,0 1 0 0 0,-1-1 0 0 0,1 1 0 0 0,0 0 0 0 0,0-1 0 0 0,0 1 0 0 0,0 0 0 0 0,0-1 0 0 0,0 1 0 0 0,0-1 0 0 0,0 1 0 0 0,0 0-1 0 0,0-1 1 0 0,0 1 0 0 0,0 0 0 0 0,0-1 0 0 0,1 1-113 0 0,9 23 1290 0 0,-5-15-779 0 0,-4-6-453 0 0,0-1 0 0 0,1 1 0 0 0,0-1 0 0 0,-1 0 1 0 0,1 1-1 0 0,0-1 0 0 0,0 0 0 0 0,0 0 0 0 0,1 0-58 0 0,0 0 58 0 0,0 1 0 0 0,-1-1 0 0 0,1 1 0 0 0,-1 0 0 0 0,0-1 0 0 0,0 1 0 0 0,1 2-58 0 0,1 2 122 0 0,1 0 0 0 0,0-1 0 0 0,0 1 0 0 0,1-1 0 0 0,0 0 0 0 0,0-1 0 0 0,5 5-122 0 0,13 11 365 0 0,12 16 432 0 0,-35-36-707 0 0,0 0 1 0 0,-1 0-1 0 0,1-1 0 0 0,0 1 0 0 0,-1 0 0 0 0,1 0 0 0 0,-1 0 0 0 0,1 0 1 0 0,-1 1-1 0 0,0-1 0 0 0,1 1-90 0 0,-1-2 18 0 0,0 1 0 0 0,0-1 0 0 0,0 1 0 0 0,0-1 0 0 0,0 1 0 0 0,0-1 0 0 0,-1 1 0 0 0,1-1 0 0 0,0 0 1 0 0,0 1-1 0 0,0-1 0 0 0,-1 1 0 0 0,1-1 0 0 0,0 0 0 0 0,0 1 0 0 0,-1-1 0 0 0,1 1 0 0 0,0-1 0 0 0,-1 0 0 0 0,1 1 0 0 0,0-1 0 0 0,-1 0 0 0 0,1 0 0 0 0,0 1 1 0 0,-1-1-1 0 0,1 0 0 0 0,-1 0 0 0 0,1 0 0 0 0,-1 1 0 0 0,1-1 0 0 0,-1 0 0 0 0,1 0 0 0 0,0 0 0 0 0,-1 0 0 0 0,0 0-18 0 0,-4 1 66 0 0,0 0-1 0 0,-1-1 0 0 0,1 0 1 0 0,-1 0-1 0 0,1 0 0 0 0,-1-1 1 0 0,1 0-1 0 0,-5-1-65 0 0,-15-1 81 0 0,-38 0 52 0 0,28 2-566 0 0,-16-3 433 0 0,34-1-688 0 0,12 2-2184 0 0,5 3 1152 0 0</inkml:trace>
  <inkml:trace contextRef="#ctx0" brushRef="#br0" timeOffset="2107.981">800 27 16871 0 0,'0'0'382'0'0,"0"0"54"0"0,0 0 22 0 0,0 0-46 0 0,0 0-140 0 0,11-10 2218 0 0,-6 8-2126 0 0,-1 0 0 0 0,1 1 0 0 0,0 0 0 0 0,-1 0 1 0 0,1 0-1 0 0,0 1 0 0 0,-1-1 0 0 0,2 1-364 0 0,10-1 612 0 0,24 1 1118 0 0,-24 0-987 0 0,-15 0-636 0 0,-1 0 10 0 0,0 0 3 0 0,0 0 0 0 0,0 0 4 0 0,0 0 17 0 0,0 0 10 0 0,0 0 1 0 0,0 0 0 0 0,7 8 304 0 0,-3 4-292 0 0,0 0-1 0 0,-1 1 0 0 0,-1-1 1 0 0,0 1-1 0 0,0 9-163 0 0,5 26 272 0 0,-2-15-86 0 0,3 15 74 0 0,-1-17 104 0 0,1 16-364 0 0,6 28 341 0 0,-13-69-313 0 0,3 6-11 0 0,-1 1 0 0 0,-1 0 0 0 0,0 0 0 0 0,-1 7-17 0 0,3 75 936 0 0,-5-93-914 0 0,0 1 0 0 0,0-1 1 0 0,0 0-1 0 0,-1 0 0 0 0,1 0 0 0 0,-1 0 1 0 0,1 0-1 0 0,-1 0 0 0 0,0-1 0 0 0,0 1 0 0 0,0 0 1 0 0,-1 0-23 0 0,2-2 8 0 0,-1 1 1 0 0,0-1 0 0 0,0 1-1 0 0,0-1 1 0 0,1 0 0 0 0,-1 0-1 0 0,0 0 1 0 0,0 0-1 0 0,0 0 1 0 0,0 0 0 0 0,0-1-1 0 0,1 1 1 0 0,-2 0-9 0 0,-26-10-31 0 0,10 4-465 0 0,-8-3-537 0 0,19 6-555 0 0,-1 0 0 0 0,0 0 0 0 0,-6 0 1588 0 0,6 2-1503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0:17.4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1 978 13824 0 0,'2'-1'355'0'0,"-1"1"-317"0"0,-1-1 1 0 0,1 1-1 0 0,-1 0 0 0 0,0 0 0 0 0,1-1 0 0 0,-1 1 0 0 0,0 0 0 0 0,1 0 1 0 0,-1-1-1 0 0,0 1 0 0 0,1 0 0 0 0,-1-1 0 0 0,0 1 0 0 0,0-1 0 0 0,1 1 1 0 0,-1 0-1 0 0,0-1 0 0 0,0 1 0 0 0,0-1 0 0 0,0 1 0 0 0,0 0 0 0 0,0-1 1 0 0,1 1-1 0 0,-1-1 0 0 0,0 1 0 0 0,0-1 0 0 0,0 1 0 0 0,0-1 0 0 0,0 1 1 0 0,-1 0-1 0 0,1-1 0 0 0,0 1 0 0 0,0-1 0 0 0,0 1 0 0 0,0-1-38 0 0,0 0 1131 0 0,0 1 373 0 0,0 0 61 0 0,0 0-58 0 0,0 0-311 0 0,0 0-138 0 0,0 0-30 0 0,0 3-78 0 0,-1 45 704 0 0,2 69 139 0 0,10 16-413 0 0,-8-115-1283 0 0,1 0 0 0 0,4 9-97 0 0,1 9 61 0 0,3 0-376 0 0,-9-28 137 0 0,0 0 0 0 0,0 0 0 0 0,-1 0 0 0 0,0 1 178 0 0,-1-5 123 0 0,0-2-2252 0 0,-1 0-4478 0 0,0-2-2384 0 0</inkml:trace>
  <inkml:trace contextRef="#ctx0" brushRef="#br0" timeOffset="899.713">120 11 11056 0 0,'0'-6'1144'0'0,"0"2"-920"0"0,0 4 768 0 0,0 0 326 0 0,0 0 61 0 0,0 0-45 0 0,0 0-232 0 0,10 7 883 0 0,-3-1-1526 0 0,0 1 0 0 0,-1 0 0 0 0,0 0 0 0 0,0 0 0 0 0,-1 1 0 0 0,0 0 0 0 0,1 3-459 0 0,6 9 588 0 0,38 59 1330 0 0,-4 3 0 0 0,26 65-1918 0 0,-10-6 1955 0 0,38 133-1955 0 0,-80-211 147 0 0,-7-22 48 0 0,-1 0 0 0 0,4 29-195 0 0,-6-7 124 0 0,-2 0 1 0 0,-4 0-1 0 0,-2 1 1 0 0,-3 0-1 0 0,-2-1 1 0 0,-6 21-125 0 0,-9 19 261 0 0,-3-1 1 0 0,-6 1-262 0 0,12-56 45 0 0,-1 1-1 0 0,-3-2 1 0 0,-2-1 0 0 0,-2 0-1 0 0,-9 11-44 0 0,17-33-144 0 0,-1-2 0 0 0,-14 15 144 0 0,14-19-3054 0 0,-15 13 3054 0 0,6-10-10399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9.0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17999 0 0,'0'0'392'0'0,"0"0"88"0"0,0 0 8 0 0,0 0 24 0 0,0 0-416 0 0,0 0-96 0 0,0 0 0 0 0,0 0 0 0 0,0 0-120 0 0,10 0-40 0 0,-3 0-16 0 0,-1 0-7647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29.8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24303 0 0,'0'0'554'0'0,"0"0"74"0"0,0 0 40 0 0,0 0-80 0 0,0 1-532 0 0,1 0 0 0 0,-1 0 0 0 0,0 0 0 0 0,0 0 0 0 0,0 0 0 0 0,1 0 0 0 0,-1 0 1 0 0,0 0-1 0 0,1 0 0 0 0,-1 0 0 0 0,1-1 0 0 0,-1 1 0 0 0,1 0 0 0 0,0 0 0 0 0,-1 0 1 0 0,1-1-1 0 0,0 1 0 0 0,-1 0 0 0 0,1-1 0 0 0,0 1 0 0 0,0-1 0 0 0,-1 1 0 0 0,1-1 1 0 0,0 1-1 0 0,0-1 0 0 0,0 1 0 0 0,0-1-56 0 0,2 1 114 0 0,0 0 0 0 0,0 0-1 0 0,0-1 1 0 0,0 1 0 0 0,0-1 0 0 0,0 0-1 0 0,1 1-113 0 0,7-2-20 0 0,1 0-1 0 0,-1 0 1 0 0,0-1-1 0 0,1-1 1 0 0,4-1 20 0 0,32-12-4545 0 0,-35 11 2859 0 0</inkml:trace>
  <inkml:trace contextRef="#ctx0" brushRef="#br0" timeOffset="1">17 136 22175 0 0,'-10'7'1690'0'0,"5"-3"-1157"0"0,5-4-524 0 0,0 0 0 0 0,-1 1 0 0 0,1-1 0 0 0,0 0 0 0 0,0 1 0 0 0,0-1 0 0 0,0 0 0 0 0,0 0 0 0 0,0 1 1 0 0,0-1-1 0 0,0 0 0 0 0,0 1 0 0 0,0-1 0 0 0,0 0 0 0 0,0 0 0 0 0,0 1 0 0 0,0-1 0 0 0,0 0 0 0 0,0 1 0 0 0,0-1 0 0 0,0 0 0 0 0,0 0 0 0 0,0 1 0 0 0,0-1 0 0 0,1 0 0 0 0,-1 0 1 0 0,0 1-1 0 0,0-1 0 0 0,0 0 0 0 0,0 0 0 0 0,1 1 0 0 0,-1-1 0 0 0,0 0 0 0 0,0 0-9 0 0,7 6 311 0 0,-7-6-278 0 0,3 2 118 0 0,0 0 0 0 0,1-1 1 0 0,-1 1-1 0 0,1-1 0 0 0,0 0 0 0 0,-1 0 1 0 0,1 0-1 0 0,0 0 0 0 0,0 0 0 0 0,-1-1 0 0 0,1 0 1 0 0,2 0-152 0 0,6 0 29 0 0,1 0-1 0 0,0-1 1 0 0,1-1-29 0 0,30-6-4306 0 0,11-5 4306 0 0,-16 1-1662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27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382 881 5528 0 0,'0'0'249'0'0,"1"-1"-1"0"0,0 1-17 0 0,0 0-1 0 0,0-1 1 0 0,0 1-1 0 0,0 0 1 0 0,-1-1 0 0 0,1 1-1 0 0,0-1 1 0 0,0 0-1 0 0,0 1 1 0 0,-1-1-1 0 0,1 0 1 0 0,0 1-1 0 0,-1-1 1 0 0,1 0 0 0 0,0 0-1 0 0,-1 0 1 0 0,1 1-1 0 0,-1-1 1 0 0,1 0-1 0 0,-1 0 1 0 0,0 0 0 0 0,1 0-1 0 0,-1 0 1 0 0,0 0-1 0 0,0 0 1 0 0,1 0-1 0 0,-1 0 1 0 0,0 0-231 0 0,3-8 4648 0 0,-3 8-4451 0 0,0-1 0 0 0,0 1-1 0 0,0 0 1 0 0,0 0 0 0 0,-1 0 0 0 0,1 0 0 0 0,0 0 0 0 0,0 0 0 0 0,-1 0 0 0 0,1 0-1 0 0,0 0 1 0 0,-1 0 0 0 0,1 0 0 0 0,-1 0 0 0 0,0-1-197 0 0,-2-5 773 0 0,2 4-569 0 0,0 1 0 0 0,-1 0 0 0 0,1-1-1 0 0,0 1 1 0 0,-1 0 0 0 0,0 0-1 0 0,1 0 1 0 0,-1 0 0 0 0,0 1 0 0 0,0-2-204 0 0,-12-12 944 0 0,6 4-783 0 0,0 0 0 0 0,-1 1 1 0 0,0 0-1 0 0,0 1 0 0 0,-1 0 1 0 0,0 0-1 0 0,-1 1 0 0 0,0 0 1 0 0,0 1-1 0 0,-10-5-161 0 0,13 8 83 0 0,0 1-1 0 0,0 0 1 0 0,0 0 0 0 0,0 0-1 0 0,-1 1 1 0 0,1 0 0 0 0,-1 1-1 0 0,1 0 1 0 0,-1 0 0 0 0,0 1-1 0 0,1 0 1 0 0,-1 1 0 0 0,0 0-1 0 0,1 0 1 0 0,-1 0 0 0 0,1 1-1 0 0,-2 1-82 0 0,5 0 2 0 0,0-1-1 0 0,0 1 0 0 0,0 0 1 0 0,0 0-1 0 0,1 0 0 0 0,0 0 1 0 0,-1 1-1 0 0,1 0 0 0 0,1 0 1 0 0,-1 0-1 0 0,0 0 0 0 0,1 1 1 0 0,0-1-1 0 0,0 1 0 0 0,0 0 0 0 0,1 0 1 0 0,0 0-1 0 0,0 0 0 0 0,-1 2 0 0 0,-1 8 9 0 0,-1-1 1 0 0,2 1 0 0 0,0 0 0 0 0,1 0 0 0 0,0 0 0 0 0,1 7-11 0 0,2 14 27 0 0,1-1 1 0 0,2 0 0 0 0,1 0-1 0 0,1 0 1 0 0,3-1-1 0 0,8 25-27 0 0,-11-41-49 0 0,1-1 0 0 0,0 0-1 0 0,1-1 1 0 0,8 11 49 0 0,-11-17 47 0 0,2-1-1 0 0,0 0 1 0 0,0-1 0 0 0,0 0-1 0 0,1 0 1 0 0,0 0 0 0 0,1-1-1 0 0,3 2-46 0 0,-9-7 27 0 0,0 0 0 0 0,0 0-1 0 0,1 0 1 0 0,-1-1 0 0 0,0 1 0 0 0,1-1-1 0 0,-1 0 1 0 0,0 0 0 0 0,1 0 0 0 0,0-1-1 0 0,-1 1 1 0 0,1-1 0 0 0,-1 0 0 0 0,1 0-1 0 0,0 0 1 0 0,1-1-27 0 0,1 0 40 0 0,-1 0 0 0 0,0-1-1 0 0,0 1 1 0 0,0-1 0 0 0,0-1 0 0 0,0 1 0 0 0,0-1-1 0 0,0 1 1 0 0,-1-1 0 0 0,2-2-40 0 0,7-6 101 0 0,-1 0 0 0 0,-1 0 1 0 0,0-1-1 0 0,-1-1 0 0 0,0 0 0 0 0,7-13-101 0 0,-6 8 80 0 0,-1 0-1 0 0,-1-1 0 0 0,-1 0 0 0 0,-1 0 0 0 0,-1 0 0 0 0,0-1 0 0 0,-1 0 0 0 0,-1-5-79 0 0,-1 8 22 0 0,-2 1-1 0 0,0-1 0 0 0,0 1 1 0 0,-2-1-1 0 0,0 0 1 0 0,-1 1-1 0 0,0 0 0 0 0,-2-1 1 0 0,0 1-1 0 0,-3-7-21 0 0,4 14 0 0 0,26 102-87 0 0,-4-17 30 0 0,33 135 196 0 0,-43-181-336 0 0,2 0 0 0 0,1-1 1 0 0,1 0-1 0 0,4 4 197 0 0,-2-14-3570 0 0,-9-14-5635 0 0</inkml:trace>
  <inkml:trace contextRef="#ctx0" brushRef="#br0" timeOffset="696.911">846 44 16208 0 0,'0'0'365'0'0,"0"0"56"0"0,0 0 26 0 0,0 0-53 0 0,4-6 294 0 0,-3 5 4194 0 0,-1 2-4760 0 0,-1 0 1 0 0,1 1 0 0 0,-1-1 0 0 0,1 0 0 0 0,-1 0 0 0 0,0 1-1 0 0,0-1 1 0 0,0 0 0 0 0,0 0 0 0 0,0 0 0 0 0,0 0 0 0 0,0 0-1 0 0,0 0 1 0 0,0 0 0 0 0,0-1 0 0 0,0 1 0 0 0,-1 0-123 0 0,0 0 114 0 0,0 1 1 0 0,0-1 0 0 0,-1 0-1 0 0,1 0 1 0 0,0 0 0 0 0,-1 0-1 0 0,1 0 1 0 0,-1 0 0 0 0,1-1-1 0 0,-1 1-114 0 0,-14-2 526 0 0,1-1-1 0 0,-1 0 1 0 0,0-2-526 0 0,11 3 63 0 0,4 1-56 0 0,1 0 0 0 0,-1 0 0 0 0,0 0 0 0 0,0 1 0 0 0,1-1 0 0 0,-1 0 0 0 0,0 1 0 0 0,1-1 0 0 0,-1 1 0 0 0,0-1 0 0 0,1 1 0 0 0,-1 0 0 0 0,1 0 0 0 0,-1 0 0 0 0,1 0 0 0 0,-1 0 0 0 0,1 0 0 0 0,0 0 0 0 0,-1 0-1 0 0,1 0 1 0 0,0 1 0 0 0,0-1 0 0 0,0 0 0 0 0,0 1 0 0 0,0-1 0 0 0,0 1 0 0 0,1-1 0 0 0,-1 1 0 0 0,0 0 0 0 0,1-1 0 0 0,-1 1-7 0 0,-3 17 1 0 0,2-14-15 0 0,1 1 1 0 0,0 0-1 0 0,0 1 1 0 0,0 4 13 0 0,10 151 439 0 0,-4-85 114 0 0,-2 35-553 0 0,-3 1 1570 0 0,12 72-1570 0 0,-10-172 89 0 0,-1-9-49 0 0,-1 0 1 0 0,1 0-1 0 0,-1-1 1 0 0,0 1-1 0 0,-1 3-40 0 0,1-6 24 0 0,0 0-1 0 0,0-1 1 0 0,0 1 0 0 0,0 0-1 0 0,-1-1 1 0 0,1 1 0 0 0,0 0-1 0 0,0-1 1 0 0,1 1-1 0 0,-1-1 1 0 0,0 1 0 0 0,0 0-1 0 0,0-1 1 0 0,0 1 0 0 0,0 0-1 0 0,1-1 1 0 0,-1 1 0 0 0,0-1-1 0 0,1 1 1 0 0,-1-1 0 0 0,0 1-1 0 0,1 0-23 0 0,-1-1 12 0 0,1 0 0 0 0,-1 0 0 0 0,1 0-1 0 0,-1 0 1 0 0,1 1 0 0 0,-1-1 0 0 0,1 0-1 0 0,-1 0 1 0 0,1 0 0 0 0,-1 0 0 0 0,1 0 0 0 0,-1 0-1 0 0,1 0 1 0 0,-1 0 0 0 0,1-1 0 0 0,-1 1 0 0 0,1 0-1 0 0,-1 0 1 0 0,1 0 0 0 0,-1 0 0 0 0,0-1 0 0 0,1 1-12 0 0,5-3 44 0 0,-1 0 1 0 0,1-1 0 0 0,-1 0-1 0 0,2-2-44 0 0,-1 1 74 0 0,49-37-506 0 0,3 3-6285 0 0,-54 33 4818 0 0</inkml:trace>
  <inkml:trace contextRef="#ctx0" brushRef="#br0" timeOffset="1111.73">898 629 13360 0 0,'-2'0'5715'0'0,"8"-3"-3190"0"0,23-13-935 0 0,-21 9-1366 0 0,0 0 0 0 0,-1-1 0 0 0,0 0 0 0 0,-1 0-1 0 0,0 0 1 0 0,0-1 0 0 0,0 0 0 0 0,-1 0 0 0 0,-1-1 0 0 0,0 1 0 0 0,0-1 0 0 0,0-2-224 0 0,5-22 311 0 0,-1 0 1 0 0,-1 0-1 0 0,-3-1-311 0 0,0 13 127 0 0,-2 1-46 0 0,-1 1 0 0 0,-1-1 0 0 0,-1 0 1 0 0,-3-11-82 0 0,1-15 20 0 0,-8-45 40 0 0,11 88-60 0 0,-1 1 0 0 0,0 0 0 0 0,1 0 0 0 0,-1 0 0 0 0,-1 0 0 0 0,1 0 0 0 0,0 0 0 0 0,-2-2 0 0 0,2 6-6 0 0,0 0 0 0 0,1-1-1 0 0,-1 1 1 0 0,0 0 0 0 0,0 0-1 0 0,1 0 1 0 0,-1 0 0 0 0,0 0 0 0 0,1 0-1 0 0,-1 0 1 0 0,1 0 0 0 0,-1 0-1 0 0,1 0 1 0 0,-1 1 6 0 0,-5 17-28 0 0,0 1 1 0 0,2 0-1 0 0,0 0 0 0 0,1 1 1 0 0,0 12 27 0 0,-7 138 409 0 0,10-127 3 0 0,2 1 1 0 0,6 37-413 0 0,-6-70 65 0 0,1 0 0 0 0,0 0-1 0 0,0 0 1 0 0,2-1 0 0 0,1 6-65 0 0,-3-12 33 0 0,-1 0 1 0 0,1-1-1 0 0,0 1 1 0 0,0 0 0 0 0,0-1-1 0 0,0 0 1 0 0,1 0-1 0 0,0 0 1 0 0,0 0-1 0 0,0 0 1 0 0,0-1 0 0 0,1 0-1 0 0,1 1-33 0 0,-4-3-41 0 0,1 1 0 0 0,0-1 0 0 0,0 0 0 0 0,0-1 0 0 0,0 1 0 0 0,0 0 0 0 0,0-1-1 0 0,0 0 1 0 0,0 0 0 0 0,0 0 0 0 0,0 0 0 0 0,0 0 0 0 0,0 0 0 0 0,0-1 0 0 0,0 1 0 0 0,0-1 0 0 0,-1 0 0 0 0,1 0 0 0 0,0 0 0 0 0,0-1-1 0 0,0 1 1 0 0,-1 0 0 0 0,2-2 41 0 0,3-2-1021 0 0,1 0-1 0 0,-2 0 0 0 0,1-1 0 0 0,-1 0 1 0 0,0 0-1 0 0,0-1 0 0 0,3-4 1022 0 0,-2 0-1735 0 0</inkml:trace>
  <inkml:trace contextRef="#ctx0" brushRef="#br0" timeOffset="1602.101">1137 27 19063 0 0,'0'0'432'0'0,"3"-9"1207"0"0,-3 8-1512 0 0,0 0 0 0 0,0 0-1 0 0,1 0 1 0 0,-1 0 0 0 0,0 0-1 0 0,1 1 1 0 0,-1-1 0 0 0,1 0 0 0 0,-1 0-1 0 0,1 0 1 0 0,0 1 0 0 0,-1-1 0 0 0,1 0-1 0 0,0 1 1 0 0,-1-1 0 0 0,1 1 0 0 0,0-1-1 0 0,0 1 1 0 0,-1-1 0 0 0,1 1 0 0 0,0-1-1 0 0,0 1 1 0 0,0 0 0 0 0,0-1 0 0 0,0 1-1 0 0,0 0 1 0 0,-1 0 0 0 0,1 0 0 0 0,0 0-1 0 0,0 0 1 0 0,0 0 0 0 0,0 0 0 0 0,1 0-127 0 0,2 0 117 0 0,1 1 0 0 0,-1 0 0 0 0,1 1 1 0 0,-1-1-1 0 0,0 1 0 0 0,2 0-117 0 0,6 3 259 0 0,-3-3-103 0 0,1-1 0 0 0,-1 0 1 0 0,7 0-157 0 0,-11-1 77 0 0,0 0 0 0 0,1 0 0 0 0,-1 1 0 0 0,0-1 0 0 0,0 1 0 0 0,-1 0 0 0 0,1 1 0 0 0,0-1 0 0 0,0 1 0 0 0,0 0 0 0 0,-1 0 0 0 0,1 0 0 0 0,-1 1 0 0 0,0 0 0 0 0,2 0-77 0 0,1 5 106 0 0,0-1 0 0 0,0 1-1 0 0,-1 0 1 0 0,0 0 0 0 0,0 1 0 0 0,-1 0-1 0 0,0 0 1 0 0,-1 0 0 0 0,0 1-1 0 0,0 0-105 0 0,8 25 487 0 0,-3 0-1 0 0,1 9-486 0 0,-1-7 330 0 0,46 182 825 0 0,-50-201-1222 0 0,1 5 154 0 0,-1 0 1 0 0,-1 1-1 0 0,1 19-87 0 0,-4-37 37 0 0,-1-1-1 0 0,0 1 1 0 0,0 0-1 0 0,-1 0 1 0 0,1-1 0 0 0,-1 1-1 0 0,-1 0 1 0 0,1-1-1 0 0,-1 1 1 0 0,0-1-1 0 0,0 0 1 0 0,0 0-1 0 0,-1 1 1 0 0,0-1-1 0 0,0-1 1 0 0,0 1-1 0 0,-1 0 1 0 0,-1 0-37 0 0,3-2 16 0 0,-1-1 0 0 0,1 0 0 0 0,-1-1 0 0 0,1 1 0 0 0,-1 0 0 0 0,0-1 0 0 0,0 0 0 0 0,0 1 0 0 0,0-1-1 0 0,0 0 1 0 0,0 0 0 0 0,0-1 0 0 0,0 1 0 0 0,-1-1 0 0 0,1 0 0 0 0,0 1 0 0 0,0-1 0 0 0,0-1 0 0 0,0 1 0 0 0,-1 0 0 0 0,1-1 0 0 0,-1 0-16 0 0,-10-2-11 0 0,1-2 1 0 0,0 1 0 0 0,1-1-1 0 0,-9-5 11 0 0,3 1-168 0 0,12 6-387 0 0,0 0 1 0 0,0 0-1 0 0,0-1 0 0 0,0 1 0 0 0,1-2 0 0 0,-4-3 555 0 0,8 7-2198 0 0,1 1-4550 0 0,0 0-1941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30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294 621 11520 0 0,'-3'-2'1190'0'0,"3"1"-1085"0"0,-1 1-1 0 0,1-1 1 0 0,-1 0-1 0 0,1 1 0 0 0,0-1 1 0 0,-1 1-1 0 0,1-1 1 0 0,0 0-1 0 0,-1 1 1 0 0,1-1-1 0 0,0 0 1 0 0,0 1-1 0 0,0-1 0 0 0,0 0 1 0 0,0 1-1 0 0,-1-1 1 0 0,1 0-1 0 0,0 1 1 0 0,1-1-1 0 0,-1 0-104 0 0,0-1 495 0 0,-1-22 2893 0 0,-1-7-663 0 0,-3 9-1417 0 0,5 16-1019 0 0,-1-1 1 0 0,-1 1 0 0 0,1-1 0 0 0,-1 1 0 0 0,0 0 0 0 0,-1 0 0 0 0,1-1 0 0 0,-1 2-1 0 0,-1-1 1 0 0,1 0 0 0 0,-1 0-290 0 0,-2-2 136 0 0,-1 2-1 0 0,1-1 1 0 0,-1 1-1 0 0,0 0 0 0 0,-1 0 1 0 0,1 1-1 0 0,-1-1 1 0 0,0 2-1 0 0,0-1 1 0 0,-1 1-1 0 0,-8-2-135 0 0,13 4 43 0 0,0 1 0 0 0,1 0 0 0 0,-1 0 0 0 0,0 0 0 0 0,0 1 0 0 0,0 0 0 0 0,0-1 0 0 0,0 1 0 0 0,0 1 0 0 0,0-1 0 0 0,0 0 0 0 0,0 1 0 0 0,0 0 0 0 0,0 0 0 0 0,0 0 0 0 0,1 0 0 0 0,-1 1 0 0 0,0 0-1 0 0,1-1 1 0 0,-1 1 0 0 0,1 1 0 0 0,0-1 0 0 0,0 0 0 0 0,0 1 0 0 0,0-1 0 0 0,0 1 0 0 0,0 0 0 0 0,1 0 0 0 0,-1 1-43 0 0,-3 5 0 0 0,0 0 0 0 0,1 0 0 0 0,0 1 0 0 0,1 0 0 0 0,0 0 0 0 0,0 1 0 0 0,1-1 0 0 0,1 1 0 0 0,0-1 0 0 0,0 1 0 0 0,0 9 0 0 0,1 16 0 0 0,1 1 0 0 0,4 29 0 0 0,-3-48 8 0 0,2-1 0 0 0,0 0 0 0 0,1 1 0 0 0,1-1-8 0 0,-2-8 8 0 0,0 1 0 0 0,1 0 0 0 0,0-1 0 0 0,1 0 0 0 0,0 0 0 0 0,1 0 0 0 0,3 4-8 0 0,-7-11 21 0 0,1 1 1 0 0,0 0-1 0 0,-1-1 0 0 0,1 1 0 0 0,0-1 0 0 0,1 0 1 0 0,-1 0-1 0 0,0 0 0 0 0,0 0 0 0 0,1-1 1 0 0,-1 1-1 0 0,1-1 0 0 0,-1 0 0 0 0,1 0 0 0 0,0 0 1 0 0,2-1-22 0 0,-3 1 42 0 0,0-1 0 0 0,0 0 0 0 0,0 0 0 0 0,0 0 0 0 0,0-1 0 0 0,0 1 0 0 0,0-1 1 0 0,0 1-1 0 0,0-1 0 0 0,-1 0 0 0 0,1 0 0 0 0,0 0 0 0 0,-1-1 0 0 0,1 1 0 0 0,0-1 1 0 0,-1 1-1 0 0,0-1 0 0 0,1 0 0 0 0,-1 0 0 0 0,0 0 0 0 0,1-1-42 0 0,6-7 47 0 0,0-1 1 0 0,-1 0-1 0 0,0 0 1 0 0,-1-1-1 0 0,-1 0 0 0 0,0 0 1 0 0,0 0-1 0 0,-1-1 1 0 0,-1 0-1 0 0,0 0 0 0 0,-1 0 1 0 0,0 0-1 0 0,0-8-47 0 0,-2 6 24 0 0,0 3 17 0 0,0-1 1 0 0,-1 1-1 0 0,-1-4-41 0 0,1 13 5 0 0,-1 0-1 0 0,1 0 1 0 0,-1 0 0 0 0,1 0 0 0 0,-1 0 0 0 0,0 0-1 0 0,0 1 1 0 0,0-1 0 0 0,-1 0 0 0 0,1 1-1 0 0,-1-1 1 0 0,1 1 0 0 0,-1 0 0 0 0,0-1-1 0 0,0 1 1 0 0,0 0-5 0 0,1 2-1 0 0,1 0 0 0 0,0 0 0 0 0,0 0 1 0 0,0 0-1 0 0,0 0 0 0 0,-1 0 0 0 0,1 0 0 0 0,0 0 0 0 0,0 0 0 0 0,0 0 0 0 0,-1 0 0 0 0,1 0 1 0 0,0 0-1 0 0,0 0 0 0 0,0 0 0 0 0,0 0 0 0 0,-1 0 0 0 0,1 0 0 0 0,0 1 0 0 0,0-1 0 0 0,0 0 1 0 0,0 0-1 0 0,0 0 0 0 0,0 0 0 0 0,-1 0 0 0 0,1 1 0 0 0,0-1 0 0 0,0 0 0 0 0,0 0 0 0 0,0 0 1 0 0,0 0-1 0 0,0 0 0 0 0,0 1 0 0 0,0-1 0 0 0,0 0 0 0 0,0 0 0 0 0,0 0 0 0 0,0 1 0 0 0,0-1 1 0 0,0 0-1 0 0,0 0 0 0 0,0 0 0 0 0,0 0 0 0 0,0 1 0 0 0,0-1 0 0 0,0 0 0 0 0,0 0 1 0 0,0 0-1 0 0,0 1 0 0 0,0-1 1 0 0,-1 10-67 0 0,4 29 30 0 0,1 1-1 0 0,1-1 0 0 0,2 0 0 0 0,2-1 1 0 0,2 0-1 0 0,10 22 38 0 0,-17-47-221 0 0,2 1 1 0 0,0-2-1 0 0,0 1 1 0 0,1-1-1 0 0,8 11 221 0 0,-13-20-273 0 0,2 1-1 0 0,-1 0 1 0 0,0-1-1 0 0,1 0 1 0 0,-1 0-1 0 0,1 0 1 0 0,0 0-1 0 0,4 2 274 0 0,-5-4-262 0 0,-1 0 1 0 0,1 0-1 0 0,0 0 0 0 0,0 0 0 0 0,0 0 1 0 0,-1 0-1 0 0,1-1 0 0 0,0 0 0 0 0,0 1 0 0 0,0-1 1 0 0,0 0-1 0 0,0-1 0 0 0,0 1 0 0 0,0 0 1 0 0,0-1 261 0 0,13-5-1342 0 0</inkml:trace>
  <inkml:trace contextRef="#ctx0" brushRef="#br0" timeOffset="346.919">721 616 11520 0 0,'-1'-3'208'0'0,"0"0"1"0"0,0 0-1 0 0,0-1 0 0 0,-1 1 1 0 0,1 0-1 0 0,-1 0 1 0 0,0 1-1 0 0,0-1 1 0 0,0 0-1 0 0,0 1 1 0 0,-1-1-1 0 0,1 1 1 0 0,-1 0-1 0 0,1-1 1 0 0,-1 1-1 0 0,0 1 0 0 0,0-2-208 0 0,-7-3 1765 0 0,-1 1 0 0 0,1-1 0 0 0,-1 2 0 0 0,-5-3-1765 0 0,14 7 163 0 0,-1-1 0 0 0,0 0-1 0 0,1 1 1 0 0,-1 0 0 0 0,0-1 0 0 0,1 1-1 0 0,-1 0 1 0 0,0 0 0 0 0,1 1-1 0 0,-1-1 1 0 0,1 1 0 0 0,-1-1 0 0 0,0 1-1 0 0,1 0 1 0 0,-1 0 0 0 0,1 0-1 0 0,0 0 1 0 0,-1 0 0 0 0,1 0-1 0 0,0 1 1 0 0,-1-1 0 0 0,1 1 0 0 0,0 0-1 0 0,0-1 1 0 0,0 1 0 0 0,1 0-1 0 0,-1 0 1 0 0,0 0 0 0 0,0 2-163 0 0,-3 3 218 0 0,0 1 0 0 0,0 0 1 0 0,1 0-1 0 0,0 0 0 0 0,0 1 1 0 0,1-1-1 0 0,-3 10-218 0 0,3-4 57 0 0,0 0 0 0 0,0 1 1 0 0,1 0-1 0 0,1-1 0 0 0,0 1 1 0 0,1 0-1 0 0,1 0 0 0 0,1-1 1 0 0,0 1-1 0 0,0-1 0 0 0,1 1 1 0 0,1-1-1 0 0,1 0 0 0 0,0 0 1 0 0,1-1-1 0 0,0 1 0 0 0,1-1 1 0 0,5 7-58 0 0,-9-17 1 0 0,0 1 0 0 0,0-1 1 0 0,0 0-1 0 0,0 0 0 0 0,1 0 0 0 0,-1 0 1 0 0,1-1-1 0 0,0 1 0 0 0,0-1 1 0 0,0 0-1 0 0,0 0 0 0 0,0-1 0 0 0,0 1 1 0 0,1-1-1 0 0,-1 0 0 0 0,1 0 0 0 0,-1 0 1 0 0,0-1-1 0 0,1 0 0 0 0,-1 0 1 0 0,3 0-2 0 0,2 0-124 0 0,-1 0 0 0 0,1-1 0 0 0,0-1 1 0 0,0 1-1 0 0,0-1 0 0 0,-1-1 0 0 0,1 0 1 0 0,-1 0-1 0 0,0 0 0 0 0,4-3 124 0 0,-1-1-637 0 0,1 0 0 0 0,-2 0-1 0 0,5-5 638 0 0,7-8-1600 0 0</inkml:trace>
  <inkml:trace contextRef="#ctx0" brushRef="#br0" timeOffset="701.645">867 0 18431 0 0,'0'0'1415'0'0,"0"0"-914"0"0,2 16 562 0 0,48 199 5237 0 0,-31-107-5784 0 0,-4 2 0 0 0,-5 2-516 0 0,-7-53 94 0 0,15 169 245 0 0,-17-215-452 0 0,0-6-433 0 0,0 0-1 0 0,0 0 0 0 0,0-1 0 0 0,1 1 1 0 0,1 5 546 0 0,-2-11-1514 0 0</inkml:trace>
  <inkml:trace contextRef="#ctx0" brushRef="#br0" timeOffset="702.645">815 482 22663 0 0,'0'0'514'0'0,"0"0"71"0"0,0 0 32 0 0,0 0-66 0 0,1 1-359 0 0,19 0 211 0 0,0 0-1 0 0,0-1 1 0 0,0-1 0 0 0,0-1-1 0 0,11-3-402 0 0,71-11-180 0 0,-34 5-4109 0 0,-48 9-4025 0 0</inkml:trace>
  <inkml:trace contextRef="#ctx0" brushRef="#br0" timeOffset="1047.307">1260 369 20671 0 0,'-7'16'2083'0'0,"5"3"-1479"0"0,2 0-1 0 0,0 0 1 0 0,1 0-1 0 0,2 13-603 0 0,17 75 2775 0 0,-9-53-2480 0 0,-4-22-193 0 0,2-1 0 0 0,1 1 0 0 0,1-1 0 0 0,7 11-102 0 0,15 25-8151 0 0,-27-57-656 0 0</inkml:trace>
  <inkml:trace contextRef="#ctx0" brushRef="#br0" timeOffset="1400.946">1445 404 23551 0 0,'0'0'539'0'0,"0"0"77"0"0,1 1 31 0 0,11 12-284 0 0,-1 0 1 0 0,0 2 0 0 0,-1-1 0 0 0,-1 1-1 0 0,0 1 1 0 0,1 4-364 0 0,11 24 430 0 0,-3 1-1 0 0,-1 1 1 0 0,-1 5-430 0 0,24 65 242 0 0,-38-110-243 0 0,3 6 68 0 0,0 0 0 0 0,1 0-1 0 0,3 5-66 0 0,-8-15 27 0 0,0 0-1 0 0,1 0 0 0 0,-1 0 1 0 0,0-1-1 0 0,0 1 0 0 0,1 0 1 0 0,-1-1-1 0 0,1 1 0 0 0,-1-1 1 0 0,1 0-1 0 0,0 1 0 0 0,0-1 1 0 0,0 0-1 0 0,-1 0 0 0 0,1 0 1 0 0,0 0-1 0 0,0 0 0 0 0,0-1 1 0 0,0 1-1 0 0,1 0 0 0 0,-1-1 1 0 0,0 0-1 0 0,2 1-26 0 0,-2-2 27 0 0,0 0 1 0 0,1 1-1 0 0,-1-1 0 0 0,0 0 0 0 0,0 0 1 0 0,0 0-1 0 0,0-1 0 0 0,0 1 0 0 0,-1 0 1 0 0,1-1-1 0 0,0 1 0 0 0,0-1 1 0 0,-1 0-1 0 0,1 1 0 0 0,-1-1 0 0 0,0 0 1 0 0,1 0-28 0 0,20-35 336 0 0,-16 22-290 0 0,0 1 1 0 0,-1-1-1 0 0,-1 0 1 0 0,0 0-1 0 0,-1-1 0 0 0,0 1 1 0 0,-1-14-47 0 0,0-22 265 0 0,-4-37-265 0 0,2 77 2 0 0,-13-164-2999 0 0,11 163 1802 0 0</inkml:trace>
  <inkml:trace contextRef="#ctx0" brushRef="#br0" timeOffset="4102.435">1424 84 23583 0 0,'0'0'520'0'0,"0"0"112"0"0,0 0 16 0 0,0 0 8 0 0,0 0-528 0 0,6 2-128 0 0,1 1 0 0 0,1 2 0 0 0,0-3-736 0 0,-1 0-184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32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269 630 15408 0 0,'0'0'60'0'0,"0"0"1"0"0,0 0 0 0 0,0 0 0 0 0,0 0 0 0 0,-1 0 0 0 0,1 0 0 0 0,0-1 0 0 0,0 1 0 0 0,0 0 0 0 0,0 0 0 0 0,0 0 0 0 0,0 0 0 0 0,0 0 0 0 0,0 0 0 0 0,0-1 0 0 0,0 1 0 0 0,-1 0 0 0 0,1 0-1 0 0,0 0 1 0 0,0 0 0 0 0,0 0 0 0 0,0-1 0 0 0,0 1 0 0 0,0 0 0 0 0,0 0 0 0 0,0 0 0 0 0,0 0 0 0 0,0-1 0 0 0,0 1 0 0 0,0 0 0 0 0,0 0 0 0 0,0 0 0 0 0,1 0 0 0 0,-1 0 0 0 0,0-1 0 0 0,0 1 0 0 0,0 0-1 0 0,0 0 1 0 0,0 0 0 0 0,0 0 0 0 0,0 0 0 0 0,0 0 0 0 0,0-1 0 0 0,0 1 0 0 0,1 0 0 0 0,-1 0 0 0 0,0 0 0 0 0,0 0-61 0 0,9-15 3225 0 0,-7 11-2690 0 0,1 0 0 0 0,-1 0 0 0 0,0 0 0 0 0,0 0 0 0 0,0 0 0 0 0,-1 0 0 0 0,0-1 0 0 0,1-1-535 0 0,-2 2 143 0 0,-1 0 1 0 0,1 1-1 0 0,-1-1 0 0 0,0 1 1 0 0,0-1-1 0 0,-1 1 0 0 0,1 0 1 0 0,-1 0-1 0 0,1-1 0 0 0,-1 1 1 0 0,0 0-1 0 0,0 0 0 0 0,-1 0 1 0 0,1 1-1 0 0,-1-1 0 0 0,0-1-143 0 0,-3-1 80 0 0,0 0-1 0 0,0 0 1 0 0,-1 0-1 0 0,1 1 0 0 0,-1 0 1 0 0,0 0-1 0 0,-3-1-79 0 0,2 2 23 0 0,-1-1 1 0 0,0 1-1 0 0,0 1 1 0 0,0 0-1 0 0,0 0 0 0 0,0 1 1 0 0,0 0-1 0 0,-9 1-23 0 0,14 0 8 0 0,-1 0 0 0 0,1 0 0 0 0,0 1 0 0 0,0-1 0 0 0,1 1 0 0 0,-1 0 0 0 0,0 1 0 0 0,0-1 0 0 0,0 0 0 0 0,1 1 0 0 0,-1 0 0 0 0,0 0 0 0 0,1 0 0 0 0,0 1 0 0 0,-1-1 0 0 0,1 1 0 0 0,0-1 0 0 0,1 1 0 0 0,-1 0 0 0 0,0 0 0 0 0,-1 3-8 0 0,-2 5-18 0 0,-1 1 1 0 0,2 0 0 0 0,0 0-1 0 0,0 0 1 0 0,1 0 0 0 0,1 1-1 0 0,0-1 1 0 0,1 1 0 0 0,0 0-1 0 0,1 0 18 0 0,-1 13-47 0 0,2-1 0 0 0,1 1-1 0 0,1 0 1 0 0,3 15 47 0 0,-4-32 18 0 0,1 1 0 0 0,0-1 0 0 0,1 0 0 0 0,0 0 0 0 0,0 0 0 0 0,1 0 1 0 0,0 0-1 0 0,0-1 0 0 0,1 1 0 0 0,0-1 0 0 0,1 0-18 0 0,-5-7 19 0 0,0 0 0 0 0,1 0-1 0 0,-1 1 1 0 0,0-1 0 0 0,1 0 0 0 0,-1 0 0 0 0,1 0 0 0 0,-1-1 0 0 0,1 1 0 0 0,0 0 0 0 0,-1-1-1 0 0,1 1 1 0 0,0 0 0 0 0,0-1 0 0 0,-1 0 0 0 0,1 0 0 0 0,0 1 0 0 0,0-1 0 0 0,-1 0 0 0 0,1 0-1 0 0,0 0 1 0 0,0-1 0 0 0,0 1 0 0 0,-1 0 0 0 0,1-1 0 0 0,0 1 0 0 0,-1-1 0 0 0,1 0-1 0 0,0 1 1 0 0,-1-1 0 0 0,2-1-19 0 0,4-2 83 0 0,0 0 0 0 0,0 0 0 0 0,0-1 0 0 0,-1 0 0 0 0,0 0-1 0 0,2-3-82 0 0,2-2 64 0 0,0-1-1 0 0,-1-1 1 0 0,0 1 0 0 0,-1-2-1 0 0,-1 1 1 0 0,0-1-1 0 0,0 0 1 0 0,1-7-64 0 0,-4 10 21 0 0,-1 1 1 0 0,0-1-1 0 0,0 0 1 0 0,-1 1-1 0 0,0-1 1 0 0,-1 0-1 0 0,0 0 1 0 0,-1 0-1 0 0,0 0 1 0 0,-1 0 0 0 0,0 0-1 0 0,-2-9-21 0 0,0-1-60 0 0,3 20 23 0 0,1 5 18 0 0,1 12-34 0 0,1 4-218 0 0,5 20 271 0 0,-3-13-18 0 0,0 0 0 0 0,0 21 18 0 0,-2-14-55 0 0,4 18 55 0 0,-4-39-141 0 0,0 2 99 0 0,1 1-1 0 0,0-1 1 0 0,6 13 42 0 0,-8-24-303 0 0,0-1-1 0 0,0 0 1 0 0,0 0 0 0 0,1 0 0 0 0,0 0-1 0 0,-1 0 1 0 0,2 0 0 0 0,-1 0 0 0 0,0-1-1 0 0,1 0 1 0 0,-1 0 0 0 0,1 0 0 0 0,0 0-1 0 0,0 0 1 0 0,3 1 303 0 0,4-1-1653 0 0,2-4-162 0 0</inkml:trace>
  <inkml:trace contextRef="#ctx0" brushRef="#br0" timeOffset="351.424">472 1 19807 0 0,'0'0'1526'0'0,"0"7"-880"0"0,8 55 2150 0 0,-5-30-1625 0 0,3 12-1171 0 0,3 26 636 0 0,-3-11 361 0 0,8 25-997 0 0,4 33 564 0 0,-6-19 60 0 0,11 24-624 0 0,19 40 384 0 0,-39-150-572 0 0,-1-8-322 0 0,-1 0 0 0 0,0 0 0 0 0,0 0 0 0 0,0 0 0 0 0,0 0 0 0 0,-1 0 0 0 0,0 1 510 0 0,0-6-6352 0 0,-3-5-1857 0 0</inkml:trace>
  <inkml:trace contextRef="#ctx0" brushRef="#br0" timeOffset="352.424">370 540 18943 0 0,'0'0'870'0'0,"0"0"-20"0"0,0-1-547 0 0,0 1-273 0 0,-1-1-1 0 0,1 1 1 0 0,0 0-1 0 0,0 0 1 0 0,0-1 0 0 0,0 1-1 0 0,0 0 1 0 0,0-1-1 0 0,0 1 1 0 0,0 0 0 0 0,-1-1-1 0 0,1 1 1 0 0,0 0-1 0 0,0-1 1 0 0,0 1 0 0 0,1 0-1 0 0,-1-1 1 0 0,0 1-1 0 0,0 0 1 0 0,0-1 0 0 0,0 1-1 0 0,0 0 1 0 0,0-1-1 0 0,0 1 1 0 0,0 0-1 0 0,1 0 1 0 0,-1-1 0 0 0,0 1-1 0 0,0 0 1 0 0,0 0-1 0 0,1-1 1 0 0,-1 1 0 0 0,0 0-1 0 0,0 0 1 0 0,1 0-1 0 0,-1-1 1 0 0,0 1 0 0 0,0 0-1 0 0,1 0-29 0 0,9-4 943 0 0,-9 4-821 0 0,17-4 701 0 0,-1 1 0 0 0,1 1 1 0 0,0 0-1 0 0,6 2-823 0 0,26-3 15 0 0,20-4 49 0 0,66-7-2635 0 0,-119 11-101 0 0,-3-4-5210 0 0</inkml:trace>
  <inkml:trace contextRef="#ctx0" brushRef="#br0" timeOffset="679.813">852 355 17535 0 0,'0'0'803'0'0,"0"0"-18"0"0,-8 16-307 0 0,7-9 228 0 0,0 1 0 0 0,0-1 0 0 0,0 1 0 0 0,1 0 0 0 0,0 0 0 0 0,1-1 0 0 0,0 1 0 0 0,0 0-706 0 0,1 18 997 0 0,2 18 27 0 0,2-1 1 0 0,3 6-1025 0 0,2 18 181 0 0,-3-19 4 0 0,3 8-185 0 0,-7-41 27 0 0,0-1 1 0 0,1 0 0 0 0,1 0-1 0 0,0 0 1 0 0,8 12-28 0 0,2-4-232 0 0,-15-21 56 0 0,0 0 0 0 0,0 0 0 0 0,0 0 0 0 0,0-1 0 0 0,0 1 0 0 0,1 0 0 0 0,-1 0 0 0 0,0-1-1 0 0,0 1 1 0 0,1-1 0 0 0,-1 1 0 0 0,0-1 0 0 0,1 1 0 0 0,-1-1 0 0 0,1 0 0 0 0,0 0 176 0 0,6-1-1655 0 0</inkml:trace>
  <inkml:trace contextRef="#ctx0" brushRef="#br0" timeOffset="1018.07">1040 510 10592 0 0,'-6'12'1133'0'0,"4"-7"-957"0"0,1 0 0 0 0,-1 1 0 0 0,1-1 0 0 0,0 1 0 0 0,1 2-176 0 0,-1 1 1156 0 0,1-1 0 0 0,1 1 1 0 0,-1 0-1 0 0,2 0 0 0 0,-1 2-1156 0 0,14 43 5469 0 0,-2-20-5142 0 0,-8-22-29 0 0,0-1-1 0 0,1 1 1 0 0,1-1 0 0 0,0 0-1 0 0,0-1 1 0 0,1 1 0 0 0,1-2-1 0 0,7 8-297 0 0,-11-12 125 0 0,0 0 0 0 0,1 0-1 0 0,0 0 1 0 0,0-1 0 0 0,0 0-1 0 0,0-1 1 0 0,0 1 0 0 0,1-1-1 0 0,0 0 1 0 0,0-1 0 0 0,0 1-1 0 0,0-1 1 0 0,0-1-1 0 0,0 0 1 0 0,0 0 0 0 0,3 0-125 0 0,-5-1 34 0 0,1 0 0 0 0,-1-1 1 0 0,0 0-1 0 0,0 0 0 0 0,0-1 1 0 0,0 1-1 0 0,0-1 0 0 0,0 0 1 0 0,-1-1-1 0 0,1 1 0 0 0,0-1 1 0 0,-1 1-1 0 0,0-2 0 0 0,0 1 1 0 0,0 0-1 0 0,0-1 0 0 0,0 1 1 0 0,-1-1-1 0 0,3-4-34 0 0,-1 2 19 0 0,0-1-1 0 0,-1 0 0 0 0,0 0 1 0 0,0 0-1 0 0,-1 0 1 0 0,0-1-1 0 0,0 1 0 0 0,-1-1 1 0 0,0 0-1 0 0,0 1 1 0 0,-1-1-1 0 0,0-6-18 0 0,0-1-271 0 0,-2 1 0 0 0,0 0 0 0 0,0-1-1 0 0,-2 1 1 0 0,0 0 0 0 0,0 0 0 0 0,-1 0 0 0 0,-1 0-1 0 0,0 1 1 0 0,-1 0 0 0 0,-1 0 0 0 0,0 0 0 0 0,0 1-1 0 0,-1 0 1 0 0,-1 0 0 0 0,0 1 0 0 0,-1 1 0 0 0,0-1-1 0 0,0 1 1 0 0,-2 0 271 0 0,8 7-132 0 0,-1 0 0 0 0,0 0-1 0 0,0 0 1 0 0,0 1 0 0 0,-1 0-1 0 0,1 0 1 0 0,0 0 0 0 0,-1 0-1 0 0,1 1 1 0 0,-1 0 0 0 0,-2 0 132 0 0,5 0-7 0 0,0 1 0 0 0,0 0 0 0 0,-1 0 0 0 0,1 0 1 0 0,0 0-1 0 0,0 1 0 0 0,-1-1 0 0 0,1 1 0 0 0,0 0 0 0 0,0 0 1 0 0,0 0-1 0 0,0 0 0 0 0,0 1 0 0 0,0-1 0 0 0,0 1 1 0 0,0-1-1 0 0,1 1 0 0 0,-1 0 0 0 0,0 0 0 0 0,0 1 7 0 0,-4 6 23 0 0,0-1-1 0 0,1 1 0 0 0,0 0 1 0 0,0 0-1 0 0,1 1 1 0 0,0 0-1 0 0,-2 8-22 0 0,-2 6 68 0 0,2 1 1 0 0,-3 18-69 0 0,8-30-5 0 0,0 0 0 0 0,1 1 0 0 0,1-1 0 0 0,0 0 1 0 0,0 1-1 0 0,2-1 0 0 0,-1 0 0 0 0,2 0 0 0 0,0 0 0 0 0,0 0 1 0 0,1 0-1 0 0,1-1 0 0 0,2 5 5 0 0,-2-8-1609 0 0,3-4-5932 0 0</inkml:trace>
  <inkml:trace contextRef="#ctx0" brushRef="#br0" timeOffset="1388.572">1474 390 22055 0 0,'0'0'1011'0'0,"-2"11"370"0"0,5-1-1087 0 0,-1-1 0 0 0,2 0-1 0 0,-1 0 1 0 0,1 0-1 0 0,3 5-293 0 0,0 0 331 0 0,8 25 351 0 0,-1 0 0 0 0,-3 0 0 0 0,-1 1 1 0 0,0 10-683 0 0,7 25 880 0 0,-12-44-498 0 0,-4-23-279 0 0,0 0 0 0 0,0 0-1 0 0,1-1 1 0 0,1 1 0 0 0,1 5-103 0 0,-6-70 1573 0 0,-3 3-1582 0 0,2 1 1 0 0,2-1-1 0 0,3-2 9 0 0,-1 30-289 0 0,1 1 1 0 0,1-1 0 0 0,2-1 288 0 0,-3 19-44 0 0,0 0 0 0 0,0 1 0 0 0,1-1 0 0 0,0 1 0 0 0,0-1 0 0 0,1 1 0 0 0,-1 0-1 0 0,2 0 1 0 0,-1 1 0 0 0,1-1 0 0 0,5-5 44 0 0,-7 10-4 0 0,0 0 0 0 0,0-1 0 0 0,0 1 0 0 0,0 0 0 0 0,0 1 0 0 0,1-1 0 0 0,-1 0 0 0 0,1 1-1 0 0,-1 0 1 0 0,1 0 0 0 0,0 0 0 0 0,-1 0 0 0 0,1 1 0 0 0,0-1 0 0 0,0 1 0 0 0,0 0 0 0 0,-1 0-1 0 0,1 0 1 0 0,0 1 0 0 0,0-1 0 0 0,-1 1 0 0 0,1 0 0 0 0,0 0 0 0 0,-1 0 0 0 0,1 1 4 0 0,4 1-9 0 0,1 0 0 0 0,-1 1 1 0 0,0 0-1 0 0,-1 1 0 0 0,1 0 1 0 0,-1 0-1 0 0,0 0 0 0 0,0 1 1 0 0,0 0-1 0 0,1 3 9 0 0,8 9 0 0 0,0 0 0 0 0,-2 0 0 0 0,-1 1 0 0 0,0 1 0 0 0,-1 0 0 0 0,-1 1 0 0 0,6 19 0 0 0,-12-28-53 0 0,-1 1 0 0 0,-1-1-1 0 0,0 1 1 0 0,-1 0 0 0 0,-1 0 0 0 0,1 8 53 0 0,-2-14-79 0 0,0 0 0 0 0,-1 0 0 0 0,1-1 0 0 0,-1 1 0 0 0,0 0 0 0 0,-1-1 0 0 0,0 1 0 0 0,0-1 0 0 0,0 1 0 0 0,-1-1-1 0 0,0 0 1 0 0,0 0 0 0 0,-2 2 79 0 0,3-4-435 0 0,-1-1 0 0 0,0 0 0 0 0,0 0 0 0 0,0 0-1 0 0,0-1 1 0 0,-1 1 0 0 0,0 0 435 0 0,-9 5-1567 0 0</inkml:trace>
  <inkml:trace contextRef="#ctx0" brushRef="#br0" timeOffset="1754.129">1019 121 24191 0 0,'0'0'1072'0'0,"-6"-5"216"0"0,1 5-1032 0 0,5 0-256 0 0,0 0 0 0 0,0 0 0 0 0,-5 2 0 0 0,5-2-72 0 0,0 0-8 0 0,0 0 0 0 0,0 0-568 0 0,2 5-120 0 0,6 0-16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38.1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65 100 18311 0 0,'-2'-1'158'0'0,"0"-1"-1"0"0,0 1 1 0 0,1-1-1 0 0,-1 1 1 0 0,0 0-1 0 0,0 0 0 0 0,0 0 1 0 0,-1 0-1 0 0,1 0 1 0 0,0 0-1 0 0,0 1 1 0 0,-2-1-158 0 0,3 1 72 0 0,0 0 0 0 0,0 0-1 0 0,-1 0 1 0 0,1 1 0 0 0,0-1 0 0 0,0 0 0 0 0,0 1 0 0 0,0-1 0 0 0,0 1 0 0 0,0-1 0 0 0,0 1 0 0 0,0 0 0 0 0,0-1 0 0 0,0 1 0 0 0,0 0 0 0 0,0 0 0 0 0,0 0 0 0 0,0-1 0 0 0,1 1 0 0 0,-1 0 0 0 0,0 0-1 0 0,1 0 1 0 0,-1 0 0 0 0,1 0 0 0 0,-1 1-72 0 0,-1 3 164 0 0,0-1 0 0 0,0 0 0 0 0,1 1-1 0 0,-1 0 1 0 0,1-1 0 0 0,0 1-1 0 0,1 0 1 0 0,-1-1 0 0 0,1 1 0 0 0,0 0-1 0 0,0 4-163 0 0,2 11 258 0 0,1 0 1 0 0,1 5-259 0 0,0-7 145 0 0,2 21 144 0 0,3-1 0 0 0,9 27-289 0 0,-14-52 17 0 0,1-1 0 0 0,0 1 0 0 0,1-1 0 0 0,1 0 0 0 0,0-1 1 0 0,0 0-1 0 0,1 0 0 0 0,0 0 0 0 0,8 6-17 0 0,-14-15 35 0 0,1 1 1 0 0,0-1-1 0 0,0-1 1 0 0,0 1-1 0 0,0 0 1 0 0,0-1-1 0 0,0 1 1 0 0,0-1-1 0 0,0 0 1 0 0,0 0-1 0 0,1 0 1 0 0,-1-1-1 0 0,1 1 0 0 0,-1-1 1 0 0,0 0-1 0 0,1 0 1 0 0,-1 0-1 0 0,0 0 1 0 0,1 0-1 0 0,-1-1 1 0 0,1 0-1 0 0,-1 0 1 0 0,0 1-1 0 0,0-2 1 0 0,0 1-1 0 0,3-1-35 0 0,2-2 33 0 0,0 0 0 0 0,-1 0 0 0 0,0-1 0 0 0,1 0 0 0 0,-2 0 0 0 0,1-1 0 0 0,0 1 0 0 0,-1-1 0 0 0,0-1 0 0 0,-1 1-33 0 0,5-6 57 0 0,-2 0 0 0 0,0-1 1 0 0,0 1-1 0 0,-1-1 0 0 0,-1-1 1 0 0,0 1-1 0 0,-1-1 0 0 0,-1 0 0 0 0,0-1 1 0 0,2-10-58 0 0,-5 13 17 0 0,1 1 1 0 0,-2-1 0 0 0,0 1 0 0 0,0-1 0 0 0,-1 0 0 0 0,0 1 0 0 0,-1 0-1 0 0,0-1 1 0 0,-1 1 0 0 0,0 0 0 0 0,-1 0 0 0 0,0 0 0 0 0,-1 1 0 0 0,-1-1-18 0 0,-1-2-8 0 0,-1 0 1 0 0,0 0 0 0 0,-1 1-1 0 0,-1 0 1 0 0,0 0 0 0 0,-1 1-1 0 0,0 1 1 0 0,-11-9 7 0 0,18 16-43 0 0,-1 0 1 0 0,1 0 0 0 0,-1 1-1 0 0,1-1 1 0 0,-1 1-1 0 0,0 0 1 0 0,0 1-1 0 0,0-1 1 0 0,0 1-1 0 0,0 0 1 0 0,-2 0 42 0 0,4 0-23 0 0,0 1 0 0 0,0 0-1 0 0,0 1 1 0 0,0-1 0 0 0,0 0 0 0 0,1 1-1 0 0,-1 0 1 0 0,0 0 0 0 0,0 0 0 0 0,1 0-1 0 0,-1 0 1 0 0,0 0 0 0 0,1 1 0 0 0,-1-1 0 0 0,1 1-1 0 0,0-1 1 0 0,-1 1 0 0 0,1 0 0 0 0,0 0-1 0 0,0 0 1 0 0,0 1 23 0 0,-3 3-14 0 0,1 0-1 0 0,0 1 0 0 0,0-1 1 0 0,1 1-1 0 0,0 0 0 0 0,0 0 0 0 0,1 0 1 0 0,-1 0-1 0 0,2 0 0 0 0,-1 1 1 0 0,1-1-1 0 0,0 0 0 0 0,0 6 15 0 0,0 12-365 0 0,2 0-1 0 0,0 0 0 0 0,4 12 366 0 0,-1-9-1707 0 0,1-1 0 0 0,7 20 1707 0 0,-2-16-1610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38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364 213 8752 0 0,'-4'-7'367'0'0,"0"0"0"0"0,0 0 0 0 0,-1 1 0 0 0,1-1 1 0 0,-1 1-1 0 0,-1 0 0 0 0,-3-3-367 0 0,-16-19 4544 0 0,5 4 988 0 0,-21-18-5532 0 0,4 5 1832 0 0,37 37-1820 0 0,-20-20 1191 0 0,20 20-1157 0 0,-1-1 1 0 0,0 0-1 0 0,1 1 1 0 0,-1-1-1 0 0,0 1 0 0 0,1-1 1 0 0,-1 1-1 0 0,0 0 1 0 0,0-1-1 0 0,1 1 0 0 0,-1 0 1 0 0,0-1-1 0 0,0 1 1 0 0,0 0-1 0 0,1 0 0 0 0,-1 0 1 0 0,0 0-1 0 0,0 0 0 0 0,0 0 1 0 0,0 0-1 0 0,1 0 1 0 0,-1 0-1 0 0,0 0 0 0 0,0 0 1 0 0,0 1-1 0 0,0-1-46 0 0,0 1 44 0 0,0 0-1 0 0,0 0 0 0 0,0 0 1 0 0,0 1-1 0 0,0-1 0 0 0,0 0 0 0 0,0 0 1 0 0,0 1-1 0 0,1-1 0 0 0,-1 1 1 0 0,0-1-1 0 0,1 1 0 0 0,-1-1 1 0 0,1 1-1 0 0,-1 0-43 0 0,-2 26 151 0 0,3-23-110 0 0,0 33 75 0 0,1-1 0 0 0,1 1 0 0 0,3 0 0 0 0,2 2-116 0 0,4 39 153 0 0,-8-47-138 0 0,26 190 268 0 0,-19-161-175 0 0,4-1-1 0 0,13 37-107 0 0,-22-78-585 0 0,0-1-1 0 0,-1 6 586 0 0,0-6-433 0 0,-2-12-1949 0 0,-2-5-6223 0 0</inkml:trace>
  <inkml:trace contextRef="#ctx0" brushRef="#br0" timeOffset="351.843">2 516 17503 0 0,'0'0'157'0'0,"-1"-1"0"0"0,1 0 0 0 0,0 0 0 0 0,0 0 0 0 0,0 0 0 0 0,0 1-1 0 0,0-1 1 0 0,0 0 0 0 0,0 0 0 0 0,0 0 0 0 0,0 0 0 0 0,0 0 0 0 0,0 0-1 0 0,0 1 1 0 0,0-1 0 0 0,1 0 0 0 0,-1 0 0 0 0,0 0 0 0 0,1 1 0 0 0,-1-1-1 0 0,1 0 1 0 0,-1 0 0 0 0,1 1 0 0 0,-1-1 0 0 0,1 0 0 0 0,-1 1 0 0 0,1-1-1 0 0,0 0 1 0 0,-1 1 0 0 0,1-1 0 0 0,0 1 0 0 0,-1-1 0 0 0,2 1-157 0 0,26-18 3828 0 0,-27 18-3849 0 0,16-7 396 0 0,1 1 0 0 0,-1 1 0 0 0,1 1 0 0 0,0 0 0 0 0,16-1-375 0 0,-7 1 68 0 0,89-14-24 0 0,-65 11-6708 0 0,-47 7 5525 0 0,33-5-7732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39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26 17967 0 0,'-4'-4'573'0'0,"4"3"-486"0"0,-1 0 0 0 0,0 1 0 0 0,0-1 0 0 0,1 0 0 0 0,-1 0 0 0 0,1 0 0 0 0,-1 1 0 0 0,0-1 0 0 0,1 0 0 0 0,0 0 0 0 0,-1 0 0 0 0,1 0 0 0 0,0 0 0 0 0,-1 0 0 0 0,1-1-87 0 0,0-4 250 0 0,0 5 562 0 0,-1 3-438 0 0,0 0 0 0 0,1 0 0 0 0,-1 0-1 0 0,1 0 1 0 0,0 1 0 0 0,-1-1 0 0 0,1 0-1 0 0,0 0 1 0 0,0 0 0 0 0,1 2-374 0 0,-1-2 152 0 0,2 39 1599 0 0,7 39-1751 0 0,-2-16 301 0 0,30 327 640 0 0,-32-355-983 0 0,1 0 0 0 0,2-1 1 0 0,1-1-1 0 0,7 15 42 0 0,-14-42-434 0 0,1-1-1 0 0,0 0 0 0 0,0 0 1 0 0,4 5 434 0 0,1 1-1718 0 0</inkml:trace>
  <inkml:trace contextRef="#ctx0" brushRef="#br0" timeOffset="945.745">532 619 14944 0 0,'0'0'340'0'0,"4"-10"824"0"0,-3-1-644 0 0,-1 1 1 0 0,0-1 0 0 0,-1 0 0 0 0,0 0 0 0 0,-1 1 0 0 0,0-1 0 0 0,-1 0 0 0 0,0 1 0 0 0,-2-3-521 0 0,-2-11 79 0 0,2 7 214 0 0,-2 1 0 0 0,0 0 0 0 0,-4-5-293 0 0,-8-18 403 0 0,16 31-228 0 0,0 0 0 0 0,-1 0 0 0 0,-1 1 1 0 0,1 0-1 0 0,-1 0 0 0 0,0 0 0 0 0,-1 0 0 0 0,0 1 1 0 0,0 0-1 0 0,0 0 0 0 0,0 0 0 0 0,-4-1-175 0 0,8 6 27 0 0,0 0 0 0 0,0 0 0 0 0,0 0 0 0 0,0 1-1 0 0,0-1 1 0 0,0 1 0 0 0,-1-1 0 0 0,1 1 0 0 0,0 0 0 0 0,0 0-1 0 0,0 0 1 0 0,0 0 0 0 0,0 0 0 0 0,-1 0 0 0 0,1 1 0 0 0,0-1 0 0 0,0 1-1 0 0,0-1 1 0 0,0 1 0 0 0,0 0 0 0 0,0 0 0 0 0,0 0 0 0 0,0 0-1 0 0,0 0 1 0 0,1 0 0 0 0,-1 1 0 0 0,0-1 0 0 0,1 0 0 0 0,-1 1-1 0 0,1 0 1 0 0,-1-1-27 0 0,-5 7 141 0 0,1 0 0 0 0,0 0 0 0 0,0 0-1 0 0,1 0 1 0 0,-5 9-141 0 0,0 6 0 0 0,1 0 0 0 0,1 0 0 0 0,1 1 0 0 0,1 0 0 0 0,1 0 0 0 0,2 1 0 0 0,0-1 0 0 0,1 1 0 0 0,1 14 0 0 0,2-25 33 0 0,0 0 0 0 0,0-1 1 0 0,1 1-1 0 0,1 0 0 0 0,0-1 0 0 0,1 1 0 0 0,2 4-33 0 0,-2-9 24 0 0,-1 0 0 0 0,2-1 0 0 0,-1 0 0 0 0,1 0 0 0 0,0 0 0 0 0,1 0 0 0 0,0-1 0 0 0,0 0 0 0 0,1 0 0 0 0,0-1 0 0 0,2 3-24 0 0,-6-8 22 0 0,-1 1-1 0 0,1 0 1 0 0,0-1-1 0 0,-1 1 1 0 0,1-1-1 0 0,0 0 1 0 0,0 0-1 0 0,0 0 1 0 0,0-1-1 0 0,0 1 1 0 0,0 0-1 0 0,0-1 1 0 0,0 0-1 0 0,1 0 0 0 0,-1 0 1 0 0,0 0-1 0 0,0-1 1 0 0,0 1-1 0 0,0-1 1 0 0,0 1-1 0 0,0-1 1 0 0,0 0-1 0 0,0-1 1 0 0,0 1-1 0 0,0 0 1 0 0,-1-1-1 0 0,1 1 1 0 0,0-2-22 0 0,8-4 126 0 0,-2 0 0 0 0,1-1 0 0 0,-1 0 0 0 0,0 0 1 0 0,-1-1-1 0 0,5-7-126 0 0,-3 5 43 0 0,-1 0-1 0 0,-1-1 1 0 0,0 0 0 0 0,-1 0 0 0 0,0-1-1 0 0,0 0 1 0 0,-2-1 0 0 0,1 1 0 0 0,-2-1 0 0 0,0 0-1 0 0,-1 0 1 0 0,2-13-43 0 0,-3 9 18 0 0,-2 0 0 0 0,0 0 0 0 0,0-1 0 0 0,-2 1 0 0 0,0 0 0 0 0,-1 0 0 0 0,-1 0 0 0 0,-3-5-18 0 0,7 22-4 0 0,0 1 0 0 0,0-1 0 0 0,-1 0 0 0 0,1 0-1 0 0,0 0 1 0 0,-1 0 0 0 0,1 1 0 0 0,-1-1 0 0 0,1 0 0 0 0,-1 0 0 0 0,1 1 0 0 0,-1-1-1 0 0,0 0 1 0 0,1 1 0 0 0,-1-1 4 0 0,1 1-2 0 0,0 0 0 0 0,-1 0 0 0 0,1 0 0 0 0,0 0 0 0 0,0 0 1 0 0,-1 0-1 0 0,1 0 0 0 0,0 0 0 0 0,0 0 0 0 0,-1 0 0 0 0,1 0 0 0 0,0 0 0 0 0,-1 0 0 0 0,1 0 0 0 0,0 0 0 0 0,0 0 0 0 0,-1 0 0 0 0,1 0 0 0 0,0 0 0 0 0,0 0 0 0 0,-1 0 1 0 0,1 0-1 0 0,0 1 0 0 0,0-1 0 0 0,0 0 0 0 0,-1 0 0 0 0,1 0 0 0 0,0 0 0 0 0,0 1 0 0 0,0-1 2 0 0,-1 1-6 0 0,0 1 1 0 0,0-1-1 0 0,0 0 1 0 0,0 1-1 0 0,0-1 1 0 0,1 1-1 0 0,-1-1 1 0 0,1 1-1 0 0,-1-1 1 0 0,1 1-1 0 0,0 0 1 0 0,-1-1-1 0 0,1 1 1 0 0,0 1 5 0 0,2 36-97 0 0,2 0 1 0 0,2 0-1 0 0,3 12 97 0 0,-3-20 15 0 0,24 95 234 0 0,-30-123-250 0 0,3 8-12 0 0,0-1 0 0 0,1 0 1 0 0,0 0-1 0 0,6 10 13 0 0,-9-17 13 0 0,1-1 1 0 0,0 1 0 0 0,0 0-1 0 0,0 0 1 0 0,0-1-1 0 0,0 1 1 0 0,0-1 0 0 0,1 1-1 0 0,-1-1 1 0 0,1 0-1 0 0,-1 0 1 0 0,1 0 0 0 0,0 0-1 0 0,0-1 1 0 0,0 1 0 0 0,0-1-1 0 0,3 1-13 0 0,-4-2 18 0 0,0 1 0 0 0,0-1-1 0 0,0-1 1 0 0,0 1 0 0 0,0 0 0 0 0,0 0 0 0 0,0-1-1 0 0,0 1 1 0 0,0-1 0 0 0,0 0 0 0 0,0 1-1 0 0,0-1 1 0 0,-1 0 0 0 0,1 0 0 0 0,0 0-1 0 0,0-1 1 0 0,-1 1 0 0 0,1 0 0 0 0,-1-1 0 0 0,1 1-1 0 0,0-1-17 0 0,3-4 40 0 0,0 0 0 0 0,0 0 0 0 0,-1 0-1 0 0,0 0 1 0 0,1-1-40 0 0,2-9 19 0 0,1 1 1 0 0,-2-1-1 0 0,0 0 0 0 0,-1-1 0 0 0,0 1 0 0 0,-2-1 1 0 0,0 0-1 0 0,-1 0 0 0 0,0-2-19 0 0,0-37-93 0 0,-2-1-1 0 0,-3-4 94 0 0,2 41-107 0 0,1 9 20 0 0,-1 0 0 0 0,-1 1 1 0 0,-1-6 86 0 0,5 73-315 0 0,24 72 299 0 0,-19-84 16 0 0,-6-35 0 0 0,1 1 0 0 0,0 0 0 0 0,0-1 0 0 0,1 1 0 0 0,3 4 0 0 0,0 1 69 0 0,2-1 0 0 0,0 0 0 0 0,0 0 0 0 0,9 11-69 0 0,-13-21 20 0 0,-1-1 1 0 0,1 0-1 0 0,0 0 0 0 0,0 0 0 0 0,1 0 1 0 0,-1 0-1 0 0,1-1 0 0 0,0 0 0 0 0,0 0 1 0 0,0 0-1 0 0,0-1 0 0 0,0 0 0 0 0,0 0 1 0 0,1 0-1 0 0,-1 0 0 0 0,1-1-20 0 0,-3-1 23 0 0,0 0 0 0 0,0 0-1 0 0,-1 0 1 0 0,1 0 0 0 0,0-1 0 0 0,-1 1-1 0 0,1-1 1 0 0,0 0 0 0 0,-1 0-1 0 0,1 0 1 0 0,-1 0 0 0 0,1 0 0 0 0,-1-1-1 0 0,1 1 1 0 0,-1-1 0 0 0,0 1 0 0 0,0-1-1 0 0,1-1-22 0 0,3-2 59 0 0,-1 0-1 0 0,0 0 0 0 0,0-1 0 0 0,0 0 1 0 0,0 0-1 0 0,0-1-58 0 0,2-7-24 0 0,0 0 0 0 0,-1 0-1 0 0,-1-1 1 0 0,0 1 0 0 0,0-1 0 0 0,-2 0 0 0 0,0-1 0 0 0,0 1 0 0 0,-2 0-1 0 0,0-1 1 0 0,-1 1 0 0 0,0-5 24 0 0,-3-24-404 0 0,-2 0-1 0 0,-2 0 1 0 0,-9-28 404 0 0,12 58-78 0 0,3 11 59 0 0,1 9 12 0 0,24 134 357 0 0,-11-79 17 0 0,-4 0 0 0 0,-1 15-367 0 0,-3 3 718 0 0,-5 1 0 0 0,-4 27-718 0 0,2-90 71 0 0,-3 42 261 0 0,-6 17-332 0 0,8-57 139 0 0,-2 0-1 0 0,0-1 1 0 0,-2 1-1 0 0,0-1 1 0 0,-8 16-139 0 0,10-24 62 0 0,0-1 1 0 0,-1 0-1 0 0,0-1 0 0 0,0 1 0 0 0,-1-1 1 0 0,0-1-1 0 0,-7 7-62 0 0,10-11 18 0 0,0 0 1 0 0,0 0-1 0 0,0-1 1 0 0,0 1-1 0 0,0-1 1 0 0,0 0-1 0 0,-1 0 1 0 0,1-1-1 0 0,-1 0 0 0 0,1 1 1 0 0,-1-1-1 0 0,1-1 1 0 0,-1 1-1 0 0,0-1 1 0 0,1 0-1 0 0,-1 0 1 0 0,0 0-1 0 0,-3-1-18 0 0,3 0-191 0 0,1 1 1 0 0,0-1-1 0 0,0-1 1 0 0,0 1-1 0 0,0-1 0 0 0,0 1 1 0 0,0-1-1 0 0,0 0 1 0 0,0-1-1 0 0,1 1 0 0 0,-1-1 1 0 0,1 1-1 0 0,0-1 1 0 0,-1 0-1 0 0,1 0 0 0 0,1-1 1 0 0,-1 1-1 0 0,-1-2 191 0 0,0-3-974 0 0,-1 1-1 0 0,2-1 0 0 0,-1 0 1 0 0,1 0-1 0 0,0 0 1 0 0,0-1-1 0 0,1 1 0 0 0,-1-7 975 0 0,-2-15-9203 0 0</inkml:trace>
  <inkml:trace contextRef="#ctx0" brushRef="#br0" timeOffset="1278.553">1232 528 20791 0 0,'4'-1'330'0'0,"0"0"-1"0"0,0-1 0 0 0,0 1 1 0 0,0 1-1 0 0,1-1 0 0 0,-1 0 1 0 0,3 1-330 0 0,9-2 118 0 0,19-2 2914 0 0,-25 3-2613 0 0,1-1-1 0 0,-1 0 1 0 0,1 0 0 0 0,-1-1-1 0 0,1 0-418 0 0,3-2 77 0 0,0-2-1 0 0,0 1 0 0 0,-1-2 1 0 0,0 1-1 0 0,1-3-76 0 0,-9 7 21 0 0,0-1 0 0 0,0 0 1 0 0,0-1-1 0 0,-1 1 0 0 0,1-1 1 0 0,-1 0-1 0 0,0 0 0 0 0,-1 0 1 0 0,1 0-1 0 0,-1-1 0 0 0,0 1 1 0 0,0-1-1 0 0,1-4-21 0 0,-3 6-22 0 0,-1 1-1 0 0,1-1 1 0 0,0 0 0 0 0,-1 1-1 0 0,0-1 1 0 0,0 1 0 0 0,0-1-1 0 0,0 1 1 0 0,-1-1 0 0 0,0 0-1 0 0,1 1 1 0 0,-1-1 0 0 0,0 1-1 0 0,-1 0 1 0 0,1-1-1 0 0,-1 1 1 0 0,0-2 22 0 0,1 3-14 0 0,-1 0 0 0 0,1 0 0 0 0,0 0 0 0 0,-1 1 0 0 0,1-1 0 0 0,-1 0 0 0 0,0 1 0 0 0,0-1-1 0 0,1 1 1 0 0,-1-1 0 0 0,0 1 0 0 0,0 0 0 0 0,0 0 0 0 0,0 0 0 0 0,-1 0 0 0 0,1 0 0 0 0,0 1 0 0 0,0-1 0 0 0,0 0 0 0 0,-1 1 0 0 0,1 0 0 0 0,0 0-1 0 0,-1-1 1 0 0,1 1 0 0 0,0 1 0 0 0,-1-1 0 0 0,-1 0 14 0 0,-2 2 10 0 0,1-1 0 0 0,0 1 0 0 0,-1 0-1 0 0,1 0 1 0 0,0 0 0 0 0,0 1 0 0 0,0 0 0 0 0,0 0 0 0 0,1 0-1 0 0,-1 0 1 0 0,1 1 0 0 0,0 0 0 0 0,0 0 0 0 0,0 0 0 0 0,0 0-1 0 0,1 1 1 0 0,-1-1 0 0 0,1 1 0 0 0,1 0 0 0 0,-1 0-1 0 0,1 0 1 0 0,-1 0 0 0 0,1 3-10 0 0,-3 5 32 0 0,1 1 0 0 0,1-1-1 0 0,0 1 1 0 0,1 0 0 0 0,0 0 0 0 0,1 0 0 0 0,1 0-1 0 0,0-1 1 0 0,1 2-32 0 0,1 14 131 0 0,1-1-1 0 0,2-1 0 0 0,0 1 1 0 0,2-1-1 0 0,1 0 1 0 0,7 15-131 0 0,-11-34 46 0 0,0-1 1 0 0,0 0-1 0 0,0 0 1 0 0,1 0-1 0 0,0-1 1 0 0,1 0-1 0 0,-1 0 1 0 0,1 0-1 0 0,0-1 1 0 0,1 0-1 0 0,2 2-46 0 0,-6-5 16 0 0,0 0 1 0 0,-1 0-1 0 0,1 0 0 0 0,0-1 0 0 0,0 1 0 0 0,0-1 0 0 0,0 0 0 0 0,0 0 0 0 0,1 0 0 0 0,-1 0 0 0 0,0-1 0 0 0,0 1 0 0 0,1-1 0 0 0,-1 0 0 0 0,0 0 0 0 0,1 0 0 0 0,-1 0 0 0 0,0-1 0 0 0,0 1 1 0 0,1-1-1 0 0,-1 0 0 0 0,0 0 0 0 0,0 0 0 0 0,0 0 0 0 0,0-1 0 0 0,0 1 0 0 0,0-1 0 0 0,0 0 0 0 0,0 0-16 0 0,7-7-466 0 0,-1 1 0 0 0,-1-1 0 0 0,0 0-1 0 0,0-1 1 0 0,0 0 0 0 0,-2 0 0 0 0,6-10 466 0 0,-2 1-1985 0 0,0-1 0 0 0,-2 0 0 0 0,6-21 1985 0 0,-5 11-7917 0 0</inkml:trace>
  <inkml:trace contextRef="#ctx0" brushRef="#br0" timeOffset="1614.437">1704 378 17135 0 0,'0'0'388'0'0,"0"0"52"0"0,5 9 604 0 0,49 241 7595 0 0,-47-220-7923 0 0,-4-12 93 0 0,2 1 0 0 0,3 8-809 0 0,-7-26 227 0 0,-1-1-3 0 0,0 0-9 0 0,2-11 274 0 0,-4-4-238 0 0,1 0 0 0 0,-2 0-1 0 0,0 1 1 0 0,-3-11-251 0 0,-5-17 29 0 0,7 20-30 0 0,0 0 0 0 0,1 0 0 0 0,2 0 0 0 0,0-1 0 0 0,1 1-1 0 0,3-21 2 0 0,-2 36 4 0 0,0 0 0 0 0,1 0-1 0 0,-1 0 1 0 0,1 0-1 0 0,1 0 1 0 0,0 1-1 0 0,0-1 1 0 0,0 1-1 0 0,0 0 1 0 0,1 0-1 0 0,0 0 1 0 0,1 0-1 0 0,-1 1 1 0 0,1-1-1 0 0,0 1 1 0 0,0 0-1 0 0,1 1 1 0 0,-1-1 0 0 0,1 1-1 0 0,0 0 1 0 0,0 1-1 0 0,1-1 1 0 0,2 0-4 0 0,4-1-241 0 0,0 0 0 0 0,-1 1 1 0 0,1 1-1 0 0,1 0 0 0 0,0 1 241 0 0,22 0-9215 0 0,-18 3-184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42.3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1 949 9416 0 0,'0'0'430'0'0,"0"0"-8"0"0,0 0-145 0 0,0 0 408 0 0,0 0 209 0 0,0 0 39 0 0,0 0 2 0 0,1 0-31 0 0,9-7-175 0 0,-1 1 1 0 0,0-1-1 0 0,0-1 1 0 0,-1 0 0 0 0,0 0-1 0 0,0 0 1 0 0,2-4-730 0 0,-2 2 471 0 0,11-14 836 0 0,0-1 0 0 0,13-26-1307 0 0,-11 16 1207 0 0,10-9-1207 0 0,-10 14 314 0 0,-2-1 0 0 0,-2-1-1 0 0,-1-1 1 0 0,10-28-314 0 0,-7 15 103 0 0,-3-1 0 0 0,-3-1 0 0 0,-1 0 0 0 0,-2 0 0 0 0,-2-1 1 0 0,-2-6-104 0 0,-5 37-13 0 0,-1 0 1 0 0,0 0 0 0 0,-1 0 0 0 0,-1 0-1 0 0,-1 0 1 0 0,-3-11 12 0 0,6 27 0 0 0,-1 0 0 0 0,0 0 0 0 0,1 0 0 0 0,-1 0 0 0 0,0 1 0 0 0,0-1-1 0 0,0 0 1 0 0,0 0 0 0 0,-1 1 0 0 0,1-1 0 0 0,0 0 0 0 0,-1 1 0 0 0,1 0 0 0 0,-1-1 0 0 0,-1 0 0 0 0,2 1 0 0 0,0 1 1 0 0,1 0-1 0 0,-1-1 1 0 0,0 1 0 0 0,0 0-1 0 0,0 0 1 0 0,1 0-1 0 0,-1 0 1 0 0,0 0 0 0 0,0 0-1 0 0,0 0 1 0 0,0 0-1 0 0,0 0 1 0 0,1 0 0 0 0,-1 0-1 0 0,0 1 1 0 0,0-1-1 0 0,0 0 1 0 0,1 0 0 0 0,-1 1-1 0 0,0-1 1 0 0,0 1-1 0 0,1-1 1 0 0,-1 0 0 0 0,0 1-1 0 0,1 0 1 0 0,-1-1 0 0 0,1 1-1 0 0,-1-1 1 0 0,0 1-1 0 0,1 0 1 0 0,-1-1 0 0 0,1 1-1 0 0,0 0 1 0 0,-1 0-1 0 0,1-1 1 0 0,0 1 0 0 0,-1 0-1 0 0,-6 15-108 0 0,1 0 1 0 0,0 0-1 0 0,1 0 1 0 0,0 0-1 0 0,2 1 1 0 0,-2 16 107 0 0,2-14 163 0 0,-11 76 135 0 0,4 1-1 0 0,4 1 0 0 0,6 70-297 0 0,1-143 72 0 0,1 0 0 0 0,0-1 0 0 0,2 1 0 0 0,1-1 0 0 0,1 0 0 0 0,1 0 0 0 0,1-1 0 0 0,1 1 0 0 0,4 4-72 0 0,-11-22 46 0 0,1-1 0 0 0,0 1 0 0 0,0 0 0 0 0,1-1 0 0 0,-1 0 0 0 0,1 0-1 0 0,0 0 1 0 0,0 0 0 0 0,0-1 0 0 0,0 1 0 0 0,1-1 0 0 0,0 0 0 0 0,-1-1 0 0 0,1 1 0 0 0,0-1-1 0 0,3 1-45 0 0,-3-1 6 0 0,0-1-1 0 0,-1 0 0 0 0,1 0 1 0 0,0-1-1 0 0,0 1 1 0 0,-1-1-1 0 0,1 0 0 0 0,0 0 1 0 0,0-1-1 0 0,0 0 0 0 0,-1 0 1 0 0,1 0-1 0 0,0 0 0 0 0,-1 0 1 0 0,1-1-1 0 0,-1 0 0 0 0,0 0 1 0 0,1 0-1 0 0,0-2-5 0 0,11-5-745 0 0,-1-1-1 0 0,1-3 746 0 0,-10 8-1920 0 0,0 0-1 0 0,-1 0 1 0 0,0-1-1 0 0,0 0 1921 0 0,9-13-8110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01.1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265 1 15520 0 0,'-6'9'712'0'0,"5"-7"-17"0"0,-14 9 6591 0 0,-44-7-2311 0 0,50-3-4869 0 0,0 0 0 0 0,0 1 0 0 0,1-1 0 0 0,-1 1 0 0 0,1 1 0 0 0,0 0-1 0 0,-1 0 1 0 0,1 1 0 0 0,0 0 0 0 0,0 1-106 0 0,2 0 36 0 0,1 0-1 0 0,1 0 1 0 0,-1 0-1 0 0,1 1 1 0 0,0 0-1 0 0,0 0 1 0 0,0 0-1 0 0,1 0 1 0 0,0 1-1 0 0,-1 3-35 0 0,-4 7 205 0 0,3-4-165 0 0,1 0 0 0 0,0 1 0 0 0,1-1 0 0 0,0 1 0 0 0,1 0 0 0 0,0 8-40 0 0,-5 147 243 0 0,5-85-2 0 0,3 50-41 0 0,2-39-156 0 0,-3-2-44 0 0,-7 117 0 0 0,5-119 0 0 0,5 9 0 0 0,0 19 0 0 0,3 80 0 0 0,-6 35 0 0 0,-1-188 0 0 0,3 101 0 0 0,3-50 0 0 0,3 129 0 0 0,2-81 0 0 0,-13-89 0 0 0,1-38 0 0 0,1 1 0 0 0,1-1 0 0 0,0 5 0 0 0,-2 11 0 0 0,0-9 0 0 0,2-22 0 0 0,1-1 0 0 0,-1 1 0 0 0,1 0 0 0 0,-1-1 0 0 0,1 1 0 0 0,0-1 0 0 0,0 1 0 0 0,0-1 0 0 0,0 1 0 0 0,1-1 0 0 0,-1 0 0 0 0,1 1 0 0 0,-1-1 0 0 0,1 0 0 0 0,0 0 0 0 0,-1 0 0 0 0,1 0 0 0 0,0-1 0 0 0,1 1 0 0 0,-1 0 0 0 0,0-1 0 0 0,0 0 0 0 0,1 1 0 0 0,-1-1 0 0 0,1 0 0 0 0,-1 0 0 0 0,1 0 0 0 0,-1-1 0 0 0,1 1 0 0 0,0 0 0 0 0,15 4-233 0 0,-12-3-43 0 0,-1 0 1 0 0,1 0 0 0 0,0-1-1 0 0,0 0 1 0 0,-1 0-1 0 0,1-1 1 0 0,0 1 0 0 0,0-1-1 0 0,2-1 276 0 0,0 0-3133 0 0,-2 1-6430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02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5984 0 0,'0'0'464'0'0,"0"0"32"0"0,0 0 1272 0 0,0 0 589 0 0,0 0 119 0 0,0 0-167 0 0,9-6 8038 0 0,-4 5-10201 0 0,5 5 436 0 0,-8-3-472 0 0,1 0 1 0 0,-1 0 0 0 0,1 0-1 0 0,-1 0 1 0 0,1-1 0 0 0,0 1-1 0 0,-1-1 1 0 0,1 0-1 0 0,0 0 1 0 0,-1 0 0 0 0,1 0-1 0 0,0 0 1 0 0,0-1-111 0 0,4 0 11 0 0,-3 0 24 0 0,1 0 0 0 0,-1 0 1 0 0,1 1-1 0 0,0 0 0 0 0,-1-1 0 0 0,1 2 0 0 0,3-1-35 0 0,-6 1 26 0 0,0 0 1 0 0,1-1 0 0 0,-1 1-1 0 0,0 0 1 0 0,0 1 0 0 0,0-1-1 0 0,0 0 1 0 0,0 1-1 0 0,0-1 1 0 0,0 1 0 0 0,0-1-1 0 0,0 1 1 0 0,-1 0 0 0 0,1 0-1 0 0,-1 0 1 0 0,1 0-1 0 0,0 1-26 0 0,2 4 101 0 0,-1-1-1 0 0,1 1 1 0 0,-1 0-1 0 0,-1 0 1 0 0,1 0-1 0 0,-1 0 1 0 0,-1 0-1 0 0,1 1 1 0 0,0 6-101 0 0,-1 12 270 0 0,0-1 0 0 0,-2 7-270 0 0,0 3 131 0 0,1-34-127 0 0,5 181 1004 0 0,-2-116-976 0 0,-4 31-32 0 0,0-20 170 0 0,-6 273 259 0 0,7 90-3 0 0,0-330-380 0 0,-2-41-43 0 0,1-16-46 0 0,3 29 43 0 0,0-10-576 0 0,-2-42 472 0 0,3 21 104 0 0,-1-17 166 0 0,-1 1 0 0 0,-2 6-166 0 0,0-3 388 0 0,2 22-388 0 0,0-51 0 0 0,6 116 0 0 0,-2 20 0 0 0,-3 140 0 0 0,-2-283 0 0 0,0-1 0 0 0,0 1 0 0 0,0-1 0 0 0,-1 0 0 0 0,1 1 0 0 0,-1-1 0 0 0,1 0 0 0 0,-1 0 0 0 0,1 1 0 0 0,-1-1 0 0 0,0 0 0 0 0,0 0 0 0 0,0 0 0 0 0,1 0 0 0 0,-1 0 0 0 0,-1 1 0 0 0,-40 3 0 0 0,28-3-949 0 0,0-1 0 0 0,0 0 0 0 0,0-1 0 0 0,0 0 0 0 0,-6-2 949 0 0,9 2-1975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12.26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1 988 6448 0 0,'0'0'498'0'0,"0"0"-79"0"0,0 0 885 0 0,0 0 421 0 0,12-9 2959 0 0,32-33-875 0 0,-13 3 253 0 0,8-13-4062 0 0,3-15 1563 0 0,-4-3 0 0 0,10-27-1563 0 0,-30 61-129 0 0,56-126 498 0 0,-65 136-136 0 0,-2 1 0 0 0,0-1 0 0 0,-1 0-1 0 0,-2-1 1 0 0,1-26-233 0 0,-2 24 226 0 0,-1 18-109 0 0,-1-1 0 0 0,0 0 1 0 0,-1 1-1 0 0,-1-1 0 0 0,1 0 1 0 0,-2 1-1 0 0,-1-9-117 0 0,-1-1 93 0 0,4 18-75 0 0,0 0 0 0 0,-1 0 0 0 0,1 0 0 0 0,-1-1-1 0 0,0 1 1 0 0,0 0 0 0 0,0 0 0 0 0,-1-2-18 0 0,0 2 4 0 0,-1-2 12 0 0,0-1 1 0 0,0 1-1 0 0,0 0 0 0 0,-1 1 0 0 0,-3-5-16 0 0,5 8 3 0 0,1 0-1 0 0,0-1 0 0 0,-1 1 1 0 0,1 0-1 0 0,-1 0 1 0 0,1 1-1 0 0,-1-1 1 0 0,1 0-1 0 0,-1 0 0 0 0,1 1 1 0 0,-1-1-1 0 0,0 1 1 0 0,1-1-1 0 0,-1 1 1 0 0,0 0-1 0 0,0 0 1 0 0,1 0-1 0 0,-1 0 0 0 0,0 0 1 0 0,1 0-1 0 0,-1 0 1 0 0,0 0-1 0 0,-1 1-2 0 0,0 0-5 0 0,-1 1 0 0 0,1-1 0 0 0,-1 1-1 0 0,1 0 1 0 0,0 0 0 0 0,0 0 0 0 0,0 1 0 0 0,0-1 0 0 0,0 1-1 0 0,1-1 1 0 0,-1 1 0 0 0,1 0 0 0 0,-1 0 0 0 0,1 0 0 0 0,0 1-1 0 0,0-1 1 0 0,1 0 0 0 0,-1 1 5 0 0,-3 7-22 0 0,1-1 0 0 0,0 1 0 0 0,0 0-1 0 0,1 0 1 0 0,-1 7 22 0 0,-7 52 146 0 0,3 1 0 0 0,3 12-146 0 0,2 21 327 0 0,5 0 1 0 0,5 1-328 0 0,-6-92 30 0 0,1-1 1 0 0,0 0-1 0 0,1 1 1 0 0,1-1-1 0 0,0 0 1 0 0,0-1-1 0 0,1 1 1 0 0,4 5-31 0 0,-7-12 11 0 0,1 0 0 0 0,0-1 0 0 0,0 1 1 0 0,1 0-1 0 0,0-1 0 0 0,-1 0 0 0 0,2 0 1 0 0,-1 0-1 0 0,0 0 0 0 0,1-1 0 0 0,-1 0 1 0 0,1 1-1 0 0,0-2 0 0 0,0 1 0 0 0,0-1 0 0 0,1 1 1 0 0,-1-1-1 0 0,1-1 0 0 0,2 1-11 0 0,0-1 20 0 0,1 0-1 0 0,-1 0 1 0 0,1-1 0 0 0,-1-1-1 0 0,1 1 1 0 0,-1-1 0 0 0,1-1-1 0 0,-1 0 1 0 0,0 0 0 0 0,0 0-1 0 0,1-1 1 0 0,-2-1 0 0 0,4-1-20 0 0,10-6-938 0 0,0-1 0 0 0,-1 0 0 0 0,-1-2 0 0 0,4-5 938 0 0,-1 2-1832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05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329 562 15552 0 0,'0'0'712'0'0,"0"0"-17"0"0,-5 6 630 0 0,-1-2 5342 0 0,2-9-6247 0 0,0 0 0 0 0,-1 0 1 0 0,0 0-1 0 0,0 0 0 0 0,-1 1 0 0 0,1 0 0 0 0,-1 0 0 0 0,-4-1-420 0 0,1-1 743 0 0,2 2-723 0 0,0 0-1 0 0,0 0 0 0 0,-1 1 1 0 0,1 0-1 0 0,-1 0 0 0 0,0 1 1 0 0,0-1-1 0 0,0 2 1 0 0,0-1-1 0 0,0 1 0 0 0,0 1 1 0 0,-1 0-1 0 0,-4 0-19 0 0,7 0 0 0 0,1 1 0 0 0,0 0 0 0 0,0 0-1 0 0,0 1 1 0 0,0-1 0 0 0,0 1 0 0 0,0 0 0 0 0,0 0-1 0 0,0 1 1 0 0,1 0 0 0 0,-1-1 0 0 0,1 1 0 0 0,0 1-1 0 0,0-1 1 0 0,0 1 0 0 0,0 0 0 0 0,1-1 0 0 0,-1 2-1 0 0,1-1 1 0 0,0 0 0 0 0,-2 4 0 0 0,-2 7 2 0 0,0-1-1 0 0,0 2 1 0 0,2-1-1 0 0,0 1 1 0 0,0 0 0 0 0,2 0-1 0 0,0 0 1 0 0,1 0 0 0 0,0 1-1 0 0,2 0-1 0 0,-1 1 2 0 0,1 0 0 0 0,2 0-1 0 0,0 0 1 0 0,0 0 0 0 0,2-1 0 0 0,0 1 0 0 0,1-1-1 0 0,1 0 1 0 0,1 2-2 0 0,-5-14 0 0 0,1 0 0 0 0,0 0 0 0 0,-1-1-1 0 0,2 1 1 0 0,-1-1 0 0 0,0 0 0 0 0,1 0 0 0 0,0 0-1 0 0,0 0 1 0 0,4 2 0 0 0,-6-4 15 0 0,0-1-1 0 0,0 1 0 0 0,1-1 0 0 0,-1 0 1 0 0,0 1-1 0 0,1-1 0 0 0,-1-1 0 0 0,1 1 1 0 0,-1 0-1 0 0,1 0 0 0 0,0-1 0 0 0,-1 0 1 0 0,1 1-1 0 0,0-1 0 0 0,-1 0 1 0 0,1 0-1 0 0,0-1 0 0 0,-1 1 0 0 0,1 0 1 0 0,-1-1-1 0 0,1 0 0 0 0,1 0-14 0 0,3-3-17 0 0,0 1 0 0 0,0-1 0 0 0,0-1 0 0 0,-1 1-1 0 0,1-1 1 0 0,-1 0 0 0 0,-1 0 0 0 0,1-1 0 0 0,-1 0 0 0 0,0 0 0 0 0,0 0 0 0 0,0-1-1 0 0,-1 1 1 0 0,1-4 17 0 0,8-14 49 0 0,-2-1 0 0 0,0-1 0 0 0,3-13-49 0 0,-7 18 35 0 0,-1 0-1 0 0,-1-1 1 0 0,0-8-35 0 0,-4 18 46 0 0,1 1 1 0 0,-2 0-1 0 0,0 0 1 0 0,0-1-1 0 0,-1 1 1 0 0,0 0-1 0 0,-2-6-46 0 0,2 58 696 0 0,21 142-520 0 0,-16-154-176 0 0,0 4 0 0 0,1 0 0 0 0,9 27 0 0 0,4-16-499 0 0,-18-43 440 0 0,0-1 0 0 0,1 1 0 0 0,-1-1-1 0 0,0 1 1 0 0,0-1 0 0 0,1 0-1 0 0,-1 1 1 0 0,0-1 0 0 0,1 1-1 0 0,-1-1 1 0 0,0 0 0 0 0,1 1 0 0 0,-1-1-1 0 0,1 0 1 0 0,-1 1 0 0 0,0-1-1 0 0,1 0 1 0 0,-1 0 0 0 0,1 1 0 0 0,-1-1-1 0 0,1 0 1 0 0,-1 0 0 0 0,1 0-1 0 0,-1 0 1 0 0,1 0 0 0 0,-1 0 59 0 0,1 0-192 0 0,-1 0 0 0 0,1 0 0 0 0,-1 0 0 0 0,1 0 0 0 0,-1 0 0 0 0,1 0 0 0 0,-1 0 0 0 0,1 0 0 0 0,-1-1 0 0 0,1 1 0 0 0,-1 0 0 0 0,0 0 0 0 0,1-1 0 0 0,-1 1 0 0 0,1 0 0 0 0,-1-1 0 0 0,0 1 0 0 0,1 0 0 0 0,-1-1 0 0 0,1 1 192 0 0,3-6-2008 0 0</inkml:trace>
  <inkml:trace contextRef="#ctx0" brushRef="#br0" timeOffset="731.053">596 20 16384 0 0,'0'0'751'0'0,"0"0"-19"0"0,0-1-469 0 0,1 0-164 0 0,-1 1 0 0 0,0-1 0 0 0,0 1 0 0 0,1-1 0 0 0,-1 1-1 0 0,0 0 1 0 0,0-1 0 0 0,0 1 0 0 0,0-1 0 0 0,1 1 0 0 0,-1-1 0 0 0,0 1 0 0 0,0-1-1 0 0,0 1 1 0 0,0-1 0 0 0,0 1 0 0 0,0-1 0 0 0,0 1 0 0 0,0-1 0 0 0,0 1 0 0 0,-1-1-1 0 0,1 1 1 0 0,0-1 0 0 0,0 1 0 0 0,0 0 0 0 0,0-1 0 0 0,-1 1 0 0 0,1-1 0 0 0,0 1-1 0 0,-1 0 1 0 0,1-1 0 0 0,0 1 0 0 0,-1-1 0 0 0,1 1 0 0 0,0 0 0 0 0,-1-1 0 0 0,1 1-1 0 0,0 0 1 0 0,-1 0 0 0 0,1-1 0 0 0,-1 1 0 0 0,1 0 0 0 0,-1 0 0 0 0,1 0 0 0 0,-1 0-1 0 0,1-1 1 0 0,-1 1 0 0 0,1 0 0 0 0,0 0 0 0 0,-1 0-99 0 0,-3 0 1072 0 0,1 0-1 0 0,0 0 1 0 0,0 1 0 0 0,-1-1 0 0 0,1 1-1 0 0,-1 0-1071 0 0,0 0 391 0 0,-3-1-391 0 0,0 0 0 0 0,1 0 0 0 0,0 1 0 0 0,-1 0 0 0 0,1 0 0 0 0,-1 1 0 0 0,-16 6 0 0 0,22-7 0 0 0,0-1 0 0 0,-1 1 0 0 0,1-1 0 0 0,0 1 0 0 0,0 0 0 0 0,-1 0 0 0 0,1 0 0 0 0,0 0 0 0 0,0 0 0 0 0,0 0 0 0 0,0 0 0 0 0,0 0 0 0 0,0 0 0 0 0,0 0 0 0 0,1 0 0 0 0,-1 0 0 0 0,0 1 0 0 0,0 0 0 0 0,-1 1 0 0 0,1 0 10 0 0,-1 0-1 0 0,1 0 1 0 0,0 0-1 0 0,0 0 0 0 0,0 0 1 0 0,0 0-1 0 0,1 0 1 0 0,-1 0-1 0 0,1 0 1 0 0,-1 0-1 0 0,1 0 1 0 0,0 0-1 0 0,0 0 1 0 0,1 0-1 0 0,-1 1 1 0 0,1-1-1 0 0,-1 0 1 0 0,1 1-10 0 0,1 5 57 0 0,-1 0 0 0 0,0 0 0 0 0,-1 0 0 0 0,0 0 0 0 0,-1 1-57 0 0,1 26 161 0 0,8 211 1130 0 0,-1-191-882 0 0,-4-31-231 0 0,-3-24-112 0 0,0-1 5 0 0,0 0 1 0 0,0 0 0 0 0,0 0-31 0 0,9 0-161 0 0,-7 1 64 0 0,0-1 1 0 0,1 0-1 0 0,-1 0 0 0 0,0 0 1 0 0,1 0-1 0 0,-1-1 0 0 0,0 1 1 0 0,0-1-1 0 0,0 1 0 0 0,1-1 1 0 0,-1 0-1 0 0,0 0 0 0 0,0 0 1 0 0,0 0-1 0 0,0 0 0 0 0,0 0 1 0 0,1-1 55 0 0,40-32-2063 0 0,-30 22-1930 0 0,1-1-4859 0 0,-10 9 1610 0 0</inkml:trace>
  <inkml:trace contextRef="#ctx0" brushRef="#br0" timeOffset="1080.668">630 312 5064 0 0,'0'0'232'0'0,"-5"-12"19"0"0,3 8 3018 0 0,1 4 8683 0 0,1 4-6049 0 0,6 29-5240 0 0,-5-30-595 0 0,1 7 113 0 0,0-1 1 0 0,1 0-1 0 0,0 0 0 0 0,2 2-181 0 0,-4-9 31 0 0,0 0 1 0 0,0 0-1 0 0,0 0 0 0 0,0 0 0 0 0,1 0 0 0 0,-1 0 0 0 0,1-1 0 0 0,-1 1 0 0 0,1-1 1 0 0,-1 1-1 0 0,1-1 0 0 0,0 1 0 0 0,0-1 0 0 0,0 0 0 0 0,0 0 0 0 0,0 0 0 0 0,0 0 1 0 0,0 0-1 0 0,0 0 0 0 0,2 0-31 0 0,-3-1 13 0 0,1 0 0 0 0,0 0 0 0 0,-1-1 1 0 0,1 1-1 0 0,0 0 0 0 0,-1-1 0 0 0,1 1 1 0 0,-1-1-1 0 0,1 1 0 0 0,0-1 0 0 0,-1 0 0 0 0,1 1 1 0 0,-1-1-1 0 0,0 0 0 0 0,1 0 0 0 0,-1 0 1 0 0,0 0-1 0 0,0 0 0 0 0,1-1 0 0 0,-1 1 0 0 0,0 0 1 0 0,0 0-1 0 0,0-1 0 0 0,0 1 0 0 0,-1-1 1 0 0,1 1-1 0 0,0-1 0 0 0,0 0-13 0 0,2-6 33 0 0,1 0 0 0 0,-1 0 0 0 0,-1 0 0 0 0,0 0-1 0 0,0-1-32 0 0,-1 5-4 0 0,0 0-1 0 0,-1 0 1 0 0,0 0-1 0 0,1 0 1 0 0,-2 0-1 0 0,1 0 0 0 0,0 0 1 0 0,-1 0-1 0 0,0 0 1 0 0,0 0-1 0 0,0 0 1 0 0,0 0-1 0 0,-1 1 1 0 0,0-2 4 0 0,1 2-29 0 0,-1 0 1 0 0,1 1-1 0 0,-1 0 1 0 0,0-1-1 0 0,0 1 1 0 0,0 0-1 0 0,0 0 1 0 0,0 0-1 0 0,0 0 1 0 0,0 0-1 0 0,-1 0 1 0 0,1 1-1 0 0,-1-1 1 0 0,1 1-1 0 0,-1 0 1 0 0,0 0-1 0 0,1 0 1 0 0,-1 0-1 0 0,-3-1 29 0 0,4 2-20 0 0,1-1 1 0 0,-1 1-1 0 0,0 0 1 0 0,0-1-1 0 0,1 1 0 0 0,-1 0 1 0 0,0 0-1 0 0,0 0 0 0 0,0 0 1 0 0,0 0-1 0 0,1 1 0 0 0,-1-1 1 0 0,0 0-1 0 0,0 1 1 0 0,1-1-1 0 0,-1 1 0 0 0,0 0 1 0 0,1 0-1 0 0,-1 0 0 0 0,0 0 1 0 0,1 0-1 0 0,-1 0 0 0 0,1 0 1 0 0,0 0-1 0 0,-1 0 1 0 0,1 1-1 0 0,0-1 0 0 0,0 0 1 0 0,0 1-1 0 0,0-1 0 0 0,0 1 1 0 0,0 0-1 0 0,0-1 20 0 0,-4 7-309 0 0,1 0-1 0 0,0 0 0 0 0,0 0 1 0 0,1 0-1 0 0,0 0 1 0 0,1 1-1 0 0,-1 0 0 0 0,2-1 1 0 0,-1 1-1 0 0,1 5 310 0 0,3-4-3318 0 0,-1-9 1452 0 0</inkml:trace>
  <inkml:trace contextRef="#ctx0" brushRef="#br0" timeOffset="1714.293">786 4 5064 0 0,'0'0'389'0'0,"0"0"215"0"0,0 0 1829 0 0,-1 0 2087 0 0,-2-2-3708 0 0,3 2 3887 0 0,0 1 5211 0 0,1 1-9823 0 0,0 0-1 0 0,1-1 1 0 0,-1 1 0 0 0,1 0-1 0 0,0 0 1 0 0,-1-1 0 0 0,1 1-1 0 0,0-1 1 0 0,0 1 0 0 0,0-1-1 0 0,0 0 1 0 0,0 0-1 0 0,0 0 1 0 0,1 0 0 0 0,-1 0-1 0 0,0-1 1 0 0,2 1-87 0 0,6 1 164 0 0,-1-1 0 0 0,1 0 1 0 0,0-1-1 0 0,2 0-164 0 0,-1 0 186 0 0,-10 0-172 0 0,-1 0 0 0 0,1 0 0 0 0,0 0-1 0 0,0 0 1 0 0,-1 1 0 0 0,1-1 0 0 0,0 0 0 0 0,0 1 0 0 0,-1-1 0 0 0,1 0-1 0 0,0 1 1 0 0,-1-1 0 0 0,1 1 0 0 0,-1-1 0 0 0,1 1 0 0 0,-1-1 0 0 0,1 1-1 0 0,-1-1 1 0 0,1 1 0 0 0,-1 0 0 0 0,1-1 0 0 0,-1 1 0 0 0,0 0 0 0 0,1-1-1 0 0,-1 1 1 0 0,0 0 0 0 0,1 0 0 0 0,-1-1 0 0 0,0 2-14 0 0,4 24 475 0 0,-4-19-420 0 0,8 49 72 0 0,5 53 274 0 0,-9-69 85 0 0,5 13-486 0 0,-3-11 23 0 0,0 5-23 0 0,0-17 34 0 0,-5-26-32 0 0,0 1 0 0 0,0 0 0 0 0,0 0 0 0 0,0 0 1 0 0,-1 0-1 0 0,0 0 0 0 0,0 0 0 0 0,0 2-2 0 0,-1-6-10 0 0,1 0 0 0 0,-1 0 1 0 0,1-1-1 0 0,-1 1 0 0 0,0 0 1 0 0,1 0-1 0 0,-1 0 0 0 0,0-1 0 0 0,0 1 1 0 0,0 0-1 0 0,1-1 0 0 0,-1 1 0 0 0,0-1 1 0 0,0 1-1 0 0,0-1 0 0 0,0 0 0 0 0,-1 1 10 0 0,-18 5-291 0 0,-26-3-256 0 0,-9 0-158 0 0,19 2-8316 0 0,26-3-464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16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669 132 13040 0 0,'0'0'297'0'0,"0"0"39"0"0,0 0 19 0 0,0 0-34 0 0,-13-11-68 0 0,9 6 788 0 0,1 0-1 0 0,0 0 1 0 0,0 0 0 0 0,0 0-1 0 0,-1-3-1040 0 0,2 3 586 0 0,-1-1 0 0 0,0 1 0 0 0,0 0 0 0 0,0 0 0 0 0,-2-2-586 0 0,1 3 244 0 0,0 0 0 0 0,0 0 0 0 0,-1 1-1 0 0,1 0 1 0 0,0 0 0 0 0,-1 0 0 0 0,0 0-1 0 0,0 1 1 0 0,0 0 0 0 0,-3-1-244 0 0,-9-2 570 0 0,0 0 0 0 0,-11 0-570 0 0,20 3 72 0 0,3 1-12 0 0,0 0 1 0 0,1 0 0 0 0,-1 1 0 0 0,0-1 0 0 0,0 1 0 0 0,1 0 0 0 0,-1 0 0 0 0,0 1 0 0 0,0-1 0 0 0,1 1 0 0 0,-1 0 0 0 0,0 1-1 0 0,1-1 1 0 0,-1 1 0 0 0,1 0 0 0 0,-4 1-61 0 0,-21 12 172 0 0,12-4-76 0 0,14-9-86 0 0,0-1-1 0 0,0 1 1 0 0,0 0 0 0 0,1 0 0 0 0,-1 0 0 0 0,0 0 0 0 0,1 1-1 0 0,-1-1 1 0 0,0 2-10 0 0,0 0 42 0 0,-1-1 0 0 0,1 1 0 0 0,-1-1 0 0 0,0 0 1 0 0,0 0-1 0 0,-3 2-42 0 0,-8 5 139 0 0,-101 91 398 0 0,109-92-491 0 0,0 0-1 0 0,0 0 0 0 0,1 1 1 0 0,1-1-1 0 0,0 1 0 0 0,-4 10-45 0 0,-13 37 244 0 0,15-39-180 0 0,1 0-1 0 0,1 0 0 0 0,-2 14-63 0 0,-9 28 137 0 0,7-24 30 0 0,-3 9 18 0 0,9-37-146 0 0,1 1-1 0 0,1-1 1 0 0,-1 0 0 0 0,1 1-1 0 0,1-1 1 0 0,0 3-39 0 0,-1 10 64 0 0,-17 271 608 0 0,11-207-480 0 0,5-43-48 0 0,1-1-1 0 0,2 8-143 0 0,1 13 102 0 0,-2 11-7 0 0,1 5 162 0 0,-5 28-257 0 0,-3 48 136 0 0,6-32-53 0 0,1-81-6 0 0,4 31-77 0 0,0 15 51 0 0,-3-18 9 0 0,-2 58-45 0 0,1-63 62 0 0,4 20-77 0 0,0 30 40 0 0,1-20-42 0 0,0-27 15 0 0,-2-10 12 0 0,0-22 3 0 0,-2 29-28 0 0,0 45 68 0 0,0-40-19 0 0,6 149 98 0 0,8-73-91 0 0,-1-30 48 0 0,-3 29-104 0 0,-6-28 0 0 0,-4-43 0 0 0,3 0 0 0 0,6 21 0 0 0,12 94 0 0 0,-19-152 0 0 0,-2-1 0 0 0,-2 14 0 0 0,0-10 0 0 0,4 31 0 0 0,-2-48 0 0 0,-1-14 0 0 0,0 0 0 0 0,0-1 0 0 0,2 7 0 0 0,6 38 0 0 0,-6-33 0 0 0,1 0 0 0 0,2 5 0 0 0,-1-4 0 0 0,-1-1 0 0 0,0 9 0 0 0,-1-8 0 0 0,1-1 0 0 0,3 14 0 0 0,-2-17 0 0 0,-2-1 0 0 0,0 1 0 0 0,0 4 0 0 0,-1-4 0 0 0,1-1 0 0 0,0 0 0 0 0,4 12 0 0 0,8 16 0 0 0,8 12 0 0 0,-22-55 0 0 0,6 15 0 0 0,1-1 0 0 0,1 0 0 0 0,0 0 0 0 0,0-1 0 0 0,1 0 0 0 0,1-1 0 0 0,5 5 0 0 0,4 4-17 0 0,-13-13-9 0 0,1 0 0 0 0,0 0-1 0 0,1-1 1 0 0,5 4 26 0 0,-10-9-4 0 0,0 0-1 0 0,0 0 0 0 0,1-1 0 0 0,-1 1 1 0 0,0-1-1 0 0,0 0 0 0 0,1 0 1 0 0,-1 0-1 0 0,1 0 0 0 0,-1 0 1 0 0,1-1-1 0 0,-1 0 0 0 0,1 1 1 0 0,-1-1-1 0 0,4-1 5 0 0,41-3-64 0 0,1-3 0 0 0,32-9 64 0 0,-68 12 0 0 0,0-1 0 0 0,0 0 0 0 0,0-1 0 0 0,-1 0 0 0 0,0-1 0 0 0,0 0 0 0 0,0-1 0 0 0,-1 0 0 0 0,-1-1 0 0 0,1 0 0 0 0,0-2 0 0 0,42-41 0 0 0,25-33 0 0 0,-74 81 0 0 0,11-13 0 0 0,-1-1 0 0 0,-1-1 0 0 0,0 0 0 0 0,0-2 0 0 0,22-23 0 0 0,2-13 0 0 0,-26 34 11 0 0,-1 1-1 0 0,-2-2 1 0 0,0 1 0 0 0,-1-1-1 0 0,0-2-10 0 0,4-24 6 0 0,-2 1-1 0 0,-1-11-5 0 0,8-52 128 0 0,-13 65-113 0 0,7-127 98 0 0,-6-43-113 0 0,-4 203 0 0 0,5-225 0 0 0,8-245 0 0 0,-6 329 0 0 0,-14-47 0 0 0,6 157 0 0 0,3-26 0 0 0,0 2 0 0 0,-2 24 0 0 0,1 4 0 0 0,-3-14 0 0 0,-1-29 0 0 0,4-19 0 0 0,0 34 0 0 0,-3 0 0 0 0,-4-24 0 0 0,2 46 0 0 0,1-19 0 0 0,0-17 0 0 0,1-6 0 0 0,2 52 0 0 0,-2-1 0 0 0,-2-6 0 0 0,-3-30 0 0 0,3 0 0 0 0,3-11 0 0 0,-6-21 0 0 0,3 44 0 0 0,-2-57 0 0 0,-1-76 0 0 0,5 167 0 0 0,0 0 0 0 0,-3-8 0 0 0,-3-30 0 0 0,6 49 0 0 0,0 0 0 0 0,-2 0 0 0 0,0 0 0 0 0,0 1 0 0 0,-1-1 0 0 0,-3-2 0 0 0,0 1 0 0 0,-2 2 0 0 0,0-1 0 0 0,-9-10 0 0 0,10 14 0 0 0,-22-25 0 0 0,21 29 0 0 0,1-2 0 0 0,-5-7 0 0 0,3 2 0 0 0,0 2 0 0 0,-1-1 0 0 0,-1 2 0 0 0,0-1 0 0 0,-1 2 0 0 0,-1 0 0 0 0,1 1 0 0 0,-2 0 0 0 0,-10-5 0 0 0,18 12-307 0 0,1 1 0 0 0,-1 0-1 0 0,1 0 1 0 0,-1 1 0 0 0,0 0 0 0 0,0 1 0 0 0,0 0 0 0 0,0 0-1 0 0,-2 0 308 0 0,-16 1-3350 0 0,1 1-1 0 0,-7 2 3351 0 0,17-2-1527 0 0,0-1-7855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17.7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278 445 10824 0 0,'0'0'496'0'0,"0"0"-12"0"0,0 0-150 0 0,0 0 508 0 0,0 0 255 0 0,0 0 50 0 0,0 0-22 0 0,0 0-113 0 0,0 0-55 0 0,0 0-12 0 0,0 0-49 0 0,0 0-201 0 0,0-6 1164 0 0,-2-6 650 0 0,-2 5-2181 0 0,1 1 1 0 0,-1 0-1 0 0,-1 1 1 0 0,1-1-1 0 0,-1 1 0 0 0,0 0 1 0 0,0 0-1 0 0,-2-1-328 0 0,-12-13 430 0 0,-21-12 179 0 0,39 30-606 0 0,0 0 0 0 0,-1 0-1 0 0,1 0 1 0 0,0 0 0 0 0,-1 0-1 0 0,1 0 1 0 0,0 0-1 0 0,-1 0 1 0 0,1 1 0 0 0,-1-1-1 0 0,1 0 1 0 0,-1 1-1 0 0,0-1 1 0 0,1 1 0 0 0,-1 0-1 0 0,1-1 1 0 0,-1 1-1 0 0,0 0 1 0 0,0 0-3 0 0,-1 1 8 0 0,0-1 0 0 0,-1 1 0 0 0,1-1 0 0 0,0 1 0 0 0,0 0 1 0 0,1 0-1 0 0,-1 0 0 0 0,0 1 0 0 0,0-1 0 0 0,0 1-8 0 0,-4 2 13 0 0,1 1 1 0 0,1-1-1 0 0,-1 1 1 0 0,1 0-1 0 0,-1 0 1 0 0,1 1 0 0 0,1-1-1 0 0,-3 5-13 0 0,-2 6-12 0 0,0 0-1 0 0,1 1 1 0 0,1 0 0 0 0,1 0-1 0 0,1 1 1 0 0,0 0 0 0 0,1 0-1 0 0,1 0 1 0 0,1 0-1 0 0,0 1 1 0 0,1 14 12 0 0,1-25-5 0 0,1 0 0 0 0,-1 1 0 0 0,1-1 0 0 0,1 0 0 0 0,-1 0 0 0 0,1 0 0 0 0,1 0 0 0 0,0-1 0 0 0,0 1 0 0 0,0-1 0 0 0,1 1 5 0 0,-2-5 0 0 0,0 0 0 0 0,0 0 0 0 0,0 0 0 0 0,1 0 0 0 0,-1 0 0 0 0,1-1 1 0 0,0 0-1 0 0,-1 1 0 0 0,1-1 0 0 0,0 0 0 0 0,0 0 0 0 0,0 0 0 0 0,1-1 0 0 0,-1 1 1 0 0,0-1-1 0 0,1 0 0 0 0,-1 0 0 0 0,1 0 0 0 0,-1 0 0 0 0,1-1 0 0 0,-1 1 1 0 0,1-1-1 0 0,0 0 0 0 0,-1 0 0 0 0,1 0 0 0 0,0 0 0 0 0,4-2 27 0 0,-1 1 1 0 0,1-1-1 0 0,-1 0 0 0 0,0-1 0 0 0,0 1 0 0 0,0-1 1 0 0,0-1-1 0 0,0 1 0 0 0,0-1 0 0 0,-1-1 0 0 0,0 1 1 0 0,0-1-1 0 0,0 0 0 0 0,-1 0 0 0 0,4-5-27 0 0,2-2 43 0 0,0-1 0 0 0,-1-1 0 0 0,-1 0 0 0 0,0 0 0 0 0,-1 0-1 0 0,4-12-42 0 0,-7 13 45 0 0,-1 0 0 0 0,0 0-1 0 0,-1 0 1 0 0,-1-1 0 0 0,0 1-1 0 0,0-1 1 0 0,-2 1 0 0 0,0-9-45 0 0,-1 16 139 0 0,0 7 110 0 0,-2 11 96 0 0,3-4-345 0 0,-1 56 0 0 0,4 1 0 0 0,7 41 0 0 0,-4-67 4 0 0,0-2-33 0 0,4 17 29 0 0,-2-23 504 0 0,-4-16-2452 0 0,0 1-8245 0 0,-4-16 1976 0 0</inkml:trace>
  <inkml:trace contextRef="#ctx0" brushRef="#br0" timeOffset="404.395">556 40 17103 0 0,'0'0'388'0'0,"0"0"52"0"0,0 0 30 0 0,0 0-56 0 0,0-1-138 0 0,0 0 423 0 0,0 1 210 0 0,12-5 1514 0 0,-1 2-2067 0 0,1 0 0 0 0,0 1 1 0 0,7 0-357 0 0,-8 1 236 0 0,0 0 0 0 0,0-1 0 0 0,-1 0 0 0 0,6-3-236 0 0,7-6-5033 0 0,-23 11 3130 0 0</inkml:trace>
  <inkml:trace contextRef="#ctx0" brushRef="#br0" timeOffset="808.471">546 37 17423 0 0,'0'0'396'0'0,"0"0"52"0"0,0 0 30 0 0,0 0-57 0 0,-6 10 539 0 0,5-5-289 0 0,0 0 1 0 0,0 1-1 0 0,1-1 0 0 0,-1 0 0 0 0,1 0 1 0 0,0 1-1 0 0,1-1 0 0 0,-1 0 0 0 0,1 1-671 0 0,1 19 728 0 0,-3 0-216 0 0,-1 1 1 0 0,-2 0-1 0 0,0-1 0 0 0,-2 1 0 0 0,-3 8-512 0 0,3-12 223 0 0,2 1-1 0 0,0-1 1 0 0,2 1-1 0 0,1 0 0 0 0,0 1-222 0 0,1-22 25 0 0,0-1 0 0 0,0 0 0 0 0,0 0-1 0 0,0 0 1 0 0,0 0 0 0 0,1 0 0 0 0,-1 1 0 0 0,0-1-1 0 0,1 0 1 0 0,-1 0 0 0 0,0 0 0 0 0,1 0-1 0 0,-1 0 1 0 0,1 0 0 0 0,0 0 0 0 0,-1 0-1 0 0,1 0 1 0 0,0 0 0 0 0,-1 0 0 0 0,1-1 0 0 0,0 1-1 0 0,0 0 1 0 0,0 0 0 0 0,0-1 0 0 0,0 1-1 0 0,0 0 1 0 0,0-1 0 0 0,0 1 0 0 0,0-1-1 0 0,0 0 1 0 0,0 1 0 0 0,0-1 0 0 0,0 0-1 0 0,0 1 1 0 0,1-1 0 0 0,-1 0 0 0 0,0 0 0 0 0,0 0-1 0 0,0 0 1 0 0,1 0-25 0 0,15-2-17 0 0,0 0-1 0 0,0-1 1 0 0,0 0 0 0 0,0-2-1 0 0,0 0 1 0 0,4-3 17 0 0,-7 3 100 0 0,-1 3-1959 0 0,-10 1-2403 0 0,-3 1 2563 0 0</inkml:trace>
  <inkml:trace contextRef="#ctx0" brushRef="#br0" timeOffset="1163.587">691 109 19295 0 0,'0'0'439'0'0,"0"0"-283"0"0,0 0-1 0 0,1 0 1 0 0,-1 0-1 0 0,0 0 1 0 0,0 0-1 0 0,0 0 1 0 0,1 0 0 0 0,-1 0-1 0 0,0 0 1 0 0,0 0-1 0 0,0 1 1 0 0,1-1-1 0 0,-1 0 1 0 0,0 0 0 0 0,0 0-1 0 0,0 0 1 0 0,1 1-1 0 0,-1-1 1 0 0,0 0-1 0 0,0 0 1 0 0,0 0 0 0 0,0 0-1 0 0,0 1 1 0 0,0-1-1 0 0,0 0 1 0 0,1 0-1 0 0,-1 1 1 0 0,0-1-1 0 0,0 0 1 0 0,0 0 0 0 0,0 1-156 0 0,1 10 427 0 0,0 0-1 0 0,-1 1 1 0 0,0-1 0 0 0,-1 1 0 0 0,0 0-427 0 0,-1 26 489 0 0,-6 61 562 0 0,4-40-8492 0 0,4-59 5378 0 0</inkml:trace>
  <inkml:trace contextRef="#ctx0" brushRef="#br0" timeOffset="1803.11">798 10 18055 0 0,'0'0'407'0'0,"0"0"60"0"0,0 0 23 0 0,0 0-50 0 0,0-1-285 0 0,0-2-19 0 0,0 3 477 0 0,0 0 205 0 0,0 0 40 0 0,0 0-67 0 0,0 0-307 0 0,0 0-131 0 0,0 0-29 0 0,14 6 1052 0 0,-8-4-1220 0 0,-1 0-1 0 0,1 0 1 0 0,0 0-1 0 0,-1-1 1 0 0,1 0-1 0 0,0 0 1 0 0,0-1 0 0 0,0 1-1 0 0,0-1 1 0 0,0-1-1 0 0,0 1-155 0 0,8 0 1224 0 0,-13 1-1193 0 0,0 1 0 0 0,-1 0 0 0 0,1-1 0 0 0,-1 1-1 0 0,0 0 1 0 0,1-1 0 0 0,-1 1 0 0 0,0 0 0 0 0,0-1 0 0 0,0 1 0 0 0,0 0 0 0 0,-1-1 0 0 0,1 2-31 0 0,0 0 50 0 0,-6 124 947 0 0,6-110-891 0 0,0-9-52 0 0,0 0-1 0 0,0 0 1 0 0,1-1-1 0 0,0 6-53 0 0,8 56 11 0 0,-7-52 35 0 0,0-7 15 0 0,-1 1-1 0 0,0-1 1 0 0,-1 0-1 0 0,0 1 1 0 0,-1 3-61 0 0,0-2 85 0 0,1-11-75 0 0,0 1 0 0 0,0 0 0 0 0,0-1 0 0 0,0 1 0 0 0,0-1 0 0 0,0 1 0 0 0,0-1 0 0 0,-1 1 1 0 0,1-1-1 0 0,-1 1 0 0 0,1-1 0 0 0,-1 1 0 0 0,0 0-10 0 0,1-1 64 0 0,0-1 0 0 0,0 4 117 0 0,0-2-100 0 0,-1-1 0 0 0,1 0 0 0 0,-1 0-1 0 0,1 0 1 0 0,-1 0 0 0 0,0 1-1 0 0,1-1 1 0 0,-1 0 0 0 0,0 0 0 0 0,0 0-1 0 0,0 0-80 0 0,0 0 1 0 0,-1 0-1 0 0,1 0 1 0 0,0 0-1 0 0,-1 0 0 0 0,1 0 1 0 0,-1-1-1 0 0,1 1 1 0 0,-1 0-1 0 0,1-1 0 0 0,-1 1 1 0 0,0-1-1 0 0,1 1 1 0 0,-1-1-1 0 0,1 0 1 0 0,-1 0-1 0 0,0 0 0 0 0,1 0 1 0 0,-2 0-1 0 0,-2-1 68 0 0,0 0 1 0 0,0 0 0 0 0,0-1-1 0 0,0 1 1 0 0,-1-2-69 0 0,3 1-228 0 0,1 1 0 0 0,-1 0 0 0 0,0 0 0 0 0,0 0 0 0 0,1 0 0 0 0,-1 0 0 0 0,0 1 0 0 0,0-1 0 0 0,0 1-1 0 0,0 0 1 0 0,0 0 0 0 0,0 0 0 0 0,0 0 0 0 0,0 0 0 0 0,0 0 0 0 0,0 1 0 0 0,1 0 0 0 0,-1-1 0 0 0,0 2 228 0 0,-5 2-1719 0 0,1-1-9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27.5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1149 440 9240 0 0,'5'-13'830'0'0,"8"-14"426"0"0,3-12 5016 0 0,-15 37-5884 0 0,0-1 0 0 0,1 1 0 0 0,-1-1 1 0 0,-1 1-1 0 0,1-1 0 0 0,0 1 0 0 0,-1-1 0 0 0,1 0 0 0 0,-1 1 0 0 0,0-1 0 0 0,0 0 0 0 0,0 1 0 0 0,0-3-388 0 0,-9-33 1869 0 0,5 20-1126 0 0,2 14-637 0 0,0 1 0 0 0,1 0 0 0 0,-1 0 0 0 0,0 0 0 0 0,-1 0-1 0 0,1 0 1 0 0,-1 0 0 0 0,1 0 0 0 0,-1 0 0 0 0,-2-1-106 0 0,-8-8 325 0 0,0-3-32 0 0,-2-2 129 0 0,-1 0 1 0 0,-1 1-1 0 0,-17-12-422 0 0,6 9 147 0 0,-1 1 1 0 0,-2 1-1 0 0,1 2 0 0 0,-2 2 0 0 0,-3-1-147 0 0,28 12 2 0 0,-24-8 184 0 0,-12-2-186 0 0,34 10 27 0 0,-1 0 1 0 0,1 1-1 0 0,-1 0 0 0 0,0 1 1 0 0,0 0-1 0 0,-7 1-27 0 0,-28 0-3 0 0,36-1 2 0 0,-1 0 0 0 0,1 0 0 0 0,-1 1 0 0 0,0 1 0 0 0,-5 1 1 0 0,7-1 29 0 0,0 0 1 0 0,0 0-1 0 0,1 1 0 0 0,-1 1 1 0 0,1-1-1 0 0,0 1 0 0 0,0 0 1 0 0,0 1-1 0 0,-4 3-29 0 0,-5 6 0 0 0,-1-2 0 0 0,-9 5 0 0 0,-2 2 0 0 0,-32 21-248 0 0,18-15 440 0 0,4 0 491 0 0,26-18-671 0 0,0 0 1 0 0,1 1-1 0 0,0 1-12 0 0,-13 9 54 0 0,17-13-51 0 0,1-1 1 0 0,0 1-1 0 0,0 0 1 0 0,0 1-1 0 0,1 0 1 0 0,-5 5-4 0 0,-3 10 177 0 0,10-17-184 0 0,0-1 0 0 0,0 1 1 0 0,0 0-1 0 0,1 1 0 0 0,0-1 0 0 0,0 0 0 0 0,0 0 1 0 0,0 3 6 0 0,-12 22 127 0 0,-21 31-116 0 0,27-47 27 0 0,1 0-1 0 0,0 0 1 0 0,0 1-1 0 0,1 0 1 0 0,0 6-38 0 0,3-9 45 0 0,0 0 0 0 0,1 0 1 0 0,1 1-1 0 0,0 8-45 0 0,0-7 37 0 0,0-1 0 0 0,-1 0 0 0 0,-2 10-37 0 0,0-8 16 0 0,2 1 0 0 0,-2 13-16 0 0,0 8 176 0 0,-1-1 244 0 0,0 21-420 0 0,1-7-95 0 0,3-24 319 0 0,1 0 0 0 0,1-1 0 0 0,4 18-224 0 0,-4-24 59 0 0,5 82-92 0 0,-1-4 2 0 0,-4-51 107 0 0,-1-27-22 0 0,1 0 0 0 0,1 3-54 0 0,1 30 24 0 0,-3-36 14 0 0,1-1-1 0 0,2 15-37 0 0,-1-10 93 0 0,0 1 1 0 0,-1 5-94 0 0,0-4 27 0 0,3 19-27 0 0,2 15 23 0 0,-2 0-1 0 0,-3 45-22 0 0,-2-62 2 0 0,5 117-2 0 0,0-36 0 0 0,-3-23 0 0 0,-1-66 0 0 0,1-1 0 0 0,2 3 0 0 0,-1-5 0 0 0,9 104 0 0 0,-9-97 0 0 0,3 44 0 0 0,1 55 0 0 0,1 5 0 0 0,-6-106 0 0 0,2-1 0 0 0,4 14 0 0 0,-3-14 0 0 0,0 1 0 0 0,-1 14 0 0 0,-1 5 0 0 0,4 14 0 0 0,0 13 0 0 0,6-2 0 0 0,-11-31 0 0 0,-1 3 0 0 0,-1 33 0 0 0,4 64 0 0 0,-5 27 0 0 0,0-142 0 0 0,-1 0 0 0 0,-4 18 0 0 0,-1 9 0 0 0,0 32 0 0 0,5-39 0 0 0,-3-1 0 0 0,-2 5 0 0 0,2-8 0 0 0,5-32 0 0 0,-1 1 0 0 0,-3 13 0 0 0,-5 20 0 0 0,-5 78 0 0 0,14-114 0 0 0,0 1 0 0 0,0-1 0 0 0,2 2 0 0 0,-1-2 0 0 0,0-1 0 0 0,-1 0 0 0 0,0 1 0 0 0,-2 3 0 0 0,1-1 0 0 0,0 0 0 0 0,1 1 0 0 0,1-1 0 0 0,0 4 0 0 0,-1 25 0 0 0,1 31 0 0 0,0 13 0 0 0,-2-48 0 0 0,2 36 0 0 0,1-33 0 0 0,-3 23 0 0 0,-1-14 0 0 0,4 29 0 0 0,0-19 0 0 0,0-28 0 0 0,0-15 0 0 0,-1-1 0 0 0,-1 5 0 0 0,-1 4 3 0 0,2 0-1 0 0,1 0 1 0 0,2 1-3 0 0,0 43-43 0 0,-2-16 20 0 0,-1 22 81 0 0,-6 49-58 0 0,2-57 0 0 0,2-50 0 0 0,2 0 0 0 0,0 9 0 0 0,1 0 0 0 0,-5 44 0 0 0,2-4 0 0 0,2-40 0 0 0,-4 23 0 0 0,3-25 0 0 0,0 0 0 0 0,2 22 0 0 0,1-20 0 0 0,-2 0 0 0 0,-2 11 0 0 0,-3 39 0 0 0,4 34 0 0 0,1-75 0 0 0,-4 89 0 0 0,4-90 0 0 0,0 10 0 0 0,4 30 0 0 0,-3-51 0 0 0,-1 19 0 0 0,1 18 0 0 0,2 3 0 0 0,-4 30 0 0 0,0-17 0 0 0,1 141 0 0 0,8-91 0 0 0,-6 19 0 0 0,6 1 0 0 0,-8-126 0 0 0,0 7 0 0 0,-1 1 0 0 0,-1 5 0 0 0,1-27 0 0 0,1 1 0 0 0,0 0 0 0 0,1-1 0 0 0,0 4 0 0 0,1 19 0 0 0,0 14 0 0 0,3 15 0 0 0,-1-14 0 0 0,-1 15 0 0 0,-2-30 0 0 0,1 1 0 0 0,2-1 0 0 0,6 28 0 0 0,-8-51 0 0 0,1 0 0 0 0,-1 0 0 0 0,1 0 0 0 0,1 1 0 0 0,7 15 0 0 0,-7-12 0 0 0,1 0 0 0 0,1 0 0 0 0,0-1 0 0 0,1 0 0 0 0,6 8 0 0 0,15 23 0 0 0,-22-29 0 0 0,-4-9 0 0 0,-1 0 0 0 0,0 0 0 0 0,1-1 0 0 0,0 1 0 0 0,-1-1 0 0 0,1 1 0 0 0,0-1 0 0 0,0 0 0 0 0,0 0 0 0 0,1 0 0 0 0,-1 0 0 0 0,0 0 0 0 0,3 1 0 0 0,7 3 0 0 0,1 0 0 0 0,0-1 0 0 0,0 0 0 0 0,4-1 0 0 0,-5 0 0 0 0,0 0 0 0 0,0 0 0 0 0,0 1 0 0 0,-1 1 0 0 0,3 1 0 0 0,2 3-20 0 0,16 12-188 0 0,-22-15 10 0 0,-1 0 0 0 0,1 0 1 0 0,8 3 197 0 0,6 5 477 0 0,-22-14-456 0 0,0 0 0 0 0,-1 0 0 0 0,1-1 0 0 0,0 1 1 0 0,0-1-1 0 0,0 1 0 0 0,-1-1 0 0 0,1 0 0 0 0,0 1 0 0 0,0-1 0 0 0,0 0 0 0 0,0 0 1 0 0,-1-1-22 0 0,20 3 42 0 0,-2 2-27 0 0,0-1 0 0 0,7 0-15 0 0,11 2-38 0 0,-31-4-62 0 0,0-1-1 0 0,0 0 1 0 0,0 0-1 0 0,0-1 0 0 0,0 0 1 0 0,2 0 100 0 0,24-3-330 0 0,-19 5 325 0 0,-10 0 9 0 0,0-1 0 0 0,0 0 0 0 0,0 0 0 0 0,0 0 0 0 0,0 0 0 0 0,0 0 0 0 0,0-1 0 0 0,1 0-4 0 0,5-1 105 0 0,0 0-1 0 0,0 0 1 0 0,-1 1 0 0 0,1 0 0 0 0,8 1-105 0 0,-7-1 104 0 0,0 1 1 0 0,0-1-1 0 0,0-1 0 0 0,6-1-104 0 0,49-21 0 0 0,-23 8 0 0 0,-30 11 0 0 0,2 0 0 0 0,1 0 0 0 0,11-2 0 0 0,-16 7 0 0 0,-8 0 0 0 0,-1-1 0 0 0,1 1 0 0 0,0 0 0 0 0,0 0 0 0 0,0-1 0 0 0,-1 1 0 0 0,1-1 0 0 0,0 0 0 0 0,-1 1 0 0 0,1-1 0 0 0,1-1 0 0 0,7-2 0 0 0,-7 3 0 0 0,0-1 0 0 0,1 1 0 0 0,-1-1 0 0 0,0 1 0 0 0,0-1 0 0 0,-1 0 0 0 0,2-1 0 0 0,3-3 0 0 0,-1 1 0 0 0,0 0 0 0 0,-1-1 0 0 0,1 0 0 0 0,-1 0 0 0 0,0-1 0 0 0,4-6 0 0 0,-6 9 0 0 0,3-5 0 0 0,0-1 0 0 0,0 1 0 0 0,-1-1 0 0 0,4-9 0 0 0,8-25 0 0 0,-15 39 0 0 0,0 0 0 0 0,-1 0 0 0 0,1 0 0 0 0,-1-1 0 0 0,0 1 0 0 0,0-6 0 0 0,4-12 0 0 0,-1 0 0 0 0,0 0 0 0 0,0-21 0 0 0,-4 43 0 0 0,8-66 0 0 0,-7 38 0 0 0,-1 22 0 0 0,0 0 0 0 0,1 0 0 0 0,0-1 0 0 0,0 0 0 0 0,8-54 0 0 0,-4 24 0 0 0,3 3 0 0 0,-6 24 0 0 0,1 0 0 0 0,-1 0 0 0 0,-1-1 0 0 0,0-5 0 0 0,3-50 0 0 0,-4-5 0 0 0,7-39 0 0 0,-1-26 0 0 0,-5 113-267 0 0,0 17 135 0 0,-1-1 0 0 0,0 1-1 0 0,0 0 1 0 0,-1-5 132 0 0,0 6 112 0 0,1 0 0 0 0,0 1-1 0 0,0-1 1 0 0,0 1 0 0 0,1-1 0 0 0,0 1-1 0 0,1-4-111 0 0,2-24-21 0 0,-3-21-744 0 0,1 21 1047 0 0,-3 0 0 0 0,0-3-282 0 0,-3-66-336 0 0,0 17 908 0 0,-7-32-572 0 0,10 53-518 0 0,0 12 240 0 0,0 6 597 0 0,1 26-80 0 0,-1-1-1 0 0,-2-13-238 0 0,-1-5 0 0 0,2 0 0 0 0,2-1 0 0 0,3-31 0 0 0,0-26 0 0 0,-3 39-132 0 0,0-30-635 0 0,4-2 767 0 0,-2-47 439 0 0,2 41-299 0 0,-3 79-55 0 0,-1 0-1 0 0,-1-1 1 0 0,-1-9-85 0 0,-2-28 66 0 0,6 14-66 0 0,4-21 0 0 0,-4 41 0 0 0,0-13-105 0 0,-3-32 105 0 0,1 21-123 0 0,-5-18-223 0 0,3 46 215 0 0,0-1-1 0 0,1 0 1 0 0,2-17 131 0 0,0 18 327 0 0,0 0-1 0 0,-3-16-326 0 0,0-9 315 0 0,1 21-315 0 0,-1 0 0 0 0,-1-1 0 0 0,1 0 0 0 0,0 1 0 0 0,1-2 0 0 0,0 4 0 0 0,-1 0 0 0 0,-1-5 0 0 0,-2-16 0 0 0,-1-4 0 0 0,3 24 0 0 0,1 1 0 0 0,0-11 0 0 0,1-8 0 0 0,-7-33 0 0 0,2 29 0 0 0,1 0 0 0 0,1 14 0 0 0,1 0 0 0 0,2-5 0 0 0,-5-97 0 0 0,4 89 0 0 0,0-230 0 0 0,4 132 0 0 0,-3 53 0 0 0,-8-53 0 0 0,-1-9 0 0 0,4 20 0 0 0,-3 60 0 0 0,3-5 0 0 0,3 52 0 0 0,0 0 0 0 0,2-14 0 0 0,-2-10 0 0 0,6-9 0 0 0,-14-50 0 0 0,4-46 0 0 0,6 106 0 0 0,0 19 0 0 0,1-1 0 0 0,2-3 0 0 0,1-50 0 0 0,4-60 0 0 0,-2 27 0 0 0,8-22 0 0 0,-11 108 0 0 0,-2-18 0 0 0,1-19 0 0 0,-2 18 0 0 0,0 14 0 0 0,-4-36 0 0 0,2 39 0 0 0,0-16 0 0 0,3 32 0 0 0,1-5 0 0 0,-1 0 0 0 0,-1 0 0 0 0,-1 0 0 0 0,0 0 0 0 0,-5-16 0 0 0,5 27 0 0 0,1 0 0 0 0,0 0 0 0 0,1 0 0 0 0,-1 0 0 0 0,1-4 0 0 0,-1-17 0 0 0,-13-96 0 0 0,11 84 0 0 0,3-19 0 0 0,0 21 0 0 0,-4-29 0 0 0,-4-66 0 0 0,8 121 0 0 0,0 0 0 0 0,0 0 0 0 0,2-4 0 0 0,0-19 0 0 0,-5-76 0 0 0,0 37 0 0 0,4-32 0 0 0,-1 27 0 0 0,-1 54 0 0 0,1 0 0 0 0,1 0 0 0 0,4-19 0 0 0,-1 10 0 0 0,-1 0 0 0 0,-1-13 0 0 0,2-35 0 0 0,-3 68 0 0 0,-1-1 0 0 0,0 1 0 0 0,-2-8 0 0 0,0-18 0 0 0,1 14 0 0 0,-1-1 0 0 0,-2-4 0 0 0,-4-35 0 0 0,-2-40 0 0 0,5 55 0 0 0,0-15 0 0 0,1-90-1831 0 0,7 129-2966 0 0,-2 9 1985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34.0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650 41 16064 0 0,'0'0'365'0'0,"0"0"56"0"0,0 0 24 0 0,0 0-57 0 0,0 0-141 0 0,0 0 354 0 0,-13-7 4971 0 0,11 6-5374 0 0,-1 0-1 0 0,1 1 1 0 0,-1-1-1 0 0,1 0 1 0 0,-1 1-1 0 0,1 0 1 0 0,-1-1-1 0 0,1 1 1 0 0,-1 0-1 0 0,1 1 1 0 0,-1-1-1 0 0,0 0-197 0 0,0 1 59 0 0,0-1 0 0 0,1 0 0 0 0,-1 0 0 0 0,0 0 0 0 0,1 0 0 0 0,-1 0 0 0 0,0-1 0 0 0,0 1-1 0 0,1-1 1 0 0,-1 0 0 0 0,1 1 0 0 0,-1-1 0 0 0,1-1-59 0 0,-4 0 148 0 0,0 0 0 0 0,-1 0 0 0 0,1 0 1 0 0,0 0-1 0 0,-1 1 0 0 0,-3 0-148 0 0,-2-1 295 0 0,-4-2-8 0 0,13 2-239 0 0,0 1 0 0 0,-1 0 0 0 0,1 1 0 0 0,0-1 0 0 0,0 0-1 0 0,0 1 1 0 0,-1 0 0 0 0,1 0 0 0 0,0 0 0 0 0,0 0 0 0 0,0 0 0 0 0,-1 1 0 0 0,1-1-1 0 0,-2 2-47 0 0,-16 3 187 0 0,18-5-167 0 0,0 1 0 0 0,0-1-1 0 0,0 1 1 0 0,0 0 0 0 0,0 0 0 0 0,0 0 0 0 0,-1 1-20 0 0,-15 8 128 0 0,1 1 1 0 0,1 1-1 0 0,0 0 1 0 0,0 1-1 0 0,1 1 1 0 0,1 0-1 0 0,0 2 1 0 0,1-1 0 0 0,1 2-1 0 0,0 0-128 0 0,-3 9 54 0 0,1 0 0 0 0,0 4-54 0 0,0-2 20 0 0,-9 18 97 0 0,-3 7 43 0 0,21-40-101 0 0,4-8-88 0 0,1-1 0 0 0,-1 0 1 0 0,1 1-1 0 0,0-1 0 0 0,-1 5 29 0 0,1-5 7 0 0,1-1-1 0 0,-1 1 1 0 0,0 0-1 0 0,-1 0 1 0 0,1-1-1 0 0,-1 1-6 0 0,-6 20 233 0 0,-17 112 131 0 0,1 20-59 0 0,19-125-243 0 0,2-1-1 0 0,1 1 0 0 0,1 8-61 0 0,-2 45 83 0 0,1-37 46 0 0,2 22-129 0 0,0-19 119 0 0,-2 10-119 0 0,0 2 0 0 0,3 22 0 0 0,-1 32 0 0 0,-1 141 0 0 0,3-124 0 0 0,-2 272 0 0 0,1-323 0 0 0,0-8 0 0 0,-3 9 0 0 0,0 41 0 0 0,1-58 0 0 0,-2 9 0 0 0,0-14 0 0 0,4 38 0 0 0,0-27 0 0 0,-1-54 0 0 0,-3 102 0 0 0,2-105 0 0 0,1 0 0 0 0,2 10 0 0 0,0 16 0 0 0,-1 7 0 0 0,1 0 0 0 0,-4 21 0 0 0,8 68 0 0 0,-6 10 0 0 0,0-62 0 0 0,3 59 0 0 0,-2-74 0 0 0,-5 9 0 0 0,1 35 0 0 0,0-55 0 0 0,1-35 0 0 0,1-1 0 0 0,1 1 0 0 0,1 3 0 0 0,0 18 0 0 0,-1-41 0 0 0,0 5 0 0 0,0 1 0 0 0,1-1 0 0 0,1 9 0 0 0,-1-15 0 0 0,-1 0 0 0 0,0 0 0 0 0,0 0 0 0 0,0 0 0 0 0,-1 0 0 0 0,1 0 0 0 0,-1 2 0 0 0,-1 13 0 0 0,6 264 0 0 0,-1-148 0 0 0,-2-112 0 0 0,-1-17 0 0 0,1 1 0 0 0,-1-1 0 0 0,0 1 0 0 0,-1 0 0 0 0,0 2 0 0 0,0-4 0 0 0,1-1 0 0 0,-1 0 0 0 0,1 1 0 0 0,0-1 0 0 0,0 0 0 0 0,0 1 0 0 0,0-1 0 0 0,1 2 0 0 0,0 7 0 0 0,2 66 0 0 0,8 59 0 0 0,-4-3 0 0 0,-4-63 0 0 0,1-30 0 0 0,2 38 0 0 0,-2-25 0 0 0,-4-19 0 0 0,2 0 0 0 0,1-1 0 0 0,3 9 0 0 0,5 25 0 0 0,3-3 0 0 0,-2-17 0 0 0,-3-19 0 0 0,1-2 0 0 0,-8-23 0 0 0,0 0 0 0 0,0 0 0 0 0,0 1 0 0 0,-1-1 0 0 0,1 1 0 0 0,-1-1 0 0 0,-1 1 0 0 0,1 2 0 0 0,0 0 0 0 0,0-1 0 0 0,0 0 0 0 0,1 0 0 0 0,0 0 0 0 0,0 0 0 0 0,2 5 0 0 0,5 16 0 0 0,-2-5 0 0 0,0-1 0 0 0,4 6 0 0 0,6 15 0 0 0,11 13 0 0 0,-26-52-24 0 0,-1 0-1 0 0,1 0 1 0 0,0-1-1 0 0,0 1 1 0 0,0 0-1 0 0,0-1 1 0 0,1 0 0 0 0,-1 0-1 0 0,1 1 1 0 0,-1-2-1 0 0,1 1 1 0 0,1 1 24 0 0,-1-2-35 0 0,-1 1 0 0 0,1 0 0 0 0,0 0 0 0 0,-1 0 0 0 0,0 0 1 0 0,1 1-1 0 0,-1-1 0 0 0,0 1 0 0 0,0-1 0 0 0,0 1 0 0 0,-1 0 0 0 0,1 0 35 0 0,1 3-11 0 0,0 0 0 0 0,1-1 0 0 0,-1 1-1 0 0,1-1 1 0 0,0 0 0 0 0,0-1 0 0 0,1 1 0 0 0,-1 0 0 0 0,1-1 0 0 0,0 0 0 0 0,0 0-1 0 0,1-1 1 0 0,-1 0 0 0 0,1 0 0 0 0,-1 0 0 0 0,1 0 0 0 0,0-1 0 0 0,0 0 0 0 0,0 0-1 0 0,1 0 1 0 0,-1-1 0 0 0,0 0 0 0 0,7 0 11 0 0,-6-1 0 0 0,0 1 0 0 0,0 0 0 0 0,7 3 0 0 0,-6-3 0 0 0,-1 1 0 0 0,0-1 0 0 0,1 0 0 0 0,-1-1 0 0 0,-3 1 0 0 0,0-1 0 0 0,0 1 0 0 0,-1 0 0 0 0,1 0 0 0 0,-1 0 0 0 0,3 1 0 0 0,16 4 0 0 0,-7-5 0 0 0,-1 0 0 0 0,0-1 0 0 0,1-1 0 0 0,-1-1 0 0 0,5 0 0 0 0,2-1 0 0 0,20 0 0 0 0,8-1 0 0 0,12 2 0 0 0,-43 1 0 0 0,1 0 0 0 0,-1-1 0 0 0,1-1 0 0 0,0-1 0 0 0,9-1 0 0 0,0 2 0 0 0,41-12 0 0 0,-13-4 0 0 0,-39 13 0 0 0,19-10 0 0 0,-33 16 0 0 0,8-6 0 0 0,-8 5 56 0 0,-1-1 1 0 0,1 1-1 0 0,-1-1 0 0 0,0 0 1 0 0,0 0-1 0 0,0 1 0 0 0,0-1 0 0 0,0-1 1 0 0,0 1-1 0 0,0 0 0 0 0,-1 0 1 0 0,1-1-1 0 0,0 0-56 0 0,15-31-732 0 0,8-24 732 0 0,-16 39 0 0 0,-7 17 0 0 0,0-1 0 0 0,-1 1 0 0 0,0-1 0 0 0,1 1 0 0 0,-1-1 0 0 0,0 0 0 0 0,0-2 0 0 0,1-1 0 0 0,-1 1 0 0 0,1 0 0 0 0,1-1 0 0 0,-1 1 0 0 0,2-2 0 0 0,-2 4 0 0 0,0-1 0 0 0,0 0 0 0 0,0 0 0 0 0,-1 1 0 0 0,0-1 0 0 0,0 0 0 0 0,0 0 0 0 0,0 0 0 0 0,0 0 0 0 0,-1-2 0 0 0,5-21 0 0 0,-4 24 0 0 0,0 0 0 0 0,0 0 0 0 0,-1 0 0 0 0,1 0 0 0 0,-1 0 0 0 0,0 0 0 0 0,0 1 0 0 0,0-1 0 0 0,0 0 0 0 0,0 0 0 0 0,-1 0 0 0 0,1 0 0 0 0,-1 0 0 0 0,0 0 0 0 0,1 1 0 0 0,-1 0 0 0 0,0 0 0 0 0,1 0 0 0 0,-1 0 0 0 0,1 0 0 0 0,-1 0 0 0 0,1 0 0 0 0,0 0 0 0 0,0 0 0 0 0,0 0 0 0 0,0 0 0 0 0,0 0 0 0 0,0 0 0 0 0,1 0 0 0 0,-1 0 0 0 0,1 1 0 0 0,-1-1 0 0 0,1 0 0 0 0,0-1 0 0 0,0 2 0 0 0,-1 0 0 0 0,1 0 0 0 0,-1-1 0 0 0,0 1 0 0 0,0 0 0 0 0,0 0 0 0 0,0 0 0 0 0,0-1 0 0 0,0 1 0 0 0,0 0 0 0 0,0 0 0 0 0,0-1 0 0 0,0 1 0 0 0,-1 0 0 0 0,1 0 0 0 0,0 0 0 0 0,-1 0 0 0 0,0-1 0 0 0,1 0 0 0 0,-1 1 0 0 0,1-1 0 0 0,-1 0 0 0 0,1 1 0 0 0,-1-1 0 0 0,1 0 0 0 0,0 0 0 0 0,0 1 0 0 0,0-3 0 0 0,6-19 0 0 0,-5 19 0 0 0,0 0 0 0 0,0 1 0 0 0,0-1 0 0 0,0 0 0 0 0,-1 0 0 0 0,1 0 0 0 0,-1 1 0 0 0,0-1 0 0 0,0 0 0 0 0,-11-56 214 0 0,7 40-116 0 0,0 0 0 0 0,1-1 0 0 0,1-13-98 0 0,-6-69-508 0 0,-2-17 1240 0 0,10 117-800 0 0,0-46 102 0 0,2 0 0 0 0,3-13-34 0 0,-3 46-197 0 0,-1-1 0 0 0,-2-16 197 0 0,0 17-113 0 0,1 1 1 0 0,1 0-1 0 0,1-11 113 0 0,0 8 0 0 0,0 1 0 0 0,-1-1 0 0 0,-2-15 0 0 0,0-1 0 0 0,1 10 0 0 0,0-9 0 0 0,0 0 0 0 0,3 0 0 0 0,1-1 0 0 0,-3 28 0 0 0,-1 0 0 0 0,0-1 0 0 0,0 0 0 0 0,0-5 0 0 0,-1-19 0 0 0,4-57 0 0 0,-2 62 0 0 0,-3-25 0 0 0,1 29 0 0 0,1 1 0 0 0,1-1 0 0 0,0-3 0 0 0,9-97 0 0 0,-6 4 0 0 0,-7 53 0 0 0,5 23 0 0 0,-3-24 0 0 0,0 7 0 0 0,-2 22 0 0 0,2 28 0 0 0,1 0 0 0 0,-1 0 0 0 0,1-1 0 0 0,1 1 0 0 0,0-1 0 0 0,0-2 0 0 0,0-1 0 0 0,-1 1 0 0 0,-1-1 0 0 0,-1-6 0 0 0,-1-21 0 0 0,2-1 0 0 0,0 18 0 0 0,3-23 0 0 0,-5-19 0 0 0,5 28 0 0 0,-3-25 0 0 0,-1 6 0 0 0,2 20 221 0 0,-1 15 104 0 0,1-1 1 0 0,1-1-326 0 0,-1-23 87 0 0,1-2-78 0 0,1 32-9 0 0,-1 1 0 0 0,0-1 0 0 0,-1 0 0 0 0,-1 1 0 0 0,-3-16 0 0 0,4 25 0 0 0,-1 0 0 0 0,1-1 0 0 0,0 1 0 0 0,0-1 0 0 0,1 1 0 0 0,0-6 0 0 0,1 4 0 0 0,-2 0 0 0 0,1 0 0 0 0,-1 0 0 0 0,0-3 0 0 0,-1-4 0 0 0,0 0 0 0 0,1 1 0 0 0,2-7 0 0 0,-2 14 0 0 0,0-1 0 0 0,0 1 0 0 0,-1-1 0 0 0,0 0 0 0 0,0 0 0 0 0,1 0 0 0 0,0 1 0 0 0,0-1 0 0 0,0-2 0 0 0,3-38 0 0 0,-1 20 0 0 0,3-18 0 0 0,-4 35 0 0 0,0-1 0 0 0,-1 1 0 0 0,0-1 0 0 0,-1-4 0 0 0,0-16 0 0 0,1-61 0 0 0,-3 59 0 0 0,1 26 0 0 0,1-1 0 0 0,1 1 0 0 0,0 0 0 0 0,0-3 0 0 0,1-34 0 0 0,-2 33 0 0 0,1 0 0 0 0,1 0 0 0 0,1-7 0 0 0,3-9 0 0 0,-2 0 0 0 0,0 0 0 0 0,-2 0 0 0 0,-2-12 0 0 0,0 12 0 0 0,1 17 0 0 0,0 0 0 0 0,-1 0 0 0 0,-1-6 0 0 0,-1-3 0 0 0,1 1 0 0 0,0 0 0 0 0,2-9 0 0 0,-3-38 0 0 0,3 59 0 0 0,0-1 0 0 0,0 1 0 0 0,1-1 0 0 0,0 1 0 0 0,1-8 0 0 0,4-27 0 0 0,-6-42 0 0 0,0 72 0 0 0,0-14 0 0 0,-1 0 0 0 0,0 0 0 0 0,-2 0 0 0 0,-3-7 0 0 0,5 25 0 0 0,0 0 0 0 0,1 0 0 0 0,0 0 0 0 0,0-8 0 0 0,1 7 0 0 0,-1-1 0 0 0,-1 0 0 0 0,0-3 0 0 0,-3-34 0 0 0,2 13 0 0 0,2 27 0 0 0,-1-1 0 0 0,1 1 0 0 0,-1-1 0 0 0,-2-5 0 0 0,-1-34 0 0 0,2 29 0 0 0,-1 0 0 0 0,2-8 0 0 0,0 8 0 0 0,-1-1 0 0 0,-2-6 0 0 0,0-22 0 0 0,-5-17 0 0 0,5 33 0 0 0,2-3 0 0 0,2 26 0 0 0,0 0 0 0 0,0 0 0 0 0,-2-6 0 0 0,1 7 0 0 0,0-1 0 0 0,0 1 0 0 0,1 0 0 0 0,1-1 0 0 0,-2-17 0 0 0,0 5 0 0 0,1 1 0 0 0,0-1 0 0 0,4-17 0 0 0,-2 24 0 0 0,-1 10 0 0 0,0 0 0 0 0,-1 0 0 0 0,0 0 0 0 0,0 0 0 0 0,0 0 0 0 0,0 1 0 0 0,0-4 0 0 0,-1-10 0 0 0,0 1 0 0 0,2-1 0 0 0,0 1 0 0 0,1-6 0 0 0,0 6 0 0 0,4-41 0 0 0,-3 18 0 0 0,-1 32 0 0 0,-1 0 0 0 0,-1 0 0 0 0,1-1 0 0 0,-1 1 0 0 0,0-1 0 0 0,0 1 0 0 0,-1 0 0 0 0,0 0 0 0 0,-1-3 0 0 0,2 6 0 0 0,-1-1 0 0 0,1 1 0 0 0,-1-1 0 0 0,1 0 0 0 0,0 1 0 0 0,0-1 0 0 0,0 0 0 0 0,1 0 0 0 0,-1 0 0 0 0,0 0 0 0 0,0 1 0 0 0,0-1 0 0 0,-1 0 0 0 0,0 1 0 0 0,1-1 0 0 0,-8-20 0 0 0,4 14 0 0 0,1 0 0 0 0,0 0 0 0 0,1 0 0 0 0,0 0 0 0 0,0-1 0 0 0,1 0 0 0 0,1 6 0 0 0,-1 1 0 0 0,1-1 0 0 0,-1 1 0 0 0,0 0 0 0 0,-1-4 0 0 0,0 4 0 0 0,1 1 0 0 0,0-1 0 0 0,1 0 0 0 0,-1 0 0 0 0,1-3 0 0 0,-1 0 0 0 0,0 0 0 0 0,0 0 0 0 0,0 0 0 0 0,-1 0 0 0 0,-1-5 0 0 0,-6-22 0 0 0,6 22 0 0 0,0 0 0 0 0,-1 0 0 0 0,0 0 0 0 0,-1 1 0 0 0,-3-4 0 0 0,-3-10 0 0 0,-12-28 0 0 0,-11-28 0 0 0,-3-19 0 0 0,31 85 0 0 0,0 1 0 0 0,0 0 0 0 0,-2 0 0 0 0,1 0 0 0 0,-2 1 0 0 0,0 1 0 0 0,-10-13 0 0 0,16 23-107 0 0,0-1-1 0 0,0 0 1 0 0,0 1-1 0 0,0 0 1 0 0,0-1-1 0 0,-1 1 1 0 0,1 1-1 0 0,-1-1 1 0 0,1 0-1 0 0,-1 1 1 0 0,0 0-1 0 0,1-1 1 0 0,-1 2-1 0 0,0-1 1 0 0,0 0-1 0 0,0 1 1 0 0,0 0 0 0 0,0 0-1 0 0,0 0 1 0 0,1 0-1 0 0,-5 1 108 0 0,-8 2-1005 0 0,0 1-1 0 0,0 0 0 0 0,1 1 1 0 0,-12 6 1005 0 0,-1-1-1061 0 0,-3 1-1847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40.6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552 13 2304 0 0,'0'0'481'0'0,"0"0"1183"0"0,0 0 521 0 0,0 0 102 0 0,0 0-148 0 0,-18-7 4895 0 0,18 7-6330 0 0,-2-1-361 0 0,0 0-1 0 0,1 1 1 0 0,-1-1-1 0 0,0 1 1 0 0,0-1-1 0 0,0 1 1 0 0,0-1-1 0 0,0 1 1 0 0,0 0-1 0 0,0 0-342 0 0,-4 0 415 0 0,0 1 0 0 0,1 0-1 0 0,-1 0 1 0 0,1 1-1 0 0,-1-1 1 0 0,-2 3-415 0 0,-23 4 1032 0 0,-32 8 579 0 0,48-13-1107 0 0,0 0 0 0 0,-6 3-504 0 0,-22 4 397 0 0,37-8-310 0 0,1 0-1 0 0,-1 0 1 0 0,1 0 0 0 0,0 1-1 0 0,0 0 1 0 0,0 0-1 0 0,0 0 1 0 0,0 1 0 0 0,-1 1-87 0 0,-5 3 60 0 0,0 1 47 0 0,0 1 0 0 0,0 0-1 0 0,1 1 1 0 0,1 0 0 0 0,-4 5-107 0 0,-9 10 202 0 0,19-21-151 0 0,-1 0 0 0 0,1 1 1 0 0,0-1-1 0 0,1 0 0 0 0,-2 5-51 0 0,-9 15 168 0 0,5-11-15 0 0,0 0-1 0 0,2 0 1 0 0,-1 0-1 0 0,-3 13-152 0 0,-14 62 366 0 0,15-51-276 0 0,-1 0 159 0 0,1 10-249 0 0,4-10 102 0 0,3 1 0 0 0,1-1 0 0 0,2 1 0 0 0,2 10-102 0 0,-1-29 28 0 0,1 1 0 0 0,1 0 0 0 0,0-1 0 0 0,2 1 1 0 0,0-1-1 0 0,2-1 0 0 0,6 13-28 0 0,2-2 28 0 0,2-2-1 0 0,2-1 1 0 0,6 8-28 0 0,-11-16 5 0 0,-5-8-5 0 0,-1 0 0 0 0,8 5 0 0 0,-1-2 0 0 0,1 2 0 0 0,0-2 0 0 0,2 0 0 0 0,0-1 0 0 0,-1-1 0 0 0,42 28 0 0 0,-44-27 0 0 0,1-2 0 0 0,0 0 0 0 0,1-1 0 0 0,0-1 0 0 0,1-1 0 0 0,-10-4 0 0 0,1-1 0 0 0,0 0 0 0 0,0 0 0 0 0,0-1 0 0 0,0-1 0 0 0,1 0 0 0 0,-1 0 0 0 0,0-1 0 0 0,7-1 0 0 0,14-2 0 0 0,-1-1 0 0 0,19-6 0 0 0,9-5 0 0 0,-5-1 0 0 0,-29 9 0 0 0,0-1 0 0 0,0-1 0 0 0,0-1 0 0 0,-1-2 0 0 0,9-6 0 0 0,-16 8 0 0 0,0 0 0 0 0,-1-1 0 0 0,-1-1 0 0 0,0 0 0 0 0,0-1 0 0 0,-1-1 0 0 0,-1 0 0 0 0,10-15 0 0 0,-10 14 0 0 0,-9 11 0 0 0,0 1 0 0 0,0-1 0 0 0,0 0 0 0 0,-1 0 0 0 0,0-1 0 0 0,1 0 0 0 0,7-19 0 0 0,-2 9 0 0 0,-2-2 0 0 0,0 1 0 0 0,0-2 0 0 0,1-10 0 0 0,0-1 0 0 0,-2 0 0 0 0,-1 0 0 0 0,0-27 0 0 0,-4 18 0 0 0,-3-1 0 0 0,0 1 0 0 0,-3 0 0 0 0,-1 0 0 0 0,-2 1 0 0 0,-2-1 0 0 0,-1 2 0 0 0,-1 0 0 0 0,-3 0 0 0 0,0 2 0 0 0,-3 0 0 0 0,-2-2 0 0 0,8 18-3 0 0,-1 0 1 0 0,0 1-1 0 0,-2 1 1 0 0,0 0-1 0 0,0 1 0 0 0,-2 1 1 0 0,0 0-1 0 0,0 2 1 0 0,-17-9 2 0 0,4 5-9 0 0,-1 0 0 0 0,-1 3 1 0 0,0 1-1 0 0,0 1 0 0 0,-32-5 9 0 0,57 14-201 0 0,0 0-1 0 0,-1 1 1 0 0,1 0-1 0 0,-1 1 1 0 0,1 0-1 0 0,-4 1 202 0 0,7-1-663 0 0,0 1 1 0 0,-1 0-1 0 0,1 1 0 0 0,0-1 1 0 0,0 1-1 0 0,-4 2 663 0 0,-8 5-10068 0 0</inkml:trace>
  <inkml:trace contextRef="#ctx0" brushRef="#br0" timeOffset="8069.925">993 1793 13392 0 0,'0'0'612'0'0,"0"0"-15"0"0,0 0-262 0 0,0 0 307 0 0,0 0 177 0 0,0 0 39 0 0,0 0 14 0 0,0 0 35 0 0,0 0 18 0 0,0 0 3 0 0,0 0-88 0 0,0 0-369 0 0,2-6 405 0 0,-2-3-434 0 0,-1 0-1 0 0,0-1 1 0 0,0 1-1 0 0,-1 0 1 0 0,0 0-1 0 0,-1 0 1 0 0,0-1-442 0 0,1 6 62 0 0,1 0-1 0 0,-1 1 1 0 0,0-1 0 0 0,0 0 0 0 0,0 1-1 0 0,0-1 1 0 0,-1 1 0 0 0,1 0 0 0 0,-1 0 0 0 0,0 0-1 0 0,0 0 1 0 0,0 0 0 0 0,0 1 0 0 0,-1-1 0 0 0,1 1-1 0 0,-1 0 1 0 0,-1-1-62 0 0,-3 0 95 0 0,5 1-31 0 0,0 1 1 0 0,0-1-1 0 0,0 1 1 0 0,0 0-1 0 0,-1 0 1 0 0,1 0-1 0 0,0 1 1 0 0,-1-1-1 0 0,1 1 1 0 0,0 0-1 0 0,-1 0 1 0 0,1 0-1 0 0,-4 1-64 0 0,1 0 6 0 0,0 1 1 0 0,-1-1-1 0 0,1 2 0 0 0,0-1 0 0 0,0 1 0 0 0,0 0 0 0 0,0 0 0 0 0,1 0 0 0 0,-1 1 0 0 0,1 0 0 0 0,0 0 0 0 0,0 0 0 0 0,0 1 0 0 0,1 0 0 0 0,-4 4-6 0 0,-2 5-5 0 0,0 1 1 0 0,2 0-1 0 0,-1 0 1 0 0,2 1-1 0 0,-3 8 5 0 0,7-17-5 0 0,-9 22-17 0 0,1 1-1 0 0,1 0 0 0 0,0 7 23 0 0,6-20 3 0 0,2-1-1 0 0,0 1 1 0 0,0-1 0 0 0,2 1-1 0 0,0 0 1 0 0,1 5-3 0 0,0-17 2 0 0,0 0 1 0 0,0 1-1 0 0,0-1 0 0 0,0 0 1 0 0,1 0-1 0 0,0 0 0 0 0,0 0 0 0 0,0 0 1 0 0,1 0-1 0 0,0 0 0 0 0,0-1 1 0 0,0 1-1 0 0,0-1 0 0 0,1 0 0 0 0,-1 0 1 0 0,1 0-1 0 0,0-1 0 0 0,0 1 1 0 0,1-1-1 0 0,-1 0 0 0 0,2 1-2 0 0,-2-2 12 0 0,0-1 0 0 0,-1 0 0 0 0,1 0-1 0 0,0 0 1 0 0,0 0 0 0 0,0 0 0 0 0,-1-1-1 0 0,1 0 1 0 0,0 1 0 0 0,0-2 0 0 0,0 1 0 0 0,0 0-1 0 0,0-1 1 0 0,0 1 0 0 0,-1-1 0 0 0,1 0 0 0 0,0-1-1 0 0,1 0-11 0 0,3-1 17 0 0,-1 0-1 0 0,0-1 1 0 0,0 1-1 0 0,0-2 1 0 0,0 1-1 0 0,-1-1 1 0 0,0 0-1 0 0,4-4-16 0 0,6-6 64 0 0,-1 0 0 0 0,-1-2 0 0 0,0 0 0 0 0,-1 0 0 0 0,10-19-64 0 0,-17 24 0 0 0,5-7 67 0 0,7-21-67 0 0,-14 29 16 0 0,2-2 27 0 0,-1-1 0 0 0,0 1 0 0 0,-1-1 0 0 0,-1 0 0 0 0,0-1 0 0 0,-1 1 0 0 0,0-9-43 0 0,-2 21-5 0 0,4-7 47 0 0,-4 8 149 0 0,0 1 54 0 0,0 0 10 0 0,-4 78 1 0 0,4-73-256 0 0,-4 100 0 0 0,4-85 0 0 0,2 0 0 0 0,0 0 0 0 0,1-1 0 0 0,2 6 0 0 0,1 9 0 0 0,-5-23 0 0 0,1-1 0 0 0,0 0 0 0 0,1 0 0 0 0,0 1 0 0 0,0-3-81 0 0,0 1-527 0 0,1 0 0 0 0,0 0 0 0 0,4 7 608 0 0,-7-15-97 0 0,0 1 0 0 0,0-1 0 0 0,0 1 0 0 0,0-1 0 0 0,0 1 0 0 0,0-1 0 0 0,1 0 0 0 0,-1 1 0 0 0,0-1 0 0 0,1 0 0 0 0,-1 0 0 0 0,1 0 0 0 0,0 0 0 0 0,-1 0 0 0 0,1 0 0 0 0,0 0 0 0 0,-1-1 0 0 0,1 1 0 0 0,0-1 0 0 0,0 1 1 0 0,-1-1-1 0 0,2 0 97 0 0,4-2-2932 0 0,0-4-5681 0 0</inkml:trace>
  <inkml:trace contextRef="#ctx0" brushRef="#br0" timeOffset="8499.44">1352 1328 15288 0 0,'0'0'697'0'0,"0"0"-9"0"0,11-10 1434 0 0,-7 8-1705 0 0,-1 0 0 0 0,1 0 0 0 0,0 1 0 0 0,0-1 0 0 0,0 1 0 0 0,0 0 0 0 0,0 0 0 0 0,0 0-1 0 0,0 1 1 0 0,0-1 0 0 0,2 1-417 0 0,14-3 744 0 0,27-7-620 0 0,-24 6-53 0 0,-1-1 0 0 0,16-6-71 0 0,-30 6-1632 0 0,-7 4 1256 0 0,0 1 1 0 0,-1-1 0 0 0,1 1-1 0 0,0-1 1 0 0,-1 1-1 0 0,1-1 1 0 0,0 1-1 0 0,0-1 1 0 0,-1 1 0 0 0,1 0-1 0 0,0-1 1 0 0,0 1-1 0 0,0 0 1 0 0,0 0-1 0 0,0 0 376 0 0,-1 0-6447 0 0</inkml:trace>
  <inkml:trace contextRef="#ctx0" brushRef="#br0" timeOffset="8867.394">1429 1306 17647 0 0,'0'0'399'0'0,"0"0"60"0"0,0 0 23 0 0,-1 1-50 0 0,-16 13-506 0 0,15-11 543 0 0,0 1-1 0 0,0-1 0 0 0,0 1 0 0 0,0-1 0 0 0,1 1 0 0 0,-1-1 0 0 0,1 1 1 0 0,0 0-1 0 0,0-1 0 0 0,1 1 0 0 0,-1 0 0 0 0,1 1-468 0 0,-19 98 2160 0 0,3-27-1115 0 0,7-32-592 0 0,4-20-88 0 0,1 0 0 0 0,0 3-365 0 0,-4 24 613 0 0,5-35-497 0 0,1 0-1 0 0,0 0 1 0 0,1 6-116 0 0,-4 4 188 0 0,5-26-187 0 0,0 0 0 0 0,0 0 1 0 0,0 1-1 0 0,0-1 0 0 0,0 0 0 0 0,0 0 0 0 0,0 0 1 0 0,0 1-1 0 0,0-1 0 0 0,0 0 0 0 0,0 0 0 0 0,0 0 0 0 0,0 1 1 0 0,0-1-1 0 0,0 0 0 0 0,1 0 0 0 0,-1 0 0 0 0,0 0 1 0 0,0 1-1 0 0,0-1 0 0 0,0 0 0 0 0,0 0 0 0 0,0 0 0 0 0,1 0 1 0 0,-1 1-1 0 0,0-1 0 0 0,0 0 0 0 0,0 0 0 0 0,0 0 1 0 0,0 0-1 0 0,1 0 0 0 0,-1 0 0 0 0,0 0 0 0 0,0 0 0 0 0,0 0 1 0 0,1 1-1 0 0,-1-1 0 0 0,0 0 0 0 0,0 0 0 0 0,0 0 1 0 0,1 0-1 0 0,-1 0 0 0 0,0 0 0 0 0,0 0 0 0 0,0 0 1 0 0,1 0-1 0 0,-1 0 0 0 0,0 0 0 0 0,0-1 0 0 0,0 1 0 0 0,1 0 1 0 0,-1 0-1 0 0,0 0 0 0 0,0 0-1 0 0,12-1 23 0 0,10-6 30 0 0,1-2 0 0 0,5-3-53 0 0,-16 5-88 0 0,10-3-141 0 0,-19 9-674 0 0,0-1 0 0 0,0 0-1 0 0,1 1 1 0 0,-1-1 0 0 0,0-1 0 0 0,-1 1 0 0 0,1 0-1 0 0,0-1 1 0 0,-1 1 0 0 0,1-1 0 0 0,1-2 903 0 0,-1 1-1442 0 0,5-2-805 0 0</inkml:trace>
  <inkml:trace contextRef="#ctx0" brushRef="#br0" timeOffset="9453.911">1590 1428 20239 0 0,'0'0'463'0'0,"0"0"61"0"0,0 0 29 0 0,0 0-58 0 0,14-7 906 0 0,-9 5-1061 0 0,0 0-1 0 0,0 1 0 0 0,0-1 1 0 0,0 1-1 0 0,1 0 0 0 0,-1 1 1 0 0,4-1-340 0 0,26-5 324 0 0,-7-2-260 0 0,20-3-64 0 0,-43 9-41 0 0,-5 2-176 0 0,0 0-86 0 0,0 0-17 0 0,0 0 4 0 0,0 0 43 0 0,0 0 17 0 0,-15-1-725 0 0,-8 1 483 0 0,0 2 436 0 0,19-1 146 0 0,0-1 1 0 0,0 0-1 0 0,0 1 0 0 0,0-1 1 0 0,0 1-1 0 0,0 0 0 0 0,0 0 1 0 0,1 1-1 0 0,-1-1 0 0 0,-2 2-84 0 0,-5 4 354 0 0,6-4-217 0 0,0 0 1 0 0,1 0-1 0 0,-1 0 1 0 0,1 0-1 0 0,0 1 0 0 0,0-1 1 0 0,1 1-1 0 0,-1 0 1 0 0,1 0-1 0 0,-1 1-137 0 0,-12 26 879 0 0,16-30-782 0 0,0-1-1 0 0,1 3 10 0 0,-1 0 1 0 0,1 0-1 0 0,0-1 0 0 0,0 1 0 0 0,0 0 0 0 0,0 0 0 0 0,1-1 0 0 0,0 2-106 0 0,-2-4 39 0 0,1 1-1 0 0,0 0 0 0 0,-1-1 0 0 0,1 1 0 0 0,0 0 0 0 0,0-1 1 0 0,-1 1-1 0 0,1-1 0 0 0,0 1 0 0 0,0-1 0 0 0,0 0 0 0 0,0 1 1 0 0,0-1-39 0 0,5 3 90 0 0,2 2-54 0 0,-1 0-1 0 0,1-1 1 0 0,-1 0-1 0 0,1 0 1 0 0,0-1-1 0 0,4 1-35 0 0,-1 0 40 0 0,-1 1-1 0 0,1 0 1 0 0,4 3-40 0 0,-2 0 13 0 0,-6-4 6 0 0,0 0 1 0 0,0 0-1 0 0,-1 1 0 0 0,0 0 0 0 0,0 1 0 0 0,2 1-19 0 0,-7-6 8 0 0,-1-1 0 0 0,1 1 0 0 0,-1 0-1 0 0,1-1 1 0 0,-1 1 0 0 0,1 0 0 0 0,-1-1 0 0 0,1 1-1 0 0,-1 0 1 0 0,0-1 0 0 0,1 1 0 0 0,-1 0 0 0 0,0 0-1 0 0,0-1 1 0 0,0 1 0 0 0,1 0 0 0 0,-1 0 0 0 0,0 0-1 0 0,0-1 1 0 0,0 1 0 0 0,0 0 0 0 0,0 0 0 0 0,0 0-1 0 0,-1-1 1 0 0,1 1 0 0 0,0 0-8 0 0,-1 0 30 0 0,1 0 0 0 0,-1 0 1 0 0,0 0-1 0 0,0 0 0 0 0,0 0 0 0 0,1 0 0 0 0,-1 0 0 0 0,0 0 0 0 0,0-1 0 0 0,0 1 1 0 0,-1 0-1 0 0,1 0 0 0 0,0-1 0 0 0,0 1 0 0 0,-1-1-30 0 0,-3 2 101 0 0,0 0 1 0 0,0 0-1 0 0,-1-1 0 0 0,1 0 1 0 0,-1 0-1 0 0,0 0 0 0 0,-3-1-101 0 0,-4-1 75 0 0,0 0-1 0 0,-1-2 1 0 0,1 1 0 0 0,0-2-1 0 0,1 0 1 0 0,-8-3-75 0 0,-7-2-73 0 0,16 7 8 0 0,9 2-15 0 0,1-1 1 0 0,-1 1-1 0 0,0 0 1 0 0,1-1-1 0 0,-1 1 1 0 0,1-1 0 0 0,-1 0-1 0 0,1 0 1 0 0,-2 0 79 0 0,2 0-182 0 0,0 1 1 0 0,-1-1-1 0 0,1 1 1 0 0,0-1-1 0 0,-1 1 0 0 0,1 0 1 0 0,0-1-1 0 0,-1 1 1 0 0,1 0-1 0 0,0 0 1 0 0,-1 0-1 0 0,1 0 1 0 0,-2 0 181 0 0,-1 1-1597 0 0,3-1-235 0 0,1 0-1240 0 0,0 0-4737 0 0</inkml:trace>
  <inkml:trace contextRef="#ctx0" brushRef="#br0" timeOffset="9939.276">1827 1253 14744 0 0,'0'0'1136'0'0,"0"0"-530"0"0,0 0 557 0 0,0 0 315 0 0,0 0 68 0 0,0 0-93 0 0,0 0-441 0 0,0 0-196 0 0,11-4 1087 0 0,46-1-457 0 0,-48 4-1352 0 0,-8 0-64 0 0,-1 1 0 0 0,1 0 1 0 0,-1 0-1 0 0,1 0 1 0 0,-1 0-1 0 0,1-1 0 0 0,-1 1 1 0 0,1 0-1 0 0,-1 0 0 0 0,0 0 1 0 0,1 0-1 0 0,-1 0 0 0 0,1 0 1 0 0,-1 0-1 0 0,1 0 1 0 0,-1 0-1 0 0,1 0 0 0 0,-1 1 1 0 0,1-1-1 0 0,-1 0 0 0 0,1 0 1 0 0,-1 0-1 0 0,1 0 0 0 0,-1 1 1 0 0,0-1-1 0 0,1 0 1 0 0,-1 1-1 0 0,1-1 0 0 0,-1 0 1 0 0,0 1-1 0 0,1-1 0 0 0,-1 0 1 0 0,0 1-1 0 0,0-1 0 0 0,1 1 1 0 0,-1-1-1 0 0,0 0 0 0 0,0 1 1 0 0,1-1-1 0 0,-1 1 1 0 0,0-1-1 0 0,0 1 0 0 0,0-1 1 0 0,0 1-1 0 0,0-1 0 0 0,0 1 1 0 0,0-1-1 0 0,0 1 0 0 0,0-1-30 0 0,2 10 169 0 0,0 0-1 0 0,-1 0 1 0 0,0 0-1 0 0,0 0 1 0 0,-2 0-1 0 0,0 8-168 0 0,1-12 56 0 0,0 0-1 0 0,1-1 1 0 0,-1 1-1 0 0,1 0 1 0 0,0 0-1 0 0,1-1 1 0 0,0 4-56 0 0,5 23 171 0 0,7 46 127 0 0,-4-20-132 0 0,4 2-75 0 0,-9-46-48 0 0,-1 1-1 0 0,-1-1 1 0 0,-1 1-1 0 0,0 0 1 0 0,-1 4-43 0 0,0-8 21 0 0,-1-8-13 0 0,0 1-1 0 0,0 0 0 0 0,0 0 1 0 0,-1 0-1 0 0,1 0 0 0 0,-1 1-7 0 0,0-3 1 0 0,0-1 0 0 0,1 1 0 0 0,-1-1 0 0 0,0 1 0 0 0,0-1 0 0 0,0 1-1 0 0,0-1 1 0 0,0 1 0 0 0,0-1 0 0 0,0 0 0 0 0,-1 0 0 0 0,1 0 0 0 0,0 0-1 0 0,-1 0 1 0 0,1 0 0 0 0,0 0 0 0 0,-2 0-1 0 0,-2 2-34 0 0,0-1 1 0 0,0 0-1 0 0,0 0 0 0 0,-1-1 0 0 0,1 1 0 0 0,-1-1 1 0 0,0-1-1 0 0,1 1 0 0 0,-1-1 0 0 0,-2 0 34 0 0,-8 0-370 0 0,1-2-1 0 0,-1 1 1 0 0,-3-3 370 0 0,-5 1-1647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54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246 186 6912 0 0,'0'0'528'0'0,"0"0"5"0"0,0 0 1288 0 0,0 0 606 0 0,0 0 121 0 0,0 0-202 0 0,0 0-920 0 0,0 0-402 0 0,0 0-86 0 0,0-12 1180 0 0,2-5-957 0 0,0-5 24 0 0,-2 7-420 0 0,0 14-710 0 0,0-1 1 0 0,0 1 0 0 0,0 0-1 0 0,0 0 1 0 0,0-1 0 0 0,0 1 0 0 0,0 0-1 0 0,0 0 1 0 0,-1-1 0 0 0,1 1-1 0 0,-1 0 1 0 0,1 0 0 0 0,-1-1-1 0 0,1 1 1 0 0,-1 0-56 0 0,-3-5 246 0 0,1 1 0 0 0,-2 0 0 0 0,1 0 1 0 0,-1 0-1 0 0,1 1 0 0 0,-1-1 0 0 0,-1 1 0 0 0,1 0-246 0 0,-14-12 428 0 0,12 11-359 0 0,0-1-1 0 0,0 1 0 0 0,-1 1 1 0 0,1-1-1 0 0,-1 1 0 0 0,0 1 1 0 0,0 0-1 0 0,-5-2-68 0 0,11 5 0 0 0,0-1 0 0 0,-1 1 0 0 0,1 0 0 0 0,0 0 0 0 0,0 0 0 0 0,0 1 0 0 0,0-1 0 0 0,0 0 0 0 0,-1 1 0 0 0,1 0 0 0 0,0-1 0 0 0,0 1 0 0 0,0 0 0 0 0,0 0 0 0 0,1 0 0 0 0,-1 0 0 0 0,0 0 0 0 0,0 1 0 0 0,-1 0 0 0 0,-3 3 0 0 0,0 1 0 0 0,0-1 0 0 0,1 1 0 0 0,-3 4 0 0 0,2-2 0 0 0,1 1 0 0 0,0 0 0 0 0,1 1 0 0 0,0-1 0 0 0,0 1 0 0 0,1 0 0 0 0,-1 5 0 0 0,2-6 0 0 0,1-1 0 0 0,0 1 0 0 0,1-1 0 0 0,0 1 0 0 0,0 1 0 0 0,0 24 0 0 0,-1-24-4 0 0,1 1 0 0 0,1-1 0 0 0,0 0 0 0 0,0 0 0 0 0,1 0 0 0 0,0 0 0 0 0,0 0 0 0 0,4 6 4 0 0,0 0-6 0 0,0-1-1 0 0,1-1 1 0 0,1 1 0 0 0,1-2-1 0 0,1 3 7 0 0,-8-13 8 0 0,0 0 0 0 0,0-1 0 0 0,1 1-1 0 0,-1-1 1 0 0,0 0 0 0 0,1 0 0 0 0,0 0 0 0 0,-1 0 0 0 0,1 0-1 0 0,0 0 1 0 0,0-1 0 0 0,0 0 0 0 0,0 1 0 0 0,0-1-1 0 0,3 0-7 0 0,-4 0 8 0 0,1-1 0 0 0,-1 1 0 0 0,1-1 0 0 0,-1 0 0 0 0,1 0 0 0 0,-1 0 0 0 0,1-1-1 0 0,-1 1 1 0 0,1 0 0 0 0,-1-1 0 0 0,1 0 0 0 0,-1 0 0 0 0,0 1 0 0 0,1-1 0 0 0,-1-1-1 0 0,0 1 1 0 0,0 0 0 0 0,1 0 0 0 0,-1-1 0 0 0,0 1 0 0 0,0-1-8 0 0,6-5 38 0 0,-1-1 0 0 0,0 1 0 0 0,0-1-1 0 0,0 0 1 0 0,-1-1 0 0 0,-1 1 0 0 0,1-1 0 0 0,-1 0 0 0 0,1-4-38 0 0,6-12 72 0 0,-7 16-55 0 0,0 0 0 0 0,-1-1 0 0 0,-1 1 0 0 0,2-4-17 0 0,-4 6 0 0 0,3-5 21 0 0,-1-1 1 0 0,-1 0 0 0 0,0 0 0 0 0,0-12-22 0 0,-2 23 10 0 0,0 2-8 0 0,0 0 0 0 0,0-1 0 0 0,0 1-1 0 0,0-1 1 0 0,0 1 0 0 0,0 0 0 0 0,0-1-1 0 0,0 1 1 0 0,0-1 0 0 0,0 1 0 0 0,0 0-1 0 0,0-1 1 0 0,0 1 0 0 0,1 0 0 0 0,-1-1 0 0 0,0 1-1 0 0,0 0 1 0 0,0-1 0 0 0,1 1 0 0 0,-1 0-1 0 0,0 0 1 0 0,0-1 0 0 0,1 1 0 0 0,-1 0-1 0 0,0 0 1 0 0,1-1 0 0 0,-1 1 0 0 0,0 0 0 0 0,1 0-1 0 0,-1 0 1 0 0,1-1-2 0 0,0 0 64 0 0,-2 6-34 0 0,1-1 0 0 0,-1 0 0 0 0,0 0 0 0 0,0 0 0 0 0,0 2-30 0 0,-1-1 1 0 0,1-1 0 0 0,0 1 1 0 0,0-1-1 0 0,1 0 0 0 0,-1 4-1 0 0,2 3 0 0 0,0 1 0 0 0,1 0 0 0 0,0 1 0 0 0,3 22 0 0 0,4 6 0 0 0,-7-34 0 0 0,0 1 0 0 0,0 0 0 0 0,-1 0 0 0 0,0-1 0 0 0,0 4 0 0 0,-1 1 0 0 0,-1 0 0 0 0,1-1 0 0 0,1 0 0 0 0,0 1 0 0 0,1-1 0 0 0,1 4 0 0 0,5 38 0 0 0,-5-44-130 0 0,-1 0 0 0 0,-1 1-1 0 0,1-1 1 0 0,-2 3 130 0 0,6 28-1743 0 0,-3-18-1439 0 0,1-15 1372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57.5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271 600 16847 0 0,'0'0'382'0'0,"0"0"54"0"0,0 0 22 0 0,4-11 114 0 0,-2-16 858 0 0,-1 20-400 0 0,-1-1-1 0 0,0 0 1 0 0,0 0-1 0 0,-1-3-1029 0 0,1 9 168 0 0,-1-1-1 0 0,1 0 0 0 0,-1 1 0 0 0,0-1 0 0 0,0 1 0 0 0,0-1 1 0 0,0 1-1 0 0,-1 0 0 0 0,1-1 0 0 0,0 1 0 0 0,-1 0 1 0 0,0 0-1 0 0,1 0 0 0 0,-1 0 0 0 0,-1 0-167 0 0,-4-5 221 0 0,5 4-106 0 0,-1 1 1 0 0,1 0-1 0 0,-1 0 0 0 0,0 0 0 0 0,1 0 0 0 0,-3-1-115 0 0,-20-18 551 0 0,19 18-486 0 0,0-1 0 0 0,0 0 0 0 0,0 0 0 0 0,1 0 1 0 0,0-1-1 0 0,0 0 0 0 0,0 0 0 0 0,-1-2-65 0 0,4 5 19 0 0,0 0 1 0 0,0 0-1 0 0,-1 0 0 0 0,1 0 1 0 0,0 0-1 0 0,-1 1 0 0 0,0-1 1 0 0,1 1-1 0 0,-1 0 0 0 0,0 0 1 0 0,0-1-1 0 0,0 2 0 0 0,0-1 1 0 0,0 0-1 0 0,-2 0-19 0 0,3 1 12 0 0,0 0-1 0 0,-1 0 1 0 0,1 0-1 0 0,0 1 1 0 0,0-1-1 0 0,0 0 1 0 0,-1 1-1 0 0,1-1 1 0 0,0 1 0 0 0,0 0-1 0 0,0 0 1 0 0,0 0-1 0 0,0 0 1 0 0,0 0-1 0 0,0 0 1 0 0,0 1-1 0 0,1-1 1 0 0,-1 1-1 0 0,0-1 1 0 0,1 1 0 0 0,-1-1-1 0 0,1 2-11 0 0,-6 6-4 0 0,0 1 1 0 0,1 1-1 0 0,0-1 0 0 0,1 1 1 0 0,0 0-1 0 0,1 0 0 0 0,0 0 1 0 0,-1 6 3 0 0,1 2-12 0 0,0 0 1 0 0,1 0 0 0 0,1 0-1 0 0,1 18 12 0 0,0 3-19 0 0,0-21 11 0 0,1 0-1 0 0,0 0 1 0 0,2-1-1 0 0,2 13 9 0 0,-2-18 0 0 0,1-1-1 0 0,1 1 1 0 0,0 0-1 0 0,1-1 0 0 0,5 10 1 0 0,-9-19 1 0 0,0 0-1 0 0,1-1 1 0 0,0 1-1 0 0,-1-1 1 0 0,1 1-1 0 0,0-1 1 0 0,0 0-1 0 0,1 1 1 0 0,-1-1-1 0 0,0 0 1 0 0,1 0-1 0 0,-1-1 1 0 0,1 1-1 0 0,0 0 1 0 0,-1-1-1 0 0,1 0 1 0 0,0 1-1 0 0,0-1 1 0 0,0 0-1 0 0,0-1 1 0 0,0 1-1 0 0,0 0 1 0 0,0-1-1 0 0,0 0 1 0 0,0 0-1 0 0,0 0 1 0 0,3 0-1 0 0,-4-1 11 0 0,0 1 1 0 0,1-1 0 0 0,-1 0 0 0 0,1 0-1 0 0,-1 0 1 0 0,0 0 0 0 0,0 0-1 0 0,1-1 1 0 0,-1 1 0 0 0,0-1 0 0 0,1 0-12 0 0,22-23 106 0 0,-15 15-41 0 0,3-3-22 0 0,-1-1 0 0 0,-1-1 0 0 0,0 0 0 0 0,-1-1 0 0 0,-1 0 0 0 0,0 0 0 0 0,-1-1 0 0 0,-1 0 0 0 0,0-1-1 0 0,-2 1 1 0 0,0-1 0 0 0,-1 0 0 0 0,1-11-43 0 0,-5-2 68 0 0,0 16 23 0 0,-1 10 122 0 0,-1 9 138 0 0,-1 8-191 0 0,4 2-160 0 0,1-1 1 0 0,0 0-1 0 0,1 0 0 0 0,0 0 1 0 0,1-1-1 0 0,0 1 0 0 0,1-1 1 0 0,1 1-1 0 0,15 42-56 0 0,-5-8 45 0 0,5 5 11 0 0,-15-39 0 0 0,46 108-12 0 0,-51-119-48 0 0,0 0-1 0 0,0-1 1 0 0,0 1-1 0 0,1-1 1 0 0,-1 1-1 0 0,0-1 1 0 0,1 1 0 0 0,-1-1-1 0 0,1 1 61 0 0,4 3-1160 0 0,-5-4-870 0 0,0-2-4720 0 0,6-4-2017 0 0</inkml:trace>
  <inkml:trace contextRef="#ctx0" brushRef="#br0" timeOffset="387.985">554 69 11976 0 0,'0'0'922'0'0,"0"0"-323"0"0,0 0 873 0 0,0 0 448 0 0,0 0 89 0 0,0 0-122 0 0,0 0-598 0 0,0 0-265 0 0,0 0-52 0 0,0 0-107 0 0,12-6 134 0 0,64-21-288 0 0,-64 24-370 0 0,-5 2-1310 0 0,-1-2-2733 0 0,-3 12-1450 0 0,-2 0-1411 0 0</inkml:trace>
  <inkml:trace contextRef="#ctx0" brushRef="#br0" timeOffset="755.018">558 91 6912 0 0,'0'0'528'0'0,"-14"13"4172"0"0,5 2 2966 0 0,3 3-3865 0 0,5-11-3374 0 0,0-1-1 0 0,0 1 0 0 0,0-1 0 0 0,1 0 1 0 0,0 1-1 0 0,0-1 0 0 0,2 5-426 0 0,-5 25 1055 0 0,5-8-434 0 0,-1 1 1 0 0,-1-1-1 0 0,-4 21-621 0 0,0 30 625 0 0,2-62-475 0 0,2-15-135 0 0,-1 0 0 0 0,1 0 1 0 0,0-1-1 0 0,-1 1 1 0 0,1 0-1 0 0,0 0 1 0 0,0-1-1 0 0,0 1 1 0 0,1 0-1 0 0,-1 1-15 0 0,1 14 144 0 0,-1-16-69 0 0,0-1-6 0 0,0 0 0 0 0,0 0 17 0 0,0 0-14 0 0,0 0 5 0 0,6 6 14 0 0,1-3-38 0 0,-6-2-49 0 0,0 0 0 0 0,0-1 0 0 0,0 1 0 0 0,0-1-1 0 0,0 0 1 0 0,0 1 0 0 0,0-1 0 0 0,0 0 0 0 0,1 0 0 0 0,-1 0 0 0 0,0 0 0 0 0,0 0 0 0 0,0 0-1 0 0,1 0-3 0 0,14-1 10 0 0,125-2-4612 0 0,-139 3 2628 0 0,-2 0-66 0 0</inkml:trace>
  <inkml:trace contextRef="#ctx0" brushRef="#br0" timeOffset="1497.139">751 206 8752 0 0,'0'0'673'0'0,"-1"0"-267"0"0,1 0-1 0 0,-1 0 1 0 0,1-1-1 0 0,-1 1 0 0 0,1 0 1 0 0,-1 0-1 0 0,1-1 1 0 0,0 1-1 0 0,-1-1 1 0 0,1 1-1 0 0,-1 0 1 0 0,1-1-1 0 0,0 1 1 0 0,-1-1-1 0 0,1 1 1 0 0,0-1-406 0 0,-1 0 295 0 0,1-1 0 0 0,0 1 0 0 0,0 0-1 0 0,0 0 1 0 0,-1 0 0 0 0,1-1 0 0 0,1 1 0 0 0,-1 0 0 0 0,0 0 0 0 0,0-1 0 0 0,0 1 0 0 0,1 0 0 0 0,-1 0 0 0 0,0 0-1 0 0,1 0 1 0 0,-1-1 0 0 0,1 1 0 0 0,-1 0 0 0 0,1 0 0 0 0,0 0 0 0 0,0 0 0 0 0,0 0-295 0 0,3-3 783 0 0,0 0 1 0 0,0 0-1 0 0,0 1 1 0 0,4-3-784 0 0,10-8 1662 0 0,-18 14-1356 0 0,0 0-2 0 0,0 0-285 0 0,1 0 0 0 0,-1-1 0 0 0,0 1 0 0 0,1 0 0 0 0,-1 0-1 0 0,0 0 1 0 0,1 0 0 0 0,-1 0 0 0 0,0 0 0 0 0,1 0 0 0 0,-1 0 0 0 0,0 0-1 0 0,1 0 1 0 0,-1 0 0 0 0,0 0 0 0 0,1 0 0 0 0,-1 0 0 0 0,0 0 0 0 0,1 0 0 0 0,-1 0-1 0 0,0 0 1 0 0,1 0 0 0 0,-1 1 0 0 0,0-1 0 0 0,1 0 0 0 0,-1 0 0 0 0,0 0 0 0 0,1 1-19 0 0,11 5 137 0 0,-10-5-72 0 0,-1 1-52 0 0,0-1 0 0 0,0 1 1 0 0,-1-1-1 0 0,1 1 0 0 0,0-1 1 0 0,0 1-1 0 0,-1 0 0 0 0,1-1 1 0 0,-1 1-1 0 0,1 0 0 0 0,-1-1 1 0 0,0 1-1 0 0,0 0 0 0 0,1-1 1 0 0,-1 1-1 0 0,-1 1-13 0 0,2 4 54 0 0,-1 0 0 0 0,-1 1 0 0 0,0-1-1 0 0,0 0 1 0 0,0 0 0 0 0,0 0 0 0 0,-1 0 0 0 0,-1 0-1 0 0,1-1 1 0 0,-1 1 0 0 0,0 0-54 0 0,-8 17 251 0 0,9-19-192 0 0,0 0 0 0 0,0-1 1 0 0,-1 1-1 0 0,0 0 0 0 0,-2 3-59 0 0,-5 4 155 0 0,6-9-109 0 0,1 1 0 0 0,-1 0 0 0 0,1 0 0 0 0,0 0 0 0 0,1 0 1 0 0,-1 1-1 0 0,1-1 0 0 0,-2 5-46 0 0,2-3 69 0 0,-3-1-1 0 0,5-4-65 0 0,-1-1 0 0 0,1 1 0 0 0,0 0 1 0 0,0 0-1 0 0,0 0 0 0 0,0 0 0 0 0,0 0 0 0 0,0 0 0 0 0,0 0 0 0 0,0 0 0 0 0,0 0 1 0 0,0 0-1 0 0,0 0 0 0 0,1 0 0 0 0,-1-1 0 0 0,0 1 0 0 0,1 0 0 0 0,-1 0 1 0 0,0 0-1 0 0,1 0-3 0 0,0 0 1 0 0,-1 0-1 0 0,1 0 0 0 0,0 1 0 0 0,0-1 0 0 0,0 0 0 0 0,0 0 0 0 0,0 0 0 0 0,0 0 0 0 0,0 0 0 0 0,0 0 0 0 0,1 0 0 0 0,-1 0 0 0 0,0-1 0 0 0,0 1 0 0 0,1 0 0 0 0,-1-1 0 0 0,1 1 0 0 0,-1-1 0 0 0,0 0 0 0 0,1 1 0 0 0,-1-1 0 0 0,1 0 0 0 0,3 1 0 0 0,1 1-46 0 0,-1-1 0 0 0,1 0 0 0 0,0-1 0 0 0,0 1 1 0 0,0-1-1 0 0,0 0 0 0 0,0-1 0 0 0,0 1 0 0 0,0-1 0 0 0,0 0 0 0 0,-1-1 0 0 0,1 1 0 0 0,0-1 1 0 0,-1 0-1 0 0,1-1 0 0 0,-1 1 0 0 0,0-1 0 0 0,0 0 0 0 0,3-2 46 0 0,-1 1-370 0 0,4-5-4906 0 0,-5 4-894 0 0,-3 1-1581 0 0</inkml:trace>
  <inkml:trace contextRef="#ctx0" brushRef="#br0" timeOffset="2051.829">859 1 4144 0 0,'0'0'319'0'0,"0"0"335"0"0,0 0 2191 0 0,0 0 982 0 0,0 0 196 0 0,0 0-374 0 0,0 0-1723 0 0,0 0-762 0 0,10 2 1350 0 0,20 9-701 0 0,7-2-1177 0 0,-24-6-360 0 0,0-2 1 0 0,0 1-1 0 0,3-2-276 0 0,-15 0 84 0 0,-1 0 17 0 0,5 0 231 0 0,-1-2-121 0 0,-1 1-1 0 0,1 0 0 0 0,0 0 0 0 0,0 1 0 0 0,3-1-210 0 0,6 23 192 0 0,-11-15-165 0 0,0 1-1 0 0,-1-1 0 0 0,0 1 1 0 0,0 0-1 0 0,-1-1 1 0 0,0 8-27 0 0,2 20 68 0 0,2 10 33 0 0,0-9 178 0 0,4 14-279 0 0,-6-37 72 0 0,-1-1 0 0 0,0 0-1 0 0,-1 4-71 0 0,0-3 85 0 0,1-1 0 0 0,2 13-85 0 0,5 40 242 0 0,-7-43-99 0 0,2-1 0 0 0,3 10-143 0 0,-5-22 53 0 0,1 0 1 0 0,-2 1-1 0 0,1-1 0 0 0,-1 0 1 0 0,0 0-1 0 0,-1 1 0 0 0,0 0-53 0 0,1-9 9 0 0,-1 1 0 0 0,1-1-1 0 0,0 0 1 0 0,-1 1-1 0 0,1-1 1 0 0,-1 0-1 0 0,1 1 1 0 0,-1-1 0 0 0,1 0-1 0 0,-1 0 1 0 0,0 0-1 0 0,0 0 1 0 0,0 0 0 0 0,0 1-1 0 0,0-2 1 0 0,0 1-1 0 0,0 0 1 0 0,0 0-1 0 0,0 0 1 0 0,0 0 0 0 0,0-1-1 0 0,0 1 1 0 0,-1 0-1 0 0,1-1 1 0 0,0 1 0 0 0,-1-1-1 0 0,1 1 1 0 0,0-1-1 0 0,-1 0 1 0 0,1 0-1 0 0,0 0-8 0 0,-7 1-19 0 0,1-1 0 0 0,0 0 0 0 0,0-1 0 0 0,0 0 0 0 0,-6-1 19 0 0,-13-1-796 0 0,14 2 230 0 0,-5 1-2126 0 0,0 1-4019 0 0,-1 2-2507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55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159 38 11976 0 0,'7'-16'1296'0'0,"-5"11"-980"0"0,-1 4 1322 0 0,-1 1-1351 0 0,0-1 0 0 0,0 1-1 0 0,0 0 1 0 0,0 0 0 0 0,0 0 0 0 0,0 0-1 0 0,0 0 1 0 0,0-1 0 0 0,0 1-1 0 0,0 0 1 0 0,0 0 0 0 0,0 0 0 0 0,0 0-1 0 0,0-1 1 0 0,0 1 0 0 0,0 0-1 0 0,0 0 1 0 0,0 0 0 0 0,0 0 0 0 0,0 0-1 0 0,0-1 1 0 0,0 1 0 0 0,0 0 0 0 0,0 0-1 0 0,0 0 1 0 0,0 0 0 0 0,0 0-1 0 0,1 0 1 0 0,-1-1 0 0 0,0 1 0 0 0,0 0-1 0 0,0 0 1 0 0,0 0 0 0 0,0 0-287 0 0,0 0 2094 0 0,-9 3-2058 0 0,4-3 51 0 0,1 0 1 0 0,0 1 0 0 0,-1-1 0 0 0,1-1-1 0 0,-1 1 1 0 0,1-1 0 0 0,0 0 0 0 0,-1 0-1 0 0,1 0 1 0 0,0 0 0 0 0,0-1 0 0 0,-4-1-88 0 0,7 2 1 0 0,-2 1 14 0 0,1-1-1 0 0,-1 1 1 0 0,0-1 0 0 0,1 1-1 0 0,-1 0 1 0 0,1 0 0 0 0,-1 0-1 0 0,0 0 1 0 0,1 0 0 0 0,-1 1-1 0 0,0-1 1 0 0,1 1 0 0 0,-1 0-1 0 0,1 0 1 0 0,-1 0 0 0 0,1 0-1 0 0,0 0 1 0 0,-1 1-15 0 0,-1 1 15 0 0,2-1 22 0 0,0 0 1 0 0,0 1-1 0 0,1-1 1 0 0,-1 1-1 0 0,1 0 0 0 0,-1-1 1 0 0,1 1-1 0 0,0 0 1 0 0,0 0-1 0 0,0 0 0 0 0,1 0 1 0 0,-1 3-38 0 0,-2 40 305 0 0,1-15-14 0 0,-13 164 678 0 0,7-74-534 0 0,6-88-100 0 0,3 12-335 0 0,-1-11 81 0 0,4 6 32 0 0,-4-39 6 0 0,0-1 1 0 0,0 0-9 0 0,0 0-38 0 0,0 0-4 0 0,13 1 48 0 0,-11-1-110 0 0,0 0-1 0 0,1 1 0 0 0,-1-1 0 0 0,0 0 0 0 0,0-1 0 0 0,0 1 0 0 0,1 0 0 0 0,-1-1 0 0 0,0 1 0 0 0,0-1 0 0 0,0 1 0 0 0,0-1 0 0 0,0 0 0 0 0,0 0 0 0 0,1-1-6 0 0,15-7 11 0 0,1-3-1370 0 0,-17 11 1157 0 0,-1 0-1 0 0,1 1 1 0 0,0-1 0 0 0,-1 0-1 0 0,1 0 1 0 0,-1 0-1 0 0,1-1 1 0 0,-1 1-1 0 0,1 0 1 0 0,-1-1-1 0 0,0 1 1 0 0,0-1-1 0 0,0 1 1 0 0,1-1 202 0 0,10-9-5863 0 0,-10 5 3383 0 0</inkml:trace>
  <inkml:trace contextRef="#ctx0" brushRef="#br0" timeOffset="532.76">176 228 5984 0 0,'-4'-4'622'0'0,"4"4"-243"0"0,-1-1 0 0 0,1 1-1 0 0,0 0 1 0 0,-1-1-1 0 0,1 1 1 0 0,0-1-1 0 0,0 1 1 0 0,0 0-1 0 0,-1-1 1 0 0,1 1-1 0 0,0-1 1 0 0,0 1-1 0 0,0-1 1 0 0,0 1-1 0 0,0-1 1 0 0,0 1 0 0 0,0-1-1 0 0,0 1 1 0 0,0-1-1 0 0,0 1 1 0 0,0 0-1 0 0,0-1 1 0 0,0 1-379 0 0,7-13 5184 0 0,3 6-4515 0 0,0-1 0 0 0,1 1 0 0 0,0 1 0 0 0,0 0 0 0 0,1 0 0 0 0,-1 1 0 0 0,1 1 0 0 0,0 0 0 0 0,1 0-669 0 0,-11 4 224 0 0,-2 0-7 0 0,0 0 2 0 0,7 16 490 0 0,-7-14-685 0 0,0 1 0 0 0,0-1 0 0 0,1 1 0 0 0,-2 0-1 0 0,1-1 1 0 0,0 1 0 0 0,0-1 0 0 0,-1 1 0 0 0,0 0 0 0 0,1-1 0 0 0,-2 2-24 0 0,-12 29 47 0 0,8-19 59 0 0,3-8-94 0 0,1-1 0 0 0,-1 1 0 0 0,0-1-1 0 0,0 0 1 0 0,-1 0 0 0 0,0-1 0 0 0,0 1 0 0 0,-4 4-12 0 0,7-8 72 0 0,1-1 12 0 0,0 0 9 0 0,0 0 3 0 0,0 0 0 0 0,0 0-5 0 0,0 0-22 0 0,0 0-5 0 0,0 0 0 0 0,1-1-59 0 0,0 0 0 0 0,0 1 1 0 0,0-1-1 0 0,-1 0 0 0 0,1 1 0 0 0,1-1 0 0 0,-1 1 1 0 0,0 0-1 0 0,0-1 0 0 0,0 1 0 0 0,0 0 0 0 0,0 0 1 0 0,0-1-1 0 0,0 1 0 0 0,0 0 0 0 0,1 0-5 0 0,1 0 41 0 0,4-1-39 0 0,-1 0-1 0 0,1 1 0 0 0,-1-1 1 0 0,1 2-1 0 0,-1-1 1 0 0,1 1-1 0 0,-1 0 1 0 0,1 0-1 0 0,-1 1 1 0 0,0 0-1 0 0,0 0 0 0 0,1 0 1 0 0,4 4-2 0 0,-6-4 11 0 0,0 0 0 0 0,-1 1 0 0 0,1 0-1 0 0,-1 0 1 0 0,0 0 0 0 0,1 0 0 0 0,-2 1 0 0 0,1 0 0 0 0,0 0 0 0 0,-1 0 0 0 0,1 0 0 0 0,-1 0 0 0 0,0 0-1 0 0,-1 1 1 0 0,1 0 0 0 0,-1 0 0 0 0,1 2-11 0 0,4 30 203 0 0,-7-33-151 0 0,1 1-1 0 0,0-1 1 0 0,-1 0 0 0 0,0 1 0 0 0,0-1 0 0 0,0 1 0 0 0,-1-1 0 0 0,0 0 0 0 0,1 0-1 0 0,-2 1 1 0 0,1-1 0 0 0,0 0 0 0 0,-1 0 0 0 0,-1 4-52 0 0,1-5 31 0 0,1-1 0 0 0,0 1 0 0 0,-1 0 0 0 0,1-1 0 0 0,-1 0 0 0 0,0 1 0 0 0,0-1 0 0 0,0 0 0 0 0,0 0 0 0 0,0 0 0 0 0,-1 0 0 0 0,1 0 0 0 0,-1 0 0 0 0,1-1 0 0 0,-1 1 0 0 0,1-1 0 0 0,-1 0 0 0 0,0 1 0 0 0,0-2 0 0 0,0 1 0 0 0,-3 1-31 0 0,-16-1 88 0 0,-1-1 1 0 0,0-1-1 0 0,-22-4-88 0 0,2 1-13 0 0,37 3-110 0 0,-1 0 0 0 0,1 0 0 0 0,0 0-1 0 0,-1-1 1 0 0,1 0 0 0 0,-3-1 123 0 0,7 2-335 0 0,-1-1-1 0 0,1 1 1 0 0,0 0 0 0 0,0-1 0 0 0,-1 1-1 0 0,1-1 1 0 0,-1-1 335 0 0,2 1-454 0 0,-1 1 0 0 0,2 0 0 0 0,-1 0 1 0 0,0-1-1 0 0,0 1 0 0 0,0 0 0 0 0,0-1 0 0 0,1 1 0 0 0,-1-1 0 0 0,1 1 0 0 0,-1-1 1 0 0,1 0-1 0 0,0 0 454 0 0,-1-7-8309 0 0</inkml:trace>
  <inkml:trace contextRef="#ctx0" brushRef="#br0" timeOffset="985.171">397 44 14280 0 0,'0'0'1102'0'0,"0"0"-468"0"0,0 0 703 0 0,0 0 381 0 0,0 0 77 0 0,0 0-116 0 0,0 0-563 0 0,0 0-247 0 0,7 0 686 0 0,71-4 839 0 0,-46 11-727 0 0,-30-7-1645 0 0,-1 0 0 0 0,1 0 0 0 0,-1 1 0 0 0,1-1-1 0 0,-1 0 1 0 0,1 1 0 0 0,-1-1 0 0 0,1 1 0 0 0,-1 0 0 0 0,0-1 0 0 0,1 1 0 0 0,-1 0 0 0 0,0 0 0 0 0,0 0 0 0 0,1 0 0 0 0,-1 0 0 0 0,0 0 0 0 0,0 0 0 0 0,0 0 0 0 0,0 0 0 0 0,0 1 0 0 0,-1-1 0 0 0,1 0 0 0 0,0 2-23 0 0,2 3 146 0 0,0 0 0 0 0,-1 1 0 0 0,1 0 0 0 0,0 5-145 0 0,-1-5 27 0 0,1 10-27 0 0,0-1 0 0 0,-1 1 0 0 0,-1 1 0 0 0,4 22 0 0 0,2 36 40 0 0,-5-46 61 0 0,1-1 1 0 0,5 20-102 0 0,-3-22 196 0 0,-2 1 1 0 0,-1 0-1 0 0,-1 0 1 0 0,-1 9-197 0 0,0-19-21 0 0,0-13 23 0 0,-1 0 0 0 0,1 1-1 0 0,-1-1 1 0 0,0 0 0 0 0,-1 0 0 0 0,1 0-1 0 0,-1 0 1 0 0,0-1 0 0 0,0 1 0 0 0,-1 0 0 0 0,1-1-1 0 0,-3 3-1 0 0,5-6 19 0 0,-1 0 0 0 0,0-1 0 0 0,1 1 0 0 0,-1 0 0 0 0,0 0 0 0 0,0-1 0 0 0,1 1 1 0 0,-1-1-1 0 0,0 1 0 0 0,0-1 0 0 0,0 1 0 0 0,0-1 0 0 0,0 1 0 0 0,0-1 0 0 0,0 0 0 0 0,0 1 0 0 0,0-1 0 0 0,0 0 0 0 0,0 0 0 0 0,0 0 0 0 0,0 0 0 0 0,0 0 0 0 0,0 0 0 0 0,0 0 0 0 0,0 0 0 0 0,0 0 0 0 0,0-1 0 0 0,0 1 0 0 0,0 0 0 0 0,0-1 0 0 0,-1 1-19 0 0,-15-9-1176 0 0,1 0-4842 0 0,13 6 2749 0 0,-10-6-6390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0:36.6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576 124 9040 0 0,'0'0'413'0'0,"0"0"-10"0"0,0 0-126 0 0,0 0 427 0 0,-4-19 9010 0 0,3 17-9443 0 0,-1 0 0 0 0,1 0 0 0 0,0 0-1 0 0,-1 0 1 0 0,1 0 0 0 0,-1 0 0 0 0,0 1 0 0 0,0-1-1 0 0,1 0 1 0 0,-1 1 0 0 0,0 0 0 0 0,0-1 0 0 0,-1 1-1 0 0,1 0 1 0 0,0 0 0 0 0,0 0 0 0 0,0 1-1 0 0,-1-1 1 0 0,0 0-271 0 0,-2 0 141 0 0,-1 0-1 0 0,1 0 1 0 0,0 0-1 0 0,0 1 1 0 0,-1 0-1 0 0,1 0 1 0 0,0 0-1 0 0,0 0 1 0 0,-1 1-141 0 0,-4 1 173 0 0,0 1 1 0 0,0 0-1 0 0,1 1 1 0 0,-1 0 0 0 0,1 1-1 0 0,0-1 1 0 0,0 2 0 0 0,-3 1-174 0 0,-63 37 617 0 0,60-34-540 0 0,10-8 0 0 0,1 1 0 0 0,0 0 0 0 0,0 0 0 0 0,0 1-1 0 0,-3 2-76 0 0,-9 12 636 0 0,4-7-522 0 0,1 2 0 0 0,1-1 0 0 0,-1 3-114 0 0,-6 6 120 0 0,13-17-117 0 0,0 0 0 0 0,1 1 1 0 0,-1-1-1 0 0,1 1 0 0 0,0 0 0 0 0,1 0 0 0 0,-3 4-3 0 0,-6 22 139 0 0,-13 37 269 0 0,2 3-224 0 0,10-34 149 0 0,2 1-1 0 0,-1 12-332 0 0,-2 29 490 0 0,2 25-490 0 0,10-74 57 0 0,1-18-33 0 0,-1 1-1 0 0,0-1 1 0 0,-1 1-24 0 0,-12 91 117 0 0,-7 51-68 0 0,17-120-404 0 0,-1 34 355 0 0,1-9-6 0 0,1-5 280 0 0,4 41-274 0 0,0-25 70 0 0,-1-51-68 0 0,0 33 25 0 0,2 0 0 0 0,4 11-27 0 0,6 71 0 0 0,3 44 0 0 0,-15-131 0 0 0,0-33 0 0 0,0 1 0 0 0,1-1 0 0 0,2 10 0 0 0,1 2 0 0 0,-2 1 0 0 0,0 22 0 0 0,-2-24 0 0 0,2-1 0 0 0,0 1 0 0 0,3 7 0 0 0,13 104-900 0 0,-11-95 1334 0 0,-3-21-557 0 0,0 0 0 0 0,6 17 123 0 0,14 57-256 0 0,-18-77 256 0 0,0 1 0 0 0,2-2 0 0 0,0 1 0 0 0,0-1 0 0 0,2 0 0 0 0,0-1 0 0 0,1 0 0 0 0,1-1 0 0 0,9 10 0 0 0,-15-18 0 0 0,-1 0 0 0 0,0-1 0 0 0,0 2 0 0 0,0 0 0 0 0,-1 0 0 0 0,0-1 0 0 0,1 0 0 0 0,0-1 0 0 0,2 2 0 0 0,15 13 205 0 0,1-1 1 0 0,1-1-1 0 0,1-1 1 0 0,13 6-206 0 0,8 7 146 0 0,-12-15-146 0 0,-29-12 0 0 0,-4-4 0 0 0,1 1 0 0 0,-1 0 0 0 0,0 0 0 0 0,1-1 0 0 0,-1 1 0 0 0,1-1 0 0 0,-1 1 0 0 0,1-1 0 0 0,-1 0 0 0 0,1 1 0 0 0,-1-1 0 0 0,1 0 0 0 0,-1 0 0 0 0,17 2 0 0 0,0 0 0 0 0,0-2 0 0 0,0 0 0 0 0,0 0 0 0 0,0-2 0 0 0,3-1 0 0 0,-15 2-11 0 0,6-1-129 0 0,0-1 0 0 0,0 0-1 0 0,0 0 1 0 0,-1-1 0 0 0,1-1 140 0 0,16-7-161 0 0,-20 10 137 0 0,0-2 1 0 0,-1 1-1 0 0,1-1 0 0 0,3-3 24 0 0,16-9 0 0 0,-19 12 0 0 0,0-1 0 0 0,0 0 0 0 0,0 0 0 0 0,0-1 0 0 0,34-27 0 0 0,-20 17 205 0 0,-18 13-100 0 0,1-1 0 0 0,0 1-1 0 0,-1-1 1 0 0,5-3-105 0 0,13-15-107 0 0,-14 14-22 0 0,-1 0 0 0 0,1 0-1 0 0,-1 0 1 0 0,-1-1 129 0 0,9-15 0 0 0,-12 19 0 0 0,0 0 0 0 0,-1 0 0 0 0,1 0 0 0 0,-1 0 0 0 0,2-4 0 0 0,4-10 0 0 0,26-47 0 0 0,-29 51 200 0 0,-4 13-158 0 0,-1 0 1 0 0,1 0-1 0 0,-1 0 0 0 0,1 1 1 0 0,0-1-1 0 0,-1 0 1 0 0,1 1-1 0 0,0-1 1 0 0,0 1-1 0 0,0-1-42 0 0,5-6 36 0 0,0-1 1 0 0,-1 0-1 0 0,4-9-36 0 0,8-13-666 0 0,-14 25 820 0 0,0 0 1 0 0,0-1 0 0 0,0 1 0 0 0,1-7-155 0 0,1-4 186 0 0,-2 7-186 0 0,0-1 0 0 0,-1 1 0 0 0,0-1 0 0 0,-1 1 0 0 0,0-7 0 0 0,2-13 0 0 0,-2 25 0 0 0,0 0 0 0 0,1 0 0 0 0,0 0 0 0 0,-1 1 0 0 0,2-1 0 0 0,1-4 0 0 0,-1 4 0 0 0,0 0 0 0 0,-1-1 0 0 0,0 1 0 0 0,2-6 0 0 0,-1-7 0 0 0,0-1 0 0 0,-1 0 0 0 0,-1 0 0 0 0,-1 0 0 0 0,0 0 0 0 0,-2-6 0 0 0,-2-95 0 0 0,4 107 0 0 0,0-1 0 0 0,1 1 0 0 0,2-13 0 0 0,1-10 0 0 0,2-32 0 0 0,-2 29 0 0 0,-1-22 0 0 0,-1 19 0 0 0,-1 24 0 0 0,-1 0 0 0 0,0 0 0 0 0,-3-13 0 0 0,-1-34 0 0 0,3 51 0 0 0,0 0 0 0 0,0 0 0 0 0,2-10 0 0 0,-1 9 0 0 0,0 0 0 0 0,0 0 0 0 0,-2-6 0 0 0,-2-8 0 0 0,2 0 0 0 0,2-25 0 0 0,1 18 0 0 0,-5-30 0 0 0,0-33 0 0 0,-3 35 0 0 0,6 53 0 0 0,0 1 0 0 0,0-1 0 0 0,1 1 0 0 0,0-2 0 0 0,0-33 0 0 0,0 40 0 0 0,0-1 0 0 0,0 1 0 0 0,1 0 0 0 0,0-1 0 0 0,0 0 0 0 0,0 0 0 0 0,0 0 0 0 0,0 0 0 0 0,-1 1 0 0 0,0-1 0 0 0,0-2 0 0 0,-1 0 0 0 0,1-1 0 0 0,0 0 0 0 0,0 0 0 0 0,1-5 0 0 0,-1 10 0 0 0,1 0 0 0 0,-1 0 0 0 0,-1 1 0 0 0,1-1 0 0 0,0 0 0 0 0,-1 0 0 0 0,-1-13 0 0 0,1 4 10 0 0,0-1-1 0 0,-2-9-9 0 0,-2-23 34 0 0,0 3-7 0 0,4 33-23 0 0,-1 1 0 0 0,2-1 0 0 0,-1 0 0 0 0,1-2-4 0 0,2-11 0 0 0,-2 1 0 0 0,-1 0 0 0 0,-1-1 0 0 0,-1 1 0 0 0,0 0 0 0 0,-6-16 0 0 0,2 10 0 0 0,3 12 0 0 0,0 1 0 0 0,-1-1 0 0 0,-4-7 0 0 0,-31-79-129 0 0,24 60-3 0 0,0 1 1 0 0,-23-38 131 0 0,30 67 15 0 0,0-1 0 0 0,0 1 0 0 0,-1 1 0 0 0,-1 0 0 0 0,1 1 0 0 0,-2 0 1 0 0,0 0-1 0 0,0 1 0 0 0,0 1 0 0 0,-1 0 0 0 0,-1 1 0 0 0,1 0 0 0 0,-4 0-15 0 0,-20-8 49 0 0,0 2 0 0 0,-1 1 0 0 0,-1 3 0 0 0,-17-2-49 0 0,9 5-2930 0 0,40 6 1433 0 0,0 0 0 0 0,0 1 0 0 0,0-1-1 0 0,0 1 1 0 0,-6 3 1497 0 0,-5 1-9623 0 0</inkml:trace>
  <inkml:trace contextRef="#ctx0" brushRef="#br0" timeOffset="15016.073">999 3820 16296 0 0,'0'0'365'0'0,"0"0"56"0"0,-10-9 568 0 0,9 8-841 0 0,0 0-1 0 0,0-1 0 0 0,0 1 1 0 0,0 0-1 0 0,0-1 0 0 0,0 1 0 0 0,0-1 1 0 0,1 1-1 0 0,-1-1 0 0 0,0 1 1 0 0,1-1-1 0 0,-1 1 0 0 0,1-1 0 0 0,0 0 1 0 0,-1 1-1 0 0,1-1 0 0 0,0 1 1 0 0,0-1-1 0 0,0 0 0 0 0,0 1 0 0 0,1-2-147 0 0,-1 0 262 0 0,0 0-66 0 0,0-7 998 0 0,0-1 0 0 0,-1 1 0 0 0,-1-6-1194 0 0,1 13 164 0 0,1 1 0 0 0,-1-1 0 0 0,0 0 0 0 0,0 1 0 0 0,0-1 0 0 0,0 1 0 0 0,0-1 0 0 0,-1 1 0 0 0,1-1-1 0 0,-1 1 1 0 0,0 0 0 0 0,1 0 0 0 0,-1 0 0 0 0,0 0 0 0 0,-1 0-164 0 0,-17-21 841 0 0,-6-1-631 0 0,20 18-179 0 0,0 0-1 0 0,0 1 1 0 0,-1 0-1 0 0,-1-1-30 0 0,-17-15 63 0 0,21 17-54 0 0,0 1 0 0 0,0-1 0 0 0,0 1 0 0 0,-1-1 0 0 0,0 1-9 0 0,3 2 2 0 0,0 0-1 0 0,0 0 0 0 0,1 1 1 0 0,-1-1-1 0 0,0 0 0 0 0,0 1 1 0 0,0 0-1 0 0,0-1 0 0 0,0 1 1 0 0,0 0-1 0 0,0 0 0 0 0,0 0 1 0 0,0 0-1 0 0,0 1 0 0 0,0-1 1 0 0,0 0-1 0 0,1 1-1 0 0,-4 0-3 0 0,1 1 0 0 0,-1-1 0 0 0,1 1 0 0 0,0 0 0 0 0,-1 0 0 0 0,1 0 0 0 0,1 1 0 0 0,-1 0 0 0 0,0 0 0 0 0,0 0 0 0 0,1 0 0 0 0,0 0 0 0 0,0 0 0 0 0,0 1 0 0 0,0 0 0 0 0,0 0 0 0 0,1 0 0 0 0,-1 0 0 0 0,1 0 0 0 0,0 1 3 0 0,-6 11-23 0 0,1 0 0 0 0,1 1 0 0 0,0-1-1 0 0,1 1 1 0 0,1 0 0 0 0,1 1 0 0 0,-1 10 23 0 0,3-13-8 0 0,0-1 0 0 0,1 1-1 0 0,1-1 1 0 0,0 1 0 0 0,1-1 0 0 0,1 1 0 0 0,0-1-1 0 0,1 0 1 0 0,2 6 8 0 0,-4-15 1 0 0,1 1-1 0 0,-1-1 1 0 0,1 0-1 0 0,0 0 1 0 0,1-1-1 0 0,-1 1 1 0 0,1-1-1 0 0,0 1 1 0 0,0-1-1 0 0,0 0 1 0 0,0-1 0 0 0,1 1-1 0 0,0-1 1 0 0,0 0-1 0 0,-1 0 1 0 0,2 0-1 0 0,-1-1 1 0 0,0 0-1 0 0,1 0 1 0 0,4 2-1 0 0,-7-4 10 0 0,-1 0 0 0 0,1 0 1 0 0,0-1-1 0 0,-1 1 0 0 0,1-1 0 0 0,0 1 1 0 0,-1-1-1 0 0,1 0 0 0 0,-1 0 0 0 0,1 0 1 0 0,-1 0-1 0 0,1 0 0 0 0,-1 0 0 0 0,0-1 1 0 0,0 1-1 0 0,0-1-10 0 0,7-5 59 0 0,0 0 0 0 0,-1 0 0 0 0,1-2-59 0 0,1-2 26 0 0,-1-1 0 0 0,0 0 0 0 0,-1 0 0 0 0,0-1 0 0 0,-1 0 0 0 0,-1 0-1 0 0,0 0 1 0 0,-1-1 0 0 0,0 0 0 0 0,-1 0 0 0 0,0-1 0 0 0,-1 1 0 0 0,-1-1 0 0 0,0-8-26 0 0,4-15 280 0 0,-6 36-27 0 0,0 2-29 0 0,0 3-213 0 0,-1-1-1 0 0,1 1 1 0 0,0-1 0 0 0,-1 1-1 0 0,1 0 1 0 0,0-1-1 0 0,1 1 1 0 0,-1-1 0 0 0,1 2-11 0 0,-1 5 0 0 0,1 10 0 0 0,1 0 0 0 0,1 5 0 0 0,2 19 0 0 0,9 120 0 0 0,-10-135 0 0 0,5 24 0 0 0,-1-14 0 0 0,-7-32-70 0 0,0 1 0 0 0,1-1 0 0 0,0 1 0 0 0,0-1 0 0 0,1 0 0 0 0,-1 0 0 0 0,1 0 0 0 0,2 2 70 0 0,-5-7-480 0 0,7-7-3098 0 0,-3 0 1460 0 0</inkml:trace>
  <inkml:trace contextRef="#ctx0" brushRef="#br0" timeOffset="15809.241">1457 3198 11056 0 0,'0'0'852'0'0,"0"0"-283"0"0,0 0 899 0 0,10-20 11693 0 0,-14 18-12997 0 0,1 1 1 0 0,-1-1-1 0 0,0 0 1 0 0,1 1-1 0 0,-1 0 1 0 0,0 0-1 0 0,0 0 0 0 0,0 0 1 0 0,0 1-1 0 0,-2-1-164 0 0,-46 2 454 0 0,23 0-256 0 0,26-1-174 0 0,0 1 1 0 0,0-1 0 0 0,0 1-1 0 0,0-1 1 0 0,0 1 0 0 0,-2 1-25 0 0,4-2 65 0 0,-1 2 0 0 0,2-2-63 0 0,-1 0 0 0 0,1 0 0 0 0,-1 0 0 0 0,1 0 0 0 0,0 0 0 0 0,-1 1 0 0 0,1-1 0 0 0,-1 0 0 0 0,1 0 0 0 0,0 0 0 0 0,-1 1 0 0 0,1-1 1 0 0,0 0-1 0 0,-1 0 0 0 0,1 1 0 0 0,0-1 0 0 0,-1 0 0 0 0,1 1 0 0 0,0-1 0 0 0,0 0 0 0 0,-1 1 0 0 0,1-1 0 0 0,0 1 0 0 0,0-1 0 0 0,0 0 0 0 0,0 1 0 0 0,-1-1 0 0 0,1 1 0 0 0,0-1 0 0 0,0 1 0 0 0,0-1-2 0 0,-4 14 56 0 0,0 0 0 0 0,1 0 0 0 0,0 0 0 0 0,1 0-1 0 0,1 1 1 0 0,0-1 0 0 0,1 4-56 0 0,-5 49 102 0 0,-3 7 41 0 0,-3 21 174 0 0,1 14 242 0 0,6-74-319 0 0,4-35-231 0 0,0 1 0 0 0,0-1 0 0 0,-1 1 0 0 0,1-1 0 0 0,0 1 0 0 0,0-1 0 0 0,0 1 0 0 0,0-1 0 0 0,0 1 0 0 0,0-1 0 0 0,0 1 0 0 0,0-1 0 0 0,0 1 0 0 0,0-1 0 0 0,0 1 0 0 0,0-1 0 0 0,1 1 0 0 0,-1-1 0 0 0,0 1 0 0 0,0-1 0 0 0,0 0 0 0 0,1 1 0 0 0,-1-1 0 0 0,0 1 0 0 0,0-1 0 0 0,1 1 0 0 0,-1-1 0 0 0,1 0-9 0 0,21 6 417 0 0,-12-6-451 0 0,0 1-1 0 0,0-2 0 0 0,0 1 1 0 0,0-1-1 0 0,-1-1 0 0 0,1 0 1 0 0,6-2 34 0 0,-4 1-1303 0 0,1 0 1 0 0,0 1 0 0 0,-1 1 0 0 0,2 0 1302 0 0,-13 1-1731 0 0,-1 0-224 0 0,0 0-41 0 0</inkml:trace>
  <inkml:trace contextRef="#ctx0" brushRef="#br0" timeOffset="16375.239">1576 3291 4144 0 0,'0'0'319'0'0,"5"-10"942"0"0,-4 8 4228 0 0,0 0 5251 0 0,-1 1-7590 0 0,0 3-1276 0 0,2 8-748 0 0,-1 15-914 0 0,-7 5 614 0 0,-6 16-826 0 0,-5 24 434 0 0,11-44-66 0 0,6-25-208 0 0,-1 1-27 0 0,1-1-138 0 0,0-1-1 0 0,0 1 1 0 0,0 0-1 0 0,-1 0 0 0 0,1-1 1 0 0,0 1-1 0 0,0 0 1 0 0,0 0-1 0 0,0-1 0 0 0,0 1 1 0 0,0 0-1 0 0,1 0 1 0 0,-1-1-1 0 0,0 1 0 0 0,0 0 1 0 0,0 0-1 0 0,1-1 1 0 0,-1 1-1 0 0,0 0 0 0 0,1 0 6 0 0,0 0-9 0 0,0 0-1 0 0,0 0 0 0 0,0 0 0 0 0,1 0 0 0 0,-1-1 0 0 0,0 1 1 0 0,0 0-1 0 0,1-1 0 0 0,-1 1 0 0 0,0-1 0 0 0,1 1 0 0 0,-1-1 1 0 0,1 1-1 0 0,-1-1 0 0 0,1 0 0 0 0,-1 0 0 0 0,0 0 0 0 0,1 0 0 0 0,-1 0 1 0 0,1 0-1 0 0,-1 0 10 0 0,2 0-54 0 0,0-1 1 0 0,0 1-1 0 0,0-1 1 0 0,0 1-1 0 0,0-1 1 0 0,0 0-1 0 0,-1 0 1 0 0,1 0-1 0 0,0-1 1 0 0,-1 1-1 0 0,1-1 0 0 0,1 0 54 0 0,2-3-184 0 0,0 0 0 0 0,-1 0 0 0 0,1 0 0 0 0,0-2 184 0 0,-2 3-243 0 0,0 0-1 0 0,0 0 1 0 0,0 0-1 0 0,-1-1 1 0 0,0 1-1 0 0,0-1 0 0 0,0 0 1 0 0,-1 0-1 0 0,1 0 1 0 0,-1-1-1 0 0,0 1 1 0 0,-1 0-1 0 0,0-1 1 0 0,1 1-1 0 0,-1-1 1 0 0,-1 1-1 0 0,1-5 244 0 0,-1 6 0 0 0,0 0 2 0 0,0-1 0 0 0,0 0 1 0 0,-1 0-1 0 0,0 1 0 0 0,-1-6-2 0 0,2 5 53 0 0,-1-2 1833 0 0,0 18-1579 0 0,-1 6-157 0 0,-4 18 573 0 0,1 0 0 0 0,1 18-723 0 0,-1 13 483 0 0,1-35-231 0 0,1-9-186 0 0,0 0 0 0 0,2 2-66 0 0,1 3-85 0 0,0-26-363 0 0,0-1-176 0 0,0 0-43 0 0,0 0-202 0 0,1-1-828 0 0,2-4-353 0 0</inkml:trace>
  <inkml:trace contextRef="#ctx0" brushRef="#br0" timeOffset="16809.972">1754 3185 20815 0 0,'0'0'472'0'0,"0"0"68"0"0,0 0 34 0 0,0 0-69 0 0,2 0-222 0 0,70 9 2871 0 0,5-5-2712 0 0,-75-4-312 0 0,-1 0 0 0 0,1 0 0 0 0,-1 0 0 0 0,1 0 0 0 0,0 0 0 0 0,-1 1 0 0 0,1-1 0 0 0,-1 0 0 0 0,1 1 0 0 0,-1-1 0 0 0,1 1 0 0 0,-1 0 0 0 0,0 0 0 0 0,1-1 0 0 0,-1 1 1 0 0,1 0-131 0 0,-2 0 47 0 0,1 0 0 0 0,0 0 1 0 0,0 0-1 0 0,-1 1 1 0 0,1-1-1 0 0,-1 0 1 0 0,1 0-1 0 0,-1 0 0 0 0,0 0 1 0 0,1 1-1 0 0,-1-1 1 0 0,0 0-1 0 0,0 0 1 0 0,0 1-1 0 0,0-1 1 0 0,0 0-1 0 0,0 0 0 0 0,0 1 1 0 0,0-1-1 0 0,0 0 1 0 0,-1 1-48 0 0,-2 18 186 0 0,1 0 1 0 0,0 8-187 0 0,1-1 45 0 0,1 18 53 0 0,8 55 89 0 0,-3-30 311 0 0,4 11-498 0 0,-7-69 20 0 0,-1 1-1 0 0,0 0 1 0 0,0 0 0 0 0,-1 0 0 0 0,-1-1-1 0 0,-2 12-19 0 0,3-20 37 0 0,-1-1-1 0 0,0 0 0 0 0,1 1 0 0 0,-2-1 1 0 0,1 0-1 0 0,0 1 0 0 0,-1-1 1 0 0,1 0-1 0 0,-1 0 0 0 0,0 0 0 0 0,0 0 1 0 0,0-1-1 0 0,-1 1 0 0 0,1 0 0 0 0,0-1 1 0 0,-1 0-1 0 0,0 1 0 0 0,0-1 0 0 0,1 0 1 0 0,-1 0-1 0 0,0-1 0 0 0,-1 1 1 0 0,1-1-1 0 0,0 1 0 0 0,0-1 0 0 0,-4 0-36 0 0,0 1-286 0 0,-1-1-1 0 0,1 0 1 0 0,-1-1-1 0 0,0 0 1 0 0,1 0-1 0 0,-1-1 1 0 0,0 0-1 0 0,1 0 1 0 0,-1-1-1 0 0,1 1 1 0 0,0-2-1 0 0,-1 1 287 0 0,5 1-359 0 0,-17-4-1289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9.78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0 16128 0 0,'0'0'737'0'0,"0"0"-15"0"0,0 2-466 0 0,-1 18 207 0 0,0-14 279 0 0,0-1 1 0 0,1 1-1 0 0,0 0 1 0 0,1 0-1 0 0,-1 0 1 0 0,2 4-743 0 0,23 97 3302 0 0,-12-41-2454 0 0,1 31-848 0 0,-4-9 410 0 0,8 78 505 0 0,-17-146-817 0 0,16 150 661 0 0,-12-137-584 0 0,2 0-1 0 0,1-1 1 0 0,1 1-1 0 0,3 0-174 0 0,-8-22 102 0 0,-3-6-72 0 0,1 0 0 0 0,0-1 1 0 0,0 1-1 0 0,0-1 0 0 0,0 1 0 0 0,1-1 0 0 0,2 3-30 0 0,-5-6-13 0 0,1 0-1 0 0,0-1 1 0 0,-1 1-1 0 0,1-1 0 0 0,0 1 1 0 0,0-1-1 0 0,-1 1 1 0 0,1-1-1 0 0,0 1 1 0 0,0-1-1 0 0,-1 0 1 0 0,1 0-1 0 0,0 1 1 0 0,0-1-1 0 0,0 0 1 0 0,0 0-1 0 0,0 0 1 0 0,0 0 13 0 0,1 0-52 0 0,-1 0 1 0 0,1-1 0 0 0,0 1-1 0 0,-1-1 1 0 0,1 1 0 0 0,-1-1 0 0 0,1 1-1 0 0,-1-1 1 0 0,0 0 0 0 0,1 0-1 0 0,-1 0 1 0 0,1 0 0 0 0,0-1 51 0 0,53-53-5121 0 0,-44 45 3343 0 0</inkml:trace>
  <inkml:trace contextRef="#ctx0" brushRef="#br0" timeOffset="855.805">499 728 15608 0 0,'0'0'356'0'0,"0"0"49"0"0,0 0 20 0 0,0 0-46 0 0,4-12-78 0 0,-1 5 557 0 0,0 1 1 0 0,0-1-1 0 0,0 0 0 0 0,-1 0 0 0 0,0-1 1 0 0,-1 1-859 0 0,1-4 525 0 0,-1 0 0 0 0,0 0 0 0 0,0 0 1 0 0,-1 0-1 0 0,-1 0 0 0 0,0-1-525 0 0,0 5 139 0 0,0-1-1 0 0,-1 1 1 0 0,0 0-1 0 0,0 0 0 0 0,-1 1 1 0 0,0-1-1 0 0,0 0 1 0 0,0 1-1 0 0,-1 0 1 0 0,0 0-1 0 0,0 0 1 0 0,-1 0-1 0 0,1 0 1 0 0,-1 1-1 0 0,-1 0 0 0 0,1 0 1 0 0,-1 0-1 0 0,1 1 1 0 0,-3-1-139 0 0,6 4 7 0 0,0 0 0 0 0,0 0 0 0 0,-1 0 0 0 0,1 0 0 0 0,0 1 0 0 0,0-1 0 0 0,0 1 0 0 0,0 0 0 0 0,-1-1 0 0 0,1 1 0 0 0,0 0 0 0 0,0 0 0 0 0,-1 1 1 0 0,1-1-1 0 0,0 0 0 0 0,0 1 0 0 0,0-1 0 0 0,0 1 0 0 0,0 0 0 0 0,-1 0 0 0 0,1 0 0 0 0,0 0 0 0 0,1 0 0 0 0,-1 0 0 0 0,0 0 0 0 0,0 1 0 0 0,0-1 0 0 0,1 1 0 0 0,-1-1 0 0 0,1 1 0 0 0,-1 0 0 0 0,0 0-7 0 0,-4 7 36 0 0,-1 0-1 0 0,1 0 0 0 0,1 0 0 0 0,-1 1 0 0 0,-3 10-35 0 0,-1 4 0 0 0,2 0 0 0 0,0 1 0 0 0,1 0 0 0 0,2 0 0 0 0,1 1 0 0 0,0 0 0 0 0,2-1 0 0 0,1 6 0 0 0,2-16 32 0 0,1 0 0 0 0,1 0 0 0 0,0 0 0 0 0,0-1 0 0 0,2 1 0 0 0,0-1-32 0 0,-4-11 10 0 0,0-1 0 0 0,0 1 0 0 0,0 0 0 0 0,0-1 0 0 0,1 1 0 0 0,-1-1 0 0 0,1 0 0 0 0,-1 1 0 0 0,1-1 0 0 0,0 0 0 0 0,0 0 0 0 0,0 0 0 0 0,1 0 0 0 0,-1-1 0 0 0,0 1 0 0 0,1-1-10 0 0,-2 0 9 0 0,1 0 1 0 0,0 0-1 0 0,-1-1 0 0 0,1 1 1 0 0,0-1-1 0 0,0 1 0 0 0,0-1 1 0 0,-1 0-1 0 0,1 0 0 0 0,0 0 1 0 0,0 0-1 0 0,0 0 0 0 0,0 0 1 0 0,-1 0-1 0 0,1-1 0 0 0,0 1 1 0 0,0 0-1 0 0,0-1 0 0 0,-1 0 1 0 0,1 1-1 0 0,0-1 0 0 0,-1 0 1 0 0,1 0-1 0 0,0-1-9 0 0,5-2 35 0 0,-1-1-1 0 0,0 0 1 0 0,0-1 0 0 0,-1 0-1 0 0,1 1 1 0 0,-1-2 0 0 0,-1 1-1 0 0,1-1 1 0 0,0 0-35 0 0,5-11 83 0 0,-1 0-1 0 0,-1 0 1 0 0,1-2-83 0 0,-4 0 0 0 0,0 1 0 0 0,-1 0 0 0 0,-1-1 0 0 0,0 0 0 0 0,-2 0 0 0 0,0 0 0 0 0,-2-8 0 0 0,-4-6-18 0 0,3 26 6 0 0,1 1 0 0 0,0-1 1 0 0,0-6 11 0 0,-1 5-59 0 0,-1 10-193 0 0,-2 13-3 0 0,4 4 235 0 0,1 1 0 0 0,0-1-1 0 0,2 0 1 0 0,0 0 0 0 0,2 7 20 0 0,1 11 32 0 0,-1-15 65 0 0,0 0-1 0 0,1 0 1 0 0,1-1-1 0 0,1 0 1 0 0,1 0 0 0 0,0-1-1 0 0,7 10-96 0 0,-12-24 26 0 0,1 1 0 0 0,-1-1 1 0 0,1-1-1 0 0,1 1 0 0 0,-1-1 0 0 0,0 1 0 0 0,1-1 0 0 0,0-1 0 0 0,0 1 1 0 0,0-1-1 0 0,0 1 0 0 0,1-2 0 0 0,2 2-26 0 0,-7-4 12 0 0,0 0 0 0 0,1 0-1 0 0,-1 0 1 0 0,1 0 0 0 0,-1 0 0 0 0,1 0-1 0 0,-1-1 1 0 0,0 1 0 0 0,1 0 0 0 0,-1-1-1 0 0,0 1 1 0 0,1-1 0 0 0,-1 0 0 0 0,0 1-1 0 0,0-1 1 0 0,1 0 0 0 0,-1 0 0 0 0,0 0-1 0 0,0 0 1 0 0,0 0 0 0 0,0 0-1 0 0,0 0 1 0 0,0 0 0 0 0,0 0 0 0 0,-1-1-1 0 0,2 0-11 0 0,2-5 35 0 0,0 0-1 0 0,0 0 0 0 0,0 0 1 0 0,0-2-35 0 0,3-8-29 0 0,0 0 1 0 0,-1 0-1 0 0,-1-1 1 0 0,-1 0-1 0 0,0 0 1 0 0,-2 0-1 0 0,0 0 1 0 0,0-9 28 0 0,-6-109-598 0 0,3 124 494 0 0,0 0 0 0 0,-1 1-1 0 0,0-1 1 0 0,-3-9 104 0 0,5 21-3 0 0,0 0 0 0 0,0 0 0 0 0,0 0-1 0 0,0 0 1 0 0,0 0 0 0 0,0 0 0 0 0,0 0 0 0 0,0 0-1 0 0,0 0 1 0 0,0 0 0 0 0,0 1 0 0 0,0-1 0 0 0,0 0 0 0 0,0 0-1 0 0,-1 0 1 0 0,1 0 0 0 0,0 0 0 0 0,0 0 0 0 0,0 0-1 0 0,0 0 1 0 0,0 0 0 0 0,0 0 0 0 0,0 0 0 0 0,0 0 0 0 0,0 0-1 0 0,0 0 1 0 0,0 0 0 0 0,0 0 0 0 0,0 0 0 0 0,0 0-1 0 0,0 0 1 0 0,0 0 0 0 0,0 0 0 0 0,0 0 3 0 0,0 7-15 0 0,1 10 26 0 0,8 17-12 0 0,1 0-1 0 0,1-1 1 0 0,2 0 0 0 0,2-1-1 0 0,0 0 1 0 0,6 5 1 0 0,-12-22 322 0 0,0 0 1 0 0,9 11-323 0 0,-14-22 12 0 0,0 1 0 0 0,0-1 0 0 0,0 0-1 0 0,0 0 1 0 0,1 0 0 0 0,0 0 0 0 0,-1-1 0 0 0,1 0 0 0 0,5 2-12 0 0,-9-4 4 0 0,1-1-1 0 0,-1 1 1 0 0,1-1-1 0 0,0 0 1 0 0,-1 1 0 0 0,1-1-1 0 0,-1 0 1 0 0,1 0-1 0 0,0 0 1 0 0,-1-1 0 0 0,1 1-1 0 0,-1 0 1 0 0,1 0-1 0 0,-1-1 1 0 0,1 1 0 0 0,0-1-1 0 0,-1 1 1 0 0,0-1-1 0 0,1 0 1 0 0,-1 0-1 0 0,1 0 1 0 0,-1 1 0 0 0,0-1-1 0 0,0-1 1 0 0,1 1-1 0 0,-1 0 1 0 0,0 0-4 0 0,5-5 66 0 0,-1-1 0 0 0,1 1-1 0 0,-1-1 1 0 0,2-5-66 0 0,-4 8 8 0 0,3-6 14 0 0,-1 0 0 0 0,-1 0 1 0 0,1 0-1 0 0,-2 0 0 0 0,1 0 0 0 0,-1-1 0 0 0,1-10-22 0 0,-1-2-172 0 0,0-1 1 0 0,-2 0-1 0 0,0-2 172 0 0,-8-64-741 0 0,5 105 722 0 0,1 0 1 0 0,1 0-1 0 0,1 0 1 0 0,0 2 18 0 0,1 8-1 0 0,1 8 122 0 0,3 13-121 0 0,1 10 167 0 0,3 68 937 0 0,-5 5-1104 0 0,-5-77 349 0 0,-2 1 1 0 0,-3 0-1 0 0,-10 42-349 0 0,12-78 25 0 0,-2 1 0 0 0,0-1-1 0 0,-1 0 1 0 0,-1-1 0 0 0,-1 1 0 0 0,0-1-1 0 0,-9 12-24 0 0,16-26 30 0 0,-1 0-1 0 0,1 0 0 0 0,-1 1 0 0 0,0-2 0 0 0,0 1 0 0 0,0 0 0 0 0,0 0 1 0 0,0 0-1 0 0,0-1 0 0 0,0 1 0 0 0,-1-1 0 0 0,1 0 0 0 0,0 0 1 0 0,-1 0-1 0 0,1 0 0 0 0,-1 0 0 0 0,1 0 0 0 0,-1-1 0 0 0,0 1 0 0 0,1-1 1 0 0,-1 0-1 0 0,0 1 0 0 0,0-1-29 0 0,-1-1 5 0 0,0 1-1 0 0,0-1 1 0 0,0 0-1 0 0,1 0 1 0 0,-1 0-1 0 0,0-1 1 0 0,1 1 0 0 0,-1-1-1 0 0,1 0 1 0 0,-1 0-1 0 0,1 0 1 0 0,0 0 0 0 0,0 0-1 0 0,0-1 1 0 0,0 0-1 0 0,0 1-4 0 0,-5-7-211 0 0,0 0 0 0 0,1-1 0 0 0,0 0 0 0 0,0 0-1 0 0,1 0 1 0 0,1-1 0 0 0,-1 0 0 0 0,2 0 0 0 0,-1 0-1 0 0,1-4 212 0 0,0 0-812 0 0,0 0 0 0 0,2 1 0 0 0,0-1 0 0 0,0 0 0 0 0,2 0 0 0 0,0-1-1 0 0,0 1 1 0 0,2-2 812 0 0,2-18-2036 0 0</inkml:trace>
  <inkml:trace contextRef="#ctx0" brushRef="#br0" timeOffset="1243.905">1003 706 16184 0 0,'12'-10'410'0'0,"0"0"1"0"0,0 0 0 0 0,1 2 0 0 0,5-3-411 0 0,-12 8 447 0 0,0-1 0 0 0,1 1 1 0 0,0 1-1 0 0,0 0 0 0 0,0-1 0 0 0,0 2 1 0 0,0-1-1 0 0,0 1 0 0 0,0 0 0 0 0,4 1-447 0 0,-1 0 927 0 0,-1 1-1 0 0,1 1 1 0 0,7 1-927 0 0,-11-1 143 0 0,0-1-1 0 0,0 1 1 0 0,0-2-1 0 0,0 1 1 0 0,0-1-1 0 0,0 0 1 0 0,-1 0-1 0 0,1 0 1 0 0,0-1 0 0 0,5-1-143 0 0,-8 1 59 0 0,1 0 0 0 0,-1 0 0 0 0,0 0 0 0 0,1 0 1 0 0,-1-1-1 0 0,0 0 0 0 0,0 1 0 0 0,0-1 0 0 0,-1 0 1 0 0,1 0-1 0 0,0-1 0 0 0,-1 1 0 0 0,1-1 0 0 0,-1 1 1 0 0,0-1-1 0 0,0 0 0 0 0,0 0 0 0 0,0 0 0 0 0,0 0 1 0 0,-1 0-1 0 0,1 0 0 0 0,-1 0 0 0 0,0 0 0 0 0,0-1 1 0 0,0 1-1 0 0,0-1 0 0 0,-1-1-59 0 0,2-3-7 0 0,-1 6 12 0 0,0-1 0 0 0,-1 1 0 0 0,1-1 0 0 0,-1 1 1 0 0,1-1-1 0 0,-1 1 0 0 0,0-1 0 0 0,0 0 0 0 0,0 1 0 0 0,-1-1 0 0 0,1 1 0 0 0,-1-1 0 0 0,1 1 1 0 0,-1 0-1 0 0,0-1 0 0 0,0 0-5 0 0,-1-1 20 0 0,0-2-20 0 0,-1 1-1 0 0,0 0 0 0 0,0 0 0 0 0,0 0 0 0 0,-1-1 1 0 0,2 4-3 0 0,1 1-1 0 0,-1-1 1 0 0,1 1 0 0 0,-1 0-1 0 0,0-1 1 0 0,1 1 0 0 0,-1 0-1 0 0,0 0 1 0 0,0 0 0 0 0,0 1-1 0 0,0-1 1 0 0,0 0 0 0 0,0 1-1 0 0,0-1 1 0 0,0 1-1 0 0,-1-1 4 0 0,0 1 3 0 0,1 0-1 0 0,0 0 0 0 0,-1 0 0 0 0,1 0 0 0 0,-1 0 0 0 0,1 0 0 0 0,0 1 0 0 0,0-1 0 0 0,-1 1 0 0 0,1-1 0 0 0,0 1 0 0 0,0 0 0 0 0,-1 0 1 0 0,1 0-1 0 0,0 0 0 0 0,0 1 0 0 0,0-1 0 0 0,0 1-2 0 0,-1 1 18 0 0,0 0 0 0 0,0 0-1 0 0,1 0 1 0 0,-1 0 0 0 0,1 0 0 0 0,0 1 0 0 0,0-1 0 0 0,0 1 0 0 0,0 0-1 0 0,0 0-17 0 0,-2 9 73 0 0,0 0 0 0 0,1 0 0 0 0,0 1 0 0 0,1-1-1 0 0,-1 14-72 0 0,3-5 180 0 0,1 1 0 0 0,0-1 0 0 0,2 0 0 0 0,0 0 0 0 0,2-1-1 0 0,0 1 1 0 0,2-1 0 0 0,3 7-180 0 0,-4-10 53 0 0,2-1 0 0 0,0 1-1 0 0,1-1 1 0 0,1 0 0 0 0,2 0-53 0 0,-11-15-11 0 0,0-1 0 0 0,0 1 0 0 0,0-1 0 0 0,0 1 0 0 0,1-1 0 0 0,-1 1 0 0 0,1-1 0 0 0,-1 0 0 0 0,1 0 0 0 0,0 0 0 0 0,-1 0 0 0 0,1 0 0 0 0,0 0 0 0 0,0 0 0 0 0,-1 0 0 0 0,1-1 0 0 0,0 1 0 0 0,0-1 0 0 0,0 0 0 0 0,0 1 0 0 0,0-1 0 0 0,0 0 11 0 0,1 0-42 0 0,-1-1 0 0 0,1 1 1 0 0,0-1-1 0 0,0 0 0 0 0,-1 0 0 0 0,1 0 0 0 0,0 0 1 0 0,-1 0-1 0 0,0 0 0 0 0,1-1 0 0 0,-1 1 1 0 0,1-1-1 0 0,-1 0 0 0 0,0 0 42 0 0,5-4-168 0 0,-1-1 0 0 0,0 1 0 0 0,0-1 0 0 0,0-1-1 0 0,-1 1 1 0 0,0-1 0 0 0,0 0 0 0 0,2-7 168 0 0,21-47-6009 0 0,-16 43-2273 0 0</inkml:trace>
  <inkml:trace contextRef="#ctx0" brushRef="#br0" timeOffset="1590.586">1530 617 3224 0 0,'0'0'719'0'0,"0"0"1808"0"0,2 1 795 0 0,0 0-2395 0 0,0 0 1 0 0,0 0-1 0 0,0 1 1 0 0,-1-1-1 0 0,1 0 1 0 0,0 1 0 0 0,-1 0-1 0 0,1 0-927 0 0,10 17 4001 0 0,-7-7-2721 0 0,-1-1 0 0 0,3 11-1280 0 0,-1-1 924 0 0,-3-10-412 0 0,0 0 1 0 0,-1 1-1 0 0,0 5-512 0 0,3 16 843 0 0,-2-11-232 0 0,-2-16-319 0 0,0 0 0 0 0,0 0-1 0 0,0 1 1 0 0,2 3-292 0 0,-2-9 328 0 0,-1-1-7 0 0,0 0-26 0 0,0 0-8 0 0,0 0-6 0 0,-9-40 615 0 0,4-8-372 0 0,-5-13-524 0 0,-1-6 151 0 0,9 56-137 0 0,0 0 13 0 0,0-1 0 0 0,1 1 0 0 0,1 0 0 0 0,0-1 0 0 0,0 1 0 0 0,2-6-27 0 0,-2 13-3 0 0,1 1-1 0 0,0 0 1 0 0,0 0-1 0 0,0 0 1 0 0,1 0-1 0 0,-1 0 1 0 0,1 0-1 0 0,0 0 0 0 0,-1 0 1 0 0,1 1-1 0 0,0-1 1 0 0,1 1-1 0 0,-1-1 1 0 0,0 1-1 0 0,1 0 1 0 0,-1 0-1 0 0,1 0 1 0 0,0 0-1 0 0,0 1 0 0 0,-1-1 1 0 0,1 1-1 0 0,0-1 1 0 0,0 1-1 0 0,1 0 1 0 0,-1 0 3 0 0,15-4-101 0 0,-1 1 0 0 0,1 1 0 0 0,0 0 0 0 0,1 1 0 0 0,-1 1 0 0 0,0 1 0 0 0,0 0 0 0 0,4 2 101 0 0,45-1-3744 0 0,-44-1-2160 0 0,3 0-3386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32.77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134 0 18887 0 0,'0'0'1456'0'0,"0"0"-941"0"0,-2 2-195 0 0,-5 7 349 0 0,1 0-1 0 0,-1 0 1 0 0,1 1 0 0 0,1 0-1 0 0,0 0 1 0 0,0 1 0 0 0,1-1-1 0 0,-1 8-668 0 0,-15 30 1560 0 0,-17 21-6210 0 0,26-50 1622 0 0,-2 1-5733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33.71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76 438 14888 0 0,'-13'-16'142'0'0,"6"8"49"0"0,1 0-1 0 0,0-1 1 0 0,-3-5-191 0 0,7 10 70 0 0,0 0-1 0 0,0 0 0 0 0,1-1 1 0 0,0 1-1 0 0,0 0 1 0 0,0-1-1 0 0,0 1 1 0 0,1 0-1 0 0,-1-1 1 0 0,1 1-1 0 0,0-1 0 0 0,0 1 1 0 0,1-2-70 0 0,-1 3-8 0 0,0 0 0 0 0,0 0 0 0 0,-1 0 0 0 0,1 0 0 0 0,-1 0 0 0 0,0 0 0 0 0,0 0 0 0 0,0 1 0 0 0,0-2 8 0 0,-1 1 159 0 0,1 0 1 0 0,0 0 0 0 0,0 0-1 0 0,0 0 1 0 0,1 0 0 0 0,-1-1-1 0 0,1-1-159 0 0,0-5 2115 0 0,-1 13-165 0 0,-2 19-615 0 0,1-18-1268 0 0,1 1-1 0 0,0-1 1 0 0,0 1-1 0 0,0 0 1 0 0,1-1-1 0 0,-1 1 1 0 0,1 0-1 0 0,0-1 1 0 0,1 1 0 0 0,-1 0-1 0 0,1-1 1 0 0,0 1-1 0 0,0 1-66 0 0,1 4 153 0 0,-2 1-1 0 0,1 0 0 0 0,-1 4-152 0 0,2 26 327 0 0,3-12-43 0 0,2 0 0 0 0,2 2-284 0 0,9 40 288 0 0,-1 6-22 0 0,-3-12 252 0 0,4 46-518 0 0,-6-21 162 0 0,3 40-81 0 0,-9-51 300 0 0,4 6-381 0 0,-5-37 233 0 0,-3-24 154 0 0,2-1 0 0 0,1 8-387 0 0,-1-11 366 0 0,-4-17-284 0 0,0-1 0 0 0,0 1 0 0 0,1 0 0 0 0,0-1 0 0 0,-1 1 0 0 0,1-1 0 0 0,0 1 0 0 0,0 0 0 0 0,1 1-82 0 0,-1-3 201 0 0,-1-1-1 0 0,6-25 376 0 0,-5-28-117 0 0,0 12-238 0 0,-2-15-221 0 0,0 45 0 0 0,2-1 0 0 0,0 0 0 0 0,0 0 0 0 0,2-5 0 0 0,2-19 0 0 0,-4 26-20 0 0,2 1-1 0 0,-1-1 0 0 0,1 0 1 0 0,1 1-1 0 0,-1 0 1 0 0,2 0-1 0 0,-1 0 1 0 0,1 0-1 0 0,1 1 1 0 0,5-8 20 0 0,-5 9 2 0 0,1 1 1 0 0,-1-1-1 0 0,1 2 0 0 0,0-1 1 0 0,1 1-1 0 0,-1 0 1 0 0,1 0-1 0 0,0 1 1 0 0,0 0-1 0 0,1 1 0 0 0,-1-1 1 0 0,1 2-1 0 0,-1-1 1 0 0,1 1-1 0 0,0 1 1 0 0,0-1-1 0 0,0 1 0 0 0,0 1-2 0 0,2-1 12 0 0,0 1-1 0 0,0 0 0 0 0,0 1 1 0 0,0 1-1 0 0,0-1 1 0 0,0 2-1 0 0,0-1 0 0 0,-1 1 1 0 0,1 1-1 0 0,-1 0 0 0 0,0 1 1 0 0,0 0-1 0 0,0 0 0 0 0,5 5-11 0 0,-7-4 19 0 0,0 0 0 0 0,-1 0 0 0 0,0 0 0 0 0,0 1 0 0 0,-1 0 0 0 0,0 1 0 0 0,0-1 0 0 0,0 1 0 0 0,-1 0 0 0 0,-1 1 0 0 0,1-1 0 0 0,-1 1 0 0 0,-1 0 0 0 0,1 0 0 0 0,-2 0 0 0 0,1 0-1 0 0,-1 1 1 0 0,0-1 0 0 0,-1 5-19 0 0,-1-8 4 0 0,0 0-1 0 0,-1 0 1 0 0,1-1-1 0 0,-1 1 1 0 0,-1 0-1 0 0,1 0 1 0 0,-1 0-1 0 0,-2 4-3 0 0,-1 2 32 0 0,0-1 0 0 0,0 0-1 0 0,-8 9-31 0 0,-1-1 16 0 0,-2-1 0 0 0,0 0 0 0 0,-1-1 0 0 0,-1-1 0 0 0,-1 1-16 0 0,7-9-100 0 0,0 0-1 0 0,0 0 1 0 0,-1-1-1 0 0,0 0 1 0 0,0-1-1 0 0,-1-1 1 0 0,0 0-1 0 0,0-1 1 0 0,0-1-1 0 0,0 0 1 0 0,0 0-1 0 0,-4-1 101 0 0,-9 0-290 0 0,1-1 1 0 0,0-2-1 0 0,-1 0 0 0 0,1-1 0 0 0,0-2 0 0 0,-7-2 290 0 0,23 2-776 0 0,1 1 1 0 0,-1-1-1 0 0,1 0 0 0 0,0-1 1 0 0,1 0-1 0 0,-1-1 1 0 0,-7-5 775 0 0,4 2-1708 0 0,-7-6-6161 0 0</inkml:trace>
  <inkml:trace contextRef="#ctx0" brushRef="#br0" timeOffset="814.896">1004 33 11976 0 0,'0'0'922'0'0,"0"0"-302"0"0,0 0 962 0 0,-8 4 4565 0 0,-20 15-3361 0 0,24-16-2575 0 0,0-1 0 0 0,0 1 1 0 0,1-1-1 0 0,-1 0 0 0 0,-1 0 1 0 0,1 0-1 0 0,-3 0-211 0 0,3-1 158 0 0,-2 1-56 0 0,0-1 0 0 0,-1 0 0 0 0,1 0-1 0 0,-1 0 1 0 0,1-1 0 0 0,-1 0 0 0 0,1-1 0 0 0,0 1 0 0 0,-1-1 0 0 0,1-1 0 0 0,-3 0-102 0 0,-34-3 616 0 0,37 4-503 0 0,4 1-105 0 0,0 0-1 0 0,0 0 1 0 0,0 0 0 0 0,1 0 0 0 0,-1 0-1 0 0,0 0 1 0 0,0 0 0 0 0,0 1-1 0 0,1-1 1 0 0,-1 1 0 0 0,0-1 0 0 0,1 1-1 0 0,-1 0 1 0 0,0-1 0 0 0,1 1-1 0 0,-1 0 1 0 0,1 0 0 0 0,-1 0 0 0 0,1 0-1 0 0,0 1 1 0 0,-1-1 0 0 0,1 1-8 0 0,0-1 11 0 0,0 1 1 0 0,1-1-1 0 0,-1 1 1 0 0,1-1-1 0 0,-1 1 0 0 0,1 0 1 0 0,0-1-1 0 0,0 1 1 0 0,0 0-1 0 0,0-1 1 0 0,0 1-1 0 0,0 0-11 0 0,0 3 60 0 0,-1 2 12 0 0,0 0-1 0 0,1 0 0 0 0,0 0 1 0 0,0 0-1 0 0,1-1 0 0 0,0 6-71 0 0,2 20 180 0 0,-6 149 596 0 0,-1 39 216 0 0,-5-54-219 0 0,3-90-475 0 0,1-1 216 0 0,6-76-504 0 0,-1-1 1 0 0,1 1-1 0 0,0-1 0 0 0,-1 1 0 0 0,1 0 0 0 0,0-1 0 0 0,0 1 0 0 0,0 0 0 0 0,0-1 1 0 0,0 1-1 0 0,1-1-10 0 0,4-5 23 0 0,4-7-163 0 0,1 0 0 0 0,1 0 0 0 0,0 1 1 0 0,1 1-1 0 0,0 0 0 0 0,1 1 0 0 0,0 1 0 0 0,1 0 0 0 0,7-4 140 0 0,8-3-1870 0 0,-29 17 615 0 0,-1 0-286 0 0,0 0-910 0 0,0 0-3601 0 0,0 0-1543 0 0</inkml:trace>
  <inkml:trace contextRef="#ctx0" brushRef="#br0" timeOffset="1290.758">929 683 7368 0 0,'0'0'333'0'0,"0"0"0"0"0,0 0 253 0 0,2-1 4083 0 0,9-1-212 0 0,0-3-1801 0 0,-5 3-2206 0 0,0-1 1 0 0,0 0-1 0 0,0 0 0 0 0,0 0 1 0 0,-1-1-1 0 0,1 0 0 0 0,-1 0 1 0 0,0-1-1 0 0,2-2-450 0 0,-1 1 165 0 0,-3 4-77 0 0,-1-1 1 0 0,1 0-1 0 0,-1 0 0 0 0,0 0 0 0 0,1 0 1 0 0,-1-1-1 0 0,-1 1-88 0 0,9-15 430 0 0,1 1 0 0 0,0 0-430 0 0,18-27 629 0 0,-20 26-518 0 0,0-1 1 0 0,-2 0-1 0 0,0 0 0 0 0,-1 0 1 0 0,-1-1-1 0 0,-1 0 0 0 0,2-14-111 0 0,-1-25 721 0 0,-3-58-721 0 0,-2 104 4 0 0,0 2 7 0 0,0 11 47 0 0,-1 0-48 0 0,0 1-1 0 0,0 0 0 0 0,0-1 1 0 0,1 1-1 0 0,-1 0 0 0 0,0 0 0 0 0,0 0 1 0 0,1 0-1 0 0,-1 0 0 0 0,0 0 0 0 0,1 0 1 0 0,-1 0-1 0 0,1 0 0 0 0,-1 0 0 0 0,1 0 1 0 0,-1 0-10 0 0,0 2 6 0 0,-14 30-44 0 0,2 2 0 0 0,1 0 0 0 0,1 0 0 0 0,1 5 38 0 0,8-28 5 0 0,0 1 1 0 0,0 0-1 0 0,2 1 0 0 0,-1-1 1 0 0,2 0-1 0 0,-1 0 0 0 0,2 0 1 0 0,0 0-1 0 0,0 0 0 0 0,2 0 1 0 0,1 5-6 0 0,4 7 29 0 0,1-1 0 0 0,1 1 1 0 0,2-2-1 0 0,0 0 0 0 0,3 3-29 0 0,-13-21 8 0 0,-1-3-6 0 0,0 1-1 0 0,-1-1 0 0 0,1 0 0 0 0,0 0 0 0 0,0 0 0 0 0,0 0 0 0 0,0 0 0 0 0,0 0 0 0 0,1-1 1 0 0,-1 1-1 0 0,0-1 0 0 0,2 1-1 0 0,-3-1 3 0 0,1-1-1 0 0,0 1 1 0 0,-1 0 0 0 0,1-1 0 0 0,-1 0-1 0 0,1 1 1 0 0,0-1 0 0 0,-1 0 0 0 0,1 0 0 0 0,-1 0-1 0 0,1 0 1 0 0,0 0 0 0 0,-1 0 0 0 0,1-1-1 0 0,0 1 1 0 0,-1 0 0 0 0,1-1 0 0 0,-1 1 0 0 0,1-1-1 0 0,-1 0 1 0 0,1 0 0 0 0,-1 1 0 0 0,0-1 0 0 0,1 0-1 0 0,0-1-2 0 0,1 0-82 0 0,0-1-1 0 0,0 1 1 0 0,0-1 0 0 0,0 0-1 0 0,0 1 1 0 0,-1-1-1 0 0,1-1 1 0 0,-1 1 0 0 0,0 0-1 0 0,1-3 83 0 0,11-19-900 0 0,-10 19-420 0 0,0 0-1 0 0,-1 0 1 0 0,0-1-1 0 0,0 1 1 0 0,0-5 1320 0 0,1-3-7633 0 0</inkml:trace>
  <inkml:trace contextRef="#ctx0" brushRef="#br0" timeOffset="1863.66">1313 33 4144 0 0,'-1'-6'428'0'0,"-3"-4"-549"0"0,0 1 2564 0 0,3 3 4673 0 0,1 5-4023 0 0,0 1-1309 0 0,0 0-578 0 0,0 0-112 0 0,0 0-50 0 0,0 0-105 0 0,0 0-47 0 0,0 0-11 0 0,0 0-67 0 0,0 0-280 0 0,0 0-118 0 0,3 0-275 0 0,-1 1-1 0 0,1 0 0 0 0,-1 0 1 0 0,0 0-1 0 0,1 0 1 0 0,-1 0-1 0 0,0 0 0 0 0,1 1 1 0 0,0 0-141 0 0,6 4 332 0 0,0-1-133 0 0,1 0-1 0 0,-1-1 0 0 0,1 0 1 0 0,0-1-1 0 0,0 0 1 0 0,0 0-1 0 0,0-1 0 0 0,0 0 1 0 0,1-1-1 0 0,6 0-198 0 0,-3-1 139 0 0,0 0-1 0 0,-1-1 0 0 0,1-1 1 0 0,0 0-1 0 0,0-1 1 0 0,10-4-139 0 0,-23 7 12 0 0,-1-1 0 0 0,1 1 0 0 0,-1 0 0 0 0,1-1 1 0 0,0 1-1 0 0,-1 0 0 0 0,1 0 0 0 0,0 0 0 0 0,-1-1 1 0 0,1 1-1 0 0,-1 0 0 0 0,1 0 0 0 0,0 0 0 0 0,0 0 1 0 0,-1 0-1 0 0,1 0 0 0 0,0 0 0 0 0,-1 0 0 0 0,1 0 1 0 0,0 1-1 0 0,-1-1 0 0 0,1 0 0 0 0,-1 0 0 0 0,1 1 1 0 0,0-1-1 0 0,-1 0 0 0 0,1 1 0 0 0,-1-1 0 0 0,1 0 1 0 0,-1 1-1 0 0,1-1 0 0 0,-1 1 0 0 0,1-1 0 0 0,-1 1 1 0 0,1-1-1 0 0,-1 1 0 0 0,0-1 0 0 0,1 1 0 0 0,-1 0 1 0 0,1-1-13 0 0,-1 4 64 0 0,1-1 1 0 0,-1 1-1 0 0,1-1 1 0 0,-1 0-1 0 0,0 1 1 0 0,0-1 0 0 0,-1 3-65 0 0,0 7-115 0 0,-4 57 242 0 0,0 2 2 0 0,2 57 128 0 0,-4 49 54 0 0,3-140-311 0 0,2-18 0 0 0,1 1 0 0 0,0 0 0 0 0,2 7 0 0 0,0-9 0 0 0,0 0 0 0 0,-2-1 0 0 0,0 1 0 0 0,-1 0 0 0 0,0-8 0 0 0,0 0 0 0 0,0-1 0 0 0,-1 1 0 0 0,-1-1 0 0 0,1 1 0 0 0,-2-1 0 0 0,-2 5 0 0 0,5-12 1 0 0,1 0-1 0 0,-1 0 1 0 0,0-1-1 0 0,0 1 1 0 0,0-1 0 0 0,-1 1-1 0 0,1-1 1 0 0,-1 0-1 0 0,1 1 1 0 0,-1-1 0 0 0,0-1-1 0 0,1 1 1 0 0,-1 0 0 0 0,0-1-1 0 0,0 1 1 0 0,0-1-1 0 0,-1 0 1 0 0,1 0 0 0 0,0 0-1 0 0,0 0 1 0 0,-1-1-1 0 0,1 1 1 0 0,0-1 0 0 0,-2 0-1 0 0,-3-1-8 0 0,0 1-1 0 0,0-2 1 0 0,0 1 0 0 0,0-1 0 0 0,0-1 0 0 0,0 1 0 0 0,1-1 0 0 0,0-1-1 0 0,-4-1 9 0 0,-19-10-1712 0 0,-1 1 0 0 0,-8-1 1712 0 0,21 11-2149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29.85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34 568 14280 0 0,'-25'-4'1297'0'0,"24"6"-915"0"0,0-1-1 0 0,0 1 1 0 0,0-1 0 0 0,0 1 0 0 0,1-1-1 0 0,-1 1 1 0 0,1 0 0 0 0,-1 0-1 0 0,1-1 1 0 0,-1 1 0 0 0,1 0-382 0 0,0-1 386 0 0,-1 5 11 0 0,1 0 0 0 0,0 0 0 0 0,0 0 0 0 0,1 0 0 0 0,0 0 0 0 0,0 0 0 0 0,0 0 0 0 0,0 0 0 0 0,1 0 0 0 0,0 0 0 0 0,1-1 0 0 0,0 2-397 0 0,4 12 609 0 0,40 133 1158 0 0,6 45-850 0 0,-28-93-633 0 0,30 127 172 0 0,-11-43-168 0 0,-39-169-161 0 0,0 1-1 0 0,2-2 0 0 0,0 1 1 0 0,1-1-1 0 0,6 10-126 0 0,-13-27 72 0 0,0-2 15 0 0,1-1-50 0 0,-1 0 0 0 0,0 1 1 0 0,1-1-1 0 0,-1 0 0 0 0,0 0 0 0 0,0 0 1 0 0,0 0-1 0 0,0 0 0 0 0,-1 0 0 0 0,1 0 1 0 0,0 0-1 0 0,-1 0 0 0 0,1-1-37 0 0,3-34 244 0 0,-3 23-164 0 0,3-30 65 0 0,-3 0 0 0 0,-1-1 1 0 0,-4-10-146 0 0,-18-132 48 0 0,9 86-59 0 0,1-41 11 0 0,0-43 0 0 0,12 117-11 0 0,8 74-54 0 0,-5-1 57 0 0,-1 0 1 0 0,1 0-1 0 0,-1 0 0 0 0,0 0 0 0 0,0 0 1 0 0,1 5 7 0 0,6 16-14 0 0,2 1-5 0 0,-1 0 1 0 0,4 22 18 0 0,-4-14-27 0 0,7 13 27 0 0,24 62 0 0 0,9 10 0 0 0,-18-43 0 0 0,14 54 0 0 0,-34-95 0 0 0,9 21 0 0 0,25 46 0 0 0,-45-99 7 0 0,1-1 0 0 0,0 0 1 0 0,0-1-1 0 0,0 1 0 0 0,0 0 0 0 0,0 0 0 0 0,0-1 1 0 0,1 1-1 0 0,-1-1 0 0 0,1 0-7 0 0,-2-1 72 0 0,-1-1 9 0 0,6-10 167 0 0,-1-7-142 0 0,-1 1-1 0 0,-1-1 0 0 0,0 1 1 0 0,-2-1-1 0 0,0-3-105 0 0,-1-49 107 0 0,-3 1 1 0 0,-3 0-1 0 0,-3 0-107 0 0,-7-68-2 0 0,2 17 2 0 0,5 48 0 0 0,1-24 0 0 0,-11-151-99 0 0,11 95-1104 0 0,1 88-2071 0 0,4 49-3640 0 0,1 3-2115 0 0</inkml:trace>
  <inkml:trace contextRef="#ctx0" brushRef="#br0" timeOffset="1120.249">1064 0 16184 0 0,'0'0'737'0'0,"0"0"-13"0"0,0 0-418 0 0,0 0-47 0 0,0 0 28 0 0,0 0 7 0 0,-7 4 578 0 0,-9 9 126 0 0,15-12-556 0 0,-9 7 953 0 0,4-3-955 0 0,0-1-1 0 0,0 0 1 0 0,0-1-1 0 0,0 0 1 0 0,-2 1-440 0 0,-13 7 359 0 0,8-3-114 0 0,10-6-195 0 0,0 1 0 0 0,0-1-1 0 0,0-1 1 0 0,0 1 0 0 0,0 0 0 0 0,-1-1-1 0 0,1 1 1 0 0,-1-1 0 0 0,1 0-1 0 0,-1 0 1 0 0,-3 0-50 0 0,4-1-12 0 0,1 1 0 0 0,-1-1-1 0 0,0 1 1 0 0,1 0 0 0 0,-1 0 0 0 0,1 0-1 0 0,-1 0 1 0 0,0 1 12 0 0,-6 2 109 0 0,6-3-50 0 0,1-1 1 0 0,0 1-1 0 0,-1 0 0 0 0,1 0 1 0 0,0 0-1 0 0,0 1 0 0 0,-1-1 1 0 0,1 1-1 0 0,0-1 0 0 0,0 1 1 0 0,0-1-1 0 0,1 1 0 0 0,-1 0 1 0 0,0 0-1 0 0,1 0 0 0 0,-2 1-59 0 0,-1 7 127 0 0,1 1-85 0 0,1-5 3 0 0,2-3-22 0 0,0 0 0 0 0,-1 0 1 0 0,1 0-1 0 0,0 0 1 0 0,0 0-1 0 0,1 0 0 0 0,-1 0 1 0 0,1 0-1 0 0,0 0 1 0 0,0 2-24 0 0,3 20 168 0 0,-3-19-122 0 0,-1 0-1 0 0,1 0 1 0 0,0-1 0 0 0,1 1-1 0 0,0 0-45 0 0,-1 0 39 0 0,1-1 1 0 0,-1 1-1 0 0,0-1 0 0 0,-1 1 0 0 0,1 1-39 0 0,-1 3 70 0 0,1 0 0 0 0,1 0 0 0 0,2 9-70 0 0,2 19 143 0 0,-2-1 187 0 0,4 10-330 0 0,-1-10 317 0 0,-1 15-317 0 0,-2-15 146 0 0,2 22 188 0 0,-4-7 63 0 0,0-36-239 0 0,-1 0 1 0 0,-1 0-1 0 0,-1 1 1 0 0,0-1-1 0 0,-2 5-158 0 0,3 9 186 0 0,0-29-106 0 0,0-1-8 0 0,0 0-7 0 0,0 0-1 0 0,0 0 0 0 0,9-2-119 0 0,0 1 0 0 0,0-1 0 0 0,0 0-1 0 0,0-1 1 0 0,0 0 0 0 0,0 0 0 0 0,-1-1 0 0 0,3-1 55 0 0,32-13-1183 0 0,-37 16-20 0 0,0 0-1 0 0,0-1 1 0 0,-1 0-1 0 0,1 0 1 0 0,-1 0-1 0 0,5-4 1204 0 0,-9 6-1691 0 0</inkml:trace>
  <inkml:trace contextRef="#ctx0" brushRef="#br0" timeOffset="1671.336">1092 598 2304 0 0,'0'0'323'0'0,"0"0"515"0"0,-1 0 1127 0 0,-3 2-2341 0 0,3-2 4664 0 0,2 1 4687 0 0,3-1-8719 0 0,-1-1 0 0 0,1 1 0 0 0,-1 0 0 0 0,1-1 0 0 0,-1 0 1 0 0,1 0-1 0 0,-1 0 0 0 0,1 0 0 0 0,-1 0 0 0 0,0-1 0 0 0,1 1 0 0 0,-1-1 1 0 0,0 0-1 0 0,0 0 0 0 0,0 0 0 0 0,-1-1 0 0 0,1 1 0 0 0,0-1-256 0 0,6-7 177 0 0,7-11 46 0 0,-12 14-167 0 0,1-2 79 0 0,-1 0-1 0 0,0 0 1 0 0,0-1 0 0 0,0 1 0 0 0,1-9-135 0 0,11-50 883 0 0,-1 10 254 0 0,6-56-1137 0 0,-19 98-3 0 0,2-25-17 0 0,-4 38 28 0 0,0 0 1 0 0,-1 0 0 0 0,1 1-1 0 0,0-1 1 0 0,-1 0 0 0 0,0 0-1 0 0,0 1 1 0 0,1-1 0 0 0,-2 1-1 0 0,1-1 1 0 0,0 1 0 0 0,-2-3-9 0 0,3 4 13 0 0,-1 0 0 0 0,0 0 1 0 0,0 0-1 0 0,0 1 0 0 0,0-1 1 0 0,0 0-1 0 0,-1 0 0 0 0,1 1 0 0 0,0-1 1 0 0,0 1-1 0 0,0-1 0 0 0,0 1 0 0 0,-1 0 1 0 0,1-1-1 0 0,0 1 0 0 0,-1 0 1 0 0,1 0-1 0 0,0 0 0 0 0,0 0 0 0 0,-1 0 1 0 0,1 0-1 0 0,0 0 0 0 0,-1 0 0 0 0,1 0 1 0 0,0 1-1 0 0,0-1 0 0 0,0 0 1 0 0,-1 1-1 0 0,1-1 0 0 0,0 1-13 0 0,-2 0 8 0 0,1 0-1 0 0,-1 0 1 0 0,1 1 0 0 0,0-1-1 0 0,0 0 1 0 0,-1 1 0 0 0,1 0-1 0 0,0-1 1 0 0,0 1 0 0 0,1 0-1 0 0,-1 0 1 0 0,0 0 0 0 0,1 0-1 0 0,-2 2-7 0 0,-1 4 25 0 0,0 0 1 0 0,0 1-1 0 0,1-1 0 0 0,0 1 0 0 0,1 0 0 0 0,-1 0 1 0 0,2 0-1 0 0,-1 1 0 0 0,1-1 0 0 0,1 8-25 0 0,-1 27 176 0 0,1 15 404 0 0,4 23-580 0 0,-2-58 88 0 0,0 2 428 0 0,5 23-516 0 0,-5-41 45 0 0,0 0 0 0 0,0 0-1 0 0,1-1 1 0 0,0 1 0 0 0,0 0 0 0 0,1-1 0 0 0,0 0 0 0 0,1 1-45 0 0,-4-6 14 0 0,24 30 133 0 0,-23-31-138 0 0,-1 1 1 0 0,1-1-1 0 0,-1 1 1 0 0,1-1-1 0 0,0 0 0 0 0,0 1 1 0 0,0-1-1 0 0,0 0 1 0 0,0 0-1 0 0,0 0 1 0 0,0-1-1 0 0,0 1 0 0 0,0 0 1 0 0,0-1-1 0 0,0 1 1 0 0,2-1-10 0 0,-2 0-28 0 0,0 0 1 0 0,0 0 0 0 0,0 0-1 0 0,-1-1 1 0 0,1 1 0 0 0,0-1-1 0 0,0 1 1 0 0,-1-1 0 0 0,1 1-1 0 0,0-1 1 0 0,-1 0-1 0 0,1 0 1 0 0,-1 0 0 0 0,1 0-1 0 0,-1 0 1 0 0,1 0 0 0 0,-1 0-1 0 0,0-1 1 0 0,0 1 0 0 0,1 0-1 0 0,-1-1 1 0 0,0 1-1 0 0,1-2 29 0 0,0-3-1150 0 0,1 1 0 0 0,-1-1 0 0 0,1 0 0 0 0,-2 0 0 0 0,2-5 1149 0 0,0 0-4627 0 0,3-7-3126 0 0</inkml:trace>
  <inkml:trace contextRef="#ctx0" brushRef="#br0" timeOffset="2531.512">1333 22 5984 0 0,'0'0'464'0'0,"-1"-1"-306"0"0,-1-2 244 0 0,1 3 1590 0 0,1 0 686 0 0,0 0 136 0 0,0 0-280 0 0,0 0-1295 0 0,0 0-573 0 0,0 0-111 0 0,-8 0 302 0 0,7 1 3334 0 0,2 2-3869 0 0,1 0 0 0 0,1 0 1 0 0,-1 0-1 0 0,0-1 0 0 0,1 1 1 0 0,1 1-323 0 0,1 0 247 0 0,-3-2-128 0 0,1 0 1 0 0,-1-1-1 0 0,1 1 0 0 0,0-1 1 0 0,0 0-1 0 0,2 1-119 0 0,-2-1 147 0 0,-2 0 1 0 0,0-1-20 0 0,45 18 561 0 0,-21-5-209 0 0,7 7-104 0 0,-31-20-301 0 0,-1 0-6 0 0,20 21 560 0 0,-17-17-604 0 0,1 1-1 0 0,-1-1 1 0 0,0 1-1 0 0,0-1 0 0 0,-1 1 1 0 0,1 0-1 0 0,-1 0 0 0 0,0 0 1 0 0,-1 0-1 0 0,1 3-24 0 0,9 19 10 0 0,1 13 43 0 0,-4-11 0 0 0,7 22 90 0 0,6 17 64 0 0,-17-56-185 0 0,-1 0 0 0 0,0 1 0 0 0,0 6-22 0 0,-1-5 47 0 0,1-1 0 0 0,4 12-47 0 0,18 54 413 0 0,1 18-413 0 0,-25-92 42 0 0,0-1 0 0 0,0 1 0 0 0,-1 0 1 0 0,0 0-1 0 0,0 0 0 0 0,0 0 0 0 0,-1 3-42 0 0,1-6 19 0 0,0-1 0 0 0,0 0 0 0 0,-1 1 0 0 0,1-1 1 0 0,0 1-1 0 0,-1-1 0 0 0,1 0 0 0 0,-1 1 0 0 0,0-1 0 0 0,1 0 0 0 0,-1 1 0 0 0,0-1 0 0 0,0 0 1 0 0,0 0-1 0 0,0 0 0 0 0,0 0 0 0 0,0 0 0 0 0,0 0 0 0 0,0 0 0 0 0,0 0 0 0 0,-1 0 1 0 0,1 0-1 0 0,0-1 0 0 0,-1 1 0 0 0,1-1 0 0 0,0 1-19 0 0,-19 3 117 0 0,1 0 0 0 0,0-2 0 0 0,-1 0 1 0 0,-5-1-118 0 0,-1 1 51 0 0,-3-1-189 0 0,0 0-1 0 0,-1-2 139 0 0,22 1-75 0 0,0-1 1 0 0,0 0-1 0 0,0 0 1 0 0,1-1-1 0 0,-1 0 1 0 0,1-1-1 0 0,-1 1 1 0 0,1-1-1 0 0,-7-4 75 0 0,-1-5-1944 0 0,7 2-6205 0 0,4 2-1209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46.8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32 25 6448 0 0,'-30'-2'1184'0'0,"28"2"8397"0"0,3 1-3980 0 0,6 2-2554 0 0,7 0-4771 0 0,-9-3 3384 0 0,11-1-756 0 0,1-1 0 0 0,-1 0 0 0 0,10-3-904 0 0,19-3 342 0 0,-27 5-317 0 0,3 0-54 0 0,-1 0-1 0 0,0 1 1 0 0,1 1 0 0 0,-1 1 0 0 0,1 1-1 0 0,-1 1 1 0 0,9 2 29 0 0,55 22-7913 0 0,-74-24 5314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47.19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24 18943 0 0,'0'0'432'0'0,"0"0"66"0"0,0 0 22 0 0,0 0-64 0 0,2 0-192 0 0,0 0-150 0 0,22 0 2560 0 0,1-1 0 0 0,15-3-2674 0 0,40 1 720 0 0,-31-1-822 0 0,-34 3-1388 0 0,1 0 0 0 0,10-3 1490 0 0,0-2-8757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52.10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352 714 2304 0 0,'-14'-1'-556'0'0,"12"1"1708"0"0,-1-1-1 0 0,1 0 1 0 0,0 1-1 0 0,0-1 1 0 0,0 0-1 0 0,0 0 1 0 0,0 0-1 0 0,0 0 0 0 0,0 0 1 0 0,0 0-1 0 0,0-1 1 0 0,1 1-1 0 0,-1-1 1 0 0,0 1-1 0 0,1-1 1 0 0,-1 0-1152 0 0,-6-14 2415 0 0,4 3-1274 0 0,0-4 165 0 0,-2 0 0 0 0,0 0 0 0 0,-1 1 0 0 0,-6-12-1306 0 0,5 13 416 0 0,6 11-335 0 0,1 0-1 0 0,-1 1 1 0 0,0-1 0 0 0,-1 1-1 0 0,1-1 1 0 0,0 1-1 0 0,-1 0 1 0 0,0 0 0 0 0,0 0-81 0 0,0 0 24 0 0,0 0-1 0 0,-1 1 1 0 0,1-1 0 0 0,-1 1 0 0 0,0-1 0 0 0,0 1-1 0 0,0 0 1 0 0,0 1 0 0 0,0-1 0 0 0,0 1 0 0 0,0 0 0 0 0,-1 0-1 0 0,1 0 1 0 0,0 0 0 0 0,-1 1 0 0 0,1 0 0 0 0,-1 0-1 0 0,1 0 1 0 0,0 0 0 0 0,-1 1 0 0 0,1-1 0 0 0,0 1-1 0 0,-1 0 1 0 0,1 1 0 0 0,0-1 0 0 0,0 1 0 0 0,0 0 0 0 0,0 0-1 0 0,0 0 1 0 0,0 0 0 0 0,1 1 0 0 0,-1-1 0 0 0,1 1-1 0 0,0 0 1 0 0,-1 0 0 0 0,1 1-24 0 0,-6 6-3 0 0,1 0 0 0 0,0 1-1 0 0,1 0 1 0 0,0 0 0 0 0,1 1-1 0 0,0 0 1 0 0,0 0 0 0 0,2 0 0 0 0,0 0-1 0 0,0 1 1 0 0,1 0 0 0 0,0 0 0 0 0,1 0-1 0 0,1 0 1 0 0,0 0 0 0 0,1 0-1 0 0,0 0 1 0 0,1 0 0 0 0,0 0 0 0 0,1 0-1 0 0,1 0 1 0 0,1 4 3 0 0,-2-11 2 0 0,1-1 0 0 0,-1 0 0 0 0,1 1 0 0 0,0-1 0 0 0,0 0 0 0 0,0-1 0 0 0,1 1 0 0 0,0-1 0 0 0,0 1 0 0 0,0-1 0 0 0,0 0-1 0 0,1-1 1 0 0,-1 1 0 0 0,1-1 0 0 0,0 0 0 0 0,0 0 0 0 0,0 0 0 0 0,1-1 0 0 0,-1 1 0 0 0,1-1 0 0 0,-1-1 0 0 0,1 1 0 0 0,-1-1 0 0 0,1 0 0 0 0,0 0 0 0 0,0-1 0 0 0,0 0 0 0 0,0 0 0 0 0,-1 0 0 0 0,1 0-1 0 0,0-1 1 0 0,0 0 0 0 0,-1-1 0 0 0,1 1 0 0 0,0-1 0 0 0,-1 0 0 0 0,1 0 0 0 0,-1-1 0 0 0,4-2-2 0 0,2-1 19 0 0,-1 0 1 0 0,0-1-1 0 0,-1 0 0 0 0,1 0 1 0 0,-2-1-1 0 0,1-1 0 0 0,-1 1 1 0 0,0-1-1 0 0,-1-1 0 0 0,0 1 1 0 0,0-1-1 0 0,-1-1 0 0 0,-1 1 1 0 0,1-1-1 0 0,-2 0 0 0 0,1 0 1 0 0,-2 0-1 0 0,2-7-19 0 0,-2 6-1 0 0,0 1 4 0 0,-1-1-1 0 0,0 1 0 0 0,-1 0 0 0 0,-1 0 1 0 0,1-2-3 0 0,-1 20 19 0 0,2-1 0 0 0,-1 0 0 0 0,0 1 0 0 0,1-1 0 0 0,1 2-19 0 0,2 9 22 0 0,0 0-22 0 0,1 1 0 0 0,0-1 0 0 0,2 0 0 0 0,0 0 0 0 0,0-1 0 0 0,2 0 0 0 0,1 1 0 0 0,-5-9 0 0 0,-4-4 0 0 0,0 0 0 0 0,1 0 0 0 0,0 0 0 0 0,0-1 0 0 0,0 1 0 0 0,0-1 0 0 0,0 0 0 0 0,1 0 0 0 0,0 0 0 0 0,1 1 0 0 0,5 4 0 0 0,-5-9 0 0 0,-2-2-6 0 0,0 1-1 0 0,-1-1 1 0 0,1 0 0 0 0,-1 0-1 0 0,0 0 1 0 0,0 0-1 0 0,0 0 1 0 0,0 0 0 0 0,0-1-1 0 0,0 1 1 0 0,-1-1 0 0 0,0 1-1 0 0,0-1 1 0 0,0 1-1 0 0,0-3 7 0 0,2-10-48 0 0,-1 0-1 0 0,0-1 0 0 0,-2 0 49 0 0,1-2-22 0 0,1-13 10 0 0,2-27-3 0 0,10-57 15 0 0,-13 112-5 0 0,0 1 0 0 0,0 0-1 0 0,0-1 1 0 0,1 1 0 0 0,-1 0-1 0 0,1-1 1 0 0,0 1 0 0 0,0 0-1 0 0,0 0 1 0 0,0 0 5 0 0,-1 2 0 0 0,-1 1 0 0 0,0 0 0 0 0,0 0 0 0 0,1 0 0 0 0,-1-1 0 0 0,0 1 0 0 0,1 0 0 0 0,-1 0 0 0 0,0 0 0 0 0,1 0 0 0 0,-1-1 0 0 0,0 1 0 0 0,1 0 0 0 0,-1 0 0 0 0,0 0 0 0 0,1 0 0 0 0,-1 0 0 0 0,1 0 0 0 0,-1 0 0 0 0,0 0 0 0 0,1 0 0 0 0,-1 0 0 0 0,0 0 0 0 0,1 0 0 0 0,-1 1 0 0 0,0-1 0 0 0,1 0 0 0 0,-1 0 0 0 0,0 0 0 0 0,1 0 0 0 0,-1 1 0 0 0,0-1 0 0 0,7 6 0 0 0,-6-6 0 0 0,2 3 10 0 0,0 1 1 0 0,0-1-1 0 0,0 1 0 0 0,-1 0 1 0 0,1 0-1 0 0,-1 0 1 0 0,0 1-1 0 0,2 3-10 0 0,10 39 129 0 0,-9-32-106 0 0,5 22-19 0 0,-1-1 1 0 0,-2 2-1 0 0,2 31-4 0 0,3-16 0 0 0,-12-50-2 0 0,5 7 19 0 0,-5-9 64 0 0,0-1 50 0 0,0 0 18 0 0,0 0-2 0 0,0 0-23 0 0,1-1-103 0 0,-1 0 0 0 0,1 0 0 0 0,-1 0 0 0 0,1 0 0 0 0,0 0 0 0 0,-1 0 0 0 0,1 1 0 0 0,0-1 0 0 0,0 0 0 0 0,-1 0 0 0 0,1 1 0 0 0,0-1 0 0 0,1 0-21 0 0,2-3 45 0 0,2-4-27 0 0,-1-1 0 0 0,0 1 0 0 0,0-1 0 0 0,-1 0 0 0 0,-1-1 0 0 0,1 1 0 0 0,-1 0 1 0 0,1-9-19 0 0,1-2 10 0 0,3-4-12 0 0,2-10-16 0 0,1 0 1 0 0,2 0 17 0 0,-8 24-3 0 0,0 0-1 0 0,0 0 1 0 0,1 1-1 0 0,1-1 1 0 0,-1 1 0 0 0,1 0-1 0 0,1 1 1 0 0,3-4 3 0 0,-10 11 0 0 0,0 0 0 0 0,0 0 0 0 0,1 0 0 0 0,-1 1 0 0 0,0-1 0 0 0,0 0 0 0 0,0 0 0 0 0,1 1 0 0 0,-1-1 0 0 0,0 1 0 0 0,1-1 0 0 0,-1 1 0 0 0,1-1 1 0 0,-1 1-1 0 0,0 0 0 0 0,1 0 0 0 0,-1 0 0 0 0,1 0 0 0 0,-1 0 0 0 0,1 0 0 0 0,-1 0 0 0 0,1 0 0 0 0,0 1-1 0 0,0 0 1 0 0,0 0 0 0 0,0-1 0 0 0,0 1 0 0 0,0 0 0 0 0,0 1 0 0 0,-1-1 0 0 0,1 0-1 0 0,0 0 1 0 0,-1 1 0 0 0,1-1 0 0 0,0 2 0 0 0,4 5 2 0 0,0 0 0 0 0,0 1 0 0 0,0 0 1 0 0,-1 0-1 0 0,1 4-2 0 0,-4-10 2 0 0,7 20 18 0 0,0 1-1 0 0,-2 0 1 0 0,-1 0-1 0 0,-1 0 1 0 0,1 13-20 0 0,10 41 26 0 0,-15-71-50 0 0,4 10-507 0 0,-1 1 0 0 0,-1-1 0 0 0,0 1 0 0 0,-1 3 531 0 0,-2-19-1233 0 0,0-2-263 0 0,0 0-1559 0 0,0 0-6036 0 0</inkml:trace>
  <inkml:trace contextRef="#ctx0" brushRef="#br0" timeOffset="624.571">1354 710 23527 0 0,'0'0'531'0'0,"0"0"77"0"0,0 0 35 0 0,0 0-67 0 0,10-11-358 0 0,15-13 288 0 0,-20 20-321 0 0,0-1 0 0 0,0 0 0 0 0,0 1 0 0 0,-1-2 0 0 0,2-1-185 0 0,-4 3 316 0 0,1 1 1 0 0,-1-1 0 0 0,0 0-1 0 0,0 1 1 0 0,1-5-317 0 0,-3 7 61 0 0,0-1-1 0 0,1 1 1 0 0,-1 0 0 0 0,0-1 0 0 0,0 1-1 0 0,0 0 1 0 0,0-1 0 0 0,0 1-1 0 0,0-1 1 0 0,0 1 0 0 0,-1 0-1 0 0,1-1 1 0 0,0 1 0 0 0,-1 0 0 0 0,1 0-1 0 0,-1-1 1 0 0,1 1 0 0 0,-1 0-1 0 0,0 0 1 0 0,0-1-61 0 0,-3-4 42 0 0,0 0 0 0 0,-1 0 0 0 0,1 0 1 0 0,-1 1-1 0 0,0 0 0 0 0,-1 0 0 0 0,1 0 0 0 0,-1 1 0 0 0,0 0 0 0 0,0 0 0 0 0,0 0 0 0 0,-1 1 1 0 0,1 0-1 0 0,-1 0 0 0 0,0 1 0 0 0,1 0 0 0 0,-5-1-42 0 0,2 1-6 0 0,0 1-1 0 0,0 1 1 0 0,-1-1-1 0 0,1 2 1 0 0,-1-1-1 0 0,1 1 1 0 0,0 0-1 0 0,0 1 1 0 0,-9 3 6 0 0,12-3-8 0 0,-1 0 0 0 0,1 1 0 0 0,-1 0 0 0 0,1 0 0 0 0,0 1 0 0 0,0-1 0 0 0,0 1 0 0 0,1 0 0 0 0,-1 1-1 0 0,1 0 1 0 0,0 0 0 0 0,1 0 0 0 0,-4 4 8 0 0,2 1-4 0 0,0 1 0 0 0,0 0 0 0 0,2 0 0 0 0,-1 0 0 0 0,1 1 0 0 0,1-1 0 0 0,0 1 0 0 0,0 0-1 0 0,2 0 1 0 0,-1 0 0 0 0,1 0 0 0 0,1 0 0 0 0,0 4 4 0 0,1-7-12 0 0,1-1 0 0 0,-1 0 0 0 0,1-1 1 0 0,1 1-1 0 0,-1 0 0 0 0,1-1 0 0 0,0 1 0 0 0,1-1 0 0 0,0 0 0 0 0,0 0 0 0 0,1 0 12 0 0,-3-4 0 0 0,0-1-1 0 0,0 1 0 0 0,0-1 0 0 0,0 0 0 0 0,0 1 0 0 0,1-1 1 0 0,-1-1-1 0 0,1 1 0 0 0,-1 0 0 0 0,1 0 0 0 0,0-1 0 0 0,-1 0 1 0 0,1 1-1 0 0,0-1 0 0 0,0 0 0 0 0,0 0 1 0 0,2-1 0 0 0,-1 1-1 0 0,1 0 1 0 0,-1-1 0 0 0,1 0-1 0 0,0 0 1 0 0,-1 0 0 0 0,1-1-1 0 0,-1 0 1 0 0,1 1 0 0 0,1-2 0 0 0,3-1 0 0 0,1 0 0 0 0,-1-1 1 0 0,0 0-1 0 0,0-1 1 0 0,-1 0-1 0 0,1 0 0 0 0,-1 0 1 0 0,0-1-1 0 0,5-6 0 0 0,-1 0-9 0 0,-1 0 1 0 0,0-1-1 0 0,0 0 0 0 0,-2-1 1 0 0,0-1-1 0 0,0 1 0 0 0,-1-1 1 0 0,-1-1-1 0 0,0 1 0 0 0,-2-1 1 0 0,0 0-1 0 0,1-6 9 0 0,1-10-17 0 0,-2 1-1 0 0,-2-1 1 0 0,-1 0 0 0 0,-1 0-1 0 0,-1 0 1 0 0,-2-3 17 0 0,-8-82-73 0 0,-24-109 73 0 0,33 219-11 0 0,0 4 68 0 0,1 0-1 0 0,-1-1 0 0 0,1 1 1 0 0,-1 0-1 0 0,0 0 0 0 0,0-1 1 0 0,-1 1-1 0 0,1 0 0 0 0,0 0 1 0 0,-1 0-1 0 0,-2-2-56 0 0,4 5 5 0 0,0 0-1 0 0,0 0 1 0 0,0 0 0 0 0,-1-1-1 0 0,1 1 1 0 0,0 0 0 0 0,0 0-1 0 0,-1 0 1 0 0,1 0 0 0 0,0 0 0 0 0,0 0-1 0 0,0 0 1 0 0,-1 0 0 0 0,1 0-1 0 0,0 0 1 0 0,0 0 0 0 0,-1 0-1 0 0,1 0 1 0 0,0 0 0 0 0,0 0-1 0 0,0 0 1 0 0,-1 1 0 0 0,1-1-1 0 0,0 0 1 0 0,0 0 0 0 0,0 0-1 0 0,-1 0 1 0 0,1 0 0 0 0,0 0-1 0 0,0 1 1 0 0,0-1 0 0 0,-1 0-1 0 0,1 0 1 0 0,0 0 0 0 0,0 0 0 0 0,0 1-1 0 0,0-1 1 0 0,0 0 0 0 0,0 0-1 0 0,0 0 1 0 0,-1 1 0 0 0,1-1-1 0 0,0 0 1 0 0,0 0 0 0 0,0 1-1 0 0,0-1 1 0 0,0 0 0 0 0,0 0-1 0 0,0 0 1 0 0,0 1 0 0 0,0-1-1 0 0,0 0 1 0 0,0 0-5 0 0,-4 22 0 0 0,1 0 0 0 0,0 1 0 0 0,2-1 0 0 0,1 0 0 0 0,0 0 0 0 0,2 2 0 0 0,-1 7 0 0 0,12 163 1004 0 0,19 68-1004 0 0,-27-221 20 0 0,-1-12-23 0 0,2-1 1 0 0,0 0-1 0 0,2 0 0 0 0,3 3 3 0 0,14 27-2638 0 0,-25-57 686 0 0,1-3-89 0 0,5-9-21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48.13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42 475 6448 0 0,'-13'-2'-1132'0'0,"-4"3"9945"0"0,16 0-8329 0 0,1-1 1 0 0,-1 0-1 0 0,0 0 0 0 0,1 1 1 0 0,-1-1-1 0 0,1 0 1 0 0,-1 1-1 0 0,1-1 1 0 0,-1 1-1 0 0,1-1 0 0 0,-1 1 1 0 0,1-1-1 0 0,-1 1 1 0 0,1-1-1 0 0,-1 1 1 0 0,1 0-1 0 0,0-1 0 0 0,-1 1 1 0 0,1-1-1 0 0,0 2-484 0 0,-1 12 426 0 0,2 72 476 0 0,3-46-163 0 0,3-1 0 0 0,5 15-739 0 0,-3-11 207 0 0,-4-18-14 0 0,2 0 0 0 0,0-1 0 0 0,2 1 0 0 0,0-2 0 0 0,2 0 0 0 0,0 0-1 0 0,9 11-192 0 0,-17-29 22 0 0,0-1 0 0 0,0 0-1 0 0,0 0 1 0 0,1 0-1 0 0,0-1 1 0 0,-1 1-1 0 0,1-1 1 0 0,0 0 0 0 0,1 0-1 0 0,-1 0 1 0 0,0-1-1 0 0,1 1 1 0 0,3 0-22 0 0,-6-2 34 0 0,0 0-1 0 0,1-1 1 0 0,-1 0 0 0 0,0 1-1 0 0,0-1 1 0 0,1 0 0 0 0,-1 0-1 0 0,0 0 1 0 0,1 0 0 0 0,-1 0-1 0 0,0-1 1 0 0,0 1 0 0 0,1-1-1 0 0,-1 0 1 0 0,0 1 0 0 0,0-1-1 0 0,0 0 1 0 0,0 0 0 0 0,0 0-1 0 0,0-1 1 0 0,0 1 0 0 0,0 0-1 0 0,0-1 1 0 0,-1 1 0 0 0,1-1-1 0 0,-1 0 1 0 0,1 1 0 0 0,-1-1-1 0 0,1 0 1 0 0,0-2-34 0 0,9-13 142 0 0,0-1-1 0 0,-2 0 1 0 0,0 0 0 0 0,-1-1-1 0 0,-1-1 1 0 0,0 0-142 0 0,4-19 86 0 0,-2 1-1 0 0,2-28-85 0 0,-7 30 28 0 0,-3 0 0 0 0,-1-1-1 0 0,-4-25-27 0 0,1 29 34 0 0,2 26 37 0 0,2 23-48 0 0,5 28-42 0 0,2-1-1 0 0,1 0 1 0 0,3-1-1 0 0,1 0 1 0 0,2 0-1 0 0,2-2 1 0 0,20 36 19 0 0,-30-64 44 0 0,1 0 0 0 0,0 0 0 0 0,0-1 0 0 0,11 10-44 0 0,-14-16 16 0 0,-1 0 0 0 0,2-1 0 0 0,-1 0 0 0 0,0 0 0 0 0,1 0 0 0 0,0-1 0 0 0,0 0 0 0 0,0 0 0 0 0,0 0 0 0 0,0 0 0 0 0,2-1-16 0 0,-6-1 9 0 0,0-1-1 0 0,0 1 0 0 0,0-1 1 0 0,0 0-1 0 0,0 0 1 0 0,0 0-1 0 0,0 0 1 0 0,0 0-1 0 0,0 0 1 0 0,0 0-1 0 0,0-1 0 0 0,0 1 1 0 0,0-1-1 0 0,0 1 1 0 0,0-1-1 0 0,0 0 1 0 0,0 0-1 0 0,-1 0 1 0 0,1 0-1 0 0,0 0 0 0 0,-1 0 1 0 0,1 0-1 0 0,-1-1 1 0 0,1 1-1 0 0,-1 0 1 0 0,1-1-1 0 0,-1 0 1 0 0,0 1-1 0 0,0-1 0 0 0,1-1-8 0 0,2-5 54 0 0,0-1-1 0 0,0 0 0 0 0,-1 1 1 0 0,0-1-1 0 0,0 0 0 0 0,-1-1-53 0 0,0 1 14 0 0,4-17 1 0 0,-1-1 0 0 0,-1 0 0 0 0,-2 0 0 0 0,-1 0 0 0 0,-1 0 0 0 0,-1 0 0 0 0,-2-5-15 0 0,-7-45-893 0 0,-18-65 893 0 0,22 121-226 0 0,4 16-66 0 0,1-1 0 0 0,-1 0 0 0 0,1 0-1 0 0,0 0 1 0 0,0-1 292 0 0,1 6-613 0 0,0 1-694 0 0,12 0-3705 0 0,-4 3 3096 0 0,-2-1-76 0 0</inkml:trace>
  <inkml:trace contextRef="#ctx0" brushRef="#br0" timeOffset="606.511">846 605 18919 0 0,'1'12'2015'0'0,"1"-8"-1853"0"0,-1-1 0 0 0,1 0 0 0 0,0 1 0 0 0,0-1 0 0 0,0 0 0 0 0,1 0 1 0 0,-1 0-1 0 0,1-1 0 0 0,-1 1 0 0 0,1-1 0 0 0,0 1 0 0 0,0-1 0 0 0,1 1-162 0 0,7 6 1249 0 0,-8-7-1109 0 0,0 0 1 0 0,-1 0-1 0 0,1 0 1 0 0,0-1-1 0 0,0 1 1 0 0,0-1-1 0 0,0 0 1 0 0,1 0-1 0 0,-1 0 1 0 0,0-1-1 0 0,0 1 1 0 0,1-1-1 0 0,-1 1 1 0 0,0-1-1 0 0,1 0 1 0 0,-1 0-1 0 0,0-1 1 0 0,2 0-141 0 0,5 0 231 0 0,-1-1 0 0 0,0 0 1 0 0,0-1-1 0 0,0 0 0 0 0,8-4-231 0 0,-12 5 43 0 0,0-1 1 0 0,1-1-1 0 0,-1 1 0 0 0,0-1 0 0 0,-1 0 0 0 0,1 0 1 0 0,-1 0-1 0 0,0-1 0 0 0,0 0 0 0 0,0 0 0 0 0,-1 0 1 0 0,1 0-1 0 0,-1 0 0 0 0,0-1 0 0 0,-1 1 0 0 0,1-1 1 0 0,-1 0-1 0 0,0 0 0 0 0,-1 1 0 0 0,0-1 0 0 0,0-1 0 0 0,0 1 1 0 0,0-4-44 0 0,-1 5 9 0 0,1 0 0 0 0,-1 0 0 0 0,-1 0 0 0 0,1 0 1 0 0,-1 0-1 0 0,0 1 0 0 0,0-1 0 0 0,0 0 0 0 0,-1 1 1 0 0,1-1-1 0 0,-1 0 0 0 0,0 1 0 0 0,-1 0 0 0 0,1-1 1 0 0,-1 1-1 0 0,1 0 0 0 0,-1 1 0 0 0,-1-1 0 0 0,1 0 1 0 0,0 1-1 0 0,-1 0 0 0 0,0-1 0 0 0,0 1 0 0 0,0 1 0 0 0,0-1 1 0 0,0 1-1 0 0,0-1 0 0 0,-1 1 0 0 0,1 1 0 0 0,-1-1-9 0 0,0 0 0 0 0,1 1 1 0 0,-1 0-1 0 0,0 0 0 0 0,1 0 0 0 0,-1 1 0 0 0,0-1 0 0 0,1 1 0 0 0,-1 1 0 0 0,0-1 0 0 0,0 0 0 0 0,1 1 0 0 0,-1 0 0 0 0,0 0 0 0 0,1 1 0 0 0,-3 0 0 0 0,1 1 11 0 0,0 0 1 0 0,0 0-1 0 0,1 1 0 0 0,-1-1 1 0 0,1 1-1 0 0,0 1 1 0 0,0-1-1 0 0,0 1 0 0 0,1 0 1 0 0,-3 2-12 0 0,-1 5 45 0 0,-1 0 0 0 0,2 1 1 0 0,0 0-1 0 0,0 0 1 0 0,1 1-1 0 0,1 0 0 0 0,0 0 1 0 0,1 0-1 0 0,-2 10-45 0 0,4-14 41 0 0,1 1 1 0 0,0-1-1 0 0,1 1 0 0 0,0-1 0 0 0,0 1 1 0 0,1-1-1 0 0,1 1 0 0 0,0-1 0 0 0,0 0 1 0 0,1 2-42 0 0,4 8 74 0 0,0-1 1 0 0,2 0 0 0 0,0 0 0 0 0,7 9-75 0 0,1 4 82 0 0,-12-21-48 0 0,0 0-1 0 0,1-1 1 0 0,1 0-1 0 0,4 5-33 0 0,-11-15 0 0 0,14 18 3 0 0,1-2-1 0 0,1 0 1 0 0,0-1 0 0 0,4 2-3 0 0,-16-13-2 0 0,0-1 1 0 0,0 0 0 0 0,0 0-1 0 0,1-1 1 0 0,-1 1-1 0 0,1-1 1 0 0,0 0 0 0 0,-1 0-1 0 0,1-1 1 0 0,0 0-1 0 0,0 1 1 0 0,0-1 0 0 0,0-1-1 0 0,0 1 1 0 0,0-1-1 0 0,1 0 1 0 0,-1 0 0 0 0,0-1-1 0 0,0 1 1 0 0,0-1-1 0 0,0 0 2 0 0,0-1-37 0 0,0 0-1 0 0,0-1 1 0 0,0 1-1 0 0,-1-1 0 0 0,1 0 1 0 0,-1 0-1 0 0,0-1 1 0 0,0 1-1 0 0,0-1 0 0 0,0 0 1 0 0,0 0-1 0 0,-1 0 1 0 0,0-1-1 0 0,0 1 0 0 0,0-1 1 0 0,1-3 37 0 0,4-8-275 0 0,-1 0 0 0 0,0-1 0 0 0,-2 0 0 0 0,2-7 275 0 0,-2 3-638 0 0,-1-1 1 0 0,-1 1-1 0 0,-1-1 0 0 0,-1 1 1 0 0,-1-1-1 0 0,-1 1 0 0 0,-3-22 638 0 0,-6-37-12313 0 0,2-63 12313 0 0,11 115-1845 0 0,-1 16 3248 0 0,-1-1 8198 0 0,6 19-6720 0 0,-1 1-2344 0 0,0 0 0 0 0,-1 1 0 0 0,0 0 0 0 0,0 1-1 0 0,-1-1 1 0 0,0 1 0 0 0,1 5-537 0 0,4 12 931 0 0,5 26-931 0 0,4 27 1512 0 0,5 68-1512 0 0,-21-134-32 0 0,0 19-196 0 0,3 0 1 0 0,0 0-1 0 0,10 30 228 0 0,-14-59-258 0 0,0-1-1 0 0,-1 0 0 0 0,1 1 1 0 0,0-1-1 0 0,0 0 0 0 0,0 0 1 0 0,1 0-1 0 0,-1 0 0 0 0,1 0 1 0 0,-1 0-1 0 0,1 0 1 0 0,-1 0-1 0 0,1 0 0 0 0,0-1 1 0 0,0 1-1 0 0,0 0 0 0 0,2 0 259 0 0,2-1-1864 0 0</inkml:trace>
  <inkml:trace contextRef="#ctx0" brushRef="#br0" timeOffset="1289.731">1698 779 3224 0 0,'9'-2'288'0'0,"8"-4"561"0"0,-9 1 1930 0 0,1-1 0 0 0,-1 1 0 0 0,1-1 0 0 0,2-4-2779 0 0,5-4 1968 0 0,-15 14-1984 0 0,2-3 393 0 0,0 0 0 0 0,-1 0-1 0 0,1 0 1 0 0,-1 0 0 0 0,0-1 0 0 0,0 1 0 0 0,0 0 0 0 0,0-1 0 0 0,0 0 0 0 0,-1 1 0 0 0,1-1-1 0 0,-1 0 1 0 0,0 0 0 0 0,-1 0 0 0 0,1 0 0 0 0,0 0 0 0 0,-1 0 0 0 0,0 0 0 0 0,0 0 0 0 0,0 0-1 0 0,-1 0 1 0 0,0-1-377 0 0,0-1 165 0 0,0 1-1 0 0,0 0 0 0 0,-1-1 0 0 0,0 1 1 0 0,0 0-1 0 0,0 0 0 0 0,-1 0 0 0 0,1 0 1 0 0,-1 1-1 0 0,0-1 0 0 0,-1 1 0 0 0,1 0 1 0 0,-1 0-1 0 0,0 0 0 0 0,0 0 0 0 0,0 0-164 0 0,-2 0 72 0 0,1 0 0 0 0,-1 0 0 0 0,0 0 0 0 0,0 1 0 0 0,0 0 0 0 0,-1 0 0 0 0,1 1 0 0 0,0 0 0 0 0,-4-1-72 0 0,6 2 27 0 0,0 1-1 0 0,0-1 1 0 0,1 1-1 0 0,-1 0 1 0 0,0 0-1 0 0,0 1 0 0 0,0-1 1 0 0,1 1-1 0 0,-1 0 1 0 0,0 0-1 0 0,1 0 1 0 0,-1 0-1 0 0,1 0 0 0 0,-1 1 1 0 0,1 0-1 0 0,0 0 1 0 0,-4 2-27 0 0,1 0 10 0 0,-1 1 1 0 0,1 0 0 0 0,0 0 0 0 0,0 0-1 0 0,1 1 1 0 0,0 0 0 0 0,0 0 0 0 0,0 1-1 0 0,0-1 1 0 0,1 1 0 0 0,0 0 0 0 0,1 0-1 0 0,0 0 1 0 0,0 1 0 0 0,0-1 0 0 0,1 1-1 0 0,0 0 1 0 0,0 0-11 0 0,0 7 19 0 0,1 0 1 0 0,0 1-1 0 0,1-1 0 0 0,1 0 1 0 0,0 0-1 0 0,1 4-19 0 0,0-11 9 0 0,-1-1 0 0 0,1 0 0 0 0,0 0 0 0 0,0 0 0 0 0,1 0 0 0 0,0 0 0 0 0,0 0-1 0 0,1-1 1 0 0,0 1 0 0 0,0-1 0 0 0,1 0 0 0 0,-1 0 0 0 0,5 3-9 0 0,-8-7 2 0 0,1-1-1 0 0,-1 0 1 0 0,1 1-1 0 0,0-1 1 0 0,-1 0 0 0 0,1 0-1 0 0,0 0 1 0 0,0 0-1 0 0,0 0 1 0 0,0-1-1 0 0,0 1 1 0 0,-1 0 0 0 0,1-1-1 0 0,1 0 1 0 0,-1 1-1 0 0,0-1 1 0 0,0 0 0 0 0,0 0-1 0 0,1 0-1 0 0,0-1 6 0 0,1 0-1 0 0,-1 1 1 0 0,0-1-1 0 0,-1-1 1 0 0,1 1-1 0 0,0 0 1 0 0,0-1-1 0 0,0 1 1 0 0,-1-1-1 0 0,1 0 1 0 0,-1 0-1 0 0,1 0-5 0 0,6-7 19 0 0,0-1 0 0 0,0 1 1 0 0,-1-2-1 0 0,0 1 0 0 0,3-7-19 0 0,1-2-32 0 0,9-19 32 0 0,-18 31-4 0 0,0-1-1 0 0,0 1 0 0 0,-1-1 1 0 0,1 0-1 0 0,-2 1 1 0 0,1-1-1 0 0,-1-2 5 0 0,0 4 145 0 0,1 1 0 0 0,-1-1 0 0 0,1 1 0 0 0,0 0 0 0 0,1-1-145 0 0,-5 28 42 0 0,2 1 1 0 0,1-1-1 0 0,1 1 0 0 0,0-1 0 0 0,2 0 0 0 0,1 1-42 0 0,1 14 174 0 0,2 26-174 0 0,-5-15 173 0 0,0-24-47 0 0,-1 1-1 0 0,-1 0 1 0 0,-2 0-1 0 0,0 0 1 0 0,-2 0 0 0 0,-2 6-126 0 0,3-23 59 0 0,0 0 0 0 0,-1 0 0 0 0,1 0 0 0 0,-2-1 0 0 0,1 0 1 0 0,-1 1-1 0 0,0-1 0 0 0,-1 1-59 0 0,2-5 14 0 0,0 1 0 0 0,0-1 0 0 0,0 0 0 0 0,0 0 1 0 0,-1 0-1 0 0,1 0 0 0 0,-1-1 0 0 0,1 0 0 0 0,-1 1 0 0 0,0-1 0 0 0,0-1 1 0 0,0 1-1 0 0,0 0 0 0 0,0-1 0 0 0,-5 1-14 0 0,0-1-2 0 0,0 0 1 0 0,0 0-1 0 0,0-1 0 0 0,0 0 0 0 0,0-1 1 0 0,0 0-1 0 0,0 0 0 0 0,0-1 1 0 0,0 0-1 0 0,0-1 0 0 0,0 0 1 0 0,1 0 1 0 0,1 0-110 0 0,0 0 1 0 0,0 0 0 0 0,0-1 0 0 0,0 0 0 0 0,1 0-1 0 0,0 0 1 0 0,0-1 0 0 0,0 0 0 0 0,0 0 0 0 0,1-1-1 0 0,0 0 1 0 0,0 1 0 0 0,0-2 0 0 0,-1-2 109 0 0,5 6-151 0 0,-1 1 1 0 0,1-1 0 0 0,0 0-1 0 0,0 1 1 0 0,1-1-1 0 0,-1 0 1 0 0,0 0 0 0 0,1 1-1 0 0,0-1 1 0 0,0 0-1 0 0,0 0 1 0 0,0 0 0 0 0,0 0-1 0 0,0 0 1 0 0,1 1-1 0 0,-1-1 1 0 0,1 0 0 0 0,0 0-1 0 0,0 0 1 0 0,0 1-1 0 0,0-1 1 0 0,0 0 150 0 0,2-2-709 0 0,1 0 0 0 0,-1 0 0 0 0,1 1 0 0 0,0-1 0 0 0,0 0-1 0 0,0 1 1 0 0,0 0 0 0 0,1 0 0 0 0,0 1 0 0 0,0-1 709 0 0,9-7-7750 0 0</inkml:trace>
  <inkml:trace contextRef="#ctx0" brushRef="#br0" timeOffset="1859.234">1950 115 9672 0 0,'-18'-6'759'0'0,"16"4"-213"0"0,-1 1 0 0 0,1 0 0 0 0,-1 0 0 0 0,1 1 0 0 0,-1-1 0 0 0,0 1 0 0 0,0-1-546 0 0,1 1 4008 0 0,2 0 198 0 0,4 34 659 0 0,10 18-4981 0 0,-5-20 612 0 0,7 29 10 0 0,7 27 819 0 0,3 41-1325 0 0,-12-38 775 0 0,-4 0-1 0 0,-3 45-774 0 0,-9-43 1091 0 0,11-126-931 0 0,-2 6-80 0 0,-5 19-81 0 0,2-13-27 0 0,1-1 1 0 0,0 1-1 0 0,2 1 1 0 0,0-1-1 0 0,8-14 28 0 0,-12 30-4 0 0,3-6-8 0 0,0 1 1 0 0,0 0-1 0 0,1 0 0 0 0,2-2 12 0 0,-7 10-1 0 0,0 0-1 0 0,1-1 1 0 0,-1 1-1 0 0,0 0 1 0 0,1 0-1 0 0,-1 0 1 0 0,1 1 0 0 0,-1-1-1 0 0,1 1 1 0 0,0-1-1 0 0,0 1 1 0 0,0 0-1 0 0,0 0 1 0 0,0 0-1 0 0,0 1 1 0 0,0-1-1 0 0,0 1 1 0 0,3-1 1 0 0,-3 1 13 0 0,-1 1-1 0 0,1-1 1 0 0,0 1-1 0 0,0-1 1 0 0,-1 1 0 0 0,1 0-1 0 0,0 0 1 0 0,-1 0-1 0 0,1 1 1 0 0,-1-1-1 0 0,1 1 1 0 0,-1-1 0 0 0,0 1-1 0 0,0 0 1 0 0,0 0-1 0 0,0 0 1 0 0,2 1-13 0 0,-2 0 19 0 0,0 0 0 0 0,1 0 1 0 0,-1 0-1 0 0,0 0 0 0 0,-1 0 0 0 0,1 0 1 0 0,0 0-1 0 0,-1 1 0 0 0,0-1 0 0 0,0 0 1 0 0,0 1-1 0 0,0-1 0 0 0,0 3-19 0 0,12 64 96 0 0,-9 96-1189 0 0,-7-155 303 0 0,2-9-3869 0 0,-1-9 2793 0 0</inkml:trace>
  <inkml:trace contextRef="#ctx0" brushRef="#br0" timeOffset="2199.169">2454 0 27271 0 0,'0'7'1324'0'0,"-1"4"-1115"0"0,0 0-1 0 0,1 0 1 0 0,1 0-1 0 0,0 0 1 0 0,1 0-1 0 0,0 0 1 0 0,0 0-1 0 0,2 3-208 0 0,7 39-95 0 0,5 48 582 0 0,6 3-487 0 0,10 59 568 0 0,-12-52-539 0 0,-4-29 142 0 0,-2 23-171 0 0,-9-49-601 0 0,-15-67-2011 0 0,-17-42-3924 0 0,8 17-1374 0 0,8 18 1930 0 0</inkml:trace>
  <inkml:trace contextRef="#ctx0" brushRef="#br0" timeOffset="2534.718">2380 566 14368 0 0,'-8'-9'827'0'0,"3"4"-676"0"0,1 1-1 0 0,0-1 0 0 0,0 0 1 0 0,0 0-1 0 0,0-2-150 0 0,3 6 490 0 0,0-1 1 0 0,0 0-1 0 0,0 0 0 0 0,1-1 1 0 0,-1 1-1 0 0,1 0 0 0 0,-1 0 0 0 0,1 0 1 0 0,0 0-1 0 0,-1-2-490 0 0,2 3 175 0 0,-1 0-1 0 0,1 1 1 0 0,0-1-1 0 0,-1 1 1 0 0,1-1 0 0 0,-1 0-1 0 0,1 1 1 0 0,0-1 0 0 0,0 1-1 0 0,-1 0 1 0 0,1-1-1 0 0,0 1 1 0 0,0 0 0 0 0,0-1-1 0 0,-1 1 1 0 0,1 0-1 0 0,0 0 1 0 0,1-1-175 0 0,1 0 529 0 0,13-5 114 0 0,0 1-1 0 0,0 0 1 0 0,1 1-1 0 0,7 0-642 0 0,69-7 2139 0 0,-67 10-5633 0 0,0 1 1 0 0,19 4 3493 0 0,-23-3-2875 0 0,-10 0-5470 0 0</inkml:trace>
  <inkml:trace contextRef="#ctx0" brushRef="#br0" timeOffset="2900.999">2947 467 17047 0 0,'0'0'1311'0'0,"-15"-13"2629"0"0,13 11-3562 0 0,0 0 0 0 0,0 0-1 0 0,0 1 1 0 0,-1-1 0 0 0,1 1 0 0 0,0 0-1 0 0,-1-1 1 0 0,1 1 0 0 0,0 0 0 0 0,-1 0-1 0 0,0 1 1 0 0,1-1 0 0 0,-1 0 0 0 0,1 1-1 0 0,-2 0-377 0 0,-1-1 272 0 0,1 1 0 0 0,-1 1 0 0 0,1-1 0 0 0,-1 1 0 0 0,1-1-1 0 0,0 1 1 0 0,-1 1 0 0 0,-3 0-272 0 0,-5 4 154 0 0,1 0 0 0 0,0 0 0 0 0,0 1 0 0 0,0 1-1 0 0,-8 7-153 0 0,16-12 44 0 0,0 1-1 0 0,1-1 0 0 0,-1 1 0 0 0,1 0 0 0 0,-1 0 1 0 0,1 0-1 0 0,0 0 0 0 0,1 1 0 0 0,-3 3-43 0 0,5-6 18 0 0,-1-1 1 0 0,0 1-1 0 0,1-1 0 0 0,-1 1 1 0 0,1 0-1 0 0,-1-1 0 0 0,1 1 1 0 0,0 0-1 0 0,-1 0 0 0 0,1-1 1 0 0,0 1-1 0 0,0 0 0 0 0,1 0 1 0 0,-1-1-1 0 0,0 1 0 0 0,1 0 1 0 0,-1 0-1 0 0,0-1 0 0 0,1 1 0 0 0,0-1 1 0 0,-1 1-1 0 0,1 0 0 0 0,0-1 1 0 0,0 1-1 0 0,0-1 0 0 0,0 0 1 0 0,0 1-1 0 0,0-1 0 0 0,1 1-18 0 0,10 7 57 0 0,0-1-1 0 0,0 0 1 0 0,1 0-1 0 0,0-2 1 0 0,0 1-1 0 0,0-2 1 0 0,1 1 0 0 0,4-1-57 0 0,36 16 110 0 0,-5 0-73 0 0,32 14 79 0 0,-69-29-73 0 0,0 1 1 0 0,0 0 0 0 0,-1 1 0 0 0,0 0 0 0 0,2 4-44 0 0,-12-12 0 0 0,-1 0 0 0 0,1 1 0 0 0,-1-1 0 0 0,1 0 0 0 0,-1 1 1 0 0,1-1-1 0 0,-1 1 0 0 0,1-1 0 0 0,-1 1 0 0 0,0-1 0 0 0,1 1 0 0 0,-1-1 0 0 0,0 1 0 0 0,1-1 0 0 0,-1 1 0 0 0,0-1 0 0 0,0 1 1 0 0,0 0-1 0 0,1-1 0 0 0,-1 1 0 0 0,0-1 0 0 0,0 1 0 0 0,0 0 0 0 0,0-1 0 0 0,0 1 0 0 0,0-1 0 0 0,0 1 0 0 0,0 0 1 0 0,0-1-1 0 0,0 1 0 0 0,-1-1 0 0 0,1 1 0 0 0,0 0 0 0 0,0-1 0 0 0,-1 1 0 0 0,1-1 0 0 0,0 1 0 0 0,0-1 0 0 0,-1 1 1 0 0,1-1-1 0 0,-1 1 0 0 0,1-1 0 0 0,0 1 0 0 0,-1-1 0 0 0,1 0 0 0 0,-1 1 0 0 0,1-1 0 0 0,-1 1 0 0 0,1-1 0 0 0,-1 0 0 0 0,0 0 1 0 0,1 1-1 0 0,-1-1 0 0 0,1 0 0 0 0,-1 0 0 0 0,0 0 0 0 0,-6 3 0 0 0,-1-1 0 0 0,1 1-1 0 0,-1-2 1 0 0,-4 1 0 0 0,5 0 0 0 0,-17 1 0 0 0,1-1 0 0 0,-1-1 0 0 0,0-1 0 0 0,-15-3 0 0 0,7 2 0 0 0,17 0-106 0 0,-1 0 0 0 0,1 0 1 0 0,0-2-1 0 0,0 0 0 0 0,0-1 0 0 0,0 0 1 0 0,0-1-1 0 0,1-1 0 0 0,-3-2 106 0 0,16 8-122 0 0,0 0 0 0 0,0-1-1 0 0,1 1 1 0 0,-1-1 0 0 0,0 1 0 0 0,0-1-1 0 0,0 1 1 0 0,1-1 0 0 0,-1 0 0 0 0,0 1-1 0 0,1-1 1 0 0,-1 0 0 0 0,0 0 0 0 0,1 1-1 0 0,-1-1 1 0 0,1 0 0 0 0,-1 0 0 0 0,1 0 0 0 0,0 0-1 0 0,-1 0 1 0 0,1 0 0 0 0,0 0 122 0 0,-1-8-2607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53.77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59 120 7368 0 0,'-17'-27'623'0'0,"13"21"-224"0"0,-1-1 0 0 0,1 0 0 0 0,0 0 0 0 0,1 0 0 0 0,-1 0 0 0 0,2-1 0 0 0,-2-4-399 0 0,-3-16 8386 0 0,7 28-8296 0 0,0 0 0 0 0,0 0 0 0 0,0 0 0 0 0,0 0-1 0 0,0 0 1 0 0,0 0 0 0 0,0 0 0 0 0,0 0 0 0 0,0-1 0 0 0,0 1 0 0 0,0 0 0 0 0,0 0 0 0 0,0 0 0 0 0,0 0 0 0 0,0 0 0 0 0,0 0 0 0 0,0 0 0 0 0,0 0 0 0 0,0-1 0 0 0,0 1 0 0 0,0 0 0 0 0,0 0 0 0 0,0 0 0 0 0,0 0 0 0 0,0 0 0 0 0,0 0-1 0 0,0 0 1 0 0,0 0 0 0 0,0 0 0 0 0,-1 0 0 0 0,1-1 0 0 0,0 1 0 0 0,0 0 0 0 0,0 0 0 0 0,0 0 0 0 0,0 0 0 0 0,0 0 0 0 0,0 0 0 0 0,0 0 0 0 0,0 0 0 0 0,-1 0 0 0 0,1 0 0 0 0,0 0 0 0 0,0 0 0 0 0,0 0 0 0 0,0 0 0 0 0,0 0 0 0 0,0 0-1 0 0,0 0 1 0 0,0 0 0 0 0,-1 0 0 0 0,1 0 0 0 0,0 0 0 0 0,0 0 0 0 0,0 0-90 0 0,-1 15 1026 0 0,3 22-465 0 0,2 0 0 0 0,2-1 0 0 0,1 0 0 0 0,3 7-561 0 0,4 18 420 0 0,17 96 820 0 0,-5 16-1240 0 0,-20-98 657 0 0,-2 48-657 0 0,-5-109 616 0 0,-3-23 177 0 0,-1-21-290 0 0,4 17-510 0 0,2 0-1 0 0,0 1 1 0 0,0-1-1 0 0,1 1 0 0 0,0-1 1 0 0,1 1-1 0 0,1 0 1 0 0,0 0-1 0 0,1 0 1 0 0,0 0-1 0 0,0 1 0 0 0,1 0 1 0 0,1 0-1 0 0,0 0 1 0 0,1 1-1 0 0,4-5 8 0 0,-7 10 2 0 0,1-1-1 0 0,0 2 1 0 0,0-1-1 0 0,0 1 1 0 0,1 0-1 0 0,-1 0 1 0 0,1 0-1 0 0,0 1 1 0 0,0 0-1 0 0,0 1 1 0 0,0-1-1 0 0,1 2 1 0 0,-1-1-1 0 0,1 1 1 0 0,6-1-2 0 0,-2 1-3 0 0,-1 1 1 0 0,0 0 0 0 0,0 1 0 0 0,0 0-1 0 0,0 1 1 0 0,0 0 0 0 0,0 1 0 0 0,0 0-1 0 0,0 1 1 0 0,4 2 2 0 0,-6-2 8 0 0,0 1-1 0 0,-1 1 1 0 0,1-1-1 0 0,-1 1 1 0 0,-1 1-1 0 0,1-1 1 0 0,-1 1-1 0 0,0 0 1 0 0,-1 1-1 0 0,1 0 1 0 0,-2 0-1 0 0,1 0 1 0 0,-1 1-1 0 0,0 0 1 0 0,-1 0-1 0 0,3 7-7 0 0,-5-9 23 0 0,1 1 1 0 0,-1-1-1 0 0,0 1 0 0 0,0-1 0 0 0,-1 1 1 0 0,0 0-1 0 0,-1 0 0 0 0,0 0 0 0 0,0-1 1 0 0,0 1-1 0 0,-1 0 0 0 0,0 0 0 0 0,-1-1 0 0 0,0 1 1 0 0,0-1-1 0 0,0 1 0 0 0,-1-1 0 0 0,0 0 1 0 0,-1 0-1 0 0,1 0 0 0 0,-4 4-23 0 0,3-5 32 0 0,-1 0-1 0 0,0 0 1 0 0,0 0-1 0 0,0-1 1 0 0,-1 0 0 0 0,1 0-1 0 0,-1 0 1 0 0,0-1-1 0 0,-1 0 1 0 0,1 0 0 0 0,-1 0-1 0 0,0-1 1 0 0,0 0-1 0 0,0 0 1 0 0,0-1 0 0 0,-1 0-1 0 0,1 0 1 0 0,0-1-1 0 0,-1 0 1 0 0,1 0-32 0 0,-3 0-19 0 0,1-1 0 0 0,-1 1 0 0 0,1-2-1 0 0,0 0 1 0 0,-1 0 0 0 0,1 0 0 0 0,0-1 0 0 0,-3-1 19 0 0,-7-4-168 0 0,-1 0 1 0 0,1-1-1 0 0,-2-2 168 0 0,11 5-230 0 0,1-1 1 0 0,0 1-1 0 0,0-1 1 0 0,0-1-1 0 0,1 0 1 0 0,-1-1 229 0 0,5 4-384 0 0,-1-1 1 0 0,1 0 0 0 0,0 0 0 0 0,0 0 0 0 0,1 0 0 0 0,-1-1-1 0 0,1 1 1 0 0,1-1 0 0 0,-1 0 0 0 0,-1-5 383 0 0,3 9-203 0 0,1 0 1 0 0,-1 0 0 0 0,1 0-1 0 0,0 0 1 0 0,0 0-1 0 0,0-1 1 0 0,0 1-1 0 0,0 0 1 0 0,0 0 0 0 0,1 0-1 0 0,-1 0 1 0 0,1-1 202 0 0,7-13-6562 0 0,2 3-1149 0 0</inkml:trace>
  <inkml:trace contextRef="#ctx0" brushRef="#br0" timeOffset="354.27">619 414 26351 0 0,'0'0'1208'0'0,"0"0"-28"0"0,11 1-712 0 0,-9-1-446 0 0,0 1-1 0 0,-1 0 0 0 0,1 0 1 0 0,-1 0-1 0 0,1 0 1 0 0,-1 0-1 0 0,1 0 0 0 0,-1 0 1 0 0,0 1-1 0 0,1-1 1 0 0,-1 0-1 0 0,0 1 0 0 0,0-1 1 0 0,0 1-1 0 0,0-1 1 0 0,0 1-1 0 0,-1-1 0 0 0,1 2-21 0 0,14 33 498 0 0,5 38-163 0 0,-4 1 0 0 0,-2 0 0 0 0,0 47-335 0 0,-11-106-117 0 0,-2-11-293 0 0,0-1 0 0 0,-1 1 0 0 0,1 0 0 0 0,-1-1 0 0 0,0 1-1 0 0,0 0 1 0 0,0-1 0 0 0,-1 1 0 0 0,-1 4 410 0 0,2-8-1729 0 0,0-1-300 0 0,0 0-61 0 0</inkml:trace>
  <inkml:trace contextRef="#ctx0" brushRef="#br0" timeOffset="779.324">1149 691 5984 0 0,'-1'-13'640'0'0,"-1"-1"1104"0"0,1-7 5000 0 0,-1-1 592 0 0,0 8-5230 0 0,-1 2-1735 0 0,1 0 0 0 0,-1 0 0 0 0,-1 1 0 0 0,0-1 0 0 0,-1 1 0 0 0,0 0 0 0 0,-1 1 0 0 0,0-1 0 0 0,-1 1 0 0 0,-1-2-371 0 0,5 8 47 0 0,-1 0 0 0 0,1 0-1 0 0,-1 0 1 0 0,0 0 0 0 0,0 1 0 0 0,0 0 0 0 0,-1 0 0 0 0,1 0 0 0 0,-1 0-1 0 0,1 1 1 0 0,-1 0 0 0 0,0 0 0 0 0,0 0 0 0 0,0 0 0 0 0,0 1 0 0 0,0 0-1 0 0,0 0 1 0 0,0 0 0 0 0,-1 1 0 0 0,1-1 0 0 0,0 1 0 0 0,-1 1 0 0 0,1-1-1 0 0,-2 1-46 0 0,-2 1 26 0 0,1 0 0 0 0,0 0-1 0 0,-1 1 1 0 0,1 0-1 0 0,0 0 1 0 0,1 1 0 0 0,-1 0-1 0 0,1 0 1 0 0,-1 1 0 0 0,1 0-1 0 0,1 0-25 0 0,1-1 18 0 0,0 1 0 0 0,0-1 1 0 0,1 1-1 0 0,0 0 0 0 0,0 0 0 0 0,0 1 0 0 0,1-1 0 0 0,-1 1 1 0 0,1 0-1 0 0,1-1 0 0 0,-1 1 0 0 0,1 1 0 0 0,0-1 0 0 0,-1 5-18 0 0,1 0 17 0 0,0-1 0 0 0,1 1 0 0 0,0-1 0 0 0,0 1 0 0 0,1-1 0 0 0,1 1 0 0 0,0 0 0 0 0,0-1 0 0 0,1 1 0 0 0,0-1 0 0 0,1 0 0 0 0,0 0 0 0 0,1 0 0 0 0,0 0 0 0 0,0 0 0 0 0,1-1 0 0 0,0 0 0 0 0,1 0 0 0 0,3 4-17 0 0,-4-7 4 0 0,-1-1 1 0 0,0 1-1 0 0,1-1 0 0 0,0 0 0 0 0,0-1 1 0 0,1 1-1 0 0,-1-1 0 0 0,1 0 0 0 0,0 0 1 0 0,0-1-1 0 0,0 0 0 0 0,1 0 1 0 0,-1 0-1 0 0,1-1 0 0 0,1 1-4 0 0,-2-2 14 0 0,-1 1 0 0 0,0-1 0 0 0,1 0 0 0 0,0 0 0 0 0,-1-1 1 0 0,1 1-1 0 0,-1-1 0 0 0,1-1 0 0 0,-1 1 0 0 0,1-1 0 0 0,0 0 0 0 0,-1 0 0 0 0,0 0 0 0 0,1-1 0 0 0,-1 0 0 0 0,0 0 0 0 0,0 0 1 0 0,0-1-1 0 0,0 0 0 0 0,0 0 0 0 0,0 0 0 0 0,-1 0 0 0 0,0-1 0 0 0,0 0 0 0 0,2-1-14 0 0,4-7-29 0 0,0 0-1 0 0,-1-1 1 0 0,0 0 0 0 0,5-10 29 0 0,12-18-64 0 0,-20 32 36 0 0,-1 0 0 0 0,0 0 1 0 0,-1 0-1 0 0,0 0 0 0 0,1-4 28 0 0,-5 13 0 0 0,0 0 1 0 0,0 0-1 0 0,0 0 0 0 0,0 0 0 0 0,0 0 1 0 0,0 0-1 0 0,0 0 0 0 0,0 0 0 0 0,0 0 1 0 0,0 0-1 0 0,0 0 0 0 0,0 1 0 0 0,0-1 1 0 0,0 0-1 0 0,0 0 0 0 0,0 0 0 0 0,0 0 1 0 0,0 0-1 0 0,0 0 0 0 0,0 0 0 0 0,0 0 1 0 0,0 0-1 0 0,0 0 0 0 0,0 0 0 0 0,0 0 1 0 0,0 0-1 0 0,0 0 0 0 0,0 0 0 0 0,0 0 1 0 0,0 0-1 0 0,0 0 0 0 0,1 0 0 0 0,-1 0 1 0 0,0 0-1 0 0,0 0 0 0 0,0 0 0 0 0,0 0 1 0 0,0 0-1 0 0,0 0 0 0 0,0 0 0 0 0,0 0 1 0 0,0 0-1 0 0,0 0 0 0 0,0 0 0 0 0,0 0 1 0 0,0 0-1 0 0,0 0 0 0 0,0 0 0 0 0,0 0 1 0 0,0 0-1 0 0,0 0 0 0 0,0 0 0 0 0,2 9 31 0 0,-2 13 37 0 0,-1 4-14 0 0,1-1 1 0 0,1 1-1 0 0,1 0 1 0 0,1 0-1 0 0,5 18-54 0 0,-7-37-69 0 0,2-1-1 0 0,-1 1 1 0 0,0-1-1 0 0,1 0 1 0 0,0 0-1 0 0,1 0 1 0 0,0 0-1 0 0,2 4 70 0 0,-2-5-220 0 0,-4-4 96 0 0,1-1-1 0 0,-1 1 1 0 0,1-1 0 0 0,-1 0-1 0 0,1 1 1 0 0,-1-1-1 0 0,1 1 1 0 0,-1-1 0 0 0,1 0-1 0 0,-1 1 1 0 0,1-1 0 0 0,-1 0-1 0 0,1 0 1 0 0,-1 1-1 0 0,1-1 1 0 0,0 0 0 0 0,-1 0-1 0 0,1 0 1 0 0,-1 0 0 0 0,1 0-1 0 0,0 0 1 0 0,-1 0-1 0 0,1 0 1 0 0,0 0 0 0 0,-1 0-1 0 0,1 0 1 0 0,-1 0 124 0 0,1 0-328 0 0,-1-1 0 0 0,1 1 0 0 0,-1 0 1 0 0,0 0-1 0 0,1 0 0 0 0,-1 0 0 0 0,0-1 0 0 0,1 1 0 0 0,-1 0 1 0 0,0 0-1 0 0,1-1 0 0 0,-1 1 0 0 0,0 0 0 0 0,1-1 0 0 0,-1 1 0 0 0,0 0 1 0 0,0-1-1 0 0,1 1 0 0 0,-1 0 0 0 0,0-1 0 0 0,0 1 0 0 0,0-1 1 0 0,0 1-1 0 0,1-1 328 0 0,-1-6-8093 0 0</inkml:trace>
  <inkml:trace contextRef="#ctx0" brushRef="#br0" timeOffset="1159.546">1592 500 24503 0 0,'-2'0'218'0'0,"0"0"0"0"0,0-1 0 0 0,0 1 0 0 0,0-1 0 0 0,0 1-1 0 0,0-1 1 0 0,0 0 0 0 0,1 1 0 0 0,-1-1 0 0 0,0 0 0 0 0,0 0 0 0 0,1 0-1 0 0,-1-1-217 0 0,-11-6-106 0 0,10 8 197 0 0,0-1 1 0 0,0 0-1 0 0,0 1 1 0 0,0-1 0 0 0,0 1-1 0 0,0 0 1 0 0,0 0-1 0 0,0 0 1 0 0,0 0 0 0 0,0 1-1 0 0,0-1 1 0 0,0 1 0 0 0,0 0-1 0 0,0 0 1 0 0,0 0-1 0 0,1 0 1 0 0,-4 1-92 0 0,-2 2 344 0 0,1 0-1 0 0,-1 0 1 0 0,1 1 0 0 0,0 0-1 0 0,-5 4-343 0 0,-10 17 431 0 0,9-9-256 0 0,12-16-165 0 0,1 0 0 0 0,-1 1 1 0 0,0-1-1 0 0,1 0 1 0 0,-1 1-1 0 0,0-1 0 0 0,1 0 1 0 0,0 1-1 0 0,-1-1 1 0 0,1 1-1 0 0,0-1 0 0 0,-1 1-10 0 0,1 0 33 0 0,0 0 0 0 0,0 0 0 0 0,-1-1 0 0 0,1 1 0 0 0,-1 0 0 0 0,1-1 0 0 0,-1 1 0 0 0,0 0 0 0 0,0 0-33 0 0,0-1 28 0 0,1 0 0 0 0,-1 0-1 0 0,1 0 1 0 0,-1 0 0 0 0,1 0 0 0 0,0 1-1 0 0,0-1 1 0 0,-1 0 0 0 0,1 0 0 0 0,0 1-1 0 0,0-1 1 0 0,0 0 0 0 0,0 0 0 0 0,0 1 0 0 0,0-1-1 0 0,1 0 1 0 0,-1 0 0 0 0,0 0 0 0 0,1 1-1 0 0,-1-1 1 0 0,1 0 0 0 0,-1 0 0 0 0,1 0-1 0 0,-1 0 1 0 0,1 0 0 0 0,0 0 0 0 0,0 0-1 0 0,-1 0 1 0 0,1 0-28 0 0,5 8-49 0 0,-4-6 49 0 0,1-1 0 0 0,-1 1 0 0 0,1-1 0 0 0,-1 0 0 0 0,1 0 0 0 0,0 0 0 0 0,0 0 0 0 0,0-1 0 0 0,0 1 0 0 0,2 0 0 0 0,4 2 0 0 0,33 16 1 0 0,1-2 1 0 0,0-3-1 0 0,30 7-1 0 0,-30-9 12 0 0,-18-5 59 0 0,5 0 33 0 0,-1 2 1 0 0,22 11-105 0 0,-50-20 2 0 0,21 11-4 0 0,-21-12 7 0 0,0 1 0 0 0,0-1-1 0 0,0 1 1 0 0,0 0 0 0 0,-1-1 0 0 0,1 1 0 0 0,0 0 0 0 0,0-1 0 0 0,-1 1 0 0 0,1 0 0 0 0,-1 0 0 0 0,1 0 0 0 0,-1 0 0 0 0,1-1 0 0 0,-1 1 0 0 0,1 0-1 0 0,-1 0 1 0 0,0 0 0 0 0,1 0-5 0 0,-2 0 3 0 0,1 0 0 0 0,0 0-1 0 0,-1 0 1 0 0,1 0 0 0 0,0 0-1 0 0,-1 0 1 0 0,1 0-1 0 0,-1 0 1 0 0,0 0 0 0 0,1-1-1 0 0,-1 1 1 0 0,0 0 0 0 0,1 0-1 0 0,-1-1 1 0 0,0 1-1 0 0,0 0 1 0 0,1-1 0 0 0,-1 1-1 0 0,0-1 1 0 0,0 1 0 0 0,0-1-3 0 0,-22 10 35 0 0,-35 5-113 0 0,-1-3 0 0 0,1-3 1 0 0,-16-1 77 0 0,72-7 1 0 0,-10-1-99 0 0,0 1 0 0 0,0-1 0 0 0,-11-2 98 0 0,-16-5-3790 0 0,24 4-6542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56.92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90 611 12528 0 0,'-4'-6'1133'0'0,"-1"1"-646"0"0,1-2 1 0 0,0 1-1 0 0,1 0 1 0 0,-1-1-1 0 0,1 1 0 0 0,0-1 1 0 0,-1-5-488 0 0,4 11 288 0 0,0-1 1 0 0,-1 1-1 0 0,1 0 1 0 0,-1-1-1 0 0,0 1 1 0 0,1 0-1 0 0,-1-1 1 0 0,0 1-1 0 0,0 0 1 0 0,0 0-1 0 0,0 0 1 0 0,0 0-1 0 0,0 0-288 0 0,2-1 2317 0 0,1-1 1849 0 0,-3 9-3873 0 0,-1 2-179 0 0,0-1 0 0 0,0 1 0 0 0,1 0 0 0 0,0-1-1 0 0,1 1 1 0 0,-1 0 0 0 0,1 1-114 0 0,6 56 102 0 0,-3-39-62 0 0,-2-19-40 0 0,0 10 58 0 0,1 0 0 0 0,1-1 1 0 0,1 1-1 0 0,5 15-58 0 0,-7-27 23 0 0,-1 0 0 0 0,2-1 0 0 0,-1 0 0 0 0,0 1 0 0 0,1-1 0 0 0,0 0 0 0 0,0 0 0 0 0,0 0 0 0 0,1-1 0 0 0,-1 1-1 0 0,1-1 1 0 0,-1 0 0 0 0,1 0 0 0 0,1 0 0 0 0,-1 0 0 0 0,0-1 0 0 0,0 1 0 0 0,1-1 0 0 0,1 0-23 0 0,-1 0 23 0 0,-1-1 0 0 0,1 1-1 0 0,-1-1 1 0 0,1 0 0 0 0,0-1 0 0 0,-1 1 0 0 0,1-1-1 0 0,0 0 1 0 0,0 0 0 0 0,0 0 0 0 0,-1-1 0 0 0,1 0-1 0 0,0 0 1 0 0,-1 0 0 0 0,1 0 0 0 0,-1-1 0 0 0,1 0-1 0 0,-1 1 1 0 0,0-2 0 0 0,1 1 0 0 0,-1 0 0 0 0,0-1-1 0 0,-1 0 1 0 0,1 0 0 0 0,0 0 0 0 0,-1 0-1 0 0,0-1 1 0 0,1 0-23 0 0,3-4 28 0 0,-1-1-1 0 0,1 0 1 0 0,-2-1 0 0 0,1 1-1 0 0,-1-1 1 0 0,-1 0-1 0 0,1 0 1 0 0,-2-1-1 0 0,0 1 1 0 0,0-1-1 0 0,1-8-27 0 0,-2 7 1 0 0,-1 0-1 0 0,0 0 1 0 0,-1-1-1 0 0,0 1 1 0 0,-1 0-1 0 0,0-1 1 0 0,-1 1-1 0 0,0 0 1 0 0,-1 0-1 0 0,-1 0 1 0 0,0 0-1 0 0,0 1 1 0 0,-1-1-1 0 0,-1 1 1 0 0,1 0-1 0 0,-2 1 1 0 0,0 0-1 0 0,0 0 1 0 0,-3-3-1 0 0,7 10-32 0 0,-1-1 1 0 0,1 1 0 0 0,-1 1-1 0 0,1-1 1 0 0,-1 0 0 0 0,0 1-1 0 0,0 0 1 0 0,0 0 0 0 0,0 0-1 0 0,-1 0 1 0 0,1 1-1 0 0,0 0 1 0 0,-1-1 0 0 0,1 2-1 0 0,-1-1 1 0 0,1 0 0 0 0,-1 1-1 0 0,0 0 1 0 0,-2 0 31 0 0,0 1-76 0 0,1 0 0 0 0,0 0-1 0 0,0 0 1 0 0,0 1 0 0 0,0 0 0 0 0,0 0 0 0 0,0 0-1 0 0,1 1 1 0 0,-1 0 0 0 0,1 0 0 0 0,0 1 0 0 0,0-1-1 0 0,0 1 1 0 0,-1 1 76 0 0,-2 2-819 0 0,0 0 0 0 0,0 1 0 0 0,0 0 0 0 0,1 1 0 0 0,0-1 0 0 0,1 1 0 0 0,0 1 0 0 0,1-1 0 0 0,-1 1 0 0 0,2 0 0 0 0,-3 9 819 0 0,3-3-1607 0 0</inkml:trace>
  <inkml:trace contextRef="#ctx0" brushRef="#br0" timeOffset="466.084">778 231 24503 0 0,'-7'-10'649'0'0,"1"0"0"0"0,-1-1 0 0 0,2 1 0 0 0,-4-10-649 0 0,4 11 70 0 0,-4-12-52 0 0,-2-3-16 0 0,-2 0 0 0 0,-9-15-2 0 0,15 27 181 0 0,5 9-51 0 0,0-1 0 0 0,-1 0 0 0 0,1 1 1 0 0,-1-1-1 0 0,1 1 0 0 0,-1 0 0 0 0,0 0 1 0 0,0 0-1 0 0,-1 0 0 0 0,1 0 0 0 0,-1 0-130 0 0,3 3 38 0 0,0 0 0 0 0,-1-1 0 0 0,1 1 0 0 0,0 0 0 0 0,0-1 0 0 0,-1 1 0 0 0,1 0-1 0 0,0 0 1 0 0,0 0 0 0 0,-1 0 0 0 0,1 0 0 0 0,0 1 0 0 0,0-1 0 0 0,-1 0 0 0 0,1 0-1 0 0,0 1 1 0 0,0-1 0 0 0,0 1 0 0 0,-1-1 0 0 0,1 1 0 0 0,0 0 0 0 0,0-1 0 0 0,0 1-1 0 0,0 0 1 0 0,0 0 0 0 0,0 0 0 0 0,0 0 0 0 0,1-1 0 0 0,-2 2-38 0 0,-3 4-13 0 0,0 1 1 0 0,0 0 0 0 0,0 0-1 0 0,-1 2 13 0 0,0 2 71 0 0,2-5-55 0 0,1 0 1 0 0,1 0-1 0 0,-1 0 0 0 0,1 1 0 0 0,0-1 0 0 0,0 1 0 0 0,1-1 0 0 0,-1 4-16 0 0,-3 55 82 0 0,4-60-77 0 0,2 36 147 0 0,1-1 0 0 0,2 0-1 0 0,6 26-151 0 0,-7-42 59 0 0,9 39 99 0 0,3 28 66 0 0,6 52 203 0 0,25 86-427 0 0,-41-201-1946 0 0,-5-28 1910 0 0,0 0 0 0 0,0 0 0 0 0,1 0 0 0 0,-1 0 0 0 0,0 0-1 0 0,0 0 1 0 0,0 1 0 0 0,0-1 0 0 0,0 0 0 0 0,0 0 0 0 0,0 0 0 0 0,0 0 0 0 0,0 0 0 0 0,0 0 0 0 0,0 0-1 0 0,0 1 1 0 0,0-1 0 0 0,0 0 0 0 0,0 0 0 0 0,0 0 0 0 0,0 0 0 0 0,0 0 0 0 0,0 0 0 0 0,-1 1 0 0 0,1-1-1 0 0,0 0 1 0 0,0 0 0 0 0,0 0 0 0 0,0 0 0 0 0,0 0 0 0 0,0 0 0 0 0,0 0 0 0 0,0 0 0 0 0,0 0 0 0 0,0 1-1 0 0,-1-1 1 0 0,1 0 0 0 0,0 0 0 0 0,0 0 0 0 0,0 0 0 0 0,0 0 0 0 0,0 0 0 0 0,0 0 0 0 0,0 0-1 0 0,-1 0 1 0 0,1 0 36 0 0,-8-11-1433 0 0,2 1-959 0 0</inkml:trace>
  <inkml:trace contextRef="#ctx0" brushRef="#br0" timeOffset="834.202">432 531 18431 0 0,'-8'2'1087'0'0,"1"-1"0"0"0,-1 0-1 0 0,1-1 1 0 0,-1 1 0 0 0,0-2-1087 0 0,7 1 1897 0 0,1 0-241 0 0,6 5-1020 0 0,-1-2-569 0 0,0-1 0 0 0,0 0 0 0 0,0 0 0 0 0,0-1 1 0 0,1 1-1 0 0,-1-1 0 0 0,1-1 0 0 0,-1 1 0 0 0,4-1-67 0 0,8 1 235 0 0,0-1-1 0 0,7-2-234 0 0,152-14 535 0 0,-60 7-4935 0 0,-79 7-4822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2:03.5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7 884 21887 0 0,'0'0'1002'0'0,"-1"0"-24"0"0,-3 0-607 0 0,3 0-231 0 0,16-8 100 0 0,-10 5-203 0 0,23-11 136 0 0,-1-2 0 0 0,-1-1 0 0 0,0-1 0 0 0,-1-1 0 0 0,-1-1 0 0 0,-1-1 0 0 0,0-1 0 0 0,13-19-173 0 0,-18 18 364 0 0,0-1 0 0 0,-1 0 0 0 0,-1-1 0 0 0,-1-1 0 0 0,6-19-364 0 0,-2 0 241 0 0,-2-1 0 0 0,-2-1 0 0 0,-2-1-241 0 0,0-10 220 0 0,-3-1-220 0 0,-8 40 36 0 0,0-1 0 0 0,-2 1-1 0 0,0-1 1 0 0,-1 1-1 0 0,-1-1-35 0 0,1 11 18 0 0,0-3 30 0 0,-1 1 0 0 0,0 0-1 0 0,-3-7-47 0 0,5 16 19 0 0,-1-1-1 0 0,0 1 1 0 0,0 0 0 0 0,1 0-1 0 0,-1 0 1 0 0,0 0-1 0 0,-1 1 1 0 0,1-1-1 0 0,0 0 1 0 0,-1 0-1 0 0,1 1 1 0 0,-1-1 0 0 0,1 0-1 0 0,-1 1 1 0 0,0 0-1 0 0,1-1 1 0 0,-1 1-1 0 0,0 0 1 0 0,0 0-1 0 0,-2-1-18 0 0,3 2 9 0 0,0 0 0 0 0,0 0 0 0 0,0 0 1 0 0,0 0-1 0 0,0 0 0 0 0,0 0 0 0 0,-1 0 0 0 0,1 0 0 0 0,0 0 0 0 0,0 1 0 0 0,0-1 0 0 0,0 0 0 0 0,0 1 0 0 0,0-1 0 0 0,0 1 0 0 0,0-1 0 0 0,0 1 0 0 0,1-1 0 0 0,-1 1 0 0 0,0 0 0 0 0,0-1 0 0 0,0 1-9 0 0,-18 20 217 0 0,14-15-194 0 0,0 2-23 0 0,0-1 0 0 0,1 1 0 0 0,-1 0 0 0 0,1 0 0 0 0,1 0 0 0 0,-1 0 0 0 0,1 1 0 0 0,1-1 0 0 0,0 2 0 0 0,-5 21 0 0 0,-2 28 0 0 0,4-16 23 0 0,2-1-1 0 0,1 1 1 0 0,4 26-23 0 0,3-6 209 0 0,3 0 0 0 0,3 5-209 0 0,-6-44 67 0 0,1-1 0 0 0,1 0 1 0 0,1-1-1 0 0,1 0 0 0 0,1 0 0 0 0,1-1 0 0 0,2 3-67 0 0,-8-16 6 0 0,0 0 2 0 0,-1 0 0 0 0,1 0-1 0 0,1-1 1 0 0,-1 0 0 0 0,1 0 0 0 0,1 0 0 0 0,-1-1-1 0 0,1 0 1 0 0,0 0 0 0 0,7 4-8 0 0,-11-9-62 0 0,0 1 0 0 0,0-1 0 0 0,0 0 0 0 0,0 0 0 0 0,1-1 0 0 0,-1 1-1 0 0,0-1 1 0 0,0 1 0 0 0,0-1 0 0 0,1 0 0 0 0,-1 0 0 0 0,0-1 0 0 0,0 1 0 0 0,0-1 0 0 0,1 1 0 0 0,-1-1 0 0 0,0 0 0 0 0,0 0-1 0 0,2-2 63 0 0,8-2-399 0 0,-1-1 0 0 0,0-1-1 0 0,0 0 1 0 0,0-1 399 0 0,39-30-3352 0 0,-18 11-4836 0 0,-18 14 978 0 0</inkml:trace>
  <inkml:trace contextRef="#ctx0" brushRef="#br0" timeOffset="356.732">880 866 27383 0 0,'-5'0'608'0'0,"-4"0"120"0"0,2 2 24 0 0,2-2 16 0 0,5 0-616 0 0,0 0-152 0 0,-3 3 0 0 0,3-3 0 0 0,0 0-208 0 0,0 0-72 0 0,0 0-8 0 0,0 0-8 0 0,0 0-784 0 0,0 0-152 0 0,0 0-32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8.75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21743 0 0,'0'0'496'0'0,"0"0"67"0"0,0 0 29 0 0,0 0-67 0 0,1 2-338 0 0,26 123 2082 0 0,-25-114-2247 0 0,0-1 0 0 0,-1 1 1 0 0,0 2-23 0 0,4 24-3 0 0,-1-17-4 0 0,-1-6 20 0 0,0 0 0 0 0,-1 0 0 0 0,0 9-13 0 0,0-8 367 0 0,-1-9-1668 0 0,0 2-5726 0 0,-1-8-939 0 0</inkml:trace>
  <inkml:trace contextRef="#ctx0" brushRef="#br0" timeOffset="687.964">193 50 16847 0 0,'0'0'770'0'0,"1"7"254"0"0,4 19-793 0 0,-4-18 737 0 0,0 0 0 0 0,1 0 1 0 0,2 8-969 0 0,10 49 3758 0 0,-7-34-2617 0 0,-6-22-830 0 0,1 0-1 0 0,0-1 0 0 0,0 1 1 0 0,2 2-311 0 0,5 17 622 0 0,-6-18-332 0 0,0-1 0 0 0,0 1 0 0 0,4 5-290 0 0,0-7 430 0 0,-2-7 268 0 0,-4-3-663 0 0,0 1-1 0 0,0 0 1 0 0,-1-1-1 0 0,1 1 0 0 0,0 0 1 0 0,0-1-1 0 0,-1 1 1 0 0,1-1-1 0 0,-1 1 0 0 0,0-1 1 0 0,1 0-1 0 0,-1 1-34 0 0,1-8 44 0 0,0 0 0 0 0,0 0 0 0 0,-1 0-1 0 0,0 0 1 0 0,-1-9-44 0 0,0-24 93 0 0,2 25-93 0 0,1 0 0 0 0,2 1 0 0 0,-1-1 0 0 0,4-8 0 0 0,-4 17 0 0 0,1-1 0 0 0,-1 0 0 0 0,2 1 0 0 0,-1-1 0 0 0,1 1 0 0 0,0 0 0 0 0,1 1 0 0 0,4-6 0 0 0,-8 11 0 0 0,-1 0 0 0 0,1 0 0 0 0,0 0 0 0 0,0 1 0 0 0,0-1 0 0 0,0 1 0 0 0,0-1 0 0 0,0 1 0 0 0,0 0 0 0 0,1 0 0 0 0,-1 0 0 0 0,0 0 0 0 0,0 0 0 0 0,1 1 0 0 0,-1-1 0 0 0,1 1 0 0 0,-1-1 0 0 0,1 1 0 0 0,-1 0 0 0 0,1 0 0 0 0,-1 0 0 0 0,1 0 0 0 0,-1 0 0 0 0,0 1 0 0 0,1-1 0 0 0,-1 1 0 0 0,1 0 0 0 0,-1-1 0 0 0,0 1 0 0 0,1 0 0 0 0,-1 1 0 0 0,0-1 0 0 0,0 0 0 0 0,0 0 0 0 0,0 1 0 0 0,1 0 0 0 0,4 4 0 0 0,-1 0 0 0 0,1 1 0 0 0,-1-1 0 0 0,-1 1 0 0 0,1 0 0 0 0,-1 1 0 0 0,0-1 0 0 0,-1 1 0 0 0,3 6 0 0 0,9 26 1 0 0,-2 1 0 0 0,-2 0 1 0 0,2 18-2 0 0,3 6-187 0 0,-6-14-2102 0 0,-4-31 881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1:58.87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1042 2304 0 0,'0'0'604'0'0,"0"0"1697"0"0,0 0 746 0 0,0 0 149 0 0,0 0-311 0 0,0 0-1434 0 0,0 0-630 0 0,12-11 1160 0 0,29-25 2297 0 0,23-28-4278 0 0,-58 57 131 0 0,1 0 34 0 0,-1-1-1 0 0,0-1 0 0 0,0 1 0 0 0,1-4-164 0 0,17-27 503 0 0,20-16 127 0 0,-3-3 0 0 0,-2-1-1 0 0,-3-2 1 0 0,6-18-630 0 0,-20 35 358 0 0,-3 0-1 0 0,-1-1 1 0 0,-2-1-1 0 0,9-47-357 0 0,-19 65 133 0 0,-2 0 0 0 0,1-28-133 0 0,-4 45 49 0 0,-2 0 0 0 0,1 0 0 0 0,-2 1 0 0 0,1-1 0 0 0,-1 0 0 0 0,-1 1 0 0 0,0-1 0 0 0,0 1 0 0 0,-4-5-49 0 0,6 12 22 0 0,0 1 0 0 0,0-1-1 0 0,-1 1 1 0 0,1-1 0 0 0,-1 1 0 0 0,0 0-1 0 0,0 0 1 0 0,0 0 0 0 0,0 0 0 0 0,0 0-1 0 0,0 0 1 0 0,-2-1-22 0 0,3 3 3 0 0,0-1 1 0 0,0 1-1 0 0,0 0 1 0 0,0-1-1 0 0,0 1 1 0 0,0 0-1 0 0,0-1 1 0 0,0 1-1 0 0,0 0 1 0 0,0 0-1 0 0,0 0 1 0 0,-1 0-1 0 0,1 0 1 0 0,0 0-1 0 0,0 0 1 0 0,0 0-1 0 0,0 1 1 0 0,0-1-1 0 0,0 0 1 0 0,0 1-1 0 0,0-1 1 0 0,0 1-1 0 0,0-1 1 0 0,0 1-1 0 0,0-1 1 0 0,0 1-1 0 0,0 0 1 0 0,0-1-1 0 0,1 1 1 0 0,-1 0-1 0 0,0 0 1 0 0,0-1-1 0 0,1 2-3 0 0,-6 4-11 0 0,2 1 0 0 0,-1-1 1 0 0,1 1-1 0 0,0 0 0 0 0,1 1 0 0 0,-1-1 0 0 0,1 1 0 0 0,1-1 0 0 0,-1 4 11 0 0,-4 17-162 0 0,-3 28 162 0 0,8-40 12 0 0,-7 52-11 0 0,4 1 0 0 0,2 9-1 0 0,5 138 208 0 0,-1-166-98 0 0,1 14 207 0 0,5 21-317 0 0,-4-63 74 0 0,1-2 0 0 0,0 1 1 0 0,1 0-1 0 0,2-1 0 0 0,8 19-74 0 0,-13-33 16 0 0,1 0-1 0 0,0-1 1 0 0,0 0 0 0 0,1 0-1 0 0,-1 0 1 0 0,1 0-1 0 0,0-1 1 0 0,1 2-16 0 0,-3-5-14 0 0,0 1 1 0 0,0-1-1 0 0,-1 0 0 0 0,1 1 0 0 0,0-1 0 0 0,0 0 1 0 0,0 0-1 0 0,0-1 0 0 0,1 1 0 0 0,-1 0 0 0 0,0-1 1 0 0,0 1-1 0 0,0-1 0 0 0,0 1 0 0 0,1-1 1 0 0,-1 0-1 0 0,0 0 0 0 0,0 0 0 0 0,1-1 0 0 0,-1 1 1 0 0,0 0-1 0 0,0-1 0 0 0,1 0 14 0 0,4-1-369 0 0,-1 0 0 0 0,1-1 0 0 0,-1 1 0 0 0,0-2 0 0 0,0 1 369 0 0,17-14-7007 0 0,-2-3-1988 0 0</inkml:trace>
  <inkml:trace contextRef="#ctx0" brushRef="#br0" timeOffset="3190.333">828 747 7832 0 0,'0'0'602'0'0,"0"0"-211"0"0,0 0 584 0 0,0 0 295 0 0,0 0 61 0 0,0 0-166 0 0,0 0-743 0 0,0 0-288 0 0,0 0 106 0 0,0 0 46 0 0,0 0 2 0 0,0 0 64 0 0,0 0 270 0 0,0 0 125 0 0,0 0 21 0 0,-12-15 2457 0 0,5 6-2866 0 0,0 1 1 0 0,-1-1-1 0 0,1 2 0 0 0,-2-1 1 0 0,1 1-1 0 0,-1 0 0 0 0,0 1 1 0 0,-1 0-360 0 0,5 2 173 0 0,-1 1 1 0 0,1 0-1 0 0,-1 1 1 0 0,0-1-1 0 0,1 1 1 0 0,-1 0-1 0 0,0 1 1 0 0,0-1-1 0 0,-1 1 1 0 0,1 1-1 0 0,0-1 1 0 0,0 1-1 0 0,0 0 1 0 0,0 0-1 0 0,-2 1-173 0 0,3 0-1 0 0,1 1 0 0 0,0-1 0 0 0,0 1 0 0 0,-1 0-1 0 0,1 0 1 0 0,1 0 0 0 0,-1 1 0 0 0,0-1 0 0 0,0 1 0 0 0,1 0-1 0 0,0 0 1 0 0,-1 0 0 0 0,1 1 0 0 0,0-1 0 0 0,1 1 0 0 0,-1 0 1 0 0,-4 6-7 0 0,1 0 0 0 0,0 0 0 0 0,1 1 0 0 0,0-1 0 0 0,-2 8 7 0 0,2-4 37 0 0,0 1 0 0 0,1-1-1 0 0,1 1 1 0 0,1 0 0 0 0,0 0 0 0 0,1 0 0 0 0,0 0 0 0 0,1 0-1 0 0,1 0 1 0 0,0 0 0 0 0,3 12-37 0 0,0-17 44 0 0,-1-1 0 0 0,1 0 0 0 0,1 0 0 0 0,-1 0 0 0 0,1-1 0 0 0,3 3-44 0 0,8 16 128 0 0,-11-19-94 0 0,1-1-1 0 0,-1 1 1 0 0,1-1-1 0 0,1 0 1 0 0,-1 0-1 0 0,1 0 1 0 0,0-1-1 0 0,1 0 1 0 0,-1-1 0 0 0,9 5-34 0 0,-11-7 12 0 0,1 0 1 0 0,-1-1 0 0 0,0 0-1 0 0,1 0 1 0 0,-1 0 0 0 0,1-1 0 0 0,0 0-1 0 0,4 1-12 0 0,-7-2 38 0 0,1 0 0 0 0,0 0 0 0 0,-1 0 0 0 0,1-1 0 0 0,-1 1 0 0 0,1-1 0 0 0,-1 0 0 0 0,1 0 0 0 0,-1 0-1 0 0,1 0 1 0 0,-1-1 0 0 0,0 1 0 0 0,1-1 0 0 0,-1 0-38 0 0,1-1 32 0 0,0-1-1 0 0,0 1 1 0 0,-1-1-1 0 0,1 0 1 0 0,-1 0-1 0 0,0 0 1 0 0,0 0 0 0 0,0 0-1 0 0,0-1 1 0 0,-1 0-1 0 0,0 1 1 0 0,0-1-1 0 0,0 0 1 0 0,0 0-1 0 0,-1 0 1 0 0,0 0 0 0 0,0-4-32 0 0,2-8 71 0 0,-1-1 1 0 0,-1 0 0 0 0,-1 1 0 0 0,-1-11-72 0 0,-2 8 205 0 0,-1 0 1 0 0,0 0-1 0 0,-1 0 0 0 0,-8-18-205 0 0,13 37 19 0 0,-15-34 333 0 0,13 34-351 0 0,0 5 12 0 0,0 7 33 0 0,3 26-22 0 0,1 0-1 0 0,4 20-23 0 0,-3-39 5 0 0,1 0 0 0 0,0 0 0 0 0,1-1-1 0 0,1 0 1 0 0,1 0 0 0 0,3 5-5 0 0,-7-16 0 0 0,1 0 0 0 0,0 0 0 0 0,0 0 0 0 0,0-1 0 0 0,1 0 0 0 0,0 1 0 0 0,-4-5 0 0 0,0 0 0 0 0,0 1 0 0 0,1-1 0 0 0,-1 0 0 0 0,1 0 0 0 0,-1 0 0 0 0,1 0 0 0 0,-1 0 0 0 0,1 0 0 0 0,0 0 0 0 0,-1 0 0 0 0,1-1 0 0 0,0 1 0 0 0,0-1 0 0 0,0 1 0 0 0,-1-1 0 0 0,1 0 0 0 0,0 0 0 0 0,0 0 0 0 0,0 0 0 0 0,0 0 0 0 0,-1 0 0 0 0,1 0 0 0 0,0-1 0 0 0,1 1 0 0 0,3-3 6 0 0,1-1 0 0 0,-1 1-1 0 0,0-1 1 0 0,0-1 0 0 0,0 1-1 0 0,-1-1 1 0 0,1 0 0 0 0,-1 0 0 0 0,0 0-1 0 0,-1-1 1 0 0,1 0 0 0 0,-1 0-1 0 0,0 0 1 0 0,2-5-6 0 0,5-11 27 0 0,0-1-1 0 0,-1-1 1 0 0,3-14-27 0 0,-4 10 17 0 0,-2-1 0 0 0,-1 0 0 0 0,-1-1 0 0 0,-1 1 0 0 0,-2-1-1 0 0,0-8-16 0 0,-1 22 84 0 0,0 15-40 0 0,0 11-25 0 0,8 221-35 0 0,-7-218 16 0 0,0 0 0 0 0,1 0 0 0 0,0 0 0 0 0,1 0 0 0 0,0-1 0 0 0,1 0 0 0 0,1 0 0 0 0,6 11 0 0 0,-9-18 0 0 0,0-1 0 0 0,0 1 0 0 0,1-1 0 0 0,0 1-1 0 0,-1-1 1 0 0,2 0 0 0 0,-1 0 0 0 0,0-1 0 0 0,1 1 0 0 0,-3-3 1 0 0,-1 0-1 0 0,1 1 1 0 0,0-1-1 0 0,0 0 1 0 0,-1 0-1 0 0,1-1 1 0 0,0 1-1 0 0,0 0 1 0 0,0-1-1 0 0,0 1 1 0 0,0-1-1 0 0,0 1 1 0 0,0-1-1 0 0,0 0 1 0 0,0 0-1 0 0,0 0 1 0 0,0 0-1 0 0,1 0 1 0 0,-1 0-1 0 0,0-1 1 0 0,0 1-1 0 0,0-1 1 0 0,-1 0-1 0 0,1 1 1 0 0,0-1-1 0 0,1-1 0 0 0,5-3 16 0 0,-1-1 1 0 0,1 1-1 0 0,-1-2 0 0 0,-1 1 0 0 0,1-1 1 0 0,-1 0-1 0 0,0-1 0 0 0,-1 1 0 0 0,0-1 1 0 0,0 0-1 0 0,0-3-16 0 0,4-7-40 0 0,-1 0 0 0 0,-1-1 1 0 0,-1 0-1 0 0,3-17 40 0 0,2-18-112 0 0,-3-2 0 0 0,-1-5 112 0 0,-7 48-11 0 0,0 1 0 0 0,0-1 0 0 0,-2 1 0 0 0,1-1 0 0 0,-2-2 11 0 0,1 5 6 0 0,2 8 267 0 0,0 5-119 0 0,1 12-85 0 0,3 23-108 0 0,22 123 39 0 0,-14-95 75 0 0,-3 1-1 0 0,-1 31-74 0 0,-5-51 70 0 0,-1-25 30 0 0,-1-1 1 0 0,-1 1-1 0 0,-2 13-100 0 0,-1-12 85 0 0,-1 12 144 0 0,-1-1 1 0 0,-4 7-230 0 0,6-30 57 0 0,0 0 1 0 0,-1 1-1 0 0,0-1 0 0 0,-1-1 1 0 0,0 1-1 0 0,-1-1-57 0 0,3-5 16 0 0,0-1 0 0 0,0 0 1 0 0,0 0-1 0 0,0-1 0 0 0,-1 1 0 0 0,1-1 0 0 0,-1 1 0 0 0,0-1 1 0 0,0 0-1 0 0,0-1 0 0 0,0 1 0 0 0,0-1 0 0 0,-1 1 1 0 0,1-2-1 0 0,-5 3-16 0 0,0-3-46 0 0,0 1 0 0 0,0-1 1 0 0,-1 0-1 0 0,1-1 1 0 0,0 0-1 0 0,-1 0 0 0 0,1-1 1 0 0,0-1-1 0 0,0 1 1 0 0,0-1-1 0 0,0-1 0 0 0,0 0 1 0 0,0 0-1 0 0,1-1 1 0 0,-1 0-1 0 0,1 0 0 0 0,0-1 1 0 0,0 0-1 0 0,-7-6 46 0 0,13 8-181 0 0,-1 1 0 0 0,0-1-1 0 0,1 0 1 0 0,0 0 0 0 0,0-1 0 0 0,0 1 0 0 0,0 0 0 0 0,0-1-1 0 0,1 1 1 0 0,-1-1 0 0 0,1 0 0 0 0,0 1 0 0 0,0-1-1 0 0,1 0 1 0 0,-1 0 0 0 0,1-3 181 0 0,-1 1-624 0 0,1 0 1 0 0,1 1-1 0 0,-1-1 1 0 0,1 0-1 0 0,0 1 1 0 0,0-1-1 0 0,1 1 1 0 0,-1-1-1 0 0,1 1 1 0 0,3-5 623 0 0,3-9-2290 0 0</inkml:trace>
  <inkml:trace contextRef="#ctx0" brushRef="#br0" timeOffset="3618.753">1534 933 23783 0 0,'0'0'539'0'0,"0"0"77"0"0,0 0 33 0 0,-9 0 133 0 0,4 1-777 0 0,4 0-85 0 0,0-1 78 0 0,1 0 0 0 0,0 0 0 0 0,0 0 1 0 0,0-1-1 0 0,0 1 0 0 0,0 0 0 0 0,-1 0 0 0 0,1 0 0 0 0,0 0 1 0 0,0 0-1 0 0,0 0 0 0 0,0 0 0 0 0,0-1 0 0 0,0 1 0 0 0,0 0 1 0 0,-1 0-1 0 0,1 0 0 0 0,0 0 0 0 0,0 0 0 0 0,0-1 0 0 0,0 1 1 0 0,0 0-1 0 0,0 0 0 0 0,0 0 0 0 0,0 0 0 0 0,0-1 1 0 0,0 1-1 0 0,0 0 0 0 0,0 0 0 0 0,0 0 0 0 0,0 0 0 0 0,0 0 1 0 0,0-1-1 0 0,0 1 0 0 0,0 0 0 0 0,0 0 0 0 0,0 0 0 0 0,0 0 1 0 0,0-1-1 0 0,0 1 0 0 0,0 0 0 0 0,1 0 2 0 0,1-7 6 0 0,1 5-1 0 0,0-1 1 0 0,0 0-1 0 0,1 1 0 0 0,-1-1 0 0 0,1 1 0 0 0,-1 0 1 0 0,1 0-1 0 0,0 1 0 0 0,0-1 0 0 0,2 0-5 0 0,12-5 76 0 0,18-11 70 0 0,-15 8 6 0 0,0-1-1 0 0,-1-1 0 0 0,6-5-151 0 0,-16 11 78 0 0,-1-1-1 0 0,0-1 0 0 0,-1 1 1 0 0,0-2-1 0 0,0 1 0 0 0,-1-1 1 0 0,0 0-78 0 0,-5 6 29 0 0,0-1-1 0 0,0 1 1 0 0,0-1 0 0 0,0 1-1 0 0,-1-1 1 0 0,0 0 0 0 0,0 0-1 0 0,0 1 1 0 0,0-1 0 0 0,-1 0-1 0 0,1 0 1 0 0,-1 0 0 0 0,0 0-1 0 0,0 0 1 0 0,0 0 0 0 0,-1 0-1 0 0,0 0 1 0 0,1 1 0 0 0,-1-1-1 0 0,0 0 1 0 0,-2-3-29 0 0,1 2 50 0 0,0 0-1 0 0,0 0 0 0 0,0 0 1 0 0,-1 0-1 0 0,0 0 1 0 0,0 1-1 0 0,-3-4-49 0 0,5 7 14 0 0,0-1-1 0 0,0 1 1 0 0,-1 0-1 0 0,1 1 1 0 0,0-1 0 0 0,-1 0-1 0 0,1 0 1 0 0,0 0-1 0 0,-1 1 1 0 0,1-1-1 0 0,-1 1 1 0 0,1-1 0 0 0,-1 1-1 0 0,1 0 1 0 0,-1 0-1 0 0,0-1 1 0 0,1 1-1 0 0,-1 0 1 0 0,1 0 0 0 0,-1 1-1 0 0,1-1 1 0 0,-1 0-1 0 0,1 0 1 0 0,-1 1 0 0 0,1-1-1 0 0,-1 1 1 0 0,1-1-1 0 0,-1 1 1 0 0,1 0-1 0 0,-1 0-13 0 0,-5 2 30 0 0,1 1-1 0 0,-1 0 0 0 0,1 1 0 0 0,1-1 0 0 0,-1 1 0 0 0,1 0 0 0 0,-4 5-29 0 0,-32 42 189 0 0,34-43-183 0 0,2-2 31 0 0,0 1-1 0 0,1 0 1 0 0,0 0 0 0 0,0 0-1 0 0,1 1 1 0 0,0-1-1 0 0,0 1 1 0 0,1 0 0 0 0,0 0-1 0 0,1 0 1 0 0,0 0-1 0 0,0 0 1 0 0,1 0 0 0 0,0 0-1 0 0,0 0 1 0 0,1 0 0 0 0,1 0-1 0 0,-1 0 1 0 0,2 0-1 0 0,-1-1 1 0 0,1 1 0 0 0,0-1-1 0 0,1 1 1 0 0,0-1-1 0 0,0 0 1 0 0,1 0-37 0 0,3 4 3 0 0,1 0 0 0 0,1-1-1 0 0,0 0 1 0 0,9 7-3 0 0,-14-13-1 0 0,1 0 1 0 0,-1-1-1 0 0,1 0 0 0 0,0 0 1 0 0,1-1-1 0 0,-1 0 0 0 0,1 0 0 0 0,-1 0 1 0 0,1-1-1 0 0,4 2 1 0 0,-7-4-41 0 0,0 0-1 0 0,-1 1 0 0 0,1-1 1 0 0,0-1-1 0 0,0 1 1 0 0,-1 0-1 0 0,1-1 1 0 0,0 0-1 0 0,-1 0 1 0 0,1 0-1 0 0,-1 0 1 0 0,1-1-1 0 0,-1 1 0 0 0,0-1 1 0 0,1 0-1 0 0,1-2 42 0 0,8-5-797 0 0,-1 0-1 0 0,-1-1 0 0 0,6-6 798 0 0,-10 9-698 0 0,8-8-1848 0 0,-1-1 0 0 0,13-18 2546 0 0,-22 26-732 0 0,0 0 0 0 0,0 0 0 0 0,-1-1 0 0 0,0 0 0 0 0,1-5 732 0 0,2-1-777 0 0,11-26-1469 0 0</inkml:trace>
  <inkml:trace contextRef="#ctx0" brushRef="#br0" timeOffset="3983.139">2061 633 19871 0 0,'0'0'455'0'0,"0"0"61"0"0,0 0 27 0 0,0 0-66 0 0,9 12-292 0 0,-8-10-169 0 0,6 8 278 0 0,0 1 1 0 0,-1-1-1 0 0,0 2 0 0 0,-1-1 0 0 0,1 2-294 0 0,6 24 1445 0 0,-2 0 1 0 0,-1 1-1 0 0,4 37-1445 0 0,-9-41 594 0 0,7 41 385 0 0,-24-144-362 0 0,2 0 1 0 0,4 0-1 0 0,3-18-617 0 0,4 69 1 0 0,1 0 1 0 0,1 0-1 0 0,0 0 0 0 0,2 0 1 0 0,0 0-2 0 0,-2 11-7 0 0,0-1 1 0 0,1 1-1 0 0,-1 0 1 0 0,1 0-1 0 0,1 1 1 0 0,-1-1 0 0 0,1 0-1 0 0,1 1 1 0 0,-1 0-1 0 0,1 0 1 0 0,0 1-1 0 0,0-1 1 0 0,2 0 6 0 0,-4 3 4 0 0,1 1-1 0 0,-1 1 1 0 0,1-1 0 0 0,-1 0 0 0 0,1 1-1 0 0,0 0 1 0 0,-1 0 0 0 0,1 0 0 0 0,0 0 0 0 0,0 0-1 0 0,0 1 1 0 0,-1 0 0 0 0,1 0 0 0 0,0 0 0 0 0,0 0-1 0 0,0 0 1 0 0,0 1 0 0 0,0 0 0 0 0,-1 0 0 0 0,1 0-4 0 0,37 13-1975 0 0,-5 3-6369 0 0,-18-8-687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2:23.70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9320 1449 7920 0 0,'0'0'362'0'0,"0"0"-11"0"0,-13-13 2352 0 0,12 13-2344 0 0,0 0 1 0 0,0 0-1 0 0,0 0 0 0 0,0 0 1 0 0,0 1-1 0 0,0-1 1 0 0,0 0-1 0 0,0 0 1 0 0,0 1-1 0 0,0-1 1 0 0,1 1-1 0 0,-1-1 0 0 0,-1 1-359 0 0,-21 12 1661 0 0,8-2-998 0 0,0 0-1 0 0,-9 10-662 0 0,10-9 205 0 0,-60 58 1243 0 0,73-69-1407 0 0,0-1-1 0 0,1 1 0 0 0,-1 0 0 0 0,0-1 1 0 0,0 1-1 0 0,1 0 0 0 0,-1 0 1 0 0,0 0-1 0 0,1-1 0 0 0,-1 1 0 0 0,1 0 1 0 0,-1 0-1 0 0,1 0 0 0 0,0 0 0 0 0,-1 1-40 0 0,1-2 23 0 0,0 0-1 0 0,1 1 0 0 0,-1-1 0 0 0,0 0 0 0 0,0 0 0 0 0,0 1 0 0 0,1-1 0 0 0,-1 0 1 0 0,0 0-1 0 0,0 0 0 0 0,0 0 0 0 0,1 1 0 0 0,-1-1 0 0 0,0 0 0 0 0,1 0 0 0 0,-1 0 1 0 0,0 0-1 0 0,0 0 0 0 0,1 0 0 0 0,-1 0 0 0 0,0 0 0 0 0,1 0 0 0 0,-1 0 0 0 0,0 0 0 0 0,0 0 1 0 0,1 0-1 0 0,-1 0 0 0 0,0 0 0 0 0,1 0 0 0 0,-1 0 0 0 0,0 0 0 0 0,0 0-22 0 0,32-7 387 0 0,-9-2-329 0 0,-1 0 0 0 0,-1-2 1 0 0,0 0-1 0 0,-1-2 0 0 0,0 0 0 0 0,11-10-58 0 0,65-37 0 0 0,-81 51 0 0 0,1 0 0 0 0,0 1 0 0 0,2 0 0 0 0,-8 4 0 0 0,-10 4 0 0 0,0 0 0 0 0,0 0 0 0 0,0 0 0 0 0,1 0 0 0 0,-1 0 0 0 0,0-1 0 0 0,0 1 0 0 0,0 0 0 0 0,1 0 0 0 0,-1 0 0 0 0,0 0 0 0 0,0 0 0 0 0,0 0 0 0 0,1 0 0 0 0,-1 0 0 0 0,0 0 0 0 0,0 0 0 0 0,0 0 0 0 0,0 1 0 0 0,1-1 0 0 0,-1 0 0 0 0,0 0 0 0 0,0 0 0 0 0,0 0 0 0 0,1 0 0 0 0,-1 0 0 0 0,0 0 0 0 0,0 0 0 0 0,0 0 0 0 0,0 1 0 0 0,0-1 0 0 0,1 0 0 0 0,-1 0 0 0 0,0 0 0 0 0,0 0 0 0 0,0 1 0 0 0,0-1 0 0 0,0 0 0 0 0,0 0 0 0 0,0 0 0 0 0,0 0 0 0 0,0 1 0 0 0,0-1 0 0 0,1 0 0 0 0,-1 0 0 0 0,0 0 0 0 0,0 1 0 0 0,0-1 0 0 0,0 0 0 0 0,0 0 0 0 0,0 0 0 0 0,0 1 0 0 0,-1-1 0 0 0,1 0 0 0 0,0 0 0 0 0,0 0 0 0 0,0 1 0 0 0,0-1 0 0 0,0 0 0 0 0,0 0 0 0 0,0 0 0 0 0,0 0 0 0 0,0 1 0 0 0,0-1 0 0 0,-1 0 0 0 0,1 0 0 0 0,0 0 0 0 0,0 0 0 0 0,0 0 0 0 0,0 1 0 0 0,-10 15 25 0 0,-1 1-1 0 0,-13 13-24 0 0,-4 8 27 0 0,-13 16 205 0 0,-3-2 0 0 0,-37 33-232 0 0,22-23 1194 0 0,39-41-474 0 0,-7 13-720 0 0,25-32 67 0 0,1 0 0 0 0,-1-1 0 0 0,1 1 0 0 0,0 0 1 0 0,0-1-1 0 0,0 1 0 0 0,0 0 0 0 0,0 0 0 0 0,1 0 0 0 0,-1 0 0 0 0,0 0-67 0 0,14-5 256 0 0,4-6-256 0 0,-1-1 0 0 0,1 0 0 0 0,12-10 0 0 0,-25 17 0 0 0,203-153 296 0 0,-165 125-296 0 0,18-13 0 0 0,53-27 0 0 0,-87 58 0 0 0,-26 12 0 0 0,0 1 0 0 0,1 0 0 0 0,-1 0 0 0 0,0 0 0 0 0,0 0 0 0 0,1 0 0 0 0,-1-1 0 0 0,0 1 0 0 0,1 0 0 0 0,-1 0 0 0 0,0 0 0 0 0,0 0 0 0 0,1 0 0 0 0,-1 0 0 0 0,0 0 0 0 0,1 0 0 0 0,-1 0 0 0 0,0 0 0 0 0,1 0 0 0 0,-1 0 0 0 0,0 0 0 0 0,0 0 0 0 0,1 0 0 0 0,-1 1 0 0 0,0-1 0 0 0,0 0 0 0 0,1 0 0 0 0,-1 0 0 0 0,0 0 0 0 0,0 0 0 0 0,1 1 0 0 0,-1-1 0 0 0,0 0 0 0 0,0 0 0 0 0,1 0 0 0 0,-1 1 0 0 0,0-1 0 0 0,0 0 0 0 0,0 0 0 0 0,-1 5 0 0 0,0 0 0 0 0,-1 1 0 0 0,0-1 0 0 0,0 0 0 0 0,0 1 0 0 0,-1-1 0 0 0,1 0 0 0 0,-1 0 0 0 0,0 0 0 0 0,-1-1 0 0 0,-1 2 0 0 0,-10 12 0 0 0,-1-2 0 0 0,-1 1 0 0 0,-7 6 0 0 0,-118 130 632 0 0,107-112 178 0 0,-12 20-810 0 0,21-25 374 0 0,1 1 130 0 0,24-36-432 0 0,3-1 1 0 0,3-2-52 0 0,0-1-1 0 0,-1 1 1 0 0,1-1-1 0 0,-1 0 0 0 0,0 0 1 0 0,1 0-1 0 0,-2-1 1 0 0,1 0-1 0 0,3-3-20 0 0,8-7 28 0 0,26-21-3 0 0,1 1 0 0 0,2 3 0 0 0,42-24-25 0 0,93-47 64 0 0,-170 100-75 0 0,-6 7-13 0 0,-6 6-13 0 0,3-11 37 0 0,-7 17 0 0 0,-1-1 0 0 0,-1 0 0 0 0,0 0 0 0 0,-7 7 0 0 0,-47 59 0 0 0,36-49 0 0 0,-28 37 447 0 0,-31 55-447 0 0,58-73 318 0 0,28-51-314 0 0,0-1-1 0 0,0 0 1 0 0,0 1-1 0 0,-1-1 1 0 0,1 1-1 0 0,0-1 0 0 0,0 1 1 0 0,0-1-1 0 0,0 0 1 0 0,1 1-1 0 0,-1-1 0 0 0,0 1 1 0 0,0-1-1 0 0,0 1 1 0 0,0-1-1 0 0,0 0 1 0 0,0 1-1 0 0,1-1 0 0 0,-1 1 1 0 0,0-1-1 0 0,0 0 1 0 0,1 1-1 0 0,-1-1 0 0 0,0 0 1 0 0,1 1-1 0 0,-1-1 1 0 0,0 0-1 0 0,1 0 1 0 0,-1 1-1 0 0,0-1 0 0 0,1 0 1 0 0,-1 0-1 0 0,0 1 1 0 0,1-1-4 0 0,0 0 13 0 0,0 1 1 0 0,1 0 0 0 0,-1-1 0 0 0,0 0 0 0 0,0 1-1 0 0,1-1 1 0 0,-1 0 0 0 0,0 1 0 0 0,0-1 0 0 0,1 0-1 0 0,0 0-13 0 0,9-2 4 0 0,0-1-1 0 0,0-1 1 0 0,0 1 0 0 0,0-2-1 0 0,-1 1 1 0 0,4-3-4 0 0,2-1-208 0 0,26-12-4234 0 0,-29 13 373 0 0,15-6-5178 0 0</inkml:trace>
  <inkml:trace contextRef="#ctx0" brushRef="#br0" timeOffset="1344.322">9409 3270 3680 0 0,'0'0'284'0'0,"-6"-13"149"0"0,4 8 1038 0 0,1 4-701 0 0,1-1 1 0 0,-1 1-1 0 0,0 0 1 0 0,1-1-1 0 0,-1 1 1 0 0,0 0-1 0 0,0 0 1 0 0,0 0-1 0 0,0 0 1 0 0,0 0 0 0 0,0-1-771 0 0,1 2 990 0 0,0 0-78 0 0,0 0-45 0 0,-4 0 547 0 0,2 1-1310 0 0,0 0 0 0 0,0 0 0 0 0,1 0-1 0 0,-1 0 1 0 0,0 0 0 0 0,0 0-1 0 0,1 0 1 0 0,-1 0 0 0 0,1 1-1 0 0,-1-1 1 0 0,1 1 0 0 0,0-1-1 0 0,0 1 1 0 0,-1-1 0 0 0,1 1 0 0 0,0 0-104 0 0,-18 33 180 0 0,15-26 40 0 0,-8 9 257 0 0,0 0 0 0 0,0-1-1 0 0,-2 0 1 0 0,-12 12-477 0 0,3-4 699 0 0,10-11 132 0 0,0 0 1 0 0,-1-1-1 0 0,-2 0-831 0 0,21-16 400 0 0,20-17-112 0 0,0-2 0 0 0,1-1-288 0 0,1-7 16 0 0,3 1 0 0 0,0 2 0 0 0,2 1 0 0 0,25-16-16 0 0,-17 13 0 0 0,-26 19 0 0 0,-1 0 0 0 0,1 1 0 0 0,4-1 0 0 0,-11 7 0 0 0,-7 3 0 0 0,0 0 0 0 0,0 0 0 0 0,1 0 0 0 0,-1 0 0 0 0,0 0 0 0 0,0 0 0 0 0,0 1 0 0 0,0-1 0 0 0,1 0 0 0 0,-1 0 0 0 0,0 0 0 0 0,0 0 0 0 0,0 0 0 0 0,0 0 0 0 0,1 0 0 0 0,-1 0 0 0 0,0 0 0 0 0,0 1 0 0 0,0-1 0 0 0,0 0 0 0 0,0 0 0 0 0,1 0 0 0 0,-1 0 0 0 0,0 1 0 0 0,0-1 0 0 0,0 0 0 0 0,0 0 0 0 0,0 0 0 0 0,0 0 0 0 0,0 1 0 0 0,0-1 0 0 0,0 0 0 0 0,0 0 0 0 0,0 0 0 0 0,0 1 0 0 0,0-1 0 0 0,0 0 0 0 0,0 0 0 0 0,0 0 0 0 0,0 1 0 0 0,0-1 0 0 0,0 0 0 0 0,0 0 0 0 0,0 0 0 0 0,0 0 0 0 0,0 1 0 0 0,0-1 0 0 0,0 0 0 0 0,0 0 0 0 0,0 0 0 0 0,-1 0 0 0 0,1 1 0 0 0,0-1 0 0 0,0 0 0 0 0,0 0 0 0 0,0 0 0 0 0,0 0 0 0 0,-1 0 0 0 0,1 0 0 0 0,0 1 0 0 0,0-1 0 0 0,-6 11 0 0 0,0-1 0 0 0,0 0 0 0 0,-1 0 0 0 0,0-1 0 0 0,-1 1 0 0 0,0-1 0 0 0,-6 4 0 0 0,2-1 0 0 0,0 1 0 0 0,1 1 0 0 0,-3 4 0 0 0,-27 40 755 0 0,-11 8-755 0 0,8-11 836 0 0,-7 15-836 0 0,39-54 155 0 0,9-12-106 0 0,1-1-1 0 0,-1 1 1 0 0,1 0-1 0 0,0-1 1 0 0,0 1-1 0 0,0 0 0 0 0,-1 4-48 0 0,0 0 55 0 0,2-5 130 0 0,12-6-113 0 0,-4 0-50 0 0,-1-1 0 0 0,1 0-1 0 0,0 0 1 0 0,-1-1-1 0 0,0 0 1 0 0,0 0-1 0 0,4-4-21 0 0,4-4 28 0 0,67-60 32 0 0,-42 36-18 0 0,1 3 0 0 0,21-13-42 0 0,-25 21-9 0 0,0 1 14 0 0,1 0-1 0 0,4 1-4 0 0,-32 19 96 0 0,-8 4-31 0 0,-1 1-118 0 0,-1 3-15 0 0,-12 21 55 0 0,0-1 1 0 0,-2 0-1 0 0,-1-1 0 0 0,0 0 0 0 0,-3-1 13 0 0,-38 48 49 0 0,-1 0 271 0 0,-40 64-320 0 0,84-113 152 0 0,9-14-77 0 0,0 1 1 0 0,1 0-1 0 0,0 0 1 0 0,0 2-76 0 0,1 3 191 0 0,3-11-188 0 0,0-1 0 0 0,1 0-1 0 0,-1 0 1 0 0,0 0 0 0 0,1 0-1 0 0,-1 0 1 0 0,0 1-1 0 0,1-1 1 0 0,-1 0 0 0 0,0 0-1 0 0,1 0 1 0 0,-1 0 0 0 0,0 0-1 0 0,1 0 1 0 0,-1 0 0 0 0,0 0-1 0 0,1 0 1 0 0,-1 0 0 0 0,0 0-1 0 0,1 0 1 0 0,-1-1-1 0 0,0 1 1 0 0,1 0 0 0 0,-1 0-1 0 0,0 0 1 0 0,1 0 0 0 0,-1 0-1 0 0,0-1 1 0 0,1 1 0 0 0,-1 0-1 0 0,0 0 1 0 0,0-1-1 0 0,1 1 1 0 0,-1 0 0 0 0,0 0-1 0 0,0-1-2 0 0,19-12 64 0 0,-2-1-1 0 0,0 0 0 0 0,7-9-63 0 0,17-14 69 0 0,166-124 48 0 0,-106 81-194 0 0,-95 75 65 0 0,-7 7 5 0 0,0 0 0 0 0,0-1 0 0 0,1 1 0 0 0,-1 0 0 0 0,0 0 0 0 0,0 0 1 0 0,1 0-1 0 0,-1 0 0 0 0,1 0 7 0 0,-5 14-10 0 0,-16 19-5 0 0,0-2 0 0 0,-3 0 0 0 0,-10 11 15 0 0,-3 3-15 0 0,1 3 15 0 0,-12 16 0 0 0,23-32 0 0 0,-6 10 0 0 0,17-21 40 0 0,7-13 9 0 0,1 0 0 0 0,0 1 0 0 0,0 0 0 0 0,1 0 0 0 0,-1 5-49 0 0,6-16 8 0 0,-1 1 0 0 0,1 0 0 0 0,0-1-1 0 0,-1 1 1 0 0,1 0 0 0 0,0-1 0 0 0,0 1-1 0 0,0 0 1 0 0,0-1 0 0 0,0 1 0 0 0,-1 0-1 0 0,1 0 1 0 0,1-1 0 0 0,-1 1 0 0 0,0 0-1 0 0,0 0 1 0 0,0-1 0 0 0,0 1-8 0 0,1 0 7 0 0,0-1 0 0 0,0 0 0 0 0,0 0 0 0 0,0 0 0 0 0,-1 0 0 0 0,1-1-1 0 0,0 1 1 0 0,0 0 0 0 0,0 0 0 0 0,0 0 0 0 0,-1-1 0 0 0,1 1 0 0 0,0 0 0 0 0,0-1 0 0 0,0 1 0 0 0,0-1-7 0 0,7-4 15 0 0,1 0-1 0 0,-1 0 1 0 0,-1-1 0 0 0,1 0-1 0 0,-1 0 1 0 0,0-1 0 0 0,2-3-15 0 0,6-5 9 0 0,227-215 40 0 0,-201 192-43 0 0,-44 57-22 0 0,-5 10-93 0 0,-2-1 1 0 0,-6 12 108 0 0,4-13-299 0 0,2 1 0 0 0,-5 19 299 0 0,9-21-1336 0 0,0-1-432 0 0</inkml:trace>
  <inkml:trace contextRef="#ctx0" brushRef="#br0" timeOffset="2537.505">9366 5115 6448 0 0,'0'0'498'0'0,"1"-4"1136"0"0,-3 2 7020 0 0,2 2-8510 0 0,-1 0 0 0 0,0 0 0 0 0,0 0-1 0 0,0 0 1 0 0,1 0 0 0 0,-1 0 0 0 0,0 0-1 0 0,0 1 1 0 0,0-1 0 0 0,1 0 0 0 0,-1 0 0 0 0,0 1-1 0 0,0-1 1 0 0,1 0 0 0 0,-1 1 0 0 0,0-1 0 0 0,1 1-1 0 0,-1-1 1 0 0,1 1 0 0 0,-1-1 0 0 0,0 1 0 0 0,1 0-1 0 0,-1-1 1 0 0,1 1 0 0 0,0 0 0 0 0,-1-1 0 0 0,0 2-144 0 0,-17 25-334 0 0,13-17 837 0 0,-6 10 170 0 0,0 2 1 0 0,2-1-1 0 0,0 1 1 0 0,2 1-1 0 0,0 0 0 0 0,1 0-673 0 0,-3 9 689 0 0,8-26-517 0 0,0-3-129 0 0,0-1 1 0 0,0 1 0 0 0,0 0 0 0 0,1 0 0 0 0,0 0 0 0 0,-1 0-1 0 0,1 0 1 0 0,0 0 0 0 0,0-1 0 0 0,0 1 0 0 0,1 0 0 0 0,-1 0 0 0 0,2 2-44 0 0,-2-3 84 0 0,2-3 34 0 0,5-3-33 0 0,-1-1 1 0 0,1 0-1 0 0,-1 0 0 0 0,0-1 1 0 0,0 0-1 0 0,4-5-85 0 0,32-45 634 0 0,-29 39-572 0 0,15-21 2 0 0,25-26-64 0 0,-41 51 0 0 0,0 1 0 0 0,1 1 0 0 0,6-5 0 0 0,-17 14-10 0 0,1 0-76 0 0,0 0-1 0 0,-1 0 1 0 0,1 1-1 0 0,0-1 1 0 0,0 0-1 0 0,3 0 87 0 0,-6 2-13 0 0,1 0 1 0 0,-1 0-1 0 0,0 0 0 0 0,1 0 0 0 0,-1 0 0 0 0,0 0 0 0 0,1 0 0 0 0,-1 0 0 0 0,0 0 0 0 0,1 0 0 0 0,-1 0 0 0 0,1 0 0 0 0,-1 0 0 0 0,0 0 0 0 0,1 0 0 0 0,-1 0 0 0 0,0 0 0 0 0,1 1 0 0 0,-1-1 0 0 0,0 0 0 0 0,1 0 0 0 0,-1 0 0 0 0,0 1 0 0 0,0-1 13 0 0,1 1-10 0 0,-1-1 0 0 0,1 1 1 0 0,-1 0-1 0 0,1 0 0 0 0,-1-1 0 0 0,0 1 0 0 0,0 0 0 0 0,1 0 0 0 0,-1 0 0 0 0,0-1 1 0 0,0 1-1 0 0,0 0 0 0 0,0 0 0 0 0,0 0 0 0 0,0 0 10 0 0,0 2-6 0 0,-1 0 0 0 0,0 0 0 0 0,1 0 0 0 0,-1 0 0 0 0,0 0 0 0 0,-1 0 0 0 0,1 0 0 0 0,0 0 0 0 0,-1-1 1 0 0,-1 3 5 0 0,-5 11-1 0 0,0 2 4 0 0,-2-1 0 0 0,-1 2-3 0 0,-8 15 97 0 0,-17 32 141 0 0,-33 69 638 0 0,64-124-777 0 0,-4 7 182 0 0,1 1-1 0 0,0-1 1 0 0,2 1 0 0 0,-4 18-281 0 0,10-25 325 0 0,0-12-311 0 0,1 0-1 0 0,-1 0 0 0 0,1 0 0 0 0,-1-1 1 0 0,1 1-1 0 0,-1 0 0 0 0,1 0 0 0 0,-1-1 1 0 0,1 1-1 0 0,-1 0 0 0 0,1 0 0 0 0,-1-1 1 0 0,1 1-1 0 0,-1-1 0 0 0,1 1 0 0 0,-1 0 1 0 0,0-1-1 0 0,1 1 0 0 0,-1-1-13 0 0,10-10 37 0 0,0-1 1 0 0,7-12-38 0 0,5-6 50 0 0,15-20 25 0 0,-25 32-46 0 0,2-1-1 0 0,0 2 0 0 0,14-13-28 0 0,-7 8 14 0 0,11-14-14 0 0,-14 15-2 0 0,1 0 1 0 0,8-6 1 0 0,12-5-11 0 0,-38 33 8 0 0,-1-1-1 0 0,1 1 1 0 0,-1-1-1 0 0,0 1 1 0 0,1 0-1 0 0,-1-1 1 0 0,0 1-1 0 0,1 0 0 0 0,-1-1 1 0 0,0 1-1 0 0,0 0 1 0 0,0-1-1 0 0,1 1 1 0 0,-1 0-1 0 0,0 0 4 0 0,0 5 0 0 0,0-1 0 0 0,0 0 0 0 0,0 1 0 0 0,-1-1 0 0 0,0 1 0 0 0,0-1-1 0 0,0 0 1 0 0,-3 5 0 0 0,-17 43 6 0 0,16-42 0 0 0,-12 27 7 0 0,3 0 0 0 0,0 2 0 0 0,3-1 0 0 0,1 1 0 0 0,-1 21-13 0 0,10-59 11 0 0,1 0 0 0 0,0 1-1 0 0,0-1 1 0 0,0 0 0 0 0,0 1 0 0 0,0-1 0 0 0,0 0-1 0 0,0 1 1 0 0,1-1 0 0 0,-1 0 0 0 0,1 0-1 0 0,0 0 1 0 0,-1 1 0 0 0,2-1-11 0 0,-2-1 4 0 0,0-1 0 0 0,1 0 1 0 0,-1 1-1 0 0,0-1 0 0 0,1 1 0 0 0,-1-1 0 0 0,1 0 1 0 0,-1 1-1 0 0,0-1 0 0 0,1 0 0 0 0,-1 1 0 0 0,1-1 0 0 0,-1 0 1 0 0,1 0-1 0 0,-1 0 0 0 0,1 1 0 0 0,-1-1 0 0 0,1 0 1 0 0,0 0-1 0 0,-1 0 0 0 0,1 0 0 0 0,0 0-4 0 0,0 0 4 0 0,1 0 0 0 0,-1-1-1 0 0,1 1 1 0 0,-1-1 0 0 0,1 1-1 0 0,0-1 1 0 0,-1 1 0 0 0,0-1 0 0 0,1 0-1 0 0,-1 0 1 0 0,2 0-4 0 0,6-7 11 0 0,-1 1 0 0 0,1-1 0 0 0,-1-1 0 0 0,-1 1 0 0 0,3-4-11 0 0,11-13 17 0 0,46-51 160 0 0,13-15 53 0 0,-68 78-279 0 0,-7 7-65 0 0,0 1 0 0 0,0-1 1 0 0,0 1-1 0 0,3-1 114 0 0,-7 7-12 0 0,-1 0 1 0 0,1 0-1 0 0,-1 1 1 0 0,0-1-1 0 0,1 0 0 0 0,-1 0 1 0 0,0 1-1 0 0,0-1 1 0 0,0 0-1 0 0,0 1 1 0 0,0-1-1 0 0,0 0 12 0 0,-2 13-22 0 0,-1-1 0 0 0,0 0 0 0 0,-5 12 22 0 0,-2 8-18 0 0,5-10-1171 0 0,0 0 0 0 0,2 3 1189 0 0,1-9-2244 0 0,1 1 0 0 0,1 0 0 0 0,1 1 2244 0 0,0-3-9217 0 0</inkml:trace>
  <inkml:trace contextRef="#ctx0" brushRef="#br0" timeOffset="68975.586">8986 1564 5064 0 0,'0'0'389'0'0,"0"0"-42"0"0,0 0 749 0 0,0 0 360 0 0,0 0 72 0 0,0 0-152 0 0,0 0-674 0 0,-9-6 350 0 0,-1-5-494 0 0,7 8-508 0 0,1 0 0 0 0,-1 0 0 0 0,0 1 0 0 0,0-1 0 0 0,0 1 0 0 0,0 0 0 0 0,0 0 0 0 0,-3-2-50 0 0,-63-36 2181 0 0,41 22-740 0 0,-12-11-1441 0 0,-16-10 839 0 0,-15-9-150 0 0,24 17-184 0 0,-26-14-505 0 0,0 7 358 0 0,-1 3-1 0 0,-1 4 0 0 0,-4 2-357 0 0,-402-144 983 0 0,309 109-252 0 0,-50-5 343 0 0,189 60-966 0 0,-120-28 679 0 0,-55-2-787 0 0,-446-58 516 0 0,588 88-428 0 0,-437-53 1203 0 0,-2 28-638 0 0,-189 30-459 0 0,219 3 92 0 0,-374-17-291 0 0,776 18-1319 0 0,4 0-394 0 0</inkml:trace>
  <inkml:trace contextRef="#ctx0" brushRef="#br0" timeOffset="122759.565">8971 5241 4952 0 0,'0'0'224'0'0,"0"0"-12"0"0,2 0-143 0 0,-2 0 54 0 0,0 0 7 0 0,0 0-8 0 0,1-1-101 0 0,-1 1 1 0 0,0 0-1 0 0,0-1 1 0 0,1 1-1 0 0,-1-1 1 0 0,0 1-1 0 0,0 0 1 0 0,0-1-1 0 0,0 1 1 0 0,0-1-1 0 0,0 1 1 0 0,0-1-1 0 0,1 1 0 0 0,-1 0 1 0 0,0-1-1 0 0,-1 1 1 0 0,1-1-1 0 0,0 1 1 0 0,0-1-1 0 0,0 1 1 0 0,0-1-1 0 0,0 1 1 0 0,0 0-1 0 0,-1-1-21 0 0,-2-14 1006 0 0,3 15-870 0 0,-4-21 1201 0 0,0-1 0 0 0,2 0-1 0 0,0-3-1336 0 0,-6-43 1589 0 0,-6-47-580 0 0,1 9 71 0 0,-25-92 305 0 0,32 158-1080 0 0,0-17-305 0 0,0 0 384 0 0,-7-22 717 0 0,-17-49-1101 0 0,24 103 23 0 0,-24-133 213 0 0,17 80 478 0 0,-7-16-714 0 0,0 24 74 0 0,4 13 2 0 0,2-1 0 0 0,2-8-76 0 0,6 38 184 0 0,-1 1 0 0 0,-1 0 0 0 0,-2 1 0 0 0,-3-7-184 0 0,10 27 6 0 0,-3-10 26 0 0,-17-42 130 0 0,-10-44-162 0 0,13 38 158 0 0,-2 0-1 0 0,-2 2 0 0 0,-21-34-157 0 0,-28-43 157 0 0,15 32-103 0 0,-38-61 400 0 0,40 74-303 0 0,-18-29 887 0 0,-57-66-1038 0 0,109 159 18 0 0,-10-15 74 0 0,-2 2 0 0 0,-35-35-92 0 0,-31-29 423 0 0,46 47-235 0 0,27 34-125 0 0,0 1-1 0 0,-5-1-62 0 0,-30-27 150 0 0,33 24-54 0 0,4 5 85 0 0,0 1 0 0 0,-6-2-181 0 0,0 0 236 0 0,-3-5-236 0 0,13 11 108 0 0,-1 1 0 0 0,0 1 0 0 0,-6-2-108 0 0,-149-86 635 0 0,75 42-458 0 0,76 47-29 0 0,0 2 1 0 0,-1 1-1 0 0,-10-2-148 0 0,-17-9 157 0 0,-55-23-32 0 0,-18-9 16 0 0,89 40-50 0 0,-2 1 0 0 0,0 1 0 0 0,-6 1-91 0 0,-18-6 63 0 0,-18-4 171 0 0,-2 4-234 0 0,34 8 180 0 0,24 5-137 0 0,-64-16 36 0 0,32 4-44 0 0,34 9-9 0 0,-63-23 609 0 0,-31-5-635 0 0,104 34 1 0 0,-148-35 82 0 0,-4 3 201 0 0,29 5 8 0 0,8 11-161 0 0,31 6-58 0 0,21 0-20 0 0,-135-19 198 0 0,-239-36 84 0 0,238 38-194 0 0,-42 6-141 0 0,141 14 12 0 0,15 1-3 0 0,-232-17 46 0 0,275 24 140 0 0,0 3-1 0 0,-53 7-194 0 0,73-3-1115 0 0,1 2-1 0 0,-2 2 1116 0 0,8-1-4733 0 0,0 2 0 0 0,-18 9 4733 0 0,16-5-8027 0 0</inkml:trace>
  <inkml:trace contextRef="#ctx0" brushRef="#br0" timeOffset="133514.449">8923 3537 2304 0 0,'0'0'101'0'0,"-4"-19"4892"0"0,4 17-4674 0 0,0 0 0 0 0,0 0-1 0 0,0-1 1 0 0,0 1 0 0 0,-1 0-1 0 0,1 0 1 0 0,-1 0-1 0 0,0 0 1 0 0,1 0 0 0 0,-1 0-1 0 0,0 0-318 0 0,-3-10 1089 0 0,2 3-175 0 0,0-3-393 0 0,0 1 0 0 0,-1-1 0 0 0,-1-1-521 0 0,-9-20 377 0 0,-8-24 719 0 0,2-2 342 0 0,-4 1 0 0 0,-14-25-1438 0 0,35 80 23 0 0,-93-217 1155 0 0,86 198-865 0 0,-2 0 0 0 0,-1 1-1 0 0,-6-6-312 0 0,4 4 101 0 0,1 1 0 0 0,-7-19-101 0 0,-1-6 365 0 0,-3 0 0 0 0,-1 2 0 0 0,-2 1 0 0 0,-2 1-1 0 0,-15-15-364 0 0,11 14 208 0 0,-1-6-208 0 0,14 18 162 0 0,-2 1 1 0 0,-1 2 0 0 0,-11-11-163 0 0,-79-86 685 0 0,1 0-383 0 0,37 45-133 0 0,24 25 113 0 0,-11-6-282 0 0,-21-13 246 0 0,-46-32-210 0 0,70 63 767 0 0,-20-16-504 0 0,61 47-267 0 0,0 1 0 0 0,-18-10-32 0 0,14 9 38 0 0,2 0 1 0 0,-3-3-39 0 0,1-2 81 0 0,-1 1 1 0 0,-1 1-1 0 0,-1 1 0 0 0,-3-1-81 0 0,-50-21 367 0 0,2-3-1 0 0,-10-11-366 0 0,70 39 1 0 0,2 3 38 0 0,1 0 0 0 0,-1 1 1 0 0,-1 1-1 0 0,-4-2-39 0 0,-28-11 266 0 0,-14-10-266 0 0,29 13 139 0 0,-47-20 166 0 0,-27-14-2 0 0,71 33-231 0 0,0 1 0 0 0,-23-5-72 0 0,-145-45 320 0 0,88 37-64 0 0,36 10-5 0 0,26 8-235 0 0,22 5 109 0 0,-13-6-125 0 0,20 5 48 0 0,1 1 0 0 0,-1 1 0 0 0,-1 1 0 0 0,-16-1-48 0 0,6 1 115 0 0,-28-6-115 0 0,-16-3 85 0 0,34 6-34 0 0,-2-1-51 0 0,2-1 66 0 0,-4 3-66 0 0,-104-21 75 0 0,36 17-75 0 0,-5-2 0 0 0,98 11 0 0 0,1 0 0 0 0,-12 2 0 0 0,-35-2 0 0 0,31-2 21 0 0,1 2 1 0 0,-1 2-1 0 0,-14 2-21 0 0,27-1 0 0 0,-22-2 0 0 0,5 0 0 0 0,-36-2 106 0 0,-11-4-106 0 0,30 1 22 0 0,-82 0-4109 0 0,-24 7 4087 0 0,30 0-5050 0 0,-27-7 5050 0 0,96-1-2071 0 0</inkml:trace>
  <inkml:trace contextRef="#ctx0" brushRef="#br0" timeOffset="144652.694">3239 318 5064 0 0,'0'0'232'0'0,"1"0"-14"0"0,0-1 81 0 0,-1 1 1009 0 0,0 0 428 0 0,0 0 79 0 0,0 0-123 0 0,0 0-555 0 0,-2 1-628 0 0,0 1 0 0 0,0-1 0 0 0,0 0 0 0 0,0 1 0 0 0,1-1 0 0 0,-1 1 1 0 0,0 0-1 0 0,0 0-509 0 0,-4 4 608 0 0,-119 86 4663 0 0,-40 38-1853 0 0,145-115-3082 0 0,-21 16 1155 0 0,-9 10-1491 0 0,50-41 125 0 0,-4 4-557 0 0,5-4 396 0 0,-1 0 0 0 0,0 0 0 0 0,0 0 0 0 0,0 0 0 0 0,0 0-1 0 0,0 0 1 0 0,0 0 0 0 0,0 0 0 0 0,0 0 0 0 0,0 0 0 0 0,0 0 0 0 0,0 0 0 0 0,0 0-1 0 0,0 0 1 0 0,0 0 0 0 0,0 0 0 0 0,1 0 0 0 0,-1 0 0 0 0,0 0 0 0 0,0 0-1 0 0,0 0 1 0 0,0 0 0 0 0,0 0 0 0 0,0 0 0 0 0,0 0 0 0 0,0 0 0 0 0,0 0-1 0 0,0 0 1 0 0,0 0 0 0 0,0 0 0 0 0,0 0 0 0 0,0 1 0 0 0,0-1 0 0 0,0 0 0 0 0,0 0-1 0 0,0 0 1 0 0,0 0 0 0 0,0 0 0 0 0,0 0 0 0 0,0 0 0 0 0,0 0 0 0 0,0 0-1 0 0,0 0 1 0 0,0 0 0 0 0,0 0 0 0 0,0 0 0 0 0,0 0 0 0 0,0 0 0 0 0,0 0 0 0 0,0 1-1 0 0,0-1 1 0 0,0 0 0 0 0,0 0 0 0 0,0 0 0 0 0,0 0 0 0 0,0 0 0 0 0,0 0-1 0 0,0 0 1 0 0,0 0 0 0 0,0 0 36 0 0,3-1-1352 0 0</inkml:trace>
  <inkml:trace contextRef="#ctx0" brushRef="#br0" timeOffset="145358.433">2863 661 2760 0 0,'0'-2'405'0'0,"0"2"662"0"0,0 1 13032 0 0,2 1-10581 0 0,3 1-3712 0 0,15 0 911 0 0,-1 0-1 0 0,1-1 1 0 0,18 0-717 0 0,12 0 1100 0 0,90 5 567 0 0,-16-1-1309 0 0,-104-2-3187 0 0,-16-3-5872 0 0</inkml:trace>
  <inkml:trace contextRef="#ctx0" brushRef="#br0" timeOffset="145980.33">3242 322 12840 0 0,'0'0'289'0'0,"0"0"40"0"0,7 4 4898 0 0,-3 19-3744 0 0,0 0-1 0 0,-1-1 1 0 0,-2 1 0 0 0,0 2-1483 0 0,0 5 791 0 0,1-5-287 0 0,1 0 1 0 0,1 0-1 0 0,3 5-504 0 0,12 38-2394 0 0,-17-64 1483 0 0</inkml:trace>
  <inkml:trace contextRef="#ctx0" brushRef="#br0" timeOffset="151650.87">3228 372 3224 0 0,'0'0'539'0'0,"0"0"1051"0"0,0 0 459 0 0,0 0 95 0 0,0 0-132 0 0,-2 0 4477 0 0,-11 0-5107 0 0,-4 8-1197 0 0,1 0 1 0 0,0 2 0 0 0,0 0-1 0 0,2 0 1 0 0,-1 2 0 0 0,-4 4-186 0 0,-22 17 1048 0 0,20-16-575 0 0,1 1-1 0 0,-3 4-472 0 0,7-6 624 0 0,-1 0 0 0 0,-1-1 1 0 0,-6 3-625 0 0,102-89 414 0 0,-29 34-798 0 0,51-29 384 0 0,-11 8-61 0 0,-223 139-84 0 0,59-28 255 0 0,41-28 45 0 0,-1-1 0 0 0,-1-1-1 0 0,-36 16-154 0 0,97-53 101 0 0,0-1 0 0 0,-1-1-101 0 0,18-12-258 0 0,4 1 258 0 0,-10 7 11 0 0,-21 11-52 0 0,0 0 1 0 0,0 2-1 0 0,1 0 1 0 0,0 0-1 0 0,1 1 41 0 0,-38 24-72 0 0,-9 3 131 0 0,0-2 0 0 0,-25 12-59 0 0,6-4 209 0 0,31-17-176 0 0,-20 13 231 0 0,-9 8-264 0 0,46-31 32 0 0,4-1 37 0 0,8-5 26 0 0,-11 6-153 0 0,0 0 19 0 0,0 0 108 0 0,0 0 27 0 0,0 0-41 0 0,0 0-174 0 0,0 0-75 0 0,0 0-20 0 0,0 0-36 0 0,0 1-12 0 0,-1 0 0 0 0,1 0 0 0 0,0 0 1 0 0,-1 0-1 0 0,1-1 0 0 0,-1 1 0 0 0,1 0 0 0 0,-1 0 1 0 0,0 0-1 0 0,1 0 0 0 0,-1-1 0 0 0,0 1 1 0 0,0 0-1 0 0,1-1 0 0 0,-2 1 262 0 0,-3 4-1613 0 0,5-5 1107 0 0,-1 2 241 0 0,1-1-1 0 0,-1 0 0 0 0,0 0 1 0 0,0 1-1 0 0,0-1 0 0 0,0 0 0 0 0,0 0 1 0 0,0 0-1 0 0,0 0 0 0 0,-1 0 0 0 0,0 0 266 0 0,-1 2-764 0 0,-2 1 242 0 0,3-4 492 0 0,3-3 414 0 0,-1 3-236 0 0,0 0-18 0 0,0 0-8 0 0,0 0-2 0 0,0 0-2 0 0,0 0-4 0 0,0 0-2 0 0,0 0 0 0 0,0 0-32 0 0,0 0-87 0 0,0 0 143 0 0,0 0 79 0 0,-7 1 5032 0 0,15 3-3915 0 0,16 2-1088 0 0,-16-6-13 0 0,-1 0 1 0 0,1-1-1 0 0,0 1 0 0 0,0-2 0 0 0,-1 1 0 0 0,2-1-231 0 0,22-4 168 0 0,-22 5-16 0 0,-11 1 205 0 0,-14 0-141 0 0,10-1-216 0 0,-2 0-2 0 0,-1-1-1 0 0,1 2 1 0 0,0-1 0 0 0,-1 1 0 0 0,1 0-1 0 0,0 1 1 0 0,-8 1 2 0 0,14-1-12 0 0,114-38-293 0 0,-3 2 193 0 0,-96 28 117 0 0,-12 7 71 0 0,-1 0-1 0 0,-2 0-50 0 0,1 0 1 0 0,-1-1-1 0 0,0 1 0 0 0,1 0 1 0 0,-1 1-1 0 0,1-1 0 0 0,-1 0 1 0 0,0 0-1 0 0,1 1 0 0 0,-1-1 1 0 0,0 1-26 0 0,-4 0 64 0 0,-16 3 72 0 0,-1 1 1 0 0,1 1-1 0 0,1 1 1 0 0,-1 1 0 0 0,1 0-1 0 0,-4 4-136 0 0,8-4 23 0 0,22-10-23 0 0,51-23 16 0 0,0-2 0 0 0,19-15-16 0 0,-43 25 78 0 0,-23 12-37 0 0,0 0-1 0 0,0 0 1 0 0,0-1-1 0 0,-1 0-40 0 0,-13 10 88 0 0,0-1 0 0 0,0-1-1 0 0,-1 1 1 0 0,-2 1-88 0 0,-22 10 41 0 0,8-1-42 0 0,-1-1-1 0 0,-3 1 2 0 0,-10 4 57 0 0,22-11-12 0 0,12-8-24 0 0,7-5-13 0 0,21-20-12 0 0,1 1-1 0 0,2 1 1 0 0,7-4 4 0 0,11-2-74 0 0,2-1 17 0 0,-47 31 68 0 0,-84 83 258 0 0,59-60-260 0 0,-2 0 0 0 0,-5 2-9 0 0,-5 4 406 0 0,35-28-334 0 0,1-2-22 0 0,1 0-1 0 0,-1 1 1 0 0,0-1 0 0 0,1 0-1 0 0,0 1 1 0 0,-1 0 0 0 0,1-1-1 0 0,1 0-49 0 0,2-2 99 0 0,40-40 61 0 0,2 2 0 0 0,41-28-160 0 0,-47 35-131 0 0,-41 35 178 0 0,-13 16 37 0 0,-22 21-154 0 0,28-30 54 0 0,0-1-1 0 0,1 1 1 0 0,-1 0-1 0 0,2 0 1 0 0,-1 0 0 0 0,1 1-1 0 0,0 0 1 0 0,-2 5 16 0 0,15-31 71 0 0,2 1 0 0 0,0 0-1 0 0,1 0 1 0 0,1 1 0 0 0,0 0 0 0 0,3-1-71 0 0,4-3-13 0 0,-26 39-126 0 0,0-6 118 0 0,0 0-1 0 0,-2-1 1 0 0,-3 5 21 0 0,3-5-21 0 0,1 0-1 0 0,0 0 1 0 0,-3 7 21 0 0,4-6 162 0 0,6-12-38 0 0,6-9-42 0 0,6-9 17 0 0,-1-1 1 0 0,-1 0-1 0 0,0-1 0 0 0,-2 0 1 0 0,0 0-1 0 0,2-12-99 0 0,-4 18-249 0 0,-5 13 249 0 0,0 0-1 0 0,0 0 1 0 0,0 0 0 0 0,1 0 0 0 0,-1 0-1 0 0,0 0 1 0 0,0 0 0 0 0,0 0-1 0 0,0 0 1 0 0,1 0 0 0 0,-1 0 0 0 0,0 0-1 0 0,0 0 1 0 0,0 0 0 0 0,1 0 0 0 0,-1 0-1 0 0,0 0 1 0 0,0 1 0 0 0,0-1 0 0 0,0 0-1 0 0,1 0 1 0 0,-1 0 0 0 0,0 0 0 0 0,0 0-1 0 0,0 0 1 0 0,0 1 0 0 0,0-1 0 0 0,1 0-1 0 0,-1 0 1 0 0,0 0 0 0 0,0 0 0 0 0,0 0-1 0 0,0 1 1 0 0,0-1 0 0 0,0 0 0 0 0,0 0-1 0 0,0 0 1 0 0,0 1 0 0 0,0-1 0 0 0,0 0-1 0 0,0 0 1 0 0,0 0 0 0 0,5 9-11 0 0,-3-2 5 0 0,0-1 0 0 0,0 1 0 0 0,-1 0 0 0 0,0 0 0 0 0,-1 0 0 0 0,1 0 0 0 0,-1 6 6 0 0,-7 52-54 0 0,1-13 33 0 0,3-34 145 0 0,3-18-122 0 0,0 0 0 0 0,0 0 0 0 0,0 0-1 0 0,0 0 1 0 0,0 0 0 0 0,0 0 0 0 0,0 0 0 0 0,0 0-1 0 0,0 0 1 0 0,0 0 0 0 0,0-1 0 0 0,0 1 0 0 0,0 0-1 0 0,0 0 1 0 0,0 0 0 0 0,0 0 0 0 0,0 0 0 0 0,0 0 0 0 0,0 0-1 0 0,0 0 1 0 0,0 0 0 0 0,0 0 0 0 0,-1 0 0 0 0,1 0-1 0 0,0 0 1 0 0,0 0 0 0 0,0 0 0 0 0,0 0 0 0 0,0 0-1 0 0,0 0 1 0 0,0 0 0 0 0,0 0 0 0 0,0 0 0 0 0,0 0 0 0 0,0 0-1 0 0,0 0 1 0 0,0 0 0 0 0,0 0 0 0 0,0 0 0 0 0,0 0-1 0 0,0 0 1 0 0,0 0 0 0 0,0 0 0 0 0,0 0 0 0 0,0 0-1 0 0,0 0 1 0 0,0 0 0 0 0,0 0 0 0 0,0 0 0 0 0,0 0 0 0 0,0 0-1 0 0,-1 0-1 0 0,2-11 62 0 0,1-46-21 0 0,-1 29-29 0 0,1-1-1 0 0,1 1-11 0 0,-3 28 0 0 0,0 0-1 0 0,0 0 1 0 0,0 0-1 0 0,0 0 1 0 0,0-1-1 0 0,0 1 1 0 0,0 0-1 0 0,0 0 1 0 0,0 0-1 0 0,0 0 0 0 0,0 0 1 0 0,0 0-1 0 0,0 0 1 0 0,0 0-1 0 0,0 0 1 0 0,0 0-1 0 0,0 0 1 0 0,0-1-1 0 0,0 1 1 0 0,0 0-1 0 0,0 0 1 0 0,0 0-1 0 0,0 0 1 0 0,0 0-1 0 0,0 0 1 0 0,0 0-1 0 0,0 0 1 0 0,0 0-1 0 0,0 0 1 0 0,0-1-1 0 0,0 1 1 0 0,0 0-1 0 0,0 0 1 0 0,0 0-1 0 0,0 0 1 0 0,0 0-1 0 0,0 0 1 0 0,0 0-1 0 0,0 0 1 0 0,0 0-1 0 0,0 0 1 0 0,0 0-1 0 0,1 0 1 0 0,-1 0-1 0 0,0 0 1 0 0,0 0-1 0 0,0 0 1 0 0,0 0-1 0 0,0 0 1 0 0,0 0-1 0 0,0 0 1 0 0,0 0-1 0 0,0 0 0 0 0,0 0 1 0 0,1 0-1 0 0,-1 0 1 0 0,0 0-1 0 0,0 0 1 0 0,0 0-1 0 0,0 0 1 0 0,0 0-1 0 0,0 0 1 0 0,0 0-1 0 0,0 0 1 0 0,0 0-1 0 0,0 0 1 0 0,3 8-74 0 0,1 11-34 0 0,-3-5 104 0 0,0-1-1 0 0,-2 0 0 0 0,1 1 1 0 0,-2-1-1 0 0,0 1 1 0 0,-1-1-1 0 0,-2 8 5 0 0,-1-3-8 0 0,0 1 0 0 0,-1-1 0 0 0,-1-1 0 0 0,-10 17 8 0 0,15-31 69 0 0,3-5 111 0 0,2-11 370 0 0,7-18 264 0 0,-5 21-805 0 0,-1 0-1 0 0,0 0 0 0 0,-1 0 1 0 0,0 0-1 0 0,-1-1 0 0 0,0 1 0 0 0,0-1 1 0 0,-1 1-1 0 0,-1-7-8 0 0,1 16-4 0 0,-1 0 1 0 0,1 1-1 0 0,0-1 0 0 0,0 0 1 0 0,0 0-1 0 0,0 1 0 0 0,-1-1 1 0 0,1 0-1 0 0,0 1 0 0 0,-1-1 0 0 0,1 1 1 0 0,0-1-1 0 0,-1 0 0 0 0,1 1 1 0 0,-1-1-1 0 0,1 1 0 0 0,-1-1 1 0 0,1 1-1 0 0,-1-1 0 0 0,1 1 0 0 0,-1 0 1 0 0,0-1-1 0 0,1 1 0 0 0,-1 0 1 0 0,0-1-1 0 0,1 1 0 0 0,-1 0 1 0 0,0 0-1 0 0,0-1 4 0 0,0 1-20 0 0,-1 0 0 0 0,0 0 1 0 0,0 1-1 0 0,1-1 0 0 0,-1 0 1 0 0,0 0-1 0 0,0 1 0 0 0,1-1 0 0 0,-1 1 1 0 0,0 0-1 0 0,1-1 0 0 0,-1 1 20 0 0,-7 4-88 0 0,1 0 0 0 0,0 1 0 0 0,0-1 0 0 0,0 2 88 0 0,8-7 0 0 0,-9 7 8 0 0,-71 56 288 0 0,90-70-367 0 0,15-11-250 0 0,-7 3 189 0 0,1 0-1 0 0,1 1 1 0 0,1 1-1 0 0,17-8 133 0 0,-28 16-54 0 0,-10 5 48 0 0,0-1-1 0 0,1 1 1 0 0,-1 0 0 0 0,0 0-1 0 0,1-1 1 0 0,-1 1 0 0 0,0 0-1 0 0,1 0 1 0 0,-1 0 0 0 0,1-1-1 0 0,-1 1 1 0 0,0 0-1 0 0,1 0 1 0 0,-1 0 0 0 0,1 0-1 0 0,-1 0 1 0 0,0 0 0 0 0,1 0-1 0 0,-1 0 1 0 0,1 0 0 0 0,-1 0-1 0 0,0 0 1 0 0,1 0 0 0 0,-1 0 6 0 0,-3 8-86 0 0,-14 10 68 0 0,-9 3 69 0 0,-1-2 1 0 0,0 0-1 0 0,-2-2 0 0 0,0-1 0 0 0,-8 2-51 0 0,12-7 0 0 0,-21 14 0 0 0,61-34-8 0 0,1 0 0 0 0,1 1 0 0 0,-1 1 0 0 0,13-3 8 0 0,-19 6-4 0 0,0 2 0 0 0,1-1 0 0 0,-1 1 0 0 0,1 1 0 0 0,0 0 0 0 0,-1 1 0 0 0,1 0 0 0 0,10 1 4 0 0,-18-1 1 0 0,0 1 1 0 0,0-1-1 0 0,0 1 0 0 0,0 0 0 0 0,0 0 0 0 0,0 0 1 0 0,0 0-1 0 0,0 0 0 0 0,0 1 0 0 0,-1-1 1 0 0,1 1-1 0 0,2 1-1 0 0,-5-2 11 0 0,0-1 0 0 0,0 0 1 0 0,0 0-1 0 0,0 1 0 0 0,0-1 1 0 0,0 0-1 0 0,0 1 0 0 0,0-1 1 0 0,0 0-1 0 0,0 1 0 0 0,-1-1 1 0 0,1 0-1 0 0,0 0 0 0 0,0 1 1 0 0,0-1-1 0 0,0 0 0 0 0,0 0 1 0 0,0 1-1 0 0,-1-1 0 0 0,1 0 1 0 0,0 0-1 0 0,0 1 0 0 0,0-1 1 0 0,-1 0-1 0 0,1 0 1 0 0,0 0-1 0 0,0 0 0 0 0,-1 1 1 0 0,1-1-1 0 0,0 0 0 0 0,0 0 1 0 0,-1 0-1 0 0,1 0 0 0 0,0 0 1 0 0,-1 0-1 0 0,1 0 0 0 0,0 0 1 0 0,-1 0-12 0 0,-10 5 338 0 0,-10 1-286 0 0,0-2-1 0 0,0-1 1 0 0,0 0 0 0 0,-1-2-1 0 0,1 0 1 0 0,-1-1-1 0 0,-12-3-51 0 0,19 2 8 0 0,-3 0-95 0 0,37-1-80 0 0,57-2 191 0 0,-16 0 93 0 0,35 4-117 0 0,-94 0 0 0 0,2 0-2 0 0,0 0-1 0 0,-1 0 1 0 0,1 1-1 0 0,0-1 1 0 0,0 1-1 0 0,-1 0 1 0 0,3 0 2 0 0,-5 0-11 0 0,-1 0 1 0 0,1 0-1 0 0,-1 0 1 0 0,1-1-1 0 0,-1 1 1 0 0,0 0-1 0 0,1-1 1 0 0,-1 1-1 0 0,0 0 1 0 0,1-1 0 0 0,-1 1-1 0 0,0-1 1 0 0,0 1-1 0 0,0 0 11 0 0,-5 2 19 0 0,-1 0-1 0 0,1 0 1 0 0,-1-1-1 0 0,0 0 1 0 0,0 0-1 0 0,1 0 1 0 0,-1-1 0 0 0,0 0-1 0 0,-7 0-18 0 0,-11 0 59 0 0,0-1-1 0 0,-3-2-58 0 0,-57-4 84 0 0,76 8-123 0 0,14 2-87 0 0,15 3-25 0 0,0-5 152 0 0,0-1-1 0 0,1 0 0 0 0,-1-2 1 0 0,14-1-1 0 0,11-1-74 0 0,-33 2 84 0 0,26 2 13 0 0,-38 0 108 0 0,-4 2-21 0 0,-4 1 8 0 0,-2-1-114 0 0,0-1 1 0 0,-1 0-1 0 0,0-1 1 0 0,1 0-1 0 0,-1-1 1 0 0,0 0-1 0 0,-10-1-4 0 0,4-2 30 0 0,-1 0 1 0 0,1 0-1 0 0,0-2 0 0 0,-7-2-30 0 0,4-1 0 0 0,41 12-51 0 0,-1-2 0 0 0,1 0 1 0 0,0-2-1 0 0,0 0 0 0 0,0-1 51 0 0,42-5 9 0 0,2-3-9 0 0,-59 8 10 0 0,-1 0 1 0 0,0 0 0 0 0,0-1-1 0 0,1 1 1 0 0,-1-1-11 0 0,-5 1 2 0 0,0 1-1 0 0,0 0 1 0 0,0 0 0 0 0,0 0-1 0 0,0-1 1 0 0,0 1 0 0 0,0 0-1 0 0,0 0 1 0 0,0-1 0 0 0,1 1-1 0 0,-1 0 1 0 0,0 0 0 0 0,0-1-1 0 0,0 1 1 0 0,0 0 0 0 0,0 0-1 0 0,-1 0 1 0 0,1-1 0 0 0,0 1-1 0 0,0 0 1 0 0,0 0 0 0 0,0-1-1 0 0,0 1 1 0 0,0 0 0 0 0,0 0-1 0 0,0 0 1 0 0,0-1 0 0 0,-1 1-1 0 0,1 0 1 0 0,0 0 0 0 0,0 0-1 0 0,0-1 1 0 0,0 1 0 0 0,-1 0-1 0 0,1 0 1 0 0,0 0 0 0 0,0 0-2 0 0,-9-9 83 0 0,8 8-76 0 0,-10-12-33 0 0,4 6-13 0 0,1-1 0 0 0,0-1-1 0 0,-2-2 40 0 0,23 32-81 0 0,9 15-147 0 0,-22-33 219 0 0,-1 0 0 0 0,1 1 0 0 0,-1-1 0 0 0,0 0 0 0 0,1 1 0 0 0,-2-1 0 0 0,1 1 0 0 0,0 0 0 0 0,-1-1 0 0 0,1 2 9 0 0,-1-4 111 0 0,0-1-34 0 0,-1-1-71 0 0,0 1-1 0 0,1 0 1 0 0,-1-1-1 0 0,1 1 0 0 0,-1 0 1 0 0,1-1-1 0 0,-1 1 1 0 0,1-1-1 0 0,-1 1 0 0 0,1-1 1 0 0,-1 1-1 0 0,1-1 0 0 0,-1 1 1 0 0,1-1-1 0 0,0 0 1 0 0,0 1-1 0 0,-1-1 0 0 0,1 1 1 0 0,0-1-1 0 0,0 0 1 0 0,-1 1-1 0 0,1-1 0 0 0,0 0 1 0 0,0 1-1 0 0,0-1 1 0 0,0 0-6 0 0,-3-20 156 0 0,3 20-154 0 0,0-2-2 0 0,-1-1 0 0 0,1 0-1 0 0,0 1 0 0 0,0-1 0 0 0,0 0 1 0 0,0 0-1 0 0,0 1 0 0 0,1-1 0 0 0,0 0 1 0 0,-1 1-1 0 0,1-1 0 0 0,1 0 0 0 0,-1 1 1 0 0,1-1 0 0 0,3 20-228 0 0,-5-7 196 0 0,1 0 1 0 0,-1 1-1 0 0,-1 6 32 0 0,1-13-3 0 0,-1-1 1 0 0,1 1-1 0 0,0-1 1 0 0,-1 0-1 0 0,1 1 1 0 0,-1-1-1 0 0,0 0 0 0 0,0 0 1 0 0,0 1-1 0 0,0-1 1 0 0,0 0-1 0 0,0 0 0 0 0,-1 0 1 0 0,1 0-1 0 0,-1 0 1 0 0,1-1-1 0 0,-1 1 3 0 0,0-1 6 0 0,0 0 0 0 0,0 0-1 0 0,0-1 1 0 0,0 1 0 0 0,0-1 0 0 0,0 1 0 0 0,0-1 0 0 0,0 0-1 0 0,0 0 1 0 0,0 0 0 0 0,0 0 0 0 0,0 0 0 0 0,0 0-1 0 0,1-1 1 0 0,-1 1 0 0 0,0 0 0 0 0,0-1 0 0 0,0 0-6 0 0,-38-14 145 0 0,30 11-131 0 0,1-1-110 0 0,9 3 23 0 0,5 3 26 0 0,31 6-29 0 0,-10 0 49 0 0,1-3-1 0 0,0 0 28 0 0,-6-4 168 0 0,-36-8 59 0 0,-18 7-315 0 0,20 2 28 0 0,13-1 59 0 0,0 0 0 0 0,0 0 0 0 0,0 0 1 0 0,0 0-1 0 0,0 0 0 0 0,0 0 1 0 0,0 0-1 0 0,0 0 0 0 0,0 0 1 0 0,0 0-1 0 0,0 0 0 0 0,0 1 0 0 0,0-1 1 0 0,0 0-1 0 0,0 0 0 0 0,0 0 1 0 0,0 0-1 0 0,0 0 0 0 0,0 0 0 0 0,0 0 1 0 0,0 0-1 0 0,0 0 0 0 0,0 0 1 0 0,0 0-1 0 0,0 0 0 0 0,0 0 1 0 0,0 0-1 0 0,0 0 0 0 0,0 0 0 0 0,-1 0 1 0 0,1 0-1 0 0,0 0 0 0 0,0 0 1 0 0,0 1-1 0 0,0-1 0 0 0,0 0 0 0 0,0 0 1 0 0,0 0-1 0 0,0 0 1 0 0,13 4-21 0 0,-11-3 15 0 0,-1 0 1 0 0,1-1-1 0 0,0 1 1 0 0,0 0-1 0 0,0-1 1 0 0,0 1-1 0 0,1-1 1 0 0,-1 0-1 0 0,0 0 1 0 0,0 0-1 0 0,0 0 1 0 0,0 0-1 0 0,0 0 1 0 0,0-1-1 0 0,0 1 6 0 0,8-8-4570 0 0,-3 2-2516 0 0,-7 6-897 0 0</inkml:trace>
  <inkml:trace contextRef="#ctx0" brushRef="#br0" timeOffset="164367.422">8 149 20127 0 0,'-8'-13'2203'0'0,"8"13"-2112"0"0,6 13 510 0 0,10 34 966 0 0,-3 1 0 0 0,5 30-1567 0 0,-5-19 363 0 0,36 205 434 0 0,4 19-26 0 0,-52-278-752 0 0,6 22 221 0 0,-6-26-224 0 0,-1 0 1 0 0,1 0-1 0 0,-1 1 1 0 0,1-1-1 0 0,-1 0 1 0 0,1 0-1 0 0,0 0 1 0 0,0 1-1 0 0,-1-1 1 0 0,1 0-1 0 0,0 0 1 0 0,0 0-1 0 0,0 0 1 0 0,0-1-1 0 0,0 1 1 0 0,1 0-17 0 0,-2-1 24 0 0,0 0-1 0 0,1 0 1 0 0,-1 0 0 0 0,1 0 0 0 0,-1 0-1 0 0,1-1 1 0 0,-1 1 0 0 0,1 0 0 0 0,-1 0 0 0 0,0 0-1 0 0,1-1 1 0 0,-1 1 0 0 0,0 0 0 0 0,1 0-1 0 0,-1-1 1 0 0,0 1 0 0 0,1 0 0 0 0,-1-1-1 0 0,0 1 1 0 0,1-1 0 0 0,-1 1 0 0 0,0 0 0 0 0,0-1-1 0 0,0 1 1 0 0,1-1 0 0 0,-1 1 0 0 0,0 0-1 0 0,0-1 1 0 0,0 0-24 0 0,6-15 219 0 0,-5 14-170 0 0,15-51 307 0 0,-2-2-1 0 0,2-28-355 0 0,11-113-19 0 0,-18 121 122 0 0,-8 65-31 0 0,-1 4-9 0 0,1 1-1 0 0,0-1 1 0 0,0 1-1 0 0,0-1 0 0 0,1 1 1 0 0,-1 0-1 0 0,2-2-62 0 0,-3 7 2 0 0,0 0-1 0 0,0 0 1 0 0,0 0-1 0 0,0-1 1 0 0,0 1-1 0 0,0 0 1 0 0,0 0-1 0 0,1 0 1 0 0,-1 0 0 0 0,0 0-1 0 0,0-1 1 0 0,0 1-1 0 0,0 0 1 0 0,0 0-1 0 0,0 0 1 0 0,1 0-1 0 0,-1 0 1 0 0,0 0-1 0 0,0 0 1 0 0,0 0 0 0 0,0 0-1 0 0,0-1 1 0 0,1 1-1 0 0,-1 0 1 0 0,0 0-1 0 0,0 0 1 0 0,0 0-1 0 0,0 0 1 0 0,1 0 0 0 0,-1 0-1 0 0,0 0 1 0 0,0 0-1 0 0,0 0 1 0 0,0 0-1 0 0,1 0 1 0 0,-1 1-1 0 0,0-1-1 0 0,5 6 85 0 0,3 11 42 0 0,-7-16-124 0 0,9 32 30 0 0,-2 0 1 0 0,-1 0-1 0 0,-2 1 0 0 0,1 27-33 0 0,-4-44 3 0 0,5 62 130 0 0,5 43 327 0 0,-8-95-364 0 0,1 0-1 0 0,2 0 1 0 0,3 9-96 0 0,-10-36-11 0 0,0 1 1 0 0,1-1-1 0 0,-1 1 0 0 0,0-1 0 0 0,0 1 1 0 0,0-1-1 0 0,0 1 0 0 0,0-1 0 0 0,1 0 1 0 0,-1 1-1 0 0,0-1 0 0 0,0 1 0 0 0,1-1 1 0 0,-1 0-1 0 0,0 1 0 0 0,1-1 1 0 0,-1 0-1 0 0,0 1 0 0 0,1-1 0 0 0,-1 0 1 0 0,0 1-1 0 0,1-1 0 0 0,-1 0 0 0 0,1 0 1 0 0,-1 1-1 0 0,1-1 0 0 0,-1 0 11 0 0,1 0 16 0 0,-1-1-1 0 0,1 1 1 0 0,-1 0-1 0 0,1 0 1 0 0,-1-1-1 0 0,1 1 1 0 0,-1-1-1 0 0,0 1 1 0 0,1 0-1 0 0,-1-1 1 0 0,1 1-1 0 0,-1-1 1 0 0,0 1-1 0 0,1-1 1 0 0,-1 1-1 0 0,0-1 1 0 0,0 1-1 0 0,0-1 1 0 0,1 1-16 0 0,9-33 665 0 0,-9 29-738 0 0,9-42 76 0 0,-3-1 0 0 0,-1-1 0 0 0,-3 1 0 0 0,-2-11-3 0 0,2-12-1 0 0,15-220 1 0 0,-11 161 0 0 0,-6 128 0 0 0,0-18-130 0 0,0 1 0 0 0,-2 0 0 0 0,0 0 0 0 0,-1-2 130 0 0,1 17-770 0 0,1 3-8278 0 0,-1 3-605 0 0</inkml:trace>
  <inkml:trace contextRef="#ctx0" brushRef="#br0" timeOffset="165105.102">823 102 21167 0 0,'-1'-1'211'0'0,"0"0"-1"0"0,0 0 0 0 0,0 0 1 0 0,0 0-1 0 0,0 0 0 0 0,-1 0 1 0 0,1 0-1 0 0,0 0 0 0 0,-1 1 1 0 0,1-1-1 0 0,0 0 0 0 0,-1 1 1 0 0,1-1-1 0 0,-1 1 0 0 0,1 0 1 0 0,-1-1-1 0 0,1 1 0 0 0,-1 0 1 0 0,1 0-1 0 0,-1 0 0 0 0,1 0 1 0 0,-1 0-1 0 0,0 0-210 0 0,-7 1 572 0 0,1 1-1 0 0,0 0 1 0 0,0 0 0 0 0,-2 2-572 0 0,-23 4 843 0 0,0-9 149 0 0,31 1-879 0 0,1 1-112 0 0,1-1 1 0 0,0 0-1 0 0,-1 1 0 0 0,1-1 0 0 0,-1 1 0 0 0,1-1 0 0 0,0 0 0 0 0,-1 1 0 0 0,1-1 0 0 0,0 1 0 0 0,-1-1 0 0 0,1 1 0 0 0,0-1 0 0 0,0 1 0 0 0,0 0 0 0 0,-1-1 0 0 0,1 1 0 0 0,0-1 1 0 0,0 1-1 0 0,0-1 0 0 0,0 1 0 0 0,0-1 0 0 0,0 1-1 0 0,1 16-2 0 0,-1-12 13 0 0,-4 96 2022 0 0,-9 47-2033 0 0,8-82 456 0 0,24-77-452 0 0,-7 5-892 0 0,0 1 0 0 0,1 1 0 0 0,0 0 0 0 0,-1 0 0 0 0,14-1 888 0 0,10-2-3338 0 0,-31 5-5875 0 0</inkml:trace>
  <inkml:trace contextRef="#ctx0" brushRef="#br0" timeOffset="165482.101">839 197 22431 0 0,'0'0'1027'0'0,"0"0"-22"0"0,0 0-559 0 0,0 0 28 0 0,0 16 2503 0 0,2 5-615 0 0,0 20-2362 0 0,-1-20-1199 0 0,0 0-1 0 0,2 2 1200 0 0,-2-14-6929 0 0,0-1-2273 0 0</inkml:trace>
  <inkml:trace contextRef="#ctx0" brushRef="#br0" timeOffset="165949.917">958 80 11520 0 0,'-5'-2'-1191'0'0,"-1"0"6237"0"0,4 1 3231 0 0,9 0-5480 0 0,15-6-2598 0 0,-16 5-159 0 0,0 0-1 0 0,1 0 0 0 0,-1 1 0 0 0,0 0 1 0 0,6 0-40 0 0,-12 1 44 0 0,1 0 0 0 0,-1 0 0 0 0,1 1 1 0 0,-1-1-1 0 0,1 0 0 0 0,-1 0 1 0 0,0 1-1 0 0,1-1 0 0 0,-1 0 1 0 0,1 1-1 0 0,-1-1 0 0 0,0 0 0 0 0,0 1 1 0 0,1-1-1 0 0,-1 1 0 0 0,0-1 1 0 0,1 1-1 0 0,-1-1 0 0 0,0 1 1 0 0,0-1-1 0 0,0 1 0 0 0,0-1 0 0 0,1 1 1 0 0,-1-1-1 0 0,0 1 0 0 0,0-1 1 0 0,0 1-1 0 0,0-1 0 0 0,0 1 0 0 0,0-1 1 0 0,0 1-1 0 0,-1-1 0 0 0,1 1 1 0 0,0 0-45 0 0,-3 25 591 0 0,2-18-367 0 0,0 18 421 0 0,1 1 1 0 0,1-1 0 0 0,4 24-646 0 0,19 77 1154 0 0,-19-102-845 0 0,-4-22-299 0 0,-1 0 0 0 0,1 0 1 0 0,-1 0-1 0 0,0 0 0 0 0,0 0 0 0 0,0 0 1 0 0,0 0-1 0 0,0 1 0 0 0,-1-1 1 0 0,1 0-1 0 0,-1 0 0 0 0,0 2-10 0 0,0-4 3 0 0,0 0-1 0 0,1 0 1 0 0,-1 0-1 0 0,0 0 0 0 0,0 0 1 0 0,1 0-1 0 0,-1 0 1 0 0,0-1-1 0 0,0 1 1 0 0,0 0-1 0 0,0 0 0 0 0,0-1 1 0 0,-1 1-1 0 0,1-1 1 0 0,0 1-1 0 0,0-1 1 0 0,0 1-1 0 0,0-1 0 0 0,-1 1 1 0 0,1-1-1 0 0,0 0 1 0 0,0 0-1 0 0,-1 0 1 0 0,1 0-1 0 0,0 0 0 0 0,0 0 1 0 0,-1 0-1 0 0,1 0 1 0 0,0 0-1 0 0,0-1 1 0 0,-1 1-1 0 0,1 0-2 0 0,-5-2-180 0 0,-1 0 1 0 0,1 0-1 0 0,0 0 0 0 0,0-1 0 0 0,0 0 1 0 0,0 0-1 0 0,0 0 0 0 0,1-1 0 0 0,-1 0 1 0 0,0-1 179 0 0,2 2-1003 0 0</inkml:trace>
  <inkml:trace contextRef="#ctx0" brushRef="#br0" timeOffset="166319.291">1144 927 18431 0 0,'-9'9'3854'0'0,"-3"28"3056"0"0,-3 6-5729 0 0,1 0-10028 0 0,8-27-402 0 0</inkml:trace>
  <inkml:trace contextRef="#ctx0" brushRef="#br0" timeOffset="166956.79">1517 60 22663 0 0,'0'0'514'0'0,"-5"7"1452"0"0,4 11-1446 0 0,2-1-1 0 0,-1 0 0 0 0,2 0 0 0 0,0 0-519 0 0,2 20 723 0 0,34 526 1146 0 0,-34-522-1781 0 0,-1-13 1438 0 0,0 16-1526 0 0,-3-44 196 0 0,1-13 338 0 0,3-22-483 0 0,-1 7 15 0 0,2 0 1 0 0,3-7-67 0 0,-7 28 7 0 0,1 0-1 0 0,1 0 1 0 0,0 0 0 0 0,0 0-1 0 0,0 1 1 0 0,1-1 0 0 0,-1 1 0 0 0,2 0-1 0 0,-1 0 1 0 0,5-5-7 0 0,-7 9-1 0 0,0 0-1 0 0,0 0 1 0 0,1 0-1 0 0,-1 1 1 0 0,0-1-1 0 0,1 0 1 0 0,-1 1-1 0 0,1 0 1 0 0,0-1-1 0 0,-1 1 1 0 0,1 0 0 0 0,0 1-1 0 0,0-1 1 0 0,0 0-1 0 0,0 1 1 0 0,0-1-1 0 0,0 1 1 0 0,-1 0-1 0 0,1 0 1 0 0,0 0-1 0 0,0 1 1 0 0,1-1 1 0 0,0 1-2 0 0,1 1-1 0 0,-1-1 1 0 0,0 1 0 0 0,0 0 0 0 0,0 0-1 0 0,0 0 1 0 0,0 0 0 0 0,0 1-1 0 0,-1 0 1 0 0,1-1 0 0 0,-1 1 0 0 0,0 1-1 0 0,0-1 1 0 0,0 0 2 0 0,3 4 19 0 0,0 1 1 0 0,0-1-1 0 0,-1 1 0 0 0,0 0 0 0 0,0 0 1 0 0,-1 1-1 0 0,0 0 0 0 0,-1-1 0 0 0,0 1 1 0 0,0 0-1 0 0,0 6-19 0 0,-2-10 10 0 0,-1 0 0 0 0,1 0 0 0 0,-1 1 0 0 0,0-1 0 0 0,0 0 1 0 0,-1 0-1 0 0,0 0 0 0 0,0 1 0 0 0,0-1 0 0 0,0 0 0 0 0,-1 0 0 0 0,0-1 0 0 0,0 1 0 0 0,0 0 0 0 0,-1 0 1 0 0,1-1-1 0 0,-1 0 0 0 0,0 1 0 0 0,0-1 0 0 0,-1 0 0 0 0,-1 1-10 0 0,0 0-17 0 0,-1 0-1 0 0,0 0 1 0 0,0-1-1 0 0,0 0 1 0 0,0 0-1 0 0,-1 0 1 0 0,0-1-1 0 0,1 0 1 0 0,-1 0-1 0 0,-1-1 1 0 0,1 0 17 0 0,3-1-20 0 0,-1 0 0 0 0,0 0 1 0 0,0 0-1 0 0,1 0 0 0 0,-1-1 0 0 0,0 0 1 0 0,0 0-1 0 0,0-1 0 0 0,0 1 0 0 0,1-1 1 0 0,-1 0-1 0 0,0 0 0 0 0,1-1 0 0 0,-1 1 1 0 0,1-1-1 0 0,-1 0 0 0 0,-1-1 20 0 0,3 1-175 0 0,1 0 1 0 0,0 0-1 0 0,0 0 0 0 0,0 0 0 0 0,0 0 1 0 0,0-1-1 0 0,1 1 0 0 0,-1-1 0 0 0,1 1 1 0 0,-1-1-1 0 0,1 1 0 0 0,0-1 1 0 0,0 0-1 0 0,0 1 0 0 0,0-1 0 0 0,1 0 1 0 0,-1 0-1 0 0,1 0 0 0 0,0 0 0 0 0,0-2 175 0 0,-1-18-1593 0 0</inkml:trace>
  <inkml:trace contextRef="#ctx0" brushRef="#br0" timeOffset="168119.694">2052 43 2304 0 0,'-4'-1'8234'0'0,"-7"-3"3614"0"0,6 3-10027 0 0,-15-1 173 0 0,-13-5 1180 0 0,32 6-3163 0 0,1 1 42 0 0,0 0 16 0 0,0 0-14 0 0,0 0-135 0 0,0 0-19 0 0,-1 1 150 0 0,0 0-1 0 0,1 0 0 0 0,-1 0 0 0 0,0 1 0 0 0,1-1 0 0 0,0 0 1 0 0,-1 0-1 0 0,1 1 0 0 0,0-1 0 0 0,-1 0 0 0 0,1 1 0 0 0,0-1 1 0 0,0 1-51 0 0,0 1 42 0 0,-8 66 1467 0 0,2 58-1509 0 0,1-17 979 0 0,5-101-916 0 0,-3 12 74 0 0,24-22-137 0 0,-14 0-482 0 0,-1 0 0 0 0,1-1 0 0 0,0 0 1 0 0,1 0 481 0 0,-3 0-586 0 0,1 0 0 0 0,0 1 0 0 0,0 0 0 0 0,0 0 0 0 0,4 0 586 0 0,-3 0-3500 0 0,-5 0 1009 0 0</inkml:trace>
  <inkml:trace contextRef="#ctx0" brushRef="#br0" timeOffset="168482.452">2091 142 22663 0 0,'0'0'514'0'0,"0"0"71"0"0,7 16 1436 0 0,-3-6-1569 0 0,0 0-1 0 0,-1-1 1 0 0,0 1-1 0 0,-1 0 1 0 0,0 1 0 0 0,-1-1-1 0 0,0 9-451 0 0,0-10-865 0 0,-2 0-1 0 0,1 0 1 0 0,-1 0-1 0 0,-1 0 1 0 0,-1 5 865 0 0,2-11-2162 0 0</inkml:trace>
  <inkml:trace contextRef="#ctx0" brushRef="#br0" timeOffset="168986.482">2154 26 18511 0 0,'0'0'422'0'0,"0"0"56"0"0,0 0 32 0 0,0 0-61 0 0,1-1-237 0 0,-1 0 0 0 0,0 0 0 0 0,0 0 0 0 0,1 0 0 0 0,-1 0 0 0 0,1 0-1 0 0,-1 0 1 0 0,1 0 0 0 0,-1 0 0 0 0,1 0 0 0 0,-1 0 0 0 0,1 0 0 0 0,0 1 0 0 0,0-1 0 0 0,-1 0 0 0 0,1 1 0 0 0,0-1-1 0 0,0 0 1 0 0,0 1 0 0 0,0-1 0 0 0,0 1 0 0 0,0-1 0 0 0,0 1 0 0 0,0 0 0 0 0,0-1 0 0 0,0 1 0 0 0,0 0 0 0 0,0 0-1 0 0,0-1-211 0 0,30-2 996 0 0,-19 2-600 0 0,-9 1-325 0 0,1 0 0 0 0,0-1 1 0 0,-1 2-1 0 0,1-1 0 0 0,0 0 0 0 0,-1 1 0 0 0,1-1 1 0 0,-1 1-1 0 0,1 0 0 0 0,-1 0 0 0 0,1 0 0 0 0,-1 1 0 0 0,2 0-71 0 0,-5-1 69 0 0,1-1-1 0 0,0 1 1 0 0,0 0-1 0 0,-1 0 1 0 0,1 0-1 0 0,-1 0 1 0 0,1 0-1 0 0,-1 0 0 0 0,1 0 1 0 0,-1 0-1 0 0,1 0 1 0 0,-1 0-1 0 0,0 0 1 0 0,0 0-1 0 0,1 0 1 0 0,-1 0-1 0 0,0 0 0 0 0,0 0 1 0 0,0 0-1 0 0,0 1-68 0 0,-3 24 844 0 0,1-13-650 0 0,1 13 36 0 0,1 0 1 0 0,1 0-1 0 0,1 0 0 0 0,2 1-230 0 0,21 103 164 0 0,-21-109-201 0 0,-1-10-21 0 0,4 20 439 0 0,-7-29-395 0 0,0-1-1 0 0,0 1 0 0 0,0-1 1 0 0,0 1-1 0 0,0 0 1 0 0,0-1-1 0 0,0 1 1 0 0,-1 0-1 0 0,1-1 1 0 0,0 1-1 0 0,-1-1 1 0 0,1 1-1 0 0,-1-1 1 0 0,0 1-1 0 0,0 0 15 0 0,0-1-1 0 0,0 0 1 0 0,1-1-1 0 0,-1 1 0 0 0,0 0 0 0 0,0-1 0 0 0,0 0 0 0 0,0 1 0 0 0,0-1 0 0 0,0 1 0 0 0,0-1 0 0 0,1 0 0 0 0,-1 0 0 0 0,0 1 1 0 0,0-1-1 0 0,0 0 0 0 0,0 0 0 0 0,0 0 0 0 0,0 0 0 0 0,0 0 0 0 0,0 0 0 0 0,0 0 0 0 0,0-1 0 0 0,-1 1 1 0 0,-27-9 16 0 0,18 5 41 0 0,-41-10 271 0 0,30 8-9617 0 0,15 4-794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8:02.67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4 245 21743 0 0,'0'0'496'0'0,"-3"-8"1451"0"0,33 73 120 0 0,-2 2 0 0 0,5 28-2067 0 0,35 140-173 0 0,-6-22 330 0 0,-59-199-17 0 0,7 16-18 0 0,-10-29-119 0 0,1 1 1 0 0,-1-1-1 0 0,1 0 1 0 0,0 1-1 0 0,0-1 1 0 0,0 0-1 0 0,0 1 1 0 0,0-1-1 0 0,0 0 1 0 0,0 0 0 0 0,0 0-1 0 0,0 0 1 0 0,1 0-1 0 0,-1 0 1 0 0,0 0-1 0 0,1-1 1 0 0,-1 1-4 0 0,-1-1 13 0 0,1 0 0 0 0,0 0 0 0 0,-1 0 1 0 0,1 0-1 0 0,-1 0 0 0 0,1 0 0 0 0,-1 0 0 0 0,1 0 0 0 0,-1-1 1 0 0,1 1-1 0 0,-1 0 0 0 0,1 0 0 0 0,-1 0 0 0 0,1-1 0 0 0,-1 1 1 0 0,1 0-1 0 0,-1-1 0 0 0,0 1 0 0 0,1 0 0 0 0,-1-1 1 0 0,1 1-1 0 0,-1-1 0 0 0,0 1 0 0 0,1 0 0 0 0,-1-1 0 0 0,0 1 1 0 0,1-1-14 0 0,7-14 210 0 0,-4 3-121 0 0,0 0-1 0 0,-1 0 1 0 0,0 0-1 0 0,-1-1 1 0 0,0-11-89 0 0,1-65 74 0 0,-3 84-69 0 0,-9-255-120 0 0,1 71-245 0 0,7 179 362 0 0,1 4-1 0 0,0-1 1 0 0,-1 1 0 0 0,2 0 0 0 0,-1 0 0 0 0,1-1-1 0 0,0 1 1 0 0,0 0 0 0 0,2-4-2 0 0,-3 10 5 0 0,0-1 0 0 0,0 1 0 0 0,0 0 0 0 0,1-1 0 0 0,-1 1-1 0 0,0-1 1 0 0,0 1 0 0 0,1 0 0 0 0,-1-1 0 0 0,0 1 0 0 0,0 0 0 0 0,1-1 0 0 0,-1 1 0 0 0,0 0-1 0 0,1 0 1 0 0,-1-1 0 0 0,0 1 0 0 0,1 0 0 0 0,-1 0 0 0 0,1-1 0 0 0,-1 1 0 0 0,0 0 0 0 0,1 0-1 0 0,-1 0 1 0 0,1 0 0 0 0,-1 0 0 0 0,0 0 0 0 0,1-1 0 0 0,-1 1 0 0 0,1 0 0 0 0,-1 0 0 0 0,1 0-5 0 0,0 1 4 0 0,0-1 1 0 0,0 1 0 0 0,-1-1 0 0 0,1 1 0 0 0,0-1 0 0 0,0 1-1 0 0,0 0 1 0 0,0-1 0 0 0,-1 1 0 0 0,1 0 0 0 0,0-1 0 0 0,0 1-1 0 0,0 1-3 0 0,15 26 63 0 0,-1 9 126 0 0,-2 1-1 0 0,5 29-189 0 0,-8-30 145 0 0,23 106-223 0 0,1 2-143 0 0,-24-110 269 0 0,2 0 0 0 0,15 33-48 0 0,-24-63 33 0 0,12 25 97 0 0,-14-29-109 0 0,0 1-1 0 0,0-1 1 0 0,0 1-1 0 0,0-1 1 0 0,1 0-1 0 0,-1 1 1 0 0,0-1-1 0 0,0 0 1 0 0,1 0-1 0 0,-1 0 1 0 0,1 0-1 0 0,-1 0 1 0 0,1 0-1 0 0,0-1 1 0 0,-1 1-1 0 0,1 0-20 0 0,-1-1 15 0 0,-1 0 0 0 0,1 0 0 0 0,0 0 0 0 0,-1-1 0 0 0,1 1 0 0 0,0 0 0 0 0,-1 0 0 0 0,1 0-1 0 0,0-1 1 0 0,-1 1 0 0 0,1 0 0 0 0,-1-1 0 0 0,1 1 0 0 0,-1 0 0 0 0,1-1 0 0 0,0 1 0 0 0,-1-1 0 0 0,0 1 0 0 0,1-1 0 0 0,-1 1 0 0 0,1-1 0 0 0,-1 1 0 0 0,0-1-1 0 0,1 1 1 0 0,-1-1 0 0 0,0 1 0 0 0,1-1 0 0 0,-1 0 0 0 0,0 1 0 0 0,0-1 0 0 0,0 0-15 0 0,7-22 311 0 0,-6 20-285 0 0,3-20 46 0 0,-1-1 0 0 0,-1 0 0 0 0,-1 0 0 0 0,-1-4-72 0 0,-8-99 356 0 0,2 40-248 0 0,-6-122-117 0 0,-2-47-31 0 0,11 192-1105 0 0,1 37-7831 0 0,0 15-381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8:04.8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30 160 20271 0 0,'0'0'1560'0'0,"0"0"-1008"0"0,0 0-332 0 0,0 0 371 0 0,0 0 178 0 0,0 0 37 0 0,-4 16 1552 0 0,18 131 90 0 0,-13-124-2569 0 0,0 6-1077 0 0,4 16 1198 0 0,-5-41-386 0 0,0-4-4233 0 0,-2-3-3944 0 0</inkml:trace>
  <inkml:trace contextRef="#ctx0" brushRef="#br0" timeOffset="344.627">1 2 18431 0 0,'0'0'1632'0'0,"0"0"-1304"0"0,0 0-264 0 0,0 0-64 0 0,3-2 616 0 0,2 2 112 0 0,-1 0 16 0 0,2 2 8 0 0,1 0-688 0 0,2 1-128 0 0,1 1-32 0 0,1 1-6112 0 0,-1 1-1215 0 0</inkml:trace>
  <inkml:trace contextRef="#ctx0" brushRef="#br0" timeOffset="695.682">328 146 21799 0 0,'-9'-3'928'0'0,"0"1"-1"0"0,0-1 0 0 0,-1 2 1 0 0,1-1-1 0 0,-5 1-927 0 0,11 1 154 0 0,0 0 1 0 0,0 0-1 0 0,-1 1 0 0 0,1-1 1 0 0,0 1-1 0 0,0 0 1 0 0,0 0-1 0 0,0 0 0 0 0,0 0 1 0 0,0 0-1 0 0,0 1 1 0 0,0 0-1 0 0,0-1 0 0 0,0 1 1 0 0,1 0-1 0 0,-1 0 0 0 0,0 2-154 0 0,-2 0 82 0 0,2 0 0 0 0,-1 0 0 0 0,0 0 0 0 0,1 0 0 0 0,0 1-1 0 0,0 0 1 0 0,0-1 0 0 0,0 1 0 0 0,0 3-82 0 0,3-7 16 0 0,-1 1-1 0 0,1 0 1 0 0,-1-1 0 0 0,1 1-1 0 0,0 0 1 0 0,-1 0 0 0 0,1-1 0 0 0,0 1-1 0 0,0 0 1 0 0,1 0 0 0 0,-1-1-1 0 0,0 1 1 0 0,0 0 0 0 0,1-1-1 0 0,-1 1 1 0 0,1 0 0 0 0,0-1-1 0 0,-1 1 1 0 0,1-1 0 0 0,0 1-1 0 0,0-1 1 0 0,0 1 0 0 0,0-1 0 0 0,0 1-1 0 0,0-1 1 0 0,0 0 0 0 0,1 0-1 0 0,-1 0 1 0 0,0 0 0 0 0,1 0-1 0 0,-1 0 1 0 0,1 0-16 0 0,16 10 46 0 0,0-1 0 0 0,1-2 0 0 0,0 0 0 0 0,18 5-46 0 0,-20-7 77 0 0,0 0-1 0 0,-1 1 1 0 0,0 0 0 0 0,0 1-1 0 0,-1 1 1 0 0,14 10-77 0 0,-28-18 25 0 0,0 0 0 0 0,1 0-1 0 0,-1 0 1 0 0,0 0 0 0 0,0 0 0 0 0,0 0 0 0 0,0 0-1 0 0,0 0 1 0 0,0 0 0 0 0,0 1 0 0 0,-1-1 0 0 0,1 0-1 0 0,0 1 1 0 0,-1-1 0 0 0,1 0 0 0 0,-1 1-1 0 0,1-1 1 0 0,-1 1 0 0 0,0-1 0 0 0,0 1-25 0 0,0-1 33 0 0,0 0 1 0 0,-1 1-1 0 0,1-1 1 0 0,-1 0-1 0 0,0 1 1 0 0,1-1 0 0 0,-1 0-1 0 0,0 0 1 0 0,0 1-1 0 0,1-1 1 0 0,-1 0-1 0 0,0 0 1 0 0,0 0-1 0 0,0 0 1 0 0,-1 0-1 0 0,1-1 1 0 0,0 1-1 0 0,0 0 1 0 0,0 0-1 0 0,-1-1 1 0 0,0 1-34 0 0,-7 4 70 0 0,0-1 0 0 0,0 0-1 0 0,0-1 1 0 0,0 0 0 0 0,-1-1 0 0 0,1 0-1 0 0,-1 0 1 0 0,0-1 0 0 0,-4 0-70 0 0,-20 0-55 0 0,1-1 1 0 0,-5-3 54 0 0,15 2 28 0 0,16 0-305 0 0,0 1 0 0 0,1-1 0 0 0,-1 0 1 0 0,0 0-1 0 0,0-1 0 0 0,1 0 0 0 0,-1 0 0 0 0,1 0 1 0 0,-1-1-1 0 0,0 0 277 0 0,1-3-2155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8:03.50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191 63 18167 0 0,'0'0'830'0'0,"0"-8"410"0"0,0 7-719 0 0,-10-6 5684 0 0,-13 11-5113 0 0,-1-1 0 0 0,1 0 0 0 0,-18-2-1092 0 0,24-1 51 0 0,12-1-24 0 0,-1 1 1 0 0,1 0-1 0 0,0 0 1 0 0,-1 0 0 0 0,1 1-1 0 0,-2 0-27 0 0,7-1 0 0 0,-1 1 0 0 0,1-1 0 0 0,-1 1 0 0 0,1 0 0 0 0,-1-1 0 0 0,1 1 0 0 0,0 0 0 0 0,-1-1 0 0 0,1 1 0 0 0,0 0 0 0 0,-1 0 0 0 0,1-1 0 0 0,0 1 0 0 0,0 0 0 0 0,0 0 0 0 0,0-1 0 0 0,-1 1 0 0 0,1 0 0 0 0,0 0 0 0 0,0 0 0 0 0,1-1 0 0 0,-1 1 0 0 0,0 0 0 0 0,0 0 0 0 0,0 1 0 0 0,2 102 67 0 0,0 52 521 0 0,-8-52-148 0 0,-1 53 617 0 0,8-153-1002 0 0,0 3 19 0 0,22-15-43 0 0,-7 2-712 0 0,1 1 0 0 0,15-3 681 0 0,-20 5-762 0 0,1 0 0 0 0,-1-1 0 0 0,0 0 0 0 0,0-1 0 0 0,0 0 0 0 0,2-2 762 0 0,-5 0-6778 0 0,0 0-1877 0 0</inkml:trace>
  <inkml:trace contextRef="#ctx0" brushRef="#br0" timeOffset="440.834">220 442 18943 0 0,'0'0'870'0'0,"0"0"-20"0"0,1 1-547 0 0,0 2-218 0 0,-1-3-35 0 0,1 0-1 0 0,-1 1 1 0 0,0-1-1 0 0,1 0 1 0 0,-1 1-1 0 0,1-1 0 0 0,-1 0 1 0 0,0 1-1 0 0,1-1 1 0 0,-1 0-1 0 0,1 1 1 0 0,-1-1-1 0 0,1 0 1 0 0,-1 0-1 0 0,1 0 0 0 0,-1 0 1 0 0,1 0-1 0 0,-1 1 1 0 0,1-1-1 0 0,-1 0 1 0 0,1 0-1 0 0,-1 0 1 0 0,1 0-1 0 0,-1 0 1 0 0,1-1-1 0 0,-1 1 0 0 0,1 0 1 0 0,-1 0-1 0 0,1 0 1 0 0,-1 0-1 0 0,1 0 1 0 0,-1-1-1 0 0,1 1 1 0 0,-1 0-1 0 0,1 0 0 0 0,-1-1 1 0 0,1 1-50 0 0,16-11 929 0 0,-9 4-708 0 0,0-1 0 0 0,0 0 0 0 0,-1 0 0 0 0,0-1 0 0 0,-1 1 0 0 0,0-2 0 0 0,0 1 0 0 0,-1-1 1 0 0,2-3-222 0 0,1-5 253 0 0,-1 0 1 0 0,-1 0-1 0 0,0 0 1 0 0,2-18-254 0 0,-3 3 118 0 0,-2 1 0 0 0,-1-2 1 0 0,-2-13-119 0 0,0 33 6 0 0,-1 7 4 0 0,0 0-1 0 0,1 1 0 0 0,-2-1 1 0 0,1 0-1 0 0,-1 1 0 0 0,0-1 1 0 0,0 1-1 0 0,-1 0-9 0 0,-6 13 213 0 0,5-1-186 0 0,0 0 1 0 0,1 0-1 0 0,0 0 0 0 0,0 0 1 0 0,0 1-1 0 0,1-1 0 0 0,0 1 0 0 0,0 3-27 0 0,-10 56 147 0 0,9-39 61 0 0,0 1-1 0 0,2 0 0 0 0,2 0 0 0 0,1 12-207 0 0,-1-27 69 0 0,1-1-1 0 0,0 0 1 0 0,1 1 0 0 0,1-1-1 0 0,0 0 1 0 0,0 0-1 0 0,1-1 1 0 0,1 1 0 0 0,0-1-1 0 0,6 9-68 0 0,-10-17-8 0 0,-1-1 1 0 0,1 0-1 0 0,-1 0 0 0 0,1-1 0 0 0,0 1 1 0 0,0 0-1 0 0,0 0 0 0 0,0-1 0 0 0,0 0 0 0 0,0 1 1 0 0,0-1-1 0 0,0 0 0 0 0,1 0 0 0 0,-1 0 1 0 0,0 0-1 0 0,1 0 0 0 0,-1-1 0 0 0,1 1 1 0 0,-1-1-1 0 0,3 1 8 0 0,-2-1-79 0 0,-1-1 0 0 0,1 1 1 0 0,-1-1-1 0 0,1 1 0 0 0,-1-1 1 0 0,1 0-1 0 0,-1 0 0 0 0,0 0 1 0 0,1 0-1 0 0,-1 0 0 0 0,0-1 0 0 0,0 1 1 0 0,0-1-1 0 0,0 1 0 0 0,0-1 1 0 0,0 0-1 0 0,-1 0 0 0 0,1 0 1 0 0,0 0-1 0 0,0-1 79 0 0,8-10-1100 0 0,6-8-2465 0 0,-8 6-3530 0 0,-5 4 233 0 0</inkml:trace>
  <inkml:trace contextRef="#ctx0" brushRef="#br0" timeOffset="936.228">520 5 20303 0 0,'-1'-4'2319'0'0,"1"3"-1708"0"0,0 1 190 0 0,0 0 30 0 0,0 0-22 0 0,0 0-122 0 0,0 0-58 0 0,0 0-12 0 0,0 0-65 0 0,20 3 303 0 0,88-3 602 0 0,-108 2-1416 0 0,1-1 0 0 0,0 1 0 0 0,-1-1-1 0 0,1 1 1 0 0,-1-1 0 0 0,1 1 0 0 0,-1-1 0 0 0,1 1 0 0 0,-1 0 0 0 0,0-1-1 0 0,0 1 1 0 0,0-1 0 0 0,0 1 0 0 0,0 0-41 0 0,-3 77 885 0 0,1-38-294 0 0,2 35-591 0 0,8-2 257 0 0,15 58-257 0 0,-6-41-20 0 0,-16-87 20 0 0,-1 0 0 0 0,1 0 0 0 0,-1 0-1 0 0,0 0 1 0 0,0 0 0 0 0,0 0 0 0 0,-1 0-1 0 0,1 1 1 0 0,-1-1 0 0 0,0 0 0 0 0,-1 2 0 0 0,1-5 0 0 0,0 1 1 0 0,0 0-1 0 0,0 0 1 0 0,0-1 0 0 0,0 1-1 0 0,-1 0 1 0 0,1-1-1 0 0,0 1 1 0 0,-1-1-1 0 0,1 0 1 0 0,-1 1 0 0 0,0-1-1 0 0,1 0 1 0 0,-1 0-1 0 0,0 0 1 0 0,0 0 0 0 0,0-1-1 0 0,0 1 1 0 0,0 0-1 0 0,0-1 1 0 0,0 1-1 0 0,0-1 1 0 0,-1 0-1 0 0,-7 2-479 0 0,-1-1 0 0 0,1-1-1 0 0,-1 0 1 0 0,0 0 0 0 0,-2-2 479 0 0,2 1-1423 0 0,1-1 0 0 0,0 0 0 0 0,0 0 0 0 0,0-1 1 0 0,-4-3 1422 0 0,4 2-9993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8:09.56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 33 16128 0 0,'-7'-4'1553'0'0,"5"2"3260"0"0,-1 18-1912 0 0,4 11-2226 0 0,2-1 0 0 0,4 23-675 0 0,-3-27 102 0 0,32 238 722 0 0,-31-229-640 0 0,-3-13 153 0 0,0 0 1 0 0,0 7-338 0 0,-2-25 58 0 0,0 0 34 0 0,0-21 314 0 0,2-4-315 0 0,-1-1 0 0 0,0 1 0 0 0,-2 0 0 0 0,-2-6-91 0 0,1-5 77 0 0,0-17-24 0 0,2-18-53 0 0,2 48 81 0 0,0 0 0 0 0,1 1-1 0 0,2-1 1 0 0,2-8-81 0 0,-5 26 39 0 0,0 0-1 0 0,0 0 1 0 0,0 1 0 0 0,0-1-1 0 0,1 1 1 0 0,-1-1-1 0 0,1 1 1 0 0,0 0 0 0 0,1 0-1 0 0,-1 0 1 0 0,1 0-1 0 0,-1 1 1 0 0,1-1 0 0 0,0 1-1 0 0,0 0 1 0 0,1 0-1 0 0,-1 1 1 0 0,1-1 0 0 0,-1 1-1 0 0,1 0 1 0 0,0 0-1 0 0,0 1 1 0 0,0-1-39 0 0,-4 2 8 0 0,0 0 0 0 0,0 0 0 0 0,0 0 0 0 0,1 0 0 0 0,-1 0 0 0 0,0 0 0 0 0,0 0 0 0 0,0 0 0 0 0,0 0-1 0 0,1 0 1 0 0,-1 1 0 0 0,0-1 0 0 0,0 1 0 0 0,0-1 0 0 0,0 0 0 0 0,0 1 0 0 0,0 0 0 0 0,0-1 0 0 0,0 1 0 0 0,0 0-8 0 0,1 1 13 0 0,0-1 1 0 0,-1 1-1 0 0,1 0 1 0 0,0 0-1 0 0,-1 0 1 0 0,0 1-1 0 0,1-1 1 0 0,-1 0-1 0 0,0 1-13 0 0,3 6 32 0 0,-1 0-1 0 0,-1 1 0 0 0,1-1 0 0 0,-1 5-31 0 0,12 89 189 0 0,-1 62-189 0 0,-11-130 6 0 0,-1-19-55 0 0,-1 7-349 0 0,2-1-1 0 0,1 1 1 0 0,0-1 0 0 0,2 0 0 0 0,3 7 398 0 0,-8-28-380 0 0,1 0-1 0 0,-1 1 1 0 0,1-1 0 0 0,0 0-1 0 0,-1 0 1 0 0,1 0-1 0 0,0 0 1 0 0,0 0 0 0 0,0 0-1 0 0,0-1 1 0 0,0 1-1 0 0,0 0 1 0 0,1 0 380 0 0,3 3-2295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8:12.53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139 7 3224 0 0,'0'0'143'0'0,"1"0"482"0"0,-1 0 1923 0 0,0 0 842 0 0,0 0 170 0 0,0 0-303 0 0,0 0-1393 0 0,0 0-616 0 0,0 0-120 0 0,0 0-108 0 0,0 0-340 0 0,0 0-146 0 0,0 0-29 0 0,-17-7 2144 0 0,-62 12-849 0 0,57-6-1847 0 0,21 2 53 0 0,0 0-1 0 0,0 0 1 0 0,0 0-1 0 0,1 1 1 0 0,-1-1-1 0 0,1 0 1 0 0,-1 0-1 0 0,1 1 1 0 0,-1-1-1 0 0,1 2-5 0 0,-1-3 11 0 0,-3 35 422 0 0,2-1 0 0 0,1 29-433 0 0,-1-2 259 0 0,1 78 481 0 0,-3 32 11 0 0,5-117-368 0 0,0-20-428 0 0,-1-34 112 0 0,0 0 16 0 0,0 0 5 0 0,0 0-14 0 0,19-13 153 0 0,-11 10-394 0 0,0 0 0 0 0,0 1 0 0 0,0 0 0 0 0,0 0 0 0 0,0 0 0 0 0,1 1 167 0 0,8-2-385 0 0,-11 1-2225 0 0,-5 1-4153 0 0,-1 1 6755 0 0,0 0-2392 0 0</inkml:trace>
  <inkml:trace contextRef="#ctx0" brushRef="#br0" timeOffset="3345.518">154 429 10136 0 0,'0'0'777'0'0,"0"0"-288"0"0,0 0 666 0 0,0 0 342 0 0,2-1 2130 0 0,9-2-2174 0 0,-6-1-1213 0 0,0 1 0 0 0,0-2 0 0 0,0 1 0 0 0,0 0 0 0 0,0-1 0 0 0,-1 0 0 0 0,0 0 0 0 0,0 0 1 0 0,-1-1-1 0 0,1 1 0 0 0,-1-1-240 0 0,7-13 431 0 0,-1 0 1 0 0,5-16-432 0 0,-6 12 115 0 0,-2-1 0 0 0,-1 1 0 0 0,-1-1 1 0 0,-1 0-1 0 0,-1 0 0 0 0,-2 0 0 0 0,0 0 0 0 0,-1-4-115 0 0,-4-19 72 0 0,3 43-46 0 0,2 4 3 0 0,-1 1 1 0 0,0-1-1 0 0,0 0 1 0 0,1 1 0 0 0,-1-1-1 0 0,0 1 1 0 0,0-1 0 0 0,1 0-1 0 0,-1 1 1 0 0,1 0-1 0 0,-1-1 1 0 0,0 1 0 0 0,1-1-1 0 0,-1 2-29 0 0,-4 6 46 0 0,0 1-1 0 0,1-1 0 0 0,0 1 1 0 0,1 0-1 0 0,-1 1 1 0 0,2-1-1 0 0,-1 1 0 0 0,1 5-45 0 0,-3 16 83 0 0,2 0-1 0 0,1 2-82 0 0,1-6 206 0 0,1-1 0 0 0,2 1 0 0 0,0 0-1 0 0,2 0 1 0 0,0 0 0 0 0,9 24-206 0 0,-9-38 27 0 0,7 23 16 0 0,-11-35-54 0 0,1 1 0 0 0,0 0 0 0 0,0-1 0 0 0,-1 1 0 0 0,1-1 0 0 0,0 1 0 0 0,0-1 0 0 0,1 1 0 0 0,-1-1 0 0 0,0 0 0 0 0,0 1 0 0 0,1-1-1 0 0,-1 0 1 0 0,1 0 0 0 0,-1 0 0 0 0,2 0 11 0 0,-2-1-46 0 0,-1 0 1 0 0,1 0-1 0 0,0 0 0 0 0,0 0 0 0 0,-1 0 1 0 0,1-1-1 0 0,0 1 0 0 0,0 0 0 0 0,-1-1 1 0 0,1 1-1 0 0,0 0 0 0 0,-1-1 0 0 0,1 1 1 0 0,0-1-1 0 0,-1 1 0 0 0,1-1 0 0 0,-1 1 1 0 0,1-1-1 0 0,-1 1 0 0 0,1-1 46 0 0,11-13-758 0 0,6-12-5755 0 0,12-25 6513 0 0,-25 35-3893 0 0,-5 7 1909 0 0</inkml:trace>
  <inkml:trace contextRef="#ctx0" brushRef="#br0" timeOffset="7237.351">374 31 6448 0 0,'0'0'297'0'0,"0"0"-9"0"0,0 0-188 0 0,-1-1 273 0 0,0 1 1511 0 0,1 0 660 0 0,0 0 131 0 0,4-2 2125 0 0,5-4-3179 0 0,-4 4-1231 0 0,-1 1 0 0 0,1-1 1 0 0,0 1-1 0 0,0 0 0 0 0,0 1 0 0 0,0-1 0 0 0,0 1 1 0 0,0 0-1 0 0,0 0 0 0 0,3 1-390 0 0,4 1 373 0 0,1 1 0 0 0,-1 1-1 0 0,0 0 1 0 0,7 3-373 0 0,-18-6 144 0 0,10 10 1824 0 0,-10 7-1679 0 0,0-1-1 0 0,-1 1 1 0 0,-1-1 0 0 0,-1 6-289 0 0,0 5 213 0 0,2 30 184 0 0,1 0-1 0 0,4-1 0 0 0,8 44-396 0 0,-11-92 18 0 0,8 77 386 0 0,-9-73-282 0 0,0 0 0 0 0,-2 0 0 0 0,1 0-1 0 0,-2 0 1 0 0,-1 7-122 0 0,3-18 7 0 0,-1-1-1 0 0,1 0 1 0 0,0 0-1 0 0,-1 1 1 0 0,1-1 0 0 0,-1 0-1 0 0,1 0 1 0 0,-1 0-1 0 0,0 0 1 0 0,0 1 0 0 0,1-1-1 0 0,-1 0-6 0 0,0-1 8 0 0,1 0 0 0 0,0 0 0 0 0,0 1 0 0 0,-1-1-1 0 0,1 0 1 0 0,-1 0 0 0 0,1 0 0 0 0,0 1 0 0 0,-1-1 0 0 0,1 0-1 0 0,0 0 1 0 0,-1 0 0 0 0,1 0 0 0 0,-1 0 0 0 0,1 0 0 0 0,-1 0-1 0 0,1 0 1 0 0,0 0 0 0 0,-1 0 0 0 0,1 0 0 0 0,-1 0 0 0 0,1 0-1 0 0,0 0 1 0 0,-1 0-8 0 0,-2-2 7 0 0,1 1 0 0 0,-1-1 0 0 0,0 1 0 0 0,1-1-1 0 0,-1 0 1 0 0,1 0 0 0 0,0 0 0 0 0,-1-2-7 0 0,-6-4-279 0 0,5 5-271 0 0,-1-1 0 0 0,0 1 1 0 0,0 0-1 0 0,-1 0 0 0 0,1 0 1 0 0,-1 1-1 0 0,1 0 0 0 0,-6-1 550 0 0,-1-1-1641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8:25.46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 71 16559 0 0,'0'-1'211'0'0,"0"1"-160"0"0,0-1 1 0 0,0 1 0 0 0,0 0-1 0 0,1-1 1 0 0,-1 1 0 0 0,-1-1-1 0 0,1 1 1 0 0,0 0 0 0 0,0-1-1 0 0,0 1 1 0 0,0 0-1 0 0,0-1 1 0 0,0 1 0 0 0,0 0-1 0 0,0-1 1 0 0,-1 1 0 0 0,1 0-1 0 0,0-1 1 0 0,0 1 0 0 0,0 0-1 0 0,-1-1 1 0 0,1 1 0 0 0,0 0-1 0 0,0 0 1 0 0,-1-1 0 0 0,1 1-1 0 0,0 0 1 0 0,-1 0-1 0 0,1-1 1 0 0,0 1 0 0 0,-1 0-1 0 0,1 0 1 0 0,0 0-52 0 0,-1 0 633 0 0,1 0 206 0 0,-1 16 2108 0 0,20 149 419 0 0,0-2-2330 0 0,-12-109-687 0 0,-4-31 225 0 0,-1-1-1 0 0,0 8-573 0 0,-2-30 152 0 0,-1 0-127 0 0,1 0 1 0 0,-1-1-1 0 0,1 1 0 0 0,0 0 1 0 0,-1-1-1 0 0,1 1 1 0 0,-1 0-1 0 0,1-1 0 0 0,0 1 1 0 0,-1-1-1 0 0,1 1 0 0 0,0-1 1 0 0,-1 1-1 0 0,1-1 0 0 0,0 1 1 0 0,0-1-1 0 0,-1 1 0 0 0,1-1 1 0 0,0 1-1 0 0,0-1 0 0 0,0 1 1 0 0,0-1-26 0 0,-3-14 298 0 0,-3-33-168 0 0,2-1 0 0 0,2-38-130 0 0,3 58 31 0 0,2 0 0 0 0,1 0 1 0 0,0 1-1 0 0,3-1 0 0 0,3-10-31 0 0,-6 27 4 0 0,1 0 0 0 0,0 0 0 0 0,1 0 0 0 0,0 1 0 0 0,1-1 0 0 0,0 1 0 0 0,1 1 0 0 0,0-1-4 0 0,-4 7 2 0 0,-1 1 0 0 0,1-1 1 0 0,0 1-1 0 0,0-1 0 0 0,0 1 0 0 0,1 1 0 0 0,-1-1 1 0 0,1 0-1 0 0,-1 1 0 0 0,2 0-2 0 0,-3 1 1 0 0,0 0-1 0 0,0 0 1 0 0,0 0 0 0 0,1 1-1 0 0,-1-1 1 0 0,0 1-1 0 0,1 0 1 0 0,-1 0 0 0 0,0 0-1 0 0,1 1 1 0 0,-1-1 0 0 0,0 1-1 0 0,1 0 1 0 0,-1 0-1 0 0,0 0 1 0 0,1 0-1 0 0,-1 1 7 0 0,1 0 0 0 0,-1 0 1 0 0,0 0-1 0 0,0 1 0 0 0,-1-1 0 0 0,1 1 0 0 0,0-1 0 0 0,-1 1 0 0 0,1 0 1 0 0,-1 0-1 0 0,0 0 0 0 0,0 0 0 0 0,0 0 0 0 0,-1 1 0 0 0,1-1 0 0 0,-1 1 1 0 0,1-1-8 0 0,3 13 44 0 0,0 0 1 0 0,0 1-1 0 0,-1 2-44 0 0,-4-15 1 0 0,6 31 47 0 0,-2 0 1 0 0,-2 1-1 0 0,-1 26-48 0 0,-1-18 61 0 0,2-1 0 0 0,3 7-61 0 0,-4-43 17 0 0,0 0 0 0 0,0 1 0 0 0,1-1 1 0 0,0-1-1 0 0,1 1 0 0 0,2 5-17 0 0,-4-10-144 0 0,-1-1 0 0 0,1 1 0 0 0,0-1 0 0 0,0 1 0 0 0,0-1 0 0 0,0 0-1 0 0,0 1 1 0 0,1-1 0 0 0,-1 0 0 0 0,0 0 0 0 0,0 0 0 0 0,1 0 0 0 0,-1 0 0 0 0,1 0 0 0 0,-1 0-1 0 0,1-1 1 0 0,-1 1 0 0 0,1 0 0 0 0,0-1 0 0 0,-1 1 0 0 0,1-1 0 0 0,0 0 0 0 0,-1 0 0 0 0,1 1 0 0 0,0-1-1 0 0,-1 0 1 0 0,1 0 0 0 0,0 0 0 0 0,-1-1 0 0 0,1 1 0 0 0,1-1 144 0 0,8-2-2351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8:24.19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18 4 20071 0 0,'0'-1'114'0'0,"0"1"-1"0"0,-1 0 0 0 0,1 0 1 0 0,0 0-1 0 0,0-1 0 0 0,0 1 1 0 0,0 0-1 0 0,-1 0 0 0 0,1 0 1 0 0,0-1-1 0 0,0 1 0 0 0,0 0 1 0 0,-1 0-1 0 0,1 0 0 0 0,0 0 1 0 0,0 0-1 0 0,-1-1 0 0 0,1 1 1 0 0,0 0-1 0 0,0 0 0 0 0,-1 0 0 0 0,1 0 1 0 0,0 0-1 0 0,0 0 0 0 0,-1 0 1 0 0,1 0-1 0 0,0 0 0 0 0,0 0 1 0 0,-1 0-1 0 0,1 0 0 0 0,0 0 1 0 0,-1 0-114 0 0,3 9 1649 0 0,7 12-253 0 0,118 148 1220 0 0,-96-120-2571 0 0,-13-20-3392 0 0,14 16 3347 0 0,-27-39-2313 0 0,0-1-3769 0 0,-1-3-1556 0 0</inkml:trace>
  <inkml:trace contextRef="#ctx0" brushRef="#br0" timeOffset="343.604">222 36 22031 0 0,'0'0'498'0'0,"0"0"72"0"0,0 0 36 0 0,0 0-73 0 0,0 0-258 0 0,-6 3 789 0 0,0 3-626 0 0,1-1 0 0 0,-1 1 1 0 0,1 0-1 0 0,0 1 1 0 0,0-1-1 0 0,-2 4-438 0 0,-24 47 729 0 0,13-24-477 0 0,-103 166-1857 0 0,116-191 429 0 0,4-5-8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8:30.04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40 102 15200 0 0,'-3'-3'96'0'0,"0"0"1"0"0,0 1 0 0 0,1-1 0 0 0,-1-1 0 0 0,1 1 0 0 0,0 0 0 0 0,0-1 0 0 0,0 1 0 0 0,0-1 0 0 0,0 1 0 0 0,1-1 0 0 0,0 0 0 0 0,-1 0 0 0 0,1 0 0 0 0,1 0 0 0 0,-1 0-1 0 0,1 0-96 0 0,-4-33 4018 0 0,4 36-3189 0 0,0 12 1272 0 0,-2 8-1913 0 0,1-1-1 0 0,0 1 1 0 0,2 0-1 0 0,0 0 0 0 0,1 0 1 0 0,4 12-188 0 0,-1-1 223 0 0,17 113 656 0 0,13 100-510 0 0,-24-136-97 0 0,4 37 427 0 0,-11-109-395 0 0,-1-3 1309 0 0,0 17-1613 0 0,-3-48 184 0 0,-2-28 484 0 0,0 10-508 0 0,1 2-138 0 0,0-19 11 0 0,0 0 0 0 0,3 1-1 0 0,1-5-32 0 0,-2 28-12 0 0,1 0 0 0 0,0 1 0 0 0,0-1 0 0 0,1 1 0 0 0,1-1 0 0 0,-1 1 0 0 0,1 0 0 0 0,1 1 0 0 0,0-1 0 0 0,0 1 0 0 0,0 0 0 0 0,1 0 0 0 0,1 0 12 0 0,-2 3-2 0 0,1-1 0 0 0,-1 2 0 0 0,1-1 0 0 0,0 1 0 0 0,1 0 0 0 0,-1 0 0 0 0,1 0 0 0 0,-1 1 0 0 0,1 0 0 0 0,0 1 0 0 0,0-1 0 0 0,1 1 0 0 0,-1 1 0 0 0,0-1 0 0 0,1 1 0 0 0,0 0 2 0 0,-2 1-1 0 0,-1 0-1 0 0,1 0 1 0 0,-1 0-1 0 0,1 1 0 0 0,-1-1 1 0 0,1 2-1 0 0,-1-1 1 0 0,0 0-1 0 0,1 1 1 0 0,-1 0-1 0 0,0 0 1 0 0,0 1-1 0 0,-1-1 1 0 0,1 1-1 0 0,0 0 1 0 0,-1 0-1 0 0,1 1 1 0 0,-1-1-1 0 0,0 1 1 0 0,0 0-1 0 0,3 4 2 0 0,0 3 45 0 0,0-1 0 0 0,0 2 0 0 0,-1-1 0 0 0,0 1 0 0 0,-1 0 0 0 0,0 0-1 0 0,-1 0 1 0 0,0 1 0 0 0,-1-1 0 0 0,0 1 0 0 0,0 11-45 0 0,-3-15 32 0 0,1-1 0 0 0,-1 1 0 0 0,-1 0 1 0 0,1-1-1 0 0,-2 1 0 0 0,1 0 0 0 0,-1-1 0 0 0,0 0 0 0 0,-1 1 0 0 0,0-1 0 0 0,0 0 0 0 0,-1 0 0 0 0,0-1 1 0 0,0 1-1 0 0,-1-1 0 0 0,0 0 0 0 0,0 0 0 0 0,-2 1-32 0 0,-1 0 63 0 0,0-1 0 0 0,-1 0 1 0 0,0 0-1 0 0,0 0 0 0 0,-1-1 0 0 0,0-1 1 0 0,0 0-1 0 0,0 0 0 0 0,0-1 0 0 0,-1 0 0 0 0,0-1 1 0 0,-9 2-64 0 0,10-3-65 0 0,1 0 1 0 0,-1-1-1 0 0,0 0 1 0 0,0 0 0 0 0,1-1-1 0 0,-1-1 1 0 0,0 0 0 0 0,0 0-1 0 0,1-1 1 0 0,-1 0 0 0 0,1 0-1 0 0,-1-1 1 0 0,1-1-1 0 0,-8-3 65 0 0,13 4-456 0 0,0 1 0 0 0,0-1 0 0 0,0 0 0 0 0,0 0-1 0 0,1 0 1 0 0,-3-3 456 0 0,-7-9-1616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6.6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4 109 17855 0 0,'-2'-4'1126'0'0,"0"3"1992"0"0,4 30-2658 0 0,1-1 0 0 0,2 1 0 0 0,0-1 0 0 0,5 10-460 0 0,10 55 540 0 0,-12-31-152 0 0,-2-17 455 0 0,8 30-843 0 0,-11-60 192 0 0,-1 0 1 0 0,0-1-1 0 0,-1 1 1 0 0,-2 14-193 0 0,1-17 175 0 0,3-2 275 0 0,-2-11 58 0 0,-1-6-249 0 0,-8-67 865 0 0,2-65-1124 0 0,3 31 19 0 0,3 90-53 0 0,1 1 1 0 0,1 0-1 0 0,0 0 0 0 0,1 0 1 0 0,5-13 33 0 0,3-19-80 0 0,-7 36 52 0 0,0 0 0 0 0,0 1 0 0 0,1 0 0 0 0,1 0 0 0 0,0 0 0 0 0,0 1 0 0 0,1-1 0 0 0,5-4 28 0 0,-10 13-15 0 0,0 1-1 0 0,0-1 1 0 0,1 0 0 0 0,-1 1-1 0 0,1-1 1 0 0,0 1 0 0 0,0 0-1 0 0,0 0 1 0 0,0 0-1 0 0,0 0 1 0 0,0 0 0 0 0,1 1-1 0 0,-1-1 16 0 0,-1 2-6 0 0,-1-1-1 0 0,1 1 0 0 0,-1-1 0 0 0,1 1 0 0 0,-1 0 1 0 0,1 0-1 0 0,-1 0 0 0 0,1 0 0 0 0,-1 0 0 0 0,1 0 1 0 0,-1 0-1 0 0,1 0 0 0 0,-1 0 0 0 0,1 1 0 0 0,-1-1 1 0 0,0 1-1 0 0,1-1 0 0 0,-1 1 0 0 0,1 0 0 0 0,-1-1 1 0 0,0 1-1 0 0,0 0 0 0 0,1 0 0 0 0,-1 0 0 0 0,0 0 1 0 0,0 0-1 0 0,0 0 0 0 0,0 0 0 0 0,0 0 1 0 0,0 0-1 0 0,0 1 0 0 0,-1-1 0 0 0,1 1 7 0 0,7 15-27 0 0,-1 1 0 0 0,0 0 1 0 0,-2 0-1 0 0,0 1 0 0 0,-1-1 0 0 0,1 13 27 0 0,-1-6-7 0 0,4 34 7 0 0,-2 0 0 0 0,-3 25 0 0 0,2 18 11 0 0,-4-91-4 0 0,1 1 0 0 0,0 0 0 0 0,1-1 0 0 0,0 0-1 0 0,1 2-6 0 0,-2-7 2 0 0,1 0 0 0 0,-1 0 0 0 0,1-1 0 0 0,0 1 0 0 0,1-1 0 0 0,-1 0 0 0 0,1 1-1 0 0,0-1 1 0 0,0-1 0 0 0,2 2-2 0 0,-5-5 5 0 0,1 1-1 0 0,0 0 1 0 0,1-1 0 0 0,-1 1-1 0 0,0-1 1 0 0,0 1-1 0 0,1-1 1 0 0,-1 0 0 0 0,0 0-1 0 0,1 0 1 0 0,-1-1 0 0 0,1 1-1 0 0,-1 0 1 0 0,1-1-1 0 0,0 0 1 0 0,-1 1 0 0 0,1-1-1 0 0,0 0 1 0 0,-1 0-1 0 0,1-1 1 0 0,-1 1 0 0 0,1-1-1 0 0,0 1 1 0 0,-1-1 0 0 0,1 0-1 0 0,1 0-4 0 0,2-3 29 0 0,0 1-1 0 0,0-1 0 0 0,-1 0 1 0 0,1 0-1 0 0,-1-1 1 0 0,0 1-1 0 0,0-1 1 0 0,-1 0-1 0 0,3-3-28 0 0,8-11 15 0 0,-1 0 0 0 0,-1 0 0 0 0,-1-1 0 0 0,-1-1 0 0 0,0 0 0 0 0,-2-1 0 0 0,0 0 0 0 0,-1 0 0 0 0,-2-1 0 0 0,0 0 0 0 0,2-20-15 0 0,-8 29-74 0 0,0 0-1 0 0,0 0 0 0 0,-1-1 0 0 0,-1 1 0 0 0,-1 0 0 0 0,0 1 0 0 0,0-1 0 0 0,-2 0 0 0 0,0 1 0 0 0,-2-5 75 0 0,4 9-60 0 0,-1 1-1 0 0,0-1 1 0 0,-1 1-1 0 0,0 0 1 0 0,0 0-1 0 0,0 1 1 0 0,-1-1-1 0 0,-2 0 61 0 0,8 7-8 0 0,-1 1 0 0 0,1-1 0 0 0,-1 1 0 0 0,0-1 0 0 0,1 0 0 0 0,-1 1 0 0 0,0 0 0 0 0,0-1 0 0 0,1 1 0 0 0,-1-1 0 0 0,0 1 0 0 0,0 0 0 0 0,0 0 0 0 0,1-1 0 0 0,-1 1 0 0 0,0 0 0 0 0,0 0 0 0 0,0 0 0 0 0,0 0 0 0 0,0 0-1 0 0,1 0 1 0 0,-1 0 0 0 0,0 0 0 0 0,-1 1 8 0 0,1-1-14 0 0,0 1 1 0 0,0-1-1 0 0,0 1 0 0 0,0 0 0 0 0,0 0 0 0 0,0 0 0 0 0,0-1 0 0 0,0 1 0 0 0,0 0 0 0 0,0 0 0 0 0,0 0 1 0 0,1 1-1 0 0,-1-1 0 0 0,0 1 14 0 0,-3 5-78 0 0,1 1 1 0 0,0 0-1 0 0,1-1 1 0 0,-2 8 77 0 0,3-11-23 0 0,-1 6 19 0 0,1-1 0 0 0,0 1 0 0 0,0-1 0 0 0,1 1 0 0 0,0 1 4 0 0,0 23 0 0 0,-1-14 15 0 0,1 0-1 0 0,1 0 1 0 0,1-1 0 0 0,3 10-15 0 0,18 78 146 0 0,-18-86-109 0 0,-1-9 17 0 0,-1 0 0 0 0,1 0 1 0 0,1 0-1 0 0,5 9-54 0 0,-7-15 18 0 0,0-1 0 0 0,1 1 0 0 0,0-1 0 0 0,-1 0 1 0 0,2-1-1 0 0,-1 1 0 0 0,0-1 0 0 0,1 1 0 0 0,0-1 0 0 0,4 2-18 0 0,-7-5 18 0 0,0 1-1 0 0,1-1 0 0 0,-1 0 1 0 0,1 0-1 0 0,0 0 1 0 0,-1 0-1 0 0,1 0 1 0 0,0-1-1 0 0,-1 1 0 0 0,1-1 1 0 0,0 0-1 0 0,0 0 1 0 0,-1 0-1 0 0,1 0 0 0 0,0 0 1 0 0,0 0-1 0 0,1-1-17 0 0,1-1 38 0 0,-1 1 1 0 0,1-1-1 0 0,0 0 0 0 0,-1 0 0 0 0,1-1 0 0 0,-1 1 0 0 0,0-1 1 0 0,0 0-1 0 0,2-2-38 0 0,5-5 80 0 0,-1 0 0 0 0,-1 0 0 0 0,0-1 0 0 0,0 0 0 0 0,-1-1 0 0 0,4-7-80 0 0,0-1 23 0 0,-1-1-1 0 0,-1 0 1 0 0,-1 0 0 0 0,-1-1-1 0 0,0 0 1 0 0,-2 0 0 0 0,-1-1-1 0 0,-1 0 1 0 0,0 0 0 0 0,-2 0-1 0 0,-1 0 1 0 0,-1-18-23 0 0,-9-42-148 0 0,9 84-60 0 0,-2 9 119 0 0,0-1 1 0 0,0 1 0 0 0,1 3 88 0 0,3 35-29 0 0,2 1 0 0 0,10 36 29 0 0,-8-44 36 0 0,-6-40-36 0 0,7 40 80 0 0,8 26-80 0 0,-12-57 23 0 0,0 1 0 0 0,1 0 0 0 0,0-1 0 0 0,1 0 0 0 0,0 0 0 0 0,0 0 0 0 0,1-1 0 0 0,5 6-23 0 0,-9-13 19 0 0,0 0 0 0 0,0 1 0 0 0,0-1 0 0 0,0 0-1 0 0,1 0 1 0 0,-1 0 0 0 0,1-1 0 0 0,-1 1 0 0 0,1-1 0 0 0,0 1-1 0 0,0-1 1 0 0,0 0 0 0 0,0 0 0 0 0,-1 0 0 0 0,1 0-1 0 0,3 0-18 0 0,-3-1 54 0 0,0 0 0 0 0,-1 0 0 0 0,1-1 0 0 0,-1 1 0 0 0,1 0 0 0 0,0-1 0 0 0,-1 0 0 0 0,1 1 0 0 0,-1-1 0 0 0,1 0 0 0 0,-1 0 0 0 0,0-1 0 0 0,1 1 0 0 0,-1 0 0 0 0,0-1 0 0 0,0 1 0 0 0,0-1 0 0 0,0 0 0 0 0,1-1-54 0 0,4-5 16 0 0,0 0 0 0 0,-1-1 0 0 0,0 0 0 0 0,0 0 0 0 0,-1 0 0 0 0,0-1 0 0 0,0 1 0 0 0,-1-1 0 0 0,-1-1-16 0 0,8-24 198 0 0,6-36-198 0 0,-16 71 1 0 0,3-30 58 0 0,0-1 0 0 0,-2 1 0 0 0,-1-23-59 0 0,-2 30 32 0 0,-4-18-32 0 0,0-18 44 0 0,3 41-12 0 0,1 13-10 0 0,0 12-12 0 0,5 95 125 0 0,12 57-135 0 0,-15-145 4 0 0,2 2 18 0 0,0 0 1 0 0,1-1 0 0 0,1 1-1 0 0,0-1 1 0 0,1 0 0 0 0,1-1-1 0 0,0 0 1 0 0,2 2-23 0 0,-6-10-85 0 0,1-1 0 0 0,0 0-1 0 0,0 0 1 0 0,0-1 0 0 0,1 1 0 0 0,-1-1 0 0 0,1 0-1 0 0,0 0 1 0 0,0 0 0 0 0,1-1 0 0 0,5 3 85 0 0,-8-4-157 0 0,1 0 0 0 0,-1-1-1 0 0,1 0 1 0 0,0 1 0 0 0,0-1 0 0 0,-1-1 0 0 0,1 1 0 0 0,0-1 0 0 0,0 1 0 0 0,0-1-1 0 0,0 0 1 0 0,0 0 0 0 0,0-1 0 0 0,0 1 0 0 0,-1-1 0 0 0,1 0 0 0 0,0 0 0 0 0,0 0 0 0 0,1-1 157 0 0,9-4-6586 0 0,-1 3-2041 0 0</inkml:trace>
  <inkml:trace contextRef="#ctx0" brushRef="#br0" timeOffset="428.429">1347 189 19407 0 0,'0'0'439'0'0,"0"0"62"0"0,0 0 33 0 0,0 0-64 0 0,0 2-304 0 0,1 2 56 0 0,-1 0 0 0 0,1 0 0 0 0,1-1 0 0 0,-1 1 0 0 0,0-1 0 0 0,1 1 0 0 0,1 2-222 0 0,6 13 867 0 0,3 23 601 0 0,2 20-1468 0 0,-1-7 625 0 0,-2-8-146 0 0,-4-17-105 0 0,0 1-1 0 0,3-1 1 0 0,7 15-374 0 0,19 35 432 0 0,-36-79-479 0 0,0-1-59 0 0,0 0-13 0 0,1-2 83 0 0,1-13 362 0 0,0 0 0 0 0,0-1 0 0 0,-2 1-1 0 0,0-1 1 0 0,0 1 0 0 0,-3-11-326 0 0,-4-21 361 0 0,-9-25-361 0 0,4 27 433 0 0,-9-18-433 0 0,11 35-86 0 0,1-1 1 0 0,1-1-1 0 0,1 0 1 0 0,-2-24 85 0 0,9 49-12 0 0,0-1 0 0 0,0 1 0 0 0,0-1 0 0 0,1 0 0 0 0,0 1 0 0 0,0-1-1 0 0,0 1 1 0 0,1 0 0 0 0,-1-1 0 0 0,1 1 0 0 0,1 0 0 0 0,-1 0 0 0 0,1 0 0 0 0,0 0 0 0 0,2-3 12 0 0,-2 5-60 0 0,-1 0 0 0 0,1 0 0 0 0,0 0 0 0 0,0 1 1 0 0,0-1-1 0 0,0 1 0 0 0,0 0 0 0 0,0 0 0 0 0,1 0 0 0 0,-1 0 0 0 0,1 0 0 0 0,0 1 0 0 0,-1-1 0 0 0,1 1 0 0 0,0 0 1 0 0,0 0-1 0 0,0 1 0 0 0,-1-1 0 0 0,1 1 0 0 0,0 0 0 0 0,0 0 0 0 0,2 0 60 0 0,-1 1-248 0 0,0 0 0 0 0,0 0-1 0 0,0 0 1 0 0,0 0 0 0 0,0 1-1 0 0,0 0 1 0 0,0 0 0 0 0,1 1 248 0 0,-2-1-1388 0 0,0 1 0 0 0,-1-1 0 0 0,1 1 0 0 0,-1 0 0 0 0,1 0 0 0 0,0 0 1388 0 0,7 10-7917 0 0</inkml:trace>
  <inkml:trace contextRef="#ctx0" brushRef="#br0" timeOffset="785.682">1696 227 3224 0 0,'0'0'143'0'0,"-1"2"-3"0"0,-3 14-1254 0 0,-2 0 4492 0 0,-7 25 10459 0 0,10-12-10568 0 0,2-15-2475 0 0,2 1 0 0 0,0 0 1 0 0,1 0-1 0 0,1 3-794 0 0,1 0 369 0 0,0-1-1 0 0,2 1 1 0 0,0-1 0 0 0,8 16-369 0 0,-11-28 10 0 0,0 1 0 0 0,1-1-1 0 0,-1 0 1 0 0,1 0 0 0 0,0 0 0 0 0,1 0 0 0 0,-1-1 0 0 0,1 0 0 0 0,0 0 0 0 0,0 0 0 0 0,0 0 0 0 0,0-1-1 0 0,1 0 1 0 0,0 0 0 0 0,-1 0 0 0 0,1-1-10 0 0,0 0 82 0 0,-1 0 1 0 0,0 0-1 0 0,1-1 0 0 0,-1 0 1 0 0,1 0-1 0 0,-1 0 0 0 0,1-1 1 0 0,-1 0-1 0 0,1 0 0 0 0,0 0 1 0 0,-1-1-1 0 0,1 0 0 0 0,-1 0 1 0 0,1 0-1 0 0,-1-1 0 0 0,0 0 1 0 0,0 0-1 0 0,0 0 0 0 0,0 0 1 0 0,0-1-1 0 0,0 0 0 0 0,0 0 1 0 0,-1 0-1 0 0,2-2-82 0 0,1-1-17 0 0,1 0 1 0 0,-1-1-1 0 0,0 0 0 0 0,-1 0 1 0 0,1-1-1 0 0,-2 0 0 0 0,1 0 1 0 0,-1 0-1 0 0,0-1 0 0 0,-1 0 1 0 0,0 1-1 0 0,0-2 0 0 0,-1 1 1 0 0,0 0-1 0 0,-1-1 0 0 0,0 1 1 0 0,0-1-1 0 0,-1 0 0 0 0,0 0 1 0 0,-1 1-1 0 0,0-1 0 0 0,-1 0 1 0 0,0 0-1 0 0,-2-7 17 0 0,-2-3-180 0 0,-2 0 0 0 0,-1 1 0 0 0,0 0-1 0 0,-1 0 1 0 0,-1 1 0 0 0,-1 1 0 0 0,-1-1 0 0 0,-13-14 180 0 0,18 23-185 0 0,0 1 0 0 0,-1 0 0 0 0,0 0 1 0 0,-1 1-1 0 0,0 0 0 0 0,0 0 0 0 0,0 1 0 0 0,-3-1 185 0 0,8 5-72 0 0,1 0 0 0 0,-1 1 1 0 0,0-1-1 0 0,1 1 0 0 0,-1 0 0 0 0,0 0 0 0 0,0 1 0 0 0,0-1 0 0 0,0 1 0 0 0,0 0 0 0 0,-3 0 72 0 0,5 0-31 0 0,-1 1 0 0 0,0-1 0 0 0,1 1 0 0 0,-1 0 0 0 0,0 0 0 0 0,1 0 0 0 0,-1 0 0 0 0,1 0 0 0 0,0 0 0 0 0,-1 1 0 0 0,1-1 0 0 0,0 1 0 0 0,0 0 0 0 0,0 0 0 0 0,0 0 0 0 0,0 0 0 0 0,0 0 0 0 0,0 0 31 0 0,-2 5-24 0 0,-1-1 1 0 0,1 1-1 0 0,0 0 0 0 0,1 1 1 0 0,0-1-1 0 0,0 1 0 0 0,0-1 1 0 0,0 5 23 0 0,-3 15-183 0 0,-2 24 183 0 0,5-29-52 0 0,2-6 44 0 0,1 0 0 0 0,1 0 0 0 0,0 0 0 0 0,1-1 0 0 0,0 1 0 0 0,1-1 0 0 0,1 1 0 0 0,5 11 8 0 0,-6-19-110 0 0,0 0 1 0 0,0 0 0 0 0,1 0-1 0 0,0-1 1 0 0,1 0-1 0 0,4 7 110 0 0,-5-9-600 0 0,0 0 0 0 0,0-1-1 0 0,1 0 1 0 0,0 1 0 0 0,0-2-1 0 0,0 2 601 0 0,9 4-7439 0 0</inkml:trace>
  <inkml:trace contextRef="#ctx0" brushRef="#br0" timeOffset="1209.961">2120 19 20127 0 0,'0'0'926'0'0,"0"0"-26"0"0,3 9-542 0 0,8 29 484 0 0,18 35 804 0 0,-4 2 0 0 0,-3 1 0 0 0,7 50-1646 0 0,-25-109 457 0 0,1 0-1 0 0,3 5-456 0 0,6 22 655 0 0,-14-40-646 0 0,0-3-7 0 0,0 0-1 0 0,0 0 1 0 0,1 0 0 0 0,-1-1 0 0 0,0 1 0 0 0,1 0 0 0 0,-1 0 0 0 0,0 0 0 0 0,1 0 0 0 0,-1-1-1 0 0,1 1 1 0 0,-1 0 0 0 0,1 0 0 0 0,-1-1 0 0 0,1 1 0 0 0,0 0-2 0 0,-1 0 134 0 0,0-1 34 0 0,1-1-143 0 0,0 0-1 0 0,0 1 0 0 0,-1-1 1 0 0,1 1-1 0 0,0-1 0 0 0,-1 0 0 0 0,1 1 1 0 0,-1-1-1 0 0,1 0 0 0 0,-1 0 0 0 0,1 0 1 0 0,-1 1-1 0 0,1-1 0 0 0,-1 0 1 0 0,0 0-1 0 0,1 0 0 0 0,-1 0 0 0 0,0 0 1 0 0,0 0-25 0 0,1-2 57 0 0,3-13 45 0 0,0-1 0 0 0,-1 0 0 0 0,-1 0 0 0 0,-1 0-1 0 0,0 0 1 0 0,-2-12-102 0 0,1 16 24 0 0,6-103-5 0 0,-1 47-102 0 0,-4 60 57 0 0,0 1-1 0 0,1-1 1 0 0,0 1 0 0 0,0 0 0 0 0,1-1-1 0 0,0 0 27 0 0,7-19-50 0 0,-8 23 36 0 0,0 1 1 0 0,0-1 0 0 0,0 1-1 0 0,0 0 1 0 0,1 0 0 0 0,-1 0-1 0 0,1 0 1 0 0,0 1 0 0 0,0-1-1 0 0,1 1 1 0 0,-1-1 13 0 0,0 2-11 0 0,0 0 1 0 0,-1-1-1 0 0,1 1 0 0 0,0 0 1 0 0,0 1-1 0 0,0-1 0 0 0,0 0 1 0 0,1 1-1 0 0,-1 0 0 0 0,0 0 1 0 0,1 0-1 0 0,-1 0 0 0 0,0 0 1 0 0,1 1-1 0 0,1-1 11 0 0,-3 2-3 0 0,0-1 1 0 0,0 1-1 0 0,0-1 0 0 0,0 1 1 0 0,-1 0-1 0 0,1 0 0 0 0,0-1 1 0 0,-1 1-1 0 0,1 1 0 0 0,-1-1 1 0 0,1 0-1 0 0,-1 0 3 0 0,18 16-32 0 0,-14-10 32 0 0,0 0 0 0 0,0 0 0 0 0,-1 0 0 0 0,-1 0 0 0 0,1 1 0 0 0,-1-1 0 0 0,0 1 0 0 0,-1 0 0 0 0,1 4 0 0 0,4 10 0 0 0,0 5-28 0 0,0 0 1 0 0,-2 1-1 0 0,-2-1 1 0 0,0 1-1 0 0,-2 7 28 0 0,2 10-178 0 0,5 23 178 0 0,-7-67-59 0 0,-1 3-143 0 0,1 0 1 0 0,-1-1-1 0 0,1 1 1 0 0,0-1-1 0 0,0 1 1 0 0,1-1-1 0 0,-1 1 1 0 0,1-1-1 0 0,0 1 0 0 0,0 0 202 0 0,-1-4-264 0 0,1 0 0 0 0,-1 0 0 0 0,0 0 0 0 0,0 0 0 0 0,0 0-1 0 0,0 0 1 0 0,0-1 0 0 0,0 1 0 0 0,0 0 0 0 0,0-1-1 0 0,0 1 1 0 0,0 0 0 0 0,0-1 0 0 0,0 1 0 0 0,0-1-1 0 0,0 0 1 0 0,0 1 0 0 0,0-1 0 0 0,0 0 0 0 0,0 0 264 0 0,12-11-1942 0 0</inkml:trace>
  <inkml:trace contextRef="#ctx0" brushRef="#br0" timeOffset="1578.477">2829 100 16208 0 0,'-3'-7'351'0'0,"0"0"1"0"0,-1 0 0 0 0,0 0 0 0 0,0 0 0 0 0,-2-2-352 0 0,3 6 563 0 0,1 0-1 0 0,-1 0 1 0 0,0 0-1 0 0,0 1 0 0 0,0-1 1 0 0,0 1-1 0 0,0-1 0 0 0,0 1 1 0 0,-1 0-1 0 0,-1-1-562 0 0,3 2 171 0 0,1 1-1 0 0,-1-1 1 0 0,1 1 0 0 0,-1 0-1 0 0,1 0 1 0 0,-1 0-1 0 0,0-1 1 0 0,1 1 0 0 0,-1 0-1 0 0,1 1 1 0 0,-1-1 0 0 0,1 0-1 0 0,-1 0 1 0 0,1 1-1 0 0,-1-1 1 0 0,1 1 0 0 0,-1-1-1 0 0,1 1 1 0 0,0 0 0 0 0,-1-1-1 0 0,1 1 1 0 0,0 0-1 0 0,0 0 1 0 0,-1 0 0 0 0,1 0-1 0 0,0 0 1 0 0,0 0 0 0 0,0 0-1 0 0,0 1-170 0 0,-5 5 204 0 0,-1 1 0 0 0,2 0-1 0 0,-1 0 1 0 0,1 1 0 0 0,0-1-1 0 0,1 1 1 0 0,0 1-204 0 0,1-5 53 0 0,1 1 1 0 0,1 0-1 0 0,-1 0 0 0 0,1 0 1 0 0,0 0-1 0 0,0 0 0 0 0,0 0 0 0 0,1 0 1 0 0,0 0-1 0 0,0 0 0 0 0,1 0 0 0 0,0 1-53 0 0,0-4 13 0 0,0 0 0 0 0,-1-1 0 0 0,2 1 0 0 0,-1-1 0 0 0,0 1 0 0 0,1-1 0 0 0,-1 1 0 0 0,1-1 0 0 0,-1 0 0 0 0,1 1 0 0 0,0-1 0 0 0,0 0 0 0 0,0 0 0 0 0,1-1 0 0 0,-1 1 0 0 0,0 0-1 0 0,1-1 1 0 0,-1 1 0 0 0,2 0-13 0 0,7 3 120 0 0,1 0 0 0 0,0 0 0 0 0,12 2-120 0 0,3 2 69 0 0,9 5-107 0 0,0 1-1 0 0,-1 3 1 0 0,-1 0-1 0 0,-1 2 1 0 0,10 9 38 0 0,-23-15 49 0 0,0 2-1 0 0,-2 0 1 0 0,1 1-1 0 0,-2 1 1 0 0,3 4-49 0 0,-19-21 16 0 0,-1 0 1 0 0,0 0-1 0 0,1 0 1 0 0,-1-1-1 0 0,1 1 1 0 0,-1 0-1 0 0,0 0 0 0 0,0 0 1 0 0,1 0-1 0 0,-1 0 1 0 0,0 0-1 0 0,0 0 1 0 0,0 0-1 0 0,0 0 1 0 0,0 0-17 0 0,0-1 40 0 0,0 1 1 0 0,0 0-1 0 0,0-1 0 0 0,0 1 1 0 0,0 0-1 0 0,0 0 1 0 0,0-1-1 0 0,0 1 1 0 0,0 0-1 0 0,1-1 1 0 0,-1 1-1 0 0,0 0 1 0 0,1-1-1 0 0,-1 1 0 0 0,0 0 1 0 0,1-1-1 0 0,0 1-40 0 0,-12 6 238 0 0,4-5-207 0 0,0 0 0 0 0,0 0 0 0 0,0 0 1 0 0,-1-1-1 0 0,1 0 0 0 0,-7 0-31 0 0,-47-2-2 0 0,38 0 51 0 0,-13-1-31 0 0,-165-8-190 0 0,127 7-214 0 0,25 1-2988 0 0,-7-3 3374 0 0,37 0-1279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8:33.4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21 144 19351 0 0,'-6'12'2118'0'0,"4"-4"-1400"0"0,0 1 1 0 0,1 0 0 0 0,0 0-1 0 0,1 0 1 0 0,0 0 0 0 0,0 0-1 0 0,1 5-718 0 0,0 0-276 0 0,2 24 303 0 0,2-1 0 0 0,7 25-27 0 0,-11-59-1647 0 0,-2-7-597 0 0,1-3-119 0 0</inkml:trace>
  <inkml:trace contextRef="#ctx0" brushRef="#br0" timeOffset="345.252">0 9 23527 0 0,'0'0'512'0'0,"0"0"112"0"0,0-2 16 0 0,0 2 32 0 0,0 0-544 0 0,2-2-128 0 0,2 0 0 0 0,-3 0 0 0 0,-1 2-104 0 0,0 0-56 0 0,5 0 0 0 0,-1 3-8 0 0,1-2-888 0 0,-2 5-184 0 0,3-4-32 0 0</inkml:trace>
  <inkml:trace contextRef="#ctx0" brushRef="#br0" timeOffset="700.487">272 141 24247 0 0,'-21'0'2656'0'0,"3"-1"-2656"0"0,14 1 0 0 0,0-1 0 0 0,1 1 0 0 0,-1 0 0 0 0,0 0 0 0 0,0 1 0 0 0,0-1 0 0 0,0 1 0 0 0,0-1 0 0 0,0 1 0 0 0,-1 1 0 0 0,1 0 7 0 0,-2 0 98 0 0,1 0 0 0 0,-1 1 0 0 0,1 0 0 0 0,-1 0 0 0 0,1 0 0 0 0,-4 4-105 0 0,8-6 15 0 0,0 0 1 0 0,0 0-1 0 0,0 0 1 0 0,0 0-1 0 0,1 0 1 0 0,-1 0-1 0 0,0 0 1 0 0,1 0 0 0 0,-1 0-1 0 0,1 0 1 0 0,-1 1-1 0 0,1-1 1 0 0,-1 0-1 0 0,1 0 1 0 0,0 0-1 0 0,0 1 1 0 0,0-1 0 0 0,0 0-1 0 0,0 0 1 0 0,0 1-1 0 0,0-1 1 0 0,0 0-1 0 0,0 0 1 0 0,0 1-1 0 0,1-1 1 0 0,-1 0 0 0 0,0 0-1 0 0,1 1 1 0 0,-1-1-1 0 0,1 0 1 0 0,-1 0-1 0 0,1 0 1 0 0,0 0-1 0 0,0 0 1 0 0,-1 0 0 0 0,1 0-1 0 0,0 0-15 0 0,8 9 60 0 0,0 0-1 0 0,0-1 1 0 0,1 0-1 0 0,1 0 1 0 0,-1-1-1 0 0,11 5-59 0 0,-8-4 225 0 0,-1 0 0 0 0,0 0 0 0 0,0 1 0 0 0,-1 0-1 0 0,0 1-224 0 0,-8-7 146 0 0,-1-1 0 0 0,0 0 0 0 0,1 0 0 0 0,-1 1 0 0 0,0 0 0 0 0,0 0-146 0 0,-2-4 18 0 0,0 1-1 0 0,1 0 1 0 0,-1-1 0 0 0,0 1 0 0 0,0-1 0 0 0,0 1-1 0 0,1-1 1 0 0,-1 1 0 0 0,0 0 0 0 0,0-1 0 0 0,0 1-1 0 0,0-1 1 0 0,0 1 0 0 0,0 0 0 0 0,0-1 0 0 0,0 1-1 0 0,0-1 1 0 0,0 1 0 0 0,0-1 0 0 0,-1 1 0 0 0,1 0-1 0 0,0-1 1 0 0,0 1 0 0 0,0-1 0 0 0,-1 1 0 0 0,1-1-1 0 0,0 1 1 0 0,-1-1 0 0 0,1 1 0 0 0,-1-1 0 0 0,1 1-1 0 0,0-1 1 0 0,-1 0 0 0 0,1 1 0 0 0,-1-1 0 0 0,1 1-1 0 0,-1-1 1 0 0,1 0 0 0 0,-1 0 0 0 0,0 1 0 0 0,1-1-1 0 0,-1 0 1 0 0,1 0 0 0 0,-1 0-18 0 0,-8 2 70 0 0,1-1 0 0 0,-1 0-1 0 0,0 0 1 0 0,1-1 0 0 0,-1 0-1 0 0,0-1 1 0 0,-7-1-70 0 0,-15-3 383 0 0,-15-6-383 0 0,46 11 0 0 0,-15-5-1458 0 0,-1 0-1 0 0,-11-6 1459 0 0,18 7-2452 0 0,2 0-7306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8:31.15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168 28 9216 0 0,'0'0'421'0'0,"-5"-5"150"0"0,-4-7 3417 0 0,2 5 3712 0 0,-1 6-5301 0 0,8 1-2207 0 0,-21 1 482 0 0,-3-2-620 0 0,20 0-41 0 0,0 1-1 0 0,0-1 1 0 0,1 1 0 0 0,-1 0-1 0 0,0 0 1 0 0,0 0-1 0 0,0 1 1 0 0,0-1-1 0 0,0 1 1 0 0,0 0 0 0 0,0 0-1 0 0,0 0 1 0 0,1 1-1 0 0,-4 1-12 0 0,6-2 5 0 0,0 0-1 0 0,0 0 1 0 0,0 1 0 0 0,0-1-1 0 0,0 0 1 0 0,0 0-1 0 0,1 1 1 0 0,-1-1-1 0 0,0 1 1 0 0,1-1 0 0 0,-1 1-1 0 0,1-1 1 0 0,-1 1-1 0 0,1-1 1 0 0,0 1-1 0 0,0-1 1 0 0,0 1 0 0 0,0-1-1 0 0,0 1 1 0 0,0-1-1 0 0,0 1 1 0 0,0 0-5 0 0,0 9 41 0 0,-3 58 905 0 0,3 27-946 0 0,0 1 650 0 0,-15 232 2555 0 0,14-317-3053 0 0,0-8-72 0 0,0 0 1 0 0,1 0-1 0 0,0 0 1 0 0,0 0-1 0 0,0 0 1 0 0,0 0-1 0 0,1 0 1 0 0,0 3-81 0 0,-1-6 69 0 0,11 3 227 0 0,-3-4-509 0 0,-1 0 0 0 0,1-1 1 0 0,-1 0-1 0 0,1 0 0 0 0,-1-1 0 0 0,1 0 0 0 0,1-1 213 0 0,14-7-9715 0 0,-13 5 961 0 0</inkml:trace>
  <inkml:trace contextRef="#ctx0" brushRef="#br0" timeOffset="1115.976">142 527 3224 0 0,'0'0'143'0'0,"0"0"414"0"0,0 0 1637 0 0,0 0 718 0 0,0 0 140 0 0,0 0-360 0 0,0 0-1617 0 0,16-18 1247 0 0,-7 3-1285 0 0,0 0-1 0 0,1 1 1 0 0,1 0-1 0 0,9-9-1036 0 0,-6 8 369 0 0,-1-1 0 0 0,-1-1-1 0 0,2-4-368 0 0,-7 9 53 0 0,0 0-1 0 0,-1 0 0 0 0,-1-1 0 0 0,0 0 1 0 0,-1 0-1 0 0,0-1 0 0 0,-1 1 0 0 0,-1-1 1 0 0,0 1-1 0 0,-1-1 0 0 0,0 0 0 0 0,-1 0 1 0 0,0 1-1 0 0,-2-1 0 0 0,-1-13-52 0 0,2 25-1 0 0,0-1 1 0 0,0 1-1 0 0,1-1 0 0 0,-1 1 0 0 0,0 0 0 0 0,-1-1 0 0 0,1 1 0 0 0,0 0 0 0 0,-1 0 1 0 0,1 0-1 0 0,-1 0 0 0 0,0 0 0 0 0,0 0 1 0 0,2 2-13 0 0,-1-1 1 0 0,0 1 0 0 0,0-1-1 0 0,1 1 1 0 0,-1-1-1 0 0,0 1 1 0 0,0-1-1 0 0,0 1 1 0 0,0 0-1 0 0,0-1 1 0 0,0 1-1 0 0,1 0 1 0 0,-1 0-1 0 0,0 0 1 0 0,0 0-1 0 0,0 0 1 0 0,0 0-1 0 0,0 0 1 0 0,0 0-1 0 0,0 0 1 0 0,0 0-1 0 0,0 0 1 0 0,0 1 0 0 0,0-1-1 0 0,1 0 1 0 0,-1 1-1 0 0,0-1 1 0 0,0 1-1 0 0,0-1 1 0 0,0 1-1 0 0,1-1 1 0 0,-1 1-1 0 0,0-1 1 0 0,1 1-1 0 0,-2 0 13 0 0,-2 4-55 0 0,0 0 1 0 0,0 0-1 0 0,0 0 0 0 0,0 1 0 0 0,1-1 0 0 0,0 1 0 0 0,0 0 0 0 0,0 0 1 0 0,1 0-1 0 0,0 0 0 0 0,0 0 0 0 0,1 0 0 0 0,-1 3 55 0 0,-1 11-39 0 0,1 1-1 0 0,0-1 0 0 0,2 12 40 0 0,0-16 70 0 0,2 0 0 0 0,0 0 0 0 0,1-1-1 0 0,0 1 1 0 0,1-1 0 0 0,1 0 0 0 0,4 8-70 0 0,10 19 429 0 0,22 38-429 0 0,-40-77-6 0 0,0-1 0 0 0,0 0 0 0 0,0 0 0 0 0,1 0 0 0 0,-1 1 0 0 0,0-2 0 0 0,1 1 0 0 0,-1 0 0 0 0,1 0 0 0 0,0 0 0 0 0,0-1 0 0 0,-1 1 0 0 0,2 0 6 0 0,0-5-1632 0 0,-1-1-120 0 0</inkml:trace>
  <inkml:trace contextRef="#ctx0" brushRef="#br0" timeOffset="1812.424">338 77 15176 0 0,'-1'-1'246'0'0,"0"0"1"0"0,0 0 0 0 0,1 0-1 0 0,-1 0 1 0 0,0 0 0 0 0,1 0 0 0 0,-1 0-1 0 0,1 0 1 0 0,-1 0 0 0 0,1-1 0 0 0,0 1-1 0 0,0 0 1 0 0,-1 0 0 0 0,1 0-1 0 0,0-1 1 0 0,0 1-247 0 0,0 1 99 0 0,1-1-1 0 0,-1 1 1 0 0,1-1 0 0 0,-1 1-1 0 0,0-1 1 0 0,1 1 0 0 0,-1-1-1 0 0,1 1 1 0 0,-1 0-1 0 0,1-1 1 0 0,0 1 0 0 0,-1 0-1 0 0,1-1 1 0 0,-1 1 0 0 0,1 0-1 0 0,-1 0 1 0 0,1 0-1 0 0,0 0 1 0 0,-1-1 0 0 0,1 1-1 0 0,-1 0 1 0 0,1 0 0 0 0,0 0-1 0 0,-1 0 1 0 0,1 0 0 0 0,0 1-1 0 0,-1-1 1 0 0,1 0-1 0 0,-1 0 1 0 0,1 0 0 0 0,0 0-1 0 0,-1 1-98 0 0,8 0 523 0 0,0 1-1 0 0,0 0 1 0 0,-1 0-1 0 0,4 2-522 0 0,-5-1 280 0 0,1-1 0 0 0,0 1-1 0 0,0-2 1 0 0,0 1-1 0 0,6 0-279 0 0,-4-2 267 0 0,0 1-1 0 0,1-1 1 0 0,-1-1-1 0 0,1 0 1 0 0,-1 0 0 0 0,0-1-1 0 0,0 0 1 0 0,0-1-1 0 0,0 1 1 0 0,0-2-1 0 0,0 1 1 0 0,6-5-267 0 0,-14 8 112 0 0,-1 0-16 0 0,0 0-7 0 0,0 0 0 0 0,7 14 102 0 0,-6-8-180 0 0,0 0 0 0 0,-1 0 0 0 0,0 1 0 0 0,0-1 0 0 0,0 0 0 0 0,-1 3-11 0 0,0 12 62 0 0,4 118 650 0 0,6 0 0 0 0,8 19-712 0 0,-16-152 80 0 0,0 0 0 0 0,0 0 0 0 0,-1 0 0 0 0,0 0 0 0 0,0 0-1 0 0,-2 5-79 0 0,2-10 25 0 0,0 1 0 0 0,-1-1 0 0 0,1 0 0 0 0,-1 1 0 0 0,1-1 0 0 0,-1 0 0 0 0,1 1 0 0 0,-1-1 0 0 0,0 0 0 0 0,0 0 0 0 0,0 0 0 0 0,1 0 1 0 0,-1 0-1 0 0,0 0 0 0 0,0 0 0 0 0,-1 0 0 0 0,1 0 0 0 0,0 0 0 0 0,0-1 0 0 0,0 1 0 0 0,0 0 0 0 0,-1-1 0 0 0,1 1 0 0 0,0-1 0 0 0,-1 1 0 0 0,1-1 0 0 0,0 0 0 0 0,-1 0 0 0 0,1 1 0 0 0,0-1 0 0 0,-2 0-25 0 0,-16 0 107 0 0,0-1 1 0 0,0-1-1 0 0,0 0 1 0 0,-11-4-108 0 0,8 2-130 0 0,0 1 1 0 0,0 0-1 0 0,-3 2 130 0 0,14 1-381 0 0,-11 0-4600 0 0,16 2-4921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8:35.86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 0 14280 0 0,'-1'1'109'0'0,"0"-1"1"0"0,1 1 0 0 0,-1-1 0 0 0,0 1 0 0 0,0-1 0 0 0,1 1 0 0 0,-1-1-1 0 0,0 1 1 0 0,1-1 0 0 0,-1 1 0 0 0,1 0 0 0 0,-1 0 0 0 0,1-1 0 0 0,-1 1-1 0 0,1 0 1 0 0,-1 0 0 0 0,1-1 0 0 0,0 1 0 0 0,0 0 0 0 0,-1 0 0 0 0,1 0-1 0 0,0 0 1 0 0,0 0 0 0 0,0-1 0 0 0,0 2-110 0 0,-1 26 2932 0 0,2-17-1903 0 0,0 7-497 0 0,0 0 0 0 0,2 3-532 0 0,3 22 358 0 0,3 52 602 0 0,-5-63 215 0 0,7 29-1175 0 0,-3-20 551 0 0,-3-22-287 0 0,-3-10-118 0 0,-1-1 0 0 0,1 0 0 0 0,-1 1 0 0 0,-1 1-146 0 0,3 2 193 0 0,-3-11-173 0 0,1 0-1 0 0,-1-1 1 0 0,0 1 0 0 0,1 0-1 0 0,-1 0 1 0 0,0 0 0 0 0,0 0-1 0 0,1-1 1 0 0,-1 1 0 0 0,0 0-1 0 0,0 0 1 0 0,0 0 0 0 0,0 0-1 0 0,0 0 1 0 0,0 0 0 0 0,0 0-1 0 0,-1-1 1 0 0,1 1 0 0 0,0 0-1 0 0,0 0 1 0 0,-1 0 0 0 0,1 0-1 0 0,0-1 1 0 0,-1 1 0 0 0,1 0-1 0 0,-1 0-19 0 0,0-1 120 0 0,-7-9 390 0 0,6 6-403 0 0,1-1 0 0 0,0 1 1 0 0,0-1-1 0 0,0 1 0 0 0,0-1 1 0 0,0 1-1 0 0,0-1 1 0 0,1-3-108 0 0,-3-9 136 0 0,2 1-91 0 0,0-1-1 0 0,0 1 1 0 0,2 0-1 0 0,0-1 0 0 0,2-14-44 0 0,0 5 46 0 0,15-80-35 0 0,-17 93-10 0 0,2 0 0 0 0,-1 0 1 0 0,2 1-1 0 0,0-1 0 0 0,0 1 0 0 0,1-1 0 0 0,0 1 0 0 0,1 0 0 0 0,0 1 1 0 0,1 0-1 0 0,0 0 0 0 0,1 0 0 0 0,0 1 0 0 0,4-4-1 0 0,-10 11 31 0 0,1 0 0 0 0,-1-1 0 0 0,1 1 0 0 0,0 0 0 0 0,-1 1 0 0 0,1-1-1 0 0,0 0 1 0 0,0 1 0 0 0,0 0 0 0 0,0 0 0 0 0,3-1-31 0 0,-4 2 11 0 0,-1 0 1 0 0,0 0-1 0 0,1 0 0 0 0,-1 0 1 0 0,1 0-1 0 0,-1 0 0 0 0,0 0 0 0 0,1 1 1 0 0,-1-1-1 0 0,0 1 0 0 0,1-1 1 0 0,-1 1-1 0 0,0 0 0 0 0,0-1 0 0 0,1 1 1 0 0,-1 0-1 0 0,0 0 0 0 0,0 0 1 0 0,0 0-1 0 0,0 0 0 0 0,0 0 0 0 0,0 0 1 0 0,0 0-1 0 0,-1 0 0 0 0,1 0 1 0 0,0 0-1 0 0,0 1 0 0 0,0 0-11 0 0,5 10 15 0 0,0 1 1 0 0,-1-1-1 0 0,0 1 0 0 0,-1 0 0 0 0,-1 0 1 0 0,3 13-16 0 0,-1 16 139 0 0,1 24-139 0 0,-3-14 25 0 0,-1-1 19 0 0,-2-31-7 0 0,1 0-1 0 0,0 0-36 0 0,2 3 19 0 0,-2-13 3 0 0,0 0 0 0 0,0 0 0 0 0,1 0 0 0 0,0 0 0 0 0,1-1 0 0 0,0 1 0 0 0,1-1 0 0 0,0 1-1 0 0,3 4-21 0 0,-6-11-10 0 0,1 0 0 0 0,0-1 0 0 0,0 1 0 0 0,0-1 0 0 0,0 1 0 0 0,1-1 0 0 0,-1 1 0 0 0,1-1 0 0 0,0 0 10 0 0,-2-1-65 0 0,1 0 0 0 0,-1-1 0 0 0,1 1 0 0 0,-1-1 1 0 0,1 1-1 0 0,-1-1 0 0 0,1 1 0 0 0,-1-1 0 0 0,1 0 1 0 0,0 0-1 0 0,-1 0 0 0 0,1 0 0 0 0,-1 0 1 0 0,1 0-1 0 0,-1 0 0 0 0,1-1 0 0 0,0 1 0 0 0,-1-1 1 0 0,1 1-1 0 0,-1-1 65 0 0,16-6-2531 0 0,0-4-6885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8:36.74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147 94 16871 0 0,'0'0'771'0'0,"-1"0"-14"0"0,1-1-544 0 0,-1 1-1 0 0,1-1 0 0 0,-1 0 1 0 0,1 1-1 0 0,-1-1 0 0 0,1 1 1 0 0,-1 0-1 0 0,0-1 0 0 0,1 1 1 0 0,-1-1-1 0 0,0 1 0 0 0,1 0 0 0 0,-1 0 1 0 0,0-1-1 0 0,0 1 0 0 0,1 0 1 0 0,-1 0-1 0 0,0 0 0 0 0,0 0 1 0 0,1 0-1 0 0,-1 0 0 0 0,0 0-212 0 0,-21 2-162 0 0,9 0 397 0 0,2-2 29 0 0,1 0 0 0 0,-1-1 0 0 0,0 0 0 0 0,1 0 0 0 0,-1-1 0 0 0,-2-2-264 0 0,13 4 128 0 0,-1 0-81 0 0,1 0 0 0 0,-1 1-1 0 0,0-1 1 0 0,1 0 0 0 0,-1 0-1 0 0,1 0 1 0 0,-1 1 0 0 0,1-1-1 0 0,-1 0 1 0 0,1 1 0 0 0,0-1-1 0 0,-1 0 1 0 0,1 1 0 0 0,-1-1-1 0 0,1 1 1 0 0,0-1 0 0 0,-1 1-1 0 0,1-1-46 0 0,-2 7 45 0 0,1-1 1 0 0,0 0-1 0 0,0 1 0 0 0,1-1 0 0 0,0 1 0 0 0,0-1 0 0 0,0 0 0 0 0,1 2-45 0 0,0 12 143 0 0,-7 480 4469 0 0,6-500-4602 0 0,0 0 0 0 0,0 1 0 0 0,-1-1-1 0 0,1 0 1 0 0,0 0 0 0 0,0 1 0 0 0,0-1 0 0 0,0 0 0 0 0,0 1-1 0 0,0-1 1 0 0,0 0 0 0 0,1 0 0 0 0,-1 1 0 0 0,0-1 0 0 0,0 0-1 0 0,0 1 1 0 0,0-1 0 0 0,0 0 0 0 0,0 0 0 0 0,0 1 0 0 0,1-1 0 0 0,-1 0-1 0 0,0 0 1 0 0,0 0 0 0 0,0 1 0 0 0,0-1 0 0 0,1 0 0 0 0,-1 0-1 0 0,0 0 1 0 0,0 0 0 0 0,1 1 0 0 0,-1-1 0 0 0,0 0 0 0 0,0 0-1 0 0,1 0 1 0 0,-1 0 0 0 0,0 0 0 0 0,0 0 0 0 0,1 0 0 0 0,-1 0-1 0 0,0 0 1 0 0,1 0 0 0 0,-1 0 0 0 0,0 0 0 0 0,0 0 0 0 0,1 0 0 0 0,-1 0-1 0 0,0 0 1 0 0,0 0 0 0 0,1 0 0 0 0,-1 0 0 0 0,0 0 0 0 0,1 0-1 0 0,-1 0 1 0 0,0 0 0 0 0,0-1 0 0 0,0 1 0 0 0,1 0 0 0 0,-1 0-1 0 0,0 0 1 0 0,0 0 0 0 0,1-1 0 0 0,-1 1 0 0 0,0 0-10 0 0,22-18-20 0 0,-10 7 26 0 0,-3 5-361 0 0,1 1-1 0 0,-1 0 1 0 0,1 1-1 0 0,0-1 356 0 0,25-4-4143 0 0,-4 2-3341 0 0,-24 4 578 0 0</inkml:trace>
  <inkml:trace contextRef="#ctx0" brushRef="#br0" timeOffset="449.509">211 505 18743 0 0,'0'0'860'0'0,"0"0"-21"0"0,0 0-526 0 0,0 0-210 0 0,0 0-15 0 0,10-13 639 0 0,3-5 536 0 0,-2 1 1 0 0,-1-1 0 0 0,2-5-1264 0 0,-5 7 196 0 0,0 0 1 0 0,-1 0 0 0 0,-1-1 0 0 0,-1 0 0 0 0,0 0 0 0 0,0-10-197 0 0,-1-5 175 0 0,-2-22-175 0 0,1-1 83 0 0,-1 39-83 0 0,1-18 0 0 0,-2 32 0 0 0,0 1 0 0 0,0-1 0 0 0,0 0 0 0 0,-1 1 0 0 0,1-1 0 0 0,0 1 0 0 0,-1-1 0 0 0,0 0 0 0 0,1 1 0 0 0,-1-1 0 0 0,0 1 0 0 0,0-1 0 0 0,0 1 0 0 0,0 0 0 0 0,0-1 0 0 0,0 1 0 0 0,0 0 0 0 0,1 0 0 0 0,-1 1-1 0 0,1 0 0 0 0,0 0 1 0 0,-1 0-1 0 0,1 0 0 0 0,-1 0 1 0 0,1 0-1 0 0,0-1 0 0 0,-1 1 1 0 0,1 0-1 0 0,-1 0 0 0 0,1 0 1 0 0,0 0-1 0 0,-1 1 1 0 0,1-1-1 0 0,-1 0 0 0 0,1 0 1 0 0,0 0-1 0 0,-1 0 0 0 0,1 0 1 0 0,0 0-1 0 0,-1 1 0 0 0,1-1 1 0 0,0 0-1 0 0,-1 0 0 0 0,1 0 1 0 0,0 1-1 0 0,-1-1 1 0 0,1 0-1 0 0,0 1 0 0 0,-1-1 1 0 0,1 0-1 0 0,0 0 0 0 0,0 1 1 0 0,-11 13-44 0 0,9-11 30 0 0,-4 5-8 0 0,0 1-1 0 0,1 0 0 0 0,1 0 1 0 0,-1 1-1 0 0,2-1 0 0 0,-4 10 23 0 0,0 9-112 0 0,-4 24 112 0 0,9-35 43 0 0,0 0-1 0 0,0 0 1 0 0,2-1-1 0 0,0 1 1 0 0,1 0-1 0 0,0 0 1 0 0,2-1-1 0 0,0 3-42 0 0,0-8 26 0 0,0-1 0 0 0,0 0 1 0 0,1-1-1 0 0,0 1 0 0 0,1 0 0 0 0,0-1 0 0 0,0 0 0 0 0,1-1 1 0 0,0 1-1 0 0,1-1 0 0 0,0 0 0 0 0,0 0 0 0 0,5 3-26 0 0,-9-8-44 0 0,0-1 0 0 0,0 0 0 0 0,0 1-1 0 0,1-1 1 0 0,-1 0 0 0 0,0-1 0 0 0,1 1 0 0 0,0 0 0 0 0,-1-1-1 0 0,2 0 45 0 0,-3 0-183 0 0,-1-1 0 0 0,0 0 0 0 0,0 0 0 0 0,1 0 0 0 0,-1 0 0 0 0,0 0-1 0 0,1 0 1 0 0,-1 0 0 0 0,0-1 0 0 0,0 1 0 0 0,1 0 0 0 0,-1-1-1 0 0,0 1 1 0 0,0-1 0 0 0,0 1 0 0 0,1-1 0 0 0,-1 0 0 0 0,0 1 0 0 0,0-1-1 0 0,0 0 1 0 0,0 0 0 0 0,0 0 0 0 0,0 0 0 0 0,0 0 0 0 0,-1 0 0 0 0,1 0-1 0 0,0 0 1 0 0,-1 0 0 0 0,1 0 0 0 0,0 0 0 0 0,-1-1 0 0 0,1 1 183 0 0,2-8-2883 0 0,1-1-3947 0 0</inkml:trace>
  <inkml:trace contextRef="#ctx0" brushRef="#br0" timeOffset="1215.239">425 37 18079 0 0,'-6'-9'1968'0'0,"5"9"-1927"0"0,1 0 0 0 0,0-1 0 0 0,0 1 0 0 0,0 0 0 0 0,0-1 0 0 0,-1 1 0 0 0,1 0 0 0 0,0-1 0 0 0,0 1 0 0 0,0-1 1 0 0,0 1-1 0 0,0 0 0 0 0,0-1 0 0 0,0 1 0 0 0,0 0 0 0 0,0-1 0 0 0,0 1 0 0 0,0 0 0 0 0,0-1 0 0 0,1 1 0 0 0,-1-1 0 0 0,0 1 0 0 0,0 0 0 0 0,0-1 0 0 0,0 1 0 0 0,1 0 0 0 0,-1 0 0 0 0,0-1 0 0 0,0 1 0 0 0,0 0 0 0 0,1-1 0 0 0,-1 1 0 0 0,0 0 0 0 0,1 0 0 0 0,-1 0 0 0 0,0-1 0 0 0,1 1 0 0 0,-1 0 0 0 0,0 0 0 0 0,1 0 0 0 0,-1 0 0 0 0,0-1 0 0 0,1 1 0 0 0,-1 0 0 0 0,0 0 0 0 0,1 0 0 0 0,-1 0-41 0 0,16-2 1706 0 0,28 3 748 0 0,31-1-614 0 0,-64 0-1627 0 0,0-1 0 0 0,0-1 0 0 0,-1 0-1 0 0,1 0 1 0 0,6-3-213 0 0,-14 3 104 0 0,-2 2-11 0 0,-1 0 75 0 0,0 0 11 0 0,0 0-3 0 0,0 0-15 0 0,3 44 194 0 0,-1-8-153 0 0,1 1 1 0 0,6 18-203 0 0,-4-17 47 0 0,12 69 318 0 0,13 112 702 0 0,-30-216-1039 0 0,0 0 0 0 0,0 0-1 0 0,0 0 1 0 0,0 1 0 0 0,-1-1-1 0 0,1 0 1 0 0,-1 0 0 0 0,0 1-28 0 0,1-3 0 0 0,0-1 0 0 0,-1 1 0 0 0,1 0 0 0 0,0 0 0 0 0,-1-1 0 0 0,1 1 0 0 0,-1 0 0 0 0,1 0 1 0 0,-1-1-1 0 0,1 1 0 0 0,-1 0 0 0 0,1-1 0 0 0,-1 1 0 0 0,0-1 0 0 0,1 1 0 0 0,-1-1 0 0 0,0 1 0 0 0,1-1 0 0 0,-1 0 0 0 0,0 1 0 0 0,0-1 0 0 0,0 0 0 0 0,1 1 0 0 0,-1-1 0 0 0,0 0 1 0 0,0 0-1 0 0,0 0 0 0 0,1 0 0 0 0,-1 0 0 0 0,0 0 0 0 0,0 0 0 0 0,0 0 0 0 0,0 0 0 0 0,-56-10 400 0 0,-5 0-1453 0 0,21 9-9076 0 0,32 2 824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8:40.43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14 1 23583 0 0,'0'0'539'0'0,"0"0"77"0"0,-10 12 813 0 0,9-3-1391 0 0,0 1-1 0 0,0-1 1 0 0,1 1 0 0 0,0-1-1 0 0,1 1 1 0 0,0-1 0 0 0,0 1-1 0 0,3 8-37 0 0,1 9 299 0 0,13 152 1170 0 0,-4-28-805 0 0,-14-145-984 0 0,1 0-1 0 0,0 0 0 0 0,0 0 1 0 0,1 0-1 0 0,0 0 1 0 0,0 0-1 0 0,0 0 0 0 0,1-1 1 0 0,0 1-1 0 0,1 1 321 0 0,-3-5-1183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8:39.72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 36 19351 0 0,'-6'-8'2673'0'0,"5"10"-13"0"0,6 16-1829 0 0,7 1-870 0 0,1 1-1 0 0,0-1 1 0 0,2-1-1 0 0,0-1 1 0 0,0 0-1 0 0,2-1 1 0 0,0 0-1 0 0,13 8 40 0 0,-6-5-155 0 0,15 12 324 0 0,-11-15-3648 0 0,-21-13 1568 0 0</inkml:trace>
  <inkml:trace contextRef="#ctx0" brushRef="#br0" timeOffset="361.603">225 5 18887 0 0,'-2'-1'194'0'0,"0"0"-1"0"0,1 1 0 0 0,-1-1 0 0 0,1 1 0 0 0,-1 0 0 0 0,1-1 0 0 0,-1 1 0 0 0,0 0 0 0 0,1 0 0 0 0,-1 0 0 0 0,0 0 0 0 0,1 0 0 0 0,-1 0 1 0 0,0 0-1 0 0,1 1 0 0 0,-1-1 0 0 0,0 1-193 0 0,0 0 341 0 0,0 0 1 0 0,0 1-1 0 0,0-1 1 0 0,0 1-1 0 0,0 0 1 0 0,0-1-1 0 0,1 1 0 0 0,-1 0 1 0 0,0 0-1 0 0,1 0 1 0 0,-1 2-342 0 0,-10 13 44 0 0,-40 66 161 0 0,29-44-752 0 0,9-17-1167 0 0,1 0 0 0 0,1 1 0 0 0,1 1 0 0 0,2-1 0 0 0,-6 22 1714 0 0,11-31-7346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8:44.95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477 8 1840 0 0,'3'-8'901'0'0,"-6"9"5792"0"0,-5 5 765 0 0,4 0-7507 0 0,-18 30 1633 0 0,2 2-1 0 0,2 0 1 0 0,-2 11-1584 0 0,11-28 397 0 0,-74 183 4611 0 0,-52 204-5008 0 0,42-53 1099 0 0,70-244-572 0 0,4 1-1 0 0,3 27-526 0 0,11-48 147 0 0,4 0 0 0 0,4-1 0 0 0,3 1 0 0 0,5-1 0 0 0,4 0 0 0 0,3-1 0 0 0,5-1 0 0 0,10 20-147 0 0,-16-60 138 0 0,2 0-1 0 0,2-2 0 0 0,2-1 1 0 0,3 1-138 0 0,-7-15-860 0 0,2-1 1 0 0,12 13 859 0 0,-12-20-2776 0 0,0 0 0 0 0,2-2 0 0 0,3 3 2776 0 0,17 10-8966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38:26.41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172 47 11600 0 0,'0'0'264'0'0,"0"0"34"0"0,0 0 21 0 0,0 0-36 0 0,0 0-27 0 0,0 0 576 0 0,0 0 266 0 0,0 0 57 0 0,-10-15 5947 0 0,9 14-6955 0 0,-1 1 0 0 0,0-1-1 0 0,0 0 1 0 0,1 1 0 0 0,-1 0-1 0 0,0-1 1 0 0,0 1-1 0 0,1 0 1 0 0,-1 0 0 0 0,0 0-1 0 0,0 0 1 0 0,0 0 0 0 0,0 1-147 0 0,-28 5-152 0 0,18-3 245 0 0,9-3-102 0 0,-2 2 108 0 0,0-1-1 0 0,0-1 1 0 0,0 1-1 0 0,-1 0 1 0 0,1-1-1 0 0,0 0 1 0 0,-1-1-1 0 0,1 1 1 0 0,0-1-1 0 0,0 0 1 0 0,-3-1-99 0 0,7 2 21 0 0,1 0 0 0 0,-1 0 1 0 0,1 0-1 0 0,-1 0 0 0 0,1 1 1 0 0,-1-1-1 0 0,1 0 0 0 0,-1 0 1 0 0,1 0-1 0 0,-1 0 0 0 0,1 1 0 0 0,0-1 1 0 0,-1 0-1 0 0,1 1 0 0 0,-1-1 1 0 0,1 0-1 0 0,0 1 0 0 0,-1-1 0 0 0,1 0 1 0 0,0 1-1 0 0,-1-1 0 0 0,1 1 1 0 0,0-1-1 0 0,-1 1 0 0 0,1-1 1 0 0,0 1-1 0 0,0-1 0 0 0,0 1 0 0 0,0-1 1 0 0,-1 1-1 0 0,1-1 0 0 0,0 1 1 0 0,0-1-1 0 0,0 1 0 0 0,0-1 0 0 0,0 1-21 0 0,-2 20 90 0 0,2 305 2707 0 0,-6-214-1946 0 0,2-60-214 0 0,2-16-610 0 0,2-36 106 0 0,0 0 26 0 0,0 0-6 0 0,0 0-13 0 0,19-5 144 0 0,-6 0-353 0 0,1 0 0 0 0,0 1 0 0 0,-1 1 0 0 0,7-1 69 0 0,31-3-6850 0 0,-46 6 4912 0 0</inkml:trace>
  <inkml:trace contextRef="#ctx0" brushRef="#br0" timeOffset="486.935">184 467 8288 0 0,'-1'-4'1210'0'0,"1"4"464"0"0,0 0 574 0 0,2-4 3480 0 0,5-5-3846 0 0,0 1-1371 0 0,1 0 1 0 0,-1-1-1 0 0,-1 0 0 0 0,0 0 1 0 0,0-1-1 0 0,-1 1 0 0 0,3-8-511 0 0,0 1 662 0 0,2-3-532 0 0,-1-1 0 0 0,-2 0 0 0 0,0 0-1 0 0,-1-1 1 0 0,0 1 0 0 0,-2-2 0 0 0,-1 1-1 0 0,0 0 1 0 0,-2-7-130 0 0,-1 15-1 0 0,1 7-1 0 0,-1 0 1 0 0,0 0-1 0 0,0 0 0 0 0,0 0 1 0 0,-1 0-1 0 0,0 0 0 0 0,0 0 1 0 0,-1 1-1 0 0,0-4 2 0 0,1 8-74 0 0,-21 48 4 0 0,14-14 299 0 0,0 1-1 0 0,3 1 1 0 0,1-1-1 0 0,1 1 1 0 0,2 0 0 0 0,1 0-1 0 0,4 25-228 0 0,-3-55 52 0 0,0 1 0 0 0,0 0 0 0 0,1-1 0 0 0,0 1 0 0 0,0-1 0 0 0,0 1 0 0 0,1-1 0 0 0,2 4-52 0 0,-5-7-21 0 0,1-1-1 0 0,0 0 1 0 0,0 0-1 0 0,-1 0 0 0 0,1 0 1 0 0,0 0-1 0 0,0 0 1 0 0,0 0-1 0 0,0 0 1 0 0,1 0-1 0 0,-1 0 1 0 0,0 0-1 0 0,0 0 1 0 0,0-1-1 0 0,1 1 0 0 0,-1-1 1 0 0,0 1-1 0 0,1-1 1 0 0,-1 1-1 0 0,0-1 1 0 0,1 0-1 0 0,-1 0 1 0 0,1 1-1 0 0,-1-1 1 0 0,1 0-1 0 0,-1 0 0 0 0,0-1 1 0 0,1 1-1 0 0,-1 0 1 0 0,1 0-1 0 0,-1-1 1 0 0,0 1-1 0 0,1-1 1 0 0,-1 1-1 0 0,0-1 1 0 0,1 1-1 0 0,-1-1 0 0 0,0 0 22 0 0,5-3-978 0 0,1 0 0 0 0,-2 0 0 0 0,1-1-1 0 0,1-1 979 0 0,9-13-5400 0 0,-11 12-1411 0 0</inkml:trace>
  <inkml:trace contextRef="#ctx0" brushRef="#br0" timeOffset="844.843">430 338 16184 0 0,'0'0'737'0'0,"0"0"-13"0"0,0 0-288 0 0,0 0 494 0 0,0 0 265 0 0,0 0 56 0 0,0 0-39 0 0,16-1 2746 0 0,-3 0-3777 0 0,0-1 1 0 0,0 0-1 0 0,0-1 0 0 0,0 0 0 0 0,0-1 0 0 0,4-3-181 0 0,-5 3-628 0 0,6-5-2002 0 0,-3-5-3701 0 0,-11 10 4590 0 0</inkml:trace>
  <inkml:trace contextRef="#ctx0" brushRef="#br0" timeOffset="1198.17">634 196 13160 0 0,'0'0'597'0'0,"0"0"-8"0"0,0 0-145 0 0,0 0 775 0 0,0 0 381 0 0,0 0 80 0 0,1 13 1721 0 0,0 8-1899 0 0,-1-1 1 0 0,-1 1-1 0 0,-2 16-1502 0 0,0-18 340 0 0,2 1-1 0 0,0-1 1 0 0,1 1-1 0 0,2 7-339 0 0,-1-7 85 0 0,0 4-956 0 0,6-10-2676 0 0,-7-13 972 0 0</inkml:trace>
  <inkml:trace contextRef="#ctx0" brushRef="#br0" timeOffset="1700.686">697 26 13104 0 0,'0'0'297'0'0,"-1"-19"1023"0"0,3 17 6381 0 0,5 2-4096 0 0,12 4-3276 0 0,-3-1 102 0 0,48-8 693 0 0,-64 5-1105 0 0,1 0 0 0 0,0 0 1 0 0,-1 0-1 0 0,1 1 0 0 0,0-1 0 0 0,-1 0 0 0 0,1 0 0 0 0,0 0 0 0 0,-1 1 0 0 0,1-1 0 0 0,-1 0 1 0 0,1 1-1 0 0,0-1 0 0 0,-1 1 0 0 0,1-1 0 0 0,-1 1 0 0 0,1-1 0 0 0,-1 1 0 0 0,1-1 1 0 0,-1 1-1 0 0,0-1 0 0 0,1 1 0 0 0,-1-1 0 0 0,0 1 0 0 0,1 0 0 0 0,-1-1 0 0 0,0 2-19 0 0,2 0 124 0 0,-2-2-44 0 0,10 17 304 0 0,-8-12-317 0 0,0 1-1 0 0,0 0 1 0 0,-1 0 0 0 0,0 0-1 0 0,0 0 1 0 0,0 0 0 0 0,-1 0-1 0 0,0 0 1 0 0,0 4-67 0 0,0 5 368 0 0,7 172 200 0 0,-1-117-322 0 0,-2-15 212 0 0,-1 4-458 0 0,-3-57 2 0 0,-3 42 615 0 0,3-41-574 0 0,0-1 0 0 0,-1 1 1 0 0,1 0-1 0 0,-1 0 0 0 0,0 0 0 0 0,0-1 0 0 0,0 1 0 0 0,0-1 0 0 0,0 1 0 0 0,0 0 0 0 0,-1-1 0 0 0,1 0 0 0 0,-3 3-43 0 0,3-5-5 0 0,0 1 1 0 0,0 0 0 0 0,0 0 0 0 0,-1-1 0 0 0,1 1 0 0 0,0-1-1 0 0,-1 1 1 0 0,1-1 0 0 0,0 0 0 0 0,-1 1 0 0 0,1-1-1 0 0,-1 0 1 0 0,1 0 0 0 0,0 0 0 0 0,-1 0 0 0 0,1 0-1 0 0,-1 0 5 0 0,-27-5 7 0 0,8 1-9 0 0,-20 1-4189 0 0,30 3-6034 0 0</inkml:trace>
  <inkml:trace contextRef="#ctx0" brushRef="#br0" timeOffset="23702.682">1188 1 20127 0 0,'0'0'926'0'0,"0"0"-26"0"0,-8 9-542 0 0,7-7-375 0 0,0 0 0 0 0,-1 0 0 0 0,2 1-1 0 0,-1-1 1 0 0,0 0 0 0 0,0 0 0 0 0,1 0-1 0 0,-1 1 1 0 0,1-1 0 0 0,0 0 0 0 0,-1 1-1 0 0,1-1 1 0 0,0 0 0 0 0,0 0 0 0 0,1 1-1 0 0,-1-1 1 0 0,0 0 0 0 0,1 1 0 0 0,0-1-1 0 0,0 1 18 0 0,1 4-32 0 0,1 1-1 0 0,0-1 1 0 0,0 0-1 0 0,0 0 0 0 0,4 3 33 0 0,95 163 1286 0 0,-82-133-669 0 0,-2 0-1 0 0,-1 0 1 0 0,5 26-617 0 0,-1 12 570 0 0,-3 1-1 0 0,-4 1 0 0 0,3 62-569 0 0,2 120 1984 0 0,-14 191-1984 0 0,-12-360 320 0 0,-4-1 1 0 0,-4 0-1 0 0,-4-1 0 0 0,-4 0 0 0 0,-32 79-320 0 0,2-41 81 0 0,-6-2-1 0 0,-11 9-80 0 0,27-54 35 0 0,-26 44 11 0 0,14-27-1532 0 0,21-31-2339 0 0,21-40-5410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47:45.6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33 8288 0 0,'0'0'381'0'0,"0"0"-6"0"0,-1 2-242 0 0,-12 18 255 0 0,10-13 1436 0 0,0 0 0 0 0,0 0-1 0 0,1 1 1 0 0,0-1 0 0 0,0 0 0 0 0,1 1 0 0 0,-1 3-1824 0 0,0 19 1289 0 0,4 19 1901 0 0,4 19-3190 0 0,2 30 760 0 0,8 76 842 0 0,-9-123-1313 0 0,25 192 832 0 0,-1 51-548 0 0,-9-126-426 0 0,-22-157-335 0 0,0-10 143 0 0,0 0-1 0 0,0 0 0 0 0,0 0 0 0 0,0 0 1 0 0,0 0-1 0 0,1 0 0 0 0,-1 0 1 0 0,0 0-1 0 0,0 0 0 0 0,1 0 1 0 0,-1 0-1 0 0,0 0 0 0 0,1 0 0 0 0,-1-1 1 0 0,1 1 45 0 0,4-7-1155 0 0,-4-1 296 0 0,1-1-1 0 0,-1 0 1 0 0,0 0 0 0 0,-1 0 0 0 0,1 0-1 0 0,-2-1 860 0 0,-1-18-1888 0 0</inkml:trace>
  <inkml:trace contextRef="#ctx0" brushRef="#br0" timeOffset="941.137">76 90 17791 0 0,'0'0'819'0'0,"0"0"-20"0"0,0 0-361 0 0,0 0 378 0 0,0 0 222 0 0,0 0 46 0 0,0 0-34 0 0,2 0-182 0 0,20-7 366 0 0,0 2 1 0 0,1 0-1 0 0,19-1-1234 0 0,2 0 617 0 0,36-5 747 0 0,8 3-1364 0 0,49-5 508 0 0,34-3-221 0 0,-49 6-371 0 0,-78 8 116 0 0,0 1 0 0 0,39 6-32 0 0,-43-3 73 0 0,-26 0-25 0 0,-1 0 0 0 0,0 1-1 0 0,0 0 1 0 0,8 4-48 0 0,-10-3 33 0 0,1-1-1 0 0,-1 0 0 0 0,1-1 1 0 0,0 0-1 0 0,0-1 0 0 0,0 0-32 0 0,9 0 105 0 0,-13-1-30 0 0,-1 1 1 0 0,1-1-1 0 0,0-1 1 0 0,0 0-1 0 0,0 0 1 0 0,6-2-76 0 0,-10 2 9 0 0,1 0 1 0 0,-1 0-1 0 0,1 0 1 0 0,0 0-1 0 0,-1 1 0 0 0,1-1 1 0 0,0 1-1 0 0,-1 0 1 0 0,1 1-1 0 0,0-1 1 0 0,2 2-10 0 0,14-2 84 0 0,-20 0-77 0 0,0 1 1 0 0,0-1 0 0 0,0 0-1 0 0,0 0 1 0 0,0 1 0 0 0,0-1-1 0 0,0 0 1 0 0,0 1 0 0 0,-1-1-1 0 0,1 1 1 0 0,0-1 0 0 0,0 1-1 0 0,-1-1 1 0 0,1 1 0 0 0,0 0-1 0 0,0-1 1 0 0,-1 1 0 0 0,1 0-1 0 0,0 0-7 0 0,8 15 98 0 0,-8-15-95 0 0,0 2 7 0 0,1-1 0 0 0,-1 0 0 0 0,0 1 0 0 0,0-1 0 0 0,0 1 0 0 0,-1 0 0 0 0,1-1 0 0 0,0 1 0 0 0,-1 0 0 0 0,0 2-10 0 0,1 4 43 0 0,1 4-36 0 0,0-1 1 0 0,-1 12-8 0 0,2 18-3 0 0,1-14 3 0 0,-2 0 0 0 0,-2 0 0 0 0,0 11 0 0 0,-1-7 0 0 0,2 1 0 0 0,1 5 0 0 0,5 38-64 0 0,-4 7 64 0 0,2 41-151 0 0,14 117 46 0 0,-17-192 381 0 0,-3 31-276 0 0,0-19 44 0 0,1-15-44 0 0,2 0 0 0 0,2-1 0 0 0,5 23 0 0 0,-4-43 0 0 0,-2 1 0 0 0,0 2 0 0 0,-2-18 0 0 0,-1-1 0 0 0,-1 1 0 0 0,1 0 0 0 0,-2 0 0 0 0,1 0 0 0 0,-3 8 0 0 0,3-16 0 0 0,-1 0 0 0 0,1-1 0 0 0,0 1 0 0 0,0-1 0 0 0,-1 0 0 0 0,1 1 0 0 0,-1-1 0 0 0,1 0 0 0 0,-1 0 0 0 0,1 0 0 0 0,-1 0 0 0 0,-1 1 0 0 0,-42 6 0 0 0,28-4 0 0 0,0-1 0 0 0,-5 0 0 0 0,-30 3 0 0 0,28-3 0 0 0,1-1 0 0 0,-7 0 0 0 0,11-2 0 0 0,0 2 0 0 0,1 0 0 0 0,-1 2 0 0 0,0 0 0 0 0,1 0 0 0 0,0 2 0 0 0,-12 5 0 0 0,10-4 0 0 0,0-1 0 0 0,-1-1 0 0 0,1 0 0 0 0,-1-2 0 0 0,0-1 0 0 0,-10 0 0 0 0,-33-1 0 0 0,-29-6 0 0 0,-27 0 0 0 0,-19-1 0 0 0,41 1 0 0 0,66 2-28 0 0,0-1 1 0 0,1-1-1 0 0,-1-2 0 0 0,1-1 28 0 0,29 8-177 0 0,0-1 0 0 0,0 1 0 0 0,1 0 0 0 0,-1-1 0 0 0,0 0 0 0 0,1 1 0 0 0,-1-1 0 0 0,0 0-1 0 0,1 0 1 0 0,-1 0 0 0 0,1 0 0 0 0,-1 0 0 0 0,1 0 0 0 0,-1 0 0 0 0,1 0 0 0 0,0-1 0 0 0,0 1 0 0 0,0-1 0 0 0,0 1-1 0 0,0-1 1 0 0,0 1 0 0 0,0-1 0 0 0,0 0 177 0 0,-3-9-10376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47:49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16 131 7400 0 0,'0'-8'786'0'0,"0"0"-612"0"0,0 8 656 0 0,0-8 976 0 0,0 8 4324 0 0,-2 95-1907 0 0,1-49-3030 0 0,3-20-547 0 0,-1 0-1 0 0,-1 0 1 0 0,-3 18-646 0 0,0-8 415 0 0,-3 26 822 0 0,3 10-1237 0 0,3-67 28 0 0,0 2 6 0 0,-1-1 0 0 0,2 1 1 0 0,-1-1-1 0 0,1 1 0 0 0,0-1 0 0 0,0 1 0 0 0,0-1 0 0 0,1 0 0 0 0,0 0 1 0 0,2 4-35 0 0,-3-9 32 0 0,-1-1-134 0 0,0 0-67 0 0,0-2 15 0 0,0 0 0 0 0,1 0-1 0 0,-1 0 1 0 0,1-1 0 0 0,-1 1 0 0 0,1 0 0 0 0,0 0 0 0 0,0 0 0 0 0,0 0-1 0 0,0 0 155 0 0,6-15-1970 0 0,-4 0-910 0 0,-2 1-4558 0 0</inkml:trace>
  <inkml:trace contextRef="#ctx0" brushRef="#br0" timeOffset="872.217">25 88 6912 0 0,'0'0'314'0'0,"0"0"-6"0"0,0 0 108 0 0,0 0 1188 0 0,0 0 542 0 0,0 0 107 0 0,0 0-169 0 0,0 0-783 0 0,0 0-342 0 0,0 0-67 0 0,0 0-75 0 0,7-6 223 0 0,0 1-519 0 0,1 1 0 0 0,0 0 0 0 0,1 0 0 0 0,5-2-521 0 0,15-6 716 0 0,-23 9-582 0 0,-2 1-59 0 0,0 0 0 0 0,0 0 0 0 0,0 0 1 0 0,0 1-1 0 0,0 0 0 0 0,0 0 1 0 0,0 0-1 0 0,4 0-75 0 0,35-6 404 0 0,-25 3-343 0 0,0 2 1 0 0,0 0-1 0 0,4 0-61 0 0,13 3 220 0 0,-22 0-130 0 0,0 0 0 0 0,0-2 1 0 0,0 1-1 0 0,-1-2 0 0 0,1 0 0 0 0,8-2-90 0 0,-15 2 282 0 0,-1 1 0 0 0,1-1 0 0 0,0 1 0 0 0,-1 0 0 0 0,1 1 0 0 0,2-1-282 0 0,-7 3 38 0 0,0-1 1 0 0,-1 1-1 0 0,1-1 0 0 0,-1 0 0 0 0,1 1 0 0 0,-1-1 1 0 0,1 1-1 0 0,-1-1 0 0 0,0 1 0 0 0,1 1-38 0 0,1 5 183 0 0,-2-7-172 0 0,0 0 0 0 0,1 0 0 0 0,-1 0 0 0 0,0 0 0 0 0,0 0 0 0 0,0 0 0 0 0,0 1 0 0 0,0-1-1 0 0,0 0 1 0 0,0 0 0 0 0,0 0 0 0 0,-1 1-11 0 0,0 22 187 0 0,-1 10-115 0 0,0-23-56 0 0,2 0 1 0 0,-1 1 0 0 0,2-1-1 0 0,-1 0-16 0 0,3 19 13 0 0,-1-15-14 0 0,-1 0 1 0 0,2 0-1 0 0,0 0 1 0 0,7 26 11 0 0,-7-28 20 0 0,0-1 1 0 0,-1 1-1 0 0,0 4-31 0 0,4 21 111 0 0,5 43 113 0 0,-4-17 25 0 0,-5-52-210 0 0,1 5 30 0 0,-1-9-2 0 0,-3 0 14 0 0,0-7 7 0 0,1 2 9 0 0,0-3-94 0 0,0 0 0 0 0,0 0-1 0 0,0 1 1 0 0,0-1 0 0 0,0 0 0 0 0,0 0 0 0 0,0 0 0 0 0,1 0 0 0 0,-1 0 0 0 0,0 1 0 0 0,0-1 0 0 0,0 0-1 0 0,0 0 1 0 0,0 0 0 0 0,0 0 0 0 0,0 0 0 0 0,0 0 0 0 0,-1 1 0 0 0,1-1 0 0 0,0 0 0 0 0,0 0 0 0 0,0 0-1 0 0,0 0 1 0 0,0 0 0 0 0,0 0 0 0 0,0 1 0 0 0,0-1 0 0 0,0 0 0 0 0,0 0 0 0 0,0 0 0 0 0,0 0-1 0 0,-1 0 1 0 0,1 0 0 0 0,0 0 0 0 0,0 0 0 0 0,0 1 0 0 0,0-1 0 0 0,0 0 0 0 0,0 0-3 0 0,-6 2 61 0 0,1-1 1 0 0,0 1 0 0 0,-1-1-1 0 0,1 0 1 0 0,-1 0 0 0 0,1-1-1 0 0,-1 1 1 0 0,-2-1-62 0 0,-108-8 261 0 0,-9 6-261 0 0,97 3 11 0 0,-16 4-11 0 0,10-1-15 0 0,25-4-12 0 0,0 2-1 0 0,-1-1 0 0 0,1 2 0 0 0,-5 1 28 0 0,-9 7-1321 0 0,4 5-3661 0 0,17-13-3924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4.32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242 23 16959 0 0,'3'-7'388'0'0,"4"-8"1175"0"0,-7 15-994 0 0,0 0 178 0 0,6 13 1388 0 0,-6-9-1957 0 0,0 0 1 0 0,0 1-1 0 0,-1-1 1 0 0,0 0 0 0 0,0 0-1 0 0,0 0 1 0 0,0 0-1 0 0,-2 3-178 0 0,-4 24 484 0 0,-3 65 1358 0 0,-14 60-1842 0 0,6-67 772 0 0,-22 60-772 0 0,32-117 190 0 0,0 1 0 0 0,-1 29-190 0 0,-5 19 106 0 0,11-58-79 0 0,0 0 0 0 0,1 0-27 0 0,-3 23 132 0 0,5-44-192 0 0,0 0 1 0 0,0 0-1 0 0,0 0 0 0 0,0-1 1 0 0,0 1-1 0 0,0 0 0 0 0,1 0 0 0 0,-1 0 1 0 0,1-1-1 0 0,-1 1 0 0 0,1 0 1 0 0,0 0-1 0 0,-1-1 0 0 0,2 1 60 0 0,-2-1-509 0 0,1-1 334 0 0,0 0 0 0 0,0-1 0 0 0,0 1 0 0 0,0 0 1 0 0,0-1-1 0 0,0 1 0 0 0,0-1 0 0 0,0 1 0 0 0,0-1 0 0 0,0 1 0 0 0,0-1 0 0 0,-1 0 1 0 0,1 1-1 0 0,0-1 0 0 0,0 0 0 0 0,-1 0 0 0 0,1 1 0 0 0,0-1 0 0 0,-1 0 1 0 0,1 0-1 0 0,0-1 175 0 0,10-21-1162 0 0,-9 17 724 0 0,11-25-1241 0 0</inkml:trace>
  <inkml:trace contextRef="#ctx0" brushRef="#br0" timeOffset="343.335">515 19 7832 0 0,'0'0'356'0'0,"0"0"-7"0"0,-5 7-206 0 0,0 3 1428 0 0,1 0 0 0 0,0 0 0 0 0,0 1 0 0 0,1-1 0 0 0,1 1 0 0 0,0 0 0 0 0,-1 10-1571 0 0,0-3 1088 0 0,-10 78 2743 0 0,2 46-3831 0 0,2-14 987 0 0,-13 78 329 0 0,-6 63-856 0 0,23-145-420 0 0,7-90-79 0 0,0-12-370 0 0,-2-21 8 0 0,0-3-880 0 0,0-5-381 0 0</inkml:trace>
  <inkml:trace contextRef="#ctx0" brushRef="#br0" timeOffset="683.449">0 339 18431 0 0,'0'0'1415'0'0,"0"0"-914"0"0,0 0-334 0 0,0 0 201 0 0,0 0 103 0 0,0 0 17 0 0,2 2 0 0 0,4 3-261 0 0,1-1 1 0 0,-1 1-1 0 0,1-1 0 0 0,0-1 1 0 0,0 1-1 0 0,0-1 1 0 0,1 0-1 0 0,-1-1 1 0 0,1 0-1 0 0,4 1-227 0 0,17 2 189 0 0,0-2 0 0 0,9 0-189 0 0,-10-1 61 0 0,78 2 902 0 0,68-7-963 0 0,-158 3-35 0 0,154-5-3222 0 0,-145 5 1871 0 0</inkml:trace>
  <inkml:trace contextRef="#ctx0" brushRef="#br0" timeOffset="684.449">45 649 13824 0 0,'-16'11'3018'0'0,"27"-6"-1689"0"0,0 0 0 0 0,0-1-1 0 0,1-1 1 0 0,2 1-1329 0 0,4 0 995 0 0,0-1 0 0 0,9 0-995 0 0,23-1-39 0 0,30-3 39 0 0,-19 0 902 0 0,29 2-795 0 0,0 5-1 0 0,42 9-106 0 0,-103-9-1096 0 0,2 3-64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48:17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95 5984 0 0,'-3'-14'464'0'0,"3"11"-55"0"0,-12 16 8690 0 0,11-9-8618 0 0,0 0 1 0 0,0 1-1 0 0,0 0 1 0 0,0-1-1 0 0,1 1 1 0 0,0 0 0 0 0,0-1-1 0 0,0 1 1 0 0,0-1-1 0 0,1 1 1 0 0,1 4-482 0 0,1 20 1314 0 0,-1 8 774 0 0,1 0 0 0 0,9 34-2088 0 0,0 8 1339 0 0,0 19-457 0 0,-5 0 1 0 0,-4 45-883 0 0,-10-23 92 0 0,0 50 92 0 0,5-131-163 0 0,1-25-48 0 0,1 0 0 0 0,0-1-1 0 0,0 1 1 0 0,2 6 27 0 0,-1-11 199 0 0,1-4-2100 0 0,3-13-338 0 0,2-7 352 0 0</inkml:trace>
  <inkml:trace contextRef="#ctx0" brushRef="#br0" timeOffset="818.274">18 57 12440 0 0,'0'0'565'0'0,"0"0"-5"0"0,0 0-72 0 0,0 0 1040 0 0,0 0 493 0 0,0 0 99 0 0,0 0-133 0 0,0 0-649 0 0,0 0-287 0 0,7 0 849 0 0,95-20 517 0 0,-37 11-1236 0 0,4 2-1181 0 0,23-3 362 0 0,-55 5-344 0 0,-1 2-1 0 0,1 1 1 0 0,-1 2 0 0 0,1 1 0 0 0,14 4-18 0 0,-30-2 115 0 0,0-2 0 0 0,0 0 0 0 0,0-2 0 0 0,-1 0 0 0 0,3-1-115 0 0,-15 1 107 0 0,-1 1-1 0 0,1 0 1 0 0,7 1-107 0 0,-8 0 68 0 0,-1-1-1 0 0,1 0 0 0 0,0 0 1 0 0,0 0-1 0 0,2-1-67 0 0,-3-1 0 0 0,0 1 0 0 0,1 0 0 0 0,-1 1 0 0 0,0-1 0 0 0,0 1 0 0 0,1 1 0 0 0,-1-1 0 0 0,0 1 0 0 0,0 0 0 0 0,0 0 0 0 0,0 1 0 0 0,1 0 0 0 0,13 4 0 0 0,-20-6 0 0 0,1 0 0 0 0,0 1 0 0 0,0-1 0 0 0,-1 0 0 0 0,1 1 0 0 0,0-1 0 0 0,0 0 0 0 0,-1 1 0 0 0,1-1 0 0 0,-1 1 0 0 0,1-1 0 0 0,0 1 0 0 0,-1-1 0 0 0,1 1 0 0 0,-1 0 0 0 0,1-1 0 0 0,-1 1 0 0 0,1-1 0 0 0,-1 1 0 0 0,0 0 0 0 0,1 0 0 0 0,-1-1 0 0 0,0 1 0 0 0,1 0 0 0 0,0 3 0 0 0,4 5 70 0 0,0 0 0 0 0,-1 0 0 0 0,1 1 0 0 0,-2-1 0 0 0,0 1 0 0 0,1 4-70 0 0,12 66 553 0 0,-12-61-518 0 0,9 75-288 0 0,-4 2 253 0 0,0-1-259 0 0,5 4 259 0 0,-9-42 0 0 0,-5-39 0 0 0,2 1 0 0 0,2 8 0 0 0,1 9-5 0 0,1 21 5 0 0,-1-7 34 0 0,2 38 569 0 0,-4-35-1039 0 0,4 8 436 0 0,-6-57 58 0 0,-1-1 0 0 0,1 1-1 0 0,-1 0 1 0 0,0 0 0 0 0,0-1 0 0 0,-1 1 0 0 0,1 0-1 0 0,-1-1 1 0 0,0 1 0 0 0,0 0 0 0 0,0-1-1 0 0,0 1-57 0 0,0-2 3 0 0,0-1-1 0 0,0 1 0 0 0,0-1 0 0 0,0 1 0 0 0,0-1 0 0 0,0 0 0 0 0,0 1 0 0 0,0-1 1 0 0,-1 0-1 0 0,1 0 0 0 0,0 0 0 0 0,-1 0 0 0 0,1 0 0 0 0,-1 0 0 0 0,1 0 0 0 0,-1 0 0 0 0,0-1 1 0 0,1 1-1 0 0,-1-1 0 0 0,0 1 0 0 0,0-1 0 0 0,1 0 0 0 0,-1 1 0 0 0,0-1 0 0 0,0 0 1 0 0,1 0-1 0 0,-1 0-2 0 0,-18-1-248 0 0,14 0 158 0 0,0 1-1 0 0,0 0 1 0 0,0 0 0 0 0,1 0-1 0 0,-1 1 1 0 0,0 0 0 0 0,-4 1 90 0 0,-20 8 116 0 0,0-1 0 0 0,-1-1 0 0 0,1-2 1 0 0,-1-1-1 0 0,-10 0-116 0 0,-262 11 24 0 0,117-9 296 0 0,153-5-320 0 0,-13-3 0 0 0,11 1 0 0 0,21-2-2074 0 0,13 2 1953 0 0,1-1 1 0 0,-1 1-1 0 0,1 0 1 0 0,0 0-1 0 0,-1 0 1 0 0,1 0 0 0 0,-1-1-1 0 0,1 1 1 0 0,0 0-1 0 0,-1 0 1 0 0,1-1-1 0 0,0 1 1 0 0,-1 0-1 0 0,1-1 1 0 0,0 1-1 0 0,-1 0 1 0 0,1-1 0 0 0,0 1-1 0 0,0 0 1 0 0,-1-1-1 0 0,1 1 1 0 0,0-1-1 0 0,0 1 1 0 0,0-1-1 0 0,-1 1 1 0 0,1 0-1 0 0,0-1 121 0 0,0 1-2449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48:20.0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87 135 14336 0 0,'0'0'330'0'0,"0"0"45"0"0,0 0 17 0 0,0 0-47 0 0,0 0-59 0 0,0 0 583 0 0,0 0 276 0 0,0 0 58 0 0,0 0-42 0 0,0 0-221 0 0,5 8 740 0 0,-4-6-1520 0 0,0 0 0 0 0,0 0 0 0 0,0 0 1 0 0,0 0-1 0 0,0 1 0 0 0,0-1 0 0 0,-1 0 0 0 0,1 0 0 0 0,-1 1 1 0 0,0-1-1 0 0,1 0 0 0 0,-1 1 0 0 0,0-1 0 0 0,0 1-160 0 0,-6 38 937 0 0,1-13-669 0 0,-21 168 1368 0 0,15-127-1094 0 0,4-27-267 0 0,0 0 242 0 0,0 24-517 0 0,4-33 135 0 0,1-13-84 0 0,1 1 0 0 0,1 0 0 0 0,0 0 0 0 0,2-1-1 0 0,1 5-50 0 0,0-2 13 0 0,-3-18-31 0 0,0-1-1 0 0,0 1 1 0 0,1-1-1 0 0,0 0 0 0 0,0 1 1 0 0,0-1-1 0 0,0 0 0 0 0,1 1 19 0 0,-1-4-124 0 0,-1-1-136 0 0,4-8-1766 0 0,0-39-2626 0 0,-1 24 2285 0 0</inkml:trace>
  <inkml:trace contextRef="#ctx0" brushRef="#br0" timeOffset="643.153">76 85 16328 0 0,'0'0'365'0'0,"0"0"56"0"0,-4-7 568 0 0,1 2-806 0 0,3 3 681 0 0,1 0-537 0 0,0 1 0 0 0,1-1-1 0 0,-1 0 1 0 0,1 0 0 0 0,-1 1-1 0 0,1-1 1 0 0,0 1 0 0 0,0-1 0 0 0,0 1-1 0 0,0 0 1 0 0,0 0 0 0 0,0 0-1 0 0,0 0 1 0 0,0 0 0 0 0,0 0 0 0 0,1 0-327 0 0,37-8 1337 0 0,-36 8-1045 0 0,108-16 3039 0 0,100-2-3331 0 0,-170 17 113 0 0,-1 2 0 0 0,7 2-113 0 0,-7 3 587 0 0,29 7-587 0 0,-67-11 56 0 0,4 0 9 0 0,-1 0-1 0 0,0 0 1 0 0,1 0-1 0 0,-1-1 1 0 0,1 0-65 0 0,-5 0 39 0 0,-1 0-22 0 0,0-1 0 0 0,0 1 0 0 0,0 0 0 0 0,0 0 0 0 0,1 0 0 0 0,-1 0 0 0 0,0 0 0 0 0,0 1 1 0 0,0-1-1 0 0,1 0 0 0 0,-1 0 0 0 0,0 1 0 0 0,0-1-17 0 0,1 3 25 0 0,0 0 0 0 0,-1 0 0 0 0,1 1 0 0 0,-1-1 0 0 0,0 0 0 0 0,0 0-1 0 0,0 1 1 0 0,0-1 0 0 0,-1 1 0 0 0,1-1 0 0 0,-1 1 0 0 0,0-1 0 0 0,0 4-25 0 0,1 14 108 0 0,-1-13-81 0 0,1-1 1 0 0,-2 1-1 0 0,1 0 0 0 0,-1 0-27 0 0,0 1 22 0 0,0-1-1 0 0,1 1 0 0 0,0 6-21 0 0,6 61-21 0 0,-3-25 117 0 0,3 3-96 0 0,17 149 388 0 0,-8-124-316 0 0,7 63 80 0 0,-16-113-87 0 0,-3-21-40 0 0,-2-1-1 0 0,1 1 1 0 0,-1 0-1 0 0,0 5-24 0 0,-1-11 11 0 0,0 1 0 0 0,0-1 0 0 0,-1 0-1 0 0,1 0 1 0 0,0 0 0 0 0,-1 0 0 0 0,1-1 0 0 0,-1 1 0 0 0,0 0 0 0 0,0 0-1 0 0,0 0 1 0 0,0 0 0 0 0,0 0 0 0 0,0-1 0 0 0,0 1 0 0 0,0-1-1 0 0,-1 1 1 0 0,1-1 0 0 0,-1 1 0 0 0,1-1-11 0 0,1-1 0 0 0,-3 3 20 0 0,1-1-1 0 0,-1 0 1 0 0,0 0-1 0 0,1 0 1 0 0,-1 0-1 0 0,0-1 0 0 0,0 1 1 0 0,0-1-1 0 0,0 1 1 0 0,-1-1-1 0 0,1 0 1 0 0,0-1-1 0 0,0 1 1 0 0,-1 0-1 0 0,-1-1-19 0 0,-11 1 3 0 0,-1-1 1 0 0,1-1-1 0 0,-1 0 1 0 0,-8-3-4 0 0,-69-16 0 0 0,4 1-2 0 0,40 13 2 0 0,1 3 0 0 0,-1 2 0 0 0,0 2 0 0 0,-40 6 0 0 0,46-2 0 0 0,-1 0 0 0 0,-20-2 0 0 0,-19 4-3112 0 0,83-7-4200 0 0,1 0-2303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48:43.69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13 142 9648 0 0,'0'0'438'0'0,"0"0"-8"0"0,0-16-72 0 0,0 16-77 0 0,0 0 0 0 0,0 0 1 0 0,0 0-1 0 0,0 0 0 0 0,0 0 0 0 0,0 0 0 0 0,0 0 0 0 0,0 0 0 0 0,0 0 0 0 0,0 0 0 0 0,0 0 0 0 0,0 0 0 0 0,0 0 0 0 0,0 0 0 0 0,0 0 0 0 0,0 0 0 0 0,0 0 0 0 0,0 0 0 0 0,0 0 0 0 0,0 0 1 0 0,0 0-1 0 0,0 0 0 0 0,0-1 0 0 0,0 1 0 0 0,0 0 0 0 0,-1 0 0 0 0,1 0 0 0 0,0 0 0 0 0,0 0 0 0 0,0 0 0 0 0,0 0 0 0 0,0 0 0 0 0,0 0 0 0 0,0 0 0 0 0,0 0 0 0 0,0 0 0 0 0,0 0 1 0 0,0 0-1 0 0,0 0 0 0 0,0 0 0 0 0,0 0 0 0 0,0 0 0 0 0,0 0 0 0 0,0 0-281 0 0,-3 7 2394 0 0,-1 14-2479 0 0,0 30 2262 0 0,4-43-1987 0 0,1 1-1 0 0,0 0 0 0 0,1-1 1 0 0,1 7-190 0 0,1 3 193 0 0,-2-2-22 0 0,0 0 1 0 0,-1-1 0 0 0,-2 11-172 0 0,2 17 222 0 0,4 34 102 0 0,5 101 200 0 0,-8-106-324 0 0,0-35-44 0 0,-1 0 0 0 0,-2 2-156 0 0,-10 362 912 0 0,2-327-912 0 0,9-69-160 0 0,1 14-2236 0 0,1-18 941 0 0,3-9 438 0 0,-2-8-459 0 0</inkml:trace>
  <inkml:trace contextRef="#ctx0" brushRef="#br0" timeOffset="1018.901">43 177 2760 0 0,'0'0'125'0'0,"0"-6"2458"0"0,0 4 7481 0 0,14-13-3439 0 0,4 4-3462 0 0,26-4-1765 0 0,-25 9-581 0 0,97-30 1734 0 0,42-4-2551 0 0,-105 31 360 0 0,49-3-360 0 0,-35 9 496 0 0,57 4-496 0 0,-58 1-39 0 0,57-6 39 0 0,-91 0 72 0 0,15-1 95 0 0,-26 4-97 0 0,0-1 0 0 0,19-5-70 0 0,-32 6 5 0 0,-6 1 41 0 0,1-1 1 0 0,-1 1-1 0 0,1 0 1 0 0,-1 1-1 0 0,1-1 1 0 0,-1 0-1 0 0,1 1 0 0 0,-1-1 1 0 0,1 1-1 0 0,-1 0 1 0 0,1 0-1 0 0,-1 0 1 0 0,2 1-47 0 0,10 3 71 0 0,-11-3-63 0 0,0-1-1 0 0,-1 1 1 0 0,1 0 0 0 0,-1-1 0 0 0,1 1 0 0 0,-1 0 0 0 0,0 0 0 0 0,0 1-1 0 0,1-1 1 0 0,-2 0 0 0 0,1 1 0 0 0,0-1 0 0 0,0 1 0 0 0,-1 0-1 0 0,1 0 1 0 0,-1-1 0 0 0,0 1 0 0 0,1 3-8 0 0,-2-2 12 0 0,1 0 0 0 0,-1 0 0 0 0,1 0 0 0 0,0 0 0 0 0,2 3-12 0 0,2 15 57 0 0,3 9-13 0 0,-6-26-36 0 0,-1 0 0 0 0,1 1-1 0 0,-1-1 1 0 0,1 5-8 0 0,-1-1 9 0 0,0 0 1 0 0,1-1-1 0 0,1 1 0 0 0,1 3-9 0 0,6 27 47 0 0,10 67 57 0 0,-8-53-4 0 0,1 36-100 0 0,3 49 83 0 0,-4-29-35 0 0,-5-63-21 0 0,-3 1-1 0 0,-1 6-26 0 0,4 90 0 0 0,-7-141 0 0 0,0 52 0 0 0,-7 45 0 0 0,6-82 0 0 0,1-12 0 0 0,-1 1 0 0 0,0-1 0 0 0,0 1 0 0 0,0-1 0 0 0,-1 4 0 0 0,-1 0 0 0 0,3-8 0 0 0,-1 0 0 0 0,1 1 0 0 0,0-1 0 0 0,-1 0 0 0 0,1 0 0 0 0,-1 1 0 0 0,0-1 0 0 0,1 0 0 0 0,-1 0 0 0 0,0 0 0 0 0,1 0 0 0 0,-1 0 0 0 0,0 0 0 0 0,0 0 0 0 0,0 0 0 0 0,0 0 0 0 0,0 0 0 0 0,0-1 0 0 0,0 1 0 0 0,-1 0 0 0 0,1-1 0 0 0,0 1 0 0 0,0-1 0 0 0,0 1 0 0 0,-1-1 0 0 0,1 1 0 0 0,0-1 0 0 0,-13 4 0 0 0,0-1 0 0 0,0-1 0 0 0,0 0 0 0 0,0-1 0 0 0,-1 0 0 0 0,-1-1 0 0 0,-10 1 0 0 0,-161 19 0 0 0,161-16 0 0 0,-136 18 0 0 0,-244 29 0 0 0,375-48 0 0 0,0-2 0 0 0,0-1 0 0 0,0-1 0 0 0,0-2 0 0 0,-21-5 0 0 0,50 8 3 0 0,0 0-10 0 0,1-1 0 0 0,-1 1 0 0 0,1 0 0 0 0,-1-1 0 0 0,1 0 1 0 0,0 1-1 0 0,-1-1 0 0 0,1 0 0 0 0,0 1 0 0 0,0-1 0 0 0,-1 0 1 0 0,1 0-1 0 0,0 0 0 0 0,0 0 0 0 0,-1-1 7 0 0,2 1-519 0 0,13-10-1845 0 0,5 6-1451 0 0,-10 2 1669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50:09.36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167 344 18399 0 0,'-3'0'127'0'0,"1"0"0"0"0,-1 0 0 0 0,1 0 0 0 0,0 0-1 0 0,-1 0 1 0 0,1 1 0 0 0,0-1 0 0 0,0 1 0 0 0,-1-1-1 0 0,1 1 1 0 0,0 0 0 0 0,0 0 0 0 0,0 0 0 0 0,0 0-1 0 0,0 1 1 0 0,0-1 0 0 0,0 1 0 0 0,0-1 0 0 0,0 1-1 0 0,1-1 1 0 0,-1 1 0 0 0,1 0 0 0 0,-1 0 0 0 0,1 0-1 0 0,0 0 1 0 0,-1 0 0 0 0,1 0 0 0 0,0 0 0 0 0,0 1-127 0 0,-1 3 353 0 0,0 2 0 0 0,0-1 0 0 0,1 0 0 0 0,-1 0-1 0 0,2 0 1 0 0,-1 1 0 0 0,1-1 0 0 0,0 4-353 0 0,2 18 1016 0 0,3 15-1016 0 0,-2-21 335 0 0,35 258 1083 0 0,10 91-131 0 0,-6 100 192 0 0,-29 4-907 0 0,-14-457-557 0 0,2 325 266 0 0,-1-342-280 0 0,3 34 63 0 0,-2-35-80 0 0,-1 1 0 0 0,0 0-1 0 0,1-1 1 0 0,-1 0 0 0 0,1 1-1 0 0,-1-1 1 0 0,1 1 0 0 0,0-1-1 0 0,0 0 1 0 0,0 1 0 0 0,0-1-1 0 0,0 0 1 0 0,0 0 0 0 0,0 1-1 0 0,0-1 1 0 0,0 0 0 0 0,0 0-1 0 0,0 0 1 0 0,1-1 0 0 0,-1 1 16 0 0,0 0-68 0 0,0-1 0 0 0,-1 0 0 0 0,1 0 1 0 0,-1 0-1 0 0,1 0 0 0 0,-1 0 0 0 0,1 0 0 0 0,0 1 1 0 0,-1-1-1 0 0,1-1 0 0 0,-1 1 0 0 0,1 0 0 0 0,0 0 1 0 0,-1 0-1 0 0,1 0 0 0 0,-1 0 0 0 0,1 0 0 0 0,-1-1 1 0 0,1 1-1 0 0,0 0 68 0 0,16-12-1815 0 0</inkml:trace>
  <inkml:trace contextRef="#ctx0" brushRef="#br0" timeOffset="1">5 388 6448 0 0,'0'-1'112'0'0,"0"1"-82"0"0,0-1 1 0 0,1 1 0 0 0,-1 0 0 0 0,0-1 0 0 0,0 1-1 0 0,0-1 1 0 0,0 1 0 0 0,0-1 0 0 0,0 1 0 0 0,0-1-1 0 0,0 1 1 0 0,0 0 0 0 0,0-1 0 0 0,-1 1 0 0 0,1-1 0 0 0,0 1-1 0 0,0-1 1 0 0,0 1 0 0 0,0 0 0 0 0,-1-1 0 0 0,1 1-1 0 0,0-1 1 0 0,0 1 0 0 0,-1 0 0 0 0,1-1 0 0 0,0 1-1 0 0,-1 0 1 0 0,1 0 0 0 0,-1-1-31 0 0,1 1 1605 0 0,0 0 555 0 0,0 0 106 0 0,11-7 1197 0 0,3-1-2278 0 0,1 1 0 0 0,0 0 0 0 0,1 2 0 0 0,8-3-1185 0 0,14-5 1112 0 0,14-4-117 0 0,1 1-1 0 0,44-5-994 0 0,113-12 1204 0 0,-197 31-1137 0 0,352-35 897 0 0,-82 10-484 0 0,-34 1-56 0 0,-169 18-295 0 0,88-12 118 0 0,-2-1 4 0 0,-60 8-93 0 0,100-10 178 0 0,29 3-76 0 0,13 3-14 0 0,-27 4-84 0 0,-106 7-71 0 0,-86 6-25 0 0,1 1 0 0 0,-1 2 0 0 0,24 5-66 0 0,21 2 289 0 0,-65-10-234 0 0,27 3 766 0 0,29-2-821 0 0,-64 0 58 0 0,3 3-54 0 0,-1-1 0 0 0,0 0 0 0 0,-1 1 0 0 0,1 0 0 0 0,-1 0-1 0 0,1 0 1 0 0,-1 0 0 0 0,0 0 0 0 0,-1 0 0 0 0,1 0 0 0 0,-1 0-1 0 0,1 1 1 0 0,-1-1 0 0 0,-1 1 0 0 0,1-1 0 0 0,-1 1 0 0 0,1-1-4 0 0,3 23 9 0 0,-1-10 61 0 0,-1 1 0 0 0,-1-1 0 0 0,0 3-70 0 0,3 36 153 0 0,0-17-82 0 0,-2 1-1 0 0,-2 7-70 0 0,1 18 56 0 0,-1 56 116 0 0,4 59 13 0 0,23 93 331 0 0,37 147-516 0 0,-33-225 28 0 0,-7-44-25 0 0,15 155-3 0 0,-17 3 0 0 0,-14-184 0 0 0,-5-86 0 0 0,5 115 0 0 0,-9-149 0 0 0,1-4 0 0 0,0-1 0 0 0,0 0 0 0 0,0 1 0 0 0,0-1 0 0 0,0 1 0 0 0,0-1 0 0 0,0 0 0 0 0,0 1 0 0 0,-1-1 0 0 0,1 1 0 0 0,0-1 0 0 0,0 0 0 0 0,0 1 0 0 0,-1-1 0 0 0,1 0 0 0 0,0 1 0 0 0,-1-1 0 0 0,1 0 0 0 0,0 1 0 0 0,-1-1 0 0 0,1 0 0 0 0,0 0 0 0 0,-1 0 0 0 0,1 1 0 0 0,0-1 0 0 0,-1 0 0 0 0,1 0 0 0 0,-1 0 0 0 0,1 0 0 0 0,0 1 0 0 0,-1-1 0 0 0,1 0 0 0 0,-2 0 0 0 0,-1 2 0 0 0,-1-1 0 0 0,0 0 0 0 0,0 0 0 0 0,0 0 0 0 0,0 0 0 0 0,0 0 0 0 0,0-1 0 0 0,0 0 0 0 0,0 0 0 0 0,-1 0 0 0 0,1 0 0 0 0,-2-1 0 0 0,-15 1 0 0 0,-59 2 0 0 0,34-1 0 0 0,-2 2 0 0 0,-138 8 0 0 0,-51-9 0 0 0,172-2 0 0 0,-786 7 0 0 0,248 10 0 0 0,-115 39 0 0 0,644-51 0 0 0,0-4 0 0 0,-47-6 0 0 0,120 5 0 0 0,-8 0-38 0 0,-1-1 1 0 0,1-1-1 0 0,0 1 1 0 0,-1-1-1 0 0,0-1 38 0 0,8 2-18 0 0,1 0 0 0 0,-1 1 0 0 0,0-1 0 0 0,1 0-1 0 0,-1 0 1 0 0,1 0 0 0 0,-1 0 0 0 0,1 0 0 0 0,0 0 0 0 0,-1 0 0 0 0,1-1 0 0 0,0 1-1 0 0,-1-1 19 0 0,1 1-14 0 0,1-1-1 0 0,-1 1 0 0 0,1 0 0 0 0,-1 0 1 0 0,1 0-1 0 0,0 0 0 0 0,0 0 1 0 0,0 0-1 0 0,-1 0 0 0 0,1 0 0 0 0,0-1 1 0 0,1 1-1 0 0,-1 0 0 0 0,0 0 0 0 0,0 0 1 0 0,0 0-1 0 0,1 0 0 0 0,-1 0 0 0 0,0 0 1 0 0,1-1-1 0 0,-1 1 0 0 0,1 0 0 0 0,0 0 15 0 0,1-3-423 0 0,1-1-1 0 0,0 1 1 0 0,0 0-1 0 0,0 0 0 0 0,0 1 1 0 0,1-1-1 0 0,1-1 424 0 0,13-9-1760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49:17.4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14 6912 0 0,'-1'0'528'0'0,"-8"-9"1818"0"0,5 4 4405 0 0,5 9-249 0 0,1 3-4666 0 0,1 2-4210 0 0,-1 1 2429 0 0,-1-1 1 0 0,0 0-1 0 0,-1 7-55 0 0,4 27 82 0 0,-2-25 63 0 0,0 0-1 0 0,-1 16-144 0 0,-1-14-88 0 0,2-1-1 0 0,1 9 89 0 0,4-9-2414 0 0,-7-19 222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49:20.8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18 663 3224 0 0,'-1'0'275'0'0,"1"1"0"0"0,-1 0-1 0 0,0-1 1 0 0,1 1 0 0 0,-1 0 0 0 0,1-1 0 0 0,-1 1-1 0 0,1 0 1 0 0,-1 0 0 0 0,1 0 0 0 0,0-1 0 0 0,-1 1-1 0 0,1 0 1 0 0,0 0 0 0 0,0 0 0 0 0,-1 0 0 0 0,1 0-1 0 0,0 0 1 0 0,0 0 0 0 0,0-1 0 0 0,0 1 0 0 0,0 0-1 0 0,0 0 1 0 0,1 0 0 0 0,-1 0 0 0 0,0 0 0 0 0,0 0-275 0 0,1 1 671 0 0,0 0 1 0 0,1 0-1 0 0,-1-1 1 0 0,0 1-1 0 0,0 0 0 0 0,1-1 1 0 0,-1 0-1 0 0,1 1 1 0 0,-1-1-1 0 0,1 0 1 0 0,0 1-1 0 0,1 0-671 0 0,2 1 1396 0 0,1-1-1 0 0,-1 1 1 0 0,0-1 0 0 0,5 1-1396 0 0,18 3-5 0 0,-21-7 158 0 0,-1 1-1 0 0,0-1 0 0 0,0 0 0 0 0,0 0 1 0 0,0-1-1 0 0,0 0 0 0 0,0 0 0 0 0,0 0 1 0 0,-1-1-1 0 0,1 0 0 0 0,1-1-152 0 0,4-3 92 0 0,0-1 1 0 0,0 0-1 0 0,-1-1 0 0 0,6-7-92 0 0,-12 11 38 0 0,0 0 0 0 0,0 0 0 0 0,-1 0 0 0 0,0-1 0 0 0,0 1 0 0 0,0-1 0 0 0,0-1-38 0 0,6-13 92 0 0,-6 15-81 0 0,0-1 1 0 0,-1 0-1 0 0,0 0 1 0 0,0 0-1 0 0,-1 0 1 0 0,1 0-1 0 0,-1 0 1 0 0,0 0-1 0 0,-1 0 1 0 0,0 0-1 0 0,0-1 1 0 0,0 1 0 0 0,-1 0-1 0 0,0 0 1 0 0,0 0-1 0 0,0 0 1 0 0,-1 0-1 0 0,0 0 1 0 0,0 0-1 0 0,0 0 1 0 0,-1 1-1 0 0,0-1 1 0 0,0 1-1 0 0,-1 0 1 0 0,1 0 0 0 0,-1 0-1 0 0,0 0 1 0 0,0 0-1 0 0,-1 1-11 0 0,2 2-1 0 0,1 0 0 0 0,0 0 0 0 0,-1 1-1 0 0,1-1 1 0 0,-1 1 0 0 0,0 0 0 0 0,1 0 0 0 0,-1 0 0 0 0,0 0-1 0 0,0 0 1 0 0,0 1 0 0 0,0-1 0 0 0,0 1 0 0 0,1 0-1 0 0,-1 0 1 0 0,0 0 0 0 0,0 0 0 0 0,0 0 0 0 0,0 1 0 0 0,0-1-1 0 0,0 1 1 0 0,1 0 0 0 0,-1 0 0 0 0,0 0 1 0 0,-4 2-24 0 0,1-1 1 0 0,-1 2-1 0 0,1-1 1 0 0,0 1-1 0 0,0 0 1 0 0,0 0-1 0 0,1 0 1 0 0,0 1-1 0 0,-1 0 24 0 0,-4 5-24 0 0,1 1 0 0 0,1-1 1 0 0,-1 1-1 0 0,2 1 0 0 0,-1 0 0 0 0,2 0 0 0 0,-1 0 0 0 0,0 4 24 0 0,1 1 15 0 0,1 0 0 0 0,0 1 0 0 0,1-1 0 0 0,1 1 0 0 0,1 0 0 0 0,0 2-15 0 0,0 2 125 0 0,2 1 1 0 0,0 0 0 0 0,2 0-1 0 0,1 3-125 0 0,-2-14 84 0 0,2 0 0 0 0,0 1 0 0 0,0-1 0 0 0,1 0 0 0 0,1 0-1 0 0,0-1 1 0 0,1 1 0 0 0,1 2-84 0 0,-4-9 25 0 0,0-1 0 0 0,0 1 0 0 0,1-1-1 0 0,-1 0 1 0 0,1 0 0 0 0,0 0 0 0 0,0 0-1 0 0,1-1 1 0 0,-1 1 0 0 0,1-1 0 0 0,-1 0 0 0 0,1 0-1 0 0,0-1 1 0 0,0 0 0 0 0,0 1 0 0 0,0-2 0 0 0,1 1-1 0 0,-1-1 1 0 0,1 1 0 0 0,-1-2 0 0 0,0 1 0 0 0,1 0-1 0 0,0-1 1 0 0,-1 0 0 0 0,1-1 0 0 0,-1 1 0 0 0,1-1-1 0 0,-1 0 1 0 0,0 0 0 0 0,1-1 0 0 0,-1 1 0 0 0,0-1-1 0 0,0 0 1 0 0,0-1 0 0 0,0 1 0 0 0,0-1-1 0 0,1-1-24 0 0,12-9-269 0 0,-1 0 0 0 0,-1-1-1 0 0,0-1 1 0 0,4-6 269 0 0,11-9-4297 0 0,-16 14-4341 0 0</inkml:trace>
  <inkml:trace contextRef="#ctx0" brushRef="#br0" timeOffset="336.628">371 0 20759 0 0,'0'0'472'0'0,"0"0"68"0"0,0 0 32 0 0,0 0-72 0 0,0 0-208 0 0,1 2 327 0 0,3 9-55 0 0,-1-1 0 0 0,0 1 0 0 0,-1-1 0 0 0,0 1 0 0 0,0 5-564 0 0,2 9 48 0 0,-2-7-17 0 0,0 0-1 0 0,-1 6-30 0 0,1 19 12 0 0,0-17-75 0 0,-1-14-182 0 0,0 0 1 0 0,2 11 244 0 0,-2-12-818 0 0,-1-9-6626 0 0,0-2-261 0 0</inkml:trace>
  <inkml:trace contextRef="#ctx0" brushRef="#br0" timeOffset="337.628">518 23 19807 0 0,'0'0'455'0'0,"0"0"61"0"0,0 1 27 0 0,-1 24 825 0 0,-3 17-1368 0 0,2-29 563 0 0,0 1 1 0 0,1-1 0 0 0,0 1-1 0 0,1 0 1 0 0,1-1 0 0 0,0 1-1 0 0,1-1 1 0 0,2 9-564 0 0,-2-16 48 0 0,1 7-90 0 0,2 0 0 0 0,-1 0 0 0 0,1-1 0 0 0,1 0 0 0 0,0 0 0 0 0,5 7 42 0 0,-3-8-776 0 0,-4 0-51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49:18.8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5 583 15488 0 0,'0'0'712'0'0,"0"0"-17"0"0,-4 13 2612 0 0,5 0-3100 0 0,0-1 0 0 0,1 0-1 0 0,0 1 1 0 0,4 7-207 0 0,1 7 6 0 0,3 20 47 0 0,-2 0 0 0 0,-2 0 0 0 0,0 41-53 0 0,-5-31-1296 0 0,-1-42-3550 0 0,-4-6-1622 0 0</inkml:trace>
  <inkml:trace contextRef="#ctx0" brushRef="#br0" timeOffset="643.143">163 570 6448 0 0,'-1'0'262'0'0,"1"1"-1"0"0,-1-1 1 0 0,0 1 0 0 0,1-1 0 0 0,-1 1 0 0 0,1-1-1 0 0,-1 1 1 0 0,1-1 0 0 0,-1 1 0 0 0,1-1 0 0 0,0 1-1 0 0,-1-1 1 0 0,1 1 0 0 0,-1 0 0 0 0,1-1 0 0 0,0 1-1 0 0,0 0 1 0 0,-1-1 0 0 0,1 1 0 0 0,0 0 0 0 0,0 0-1 0 0,0-1 1 0 0,0 1 0 0 0,0 0 0 0 0,0-1 0 0 0,0 1-262 0 0,-2 22 3147 0 0,3-14-2547 0 0,0 0-1 0 0,1 0 1 0 0,0 0-1 0 0,0 0 0 0 0,2 5-599 0 0,6 23 788 0 0,5 58 379 0 0,-12-80-695 0 0,1 0 0 0 0,3 11-472 0 0,-2-9 483 0 0,0-1-1 0 0,-1 5-482 0 0,6 13 603 0 0,-7-28-503 0 0,-1 0-1 0 0,0 0 1 0 0,-1 0-1 0 0,0 0 1 0 0,1 0-1 0 0,-1 7-99 0 0,0-4 133 0 0,-1-9-122 0 0,1 1 1 0 0,-1-1 0 0 0,0 1 0 0 0,0 0-1 0 0,0-1 1 0 0,1 1 0 0 0,-1-1 0 0 0,0 1-1 0 0,0-1 1 0 0,0 1 0 0 0,0 0 0 0 0,0-1-1 0 0,0 1 1 0 0,0-1 0 0 0,0 1 0 0 0,0 0 0 0 0,-1-1-1 0 0,1 1 1 0 0,0-1 0 0 0,0 1 0 0 0,0-1-1 0 0,-1 1 1 0 0,1 0 0 0 0,0-1 0 0 0,-1 1-1 0 0,1-1 1 0 0,0 1 0 0 0,-1-1 0 0 0,1 0-1 0 0,-1 1 1 0 0,1-1 0 0 0,0 1 0 0 0,-1-1 0 0 0,1 0-1 0 0,-1 1-11 0 0,-1-7 262 0 0,0 1-1 0 0,0 0 1 0 0,1-1 0 0 0,-1 0-1 0 0,1-4-261 0 0,-1-7 76 0 0,-2-13 132 0 0,-5-19-208 0 0,6 30 29 0 0,0 0 0 0 0,2 1-1 0 0,0-13-28 0 0,-1-10 40 0 0,1 32-41 0 0,0 0 1 0 0,1 0 0 0 0,0 0 0 0 0,1 0-1 0 0,0 0 1 0 0,1 0 0 0 0,-1 0 0 0 0,2 0-1 0 0,-1 1 1 0 0,1-1 0 0 0,1 1 0 0 0,-1 0-1 0 0,1 0 1 0 0,1 0 0 0 0,0 0 0 0 0,0 0 0 0 0,3-3 0 0 0,-5 8-6 0 0,-1 0 1 0 0,1 1 0 0 0,0-1-1 0 0,0 1 1 0 0,0-1 0 0 0,0 1-1 0 0,0 0 1 0 0,0 0 0 0 0,4-1 5 0 0,-6 2-1 0 0,1 0 0 0 0,-1 1 0 0 0,1 0 0 0 0,-1-1 0 0 0,1 1 0 0 0,0 0 0 0 0,-1 0 0 0 0,1 0 0 0 0,-1 0 0 0 0,1 0 0 0 0,-1 0 0 0 0,1 0 0 0 0,-1 1 0 0 0,1-1-1 0 0,0 0 1 0 0,-1 1 0 0 0,1-1 0 0 0,-1 1 0 0 0,0 0 0 0 0,1 0 0 0 0,-1-1 0 0 0,0 1 0 0 0,1 0 0 0 0,-1 0 0 0 0,1 1 1 0 0,2 3-9 0 0,0 0 1 0 0,0 0-1 0 0,0 0 0 0 0,-1 1 1 0 0,1-1-1 0 0,-1 1 0 0 0,-1 0 0 0 0,1 0 1 0 0,-1 0-1 0 0,0 0 0 0 0,-1 1 0 0 0,1 1 9 0 0,4 11-20 0 0,3 18 40 0 0,-1 0 0 0 0,-2 0 0 0 0,-1 0 0 0 0,-2 13-20 0 0,1-2 149 0 0,-3-22-34 0 0,-1-20-66 0 0,0 1 1 0 0,0-1-1 0 0,1 0 0 0 0,0 0 1 0 0,1 5-50 0 0,1 0 180 0 0,-2-9 62 0 0,-1-3 32 0 0,-1-20 141 0 0,12-82 200 0 0,-1 38-511 0 0,-2 21-64 0 0,-3 16-40 0 0,0 1 0 0 0,2 0 0 0 0,1 0 0 0 0,6-10 0 0 0,-13 34-8 0 0,0 1 0 0 0,0-1 0 0 0,1 1-1 0 0,-1 0 1 0 0,1 0 0 0 0,-1-1 0 0 0,1 1 0 0 0,1-1 8 0 0,-2 2-3 0 0,-1 1 0 0 0,1-1 0 0 0,0 1 0 0 0,-1-1 0 0 0,1 1 0 0 0,0-1 0 0 0,0 1 0 0 0,-1 0 0 0 0,1-1 0 0 0,0 1 0 0 0,0 0 0 0 0,0 0 0 0 0,-1 0 0 0 0,1-1 0 0 0,0 1 0 0 0,0 0 0 0 0,0 0 0 0 0,0 0 0 0 0,0 0 0 0 0,-1 0 0 0 0,1 1 0 0 0,0-1 0 0 0,0 0 0 0 0,0 0-1 0 0,-1 1 1 0 0,1-1 0 0 0,1 1 3 0 0,4 5-42 0 0,2 6 29 0 0,0 1 1 0 0,-1 0-1 0 0,-1 0 1 0 0,0 1 0 0 0,0 0-1 0 0,0 5 13 0 0,0 3 0 0 0,-2 1 0 0 0,0-1 0 0 0,-1 1 0 0 0,-1 0 0 0 0,-1 0 0 0 0,-2 19 0 0 0,2 4 0 0 0,0-35 0 0 0,-1-1 0 0 0,0 1 0 0 0,0-1 0 0 0,-2 5 0 0 0,1-4-123 0 0,1-11 82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0-1 0 0,0 0 1 0 0,0 0 0 0 0,0 0 0 0 0,0 0 0 0 0,0 0 0 0 0,0 0 0 0 0,0 0 0 0 0,0 0 0 0 0,0 0 0 0 0,0 0 0 0 0,1 0 0 0 0,-1 0 0 0 0,0 0 0 0 0,0 0 0 0 0,0 0 0 0 0,0 0 0 0 0,0 0 0 0 0,0 0 0 0 0,0 0 0 0 0,0 0 0 0 0,0 0 0 0 0,0 0 0 0 0,0 0 0 0 0,0 0 41 0 0,6-17-7757 0 0,-3 1-258 0 0</inkml:trace>
  <inkml:trace contextRef="#ctx0" brushRef="#br0" timeOffset="995.329">678 548 11976 0 0,'1'0'72'0'0,"0"1"1"0"0,1 0-1 0 0,-1 0 1 0 0,0 0-1 0 0,0 0 1 0 0,0 0-1 0 0,0 0 1 0 0,0 1-1 0 0,0-1 1 0 0,-1 0-1 0 0,1 0 1 0 0,0 1 0 0 0,-1-1-1 0 0,1 0 1 0 0,0 1-1 0 0,-1-1 1 0 0,0 1-1 0 0,1-1 1 0 0,-1 1-1 0 0,0-1 1 0 0,0 1-73 0 0,5 13 1478 0 0,17 60 5464 0 0,-18-62-6410 0 0,-1-1 0 0 0,0 0-1 0 0,-1 0 1 0 0,1 12-532 0 0,4 20 776 0 0,-2-12-319 0 0,-1 1 1 0 0,-2 0-1 0 0,-1 9-457 0 0,1 25 269 0 0,2 82 91 0 0,-1-23-256 0 0,-2-80-9 0 0,0-16-17 0 0,0 0 0 0 0,3 5-78 0 0,-2-13 42 0 0,-2-17-93 0 0,1 0-1 0 0,-1 0 0 0 0,1 0 0 0 0,0 0 0 0 0,0-1 0 0 0,0 1 1 0 0,1 0-1 0 0,0 1 52 0 0,-1-4-264 0 0,-6-30-4363 0 0,2 10 2223 0 0</inkml:trace>
  <inkml:trace contextRef="#ctx0" brushRef="#br0" timeOffset="1327.667">674 695 3224 0 0,'0'-7'281'0'0,"0"0"0"0"0,1 0-1 0 0,0 0 1 0 0,1-4-281 0 0,0 5 1877 0 0,0-1 0 0 0,1 1 0 0 0,-1-1 0 0 0,1 1 0 0 0,1 0 0 0 0,-1 0 0 0 0,5-5-1877 0 0,10-11 2800 0 0,-10 14-2386 0 0,2-1 0 0 0,-1 1 0 0 0,1 1 0 0 0,0-1-1 0 0,0 2 1 0 0,1-1 0 0 0,0 2 0 0 0,0-1 0 0 0,6 0-414 0 0,-8 2 95 0 0,0 1 1 0 0,0 1-1 0 0,0-1 0 0 0,0 2 1 0 0,1-1-1 0 0,-1 1 0 0 0,0 1 1 0 0,1 0-1 0 0,-1 0 1 0 0,1 0-1 0 0,-1 1 0 0 0,9 3-95 0 0,-13-3 38 0 0,-1 0 0 0 0,1 1-1 0 0,-1 0 1 0 0,1 0 0 0 0,-1 0 0 0 0,1 1-1 0 0,-1-1 1 0 0,0 1 0 0 0,0 0 0 0 0,-1 0-1 0 0,1 0 1 0 0,0 1 0 0 0,-1 0 0 0 0,0-1-1 0 0,0 1 1 0 0,0 0 0 0 0,1 3-38 0 0,0 0 47 0 0,-1 0 1 0 0,0 1-1 0 0,0-1 1 0 0,-1 0-1 0 0,0 1 0 0 0,0-1 1 0 0,-1 1-1 0 0,0 0 1 0 0,-1 0-1 0 0,1 7-47 0 0,-1 1 139 0 0,-1 0 0 0 0,0-1-1 0 0,-2 1 1 0 0,1 0 0 0 0,-3 4-139 0 0,3-12 74 0 0,-1 0 0 0 0,0-1 0 0 0,0 1 1 0 0,-1-1-1 0 0,0 0 0 0 0,0 0 0 0 0,0 0 0 0 0,-1 0 0 0 0,0-1 0 0 0,-1 0 1 0 0,-1 2-76 0 0,2-4 34 0 0,0 0 0 0 0,1 0-1 0 0,-1-1 1 0 0,-1 0-1 0 0,1 0 1 0 0,0 0-1 0 0,-1-1 1 0 0,-3 2-33 0 0,-9 1 79 0 0,1 0 0 0 0,-4-1-79 0 0,-22 7 91 0 0,33-9-111 0 0,0 0 1 0 0,0-1-1 0 0,0 1 1 0 0,0-2-1 0 0,0 0 1 0 0,-5 0 19 0 0,9 0-274 0 0,0-1 0 0 0,1 1 0 0 0,-1-1 1 0 0,0 0-1 0 0,1-1 0 0 0,-1 1 0 0 0,1-1 0 0 0,-1 0 0 0 0,1-1 0 0 0,0 1 1 0 0,-3-2 273 0 0,-1-3-1394 0 0</inkml:trace>
  <inkml:trace contextRef="#ctx0" brushRef="#br0" timeOffset="1696.542">1060 1 19783 0 0,'0'0'903'0'0,"0"0"-18"0"0,0 7-529 0 0,56 223 4396 0 0,-50-202-4348 0 0,2 29-404 0 0,-3-10 190 0 0,9 64 378 0 0,-6 1 1 0 0,-4 47-569 0 0,-2-2 158 0 0,2-112-1868 0 0,-3-45 10 0 0,2-3-83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49:17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73 18023 0 0,'0'0'407'0'0,"0"0"60"0"0,0 0 23 0 0,0 2-50 0 0,-3 14-271 0 0,2-14-124 0 0,1 1 1 0 0,-1-1-1 0 0,0 0 1 0 0,1 1-1 0 0,0-1 0 0 0,0 0 1 0 0,0 1-1 0 0,0-1 1 0 0,0 0-1 0 0,0 1-45 0 0,5 21 1102 0 0,7 30-375 0 0,0 3-588 0 0,-10-44-189 0 0,0-1 1 0 0,-1 0-1 0 0,0 3 50 0 0,-1 7-6175 0 0,0-10-735 0 0</inkml:trace>
  <inkml:trace contextRef="#ctx0" brushRef="#br0" timeOffset="445.417">547 127 15264 0 0,'-6'-12'1621'0'0,"0"3"-993"0"0,-1 0 1 0 0,0 1 0 0 0,0 0-1 0 0,-1 0 1 0 0,0 0 0 0 0,-6-3-629 0 0,5 3 542 0 0,0 2 1 0 0,0-1-1 0 0,-1 2 1 0 0,1-1-1 0 0,-1 1 1 0 0,-1 0-1 0 0,1 1 1 0 0,-2 0-543 0 0,8 3 56 0 0,-1 0 0 0 0,0 0 0 0 0,0 1 0 0 0,0 0 0 0 0,0-1 0 0 0,0 1 0 0 0,0 1 0 0 0,0-1 0 0 0,1 1 0 0 0,-1 0 0 0 0,0 0 0 0 0,0 0 0 0 0,0 1 1 0 0,1 0-1 0 0,-1 0 0 0 0,1 0 0 0 0,0 0 0 0 0,-1 1 0 0 0,0 1-56 0 0,-3 2 23 0 0,0 0-1 0 0,0 0 1 0 0,1 1 0 0 0,0 0 0 0 0,0 1 0 0 0,1 0-1 0 0,-5 8-22 0 0,-2 5 61 0 0,1 0 0 0 0,-6 16-61 0 0,15-29 4 0 0,0 0 0 0 0,0 0-1 0 0,1 1 1 0 0,0-1 0 0 0,1 1 0 0 0,0-1 0 0 0,0 1-1 0 0,1-1 1 0 0,0 1 0 0 0,1-1 0 0 0,-1 1-1 0 0,2-1 1 0 0,-1 0 0 0 0,1 1 0 0 0,0-1-1 0 0,1 0 1 0 0,3 7-4 0 0,-4-12 4 0 0,0 0-1 0 0,0 0 1 0 0,0-1 0 0 0,0 1-1 0 0,1 0 1 0 0,-1-1 0 0 0,1 0-1 0 0,0 1 1 0 0,0-1-1 0 0,0 0 1 0 0,1 0-4 0 0,39 20 65 0 0,-30-16-52 0 0,6 2 3 0 0,1-1 1 0 0,0-1-1 0 0,2-1-16 0 0,4 2 25 0 0,17 8-25 0 0,14 5 79 0 0,-39-15-17 0 0,0 1 0 0 0,-1 1 0 0 0,0 1 0 0 0,0 0 0 0 0,-1 1-1 0 0,0 1 1 0 0,13 10-62 0 0,-21-13 102 0 0,0 1 0 0 0,-1-1 1 0 0,0 1-1 0 0,0 1 0 0 0,-1-1 0 0 0,0 1 0 0 0,-1 0 0 0 0,0 1 1 0 0,0-1-1 0 0,-1 1 0 0 0,0 0 0 0 0,-1 0 0 0 0,0 1-102 0 0,-2-7 44 0 0,-1 0 1 0 0,1 0-1 0 0,-1 0 0 0 0,0 1 0 0 0,0-1 0 0 0,-1 0 1 0 0,0 0-1 0 0,1 1 0 0 0,-1-1 0 0 0,-2 3-44 0 0,1 1 160 0 0,-1 0 0 0 0,-1 0 1 0 0,1-1-1 0 0,-6 8-160 0 0,6-10 100 0 0,-1 0 1 0 0,0 0 0 0 0,-1-1-1 0 0,1 1 1 0 0,-1-1 0 0 0,0 0-1 0 0,0-1 1 0 0,0 1 0 0 0,0-1-1 0 0,-4 2-100 0 0,-11 5 236 0 0,-1-2 0 0 0,-5 2-236 0 0,21-8 31 0 0,-16 5 72 0 0,-1-1-1 0 0,0-1 1 0 0,0-1 0 0 0,-1-1-1 0 0,1-1 1 0 0,-1-1 0 0 0,1 0-1 0 0,-23-4-102 0 0,29 1 9 0 0,-1-1-1 0 0,1 0 0 0 0,0-2 0 0 0,0 0 0 0 0,1 0 1 0 0,-6-4-9 0 0,-10-6 16 0 0,0-1 1 0 0,-13-10-17 0 0,31 17-469 0 0,0 1 0 0 0,1-1 0 0 0,0-1 0 0 0,1 0 0 0 0,0-1 0 0 0,1 0 0 0 0,-1-1 469 0 0,1-7-7090 0 0,8 2-2200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49:28.64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42 22 5528 0 0,'6'-13'422'0'0,"-5"9"-276"0"0,-3 1 403 0 0,1 2 2219 0 0,1 1 960 0 0,-1 0-3091 0 0,0 0 1 0 0,0 0-1 0 0,-1 0 1 0 0,1 1-1 0 0,0-1 1 0 0,0 0-1 0 0,0 1 1 0 0,0-1-1 0 0,-1 1 1 0 0,1-1-1 0 0,0 1 1 0 0,0 0-1 0 0,0-1 1 0 0,0 1-1 0 0,0 0-637 0 0,-1 1 395 0 0,0-1 0 0 0,1 1 0 0 0,-1 0 0 0 0,0 1 0 0 0,1-1 0 0 0,-1 0 0 0 0,0 1-395 0 0,0 1 123 0 0,1 0-1 0 0,-1 0 0 0 0,1-1 0 0 0,-1 1 1 0 0,1 0-1 0 0,0 1 0 0 0,1-1 0 0 0,-1 0 1 0 0,0 3-123 0 0,0 25 129 0 0,1-14-114 0 0,0-1-1 0 0,1 8-14 0 0,0 5-90 0 0,-1-22-38 0 0,0 1 0 0 0,1-1 0 0 0,0 1 0 0 0,0 1 128 0 0,9 62-5668 0 0,-9-65 3762 0 0</inkml:trace>
  <inkml:trace contextRef="#ctx0" brushRef="#br0" timeOffset="337.241">175 29 10136 0 0,'0'0'777'0'0,"-2"0"-180"0"0,0 1-39 0 0,0-1 0 0 0,0 1 0 0 0,0 0 0 0 0,0 0 0 0 0,0-1 0 0 0,0 1 0 0 0,1 0-1 0 0,-1 1 1 0 0,0-1 0 0 0,1 0 0 0 0,-1 0 0 0 0,0 1 0 0 0,1-1 0 0 0,0 1 0 0 0,-1-1 0 0 0,1 1-1 0 0,0 0 1 0 0,0 0 0 0 0,0-1 0 0 0,0 2-558 0 0,0-1 193 0 0,0 0 1 0 0,0 0-1 0 0,1 0 1 0 0,-1 1-1 0 0,1-1 0 0 0,0 0 1 0 0,0 1-1 0 0,0 0-193 0 0,0 44 2190 0 0,3 6-2190 0 0,-3-16 107 0 0,0 6-84 0 0,0-32-197 0 0,0 0 0 0 0,0 0 0 0 0,-1 0 0 0 0,-1 2 174 0 0,1-1-597 0 0,-1-2-150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49:29.96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477 260 16184 0 0,'0'0'365'0'0,"-7"-17"1029"0"0,3 5-642 0 0,0 0 0 0 0,-1 1 0 0 0,0-1-1 0 0,-1 1 1 0 0,0 0 0 0 0,-3-2-752 0 0,0-2 768 0 0,7 12-606 0 0,0-1-1 0 0,0 1 1 0 0,0 0-1 0 0,-1 0 1 0 0,1 0-1 0 0,0 1 1 0 0,-1-1-162 0 0,-5-4 327 0 0,0 0 0 0 0,1-1 1 0 0,0 0-1 0 0,-2-3-327 0 0,6 7 99 0 0,-1 0 0 0 0,0 0 1 0 0,0 1-1 0 0,-1 0 0 0 0,1-1 0 0 0,-1 1 0 0 0,0 1 1 0 0,1-1-1 0 0,-1 1 0 0 0,0 0 0 0 0,0 0 0 0 0,-1 0 1 0 0,1 1-1 0 0,0 0 0 0 0,-1 0 0 0 0,1 0 0 0 0,0 0 1 0 0,-1 1-1 0 0,1 0 0 0 0,-1 0 0 0 0,1 1 0 0 0,-1-1 1 0 0,1 1-1 0 0,0 1 0 0 0,-1-1 0 0 0,1 1 0 0 0,0-1-99 0 0,-3 4 68 0 0,1-1 0 0 0,0 1-1 0 0,0 0 1 0 0,0 0-1 0 0,0 1 1 0 0,1 0 0 0 0,0 0-1 0 0,0 0 1 0 0,-3 5-68 0 0,-5 10 107 0 0,1 0 0 0 0,-7 16-107 0 0,11-20 28 0 0,-4 7-5 0 0,2 1 0 0 0,2 0 0 0 0,-7 24-23 0 0,-16 82 5 0 0,30-125-2 0 0,-4 29 27 0 0,1 1-1 0 0,2-1 0 0 0,1 1 1 0 0,1 0-1 0 0,4 22-29 0 0,-1-42 5 0 0,1 0 1 0 0,0 0-1 0 0,1-1 0 0 0,1 0 1 0 0,1 1-1 0 0,0-2 0 0 0,1 1 1 0 0,0-1-1 0 0,1 0 0 0 0,5 6-5 0 0,-9-14 1 0 0,1 0 0 0 0,0 0 0 0 0,1 0-1 0 0,-1 0 1 0 0,1-1 0 0 0,0 0 0 0 0,0 0 0 0 0,1-1-1 0 0,0 0 1 0 0,-1 0 0 0 0,1 0 0 0 0,1-1-1 0 0,-1 0 1 0 0,7 1-1 0 0,-8-2 1 0 0,1 0-1 0 0,-1-1 1 0 0,1 0 0 0 0,0 0-1 0 0,-1-1 1 0 0,1 0-1 0 0,0 0 1 0 0,-1 0 0 0 0,1-1-1 0 0,0 0 1 0 0,-1 0 0 0 0,1-1-1 0 0,-1 0 1 0 0,1 0 0 0 0,-1 0-1 0 0,0-1 1 0 0,3-2-1 0 0,8-5 24 0 0,-1-1 0 0 0,0 0 0 0 0,-1-1 0 0 0,-1-1 0 0 0,0 0 0 0 0,0-1 0 0 0,-1-1 0 0 0,3-6-24 0 0,-10 13 53 0 0,-1 0-1 0 0,0-1 1 0 0,-1 0 0 0 0,0 0 0 0 0,-1 0 0 0 0,1-1 0 0 0,-2 1 0 0 0,1-1-1 0 0,-2 0 1 0 0,1 0 0 0 0,-1-1-53 0 0,-4 3 0 0 0,3 8 0 0 0,0-1 0 0 0,0 1 0 0 0,0 0 0 0 0,0 0 0 0 0,-1 0 0 0 0,1 0 0 0 0,0-1 0 0 0,0 1-1 0 0,0 0 1 0 0,0 0 0 0 0,0 0 0 0 0,0 0 0 0 0,-1-1 0 0 0,1 1 0 0 0,0 0 0 0 0,0 0 0 0 0,0 0 0 0 0,0 0 0 0 0,-1 0 0 0 0,1 0 0 0 0,0 0 0 0 0,0 0-1 0 0,0-1 1 0 0,-1 1 0 0 0,1 0 0 0 0,0 0 0 0 0,0 0 0 0 0,0 0 0 0 0,-1 0 0 0 0,1 0 0 0 0,0 0 0 0 0,0 0 0 0 0,-1 0 0 0 0,1 0 0 0 0,0 0 0 0 0,0 0-1 0 0,0 1 1 0 0,0-1 0 0 0,-1 0 0 0 0,1 0 0 0 0,0 0 0 0 0,0 0 0 0 0,0 0 0 0 0,-1 0 0 0 0,1 0 0 0 0,0 1 0 0 0,0-1 0 0 0,0 0 0 0 0,-2 4 16 0 0,-11 17 88 0 0,11-19-126 0 0,0 0 0 0 0,0 0 0 0 0,0 1 0 0 0,1-1 0 0 0,-1 1 1 0 0,1-1-1 0 0,0 1 0 0 0,0 0 0 0 0,0-1 0 0 0,0 1 1 0 0,0 0-1 0 0,1 1 22 0 0,-1 3-87 0 0,2 1 0 0 0,-1-1 0 0 0,1 0 1 0 0,1 1 86 0 0,0 9-36 0 0,-1-11 36 0 0,1-1 0 0 0,-1 1 0 0 0,1-1 0 0 0,0 0 0 0 0,0 1 0 0 0,1-1 0 0 0,0 0 0 0 0,-1-1 0 0 0,2 2 0 0 0,2 3 0 0 0,1-1 0 0 0,0 1 0 0 0,0-2 0 0 0,5 5 0 0 0,-6-6 39 0 0,0-1 1 0 0,0-1-1 0 0,1 1 0 0 0,-1-1 1 0 0,1-1-1 0 0,0 1 0 0 0,0-1 0 0 0,0 0 1 0 0,1-1-1 0 0,-1 1 0 0 0,2-1-39 0 0,-6-1 9 0 0,1-1 0 0 0,-1 1 1 0 0,1-1-1 0 0,-1 0 0 0 0,1 0 0 0 0,0 0 0 0 0,-1 0 0 0 0,1-1 0 0 0,0 1 0 0 0,-1-1 0 0 0,1 0 0 0 0,-1 0 1 0 0,0-1-1 0 0,1 1 0 0 0,-1 0 0 0 0,0-1 0 0 0,0 0 0 0 0,0 0 0 0 0,0 0 0 0 0,0 0 0 0 0,0-1 1 0 0,0 1-1 0 0,-1-1 0 0 0,2-1-9 0 0,2-2 6 0 0,0-1 0 0 0,-1 0 1 0 0,0-1-1 0 0,0 1 0 0 0,-1-1 0 0 0,0 0 1 0 0,0 0-1 0 0,-1 0 0 0 0,0-1 0 0 0,0 1 1 0 0,-1-1-1 0 0,0 0 0 0 0,-1 1 0 0 0,0-1 1 0 0,0 0-1 0 0,-1 0 0 0 0,0 0 1 0 0,0 0-1 0 0,-1 0 0 0 0,-1-3-6 0 0,0-1-35 0 0,-1-1 0 0 0,-1 1 0 0 0,0 0 0 0 0,-1 0 0 0 0,0 0 0 0 0,-1 1 0 0 0,0 0-1 0 0,-1 0 1 0 0,0 0 0 0 0,-1 1 0 0 0,-1 0 0 0 0,0 1 0 0 0,-8-9 35 0 0,13 16-34 0 0,1 0 1 0 0,0 0-1 0 0,-1 1 0 0 0,0-1 0 0 0,1 1 1 0 0,-1 0-1 0 0,0 0 0 0 0,0 1 1 0 0,0-1-1 0 0,0 1 0 0 0,-1 0 0 0 0,1 0 1 0 0,0 0-1 0 0,0 0 0 0 0,-1 1 0 0 0,1 0 1 0 0,-1 0-1 0 0,1 0 0 0 0,0 0 0 0 0,-1 1 1 0 0,1 0-1 0 0,0 0 0 0 0,0 0 1 0 0,0 0-1 0 0,-1 0 0 0 0,1 1 0 0 0,0 0 1 0 0,-1 1 33 0 0,-4 2-43 0 0,2-1 0 0 0,-1 2 0 0 0,1-1 0 0 0,0 1 0 0 0,0 0 0 0 0,0 1 0 0 0,1-1 0 0 0,0 1 0 0 0,0 1 0 0 0,1-1 0 0 0,0 1 0 0 0,0 0 0 0 0,1 0 43 0 0,-1 4-222 0 0,1-1 0 0 0,0 1-1 0 0,1 0 1 0 0,0 1-1 0 0,1-1 1 0 0,0 0 0 0 0,1 1-1 0 0,1-1 1 0 0,0 1-1 0 0,0-1 1 0 0,1 1 0 0 0,1-1-1 0 0,0 1 1 0 0,1-1-1 0 0,0 0 1 0 0,3 6 222 0 0,-2-7-1000 0 0,1 1 0 0 0,1-1 0 0 0,0 0 0 0 0,0-1 0 0 0,1 1 0 0 0,2 0 1000 0 0,5 2-1861 0 0,0-3-96 0 0</inkml:trace>
  <inkml:trace contextRef="#ctx0" brushRef="#br0" timeOffset="674.824">718 574 16240 0 0,'1'-4'178'0'0,"0"2"-1"0"0,-1 0 1 0 0,1 0-1 0 0,0 0 1 0 0,0 1 0 0 0,0-1-1 0 0,0 0 1 0 0,0 1-1 0 0,0-1 1 0 0,0 0-1 0 0,1 1 1 0 0,-1-1-1 0 0,0 1 1 0 0,1 0-1 0 0,0-1-177 0 0,-1 2 126 0 0,-1 0 0 0 0,1 0 0 0 0,-1 0 0 0 0,1-1 0 0 0,-1 1 0 0 0,0 0-1 0 0,1 0 1 0 0,-1 0 0 0 0,1 0 0 0 0,-1 1 0 0 0,1-1 0 0 0,-1 0 0 0 0,0 0-1 0 0,1 0 1 0 0,-1 0 0 0 0,1 0 0 0 0,-1 0 0 0 0,0 1 0 0 0,1-1 0 0 0,-1 0 0 0 0,0 0-1 0 0,1 1 1 0 0,-1-1 0 0 0,0 0 0 0 0,1 0 0 0 0,-1 1 0 0 0,0-1-126 0 0,11 10 1167 0 0,-8-4-885 0 0,0-1 1 0 0,0 1-1 0 0,0 0 1 0 0,-1 0 0 0 0,1 0-1 0 0,-2 0 1 0 0,2 5-283 0 0,7 50 638 0 0,-5-27-301 0 0,1 14-61 0 0,2 16 145 0 0,2 9 107 0 0,-9-70 286 0 0,-2-6-627 0 0,-2-9-156 0 0,2-38 116 0 0,0 16-103 0 0,2 0 0 0 0,4-31-44 0 0,-2 36 41 0 0,0 7-34 0 0,0 0 0 0 0,2-2-7 0 0,-3 18 0 0 0,-1 0 0 0 0,1 1 0 0 0,0-1-1 0 0,1 1 1 0 0,-1-1 0 0 0,1 1 0 0 0,0 0 0 0 0,1 0-1 0 0,-1 0 1 0 0,2 0 0 0 0,-4 3 7 0 0,1 1-1 0 0,-1 0 1 0 0,1 0-1 0 0,-1 0 0 0 0,1 0 1 0 0,0 0-1 0 0,-1 0 1 0 0,1 1-1 0 0,0-1 1 0 0,0 1-1 0 0,0-1 1 0 0,0 1-1 0 0,0-1 1 0 0,-1 1-1 0 0,1 0 1 0 0,0 0-1 0 0,0 0 1 0 0,0 0-1 0 0,0 0 1 0 0,0 1-1 0 0,0-1 1 0 0,1 1-7 0 0,-1-1 9 0 0,1 1 0 0 0,-1 0 0 0 0,0-1 1 0 0,0 1-1 0 0,0 0 0 0 0,0 0 0 0 0,0 0 1 0 0,0 1-1 0 0,0-1 0 0 0,0 0 1 0 0,0 1-1 0 0,0-1 0 0 0,-1 1 0 0 0,1 0 1 0 0,0-1-1 0 0,-1 1 0 0 0,0 0 0 0 0,2 2-9 0 0,3 10 27 0 0,-1 0 0 0 0,0 1-1 0 0,0 0 1 0 0,-2 0 0 0 0,0 0-1 0 0,-1 0 1 0 0,0 1 0 0 0,-1-1-1 0 0,-1 0 1 0 0,0 1 0 0 0,-1-1-1 0 0,-1 0 1 0 0,-2 10-27 0 0,1-11 68 0 0,1 0-1 0 0,1 1 1 0 0,0-1 0 0 0,1 11-68 0 0,0-23 73 0 0,7-18 108 0 0,-1-2-135 0 0,-1 0-1 0 0,-1-1 0 0 0,0 1 1 0 0,-1-3-46 0 0,7-36 66 0 0,-5 39-64 0 0,0-1 0 0 0,0 1 0 0 0,2-1 0 0 0,0 2-1 0 0,2-1 1 0 0,8-13-2 0 0,-16 29 0 0 0,0 1 0 0 0,0-1 0 0 0,1 1 0 0 0,-1-1 0 0 0,1 1 0 0 0,-1 0 0 0 0,1 0 0 0 0,-1 0 0 0 0,1 0 0 0 0,0 0 0 0 0,0 0 0 0 0,1-1 0 0 0,-3 2 0 0 0,1 0 0 0 0,0-1 0 0 0,0 1 0 0 0,0 0 0 0 0,-1 0 0 0 0,1-1 0 0 0,0 1 0 0 0,0 0 0 0 0,0 0 0 0 0,0 0 0 0 0,0 0 0 0 0,-1 0 0 0 0,1 0 0 0 0,0 0 0 0 0,0 0 0 0 0,0 1 0 0 0,0-1 0 0 0,-1 0 0 0 0,1 0 0 0 0,0 1 0 0 0,0-1-1 0 0,0 0 1 0 0,-1 1 0 0 0,1-1 0 0 0,0 1 0 0 0,0-1 0 0 0,-1 1 0 0 0,1 0 0 0 0,10 16 8 0 0,-10-15-4 0 0,1 5 16 0 0,1 1 0 0 0,-2 0 0 0 0,1 0 0 0 0,-1 0 0 0 0,0 1 0 0 0,-1 5-20 0 0,0-8 8 0 0,1 41 274 0 0,-3 0 0 0 0,-3 18-282 0 0,-1 11 482 0 0,4-49-828 0 0,0 3-1345 0 0,2-10-5951 0 0,0-7-1791 0 0</inkml:trace>
  <inkml:trace contextRef="#ctx0" brushRef="#br0" timeOffset="1129.411">1294 593 17935 0 0,'0'0'827'0'0,"0"0"-22"0"0,0 0-379 0 0,0 0 314 0 0,-3 9 1168 0 0,0-1-1514 0 0,1 0 1 0 0,1 1 0 0 0,-1 0 0 0 0,1-1-1 0 0,0 1 1 0 0,1-1 0 0 0,0 1-1 0 0,1 8-394 0 0,0 11 297 0 0,-15 314 1390 0 0,11-297-1630 0 0,-11 89 80 0 0,6-60-114 0 0,1 50-23 0 0,0-42-1373 0 0,7-80-116 0 0,0-2-425 0 0,0 0-78 0 0</inkml:trace>
  <inkml:trace contextRef="#ctx0" brushRef="#br0" timeOffset="1492.231">1243 634 18943 0 0,'0'0'870'0'0,"0"0"-20"0"0,9-10-402 0 0,-6 6-146 0 0,0 0 0 0 0,1 0 0 0 0,0 1-1 0 0,0-1 1 0 0,0 1 0 0 0,0 0 0 0 0,0 0-1 0 0,0 0 1 0 0,1 0 0 0 0,0 1-1 0 0,-1 0 1 0 0,1 0 0 0 0,0 0 0 0 0,0 0-1 0 0,0 1 1 0 0,0 0 0 0 0,1 0-302 0 0,15-2 366 0 0,0 1-1 0 0,0 0 1 0 0,14 2-366 0 0,-29 0 80 0 0,4 1 26 0 0,0 0 0 0 0,0 0 0 0 0,-1 1 0 0 0,1 1 0 0 0,-1 0 1 0 0,1 0-1 0 0,-1 0 0 0 0,0 1 0 0 0,0 1 0 0 0,3 2-106 0 0,-9-5 27 0 0,0 0-1 0 0,0 1 1 0 0,0-1-1 0 0,0 1 1 0 0,0 0 0 0 0,-1 0-1 0 0,0 0 1 0 0,1 0-1 0 0,-1 0 1 0 0,0 0-1 0 0,-1 1 1 0 0,1-1 0 0 0,0 1-1 0 0,-1 0 1 0 0,0-1-1 0 0,0 1 1 0 0,0 0-1 0 0,0 0 1 0 0,-1-1 0 0 0,1 1-1 0 0,-1 0 1 0 0,0 0-1 0 0,0 0 1 0 0,-1 0-27 0 0,1 3 24 0 0,-1 0 0 0 0,0 1 0 0 0,-1-1 1 0 0,0 0-1 0 0,0 0 0 0 0,0 0 0 0 0,-1 0 0 0 0,0 0 1 0 0,-1 0-1 0 0,1-1 0 0 0,-5 6-24 0 0,-5 6 64 0 0,-1 1 1 0 0,-1-2-1 0 0,0 0 1 0 0,-2-1-1 0 0,-16 13-64 0 0,27-24-21 0 0,0-1-1 0 0,0-1 1 0 0,0 1 0 0 0,-1-1 0 0 0,1 0-1 0 0,-1-1 1 0 0,0 1 0 0 0,0-1 0 0 0,-3 0 21 0 0,4-1-73 0 0,1-1 0 0 0,-1 0 0 0 0,1 1 0 0 0,-1-2 0 0 0,1 1 0 0 0,-1-1 0 0 0,1 0 0 0 0,-1 0 0 0 0,1 0 1 0 0,0-1-1 0 0,-1 0 0 0 0,1 0 0 0 0,-2-1 73 0 0,6 3-18 0 0,-4-2-426 0 0,0-1 0 0 0,0 1 1 0 0,0-1-1 0 0,1 0 0 0 0,-1 0 0 0 0,1 0 0 0 0,-1 0 0 0 0,1-1 1 0 0,0 0-1 0 0,0 0 0 0 0,1 0 0 0 0,-3-4 444 0 0,-5-8-5931 0 0,0 0-1544 0 0</inkml:trace>
  <inkml:trace contextRef="#ctx0" brushRef="#br0" timeOffset="1849.274">1597 1 20815 0 0,'0'0'472'0'0,"0"0"68"0"0,0 0 34 0 0,0 0-69 0 0,7 3-308 0 0,-5-1-98 0 0,0 0 0 0 0,-1-1-1 0 0,1 1 1 0 0,0 0 0 0 0,-1 1-1 0 0,0-1 1 0 0,1 0-1 0 0,-1 0 1 0 0,0 0 0 0 0,0 1-1 0 0,0-1 1 0 0,0 3-99 0 0,8 31 1789 0 0,-8-28-1552 0 0,17 91 1215 0 0,-5 1 1 0 0,-1 48-1453 0 0,-6 14 1262 0 0,4 65-679 0 0,-4-110-726 0 0,-5-105 878 0 0,0-1-3410 0 0,0-8-1552 0 0,0-15 311 0 0,0-17-1267 0 0,2 9 2561 0 0</inkml:trace>
  <inkml:trace contextRef="#ctx0" brushRef="#br0" timeOffset="2186.058">1752 814 14768 0 0,'0'0'678'0'0,"0"0"-14"0"0,0 0-259 0 0,1-1 485 0 0,28-9 3000 0 0,-21 7-3062 0 0,0 0 0 0 0,0 1 0 0 0,0 0 0 0 0,1 0-828 0 0,-4 1 60 0 0,0 0 0 0 0,0 0 0 0 0,0-1 0 0 0,-1 0 0 0 0,1 1 0 0 0,0-2 0 0 0,-1 1-1 0 0,1 0 1 0 0,-1-1 0 0 0,0 0 0 0 0,1 0 0 0 0,-1 0 0 0 0,-1 0 0 0 0,1-1 0 0 0,0 0 0 0 0,-1 0-1 0 0,0 0 1 0 0,0 0 0 0 0,0 0 0 0 0,-1 0 0 0 0,1-1 0 0 0,-1 1 0 0 0,0-1 0 0 0,0 0 0 0 0,0 0 0 0 0,0-2-60 0 0,0-1 13 0 0,0 1 1 0 0,0 0 0 0 0,0-1 0 0 0,-1 1-1 0 0,0-1 1 0 0,-1 0 0 0 0,1 1-1 0 0,-2-1 1 0 0,1 0 0 0 0,-1 1 0 0 0,0-1-1 0 0,0 1 1 0 0,-2-4-14 0 0,0 2 23 0 0,2 4-20 0 0,-1-1 1 0 0,0 1 0 0 0,0 0 0 0 0,0 0 0 0 0,-1 0 0 0 0,-2-4-4 0 0,5 8 8 0 0,-1 1 1 0 0,0-1 0 0 0,1 0 0 0 0,-1 1 0 0 0,1-1 0 0 0,-1 0 0 0 0,0 1 0 0 0,0-1-1 0 0,1 1 1 0 0,-1 0 0 0 0,0-1 0 0 0,0 1 0 0 0,0-1 0 0 0,1 1 0 0 0,-1 0 0 0 0,0 0-1 0 0,0 0 1 0 0,0-1-9 0 0,-1 1 24 0 0,1 1 0 0 0,0-1-1 0 0,-1 0 1 0 0,1 0 0 0 0,0 1 0 0 0,0-1-1 0 0,0 1 1 0 0,-1-1 0 0 0,1 1-1 0 0,0-1 1 0 0,0 1 0 0 0,0 0-1 0 0,0-1 1 0 0,0 1 0 0 0,0 0-1 0 0,0 0 1 0 0,0 0-24 0 0,-4 5 125 0 0,-1 0 0 0 0,1 0 0 0 0,0 1 0 0 0,1 0 1 0 0,0 0-1 0 0,0 0 0 0 0,0 0 0 0 0,1 1 0 0 0,-2 4-125 0 0,-2 11 64 0 0,0 1-1 0 0,-1 13-63 0 0,2-10 186 0 0,2 1 0 0 0,-1 19-186 0 0,5-36 44 0 0,0 1 0 0 0,0-1 0 0 0,1 0-1 0 0,1 0 1 0 0,0 0 0 0 0,0 0 0 0 0,1 0 0 0 0,2 2-44 0 0,-4-9 12 0 0,0-1 0 0 0,1 1 0 0 0,0-1 0 0 0,0 0 0 0 0,0 0 0 0 0,0 0 0 0 0,1 0 1 0 0,-1 0-1 0 0,1 0 0 0 0,-1 0 0 0 0,1-1 0 0 0,0 1 0 0 0,0-1 0 0 0,0 0 0 0 0,1 0 0 0 0,-1 0 0 0 0,0 0 0 0 0,1-1 0 0 0,-1 1 0 0 0,1-1 0 0 0,-1 0 0 0 0,1 0 0 0 0,0 0 0 0 0,0-1 0 0 0,-1 1 0 0 0,2-1-12 0 0,0 0-153 0 0,1-1 0 0 0,-1 1-1 0 0,1-1 1 0 0,-1-1-1 0 0,1 1 1 0 0,-1-1-1 0 0,0 0 1 0 0,3-1 153 0 0,2-2-1558 0 0,0 0 1 0 0,-1-1 0 0 0,7-5 1557 0 0,-7 5-2158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3.47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56 19351 0 0,'0'0'886'0'0,"0"0"-21"0"0,15 4 383 0 0,-6-5-690 0 0,1 0 0 0 0,-1-1 0 0 0,0 0 1 0 0,0-1-1 0 0,0 0 0 0 0,0 0 0 0 0,0-1 0 0 0,1-1-558 0 0,4-1-292 0 0,0 0-1 0 0,11-2 293 0 0,-23 7-512 0 0,0 1 0 0 0,0-1 1 0 0,-1 0-1 0 0,1 0 0 0 0,0 1 0 0 0,0-1 1 0 0,-1 0-1 0 0,1-1 0 0 0,-1 1 0 0 0,1 0 1 0 0,0-1 511 0 0,4-2-7625 0 0</inkml:trace>
  <inkml:trace contextRef="#ctx0" brushRef="#br0" timeOffset="356.57">29 155 9672 0 0,'0'0'748'0'0,"0"0"-196"0"0,0 0 1009 0 0,0 0 492 0 0,0 0 99 0 0,0 0-133 0 0,0 0-646 0 0,2 1-278 0 0,3 1-671 0 0,0-1 1 0 0,-1 0 0 0 0,1 0-1 0 0,0-1 1 0 0,0 0 0 0 0,0 1-1 0 0,0-1 1 0 0,0-1 0 0 0,1 1-425 0 0,47-10 481 0 0,-28 5-843 0 0,-1-3-2157 0 0,-13 3-5672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49:34.7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 81 4608 0 0,'0'0'208'0'0,"-5"-14"32"0"0,-1-7 11643 0 0,6 20-8041 0 0,0 1-1856 0 0,0 0-812 0 0,0 0-166 0 0,0 0-142 0 0,4 7-286 0 0,4 15-485 0 0,-1 1 0 0 0,-2 1-1 0 0,4 20-94 0 0,-9-43 0 0 0,1 5-187 0 0,1-1 0 0 0,-1 0 1 0 0,2 0-1 0 0,-1 0 0 0 0,0 0 0 0 0,1 0 0 0 0,0 0 187 0 0,-2-4-1364 0 0,-1-1-373 0 0,0 0-1168 0 0,0 0-4372 0 0</inkml:trace>
  <inkml:trace contextRef="#ctx0" brushRef="#br0" timeOffset="358.355">144 1 10592 0 0,'0'0'818'0'0,"0"0"-224"0"0,0 0 1032 0 0,0 0 508 0 0,0 1 1625 0 0,0 10-1729 0 0,0-2-461 0 0,1 0 0 0 0,0 0 0 0 0,2 4-1569 0 0,2 18 1611 0 0,7 48-1275 0 0,-11-74-1113 0 0,0 0 0 0 0,1 0 0 0 0,-1-1 0 0 0,1 1 0 0 0,0 0 0 0 0,2 2 777 0 0,1 2-3102 0 0,1 3-5669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49:33.9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 19 20935 0 0,'0'0'472'0'0,"0"0"68"0"0,-5 4 546 0 0,5-4-1061 0 0,0 0 0 0 0,-1 0 1 0 0,1 1-1 0 0,0-1 0 0 0,0 0 1 0 0,0 0-1 0 0,0 0 1 0 0,0 1-1 0 0,-1-1 0 0 0,1 0 1 0 0,0 0-1 0 0,0 1 0 0 0,0-1 1 0 0,0 0-1 0 0,0 1 1 0 0,0-1-1 0 0,0 0 0 0 0,0 0 1 0 0,0 1-1 0 0,0-1 0 0 0,0 0 1 0 0,0 0-1 0 0,0 1 1 0 0,0-1-1 0 0,0 0 0 0 0,0 0 1 0 0,0 1-1 0 0,0-1 0 0 0,0 0 1 0 0,1 1-1 0 0,-1-1 1 0 0,0 0-1 0 0,0 0 0 0 0,0 0 1 0 0,0 1-1 0 0,0-1 0 0 0,1 0 1 0 0,-1 0-1 0 0,0 0 1 0 0,0 1-1 0 0,1-1 0 0 0,-1 0 1 0 0,0 0-1 0 0,0 0-25 0 0,13 14 1027 0 0,-11-12-722 0 0,11 10 473 0 0,1-1 1 0 0,-1 0-1 0 0,15 7-778 0 0,7 7 454 0 0,-1 3-307 0 0,-2 1 1 0 0,21 26-148 0 0,-32-33 39 0 0,73 81-112 0 0,-48-59-2459 0 0,-45-43 1519 0 0,-1-1-627 0 0,0 0-273 0 0,0 0-57 0 0</inkml:trace>
  <inkml:trace contextRef="#ctx0" brushRef="#br0" timeOffset="359.474">324 1 11976 0 0,'0'0'922'0'0,"0"0"-271"0"0,0 0 1090 0 0,-1 1 540 0 0,-10 13 2739 0 0,-2 15-2394 0 0,5-11-1725 0 0,-31 74 132 0 0,12-37-630 0 0,-3-1-1 0 0,-2-1 1 0 0,-4 1-403 0 0,16-22 57 0 0,16-25-56 0 0,0 1 1 0 0,0-1 0 0 0,-1 0 0 0 0,-6 5-2 0 0,6-6-39 0 0,3-4-17 0 0,0 0-1 0 0,-1 0 1 0 0,1 0-1 0 0,0 1 0 0 0,0-1 1 0 0,1 1-1 0 0,-1-1 1 0 0,1 1-1 0 0,-1 0 1 0 0,1 0-1 0 0,0 0 1 0 0,0-1-1 0 0,0 1 0 0 0,0 1 57 0 0,-5 5-486 0 0,3-6-1387 0 0,2 0-4903 0 0,1-3-1185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49:46.8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169 246 9992 0 0,'0'0'456'0'0,"0"-1"-8"0"0,0-8 67 0 0,0 0 0 0 0,1 0-1 0 0,0 0 1 0 0,0 0 0 0 0,2-7-515 0 0,-2 15 1331 0 0,2-5 674 0 0,-2 7 6327 0 0,-1 15-7205 0 0,1-10-763 0 0,-1 1 1 0 0,0 0-1 0 0,0-1 0 0 0,-1 6-364 0 0,-5 22 675 0 0,-21 121 2536 0 0,-1 96-3211 0 0,30-166-20 0 0,-2-83-533 0 0,8-12-964 0 0,-6 5 799 0 0,1-1 1 0 0,-1 1 0 0 0,0-1 0 0 0,-1 1-1 0 0,1-1 1 0 0,-1 0 0 0 0,0 0 717 0 0,0-12-2274 0 0</inkml:trace>
  <inkml:trace contextRef="#ctx0" brushRef="#br0" timeOffset="722.819">186 164 14280 0 0,'-4'-41'1802'0'0,"4"39"-382"0"0,0 2 471 0 0,0 0 86 0 0,0 0-104 0 0,0 0-517 0 0,0 0-225 0 0,0 0-47 0 0,0 0-100 0 0,1 0-902 0 0,0 0 1 0 0,0-1-1 0 0,0 1 0 0 0,0-1 1 0 0,0 1-1 0 0,-1-1 0 0 0,1 1 1 0 0,0-1-1 0 0,0 1 1 0 0,-1-1-1 0 0,1 0 0 0 0,0 1 1 0 0,0-2-83 0 0,7-5 385 0 0,13-5 266 0 0,-12 6-442 0 0,0 1-1 0 0,0 0 1 0 0,1 1-1 0 0,6-2-208 0 0,2 0 157 0 0,-10 4-106 0 0,0-1 0 0 0,0 1 0 0 0,0 1 1 0 0,0-1-1 0 0,1 1 0 0 0,1 1-51 0 0,5-1 18 0 0,0 0 0 0 0,10-3-18 0 0,-13 2 6 0 0,0 0 0 0 0,0 1 0 0 0,0 0 0 0 0,6 1-6 0 0,1 1 75 0 0,-1-1 1 0 0,4-1-76 0 0,13 0 113 0 0,-31 0-100 0 0,0 1 1 0 0,0-1-1 0 0,-1 1 0 0 0,1-1 0 0 0,0 0 1 0 0,0 0-1 0 0,-1-1 0 0 0,2 0-13 0 0,3-1 16 0 0,0 0 1 0 0,0 1-1 0 0,1-1 0 0 0,-1 2-16 0 0,-7 1 9 0 0,0-1 1 0 0,0 1 0 0 0,1 0-1 0 0,-1 0 1 0 0,0-1 0 0 0,0 1-1 0 0,0-1 1 0 0,0 1-1 0 0,0-1 1 0 0,0 0 0 0 0,0 1-1 0 0,0-1 1 0 0,0 0 0 0 0,0 0-1 0 0,0 1 1 0 0,0-1-1 0 0,0-1-9 0 0,6-3 90 0 0,-5 4-18 0 0,-2 1 0 0 0,0 0 1 0 0,0 0 6 0 0,0 0 1 0 0,0 0 0 0 0,0 0-3 0 0,0 0-10 0 0,0 16-3 0 0,-2-2-64 0 0,1 0 0 0 0,0-1 0 0 0,1 1 0 0 0,1 0 0 0 0,0 1 0 0 0,1 4 0 0 0,-2 0 0 0 0,0 3 0 0 0,-3 15 9 0 0,-7 179 134 0 0,8-160-143 0 0,1-24 0 0 0,1 1 0 0 0,2 11 0 0 0,-1-23 0 0 0,-1 0 0 0 0,-1 1 0 0 0,-1-1 0 0 0,-5 20 0 0 0,5-31 0 0 0,1-3 0 0 0,1-3 0 0 0,0-1 0 0 0,-1 1 0 0 0,0 0 0 0 0,0-1 0 0 0,0 1 0 0 0,0-1 0 0 0,-2 3 0 0 0,3-5 0 0 0,-1 0 0 0 0,0 0 0 0 0,0 0 0 0 0,0 0 0 0 0,0 0 0 0 0,1-1 0 0 0,-1 1 0 0 0,0 0 0 0 0,0 0 0 0 0,-1-1 0 0 0,1 1 0 0 0,0 0 0 0 0,0-1 0 0 0,0 1 0 0 0,0-1 0 0 0,0 0 0 0 0,-1 1 0 0 0,1-1 0 0 0,0 0 0 0 0,0 0 0 0 0,-1 0 0 0 0,1 1 0 0 0,0-1 0 0 0,-2-1 0 0 0,-18 0 0 0 0,-1-1 0 0 0,-14-3 0 0 0,-25-3 0 0 0,45 6 2 0 0,3 1-8 0 0,0 0 0 0 0,0 1 0 0 0,0 0-1 0 0,0 0 1 0 0,0 2 0 0 0,-7 1 6 0 0,-188 45-933 0 0,92-27 1805 0 0,114-21-862 0 0,0 1-1 0 0,-1-1 1 0 0,1 0-1 0 0,0-1 1 0 0,0 1 0 0 0,-1 0-1 0 0,1-1 1 0 0,0 1-1 0 0,0-1 1 0 0,-1 0-10 0 0,3 1-14 0 0,0 0 0 0 0,-1 0-1 0 0,1 0 1 0 0,0 0 0 0 0,0 0 0 0 0,-1 0 0 0 0,1 0-1 0 0,0 0 1 0 0,-1 0 0 0 0,1 0 0 0 0,0 0-1 0 0,0-1 1 0 0,-1 1 0 0 0,1 0 0 0 0,0 0 0 0 0,0 0-1 0 0,-1 0 1 0 0,1-1 0 0 0,0 1 0 0 0,0 0-1 0 0,0 0 1 0 0,-1 0 0 0 0,1-1 0 0 0,0 1 0 0 0,0 0-1 0 0,0 0 1 0 0,0-1 0 0 0,0 1 0 0 0,-1 0 0 0 0,1 0-1 0 0,0-1 1 0 0,0 1 0 0 0,0 0 0 0 0,0 0-1 0 0,0-1 1 0 0,0 1 0 0 0,0 0 0 0 0,0-1 0 0 0,0 1-1 0 0,0 0 1 0 0,0 0 0 0 0,0-1 0 0 0,0 1 0 0 0,0 0-1 0 0,0-1 1 0 0,1 1 0 0 0,-1 0 0 0 0,0 0-1 0 0,0-1 1 0 0,0 1 0 0 0,0 0 0 0 0,0 0 0 0 0,1-1-1 0 0,-1 1 1 0 0,0 0 0 0 0,0 0 0 0 0,0 0 0 0 0,1-1-1 0 0,-1 1 1 0 0,0 0 14 0 0,0 0-206 0 0,2-3-307 0 0,0 1 0 0 0,0-1 0 0 0,1 1-1 0 0,-1 0 1 0 0,0 0 0 0 0,1 0-1 0 0,0-1 514 0 0,-1 2-634 0 0,9-8-9432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7:50:17.4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167 344 18399 0 0,'-3'0'127'0'0,"1"0"0"0"0,-1 0 0 0 0,1 0 0 0 0,0 0-1 0 0,-1 0 1 0 0,1 1 0 0 0,0-1 0 0 0,0 1 0 0 0,-1-1-1 0 0,1 1 1 0 0,0 0 0 0 0,0 0 0 0 0,0 0 0 0 0,0 0-1 0 0,0 1 1 0 0,0-1 0 0 0,0 1 0 0 0,0-1 0 0 0,0 1-1 0 0,1-1 1 0 0,-1 1 0 0 0,1 0 0 0 0,-1 0 0 0 0,1 0-1 0 0,0 0 1 0 0,-1 0 0 0 0,1 0 0 0 0,0 0 0 0 0,0 1-127 0 0,-1 3 353 0 0,0 2 0 0 0,0-1 0 0 0,1 0 0 0 0,-1 0-1 0 0,2 0 1 0 0,-1 1 0 0 0,1-1 0 0 0,0 4-353 0 0,2 18 1016 0 0,3 15-1016 0 0,-2-21 335 0 0,35 258 1083 0 0,10 91-131 0 0,-6 100 192 0 0,-29 4-907 0 0,-14-457-557 0 0,2 325 266 0 0,-1-342-280 0 0,3 34 63 0 0,-2-35-80 0 0,-1 1 0 0 0,0 0-1 0 0,1-1 1 0 0,-1 0 0 0 0,1 1-1 0 0,-1-1 1 0 0,1 1 0 0 0,0-1-1 0 0,0 0 1 0 0,0 1 0 0 0,0-1-1 0 0,0 0 1 0 0,0 0 0 0 0,0 1-1 0 0,0-1 1 0 0,0 0 0 0 0,0 0-1 0 0,0 0 1 0 0,1-1 0 0 0,-1 1 16 0 0,0 0-68 0 0,0-1 0 0 0,-1 0 0 0 0,1 0 1 0 0,-1 0-1 0 0,1 0 0 0 0,-1 0 0 0 0,1 0 0 0 0,0 1 1 0 0,-1-1-1 0 0,1-1 0 0 0,-1 1 0 0 0,1 0 0 0 0,0 0 1 0 0,-1 0-1 0 0,1 0 0 0 0,-1 0 0 0 0,1 0 0 0 0,-1-1 1 0 0,1 1-1 0 0,0 0 68 0 0,16-12-1815 0 0</inkml:trace>
  <inkml:trace contextRef="#ctx0" brushRef="#br0" timeOffset="1">5 388 6448 0 0,'0'-1'112'0'0,"0"1"-82"0"0,0-1 1 0 0,1 1 0 0 0,-1 0 0 0 0,0-1 0 0 0,0 1-1 0 0,0-1 1 0 0,0 1 0 0 0,0-1 0 0 0,0 1 0 0 0,0-1-1 0 0,0 1 1 0 0,0 0 0 0 0,0-1 0 0 0,-1 1 0 0 0,1-1 0 0 0,0 1-1 0 0,0-1 1 0 0,0 1 0 0 0,0 0 0 0 0,-1-1 0 0 0,1 1-1 0 0,0-1 1 0 0,0 1 0 0 0,-1 0 0 0 0,1-1 0 0 0,0 1-1 0 0,-1 0 1 0 0,1 0 0 0 0,-1-1-31 0 0,1 1 1605 0 0,0 0 555 0 0,0 0 106 0 0,11-7 1197 0 0,3-1-2278 0 0,1 1 0 0 0,0 0 0 0 0,1 2 0 0 0,8-3-1185 0 0,14-5 1112 0 0,14-4-117 0 0,1 1-1 0 0,44-5-994 0 0,113-12 1204 0 0,-197 31-1137 0 0,352-35 897 0 0,-82 10-484 0 0,-34 1-56 0 0,-169 18-295 0 0,88-12 118 0 0,-2-1 4 0 0,-60 8-93 0 0,100-10 178 0 0,29 3-76 0 0,13 3-14 0 0,-27 4-84 0 0,-106 7-71 0 0,-86 6-25 0 0,1 1 0 0 0,-1 2 0 0 0,24 5-66 0 0,21 2 289 0 0,-65-10-234 0 0,27 3 766 0 0,29-2-821 0 0,-64 0 58 0 0,3 3-54 0 0,-1-1 0 0 0,0 0 0 0 0,-1 1 0 0 0,1 0 0 0 0,-1 0-1 0 0,1 0 1 0 0,-1 0 0 0 0,0 0 0 0 0,-1 0 0 0 0,1 0 0 0 0,-1 0-1 0 0,1 1 1 0 0,-1-1 0 0 0,-1 1 0 0 0,1-1 0 0 0,-1 1 0 0 0,1-1-4 0 0,3 23 9 0 0,-1-10 61 0 0,-1 1 0 0 0,-1-1 0 0 0,0 3-70 0 0,3 36 153 0 0,0-17-82 0 0,-2 1-1 0 0,-2 7-70 0 0,1 18 56 0 0,-1 56 116 0 0,4 59 13 0 0,23 93 331 0 0,37 147-516 0 0,-33-225 28 0 0,-7-44-25 0 0,15 155-3 0 0,-17 3 0 0 0,-14-184 0 0 0,-5-86 0 0 0,5 115 0 0 0,-9-149 0 0 0,1-4 0 0 0,0-1 0 0 0,0 0 0 0 0,0 1 0 0 0,0-1 0 0 0,0 1 0 0 0,0-1 0 0 0,0 0 0 0 0,0 1 0 0 0,-1-1 0 0 0,1 1 0 0 0,0-1 0 0 0,0 0 0 0 0,0 1 0 0 0,-1-1 0 0 0,1 0 0 0 0,0 1 0 0 0,-1-1 0 0 0,1 0 0 0 0,0 1 0 0 0,-1-1 0 0 0,1 0 0 0 0,0 0 0 0 0,-1 0 0 0 0,1 1 0 0 0,0-1 0 0 0,-1 0 0 0 0,1 0 0 0 0,-1 0 0 0 0,1 0 0 0 0,0 1 0 0 0,-1-1 0 0 0,1 0 0 0 0,-2 0 0 0 0,-1 2 0 0 0,-1-1 0 0 0,0 0 0 0 0,0 0 0 0 0,0 0 0 0 0,0 0 0 0 0,0 0 0 0 0,0-1 0 0 0,0 0 0 0 0,0 0 0 0 0,-1 0 0 0 0,1 0 0 0 0,-2-1 0 0 0,-15 1 0 0 0,-59 2 0 0 0,34-1 0 0 0,-2 2 0 0 0,-138 8 0 0 0,-51-9 0 0 0,172-2 0 0 0,-786 7 0 0 0,248 10 0 0 0,-115 39 0 0 0,644-51 0 0 0,0-4 0 0 0,-47-6 0 0 0,120 5 0 0 0,-8 0-38 0 0,-1-1 1 0 0,1-1-1 0 0,0 1 1 0 0,-1-1-1 0 0,0-1 38 0 0,8 2-18 0 0,1 0 0 0 0,-1 1 0 0 0,0-1 0 0 0,1 0-1 0 0,-1 0 1 0 0,1 0 0 0 0,-1 0 0 0 0,1 0 0 0 0,0 0 0 0 0,-1 0 0 0 0,1-1 0 0 0,0 1-1 0 0,-1-1 19 0 0,1 1-14 0 0,1-1-1 0 0,-1 1 0 0 0,1 0 0 0 0,-1 0 1 0 0,1 0-1 0 0,0 0 0 0 0,0 0 1 0 0,0 0-1 0 0,-1 0 0 0 0,1 0 0 0 0,0-1 1 0 0,1 1-1 0 0,-1 0 0 0 0,0 0 0 0 0,0 0 1 0 0,0 0-1 0 0,1 0 0 0 0,-1 0 0 0 0,0 0 1 0 0,1-1-1 0 0,-1 1 0 0 0,1 0 0 0 0,0 0 15 0 0,1-3-423 0 0,1-1-1 0 0,0 1 1 0 0,0 0-1 0 0,0 0 0 0 0,0 1 1 0 0,1-1-1 0 0,1-1 424 0 0,13-9-1760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8.1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25 182 7368 0 0,'0'0'333'0'0,"-13"-7"134"0"0,12 5-245 0 0,0 1 1 0 0,0 0-1 0 0,0 0 1 0 0,0 0-1 0 0,0-1 0 0 0,0 1 1 0 0,1 0-1 0 0,-1-1 1 0 0,0 1-1 0 0,1-1 1 0 0,-1 1-1 0 0,1-1 1 0 0,-1 1-1 0 0,1-1 0 0 0,0 0 1 0 0,0 1-1 0 0,0-1 1 0 0,0 1-1 0 0,0-1 1 0 0,0 1-1 0 0,0-1 0 0 0,0 0 1 0 0,0 1-1 0 0,1-1 1 0 0,-1 1-1 0 0,1-1 1 0 0,-1 1-1 0 0,1-1 1 0 0,0 1-1 0 0,0 0 0 0 0,0-2-222 0 0,4-5 2266 0 0,0 0 0 0 0,1 0 0 0 0,0 0 0 0 0,6-6-2266 0 0,-4 6 556 0 0,-1 1-365 0 0,0 0-1 0 0,0 0 0 0 0,1 1 1 0 0,0 0-1 0 0,1 1 1 0 0,-1-1-1 0 0,1 1 0 0 0,0 1 1 0 0,1 0-1 0 0,-1 0 0 0 0,1 1 1 0 0,-1 0-1 0 0,1 1 1 0 0,8-1-191 0 0,-16 2 28 0 0,0 1 0 0 0,1 0 1 0 0,-1 0-1 0 0,0 0 0 0 0,0 1 1 0 0,0-1-1 0 0,0 0 0 0 0,0 1 1 0 0,0-1-1 0 0,0 1 0 0 0,0 0 1 0 0,0 0-1 0 0,0 0 0 0 0,0 0 1 0 0,0 0-1 0 0,0 0 0 0 0,0 0 1 0 0,-1 1-1 0 0,1-1 0 0 0,-1 1 1 0 0,1-1-1 0 0,-1 1 1 0 0,1-1-1 0 0,-1 1 0 0 0,0 0 1 0 0,0 0-29 0 0,1 2 15 0 0,0-1 1 0 0,0 1 0 0 0,-1-1 0 0 0,1 1 0 0 0,-1 0-1 0 0,0 0 1 0 0,0-1 0 0 0,0 1 0 0 0,-1 0 0 0 0,0 0 0 0 0,1 0-1 0 0,-1 0 1 0 0,-1 3-16 0 0,-1 4 114 0 0,0 1-1 0 0,-1 0 1 0 0,0-1-1 0 0,-1 0 1 0 0,0 0-1 0 0,0 0 1 0 0,-6 8-114 0 0,-8 11 513 0 0,-20 26-513 0 0,8-12 288 0 0,21-28-106 0 0,0 0-1 0 0,-1 5-181 0 0,-15 28 405 0 0,15-34-81 0 0,1 1 0 0 0,-6 15-324 0 0,14-30 64 0 0,1-1-24 0 0,0 0-68 0 0,10 2 401 0 0,100-4 210 0 0,45-8-583 0 0,-99 3-3154 0 0,0-2-3290 0 0,-24 2-3333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58.9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8 790 5984 0 0,'0'0'273'0'0,"0"0"-5"0"0,-5 5 1211 0 0,4-2 4193 0 0,0 12-2458 0 0,0-10-2790 0 0,1 0 1 0 0,0 1 0 0 0,0-1-1 0 0,1 0 1 0 0,0 2-425 0 0,17 100 3870 0 0,15 146-1642 0 0,-25-155-1164 0 0,-5 27-1064 0 0,1-53 1055 0 0,-2-52-512 0 0,0-22 27 0 0,-3-10-293 0 0,-8-80 332 0 0,4-15-609 0 0,2 49 74 0 0,3 20-74 0 0,4-37 0 0 0,1-14 0 0 0,-5 47-28 0 0,7-38 28 0 0,-5 60-13 0 0,2-1 0 0 0,1 1 0 0 0,0 0 0 0 0,8-17 13 0 0,-10 30-19 0 0,0 2 0 0 0,0-1 0 0 0,0 0 0 0 0,1 1 0 0 0,0-1 0 0 0,0 1 0 0 0,0 0 0 0 0,0 0 1 0 0,1 1-1 0 0,1-2 19 0 0,-4 5 21 0 0,0-1-1 0 0,0 1 1 0 0,0-1 0 0 0,1 1 0 0 0,-1 0 0 0 0,0-1 0 0 0,1 1 0 0 0,-1 0 0 0 0,0 1 0 0 0,1-1 0 0 0,-1 0 0 0 0,1 1 0 0 0,0-1 0 0 0,-1 1 0 0 0,1 0 0 0 0,-1 0 0 0 0,1 0 0 0 0,0 0 0 0 0,-1 0-1 0 0,1 1 1 0 0,-1-1 0 0 0,1 1 0 0 0,-1 0 0 0 0,1-1 0 0 0,-1 1 0 0 0,1 0 0 0 0,0 1-21 0 0,4 3-38 0 0,-1-1 0 0 0,0 1 1 0 0,0 0-1 0 0,0 0 0 0 0,-1 1 0 0 0,1-1 0 0 0,-1 1 1 0 0,-1 1-1 0 0,1-1 0 0 0,-1 1 0 0 0,0-1 0 0 0,0 1 0 0 0,-1 0 1 0 0,0 0-1 0 0,0 3 38 0 0,4 12 24 0 0,0 0 1 0 0,-2 1-1 0 0,-1-1 1 0 0,1 17-25 0 0,1 62 442 0 0,-4 66-442 0 0,-2-96 99 0 0,-2-17-38 0 0,2-11 35 0 0,1 10-96 0 0,0-35 38 0 0,-1-5-14 0 0,1 1 1 0 0,0-1-1 0 0,1 0 0 0 0,1 0 1 0 0,0 0-1 0 0,3 7-24 0 0,-5-18 1 0 0,-1-1-1 0 0,1 1 1 0 0,0-1-1 0 0,-1 1 1 0 0,1-1-1 0 0,0 1 0 0 0,0-1 1 0 0,0 1-1 0 0,0-1 1 0 0,0 0-1 0 0,1 0 0 0 0,-1 0 1 0 0,0 1-1 0 0,0-1 1 0 0,1 0-1 0 0,-1-1 1 0 0,1 1-1 0 0,-1 0 0 0 0,1 0 1 0 0,-1-1-1 0 0,1 1 1 0 0,-1 0-1 0 0,1-1 1 0 0,0 0-1 0 0,-1 1 0 0 0,1-1 1 0 0,0 0-1 0 0,1 0-17 0 0,0 0 0 0 0,0-1-1 0 0,0 0 1 0 0,0 1 0 0 0,0-1 0 0 0,0 0 0 0 0,-1 0 0 0 0,1-1 0 0 0,0 1 0 0 0,-1 0 0 0 0,1-1 0 0 0,-1 0 0 0 0,1 0-1 0 0,1-1 18 0 0,-1 0-91 0 0,7-5-763 0 0,0-1-1 0 0,0 0 0 0 0,-1 0 0 0 0,-1-1 0 0 0,1-1 855 0 0,2-8-9267 0 0</inkml:trace>
  <inkml:trace contextRef="#ctx0" brushRef="#br0" timeOffset="1118.932">722 80 12752 0 0,'0'0'289'0'0,"0"0"40"0"0,0 0 22 0 0,0 0-40 0 0,0 0-49 0 0,0 0 550 0 0,0 0 256 0 0,0 0 55 0 0,0 0-29 0 0,0 0-167 0 0,0 0-79 0 0,0 0-15 0 0,0 0-75 0 0,0 0-314 0 0,0 0-136 0 0,0 0-27 0 0,0 0 11 0 0,0 0 79 0 0,0 0 39 0 0,0 0 6 0 0,0 0-9 0 0,-8 11 666 0 0,4-7-1006 0 0,0-1 0 0 0,-1 1-1 0 0,1-1 1 0 0,-1 0 0 0 0,0 0-1 0 0,0-1 1 0 0,0 1 0 0 0,0-1-1 0 0,0 0 1 0 0,-3 0-67 0 0,-42 14-3 0 0,42-15 20 0 0,0 1 68 0 0,0-1 0 0 0,-1 0 0 0 0,-7 0-85 0 0,11-1 20 0 0,4 0 1 0 0,0 0 0 0 0,-1 0 0 0 0,1 1 0 0 0,-1-1 0 0 0,1-1 0 0 0,0 1 1 0 0,-1 0-1 0 0,1 0 0 0 0,-1 0 0 0 0,1-1 0 0 0,0 1 0 0 0,-1-1 0 0 0,1 1 0 0 0,0-1 0 0 0,0 1-21 0 0,0-1 75 0 0,1 1-2 0 0,0 0 11 0 0,-15 10 528 0 0,10-1-528 0 0,1 0 1 0 0,0 1-1 0 0,1-1 0 0 0,0 1 1 0 0,0 0-1 0 0,1 0 0 0 0,0 0 0 0 0,1 0 1 0 0,0 0-1 0 0,1 1 0 0 0,0-1 1 0 0,0 0-1 0 0,1 0 0 0 0,1 4-84 0 0,0 28 288 0 0,-2-28-124 0 0,0 0 0 0 0,3 12-164 0 0,1 8 288 0 0,-1 0 0 0 0,-1 12-288 0 0,3 42 336 0 0,2 21 16 0 0,-1-32 59 0 0,-3-28-91 0 0,-2-22-287 0 0,-1-22-39 0 0,0 0 1 0 0,1 1-1 0 0,-1-1 0 0 0,1 0 0 0 0,0 1 0 0 0,0-1 1 0 0,1 0-1 0 0,-1 0 0 0 0,2 2 6 0 0,-1-2 69 0 0,0-2-7 0 0,-1-1 1 0 0,0 0-1 0 0,0 1 1 0 0,0-1-1 0 0,0 1 0 0 0,-1-1 1 0 0,1 1-1 0 0,0 1-62 0 0,9-5 160 0 0,-7 0-137 0 0,0 0 0 0 0,-1 0 0 0 0,1-1 0 0 0,-1 0 0 0 0,1 1 0 0 0,-1-1 0 0 0,0 0 0 0 0,0 0 0 0 0,0 0 0 0 0,0 0 0 0 0,0-1 0 0 0,0 1 0 0 0,0 0 0 0 0,-1-1 0 0 0,0 0 0 0 0,1 0-23 0 0,-1 1-12 0 0,0 0 1 0 0,1-1-1 0 0,-1 1 0 0 0,1 0 0 0 0,-1 0 1 0 0,1 0-1 0 0,0 0 0 0 0,0 0 1 0 0,0 0-1 0 0,0 0 0 0 0,0 1 0 0 0,0-1 1 0 0,2-1 11 0 0,4-1-80 0 0,0 1 0 0 0,0-1 1 0 0,5 0 79 0 0,-1 0-41 0 0,-11 3-55 0 0,16 0-531 0 0,-10 1-321 0 0,1 0 0 0 0,-1 0 0 0 0,0 0 0 0 0,3 2 948 0 0,1 0-1890 0 0,-4-5-57 0 0</inkml:trace>
  <inkml:trace contextRef="#ctx0" brushRef="#br0" timeOffset="3187.074">806 659 3224 0 0,'0'0'385'0'0,"0"0"410"0"0,0 0 182 0 0,0 0 42 0 0,0 0-6 0 0,0 0-45 0 0,0 0-21 0 0,0 0-3 0 0,0 0-39 0 0,0 0-161 0 0,0 0-68 0 0,0 0-17 0 0,0 0-29 0 0,0 0-106 0 0,0 0-48 0 0,0 0-10 0 0,14-10 949 0 0,-12 5-1255 0 0,-1 1 0 0 0,1 0-1 0 0,0 0 1 0 0,0 1-1 0 0,2-4-159 0 0,10-18 642 0 0,11-26 520 0 0,-10 26-537 0 0,-12 20-486 0 0,0 0 0 0 0,0 0 0 0 0,0 0 0 0 0,2-5-139 0 0,-1 0 181 0 0,1-1 1 0 0,0 1-1 0 0,2-1-181 0 0,13-28 189 0 0,-12 15 109 0 0,-6 18-240 0 0,0 0-1 0 0,0 1 0 0 0,0-1 0 0 0,1 0 1 0 0,0 1-1 0 0,0 0 0 0 0,0-1 0 0 0,4-2-57 0 0,-6 6-2 0 0,0 0 0 0 0,0 0 0 0 0,1 0 0 0 0,-1 0 0 0 0,0 0-1 0 0,-1 0 1 0 0,1 0 0 0 0,0-1 2 0 0,0 1-1 0 0,-1 0 0 0 0,1-1 0 0 0,0 1-1 0 0,0 0 1 0 0,0 1 0 0 0,0-1 0 0 0,1 0 0 0 0,0-1 1 0 0,-2 2 23 0 0,1-1 0 0 0,0 1 0 0 0,0-1 1 0 0,0 1-1 0 0,-1-1 0 0 0,1 1 0 0 0,-1-1 1 0 0,1 1-1 0 0,-1-1 0 0 0,1 0 0 0 0,-1 0-23 0 0,6-15 35 0 0,-4 14-34 0 0,-1 0 0 0 0,0 0-1 0 0,0 0 1 0 0,1 0 0 0 0,-2 0-1 0 0,2-3 0 0 0,-1 3 10 0 0,-1 0 0 0 0,1-1 0 0 0,0 1 0 0 0,1 0 0 0 0,-1 0 0 0 0,1-1-10 0 0,-1 1 4 0 0,1 1 0 0 0,-1-1 1 0 0,-1 0-1 0 0,1 1 0 0 0,0-1 0 0 0,-1 0 0 0 0,1 0 0 0 0,-1 1 0 0 0,0-1 0 0 0,1-1-4 0 0,2-18 77 0 0,-3 21-77 0 0,1 0 1 0 0,-1 0 0 0 0,1 0-1 0 0,-1 0 1 0 0,0 0 0 0 0,0 0 0 0 0,0 0-1 0 0,0 0 1 0 0,0 0 0 0 0,0 0-1 0 0,0 0 1 0 0,0 0 0 0 0,0 0-1 0 0,0 0 1 0 0,0 0 0 0 0,-1 0-1 0 0,-1-13-1 0 0,3 11 8 0 0,-1 0-1 0 0,-1 0 1 0 0,1 0-1 0 0,0 0 0 0 0,-1 0 1 0 0,0 0-1 0 0,1 0 1 0 0,-1 0-1 0 0,0 0 0 0 0,-1-1-6 0 0,-2-2 39 0 0,-6-19 40 0 0,9 22-68 0 0,-8-7-12 0 0,4 7 1 0 0,-1 1-10 0 0,4 1 1 0 0,0 1 1 0 0,0 0-1 0 0,0 0 1 0 0,0 1-1 0 0,0-1 1 0 0,0 0-1 0 0,0 1 1 0 0,0-1-1 0 0,0 1 1 0 0,1-1-1 0 0,-1 1 0 0 0,0 0 1 0 0,0 0-1 0 0,1 0 1 0 0,-1 0-1 0 0,0 0 1 0 0,1 0-1 0 0,-1 0 1 0 0,1 1-1 0 0,-1-1 1 0 0,1 0-1 0 0,0 1 1 0 0,0 0-1 0 0,-1-1 1 0 0,1 1-1 0 0,0 1 9 0 0,-7 11 12 0 0,2 1-1 0 0,0 1 1 0 0,-2 7-12 0 0,5-5 182 0 0,1-1 1 0 0,0 1-1 0 0,2 0 0 0 0,0 0 0 0 0,1 8-182 0 0,1 18 382 0 0,2 21 150 0 0,-2-42-214 0 0,-1 1 0 0 0,-1 22-318 0 0,-1-35 65 0 0,-6 109 440 0 0,7-99-371 0 0,1 1 0 0 0,0-1 0 0 0,2 0 0 0 0,3 12-134 0 0,-5-28 67 0 0,0 0 1 0 0,1-1-1 0 0,0 1 1 0 0,0 0-1 0 0,0 0 1 0 0,1 2-68 0 0,-2-7 14 0 0,0 1 0 0 0,-1-1 0 0 0,1 1 0 0 0,0-1 0 0 0,-1 0 0 0 0,1 1 0 0 0,0-1 0 0 0,-1 0 0 0 0,1 1 0 0 0,0-1 0 0 0,0 0 0 0 0,-1 0 0 0 0,1 0 0 0 0,0 0 0 0 0,0 1 0 0 0,-1-1 0 0 0,1 0 0 0 0,0 0 0 0 0,0-1 0 0 0,-1 1 0 0 0,1 0 0 0 0,0 0 0 0 0,0 0-14 0 0,18-6 147 0 0,-17 5-119 0 0,10-5-139 0 0,0 0 0 0 0,-1-1-1 0 0,0-1 1 0 0,0 0 0 0 0,-1 0 0 0 0,0-1-1 0 0,7-8 112 0 0,-9 10-650 0 0,2-3-793 0 0,-2-3-69 0 0</inkml:trace>
  <inkml:trace contextRef="#ctx0" brushRef="#br0" timeOffset="4218.696">1179 7 9360 0 0,'-5'0'8458'0'0,"5"-1"-3574"0"0,8 0-2439 0 0,11-1-3081 0 0,-16 2 851 0 0,6-1 156 0 0,0 1 1 0 0,0 0-1 0 0,0 1 0 0 0,4 0-371 0 0,20 2 596 0 0,-27-2-484 0 0,11-3 163 0 0,2-3 633 0 0,-17 4-946 0 0,-2 1-51 0 0,0 0 37 0 0,0 0 139 0 0,0 0 13 0 0,2 2-92 0 0,0-1 0 0 0,-1 1 1 0 0,1 0-1 0 0,-1-1 0 0 0,0 1 1 0 0,1 0-1 0 0,-1 0 0 0 0,0 0 1 0 0,0 0-1 0 0,0 0 0 0 0,0 0 1 0 0,0 2-9 0 0,6 45 189 0 0,-7-9 28 0 0,3-9 174 0 0,-2 15-391 0 0,2 17 272 0 0,6 72 729 0 0,-3-32-362 0 0,18 86-639 0 0,-21-175 48 0 0,2 12 96 0 0,-1 0 1 0 0,-1-1-1 0 0,-1 7-144 0 0,2-4 310 0 0,-4-28-301 0 0,0 1-1 0 0,0-1 1 0 0,0 1 0 0 0,-1 0 0 0 0,1-1 0 0 0,0 1 0 0 0,0-1-1 0 0,0 1 1 0 0,0-1 0 0 0,-1 1 0 0 0,1-1 0 0 0,0 1 0 0 0,0-1-1 0 0,-1 1 1 0 0,1-1 0 0 0,0 1 0 0 0,-1-1 0 0 0,1 0 0 0 0,-1 1-1 0 0,1-1 1 0 0,-1 0 0 0 0,1 1 0 0 0,0-1 0 0 0,-1 0 0 0 0,1 1 0 0 0,-1-1-1 0 0,1 0 1 0 0,-1 0 0 0 0,0 0 0 0 0,1 1 0 0 0,-1-1 0 0 0,1 0-1 0 0,-1 0 1 0 0,1 0 0 0 0,-1 0 0 0 0,1 0 0 0 0,-1 0 0 0 0,0 0-1 0 0,1 0 1 0 0,-1 0 0 0 0,1 0 0 0 0,-1-1-9 0 0,-24-5 81 0 0,25 6-76 0 0,-2-1-7 0 0,-11-4-185 0 0,0 0 1 0 0,-1 1 0 0 0,1 0 0 0 0,-1 1 0 0 0,1 1 0 0 0,-1 0 0 0 0,-2 1 186 0 0,-25 1-4317 0 0,33 2 2579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0.24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46 21743 0 0,'-4'-3'397'0'0,"3"3"-269"0"0,0 0 0 0 0,0-1 0 0 0,1 0 1 0 0,-1 1-1 0 0,0-1 0 0 0,1 1 0 0 0,-1-1 0 0 0,0 0 1 0 0,1 1-1 0 0,-1-1 0 0 0,1 0 0 0 0,-1 0 1 0 0,1 1-1 0 0,-1-1 0 0 0,1 0 0 0 0,-1 0-128 0 0,10-12 1770 0 0,-6 11-1570 0 0,-1 1 0 0 0,1-1 0 0 0,-1 1 0 0 0,1 0 1 0 0,0 0-1 0 0,-1 0 0 0 0,1 0 0 0 0,0 0 0 0 0,0 0 1 0 0,2 1-201 0 0,30-5 571 0 0,-30 5-562 0 0,4-1 58 0 0,1 1 0 0 0,-1-1 0 0 0,1 2 0 0 0,-1-1 0 0 0,5 2-67 0 0,-12-1 23 0 0,1-1-1 0 0,0 1 1 0 0,-1 0-1 0 0,1 0 1 0 0,-1 0-1 0 0,1 0 1 0 0,-1 1-1 0 0,1-1 1 0 0,-1 1-1 0 0,0-1 1 0 0,0 1-1 0 0,1 0 1 0 0,-1 0-1 0 0,-1 0 1 0 0,1 0-1 0 0,0 0 1 0 0,0 0-1 0 0,-1 1 1 0 0,1-1-1 0 0,0 3-22 0 0,0-1 45 0 0,-1 0 0 0 0,0 0 0 0 0,1 1 0 0 0,-2-1 0 0 0,1 0 0 0 0,0 1-1 0 0,-1-1 1 0 0,0 1 0 0 0,0-1 0 0 0,0 1 0 0 0,0-1 0 0 0,-1 0 0 0 0,-1 4-45 0 0,-2 10 214 0 0,-1-1 0 0 0,-6 14-214 0 0,7-19 91 0 0,-44 101 477 0 0,28-66-183 0 0,-3 2-385 0 0,-4 8 327 0 0,18-39 177 0 0,-11 15-504 0 0,10-17 333 0 0,9-15-266 0 0,1-1-3 0 0,0 0-7 0 0,18 0-26 0 0,95-10-5664 0 0,47 5 5633 0 0,-149 5-1999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0.6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40 1 5064 0 0,'-1'0'703'0'0,"0"1"-1"0"0,-1 0 1 0 0,1-1 0 0 0,0 1-1 0 0,0 0 1 0 0,0 0 0 0 0,0 0-1 0 0,0 0 1 0 0,0 0 0 0 0,0 0-1 0 0,0 0 1 0 0,0 1 0 0 0,0-1-1 0 0,1 0 1 0 0,-1 0 0 0 0,0 1 0 0 0,1-1-1 0 0,-1 0 1 0 0,1 1 0 0 0,-1-1-703 0 0,0 6 2747 0 0,0-1-1 0 0,0 0 1 0 0,0 1 0 0 0,1 0-2747 0 0,-2 11-1271 0 0,-2 8 1263 0 0,1 1 1 0 0,1 0-1 0 0,2 22 8 0 0,1-41-897 0 0,-1-1 0 0 0,-1 1 0 0 0,1-1 0 0 0,-2 5 897 0 0,-1 2-9207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1.0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1 21679 0 0,'0'0'994'0'0,"0"0"-22"0"0,-1 1-624 0 0,1 4-316 0 0,-1 0 1 0 0,1 0 0 0 0,0 1 0 0 0,0-1 0 0 0,0 0-1 0 0,1 0 1 0 0,-1 0 0 0 0,1 0 0 0 0,1 2-33 0 0,-1-2 23 0 0,4 17 902 0 0,7 19-925 0 0,-6-21 490 0 0,0 0 1 0 0,0 8-491 0 0,1 12 235 0 0,6 45 418 0 0,-8-57-366 0 0,-3-18-223 0 0,-1 0 0 0 0,0 0-1 0 0,0 2-63 0 0,4 91 1472 0 0,-2-75-728 0 0,-6-43-538 0 0,0-5-36 0 0,3-2-3 0 0,-1-8-81 0 0,2 1 0 0 0,2-5-86 0 0,4-25 26 0 0,-3 16 1 0 0,5-13-27 0 0,-4 28-72 0 0,10-24 72 0 0,-12 41-12 0 0,2 0 0 0 0,-1 1 0 0 0,2-1 0 0 0,-1 1 0 0 0,1 0 0 0 0,1 0 12 0 0,-3 6 18 0 0,-1-1 0 0 0,1 1-1 0 0,0 0 1 0 0,1 0 0 0 0,-1 1-1 0 0,1-1 1 0 0,0 1 0 0 0,-1 0 0 0 0,1 0-1 0 0,1 1 1 0 0,-1-1 0 0 0,0 1-1 0 0,1 0 1 0 0,1 0-18 0 0,-4 1 9 0 0,0 1 0 0 0,0-1 0 0 0,0 1-1 0 0,0-1 1 0 0,0 1 0 0 0,0 0 0 0 0,0 0 0 0 0,0 0 0 0 0,0 1 0 0 0,-1-1-1 0 0,1 1 1 0 0,0 0 0 0 0,0-1 0 0 0,0 1 0 0 0,0 0 0 0 0,-1 1 0 0 0,1-1-1 0 0,0 0 1 0 0,-1 1 0 0 0,0 0 0 0 0,1-1 0 0 0,-1 1 0 0 0,0 0 0 0 0,0 0-1 0 0,1 0 1 0 0,-2 1 0 0 0,1-1 0 0 0,1 2-9 0 0,2 5 17 0 0,0 1 0 0 0,0 1 0 0 0,-1-1 1 0 0,2 8-18 0 0,-3-9 3 0 0,0 3 13 0 0,-1-1 1 0 0,0 1-1 0 0,-1-1 1 0 0,0 1-1 0 0,-1 4-16 0 0,2 15 46 0 0,-1-18-7 0 0,-2 0 0 0 0,1 0 0 0 0,-2-1-1 0 0,-1 9-38 0 0,-2 23 133 0 0,2-1 171 0 0,-3 9-304 0 0,6-48-137 0 0,-1 0 0 0 0,1 0 0 0 0,-1-1 0 0 0,1 1-1 0 0,0 0 1 0 0,1 0 0 0 0,-1 0 0 0 0,1 0 0 0 0,0-1 0 0 0,-1 1 0 0 0,2 0 0 0 0,-1-1-1 0 0,1 2 138 0 0,-1-4-2785 0 0,4-1-7111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2.57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42 20127 0 0,'0'0'463'0'0,"0"0"61"0"0,0 0 27 0 0,0 0-67 0 0,1-9 4987 0 0,1 7-5339 0 0,-1 0 0 0 0,1 0-1 0 0,0 0 1 0 0,0 1-1 0 0,0-1 1 0 0,0 1-1 0 0,0-1 1 0 0,0 1 0 0 0,0 0-1 0 0,0 0 1 0 0,0 0-1 0 0,1 0 1 0 0,-1 0-1 0 0,1 0 1 0 0,-1 1 0 0 0,0-1-1 0 0,1 1 1 0 0,1-1-132 0 0,15-4 546 0 0,-17 4-525 0 0,0 0-1 0 0,-1 1 1 0 0,1-1-1 0 0,0 1 1 0 0,0-1 0 0 0,0 1-1 0 0,0 0 1 0 0,-1 0-1 0 0,1-1 1 0 0,0 1 0 0 0,0 1-1 0 0,0-1 1 0 0,0 0-1 0 0,0 0 1 0 0,-1 1 0 0 0,1-1-1 0 0,0 1 1 0 0,0-1-1 0 0,-1 1 1 0 0,1 0-1 0 0,0 0 1 0 0,-1 0 0 0 0,1 0-1 0 0,-1 0 1 0 0,1 0-1 0 0,-1 0 1 0 0,1 0 0 0 0,-1 1-1 0 0,0-1 1 0 0,0 1-1 0 0,1-1 1 0 0,-1 1 0 0 0,0-1-1 0 0,0 1 1 0 0,-1-1-1 0 0,2 2-20 0 0,0 4-27 0 0,0 0 0 0 0,-1 0 0 0 0,1 0 0 0 0,-1 1 0 0 0,-1-1 0 0 0,1 0 0 0 0,-1 0 0 0 0,-1 0-1 0 0,0 3 28 0 0,0 15 160 0 0,0 13-51 0 0,0-23-64 0 0,1-1 0 0 0,0 1-1 0 0,1-1 1 0 0,0 1-1 0 0,1-1-44 0 0,4 30 560 0 0,-3-11-265 0 0,1-4-179 0 0,-1-3 25 0 0,4 10-141 0 0,-5-30 10 0 0,-1 0 1 0 0,0 0-1 0 0,0 0 0 0 0,0 0 0 0 0,-1 0 0 0 0,0 1 0 0 0,0-1 0 0 0,0 0 0 0 0,-1 0 0 0 0,0 0 1 0 0,0 0-1 0 0,-1 4-10 0 0,1-10 0 0 0,1 1 1 0 0,0 0 0 0 0,-1 0 0 0 0,1 0 0 0 0,-1-1 0 0 0,1 1-1 0 0,-1 0 1 0 0,1 0 0 0 0,-1-1 0 0 0,1 1 0 0 0,-1 0-1 0 0,0-1 1 0 0,1 1 0 0 0,-2 0-1 0 0,-4 0-1 0 0,4-1 0 0 0,-2 0-110 0 0,0 0-1 0 0,0-1 1 0 0,0 1-1 0 0,0 0 1 0 0,0-1-1 0 0,0 0 1 0 0,0 0-1 0 0,1 0 1 0 0,-1-1-1 0 0,0 1 112 0 0,-1-1-220 0 0,1 0 0 0 0,-1 1 0 0 0,0 0 0 0 0,1 0 0 0 0,-1 0 0 0 0,-3 0 220 0 0,-15 1-4262 0 0,17 0 2727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2.9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 24 24559 0 0,'0'0'1126'0'0,"-1"0"-26"0"0,-1 0-611 0 0,2 0 37 0 0,0 0 92 0 0,0 0 19 0 0,17 4 530 0 0,1-5-1042 0 0,0-1 0 0 0,-1-1 0 0 0,1 0 0 0 0,10-4-125 0 0,8-2-1402 0 0,-34 9 962 0 0,3-1-3562 0 0,-1 0-5180 0 0</inkml:trace>
  <inkml:trace contextRef="#ctx0" brushRef="#br0" timeOffset="356.235">29 101 10136 0 0,'0'0'777'0'0,"-4"2"-596"0"0,3-1 5121 0 0,1 0 5716 0 0,4 1-10893 0 0,0 0 0 0 0,1 1 1 0 0,-1-1-1 0 0,0-1 0 0 0,1 1 0 0 0,-1-1 0 0 0,1 0 1 0 0,-1 0-1 0 0,1 0 0 0 0,-1 0 0 0 0,1-1 1 0 0,2 0-126 0 0,-1 1-332 0 0,-1-1 0 0 0,1 0 0 0 0,0-1 1 0 0,-1 0-1 0 0,1 0 0 0 0,0 0 0 0 0,-1 0 1 0 0,1-1-1 0 0,-1 0 0 0 0,2-1 332 0 0,2-2-1152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1.7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128 19 17191 0 0,'0'0'388'0'0,"0"0"52"0"0,0 0 31 0 0,0 0-51 0 0,0 0-104 0 0,8-8 2995 0 0,-2 4-2148 0 0,-1-1 2505 0 0,-5 5-3642 0 0,0 0 0 0 0,0 0 0 0 0,0 0 0 0 0,0 0 0 0 0,0-1 0 0 0,-1 1 0 0 0,1 0 0 0 0,0 0-1 0 0,0 0 1 0 0,0 0 0 0 0,0 0 0 0 0,-1 0 0 0 0,1 0 0 0 0,0 0 0 0 0,0 0 0 0 0,0 0 0 0 0,-1 0 0 0 0,1-1 0 0 0,0 1 0 0 0,0 0 0 0 0,0 0 0 0 0,0 0 0 0 0,-1 0 0 0 0,1 1 0 0 0,0-1 0 0 0,0 0 0 0 0,0 0 0 0 0,-1 0 0 0 0,1 0 0 0 0,0 0 0 0 0,0 0 0 0 0,0 0 0 0 0,0 0 0 0 0,-1 0-1 0 0,1 0-25 0 0,-17 2 93 0 0,-5 1 401 0 0,-16-1-494 0 0,34-2 53 0 0,0 0 0 0 0,1 1 0 0 0,-1-1 0 0 0,0 1 0 0 0,1-1-1 0 0,-3 2-52 0 0,2 0 11 0 0,1-1 0 0 0,3 0 69 0 0,-2 1 72 0 0,1 0 1 0 0,0 1-1 0 0,0-1 1 0 0,0 0-1 0 0,0 1 0 0 0,0 1-152 0 0,-2 10 64 0 0,1 0 0 0 0,1 0 1 0 0,0 1-1 0 0,1-1-64 0 0,-1 24 66 0 0,-1 36 108 0 0,1-6 36 0 0,0 38 142 0 0,2-59 480 0 0,-5 33-832 0 0,4-63 166 0 0,0-10-85 0 0,-1 1 0 0 0,1-1 1 0 0,-2 0-1 0 0,0 5-81 0 0,2-6 54 0 0,0-5 16 0 0,0-1-26 0 0,1-1-56 0 0,1 0-1 0 0,0 0 1 0 0,-1 0 0 0 0,1 0 0 0 0,0-1 0 0 0,-1 1 0 0 0,0-1-1 0 0,1 1 1 0 0,0-2 12 0 0,2-2 10 0 0,0 1-1 0 0,1 0 0 0 0,-1-1 0 0 0,1 2 1 0 0,0-1-1 0 0,0 0 0 0 0,0 1 0 0 0,1 0 1 0 0,-1 0-10 0 0,10-5-152 0 0,5-3-1020 0 0,-15 8-228 0 0,1 0 0 0 0,-1 0 0 0 0,0 0-1 0 0,0-1 1 0 0,2-2 1400 0 0,-1 1-8987 0 0</inkml:trace>
  <inkml:trace contextRef="#ctx0" brushRef="#br0" timeOffset="353.794">156 204 10136 0 0,'0'0'464'0'0,"0"0"-10"0"0,0-2 170 0 0,0 1 1802 0 0,0 1 816 0 0,1 5 2697 0 0,3 3-3622 0 0,-1 1-1422 0 0,2 6-216 0 0,-1 1 1 0 0,-1 0 0 0 0,-1 0-1 0 0,0 0 1 0 0,-1 12-680 0 0,2 99-1031 0 0,-3-126-892 0 0,0-1-101 0 0,0 0-22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6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75 12896 0 0,'0'-3'369'0'0,"0"1"0"0"0,0 0 0 0 0,1-1 0 0 0,-1 1 0 0 0,1 0 0 0 0,-1 0 0 0 0,1-1 1 0 0,0 1-1 0 0,0 0 0 0 0,0 0 0 0 0,0 0 0 0 0,0 0 0 0 0,1 0 0 0 0,-1 0 0 0 0,1 1 0 0 0,-1-1 1 0 0,1 0-1 0 0,-1 1 0 0 0,2-2-369 0 0,2 0 730 0 0,0-1-1 0 0,1 0 1 0 0,-1 1 0 0 0,1 0 0 0 0,3-1-730 0 0,-3 2 152 0 0,-1 0 0 0 0,1 0-1 0 0,-1 0 1 0 0,1 1 0 0 0,0 0 0 0 0,0 0 0 0 0,-1 1 0 0 0,1 0 0 0 0,0 0-1 0 0,0 0 1 0 0,0 0 0 0 0,0 1 0 0 0,2 0-152 0 0,-6 0 32 0 0,1 0 0 0 0,0-1 0 0 0,-1 1 0 0 0,1 0 0 0 0,0 0 0 0 0,-1 1 0 0 0,1-1 0 0 0,-1 0 0 0 0,0 1 0 0 0,0 0 0 0 0,1-1 0 0 0,-1 1 0 0 0,0 0 0 0 0,0 0 0 0 0,0 0 0 0 0,-1 0 0 0 0,1 1 0 0 0,0-1 0 0 0,-1 0 0 0 0,0 1 0 0 0,1-1 0 0 0,-1 1 0 0 0,0-1 0 0 0,0 1 0 0 0,-1 0 1 0 0,1-1-1 0 0,0 1 0 0 0,-1 2-32 0 0,1 3 46 0 0,-1 0 1 0 0,0-1 0 0 0,0 1 0 0 0,-1 0 0 0 0,0-1-1 0 0,0 1 1 0 0,-1 0 0 0 0,0-1 0 0 0,0 0 0 0 0,-1 1 0 0 0,0-1-1 0 0,0 0 1 0 0,-1-1 0 0 0,0 1 0 0 0,0 0 0 0 0,-1-1 0 0 0,0 0-47 0 0,-2 4 198 0 0,0-2 0 0 0,-1 1 0 0 0,0-1 1 0 0,-4 3-199 0 0,9-9 68 0 0,-1 0 0 0 0,1 0 0 0 0,0 0 1 0 0,-1 0-1 0 0,1 0 0 0 0,-1 0 0 0 0,0-1 0 0 0,0 0 1 0 0,1 0-1 0 0,-1 0 0 0 0,0 0 0 0 0,0 0 0 0 0,0-1 0 0 0,-3 0-68 0 0,7 0 8 0 0,0 0 0 0 0,-1 0 0 0 0,1 0-1 0 0,0 0 1 0 0,0 0 0 0 0,-1 0-1 0 0,1 0 1 0 0,0 0 0 0 0,-1 0-1 0 0,1 0 1 0 0,0 0 0 0 0,0 0 0 0 0,-1 0-1 0 0,1-1 1 0 0,0 1 0 0 0,0 0-1 0 0,-1 0 1 0 0,1 0 0 0 0,0 0-1 0 0,0-1 1 0 0,0 1 0 0 0,-1 0 0 0 0,1 0-1 0 0,0 0 1 0 0,0-1 0 0 0,0 1-1 0 0,0 0 1 0 0,-1 0 0 0 0,1-1-1 0 0,0 1 1 0 0,0 0 0 0 0,0 0 0 0 0,0-1-1 0 0,0 1 1 0 0,0 0 0 0 0,0-1-1 0 0,0 1 1 0 0,0 0 0 0 0,0 0-1 0 0,0-1 1 0 0,0 1 0 0 0,0 0 0 0 0,0-1-1 0 0,0 1 1 0 0,0 0 0 0 0,0 0-1 0 0,0-1 1 0 0,0 1-8 0 0,1-1 52 0 0,-1 0-1 0 0,0-1 1 0 0,1 1-1 0 0,0 0 1 0 0,-1 0 0 0 0,1 0-1 0 0,-1 0 1 0 0,1 0 0 0 0,0 0-1 0 0,0 0 1 0 0,0-1-52 0 0,2 0 25 0 0,0 0 1 0 0,-1-1 0 0 0,1 1-1 0 0,0 1 1 0 0,0-1-1 0 0,0 0 1 0 0,1 1-1 0 0,-1-1 1 0 0,0 1 0 0 0,1 0-1 0 0,-1 0 1 0 0,0 0-1 0 0,1 1 1 0 0,-1-1 0 0 0,1 1-1 0 0,-1 0 1 0 0,1 0-1 0 0,-1 0 1 0 0,1 0-1 0 0,-1 1 1 0 0,4 0-26 0 0,2 1 23 0 0,1 0-1 0 0,-1 1 1 0 0,0 0 0 0 0,0 0-1 0 0,0 1 1 0 0,-1 0 0 0 0,1 0-1 0 0,-1 1 1 0 0,0 0 0 0 0,0 1-1 0 0,-1 0 1 0 0,0 0 0 0 0,0 1-1 0 0,0-1 1 0 0,-1 1 0 0 0,0 1-1 0 0,0-1 1 0 0,4 8-23 0 0,-1 2 91 0 0,6 16-91 0 0,-12-27 45 0 0,-1 1 0 0 0,0-1 1 0 0,-1 0-1 0 0,1 1 0 0 0,-1-1 1 0 0,0 1-1 0 0,-1 3-45 0 0,0-2 79 0 0,0-1 1 0 0,0 1-1 0 0,-1 0 1 0 0,0-1-1 0 0,0 1 0 0 0,-1-1 1 0 0,0 0-1 0 0,0 1 0 0 0,0-1 1 0 0,-1 0-1 0 0,-1 0 1 0 0,1 0-1 0 0,-5 5-79 0 0,6-9 1 0 0,-1 0 1 0 0,0 0-1 0 0,0 0 0 0 0,0-1 1 0 0,-1 1-1 0 0,1-1 0 0 0,-1 0 1 0 0,1 0-1 0 0,-1 0 0 0 0,0-1 1 0 0,1 1-1 0 0,-1-1 0 0 0,0 0 1 0 0,0 0-1 0 0,0 0 0 0 0,0 0 1 0 0,0-1-1 0 0,0 0 0 0 0,0 0 1 0 0,-4 0-2 0 0,-9-1-32 0 0,1-1 0 0 0,-1 0 1 0 0,1-2-1 0 0,-8-2 32 0 0,10 2-39 0 0,1-1-1 0 0,-1-1 1 0 0,1 0 0 0 0,0 0 0 0 0,0-2-1 0 0,1 1 1 0 0,-1-2 0 0 0,2 1 0 0 0,-10-11 39 0 0,19 18-48 0 0,1 0 40 0 0,1 1-1 0 0,-1 0 0 0 0,1-1 1 0 0,-1 1-1 0 0,1 0 0 0 0,-1-1 1 0 0,1 1-1 0 0,0-1 0 0 0,-1 1 0 0 0,1-1 1 0 0,0 1-1 0 0,-1-1 0 0 0,1 1 1 0 0,0-1-1 0 0,0 0 0 0 0,-1 1 1 0 0,1-1-1 0 0,0 1 0 0 0,0-1 1 0 0,0 1-1 0 0,0-1 0 0 0,0 0 0 0 0,0 1 1 0 0,0-1 8 0 0,0 0-275 0 0,0 1 1 0 0,1-1 0 0 0,-1 1 0 0 0,0-1-1 0 0,1 1 1 0 0,-1-1 0 0 0,0 1 0 0 0,1-1-1 0 0,-1 1 1 0 0,1-1 0 0 0,-1 1-1 0 0,1-1 1 0 0,-1 1 0 0 0,1 0 0 0 0,-1-1-1 0 0,1 1 1 0 0,-1 0 0 0 0,1-1 0 0 0,0 1-1 0 0,-1 0 275 0 0,5-2-6333 0 0,4 0-2210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7.53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101 1 12896 0 0,'0'0'94'0'0,"0"0"0"0"0,0 0 1 0 0,-1 0-1 0 0,1 0 1 0 0,0-1-1 0 0,0 1 0 0 0,-1 0 1 0 0,1 0-1 0 0,0 0 0 0 0,0 0 1 0 0,-1 0-1 0 0,1 0 1 0 0,0 0-1 0 0,0 0 0 0 0,-1 0 1 0 0,1 0-1 0 0,0 0 0 0 0,0 0 1 0 0,-1 0-1 0 0,1 0 1 0 0,0 0-1 0 0,-1 1 0 0 0,1-1 1 0 0,0 0-1 0 0,0 0 0 0 0,0 0 1 0 0,-1 0-1 0 0,1 0 1 0 0,0 0-1 0 0,0 1 0 0 0,-1-1 1 0 0,1 0-1 0 0,0 0 0 0 0,0 0 1 0 0,0 1-1 0 0,0-1-94 0 0,-11 9 7950 0 0,-3 34-3993 0 0,9-28-3835 0 0,0 0 0 0 0,-3 4-122 0 0,-1 4 183 0 0,-5 16-183 0 0,6-14-2881 0 0,-6 8 2881 0 0,9-22-9267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8.33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 14 17967 0 0,'0'0'1387'0'0,"-1"1"-896"0"0,1-1-443 0 0,-1 0-1 0 0,1 0 1 0 0,-1 1 0 0 0,1-1 0 0 0,0 0 0 0 0,-1 1-1 0 0,1-1 1 0 0,-1 1 0 0 0,1-1 0 0 0,0 0 0 0 0,-1 1-1 0 0,1-1 1 0 0,0 1 0 0 0,0-1 0 0 0,-1 1 0 0 0,1-1-1 0 0,0 1 1 0 0,0-1 0 0 0,0 1 0 0 0,0-1 0 0 0,-1 1-1 0 0,1-1 1 0 0,0 1 0 0 0,0 0-48 0 0,0 0 202 0 0,-1 5 195 0 0,0 1 0 0 0,1-1 0 0 0,-1 0 0 0 0,1 1 0 0 0,1-1 0 0 0,0 6-397 0 0,9 39 889 0 0,-3-13-540 0 0,7 76 468 0 0,-6-47-355 0 0,1 9-412 0 0,0-15 60 0 0,-8-51 22 0 0,-1-1-1 0 0,0 0 1 0 0,0 1 0 0 0,-1-1-1 0 0,-2 6-131 0 0,3-15 23 0 0,0 0-1 0 0,0 0 1 0 0,0 0 0 0 0,0 0-1 0 0,0 0 1 0 0,0 0 0 0 0,0 0-1 0 0,0 0 1 0 0,0 0-1 0 0,0 0 1 0 0,0 0 0 0 0,0 0-1 0 0,0 0 1 0 0,0 0-1 0 0,-1 0 1 0 0,1 0 0 0 0,0 0-1 0 0,0 0 1 0 0,0 0 0 0 0,0 0-1 0 0,0 0 1 0 0,0 0-1 0 0,0 0 1 0 0,0 0 0 0 0,0 0-1 0 0,0 0 1 0 0,0 0-1 0 0,0 0 1 0 0,0 0 0 0 0,-1 0-1 0 0,1 0 1 0 0,0 0 0 0 0,0 0-1 0 0,0 0 1 0 0,0 0-1 0 0,0 0 1 0 0,0 0 0 0 0,0 0-1 0 0,0 0 1 0 0,0 0 0 0 0,0 1-1 0 0,0-1 1 0 0,0 0-1 0 0,0 0 1 0 0,0 0 0 0 0,0 0-1 0 0,0 0 1 0 0,0 0-1 0 0,0 0 1 0 0,0 0 0 0 0,0 0-1 0 0,0 0 1 0 0,0 0 0 0 0,0 0-1 0 0,0 0 1 0 0,0 1-1 0 0,0-1 1 0 0,0 0 0 0 0,0 0-1 0 0,0 0 1 0 0,0 0 0 0 0,0 0-1 0 0,0 0-22 0 0,-3-9 326 0 0,0-17-237 0 0,1-20 130 0 0,1 20-145 0 0,1-25-74 0 0,7-31 12 0 0,3 0 0 0 0,13-44-12 0 0,-21 118 25 0 0,0 0 1 0 0,1 0-1 0 0,0 0 0 0 0,0 0 0 0 0,1 1 0 0 0,-1-1 0 0 0,2 1 0 0 0,3-5-25 0 0,-6 10 15 0 0,-1 0 1 0 0,1 0-1 0 0,0 0 1 0 0,0 0 0 0 0,-1 0-1 0 0,1 1 1 0 0,1-1-1 0 0,-1 1 1 0 0,0 0-1 0 0,0-1 1 0 0,1 1-1 0 0,-1 0 1 0 0,0 0-1 0 0,1 0 1 0 0,-1 1-1 0 0,1-1 1 0 0,-1 1 0 0 0,1-1-1 0 0,-1 1 1 0 0,1 0-1 0 0,-1 0 1 0 0,1 0-1 0 0,0 0 1 0 0,-1 0-1 0 0,1 1 1 0 0,-1-1-1 0 0,1 1 1 0 0,-1-1 0 0 0,1 1-1 0 0,-1 0-15 0 0,3 2 18 0 0,-1-1 0 0 0,1 1 0 0 0,-1-1 0 0 0,0 1 0 0 0,0 0 0 0 0,0 1 0 0 0,0-1 0 0 0,0 1-1 0 0,-1 0 1 0 0,0 0 0 0 0,0 0 0 0 0,0 0 0 0 0,0 0 0 0 0,-1 1 0 0 0,3 3-18 0 0,3 11 113 0 0,-1-1 0 0 0,0 1 0 0 0,1 8-113 0 0,-4-10 26 0 0,0 1 0 0 0,-1 0-1 0 0,-1 1 1 0 0,0 3-26 0 0,-2 74-5 0 0,0-49 56 0 0,-1-23-27 0 0,-3 12-24 0 0,1 0-202 0 0,2-29 15 0 0,1-4-36 0 0,0 1 0 0 0,0 0 0 0 0,0-1 0 0 0,-1 1-1 0 0,0-1 1 0 0,0 1 0 0 0,0-1 0 0 0,0 1 223 0 0,0-3-1632 0 0,1-1-80 0 0,0 0-15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9.2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4 206 16495 0 0,'-3'-11'1763'0'0,"3"5"-1466"0"0,1 0-1 0 0,0 0 1 0 0,0 0 0 0 0,1 0-1 0 0,-1 0 1 0 0,1 0-1 0 0,1 1 1 0 0,-1-1 0 0 0,1 1-1 0 0,0 0 1 0 0,0-1-1 0 0,1 1 1 0 0,-1 1 0 0 0,1-1-1 0 0,0 0 1 0 0,0 1-1 0 0,1 0 1 0 0,2-2-297 0 0,13-10 457 0 0,0 1 0 0 0,2 1-1 0 0,17-9-456 0 0,-34 20-8 0 0,1 0 67 0 0,1 0-1 0 0,-1 0 0 0 0,1 0 1 0 0,0 1-1 0 0,-1 0 1 0 0,1 0-1 0 0,0 1 0 0 0,0 0 1 0 0,0 0-1 0 0,2 1-58 0 0,-6 0 22 0 0,0 0-1 0 0,0 0 1 0 0,0 0-1 0 0,0 0 0 0 0,0 1 1 0 0,0-1-1 0 0,0 1 1 0 0,0 0-1 0 0,-1 0 1 0 0,1 0-1 0 0,0 0 0 0 0,0 0 1 0 0,-1 1-1 0 0,1-1 1 0 0,-1 1-1 0 0,1 0 1 0 0,-1 0-1 0 0,0 0 1 0 0,0 0-1 0 0,1 0 0 0 0,-2 0 1 0 0,1 0-1 0 0,0 1 1 0 0,0-1-1 0 0,0 2-21 0 0,0 2 39 0 0,0-1 0 0 0,-1 0-1 0 0,1 1 1 0 0,-1-1 0 0 0,0 1 0 0 0,-1-1-1 0 0,0 1 1 0 0,1-1 0 0 0,-2 1 0 0 0,1-1-1 0 0,-1 1 1 0 0,0-1 0 0 0,0 1 0 0 0,-1 3-39 0 0,-2 5 154 0 0,-1 0 0 0 0,0 0 0 0 0,-1-1 0 0 0,-6 13-154 0 0,8-19 81 0 0,0 0-1 0 0,0-1 1 0 0,-1 1 0 0 0,0-1 0 0 0,0 0-1 0 0,0 0 1 0 0,-1 0 0 0 0,0-1 0 0 0,0 0 0 0 0,0 0-1 0 0,-1 0 1 0 0,-2 1-81 0 0,8-6 25 0 0,0 1 0 0 0,0-1 0 0 0,-1 0 0 0 0,1 1-1 0 0,0-1 1 0 0,0 0 0 0 0,0 0 0 0 0,0 0 0 0 0,-1 0 0 0 0,1 0-1 0 0,0 0 1 0 0,0 0 0 0 0,0 0 0 0 0,-1 0 0 0 0,1-1 0 0 0,0 1 0 0 0,0 0-1 0 0,0-1 1 0 0,0 1 0 0 0,0-1 0 0 0,0 1 0 0 0,0-1 0 0 0,0 0 0 0 0,0 1-1 0 0,-1-2-24 0 0,1 2 9 0 0,1-1 0 0 0,-1 1 0 0 0,1-1 0 0 0,0 1 0 0 0,-1-1-1 0 0,1 0 1 0 0,0 1 0 0 0,-1-1 0 0 0,1 0 0 0 0,0 1 0 0 0,0-1 0 0 0,-1 0-1 0 0,1 1 1 0 0,0-1 0 0 0,0 0 0 0 0,0 0 0 0 0,0 1 0 0 0,0-1-1 0 0,0 0 1 0 0,0 0 0 0 0,0 1 0 0 0,0-1 0 0 0,0 0 0 0 0,1 1 0 0 0,-1-1-1 0 0,0 0 1 0 0,0 1 0 0 0,1-1 0 0 0,-1 0 0 0 0,0 1 0 0 0,1-1-1 0 0,-1 0 1 0 0,1 1 0 0 0,-1-1 0 0 0,1 1 0 0 0,-1-1 0 0 0,1 1 0 0 0,-1-1-1 0 0,1 1 1 0 0,-1-1 0 0 0,1 1-9 0 0,4-3-2 0 0,-1 0-1 0 0,1 0 1 0 0,0 0-1 0 0,0 1 1 0 0,0 0-1 0 0,1 0 1 0 0,-1 0-1 0 0,0 1 1 0 0,1 0 0 0 0,-1 0-1 0 0,1 0 1 0 0,-1 1-1 0 0,4-1 3 0 0,7 1-8 0 0,1 0 0 0 0,-1 1 0 0 0,1 1 0 0 0,-1 0 8 0 0,0 1-5 0 0,-6-2-10 0 0,1 1 0 0 0,0 0 0 0 0,-1 0-1 0 0,1 1 1 0 0,-1 1 0 0 0,0-1 0 0 0,0 2 0 0 0,0 0 0 0 0,2 1 15 0 0,-4-1 8 0 0,0 1 1 0 0,-1 0 0 0 0,1 0-1 0 0,-1 1 1 0 0,4 6-9 0 0,-8-11 23 0 0,-1 1 0 0 0,0 0 1 0 0,-1 0-1 0 0,1 0 0 0 0,0 0 1 0 0,-1 1-1 0 0,0-1 0 0 0,0 0 0 0 0,0 0 1 0 0,0 1-1 0 0,0-1 0 0 0,-1 1 0 0 0,1-1 1 0 0,-1 1-1 0 0,0-1 0 0 0,0 1 0 0 0,0 1-23 0 0,-1 0 66 0 0,0-1-1 0 0,-1 1 0 0 0,1-1 0 0 0,-1 1 0 0 0,1-1 0 0 0,-1 0 0 0 0,-1 0 0 0 0,1 0 1 0 0,0 0-1 0 0,-1 0 0 0 0,0 0 0 0 0,0-1 0 0 0,0 1 0 0 0,-1-1 0 0 0,1 0 0 0 0,-1 0 1 0 0,1 0-1 0 0,-1-1 0 0 0,0 1 0 0 0,-2 0-65 0 0,-6 4 133 0 0,-1-1 0 0 0,0-1 0 0 0,0 0 0 0 0,0 0-1 0 0,-1-1 1 0 0,-1-1-133 0 0,0 1 75 0 0,-1-1 0 0 0,1 0-1 0 0,-1-1 1 0 0,0-1 0 0 0,0 0-1 0 0,0-1 1 0 0,0-1 0 0 0,0 0-1 0 0,0-2 1 0 0,-15-3-75 0 0,-60-24-437 0 0,80 30-1565 0 0,10 0 809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9.1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113 8 12896 0 0,'0'0'594'0'0,"0"0"-16"0"0,-9-6 10024 0 0,5 5-11029 0 0,-1 1 705 0 0,0 1-1 0 0,0-1 0 0 0,0 1 0 0 0,-2 1-277 0 0,3-1 156 0 0,0 0-1 0 0,1 0 0 0 0,-1 0 1 0 0,0-1-1 0 0,0 1 1 0 0,0-1-1 0 0,1 0 0 0 0,-3 0-155 0 0,0-2 138 0 0,4 1-13 0 0,-1 1 0 0 0,1-1 0 0 0,0 1 0 0 0,-1 0 0 0 0,1 0 0 0 0,0 0 0 0 0,-2 0-125 0 0,3 1 37 0 0,1 0-1 0 0,-1-1 1 0 0,0 1-1 0 0,1 0 0 0 0,0 0 1 0 0,-1 0-1 0 0,1 0 1 0 0,-1 0-1 0 0,1 0 0 0 0,0 0 1 0 0,0 0-1 0 0,0 0 1 0 0,-1 1-1 0 0,1-1-36 0 0,0 1 33 0 0,-2 13 51 0 0,1 0 0 0 0,0 0-1 0 0,2 0 1 0 0,1 14-84 0 0,0 15 62 0 0,-2-1 109 0 0,-3 119 613 0 0,0-26 337 0 0,3-119-767 0 0,0-16-285 0 0,0-1-5 0 0,0 0 5 0 0,0 0 22 0 0,1-1 5 0 0,3-3-47 0 0,0-1 1 0 0,-1 1-1 0 0,2 1 0 0 0,0-2-49 0 0,-1 2 37 0 0,0 0-1 0 0,-1-1 1 0 0,1 0-1 0 0,-1 0 1 0 0,1 0-1 0 0,0-2-36 0 0,0-1-351 0 0,1 1 0 0 0,-1 0 0 0 0,1 0 0 0 0,0 1 0 0 0,1-1 0 0 0,-1 1 1 0 0,1 0-1 0 0,0 1 0 0 0,0-1 0 0 0,7-3 351 0 0,0 3-1977 0 0,11-5-2349 0 0,-16 4 2330 0 0</inkml:trace>
  <inkml:trace contextRef="#ctx0" brushRef="#br0" timeOffset="367.376">155 183 17967 0 0,'-1'-1'166'0'0,"1"0"0"0"0,-1 0 0 0 0,1 0 0 0 0,-1 0 0 0 0,1 0 0 0 0,-1 0 0 0 0,1 0 0 0 0,0-1 0 0 0,0 1 0 0 0,-1 0 0 0 0,1 0 0 0 0,0 0 0 0 0,0 0 0 0 0,0-1 0 0 0,0 1 0 0 0,1 0 0 0 0,-1 0 0 0 0,0 0 0 0 0,0 0 0 0 0,1 0 0 0 0,-1-1 0 0 0,0 1 0 0 0,1 0 0 0 0,-1 0 0 0 0,1 0 0 0 0,0 0 0 0 0,-1 0 0 0 0,1 0 0 0 0,0 0 0 0 0,0 1 0 0 0,-1-1 0 0 0,1 0 0 0 0,0 0 0 0 0,0 0 0 0 0,0 1 0 0 0,0-1 0 0 0,0 0 0 0 0,0 1 0 0 0,0-1 0 0 0,1 1-166 0 0,1-2 171 0 0,1 1-1 0 0,-1 0 1 0 0,1 0-1 0 0,-1 0 1 0 0,1 1 0 0 0,0-1-1 0 0,-1 1 1 0 0,1 0-1 0 0,0 0 1 0 0,-1 0-1 0 0,1 0 1 0 0,2 1-171 0 0,-5-1 27 0 0,0 1 1 0 0,0 0-1 0 0,0-1 1 0 0,0 1-1 0 0,1 0 1 0 0,-1-1-1 0 0,-1 1 1 0 0,1 0-1 0 0,0 0 1 0 0,0 0-1 0 0,0 0 1 0 0,0 0-1 0 0,-1 0 1 0 0,1 0-1 0 0,0 0 1 0 0,-1 0-1 0 0,1 0 0 0 0,-1 1 1 0 0,1-1-1 0 0,-1 0 1 0 0,0 0-1 0 0,1 0 1 0 0,-1 1-1 0 0,0-1 1 0 0,0 1-28 0 0,1 7 273 0 0,0 0 1 0 0,-1 0 0 0 0,0 3-274 0 0,0-8 116 0 0,0 5 39 0 0,-1 0 1 0 0,0 0-1 0 0,-1 0 1 0 0,0 0 0 0 0,0 0-1 0 0,-1-1 1 0 0,-3 7-156 0 0,-4 6 524 0 0,0 0 0 0 0,-6 7-524 0 0,15-27 105 0 0,1-1-27 0 0,0 0-13 0 0,0 0-1 0 0,0 0 3 0 0,6 3 23 0 0,-5-3-85 0 0,0 0-1 0 0,0 0 0 0 0,0 1 0 0 0,-1-1 0 0 0,1 0 1 0 0,0 0-1 0 0,0 0 0 0 0,0 0 0 0 0,0 0 0 0 0,0 0 1 0 0,0 0-1 0 0,0 0 0 0 0,-1 0 0 0 0,1 0 0 0 0,0 0 1 0 0,0-1-1 0 0,0 1 0 0 0,0 0 0 0 0,0-1 1 0 0,-1 1-1 0 0,1-1 0 0 0,0 1 0 0 0,0-1 0 0 0,-1 1 1 0 0,1-1-5 0 0,2 0 21 0 0,16-7-1087 0 0,0 0 1 0 0,4-4 1065 0 0,15-11-6706 0 0,-32 19 4987 0 0</inkml:trace>
  <inkml:trace contextRef="#ctx0" brushRef="#br0" timeOffset="750.909">325 13 17967 0 0,'0'0'1387'0'0,"0"0"-896"0"0,0-4-406 0 0,1 3 4191 0 0,2 0-3880 0 0,0 0 1 0 0,1 0-1 0 0,-1 1 1 0 0,0 0-1 0 0,0-1 1 0 0,1 1-1 0 0,-1 1 1 0 0,0-1-1 0 0,1 0 0 0 0,-1 1 1 0 0,2 0-397 0 0,36 11 258 0 0,-37-11 20 0 0,-3-1-125 0 0,-1 0 73 0 0,1 1-115 0 0,1 0 1 0 0,-1 1 0 0 0,1-1-1 0 0,-1 0 1 0 0,1 0-1 0 0,-1 1 1 0 0,0-1 0 0 0,1 0-1 0 0,-1 1 1 0 0,0 0-112 0 0,3 9 138 0 0,-1 0 1 0 0,-1 1 0 0 0,0-1-1 0 0,0 1 1 0 0,-1 9-139 0 0,3 19 4 0 0,2 8 146 0 0,-1-15 55 0 0,0 1 0 0 0,2-1-205 0 0,-1-12 287 0 0,1 16-287 0 0,-7-31 61 0 0,1 1 0 0 0,-1 0 0 0 0,0 0 0 0 0,0 0 0 0 0,0-1-1 0 0,-1 1 1 0 0,-1 4-61 0 0,1-10 8 0 0,1 1-1 0 0,-1 0 0 0 0,0-1 0 0 0,1 1 1 0 0,-1-1-1 0 0,0 1 0 0 0,0-1 0 0 0,0 1 1 0 0,0-1-1 0 0,-1 1 0 0 0,1-1 0 0 0,0 0 1 0 0,0 0-1 0 0,-1 1 0 0 0,1-1 1 0 0,-1 0-1 0 0,1 0 0 0 0,-1-1 0 0 0,1 1 1 0 0,-1 0-1 0 0,0 0 0 0 0,1-1 0 0 0,-1 1 1 0 0,0-1-1 0 0,0 0 0 0 0,0 1 0 0 0,1-1 1 0 0,-1 0-1 0 0,0 0 0 0 0,-1 0-7 0 0,-7 0-20 0 0,0-1 0 0 0,0 0 0 0 0,0-1 0 0 0,1 0 0 0 0,-2 0 20 0 0,4 0-34 0 0,-26-7-2062 0 0,34 6 186 0 0,4-8-90 0 0,-3 9-15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0.8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 32 17191 0 0,'-4'-3'1558'0'0,"0"0"-1282"0"0,4 3-180 0 0,0 0 0 0 0,-1-1 0 0 0,1 1 0 0 0,0 0 0 0 0,0 0 0 0 0,-1-1 0 0 0,1 1 0 0 0,0 0 0 0 0,0-1 0 0 0,0 1 0 0 0,-1 0 0 0 0,1-1 0 0 0,0 1 0 0 0,0 0 0 0 0,0-1 0 0 0,0 1 0 0 0,0 0 0 0 0,0-1 0 0 0,0 1 0 0 0,0 0 0 0 0,0-1 0 0 0,0 1 0 0 0,0 0 0 0 0,0-1 0 0 0,0 1 0 0 0,0 0 0 0 0,0-1 0 0 0,0 1 0 0 0,0 0 0 0 0,0-1 0 0 0,0 1 0 0 0,0 0 0 0 0,1-1 0 0 0,-1 1 0 0 0,0 0 0 0 0,0-1 1 0 0,0 1-1 0 0,1 0 0 0 0,-1 0 0 0 0,0-1 0 0 0,0 1 0 0 0,1 0 0 0 0,-1 0 0 0 0,0-1 0 0 0,0 1 0 0 0,1 0 0 0 0,-1 0 0 0 0,0 0 0 0 0,1 0 0 0 0,-1-1 0 0 0,0 1 0 0 0,1 0-96 0 0,0 0-465 0 0,1-2 604 0 0,1 1 1 0 0,-1 0-1 0 0,1-1 1 0 0,0 1 0 0 0,0 0-1 0 0,0 1 1 0 0,-1-1-1 0 0,1 0 1 0 0,0 1 0 0 0,0 0-1 0 0,0-1-139 0 0,37 2 743 0 0,-21-1-481 0 0,0 1 221 0 0,17 3-483 0 0,-9-1-1682 0 0,1-1-5791 0 0,-19-2-36 0 0</inkml:trace>
  <inkml:trace contextRef="#ctx0" brushRef="#br0" timeOffset="347.325">9 114 11520 0 0,'-8'3'2105'0'0,"14"-2"3503"0"0,8-2-745 0 0,-6 1-6440 0 0,79-8 2153 0 0,-2-6-1960 0 0,-68 13-160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6.59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16 20815 0 0,'0'0'472'0'0,"0"0"68"0"0,0 0 34 0 0,0 1-69 0 0,5 7-396 0 0,-1 1-1 0 0,-1-1 1 0 0,1 1 0 0 0,-2 0 0 0 0,1 0-1 0 0,-1 0 1 0 0,0 4-109 0 0,4 12 436 0 0,2 13 985 0 0,0 15-1421 0 0,4 14 755 0 0,4 40-236 0 0,-4-16 482 0 0,-11-110 1388 0 0,0-18-2266 0 0,1-4-17 0 0,0 22-28 0 0,-2-18-78 0 0,0 8 0 0 0,2 0 0 0 0,0 0 0 0 0,6-21 0 0 0,-6 37 0 0 0,1-4-33 0 0,0-1-1 0 0,1 1 1 0 0,1 1 0 0 0,4-11 33 0 0,-7 23-9 0 0,0-1 0 0 0,1 0 0 0 0,-1 0 1 0 0,1 1-1 0 0,0 0 0 0 0,0-1 0 0 0,0 1 0 0 0,1 0 1 0 0,-1 0-1 0 0,1 1 0 0 0,0-1 0 0 0,0 1 1 0 0,0 0-1 0 0,1 0 0 0 0,-1 0 0 0 0,1 1 0 0 0,0-1 9 0 0,-1 2 11 0 0,0 0-1 0 0,0 0 0 0 0,1 0 0 0 0,-1 0 1 0 0,0 1-1 0 0,0 0 0 0 0,0 0 0 0 0,0 0 1 0 0,0 0-1 0 0,1 1 0 0 0,-1-1 1 0 0,0 1-1 0 0,0 0 0 0 0,0 1 0 0 0,3 0-10 0 0,-2 0 10 0 0,0 0-1 0 0,0 1 1 0 0,0 0-1 0 0,0-1 1 0 0,-1 2-1 0 0,1-1 1 0 0,-1 0-1 0 0,1 1 1 0 0,-1 0 0 0 0,-1 0-1 0 0,3 2-9 0 0,1 4 34 0 0,-1 0 0 0 0,0 0 0 0 0,0 1 0 0 0,-2 0 0 0 0,1 0 0 0 0,-1 0 0 0 0,-1 0 0 0 0,0 1 0 0 0,0 2-34 0 0,3 23 62 0 0,-2-1 0 0 0,-1 12-62 0 0,-2-39 7 0 0,-1 7-1 0 0,0 1-1 0 0,-2 6-5 0 0,-1 18 53 0 0,3-20-429 0 0,-2 0-1 0 0,-2 17 377 0 0,2-33-291 0 0,2-4-2253 0 0,0-1 479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8.51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6 23583 0 0,'-5'-1'3490'0'0,"14"3"-2454"0"0,18 2-723 0 0,-1-4-331 0 0,-1-1-1 0 0,1-1 1 0 0,7-3 18 0 0,-27 4-94 0 0,-4 0-5142 0 0,-2 1 3366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8.87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18 23527 0 0,'0'0'531'0'0,"0"0"77"0"0,0 0 35 0 0,0 0-67 0 0,0 0-292 0 0,0 0 184 0 0,1 0 120 0 0,10 2-243 0 0,-1 0 0 0 0,1-1 0 0 0,0 0 0 0 0,0-1 0 0 0,0 0 0 0 0,2-1-345 0 0,3-2 340 0 0,1 0-1 0 0,3-2-339 0 0,3-1-2974 0 0,-9 3-3003 0 0,-5 0-3054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6.9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51 61 6448 0 0,'0'0'498'0'0,"9"-5"6398"0"0,-6 3-5068 0 0,0 1 0 0 0,0-1 0 0 0,0 1 0 0 0,1 0 0 0 0,1-1-1828 0 0,31-4 2743 0 0,-17 3-2233 0 0,11-2-351 0 0,16-3-28 0 0,-35 7-154 0 0,-10 1 4 0 0,1 0 0 0 0,-1 0 0 0 0,0-1 0 0 0,0 1 0 0 0,0 0 0 0 0,1 0 0 0 0,-1-1 0 0 0,0 1 0 0 0,0-1 1 0 0,0 1 18 0 0,0-1-351 0 0,-1 1-1096 0 0,0 0-479 0 0,0 0-98 0 0,0 0-22 0 0</inkml:trace>
  <inkml:trace contextRef="#ctx0" brushRef="#br0" timeOffset="348.96">57 88 16927 0 0,'-6'4'1536'0'0,"3"-1"-1274"0"0,0 0-1 0 0,0 1 0 0 0,1 0 0 0 0,0-1 0 0 0,0 1 0 0 0,0 0 0 0 0,0 0 0 0 0,0 0 0 0 0,1 0 1 0 0,0 1-1 0 0,-1-1 0 0 0,2 0 0 0 0,-1 1 0 0 0,0-1 0 0 0,1 0 0 0 0,0 1 0 0 0,0-1 1 0 0,0 1-1 0 0,1 0-261 0 0,0 20 1287 0 0,-1 1 1 0 0,0-1 0 0 0,-4 12-1288 0 0,2-8 534 0 0,-7 41 768 0 0,4-45-491 0 0,2 0 1 0 0,0 19-812 0 0,3-43 30 0 0,0-1 0 0 0,0 1-1 0 0,0-1 1 0 0,0 1 0 0 0,0-1 0 0 0,0 1-1 0 0,0 0 1 0 0,1-1 0 0 0,-1 1 0 0 0,0-1-1 0 0,0 1 1 0 0,0-1 0 0 0,0 1 0 0 0,1-1 0 0 0,-1 1-1 0 0,0-1 1 0 0,0 1 0 0 0,1-1 0 0 0,-1 1-1 0 0,0-1 1 0 0,1 1-30 0 0,10 0 549 0 0,-6-1-655 0 0,2-1 124 0 0,-1 0 1 0 0,1 0-1 0 0,-1-1 0 0 0,1 1 1 0 0,-1-1-1 0 0,2-1-18 0 0,13-4 18 0 0,6 1-1003 0 0,9 0 985 0 0,-32 5-256 0 0,0 0-287 0 0,-1 0-1 0 0,1 0 1 0 0,-1 0 0 0 0,1 0 0 0 0,-1-1 0 0 0,0 1 0 0 0,0-1 0 0 0,2-1 543 0 0,3-3-2254 0 0</inkml:trace>
  <inkml:trace contextRef="#ctx0" brushRef="#br0" timeOffset="807.671">184 152 19895 0 0,'0'0'911'0'0,"0"0"-19"0"0,0-1-571 0 0,0 0-252 0 0,1 0 0 0 0,-1 0 0 0 0,0 0 1 0 0,1 0-1 0 0,-1 0 0 0 0,0 0 0 0 0,1 0 0 0 0,-1 0 0 0 0,1 0 0 0 0,0 1 0 0 0,-1-1 0 0 0,1 0 0 0 0,0 0 0 0 0,-1 1 0 0 0,1-1 0 0 0,0 0 0 0 0,0 1 0 0 0,0-1 0 0 0,0 1 0 0 0,-1-1 0 0 0,1 1 0 0 0,0-1 0 0 0,0 1 0 0 0,0 0 0 0 0,0-1 0 0 0,0 1 1 0 0,0 0-1 0 0,0 0 0 0 0,0 0 0 0 0,0 0-69 0 0,2-1 240 0 0,4-1-54 0 0,0 1 0 0 0,0 1-1 0 0,0-1 1 0 0,0 1 0 0 0,0 0 0 0 0,0 1-1 0 0,4 0-185 0 0,-10-1 35 0 0,1 0 0 0 0,0 0 0 0 0,-1 1-1 0 0,1-1 1 0 0,-1 1 0 0 0,1-1 0 0 0,-1 1 0 0 0,1-1-1 0 0,-1 1 1 0 0,1 0 0 0 0,-1 0 0 0 0,1 0 0 0 0,-1 0 0 0 0,0 0-1 0 0,0 0 1 0 0,1 0 0 0 0,-1 0 0 0 0,0 0 0 0 0,0 1-1 0 0,0-1 1 0 0,0 0 0 0 0,0 1 0 0 0,-1-1 0 0 0,1 1-1 0 0,0-1 1 0 0,-1 1 0 0 0,1-1 0 0 0,0 2-35 0 0,-1 0 37 0 0,0 0-1 0 0,1-1 1 0 0,-1 1 0 0 0,0 0 0 0 0,-1 0 0 0 0,1-1-1 0 0,0 1 1 0 0,-1 0 0 0 0,1-1 0 0 0,-1 1-1 0 0,0-1 1 0 0,0 1 0 0 0,0 0 0 0 0,0-1 0 0 0,0 0-1 0 0,-1 1 1 0 0,0-1-37 0 0,2 0 60 0 0,-2 1 23 0 0,-1 1 1 0 0,1-1-1 0 0,0 0 0 0 0,-1 1 0 0 0,0-1 0 0 0,0 0 0 0 0,0-1 1 0 0,0 1-1 0 0,0 0 0 0 0,0-1 0 0 0,-1 0 0 0 0,1 0 0 0 0,-2 1-83 0 0,1-2 80 0 0,3 0-2 0 0,1-1 35 0 0,0 0-5 0 0,0 0-4 0 0,2-1-96 0 0,0 0 1 0 0,0 1-1 0 0,0-1 0 0 0,1 1 0 0 0,-1-1 0 0 0,0 1 0 0 0,0 0 1 0 0,1 0-1 0 0,-1 0 0 0 0,0 0 0 0 0,0 1 0 0 0,1-1-8 0 0,4 0 6 0 0,-2 1 16 0 0,-1-1 0 0 0,0 1 0 0 0,1-1 1 0 0,-1 1-1 0 0,0 1 0 0 0,0-1 0 0 0,0 0 0 0 0,0 1 0 0 0,0 0 0 0 0,0 0 0 0 0,-1 0 1 0 0,1 0-1 0 0,0 1 0 0 0,2 2-22 0 0,-2-1 39 0 0,0-1 0 0 0,0 2-1 0 0,0-1 1 0 0,0 0 0 0 0,-1 1 0 0 0,0 0 0 0 0,0 0 0 0 0,0 0 0 0 0,0 0 0 0 0,-1 0-1 0 0,0 1-38 0 0,-1-5 26 0 0,0 1-1 0 0,-1 0 1 0 0,0-1-1 0 0,1 1 0 0 0,-1 0 1 0 0,0 0-1 0 0,0-1 0 0 0,0 1 1 0 0,0 0-1 0 0,0 0 0 0 0,0-1 1 0 0,0 1-1 0 0,0 0 1 0 0,-1-1-1 0 0,1 1 0 0 0,-1 0 1 0 0,1-1-1 0 0,-1 1 0 0 0,0 0 1 0 0,0-1-1 0 0,0 1 0 0 0,1-1 1 0 0,-1 1-1 0 0,-1-1 0 0 0,1 0 1 0 0,0 0-1 0 0,0 1 1 0 0,0-1-1 0 0,-1 0 0 0 0,1 0 1 0 0,-1 0-1 0 0,1 0 0 0 0,-1 0 1 0 0,0 0-26 0 0,-2 1 62 0 0,-1 0 0 0 0,1 0 0 0 0,-1-1 0 0 0,0 1 0 0 0,0-1 0 0 0,1 0 0 0 0,-1 0 0 0 0,0-1 0 0 0,0 1 0 0 0,0-1 0 0 0,0 0 0 0 0,0-1-62 0 0,0 1-33 0 0,-8-1-1813 0 0,0-1 0 0 0,-13-3 1846 0 0,23 4-562 0 0,-1 0 1 0 0,1 0-1 0 0,0 0 0 0 0,-1-1 0 0 0,1 1 0 0 0,0-1 0 0 0,0 0 0 0 0,0 0 1 0 0,0 0-1 0 0,0 0 0 0 0,1 0 0 0 0,-1-1 0 0 0,-1-1 562 0 0,1-1-8738 0 0</inkml:trace>
  <inkml:trace contextRef="#ctx0" brushRef="#br0" timeOffset="1233.338">376 0 22431 0 0,'0'0'514'0'0,"0"0"71"0"0,0 0 30 0 0,0 0-75 0 0,1 1-271 0 0,8 1 66 0 0,-1 1 0 0 0,1-1 0 0 0,0-1 0 0 0,-1 0-1 0 0,1 0 1 0 0,0 0 0 0 0,0-1 0 0 0,-1-1 0 0 0,1 1 0 0 0,0-1 0 0 0,1-1-335 0 0,8 0 153 0 0,-15 2-58 0 0,1 0 0 0 0,-1 0 0 0 0,1-1 0 0 0,-1 1 0 0 0,1-1 0 0 0,-1 0 0 0 0,0 0 0 0 0,2 0-95 0 0,-5 1 25 0 0,1 0 0 0 0,-1 0 0 0 0,1 0 0 0 0,-1 0 0 0 0,0 0 0 0 0,1 0 0 0 0,-1 0 0 0 0,1 0 0 0 0,-1 0 0 0 0,1 0 0 0 0,-1 0 0 0 0,0 0 0 0 0,1 0 0 0 0,-1 1 0 0 0,1-1 0 0 0,-1 0 0 0 0,0 0 0 0 0,1 0 0 0 0,-1 1 0 0 0,0-1 0 0 0,1 0 0 0 0,-1 1 0 0 0,0-1 0 0 0,1 0 0 0 0,-1 1-25 0 0,7 7 231 0 0,-4-2-185 0 0,-1 0 1 0 0,0 0-1 0 0,0 1 0 0 0,-1-1 0 0 0,0 1 1 0 0,0-1-1 0 0,0 1 0 0 0,-1 5-46 0 0,1 5 110 0 0,2 21 133 0 0,-2-20 27 0 0,1 1 0 0 0,4 17-270 0 0,4 6 150 0 0,17 69 357 0 0,-24-98-468 0 0,0 0 1 0 0,0 0-1 0 0,-1 1-39 0 0,-2-10 13 0 0,0 0 0 0 0,1 0 0 0 0,-2 0-1 0 0,1 0 1 0 0,0 0 0 0 0,-1 0 0 0 0,0-1 0 0 0,0 1 0 0 0,0 0-1 0 0,0 0 1 0 0,0 0 0 0 0,-2 1-13 0 0,3-4 8 0 0,-1 0 0 0 0,0 1-1 0 0,0-1 1 0 0,0 0 0 0 0,0 1 0 0 0,0-1-1 0 0,0 0 1 0 0,0 0 0 0 0,0 0 0 0 0,-1 0-1 0 0,1 0 1 0 0,0 0 0 0 0,-1 0 0 0 0,1-1-1 0 0,-1 1 1 0 0,1 0 0 0 0,-1-1 0 0 0,1 1 0 0 0,-1-1-1 0 0,1 0 1 0 0,-1 1 0 0 0,1-1 0 0 0,-1 0-1 0 0,1 0 1 0 0,-1 0 0 0 0,0 0 0 0 0,1 0-1 0 0,-1 0 1 0 0,1-1 0 0 0,-1 1 0 0 0,1 0-1 0 0,-1-1 1 0 0,1 1 0 0 0,-1-1 0 0 0,0 0-8 0 0,-4-2-167 0 0,0 1 1 0 0,0-2 0 0 0,0 1 0 0 0,1-1 0 0 0,0 1-1 0 0,-1-1 1 0 0,-2-4 166 0 0,4 4-1143 0 0,-1 0 1 0 0,0 0-1 0 0,0 0 1 0 0,-5-2 1142 0 0,1 1-1818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5.27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43 59 11056 0 0,'0'0'852'0'0,"0"0"-160"0"0,0 0 1412 0 0,0 0 670 0 0,0 0 135 0 0,2-1-271 0 0,25-7-1289 0 0,0 1-1 0 0,0 1 1 0 0,20-1-1349 0 0,24-5 1136 0 0,-46 6-2508 0 0,-13 3-1102 0 0,0 0 0 0 0,1 1 0 0 0,-1 0 0 0 0,7 0 2474 0 0,-19 2-7323 0 0</inkml:trace>
  <inkml:trace contextRef="#ctx0" brushRef="#br0" timeOffset="473.368">77 29 17735 0 0,'-2'0'399'0'0,"0"2"-210"0"0,-1 0-21 0 0,0-1-1 0 0,0 1 1 0 0,1 0-1 0 0,-1 0 1 0 0,1 0-1 0 0,0 0 1 0 0,-1 1-1 0 0,0 1-167 0 0,-6 9-56 0 0,6-10 269 0 0,1-1 0 0 0,0 1 0 0 0,0 1-1 0 0,0-1 1 0 0,1 0 0 0 0,-1 0 0 0 0,1 1 0 0 0,-1-1 0 0 0,1 1-1 0 0,0 1-212 0 0,-4 21 1526 0 0,2 0-1 0 0,0 0 0 0 0,2 1-1525 0 0,1-26 284 0 0,0 2 133 0 0,1 6 890 0 0,4-10-1242 0 0,0 0 0 0 0,1-1 0 0 0,-1 0 0 0 0,0 0 0 0 0,-1 0-1 0 0,1-1 1 0 0,0 0 0 0 0,-1 0 0 0 0,2-1-65 0 0,-1 1 7 0 0,-1 0 0 0 0,1 0 1 0 0,0 0-1 0 0,0 1 0 0 0,0 0 0 0 0,0 0 0 0 0,1 0 0 0 0,-1 0 0 0 0,1 1 1 0 0,-1 0-1 0 0,1 0 0 0 0,-1 1 0 0 0,1-1 0 0 0,-1 1 0 0 0,1 0 0 0 0,-1 1 1 0 0,1 0-1 0 0,0-1 0 0 0,-1 2 0 0 0,0-1 0 0 0,1 1 0 0 0,-1-1 0 0 0,0 1 1 0 0,0 1-1 0 0,0-1 0 0 0,0 1 0 0 0,0 0 0 0 0,0 0-7 0 0,4 3 3 0 0,-1 1 1 0 0,1 0-1 0 0,-1 0 0 0 0,-1 1 0 0 0,1 0 0 0 0,-2 1 1 0 0,1-1-1 0 0,-1 1 0 0 0,0 0 0 0 0,1 3-3 0 0,0 3 5 0 0,0-1 1 0 0,-2 1-1 0 0,1-1 0 0 0,-2 2 1 0 0,0-1-1 0 0,1 11-5 0 0,-4-22 52 0 0,0 1 1 0 0,-1-1-1 0 0,0 0 0 0 0,0 0 0 0 0,0 0 1 0 0,0 0-1 0 0,-1 0 0 0 0,1 0 0 0 0,-1 0 1 0 0,0 0-1 0 0,0 0 0 0 0,-1 0 0 0 0,-1 3-52 0 0,2-4 92 0 0,-2 0-1 0 0,1 0 0 0 0,0 0 1 0 0,-1 0-1 0 0,1 0 0 0 0,-1 0 0 0 0,0-1 1 0 0,0 1-1 0 0,0-1 0 0 0,0 0 1 0 0,0 0-1 0 0,-1 0 0 0 0,1 0 0 0 0,-3 1-91 0 0,-6 0 141 0 0,1 0 1 0 0,-1 0-1 0 0,0-1 0 0 0,0 0 0 0 0,0-1 0 0 0,-11-1-141 0 0,18 0 12 0 0,-9 1 31 0 0,0-1 0 0 0,0-1 0 0 0,0 0 0 0 0,0-1 0 0 0,0-1 0 0 0,0 0 0 0 0,0 0 0 0 0,-6-4-43 0 0,12 4-44 0 0,3 1-87 0 0,-1 0 0 0 0,1 0 0 0 0,1-1 0 0 0,-5-1 131 0 0,8 3-27 0 0,0 1 0 0 0,1-1 1 0 0,-1 1-1 0 0,0-1 0 0 0,0 0 0 0 0,1 1 1 0 0,-1-1-1 0 0,0 0 0 0 0,1 1 1 0 0,-1-1-1 0 0,1 0 0 0 0,-1 0 1 0 0,1 0-1 0 0,0 0 0 0 0,-1 1 0 0 0,1-1 1 0 0,0 0-1 0 0,-1 0 0 0 0,1 0 1 0 0,0 0-1 0 0,0 0 0 0 0,0 0 1 0 0,0 0-1 0 0,0 0 0 0 0,0 0 0 0 0,0 1 1 0 0,0-1-1 0 0,0-1 27 0 0,1 1-315 0 0,-1-1 0 0 0,1 1 1 0 0,0 0-1 0 0,-1 0 0 0 0,1 0 0 0 0,0 0 0 0 0,0 0 1 0 0,0 0-1 0 0,0 0 0 0 0,0 0 0 0 0,0 1 0 0 0,0-1 1 0 0,0 0-1 0 0,0 0 0 0 0,0 1 0 0 0,0-1 1 0 0,1 1-1 0 0,-1-1 0 0 0,1 1 315 0 0,9-4-9262 0 0</inkml:trace>
  <inkml:trace contextRef="#ctx0" brushRef="#br0" timeOffset="821.944">469 578 22431 0 0,'-5'10'1714'0'0,"1"3"-1258"0"0,1 0 0 0 0,0-1-1 0 0,1 1 1 0 0,0 8-456 0 0,-4 20 1030 0 0,-8 44-1290 0 0,11-68-1919 0 0,0-1-6692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40.80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38 0 22519 0 0,'0'0'514'0'0,"0"0"71"0"0,-3 12 767 0 0,1 9-789 0 0,0 0 1 0 0,1 0 0 0 0,1 0-1 0 0,1 0 1 0 0,3 12-564 0 0,-1-2 573 0 0,-1 0 0 0 0,-2 6-573 0 0,-12 91 1636 0 0,11-115-1433 0 0,-1 0 1 0 0,-1 0-1 0 0,-3 8-203 0 0,0 4 339 0 0,2-15-170 0 0,3-7-125 0 0,0 1 0 0 0,0-1 0 0 0,0 0 0 0 0,0 1 0 0 0,0 2-44 0 0,1-6 1 0 0,0 0 1 0 0,0 0-1 0 0,0 0 0 0 0,0 0 0 0 0,0 0 0 0 0,0 1 0 0 0,1-1 0 0 0,-1 0 0 0 0,0 0 0 0 0,0 0 0 0 0,0 0 0 0 0,0 0 0 0 0,0 0 0 0 0,0 1 1 0 0,0-1-1 0 0,1 0 0 0 0,-1 0 0 0 0,0 0 0 0 0,0 0 0 0 0,0 0 0 0 0,0 0 0 0 0,0 0 0 0 0,1 0 0 0 0,-1 0 0 0 0,0 0 0 0 0,0 0 0 0 0,0 0 1 0 0,0 0-1 0 0,1 0 0 0 0,-1 0 0 0 0,0 0 0 0 0,0 0 0 0 0,0 0 0 0 0,0 0 0 0 0,0 0 0 0 0,1 0 0 0 0,-1 0 0 0 0,0 0 0 0 0,0 0 0 0 0,0 0 0 0 0,14-2 73 0 0,13-8 27 0 0,11-9-826 0 0,15-4 725 0 0,-11 5-323 0 0,-29 13-330 0 0,-5 2-395 0 0,-1-1 0 0 0,1 1-1 0 0,4-4 1049 0 0,-10 6-455 0 0,-1 0 0 0 0,1-1 0 0 0,0 1 0 0 0,0-1 0 0 0,-1 1 0 0 0,1-1 0 0 0,-1 0 0 0 0,1 0 0 0 0,-1 1 0 0 0,0-1 0 0 0,1 0 0 0 0,-1 0 0 0 0,0 0-1 0 0,-1-1 1 0 0,2 0 455 0 0,0-7-1984 0 0</inkml:trace>
  <inkml:trace contextRef="#ctx0" brushRef="#br0" timeOffset="368.162">238 136 16128 0 0,'0'0'737'0'0,"0"-1"-15"0"0,0-2-259 0 0,0 2 633 0 0,0 1 325 0 0,0 0 69 0 0,1 0-1203 0 0,0 0 1 0 0,0 0-1 0 0,0 1 1 0 0,0-1-1 0 0,0 0 1 0 0,-1 1-1 0 0,1-1 1 0 0,0 1 0 0 0,0-1-1 0 0,0 1 1 0 0,-1-1-1 0 0,2 1-287 0 0,3 6 338 0 0,0-1 0 0 0,0 1 0 0 0,-1 0 0 0 0,1 1 1 0 0,-2-1-1 0 0,1 1 0 0 0,-1 0 0 0 0,0-1 0 0 0,0 1 0 0 0,-1 1 0 0 0,0-1 0 0 0,-1 0 0 0 0,0 0 0 0 0,0 1 0 0 0,-1 3-338 0 0,0 12 228 0 0,-1-1 1 0 0,-2 0-1 0 0,0 0 0 0 0,-7 23-228 0 0,1 1 356 0 0,1 11-356 0 0,4-25 43 0 0,2-14-173 0 0,1-1 1 0 0,1 3 129 0 0,4-3-2069 0 0,-3-18-743 0 0,4 0-6955 0 0</inkml:trace>
  <inkml:trace contextRef="#ctx0" brushRef="#br0" timeOffset="718.045">483 545 12440 0 0,'0'0'957'0'0,"0"1"-624"0"0,-5 57 9783 0 0,-2-16-5514 0 0,-3 10-4602 0 0,-4 18 998 0 0,6-31-523 0 0,-11 36-475 0 0,4-28-8470 0 0,9-26-749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18.7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318 1135 17503 0 0,'-14'-24'1312'0'0,"13"22"-1250"0"0,0 1 0 0 0,-1-1 1 0 0,1 1-1 0 0,0-1 1 0 0,-1 1-1 0 0,1-1 0 0 0,-1 1 1 0 0,1 0-1 0 0,-1-1 1 0 0,0 1-1 0 0,1 0 0 0 0,-2 0-62 0 0,2 1 726 0 0,1 0-529 0 0,0 0 1 0 0,-1 0-1 0 0,1 1 1 0 0,0-1-1 0 0,0 0 0 0 0,0 1 1 0 0,-1-1-1 0 0,1 0 1 0 0,0 1-1 0 0,0-1 1 0 0,0 0-1 0 0,0 1 1 0 0,-1-1-1 0 0,1 1 1 0 0,0-1-1 0 0,0 0 0 0 0,0 1 1 0 0,0-1-1 0 0,0 0 1 0 0,0 1-1 0 0,0 0-197 0 0,1 13 769 0 0,1 1 1 0 0,0-1-1 0 0,3 10-769 0 0,2 12 700 0 0,12 125-133 0 0,-12-85 207 0 0,-3-17-160 0 0,-4 50-614 0 0,-1-47 393 0 0,1-61-305 0 0,0-1 0 0 0,0-11 128 0 0,13-223 182 0 0,-6 151-332 0 0,-4 36-169 0 0,5-12 103 0 0,-5 44-23 0 0,0-1-1 0 0,1 1 0 0 0,1 0 0 0 0,1 0 1 0 0,4-9 23 0 0,-9 21 3 0 0,1 1 1 0 0,-1 0-1 0 0,1-1 0 0 0,-1 1 1 0 0,1 0-1 0 0,0 0 1 0 0,0 0-1 0 0,0 0 0 0 0,0 0 1 0 0,0 0-1 0 0,1 0 1 0 0,-1 1-1 0 0,0-1 0 0 0,2 0-3 0 0,-2 2 4 0 0,0-1-1 0 0,-1 0 0 0 0,1 1 0 0 0,0 0 1 0 0,-1-1-1 0 0,1 1 0 0 0,0 0 0 0 0,-1 0 0 0 0,1 0 1 0 0,0 0-1 0 0,0 0 0 0 0,-1 0 0 0 0,1 1 1 0 0,0-1-1 0 0,-1 0 0 0 0,1 1 0 0 0,0-1 1 0 0,-1 1-1 0 0,1 0 0 0 0,-1 0 0 0 0,1-1 1 0 0,-1 1-1 0 0,1 0 0 0 0,-1 1-3 0 0,4 1 6 0 0,-1 1 0 0 0,0 0 0 0 0,0 0 0 0 0,-1 1 0 0 0,1-1 0 0 0,-1 1 0 0 0,0 0 0 0 0,0 0 0 0 0,0 0 0 0 0,-1 0 0 0 0,0 0 0 0 0,1 4-6 0 0,3 11 45 0 0,0 1 1 0 0,1 16-46 0 0,-5-21 5 0 0,5 36 21 0 0,-2 0 0 0 0,-3 47-26 0 0,-1-28 49 0 0,0-44 70 0 0,-2-11-52 0 0,2 0 0 0 0,0 0 0 0 0,1 0 0 0 0,0 0-1 0 0,1 0 1 0 0,4 11-67 0 0,-6-25-42 0 0,0-1-1 0 0,0 1 1 0 0,-1 0-1 0 0,1-1 0 0 0,0 1 1 0 0,0-1-1 0 0,0 1 0 0 0,1-1 1 0 0,-1 0-1 0 0,0 1 1 0 0,0-1-1 0 0,1 0 0 0 0,-1 0 1 0 0,1 1 42 0 0,-1-2-114 0 0,0 0 0 0 0,0 1 0 0 0,0-1 1 0 0,-1 0-1 0 0,1 1 0 0 0,0-1 0 0 0,0 0 1 0 0,0 0-1 0 0,0 0 0 0 0,0 0 0 0 0,0 0 1 0 0,0 0-1 0 0,0 0 0 0 0,-1 0 0 0 0,1 0 0 0 0,0 0 1 0 0,0-1-1 0 0,0 1 0 0 0,0 0 0 0 0,0-1 1 0 0,0 1-1 0 0,-1 0 0 0 0,1-1 0 0 0,0 1 1 0 0,0-1-1 0 0,-1 1 0 0 0,1-1 0 0 0,0 0 0 0 0,0 0 115 0 0,10-11-6813 0 0,3-3-2077 0 0</inkml:trace>
  <inkml:trace contextRef="#ctx0" brushRef="#br0" timeOffset="348.51">791 648 13416 0 0,'0'0'613'0'0,"0"0"-10"0"0,0 0-202 0 0,0 0 582 0 0,0 0 295 0 0,0 0 59 0 0,0 0-43 0 0,0 0-214 0 0,0 0-96 0 0,0 0-22 0 0,0 0-60 0 0,0 0-249 0 0,0 0-114 0 0,0 0-25 0 0,0 0-38 0 0,0 0-150 0 0,0 0-66 0 0,0 0-18 0 0,0 0 1 0 0,-11 3 522 0 0,6-2-632 0 0,-4 1 34 0 0,-1 0 0 0 0,0-1-1 0 0,0 0 1 0 0,-3 0-167 0 0,-42-1 419 0 0,50-1-162 0 0,2 1-117 0 0,2 1-33 0 0,1-1-23 0 0,-2 1-57 0 0,1 1 0 0 0,-1-1 0 0 0,1 1 0 0 0,0 0 0 0 0,-1 0 0 0 0,1-1 0 0 0,0 1 0 0 0,0 0 0 0 0,0 0 0 0 0,0 0 0 0 0,1 1-27 0 0,-2 1 35 0 0,2 0 0 0 0,-1 0 0 0 0,0 0 0 0 0,1 0 0 0 0,0 0 0 0 0,0 1-35 0 0,-2 20 190 0 0,0-7-167 0 0,0 1 1 0 0,1 0-1 0 0,1 0 0 0 0,1 6-23 0 0,0 14 67 0 0,-1 4 151 0 0,-3-1 0 0 0,-1 0-1 0 0,-3 4-217 0 0,6-33 95 0 0,0 0-1 0 0,0 6-94 0 0,-1 16 390 0 0,1-1-22 0 0,1-34-357 0 0,0 0 1 0 0,0 0-1 0 0,0 0 0 0 0,0 0 0 0 0,0 0 1 0 0,0 0-1 0 0,0 0 0 0 0,1 1 1 0 0,-1-1-1 0 0,0 0 0 0 0,0 0 0 0 0,0 0 1 0 0,0 0-1 0 0,0 0 0 0 0,0 0 0 0 0,0 0 1 0 0,0 0-1 0 0,0 1 0 0 0,1-1 1 0 0,-1 0-1 0 0,0 0 0 0 0,0 0 0 0 0,0 0 1 0 0,0 0-1 0 0,0 0 0 0 0,0 0 1 0 0,0 0-1 0 0,1 0 0 0 0,-1 0 0 0 0,0 0 1 0 0,0 0-1 0 0,0 0 0 0 0,0 0 1 0 0,0 0-1 0 0,0 0 0 0 0,1 0 0 0 0,-1 0 1 0 0,0 0-1 0 0,0 0 0 0 0,0 0-11 0 0,10-2 151 0 0,12-8-244 0 0,-18 9 80 0 0,14-11-55 0 0,-15 10 61 0 0,0 0 0 0 0,-1 1 0 0 0,1-1 0 0 0,0 0 1 0 0,0 1-1 0 0,1-1 0 0 0,0 1 7 0 0,40-17-1261 0 0,-40 17 627 0 0,1 0-1 0 0,-1-1 1 0 0,0 1 0 0 0,0-1 0 0 0,3-3 634 0 0,2-1-3540 0 0,-2-1-3478 0 0,-3 2-555 0 0</inkml:trace>
  <inkml:trace contextRef="#ctx0" brushRef="#br0" timeOffset="349.51">798 859 16240 0 0,'0'0'743'0'0,"0"0"-17"0"0,0 0-314 0 0,0 0 396 0 0,0 6 1304 0 0,8 35 1330 0 0,-3-18-1703 0 0,2 19-1739 0 0,-6-38 29 0 0,-1-1 1 0 0,1 1-1 0 0,1-1 1 0 0,-1 0-1 0 0,0 0 0 0 0,1 1 1 0 0,0-1-1 0 0,1 2-29 0 0,2 3 113 0 0,-4-7-91 0 0,-1 0 0 0 0,1 0 0 0 0,-1 0 1 0 0,1 0-1 0 0,0-1 0 0 0,-1 1 0 0 0,1 0 0 0 0,0 0 1 0 0,0-1-1 0 0,0 1 0 0 0,0-1 0 0 0,0 1 1 0 0,-1-1-1 0 0,1 1 0 0 0,0-1 0 0 0,0 0 0 0 0,0 1 1 0 0,0-1-1 0 0,0 0 0 0 0,0 0 0 0 0,0 0 0 0 0,1 1-22 0 0,0-1 33 0 0,0 0 1 0 0,-1 0-1 0 0,1-1 0 0 0,0 1 0 0 0,-1 0 0 0 0,1 0 0 0 0,-1-1 0 0 0,1 1 0 0 0,0-1 0 0 0,-1 0 0 0 0,1 1 0 0 0,-1-1 1 0 0,2-1-34 0 0,-1 0 31 0 0,1 0 1 0 0,-1-1-1 0 0,1 1 1 0 0,-1-1-1 0 0,0 1 1 0 0,0-1-1 0 0,0 0 1 0 0,0 0-1 0 0,-1 0 1 0 0,1 0-1 0 0,-1 0 1 0 0,0-1 0 0 0,1 1-1 0 0,-2 0 1 0 0,1-1-1 0 0,0 1 1 0 0,-1-1-32 0 0,1-4-60 0 0,0 1 0 0 0,-1 0 0 0 0,0-1 0 0 0,0 1 0 0 0,0 0 0 0 0,-1-1-1 0 0,-2-4 61 0 0,2 5-132 0 0,-1-3-149 0 0,-1 1 0 0 0,0-1 0 0 0,-2-3 281 0 0,5 11-82 0 0,-1 0 0 0 0,0 0 0 0 0,0 0 0 0 0,-1 0 1 0 0,1 0-1 0 0,0 0 0 0 0,-1 0 0 0 0,1 1 0 0 0,-1-1 0 0 0,1 1 0 0 0,-1-1 1 0 0,0 1-1 0 0,0-1 0 0 0,0 1 0 0 0,0 0 0 0 0,-2-1 82 0 0,-11 10-534 0 0,13-6 467 0 0,-1 1 0 0 0,1-1 1 0 0,-1 1-1 0 0,1 0 0 0 0,0 0 1 0 0,0 0-1 0 0,0 0 1 0 0,0 0-1 0 0,1 0 0 0 0,-1 1 1 0 0,0 1 66 0 0,-9 18-725 0 0,10-22 577 0 0,0 1-1 0 0,0-1 1 0 0,0 1-1 0 0,0 0 0 0 0,0 0 1 0 0,0-1-1 0 0,1 1 1 0 0,-1 1 148 0 0,2 4-3058 0 0,-1-6 1464 0 0</inkml:trace>
  <inkml:trace contextRef="#ctx0" brushRef="#br0" timeOffset="350.51">962 663 5528 0 0,'0'0'422'0'0,"0"0"161"0"0,0 0 1705 0 0,0 0 779 0 0,0 0 151 0 0,0 0-242 0 0,0 0-1128 0 0,8-7 1909 0 0,-4 6-3446 0 0,1 0 0 0 0,-1 0-1 0 0,1 1 1 0 0,-1-1 0 0 0,1 1 0 0 0,0 1-1 0 0,-1-1 1 0 0,1 0 0 0 0,-1 1-1 0 0,1 0 1 0 0,0 1-311 0 0,10 0 734 0 0,-11-2-657 0 0,0 1-1 0 0,0-1 0 0 0,0 0 1 0 0,0 0-1 0 0,0-1 1 0 0,0 1-1 0 0,-1-1 1 0 0,1 0-1 0 0,1 0-76 0 0,-5 1 23 0 0,0 0-1 0 0,0 0 1 0 0,1 0 0 0 0,-1 0-1 0 0,0 0 1 0 0,1 0 0 0 0,-1 0-1 0 0,0 0 1 0 0,0 0 0 0 0,1 1-1 0 0,-1-1 1 0 0,0 0 0 0 0,0 0-1 0 0,0 0 1 0 0,1 0-1 0 0,-1 0 1 0 0,0 1 0 0 0,0-1-1 0 0,1 0 1 0 0,-1 0 0 0 0,0 0-1 0 0,0 1 1 0 0,0-1 0 0 0,0 0-1 0 0,0 0 1 0 0,1 1 0 0 0,-1-1-1 0 0,0 0 1 0 0,0 0-1 0 0,0 1 1 0 0,0-1 0 0 0,0 0-1 0 0,0 0 1 0 0,0 1 0 0 0,0-1-1 0 0,0 0 1 0 0,0 1 0 0 0,0-1-1 0 0,0 0 1 0 0,0 0 0 0 0,0 1-1 0 0,0-1 1 0 0,0 0-1 0 0,0 0 1 0 0,0 1 0 0 0,0-1-23 0 0,-3 19-93 0 0,2-15 207 0 0,-2 17 26 0 0,1 0 1 0 0,0-1-1 0 0,2 1 1 0 0,1 0-1 0 0,0 1-140 0 0,3 15 185 0 0,0-5 281 0 0,4 22-466 0 0,15 51 621 0 0,-18-82-390 0 0,-3-15-104 0 0,0 0 0 0 0,-1 0 0 0 0,0 0 0 0 0,-1 5-127 0 0,1-11 3 0 0,-1-1 0 0 0,0 0-1 0 0,0 0 1 0 0,0 0 0 0 0,0 1-1 0 0,-1-1 1 0 0,1 0 0 0 0,0 0 0 0 0,0 1-1 0 0,-1-1 1 0 0,1 0 0 0 0,-1 0 0 0 0,1 0-1 0 0,-1 0 1 0 0,1 0 0 0 0,-1 1 0 0 0,0-1-1 0 0,0 0 1 0 0,1-1 0 0 0,-1 1 0 0 0,0 0-1 0 0,0 0 1 0 0,0 0 0 0 0,0 0 0 0 0,0-1-1 0 0,0 1 1 0 0,0 0 0 0 0,0-1 0 0 0,0 1-1 0 0,-1-1 1 0 0,1 1 0 0 0,0-1 0 0 0,0 0-1 0 0,0 1 1 0 0,-1-1 0 0 0,1 0 0 0 0,0 0-1 0 0,0 0 1 0 0,-1 0 0 0 0,0 0-3 0 0,-6-1 24 0 0,0 0 0 0 0,-1 0 0 0 0,1-1 0 0 0,0 0 0 0 0,-8-3-24 0 0,0 0-14 0 0,-20-8-2331 0 0,36 13 1435 0 0,0 0-700 0 0,0 0-301 0 0</inkml:trace>
  <inkml:trace contextRef="#ctx0" brushRef="#br0" timeOffset="351.51">1263 1296 23583 0 0,'0'0'539'0'0,"0"0"77"0"0,0 0 31 0 0,0 0-81 0 0,0 0-291 0 0,0 0 157 0 0,0 0 103 0 0,1 1 16 0 0,13 2-614 0 0,0 0-1 0 0,0-1 0 0 0,-1 0 1 0 0,10 0 63 0 0,-17-2-29 0 0,7 4-6074 0 0,-12-4 4344 0 0</inkml:trace>
  <inkml:trace contextRef="#ctx0" brushRef="#br0" timeOffset="352.51">1280 1377 21191 0 0,'0'0'480'0'0,"-1"0"-281"0"0,1 0-1 0 0,-1 0 1 0 0,0 0-1 0 0,1 1 1 0 0,-1-1-1 0 0,1 0 1 0 0,-1 1-1 0 0,1-1 1 0 0,-1 0-1 0 0,1 1 1 0 0,-1-1-1 0 0,1 1 0 0 0,-1-1 1 0 0,0 1-199 0 0,2 1 53 0 0,-1-1 0 0 0,0 1-1 0 0,1-1 1 0 0,-1 1 0 0 0,0-1 0 0 0,1 1 0 0 0,0-1 0 0 0,-1 1-1 0 0,1-1 1 0 0,0 0 0 0 0,0 1 0 0 0,0-1 0 0 0,0 0 0 0 0,0 0-1 0 0,0 0 1 0 0,0 0 0 0 0,0 0 0 0 0,0 0 0 0 0,1 0 0 0 0,-1 0-1 0 0,0 0 1 0 0,1 0 0 0 0,0 0-53 0 0,3 2-19 0 0,1-1-1 0 0,0 1 0 0 0,0-1 1 0 0,0 0-1 0 0,3 0 20 0 0,-5-2-325 0 0,0 1-1 0 0,0-1 1 0 0,0 0-1 0 0,-1-1 1 0 0,1 1-1 0 0,0-1 1 0 0,3 0 325 0 0,-1 0-1282 0 0</inkml:trace>
  <inkml:trace contextRef="#ctx0" brushRef="#br0" timeOffset="25296.236">684 30 10136 0 0,'-3'-3'357'0'0,"0"1"1"0"0,0-1-1 0 0,0 0 1 0 0,-1 1-1 0 0,1 0 1 0 0,-1 0 0 0 0,0 0-1 0 0,1 0 1 0 0,-1 0-1 0 0,0 1 1 0 0,0-1-1 0 0,0 1 1 0 0,0 0-1 0 0,-1 1 1 0 0,1-1-1 0 0,0 1 1 0 0,0 0-1 0 0,0 0 1 0 0,0 0 0 0 0,-1 0-1 0 0,1 1 1 0 0,0-1-1 0 0,0 1 1 0 0,0 0-1 0 0,0 1 1 0 0,0-1-1 0 0,0 1 1 0 0,0-1-1 0 0,0 1 1 0 0,-1 2-358 0 0,-20 13 1213 0 0,1 1 0 0 0,1 2 0 0 0,1 0 0 0 0,-15 19-1213 0 0,1 3 941 0 0,2 2-1 0 0,-4 10-940 0 0,2 2 768 0 0,2 2-1 0 0,-10 29-767 0 0,-45 124 952 0 0,60-131-675 0 0,4 1 0 0 0,3 1 0 0 0,3 6-277 0 0,8-27 110 0 0,4 0 0 0 0,2 1 0 0 0,2 0-1 0 0,5 33-109 0 0,3-25 37 0 0,3 0 1 0 0,4-1-1 0 0,2-1 0 0 0,3 0 0 0 0,3-1 0 0 0,17 33-37 0 0,-21-63-114 0 0,1 0-1 0 0,2-1 0 0 0,2-1 1 0 0,1-2-1 0 0,11 13 115 0 0,-12-21-178 0 0,0 0-1 0 0,2-2 0 0 0,1 0 0 0 0,1-2 1 0 0,1 0-1 0 0,24 14 179 0 0,-10-12-1011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52.09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8 648 8752 0 0,'0'0'673'0'0,"0"-1"-437"0"0,-5-10 121 0 0,3 7 3944 0 0,3 9 7386 0 0,1 3-11427 0 0,0 0 1 0 0,-1 0-1 0 0,0 1 1 0 0,0 4-261 0 0,3 20 370 0 0,11 72 316 0 0,-7-42-439 0 0,-4-24-55 0 0,-1 15-192 0 0,-1-14 53 0 0,3 12-53 0 0,-3-31 81 0 0,-1-1-1 0 0,-1 10-80 0 0,0-18 113 0 0,0-12-24 0 0,0 0-1 0 0,0 0 0 0 0,0-10 220 0 0,2-31 197 0 0,3-15-505 0 0,1-25 291 0 0,1-56-363 0 0,-4 103 72 0 0,1 0 0 0 0,2-1 0 0 0,-3 12 0 0 0,0 9-1 0 0,0-1 0 0 0,0 1 1 0 0,1 0-1 0 0,1 0 0 0 0,1 0 1 0 0,-4 9 2 0 0,1-1-1 0 0,0 1 1 0 0,0 0-1 0 0,0 0 1 0 0,0 0-1 0 0,1 1 1 0 0,0-1-1 0 0,0 1 1 0 0,0 0-1 0 0,0 0 1 0 0,1 0 0 0 0,0 1-1 0 0,4-3-1 0 0,-6 4 16 0 0,0 0 0 0 0,0 1 0 0 0,1 0 0 0 0,-1 0 1 0 0,0 0-1 0 0,1 0 0 0 0,-1 0 0 0 0,1 1 0 0 0,-1-1 0 0 0,1 1 0 0 0,-1 0 0 0 0,1 0 0 0 0,-1 1 0 0 0,1-1 1 0 0,-1 1-1 0 0,1-1 0 0 0,-1 1 0 0 0,1 0 0 0 0,-1 0 0 0 0,0 1 0 0 0,0-1 0 0 0,0 1 0 0 0,0-1 0 0 0,0 1 0 0 0,2 2-16 0 0,1 0 20 0 0,0 1 0 0 0,0 0-1 0 0,-1 1 1 0 0,0-1 0 0 0,0 1-1 0 0,-1 0 1 0 0,1 0 0 0 0,-1 0-1 0 0,-1 1 1 0 0,1-1 0 0 0,1 6-20 0 0,4 11 33 0 0,-1 1 0 0 0,3 12-33 0 0,-8-23 11 0 0,-1 0-1 0 0,0 1 0 0 0,-1-1 0 0 0,0 0 0 0 0,-1 8-10 0 0,0-14 0 0 0,-3 47 0 0 0,4 46 0 0 0,2-20 43 0 0,1-58-163 0 0,-3-19-74 0 0,0 1-1 0 0,0 0 1 0 0,-1-1 0 0 0,1 1 0 0 0,-1 1 194 0 0,0 0-550 0 0,0-4-3942 0 0,0-1 2070 0 0</inkml:trace>
  <inkml:trace contextRef="#ctx0" brushRef="#br0" timeOffset="772.849">561 11 2304 0 0,'0'0'101'0'0,"0"0"622"0"0,0 0 2525 0 0,0-1 2407 0 0,0-2-4113 0 0,0 2 3113 0 0,-1 1 5203 0 0,-23 2-9479 0 0,18-1-333 0 0,-1-1-1 0 0,1 1 1 0 0,-1-1 0 0 0,0 0-1 0 0,1-1 1 0 0,-3 0-46 0 0,-23-6 175 0 0,28 6-122 0 0,2 1 11 0 0,-2 0 0 0 0,3 16 69 0 0,0 31 282 0 0,-1 138 421 0 0,0 9-12 0 0,-1-159-613 0 0,3-34-190 0 0,0 0 1 0 0,0 0-1 0 0,0 0 0 0 0,0 0 1 0 0,0-1-1 0 0,0 1 1 0 0,0 0-1 0 0,-1 0 1 0 0,1 0-1 0 0,0 0 0 0 0,-1-1 1 0 0,1 1-1 0 0,-1 0-21 0 0,1 0 110 0 0,0-1-88 0 0,0 0 1 0 0,0 0-1 0 0,0 0 1 0 0,0 1-1 0 0,0-1 1 0 0,0 0-1 0 0,0 0 1 0 0,0 1-1 0 0,0-1 1 0 0,0 0-1 0 0,0 0 1 0 0,0 0-1 0 0,0 1 1 0 0,0-1-1 0 0,0 0 1 0 0,0 0-1 0 0,0 0 1 0 0,0 1-1 0 0,0-1 1 0 0,0 0-1 0 0,0 0 1 0 0,1 0-1 0 0,-1 1 1 0 0,0-1-23 0 0,11-1-16 0 0,-1 0 0 0 0,1-1-1 0 0,-1 0 1 0 0,1 0 0 0 0,7-4 16 0 0,-3 1-338 0 0,-1 2 1 0 0,9-2 337 0 0,-22 5-76 0 0,0 0 0 0 0,0-1 0 0 0,0 1 0 0 0,0-1 1 0 0,1 1-1 0 0,-1 0 0 0 0,0-1 0 0 0,0 0 0 0 0,0 1 1 0 0,0-1-1 0 0,0 0 76 0 0,0 0-349 0 0,0 0 0 0 0,0 1-1 0 0,-1-1 1 0 0,1 0 0 0 0,0 0 0 0 0,-1 0 0 0 0,1 0 0 0 0,0 0 0 0 0,-1 0-1 0 0,1 0 1 0 0,-1 0 0 0 0,1 0 0 0 0,-1 0 0 0 0,0 0 0 0 0,1-1 0 0 0,-1 1-1 0 0,0 0 1 0 0,0-1 349 0 0,0-6-2280 0 0</inkml:trace>
  <inkml:trace contextRef="#ctx0" brushRef="#br0" timeOffset="1324.37">570 96 20991 0 0,'0'0'480'0'0,"0"0"67"0"0,0 0 28 0 0,0 0-70 0 0,4 6 384 0 0,-1-1-323 0 0,0 0 0 0 0,0 0-1 0 0,-1 0 1 0 0,0 0-1 0 0,0 1 1 0 0,0-1 0 0 0,0 3-566 0 0,-1 2 236 0 0,1-1 1 0 0,-1 1 0 0 0,-1-1 0 0 0,0 1-1 0 0,0 0 1 0 0,-2 5-237 0 0,0 26 390 0 0,2-29-170 0 0,0 0-1 0 0,-3 13-219 0 0,2-9 106 0 0,3-7 151 0 0,2-12 128 0 0,4-3-399 0 0,-2 1-13 0 0,0 0 1 0 0,0 0 0 0 0,-1 0 0 0 0,1-1-1 0 0,3-5 27 0 0,13-12-466 0 0,-20 21 337 0 0,0 0-1 0 0,0 0 1 0 0,1 0-1 0 0,-1 0 0 0 0,0-1 1 0 0,-1 1-1 0 0,1 0 1 0 0,0-1-1 0 0,-1 0 0 0 0,0 1 1 0 0,1-1-1 0 0,-1 0 1 0 0,0 0-1 0 0,0 0 0 0 0,0-1 130 0 0,3-9-709 0 0,-3 11 593 0 0,-1 0 1 0 0,1 1-1 0 0,-1-1 1 0 0,1 0-1 0 0,-1 0 1 0 0,1 0 0 0 0,-1 0-1 0 0,0 0 116 0 0,0-9-335 0 0,1 7 240 0 0,-1 0 0 0 0,0 0 0 0 0,0 0-1 0 0,0 0 1 0 0,0 0 0 0 0,-1 0 0 0 0,0 0 95 0 0,-1 0-43 0 0,2 3 85 0 0,0 1 28 0 0,0 0 20 0 0,0 0 71 0 0,0 0 30 0 0,0 0 7 0 0,-1 2-125 0 0,1-1 0 0 0,-1 0 0 0 0,1 1 0 0 0,-1-1 0 0 0,1 0 0 0 0,0 1-1 0 0,0-1 1 0 0,0 1 0 0 0,0 0-73 0 0,-1 60 1387 0 0,5-24-856 0 0,-1-5 299 0 0,-1 10-830 0 0,-2-21 96 0 0,-1 0 5 0 0,2 1-1 0 0,2 7-100 0 0,-3-22 233 0 0,0-1-1952 0 0,3-12-1252 0 0,0-5-3486 0 0,-1-2-1849 0 0</inkml:trace>
  <inkml:trace contextRef="#ctx0" brushRef="#br0" timeOffset="1786.098">710 50 2760 0 0,'3'-4'248'0'0,"-3"-3"9988"0"0,1 1-4808 0 0,-1 6-5205 0 0,1-1-1 0 0,-1 1 0 0 0,0-1 1 0 0,0 1-1 0 0,1-1 1 0 0,-1 1-1 0 0,0-1 0 0 0,1 1 1 0 0,-1 0-1 0 0,1-1 0 0 0,-1 1 1 0 0,0-1-1 0 0,1 1 1 0 0,-1 0-1 0 0,1-1 0 0 0,-1 1 1 0 0,1 0-223 0 0,0-1 1137 0 0,-1 1-312 0 0,15-2 1135 0 0,18-1-776 0 0,-7 1 160 0 0,21-5-1344 0 0,-40 5 90 0 0,-2 1-13 0 0,0 0 0 0 0,0 0 1 0 0,0-1-1 0 0,0 1 0 0 0,-1-1-77 0 0,-2 1 68 0 0,-2 1-4 0 0,0 0 0 0 0,0 0 0 0 0,0 0 0 0 0,0 0 0 0 0,0 0 0 0 0,0 0 0 0 0,0 0 0 0 0,0 1-56 0 0,1-1 0 0 0,-1 0 1 0 0,1 1-1 0 0,-1-1 0 0 0,0 1 0 0 0,1-1 0 0 0,-1 1 1 0 0,1-1-1 0 0,-1 1 0 0 0,0-1 0 0 0,1 1 0 0 0,-1-1 1 0 0,0 1-1 0 0,0 0 0 0 0,1-1 0 0 0,-1 1 0 0 0,0-1 1 0 0,0 1-1 0 0,0 0 0 0 0,0 0-8 0 0,2 13 92 0 0,-5 86 452 0 0,5-62-382 0 0,2-1 0 0 0,1 0 1 0 0,5 11-163 0 0,-3-9 72 0 0,-3-15 141 0 0,1-3-12 0 0,-2 0 0 0 0,0 1 0 0 0,-1 9-201 0 0,-2-28 19 0 0,0 1 1 0 0,0-1-1 0 0,-1 0 1 0 0,1 0-1 0 0,-1 0 1 0 0,1 0-1 0 0,-1 0 1 0 0,0 0-1 0 0,-1 2-19 0 0,1-4 9 0 0,1 0 0 0 0,-1 0 0 0 0,0 0 0 0 0,1-1 0 0 0,-1 1 0 0 0,0 0 0 0 0,0 0 0 0 0,0-1 0 0 0,0 1 0 0 0,1 0 0 0 0,-1-1 0 0 0,0 1 0 0 0,0-1 0 0 0,0 1 0 0 0,0-1 0 0 0,0 1 0 0 0,-1-1 0 0 0,1 0 0 0 0,0 1 0 0 0,0-1 1 0 0,0 0-1 0 0,0 0 0 0 0,0 0 0 0 0,0 0 0 0 0,0 0 0 0 0,-1 0 0 0 0,1 0 0 0 0,0-1-9 0 0,-14 0 2 0 0,-1-2 0 0 0,1 0 0 0 0,-10-3-2 0 0,15 3-418 0 0,-12-5-3626 0 0,21 8 2493 0 0,1 0-1462 0 0,0 0-5705 0 0</inkml:trace>
  <inkml:trace contextRef="#ctx0" brushRef="#br0" timeOffset="2128.267">937 721 20815 0 0,'0'0'959'0'0,"0"0"-26"0"0,0 6 1125 0 0,1-4-1902 0 0,-1 0 0 0 0,1-1 0 0 0,0 1-1 0 0,0 0 1 0 0,0-1 0 0 0,0 1 0 0 0,0 0 0 0 0,0-1 0 0 0,0 1 0 0 0,0-1 0 0 0,1 1 0 0 0,-1-1 0 0 0,1 0 0 0 0,-1 0 0 0 0,1 1 0 0 0,-1-1 0 0 0,1 0 0 0 0,0 0 0 0 0,-1-1 0 0 0,1 1 0 0 0,0 0 0 0 0,0-1 0 0 0,0 1-156 0 0,4 0 59 0 0,-1 1 0 0 0,0-2 0 0 0,0 1 0 0 0,1-1-1 0 0,-1 1 1 0 0,0-1 0 0 0,0-1 0 0 0,3 0-59 0 0,58-13-1497 0 0,-65 14 1361 0 0,0-1-183 0 0,0 1 0 0 0,0 0 0 0 0,0 0 0 0 0,1 0 0 0 0,-1 0 0 0 0,0 0 0 0 0,0 0 1 0 0,1 0-1 0 0,-1 0 0 0 0,0 1 0 0 0,1-1 319 0 0,0 5-1619 0 0</inkml:trace>
  <inkml:trace contextRef="#ctx0" brushRef="#br0" timeOffset="2455.147">970 889 21743 0 0,'0'0'496'0'0,"0"0"67"0"0,0 0 29 0 0,0 0-67 0 0,0 0-247 0 0,0 0 210 0 0,1 1 125 0 0,3 1-453 0 0,-1 0 1 0 0,0 0-1 0 0,1 0 1 0 0,0-1-1 0 0,-1 1 1 0 0,1-1-1 0 0,0 0 1 0 0,0 0-1 0 0,0 0 1 0 0,3 0-161 0 0,2 0 322 0 0,1-1 0 0 0,-1 1 0 0 0,0-2 0 0 0,3 0-322 0 0,7 0-593 0 0,-1-2 0 0 0,1-1-1 0 0,9-3 594 0 0,-16 2-2020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52.3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77 20527 0 0,'0'0'943'0'0,"0"0"-23"0"0,13-6-28 0 0,2 1-451 0 0,0 1-1 0 0,1 0 1 0 0,-1 0-1 0 0,1 2 1 0 0,11-1-441 0 0,39-7 938 0 0,-21 1-1675 0 0,8 1 737 0 0,-13 3-1533 0 0,29-9 1533 0 0,-63 12-2614 0 0,-4 1-5333 0 0</inkml:trace>
  <inkml:trace contextRef="#ctx0" brushRef="#br0" timeOffset="474.405">142 28 14744 0 0,'-10'13'849'0'0,"0"1"1"0"0,1 0 0 0 0,1 0-1 0 0,0 1 1 0 0,2 0 0 0 0,-1 1 0 0 0,2-1-1 0 0,0 1 1 0 0,0 0 0 0 0,1 6-850 0 0,-9 74 1510 0 0,9-80-1038 0 0,3-13-228 0 0,0 1-1 0 0,0-1 1 0 0,1 0-1 0 0,-1 0 1 0 0,1 0 0 0 0,0 1-1 0 0,0-1 1 0 0,0 0-1 0 0,0 3-243 0 0,1-7 15 0 0,-1 0 0 0 0,1 0-1 0 0,-1 0 1 0 0,1 0 0 0 0,0 1-1 0 0,-1-1 1 0 0,1 0 0 0 0,0 0-1 0 0,0 1 1 0 0,-1-1 0 0 0,1 0-1 0 0,0 1 1 0 0,0-1 0 0 0,0 0 0 0 0,0 1-1 0 0,0-1-14 0 0,4-3 53 0 0,7-9 64 0 0,-2 1-58 0 0,0 0 0 0 0,1 1 0 0 0,0 1 0 0 0,0 0 0 0 0,10-6-59 0 0,-14 11 26 0 0,1 0-1 0 0,1 1 1 0 0,-1 0-1 0 0,1 0 1 0 0,-1 1-1 0 0,1 0 1 0 0,0 0-1 0 0,0 1 1 0 0,0 1-1 0 0,1-1 1 0 0,3 1-26 0 0,-7 1 46 0 0,0 0-1 0 0,0 0 1 0 0,0 1 0 0 0,0 0 0 0 0,0 0 0 0 0,0 1 0 0 0,0-1 0 0 0,-1 1-1 0 0,1 0 1 0 0,0 1 0 0 0,-1 0 0 0 0,0 0 0 0 0,1 0 0 0 0,-1 0-1 0 0,0 1 1 0 0,-1-1 0 0 0,5 5-46 0 0,-3-1 75 0 0,0 0 0 0 0,0 0 0 0 0,-1 0-1 0 0,0 1 1 0 0,0 0 0 0 0,0 0 0 0 0,-1 1 0 0 0,0-1-1 0 0,-1 1 1 0 0,0 0 0 0 0,-1-1 0 0 0,1 1 0 0 0,-1 7-75 0 0,0 0 109 0 0,0-1 0 0 0,-2 0 0 0 0,0 1 1 0 0,0-1-1 0 0,-2 0 0 0 0,0 0 0 0 0,-3 15-109 0 0,2-23 57 0 0,1 1-1 0 0,-1 0 1 0 0,0-1-1 0 0,-1 1 0 0 0,0-1 1 0 0,0 0-1 0 0,-1 0 0 0 0,0-1 1 0 0,0 1-1 0 0,0-1 1 0 0,-1 0-1 0 0,0 0 0 0 0,0-1 1 0 0,0 0-1 0 0,-1 0 0 0 0,1 0 1 0 0,-1-1-1 0 0,-1 0 0 0 0,1-1 1 0 0,-5 3-57 0 0,-4 0 26 0 0,-1 0-1 0 0,0-1 1 0 0,0-1 0 0 0,0 0-1 0 0,0-1 1 0 0,-1-1 0 0 0,1-1-1 0 0,-1-1 1 0 0,-3 0-26 0 0,9-1-281 0 0,-1 1-1 0 0,1-2 1 0 0,0 0-1 0 0,0 0 1 0 0,0-1-1 0 0,0-1 1 0 0,0 0-1 0 0,0-1 282 0 0,2-2-2756 0 0,5 0-7172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55.7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5 122 13360 0 0,'-1'-1'217'0'0,"0"-1"0"0"0,1 0 0 0 0,-1 0 0 0 0,1 1 0 0 0,-1-1 0 0 0,1 0 0 0 0,0 0 0 0 0,0 1 0 0 0,0-1 0 0 0,0 0 0 0 0,0 0 0 0 0,0 0 1 0 0,0 1-1 0 0,1-1 0 0 0,-1 0 0 0 0,0 0 0 0 0,1 0-217 0 0,1-5 1275 0 0,0 1-1 0 0,1 0 1 0 0,-1 0 0 0 0,3-3-1275 0 0,-3 5 246 0 0,1 0 1 0 0,-1 1 0 0 0,1-1-1 0 0,0 0 1 0 0,1 1 0 0 0,-1 0-1 0 0,0 0 1 0 0,1 0-1 0 0,0 0 1 0 0,-1 1 0 0 0,1-1-1 0 0,0 1 1 0 0,0 0 0 0 0,1 0-1 0 0,-1 0 1 0 0,2 0-247 0 0,0 0 74 0 0,1 1 1 0 0,0 0 0 0 0,-1 0-1 0 0,1 0 1 0 0,0 0-1 0 0,0 1 1 0 0,0 1-1 0 0,0-1 1 0 0,0 1 0 0 0,5 1-75 0 0,-8-1 35 0 0,2 0 56 0 0,1 1-1 0 0,-1-1 1 0 0,6 4-91 0 0,-10-5 26 0 0,0 1 0 0 0,0 0 0 0 0,0 1 0 0 0,-1-1 0 0 0,1 0 0 0 0,0 0 0 0 0,-1 1 0 0 0,1-1-1 0 0,-1 1 1 0 0,1-1 0 0 0,-1 1 0 0 0,0 0 0 0 0,1-1 0 0 0,-1 2-26 0 0,2 2 56 0 0,-1 0-1 0 0,0-1 1 0 0,0 1-1 0 0,0 0 1 0 0,-1 0-1 0 0,1 0 1 0 0,-1 1-1 0 0,0-1 1 0 0,-1 0-1 0 0,1 0 1 0 0,-1 1-1 0 0,0-1 1 0 0,-1 0-1 0 0,1 0 1 0 0,-1 1-1 0 0,0-1-55 0 0,-8 31 453 0 0,-1 0 0 0 0,-12 24-453 0 0,-32 67 717 0 0,36-90-553 0 0,4-8 210 0 0,-5 17-374 0 0,9-22 207 0 0,7-18-102 0 0,1-1 0 0 0,-1 1 0 0 0,1 0 0 0 0,1 0 0 0 0,-1 0 0 0 0,1 0 0 0 0,0 0 0 0 0,0 3-105 0 0,1-8 72 0 0,2-1-12 0 0,2 1-38 0 0,0 0 0 0 0,0-1 0 0 0,0 0 0 0 0,0 0 0 0 0,0 0 0 0 0,0 0 0 0 0,0-1 1 0 0,0 0-1 0 0,1 0-22 0 0,39-11 1 0 0,-20 4 3 0 0,48-12-284 0 0,-24 1-890 0 0,-9 4-1339 0 0,-29 11 1151 0 0,-2-1-45 0 0</inkml:trace>
  <inkml:trace contextRef="#ctx0" brushRef="#br0" timeOffset="613.071">519 531 21823 0 0,'0'0'498'0'0,"0"0"72"0"0,0 0 34 0 0,0 12 124 0 0,-4 6 1093 0 0,-1 16-1821 0 0,-3 18 1866 0 0,5-36-1807 0 0,-2 1 0 0 0,1-1 0 0 0,-2-1 0 0 0,0 1 0 0 0,-1-1 0 0 0,-1 0 0 0 0,-6 10-59 0 0,-3 3-187 0 0,-9 11-2494 0 0,15-28 1185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0:16.7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 26 16128 0 0,'-6'-4'1970'0'0,"5"4"-674"0"0,1 0 428 0 0,0 0 72 0 0,0 0-135 0 0,0 0-634 0 0,0 0-276 0 0,4-1-541 0 0,1 0 1 0 0,-1 0-1 0 0,0 0 1 0 0,0 0 0 0 0,0 0-1 0 0,1 1 1 0 0,-1 0-1 0 0,0 0 1 0 0,1 0 0 0 0,0 1-211 0 0,24-1 33 0 0,-6-3-243 0 0,26-3 298 0 0,-17-1-4389 0 0,-24 6-4496 0 0</inkml:trace>
  <inkml:trace contextRef="#ctx0" brushRef="#br0" timeOffset="345.457">36 119 8288 0 0,'-1'1'638'0'0,"-31"13"5098"0"0,30-13-2684 0 0,2-1-335 0 0,0 0-1510 0 0,0 0-667 0 0,0 0-129 0 0,2 1-41 0 0,1 1-293 0 0,1-1-1 0 0,0 1 0 0 0,0-1 0 0 0,0 0 0 0 0,0 0 1 0 0,0 0-1 0 0,0-1 0 0 0,0 1 0 0 0,0-1 1 0 0,0 0-1 0 0,0 0 0 0 0,0 0 0 0 0,0-1 1 0 0,2 0-77 0 0,10-2-349 0 0,0-1 1 0 0,0-1-1 0 0,1-1 349 0 0,23-6-2503 0 0,-22 8-4935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0:14.26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7 688 7832 0 0,'0'0'602'0'0,"0"-1"-395"0"0,-3-20 420 0 0,0 7 4754 0 0,2 13-3368 0 0,1 1-576 0 0,0 0-254 0 0,0 0-51 0 0,0 0-91 0 0,0 0-338 0 0,0 2-154 0 0,0 13-56 0 0,1-1 0 0 0,0 1 0 0 0,1-1 0 0 0,0 1-493 0 0,3 11 827 0 0,1 18-827 0 0,1 10 463 0 0,10 42 505 0 0,-1 44-968 0 0,-12-96 28 0 0,-1-11 406 0 0,-1 14-434 0 0,-2-33 315 0 0,0-21 130 0 0,0-24-85 0 0,0-73-188 0 0,4 1 0 0 0,16-87-172 0 0,-16 162-9 0 0,-3 17 0 0 0,1 1 0 0 0,0-1-1 0 0,0 1 1 0 0,1 0 0 0 0,1-1 0 0 0,3-7 9 0 0,-4 12 0 0 0,0-1 2 0 0,1 0 1 0 0,-1 1 0 0 0,1 0-1 0 0,0 0 1 0 0,0 0-1 0 0,4-3-2 0 0,-7 8 8 0 0,0 0 1 0 0,0 0-1 0 0,0 0 0 0 0,0 0 0 0 0,0 1 0 0 0,1-1 0 0 0,-1 0 1 0 0,0 1-1 0 0,0-1 0 0 0,0 1 0 0 0,1-1 0 0 0,-1 1 0 0 0,0 0 1 0 0,1 0-1 0 0,-1-1 0 0 0,0 1 0 0 0,1 0 0 0 0,-1 0 0 0 0,0 0 1 0 0,1 0-1 0 0,-1 0 0 0 0,0 1 0 0 0,1-1 0 0 0,-1 0 0 0 0,0 1 1 0 0,0-1-1 0 0,1 1 0 0 0,-1-1 0 0 0,0 1 0 0 0,0-1 0 0 0,0 1 1 0 0,0 0-1 0 0,0 0 0 0 0,0 0 0 0 0,0-1 0 0 0,0 1 0 0 0,0 0 0 0 0,1 1-8 0 0,5 5 37 0 0,-1 1-1 0 0,1-1 1 0 0,-1 1-1 0 0,-1 0 1 0 0,0 1-1 0 0,0 0 1 0 0,0-1-1 0 0,-1 1 1 0 0,-1 1-1 0 0,1 2-36 0 0,6 20 259 0 0,-2 0 1 0 0,1 13-260 0 0,-6-26 155 0 0,4 27-118 0 0,-2 0-1 0 0,-2 29-36 0 0,1 1 19 0 0,3-1-31 0 0,-6-62-173 0 0,0 0 0 0 0,1 0 1 0 0,0 1-1 0 0,1-1 0 0 0,0 0 185 0 0,-2-12-248 0 0,1-1-2 0 0,0 0 0 0 0,-1-1-1 0 0,1 1 1 0 0,0-1 0 0 0,0 1 0 0 0,0-1-1 0 0,-1 0 1 0 0,1 0 0 0 0,0 0-1 0 0,-1 0 1 0 0,1 0 0 0 0,-1 0 0 0 0,1 0-1 0 0,-1 0 1 0 0,1-1 0 0 0,-1 1 0 0 0,1-2 250 0 0,21-29-2953 0 0,-17 23 1716 0 0,8-13-1007 0 0</inkml:trace>
  <inkml:trace contextRef="#ctx0" brushRef="#br0" timeOffset="955.898">552 11 14544 0 0,'0'0'662'0'0,"0"0"-11"0"0,0 0-276 0 0,0 0 366 0 0,0 0 203 0 0,0 0 44 0 0,0 0-31 0 0,0 0-172 0 0,0 0-75 0 0,0 0-20 0 0,0 0-43 0 0,0 0-175 0 0,0 0-79 0 0,0 0-10 0 0,0 0-22 0 0,0 0-69 0 0,0 0-32 0 0,0 0-4 0 0,0 0 6 0 0,-14 0 612 0 0,4-3-590 0 0,-1 1-1 0 0,0 1 1 0 0,-1 0-284 0 0,-21-3 293 0 0,6 5 283 0 0,25-1-663 0 0,-13 12 67 0 0,14-4 21 0 0,1-2 1 0 0,-2 5 79 0 0,1 0 0 0 0,0 1 0 0 0,0-1-1 0 0,2 0 1 0 0,-1 1 0 0 0,2 4-81 0 0,0 26 228 0 0,7 107 532 0 0,-4-86-432 0 0,-2-24-58 0 0,15 158 891 0 0,-16-179-1030 0 0,-1-1-1 0 0,-1 6-130 0 0,0-22 72 0 0,0-1 15 0 0,0 0-12 0 0,0 0-10 0 0,0 0-1 0 0,1-1-11 0 0,1 1-63 0 0,0-1-1 0 0,-1 1 1 0 0,1-1-1 0 0,0 0 0 0 0,-1 0 1 0 0,1 0-1 0 0,-1 0 0 0 0,1 0 1 0 0,-1 0-1 0 0,1-1 1 0 0,-1 1-1 0 0,0 0 0 0 0,1-1 1 0 0,-1 1-1 0 0,0-1 11 0 0,2-3-115 0 0,9-8-1681 0 0,1 1 0 0 0,8-7 1796 0 0,17-16-7343 0 0,-31 26-356 0 0</inkml:trace>
  <inkml:trace contextRef="#ctx0" brushRef="#br0" timeOffset="1547.601">665 191 6448 0 0,'0'0'498'0'0,"0"0"78"0"0,0 0 1548 0 0,0-2 2218 0 0,7-5-148 0 0,-2 4-3048 0 0,0 0 0 0 0,1 1 0 0 0,0 0 0 0 0,5-1-1146 0 0,42-5 1681 0 0,-41 7-1602 0 0,0-1 0 0 0,-1 0 0 0 0,1 0 0 0 0,11-5-79 0 0,-18 6-506 0 0,8-4 1597 0 0,-10 2-2696 0 0,-7 1-3669 0 0,-4 1 3517 0 0,0 0 0 0 0,0 0 0 0 0,1 1 0 0 0,-1 1 0 0 0,0-1 1 0 0,0 1-1 0 0,-5 1 1757 0 0,-30 3-2667 0 0,24-3 4518 0 0,18-2-589 0 0,-2 1 33 0 0,-2 0-501 0 0,0 0 0 0 0,0 0 0 0 0,0 1 0 0 0,0 0 0 0 0,0 0 0 0 0,0 1 0 0 0,0-1 0 0 0,1 1 1 0 0,-1 0-1 0 0,1 0 0 0 0,0 0 0 0 0,-3 3-794 0 0,6-5 782 0 0,1-1-669 0 0,-1 1 0 0 0,1-1 0 0 0,-1 0 0 0 0,1 1 0 0 0,-1-1 0 0 0,1 1 0 0 0,-1-1 0 0 0,1 0 0 0 0,0 1 0 0 0,-1-1 0 0 0,1 1 0 0 0,0 0 0 0 0,-1-1-1 0 0,1 1 1 0 0,0-1 0 0 0,0 1 0 0 0,-1-1 0 0 0,1 1 0 0 0,0 0 0 0 0,0-1 0 0 0,0 1 0 0 0,0 0 0 0 0,0-1 0 0 0,0 1 0 0 0,0-1 0 0 0,0 1 0 0 0,0 0-1 0 0,0-1 1 0 0,0 1 0 0 0,0 0 0 0 0,0-1 0 0 0,1 1-113 0 0,9 23 1290 0 0,-5-15-779 0 0,-4-6-453 0 0,0-1 0 0 0,1 1 0 0 0,0-1 0 0 0,-1 0 1 0 0,1 1-1 0 0,0-1 0 0 0,0 0 0 0 0,0 0 0 0 0,1 0-58 0 0,0 0 58 0 0,0 1 0 0 0,-1-1 0 0 0,1 1 0 0 0,-1 0 0 0 0,0-1 0 0 0,0 1 0 0 0,1 2-58 0 0,1 2 122 0 0,1 0 0 0 0,0-1 0 0 0,0 1 0 0 0,1-1 0 0 0,0 0 0 0 0,0-1 0 0 0,5 5-122 0 0,13 11 365 0 0,12 16 432 0 0,-35-36-707 0 0,0 0 1 0 0,-1 0-1 0 0,1-1 0 0 0,0 1 0 0 0,-1 0 0 0 0,1 0 0 0 0,-1 0 0 0 0,1 0 1 0 0,-1 1-1 0 0,0-1 0 0 0,1 1-90 0 0,-1-2 18 0 0,0 1 0 0 0,0-1 0 0 0,0 1 0 0 0,0-1 0 0 0,0 1 0 0 0,0-1 0 0 0,-1 1 0 0 0,1-1 0 0 0,0 0 1 0 0,0 1-1 0 0,0-1 0 0 0,-1 1 0 0 0,1-1 0 0 0,0 0 0 0 0,0 1 0 0 0,-1-1 0 0 0,1 1 0 0 0,0-1 0 0 0,-1 0 0 0 0,1 1 0 0 0,0-1 0 0 0,-1 0 0 0 0,1 0 0 0 0,0 1 1 0 0,-1-1-1 0 0,1 0 0 0 0,-1 0 0 0 0,1 0 0 0 0,-1 1 0 0 0,1-1 0 0 0,-1 0 0 0 0,1 0 0 0 0,0 0 0 0 0,-1 0 0 0 0,0 0-18 0 0,-4 1 66 0 0,0 0-1 0 0,-1-1 0 0 0,1 0 1 0 0,-1 0-1 0 0,1 0 0 0 0,-1-1 1 0 0,1 0-1 0 0,-5-1-65 0 0,-15-1 81 0 0,-38 0 52 0 0,28 2-566 0 0,-16-3 433 0 0,34-1-688 0 0,12 2-2184 0 0,5 3 1152 0 0</inkml:trace>
  <inkml:trace contextRef="#ctx0" brushRef="#br0" timeOffset="2107.981">800 27 16871 0 0,'0'0'382'0'0,"0"0"54"0"0,0 0 22 0 0,0 0-46 0 0,0 0-140 0 0,11-10 2218 0 0,-6 8-2126 0 0,-1 0 0 0 0,1 1 0 0 0,0 0 0 0 0,-1 0 1 0 0,1 0-1 0 0,0 1 0 0 0,-1-1 0 0 0,2 1-364 0 0,10-1 612 0 0,24 1 1118 0 0,-24 0-987 0 0,-15 0-636 0 0,-1 0 10 0 0,0 0 3 0 0,0 0 0 0 0,0 0 4 0 0,0 0 17 0 0,0 0 10 0 0,0 0 1 0 0,0 0 0 0 0,7 8 304 0 0,-3 4-292 0 0,0 0-1 0 0,-1 1 0 0 0,-1-1 1 0 0,0 1-1 0 0,0 9-163 0 0,5 26 272 0 0,-2-15-86 0 0,3 15 74 0 0,-1-17 104 0 0,1 16-364 0 0,6 28 341 0 0,-13-69-313 0 0,3 6-11 0 0,-1 1 0 0 0,-1 0 0 0 0,0 0 0 0 0,-1 7-17 0 0,3 75 936 0 0,-5-93-914 0 0,0 1 0 0 0,0-1 1 0 0,0 0-1 0 0,-1 0 0 0 0,1 0 0 0 0,-1 0 1 0 0,1 0-1 0 0,-1 0 0 0 0,0-1 0 0 0,0 1 0 0 0,0 0 1 0 0,-1 0-23 0 0,2-2 8 0 0,-1 1 1 0 0,0-1 0 0 0,0 1-1 0 0,0-1 1 0 0,1 0 0 0 0,-1 0-1 0 0,0 0 1 0 0,0 0-1 0 0,0 0 1 0 0,0 0 0 0 0,0-1-1 0 0,1 1 1 0 0,-2 0-9 0 0,-26-10-31 0 0,10 4-465 0 0,-8-3-537 0 0,19 6-555 0 0,-1 0 0 0 0,0 0 0 0 0,-6 0 1588 0 0,6 2-1503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0:17.4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1 978 13824 0 0,'2'-1'355'0'0,"-1"1"-317"0"0,-1-1 1 0 0,1 1-1 0 0,-1 0 0 0 0,0 0 0 0 0,1-1 0 0 0,-1 1 0 0 0,0 0 0 0 0,1 0 1 0 0,-1-1-1 0 0,0 1 0 0 0,1 0 0 0 0,-1-1 0 0 0,0 1 0 0 0,0-1 0 0 0,1 1 1 0 0,-1 0-1 0 0,0-1 0 0 0,0 1 0 0 0,0-1 0 0 0,0 1 0 0 0,0 0 0 0 0,0-1 1 0 0,1 1-1 0 0,-1-1 0 0 0,0 1 0 0 0,0-1 0 0 0,0 1 0 0 0,0-1 0 0 0,0 1 1 0 0,-1 0-1 0 0,1-1 0 0 0,0 1 0 0 0,0-1 0 0 0,0 1 0 0 0,0-1-38 0 0,0 0 1131 0 0,0 1 373 0 0,0 0 61 0 0,0 0-58 0 0,0 0-311 0 0,0 0-138 0 0,0 0-30 0 0,0 3-78 0 0,-1 45 704 0 0,2 69 139 0 0,10 16-413 0 0,-8-115-1283 0 0,1 0 0 0 0,4 9-97 0 0,1 9 61 0 0,3 0-376 0 0,-9-28 137 0 0,0 0 0 0 0,0 0 0 0 0,-1 0 0 0 0,0 1 178 0 0,-1-5 123 0 0,0-2-2252 0 0,-1 0-4478 0 0,0-2-2384 0 0</inkml:trace>
  <inkml:trace contextRef="#ctx0" brushRef="#br0" timeOffset="899.713">120 11 11056 0 0,'0'-6'1144'0'0,"0"2"-920"0"0,0 4 768 0 0,0 0 326 0 0,0 0 61 0 0,0 0-45 0 0,0 0-232 0 0,10 7 883 0 0,-3-1-1526 0 0,0 1 0 0 0,-1 0 0 0 0,0 0 0 0 0,0 0 0 0 0,-1 1 0 0 0,0 0 0 0 0,1 3-459 0 0,6 9 588 0 0,38 59 1330 0 0,-4 3 0 0 0,26 65-1918 0 0,-10-6 1955 0 0,38 133-1955 0 0,-80-211 147 0 0,-7-22 48 0 0,-1 0 0 0 0,4 29-195 0 0,-6-7 124 0 0,-2 0 1 0 0,-4 0-1 0 0,-2 1 1 0 0,-3 0-1 0 0,-2-1 1 0 0,-6 21-125 0 0,-9 19 261 0 0,-3-1 1 0 0,-6 1-262 0 0,12-56 45 0 0,-1 1-1 0 0,-3-2 1 0 0,-2-1 0 0 0,-2 0-1 0 0,-9 11-44 0 0,17-33-144 0 0,-1-2 0 0 0,-14 15 144 0 0,14-19-3054 0 0,-15 13 3054 0 0,6-10-10399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39.6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244 0 11976 0 0,'0'0'266'0'0,"0"0"44"0"0,0 0 15 0 0,0 0-26 0 0,-5 14 1641 0 0,1 32 889 0 0,1 0 0 0 0,3 8-2829 0 0,0 10 940 0 0,-27 722 2975 0 0,9-307-1665 0 0,1-219-2125 0 0,15-244-45 0 0,1-2-2173 0 0,0-5-5813 0 0,1-9 101 0 0</inkml:trace>
  <inkml:trace contextRef="#ctx0" brushRef="#br0" timeOffset="835.554">3 1460 6912 0 0,'-1'-5'-2356'0'0,"0"-5"8751"0"0,2 5 2133 0 0,3 8-7092 0 0,15 25 279 0 0,-1 0 0 0 0,6 13-1715 0 0,-10-16 630 0 0,10 21 499 0 0,-13-24 125 0 0,14 20-1254 0 0,-13-19 346 0 0,4 5 29 0 0,-6-13-161 0 0,-8-12-148 0 0,0 0 0 0 0,-1-1 0 0 0,1 1-1 0 0,0-1 1 0 0,0 0 0 0 0,0 1 0 0 0,1-1 0 0 0,-1 0-1 0 0,0 0 1 0 0,1 0-66 0 0,-2-2 80 0 0,-1 0 0 0 0,10-7 232 0 0,-9 3-278 0 0,1 1-1 0 0,0-1 1 0 0,-1 0-1 0 0,0 0 1 0 0,0 0 0 0 0,0 0-1 0 0,0 0 1 0 0,-1 0-1 0 0,1 0 1 0 0,-1-1-34 0 0,4-23 32 0 0,4 0-49 0 0,-6 18 15 0 0,1 1 0 0 0,0 0 0 0 0,0 0 0 0 0,1 0 0 0 0,2-3 2 0 0,18-29-43 0 0,10-16-664 0 0,-15 17-2916 0 0,-14 28 2151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7.1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0 377 3680 0 0,'0'0'167'0'0,"0"0"238"0"0,0 0 897 0 0,0 0 393 0 0,0 0 81 0 0,0 0 809 0 0,0 3-2808 0 0,1-2 3937 0 0,-1-1 4183 0 0,9-4-7560 0 0,-8 4-254 0 0,1 0 0 0 0,-1-1 0 0 0,1 1 0 0 0,-1-1 0 0 0,0 0 0 0 0,0 1 0 0 0,1-1 0 0 0,-1 0 0 0 0,0 0 1 0 0,0 0-1 0 0,0 0 0 0 0,0 0 0 0 0,0 0 0 0 0,0 0 0 0 0,0 0 0 0 0,0 0 0 0 0,0 0 0 0 0,-1 0 0 0 0,1-1 0 0 0,0 1 0 0 0,-1 0 0 0 0,1 0 0 0 0,-1-1 1 0 0,1 1-84 0 0,2-9 115 0 0,0 0 0 0 0,1 0 1 0 0,1 1-1 0 0,3-6-115 0 0,7-16-104 0 0,8-22 446 0 0,-8 22 91 0 0,-2-1-1 0 0,-1 0 1 0 0,5-28-433 0 0,-13 36 173 0 0,3-13 130 0 0,-7 37-294 0 0,0 0 0 0 0,0 0 1 0 0,0 0-1 0 0,0 0 0 0 0,0 0 0 0 0,0 0 1 0 0,0 1-1 0 0,0-1 0 0 0,0 0 0 0 0,0 0 1 0 0,0 0-1 0 0,0 0 0 0 0,0 0 0 0 0,0 0 1 0 0,0 0-1 0 0,0 0 0 0 0,1 0 0 0 0,-1 0 1 0 0,0 0-1 0 0,0 0 0 0 0,0 0 0 0 0,0 0 1 0 0,0 0-1 0 0,0 0 0 0 0,0 0 0 0 0,0 0 1 0 0,0 0-1 0 0,0 0 0 0 0,0 0 0 0 0,0 0 1 0 0,0 0-1 0 0,0 0 0 0 0,0 0 0 0 0,0 0 1 0 0,0 0-1 0 0,0 0 0 0 0,0 0 0 0 0,0 0 1 0 0,0 0-1 0 0,1 0 0 0 0,-1 0 0 0 0,0 0 1 0 0,0 0-1 0 0,0 0 0 0 0,0 0 0 0 0,0 0 1 0 0,0 0-1 0 0,0 0 0 0 0,0 0 0 0 0,0 0-9 0 0,2 11 210 0 0,0 23-127 0 0,-1-20 7 0 0,6 154 1381 0 0,-8 15-1471 0 0,0-54 526 0 0,1 20-1375 0 0,1-143-1604 0 0,1-2-7434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8.1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25 182 7368 0 0,'0'0'333'0'0,"-13"-7"134"0"0,12 5-245 0 0,0 1 1 0 0,0 0-1 0 0,0 0 1 0 0,0 0-1 0 0,0-1 0 0 0,0 1 1 0 0,1 0-1 0 0,-1-1 1 0 0,0 1-1 0 0,1-1 1 0 0,-1 1-1 0 0,1-1 1 0 0,-1 1-1 0 0,1-1 0 0 0,0 0 1 0 0,0 1-1 0 0,0-1 1 0 0,0 1-1 0 0,0-1 1 0 0,0 1-1 0 0,0-1 0 0 0,0 0 1 0 0,0 1-1 0 0,1-1 1 0 0,-1 1-1 0 0,1-1 1 0 0,-1 1-1 0 0,1-1 1 0 0,0 1-1 0 0,0 0 0 0 0,0-2-222 0 0,4-5 2266 0 0,0 0 0 0 0,1 0 0 0 0,0 0 0 0 0,6-6-2266 0 0,-4 6 556 0 0,-1 1-365 0 0,0 0-1 0 0,0 0 0 0 0,1 1 1 0 0,0 0-1 0 0,1 1 1 0 0,-1-1-1 0 0,1 1 0 0 0,0 1 1 0 0,1 0-1 0 0,-1 0 0 0 0,1 1 1 0 0,-1 0-1 0 0,1 1 1 0 0,8-1-191 0 0,-16 2 28 0 0,0 1 0 0 0,1 0 1 0 0,-1 0-1 0 0,0 0 0 0 0,0 1 1 0 0,0-1-1 0 0,0 0 0 0 0,0 1 1 0 0,0-1-1 0 0,0 1 0 0 0,0 0 1 0 0,0 0-1 0 0,0 0 0 0 0,0 0 1 0 0,0 0-1 0 0,0 0 0 0 0,0 0 1 0 0,-1 1-1 0 0,1-1 0 0 0,-1 1 1 0 0,1-1-1 0 0,-1 1 1 0 0,1-1-1 0 0,-1 1 0 0 0,0 0 1 0 0,0 0-29 0 0,1 2 15 0 0,0-1 1 0 0,0 1 0 0 0,-1-1 0 0 0,1 1 0 0 0,-1 0-1 0 0,0 0 1 0 0,0-1 0 0 0,0 1 0 0 0,-1 0 0 0 0,0 0 0 0 0,1 0-1 0 0,-1 0 1 0 0,-1 3-16 0 0,-1 4 114 0 0,0 1-1 0 0,-1 0 1 0 0,0-1-1 0 0,-1 0 1 0 0,0 0-1 0 0,0 0 1 0 0,-6 8-114 0 0,-8 11 513 0 0,-20 26-513 0 0,8-12 288 0 0,21-28-106 0 0,0 0-1 0 0,-1 5-181 0 0,-15 28 405 0 0,15-34-81 0 0,1 1 0 0 0,-6 15-324 0 0,14-30 64 0 0,1-1-24 0 0,0 0-68 0 0,10 2 401 0 0,100-4 210 0 0,45-8-583 0 0,-99 3-3154 0 0,0-2-3290 0 0,-24 2-3333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9.2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4 206 16495 0 0,'-3'-11'1763'0'0,"3"5"-1466"0"0,1 0-1 0 0,0 0 1 0 0,0 0 0 0 0,1 0-1 0 0,-1 0 1 0 0,1 0-1 0 0,1 1 1 0 0,-1-1 0 0 0,1 1-1 0 0,0 0 1 0 0,0-1-1 0 0,1 1 1 0 0,-1 1 0 0 0,1-1-1 0 0,0 0 1 0 0,0 1-1 0 0,1 0 1 0 0,2-2-297 0 0,13-10 457 0 0,0 1 0 0 0,2 1-1 0 0,17-9-456 0 0,-34 20-8 0 0,1 0 67 0 0,1 0-1 0 0,-1 0 0 0 0,1 0 1 0 0,0 1-1 0 0,-1 0 1 0 0,1 0-1 0 0,0 1 0 0 0,0 0 1 0 0,0 0-1 0 0,2 1-58 0 0,-6 0 22 0 0,0 0-1 0 0,0 0 1 0 0,0 0-1 0 0,0 0 0 0 0,0 1 1 0 0,0-1-1 0 0,0 1 1 0 0,0 0-1 0 0,-1 0 1 0 0,1 0-1 0 0,0 0 0 0 0,0 0 1 0 0,-1 1-1 0 0,1-1 1 0 0,-1 1-1 0 0,1 0 1 0 0,-1 0-1 0 0,0 0 1 0 0,0 0-1 0 0,1 0 0 0 0,-2 0 1 0 0,1 0-1 0 0,0 1 1 0 0,0-1-1 0 0,0 2-21 0 0,0 2 39 0 0,0-1 0 0 0,-1 0-1 0 0,1 1 1 0 0,-1-1 0 0 0,0 1 0 0 0,-1-1-1 0 0,0 1 1 0 0,1-1 0 0 0,-2 1 0 0 0,1-1-1 0 0,-1 1 1 0 0,0-1 0 0 0,0 1 0 0 0,-1 3-39 0 0,-2 5 154 0 0,-1 0 0 0 0,0 0 0 0 0,-1-1 0 0 0,-6 13-154 0 0,8-19 81 0 0,0 0-1 0 0,0-1 1 0 0,-1 1 0 0 0,0-1 0 0 0,0 0-1 0 0,0 0 1 0 0,-1 0 0 0 0,0-1 0 0 0,0 0 0 0 0,0 0-1 0 0,-1 0 1 0 0,-2 1-81 0 0,8-6 25 0 0,0 1 0 0 0,0-1 0 0 0,-1 0 0 0 0,1 1-1 0 0,0-1 1 0 0,0 0 0 0 0,0 0 0 0 0,0 0 0 0 0,-1 0 0 0 0,1 0-1 0 0,0 0 1 0 0,0 0 0 0 0,0 0 0 0 0,-1 0 0 0 0,1-1 0 0 0,0 1 0 0 0,0 0-1 0 0,0-1 1 0 0,0 1 0 0 0,0-1 0 0 0,0 1 0 0 0,0-1 0 0 0,0 0 0 0 0,0 1-1 0 0,-1-2-24 0 0,1 2 9 0 0,1-1 0 0 0,-1 1 0 0 0,1-1 0 0 0,0 1 0 0 0,-1-1-1 0 0,1 0 1 0 0,0 1 0 0 0,-1-1 0 0 0,1 0 0 0 0,0 1 0 0 0,0-1 0 0 0,-1 0-1 0 0,1 1 1 0 0,0-1 0 0 0,0 0 0 0 0,0 0 0 0 0,0 1 0 0 0,0-1-1 0 0,0 0 1 0 0,0 0 0 0 0,0 1 0 0 0,0-1 0 0 0,0 0 0 0 0,1 1 0 0 0,-1-1-1 0 0,0 0 1 0 0,0 1 0 0 0,1-1 0 0 0,-1 0 0 0 0,0 1 0 0 0,1-1-1 0 0,-1 0 1 0 0,1 1 0 0 0,-1-1 0 0 0,1 1 0 0 0,-1-1 0 0 0,1 1 0 0 0,-1-1-1 0 0,1 1 1 0 0,-1-1 0 0 0,1 1-9 0 0,4-3-2 0 0,-1 0-1 0 0,1 0 1 0 0,0 0-1 0 0,0 1 1 0 0,0 0-1 0 0,1 0 1 0 0,-1 0-1 0 0,0 1 1 0 0,1 0 0 0 0,-1 0-1 0 0,1 0 1 0 0,-1 1-1 0 0,4-1 3 0 0,7 1-8 0 0,1 0 0 0 0,-1 1 0 0 0,1 1 0 0 0,-1 0 8 0 0,0 1-5 0 0,-6-2-10 0 0,1 1 0 0 0,0 0 0 0 0,-1 0-1 0 0,1 1 1 0 0,-1 1 0 0 0,0-1 0 0 0,0 2 0 0 0,0 0 0 0 0,2 1 15 0 0,-4-1 8 0 0,0 1 1 0 0,-1 0 0 0 0,1 0-1 0 0,-1 1 1 0 0,4 6-9 0 0,-8-11 23 0 0,-1 1 0 0 0,0 0 1 0 0,-1 0-1 0 0,1 0 0 0 0,0 0 1 0 0,-1 1-1 0 0,0-1 0 0 0,0 0 0 0 0,0 0 1 0 0,0 1-1 0 0,0-1 0 0 0,-1 1 0 0 0,1-1 1 0 0,-1 1-1 0 0,0-1 0 0 0,0 1 0 0 0,0 1-23 0 0,-1 0 66 0 0,0-1-1 0 0,-1 1 0 0 0,1-1 0 0 0,-1 1 0 0 0,1-1 0 0 0,-1 0 0 0 0,-1 0 0 0 0,1 0 1 0 0,0 0-1 0 0,-1 0 0 0 0,0 0 0 0 0,0-1 0 0 0,0 1 0 0 0,-1-1 0 0 0,1 0 0 0 0,-1 0 1 0 0,1 0-1 0 0,-1-1 0 0 0,0 1 0 0 0,-2 0-65 0 0,-6 4 133 0 0,-1-1 0 0 0,0-1 0 0 0,0 0 0 0 0,0 0-1 0 0,-1-1 1 0 0,-1-1-133 0 0,0 1 75 0 0,-1-1 0 0 0,1 0-1 0 0,-1-1 1 0 0,0-1 0 0 0,0 0-1 0 0,0-1 1 0 0,0-1 0 0 0,0 0-1 0 0,0-2 1 0 0,-15-3-75 0 0,-60-24-437 0 0,80 30-1565 0 0,10 0 809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52.3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77 20527 0 0,'0'0'943'0'0,"0"0"-23"0"0,13-6-28 0 0,2 1-451 0 0,0 1-1 0 0,1 0 1 0 0,-1 0-1 0 0,1 2 1 0 0,11-1-441 0 0,39-7 938 0 0,-21 1-1675 0 0,8 1 737 0 0,-13 3-1533 0 0,29-9 1533 0 0,-63 12-2614 0 0,-4 1-5333 0 0</inkml:trace>
  <inkml:trace contextRef="#ctx0" brushRef="#br0" timeOffset="474.405">142 28 14744 0 0,'-10'13'849'0'0,"0"1"1"0"0,1 0 0 0 0,1 0-1 0 0,0 1 1 0 0,2 0 0 0 0,-1 1 0 0 0,2-1-1 0 0,0 1 1 0 0,0 0 0 0 0,1 6-850 0 0,-9 74 1510 0 0,9-80-1038 0 0,3-13-228 0 0,0 1-1 0 0,0-1 1 0 0,1 0-1 0 0,-1 0 1 0 0,1 0 0 0 0,0 1-1 0 0,0-1 1 0 0,0 0-1 0 0,0 3-243 0 0,1-7 15 0 0,-1 0 0 0 0,1 0-1 0 0,-1 0 1 0 0,1 0 0 0 0,0 1-1 0 0,-1-1 1 0 0,1 0 0 0 0,0 0-1 0 0,0 1 1 0 0,-1-1 0 0 0,1 0-1 0 0,0 1 1 0 0,0-1 0 0 0,0 0 0 0 0,0 1-1 0 0,0-1-14 0 0,4-3 53 0 0,7-9 64 0 0,-2 1-58 0 0,0 0 0 0 0,1 1 0 0 0,0 1 0 0 0,0 0 0 0 0,10-6-59 0 0,-14 11 26 0 0,1 0-1 0 0,1 1 1 0 0,-1 0-1 0 0,1 0 1 0 0,-1 1-1 0 0,1 0 1 0 0,0 0-1 0 0,0 1 1 0 0,0 1-1 0 0,1-1 1 0 0,3 1-26 0 0,-7 1 46 0 0,0 0-1 0 0,0 0 1 0 0,0 1 0 0 0,0 0 0 0 0,0 0 0 0 0,0 1 0 0 0,0-1 0 0 0,-1 1-1 0 0,1 0 1 0 0,0 1 0 0 0,-1 0 0 0 0,0 0 0 0 0,1 0 0 0 0,-1 0-1 0 0,0 1 1 0 0,-1-1 0 0 0,5 5-46 0 0,-3-1 75 0 0,0 0 0 0 0,0 0 0 0 0,-1 0-1 0 0,0 1 1 0 0,0 0 0 0 0,0 0 0 0 0,-1 1 0 0 0,0-1-1 0 0,-1 1 1 0 0,0 0 0 0 0,-1-1 0 0 0,1 1 0 0 0,-1 7-75 0 0,0 0 109 0 0,0-1 0 0 0,-2 0 0 0 0,0 1 1 0 0,0-1-1 0 0,-2 0 0 0 0,0 0 0 0 0,-3 15-109 0 0,2-23 57 0 0,1 1-1 0 0,-1 0 1 0 0,0-1-1 0 0,-1 1 0 0 0,0-1 1 0 0,0 0-1 0 0,-1 0 0 0 0,0-1 1 0 0,0 1-1 0 0,0-1 1 0 0,-1 0-1 0 0,0 0 0 0 0,0-1 1 0 0,0 0-1 0 0,-1 0 0 0 0,1 0 1 0 0,-1-1-1 0 0,-1 0 0 0 0,1-1 1 0 0,-5 3-57 0 0,-4 0 26 0 0,-1 0-1 0 0,0-1 1 0 0,0-1 0 0 0,0 0-1 0 0,0-1 1 0 0,-1-1 0 0 0,1-1-1 0 0,-1-1 1 0 0,-3 0-26 0 0,9-1-281 0 0,-1 1-1 0 0,1-2 1 0 0,0 0-1 0 0,0 0 1 0 0,0-1-1 0 0,0-1 1 0 0,0 0-1 0 0,0-1 282 0 0,2-2-2756 0 0,5 0-7172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51.4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194 1 9672 0 0,'0'0'440'0'0,"-8"5"168"0"0,4 5 1423 0 0,0 0 0 0 0,1 1 1 0 0,0-1-1 0 0,1 1 1 0 0,0-1-1 0 0,1 1 0 0 0,0 1-2031 0 0,-4 36 2622 0 0,3 15-2622 0 0,-4 41 46 0 0,2-66 258 0 0,1-6 357 0 0,-1 0 0 0 0,-2 0 0 0 0,-9 30-661 0 0,3-20 287 0 0,5-17-46 0 0,-2-1 0 0 0,-4 12-241 0 0,2-14 338 0 0,-11 18-338 0 0,19-34 50 0 0,-1 0 1 0 0,0 0-1 0 0,0-1 1 0 0,0 0-1 0 0,-1 0 1 0 0,0 0-1 0 0,0-1 1 0 0,0 1-1 0 0,-2 0-50 0 0,71-35-16 0 0,-40 22-169 0 0,0 1-1 0 0,0 1 1 0 0,1 1 0 0 0,0 2-1 0 0,0 0 1 0 0,25 1 185 0 0,-39 2-1120 0 0,1 0 1 0 0,-1-1-1 0 0,0 0 0 0 0,1-1 0 0 0,-1 0 1 0 0,3-2 1119 0 0,-8 2-1842 0 0</inkml:trace>
  <inkml:trace contextRef="#ctx0" brushRef="#br0" timeOffset="359.046">396 414 6912 0 0,'0'0'314'0'0,"-8"10"116"0"0,6-3 1350 0 0,0 1 0 0 0,0-1 1 0 0,1 1-1 0 0,0 0 0 0 0,0 0 1 0 0,1-1-1 0 0,0 1 0 0 0,1 0 0 0 0,-1 0 1 0 0,2 4-1781 0 0,1 30 2065 0 0,-7 52-226 0 0,1-44-1203 0 0,3 25-636 0 0,1-8 157 0 0,-2-37-724 0 0,2 0-1 0 0,1-1 1 0 0,2 8 567 0 0,-1-26-647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51.4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194 1 9672 0 0,'0'0'440'0'0,"-8"5"168"0"0,4 5 1423 0 0,0 0 0 0 0,1 1 1 0 0,0-1-1 0 0,1 1 1 0 0,0-1-1 0 0,1 1 0 0 0,0 1-2031 0 0,-4 36 2622 0 0,3 15-2622 0 0,-4 41 46 0 0,2-66 258 0 0,1-6 357 0 0,-1 0 0 0 0,-2 0 0 0 0,-9 30-661 0 0,3-20 287 0 0,5-17-46 0 0,-2-1 0 0 0,-4 12-241 0 0,2-14 338 0 0,-11 18-338 0 0,19-34 50 0 0,-1 0 1 0 0,0 0-1 0 0,0-1 1 0 0,0 0-1 0 0,-1 0 1 0 0,0 0-1 0 0,0-1 1 0 0,0 1-1 0 0,-2 0-50 0 0,71-35-16 0 0,-40 22-169 0 0,0 1-1 0 0,0 1 1 0 0,1 1 0 0 0,0 2-1 0 0,0 0 1 0 0,25 1 185 0 0,-39 2-1120 0 0,1 0 1 0 0,-1-1-1 0 0,0 0 0 0 0,1-1 0 0 0,-1 0 1 0 0,3-2 1119 0 0,-8 2-1842 0 0</inkml:trace>
  <inkml:trace contextRef="#ctx0" brushRef="#br0" timeOffset="359.046">396 414 6912 0 0,'0'0'314'0'0,"-8"10"116"0"0,6-3 1350 0 0,0 1 0 0 0,0-1 1 0 0,1 1-1 0 0,0 0 0 0 0,0 0 1 0 0,1-1-1 0 0,0 1 0 0 0,1 0 0 0 0,-1 0 1 0 0,2 4-1781 0 0,1 30 2065 0 0,-7 52-226 0 0,1-44-1203 0 0,3 25-636 0 0,1-8 157 0 0,-2-37-724 0 0,2 0-1 0 0,1-1 1 0 0,2 8 567 0 0,-1-26-647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04.4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92 19551 0 0,'0'0'447'0'0,"0"0"62"0"0,0 0 31 0 0,0 0-69 0 0,0 0-150 0 0,16-5 3930 0 0,79-18-568 0 0,-55 13-3702 0 0,1 1 0 0 0,5 1 19 0 0,1 0-1028 0 0,41-12 1028 0 0,-79 18-185 0 0,26-2-2653 0 0,-23 3 1296 0 0,2-1-89 0 0</inkml:trace>
  <inkml:trace contextRef="#ctx0" brushRef="#br0" timeOffset="507.2">144 64 19551 0 0,'0'0'447'0'0,"-8"12"1073"0"0,-4 14-313 0 0,1 0 0 0 0,1 0 0 0 0,1 1 0 0 0,2 1 0 0 0,-2 11-1207 0 0,2-11 166 0 0,1-2 288 0 0,-1-3 89 0 0,2 0-1 0 0,1 0 1 0 0,1 0-1 0 0,0 9-542 0 0,3-31 81 0 0,0-1 17 0 0,0 0-22 0 0,0 0-11 0 0,6-5 95 0 0,35-33 124 0 0,-26 23-247 0 0,1 0 0 0 0,12-8-37 0 0,-21 18-1 0 0,0 1 0 0 0,0 0 1 0 0,1 0-1 0 0,-1 1 0 0 0,1-1 0 0 0,0 2 1 0 0,-1-1-1 0 0,10-1 1 0 0,-7 3-12 0 0,1-1 0 0 0,-1 2 0 0 0,1-1 0 0 0,-1 2 0 0 0,1-1 0 0 0,-1 1 0 0 0,1 1 0 0 0,-1 0 0 0 0,0 0 0 0 0,1 1 0 0 0,-1 1 0 0 0,0-1 0 0 0,-1 2 0 0 0,7 2 12 0 0,-10-3 11 0 0,0-1-1 0 0,0 1 1 0 0,-1 0-1 0 0,1 0 1 0 0,-1 1-1 0 0,0 0 1 0 0,0 0 0 0 0,0 0-1 0 0,-1 0 1 0 0,0 1-1 0 0,0 0 1 0 0,0 0-1 0 0,-1 0 1 0 0,0 0-1 0 0,0 0 1 0 0,0 1-1 0 0,-1-1 1 0 0,0 1-1 0 0,0 0 1 0 0,-1-1 0 0 0,0 1-1 0 0,0 6-10 0 0,0 1 87 0 0,-1 0 0 0 0,-1-1 1 0 0,0 1-1 0 0,-1-1 0 0 0,0 1 0 0 0,-1-1 0 0 0,-2 4-87 0 0,3-9 56 0 0,-1 0 0 0 0,-1 0-1 0 0,0 0 1 0 0,0 0 0 0 0,-1-1-1 0 0,1 1 1 0 0,-2-1 0 0 0,1-1-1 0 0,-1 1 1 0 0,0-1 0 0 0,-6 6-56 0 0,-9 5 36 0 0,-1 0 0 0 0,-1-1-1 0 0,-1-1 1 0 0,0-1 0 0 0,-11 3-36 0 0,23-11 12 0 0,-2-1-1 0 0,1 0 1 0 0,0-1-1 0 0,-1 0 0 0 0,0-2 1 0 0,0 1-1 0 0,0-2 1 0 0,0 0-1 0 0,0 0 1 0 0,0-1-1 0 0,-7-2-11 0 0,15 2-326 0 0,1-2 1 0 0,-1 1-1 0 0,1 0 1 0 0,0-1-1 0 0,0 0 1 0 0,-1 0-1 0 0,2-1 1 0 0,-2 0 325 0 0,4 2-382 0 0,0 0 0 0 0,0 0 0 0 0,0-1 0 0 0,0 1 0 0 0,1-1 0 0 0,-1 1 0 0 0,0-1 0 0 0,1 0 0 0 0,-1 1 0 0 0,1-1 0 0 0,-1 0 0 0 0,1 0 0 0 0,0 0 0 0 0,0-1 0 0 0,0 1 0 0 0,0 0 0 0 0,0 0 0 0 0,0 0 0 0 0,0-2 382 0 0,3-7-9849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03.7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51 22863 0 0,'0'0'522'0'0,"0"0"71"0"0,0 0 31 0 0,0 0-72 0 0,9-11 1901 0 0,-4 9-2178 0 0,-1 0 0 0 0,1 1 0 0 0,0-1 0 0 0,0 1 0 0 0,1 0 0 0 0,-1 1 0 0 0,0-1 0 0 0,0 1 0 0 0,4 0-275 0 0,16-2-60 0 0,11-2-319 0 0,30-6-169 0 0,-23 0-3124 0 0,-32 7-5559 0 0</inkml:trace>
  <inkml:trace contextRef="#ctx0" brushRef="#br0" timeOffset="346.59">29 154 20959 0 0,'0'0'960'0'0,"-5"5"315"0"0,3-1-1167 0 0,1-3 252 0 0,1-1 99 0 0,15 6 973 0 0,-7-4-1270 0 0,-1-1 1 0 0,1-1 0 0 0,-1 1 0 0 0,1-1 0 0 0,-1-1 0 0 0,1 1 0 0 0,-1-1-1 0 0,0 0 1 0 0,1-1 0 0 0,1 0-163 0 0,8-2-19 0 0,5 1-1786 0 0,-1-2-1 0 0,19-7 1806 0 0,-19 5-8559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57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382 136 7832 0 0,'0'0'356'0'0,"0"0"-7"0"0,0 0 62 0 0,-4 12 5131 0 0,-12 61-530 0 0,9-45-4411 0 0,-69 248 3391 0 0,-69 159-3992 0 0,87-292-88 0 0,57-141 49 0 0,0 1-1 0 0,0-1 0 0 0,1 1 1 0 0,-1-1-1 0 0,0 1 0 0 0,1-1 0 0 0,-1 1 1 0 0,1 0-1 0 0,0-1 0 0 0,0 1 1 0 0,0 0-1 0 0,0-1 0 0 0,1 1 40 0 0,9-13-6737 0 0,-2-4-473 0 0</inkml:trace>
  <inkml:trace contextRef="#ctx0" brushRef="#br0" timeOffset="355.282">591 87 16439 0 0,'0'0'374'0'0,"-1"2"54"0"0,-12 32 582 0 0,8-25-998 0 0,2 0-1 0 0,-1 1 0 0 0,1-1 1 0 0,-1 8-12 0 0,-60 313 3919 0 0,49-257-3864 0 0,-14 74 405 0 0,-45 206 496 0 0,51-262-1289 0 0,23-90-690 0 0,0-1-325 0 0</inkml:trace>
  <inkml:trace contextRef="#ctx0" brushRef="#br0" timeOffset="698.93">71 338 20791 0 0,'0'0'472'0'0,"0"0"68"0"0,0 0 32 0 0,0 0-72 0 0,6 5-304 0 0,0-1-196 0 0,1 0 0 0 0,-1 0 0 0 0,1-1 0 0 0,0 0 0 0 0,0 0 0 0 0,0-1 0 0 0,4 2 0 0 0,55 8 0 0 0,-45-8 0 0 0,52 5 229 0 0,0-4 0 0 0,15-2-229 0 0,-39-3-42 0 0,17 2 769 0 0,0 2-727 0 0,-46-2-902 0 0,0 1 0 0 0,0 0 0 0 0,-1 2-1 0 0,1 1 1 0 0,7 3 902 0 0,-13-3-1376 0 0</inkml:trace>
  <inkml:trace contextRef="#ctx0" brushRef="#br0" timeOffset="699.93">17 653 21711 0 0,'-8'3'635'0'0,"0"1"509"0"0,8-4-1125 0 0,0 0 0 0 0,0 0 0 0 0,0 1 0 0 0,0-1-1 0 0,0 0 1 0 0,0 0 0 0 0,0 1 0 0 0,0-1 0 0 0,0 0 0 0 0,0 0 0 0 0,0 1 0 0 0,0-1 0 0 0,0 0 0 0 0,0 0 0 0 0,0 0 0 0 0,0 1-1 0 0,0-1 1 0 0,1 0 0 0 0,-1 0 0 0 0,0 1 0 0 0,0-1 0 0 0,0 0 0 0 0,0 0 0 0 0,0 0 0 0 0,0 1 0 0 0,1-1 0 0 0,-1 0 0 0 0,0 0 0 0 0,0 0-1 0 0,0 0 1 0 0,1 1 0 0 0,-1-1-19 0 0,4 3 9 0 0,1 1-1 0 0,0-1 0 0 0,0-1 1 0 0,0 1-1 0 0,0-1 0 0 0,0 1 1 0 0,0-1-1 0 0,1-1 0 0 0,-1 1 1 0 0,1-1-1 0 0,-1 0 1 0 0,2 0-9 0 0,9 3 47 0 0,16 2 101 0 0,0-1-1 0 0,0-1 1 0 0,0-2-1 0 0,25-1-147 0 0,132-13 62 0 0,-82 3-756 0 0,-70 7-324 0 0</inkml:trace>
  <inkml:trace contextRef="#ctx0" brushRef="#br0" timeOffset="1323.245">942 0 13824 0 0,'0'0'1061'0'0,"0"0"-504"0"0,-1 7 1742 0 0,-13 35 1808 0 0,11-29-3712 0 0,0 0-1 0 0,1 0 0 0 0,0 0 1 0 0,1 2-395 0 0,-6 246 1832 0 0,1-54 68 0 0,10 18-1900 0 0,-3-190 206 0 0,5 18-206 0 0,-5-42 50 0 0,1 0-1 0 0,1-1 1 0 0,0 1 0 0 0,0-1 0 0 0,1 0 0 0 0,0 0-1 0 0,2 1-49 0 0,-5-9 8 0 0,0 0 0 0 0,0 0 0 0 0,0 1-1 0 0,1-1 1 0 0,-1 0 0 0 0,1 0-1 0 0,0 0 1 0 0,0 0 0 0 0,0-1 0 0 0,0 1-1 0 0,0 0 1 0 0,0-1 0 0 0,0 1-1 0 0,0-1 1 0 0,0 0 0 0 0,1 0-1 0 0,-1 0 1 0 0,1 0 0 0 0,-1 0 0 0 0,1 0-1 0 0,-1-1 1 0 0,1 1-8 0 0,1-1-62 0 0,0 0-1 0 0,0-1 1 0 0,-1 1-1 0 0,1-1 1 0 0,0 0 0 0 0,-1 0-1 0 0,1 0 1 0 0,0 0-1 0 0,-1-1 1 0 0,1 1 0 0 0,-1-1-1 0 0,0 0 1 0 0,1 0 0 0 0,1-2 62 0 0,15-11-560 0 0,-2-1 1 0 0,0-1-1 0 0,0-1 1 0 0,10-15 559 0 0,22-21-6074 0 0,-40 44-895 0 0</inkml:trace>
  <inkml:trace contextRef="#ctx0" brushRef="#br0" timeOffset="5162.797">1410 708 7368 0 0,'0'0'568'0'0,"0"0"-171"0"0,0 0 672 0 0,-10-16 6319 0 0,9 13-6874 0 0,0 0-1 0 0,-1 0 0 0 0,1 0 1 0 0,-1 0-1 0 0,0 0 0 0 0,0 1 1 0 0,0-1-1 0 0,0 1 0 0 0,-1-1 1 0 0,1 1-1 0 0,-1 0 0 0 0,0-1-513 0 0,-13-13 1287 0 0,12 12-1088 0 0,-1-1 0 0 0,0 1 1 0 0,0 0-1 0 0,0 0 0 0 0,0 1 1 0 0,-4-2-200 0 0,6 3 46 0 0,0 1 1 0 0,0-1 0 0 0,0 1 0 0 0,0 0 0 0 0,0 0 0 0 0,-1 0 0 0 0,1 1 0 0 0,0-1 0 0 0,0 1-1 0 0,-1-1 1 0 0,1 1 0 0 0,0 0 0 0 0,-1 1 0 0 0,1-1 0 0 0,0 0 0 0 0,0 1 0 0 0,-1 0 0 0 0,1 0 0 0 0,0 0-1 0 0,0 0 1 0 0,0 0 0 0 0,0 1 0 0 0,0-1 0 0 0,0 1 0 0 0,0 0 0 0 0,1 0 0 0 0,-1 0 0 0 0,1 0-1 0 0,-1 0 1 0 0,1 0 0 0 0,0 1 0 0 0,0-1 0 0 0,0 1 0 0 0,0 0 0 0 0,0 0 0 0 0,0-1 0 0 0,1 1-1 0 0,0 0 1 0 0,-1 0 0 0 0,1 1 0 0 0,0-1-47 0 0,-5 16 9 0 0,2 0-1 0 0,0 1 1 0 0,0-1-1 0 0,2 1 0 0 0,1 0 1 0 0,0 0-1 0 0,1-1 1 0 0,1 1-1 0 0,2 4-8 0 0,1-4 19 0 0,0 0-1 0 0,1 0 1 0 0,1-1 0 0 0,1 0-1 0 0,2 2-18 0 0,-9-20 25 0 0,0 0-1 0 0,1 0 0 0 0,-1 0 0 0 0,1 1 0 0 0,0-1 0 0 0,-1 0 0 0 0,1 0 0 0 0,0 0 0 0 0,0-1 0 0 0,0 1 0 0 0,-1 0 0 0 0,1 0 0 0 0,0 0 0 0 0,0-1 1 0 0,0 1-1 0 0,0 0 0 0 0,1-1 0 0 0,-1 1 0 0 0,0-1 0 0 0,0 1 0 0 0,0-1 0 0 0,0 1-24 0 0,1-1 11 0 0,0 0 0 0 0,0 0-1 0 0,0 0 1 0 0,0 0 0 0 0,0 0 0 0 0,0 0 0 0 0,0 0-1 0 0,0-1 1 0 0,0 1 0 0 0,0-1 0 0 0,0 1-1 0 0,-1-1 1 0 0,2 0-11 0 0,0-1-1 0 0,1 0-1 0 0,-1 1 1 0 0,0-1 0 0 0,1-1-1 0 0,-1 1 1 0 0,0 0 0 0 0,0-1-1 0 0,-1 0 1 0 0,1 1 0 0 0,0-1-1 0 0,-1 0 1 0 0,0-1 0 0 0,1 1-1 0 0,-1 0 2 0 0,9-19 31 0 0,-7 13-1 0 0,0 1 1 0 0,0-1-1 0 0,0 0 0 0 0,-1-3-30 0 0,4-10 14 0 0,3-15 19 0 0,-1 0 0 0 0,2-33-33 0 0,-6 56 0 0 0,-2 19 13 0 0,1 8 14 0 0,-3-8-14 0 0,3 11 12 0 0,-2 0 0 0 0,1 1-1 0 0,-2-1 1 0 0,0 13-25 0 0,-1-11 24 0 0,1 0 0 0 0,1 1 0 0 0,4 12-24 0 0,-4-21 3 0 0,0 0 19 0 0,1 0 1 0 0,0 0-1 0 0,4 6-22 0 0,-6-13 4 0 0,0-1 0 0 0,0 0 1 0 0,0 0-1 0 0,1 0 0 0 0,-1 0 0 0 0,1 0 0 0 0,-1 0 1 0 0,1 0-1 0 0,0 0 0 0 0,0 0 0 0 0,0-1 0 0 0,0 1 1 0 0,0-1-1 0 0,0 1 0 0 0,0-1 0 0 0,1 0 0 0 0,0 1-4 0 0,-2-2 3 0 0,0 0-1 0 0,0 0 0 0 0,0 0 1 0 0,0 0-1 0 0,0 1 0 0 0,1-1 1 0 0,-1-1-1 0 0,0 1 0 0 0,0 0 1 0 0,0 0-1 0 0,0 0 0 0 0,0 0 1 0 0,0-1-1 0 0,0 1 0 0 0,0-1 1 0 0,0 1-1 0 0,0-1 0 0 0,0 1 1 0 0,0-1-1 0 0,0 1 0 0 0,0-1 1 0 0,0 0-1 0 0,0 0 0 0 0,0 1 1 0 0,-1-1-1 0 0,1 0 0 0 0,0 0 1 0 0,-1 0-1 0 0,2-1-2 0 0,1-3 15 0 0,1-1 0 0 0,-1 0 1 0 0,0 0-1 0 0,1-4-15 0 0,-1 4 2 0 0,4-14-15 0 0,0 0-1 0 0,-1-1 0 0 0,-1 1 1 0 0,-1-1-1 0 0,1-11 14 0 0,-1-11-68 0 0,-1-36 68 0 0,-3 127-21 0 0,1 0-1 0 0,3 0 1 0 0,4 14 21 0 0,-5-49 7 0 0,0 0 0 0 0,1-1 0 0 0,0 2-7 0 0,-3-11 3 0 0,1 0 0 0 0,-1 1 0 0 0,1-1 0 0 0,0 0 0 0 0,0 0 0 0 0,0 0 0 0 0,0 0 0 0 0,0 0 0 0 0,1 0 0 0 0,-1-1 0 0 0,1 1 0 0 0,0-1 0 0 0,1 1-3 0 0,-3-2 10 0 0,1 0 1 0 0,0-1-1 0 0,-1 1 0 0 0,1-1 0 0 0,0 1 0 0 0,0-1 0 0 0,0 0 1 0 0,-1 1-1 0 0,1-1 0 0 0,0 0 0 0 0,0 0 0 0 0,-1-1 1 0 0,1 1-1 0 0,0 0 0 0 0,0 0 0 0 0,0-1 0 0 0,-1 1 1 0 0,1-1-1 0 0,0 0 0 0 0,-1 1 0 0 0,1-1 0 0 0,-1 0 0 0 0,1 0 1 0 0,0-1-11 0 0,2 0 20 0 0,-1 0 0 0 0,0-1 1 0 0,1 0-1 0 0,-1 1 1 0 0,0-1-1 0 0,0-1 0 0 0,0 1 1 0 0,-1 0-1 0 0,3-4-20 0 0,9-22 38 0 0,-1 0 0 0 0,-2 0 1 0 0,5-21-39 0 0,-13 41 1 0 0,6-24-241 0 0,4-33 240 0 0,-2 11-92 0 0,-8 50 84 0 0,0-8-48 0 0,4 38-72 0 0,2 122 114 0 0,-6-96 35 0 0,-1 13 381 0 0,-2 0 0 0 0,-6 38-402 0 0,2-70 299 0 0,-1 1 0 0 0,-2-1-1 0 0,-1 0 1 0 0,-1-1-1 0 0,-14 31-298 0 0,19-54 98 0 0,0 0 0 0 0,0 0 0 0 0,0-1 0 0 0,-1 1 0 0 0,-1-1 0 0 0,1 0 0 0 0,-1 0 0 0 0,-4 4-98 0 0,6-8 23 0 0,1-1 0 0 0,-1 1 0 0 0,1 0 0 0 0,-1-1 0 0 0,0 0 1 0 0,0 0-1 0 0,0 0 0 0 0,0 0 0 0 0,0-1 0 0 0,-1 1 0 0 0,1-1 0 0 0,0 0 0 0 0,-1-1 1 0 0,1 1-1 0 0,-1-1 0 0 0,1 0 0 0 0,-1 0 0 0 0,0 0-23 0 0,3 0-42 0 0,-1 0 1 0 0,0-1-1 0 0,1 1 1 0 0,-1-1-1 0 0,1 0 0 0 0,-1 1 1 0 0,1-1-1 0 0,-1 0 1 0 0,1-1-1 0 0,-1 1 0 0 0,1 0 1 0 0,0-1-1 0 0,0 1 1 0 0,0-1-1 0 0,-1 0 0 0 0,2 0 1 0 0,-3-1 41 0 0,2-1-59 0 0,0 1 1 0 0,0 0-1 0 0,0-1 0 0 0,0 1 1 0 0,0-1-1 0 0,1 0 1 0 0,-1 1-1 0 0,1-1 0 0 0,0 0 1 0 0,1 0-1 0 0,-1-1 59 0 0,0-4-826 0 0,0-1 0 0 0,1 1 0 0 0,0 0 0 0 0,1-8 826 0 0,8-30-8686 0 0,-4 28 501 0 0</inkml:trace>
  <inkml:trace contextRef="#ctx0" brushRef="#br0" timeOffset="5821.686">1920 788 17215 0 0,'0'0'794'0'0,"0"0"-22"0"0,17 0 3068 0 0,-11-1-3409 0 0,0-1 0 0 0,0 0 0 0 0,0 0 0 0 0,0 0 0 0 0,-1 0 0 0 0,1-1-1 0 0,-1 0 1 0 0,4-3-431 0 0,4-3 123 0 0,0-1 0 0 0,7-7-123 0 0,-17 14 7 0 0,0 0 0 0 0,0-1-1 0 0,0 1 1 0 0,0-1 0 0 0,-1 0 0 0 0,1 0 0 0 0,-1 0 0 0 0,0 0-1 0 0,0 0 1 0 0,-1 0 0 0 0,1-1 0 0 0,-1 0-7 0 0,0 4 9 0 0,-1-1 1 0 0,1 1-1 0 0,-1-1 1 0 0,0 1-1 0 0,0-1 1 0 0,0 1-1 0 0,0-1 1 0 0,0 1-1 0 0,0 0 0 0 0,0-1 1 0 0,-1 1-1 0 0,1-1 1 0 0,0 1-1 0 0,-1 0 1 0 0,1-1-1 0 0,-1 1 1 0 0,0-1-1 0 0,1 1 0 0 0,-1 0 1 0 0,0 0-1 0 0,0 0 1 0 0,0-1-1 0 0,1 1 1 0 0,-1 0-1 0 0,-1 0 1 0 0,1 0-1 0 0,0 0 1 0 0,0 0-1 0 0,0 1 0 0 0,0-1 1 0 0,-1 0-1 0 0,1 1 1 0 0,0-1-1 0 0,-1 0 1 0 0,1 1-1 0 0,0-1 1 0 0,-1 1-1 0 0,1 0 1 0 0,-1 0-10 0 0,0-1 35 0 0,0 1 0 0 0,-1 0 0 0 0,1 0 0 0 0,0 0 0 0 0,-1 0 0 0 0,1 0 0 0 0,0 0 0 0 0,0 1 0 0 0,-1-1 0 0 0,1 1 0 0 0,0-1 0 0 0,0 1 0 0 0,0 0 0 0 0,0 0 0 0 0,0 0 0 0 0,0 0 0 0 0,0 1 0 0 0,0-1 1 0 0,0 0-1 0 0,0 1 0 0 0,1-1 0 0 0,-1 1 0 0 0,1 0 0 0 0,-1-1 0 0 0,0 3-35 0 0,-5 5 175 0 0,0 0-1 0 0,2 1 1 0 0,-1 0 0 0 0,-2 7-175 0 0,6-13 2 0 0,-3 7 68 0 0,1 0 0 0 0,0 1 1 0 0,1-1-1 0 0,0 1 0 0 0,1 0 1 0 0,1 0-1 0 0,-1 0 0 0 0,2 1 0 0 0,0-1 1 0 0,0 0-1 0 0,1 0 0 0 0,1 0 1 0 0,0 0-1 0 0,0 0 0 0 0,1 0 1 0 0,1-1-1 0 0,0 1 0 0 0,2 4-70 0 0,-5-14 0 0 0,1 0 0 0 0,-1 0 0 0 0,0 0-1 0 0,0 0 1 0 0,1 1 0 0 0,-1-2 0 0 0,1 1 0 0 0,0 0 0 0 0,0 0-1 0 0,-1 0 1 0 0,1-1 0 0 0,0 1 0 0 0,0-1 0 0 0,0 0 0 0 0,1 1-1 0 0,-1-1 1 0 0,0 0 0 0 0,0 0 0 0 0,1-1 0 0 0,-1 1 0 0 0,1 0-1 0 0,-1-1 1 0 0,1 1 0 0 0,-1-1 0 0 0,0 0 0 0 0,1 0 0 0 0,-1 0-1 0 0,1 0 1 0 0,-1 0 0 0 0,1-1 0 0 0,-1 1 0 0 0,1-1 0 0 0,-1 1-1 0 0,1-1 1 0 0,-1 0 0 0 0,0 0 0 0 0,2-1 0 0 0,4-2-173 0 0,0-1 1 0 0,0 1 0 0 0,-1-1-1 0 0,0-1 1 0 0,0 1-1 0 0,0-1 1 0 0,-1-1-1 0 0,0 1 1 0 0,0-1-1 0 0,1-1 173 0 0,4-7-1046 0 0,-1-1 0 0 0,-1 0 0 0 0,0 0-1 0 0,-1-1 1 0 0,-1 0 0 0 0,0-1 0 0 0,-1 0 1046 0 0,4-9-1374 0 0,-7 20 843 0 0,0 0 1 0 0,-1 0-1 0 0,0-1 1 0 0,0 0-1 0 0,0 0 531 0 0,-2 8 68 0 0,0 0-1 0 0,0 0 1 0 0,0 0-1 0 0,0 0 1 0 0,0 0-1 0 0,0 0 1 0 0,0 0 0 0 0,0 0-1 0 0,0 0 1 0 0,-1 0-1 0 0,1-1 1 0 0,0 1-1 0 0,0 0 1 0 0,0 0-1 0 0,0 0 1 0 0,0 0-1 0 0,0 0 1 0 0,0 0 0 0 0,1 0-1 0 0,-1 0 1 0 0,0 0-1 0 0,0-1 1 0 0,0 1-1 0 0,0 0 1 0 0,0 0-1 0 0,0 0 1 0 0,0 0-1 0 0,0 0 1 0 0,0 0 0 0 0,0 0-1 0 0,0 0 1 0 0,0 0-1 0 0,0 0 1 0 0,0 0-1 0 0,0 0 1 0 0,0-1-1 0 0,0 1 1 0 0,0 0-1 0 0,1 0 1 0 0,-1 0 0 0 0,0 0-1 0 0,0 0 1 0 0,0 0-1 0 0,0 0 1 0 0,0 0-1 0 0,0 0 1 0 0,0 0-1 0 0,0 0 1 0 0,0 0-1 0 0,1 0 1 0 0,-1 0-1 0 0,0 0 1 0 0,0 0 0 0 0,0 0-1 0 0,0 0 1 0 0,0 0-1 0 0,0 0 1 0 0,0 0-1 0 0,0 0 1 0 0,0 0-1 0 0,0 0 1 0 0,1 0-1 0 0,-1 0 1 0 0,0 1 0 0 0,0-1-1 0 0,0 0 1 0 0,0 0-1 0 0,0 0 1 0 0,0 0-1 0 0,0 0-67 0 0,5 9 1367 0 0,4 15-511 0 0,-1 4 126 0 0,-2 0 0 0 0,-1 0 1 0 0,-1 1-1 0 0,-2 4-982 0 0,4 20 1112 0 0,-6-19-86 0 0,0-33-691 0 0,0-1-34 0 0,0 0-143 0 0,0 0-60 0 0,-5-3 69 0 0,2-2-114 0 0,-1 0-1 0 0,1-1 1 0 0,0 1 0 0 0,1-1-1 0 0,-1 1 1 0 0,1-1 0 0 0,0 0-1 0 0,0-1-52 0 0,-10-24 75 0 0,5 17-79 0 0,0-1 0 0 0,1 1 0 0 0,1-1 0 0 0,0 0 0 0 0,1 0 0 0 0,1-1 0 0 0,0 1 0 0 0,2-1 0 0 0,-1-9 4 0 0,2 20-34 0 0,0 0 0 0 0,1 0 0 0 0,-1 0 0 0 0,1 0-1 0 0,0 0 1 0 0,1 0 0 0 0,-1 1 0 0 0,1-1 0 0 0,0 1 0 0 0,0-1 0 0 0,1 1 0 0 0,-1 0 0 0 0,1-1-1 0 0,0 1 1 0 0,0 0 0 0 0,0 1 0 0 0,0-1 0 0 0,1 1 0 0 0,0-1 0 0 0,-1 1 0 0 0,1 0 0 0 0,1 0-1 0 0,-1 1 1 0 0,0-1 0 0 0,0 1 0 0 0,1 0 0 0 0,0 0 0 0 0,-1 1 0 0 0,5-2 34 0 0,-2 1-217 0 0,-1 1 1 0 0,1 0 0 0 0,0 0 0 0 0,-1 0-1 0 0,1 1 1 0 0,0-1 0 0 0,0 2 0 0 0,0-1-1 0 0,0 1 1 0 0,-1 0 0 0 0,2 1 216 0 0,18 6-3403 0 0,0 3-3855 0 0,-16-6-96 0 0</inkml:trace>
  <inkml:trace contextRef="#ctx0" brushRef="#br0" timeOffset="6224.22">2682 595 15408 0 0,'0'0'704'0'0,"-13"-11"255"0"0,7 8 134 0 0,-1-1 0 0 0,1 1 0 0 0,-1 0 0 0 0,1 1-1 0 0,-1 0 1 0 0,0 0 0 0 0,0 0 0 0 0,-2 0-1093 0 0,5 2 209 0 0,0 0 0 0 0,0 1 0 0 0,0-1 0 0 0,0 1 0 0 0,0-1 0 0 0,1 1 0 0 0,-1 0 0 0 0,0 1 0 0 0,1-1 0 0 0,-1 1 0 0 0,0-1 0 0 0,1 1 0 0 0,0 0 0 0 0,-1 0 0 0 0,1 1 0 0 0,0-1 0 0 0,0 1-209 0 0,-10 12 578 0 0,9-10-477 0 0,-1 1 0 0 0,1-1 0 0 0,0 0 0 0 0,1 1 0 0 0,-1 0 0 0 0,-1 4-101 0 0,4-8 15 0 0,1 0 1 0 0,-1 0-1 0 0,1 0 1 0 0,-1 0-1 0 0,1 0 1 0 0,0 0-1 0 0,0 0 1 0 0,0 0 0 0 0,0 0-1 0 0,0 0 1 0 0,0 0-1 0 0,1 0 1 0 0,-1 0-1 0 0,0 0 1 0 0,1 0-1 0 0,0 0 1 0 0,-1 0-1 0 0,1-1 1 0 0,0 1-1 0 0,0 0 1 0 0,0 0-1 0 0,0-1 1 0 0,1 1 0 0 0,-1 0-1 0 0,0-1-15 0 0,4 4 9 0 0,-1 0 1 0 0,1-1-1 0 0,0 1 1 0 0,0-1-1 0 0,0 0 1 0 0,1-1-1 0 0,-1 0 0 0 0,4 2-9 0 0,8 3 22 0 0,1-1-1 0 0,4 1-21 0 0,-4-2 118 0 0,1 2-1 0 0,3 2-117 0 0,-16-7 4 0 0,5 2-1 0 0,0 1 1 0 0,-1 1-1 0 0,2 1-3 0 0,-9-6-1 0 0,-1 0 1 0 0,0 0 0 0 0,0-1 0 0 0,0 2 0 0 0,0-1 0 0 0,0 0-1 0 0,0 0 1 0 0,-1 1 0 0 0,1-1 0 0 0,-1 1 0 0 0,1-1 0 0 0,-1 1-1 0 0,0 0 1 0 0,0 0 0 0 0,0 1 0 0 0,0-1 29 0 0,-1-1 0 0 0,0 0 0 0 0,0 0 0 0 0,0 0 0 0 0,-1 0 0 0 0,1 1 0 0 0,0-1 0 0 0,-1 0 0 0 0,1 0 0 0 0,-1 0 0 0 0,0 0 0 0 0,0 0 0 0 0,0 0 0 0 0,0 0 0 0 0,0 0 0 0 0,0 0 0 0 0,-1 0 0 0 0,1-1 0 0 0,0 1 0 0 0,-1 0 0 0 0,1-1 0 0 0,-2 1-29 0 0,-2 3 115 0 0,-1-1 0 0 0,1 0 0 0 0,-1 0 0 0 0,0-1 0 0 0,0 0 0 0 0,-4 2-115 0 0,-7 1 23 0 0,-1-1-1 0 0,1-1 1 0 0,-1 0 0 0 0,0-1-1 0 0,0-1 1 0 0,-8-1-23 0 0,22 0 0 0 0,-3-1-125 0 0,0 0-1 0 0,0 0 1 0 0,0-1-1 0 0,0 1 1 0 0,1-1-1 0 0,-1-1 1 0 0,-3 0 125 0 0,7 1-96 0 0,-1 0 1 0 0,1 0-1 0 0,0-1 1 0 0,0 1-1 0 0,0-1 1 0 0,0 0-1 0 0,0 1 1 0 0,1-1-1 0 0,-1 0 1 0 0,1-1-1 0 0,-1 1 0 0 0,1 0 1 0 0,-1-1-1 0 0,1 1 1 0 0,0-1-1 0 0,0 0 96 0 0,-3-7-1313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41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13 305 16671 0 0,'0'0'382'0'0,"-4"5"905"0"0,-5 5-1124 0 0,9-8-4 0 0,0 0 0 0 0,0 1-1 0 0,1-1 1 0 0,-1 0-1 0 0,1 0 1 0 0,-1 0-1 0 0,1 1 1 0 0,0-1 0 0 0,0 0-1 0 0,0 0-158 0 0,3 11 1256 0 0,11 46 852 0 0,-7-29-1580 0 0,-1 0 0 0 0,-1 0 0 0 0,-2 1 0 0 0,0 21-528 0 0,-4-1-82 0 0,-2 113 2429 0 0,0-110-1907 0 0,2-28-84 0 0,-1 0 1 0 0,-1 2-357 0 0,1 4 575 0 0,1-32-486 0 0,0 1-76 0 0,0-1 0 0 0,0 0 0 0 0,0 1-1 0 0,0-1 1 0 0,0 0 0 0 0,0 1 0 0 0,0-1 0 0 0,0 0-1 0 0,0 1 1 0 0,0-1 0 0 0,1 0 0 0 0,-1 1 0 0 0,0-1 0 0 0,0 0-1 0 0,0 1 1 0 0,0-1 0 0 0,0 0 0 0 0,1 1 0 0 0,-1-1-1 0 0,0 0 1 0 0,0 0 0 0 0,0 1 0 0 0,1-1 0 0 0,-1 0 0 0 0,0 0-1 0 0,1 1-12 0 0,2 0 10 0 0,0 0-1 0 0,0 0 0 0 0,0 0 0 0 0,1-1 1 0 0,-1 1-1 0 0,1-1 0 0 0,-1 1 1 0 0,0-1-1 0 0,1 0 0 0 0,-1-1 0 0 0,0 1 1 0 0,1-1-1 0 0,-1 1 0 0 0,2-1-9 0 0,7-3 24 0 0,1 1-1 0 0,-1-1 0 0 0,2-2-23 0 0,24-11 19 0 0,-24 9-377 0 0,1 2-1 0 0,0 0 0 0 0,10-2 359 0 0,-13 3-1078 0 0,-5 2-1336 0 0,1 1-3398 0 0,1 0-2735 0 0</inkml:trace>
  <inkml:trace contextRef="#ctx0" brushRef="#br0" timeOffset="968.824">445 740 13328 0 0,'1'-3'277'0'0,"0"0"1"0"0,0 0 0 0 0,0 0-1 0 0,0 0 1 0 0,-1 0-1 0 0,1 0 1 0 0,-1 0 0 0 0,0 0-1 0 0,0-1 1 0 0,0 1 0 0 0,0 0-1 0 0,0 0 1 0 0,-1 0 0 0 0,0-1-278 0 0,1 2 204 0 0,-1 0 0 0 0,0 0 1 0 0,0 0-1 0 0,0 0 1 0 0,0 0-1 0 0,0 0 1 0 0,0 0-1 0 0,-1 0 1 0 0,1 1-1 0 0,-1-1 0 0 0,1 0 1 0 0,-1 1-1 0 0,1 0 1 0 0,-1-1-1 0 0,0 1 1 0 0,0 0-1 0 0,0 0 0 0 0,0 0 1 0 0,0 0-1 0 0,-1-1-204 0 0,-5-1 367 0 0,0 0 0 0 0,0 0 0 0 0,-1 0 0 0 0,0 1 0 0 0,1 1 0 0 0,-1-1 0 0 0,0 1 0 0 0,0 1 0 0 0,0 0-367 0 0,6 0 28 0 0,0 0-1 0 0,0 1 0 0 0,0-1 0 0 0,1 1 1 0 0,-1 0-1 0 0,0-1 0 0 0,0 1 0 0 0,1 1 1 0 0,-1-1-1 0 0,0 0 0 0 0,1 1 0 0 0,0-1 1 0 0,-1 1-1 0 0,1 0 0 0 0,0 0 0 0 0,0 0 1 0 0,0 0-1 0 0,0 0 0 0 0,0 0 0 0 0,0 1 1 0 0,0-1-1 0 0,1 0 0 0 0,-1 1 0 0 0,1 0 1 0 0,0-1-1 0 0,0 1 0 0 0,0 0 0 0 0,0-1 1 0 0,0 2-28 0 0,-1 5 1 0 0,0 0 1 0 0,0 0 0 0 0,1 0-1 0 0,1 0 1 0 0,-1 1 0 0 0,1-1-1 0 0,1 0 1 0 0,0 7-2 0 0,2 1-1 0 0,1 0 1 0 0,0-1-1 0 0,1 1 0 0 0,2 4 1 0 0,-6-18 12 0 0,0-1 0 0 0,0 0-1 0 0,0 1 1 0 0,0-1 0 0 0,1 0-1 0 0,-1 0 1 0 0,0 0 0 0 0,1 0 0 0 0,0 0-1 0 0,-1 0 1 0 0,1 0 0 0 0,0-1-1 0 0,0 1 1 0 0,0-1 0 0 0,0 1-1 0 0,0-1 1 0 0,0 0 0 0 0,1 0 0 0 0,-1 0-1 0 0,1 1-11 0 0,-1-2 12 0 0,0 0 1 0 0,0 1-1 0 0,0-1 0 0 0,0 0 0 0 0,0 0 1 0 0,0 0-1 0 0,0 0 0 0 0,0-1 0 0 0,0 1 1 0 0,0-1-1 0 0,0 1 0 0 0,0-1 0 0 0,0 0 1 0 0,0 1-1 0 0,0-1 0 0 0,0 0 0 0 0,-1 0 1 0 0,1 0-1 0 0,0-1 0 0 0,0 1 0 0 0,-1 0 1 0 0,1-1-1 0 0,-1 1 0 0 0,1-1-12 0 0,5-6 108 0 0,-1 0-1 0 0,0-1 0 0 0,0 1 1 0 0,0-1-1 0 0,-1-1 0 0 0,-1 1 1 0 0,0-1-1 0 0,0 1 1 0 0,0-1-1 0 0,-2 0 0 0 0,1-1 1 0 0,-1 1-1 0 0,-1 0 0 0 0,1-1 1 0 0,-2-9-108 0 0,0 17-6 0 0,1 1-27 0 0,-1-1-1 0 0,0 1 0 0 0,-1-1 1 0 0,1 1-1 0 0,0 0 1 0 0,-1-1-1 0 0,1 1 0 0 0,-1 0 1 0 0,0-1-1 0 0,0 1 0 0 0,0 0 1 0 0,0 0-1 0 0,0-1 34 0 0,-3 2-10 0 0,2 5-12 0 0,0 7-10 0 0,2 2 32 0 0,0-1 0 0 0,1 1 0 0 0,0-1 0 0 0,1 0 0 0 0,1 0 0 0 0,0 0 0 0 0,0 0 0 0 0,1 0 0 0 0,5 8 0 0 0,0 0-1 0 0,-7-15 83 0 0,0 1 0 0 0,1-1 0 0 0,0 1-1 0 0,0-1 1 0 0,4 4-82 0 0,-3-3 107 0 0,-2-3-122 0 0,1 0 1 0 0,-1-1-1 0 0,0 1 0 0 0,0-1 1 0 0,1 0-1 0 0,0 0 0 0 0,1 2 15 0 0,-3-4 4 0 0,0 1 0 0 0,0-1 0 0 0,0 0-1 0 0,0 1 1 0 0,0-1 0 0 0,0 0 0 0 0,0 0 0 0 0,0 0-1 0 0,1 1 1 0 0,-1-1 0 0 0,0 0 0 0 0,0 0 0 0 0,0-1-1 0 0,0 1 1 0 0,0 0 0 0 0,0 0 0 0 0,0-1-1 0 0,0 1 1 0 0,0 0 0 0 0,0-1 0 0 0,0 1 0 0 0,0-1-1 0 0,0 1 1 0 0,0-1 0 0 0,0 1 0 0 0,0-2-4 0 0,3-1 5 0 0,0 0 0 0 0,-1-1 0 0 0,0 1 0 0 0,1-1 0 0 0,-1 0 0 0 0,0 0 0 0 0,-1 0 0 0 0,1 0 0 0 0,-1-1 0 0 0,0 1 0 0 0,1-4-5 0 0,3-8 9 0 0,-1 0 0 0 0,2-12-9 0 0,-5 15 25 0 0,-1-1 0 0 0,0 0 1 0 0,-1 1-1 0 0,0-1 0 0 0,-1 0 0 0 0,-1 1 0 0 0,-1-5-25 0 0,-5-2-64 0 0,8 43 48 0 0,3-4 16 0 0,3 33 0 0 0,6 22 0 0 0,-12-74 0 0 0,15 54 3 0 0,-14-49-5 0 0,1 1 0 0 0,0-1 1 0 0,0 0-1 0 0,1-1 0 0 0,0 1 0 0 0,0 0 0 0 0,0-1 0 0 0,3 5 2 0 0,-5-9-1 0 0,-1 1-1 0 0,1-1 0 0 0,-1 0 1 0 0,0 0-1 0 0,1 1 0 0 0,-1-1 1 0 0,1 0-1 0 0,-1 0 0 0 0,1 1 1 0 0,-1-1-1 0 0,1 0 0 0 0,0 0 1 0 0,-1 0-1 0 0,1 0 0 0 0,-1 0 1 0 0,1 0-1 0 0,-1 0 0 0 0,1 0 1 0 0,-1 0-1 0 0,1 0 0 0 0,-1 0 1 0 0,1 0-1 0 0,0 0 0 0 0,-1 0 1 0 0,1-1-1 0 0,-1 1 0 0 0,1 0 1 0 0,-1 0-1 0 0,1-1 1 0 0,-1 1-1 0 0,0 0 0 0 0,1-1 1 0 0,-1 1-1 0 0,1 0 0 0 0,-1-1 1 0 0,0 1-1 0 0,1 0 0 0 0,-1-1 1 0 0,0 1-1 0 0,1-1 0 0 0,-1 1 2 0 0,12-20 96 0 0,-7 11-49 0 0,-1-1 0 0 0,0-1 0 0 0,-1 1 0 0 0,-1 0 0 0 0,1-1-1 0 0,-2 0 1 0 0,1-2-47 0 0,0-22 91 0 0,-1-22-91 0 0,-2 29-2 0 0,12 55-138 0 0,3 28 42 0 0,-2 2-1 0 0,3 51 99 0 0,-12-81 250 0 0,-2-1 0 0 0,-1 1-1 0 0,-1-1 1 0 0,-2 16-250 0 0,0-25 172 0 0,0 0-1 0 0,-1 1 1 0 0,0-2-1 0 0,-2 1 1 0 0,0-1 0 0 0,0 1-1 0 0,-6 6-171 0 0,10-19 50 0 0,0 0 0 0 0,-1-1 1 0 0,1 0-1 0 0,-1 1 0 0 0,1-1 0 0 0,-1 0 0 0 0,0 0 1 0 0,-1-1-1 0 0,1 1 0 0 0,0 0 0 0 0,-1-1 0 0 0,-2 2-50 0 0,4-4 1 0 0,1 1-1 0 0,-1 0 0 0 0,0-1 0 0 0,1 1 1 0 0,-1-1-1 0 0,0 0 0 0 0,1 1 0 0 0,-1-1 1 0 0,0 0-1 0 0,1 0 0 0 0,-1 0 1 0 0,0 0-1 0 0,1-1 0 0 0,-1 1 0 0 0,0 0 1 0 0,1-1-1 0 0,-1 1 0 0 0,1-1 0 0 0,-1 1 1 0 0,1-1-1 0 0,-1 0 0 0 0,1 1 0 0 0,-1-1 1 0 0,1 0-1 0 0,-1 0 0 0 0,1 0 0 0 0,0-1 1 0 0,0 1-1 0 0,-1 0 0 0 0,1 0 0 0 0,0-1 1 0 0,0 0-1 0 0,-4-4-429 0 0,1-1 1 0 0,1 0-1 0 0,-1-1 0 0 0,1 1 1 0 0,0-1-1 0 0,1 1 1 0 0,0-1-1 0 0,0 0 0 0 0,1 0 1 0 0,0 1-1 0 0,0-5 429 0 0,-2-13-1936 0 0</inkml:trace>
  <inkml:trace contextRef="#ctx0" brushRef="#br0" timeOffset="1585.195">793 777 15232 0 0,'0'0'348'0'0,"12"-2"961"0"0,12 0-99 0 0,-23 2 138 0 0,-1 0 70 0 0,1-2-1117 0 0,0 1-1 0 0,1 0 1 0 0,-1 0 0 0 0,0 0 0 0 0,1 0 0 0 0,-1 0 0 0 0,1 0-1 0 0,0 1 1 0 0,1-1-301 0 0,1-1 354 0 0,6-5-8 0 0,0 0 1 0 0,0-1-1 0 0,7-7-346 0 0,-14 12 12 0 0,0 0-1 0 0,0-1 0 0 0,0 1 1 0 0,0-1-1 0 0,-1 1 1 0 0,1-1-1 0 0,-1 0 0 0 0,0 0 1 0 0,0 0-1 0 0,-1 0 1 0 0,1 0-1 0 0,0-3-11 0 0,-2 6 9 0 0,0 0 1 0 0,1 0-1 0 0,-1 0 0 0 0,0-1 1 0 0,0 1-1 0 0,0 0 0 0 0,0 0 1 0 0,0 0-1 0 0,0-1 0 0 0,0 1 1 0 0,0 0-1 0 0,0 0 1 0 0,-1 0-1 0 0,1 0 0 0 0,0-1 1 0 0,-1 1-1 0 0,1 0 0 0 0,-1 0 1 0 0,1 0-1 0 0,-1 0 0 0 0,0 0 1 0 0,1 0-1 0 0,-1 0 1 0 0,0 0-1 0 0,0 1 0 0 0,1-1 1 0 0,-1 0-1 0 0,0 0 0 0 0,0 0 1 0 0,0 1-1 0 0,0-1 0 0 0,0 1 1 0 0,0-1-1 0 0,0 1 0 0 0,-1-1 1 0 0,1 1-1 0 0,0-1 1 0 0,0 1-1 0 0,0 0 0 0 0,0 0 1 0 0,-1 0-1 0 0,1 0 0 0 0,0 0 1 0 0,0 0-1 0 0,0 0 0 0 0,0 0 1 0 0,-1 0-1 0 0,1 0 0 0 0,0 0-8 0 0,-2 1-1 0 0,1-1 1 0 0,-1 1 0 0 0,0-1-1 0 0,1 1 1 0 0,-1 0 0 0 0,0 0-1 0 0,1 0 1 0 0,-1 0 0 0 0,1 0 0 0 0,0 1-1 0 0,-1-1 1 0 0,1 1 0 0 0,0-1-1 0 0,0 1 1 0 0,0 0 0 0 0,0 0-1 0 0,0 0 1 0 0,0 0 0 0 0,1 0 0 0 0,-1 0-1 0 0,0 2 0 0 0,-4 11 365 0 0,0 1-1 0 0,1 0 1 0 0,1 0-1 0 0,-2 16-364 0 0,5-24 101 0 0,0 0 0 0 0,1 0 0 0 0,0 0-1 0 0,1 0 1 0 0,0 0 0 0 0,0 0 0 0 0,1 0-1 0 0,-1 0 1 0 0,2-1 0 0 0,-1 1 0 0 0,3 3-101 0 0,-3-5 61 0 0,1 0 0 0 0,0-1 0 0 0,0 1 0 0 0,0-1 1 0 0,0 0-1 0 0,2 1-61 0 0,-4-5-2 0 0,1 1 0 0 0,-1-1 1 0 0,1 0-1 0 0,-1 1 0 0 0,1-1 1 0 0,0 0-1 0 0,0 0 0 0 0,0 0 0 0 0,0 0 1 0 0,0 0-1 0 0,0-1 0 0 0,0 1 1 0 0,0 0-1 0 0,0-1 0 0 0,0 0 1 0 0,0 1-1 0 0,0-1 0 0 0,0 0 0 0 0,1 0 2 0 0,0 0-1 0 0,0 0-1 0 0,1 0 0 0 0,-1-1 0 0 0,0 1 0 0 0,1-1 0 0 0,-1 0 0 0 0,0 0 0 0 0,0 0 0 0 0,0 0 1 0 0,0 0-1 0 0,0-1 0 0 0,0 1 0 0 0,0-1 0 0 0,0 0 0 0 0,-1 0 0 0 0,1 0 0 0 0,-1 0 0 0 0,1 0 1 0 0,-1-1-1 0 0,0 1 0 0 0,0-1 0 0 0,0 1 0 0 0,0-1 0 0 0,1-1 2 0 0,41-70-5097 0 0,-38 64 3879 0 0,-1 0 1 0 0,0 0-1 0 0,0-1 1 0 0,0 0-1 0 0,2-10 1218 0 0,-8 21 43 0 0,1-1 0 0 0,0 1 0 0 0,0 0-1 0 0,0 0 1 0 0,0 0 0 0 0,1-1 0 0 0,-1 1-1 0 0,0 0 1 0 0,0 0 0 0 0,0 0 0 0 0,0-1 0 0 0,0 1-1 0 0,0 0 1 0 0,0 0 0 0 0,0 0 0 0 0,0-1 0 0 0,0 1-1 0 0,1 0 1 0 0,-1 0 0 0 0,0 0 0 0 0,0 0-1 0 0,0 0 1 0 0,0-1 0 0 0,0 1 0 0 0,1 0 0 0 0,-1 0-1 0 0,0 0 1 0 0,0 0 0 0 0,0 0 0 0 0,0 0 0 0 0,1 0-1 0 0,-1 0 1 0 0,0-1 0 0 0,0 1 0 0 0,0 0-1 0 0,1 0 1 0 0,-1 0 0 0 0,0 0 0 0 0,0 0 0 0 0,1 0-43 0 0,7 7 1425 0 0,5 13 658 0 0,-7-5-1339 0 0,0 2 0 0 0,0-1 0 0 0,-2 0 1 0 0,0 1-1 0 0,1 13-744 0 0,-3-18 572 0 0,-1 2 729 0 0,-1-14-1283 0 0,0 0-1 0 0,0 1 1 0 0,0-1-1 0 0,0 0 1 0 0,0 0 0 0 0,0 0-1 0 0,-1 0 1 0 0,1 0-1 0 0,0 0 1 0 0,0 0 0 0 0,0 0-1 0 0,0 0 1 0 0,0 0-1 0 0,0 0 1 0 0,0 0-1 0 0,0 1 1 0 0,0-1 0 0 0,0 0-1 0 0,0 0 1 0 0,0 0-1 0 0,0 0 1 0 0,0 0 0 0 0,-1 0-1 0 0,1 0 1 0 0,0 0-1 0 0,0 0 1 0 0,0 0-1 0 0,0 0 1 0 0,0 0 0 0 0,0 0-1 0 0,0 0 1 0 0,0 0-1 0 0,0 0 1 0 0,0 0 0 0 0,-1 0-1 0 0,1 0 1 0 0,0 0-1 0 0,0 0 1 0 0,0 0-1 0 0,0 0 1 0 0,0 0 0 0 0,0 0-1 0 0,0 0 1 0 0,0 0-1 0 0,0 0 1 0 0,0-1 0 0 0,0 1-1 0 0,-1 0 1 0 0,1 0-1 0 0,0 0 1 0 0,0 0-1 0 0,0 0 1 0 0,0 0 0 0 0,0 0-1 0 0,0 0 1 0 0,0 0-1 0 0,0 0 1 0 0,0 0 0 0 0,0 0-18 0 0,-14-20 1025 0 0,11 14-1044 0 0,-3-4 60 0 0,2 0 0 0 0,-1 0-1 0 0,2 0 1 0 0,-1 0-1 0 0,1-1 1 0 0,1 0-1 0 0,0 1 1 0 0,0-1-1 0 0,1 0 1 0 0,1 0 0 0 0,0 0-1 0 0,1-11-40 0 0,0 16-34 0 0,0 1 1 0 0,0-1-1 0 0,0 1 0 0 0,1-1 0 0 0,-1 1 1 0 0,2-1-1 0 0,-1 1 0 0 0,0 0 0 0 0,1 0 1 0 0,2-2 33 0 0,-3 4-43 0 0,0 0 0 0 0,1 0 0 0 0,0 0 0 0 0,0 0 0 0 0,0 0 0 0 0,0 0 0 0 0,0 1 0 0 0,0 0 0 0 0,1 0 0 0 0,-1 0 0 0 0,1 0 0 0 0,0 0 0 0 0,-1 1 0 0 0,5-2 43 0 0,16-2-2054 0 0,-8 3-4979 0 0,-2 2-1820 0 0</inkml:trace>
  <inkml:trace contextRef="#ctx0" brushRef="#br0" timeOffset="2251.505">1344 487 17967 0 0,'-3'1'301'0'0,"0"-1"-19"0"0,0 1-1 0 0,0 0 1 0 0,0 0 0 0 0,0 0-1 0 0,0 0 1 0 0,0 1-1 0 0,0-1 1 0 0,-2 3-282 0 0,4-3 128 0 0,1 0 0 0 0,-1 0 0 0 0,0 0 1 0 0,0 0-1 0 0,1 0 0 0 0,-1 0 0 0 0,0 0 0 0 0,1 0 0 0 0,-1 1 1 0 0,1-1-1 0 0,0 0 0 0 0,-1 0 0 0 0,1 1 0 0 0,0-1 0 0 0,0 0 0 0 0,0 1 1 0 0,0-1-1 0 0,0 0 0 0 0,0 1 0 0 0,0-1 0 0 0,0 0 0 0 0,1 0 1 0 0,-1 2-129 0 0,4 17 431 0 0,1 1 0 0 0,1-1 0 0 0,1-1 0 0 0,0 1 0 0 0,1-1 0 0 0,3 2-431 0 0,-6-10 180 0 0,2 0 1 0 0,0-1 0 0 0,0 1 0 0 0,0-1-1 0 0,1-1 1 0 0,1 0 0 0 0,0 0-1 0 0,0 0 1 0 0,1-1 0 0 0,9 6-181 0 0,-15-12 31 0 0,0 1 1 0 0,0-1 0 0 0,1 0-1 0 0,-1 0 1 0 0,1-1 0 0 0,-1 1-1 0 0,1-1 1 0 0,0 0 0 0 0,-1 0-1 0 0,1-1 1 0 0,0 1 0 0 0,0-1-1 0 0,-1 0 1 0 0,1 0-1 0 0,0-1 1 0 0,0 0 0 0 0,-1 1-1 0 0,1-1 1 0 0,0-1 0 0 0,-1 1-1 0 0,1-1 1 0 0,-1 0 0 0 0,1 0-1 0 0,-1 0 1 0 0,0 0 0 0 0,0-1-1 0 0,0 0 1 0 0,0 0-1 0 0,1-2-31 0 0,3-1 68 0 0,-1-1-1 0 0,0 0 1 0 0,-1-1-1 0 0,0 0 0 0 0,0 0 1 0 0,-1 0-1 0 0,0 0 0 0 0,0-1 1 0 0,-1 0-1 0 0,0 0 0 0 0,-1 0 1 0 0,0 0-1 0 0,2-10-67 0 0,-3 7 0 0 0,0 0 1 0 0,-1 0-1 0 0,0 0 0 0 0,-1 0 1 0 0,0-1-1 0 0,-1 1 0 0 0,0 0 1 0 0,-1 0-1 0 0,-1 0 0 0 0,0 0 1 0 0,-1 0-1 0 0,-4-10 0 0 0,4 14-5 0 0,0 0 0 0 0,0 0 0 0 0,-1 0 0 0 0,0 0 0 0 0,-1 1 0 0 0,0 0 1 0 0,0 0-1 0 0,0 1 0 0 0,-1-1 0 0 0,0 2 0 0 0,0-1 0 0 0,-1 1 0 0 0,1 0 0 0 0,-1 0 0 0 0,0 1 0 0 0,0 0 0 0 0,-7-2 5 0 0,9 4-41 0 0,0 0 0 0 0,-1 0 0 0 0,1 1 0 0 0,-1 0 0 0 0,1 0 0 0 0,-1 0-1 0 0,1 1 1 0 0,-1 0 0 0 0,1 0 0 0 0,-1 1 0 0 0,1 0 0 0 0,-1 0 0 0 0,1 0 0 0 0,0 1 0 0 0,-1 0 0 0 0,1 0-1 0 0,0 1 1 0 0,0 0 0 0 0,0 0 0 0 0,1 0 0 0 0,-1 0 0 0 0,1 1 0 0 0,0 0 0 0 0,0 1 0 0 0,0-1 0 0 0,0 1-1 0 0,1-1 1 0 0,0 1 0 0 0,0 1 0 0 0,0-1 0 0 0,0 1 0 0 0,1-1 0 0 0,0 1 0 0 0,-2 5 41 0 0,2-3-48 0 0,0 0 0 0 0,1 1 0 0 0,0 0 0 0 0,0 0 0 0 0,1-1 0 0 0,0 1 0 0 0,0 0 0 0 0,1 0 1 0 0,0 0-1 0 0,1 0 0 0 0,0 5 48 0 0,2 3-917 0 0,1 0 0 0 0,1-1 1 0 0,0 0-1 0 0,2 0 0 0 0,4 9 917 0 0,4 5-8459 0 0</inkml:trace>
  <inkml:trace contextRef="#ctx0" brushRef="#br0" timeOffset="35310.505">1691 0 14888 0 0,'0'0'680'0'0,"0"0"-11"0"0,4 13 504 0 0,3 7-665 0 0,-1 0 0 0 0,-1 1 0 0 0,-1 0 0 0 0,-1 0 0 0 0,-1 6-508 0 0,5 26-1611 0 0,-5-45-4968 0 0</inkml:trace>
  <inkml:trace contextRef="#ctx0" brushRef="#br0" timeOffset="35652.915">1809 21 3680 0 0,'0'0'167'0'0,"0"0"450"0"0,0 0 1787 0 0,0 0 777 0 0,0 3 3078 0 0,0 7-4737 0 0,2 10-795 0 0,0 0-1 0 0,0-1 1 0 0,3 5-727 0 0,1 9 112 0 0,0-5-4204 0 0,-5-24 2682 0 0,2 11-4866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15.8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76 13448 0 0,'-4'-15'1179'0'0,"4"-1"-714"0"0,0 16 427 0 0,0 0 306 0 0,0 0 61 0 0,0 0-1086 0 0,1-1 0 0 0,-1 1 0 0 0,0 0 0 0 0,1-1 1 0 0,-1 1-1 0 0,0 0 0 0 0,1 0 0 0 0,-1 0 0 0 0,0-1 1 0 0,1 1-1 0 0,-1 0 0 0 0,1 0 0 0 0,-1 0 0 0 0,1 0 0 0 0,-1 0 1 0 0,0 0-1 0 0,1 0 0 0 0,0 0-173 0 0,5 11 87 0 0,-1 0-1 0 0,0 0 1 0 0,0 1 0 0 0,-1 0-1 0 0,0 5-86 0 0,2 6-200 0 0,4 18 642 0 0,-9-38-780 0 0,0 0-1 0 0,1 0 1 0 0,-1 0-1 0 0,0 0 0 0 0,1 0 1 0 0,0-1-1 0 0,-1 1 1 0 0,1 0-1 0 0,0-1 0 0 0,3 3 339 0 0,-4-5-1152 0 0</inkml:trace>
  <inkml:trace contextRef="#ctx0" brushRef="#br0" timeOffset="345.722">129 0 8752 0 0,'-8'2'-952'0'0,"1"4"4508"0"0,7-5-3093 0 0,0 0 1 0 0,0 0-1 0 0,0 0 1 0 0,0 0-1 0 0,0 1 0 0 0,0-1 1 0 0,0 0-1 0 0,0 0 1 0 0,0 0-1 0 0,0 0 0 0 0,0 0 1 0 0,1 0-1 0 0,-1 0 0 0 0,1 1-463 0 0,5 19 1666 0 0,5 18-673 0 0,-5-8-1366 0 0,5 14 373 0 0,-8-30-922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9.0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17999 0 0,'0'0'392'0'0,"0"0"88"0"0,0 0 8 0 0,0 0 24 0 0,0 0-416 0 0,0 0-96 0 0,0 0 0 0 0,0 0 0 0 0,0 0-120 0 0,10 0-40 0 0,-3 0-16 0 0,-1 0-7647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12.26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1 988 6448 0 0,'0'0'498'0'0,"0"0"-79"0"0,0 0 885 0 0,0 0 421 0 0,12-9 2959 0 0,32-33-875 0 0,-13 3 253 0 0,8-13-4062 0 0,3-15 1563 0 0,-4-3 0 0 0,10-27-1563 0 0,-30 61-129 0 0,56-126 498 0 0,-65 136-136 0 0,-2 1 0 0 0,0-1 0 0 0,-1 0-1 0 0,-2-1 1 0 0,1-26-233 0 0,-2 24 226 0 0,-1 18-109 0 0,-1-1 0 0 0,0 0 1 0 0,-1 1-1 0 0,-1-1 0 0 0,1 0 1 0 0,-2 1-1 0 0,-1-9-117 0 0,-1-1 93 0 0,4 18-75 0 0,0 0 0 0 0,-1 0 0 0 0,1 0 0 0 0,-1-1-1 0 0,0 1 1 0 0,0 0 0 0 0,0 0 0 0 0,-1-2-18 0 0,0 2 4 0 0,-1-2 12 0 0,0-1 1 0 0,0 1-1 0 0,0 0 0 0 0,-1 1 0 0 0,-3-5-16 0 0,5 8 3 0 0,1 0-1 0 0,0-1 0 0 0,-1 1 1 0 0,1 0-1 0 0,-1 0 1 0 0,1 1-1 0 0,-1-1 1 0 0,1 0-1 0 0,-1 0 0 0 0,1 1 1 0 0,-1-1-1 0 0,0 1 1 0 0,1-1-1 0 0,-1 1 1 0 0,0 0-1 0 0,0 0 1 0 0,1 0-1 0 0,-1 0 0 0 0,0 0 1 0 0,1 0-1 0 0,-1 0 1 0 0,0 0-1 0 0,-1 1-2 0 0,0 0-5 0 0,-1 1 0 0 0,1-1 0 0 0,-1 1-1 0 0,1 0 1 0 0,0 0 0 0 0,0 0 0 0 0,0 1 0 0 0,0-1 0 0 0,0 1-1 0 0,1-1 1 0 0,-1 1 0 0 0,1 0 0 0 0,-1 0 0 0 0,1 0 0 0 0,0 1-1 0 0,0-1 1 0 0,1 0 0 0 0,-1 1 5 0 0,-3 7-22 0 0,1-1 0 0 0,0 1 0 0 0,0 0-1 0 0,1 0 1 0 0,-1 7 22 0 0,-7 52 146 0 0,3 1 0 0 0,3 12-146 0 0,2 21 327 0 0,5 0 1 0 0,5 1-328 0 0,-6-92 30 0 0,1-1 1 0 0,0 0-1 0 0,1 1 1 0 0,1-1-1 0 0,0 0 1 0 0,0-1-1 0 0,1 1 1 0 0,4 5-31 0 0,-7-12 11 0 0,1 0 0 0 0,0-1 0 0 0,0 1 1 0 0,1 0-1 0 0,0-1 0 0 0,-1 0 0 0 0,2 0 1 0 0,-1 0-1 0 0,0 0 0 0 0,1-1 0 0 0,-1 0 1 0 0,1 1-1 0 0,0-2 0 0 0,0 1 0 0 0,0-1 0 0 0,1 1 1 0 0,-1-1-1 0 0,1-1 0 0 0,2 1-11 0 0,0-1 20 0 0,1 0-1 0 0,-1 0 1 0 0,1-1 0 0 0,-1-1-1 0 0,1 1 1 0 0,-1-1 0 0 0,1-1-1 0 0,-1 0 1 0 0,0 0 0 0 0,0 0-1 0 0,1-1 1 0 0,-2-1 0 0 0,4-1-20 0 0,10-6-938 0 0,0-1 0 0 0,-1 0 0 0 0,-1-2 0 0 0,4-5 938 0 0,-1 2-1832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9.78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0 16128 0 0,'0'0'737'0'0,"0"0"-15"0"0,0 2-466 0 0,-1 18 207 0 0,0-14 279 0 0,0-1 1 0 0,1 1-1 0 0,0 0 1 0 0,1 0-1 0 0,-1 0 1 0 0,2 4-743 0 0,23 97 3302 0 0,-12-41-2454 0 0,1 31-848 0 0,-4-9 410 0 0,8 78 505 0 0,-17-146-817 0 0,16 150 661 0 0,-12-137-584 0 0,2 0-1 0 0,1-1 1 0 0,1 1-1 0 0,3 0-174 0 0,-8-22 102 0 0,-3-6-72 0 0,1 0 0 0 0,0-1 1 0 0,0 1-1 0 0,0-1 0 0 0,0 1 0 0 0,1-1 0 0 0,2 3-30 0 0,-5-6-13 0 0,1 0-1 0 0,0-1 1 0 0,-1 1-1 0 0,1-1 0 0 0,0 1 1 0 0,0-1-1 0 0,-1 1 1 0 0,1-1-1 0 0,0 1 1 0 0,0-1-1 0 0,-1 0 1 0 0,1 0-1 0 0,0 1 1 0 0,0-1-1 0 0,0 0 1 0 0,0 0-1 0 0,0 0 1 0 0,0 0 13 0 0,1 0-52 0 0,-1 0 1 0 0,1-1 0 0 0,0 1-1 0 0,-1-1 1 0 0,1 1 0 0 0,-1-1 0 0 0,1 1-1 0 0,-1-1 1 0 0,0 0 0 0 0,1 0-1 0 0,-1 0 1 0 0,1 0 0 0 0,0-1 51 0 0,53-53-5121 0 0,-44 45 3343 0 0</inkml:trace>
  <inkml:trace contextRef="#ctx0" brushRef="#br0" timeOffset="855.805">499 728 15608 0 0,'0'0'356'0'0,"0"0"49"0"0,0 0 20 0 0,0 0-46 0 0,4-12-78 0 0,-1 5 557 0 0,0 1 1 0 0,0-1-1 0 0,0 0 0 0 0,-1 0 0 0 0,0-1 1 0 0,-1 1-859 0 0,1-4 525 0 0,-1 0 0 0 0,0 0 0 0 0,0 0 1 0 0,-1 0-1 0 0,-1 0 0 0 0,0-1-525 0 0,0 5 139 0 0,0-1-1 0 0,-1 1 1 0 0,0 0-1 0 0,0 0 0 0 0,-1 1 1 0 0,0-1-1 0 0,0 0 1 0 0,0 1-1 0 0,-1 0 1 0 0,0 0-1 0 0,0 0 1 0 0,-1 0-1 0 0,1 0 1 0 0,-1 1-1 0 0,-1 0 0 0 0,1 0 1 0 0,-1 0-1 0 0,1 1 1 0 0,-3-1-139 0 0,6 4 7 0 0,0 0 0 0 0,0 0 0 0 0,-1 0 0 0 0,1 0 0 0 0,0 1 0 0 0,0-1 0 0 0,0 1 0 0 0,0 0 0 0 0,-1-1 0 0 0,1 1 0 0 0,0 0 0 0 0,0 0 0 0 0,-1 1 1 0 0,1-1-1 0 0,0 0 0 0 0,0 1 0 0 0,0-1 0 0 0,0 1 0 0 0,0 0 0 0 0,-1 0 0 0 0,1 0 0 0 0,0 0 0 0 0,1 0 0 0 0,-1 0 0 0 0,0 0 0 0 0,0 1 0 0 0,0-1 0 0 0,1 1 0 0 0,-1-1 0 0 0,1 1 0 0 0,-1 0 0 0 0,0 0-7 0 0,-4 7 36 0 0,-1 0-1 0 0,1 0 0 0 0,1 0 0 0 0,-1 1 0 0 0,-3 10-35 0 0,-1 4 0 0 0,2 0 0 0 0,0 1 0 0 0,1 0 0 0 0,2 0 0 0 0,1 1 0 0 0,0 0 0 0 0,2-1 0 0 0,1 6 0 0 0,2-16 32 0 0,1 0 0 0 0,1 0 0 0 0,0 0 0 0 0,0-1 0 0 0,2 1 0 0 0,0-1-32 0 0,-4-11 10 0 0,0-1 0 0 0,0 1 0 0 0,0 0 0 0 0,0-1 0 0 0,1 1 0 0 0,-1-1 0 0 0,1 0 0 0 0,-1 1 0 0 0,1-1 0 0 0,0 0 0 0 0,0 0 0 0 0,0 0 0 0 0,1 0 0 0 0,-1-1 0 0 0,0 1 0 0 0,1-1-10 0 0,-2 0 9 0 0,1 0 1 0 0,0 0-1 0 0,-1-1 0 0 0,1 1 1 0 0,0-1-1 0 0,0 1 0 0 0,0-1 1 0 0,-1 0-1 0 0,1 0 0 0 0,0 0 1 0 0,0 0-1 0 0,0 0 0 0 0,0 0 1 0 0,-1 0-1 0 0,1-1 0 0 0,0 1 1 0 0,0 0-1 0 0,0-1 0 0 0,-1 0 1 0 0,1 1-1 0 0,0-1 0 0 0,-1 0 1 0 0,1 0-1 0 0,0-1-9 0 0,5-2 35 0 0,-1-1-1 0 0,0 0 1 0 0,0-1 0 0 0,-1 0-1 0 0,1 1 1 0 0,-1-2 0 0 0,-1 1-1 0 0,1-1 1 0 0,0 0-35 0 0,5-11 83 0 0,-1 0-1 0 0,-1 0 1 0 0,1-2-83 0 0,-4 0 0 0 0,0 1 0 0 0,-1 0 0 0 0,-1-1 0 0 0,0 0 0 0 0,-2 0 0 0 0,0 0 0 0 0,-2-8 0 0 0,-4-6-18 0 0,3 26 6 0 0,1 1 0 0 0,0-1 1 0 0,0-6 11 0 0,-1 5-59 0 0,-1 10-193 0 0,-2 13-3 0 0,4 4 235 0 0,1 1 0 0 0,0-1-1 0 0,2 0 1 0 0,0 0 0 0 0,2 7 20 0 0,1 11 32 0 0,-1-15 65 0 0,0 0-1 0 0,1 0 1 0 0,1-1-1 0 0,1 0 1 0 0,1 0 0 0 0,0-1-1 0 0,7 10-96 0 0,-12-24 26 0 0,1 1 0 0 0,-1-1 1 0 0,1-1-1 0 0,1 1 0 0 0,-1-1 0 0 0,0 1 0 0 0,1-1 0 0 0,0-1 0 0 0,0 1 1 0 0,0-1-1 0 0,0 1 0 0 0,1-2 0 0 0,2 2-26 0 0,-7-4 12 0 0,0 0 0 0 0,1 0-1 0 0,-1 0 1 0 0,1 0 0 0 0,-1 0 0 0 0,1 0-1 0 0,-1-1 1 0 0,0 1 0 0 0,1 0 0 0 0,-1-1-1 0 0,0 1 1 0 0,1-1 0 0 0,-1 0 0 0 0,0 1-1 0 0,0-1 1 0 0,1 0 0 0 0,-1 0 0 0 0,0 0-1 0 0,0 0 1 0 0,0 0 0 0 0,0 0-1 0 0,0 0 1 0 0,0 0 0 0 0,0 0 0 0 0,-1-1-1 0 0,2 0-11 0 0,2-5 35 0 0,0 0-1 0 0,0 0 0 0 0,0 0 1 0 0,0-2-35 0 0,3-8-29 0 0,0 0 1 0 0,-1 0-1 0 0,-1-1 1 0 0,-1 0-1 0 0,0 0 1 0 0,-2 0-1 0 0,0 0 1 0 0,0-9 28 0 0,-6-109-598 0 0,3 124 494 0 0,0 0 0 0 0,-1 1-1 0 0,0-1 1 0 0,-3-9 104 0 0,5 21-3 0 0,0 0 0 0 0,0 0 0 0 0,0 0-1 0 0,0 0 1 0 0,0 0 0 0 0,0 0 0 0 0,0 0 0 0 0,0 0-1 0 0,0 0 1 0 0,0 0 0 0 0,0 1 0 0 0,0-1 0 0 0,0 0 0 0 0,0 0-1 0 0,-1 0 1 0 0,1 0 0 0 0,0 0 0 0 0,0 0 0 0 0,0 0-1 0 0,0 0 1 0 0,0 0 0 0 0,0 0 0 0 0,0 0 0 0 0,0 0 0 0 0,0 0-1 0 0,0 0 1 0 0,0 0 0 0 0,0 0 0 0 0,0 0 0 0 0,0 0-1 0 0,0 0 1 0 0,0 0 0 0 0,0 0 0 0 0,0 0 3 0 0,0 7-15 0 0,1 10 26 0 0,8 17-12 0 0,1 0-1 0 0,1-1 1 0 0,2 0 0 0 0,2-1-1 0 0,0 0 1 0 0,6 5 1 0 0,-12-22 322 0 0,0 0 1 0 0,9 11-323 0 0,-14-22 12 0 0,0 1 0 0 0,0-1 0 0 0,0 0-1 0 0,0 0 1 0 0,1 0 0 0 0,0 0 0 0 0,-1-1 0 0 0,1 0 0 0 0,5 2-12 0 0,-9-4 4 0 0,1-1-1 0 0,-1 1 1 0 0,1-1-1 0 0,0 0 1 0 0,-1 1 0 0 0,1-1-1 0 0,-1 0 1 0 0,1 0-1 0 0,0 0 1 0 0,-1-1 0 0 0,1 1-1 0 0,-1 0 1 0 0,1 0-1 0 0,-1-1 1 0 0,1 1 0 0 0,0-1-1 0 0,-1 1 1 0 0,0-1-1 0 0,1 0 1 0 0,-1 0-1 0 0,1 0 1 0 0,-1 1 0 0 0,0-1-1 0 0,0-1 1 0 0,1 1-1 0 0,-1 0 1 0 0,0 0-4 0 0,5-5 66 0 0,-1-1 0 0 0,1 1-1 0 0,-1-1 1 0 0,2-5-66 0 0,-4 8 8 0 0,3-6 14 0 0,-1 0 0 0 0,-1 0 1 0 0,1 0-1 0 0,-2 0 0 0 0,1 0 0 0 0,-1-1 0 0 0,1-10-22 0 0,-1-2-172 0 0,0-1 1 0 0,-2 0-1 0 0,0-2 172 0 0,-8-64-741 0 0,5 105 722 0 0,1 0 1 0 0,1 0-1 0 0,1 0 1 0 0,0 2 18 0 0,1 8-1 0 0,1 8 122 0 0,3 13-121 0 0,1 10 167 0 0,3 68 937 0 0,-5 5-1104 0 0,-5-77 349 0 0,-2 1 1 0 0,-3 0-1 0 0,-10 42-349 0 0,12-78 25 0 0,-2 1 0 0 0,0-1-1 0 0,-1 0 1 0 0,-1-1 0 0 0,-1 1 0 0 0,0-1-1 0 0,-9 12-24 0 0,16-26 30 0 0,-1 0-1 0 0,1 0 0 0 0,-1 1 0 0 0,0-2 0 0 0,0 1 0 0 0,0 0 0 0 0,0 0 1 0 0,0 0-1 0 0,0-1 0 0 0,0 1 0 0 0,-1-1 0 0 0,1 0 0 0 0,0 0 1 0 0,-1 0-1 0 0,1 0 0 0 0,-1 0 0 0 0,1 0 0 0 0,-1-1 0 0 0,0 1 0 0 0,1-1 1 0 0,-1 0-1 0 0,0 1 0 0 0,0-1-29 0 0,-1-1 5 0 0,0 1-1 0 0,0-1 1 0 0,0 0-1 0 0,1 0 1 0 0,-1 0-1 0 0,0-1 1 0 0,1 1 0 0 0,-1-1-1 0 0,1 0 1 0 0,-1 0-1 0 0,1 0 1 0 0,0 0 0 0 0,0 0-1 0 0,0-1 1 0 0,0 0-1 0 0,0 1-4 0 0,-5-7-211 0 0,0 0 0 0 0,1-1 0 0 0,0 0 0 0 0,0 0-1 0 0,1 0 1 0 0,1-1 0 0 0,-1 0 0 0 0,2 0 0 0 0,-1 0-1 0 0,1-4 212 0 0,0 0-812 0 0,0 0 0 0 0,2 1 0 0 0,0-1 0 0 0,0 0 0 0 0,2 0 0 0 0,0-1-1 0 0,0 1 1 0 0,2-2 812 0 0,2-18-2036 0 0</inkml:trace>
  <inkml:trace contextRef="#ctx0" brushRef="#br0" timeOffset="1243.905">1003 706 16184 0 0,'12'-10'410'0'0,"0"0"1"0"0,0 0 0 0 0,1 2 0 0 0,5-3-411 0 0,-12 8 447 0 0,0-1 0 0 0,1 1 1 0 0,0 1-1 0 0,0 0 0 0 0,0-1 0 0 0,0 2 1 0 0,0-1-1 0 0,0 1 0 0 0,0 0 0 0 0,4 1-447 0 0,-1 0 927 0 0,-1 1-1 0 0,1 1 1 0 0,7 1-927 0 0,-11-1 143 0 0,0-1-1 0 0,0 1 1 0 0,0-2-1 0 0,0 1 1 0 0,0-1-1 0 0,0 0 1 0 0,-1 0-1 0 0,1 0 1 0 0,0-1 0 0 0,5-1-143 0 0,-8 1 59 0 0,1 0 0 0 0,-1 0 0 0 0,0 0 0 0 0,1 0 1 0 0,-1-1-1 0 0,0 0 0 0 0,0 1 0 0 0,0-1 0 0 0,-1 0 1 0 0,1 0-1 0 0,0-1 0 0 0,-1 1 0 0 0,1-1 0 0 0,-1 1 1 0 0,0-1-1 0 0,0 0 0 0 0,0 0 0 0 0,0 0 0 0 0,0 0 1 0 0,-1 0-1 0 0,1 0 0 0 0,-1 0 0 0 0,0 0 0 0 0,0-1 1 0 0,0 1-1 0 0,0-1 0 0 0,-1-1-59 0 0,2-3-7 0 0,-1 6 12 0 0,0-1 0 0 0,-1 1 0 0 0,1-1 0 0 0,-1 1 1 0 0,1-1-1 0 0,-1 1 0 0 0,0-1 0 0 0,0 0 0 0 0,0 1 0 0 0,-1-1 0 0 0,1 1 0 0 0,-1-1 0 0 0,1 1 1 0 0,-1 0-1 0 0,0-1 0 0 0,0 0-5 0 0,-1-1 20 0 0,0-2-20 0 0,-1 1-1 0 0,0 0 0 0 0,0 0 0 0 0,0 0 0 0 0,-1-1 1 0 0,2 4-3 0 0,1 1-1 0 0,-1-1 1 0 0,1 1 0 0 0,-1 0-1 0 0,0-1 1 0 0,1 1 0 0 0,-1 0-1 0 0,0 0 1 0 0,0 0 0 0 0,0 1-1 0 0,0-1 1 0 0,0 0 0 0 0,0 1-1 0 0,0-1 1 0 0,0 1-1 0 0,-1-1 4 0 0,0 1 3 0 0,1 0-1 0 0,0 0 0 0 0,-1 0 0 0 0,1 0 0 0 0,-1 0 0 0 0,1 0 0 0 0,0 1 0 0 0,0-1 0 0 0,-1 1 0 0 0,1-1 0 0 0,0 1 0 0 0,0 0 0 0 0,-1 0 1 0 0,1 0-1 0 0,0 0 0 0 0,0 1 0 0 0,0-1 0 0 0,0 1-2 0 0,-1 1 18 0 0,0 0 0 0 0,0 0-1 0 0,1 0 1 0 0,-1 0 0 0 0,1 0 0 0 0,0 1 0 0 0,0-1 0 0 0,0 1 0 0 0,0 0-1 0 0,0 0-17 0 0,-2 9 73 0 0,0 0 0 0 0,1 0 0 0 0,0 1 0 0 0,1-1-1 0 0,-1 14-72 0 0,3-5 180 0 0,1 1 0 0 0,0-1 0 0 0,2 0 0 0 0,0 0 0 0 0,2-1-1 0 0,0 1 1 0 0,2-1 0 0 0,3 7-180 0 0,-4-10 53 0 0,2-1 0 0 0,0 1-1 0 0,1-1 1 0 0,1 0 0 0 0,2 0-53 0 0,-11-15-11 0 0,0-1 0 0 0,0 1 0 0 0,0-1 0 0 0,0 1 0 0 0,1-1 0 0 0,-1 1 0 0 0,1-1 0 0 0,-1 0 0 0 0,1 0 0 0 0,0 0 0 0 0,-1 0 0 0 0,1 0 0 0 0,0 0 0 0 0,0 0 0 0 0,-1 0 0 0 0,1-1 0 0 0,0 1 0 0 0,0-1 0 0 0,0 0 0 0 0,0 1 0 0 0,0-1 0 0 0,0 0 11 0 0,1 0-42 0 0,-1-1 0 0 0,1 1 1 0 0,0-1-1 0 0,0 0 0 0 0,-1 0 0 0 0,1 0 0 0 0,0 0 1 0 0,-1 0-1 0 0,0 0 0 0 0,1-1 0 0 0,-1 1 1 0 0,1-1-1 0 0,-1 0 0 0 0,0 0 42 0 0,5-4-168 0 0,-1-1 0 0 0,0 1 0 0 0,0-1 0 0 0,0-1-1 0 0,-1 1 1 0 0,0-1 0 0 0,0 0 0 0 0,2-7 168 0 0,21-47-6009 0 0,-16 43-2273 0 0</inkml:trace>
  <inkml:trace contextRef="#ctx0" brushRef="#br0" timeOffset="1590.586">1530 617 3224 0 0,'0'0'719'0'0,"0"0"1808"0"0,2 1 795 0 0,0 0-2395 0 0,0 0 1 0 0,0 0-1 0 0,0 1 1 0 0,-1-1-1 0 0,1 0 1 0 0,0 1 0 0 0,-1 0-1 0 0,1 0-927 0 0,10 17 4001 0 0,-7-7-2721 0 0,-1-1 0 0 0,3 11-1280 0 0,-1-1 924 0 0,-3-10-412 0 0,0 0 1 0 0,-1 1-1 0 0,0 5-512 0 0,3 16 843 0 0,-2-11-232 0 0,-2-16-319 0 0,0 0 0 0 0,0 0-1 0 0,0 1 1 0 0,2 3-292 0 0,-2-9 328 0 0,-1-1-7 0 0,0 0-26 0 0,0 0-8 0 0,0 0-6 0 0,-9-40 615 0 0,4-8-372 0 0,-5-13-524 0 0,-1-6 151 0 0,9 56-137 0 0,0 0 13 0 0,0-1 0 0 0,1 1 0 0 0,1 0 0 0 0,0-1 0 0 0,0 1 0 0 0,2-6-27 0 0,-2 13-3 0 0,1 1-1 0 0,0 0 1 0 0,0 0-1 0 0,0 0 1 0 0,1 0-1 0 0,-1 0 1 0 0,1 0-1 0 0,0 0 0 0 0,-1 0 1 0 0,1 1-1 0 0,0-1 1 0 0,1 1-1 0 0,-1-1 1 0 0,0 1-1 0 0,1 0 1 0 0,-1 0-1 0 0,1 0 1 0 0,0 0-1 0 0,0 1 0 0 0,-1-1 1 0 0,1 1-1 0 0,0-1 1 0 0,0 1-1 0 0,1 0 1 0 0,-1 0 3 0 0,15-4-101 0 0,-1 1 0 0 0,1 1 0 0 0,0 0 0 0 0,1 1 0 0 0,-1 1 0 0 0,0 1 0 0 0,0 0 0 0 0,4 2 101 0 0,45-1-3744 0 0,-44-1-2160 0 0,3 0-3386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8.75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21743 0 0,'0'0'496'0'0,"0"0"67"0"0,0 0 29 0 0,0 0-67 0 0,1 2-338 0 0,26 123 2082 0 0,-25-114-2247 0 0,0-1 0 0 0,-1 1 1 0 0,0 2-23 0 0,4 24-3 0 0,-1-17-4 0 0,-1-6 20 0 0,0 0 0 0 0,-1 0 0 0 0,0 9-13 0 0,0-8 367 0 0,-1-9-1668 0 0,0 2-5726 0 0,-1-8-939 0 0</inkml:trace>
  <inkml:trace contextRef="#ctx0" brushRef="#br0" timeOffset="687.964">193 50 16847 0 0,'0'0'770'0'0,"1"7"254"0"0,4 19-793 0 0,-4-18 737 0 0,0 0 0 0 0,1 0 1 0 0,2 8-969 0 0,10 49 3758 0 0,-7-34-2617 0 0,-6-22-830 0 0,1 0-1 0 0,0-1 0 0 0,0 1 1 0 0,2 2-311 0 0,5 17 622 0 0,-6-18-332 0 0,0-1 0 0 0,0 1 0 0 0,4 5-290 0 0,0-7 430 0 0,-2-7 268 0 0,-4-3-663 0 0,0 1-1 0 0,0 0 1 0 0,-1-1-1 0 0,1 1 0 0 0,0 0 1 0 0,0-1-1 0 0,-1 1 1 0 0,1-1-1 0 0,-1 1 0 0 0,0-1 1 0 0,1 0-1 0 0,-1 1-34 0 0,1-8 44 0 0,0 0 0 0 0,0 0 0 0 0,-1 0-1 0 0,0 0 1 0 0,-1-9-44 0 0,0-24 93 0 0,2 25-93 0 0,1 0 0 0 0,2 1 0 0 0,-1-1 0 0 0,4-8 0 0 0,-4 17 0 0 0,1-1 0 0 0,-1 0 0 0 0,2 1 0 0 0,-1-1 0 0 0,1 1 0 0 0,0 0 0 0 0,1 1 0 0 0,4-6 0 0 0,-8 11 0 0 0,-1 0 0 0 0,1 0 0 0 0,0 0 0 0 0,0 1 0 0 0,0-1 0 0 0,0 1 0 0 0,0-1 0 0 0,0 1 0 0 0,0 0 0 0 0,1 0 0 0 0,-1 0 0 0 0,0 0 0 0 0,0 0 0 0 0,1 1 0 0 0,-1-1 0 0 0,1 1 0 0 0,-1-1 0 0 0,1 1 0 0 0,-1 0 0 0 0,1 0 0 0 0,-1 0 0 0 0,1 0 0 0 0,-1 0 0 0 0,0 1 0 0 0,1-1 0 0 0,-1 1 0 0 0,1 0 0 0 0,-1-1 0 0 0,0 1 0 0 0,1 0 0 0 0,-1 1 0 0 0,0-1 0 0 0,0 0 0 0 0,0 0 0 0 0,0 1 0 0 0,1 0 0 0 0,4 4 0 0 0,-1 0 0 0 0,1 1 0 0 0,-1-1 0 0 0,-1 1 0 0 0,1 0 0 0 0,-1 1 0 0 0,0-1 0 0 0,-1 1 0 0 0,3 6 0 0 0,9 26 1 0 0,-2 1 0 0 0,-2 0 1 0 0,2 18-2 0 0,3 6-187 0 0,-6-14-2102 0 0,-4-31 881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6.6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4 109 17855 0 0,'-2'-4'1126'0'0,"0"3"1992"0"0,4 30-2658 0 0,1-1 0 0 0,2 1 0 0 0,0-1 0 0 0,5 10-460 0 0,10 55 540 0 0,-12-31-152 0 0,-2-17 455 0 0,8 30-843 0 0,-11-60 192 0 0,-1 0 1 0 0,0-1-1 0 0,-1 1 1 0 0,-2 14-193 0 0,1-17 175 0 0,3-2 275 0 0,-2-11 58 0 0,-1-6-249 0 0,-8-67 865 0 0,2-65-1124 0 0,3 31 19 0 0,3 90-53 0 0,1 1 1 0 0,1 0-1 0 0,0 0 0 0 0,1 0 1 0 0,5-13 33 0 0,3-19-80 0 0,-7 36 52 0 0,0 0 0 0 0,0 1 0 0 0,1 0 0 0 0,1 0 0 0 0,0 0 0 0 0,0 1 0 0 0,1-1 0 0 0,5-4 28 0 0,-10 13-15 0 0,0 1-1 0 0,0-1 1 0 0,1 0 0 0 0,-1 1-1 0 0,1-1 1 0 0,0 1 0 0 0,0 0-1 0 0,0 0 1 0 0,0 0-1 0 0,0 0 1 0 0,0 0 0 0 0,1 1-1 0 0,-1-1 16 0 0,-1 2-6 0 0,-1-1-1 0 0,1 1 0 0 0,-1-1 0 0 0,1 1 0 0 0,-1 0 1 0 0,1 0-1 0 0,-1 0 0 0 0,1 0 0 0 0,-1 0 0 0 0,1 0 1 0 0,-1 0-1 0 0,1 0 0 0 0,-1 0 0 0 0,1 1 0 0 0,-1-1 1 0 0,0 1-1 0 0,1-1 0 0 0,-1 1 0 0 0,1 0 0 0 0,-1-1 1 0 0,0 1-1 0 0,0 0 0 0 0,1 0 0 0 0,-1 0 0 0 0,0 0 1 0 0,0 0-1 0 0,0 0 0 0 0,0 0 0 0 0,0 0 1 0 0,0 0-1 0 0,0 1 0 0 0,-1-1 0 0 0,1 1 7 0 0,7 15-27 0 0,-1 1 0 0 0,0 0 1 0 0,-2 0-1 0 0,0 1 0 0 0,-1-1 0 0 0,1 13 27 0 0,-1-6-7 0 0,4 34 7 0 0,-2 0 0 0 0,-3 25 0 0 0,2 18 11 0 0,-4-91-4 0 0,1 1 0 0 0,0 0 0 0 0,1-1 0 0 0,0 0-1 0 0,1 2-6 0 0,-2-7 2 0 0,1 0 0 0 0,-1 0 0 0 0,1-1 0 0 0,0 1 0 0 0,1-1 0 0 0,-1 0 0 0 0,1 1-1 0 0,0-1 1 0 0,0-1 0 0 0,2 2-2 0 0,-5-5 5 0 0,1 1-1 0 0,0 0 1 0 0,1-1 0 0 0,-1 1-1 0 0,0-1 1 0 0,0 1-1 0 0,1-1 1 0 0,-1 0 0 0 0,0 0-1 0 0,1 0 1 0 0,-1-1 0 0 0,1 1-1 0 0,-1 0 1 0 0,1-1-1 0 0,0 0 1 0 0,-1 1 0 0 0,1-1-1 0 0,0 0 1 0 0,-1 0-1 0 0,1-1 1 0 0,-1 1 0 0 0,1-1-1 0 0,0 1 1 0 0,-1-1 0 0 0,1 0-1 0 0,1 0-4 0 0,2-3 29 0 0,0 1-1 0 0,0-1 0 0 0,-1 0 1 0 0,1 0-1 0 0,-1-1 1 0 0,0 1-1 0 0,0-1 1 0 0,-1 0-1 0 0,3-3-28 0 0,8-11 15 0 0,-1 0 0 0 0,-1 0 0 0 0,-1-1 0 0 0,-1-1 0 0 0,0 0 0 0 0,-2-1 0 0 0,0 0 0 0 0,-1 0 0 0 0,-2-1 0 0 0,0 0 0 0 0,2-20-15 0 0,-8 29-74 0 0,0 0-1 0 0,0 0 0 0 0,-1-1 0 0 0,-1 1 0 0 0,-1 0 0 0 0,0 1 0 0 0,0-1 0 0 0,-2 0 0 0 0,0 1 0 0 0,-2-5 75 0 0,4 9-60 0 0,-1 1-1 0 0,0-1 1 0 0,-1 1-1 0 0,0 0 1 0 0,0 0-1 0 0,0 1 1 0 0,-1-1-1 0 0,-2 0 61 0 0,8 7-8 0 0,-1 1 0 0 0,1-1 0 0 0,-1 1 0 0 0,0-1 0 0 0,1 0 0 0 0,-1 1 0 0 0,0 0 0 0 0,0-1 0 0 0,1 1 0 0 0,-1-1 0 0 0,0 1 0 0 0,0 0 0 0 0,0 0 0 0 0,1-1 0 0 0,-1 1 0 0 0,0 0 0 0 0,0 0 0 0 0,0 0 0 0 0,0 0 0 0 0,0 0-1 0 0,1 0 1 0 0,-1 0 0 0 0,0 0 0 0 0,-1 1 8 0 0,1-1-14 0 0,0 1 1 0 0,0-1-1 0 0,0 1 0 0 0,0 0 0 0 0,0 0 0 0 0,0 0 0 0 0,0-1 0 0 0,0 1 0 0 0,0 0 0 0 0,0 0 0 0 0,0 0 1 0 0,1 1-1 0 0,-1-1 0 0 0,0 1 14 0 0,-3 5-78 0 0,1 1 1 0 0,0 0-1 0 0,1-1 1 0 0,-2 8 77 0 0,3-11-23 0 0,-1 6 19 0 0,1-1 0 0 0,0 1 0 0 0,0-1 0 0 0,1 1 0 0 0,0 1 4 0 0,0 23 0 0 0,-1-14 15 0 0,1 0-1 0 0,1 0 1 0 0,1-1 0 0 0,3 10-15 0 0,18 78 146 0 0,-18-86-109 0 0,-1-9 17 0 0,-1 0 0 0 0,1 0 1 0 0,1 0-1 0 0,5 9-54 0 0,-7-15 18 0 0,0-1 0 0 0,1 1 0 0 0,0-1 0 0 0,-1 0 1 0 0,2-1-1 0 0,-1 1 0 0 0,0-1 0 0 0,1 1 0 0 0,0-1 0 0 0,4 2-18 0 0,-7-5 18 0 0,0 1-1 0 0,1-1 0 0 0,-1 0 1 0 0,1 0-1 0 0,0 0 1 0 0,-1 0-1 0 0,1 0 1 0 0,0-1-1 0 0,-1 1 0 0 0,1-1 1 0 0,0 0-1 0 0,0 0 1 0 0,-1 0-1 0 0,1 0 0 0 0,0 0 1 0 0,0 0-1 0 0,1-1-17 0 0,1-1 38 0 0,-1 1 1 0 0,1-1-1 0 0,0 0 0 0 0,-1 0 0 0 0,1-1 0 0 0,-1 1 0 0 0,0-1 1 0 0,0 0-1 0 0,2-2-38 0 0,5-5 80 0 0,-1 0 0 0 0,-1 0 0 0 0,0-1 0 0 0,0 0 0 0 0,-1-1 0 0 0,4-7-80 0 0,0-1 23 0 0,-1-1-1 0 0,-1 0 1 0 0,-1 0 0 0 0,-1-1-1 0 0,0 0 1 0 0,-2 0 0 0 0,-1-1-1 0 0,-1 0 1 0 0,0 0 0 0 0,-2 0-1 0 0,-1 0 1 0 0,-1-18-23 0 0,-9-42-148 0 0,9 84-60 0 0,-2 9 119 0 0,0-1 1 0 0,0 1 0 0 0,1 3 88 0 0,3 35-29 0 0,2 1 0 0 0,10 36 29 0 0,-8-44 36 0 0,-6-40-36 0 0,7 40 80 0 0,8 26-80 0 0,-12-57 23 0 0,0 1 0 0 0,1 0 0 0 0,0-1 0 0 0,1 0 0 0 0,0 0 0 0 0,0 0 0 0 0,1-1 0 0 0,5 6-23 0 0,-9-13 19 0 0,0 0 0 0 0,0 1 0 0 0,0-1 0 0 0,0 0-1 0 0,1 0 1 0 0,-1 0 0 0 0,1-1 0 0 0,-1 1 0 0 0,1-1 0 0 0,0 1-1 0 0,0-1 1 0 0,0 0 0 0 0,0 0 0 0 0,-1 0 0 0 0,1 0-1 0 0,3 0-18 0 0,-3-1 54 0 0,0 0 0 0 0,-1 0 0 0 0,1-1 0 0 0,-1 1 0 0 0,1 0 0 0 0,0-1 0 0 0,-1 0 0 0 0,1 1 0 0 0,-1-1 0 0 0,1 0 0 0 0,-1 0 0 0 0,0-1 0 0 0,1 1 0 0 0,-1 0 0 0 0,0-1 0 0 0,0 1 0 0 0,0-1 0 0 0,0 0 0 0 0,1-1-54 0 0,4-5 16 0 0,0 0 0 0 0,-1-1 0 0 0,0 0 0 0 0,0 0 0 0 0,-1 0 0 0 0,0-1 0 0 0,0 1 0 0 0,-1-1 0 0 0,-1-1-16 0 0,8-24 198 0 0,6-36-198 0 0,-16 71 1 0 0,3-30 58 0 0,0-1 0 0 0,-2 1 0 0 0,-1-23-59 0 0,-2 30 32 0 0,-4-18-32 0 0,0-18 44 0 0,3 41-12 0 0,1 13-10 0 0,0 12-12 0 0,5 95 125 0 0,12 57-135 0 0,-15-145 4 0 0,2 2 18 0 0,0 0 1 0 0,1-1 0 0 0,1 1-1 0 0,0-1 1 0 0,1 0 0 0 0,1-1-1 0 0,0 0 1 0 0,2 2-23 0 0,-6-10-85 0 0,1-1 0 0 0,0 0-1 0 0,0 0 1 0 0,0-1 0 0 0,1 1 0 0 0,-1-1 0 0 0,1 0-1 0 0,0 0 1 0 0,0 0 0 0 0,1-1 0 0 0,5 3 85 0 0,-8-4-157 0 0,1 0 0 0 0,-1-1-1 0 0,1 0 1 0 0,0 1 0 0 0,0-1 0 0 0,-1-1 0 0 0,1 1 0 0 0,0-1 0 0 0,0 1 0 0 0,0-1-1 0 0,0 0 1 0 0,0 0 0 0 0,0-1 0 0 0,0 1 0 0 0,-1-1 0 0 0,1 0 0 0 0,0 0 0 0 0,0 0 0 0 0,1-1 157 0 0,9-4-6586 0 0,-1 3-2041 0 0</inkml:trace>
  <inkml:trace contextRef="#ctx0" brushRef="#br0" timeOffset="428.429">1347 189 19407 0 0,'0'0'439'0'0,"0"0"62"0"0,0 0 33 0 0,0 0-64 0 0,0 2-304 0 0,1 2 56 0 0,-1 0 0 0 0,1 0 0 0 0,1-1 0 0 0,-1 1 0 0 0,0-1 0 0 0,1 1 0 0 0,1 2-222 0 0,6 13 867 0 0,3 23 601 0 0,2 20-1468 0 0,-1-7 625 0 0,-2-8-146 0 0,-4-17-105 0 0,0 1-1 0 0,3-1 1 0 0,7 15-374 0 0,19 35 432 0 0,-36-79-479 0 0,0-1-59 0 0,0 0-13 0 0,1-2 83 0 0,1-13 362 0 0,0 0 0 0 0,0-1 0 0 0,-2 1-1 0 0,0-1 1 0 0,0 1 0 0 0,-3-11-326 0 0,-4-21 361 0 0,-9-25-361 0 0,4 27 433 0 0,-9-18-433 0 0,11 35-86 0 0,1-1 1 0 0,1-1-1 0 0,1 0 1 0 0,-2-24 85 0 0,9 49-12 0 0,0-1 0 0 0,0 1 0 0 0,0-1 0 0 0,1 0 0 0 0,0 1 0 0 0,0-1-1 0 0,0 1 1 0 0,1 0 0 0 0,-1-1 0 0 0,1 1 0 0 0,1 0 0 0 0,-1 0 0 0 0,1 0 0 0 0,0 0 0 0 0,2-3 12 0 0,-2 5-60 0 0,-1 0 0 0 0,1 0 0 0 0,0 0 0 0 0,0 1 1 0 0,0-1-1 0 0,0 1 0 0 0,0 0 0 0 0,0 0 0 0 0,1 0 0 0 0,-1 0 0 0 0,1 0 0 0 0,0 1 0 0 0,-1-1 0 0 0,1 1 0 0 0,0 0 1 0 0,0 0-1 0 0,0 1 0 0 0,-1-1 0 0 0,1 1 0 0 0,0 0 0 0 0,0 0 0 0 0,2 0 60 0 0,-1 1-248 0 0,0 0 0 0 0,0 0-1 0 0,0 0 1 0 0,0 0 0 0 0,0 1-1 0 0,0 0 1 0 0,0 0 0 0 0,1 1 248 0 0,-2-1-1388 0 0,0 1 0 0 0,-1-1 0 0 0,1 1 0 0 0,-1 0 0 0 0,1 0 0 0 0,0 0 1388 0 0,7 10-7917 0 0</inkml:trace>
  <inkml:trace contextRef="#ctx0" brushRef="#br0" timeOffset="785.682">1696 227 3224 0 0,'0'0'143'0'0,"-1"2"-3"0"0,-3 14-1254 0 0,-2 0 4492 0 0,-7 25 10459 0 0,10-12-10568 0 0,2-15-2475 0 0,2 1 0 0 0,0 0 1 0 0,1 0-1 0 0,1 3-794 0 0,1 0 369 0 0,0-1-1 0 0,2 1 1 0 0,0-1 0 0 0,8 16-369 0 0,-11-28 10 0 0,0 1 0 0 0,1-1-1 0 0,-1 0 1 0 0,1 0 0 0 0,0 0 0 0 0,1 0 0 0 0,-1-1 0 0 0,1 0 0 0 0,0 0 0 0 0,0 0 0 0 0,0 0 0 0 0,0-1-1 0 0,1 0 1 0 0,0 0 0 0 0,-1 0 0 0 0,1-1-10 0 0,0 0 82 0 0,-1 0 1 0 0,0 0-1 0 0,1-1 0 0 0,-1 0 1 0 0,1 0-1 0 0,-1 0 0 0 0,1-1 1 0 0,-1 0-1 0 0,1 0 0 0 0,0 0 1 0 0,-1-1-1 0 0,1 0 0 0 0,-1 0 1 0 0,1 0-1 0 0,-1-1 0 0 0,0 0 1 0 0,0 0-1 0 0,0 0 0 0 0,0 0 1 0 0,0-1-1 0 0,0 0 0 0 0,0 0 1 0 0,-1 0-1 0 0,2-2-82 0 0,1-1-17 0 0,1 0 1 0 0,-1-1-1 0 0,0 0 0 0 0,-1 0 1 0 0,1-1-1 0 0,-2 0 0 0 0,1 0 1 0 0,-1 0-1 0 0,0-1 0 0 0,-1 0 1 0 0,0 1-1 0 0,0-2 0 0 0,-1 1 1 0 0,0 0-1 0 0,-1-1 0 0 0,0 1 1 0 0,0-1-1 0 0,-1 0 0 0 0,0 0 1 0 0,-1 1-1 0 0,0-1 0 0 0,-1 0 1 0 0,0 0-1 0 0,-2-7 17 0 0,-2-3-180 0 0,-2 0 0 0 0,-1 1 0 0 0,0 0-1 0 0,-1 0 1 0 0,-1 1 0 0 0,-1 1 0 0 0,-1-1 0 0 0,-13-14 180 0 0,18 23-185 0 0,0 1 0 0 0,-1 0 0 0 0,0 0 1 0 0,-1 1-1 0 0,0 0 0 0 0,0 0 0 0 0,0 1 0 0 0,-3-1 185 0 0,8 5-72 0 0,1 0 0 0 0,-1 1 1 0 0,0-1-1 0 0,1 1 0 0 0,-1 0 0 0 0,0 0 0 0 0,0 1 0 0 0,0-1 0 0 0,0 1 0 0 0,0 0 0 0 0,-3 0 72 0 0,5 0-31 0 0,-1 1 0 0 0,0-1 0 0 0,1 1 0 0 0,-1 0 0 0 0,0 0 0 0 0,1 0 0 0 0,-1 0 0 0 0,1 0 0 0 0,0 0 0 0 0,-1 1 0 0 0,1-1 0 0 0,0 1 0 0 0,0 0 0 0 0,0 0 0 0 0,0 0 0 0 0,0 0 0 0 0,0 0 0 0 0,0 0 31 0 0,-2 5-24 0 0,-1-1 1 0 0,1 1-1 0 0,0 0 0 0 0,1 1 1 0 0,0-1-1 0 0,0 1 0 0 0,0-1 1 0 0,0 5 23 0 0,-3 15-183 0 0,-2 24 183 0 0,5-29-52 0 0,2-6 44 0 0,1 0 0 0 0,1 0 0 0 0,0 0 0 0 0,1-1 0 0 0,0 1 0 0 0,1-1 0 0 0,1 1 0 0 0,5 11 8 0 0,-6-19-110 0 0,0 0 1 0 0,0 0 0 0 0,1 0-1 0 0,0-1 1 0 0,1 0-1 0 0,4 7 110 0 0,-5-9-600 0 0,0 0 0 0 0,0-1-1 0 0,1 0 1 0 0,0 1 0 0 0,0-2-1 0 0,0 2 601 0 0,9 4-7439 0 0</inkml:trace>
  <inkml:trace contextRef="#ctx0" brushRef="#br0" timeOffset="1209.961">2120 19 20127 0 0,'0'0'926'0'0,"0"0"-26"0"0,3 9-542 0 0,8 29 484 0 0,18 35 804 0 0,-4 2 0 0 0,-3 1 0 0 0,7 50-1646 0 0,-25-109 457 0 0,1 0-1 0 0,3 5-456 0 0,6 22 655 0 0,-14-40-646 0 0,0-3-7 0 0,0 0-1 0 0,0 0 1 0 0,1 0 0 0 0,-1-1 0 0 0,0 1 0 0 0,1 0 0 0 0,-1 0 0 0 0,0 0 0 0 0,1 0 0 0 0,-1-1-1 0 0,1 1 1 0 0,-1 0 0 0 0,1 0 0 0 0,-1-1 0 0 0,1 1 0 0 0,0 0-2 0 0,-1 0 134 0 0,0-1 34 0 0,1-1-143 0 0,0 0-1 0 0,0 1 0 0 0,-1-1 1 0 0,1 1-1 0 0,0-1 0 0 0,-1 0 0 0 0,1 1 1 0 0,-1-1-1 0 0,1 0 0 0 0,-1 0 0 0 0,1 0 1 0 0,-1 1-1 0 0,1-1 0 0 0,-1 0 1 0 0,0 0-1 0 0,1 0 0 0 0,-1 0 0 0 0,0 0 1 0 0,0 0-25 0 0,1-2 57 0 0,3-13 45 0 0,0-1 0 0 0,-1 0 0 0 0,-1 0 0 0 0,-1 0-1 0 0,0 0 1 0 0,-2-12-102 0 0,1 16 24 0 0,6-103-5 0 0,-1 47-102 0 0,-4 60 57 0 0,0 1-1 0 0,1-1 1 0 0,0 1 0 0 0,0 0 0 0 0,1-1-1 0 0,0 0 27 0 0,7-19-50 0 0,-8 23 36 0 0,0 1 1 0 0,0-1 0 0 0,0 1-1 0 0,0 0 1 0 0,1 0 0 0 0,-1 0-1 0 0,1 0 1 0 0,0 1 0 0 0,0-1-1 0 0,1 1 1 0 0,-1-1 13 0 0,0 2-11 0 0,0 0 1 0 0,-1-1-1 0 0,1 1 0 0 0,0 0 1 0 0,0 1-1 0 0,0-1 0 0 0,0 0 1 0 0,1 1-1 0 0,-1 0 0 0 0,0 0 1 0 0,1 0-1 0 0,-1 0 0 0 0,0 0 1 0 0,1 1-1 0 0,1-1 11 0 0,-3 2-3 0 0,0-1 1 0 0,0 1-1 0 0,0-1 0 0 0,0 1 1 0 0,-1 0-1 0 0,1 0 0 0 0,0-1 1 0 0,-1 1-1 0 0,1 1 0 0 0,-1-1 1 0 0,1 0-1 0 0,-1 0 3 0 0,18 16-32 0 0,-14-10 32 0 0,0 0 0 0 0,0 0 0 0 0,-1 0 0 0 0,-1 0 0 0 0,1 1 0 0 0,-1-1 0 0 0,0 1 0 0 0,-1 0 0 0 0,1 4 0 0 0,4 10 0 0 0,0 5-28 0 0,0 0 1 0 0,-2 1-1 0 0,-2-1 1 0 0,0 1-1 0 0,-2 7 28 0 0,2 10-178 0 0,5 23 178 0 0,-7-67-59 0 0,-1 3-143 0 0,1 0 1 0 0,-1-1-1 0 0,1 1 1 0 0,0-1-1 0 0,0 1 1 0 0,1-1-1 0 0,-1 1 1 0 0,1-1-1 0 0,0 1 0 0 0,0 0 202 0 0,-1-4-264 0 0,1 0 0 0 0,-1 0 0 0 0,0 0 0 0 0,0 0 0 0 0,0 0-1 0 0,0 0 1 0 0,0-1 0 0 0,0 1 0 0 0,0 0 0 0 0,0-1-1 0 0,0 1 1 0 0,0 0 0 0 0,0-1 0 0 0,0 1 0 0 0,0-1-1 0 0,0 0 1 0 0,0 1 0 0 0,0-1 0 0 0,0 0 0 0 0,0 0 264 0 0,12-11-1942 0 0</inkml:trace>
  <inkml:trace contextRef="#ctx0" brushRef="#br0" timeOffset="1578.477">2829 100 16208 0 0,'-3'-7'351'0'0,"0"0"1"0"0,-1 0 0 0 0,0 0 0 0 0,0 0 0 0 0,-2-2-352 0 0,3 6 563 0 0,1 0-1 0 0,-1 0 1 0 0,0 0-1 0 0,0 1 0 0 0,0-1 1 0 0,0 1-1 0 0,0-1 0 0 0,0 1 1 0 0,-1 0-1 0 0,-1-1-562 0 0,3 2 171 0 0,1 1-1 0 0,-1-1 1 0 0,1 1 0 0 0,-1 0-1 0 0,1 0 1 0 0,-1 0-1 0 0,0-1 1 0 0,1 1 0 0 0,-1 0-1 0 0,1 1 1 0 0,-1-1 0 0 0,1 0-1 0 0,-1 0 1 0 0,1 1-1 0 0,-1-1 1 0 0,1 1 0 0 0,-1-1-1 0 0,1 1 1 0 0,0 0 0 0 0,-1-1-1 0 0,1 1 1 0 0,0 0-1 0 0,0 0 1 0 0,-1 0 0 0 0,1 0-1 0 0,0 0 1 0 0,0 0 0 0 0,0 0-1 0 0,0 1-170 0 0,-5 5 204 0 0,-1 1 0 0 0,2 0-1 0 0,-1 0 1 0 0,1 1 0 0 0,0-1-1 0 0,1 1 1 0 0,0 1-204 0 0,1-5 53 0 0,1 1 1 0 0,1 0-1 0 0,-1 0 0 0 0,1 0 1 0 0,0 0-1 0 0,0 0 0 0 0,0 0 0 0 0,1 0 1 0 0,0 0-1 0 0,0 0 0 0 0,1 0 0 0 0,0 1-53 0 0,0-4 13 0 0,0 0 0 0 0,-1-1 0 0 0,2 1 0 0 0,-1-1 0 0 0,0 1 0 0 0,1-1 0 0 0,-1 1 0 0 0,1-1 0 0 0,-1 0 0 0 0,1 1 0 0 0,0-1 0 0 0,0 0 0 0 0,0 0 0 0 0,1-1 0 0 0,-1 1 0 0 0,0 0-1 0 0,1-1 1 0 0,-1 1 0 0 0,2 0-13 0 0,7 3 120 0 0,1 0 0 0 0,0 0 0 0 0,12 2-120 0 0,3 2 69 0 0,9 5-107 0 0,0 1-1 0 0,-1 3 1 0 0,-1 0-1 0 0,-1 2 1 0 0,10 9 38 0 0,-23-15 49 0 0,0 2-1 0 0,-2 0 1 0 0,1 1-1 0 0,-2 1 1 0 0,3 4-49 0 0,-19-21 16 0 0,-1 0 1 0 0,0 0-1 0 0,1 0 1 0 0,-1-1-1 0 0,1 1 1 0 0,-1 0-1 0 0,0 0 0 0 0,0 0 1 0 0,1 0-1 0 0,-1 0 1 0 0,0 0-1 0 0,0 0 1 0 0,0 0-1 0 0,0 0 1 0 0,0 0-17 0 0,0-1 40 0 0,0 1 1 0 0,0 0-1 0 0,0-1 0 0 0,0 1 1 0 0,0 0-1 0 0,0 0 1 0 0,0-1-1 0 0,0 1 1 0 0,0 0-1 0 0,1-1 1 0 0,-1 1-1 0 0,0 0 1 0 0,1-1-1 0 0,-1 1 0 0 0,0 0 1 0 0,1-1-1 0 0,0 1-40 0 0,-12 6 238 0 0,4-5-207 0 0,0 0 0 0 0,0 0 0 0 0,0 0 1 0 0,-1-1-1 0 0,1 0 0 0 0,-7 0-31 0 0,-47-2-2 0 0,38 0 51 0 0,-13-1-31 0 0,-165-8-190 0 0,127 7-214 0 0,25 1-2988 0 0,-7-3 3374 0 0,37 0-1279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04.4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92 19551 0 0,'0'0'447'0'0,"0"0"62"0"0,0 0 31 0 0,0 0-69 0 0,0 0-150 0 0,16-5 3930 0 0,79-18-568 0 0,-55 13-3702 0 0,1 1 0 0 0,5 1 19 0 0,1 0-1028 0 0,41-12 1028 0 0,-79 18-185 0 0,26-2-2653 0 0,-23 3 1296 0 0,2-1-89 0 0</inkml:trace>
  <inkml:trace contextRef="#ctx0" brushRef="#br0" timeOffset="507.2">144 64 19551 0 0,'0'0'447'0'0,"-8"12"1073"0"0,-4 14-313 0 0,1 0 0 0 0,1 0 0 0 0,1 1 0 0 0,2 1 0 0 0,-2 11-1207 0 0,2-11 166 0 0,1-2 288 0 0,-1-3 89 0 0,2 0-1 0 0,1 0 1 0 0,1 0-1 0 0,0 9-542 0 0,3-31 81 0 0,0-1 17 0 0,0 0-22 0 0,0 0-11 0 0,6-5 95 0 0,35-33 124 0 0,-26 23-247 0 0,1 0 0 0 0,12-8-37 0 0,-21 18-1 0 0,0 1 0 0 0,0 0 1 0 0,1 0-1 0 0,-1 1 0 0 0,1-1 0 0 0,0 2 1 0 0,-1-1-1 0 0,10-1 1 0 0,-7 3-12 0 0,1-1 0 0 0,-1 2 0 0 0,1-1 0 0 0,-1 2 0 0 0,1-1 0 0 0,-1 1 0 0 0,1 1 0 0 0,-1 0 0 0 0,0 0 0 0 0,1 1 0 0 0,-1 1 0 0 0,0-1 0 0 0,-1 2 0 0 0,7 2 12 0 0,-10-3 11 0 0,0-1-1 0 0,0 1 1 0 0,-1 0-1 0 0,1 0 1 0 0,-1 1-1 0 0,0 0 1 0 0,0 0 0 0 0,0 0-1 0 0,-1 0 1 0 0,0 1-1 0 0,0 0 1 0 0,0 0-1 0 0,-1 0 1 0 0,0 0-1 0 0,0 0 1 0 0,0 1-1 0 0,-1-1 1 0 0,0 1-1 0 0,0 0 1 0 0,-1-1 0 0 0,0 1-1 0 0,0 6-10 0 0,0 1 87 0 0,-1 0 0 0 0,-1-1 1 0 0,0 1-1 0 0,-1-1 0 0 0,0 1 0 0 0,-1-1 0 0 0,-2 4-87 0 0,3-9 56 0 0,-1 0 0 0 0,-1 0-1 0 0,0 0 1 0 0,0 0 0 0 0,-1-1-1 0 0,1 1 1 0 0,-2-1 0 0 0,1-1-1 0 0,-1 1 1 0 0,0-1 0 0 0,-6 6-56 0 0,-9 5 36 0 0,-1 0 0 0 0,-1-1-1 0 0,-1-1 1 0 0,0-1 0 0 0,-11 3-36 0 0,23-11 12 0 0,-2-1-1 0 0,1 0 1 0 0,0-1-1 0 0,-1 0 0 0 0,0-2 1 0 0,0 1-1 0 0,0-2 1 0 0,0 0-1 0 0,0 0 1 0 0,0-1-1 0 0,-7-2-11 0 0,15 2-326 0 0,1-2 1 0 0,-1 1-1 0 0,1 0 1 0 0,0-1-1 0 0,0 0 1 0 0,-1 0-1 0 0,2-1 1 0 0,-2 0 325 0 0,4 2-382 0 0,0 0 0 0 0,0 0 0 0 0,0-1 0 0 0,0 1 0 0 0,1-1 0 0 0,-1 1 0 0 0,0-1 0 0 0,1 0 0 0 0,-1 1 0 0 0,1-1 0 0 0,-1 0 0 0 0,1 0 0 0 0,0 0 0 0 0,0-1 0 0 0,0 1 0 0 0,0 0 0 0 0,0 0 0 0 0,0 0 0 0 0,0-2 382 0 0,3-7-9849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4.32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242 23 16959 0 0,'3'-7'388'0'0,"4"-8"1175"0"0,-7 15-994 0 0,0 0 178 0 0,6 13 1388 0 0,-6-9-1957 0 0,0 0 1 0 0,0 1-1 0 0,-1-1 1 0 0,0 0 0 0 0,0 0-1 0 0,0 0 1 0 0,0 0-1 0 0,-2 3-178 0 0,-4 24 484 0 0,-3 65 1358 0 0,-14 60-1842 0 0,6-67 772 0 0,-22 60-772 0 0,32-117 190 0 0,0 1 0 0 0,-1 29-190 0 0,-5 19 106 0 0,11-58-79 0 0,0 0 0 0 0,1 0-27 0 0,-3 23 132 0 0,5-44-192 0 0,0 0 1 0 0,0 0-1 0 0,0 0 0 0 0,0-1 1 0 0,0 1-1 0 0,0 0 0 0 0,1 0 0 0 0,-1 0 1 0 0,1-1-1 0 0,-1 1 0 0 0,1 0 1 0 0,0 0-1 0 0,-1-1 0 0 0,2 1 60 0 0,-2-1-509 0 0,1-1 334 0 0,0 0 0 0 0,0-1 0 0 0,0 1 0 0 0,0 0 1 0 0,0-1-1 0 0,0 1 0 0 0,0-1 0 0 0,0 1 0 0 0,0-1 0 0 0,0 1 0 0 0,0-1 0 0 0,-1 0 1 0 0,1 1-1 0 0,0-1 0 0 0,0 0 0 0 0,-1 0 0 0 0,1 1 0 0 0,0-1 0 0 0,-1 0 1 0 0,1 0-1 0 0,0-1 175 0 0,10-21-1162 0 0,-9 17 724 0 0,11-25-1241 0 0</inkml:trace>
  <inkml:trace contextRef="#ctx0" brushRef="#br0" timeOffset="343.335">515 19 7832 0 0,'0'0'356'0'0,"0"0"-7"0"0,-5 7-206 0 0,0 3 1428 0 0,1 0 0 0 0,0 0 0 0 0,0 1 0 0 0,1-1 0 0 0,1 1 0 0 0,0 0 0 0 0,-1 10-1571 0 0,0-3 1088 0 0,-10 78 2743 0 0,2 46-3831 0 0,2-14 987 0 0,-13 78 329 0 0,-6 63-856 0 0,23-145-420 0 0,7-90-79 0 0,0-12-370 0 0,-2-21 8 0 0,0-3-880 0 0,0-5-381 0 0</inkml:trace>
  <inkml:trace contextRef="#ctx0" brushRef="#br0" timeOffset="683.449">0 339 18431 0 0,'0'0'1415'0'0,"0"0"-914"0"0,0 0-334 0 0,0 0 201 0 0,0 0 103 0 0,0 0 17 0 0,2 2 0 0 0,4 3-261 0 0,1-1 1 0 0,-1 1-1 0 0,1-1 0 0 0,0-1 1 0 0,0 1-1 0 0,0-1 1 0 0,1 0-1 0 0,-1-1 1 0 0,1 0-1 0 0,4 1-227 0 0,17 2 189 0 0,0-2 0 0 0,9 0-189 0 0,-10-1 61 0 0,78 2 902 0 0,68-7-963 0 0,-158 3-35 0 0,154-5-3222 0 0,-145 5 1871 0 0</inkml:trace>
  <inkml:trace contextRef="#ctx0" brushRef="#br0" timeOffset="684.449">45 649 13824 0 0,'-16'11'3018'0'0,"27"-6"-1689"0"0,0 0 0 0 0,0-1-1 0 0,1-1 1 0 0,2 1-1329 0 0,4 0 995 0 0,0-1 0 0 0,9 0-995 0 0,23-1-39 0 0,30-3 39 0 0,-19 0 902 0 0,29 2-795 0 0,0 5-1 0 0,42 9-106 0 0,-103-9-1096 0 0,2 3-64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03.47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56 19351 0 0,'0'0'886'0'0,"0"0"-21"0"0,15 4 383 0 0,-6-5-690 0 0,1 0 0 0 0,-1-1 0 0 0,0 0 1 0 0,0-1-1 0 0,0 0 0 0 0,0 0 0 0 0,0-1 0 0 0,1-1-558 0 0,4-1-292 0 0,0 0-1 0 0,11-2 293 0 0,-23 7-512 0 0,0 1 0 0 0,0-1 1 0 0,-1 0-1 0 0,1 0 0 0 0,0 1 0 0 0,0-1 1 0 0,-1 0-1 0 0,1-1 0 0 0,-1 1 0 0 0,1 0 1 0 0,0-1 511 0 0,4-2-7625 0 0</inkml:trace>
  <inkml:trace contextRef="#ctx0" brushRef="#br0" timeOffset="356.57">29 155 9672 0 0,'0'0'748'0'0,"0"0"-196"0"0,0 0 1009 0 0,0 0 492 0 0,0 0 99 0 0,0 0-133 0 0,0 0-646 0 0,2 1-278 0 0,3 1-671 0 0,0-1 1 0 0,-1 0 0 0 0,1 0-1 0 0,0-1 1 0 0,0 0 0 0 0,0 1-1 0 0,0-1 1 0 0,0-1 0 0 0,1 1-425 0 0,47-10 481 0 0,-28 5-843 0 0,-1-3-2157 0 0,-13 3-5672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58.9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8 790 5984 0 0,'0'0'273'0'0,"0"0"-5"0"0,-5 5 1211 0 0,4-2 4193 0 0,0 12-2458 0 0,0-10-2790 0 0,1 0 1 0 0,0 1 0 0 0,0-1-1 0 0,1 0 1 0 0,0 2-425 0 0,17 100 3870 0 0,15 146-1642 0 0,-25-155-1164 0 0,-5 27-1064 0 0,1-53 1055 0 0,-2-52-512 0 0,0-22 27 0 0,-3-10-293 0 0,-8-80 332 0 0,4-15-609 0 0,2 49 74 0 0,3 20-74 0 0,4-37 0 0 0,1-14 0 0 0,-5 47-28 0 0,7-38 28 0 0,-5 60-13 0 0,2-1 0 0 0,1 1 0 0 0,0 0 0 0 0,8-17 13 0 0,-10 30-19 0 0,0 2 0 0 0,0-1 0 0 0,0 0 0 0 0,1 1 0 0 0,0-1 0 0 0,0 1 0 0 0,0 0 0 0 0,0 0 1 0 0,1 1-1 0 0,1-2 19 0 0,-4 5 21 0 0,0-1-1 0 0,0 1 1 0 0,0-1 0 0 0,1 1 0 0 0,-1 0 0 0 0,0-1 0 0 0,1 1 0 0 0,-1 0 0 0 0,0 1 0 0 0,1-1 0 0 0,-1 0 0 0 0,1 1 0 0 0,0-1 0 0 0,-1 1 0 0 0,1 0 0 0 0,-1 0 0 0 0,1 0 0 0 0,0 0 0 0 0,-1 0-1 0 0,1 1 1 0 0,-1-1 0 0 0,1 1 0 0 0,-1 0 0 0 0,1-1 0 0 0,-1 1 0 0 0,1 0 0 0 0,0 1-21 0 0,4 3-38 0 0,-1-1 0 0 0,0 1 1 0 0,0 0-1 0 0,0 0 0 0 0,-1 1 0 0 0,1-1 0 0 0,-1 1 1 0 0,-1 1-1 0 0,1-1 0 0 0,-1 1 0 0 0,0-1 0 0 0,0 1 0 0 0,-1 0 1 0 0,0 0-1 0 0,0 3 38 0 0,4 12 24 0 0,0 0 1 0 0,-2 1-1 0 0,-1-1 1 0 0,1 17-25 0 0,1 62 442 0 0,-4 66-442 0 0,-2-96 99 0 0,-2-17-38 0 0,2-11 35 0 0,1 10-96 0 0,0-35 38 0 0,-1-5-14 0 0,1 1 1 0 0,0-1-1 0 0,1 0 0 0 0,1 0 1 0 0,0 0-1 0 0,3 7-24 0 0,-5-18 1 0 0,-1-1-1 0 0,1 1 1 0 0,0-1-1 0 0,-1 1 1 0 0,1-1-1 0 0,0 1 0 0 0,0-1 1 0 0,0 1-1 0 0,0-1 1 0 0,0 0-1 0 0,1 0 0 0 0,-1 0 1 0 0,0 1-1 0 0,0-1 1 0 0,1 0-1 0 0,-1-1 1 0 0,1 1-1 0 0,-1 0 0 0 0,1 0 1 0 0,-1-1-1 0 0,1 1 1 0 0,-1 0-1 0 0,1-1 1 0 0,0 0-1 0 0,-1 1 0 0 0,1-1 1 0 0,0 0-1 0 0,1 0-17 0 0,0 0 0 0 0,0-1-1 0 0,0 0 1 0 0,0 1 0 0 0,0-1 0 0 0,0 0 0 0 0,-1 0 0 0 0,1-1 0 0 0,0 1 0 0 0,-1 0 0 0 0,1-1 0 0 0,-1 0 0 0 0,1 0-1 0 0,1-1 18 0 0,-1 0-91 0 0,7-5-763 0 0,0-1-1 0 0,0 0 0 0 0,-1 0 0 0 0,-1-1 0 0 0,1-1 855 0 0,2-8-9267 0 0</inkml:trace>
  <inkml:trace contextRef="#ctx0" brushRef="#br0" timeOffset="1118.932">722 80 12752 0 0,'0'0'289'0'0,"0"0"40"0"0,0 0 22 0 0,0 0-40 0 0,0 0-49 0 0,0 0 550 0 0,0 0 256 0 0,0 0 55 0 0,0 0-29 0 0,0 0-167 0 0,0 0-79 0 0,0 0-15 0 0,0 0-75 0 0,0 0-314 0 0,0 0-136 0 0,0 0-27 0 0,0 0 11 0 0,0 0 79 0 0,0 0 39 0 0,0 0 6 0 0,0 0-9 0 0,-8 11 666 0 0,4-7-1006 0 0,0-1 0 0 0,-1 1-1 0 0,1-1 1 0 0,-1 0 0 0 0,0 0-1 0 0,0-1 1 0 0,0 1 0 0 0,0-1-1 0 0,0 0 1 0 0,-3 0-67 0 0,-42 14-3 0 0,42-15 20 0 0,0 1 68 0 0,0-1 0 0 0,-1 0 0 0 0,-7 0-85 0 0,11-1 20 0 0,4 0 1 0 0,0 0 0 0 0,-1 0 0 0 0,1 1 0 0 0,-1-1 0 0 0,1-1 0 0 0,0 1 1 0 0,-1 0-1 0 0,1 0 0 0 0,-1 0 0 0 0,1-1 0 0 0,0 1 0 0 0,-1-1 0 0 0,1 1 0 0 0,0-1 0 0 0,0 1-21 0 0,0-1 75 0 0,1 1-2 0 0,0 0 11 0 0,-15 10 528 0 0,10-1-528 0 0,1 0 1 0 0,0 1-1 0 0,1-1 0 0 0,0 1 1 0 0,0 0-1 0 0,1 0 0 0 0,0 0 0 0 0,1 0 1 0 0,0 0-1 0 0,1 1 0 0 0,0-1 1 0 0,0 0-1 0 0,1 0 0 0 0,1 4-84 0 0,0 28 288 0 0,-2-28-124 0 0,0 0 0 0 0,3 12-164 0 0,1 8 288 0 0,-1 0 0 0 0,-1 12-288 0 0,3 42 336 0 0,2 21 16 0 0,-1-32 59 0 0,-3-28-91 0 0,-2-22-287 0 0,-1-22-39 0 0,0 0 1 0 0,1 1-1 0 0,-1-1 0 0 0,1 0 0 0 0,0 1 0 0 0,0-1 1 0 0,1 0-1 0 0,-1 0 0 0 0,2 2 6 0 0,-1-2 69 0 0,0-2-7 0 0,-1-1 1 0 0,0 0-1 0 0,0 1 1 0 0,0-1-1 0 0,0 1 0 0 0,-1-1 1 0 0,1 1-1 0 0,0 1-62 0 0,9-5 160 0 0,-7 0-137 0 0,0 0 0 0 0,-1 0 0 0 0,1-1 0 0 0,-1 0 0 0 0,1 1 0 0 0,-1-1 0 0 0,0 0 0 0 0,0 0 0 0 0,0 0 0 0 0,0 0 0 0 0,0-1 0 0 0,0 1 0 0 0,0 0 0 0 0,-1-1 0 0 0,0 0 0 0 0,1 0-23 0 0,-1 1-12 0 0,0 0 1 0 0,1-1-1 0 0,-1 1 0 0 0,1 0 0 0 0,-1 0 1 0 0,1 0-1 0 0,0 0 0 0 0,0 0 1 0 0,0 0-1 0 0,0 0 0 0 0,0 1 0 0 0,0-1 1 0 0,2-1 11 0 0,4-1-80 0 0,0 1 0 0 0,0-1 1 0 0,5 0 79 0 0,-1 0-41 0 0,-11 3-55 0 0,16 0-531 0 0,-10 1-321 0 0,1 0 0 0 0,-1 0 0 0 0,0 0 0 0 0,3 2 948 0 0,1 0-1890 0 0,-4-5-57 0 0</inkml:trace>
  <inkml:trace contextRef="#ctx0" brushRef="#br0" timeOffset="3187.074">806 659 3224 0 0,'0'0'385'0'0,"0"0"410"0"0,0 0 182 0 0,0 0 42 0 0,0 0-6 0 0,0 0-45 0 0,0 0-21 0 0,0 0-3 0 0,0 0-39 0 0,0 0-161 0 0,0 0-68 0 0,0 0-17 0 0,0 0-29 0 0,0 0-106 0 0,0 0-48 0 0,0 0-10 0 0,14-10 949 0 0,-12 5-1255 0 0,-1 1 0 0 0,1 0-1 0 0,0 0 1 0 0,0 1-1 0 0,2-4-159 0 0,10-18 642 0 0,11-26 520 0 0,-10 26-537 0 0,-12 20-486 0 0,0 0 0 0 0,0 0 0 0 0,0 0 0 0 0,2-5-139 0 0,-1 0 181 0 0,1-1 1 0 0,0 1-1 0 0,2-1-181 0 0,13-28 189 0 0,-12 15 109 0 0,-6 18-240 0 0,0 0-1 0 0,0 1 0 0 0,0-1 0 0 0,1 0 1 0 0,0 1-1 0 0,0 0 0 0 0,0-1 0 0 0,4-2-57 0 0,-6 6-2 0 0,0 0 0 0 0,0 0 0 0 0,1 0 0 0 0,-1 0 0 0 0,0 0-1 0 0,-1 0 1 0 0,1 0 0 0 0,0-1 2 0 0,0 1-1 0 0,-1 0 0 0 0,1-1 0 0 0,0 1-1 0 0,0 0 1 0 0,0 1 0 0 0,0-1 0 0 0,1 0 0 0 0,0-1 1 0 0,-2 2 23 0 0,1-1 0 0 0,0 1 0 0 0,0-1 1 0 0,0 1-1 0 0,-1-1 0 0 0,1 1 0 0 0,-1-1 1 0 0,1 1-1 0 0,-1-1 0 0 0,1 0 0 0 0,-1 0-23 0 0,6-15 35 0 0,-4 14-34 0 0,-1 0 0 0 0,0 0-1 0 0,0 0 1 0 0,1 0 0 0 0,-2 0-1 0 0,2-3 0 0 0,-1 3 10 0 0,-1 0 0 0 0,1-1 0 0 0,0 1 0 0 0,1 0 0 0 0,-1 0 0 0 0,1-1-10 0 0,-1 1 4 0 0,1 1 0 0 0,-1-1 1 0 0,-1 0-1 0 0,1 1 0 0 0,0-1 0 0 0,-1 0 0 0 0,1 0 0 0 0,-1 1 0 0 0,0-1 0 0 0,1-1-4 0 0,2-18 77 0 0,-3 21-77 0 0,1 0 1 0 0,-1 0 0 0 0,1 0-1 0 0,-1 0 1 0 0,0 0 0 0 0,0 0 0 0 0,0 0-1 0 0,0 0 1 0 0,0 0 0 0 0,0 0-1 0 0,0 0 1 0 0,0 0 0 0 0,0 0-1 0 0,0 0 1 0 0,0 0 0 0 0,-1 0-1 0 0,-1-13-1 0 0,3 11 8 0 0,-1 0-1 0 0,-1 0 1 0 0,1 0-1 0 0,0 0 0 0 0,-1 0 1 0 0,0 0-1 0 0,1 0 1 0 0,-1 0-1 0 0,0 0 0 0 0,-1-1-6 0 0,-2-2 39 0 0,-6-19 40 0 0,9 22-68 0 0,-8-7-12 0 0,4 7 1 0 0,-1 1-10 0 0,4 1 1 0 0,0 1 1 0 0,0 0-1 0 0,0 0 1 0 0,0 1-1 0 0,0-1 1 0 0,0 0-1 0 0,0 1 1 0 0,0-1-1 0 0,0 1 1 0 0,1-1-1 0 0,-1 1 0 0 0,0 0 1 0 0,0 0-1 0 0,1 0 1 0 0,-1 0-1 0 0,0 0 1 0 0,1 0-1 0 0,-1 0 1 0 0,1 1-1 0 0,-1-1 1 0 0,1 0-1 0 0,0 1 1 0 0,0 0-1 0 0,-1-1 1 0 0,1 1-1 0 0,0 1 9 0 0,-7 11 12 0 0,2 1-1 0 0,0 1 1 0 0,-2 7-12 0 0,5-5 182 0 0,1-1 1 0 0,0 1-1 0 0,2 0 0 0 0,0 0 0 0 0,1 8-182 0 0,1 18 382 0 0,2 21 150 0 0,-2-42-214 0 0,-1 1 0 0 0,-1 22-318 0 0,-1-35 65 0 0,-6 109 440 0 0,7-99-371 0 0,1 1 0 0 0,0-1 0 0 0,2 0 0 0 0,3 12-134 0 0,-5-28 67 0 0,0 0 1 0 0,1-1-1 0 0,0 1 1 0 0,0 0-1 0 0,0 0 1 0 0,1 2-68 0 0,-2-7 14 0 0,0 1 0 0 0,-1-1 0 0 0,1 1 0 0 0,0-1 0 0 0,-1 0 0 0 0,1 1 0 0 0,0-1 0 0 0,-1 0 0 0 0,1 1 0 0 0,0-1 0 0 0,0 0 0 0 0,-1 0 0 0 0,1 0 0 0 0,0 0 0 0 0,0 1 0 0 0,-1-1 0 0 0,1 0 0 0 0,0 0 0 0 0,0-1 0 0 0,-1 1 0 0 0,1 0 0 0 0,0 0 0 0 0,0 0-14 0 0,18-6 147 0 0,-17 5-119 0 0,10-5-139 0 0,0 0 0 0 0,-1-1-1 0 0,0-1 1 0 0,0 0 0 0 0,-1 0 0 0 0,0-1-1 0 0,7-8 112 0 0,-9 10-650 0 0,2-3-793 0 0,-2-3-69 0 0</inkml:trace>
  <inkml:trace contextRef="#ctx0" brushRef="#br0" timeOffset="4218.696">1179 7 9360 0 0,'-5'0'8458'0'0,"5"-1"-3574"0"0,8 0-2439 0 0,11-1-3081 0 0,-16 2 851 0 0,6-1 156 0 0,0 1 1 0 0,0 0-1 0 0,0 1 0 0 0,4 0-371 0 0,20 2 596 0 0,-27-2-484 0 0,11-3 163 0 0,2-3 633 0 0,-17 4-946 0 0,-2 1-51 0 0,0 0 37 0 0,0 0 139 0 0,0 0 13 0 0,2 2-92 0 0,0-1 0 0 0,-1 1 1 0 0,1 0-1 0 0,-1-1 0 0 0,0 1 1 0 0,1 0-1 0 0,-1 0 0 0 0,0 0 1 0 0,0 0-1 0 0,0 0 0 0 0,0 0 1 0 0,0 2-9 0 0,6 45 189 0 0,-7-9 28 0 0,3-9 174 0 0,-2 15-391 0 0,2 17 272 0 0,6 72 729 0 0,-3-32-362 0 0,18 86-639 0 0,-21-175 48 0 0,2 12 96 0 0,-1 0 1 0 0,-1-1-1 0 0,-1 7-144 0 0,2-4 310 0 0,-4-28-301 0 0,0 1-1 0 0,0-1 1 0 0,0 1 0 0 0,-1 0 0 0 0,1-1 0 0 0,0 1 0 0 0,0-1-1 0 0,0 1 1 0 0,0-1 0 0 0,-1 1 0 0 0,1-1 0 0 0,0 1 0 0 0,0-1-1 0 0,-1 1 1 0 0,1-1 0 0 0,0 1 0 0 0,-1-1 0 0 0,1 0 0 0 0,-1 1-1 0 0,1-1 1 0 0,-1 0 0 0 0,1 1 0 0 0,0-1 0 0 0,-1 0 0 0 0,1 1 0 0 0,-1-1-1 0 0,1 0 1 0 0,-1 0 0 0 0,0 0 0 0 0,1 1 0 0 0,-1-1 0 0 0,1 0-1 0 0,-1 0 1 0 0,1 0 0 0 0,-1 0 0 0 0,1 0 0 0 0,-1 0 0 0 0,0 0-1 0 0,1 0 1 0 0,-1 0 0 0 0,1 0 0 0 0,-1-1-9 0 0,-24-5 81 0 0,25 6-76 0 0,-2-1-7 0 0,-11-4-185 0 0,0 0 1 0 0,-1 1 0 0 0,1 0 0 0 0,-1 1 0 0 0,1 1 0 0 0,-1 0 0 0 0,-2 1 186 0 0,-25 1-4317 0 0,33 2 2579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0.24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46 21743 0 0,'-4'-3'397'0'0,"3"3"-269"0"0,0 0 0 0 0,0-1 0 0 0,1 0 1 0 0,-1 1-1 0 0,0-1 0 0 0,1 1 0 0 0,-1-1 0 0 0,0 0 1 0 0,1 1-1 0 0,-1-1 0 0 0,1 0 0 0 0,-1 0 1 0 0,1 1-1 0 0,-1-1 0 0 0,1 0 0 0 0,-1 0-128 0 0,10-12 1770 0 0,-6 11-1570 0 0,-1 1 0 0 0,1-1 0 0 0,-1 1 0 0 0,1 0 1 0 0,0 0-1 0 0,-1 0 0 0 0,1 0 0 0 0,0 0 0 0 0,0 0 1 0 0,2 1-201 0 0,30-5 571 0 0,-30 5-562 0 0,4-1 58 0 0,1 1 0 0 0,-1-1 0 0 0,1 2 0 0 0,-1-1 0 0 0,5 2-67 0 0,-12-1 23 0 0,1-1-1 0 0,0 1 1 0 0,-1 0-1 0 0,1 0 1 0 0,-1 0-1 0 0,1 0 1 0 0,-1 1-1 0 0,1-1 1 0 0,-1 1-1 0 0,0-1 1 0 0,0 1-1 0 0,1 0 1 0 0,-1 0-1 0 0,-1 0 1 0 0,1 0-1 0 0,0 0 1 0 0,0 0-1 0 0,-1 1 1 0 0,1-1-1 0 0,0 3-22 0 0,0-1 45 0 0,-1 0 0 0 0,0 0 0 0 0,1 1 0 0 0,-2-1 0 0 0,1 0 0 0 0,0 1-1 0 0,-1-1 1 0 0,0 1 0 0 0,0-1 0 0 0,0 1 0 0 0,0-1 0 0 0,-1 0 0 0 0,-1 4-45 0 0,-2 10 214 0 0,-1-1 0 0 0,-6 14-214 0 0,7-19 91 0 0,-44 101 477 0 0,28-66-183 0 0,-3 2-385 0 0,-4 8 327 0 0,18-39 177 0 0,-11 15-504 0 0,10-17 333 0 0,9-15-266 0 0,1-1-3 0 0,0 0-7 0 0,18 0-26 0 0,95-10-5664 0 0,47 5 5633 0 0,-149 5-1999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0.6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40 1 5064 0 0,'-1'0'703'0'0,"0"1"-1"0"0,-1 0 1 0 0,1-1 0 0 0,0 1-1 0 0,0 0 1 0 0,0 0 0 0 0,0 0-1 0 0,0 0 1 0 0,0 0 0 0 0,0 0-1 0 0,0 0 1 0 0,0 1 0 0 0,0-1-1 0 0,1 0 1 0 0,-1 0 0 0 0,0 1 0 0 0,1-1-1 0 0,-1 0 1 0 0,1 1 0 0 0,-1-1-703 0 0,0 6 2747 0 0,0-1-1 0 0,0 0 1 0 0,0 1 0 0 0,1 0-2747 0 0,-2 11-1271 0 0,-2 8 1263 0 0,1 1 1 0 0,1 0-1 0 0,2 22 8 0 0,1-41-897 0 0,-1-1 0 0 0,-1 1 0 0 0,1-1 0 0 0,-2 5 897 0 0,-1 2-9207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1.0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1 21679 0 0,'0'0'994'0'0,"0"0"-22"0"0,-1 1-624 0 0,1 4-316 0 0,-1 0 1 0 0,1 0 0 0 0,0 1 0 0 0,0-1 0 0 0,0 0-1 0 0,1 0 1 0 0,-1 0 0 0 0,1 0 0 0 0,1 2-33 0 0,-1-2 23 0 0,4 17 902 0 0,7 19-925 0 0,-6-21 490 0 0,0 0 1 0 0,0 8-491 0 0,1 12 235 0 0,6 45 418 0 0,-8-57-366 0 0,-3-18-223 0 0,-1 0 0 0 0,0 0-1 0 0,0 2-63 0 0,4 91 1472 0 0,-2-75-728 0 0,-6-43-538 0 0,0-5-36 0 0,3-2-3 0 0,-1-8-81 0 0,2 1 0 0 0,2-5-86 0 0,4-25 26 0 0,-3 16 1 0 0,5-13-27 0 0,-4 28-72 0 0,10-24 72 0 0,-12 41-12 0 0,2 0 0 0 0,-1 1 0 0 0,2-1 0 0 0,-1 1 0 0 0,1 0 0 0 0,1 0 12 0 0,-3 6 18 0 0,-1-1 0 0 0,1 1-1 0 0,0 0 1 0 0,1 0 0 0 0,-1 1-1 0 0,1-1 1 0 0,0 1 0 0 0,-1 0 0 0 0,1 0-1 0 0,1 1 1 0 0,-1-1 0 0 0,0 1-1 0 0,1 0 1 0 0,1 0-18 0 0,-4 1 9 0 0,0 1 0 0 0,0-1 0 0 0,0 1-1 0 0,0-1 1 0 0,0 1 0 0 0,0 0 0 0 0,0 0 0 0 0,0 0 0 0 0,0 1 0 0 0,-1-1-1 0 0,1 1 1 0 0,0 0 0 0 0,0-1 0 0 0,0 1 0 0 0,0 0 0 0 0,-1 1 0 0 0,1-1-1 0 0,0 0 1 0 0,-1 1 0 0 0,0 0 0 0 0,1-1 0 0 0,-1 1 0 0 0,0 0 0 0 0,0 0-1 0 0,1 0 1 0 0,-2 1 0 0 0,1-1 0 0 0,1 2-9 0 0,2 5 17 0 0,0 1 0 0 0,0 1 0 0 0,-1-1 1 0 0,2 8-18 0 0,-3-9 3 0 0,0 3 13 0 0,-1-1 1 0 0,0 1-1 0 0,-1-1 1 0 0,0 1-1 0 0,-1 4-16 0 0,2 15 46 0 0,-1-18-7 0 0,-2 0 0 0 0,1 0 0 0 0,-2-1-1 0 0,-1 9-38 0 0,-2 23 133 0 0,2-1 171 0 0,-3 9-304 0 0,6-48-137 0 0,-1 0 0 0 0,1 0 0 0 0,-1-1 0 0 0,1 1-1 0 0,0 0 1 0 0,1 0 0 0 0,-1 0 0 0 0,1 0 0 0 0,0-1 0 0 0,-1 1 0 0 0,2 0 0 0 0,-1-1-1 0 0,1 2 138 0 0,-1-4-2785 0 0,4-1-7111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2.57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42 20127 0 0,'0'0'463'0'0,"0"0"61"0"0,0 0 27 0 0,0 0-67 0 0,1-9 4987 0 0,1 7-5339 0 0,-1 0 0 0 0,1 0-1 0 0,0 0 1 0 0,0 1-1 0 0,0-1 1 0 0,0 1-1 0 0,0-1 1 0 0,0 1 0 0 0,0 0-1 0 0,0 0 1 0 0,0 0-1 0 0,1 0 1 0 0,-1 0-1 0 0,1 0 1 0 0,-1 1 0 0 0,0-1-1 0 0,1 1 1 0 0,1-1-132 0 0,15-4 546 0 0,-17 4-525 0 0,0 0-1 0 0,-1 1 1 0 0,1-1-1 0 0,0 1 1 0 0,0-1 0 0 0,0 1-1 0 0,0 0 1 0 0,-1 0-1 0 0,1-1 1 0 0,0 1 0 0 0,0 1-1 0 0,0-1 1 0 0,0 0-1 0 0,0 0 1 0 0,-1 1 0 0 0,1-1-1 0 0,0 1 1 0 0,0-1-1 0 0,-1 1 1 0 0,1 0-1 0 0,0 0 1 0 0,-1 0 0 0 0,1 0-1 0 0,-1 0 1 0 0,1 0-1 0 0,-1 0 1 0 0,1 0 0 0 0,-1 1-1 0 0,0-1 1 0 0,0 1-1 0 0,1-1 1 0 0,-1 1 0 0 0,0-1-1 0 0,0 1 1 0 0,-1-1-1 0 0,2 2-20 0 0,0 4-27 0 0,0 0 0 0 0,-1 0 0 0 0,1 0 0 0 0,-1 1 0 0 0,-1-1 0 0 0,1 0 0 0 0,-1 0 0 0 0,-1 0-1 0 0,0 3 28 0 0,0 15 160 0 0,0 13-51 0 0,0-23-64 0 0,1-1 0 0 0,0 1-1 0 0,1-1 1 0 0,0 1-1 0 0,1-1-44 0 0,4 30 560 0 0,-3-11-265 0 0,1-4-179 0 0,-1-3 25 0 0,4 10-141 0 0,-5-30 10 0 0,-1 0 1 0 0,0 0-1 0 0,0 0 0 0 0,0 0 0 0 0,-1 0 0 0 0,0 1 0 0 0,0-1 0 0 0,0 0 0 0 0,-1 0 0 0 0,0 0 1 0 0,0 0-1 0 0,-1 4-10 0 0,1-10 0 0 0,1 1 1 0 0,0 0 0 0 0,-1 0 0 0 0,1 0 0 0 0,-1-1 0 0 0,1 1-1 0 0,-1 0 1 0 0,1 0 0 0 0,-1-1 0 0 0,1 1 0 0 0,-1 0-1 0 0,0-1 1 0 0,1 1 0 0 0,-2 0-1 0 0,-4 0-1 0 0,4-1 0 0 0,-2 0-110 0 0,0 0-1 0 0,0-1 1 0 0,0 1-1 0 0,0 0 1 0 0,0-1-1 0 0,0 0 1 0 0,0 0-1 0 0,1 0 1 0 0,-1-1-1 0 0,0 1 112 0 0,-1-1-220 0 0,1 0 0 0 0,-1 1 0 0 0,0 0 0 0 0,1 0 0 0 0,-1 0 0 0 0,-3 0 220 0 0,-15 1-4262 0 0,17 0 2727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2.9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 24 24559 0 0,'0'0'1126'0'0,"-1"0"-26"0"0,-1 0-611 0 0,2 0 37 0 0,0 0 92 0 0,0 0 19 0 0,17 4 530 0 0,1-5-1042 0 0,0-1 0 0 0,-1-1 0 0 0,1 0 0 0 0,10-4-125 0 0,8-2-1402 0 0,-34 9 962 0 0,3-1-3562 0 0,-1 0-5180 0 0</inkml:trace>
  <inkml:trace contextRef="#ctx0" brushRef="#br0" timeOffset="356.235">29 101 10136 0 0,'0'0'777'0'0,"-4"2"-596"0"0,3-1 5121 0 0,1 0 5716 0 0,4 1-10893 0 0,0 0 0 0 0,1 1 1 0 0,-1-1-1 0 0,0-1 0 0 0,1 1 0 0 0,-1-1 0 0 0,1 0 1 0 0,-1 0-1 0 0,1 0 0 0 0,-1 0 0 0 0,1-1 1 0 0,2 0-126 0 0,-1 1-332 0 0,-1-1 0 0 0,1 0 0 0 0,0-1 1 0 0,-1 0-1 0 0,1 0 0 0 0,0 0 0 0 0,-1 0 1 0 0,1-1-1 0 0,-1 0 0 0 0,2-1 332 0 0,2-2-1152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1.7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128 19 17191 0 0,'0'0'388'0'0,"0"0"52"0"0,0 0 31 0 0,0 0-51 0 0,0 0-104 0 0,8-8 2995 0 0,-2 4-2148 0 0,-1-1 2505 0 0,-5 5-3642 0 0,0 0 0 0 0,0 0 0 0 0,0 0 0 0 0,0 0 0 0 0,0-1 0 0 0,-1 1 0 0 0,1 0 0 0 0,0 0-1 0 0,0 0 1 0 0,0 0 0 0 0,0 0 0 0 0,-1 0 0 0 0,1 0 0 0 0,0 0 0 0 0,0 0 0 0 0,0 0 0 0 0,-1 0 0 0 0,1-1 0 0 0,0 1 0 0 0,0 0 0 0 0,0 0 0 0 0,0 0 0 0 0,-1 0 0 0 0,1 1 0 0 0,0-1 0 0 0,0 0 0 0 0,0 0 0 0 0,-1 0 0 0 0,1 0 0 0 0,0 0 0 0 0,0 0 0 0 0,0 0 0 0 0,0 0 0 0 0,-1 0-1 0 0,1 0-25 0 0,-17 2 93 0 0,-5 1 401 0 0,-16-1-494 0 0,34-2 53 0 0,0 0 0 0 0,1 1 0 0 0,-1-1 0 0 0,0 1 0 0 0,1-1-1 0 0,-3 2-52 0 0,2 0 11 0 0,1-1 0 0 0,3 0 69 0 0,-2 1 72 0 0,1 0 1 0 0,0 1-1 0 0,0-1 1 0 0,0 0-1 0 0,0 1 0 0 0,0 1-152 0 0,-2 10 64 0 0,1 0 0 0 0,1 0 1 0 0,0 1-1 0 0,1-1-64 0 0,-1 24 66 0 0,-1 36 108 0 0,1-6 36 0 0,0 38 142 0 0,2-59 480 0 0,-5 33-832 0 0,4-63 166 0 0,0-10-85 0 0,-1 1 0 0 0,1-1 1 0 0,-2 0-1 0 0,0 5-81 0 0,2-6 54 0 0,0-5 16 0 0,0-1-26 0 0,1-1-56 0 0,1 0-1 0 0,0 0 1 0 0,-1 0 0 0 0,1 0 0 0 0,0-1 0 0 0,-1 1 0 0 0,0-1-1 0 0,1 1 1 0 0,0-2 12 0 0,2-2 10 0 0,0 1-1 0 0,1 0 0 0 0,-1-1 0 0 0,1 2 1 0 0,0-1-1 0 0,0 0 0 0 0,0 1 0 0 0,1 0 1 0 0,-1 0-10 0 0,10-5-152 0 0,5-3-1020 0 0,-15 8-228 0 0,1 0 0 0 0,-1 0 0 0 0,0 0-1 0 0,0-1 1 0 0,2-2 1400 0 0,-1 1-8987 0 0</inkml:trace>
  <inkml:trace contextRef="#ctx0" brushRef="#br0" timeOffset="353.794">156 204 10136 0 0,'0'0'464'0'0,"0"0"-10"0"0,0-2 170 0 0,0 1 1802 0 0,0 1 816 0 0,1 5 2697 0 0,3 3-3622 0 0,-1 1-1422 0 0,2 6-216 0 0,-1 1 1 0 0,-1 0 0 0 0,-1 0-1 0 0,0 0 1 0 0,-1 12-680 0 0,2 99-1031 0 0,-3-126-892 0 0,0-1-101 0 0,0 0-22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6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75 12896 0 0,'0'-3'369'0'0,"0"1"0"0"0,0 0 0 0 0,1-1 0 0 0,-1 1 0 0 0,1 0 0 0 0,-1 0 0 0 0,1-1 1 0 0,0 1-1 0 0,0 0 0 0 0,0 0 0 0 0,0 0 0 0 0,0 0 0 0 0,1 0 0 0 0,-1 0 0 0 0,1 1 0 0 0,-1-1 1 0 0,1 0-1 0 0,-1 1 0 0 0,2-2-369 0 0,2 0 730 0 0,0-1-1 0 0,1 0 1 0 0,-1 1 0 0 0,1 0 0 0 0,3-1-730 0 0,-3 2 152 0 0,-1 0 0 0 0,1 0-1 0 0,-1 0 1 0 0,1 1 0 0 0,0 0 0 0 0,0 0 0 0 0,-1 1 0 0 0,1 0 0 0 0,0 0-1 0 0,0 0 1 0 0,0 0 0 0 0,0 1 0 0 0,2 0-152 0 0,-6 0 32 0 0,1 0 0 0 0,0-1 0 0 0,-1 1 0 0 0,1 0 0 0 0,0 0 0 0 0,-1 1 0 0 0,1-1 0 0 0,-1 0 0 0 0,0 1 0 0 0,0 0 0 0 0,1-1 0 0 0,-1 1 0 0 0,0 0 0 0 0,0 0 0 0 0,0 0 0 0 0,-1 0 0 0 0,1 1 0 0 0,0-1 0 0 0,-1 0 0 0 0,0 1 0 0 0,1-1 0 0 0,-1 1 0 0 0,0-1 0 0 0,0 1 0 0 0,-1 0 1 0 0,1-1-1 0 0,0 1 0 0 0,-1 2-32 0 0,1 3 46 0 0,-1 0 1 0 0,0-1 0 0 0,0 1 0 0 0,-1 0 0 0 0,0-1-1 0 0,0 1 1 0 0,-1 0 0 0 0,0-1 0 0 0,0 0 0 0 0,-1 1 0 0 0,0-1-1 0 0,0 0 1 0 0,-1-1 0 0 0,0 1 0 0 0,0 0 0 0 0,-1-1 0 0 0,0 0-47 0 0,-2 4 198 0 0,0-2 0 0 0,-1 1 0 0 0,0-1 1 0 0,-4 3-199 0 0,9-9 68 0 0,-1 0 0 0 0,1 0 0 0 0,0 0 1 0 0,-1 0-1 0 0,1 0 0 0 0,-1 0 0 0 0,0-1 0 0 0,0 0 1 0 0,1 0-1 0 0,-1 0 0 0 0,0 0 0 0 0,0 0 0 0 0,0-1 0 0 0,-3 0-68 0 0,7 0 8 0 0,0 0 0 0 0,-1 0 0 0 0,1 0-1 0 0,0 0 1 0 0,0 0 0 0 0,-1 0-1 0 0,1 0 1 0 0,0 0 0 0 0,-1 0-1 0 0,1 0 1 0 0,0 0 0 0 0,0 0 0 0 0,-1 0-1 0 0,1-1 1 0 0,0 1 0 0 0,0 0-1 0 0,-1 0 1 0 0,1 0 0 0 0,0 0-1 0 0,0-1 1 0 0,0 1 0 0 0,-1 0 0 0 0,1 0-1 0 0,0 0 1 0 0,0-1 0 0 0,0 1-1 0 0,0 0 1 0 0,-1 0 0 0 0,1-1-1 0 0,0 1 1 0 0,0 0 0 0 0,0 0 0 0 0,0-1-1 0 0,0 1 1 0 0,0 0 0 0 0,0-1-1 0 0,0 1 1 0 0,0 0 0 0 0,0 0-1 0 0,0-1 1 0 0,0 1 0 0 0,0 0 0 0 0,0-1-1 0 0,0 1 1 0 0,0 0 0 0 0,0 0-1 0 0,0-1 1 0 0,0 1-8 0 0,1-1 52 0 0,-1 0-1 0 0,0-1 1 0 0,1 1-1 0 0,0 0 1 0 0,-1 0 0 0 0,1 0-1 0 0,-1 0 1 0 0,1 0 0 0 0,0 0-1 0 0,0 0 1 0 0,0-1-52 0 0,2 0 25 0 0,0 0 1 0 0,-1-1 0 0 0,1 1-1 0 0,0 1 1 0 0,0-1-1 0 0,0 0 1 0 0,1 1-1 0 0,-1-1 1 0 0,0 1 0 0 0,1 0-1 0 0,-1 0 1 0 0,0 0-1 0 0,1 1 1 0 0,-1-1 0 0 0,1 1-1 0 0,-1 0 1 0 0,1 0-1 0 0,-1 0 1 0 0,1 0-1 0 0,-1 1 1 0 0,4 0-26 0 0,2 1 23 0 0,1 0-1 0 0,-1 1 1 0 0,0 0 0 0 0,0 0-1 0 0,0 1 1 0 0,-1 0 0 0 0,1 0-1 0 0,-1 1 1 0 0,0 0 0 0 0,0 1-1 0 0,-1 0 1 0 0,0 0 0 0 0,0 1-1 0 0,0-1 1 0 0,-1 1 0 0 0,0 1-1 0 0,0-1 1 0 0,4 8-23 0 0,-1 2 91 0 0,6 16-91 0 0,-12-27 45 0 0,-1 1 0 0 0,0-1 1 0 0,-1 0-1 0 0,1 1 0 0 0,-1-1 1 0 0,0 1-1 0 0,-1 3-45 0 0,0-2 79 0 0,0-1 1 0 0,0 1-1 0 0,-1 0 1 0 0,0-1-1 0 0,0 1 0 0 0,-1-1 1 0 0,0 0-1 0 0,0 1 0 0 0,0-1 1 0 0,-1 0-1 0 0,-1 0 1 0 0,1 0-1 0 0,-5 5-79 0 0,6-9 1 0 0,-1 0 1 0 0,0 0-1 0 0,0 0 0 0 0,0-1 1 0 0,-1 1-1 0 0,1-1 0 0 0,-1 0 1 0 0,1 0-1 0 0,-1 0 0 0 0,0-1 1 0 0,1 1-1 0 0,-1-1 0 0 0,0 0 1 0 0,0 0-1 0 0,0 0 0 0 0,0 0 1 0 0,0-1-1 0 0,0 0 0 0 0,0 0 1 0 0,-4 0-2 0 0,-9-1-32 0 0,1-1 0 0 0,-1 0 1 0 0,1-2-1 0 0,-8-2 32 0 0,10 2-39 0 0,1-1-1 0 0,-1-1 1 0 0,1 0 0 0 0,0 0 0 0 0,0-2-1 0 0,1 1 1 0 0,-1-2 0 0 0,2 1 0 0 0,-10-11 39 0 0,19 18-48 0 0,1 0 40 0 0,1 1-1 0 0,-1 0 0 0 0,1-1 1 0 0,-1 1-1 0 0,1 0 0 0 0,-1-1 1 0 0,1 1-1 0 0,0-1 0 0 0,-1 1 0 0 0,1-1 1 0 0,0 1-1 0 0,-1-1 0 0 0,1 1 1 0 0,0-1-1 0 0,0 0 0 0 0,-1 1 1 0 0,1-1-1 0 0,0 1 0 0 0,0-1 1 0 0,0 1-1 0 0,0-1 0 0 0,0 0 0 0 0,0 1 1 0 0,0-1 8 0 0,0 0-275 0 0,0 1 1 0 0,1-1 0 0 0,-1 1 0 0 0,0-1-1 0 0,1 1 1 0 0,-1-1 0 0 0,0 1 0 0 0,1-1-1 0 0,-1 1 1 0 0,1-1 0 0 0,-1 1-1 0 0,1-1 1 0 0,-1 1 0 0 0,1 0 0 0 0,-1-1-1 0 0,1 1 1 0 0,-1 0 0 0 0,1-1 0 0 0,0 1-1 0 0,-1 0 275 0 0,5-2-6333 0 0,4 0-2210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8:03.7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51 22863 0 0,'0'0'522'0'0,"0"0"71"0"0,0 0 31 0 0,0 0-72 0 0,9-11 1901 0 0,-4 9-2178 0 0,-1 0 0 0 0,1 1 0 0 0,0-1 0 0 0,0 1 0 0 0,1 0 0 0 0,-1 1 0 0 0,0-1 0 0 0,0 1 0 0 0,4 0-275 0 0,16-2-60 0 0,11-2-319 0 0,30-6-169 0 0,-23 0-3124 0 0,-32 7-5559 0 0</inkml:trace>
  <inkml:trace contextRef="#ctx0" brushRef="#br0" timeOffset="346.59">29 154 20959 0 0,'0'0'960'0'0,"-5"5"315"0"0,3-1-1167 0 0,1-3 252 0 0,1-1 99 0 0,15 6 973 0 0,-7-4-1270 0 0,-1-1 1 0 0,1-1 0 0 0,-1 1 0 0 0,1-1 0 0 0,-1-1 0 0 0,1 1 0 0 0,-1-1-1 0 0,0 0 1 0 0,1-1 0 0 0,1 0-163 0 0,8-2-19 0 0,5 1-1786 0 0,-1-2-1 0 0,19-7 1806 0 0,-19 5-8559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7.53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101 1 12896 0 0,'0'0'94'0'0,"0"0"0"0"0,0 0 1 0 0,-1 0-1 0 0,1 0 1 0 0,0-1-1 0 0,0 1 0 0 0,-1 0 1 0 0,1 0-1 0 0,0 0 0 0 0,0 0 1 0 0,-1 0-1 0 0,1 0 1 0 0,0 0-1 0 0,0 0 0 0 0,-1 0 1 0 0,1 0-1 0 0,0 0 0 0 0,0 0 1 0 0,-1 0-1 0 0,1 0 1 0 0,0 0-1 0 0,-1 1 0 0 0,1-1 1 0 0,0 0-1 0 0,0 0 0 0 0,0 0 1 0 0,-1 0-1 0 0,1 0 1 0 0,0 0-1 0 0,0 1 0 0 0,-1-1 1 0 0,1 0-1 0 0,0 0 0 0 0,0 0 1 0 0,0 1-1 0 0,0-1-94 0 0,-11 9 7950 0 0,-3 34-3993 0 0,9-28-3835 0 0,0 0 0 0 0,-3 4-122 0 0,-1 4 183 0 0,-5 16-183 0 0,6-14-2881 0 0,-6 8 2881 0 0,9-22-9267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8.33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 14 17967 0 0,'0'0'1387'0'0,"-1"1"-896"0"0,1-1-443 0 0,-1 0-1 0 0,1 0 1 0 0,-1 1 0 0 0,1-1 0 0 0,0 0 0 0 0,-1 1-1 0 0,1-1 1 0 0,-1 1 0 0 0,1-1 0 0 0,0 0 0 0 0,-1 1-1 0 0,1-1 1 0 0,0 1 0 0 0,0-1 0 0 0,-1 1 0 0 0,1-1-1 0 0,0 1 1 0 0,0-1 0 0 0,0 1 0 0 0,0-1 0 0 0,-1 1-1 0 0,1-1 1 0 0,0 1 0 0 0,0 0-48 0 0,0 0 202 0 0,-1 5 195 0 0,0 1 0 0 0,1-1 0 0 0,-1 0 0 0 0,1 1 0 0 0,1-1 0 0 0,0 6-397 0 0,9 39 889 0 0,-3-13-540 0 0,7 76 468 0 0,-6-47-355 0 0,1 9-412 0 0,0-15 60 0 0,-8-51 22 0 0,-1-1-1 0 0,0 0 1 0 0,0 1 0 0 0,-1-1-1 0 0,-2 6-131 0 0,3-15 23 0 0,0 0-1 0 0,0 0 1 0 0,0 0 0 0 0,0 0-1 0 0,0 0 1 0 0,0 0 0 0 0,0 0-1 0 0,0 0 1 0 0,0 0-1 0 0,0 0 1 0 0,0 0 0 0 0,0 0-1 0 0,0 0 1 0 0,0 0-1 0 0,-1 0 1 0 0,1 0 0 0 0,0 0-1 0 0,0 0 1 0 0,0 0 0 0 0,0 0-1 0 0,0 0 1 0 0,0 0-1 0 0,0 0 1 0 0,0 0 0 0 0,0 0-1 0 0,0 0 1 0 0,0 0-1 0 0,0 0 1 0 0,0 0 0 0 0,-1 0-1 0 0,1 0 1 0 0,0 0 0 0 0,0 0-1 0 0,0 0 1 0 0,0 0-1 0 0,0 0 1 0 0,0 0 0 0 0,0 0-1 0 0,0 0 1 0 0,0 0 0 0 0,0 1-1 0 0,0-1 1 0 0,0 0-1 0 0,0 0 1 0 0,0 0 0 0 0,0 0-1 0 0,0 0 1 0 0,0 0-1 0 0,0 0 1 0 0,0 0 0 0 0,0 0-1 0 0,0 0 1 0 0,0 0 0 0 0,0 0-1 0 0,0 0 1 0 0,0 1-1 0 0,0-1 1 0 0,0 0 0 0 0,0 0-1 0 0,0 0 1 0 0,0 0 0 0 0,0 0-1 0 0,0 0-22 0 0,-3-9 326 0 0,0-17-237 0 0,1-20 130 0 0,1 20-145 0 0,1-25-74 0 0,7-31 12 0 0,3 0 0 0 0,13-44-12 0 0,-21 118 25 0 0,0 0 1 0 0,1 0-1 0 0,0 0 0 0 0,0 0 0 0 0,1 1 0 0 0,-1-1 0 0 0,2 1 0 0 0,3-5-25 0 0,-6 10 15 0 0,-1 0 1 0 0,1 0-1 0 0,0 0 1 0 0,0 0 0 0 0,-1 0-1 0 0,1 1 1 0 0,1-1-1 0 0,-1 1 1 0 0,0 0-1 0 0,0-1 1 0 0,1 1-1 0 0,-1 0 1 0 0,0 0-1 0 0,1 0 1 0 0,-1 1-1 0 0,1-1 1 0 0,-1 1 0 0 0,1-1-1 0 0,-1 1 1 0 0,1 0-1 0 0,-1 0 1 0 0,1 0-1 0 0,0 0 1 0 0,-1 0-1 0 0,1 1 1 0 0,-1-1-1 0 0,1 1 1 0 0,-1-1 0 0 0,1 1-1 0 0,-1 0-15 0 0,3 2 18 0 0,-1-1 0 0 0,1 1 0 0 0,-1-1 0 0 0,0 1 0 0 0,0 0 0 0 0,0 1 0 0 0,0-1 0 0 0,0 1-1 0 0,-1 0 1 0 0,0 0 0 0 0,0 0 0 0 0,0 0 0 0 0,0 0 0 0 0,-1 1 0 0 0,3 3-18 0 0,3 11 113 0 0,-1-1 0 0 0,0 1 0 0 0,1 8-113 0 0,-4-10 26 0 0,0 1 0 0 0,-1 0-1 0 0,-1 1 1 0 0,0 3-26 0 0,-2 74-5 0 0,0-49 56 0 0,-1-23-27 0 0,-3 12-24 0 0,1 0-202 0 0,2-29 15 0 0,1-4-36 0 0,0 1 0 0 0,0 0 0 0 0,0-1 0 0 0,-1 1-1 0 0,0-1 1 0 0,0 1 0 0 0,0-1 0 0 0,0 1 223 0 0,0-3-1632 0 0,1-1-80 0 0,0 0-15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29.1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113 8 12896 0 0,'0'0'594'0'0,"0"0"-16"0"0,-9-6 10024 0 0,5 5-11029 0 0,-1 1 705 0 0,0 1-1 0 0,0-1 0 0 0,0 1 0 0 0,-2 1-277 0 0,3-1 156 0 0,0 0-1 0 0,1 0 0 0 0,-1 0 1 0 0,0-1-1 0 0,0 1 1 0 0,0-1-1 0 0,1 0 0 0 0,-3 0-155 0 0,0-2 138 0 0,4 1-13 0 0,-1 1 0 0 0,1-1 0 0 0,0 1 0 0 0,-1 0 0 0 0,1 0 0 0 0,0 0 0 0 0,-2 0-125 0 0,3 1 37 0 0,1 0-1 0 0,-1-1 1 0 0,0 1-1 0 0,1 0 0 0 0,0 0 1 0 0,-1 0-1 0 0,1 0 1 0 0,-1 0-1 0 0,1 0 0 0 0,0 0 1 0 0,0 0-1 0 0,0 0 1 0 0,-1 1-1 0 0,1-1-36 0 0,0 1 33 0 0,-2 13 51 0 0,1 0 0 0 0,0 0-1 0 0,2 0 1 0 0,1 14-84 0 0,0 15 62 0 0,-2-1 109 0 0,-3 119 613 0 0,0-26 337 0 0,3-119-767 0 0,0-16-285 0 0,0-1-5 0 0,0 0 5 0 0,0 0 22 0 0,1-1 5 0 0,3-3-47 0 0,0-1 1 0 0,-1 1-1 0 0,2 1 0 0 0,0-2-49 0 0,-1 2 37 0 0,0 0-1 0 0,-1-1 1 0 0,1 0-1 0 0,-1 0 1 0 0,1 0-1 0 0,0-2-36 0 0,0-1-351 0 0,1 1 0 0 0,-1 0 0 0 0,1 0 0 0 0,0 1 0 0 0,1-1 0 0 0,-1 1 1 0 0,1 0-1 0 0,0 1 0 0 0,0-1 0 0 0,7-3 351 0 0,0 3-1977 0 0,11-5-2349 0 0,-16 4 2330 0 0</inkml:trace>
  <inkml:trace contextRef="#ctx0" brushRef="#br0" timeOffset="367.376">155 183 17967 0 0,'-1'-1'166'0'0,"1"0"0"0"0,-1 0 0 0 0,1 0 0 0 0,-1 0 0 0 0,1 0 0 0 0,-1 0 0 0 0,1 0 0 0 0,0-1 0 0 0,0 1 0 0 0,-1 0 0 0 0,1 0 0 0 0,0 0 0 0 0,0 0 0 0 0,0-1 0 0 0,0 1 0 0 0,1 0 0 0 0,-1 0 0 0 0,0 0 0 0 0,0 0 0 0 0,1 0 0 0 0,-1-1 0 0 0,0 1 0 0 0,1 0 0 0 0,-1 0 0 0 0,1 0 0 0 0,0 0 0 0 0,-1 0 0 0 0,1 0 0 0 0,0 0 0 0 0,0 1 0 0 0,-1-1 0 0 0,1 0 0 0 0,0 0 0 0 0,0 0 0 0 0,0 1 0 0 0,0-1 0 0 0,0 0 0 0 0,0 1 0 0 0,0-1 0 0 0,1 1-166 0 0,1-2 171 0 0,1 1-1 0 0,-1 0 1 0 0,1 0-1 0 0,-1 0 1 0 0,1 1 0 0 0,0-1-1 0 0,-1 1 1 0 0,1 0-1 0 0,0 0 1 0 0,-1 0-1 0 0,1 0 1 0 0,2 1-171 0 0,-5-1 27 0 0,0 1 1 0 0,0 0-1 0 0,0-1 1 0 0,0 1-1 0 0,1 0 1 0 0,-1-1-1 0 0,-1 1 1 0 0,1 0-1 0 0,0 0 1 0 0,0 0-1 0 0,0 0 1 0 0,0 0-1 0 0,-1 0 1 0 0,1 0-1 0 0,0 0 1 0 0,-1 0-1 0 0,1 0 0 0 0,-1 1 1 0 0,1-1-1 0 0,-1 0 1 0 0,0 0-1 0 0,1 0 1 0 0,-1 1-1 0 0,0-1 1 0 0,0 1-28 0 0,1 7 273 0 0,0 0 1 0 0,-1 0 0 0 0,0 3-274 0 0,0-8 116 0 0,0 5 39 0 0,-1 0 1 0 0,0 0-1 0 0,-1 0 1 0 0,0 0 0 0 0,0 0-1 0 0,-1-1 1 0 0,-3 7-156 0 0,-4 6 524 0 0,0 0 0 0 0,-6 7-524 0 0,15-27 105 0 0,1-1-27 0 0,0 0-13 0 0,0 0-1 0 0,0 0 3 0 0,6 3 23 0 0,-5-3-85 0 0,0 0-1 0 0,0 0 0 0 0,0 1 0 0 0,-1-1 0 0 0,1 0 1 0 0,0 0-1 0 0,0 0 0 0 0,0 0 0 0 0,0 0 0 0 0,0 0 1 0 0,0 0-1 0 0,0 0 0 0 0,-1 0 0 0 0,1 0 0 0 0,0 0 1 0 0,0-1-1 0 0,0 1 0 0 0,0 0 0 0 0,0-1 1 0 0,-1 1-1 0 0,1-1 0 0 0,0 1 0 0 0,0-1 0 0 0,-1 1 1 0 0,1-1-5 0 0,2 0 21 0 0,16-7-1087 0 0,0 0 1 0 0,4-4 1065 0 0,15-11-6706 0 0,-32 19 4987 0 0</inkml:trace>
  <inkml:trace contextRef="#ctx0" brushRef="#br0" timeOffset="750.909">325 13 17967 0 0,'0'0'1387'0'0,"0"0"-896"0"0,0-4-406 0 0,1 3 4191 0 0,2 0-3880 0 0,0 0 1 0 0,1 0-1 0 0,-1 1 1 0 0,0 0-1 0 0,0-1 1 0 0,1 1-1 0 0,-1 1 1 0 0,0-1-1 0 0,1 0 0 0 0,-1 1 1 0 0,2 0-397 0 0,36 11 258 0 0,-37-11 20 0 0,-3-1-125 0 0,-1 0 73 0 0,1 1-115 0 0,1 0 1 0 0,-1 1 0 0 0,1-1-1 0 0,-1 0 1 0 0,1 0-1 0 0,-1 1 1 0 0,0-1 0 0 0,1 0-1 0 0,-1 1 1 0 0,0 0-112 0 0,3 9 138 0 0,-1 0 1 0 0,-1 1 0 0 0,0-1-1 0 0,0 1 1 0 0,-1 9-139 0 0,3 19 4 0 0,2 8 146 0 0,-1-15 55 0 0,0 1 0 0 0,2-1-205 0 0,-1-12 287 0 0,1 16-287 0 0,-7-31 61 0 0,1 1 0 0 0,-1 0 0 0 0,0 0 0 0 0,0 0 0 0 0,0-1-1 0 0,-1 1 1 0 0,-1 4-61 0 0,1-10 8 0 0,1 1-1 0 0,-1 0 0 0 0,0-1 0 0 0,1 1 1 0 0,-1-1-1 0 0,0 1 0 0 0,0-1 0 0 0,0 1 1 0 0,0-1-1 0 0,-1 1 0 0 0,1-1 0 0 0,0 0 1 0 0,0 0-1 0 0,-1 1 0 0 0,1-1 1 0 0,-1 0-1 0 0,1 0 0 0 0,-1-1 0 0 0,1 1 1 0 0,-1 0-1 0 0,0 0 0 0 0,1-1 0 0 0,-1 1 1 0 0,0-1-1 0 0,0 0 0 0 0,0 1 0 0 0,1-1 1 0 0,-1 0-1 0 0,0 0 0 0 0,-1 0-7 0 0,-7 0-20 0 0,0-1 0 0 0,0 0 0 0 0,0-1 0 0 0,1 0 0 0 0,-2 0 20 0 0,4 0-34 0 0,-26-7-2062 0 0,34 6 186 0 0,4-8-90 0 0,-3 9-15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0.8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 32 17191 0 0,'-4'-3'1558'0'0,"0"0"-1282"0"0,4 3-180 0 0,0 0 0 0 0,-1-1 0 0 0,1 1 0 0 0,0 0 0 0 0,0 0 0 0 0,-1-1 0 0 0,1 1 0 0 0,0 0 0 0 0,0-1 0 0 0,0 1 0 0 0,-1 0 0 0 0,1-1 0 0 0,0 1 0 0 0,0 0 0 0 0,0-1 0 0 0,0 1 0 0 0,0 0 0 0 0,0-1 0 0 0,0 1 0 0 0,0 0 0 0 0,0-1 0 0 0,0 1 0 0 0,0 0 0 0 0,0-1 0 0 0,0 1 0 0 0,0 0 0 0 0,0-1 0 0 0,0 1 0 0 0,0 0 0 0 0,0-1 0 0 0,0 1 0 0 0,0 0 0 0 0,1-1 0 0 0,-1 1 0 0 0,0 0 0 0 0,0-1 1 0 0,0 1-1 0 0,1 0 0 0 0,-1 0 0 0 0,0-1 0 0 0,0 1 0 0 0,1 0 0 0 0,-1 0 0 0 0,0-1 0 0 0,0 1 0 0 0,1 0 0 0 0,-1 0 0 0 0,0 0 0 0 0,1 0 0 0 0,-1-1 0 0 0,0 1 0 0 0,1 0-96 0 0,0 0-465 0 0,1-2 604 0 0,1 1 1 0 0,-1 0-1 0 0,1-1 1 0 0,0 1 0 0 0,0 0-1 0 0,0 1 1 0 0,-1-1-1 0 0,1 0 1 0 0,0 1 0 0 0,0 0-1 0 0,0-1-139 0 0,37 2 743 0 0,-21-1-481 0 0,0 1 221 0 0,17 3-483 0 0,-9-1-1682 0 0,1-1-5791 0 0,-19-2-36 0 0</inkml:trace>
  <inkml:trace contextRef="#ctx0" brushRef="#br0" timeOffset="347.325">9 114 11520 0 0,'-8'3'2105'0'0,"14"-2"3503"0"0,8-2-745 0 0,-6 1-6440 0 0,79-8 2153 0 0,-2-6-1960 0 0,-68 13-160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6.59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16 20815 0 0,'0'0'472'0'0,"0"0"68"0"0,0 0 34 0 0,0 1-69 0 0,5 7-396 0 0,-1 1-1 0 0,-1-1 1 0 0,1 1 0 0 0,-2 0 0 0 0,1 0-1 0 0,-1 0 1 0 0,0 4-109 0 0,4 12 436 0 0,2 13 985 0 0,0 15-1421 0 0,4 14 755 0 0,4 40-236 0 0,-4-16 482 0 0,-11-110 1388 0 0,0-18-2266 0 0,1-4-17 0 0,0 22-28 0 0,-2-18-78 0 0,0 8 0 0 0,2 0 0 0 0,0 0 0 0 0,6-21 0 0 0,-6 37 0 0 0,1-4-33 0 0,0-1-1 0 0,1 1 1 0 0,1 1 0 0 0,4-11 33 0 0,-7 23-9 0 0,0-1 0 0 0,1 0 0 0 0,-1 0 1 0 0,1 1-1 0 0,0 0 0 0 0,0-1 0 0 0,0 1 0 0 0,1 0 1 0 0,-1 0-1 0 0,1 1 0 0 0,0-1 0 0 0,0 1 1 0 0,0 0-1 0 0,1 0 0 0 0,-1 0 0 0 0,1 1 0 0 0,0-1 9 0 0,-1 2 11 0 0,0 0-1 0 0,0 0 0 0 0,1 0 0 0 0,-1 0 1 0 0,0 1-1 0 0,0 0 0 0 0,0 0 0 0 0,0 0 1 0 0,0 0-1 0 0,1 1 0 0 0,-1-1 1 0 0,0 1-1 0 0,0 0 0 0 0,0 1 0 0 0,3 0-10 0 0,-2 0 10 0 0,0 0-1 0 0,0 1 1 0 0,0 0-1 0 0,0-1 1 0 0,-1 2-1 0 0,1-1 1 0 0,-1 0-1 0 0,1 1 1 0 0,-1 0 0 0 0,-1 0-1 0 0,3 2-9 0 0,1 4 34 0 0,-1 0 0 0 0,0 0 0 0 0,0 1 0 0 0,-2 0 0 0 0,1 0 0 0 0,-1 0 0 0 0,-1 0 0 0 0,0 1 0 0 0,0 2-34 0 0,3 23 62 0 0,-2-1 0 0 0,-1 12-62 0 0,-2-39 7 0 0,-1 7-1 0 0,0 1-1 0 0,-2 6-5 0 0,-1 18 53 0 0,3-20-429 0 0,-2 0-1 0 0,-2 17 377 0 0,2-33-291 0 0,2-4-2253 0 0,0-1 479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8.51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6 23583 0 0,'-5'-1'3490'0'0,"14"3"-2454"0"0,18 2-723 0 0,-1-4-331 0 0,-1-1-1 0 0,1-1 1 0 0,7-3 18 0 0,-27 4-94 0 0,-4 0-5142 0 0,-2 1 3366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8.87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18 23527 0 0,'0'0'531'0'0,"0"0"77"0"0,0 0 35 0 0,0 0-67 0 0,0 0-292 0 0,0 0 184 0 0,1 0 120 0 0,10 2-243 0 0,-1 0 0 0 0,1-1 0 0 0,0 0 0 0 0,0-1 0 0 0,0 0 0 0 0,2-1-345 0 0,3-2 340 0 0,1 0-1 0 0,3-2-339 0 0,3-1-2974 0 0,-9 3-3003 0 0,-5 0-3054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6.9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51 61 6448 0 0,'0'0'498'0'0,"9"-5"6398"0"0,-6 3-5068 0 0,0 1 0 0 0,0-1 0 0 0,0 1 0 0 0,1 0 0 0 0,1-1-1828 0 0,31-4 2743 0 0,-17 3-2233 0 0,11-2-351 0 0,16-3-28 0 0,-35 7-154 0 0,-10 1 4 0 0,1 0 0 0 0,-1 0 0 0 0,0-1 0 0 0,0 1 0 0 0,0 0 0 0 0,1 0 0 0 0,-1-1 0 0 0,0 1 0 0 0,0-1 1 0 0,0 1 18 0 0,0-1-351 0 0,-1 1-1096 0 0,0 0-479 0 0,0 0-98 0 0,0 0-22 0 0</inkml:trace>
  <inkml:trace contextRef="#ctx0" brushRef="#br0" timeOffset="348.96">57 88 16927 0 0,'-6'4'1536'0'0,"3"-1"-1274"0"0,0 0-1 0 0,0 1 0 0 0,1 0 0 0 0,0-1 0 0 0,0 1 0 0 0,0 0 0 0 0,0 0 0 0 0,0 0 0 0 0,1 0 1 0 0,0 1-1 0 0,-1-1 0 0 0,2 0 0 0 0,-1 1 0 0 0,0-1 0 0 0,1 0 0 0 0,0 1 0 0 0,0-1 1 0 0,0 1-1 0 0,1 0-261 0 0,0 20 1287 0 0,-1 1 1 0 0,0-1 0 0 0,-4 12-1288 0 0,2-8 534 0 0,-7 41 768 0 0,4-45-491 0 0,2 0 1 0 0,0 19-812 0 0,3-43 30 0 0,0-1 0 0 0,0 1-1 0 0,0-1 1 0 0,0 1 0 0 0,0-1 0 0 0,0 1-1 0 0,0 0 1 0 0,1-1 0 0 0,-1 1 0 0 0,0-1-1 0 0,0 1 1 0 0,0-1 0 0 0,0 1 0 0 0,1-1 0 0 0,-1 1-1 0 0,0-1 1 0 0,0 1 0 0 0,1-1 0 0 0,-1 1-1 0 0,0-1 1 0 0,1 1-30 0 0,10 0 549 0 0,-6-1-655 0 0,2-1 124 0 0,-1 0 1 0 0,1 0-1 0 0,-1-1 0 0 0,1 1 1 0 0,-1-1-1 0 0,2-1-18 0 0,13-4 18 0 0,6 1-1003 0 0,9 0 985 0 0,-32 5-256 0 0,0 0-287 0 0,-1 0-1 0 0,1 0 1 0 0,-1 0 0 0 0,1 0 0 0 0,-1-1 0 0 0,0 1 0 0 0,0-1 0 0 0,2-1 543 0 0,3-3-2254 0 0</inkml:trace>
  <inkml:trace contextRef="#ctx0" brushRef="#br0" timeOffset="807.671">184 152 19895 0 0,'0'0'911'0'0,"0"0"-19"0"0,0-1-571 0 0,0 0-252 0 0,1 0 0 0 0,-1 0 0 0 0,0 0 1 0 0,1 0-1 0 0,-1 0 0 0 0,0 0 0 0 0,1 0 0 0 0,-1 0 0 0 0,1 0 0 0 0,0 1 0 0 0,-1-1 0 0 0,1 0 0 0 0,0 0 0 0 0,-1 1 0 0 0,1-1 0 0 0,0 0 0 0 0,0 1 0 0 0,0-1 0 0 0,0 1 0 0 0,-1-1 0 0 0,1 1 0 0 0,0-1 0 0 0,0 1 0 0 0,0 0 0 0 0,0-1 0 0 0,0 1 1 0 0,0 0-1 0 0,0 0 0 0 0,0 0 0 0 0,0 0-69 0 0,2-1 240 0 0,4-1-54 0 0,0 1 0 0 0,0 1-1 0 0,0-1 1 0 0,0 1 0 0 0,0 0 0 0 0,0 1-1 0 0,4 0-185 0 0,-10-1 35 0 0,1 0 0 0 0,0 0 0 0 0,-1 1-1 0 0,1-1 1 0 0,-1 1 0 0 0,1-1 0 0 0,-1 1 0 0 0,1-1-1 0 0,-1 1 1 0 0,1 0 0 0 0,-1 0 0 0 0,1 0 0 0 0,-1 0 0 0 0,0 0-1 0 0,0 0 1 0 0,1 0 0 0 0,-1 0 0 0 0,0 0 0 0 0,0 1-1 0 0,0-1 1 0 0,0 0 0 0 0,0 1 0 0 0,-1-1 0 0 0,1 1-1 0 0,0-1 1 0 0,-1 1 0 0 0,1-1 0 0 0,0 2-35 0 0,-1 0 37 0 0,0 0-1 0 0,1-1 1 0 0,-1 1 0 0 0,0 0 0 0 0,-1 0 0 0 0,1-1-1 0 0,0 1 1 0 0,-1 0 0 0 0,1-1 0 0 0,-1 1-1 0 0,0-1 1 0 0,0 1 0 0 0,0 0 0 0 0,0-1 0 0 0,0 0-1 0 0,-1 1 1 0 0,0-1-37 0 0,2 0 60 0 0,-2 1 23 0 0,-1 1 1 0 0,1-1-1 0 0,0 0 0 0 0,-1 1 0 0 0,0-1 0 0 0,0 0 0 0 0,0-1 1 0 0,0 1-1 0 0,0 0 0 0 0,0-1 0 0 0,-1 0 0 0 0,1 0 0 0 0,-2 1-83 0 0,1-2 80 0 0,3 0-2 0 0,1-1 35 0 0,0 0-5 0 0,0 0-4 0 0,2-1-96 0 0,0 0 1 0 0,0 1-1 0 0,0-1 0 0 0,1 1 0 0 0,-1-1 0 0 0,0 1 0 0 0,0 0 1 0 0,1 0-1 0 0,-1 0 0 0 0,0 0 0 0 0,0 1 0 0 0,1-1-8 0 0,4 0 6 0 0,-2 1 16 0 0,-1-1 0 0 0,0 1 0 0 0,1-1 1 0 0,-1 1-1 0 0,0 1 0 0 0,0-1 0 0 0,0 0 0 0 0,0 1 0 0 0,0 0 0 0 0,0 0 0 0 0,-1 0 1 0 0,1 0-1 0 0,0 1 0 0 0,2 2-22 0 0,-2-1 39 0 0,0-1 0 0 0,0 2-1 0 0,0-1 1 0 0,0 0 0 0 0,-1 1 0 0 0,0 0 0 0 0,0 0 0 0 0,0 0 0 0 0,0 0 0 0 0,-1 0-1 0 0,0 1-38 0 0,-1-5 26 0 0,0 1-1 0 0,-1 0 1 0 0,0-1-1 0 0,1 1 0 0 0,-1 0 1 0 0,0 0-1 0 0,0-1 0 0 0,0 1 1 0 0,0 0-1 0 0,0 0 0 0 0,0-1 1 0 0,0 1-1 0 0,0 0 1 0 0,-1-1-1 0 0,1 1 0 0 0,-1 0 1 0 0,1-1-1 0 0,-1 1 0 0 0,0 0 1 0 0,0-1-1 0 0,0 1 0 0 0,1-1 1 0 0,-1 1-1 0 0,-1-1 0 0 0,1 0 1 0 0,0 0-1 0 0,0 1 1 0 0,0-1-1 0 0,-1 0 0 0 0,1 0 1 0 0,-1 0-1 0 0,1 0 0 0 0,-1 0 1 0 0,0 0-26 0 0,-2 1 62 0 0,-1 0 0 0 0,1 0 0 0 0,-1-1 0 0 0,0 1 0 0 0,0-1 0 0 0,1 0 0 0 0,-1 0 0 0 0,0-1 0 0 0,0 1 0 0 0,0-1 0 0 0,0 0 0 0 0,0-1-62 0 0,0 1-33 0 0,-8-1-1813 0 0,0-1 0 0 0,-13-3 1846 0 0,23 4-562 0 0,-1 0 1 0 0,1 0-1 0 0,0 0 0 0 0,-1-1 0 0 0,1 1 0 0 0,0-1 0 0 0,0 0 0 0 0,0 0 1 0 0,0 0-1 0 0,0 0 0 0 0,1 0 0 0 0,-1-1 0 0 0,-1-1 562 0 0,1-1-8738 0 0</inkml:trace>
  <inkml:trace contextRef="#ctx0" brushRef="#br0" timeOffset="1233.338">376 0 22431 0 0,'0'0'514'0'0,"0"0"71"0"0,0 0 30 0 0,0 0-75 0 0,1 1-271 0 0,8 1 66 0 0,-1 1 0 0 0,1-1 0 0 0,0-1 0 0 0,-1 0-1 0 0,1 0 1 0 0,0 0 0 0 0,0-1 0 0 0,-1-1 0 0 0,1 1 0 0 0,0-1 0 0 0,1-1-335 0 0,8 0 153 0 0,-15 2-58 0 0,1 0 0 0 0,-1 0 0 0 0,1-1 0 0 0,-1 1 0 0 0,1-1 0 0 0,-1 0 0 0 0,0 0 0 0 0,2 0-95 0 0,-5 1 25 0 0,1 0 0 0 0,-1 0 0 0 0,1 0 0 0 0,-1 0 0 0 0,0 0 0 0 0,1 0 0 0 0,-1 0 0 0 0,1 0 0 0 0,-1 0 0 0 0,1 0 0 0 0,-1 0 0 0 0,0 0 0 0 0,1 0 0 0 0,-1 1 0 0 0,1-1 0 0 0,-1 0 0 0 0,0 0 0 0 0,1 0 0 0 0,-1 1 0 0 0,0-1 0 0 0,1 0 0 0 0,-1 1 0 0 0,0-1 0 0 0,1 0 0 0 0,-1 1-25 0 0,7 7 231 0 0,-4-2-185 0 0,-1 0 1 0 0,0 0-1 0 0,0 1 0 0 0,-1-1 0 0 0,0 1 1 0 0,0-1-1 0 0,0 1 0 0 0,-1 5-46 0 0,1 5 110 0 0,2 21 133 0 0,-2-20 27 0 0,1 1 0 0 0,4 17-270 0 0,4 6 150 0 0,17 69 357 0 0,-24-98-468 0 0,0 0 1 0 0,0 0-1 0 0,-1 1-39 0 0,-2-10 13 0 0,0 0 0 0 0,1 0 0 0 0,-2 0-1 0 0,1 0 1 0 0,0 0 0 0 0,-1 0 0 0 0,0-1 0 0 0,0 1 0 0 0,0 0-1 0 0,0 0 1 0 0,0 0 0 0 0,-2 1-13 0 0,3-4 8 0 0,-1 0 0 0 0,0 1-1 0 0,0-1 1 0 0,0 0 0 0 0,0 1 0 0 0,0-1-1 0 0,0 0 1 0 0,0 0 0 0 0,0 0 0 0 0,-1 0-1 0 0,1 0 1 0 0,0 0 0 0 0,-1 0 0 0 0,1-1-1 0 0,-1 1 1 0 0,1 0 0 0 0,-1-1 0 0 0,1 1 0 0 0,-1-1-1 0 0,1 0 1 0 0,-1 1 0 0 0,1-1 0 0 0,-1 0-1 0 0,1 0 1 0 0,-1 0 0 0 0,0 0 0 0 0,1 0-1 0 0,-1 0 1 0 0,1-1 0 0 0,-1 1 0 0 0,1 0-1 0 0,-1-1 1 0 0,1 1 0 0 0,-1-1 0 0 0,0 0-8 0 0,-4-2-167 0 0,0 1 1 0 0,0-2 0 0 0,0 1 0 0 0,1-1 0 0 0,0 1-1 0 0,-1-1 1 0 0,-2-4 166 0 0,4 4-1143 0 0,-1 0 1 0 0,0 0-1 0 0,0 0 1 0 0,-5-2 1142 0 0,1 1-1818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35.27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43 59 11056 0 0,'0'0'852'0'0,"0"0"-160"0"0,0 0 1412 0 0,0 0 670 0 0,0 0 135 0 0,2-1-271 0 0,25-7-1289 0 0,0 1-1 0 0,0 1 1 0 0,20-1-1349 0 0,24-5 1136 0 0,-46 6-2508 0 0,-13 3-1102 0 0,0 0 0 0 0,1 1 0 0 0,-1 0 0 0 0,7 0 2474 0 0,-19 2-7323 0 0</inkml:trace>
  <inkml:trace contextRef="#ctx0" brushRef="#br0" timeOffset="473.368">77 29 17735 0 0,'-2'0'399'0'0,"0"2"-210"0"0,-1 0-21 0 0,0-1-1 0 0,0 1 1 0 0,1 0-1 0 0,-1 0 1 0 0,1 0-1 0 0,0 0 1 0 0,-1 1-1 0 0,0 1-167 0 0,-6 9-56 0 0,6-10 269 0 0,1-1 0 0 0,0 1 0 0 0,0 1-1 0 0,0-1 1 0 0,1 0 0 0 0,-1 0 0 0 0,1 1 0 0 0,-1-1 0 0 0,1 1-1 0 0,0 1-212 0 0,-4 21 1526 0 0,2 0-1 0 0,0 0 0 0 0,2 1-1525 0 0,1-26 284 0 0,0 2 133 0 0,1 6 890 0 0,4-10-1242 0 0,0 0 0 0 0,1-1 0 0 0,-1 0 0 0 0,0 0 0 0 0,-1 0-1 0 0,1-1 1 0 0,0 0 0 0 0,-1 0 0 0 0,2-1-65 0 0,-1 1 7 0 0,-1 0 0 0 0,1 0 1 0 0,0 0-1 0 0,0 1 0 0 0,0 0 0 0 0,0 0 0 0 0,1 0 0 0 0,-1 0 0 0 0,1 1 1 0 0,-1 0-1 0 0,1 0 0 0 0,-1 1 0 0 0,1-1 0 0 0,-1 1 0 0 0,1 0 0 0 0,-1 1 1 0 0,1 0-1 0 0,0-1 0 0 0,-1 2 0 0 0,0-1 0 0 0,1 1 0 0 0,-1-1 0 0 0,0 1 1 0 0,0 1-1 0 0,0-1 0 0 0,0 1 0 0 0,0 0 0 0 0,0 0-7 0 0,4 3 3 0 0,-1 1 1 0 0,1 0-1 0 0,-1 0 0 0 0,-1 1 0 0 0,1 0 0 0 0,-2 1 1 0 0,1-1-1 0 0,-1 1 0 0 0,0 0 0 0 0,1 3-3 0 0,0 3 5 0 0,0-1 1 0 0,-2 1-1 0 0,1-1 0 0 0,-2 2 1 0 0,0-1-1 0 0,1 11-5 0 0,-4-22 52 0 0,0 1 1 0 0,-1-1-1 0 0,0 0 0 0 0,0 0 0 0 0,0 0 1 0 0,0 0-1 0 0,-1 0 0 0 0,1 0 0 0 0,-1 0 1 0 0,0 0-1 0 0,0 0 0 0 0,-1 0 0 0 0,-1 3-52 0 0,2-4 92 0 0,-2 0-1 0 0,1 0 0 0 0,0 0 1 0 0,-1 0-1 0 0,1 0 0 0 0,-1 0 0 0 0,0-1 1 0 0,0 1-1 0 0,0-1 0 0 0,0 0 1 0 0,0 0-1 0 0,-1 0 0 0 0,1 0 0 0 0,-3 1-91 0 0,-6 0 141 0 0,1 0 1 0 0,-1 0-1 0 0,0-1 0 0 0,0 0 0 0 0,0-1 0 0 0,-11-1-141 0 0,18 0 12 0 0,-9 1 31 0 0,0-1 0 0 0,0-1 0 0 0,0 0 0 0 0,0-1 0 0 0,0-1 0 0 0,0 0 0 0 0,0 0 0 0 0,-6-4-43 0 0,12 4-44 0 0,3 1-87 0 0,-1 0 0 0 0,1 0 0 0 0,1-1 0 0 0,-5-1 131 0 0,8 3-27 0 0,0 1 0 0 0,1-1 1 0 0,-1 1-1 0 0,0-1 0 0 0,0 0 0 0 0,1 1 1 0 0,-1-1-1 0 0,0 0 0 0 0,1 1 1 0 0,-1-1-1 0 0,1 0 0 0 0,-1 0 1 0 0,1 0-1 0 0,0 0 0 0 0,-1 1 0 0 0,1-1 1 0 0,0 0-1 0 0,-1 0 0 0 0,1 0 1 0 0,0 0-1 0 0,0 0 0 0 0,0 0 1 0 0,0 0-1 0 0,0 0 0 0 0,0 0 0 0 0,0 1 1 0 0,0-1-1 0 0,0-1 27 0 0,1 1-315 0 0,-1-1 0 0 0,1 1 1 0 0,0 0-1 0 0,-1 0 0 0 0,1 0 0 0 0,0 0 0 0 0,0 0 1 0 0,0 0-1 0 0,0 0 0 0 0,0 0 0 0 0,0 1 0 0 0,0-1 1 0 0,0 0-1 0 0,0 0 0 0 0,0 1 0 0 0,0-1 1 0 0,1 1-1 0 0,-1-1 0 0 0,1 1 315 0 0,9-4-9262 0 0</inkml:trace>
  <inkml:trace contextRef="#ctx0" brushRef="#br0" timeOffset="821.944">469 578 22431 0 0,'-5'10'1714'0'0,"1"3"-1258"0"0,1 0 0 0 0,0-1-1 0 0,1 1 1 0 0,0 8-456 0 0,-4 20 1030 0 0,-8 44-1290 0 0,11-68-1919 0 0,0-1-6692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40.80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38 0 22519 0 0,'0'0'514'0'0,"0"0"71"0"0,-3 12 767 0 0,1 9-789 0 0,0 0 1 0 0,1 0 0 0 0,1 0-1 0 0,1 0 1 0 0,3 12-564 0 0,-1-2 573 0 0,-1 0 0 0 0,-2 6-573 0 0,-12 91 1636 0 0,11-115-1433 0 0,-1 0 1 0 0,-1 0-1 0 0,-3 8-203 0 0,0 4 339 0 0,2-15-170 0 0,3-7-125 0 0,0 1 0 0 0,0-1 0 0 0,0 0 0 0 0,0 1 0 0 0,0 2-44 0 0,1-6 1 0 0,0 0 1 0 0,0 0-1 0 0,0 0 0 0 0,0 0 0 0 0,0 0 0 0 0,0 1 0 0 0,1-1 0 0 0,-1 0 0 0 0,0 0 0 0 0,0 0 0 0 0,0 0 0 0 0,0 0 0 0 0,0 0 0 0 0,0 1 1 0 0,0-1-1 0 0,1 0 0 0 0,-1 0 0 0 0,0 0 0 0 0,0 0 0 0 0,0 0 0 0 0,0 0 0 0 0,0 0 0 0 0,1 0 0 0 0,-1 0 0 0 0,0 0 0 0 0,0 0 0 0 0,0 0 1 0 0,0 0-1 0 0,1 0 0 0 0,-1 0 0 0 0,0 0 0 0 0,0 0 0 0 0,0 0 0 0 0,0 0 0 0 0,0 0 0 0 0,1 0 0 0 0,-1 0 0 0 0,0 0 0 0 0,0 0 0 0 0,0 0 0 0 0,14-2 73 0 0,13-8 27 0 0,11-9-826 0 0,15-4 725 0 0,-11 5-323 0 0,-29 13-330 0 0,-5 2-395 0 0,-1-1 0 0 0,1 1-1 0 0,4-4 1049 0 0,-10 6-455 0 0,-1 0 0 0 0,1-1 0 0 0,0 1 0 0 0,0-1 0 0 0,-1 1 0 0 0,1-1 0 0 0,-1 0 0 0 0,1 0 0 0 0,-1 1 0 0 0,0-1 0 0 0,1 0 0 0 0,-1 0 0 0 0,0 0-1 0 0,-1-1 1 0 0,2 0 455 0 0,0-7-1984 0 0</inkml:trace>
  <inkml:trace contextRef="#ctx0" brushRef="#br0" timeOffset="368.162">238 136 16128 0 0,'0'0'737'0'0,"0"-1"-15"0"0,0-2-259 0 0,0 2 633 0 0,0 1 325 0 0,0 0 69 0 0,1 0-1203 0 0,0 0 1 0 0,0 0-1 0 0,0 1 1 0 0,0-1-1 0 0,0 0 1 0 0,-1 1-1 0 0,1-1 1 0 0,0 1 0 0 0,0-1-1 0 0,0 1 1 0 0,-1-1-1 0 0,2 1-287 0 0,3 6 338 0 0,0-1 0 0 0,0 1 0 0 0,-1 0 0 0 0,1 1 1 0 0,-2-1-1 0 0,1 1 0 0 0,-1 0 0 0 0,0-1 0 0 0,0 1 0 0 0,-1 1 0 0 0,0-1 0 0 0,-1 0 0 0 0,0 0 0 0 0,0 1 0 0 0,-1 3-338 0 0,0 12 228 0 0,-1-1 1 0 0,-2 0-1 0 0,0 0 0 0 0,-7 23-228 0 0,1 1 356 0 0,1 11-356 0 0,4-25 43 0 0,2-14-173 0 0,1-1 1 0 0,1 3 129 0 0,4-3-2069 0 0,-3-18-743 0 0,4 0-6955 0 0</inkml:trace>
  <inkml:trace contextRef="#ctx0" brushRef="#br0" timeOffset="718.045">483 545 12440 0 0,'0'0'957'0'0,"0"1"-624"0"0,-5 57 9783 0 0,-2-16-5514 0 0,-3 10-4602 0 0,-4 18 998 0 0,6-31-523 0 0,-11 36-475 0 0,4-28-8470 0 0,9-26-749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7:57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382 136 7832 0 0,'0'0'356'0'0,"0"0"-7"0"0,0 0 62 0 0,-4 12 5131 0 0,-12 61-530 0 0,9-45-4411 0 0,-69 248 3391 0 0,-69 159-3992 0 0,87-292-88 0 0,57-141 49 0 0,0 1-1 0 0,0-1 0 0 0,1 1 1 0 0,-1-1-1 0 0,0 1 0 0 0,1-1 0 0 0,-1 1 1 0 0,1 0-1 0 0,0-1 0 0 0,0 1 1 0 0,0 0-1 0 0,0-1 0 0 0,1 1 40 0 0,9-13-6737 0 0,-2-4-473 0 0</inkml:trace>
  <inkml:trace contextRef="#ctx0" brushRef="#br0" timeOffset="355.282">591 87 16439 0 0,'0'0'374'0'0,"-1"2"54"0"0,-12 32 582 0 0,8-25-998 0 0,2 0-1 0 0,-1 1 0 0 0,1-1 1 0 0,-1 8-12 0 0,-60 313 3919 0 0,49-257-3864 0 0,-14 74 405 0 0,-45 206 496 0 0,51-262-1289 0 0,23-90-690 0 0,0-1-325 0 0</inkml:trace>
  <inkml:trace contextRef="#ctx0" brushRef="#br0" timeOffset="698.93">71 338 20791 0 0,'0'0'472'0'0,"0"0"68"0"0,0 0 32 0 0,0 0-72 0 0,6 5-304 0 0,0-1-196 0 0,1 0 0 0 0,-1 0 0 0 0,1-1 0 0 0,0 0 0 0 0,0 0 0 0 0,0-1 0 0 0,4 2 0 0 0,55 8 0 0 0,-45-8 0 0 0,52 5 229 0 0,0-4 0 0 0,15-2-229 0 0,-39-3-42 0 0,17 2 769 0 0,0 2-727 0 0,-46-2-902 0 0,0 1 0 0 0,0 0 0 0 0,-1 2-1 0 0,1 1 1 0 0,7 3 902 0 0,-13-3-1376 0 0</inkml:trace>
  <inkml:trace contextRef="#ctx0" brushRef="#br0" timeOffset="699.93">17 653 21711 0 0,'-8'3'635'0'0,"0"1"509"0"0,8-4-1125 0 0,0 0 0 0 0,0 0 0 0 0,0 1 0 0 0,0-1-1 0 0,0 0 1 0 0,0 0 0 0 0,0 1 0 0 0,0-1 0 0 0,0 0 0 0 0,0 0 0 0 0,0 1 0 0 0,0-1 0 0 0,0 0 0 0 0,0 0 0 0 0,0 0 0 0 0,0 1-1 0 0,0-1 1 0 0,1 0 0 0 0,-1 0 0 0 0,0 1 0 0 0,0-1 0 0 0,0 0 0 0 0,0 0 0 0 0,0 0 0 0 0,0 1 0 0 0,1-1 0 0 0,-1 0 0 0 0,0 0 0 0 0,0 0-1 0 0,0 0 1 0 0,1 1 0 0 0,-1-1-19 0 0,4 3 9 0 0,1 1-1 0 0,0-1 0 0 0,0-1 1 0 0,0 1-1 0 0,0-1 0 0 0,0 1 1 0 0,0-1-1 0 0,1-1 0 0 0,-1 1 1 0 0,1-1-1 0 0,-1 0 1 0 0,2 0-9 0 0,9 3 47 0 0,16 2 101 0 0,0-1-1 0 0,0-1 1 0 0,0-2-1 0 0,25-1-147 0 0,132-13 62 0 0,-82 3-756 0 0,-70 7-324 0 0</inkml:trace>
  <inkml:trace contextRef="#ctx0" brushRef="#br0" timeOffset="1323.245">942 0 13824 0 0,'0'0'1061'0'0,"0"0"-504"0"0,-1 7 1742 0 0,-13 35 1808 0 0,11-29-3712 0 0,0 0-1 0 0,1 0 0 0 0,0 0 1 0 0,1 2-395 0 0,-6 246 1832 0 0,1-54 68 0 0,10 18-1900 0 0,-3-190 206 0 0,5 18-206 0 0,-5-42 50 0 0,1 0-1 0 0,1-1 1 0 0,0 1 0 0 0,0-1 0 0 0,1 0 0 0 0,0 0-1 0 0,2 1-49 0 0,-5-9 8 0 0,0 0 0 0 0,0 0 0 0 0,0 1-1 0 0,1-1 1 0 0,-1 0 0 0 0,1 0-1 0 0,0 0 1 0 0,0 0 0 0 0,0-1 0 0 0,0 1-1 0 0,0 0 1 0 0,0-1 0 0 0,0 1-1 0 0,0-1 1 0 0,0 0 0 0 0,1 0-1 0 0,-1 0 1 0 0,1 0 0 0 0,-1 0 0 0 0,1 0-1 0 0,-1-1 1 0 0,1 1-8 0 0,1-1-62 0 0,0 0-1 0 0,0-1 1 0 0,-1 1-1 0 0,1-1 1 0 0,0 0 0 0 0,-1 0-1 0 0,1 0 1 0 0,0 0-1 0 0,-1-1 1 0 0,1 1 0 0 0,-1-1-1 0 0,0 0 1 0 0,1 0 0 0 0,1-2 62 0 0,15-11-560 0 0,-2-1 1 0 0,0-1-1 0 0,0-1 1 0 0,10-15 559 0 0,22-21-6074 0 0,-40 44-895 0 0</inkml:trace>
  <inkml:trace contextRef="#ctx0" brushRef="#br0" timeOffset="5162.797">1410 708 7368 0 0,'0'0'568'0'0,"0"0"-171"0"0,0 0 672 0 0,-10-16 6319 0 0,9 13-6874 0 0,0 0-1 0 0,-1 0 0 0 0,1 0 1 0 0,-1 0-1 0 0,0 0 0 0 0,0 1 1 0 0,0-1-1 0 0,0 1 0 0 0,-1-1 1 0 0,1 1-1 0 0,-1 0 0 0 0,0-1-513 0 0,-13-13 1287 0 0,12 12-1088 0 0,-1-1 0 0 0,0 1 1 0 0,0 0-1 0 0,0 0 0 0 0,0 1 1 0 0,-4-2-200 0 0,6 3 46 0 0,0 1 1 0 0,0-1 0 0 0,0 1 0 0 0,0 0 0 0 0,0 0 0 0 0,-1 0 0 0 0,1 1 0 0 0,0-1 0 0 0,0 1-1 0 0,-1-1 1 0 0,1 1 0 0 0,0 0 0 0 0,-1 1 0 0 0,1-1 0 0 0,0 0 0 0 0,0 1 0 0 0,-1 0 0 0 0,1 0 0 0 0,0 0-1 0 0,0 0 1 0 0,0 0 0 0 0,0 1 0 0 0,0-1 0 0 0,0 1 0 0 0,0 0 0 0 0,1 0 0 0 0,-1 0 0 0 0,1 0-1 0 0,-1 0 1 0 0,1 0 0 0 0,0 1 0 0 0,0-1 0 0 0,0 1 0 0 0,0 0 0 0 0,0 0 0 0 0,0-1 0 0 0,1 1-1 0 0,0 0 1 0 0,-1 0 0 0 0,1 1 0 0 0,0-1-47 0 0,-5 16 9 0 0,2 0-1 0 0,0 1 1 0 0,0-1-1 0 0,2 1 0 0 0,1 0 1 0 0,0 0-1 0 0,1-1 1 0 0,1 1-1 0 0,2 4-8 0 0,1-4 19 0 0,0 0-1 0 0,1 0 1 0 0,1-1 0 0 0,1 0-1 0 0,2 2-18 0 0,-9-20 25 0 0,0 0-1 0 0,1 0 0 0 0,-1 0 0 0 0,1 1 0 0 0,0-1 0 0 0,-1 0 0 0 0,1 0 0 0 0,0 0 0 0 0,0-1 0 0 0,0 1 0 0 0,-1 0 0 0 0,1 0 0 0 0,0 0 0 0 0,0-1 1 0 0,0 1-1 0 0,0 0 0 0 0,1-1 0 0 0,-1 1 0 0 0,0-1 0 0 0,0 1 0 0 0,0-1 0 0 0,0 1-24 0 0,1-1 11 0 0,0 0 0 0 0,0 0-1 0 0,0 0 1 0 0,0 0 0 0 0,0 0 0 0 0,0 0 0 0 0,0 0-1 0 0,0-1 1 0 0,0 1 0 0 0,0-1 0 0 0,0 1-1 0 0,-1-1 1 0 0,2 0-11 0 0,0-1-1 0 0,1 0-1 0 0,-1 1 1 0 0,0-1 0 0 0,1-1-1 0 0,-1 1 1 0 0,0 0 0 0 0,0-1-1 0 0,-1 0 1 0 0,1 1 0 0 0,0-1-1 0 0,-1 0 1 0 0,0-1 0 0 0,1 1-1 0 0,-1 0 2 0 0,9-19 31 0 0,-7 13-1 0 0,0 1 1 0 0,0-1-1 0 0,0 0 0 0 0,-1-3-30 0 0,4-10 14 0 0,3-15 19 0 0,-1 0 0 0 0,2-33-33 0 0,-6 56 0 0 0,-2 19 13 0 0,1 8 14 0 0,-3-8-14 0 0,3 11 12 0 0,-2 0 0 0 0,1 1-1 0 0,-2-1 1 0 0,0 13-25 0 0,-1-11 24 0 0,1 0 0 0 0,1 1 0 0 0,4 12-24 0 0,-4-21 3 0 0,0 0 19 0 0,1 0 1 0 0,0 0-1 0 0,4 6-22 0 0,-6-13 4 0 0,0-1 0 0 0,0 0 1 0 0,0 0-1 0 0,1 0 0 0 0,-1 0 0 0 0,1 0 0 0 0,-1 0 1 0 0,1 0-1 0 0,0 0 0 0 0,0 0 0 0 0,0-1 0 0 0,0 1 1 0 0,0-1-1 0 0,0 1 0 0 0,0-1 0 0 0,1 0 0 0 0,0 1-4 0 0,-2-2 3 0 0,0 0-1 0 0,0 0 0 0 0,0 0 1 0 0,0 0-1 0 0,0 1 0 0 0,1-1 1 0 0,-1-1-1 0 0,0 1 0 0 0,0 0 1 0 0,0 0-1 0 0,0 0 0 0 0,0 0 1 0 0,0-1-1 0 0,0 1 0 0 0,0-1 1 0 0,0 1-1 0 0,0-1 0 0 0,0 1 1 0 0,0-1-1 0 0,0 1 0 0 0,0-1 1 0 0,0 0-1 0 0,0 0 0 0 0,0 1 1 0 0,-1-1-1 0 0,1 0 0 0 0,0 0 1 0 0,-1 0-1 0 0,2-1-2 0 0,1-3 15 0 0,1-1 0 0 0,-1 0 1 0 0,0 0-1 0 0,1-4-15 0 0,-1 4 2 0 0,4-14-15 0 0,0 0-1 0 0,-1-1 0 0 0,-1 1 1 0 0,-1-1-1 0 0,1-11 14 0 0,-1-11-68 0 0,-1-36 68 0 0,-3 127-21 0 0,1 0-1 0 0,3 0 1 0 0,4 14 21 0 0,-5-49 7 0 0,0 0 0 0 0,1-1 0 0 0,0 2-7 0 0,-3-11 3 0 0,1 0 0 0 0,-1 1 0 0 0,1-1 0 0 0,0 0 0 0 0,0 0 0 0 0,0 0 0 0 0,0 0 0 0 0,0 0 0 0 0,1 0 0 0 0,-1-1 0 0 0,1 1 0 0 0,0-1 0 0 0,1 1-3 0 0,-3-2 10 0 0,1 0 1 0 0,0-1-1 0 0,-1 1 0 0 0,1-1 0 0 0,0 1 0 0 0,0-1 0 0 0,0 0 1 0 0,-1 1-1 0 0,1-1 0 0 0,0 0 0 0 0,0 0 0 0 0,-1-1 1 0 0,1 1-1 0 0,0 0 0 0 0,0 0 0 0 0,0-1 0 0 0,-1 1 1 0 0,1-1-1 0 0,0 0 0 0 0,-1 1 0 0 0,1-1 0 0 0,-1 0 0 0 0,1 0 1 0 0,0-1-11 0 0,2 0 20 0 0,-1 0 0 0 0,0-1 1 0 0,1 0-1 0 0,-1 1 1 0 0,0-1-1 0 0,0-1 0 0 0,0 1 1 0 0,-1 0-1 0 0,3-4-20 0 0,9-22 38 0 0,-1 0 0 0 0,-2 0 1 0 0,5-21-39 0 0,-13 41 1 0 0,6-24-241 0 0,4-33 240 0 0,-2 11-92 0 0,-8 50 84 0 0,0-8-48 0 0,4 38-72 0 0,2 122 114 0 0,-6-96 35 0 0,-1 13 381 0 0,-2 0 0 0 0,-6 38-402 0 0,2-70 299 0 0,-1 1 0 0 0,-2-1-1 0 0,-1 0 1 0 0,-1-1-1 0 0,-14 31-298 0 0,19-54 98 0 0,0 0 0 0 0,0 0 0 0 0,0-1 0 0 0,-1 1 0 0 0,-1-1 0 0 0,1 0 0 0 0,-1 0 0 0 0,-4 4-98 0 0,6-8 23 0 0,1-1 0 0 0,-1 1 0 0 0,1 0 0 0 0,-1-1 0 0 0,0 0 1 0 0,0 0-1 0 0,0 0 0 0 0,0 0 0 0 0,0-1 0 0 0,-1 1 0 0 0,1-1 0 0 0,0 0 0 0 0,-1-1 1 0 0,1 1-1 0 0,-1-1 0 0 0,1 0 0 0 0,-1 0 0 0 0,0 0-23 0 0,3 0-42 0 0,-1 0 1 0 0,0-1-1 0 0,1 1 1 0 0,-1-1-1 0 0,1 0 0 0 0,-1 1 1 0 0,1-1-1 0 0,-1 0 1 0 0,1-1-1 0 0,-1 1 0 0 0,1 0 1 0 0,0-1-1 0 0,0 1 1 0 0,0-1-1 0 0,-1 0 0 0 0,2 0 1 0 0,-3-1 41 0 0,2-1-59 0 0,0 1 1 0 0,0 0-1 0 0,0-1 0 0 0,0 1 1 0 0,0-1-1 0 0,1 0 1 0 0,-1 1-1 0 0,1-1 0 0 0,0 0 1 0 0,1 0-1 0 0,-1-1 59 0 0,0-4-826 0 0,0-1 0 0 0,1 1 0 0 0,0 0 0 0 0,1-8 826 0 0,8-30-8686 0 0,-4 28 501 0 0</inkml:trace>
  <inkml:trace contextRef="#ctx0" brushRef="#br0" timeOffset="5821.686">1920 788 17215 0 0,'0'0'794'0'0,"0"0"-22"0"0,17 0 3068 0 0,-11-1-3409 0 0,0-1 0 0 0,0 0 0 0 0,0 0 0 0 0,0 0 0 0 0,-1 0 0 0 0,1-1-1 0 0,-1 0 1 0 0,4-3-431 0 0,4-3 123 0 0,0-1 0 0 0,7-7-123 0 0,-17 14 7 0 0,0 0 0 0 0,0-1-1 0 0,0 1 1 0 0,0-1 0 0 0,-1 0 0 0 0,1 0 0 0 0,-1 0 0 0 0,0 0-1 0 0,0 0 1 0 0,-1 0 0 0 0,1-1 0 0 0,-1 0-7 0 0,0 4 9 0 0,-1-1 1 0 0,1 1-1 0 0,-1-1 1 0 0,0 1-1 0 0,0-1 1 0 0,0 1-1 0 0,0-1 1 0 0,0 1-1 0 0,0 0 0 0 0,0-1 1 0 0,-1 1-1 0 0,1-1 1 0 0,0 1-1 0 0,-1 0 1 0 0,1-1-1 0 0,-1 1 1 0 0,0-1-1 0 0,1 1 0 0 0,-1 0 1 0 0,0 0-1 0 0,0 0 1 0 0,0-1-1 0 0,1 1 1 0 0,-1 0-1 0 0,-1 0 1 0 0,1 0-1 0 0,0 0 1 0 0,0 0-1 0 0,0 1 0 0 0,0-1 1 0 0,-1 0-1 0 0,1 1 1 0 0,0-1-1 0 0,-1 0 1 0 0,1 1-1 0 0,0-1 1 0 0,-1 1-1 0 0,1 0 1 0 0,-1 0-10 0 0,0-1 35 0 0,0 1 0 0 0,-1 0 0 0 0,1 0 0 0 0,0 0 0 0 0,-1 0 0 0 0,1 0 0 0 0,0 0 0 0 0,0 1 0 0 0,-1-1 0 0 0,1 1 0 0 0,0-1 0 0 0,0 1 0 0 0,0 0 0 0 0,0 0 0 0 0,0 0 0 0 0,0 0 0 0 0,0 1 0 0 0,0-1 1 0 0,0 0-1 0 0,0 1 0 0 0,1-1 0 0 0,-1 1 0 0 0,1 0 0 0 0,-1-1 0 0 0,0 3-35 0 0,-5 5 175 0 0,0 0-1 0 0,2 1 1 0 0,-1 0 0 0 0,-2 7-175 0 0,6-13 2 0 0,-3 7 68 0 0,1 0 0 0 0,0 1 1 0 0,1-1-1 0 0,0 1 0 0 0,1 0 1 0 0,1 0-1 0 0,-1 0 0 0 0,2 1 0 0 0,0-1 1 0 0,0 0-1 0 0,1 0 0 0 0,1 0 1 0 0,0 0-1 0 0,0 0 0 0 0,1 0 1 0 0,1-1-1 0 0,0 1 0 0 0,2 4-70 0 0,-5-14 0 0 0,1 0 0 0 0,-1 0 0 0 0,0 0-1 0 0,0 0 1 0 0,1 1 0 0 0,-1-2 0 0 0,1 1 0 0 0,0 0 0 0 0,0 0-1 0 0,-1 0 1 0 0,1-1 0 0 0,0 1 0 0 0,0-1 0 0 0,0 0 0 0 0,1 1-1 0 0,-1-1 1 0 0,0 0 0 0 0,0 0 0 0 0,1-1 0 0 0,-1 1 0 0 0,1 0-1 0 0,-1-1 1 0 0,1 1 0 0 0,-1-1 0 0 0,0 0 0 0 0,1 0 0 0 0,-1 0-1 0 0,1 0 1 0 0,-1 0 0 0 0,1-1 0 0 0,-1 1 0 0 0,1-1 0 0 0,-1 1-1 0 0,1-1 1 0 0,-1 0 0 0 0,0 0 0 0 0,2-1 0 0 0,4-2-173 0 0,0-1 1 0 0,0 1 0 0 0,-1-1-1 0 0,0-1 1 0 0,0 1-1 0 0,0-1 1 0 0,-1-1-1 0 0,0 1 1 0 0,0-1-1 0 0,1-1 173 0 0,4-7-1046 0 0,-1-1 0 0 0,-1 0 0 0 0,0 0-1 0 0,-1-1 1 0 0,-1 0 0 0 0,0-1 0 0 0,-1 0 1046 0 0,4-9-1374 0 0,-7 20 843 0 0,0 0 1 0 0,-1 0-1 0 0,0-1 1 0 0,0 0-1 0 0,0 0 531 0 0,-2 8 68 0 0,0 0-1 0 0,0 0 1 0 0,0 0-1 0 0,0 0 1 0 0,0 0-1 0 0,0 0 1 0 0,0 0 0 0 0,0 0-1 0 0,0 0 1 0 0,-1 0-1 0 0,1-1 1 0 0,0 1-1 0 0,0 0 1 0 0,0 0-1 0 0,0 0 1 0 0,0 0-1 0 0,0 0 1 0 0,0 0 0 0 0,1 0-1 0 0,-1 0 1 0 0,0 0-1 0 0,0-1 1 0 0,0 1-1 0 0,0 0 1 0 0,0 0-1 0 0,0 0 1 0 0,0 0-1 0 0,0 0 1 0 0,0 0 0 0 0,0 0-1 0 0,0 0 1 0 0,0 0-1 0 0,0 0 1 0 0,0 0-1 0 0,0 0 1 0 0,0-1-1 0 0,0 1 1 0 0,0 0-1 0 0,1 0 1 0 0,-1 0 0 0 0,0 0-1 0 0,0 0 1 0 0,0 0-1 0 0,0 0 1 0 0,0 0-1 0 0,0 0 1 0 0,0 0-1 0 0,0 0 1 0 0,0 0-1 0 0,1 0 1 0 0,-1 0-1 0 0,0 0 1 0 0,0 0 0 0 0,0 0-1 0 0,0 0 1 0 0,0 0-1 0 0,0 0 1 0 0,0 0-1 0 0,0 0 1 0 0,0 0-1 0 0,0 0 1 0 0,1 0-1 0 0,-1 0 1 0 0,0 1 0 0 0,0-1-1 0 0,0 0 1 0 0,0 0-1 0 0,0 0 1 0 0,0 0-1 0 0,0 0-67 0 0,5 9 1367 0 0,4 15-511 0 0,-1 4 126 0 0,-2 0 0 0 0,-1 0 1 0 0,-1 1-1 0 0,-2 4-982 0 0,4 20 1112 0 0,-6-19-86 0 0,0-33-691 0 0,0-1-34 0 0,0 0-143 0 0,0 0-60 0 0,-5-3 69 0 0,2-2-114 0 0,-1 0-1 0 0,1-1 1 0 0,0 1 0 0 0,1-1-1 0 0,-1 1 1 0 0,1-1 0 0 0,0 0-1 0 0,0-1-52 0 0,-10-24 75 0 0,5 17-79 0 0,0-1 0 0 0,1 1 0 0 0,1-1 0 0 0,0 0 0 0 0,1 0 0 0 0,1-1 0 0 0,0 1 0 0 0,2-1 0 0 0,-1-9 4 0 0,2 20-34 0 0,0 0 0 0 0,1 0 0 0 0,-1 0 0 0 0,1 0-1 0 0,0 0 1 0 0,1 0 0 0 0,-1 1 0 0 0,1-1 0 0 0,0 1 0 0 0,0-1 0 0 0,1 1 0 0 0,-1 0 0 0 0,1-1-1 0 0,0 1 1 0 0,0 0 0 0 0,0 1 0 0 0,0-1 0 0 0,1 1 0 0 0,0-1 0 0 0,-1 1 0 0 0,1 0 0 0 0,1 0-1 0 0,-1 1 1 0 0,0-1 0 0 0,0 1 0 0 0,1 0 0 0 0,0 0 0 0 0,-1 1 0 0 0,5-2 34 0 0,-2 1-217 0 0,-1 1 1 0 0,1 0 0 0 0,0 0 0 0 0,-1 0-1 0 0,1 1 1 0 0,0-1 0 0 0,0 2 0 0 0,0-1-1 0 0,0 1 1 0 0,-1 0 0 0 0,2 1 216 0 0,18 6-3403 0 0,0 3-3855 0 0,-16-6-96 0 0</inkml:trace>
  <inkml:trace contextRef="#ctx0" brushRef="#br0" timeOffset="6224.22">2682 595 15408 0 0,'0'0'704'0'0,"-13"-11"255"0"0,7 8 134 0 0,-1-1 0 0 0,1 1 0 0 0,-1 0 0 0 0,1 1-1 0 0,-1 0 1 0 0,0 0 0 0 0,0 0 0 0 0,-2 0-1093 0 0,5 2 209 0 0,0 0 0 0 0,0 1 0 0 0,0-1 0 0 0,0 1 0 0 0,0-1 0 0 0,1 1 0 0 0,-1 0 0 0 0,0 1 0 0 0,1-1 0 0 0,-1 1 0 0 0,0-1 0 0 0,1 1 0 0 0,0 0 0 0 0,-1 0 0 0 0,1 1 0 0 0,0-1 0 0 0,0 1-209 0 0,-10 12 578 0 0,9-10-477 0 0,-1 1 0 0 0,1-1 0 0 0,0 0 0 0 0,1 1 0 0 0,-1 0 0 0 0,-1 4-101 0 0,4-8 15 0 0,1 0 1 0 0,-1 0-1 0 0,1 0 1 0 0,-1 0-1 0 0,1 0 1 0 0,0 0-1 0 0,0 0 1 0 0,0 0 0 0 0,0 0-1 0 0,0 0 1 0 0,0 0-1 0 0,1 0 1 0 0,-1 0-1 0 0,0 0 1 0 0,1 0-1 0 0,0 0 1 0 0,-1 0-1 0 0,1-1 1 0 0,0 1-1 0 0,0 0 1 0 0,0 0-1 0 0,0-1 1 0 0,1 1 0 0 0,-1 0-1 0 0,0-1-15 0 0,4 4 9 0 0,-1 0 1 0 0,1-1-1 0 0,0 1 1 0 0,0-1-1 0 0,0 0 1 0 0,1-1-1 0 0,-1 0 0 0 0,4 2-9 0 0,8 3 22 0 0,1-1-1 0 0,4 1-21 0 0,-4-2 118 0 0,1 2-1 0 0,3 2-117 0 0,-16-7 4 0 0,5 2-1 0 0,0 1 1 0 0,-1 1-1 0 0,2 1-3 0 0,-9-6-1 0 0,-1 0 1 0 0,0 0 0 0 0,0-1 0 0 0,0 2 0 0 0,0-1 0 0 0,0 0-1 0 0,0 0 1 0 0,-1 1 0 0 0,1-1 0 0 0,-1 1 0 0 0,1-1 0 0 0,-1 1-1 0 0,0 0 1 0 0,0 0 0 0 0,0 1 0 0 0,0-1 29 0 0,-1-1 0 0 0,0 0 0 0 0,0 0 0 0 0,0 0 0 0 0,-1 0 0 0 0,1 1 0 0 0,0-1 0 0 0,-1 0 0 0 0,1 0 0 0 0,-1 0 0 0 0,0 0 0 0 0,0 0 0 0 0,0 0 0 0 0,0 0 0 0 0,0 0 0 0 0,0 0 0 0 0,-1 0 0 0 0,1-1 0 0 0,0 1 0 0 0,-1 0 0 0 0,1-1 0 0 0,-2 1-29 0 0,-2 3 115 0 0,-1-1 0 0 0,1 0 0 0 0,-1 0 0 0 0,0-1 0 0 0,0 0 0 0 0,-4 2-115 0 0,-7 1 23 0 0,-1-1-1 0 0,1-1 1 0 0,-1 0 0 0 0,0-1-1 0 0,0-1 1 0 0,-8-1-23 0 0,22 0 0 0 0,-3-1-125 0 0,0 0-1 0 0,0 0 1 0 0,0-1-1 0 0,0 1 1 0 0,1-1-1 0 0,-1-1 1 0 0,-3 0 125 0 0,7 1-96 0 0,-1 0 1 0 0,1 0-1 0 0,0-1 1 0 0,0 1-1 0 0,0-1 1 0 0,0 0-1 0 0,0 1 1 0 0,1-1-1 0 0,-1 0 1 0 0,1-1-1 0 0,-1 1 0 0 0,1 0 1 0 0,-1-1-1 0 0,1 1 1 0 0,0-1-1 0 0,0 0 96 0 0,-3-7-1313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18.7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318 1135 17503 0 0,'-14'-24'1312'0'0,"13"22"-1250"0"0,0 1 0 0 0,-1-1 1 0 0,1 1-1 0 0,0-1 1 0 0,-1 1-1 0 0,1-1 0 0 0,-1 1 1 0 0,1 0-1 0 0,-1-1 1 0 0,0 1-1 0 0,1 0 0 0 0,-2 0-62 0 0,2 1 726 0 0,1 0-529 0 0,0 0 1 0 0,-1 0-1 0 0,1 1 1 0 0,0-1-1 0 0,0 0 0 0 0,0 1 1 0 0,-1-1-1 0 0,1 0 1 0 0,0 1-1 0 0,0-1 1 0 0,0 0-1 0 0,0 1 1 0 0,-1-1-1 0 0,1 1 1 0 0,0-1-1 0 0,0 0 0 0 0,0 1 1 0 0,0-1-1 0 0,0 0 1 0 0,0 1-1 0 0,0 0-197 0 0,1 13 769 0 0,1 1 1 0 0,0-1-1 0 0,3 10-769 0 0,2 12 700 0 0,12 125-133 0 0,-12-85 207 0 0,-3-17-160 0 0,-4 50-614 0 0,-1-47 393 0 0,1-61-305 0 0,0-1 0 0 0,0-11 128 0 0,13-223 182 0 0,-6 151-332 0 0,-4 36-169 0 0,5-12 103 0 0,-5 44-23 0 0,0-1-1 0 0,1 1 0 0 0,1 0 0 0 0,1 0 1 0 0,4-9 23 0 0,-9 21 3 0 0,1 1 1 0 0,-1 0-1 0 0,1-1 0 0 0,-1 1 1 0 0,1 0-1 0 0,0 0 1 0 0,0 0-1 0 0,0 0 0 0 0,0 0 1 0 0,0 0-1 0 0,1 0 1 0 0,-1 1-1 0 0,0-1 0 0 0,2 0-3 0 0,-2 2 4 0 0,0-1-1 0 0,-1 0 0 0 0,1 1 0 0 0,0 0 1 0 0,-1-1-1 0 0,1 1 0 0 0,0 0 0 0 0,-1 0 0 0 0,1 0 1 0 0,0 0-1 0 0,0 0 0 0 0,-1 0 0 0 0,1 1 1 0 0,0-1-1 0 0,-1 0 0 0 0,1 1 0 0 0,0-1 1 0 0,-1 1-1 0 0,1 0 0 0 0,-1 0 0 0 0,1-1 1 0 0,-1 1-1 0 0,1 0 0 0 0,-1 1-3 0 0,4 1 6 0 0,-1 1 0 0 0,0 0 0 0 0,0 0 0 0 0,-1 1 0 0 0,1-1 0 0 0,-1 1 0 0 0,0 0 0 0 0,0 0 0 0 0,0 0 0 0 0,-1 0 0 0 0,0 0 0 0 0,1 4-6 0 0,3 11 45 0 0,0 1 1 0 0,1 16-46 0 0,-5-21 5 0 0,5 36 21 0 0,-2 0 0 0 0,-3 47-26 0 0,-1-28 49 0 0,0-44 70 0 0,-2-11-52 0 0,2 0 0 0 0,0 0 0 0 0,1 0 0 0 0,0 0-1 0 0,1 0 1 0 0,4 11-67 0 0,-6-25-42 0 0,0-1-1 0 0,0 1 1 0 0,-1 0-1 0 0,1-1 0 0 0,0 1 1 0 0,0-1-1 0 0,0 1 0 0 0,1-1 1 0 0,-1 0-1 0 0,0 1 1 0 0,0-1-1 0 0,1 0 0 0 0,-1 0 1 0 0,1 1 42 0 0,-1-2-114 0 0,0 0 0 0 0,0 1 0 0 0,0-1 1 0 0,-1 0-1 0 0,1 1 0 0 0,0-1 0 0 0,0 0 1 0 0,0 0-1 0 0,0 0 0 0 0,0 0 0 0 0,0 0 1 0 0,0 0-1 0 0,0 0 0 0 0,-1 0 0 0 0,1 0 0 0 0,0 0 1 0 0,0-1-1 0 0,0 1 0 0 0,0 0 0 0 0,0-1 1 0 0,0 1-1 0 0,-1 0 0 0 0,1-1 0 0 0,0 1 1 0 0,0-1-1 0 0,-1 1 0 0 0,1-1 0 0 0,0 0 0 0 0,0 0 115 0 0,10-11-6813 0 0,3-3-2077 0 0</inkml:trace>
  <inkml:trace contextRef="#ctx0" brushRef="#br0" timeOffset="348.51">791 648 13416 0 0,'0'0'613'0'0,"0"0"-10"0"0,0 0-202 0 0,0 0 582 0 0,0 0 295 0 0,0 0 59 0 0,0 0-43 0 0,0 0-214 0 0,0 0-96 0 0,0 0-22 0 0,0 0-60 0 0,0 0-249 0 0,0 0-114 0 0,0 0-25 0 0,0 0-38 0 0,0 0-150 0 0,0 0-66 0 0,0 0-18 0 0,0 0 1 0 0,-11 3 522 0 0,6-2-632 0 0,-4 1 34 0 0,-1 0 0 0 0,0-1-1 0 0,0 0 1 0 0,-3 0-167 0 0,-42-1 419 0 0,50-1-162 0 0,2 1-117 0 0,2 1-33 0 0,1-1-23 0 0,-2 1-57 0 0,1 1 0 0 0,-1-1 0 0 0,1 1 0 0 0,0 0 0 0 0,-1 0 0 0 0,1-1 0 0 0,0 1 0 0 0,0 0 0 0 0,0 0 0 0 0,0 0 0 0 0,1 1-27 0 0,-2 1 35 0 0,2 0 0 0 0,-1 0 0 0 0,0 0 0 0 0,1 0 0 0 0,0 0 0 0 0,0 1-35 0 0,-2 20 190 0 0,0-7-167 0 0,0 1 1 0 0,1 0-1 0 0,1 0 0 0 0,1 6-23 0 0,0 14 67 0 0,-1 4 151 0 0,-3-1 0 0 0,-1 0-1 0 0,-3 4-217 0 0,6-33 95 0 0,0 0-1 0 0,0 6-94 0 0,-1 16 390 0 0,1-1-22 0 0,1-34-357 0 0,0 0 1 0 0,0 0-1 0 0,0 0 0 0 0,0 0 0 0 0,0 0 1 0 0,0 0-1 0 0,0 0 0 0 0,1 1 1 0 0,-1-1-1 0 0,0 0 0 0 0,0 0 0 0 0,0 0 1 0 0,0 0-1 0 0,0 0 0 0 0,0 0 0 0 0,0 0 1 0 0,0 0-1 0 0,0 1 0 0 0,1-1 1 0 0,-1 0-1 0 0,0 0 0 0 0,0 0 0 0 0,0 0 1 0 0,0 0-1 0 0,0 0 0 0 0,0 0 1 0 0,0 0-1 0 0,1 0 0 0 0,-1 0 0 0 0,0 0 1 0 0,0 0-1 0 0,0 0 0 0 0,0 0 1 0 0,0 0-1 0 0,0 0 0 0 0,1 0 0 0 0,-1 0 1 0 0,0 0-1 0 0,0 0 0 0 0,0 0-11 0 0,10-2 151 0 0,12-8-244 0 0,-18 9 80 0 0,14-11-55 0 0,-15 10 61 0 0,0 0 0 0 0,-1 1 0 0 0,1-1 0 0 0,0 0 1 0 0,0 1-1 0 0,1-1 0 0 0,0 1 7 0 0,40-17-1261 0 0,-40 17 627 0 0,1 0-1 0 0,-1-1 1 0 0,0 1 0 0 0,0-1 0 0 0,3-3 634 0 0,2-1-3540 0 0,-2-1-3478 0 0,-3 2-555 0 0</inkml:trace>
  <inkml:trace contextRef="#ctx0" brushRef="#br0" timeOffset="349.51">798 859 16240 0 0,'0'0'743'0'0,"0"0"-17"0"0,0 0-314 0 0,0 0 396 0 0,0 6 1304 0 0,8 35 1330 0 0,-3-18-1703 0 0,2 19-1739 0 0,-6-38 29 0 0,-1-1 1 0 0,1 1-1 0 0,1-1 1 0 0,-1 0-1 0 0,0 0 0 0 0,1 1 1 0 0,0-1-1 0 0,1 2-29 0 0,2 3 113 0 0,-4-7-91 0 0,-1 0 0 0 0,1 0 0 0 0,-1 0 1 0 0,1 0-1 0 0,0-1 0 0 0,-1 1 0 0 0,1 0 0 0 0,0 0 1 0 0,0-1-1 0 0,0 1 0 0 0,0-1 0 0 0,0 1 1 0 0,-1-1-1 0 0,1 1 0 0 0,0-1 0 0 0,0 0 0 0 0,0 1 1 0 0,0-1-1 0 0,0 0 0 0 0,0 0 0 0 0,0 0 0 0 0,1 1-22 0 0,0-1 33 0 0,0 0 1 0 0,-1 0-1 0 0,1-1 0 0 0,0 1 0 0 0,-1 0 0 0 0,1 0 0 0 0,-1-1 0 0 0,1 1 0 0 0,0-1 0 0 0,-1 0 0 0 0,1 1 0 0 0,-1-1 1 0 0,2-1-34 0 0,-1 0 31 0 0,1 0 1 0 0,-1-1-1 0 0,1 1 1 0 0,-1-1-1 0 0,0 1 1 0 0,0-1-1 0 0,0 0 1 0 0,0 0-1 0 0,-1 0 1 0 0,1 0-1 0 0,-1 0 1 0 0,0-1 0 0 0,1 1-1 0 0,-2 0 1 0 0,1-1-1 0 0,0 1 1 0 0,-1-1-32 0 0,1-4-60 0 0,0 1 0 0 0,-1 0 0 0 0,0-1 0 0 0,0 1 0 0 0,0 0 0 0 0,-1-1-1 0 0,-2-4 61 0 0,2 5-132 0 0,-1-3-149 0 0,-1 1 0 0 0,0-1 0 0 0,-2-3 281 0 0,5 11-82 0 0,-1 0 0 0 0,0 0 0 0 0,0 0 0 0 0,-1 0 1 0 0,1 0-1 0 0,0 0 0 0 0,-1 0 0 0 0,1 1 0 0 0,-1-1 0 0 0,1 1 0 0 0,-1-1 1 0 0,0 1-1 0 0,0-1 0 0 0,0 1 0 0 0,0 0 0 0 0,-2-1 82 0 0,-11 10-534 0 0,13-6 467 0 0,-1 1 0 0 0,1-1 1 0 0,-1 1-1 0 0,1 0 0 0 0,0 0 1 0 0,0 0-1 0 0,0 0 1 0 0,0 0-1 0 0,1 0 0 0 0,-1 1 1 0 0,0 1 66 0 0,-9 18-725 0 0,10-22 577 0 0,0 1-1 0 0,0-1 1 0 0,0 1-1 0 0,0 0 0 0 0,0 0 1 0 0,0-1-1 0 0,1 1 1 0 0,-1 1 148 0 0,2 4-3058 0 0,-1-6 1464 0 0</inkml:trace>
  <inkml:trace contextRef="#ctx0" brushRef="#br0" timeOffset="350.51">962 663 5528 0 0,'0'0'422'0'0,"0"0"161"0"0,0 0 1705 0 0,0 0 779 0 0,0 0 151 0 0,0 0-242 0 0,0 0-1128 0 0,8-7 1909 0 0,-4 6-3446 0 0,1 0 0 0 0,-1 0-1 0 0,1 1 1 0 0,-1-1 0 0 0,1 1 0 0 0,0 1-1 0 0,-1-1 1 0 0,1 0 0 0 0,-1 1-1 0 0,1 0 1 0 0,0 1-311 0 0,10 0 734 0 0,-11-2-657 0 0,0 1-1 0 0,0-1 0 0 0,0 0 1 0 0,0 0-1 0 0,0-1 1 0 0,0 1-1 0 0,-1-1 1 0 0,1 0-1 0 0,1 0-76 0 0,-5 1 23 0 0,0 0-1 0 0,0 0 1 0 0,1 0 0 0 0,-1 0-1 0 0,0 0 1 0 0,1 0 0 0 0,-1 0-1 0 0,0 0 1 0 0,0 0 0 0 0,1 1-1 0 0,-1-1 1 0 0,0 0 0 0 0,0 0-1 0 0,0 0 1 0 0,1 0-1 0 0,-1 0 1 0 0,0 1 0 0 0,0-1-1 0 0,1 0 1 0 0,-1 0 0 0 0,0 0-1 0 0,0 1 1 0 0,0-1 0 0 0,0 0-1 0 0,0 0 1 0 0,1 1 0 0 0,-1-1-1 0 0,0 0 1 0 0,0 0-1 0 0,0 1 1 0 0,0-1 0 0 0,0 0-1 0 0,0 0 1 0 0,0 1 0 0 0,0-1-1 0 0,0 0 1 0 0,0 1 0 0 0,0-1-1 0 0,0 0 1 0 0,0 0 0 0 0,0 1-1 0 0,0-1 1 0 0,0 0-1 0 0,0 0 1 0 0,0 1 0 0 0,0-1-23 0 0,-3 19-93 0 0,2-15 207 0 0,-2 17 26 0 0,1 0 1 0 0,0-1-1 0 0,2 1 1 0 0,1 0-1 0 0,0 1-140 0 0,3 15 185 0 0,0-5 281 0 0,4 22-466 0 0,15 51 621 0 0,-18-82-390 0 0,-3-15-104 0 0,0 0 0 0 0,-1 0 0 0 0,0 0 0 0 0,-1 5-127 0 0,1-11 3 0 0,-1-1 0 0 0,0 0-1 0 0,0 0 1 0 0,0 0 0 0 0,0 1-1 0 0,-1-1 1 0 0,1 0 0 0 0,0 0 0 0 0,0 1-1 0 0,-1-1 1 0 0,1 0 0 0 0,-1 0 0 0 0,1 0-1 0 0,-1 0 1 0 0,1 0 0 0 0,-1 1 0 0 0,0-1-1 0 0,0 0 1 0 0,1-1 0 0 0,-1 1 0 0 0,0 0-1 0 0,0 0 1 0 0,0 0 0 0 0,0 0 0 0 0,0-1-1 0 0,0 1 1 0 0,0 0 0 0 0,0-1 0 0 0,0 1-1 0 0,-1-1 1 0 0,1 1 0 0 0,0-1 0 0 0,0 0-1 0 0,0 1 1 0 0,-1-1 0 0 0,1 0 0 0 0,0 0-1 0 0,0 0 1 0 0,-1 0 0 0 0,0 0-3 0 0,-6-1 24 0 0,0 0 0 0 0,-1 0 0 0 0,1-1 0 0 0,0 0 0 0 0,-8-3-24 0 0,0 0-14 0 0,-20-8-2331 0 0,36 13 1435 0 0,0 0-700 0 0,0 0-301 0 0</inkml:trace>
  <inkml:trace contextRef="#ctx0" brushRef="#br0" timeOffset="351.51">1263 1296 23583 0 0,'0'0'539'0'0,"0"0"77"0"0,0 0 31 0 0,0 0-81 0 0,0 0-291 0 0,0 0 157 0 0,0 0 103 0 0,1 1 16 0 0,13 2-614 0 0,0 0-1 0 0,0-1 0 0 0,-1 0 1 0 0,10 0 63 0 0,-17-2-29 0 0,7 4-6074 0 0,-12-4 4344 0 0</inkml:trace>
  <inkml:trace contextRef="#ctx0" brushRef="#br0" timeOffset="352.51">1280 1377 21191 0 0,'0'0'480'0'0,"-1"0"-281"0"0,1 0-1 0 0,-1 0 1 0 0,0 0-1 0 0,1 1 1 0 0,-1-1-1 0 0,1 0 1 0 0,-1 1-1 0 0,1-1 1 0 0,-1 0-1 0 0,1 1 1 0 0,-1-1-1 0 0,1 1 0 0 0,-1-1 1 0 0,0 1-199 0 0,2 1 53 0 0,-1-1 0 0 0,0 1-1 0 0,1-1 1 0 0,-1 1 0 0 0,0-1 0 0 0,1 1 0 0 0,0-1 0 0 0,-1 1-1 0 0,1-1 1 0 0,0 0 0 0 0,0 1 0 0 0,0-1 0 0 0,0 0 0 0 0,0 0-1 0 0,0 0 1 0 0,0 0 0 0 0,0 0 0 0 0,0 0 0 0 0,1 0 0 0 0,-1 0-1 0 0,0 0 1 0 0,1 0 0 0 0,0 0-53 0 0,3 2-19 0 0,1-1-1 0 0,0 1 0 0 0,0-1 1 0 0,0 0-1 0 0,3 0 20 0 0,-5-2-325 0 0,0 1-1 0 0,0-1 1 0 0,0 0-1 0 0,-1-1 1 0 0,1 1-1 0 0,0-1 1 0 0,3 0 325 0 0,-1 0-1282 0 0</inkml:trace>
  <inkml:trace contextRef="#ctx0" brushRef="#br0" timeOffset="25296.236">684 30 10136 0 0,'-3'-3'357'0'0,"0"1"1"0"0,0-1-1 0 0,0 0 1 0 0,-1 1-1 0 0,1 0 1 0 0,-1 0 0 0 0,0 0-1 0 0,1 0 1 0 0,-1 0-1 0 0,0 1 1 0 0,0-1-1 0 0,0 1 1 0 0,0 0-1 0 0,-1 1 1 0 0,1-1-1 0 0,0 1 1 0 0,0 0-1 0 0,0 0 1 0 0,0 0 0 0 0,-1 0-1 0 0,1 1 1 0 0,0-1-1 0 0,0 1 1 0 0,0 0-1 0 0,0 1 1 0 0,0-1-1 0 0,0 1 1 0 0,0-1-1 0 0,0 1 1 0 0,-1 2-358 0 0,-20 13 1213 0 0,1 1 0 0 0,1 2 0 0 0,1 0 0 0 0,-15 19-1213 0 0,1 3 941 0 0,2 2-1 0 0,-4 10-940 0 0,2 2 768 0 0,2 2-1 0 0,-10 29-767 0 0,-45 124 952 0 0,60-131-675 0 0,4 1 0 0 0,3 1 0 0 0,3 6-277 0 0,8-27 110 0 0,4 0 0 0 0,2 1 0 0 0,2 0-1 0 0,5 33-109 0 0,3-25 37 0 0,3 0 1 0 0,4-1-1 0 0,2-1 0 0 0,3 0 0 0 0,3-1 0 0 0,17 33-37 0 0,-21-63-114 0 0,1 0-1 0 0,2-1 0 0 0,2-1 1 0 0,1-2-1 0 0,11 13 115 0 0,-12-21-178 0 0,0 0-1 0 0,2-2 0 0 0,1 0 0 0 0,1-2 1 0 0,1 0-1 0 0,24 14 179 0 0,-10-12-1011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52.09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8 648 8752 0 0,'0'0'673'0'0,"0"-1"-437"0"0,-5-10 121 0 0,3 7 3944 0 0,3 9 7386 0 0,1 3-11427 0 0,0 0 1 0 0,-1 0-1 0 0,0 1 1 0 0,0 4-261 0 0,3 20 370 0 0,11 72 316 0 0,-7-42-439 0 0,-4-24-55 0 0,-1 15-192 0 0,-1-14 53 0 0,3 12-53 0 0,-3-31 81 0 0,-1-1-1 0 0,-1 10-80 0 0,0-18 113 0 0,0-12-24 0 0,0 0-1 0 0,0 0 0 0 0,0-10 220 0 0,2-31 197 0 0,3-15-505 0 0,1-25 291 0 0,1-56-363 0 0,-4 103 72 0 0,1 0 0 0 0,2-1 0 0 0,-3 12 0 0 0,0 9-1 0 0,0-1 0 0 0,0 1 1 0 0,1 0-1 0 0,1 0 0 0 0,1 0 1 0 0,-4 9 2 0 0,1-1-1 0 0,0 1 1 0 0,0 0-1 0 0,0 0 1 0 0,0 0-1 0 0,1 1 1 0 0,0-1-1 0 0,0 1 1 0 0,0 0-1 0 0,0 0 1 0 0,1 0 0 0 0,0 1-1 0 0,4-3-1 0 0,-6 4 16 0 0,0 0 0 0 0,0 1 0 0 0,1 0 0 0 0,-1 0 1 0 0,0 0-1 0 0,1 0 0 0 0,-1 0 0 0 0,1 1 0 0 0,-1-1 0 0 0,1 1 0 0 0,-1 0 0 0 0,1 0 0 0 0,-1 1 0 0 0,1-1 1 0 0,-1 1-1 0 0,1-1 0 0 0,-1 1 0 0 0,1 0 0 0 0,-1 0 0 0 0,0 1 0 0 0,0-1 0 0 0,0 1 0 0 0,0-1 0 0 0,0 1 0 0 0,2 2-16 0 0,1 0 20 0 0,0 1 0 0 0,0 0-1 0 0,-1 1 1 0 0,0-1 0 0 0,0 1-1 0 0,-1 0 1 0 0,1 0 0 0 0,-1 0-1 0 0,-1 1 1 0 0,1-1 0 0 0,1 6-20 0 0,4 11 33 0 0,-1 1 0 0 0,3 12-33 0 0,-8-23 11 0 0,-1 0-1 0 0,0 1 0 0 0,-1-1 0 0 0,0 0 0 0 0,-1 8-10 0 0,0-14 0 0 0,-3 47 0 0 0,4 46 0 0 0,2-20 43 0 0,1-58-163 0 0,-3-19-74 0 0,0 1-1 0 0,0 0 1 0 0,-1-1 0 0 0,1 1 0 0 0,-1 1 194 0 0,0 0-550 0 0,0-4-3942 0 0,0-1 2070 0 0</inkml:trace>
  <inkml:trace contextRef="#ctx0" brushRef="#br0" timeOffset="772.849">561 11 2304 0 0,'0'0'101'0'0,"0"0"622"0"0,0 0 2525 0 0,0-1 2407 0 0,0-2-4113 0 0,0 2 3113 0 0,-1 1 5203 0 0,-23 2-9479 0 0,18-1-333 0 0,-1-1-1 0 0,1 1 1 0 0,-1-1 0 0 0,0 0-1 0 0,1-1 1 0 0,-3 0-46 0 0,-23-6 175 0 0,28 6-122 0 0,2 1 11 0 0,-2 0 0 0 0,3 16 69 0 0,0 31 282 0 0,-1 138 421 0 0,0 9-12 0 0,-1-159-613 0 0,3-34-190 0 0,0 0 1 0 0,0 0-1 0 0,0 0 0 0 0,0 0 1 0 0,0-1-1 0 0,0 1 1 0 0,0 0-1 0 0,-1 0 1 0 0,1 0-1 0 0,0 0 0 0 0,-1-1 1 0 0,1 1-1 0 0,-1 0-21 0 0,1 0 110 0 0,0-1-88 0 0,0 0 1 0 0,0 0-1 0 0,0 0 1 0 0,0 1-1 0 0,0-1 1 0 0,0 0-1 0 0,0 0 1 0 0,0 1-1 0 0,0-1 1 0 0,0 0-1 0 0,0 0 1 0 0,0 0-1 0 0,0 1 1 0 0,0-1-1 0 0,0 0 1 0 0,0 0-1 0 0,0 0 1 0 0,0 1-1 0 0,0-1 1 0 0,0 0-1 0 0,0 0 1 0 0,1 0-1 0 0,-1 1 1 0 0,0-1-23 0 0,11-1-16 0 0,-1 0 0 0 0,1-1-1 0 0,-1 0 1 0 0,1 0 0 0 0,7-4 16 0 0,-3 1-338 0 0,-1 2 1 0 0,9-2 337 0 0,-22 5-76 0 0,0 0 0 0 0,0-1 0 0 0,0 1 0 0 0,0-1 1 0 0,1 1-1 0 0,-1 0 0 0 0,0-1 0 0 0,0 0 0 0 0,0 1 1 0 0,0-1-1 0 0,0 0 76 0 0,0 0-349 0 0,0 0 0 0 0,0 1-1 0 0,-1-1 1 0 0,1 0 0 0 0,0 0 0 0 0,-1 0 0 0 0,1 0 0 0 0,0 0 0 0 0,-1 0-1 0 0,1 0 1 0 0,-1 0 0 0 0,1 0 0 0 0,-1 0 0 0 0,0 0 0 0 0,1-1 0 0 0,-1 1-1 0 0,0 0 1 0 0,0-1 349 0 0,0-6-2280 0 0</inkml:trace>
  <inkml:trace contextRef="#ctx0" brushRef="#br0" timeOffset="1324.37">570 96 20991 0 0,'0'0'480'0'0,"0"0"67"0"0,0 0 28 0 0,0 0-70 0 0,4 6 384 0 0,-1-1-323 0 0,0 0 0 0 0,0 0-1 0 0,-1 0 1 0 0,0 0-1 0 0,0 1 1 0 0,0-1 0 0 0,0 3-566 0 0,-1 2 236 0 0,1-1 1 0 0,-1 1 0 0 0,-1-1 0 0 0,0 1-1 0 0,0 0 1 0 0,-2 5-237 0 0,0 26 390 0 0,2-29-170 0 0,0 0-1 0 0,-3 13-219 0 0,2-9 106 0 0,3-7 151 0 0,2-12 128 0 0,4-3-399 0 0,-2 1-13 0 0,0 0 1 0 0,0 0 0 0 0,-1 0 0 0 0,1-1-1 0 0,3-5 27 0 0,13-12-466 0 0,-20 21 337 0 0,0 0-1 0 0,0 0 1 0 0,1 0-1 0 0,-1 0 0 0 0,0-1 1 0 0,-1 1-1 0 0,1 0 1 0 0,0-1-1 0 0,-1 0 0 0 0,0 1 1 0 0,1-1-1 0 0,-1 0 1 0 0,0 0-1 0 0,0 0 0 0 0,0-1 130 0 0,3-9-709 0 0,-3 11 593 0 0,-1 0 1 0 0,1 1-1 0 0,-1-1 1 0 0,1 0-1 0 0,-1 0 1 0 0,1 0 0 0 0,-1 0-1 0 0,0 0 116 0 0,0-9-335 0 0,1 7 240 0 0,-1 0 0 0 0,0 0 0 0 0,0 0-1 0 0,0 0 1 0 0,0 0 0 0 0,-1 0 0 0 0,0 0 95 0 0,-1 0-43 0 0,2 3 85 0 0,0 1 28 0 0,0 0 20 0 0,0 0 71 0 0,0 0 30 0 0,0 0 7 0 0,-1 2-125 0 0,1-1 0 0 0,-1 0 0 0 0,1 1 0 0 0,-1-1 0 0 0,1 0 0 0 0,0 1-1 0 0,0-1 1 0 0,0 1 0 0 0,0 0-73 0 0,-1 60 1387 0 0,5-24-856 0 0,-1-5 299 0 0,-1 10-830 0 0,-2-21 96 0 0,-1 0 5 0 0,2 1-1 0 0,2 7-100 0 0,-3-22 233 0 0,0-1-1952 0 0,3-12-1252 0 0,0-5-3486 0 0,-1-2-1849 0 0</inkml:trace>
  <inkml:trace contextRef="#ctx0" brushRef="#br0" timeOffset="1786.098">710 50 2760 0 0,'3'-4'248'0'0,"-3"-3"9988"0"0,1 1-4808 0 0,-1 6-5205 0 0,1-1-1 0 0,-1 1 0 0 0,0-1 1 0 0,0 1-1 0 0,1-1 1 0 0,-1 1-1 0 0,0-1 0 0 0,1 1 1 0 0,-1 0-1 0 0,1-1 0 0 0,-1 1 1 0 0,0-1-1 0 0,1 1 1 0 0,-1 0-1 0 0,1-1 0 0 0,-1 1 1 0 0,1 0-223 0 0,0-1 1137 0 0,-1 1-312 0 0,15-2 1135 0 0,18-1-776 0 0,-7 1 160 0 0,21-5-1344 0 0,-40 5 90 0 0,-2 1-13 0 0,0 0 0 0 0,0 0 1 0 0,0-1-1 0 0,0 1 0 0 0,-1-1-77 0 0,-2 1 68 0 0,-2 1-4 0 0,0 0 0 0 0,0 0 0 0 0,0 0 0 0 0,0 0 0 0 0,0 0 0 0 0,0 0 0 0 0,0 0 0 0 0,0 1-56 0 0,1-1 0 0 0,-1 0 1 0 0,1 1-1 0 0,-1-1 0 0 0,0 1 0 0 0,1-1 0 0 0,-1 1 1 0 0,1-1-1 0 0,-1 1 0 0 0,0-1 0 0 0,1 1 0 0 0,-1-1 1 0 0,0 1-1 0 0,0 0 0 0 0,1-1 0 0 0,-1 1 0 0 0,0-1 1 0 0,0 1-1 0 0,0 0 0 0 0,0 0-8 0 0,2 13 92 0 0,-5 86 452 0 0,5-62-382 0 0,2-1 0 0 0,1 0 1 0 0,5 11-163 0 0,-3-9 72 0 0,-3-15 141 0 0,1-3-12 0 0,-2 0 0 0 0,0 1 0 0 0,-1 9-201 0 0,-2-28 19 0 0,0 1 1 0 0,0-1-1 0 0,-1 0 1 0 0,1 0-1 0 0,-1 0 1 0 0,1 0-1 0 0,-1 0 1 0 0,0 0-1 0 0,-1 2-19 0 0,1-4 9 0 0,1 0 0 0 0,-1 0 0 0 0,0 0 0 0 0,1-1 0 0 0,-1 1 0 0 0,0 0 0 0 0,0 0 0 0 0,0-1 0 0 0,0 1 0 0 0,1 0 0 0 0,-1-1 0 0 0,0 1 0 0 0,0-1 0 0 0,0 1 0 0 0,0-1 0 0 0,0 1 0 0 0,-1-1 0 0 0,1 0 0 0 0,0 1 0 0 0,0-1 1 0 0,0 0-1 0 0,0 0 0 0 0,0 0 0 0 0,0 0 0 0 0,0 0 0 0 0,-1 0 0 0 0,1 0 0 0 0,0-1-9 0 0,-14 0 2 0 0,-1-2 0 0 0,1 0 0 0 0,-10-3-2 0 0,15 3-418 0 0,-12-5-3626 0 0,21 8 2493 0 0,1 0-1462 0 0,0 0-5705 0 0</inkml:trace>
  <inkml:trace contextRef="#ctx0" brushRef="#br0" timeOffset="2128.267">937 721 20815 0 0,'0'0'959'0'0,"0"0"-26"0"0,0 6 1125 0 0,1-4-1902 0 0,-1 0 0 0 0,1-1 0 0 0,0 1-1 0 0,0 0 1 0 0,0-1 0 0 0,0 1 0 0 0,0 0 0 0 0,0-1 0 0 0,0 1 0 0 0,0-1 0 0 0,1 1 0 0 0,-1-1 0 0 0,1 0 0 0 0,-1 0 0 0 0,1 1 0 0 0,-1-1 0 0 0,1 0 0 0 0,0 0 0 0 0,-1-1 0 0 0,1 1 0 0 0,0 0 0 0 0,0-1 0 0 0,0 1-156 0 0,4 0 59 0 0,-1 1 0 0 0,0-2 0 0 0,0 1 0 0 0,1-1-1 0 0,-1 1 1 0 0,0-1 0 0 0,0-1 0 0 0,3 0-59 0 0,58-13-1497 0 0,-65 14 1361 0 0,0-1-183 0 0,0 1 0 0 0,0 0 0 0 0,0 0 0 0 0,1 0 0 0 0,-1 0 0 0 0,0 0 0 0 0,0 0 1 0 0,1 0-1 0 0,-1 0 0 0 0,0 1 0 0 0,1-1 319 0 0,0 5-1619 0 0</inkml:trace>
  <inkml:trace contextRef="#ctx0" brushRef="#br0" timeOffset="2455.147">970 889 21743 0 0,'0'0'496'0'0,"0"0"67"0"0,0 0 29 0 0,0 0-67 0 0,0 0-247 0 0,0 0 210 0 0,1 1 125 0 0,3 1-453 0 0,-1 0 1 0 0,0 0-1 0 0,1 0 1 0 0,0-1-1 0 0,-1 1 1 0 0,1-1-1 0 0,0 0 1 0 0,0 0-1 0 0,0 0 1 0 0,3 0-161 0 0,2 0 322 0 0,1-1 0 0 0,-1 1 0 0 0,0-2 0 0 0,3 0-322 0 0,7 0-593 0 0,-1-2 0 0 0,1-1-1 0 0,9-3 594 0 0,-16 2-2020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09:55.7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5 122 13360 0 0,'-1'-1'217'0'0,"0"-1"0"0"0,1 0 0 0 0,-1 0 0 0 0,1 1 0 0 0,-1-1 0 0 0,1 0 0 0 0,0 0 0 0 0,0 1 0 0 0,0-1 0 0 0,0 0 0 0 0,0 0 0 0 0,0 0 1 0 0,0 1-1 0 0,1-1 0 0 0,-1 0 0 0 0,0 0 0 0 0,1 0-217 0 0,1-5 1275 0 0,0 1-1 0 0,1 0 1 0 0,-1 0 0 0 0,3-3-1275 0 0,-3 5 246 0 0,1 0 1 0 0,-1 1 0 0 0,1-1-1 0 0,0 0 1 0 0,1 1 0 0 0,-1 0-1 0 0,0 0 1 0 0,1 0-1 0 0,0 0 1 0 0,-1 1 0 0 0,1-1-1 0 0,0 1 1 0 0,0 0 0 0 0,1 0-1 0 0,-1 0 1 0 0,2 0-247 0 0,0 0 74 0 0,1 1 1 0 0,0 0 0 0 0,-1 0-1 0 0,1 0 1 0 0,0 0-1 0 0,0 1 1 0 0,0 1-1 0 0,0-1 1 0 0,0 1 0 0 0,5 1-75 0 0,-8-1 35 0 0,2 0 56 0 0,1 1-1 0 0,-1-1 1 0 0,6 4-91 0 0,-10-5 26 0 0,0 1 0 0 0,0 0 0 0 0,0 1 0 0 0,-1-1 0 0 0,1 0 0 0 0,0 0 0 0 0,-1 1 0 0 0,1-1-1 0 0,-1 1 1 0 0,1-1 0 0 0,-1 1 0 0 0,0 0 0 0 0,1-1 0 0 0,-1 2-26 0 0,2 2 56 0 0,-1 0-1 0 0,0-1 1 0 0,0 1-1 0 0,0 0 1 0 0,-1 0-1 0 0,1 0 1 0 0,-1 1-1 0 0,0-1 1 0 0,-1 0-1 0 0,1 0 1 0 0,-1 1-1 0 0,0-1 1 0 0,-1 0-1 0 0,1 0 1 0 0,-1 1-1 0 0,0-1-55 0 0,-8 31 453 0 0,-1 0 0 0 0,-12 24-453 0 0,-32 67 717 0 0,36-90-553 0 0,4-8 210 0 0,-5 17-374 0 0,9-22 207 0 0,7-18-102 0 0,1-1 0 0 0,-1 1 0 0 0,1 0 0 0 0,1 0 0 0 0,-1 0 0 0 0,1 0 0 0 0,0 0 0 0 0,0 3-105 0 0,1-8 72 0 0,2-1-12 0 0,2 1-38 0 0,0 0 0 0 0,0-1 0 0 0,0 0 0 0 0,0 0 0 0 0,0 0 0 0 0,0 0 0 0 0,0-1 1 0 0,0 0-1 0 0,1 0-22 0 0,39-11 1 0 0,-20 4 3 0 0,48-12-284 0 0,-24 1-890 0 0,-9 4-1339 0 0,-29 11 1151 0 0,-2-1-45 0 0</inkml:trace>
  <inkml:trace contextRef="#ctx0" brushRef="#br0" timeOffset="613.071">519 531 21823 0 0,'0'0'498'0'0,"0"0"72"0"0,0 0 34 0 0,0 12 124 0 0,-4 6 1093 0 0,-1 16-1821 0 0,-3 18 1866 0 0,5-36-1807 0 0,-2 1 0 0 0,1-1 0 0 0,-2-1 0 0 0,0 1 0 0 0,-1-1 0 0 0,-1 0 0 0 0,-6 10-59 0 0,-3 3-187 0 0,-9 11-2494 0 0,15-28 1185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0:16.7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 26 16128 0 0,'-6'-4'1970'0'0,"5"4"-674"0"0,1 0 428 0 0,0 0 72 0 0,0 0-135 0 0,0 0-634 0 0,0 0-276 0 0,4-1-541 0 0,1 0 1 0 0,-1 0-1 0 0,0 0 1 0 0,0 0 0 0 0,0 0-1 0 0,1 1 1 0 0,-1 0-1 0 0,0 0 1 0 0,1 0 0 0 0,0 1-211 0 0,24-1 33 0 0,-6-3-243 0 0,26-3 298 0 0,-17-1-4389 0 0,-24 6-4496 0 0</inkml:trace>
  <inkml:trace contextRef="#ctx0" brushRef="#br0" timeOffset="345.457">36 119 8288 0 0,'-1'1'638'0'0,"-31"13"5098"0"0,30-13-2684 0 0,2-1-335 0 0,0 0-1510 0 0,0 0-667 0 0,0 0-129 0 0,2 1-41 0 0,1 1-293 0 0,1-1-1 0 0,0 1 0 0 0,0-1 0 0 0,0 0 0 0 0,0 0 1 0 0,0 0-1 0 0,0-1 0 0 0,0 1 0 0 0,0-1 1 0 0,0 0-1 0 0,0 0 0 0 0,0 0 0 0 0,0-1 1 0 0,2 0-77 0 0,10-2-349 0 0,0-1 1 0 0,0-1-1 0 0,1-1 349 0 0,23-6-2503 0 0,-22 8-4935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0:14.26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7 688 7832 0 0,'0'0'602'0'0,"0"-1"-395"0"0,-3-20 420 0 0,0 7 4754 0 0,2 13-3368 0 0,1 1-576 0 0,0 0-254 0 0,0 0-51 0 0,0 0-91 0 0,0 0-338 0 0,0 2-154 0 0,0 13-56 0 0,1-1 0 0 0,0 1 0 0 0,1-1 0 0 0,0 1-493 0 0,3 11 827 0 0,1 18-827 0 0,1 10 463 0 0,10 42 505 0 0,-1 44-968 0 0,-12-96 28 0 0,-1-11 406 0 0,-1 14-434 0 0,-2-33 315 0 0,0-21 130 0 0,0-24-85 0 0,0-73-188 0 0,4 1 0 0 0,16-87-172 0 0,-16 162-9 0 0,-3 17 0 0 0,1 1 0 0 0,0-1-1 0 0,0 1 1 0 0,1 0 0 0 0,1-1 0 0 0,3-7 9 0 0,-4 12 0 0 0,0-1 2 0 0,1 0 1 0 0,-1 1 0 0 0,1 0-1 0 0,0 0 1 0 0,0 0-1 0 0,4-3-2 0 0,-7 8 8 0 0,0 0 1 0 0,0 0-1 0 0,0 0 0 0 0,0 0 0 0 0,0 1 0 0 0,1-1 0 0 0,-1 0 1 0 0,0 1-1 0 0,0-1 0 0 0,0 1 0 0 0,1-1 0 0 0,-1 1 0 0 0,0 0 1 0 0,1 0-1 0 0,-1-1 0 0 0,0 1 0 0 0,1 0 0 0 0,-1 0 0 0 0,0 0 1 0 0,1 0-1 0 0,-1 0 0 0 0,0 1 0 0 0,1-1 0 0 0,-1 0 0 0 0,0 1 1 0 0,0-1-1 0 0,1 1 0 0 0,-1-1 0 0 0,0 1 0 0 0,0-1 0 0 0,0 1 1 0 0,0 0-1 0 0,0 0 0 0 0,0 0 0 0 0,0-1 0 0 0,0 1 0 0 0,0 0 0 0 0,1 1-8 0 0,5 5 37 0 0,-1 1-1 0 0,1-1 1 0 0,-1 1-1 0 0,-1 0 1 0 0,0 1-1 0 0,0 0 1 0 0,0-1-1 0 0,-1 1 1 0 0,-1 1-1 0 0,1 2-36 0 0,6 20 259 0 0,-2 0 1 0 0,1 13-260 0 0,-6-26 155 0 0,4 27-118 0 0,-2 0-1 0 0,-2 29-36 0 0,1 1 19 0 0,3-1-31 0 0,-6-62-173 0 0,0 0 0 0 0,1 0 1 0 0,0 1-1 0 0,1-1 0 0 0,0 0 185 0 0,-2-12-248 0 0,1-1-2 0 0,0 0 0 0 0,-1-1-1 0 0,1 1 1 0 0,0-1 0 0 0,0 1 0 0 0,0-1-1 0 0,-1 0 1 0 0,1 0 0 0 0,0 0-1 0 0,-1 0 1 0 0,1 0 0 0 0,-1 0 0 0 0,1 0-1 0 0,-1 0 1 0 0,1-1 0 0 0,-1 1 0 0 0,1-2 250 0 0,21-29-2953 0 0,-17 23 1716 0 0,8-13-1007 0 0</inkml:trace>
  <inkml:trace contextRef="#ctx0" brushRef="#br0" timeOffset="955.898">552 11 14544 0 0,'0'0'662'0'0,"0"0"-11"0"0,0 0-276 0 0,0 0 366 0 0,0 0 203 0 0,0 0 44 0 0,0 0-31 0 0,0 0-172 0 0,0 0-75 0 0,0 0-20 0 0,0 0-43 0 0,0 0-175 0 0,0 0-79 0 0,0 0-10 0 0,0 0-22 0 0,0 0-69 0 0,0 0-32 0 0,0 0-4 0 0,0 0 6 0 0,-14 0 612 0 0,4-3-590 0 0,-1 1-1 0 0,0 1 1 0 0,-1 0-284 0 0,-21-3 293 0 0,6 5 283 0 0,25-1-663 0 0,-13 12 67 0 0,14-4 21 0 0,1-2 1 0 0,-2 5 79 0 0,1 0 0 0 0,0 1 0 0 0,0-1-1 0 0,2 0 1 0 0,-1 1 0 0 0,2 4-81 0 0,0 26 228 0 0,7 107 532 0 0,-4-86-432 0 0,-2-24-58 0 0,15 158 891 0 0,-16-179-1030 0 0,-1-1-1 0 0,-1 6-130 0 0,0-22 72 0 0,0-1 15 0 0,0 0-12 0 0,0 0-10 0 0,0 0-1 0 0,1-1-11 0 0,1 1-63 0 0,0-1-1 0 0,-1 1 1 0 0,1-1-1 0 0,0 0 0 0 0,-1 0 1 0 0,1 0-1 0 0,-1 0 0 0 0,1 0 1 0 0,-1 0-1 0 0,1-1 1 0 0,-1 1-1 0 0,0 0 0 0 0,1-1 1 0 0,-1 1-1 0 0,0-1 11 0 0,2-3-115 0 0,9-8-1681 0 0,1 1 0 0 0,8-7 1796 0 0,17-16-7343 0 0,-31 26-356 0 0</inkml:trace>
  <inkml:trace contextRef="#ctx0" brushRef="#br0" timeOffset="1547.601">665 191 6448 0 0,'0'0'498'0'0,"0"0"78"0"0,0 0 1548 0 0,0-2 2218 0 0,7-5-148 0 0,-2 4-3048 0 0,0 0 0 0 0,1 1 0 0 0,0 0 0 0 0,5-1-1146 0 0,42-5 1681 0 0,-41 7-1602 0 0,0-1 0 0 0,-1 0 0 0 0,1 0 0 0 0,11-5-79 0 0,-18 6-506 0 0,8-4 1597 0 0,-10 2-2696 0 0,-7 1-3669 0 0,-4 1 3517 0 0,0 0 0 0 0,0 0 0 0 0,1 1 0 0 0,-1 1 0 0 0,0-1 1 0 0,0 1-1 0 0,-5 1 1757 0 0,-30 3-2667 0 0,24-3 4518 0 0,18-2-589 0 0,-2 1 33 0 0,-2 0-501 0 0,0 0 0 0 0,0 0 0 0 0,0 1 0 0 0,0 0 0 0 0,0 0 0 0 0,0 1 0 0 0,0-1 0 0 0,1 1 1 0 0,-1 0-1 0 0,1 0 0 0 0,0 0 0 0 0,-3 3-794 0 0,6-5 782 0 0,1-1-669 0 0,-1 1 0 0 0,1-1 0 0 0,-1 0 0 0 0,1 1 0 0 0,-1-1 0 0 0,1 1 0 0 0,-1-1 0 0 0,1 0 0 0 0,0 1 0 0 0,-1-1 0 0 0,1 1 0 0 0,0 0 0 0 0,-1-1-1 0 0,1 1 1 0 0,0-1 0 0 0,0 1 0 0 0,-1-1 0 0 0,1 1 0 0 0,0 0 0 0 0,0-1 0 0 0,0 1 0 0 0,0 0 0 0 0,0-1 0 0 0,0 1 0 0 0,0-1 0 0 0,0 1 0 0 0,0 0-1 0 0,0-1 1 0 0,0 1 0 0 0,0 0 0 0 0,0-1 0 0 0,1 1-113 0 0,9 23 1290 0 0,-5-15-779 0 0,-4-6-453 0 0,0-1 0 0 0,1 1 0 0 0,0-1 0 0 0,-1 0 1 0 0,1 1-1 0 0,0-1 0 0 0,0 0 0 0 0,0 0 0 0 0,1 0-58 0 0,0 0 58 0 0,0 1 0 0 0,-1-1 0 0 0,1 1 0 0 0,-1 0 0 0 0,0-1 0 0 0,0 1 0 0 0,1 2-58 0 0,1 2 122 0 0,1 0 0 0 0,0-1 0 0 0,0 1 0 0 0,1-1 0 0 0,0 0 0 0 0,0-1 0 0 0,5 5-122 0 0,13 11 365 0 0,12 16 432 0 0,-35-36-707 0 0,0 0 1 0 0,-1 0-1 0 0,1-1 0 0 0,0 1 0 0 0,-1 0 0 0 0,1 0 0 0 0,-1 0 0 0 0,1 0 1 0 0,-1 1-1 0 0,0-1 0 0 0,1 1-90 0 0,-1-2 18 0 0,0 1 0 0 0,0-1 0 0 0,0 1 0 0 0,0-1 0 0 0,0 1 0 0 0,0-1 0 0 0,-1 1 0 0 0,1-1 0 0 0,0 0 1 0 0,0 1-1 0 0,0-1 0 0 0,-1 1 0 0 0,1-1 0 0 0,0 0 0 0 0,0 1 0 0 0,-1-1 0 0 0,1 1 0 0 0,0-1 0 0 0,-1 0 0 0 0,1 1 0 0 0,0-1 0 0 0,-1 0 0 0 0,1 0 0 0 0,0 1 1 0 0,-1-1-1 0 0,1 0 0 0 0,-1 0 0 0 0,1 0 0 0 0,-1 1 0 0 0,1-1 0 0 0,-1 0 0 0 0,1 0 0 0 0,0 0 0 0 0,-1 0 0 0 0,0 0-18 0 0,-4 1 66 0 0,0 0-1 0 0,-1-1 0 0 0,1 0 1 0 0,-1 0-1 0 0,1 0 0 0 0,-1-1 1 0 0,1 0-1 0 0,-5-1-65 0 0,-15-1 81 0 0,-38 0 52 0 0,28 2-566 0 0,-16-3 433 0 0,34-1-688 0 0,12 2-2184 0 0,5 3 1152 0 0</inkml:trace>
  <inkml:trace contextRef="#ctx0" brushRef="#br0" timeOffset="2107.981">800 27 16871 0 0,'0'0'382'0'0,"0"0"54"0"0,0 0 22 0 0,0 0-46 0 0,0 0-140 0 0,11-10 2218 0 0,-6 8-2126 0 0,-1 0 0 0 0,1 1 0 0 0,0 0 0 0 0,-1 0 1 0 0,1 0-1 0 0,0 1 0 0 0,-1-1 0 0 0,2 1-364 0 0,10-1 612 0 0,24 1 1118 0 0,-24 0-987 0 0,-15 0-636 0 0,-1 0 10 0 0,0 0 3 0 0,0 0 0 0 0,0 0 4 0 0,0 0 17 0 0,0 0 10 0 0,0 0 1 0 0,0 0 0 0 0,7 8 304 0 0,-3 4-292 0 0,0 0-1 0 0,-1 1 0 0 0,-1-1 1 0 0,0 1-1 0 0,0 9-163 0 0,5 26 272 0 0,-2-15-86 0 0,3 15 74 0 0,-1-17 104 0 0,1 16-364 0 0,6 28 341 0 0,-13-69-313 0 0,3 6-11 0 0,-1 1 0 0 0,-1 0 0 0 0,0 0 0 0 0,-1 7-17 0 0,3 75 936 0 0,-5-93-914 0 0,0 1 0 0 0,0-1 1 0 0,0 0-1 0 0,-1 0 0 0 0,1 0 0 0 0,-1 0 1 0 0,1 0-1 0 0,-1 0 0 0 0,0-1 0 0 0,0 1 0 0 0,0 0 1 0 0,-1 0-23 0 0,2-2 8 0 0,-1 1 1 0 0,0-1 0 0 0,0 1-1 0 0,0-1 1 0 0,1 0 0 0 0,-1 0-1 0 0,0 0 1 0 0,0 0-1 0 0,0 0 1 0 0,0 0 0 0 0,0-1-1 0 0,1 1 1 0 0,-2 0-9 0 0,-26-10-31 0 0,10 4-465 0 0,-8-3-537 0 0,19 6-555 0 0,-1 0 0 0 0,0 0 0 0 0,-6 0 1588 0 0,6 2-1503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0:17.4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1 978 13824 0 0,'2'-1'355'0'0,"-1"1"-317"0"0,-1-1 1 0 0,1 1-1 0 0,-1 0 0 0 0,0 0 0 0 0,1-1 0 0 0,-1 1 0 0 0,0 0 0 0 0,1 0 1 0 0,-1-1-1 0 0,0 1 0 0 0,1 0 0 0 0,-1-1 0 0 0,0 1 0 0 0,0-1 0 0 0,1 1 1 0 0,-1 0-1 0 0,0-1 0 0 0,0 1 0 0 0,0-1 0 0 0,0 1 0 0 0,0 0 0 0 0,0-1 1 0 0,1 1-1 0 0,-1-1 0 0 0,0 1 0 0 0,0-1 0 0 0,0 1 0 0 0,0-1 0 0 0,0 1 1 0 0,-1 0-1 0 0,1-1 0 0 0,0 1 0 0 0,0-1 0 0 0,0 1 0 0 0,0-1-38 0 0,0 0 1131 0 0,0 1 373 0 0,0 0 61 0 0,0 0-58 0 0,0 0-311 0 0,0 0-138 0 0,0 0-30 0 0,0 3-78 0 0,-1 45 704 0 0,2 69 139 0 0,10 16-413 0 0,-8-115-1283 0 0,1 0 0 0 0,4 9-97 0 0,1 9 61 0 0,3 0-376 0 0,-9-28 137 0 0,0 0 0 0 0,0 0 0 0 0,-1 0 0 0 0,0 1 178 0 0,-1-5 123 0 0,0-2-2252 0 0,-1 0-4478 0 0,0-2-2384 0 0</inkml:trace>
  <inkml:trace contextRef="#ctx0" brushRef="#br0" timeOffset="899.713">120 11 11056 0 0,'0'-6'1144'0'0,"0"2"-920"0"0,0 4 768 0 0,0 0 326 0 0,0 0 61 0 0,0 0-45 0 0,0 0-232 0 0,10 7 883 0 0,-3-1-1526 0 0,0 1 0 0 0,-1 0 0 0 0,0 0 0 0 0,0 0 0 0 0,-1 1 0 0 0,0 0 0 0 0,1 3-459 0 0,6 9 588 0 0,38 59 1330 0 0,-4 3 0 0 0,26 65-1918 0 0,-10-6 1955 0 0,38 133-1955 0 0,-80-211 147 0 0,-7-22 48 0 0,-1 0 0 0 0,4 29-195 0 0,-6-7 124 0 0,-2 0 1 0 0,-4 0-1 0 0,-2 1 1 0 0,-3 0-1 0 0,-2-1 1 0 0,-6 21-125 0 0,-9 19 261 0 0,-3-1 1 0 0,-6 1-262 0 0,12-56 45 0 0,-1 1-1 0 0,-3-2 1 0 0,-2-1 0 0 0,-2 0-1 0 0,-9 11-44 0 0,17-33-144 0 0,-1-2 0 0 0,-14 15 144 0 0,14-19-3054 0 0,-15 13 3054 0 0,6-10-10399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29.8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24303 0 0,'0'0'554'0'0,"0"0"74"0"0,0 0 40 0 0,0 0-80 0 0,0 1-532 0 0,1 0 0 0 0,-1 0 0 0 0,0 0 0 0 0,0 0 0 0 0,0 0 0 0 0,1 0 0 0 0,-1 0 1 0 0,0 0-1 0 0,1 0 0 0 0,-1 0 0 0 0,1-1 0 0 0,-1 1 0 0 0,1 0 0 0 0,0 0 0 0 0,-1 0 1 0 0,1-1-1 0 0,0 1 0 0 0,-1 0 0 0 0,1-1 0 0 0,0 1 0 0 0,0-1 0 0 0,-1 1 0 0 0,1-1 1 0 0,0 1-1 0 0,0-1 0 0 0,0 1 0 0 0,0-1-56 0 0,2 1 114 0 0,0 0 0 0 0,0 0-1 0 0,0-1 1 0 0,0 1 0 0 0,0-1 0 0 0,0 0-1 0 0,1 1-113 0 0,7-2-20 0 0,1 0-1 0 0,-1 0 1 0 0,0-1-1 0 0,1-1 1 0 0,4-1 20 0 0,32-12-4545 0 0,-35 11 2859 0 0</inkml:trace>
  <inkml:trace contextRef="#ctx0" brushRef="#br0" timeOffset="1">17 136 22175 0 0,'-10'7'1690'0'0,"5"-3"-1157"0"0,5-4-524 0 0,0 0 0 0 0,-1 1 0 0 0,1-1 0 0 0,0 0 0 0 0,0 1 0 0 0,0-1 0 0 0,0 0 0 0 0,0 0 0 0 0,0 1 1 0 0,0-1-1 0 0,0 0 0 0 0,0 1 0 0 0,0-1 0 0 0,0 0 0 0 0,0 0 0 0 0,0 1 0 0 0,0-1 0 0 0,0 0 0 0 0,0 1 0 0 0,0-1 0 0 0,0 0 0 0 0,0 0 0 0 0,0 1 0 0 0,0-1 0 0 0,1 0 0 0 0,-1 0 1 0 0,0 1-1 0 0,0-1 0 0 0,0 0 0 0 0,0 0 0 0 0,1 1 0 0 0,-1-1 0 0 0,0 0 0 0 0,0 0-9 0 0,7 6 311 0 0,-7-6-278 0 0,3 2 118 0 0,0 0 0 0 0,1-1 1 0 0,-1 1-1 0 0,1-1 0 0 0,0 0 0 0 0,-1 0 1 0 0,1 0-1 0 0,0 0 0 0 0,0 0 0 0 0,-1-1 0 0 0,1 0 1 0 0,2 0-152 0 0,6 0 29 0 0,1 0-1 0 0,0-1 1 0 0,1-1-29 0 0,30-6-4306 0 0,11-5 4306 0 0,-16 1-1662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27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382 881 5528 0 0,'0'0'249'0'0,"1"-1"-1"0"0,0 1-17 0 0,0 0-1 0 0,0-1 1 0 0,0 1-1 0 0,0 0 1 0 0,-1-1 0 0 0,1 1-1 0 0,0-1 1 0 0,0 0-1 0 0,0 1 1 0 0,-1-1-1 0 0,1 0 1 0 0,0 1-1 0 0,-1-1 1 0 0,1 0 0 0 0,0 0-1 0 0,-1 0 1 0 0,1 1-1 0 0,-1-1 1 0 0,1 0-1 0 0,-1 0 1 0 0,0 0 0 0 0,1 0-1 0 0,-1 0 1 0 0,0 0-1 0 0,0 0 1 0 0,1 0-1 0 0,-1 0 1 0 0,0 0-231 0 0,3-8 4648 0 0,-3 8-4451 0 0,0-1 0 0 0,0 1-1 0 0,0 0 1 0 0,0 0 0 0 0,-1 0 0 0 0,1 0 0 0 0,0 0 0 0 0,0 0 0 0 0,-1 0 0 0 0,1 0-1 0 0,0 0 1 0 0,-1 0 0 0 0,1 0 0 0 0,-1 0 0 0 0,0-1-197 0 0,-2-5 773 0 0,2 4-569 0 0,0 1 0 0 0,-1 0 0 0 0,1-1-1 0 0,0 1 1 0 0,-1 0 0 0 0,0 0-1 0 0,1 0 1 0 0,-1 0 0 0 0,0 1 0 0 0,0-2-204 0 0,-12-12 944 0 0,6 4-783 0 0,0 0 0 0 0,-1 1 1 0 0,0 0-1 0 0,0 1 0 0 0,-1 0 1 0 0,0 0-1 0 0,-1 1 0 0 0,0 0 1 0 0,0 1-1 0 0,-10-5-161 0 0,13 8 83 0 0,0 1-1 0 0,0 0 1 0 0,0 0 0 0 0,0 0-1 0 0,-1 1 1 0 0,1 0 0 0 0,-1 1-1 0 0,1 0 1 0 0,-1 0 0 0 0,0 1-1 0 0,1 0 1 0 0,-1 1 0 0 0,0 0-1 0 0,1 0 1 0 0,-1 0 0 0 0,1 1-1 0 0,-2 1-82 0 0,5 0 2 0 0,0-1-1 0 0,0 1 0 0 0,0 0 1 0 0,0 0-1 0 0,1 0 0 0 0,0 0 1 0 0,-1 1-1 0 0,1 0 0 0 0,1 0 1 0 0,-1 0-1 0 0,0 0 0 0 0,1 1 1 0 0,0-1-1 0 0,0 1 0 0 0,0 0 0 0 0,1 0 1 0 0,0 0-1 0 0,0 0 0 0 0,-1 2 0 0 0,-1 8 9 0 0,-1-1 1 0 0,2 1 0 0 0,0 0 0 0 0,1 0 0 0 0,0 0 0 0 0,1 7-11 0 0,2 14 27 0 0,1-1 1 0 0,2 0 0 0 0,1 0-1 0 0,1 0 1 0 0,3-1-1 0 0,8 25-27 0 0,-11-41-49 0 0,1-1 0 0 0,0 0-1 0 0,1-1 1 0 0,8 11 49 0 0,-11-17 47 0 0,2-1-1 0 0,0 0 1 0 0,0-1 0 0 0,0 0-1 0 0,1 0 1 0 0,0 0 0 0 0,1-1-1 0 0,3 2-46 0 0,-9-7 27 0 0,0 0 0 0 0,0 0-1 0 0,1 0 1 0 0,-1-1 0 0 0,0 1 0 0 0,1-1-1 0 0,-1 0 1 0 0,0 0 0 0 0,1 0 0 0 0,0-1-1 0 0,-1 1 1 0 0,1-1 0 0 0,-1 0 0 0 0,1 0-1 0 0,0 0 1 0 0,1-1-27 0 0,1 0 40 0 0,-1 0 0 0 0,0-1-1 0 0,0 1 1 0 0,0-1 0 0 0,0-1 0 0 0,0 1 0 0 0,0-1-1 0 0,0 1 1 0 0,-1-1 0 0 0,2-2-40 0 0,7-6 101 0 0,-1 0 0 0 0,-1 0 1 0 0,0-1-1 0 0,-1-1 0 0 0,0 0 0 0 0,7-13-101 0 0,-6 8 80 0 0,-1 0-1 0 0,-1-1 0 0 0,-1 0 0 0 0,-1 0 0 0 0,-1 0 0 0 0,0-1 0 0 0,-1 0 0 0 0,-1-5-79 0 0,-1 8 22 0 0,-2 1-1 0 0,0-1 0 0 0,0 1 1 0 0,-2-1-1 0 0,0 0 1 0 0,-1 1-1 0 0,0 0 0 0 0,-2-1 1 0 0,0 1-1 0 0,-3-7-21 0 0,4 14 0 0 0,26 102-87 0 0,-4-17 30 0 0,33 135 196 0 0,-43-181-336 0 0,2 0 0 0 0,1-1 1 0 0,1 0-1 0 0,4 4 197 0 0,-2-14-3570 0 0,-9-14-5635 0 0</inkml:trace>
  <inkml:trace contextRef="#ctx0" brushRef="#br0" timeOffset="696.911">846 44 16208 0 0,'0'0'365'0'0,"0"0"56"0"0,0 0 26 0 0,0 0-53 0 0,4-6 294 0 0,-3 5 4194 0 0,-1 2-4760 0 0,-1 0 1 0 0,1 1 0 0 0,-1-1 0 0 0,1 0 0 0 0,-1 0 0 0 0,0 1-1 0 0,0-1 1 0 0,0 0 0 0 0,0 0 0 0 0,0 0 0 0 0,0 0 0 0 0,0 0-1 0 0,0 0 1 0 0,0 0 0 0 0,0-1 0 0 0,0 1 0 0 0,-1 0-123 0 0,0 0 114 0 0,0 1 1 0 0,0-1 0 0 0,-1 0-1 0 0,1 0 1 0 0,0 0 0 0 0,-1 0-1 0 0,1 0 1 0 0,-1 0 0 0 0,1-1-1 0 0,-1 1-114 0 0,-14-2 526 0 0,1-1-1 0 0,-1 0 1 0 0,0-2-526 0 0,11 3 63 0 0,4 1-56 0 0,1 0 0 0 0,-1 0 0 0 0,0 0 0 0 0,0 1 0 0 0,1-1 0 0 0,-1 0 0 0 0,0 1 0 0 0,1-1 0 0 0,-1 1 0 0 0,0-1 0 0 0,1 1 0 0 0,-1 0 0 0 0,1 0 0 0 0,-1 0 0 0 0,1 0 0 0 0,-1 0 0 0 0,1 0 0 0 0,0 0 0 0 0,-1 0-1 0 0,1 0 1 0 0,0 1 0 0 0,0-1 0 0 0,0 0 0 0 0,0 1 0 0 0,0-1 0 0 0,0 1 0 0 0,1-1 0 0 0,-1 1 0 0 0,0 0 0 0 0,1-1 0 0 0,-1 1-7 0 0,-3 17 1 0 0,2-14-15 0 0,1 1 1 0 0,0 0-1 0 0,0 1 1 0 0,0 4 13 0 0,10 151 439 0 0,-4-85 114 0 0,-2 35-553 0 0,-3 1 1570 0 0,12 72-1570 0 0,-10-172 89 0 0,-1-9-49 0 0,-1 0 1 0 0,1 0-1 0 0,-1-1 1 0 0,0 1-1 0 0,-1 3-40 0 0,1-6 24 0 0,0 0-1 0 0,0-1 1 0 0,0 1 0 0 0,0 0-1 0 0,-1-1 1 0 0,1 1 0 0 0,0 0-1 0 0,0-1 1 0 0,1 1-1 0 0,-1-1 1 0 0,0 1 0 0 0,0 0-1 0 0,0-1 1 0 0,0 1 0 0 0,0 0-1 0 0,1-1 1 0 0,-1 1 0 0 0,0-1-1 0 0,1 1 1 0 0,-1-1 0 0 0,0 1-1 0 0,1 0-23 0 0,-1-1 12 0 0,1 0 0 0 0,-1 0 0 0 0,1 0-1 0 0,-1 0 1 0 0,1 1 0 0 0,-1-1 0 0 0,1 0-1 0 0,-1 0 1 0 0,1 0 0 0 0,-1 0 0 0 0,1 0 0 0 0,-1 0-1 0 0,1 0 1 0 0,-1 0 0 0 0,1-1 0 0 0,-1 1 0 0 0,1 0-1 0 0,-1 0 1 0 0,1 0 0 0 0,-1 0 0 0 0,0-1 0 0 0,1 1-12 0 0,5-3 44 0 0,-1 0 1 0 0,1-1 0 0 0,-1 0-1 0 0,2-2-44 0 0,-1 1 74 0 0,49-37-506 0 0,3 3-6285 0 0,-54 33 4818 0 0</inkml:trace>
  <inkml:trace contextRef="#ctx0" brushRef="#br0" timeOffset="1111.73">898 629 13360 0 0,'-2'0'5715'0'0,"8"-3"-3190"0"0,23-13-935 0 0,-21 9-1366 0 0,0 0 0 0 0,-1-1 0 0 0,0 0 0 0 0,-1 0-1 0 0,0 0 1 0 0,0-1 0 0 0,0 0 0 0 0,-1 0 0 0 0,-1-1 0 0 0,0 1 0 0 0,0-1 0 0 0,0-2-224 0 0,5-22 311 0 0,-1 0 1 0 0,-1 0-1 0 0,-3-1-311 0 0,0 13 127 0 0,-2 1-46 0 0,-1 1 0 0 0,-1-1 0 0 0,-1 0 1 0 0,-3-11-82 0 0,1-15 20 0 0,-8-45 40 0 0,11 88-60 0 0,-1 1 0 0 0,0 0 0 0 0,1 0 0 0 0,-1 0 0 0 0,-1 0 0 0 0,1 0 0 0 0,0 0 0 0 0,-2-2 0 0 0,2 6-6 0 0,0 0 0 0 0,1-1-1 0 0,-1 1 1 0 0,0 0 0 0 0,0 0-1 0 0,1 0 1 0 0,-1 0 0 0 0,0 0 0 0 0,1 0-1 0 0,-1 0 1 0 0,1 0 0 0 0,-1 0-1 0 0,1 0 1 0 0,-1 1 6 0 0,-5 17-28 0 0,0 1 1 0 0,2 0-1 0 0,0 0 0 0 0,1 1 1 0 0,0 12 27 0 0,-7 138 409 0 0,10-127 3 0 0,2 1 1 0 0,6 37-413 0 0,-6-70 65 0 0,1 0 0 0 0,0 0-1 0 0,0 0 1 0 0,2-1 0 0 0,1 6-65 0 0,-3-12 33 0 0,-1 0 1 0 0,1-1-1 0 0,0 1 1 0 0,0 0 0 0 0,0-1-1 0 0,0 0 1 0 0,1 0-1 0 0,0 0 1 0 0,0 0-1 0 0,0 0 1 0 0,0-1 0 0 0,1 0-1 0 0,1 1-33 0 0,-4-3-41 0 0,1 1 0 0 0,0-1 0 0 0,0 0 0 0 0,0-1 0 0 0,0 1 0 0 0,0 0 0 0 0,0-1-1 0 0,0 0 1 0 0,0 0 0 0 0,0 0 0 0 0,0 0 0 0 0,0 0 0 0 0,0 0 0 0 0,0-1 0 0 0,0 1 0 0 0,0-1 0 0 0,-1 0 0 0 0,1 0 0 0 0,0 0 0 0 0,0-1-1 0 0,0 1 1 0 0,-1 0 0 0 0,2-2 41 0 0,3-2-1021 0 0,1 0-1 0 0,-2 0 0 0 0,1-1 0 0 0,-1 0 1 0 0,0 0-1 0 0,0-1 0 0 0,3-4 1022 0 0,-2 0-1735 0 0</inkml:trace>
  <inkml:trace contextRef="#ctx0" brushRef="#br0" timeOffset="1602.101">1137 27 19063 0 0,'0'0'432'0'0,"3"-9"1207"0"0,-3 8-1512 0 0,0 0 0 0 0,0 0-1 0 0,1 0 1 0 0,-1 0 0 0 0,0 0-1 0 0,1 1 1 0 0,-1-1 0 0 0,1 0 0 0 0,-1 0-1 0 0,1 0 1 0 0,0 1 0 0 0,-1-1 0 0 0,1 0-1 0 0,0 1 1 0 0,-1-1 0 0 0,1 1 0 0 0,0-1-1 0 0,0 1 1 0 0,-1-1 0 0 0,1 1 0 0 0,0-1-1 0 0,0 1 1 0 0,0 0 0 0 0,0-1 0 0 0,0 1-1 0 0,0 0 1 0 0,-1 0 0 0 0,1 0 0 0 0,0 0-1 0 0,0 0 1 0 0,0 0 0 0 0,0 0 0 0 0,1 0-127 0 0,2 0 117 0 0,1 1 0 0 0,-1 0 0 0 0,1 1 1 0 0,-1-1-1 0 0,0 1 0 0 0,2 0-117 0 0,6 3 259 0 0,-3-3-103 0 0,1-1 0 0 0,-1 0 1 0 0,7 0-157 0 0,-11-1 77 0 0,0 0 0 0 0,1 0 0 0 0,-1 1 0 0 0,0-1 0 0 0,0 1 0 0 0,-1 0 0 0 0,1 1 0 0 0,0-1 0 0 0,0 1 0 0 0,0 0 0 0 0,-1 0 0 0 0,1 0 0 0 0,-1 1 0 0 0,0 0 0 0 0,2 0-77 0 0,1 5 106 0 0,0-1 0 0 0,0 1-1 0 0,-1 0 1 0 0,0 0 0 0 0,0 1 0 0 0,-1 0-1 0 0,0 0 1 0 0,-1 0 0 0 0,0 1-1 0 0,0 0-105 0 0,8 25 487 0 0,-3 0-1 0 0,1 9-486 0 0,-1-7 330 0 0,46 182 825 0 0,-50-201-1222 0 0,1 5 154 0 0,-1 0 1 0 0,-1 1-1 0 0,1 19-87 0 0,-4-37 37 0 0,-1-1-1 0 0,0 1 1 0 0,0 0-1 0 0,-1 0 1 0 0,1-1 0 0 0,-1 1-1 0 0,-1 0 1 0 0,1-1-1 0 0,-1 1 1 0 0,0-1-1 0 0,0 0 1 0 0,0 0-1 0 0,-1 1 1 0 0,0-1-1 0 0,0-1 1 0 0,0 1-1 0 0,-1 0 1 0 0,-1 0-37 0 0,3-2 16 0 0,-1-1 0 0 0,1 0 0 0 0,-1-1 0 0 0,1 1 0 0 0,-1 0 0 0 0,0-1 0 0 0,0 0 0 0 0,0 1 0 0 0,0-1-1 0 0,0 0 1 0 0,0 0 0 0 0,0-1 0 0 0,0 1 0 0 0,-1-1 0 0 0,1 0 0 0 0,0 1 0 0 0,0-1 0 0 0,0-1 0 0 0,0 1 0 0 0,-1 0 0 0 0,1-1 0 0 0,-1 0-16 0 0,-10-2-11 0 0,1-2 1 0 0,0 1 0 0 0,1-1-1 0 0,-9-5 11 0 0,3 1-168 0 0,12 6-387 0 0,0 0 1 0 0,0 0-1 0 0,0-1 0 0 0,0 1 0 0 0,1-2 0 0 0,-4-3 555 0 0,8 7-2198 0 0,1 1-4550 0 0,0 0-1941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30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294 621 11520 0 0,'-3'-2'1190'0'0,"3"1"-1085"0"0,-1 1-1 0 0,1-1 1 0 0,-1 0-1 0 0,1 1 0 0 0,0-1 1 0 0,-1 1-1 0 0,1-1 1 0 0,0 0-1 0 0,-1 1 1 0 0,1-1-1 0 0,0 0 1 0 0,0 1-1 0 0,0-1 0 0 0,0 0 1 0 0,0 1-1 0 0,-1-1 1 0 0,1 0-1 0 0,0 1 1 0 0,1-1-1 0 0,-1 0-104 0 0,0-1 495 0 0,-1-22 2893 0 0,-1-7-663 0 0,-3 9-1417 0 0,5 16-1019 0 0,-1-1 1 0 0,-1 1 0 0 0,1-1 0 0 0,-1 1 0 0 0,0 0 0 0 0,-1 0 0 0 0,1-1 0 0 0,-1 2-1 0 0,-1-1 1 0 0,1 0 0 0 0,-1 0-290 0 0,-2-2 136 0 0,-1 2-1 0 0,1-1 1 0 0,-1 1-1 0 0,0 0 0 0 0,-1 0 1 0 0,1 1-1 0 0,-1-1 1 0 0,0 2-1 0 0,0-1 1 0 0,-1 1-1 0 0,-8-2-135 0 0,13 4 43 0 0,0 1 0 0 0,1 0 0 0 0,-1 0 0 0 0,0 0 0 0 0,0 1 0 0 0,0 0 0 0 0,0-1 0 0 0,0 1 0 0 0,0 1 0 0 0,0-1 0 0 0,0 0 0 0 0,0 1 0 0 0,0 0 0 0 0,0 0 0 0 0,0 0 0 0 0,1 0 0 0 0,-1 1 0 0 0,0 0-1 0 0,1-1 1 0 0,-1 1 0 0 0,1 1 0 0 0,0-1 0 0 0,0 0 0 0 0,0 1 0 0 0,0-1 0 0 0,0 1 0 0 0,0 0 0 0 0,1 0 0 0 0,-1 1-43 0 0,-3 5 0 0 0,0 0 0 0 0,1 0 0 0 0,0 1 0 0 0,1 0 0 0 0,0 0 0 0 0,0 1 0 0 0,1-1 0 0 0,1 1 0 0 0,0-1 0 0 0,0 1 0 0 0,0 9 0 0 0,1 16 0 0 0,1 1 0 0 0,4 29 0 0 0,-3-48 8 0 0,2-1 0 0 0,0 0 0 0 0,1 1 0 0 0,1-1-8 0 0,-2-8 8 0 0,0 1 0 0 0,1 0 0 0 0,0-1 0 0 0,1 0 0 0 0,0 0 0 0 0,1 0 0 0 0,3 4-8 0 0,-7-11 21 0 0,1 1 1 0 0,0 0-1 0 0,-1-1 0 0 0,1 1 0 0 0,0-1 0 0 0,1 0 1 0 0,-1 0-1 0 0,0 0 0 0 0,0 0 0 0 0,1-1 1 0 0,-1 1-1 0 0,1-1 0 0 0,-1 0 0 0 0,1 0 0 0 0,0 0 1 0 0,2-1-22 0 0,-3 1 42 0 0,0-1 0 0 0,0 0 0 0 0,0 0 0 0 0,0 0 0 0 0,0-1 0 0 0,0 1 0 0 0,0-1 1 0 0,0 1-1 0 0,0-1 0 0 0,-1 0 0 0 0,1 0 0 0 0,0 0 0 0 0,-1-1 0 0 0,1 1 0 0 0,0-1 1 0 0,-1 1-1 0 0,0-1 0 0 0,1 0 0 0 0,-1 0 0 0 0,0 0 0 0 0,1-1-42 0 0,6-7 47 0 0,0-1 1 0 0,-1 0-1 0 0,0 0 1 0 0,-1-1-1 0 0,-1 0 0 0 0,0 0 1 0 0,0 0-1 0 0,-1-1 1 0 0,-1 0-1 0 0,0 0 0 0 0,-1 0 1 0 0,0 0-1 0 0,0-8-47 0 0,-2 6 24 0 0,0 3 17 0 0,0-1 1 0 0,-1 1-1 0 0,-1-4-41 0 0,1 13 5 0 0,-1 0-1 0 0,1 0 1 0 0,-1 0 0 0 0,1 0 0 0 0,-1 0 0 0 0,0 0-1 0 0,0 1 1 0 0,0-1 0 0 0,-1 0 0 0 0,1 1-1 0 0,-1-1 1 0 0,1 1 0 0 0,-1 0 0 0 0,0-1-1 0 0,0 1 1 0 0,0 0-5 0 0,1 2-1 0 0,1 0 0 0 0,0 0 0 0 0,0 0 1 0 0,0 0-1 0 0,0 0 0 0 0,-1 0 0 0 0,1 0 0 0 0,0 0 0 0 0,0 0 0 0 0,0 0 0 0 0,-1 0 0 0 0,1 0 1 0 0,0 0-1 0 0,0 0 0 0 0,0 0 0 0 0,0 0 0 0 0,-1 0 0 0 0,1 0 0 0 0,0 1 0 0 0,0-1 0 0 0,0 0 1 0 0,0 0-1 0 0,0 0 0 0 0,0 0 0 0 0,-1 0 0 0 0,1 1 0 0 0,0-1 0 0 0,0 0 0 0 0,0 0 0 0 0,0 0 1 0 0,0 0-1 0 0,0 0 0 0 0,0 1 0 0 0,0-1 0 0 0,0 0 0 0 0,0 0 0 0 0,0 0 0 0 0,0 1 0 0 0,0-1 1 0 0,0 0-1 0 0,0 0 0 0 0,0 0 0 0 0,0 0 0 0 0,0 1 0 0 0,0-1 0 0 0,0 0 0 0 0,0 0 1 0 0,0 0-1 0 0,0 1 0 0 0,0-1 1 0 0,-1 10-67 0 0,4 29 30 0 0,1 1-1 0 0,1-1 0 0 0,2 0 0 0 0,2-1 1 0 0,2 0-1 0 0,10 22 38 0 0,-17-47-221 0 0,2 1 1 0 0,0-2-1 0 0,0 1 1 0 0,1-1-1 0 0,8 11 221 0 0,-13-20-273 0 0,2 1-1 0 0,-1 0 1 0 0,0-1-1 0 0,1 0 1 0 0,-1 0-1 0 0,1 0 1 0 0,0 0-1 0 0,4 2 274 0 0,-5-4-262 0 0,-1 0 1 0 0,1 0-1 0 0,0 0 0 0 0,0 0 0 0 0,0 0 1 0 0,-1 0-1 0 0,1-1 0 0 0,0 0 0 0 0,0 1 0 0 0,0-1 1 0 0,0 0-1 0 0,0-1 0 0 0,0 1 0 0 0,0 0 1 0 0,0-1 261 0 0,13-5-1342 0 0</inkml:trace>
  <inkml:trace contextRef="#ctx0" brushRef="#br0" timeOffset="346.919">721 616 11520 0 0,'-1'-3'208'0'0,"0"0"1"0"0,0 0-1 0 0,0-1 0 0 0,-1 1 1 0 0,1 0-1 0 0,-1 0 1 0 0,0 1-1 0 0,0-1 1 0 0,0 0-1 0 0,0 1 1 0 0,-1-1-1 0 0,1 1 1 0 0,-1 0-1 0 0,1-1 1 0 0,-1 1-1 0 0,0 1 0 0 0,0-2-208 0 0,-7-3 1765 0 0,-1 1 0 0 0,1-1 0 0 0,-1 2 0 0 0,-5-3-1765 0 0,14 7 163 0 0,-1-1 0 0 0,0 0-1 0 0,1 1 1 0 0,-1 0 0 0 0,0-1 0 0 0,1 1-1 0 0,-1 0 1 0 0,0 0 0 0 0,1 1-1 0 0,-1-1 1 0 0,1 1 0 0 0,-1-1 0 0 0,0 1-1 0 0,1 0 1 0 0,-1 0 0 0 0,1 0-1 0 0,0 0 1 0 0,-1 0 0 0 0,1 0-1 0 0,0 1 1 0 0,-1-1 0 0 0,1 1 0 0 0,0 0-1 0 0,0-1 1 0 0,0 1 0 0 0,1 0-1 0 0,-1 0 1 0 0,0 0 0 0 0,0 2-163 0 0,-3 3 218 0 0,0 1 0 0 0,0 0 1 0 0,1 0-1 0 0,0 0 0 0 0,0 1 1 0 0,1-1-1 0 0,-3 10-218 0 0,3-4 57 0 0,0 0 0 0 0,0 1 1 0 0,1 0-1 0 0,1-1 0 0 0,0 1 1 0 0,1 0-1 0 0,1 0 0 0 0,1-1 1 0 0,0 1-1 0 0,0-1 0 0 0,1 1 1 0 0,1-1-1 0 0,1 0 0 0 0,0 0 1 0 0,1-1-1 0 0,0 1 0 0 0,1-1 1 0 0,5 7-58 0 0,-9-17 1 0 0,0 1 0 0 0,0-1 1 0 0,0 0-1 0 0,0 0 0 0 0,1 0 0 0 0,-1 0 1 0 0,1-1-1 0 0,0 1 0 0 0,0-1 1 0 0,0 0-1 0 0,0 0 0 0 0,0-1 0 0 0,0 1 1 0 0,1-1-1 0 0,-1 0 0 0 0,1 0 0 0 0,-1 0 1 0 0,0-1-1 0 0,1 0 0 0 0,-1 0 1 0 0,3 0-2 0 0,2 0-124 0 0,-1 0 0 0 0,1-1 0 0 0,0-1 1 0 0,0 1-1 0 0,0-1 0 0 0,-1-1 0 0 0,1 0 1 0 0,-1 0-1 0 0,0 0 0 0 0,4-3 124 0 0,-1-1-637 0 0,1 0 0 0 0,-2 0-1 0 0,5-5 638 0 0,7-8-1600 0 0</inkml:trace>
  <inkml:trace contextRef="#ctx0" brushRef="#br0" timeOffset="701.645">867 0 18431 0 0,'0'0'1415'0'0,"0"0"-914"0"0,2 16 562 0 0,48 199 5237 0 0,-31-107-5784 0 0,-4 2 0 0 0,-5 2-516 0 0,-7-53 94 0 0,15 169 245 0 0,-17-215-452 0 0,0-6-433 0 0,0 0-1 0 0,0 0 0 0 0,0-1 0 0 0,1 1 1 0 0,1 5 546 0 0,-2-11-1514 0 0</inkml:trace>
  <inkml:trace contextRef="#ctx0" brushRef="#br0" timeOffset="702.645">815 482 22663 0 0,'0'0'514'0'0,"0"0"71"0"0,0 0 32 0 0,0 0-66 0 0,1 1-359 0 0,19 0 211 0 0,0 0-1 0 0,0-1 1 0 0,0-1 0 0 0,0-1-1 0 0,11-3-402 0 0,71-11-180 0 0,-34 5-4109 0 0,-48 9-4025 0 0</inkml:trace>
  <inkml:trace contextRef="#ctx0" brushRef="#br0" timeOffset="1047.307">1260 369 20671 0 0,'-7'16'2083'0'0,"5"3"-1479"0"0,2 0-1 0 0,0 0 1 0 0,1 0-1 0 0,2 13-603 0 0,17 75 2775 0 0,-9-53-2480 0 0,-4-22-193 0 0,2-1 0 0 0,1 1 0 0 0,1-1 0 0 0,7 11-102 0 0,15 25-8151 0 0,-27-57-656 0 0</inkml:trace>
  <inkml:trace contextRef="#ctx0" brushRef="#br0" timeOffset="1400.946">1445 404 23551 0 0,'0'0'539'0'0,"0"0"77"0"0,1 1 31 0 0,11 12-284 0 0,-1 0 1 0 0,0 2 0 0 0,-1-1 0 0 0,-1 1-1 0 0,0 1 1 0 0,1 4-364 0 0,11 24 430 0 0,-3 1-1 0 0,-1 1 1 0 0,-1 5-430 0 0,24 65 242 0 0,-38-110-243 0 0,3 6 68 0 0,0 0 0 0 0,1 0-1 0 0,3 5-66 0 0,-8-15 27 0 0,0 0-1 0 0,1 0 0 0 0,-1 0 1 0 0,0-1-1 0 0,0 1 0 0 0,1 0 1 0 0,-1-1-1 0 0,1 1 0 0 0,-1-1 1 0 0,1 0-1 0 0,0 1 0 0 0,0-1 1 0 0,0 0-1 0 0,-1 0 0 0 0,1 0 1 0 0,0 0-1 0 0,0 0 0 0 0,0-1 1 0 0,0 1-1 0 0,1 0 0 0 0,-1-1 1 0 0,0 0-1 0 0,2 1-26 0 0,-2-2 27 0 0,0 0 1 0 0,1 1-1 0 0,-1-1 0 0 0,0 0 0 0 0,0 0 1 0 0,0 0-1 0 0,0-1 0 0 0,0 1 0 0 0,-1 0 1 0 0,1-1-1 0 0,0 1 0 0 0,0-1 1 0 0,-1 0-1 0 0,1 1 0 0 0,-1-1 0 0 0,0 0 1 0 0,1 0-28 0 0,20-35 336 0 0,-16 22-290 0 0,0 1 1 0 0,-1-1-1 0 0,-1 0 1 0 0,0 0-1 0 0,-1-1 0 0 0,0 1 1 0 0,-1-14-47 0 0,0-22 265 0 0,-4-37-265 0 0,2 77 2 0 0,-13-164-2999 0 0,11 163 1802 0 0</inkml:trace>
  <inkml:trace contextRef="#ctx0" brushRef="#br0" timeOffset="4102.435">1424 84 23583 0 0,'0'0'520'0'0,"0"0"112"0"0,0 0 16 0 0,0 0 8 0 0,0 0-528 0 0,6 2-128 0 0,1 1 0 0 0,1 2 0 0 0,0-3-736 0 0,-1 0-184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5:11:32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269 630 15408 0 0,'0'0'60'0'0,"0"0"1"0"0,0 0 0 0 0,0 0 0 0 0,0 0 0 0 0,-1 0 0 0 0,1 0 0 0 0,0-1 0 0 0,0 1 0 0 0,0 0 0 0 0,0 0 0 0 0,0 0 0 0 0,0 0 0 0 0,0 0 0 0 0,0 0 0 0 0,0-1 0 0 0,0 1 0 0 0,-1 0 0 0 0,1 0-1 0 0,0 0 1 0 0,0 0 0 0 0,0 0 0 0 0,0-1 0 0 0,0 1 0 0 0,0 0 0 0 0,0 0 0 0 0,0 0 0 0 0,0 0 0 0 0,0-1 0 0 0,0 1 0 0 0,0 0 0 0 0,0 0 0 0 0,0 0 0 0 0,1 0 0 0 0,-1 0 0 0 0,0-1 0 0 0,0 1 0 0 0,0 0-1 0 0,0 0 1 0 0,0 0 0 0 0,0 0 0 0 0,0 0 0 0 0,0 0 0 0 0,0-1 0 0 0,0 1 0 0 0,1 0 0 0 0,-1 0 0 0 0,0 0 0 0 0,0 0-61 0 0,9-15 3225 0 0,-7 11-2690 0 0,1 0 0 0 0,-1 0 0 0 0,0 0 0 0 0,0 0 0 0 0,0 0 0 0 0,-1 0 0 0 0,0-1 0 0 0,1-1-535 0 0,-2 2 143 0 0,-1 0 1 0 0,1 1-1 0 0,-1-1 0 0 0,0 1 1 0 0,0-1-1 0 0,-1 1 0 0 0,1 0 1 0 0,-1 0-1 0 0,1-1 0 0 0,-1 1 1 0 0,0 0-1 0 0,0 0 0 0 0,-1 0 1 0 0,1 1-1 0 0,-1-1 0 0 0,0-1-143 0 0,-3-1 80 0 0,0 0-1 0 0,0 0 1 0 0,-1 0-1 0 0,1 1 0 0 0,-1 0 1 0 0,0 0-1 0 0,-3-1-79 0 0,2 2 23 0 0,-1-1 1 0 0,0 1-1 0 0,0 1 1 0 0,0 0-1 0 0,0 0 0 0 0,0 1 1 0 0,0 0-1 0 0,-9 1-23 0 0,14 0 8 0 0,-1 0 0 0 0,1 0 0 0 0,0 1 0 0 0,0-1 0 0 0,1 1 0 0 0,-1 0 0 0 0,0 1 0 0 0,0-1 0 0 0,0 0 0 0 0,1 1 0 0 0,-1 0 0 0 0,0 0 0 0 0,1 0 0 0 0,0 1 0 0 0,-1-1 0 0 0,1 1 0 0 0,0-1 0 0 0,1 1 0 0 0,-1 0 0 0 0,0 0 0 0 0,-1 3-8 0 0,-2 5-18 0 0,-1 1 1 0 0,2 0 0 0 0,0 0-1 0 0,0 0 1 0 0,1 0 0 0 0,1 1-1 0 0,0-1 1 0 0,1 1 0 0 0,0 0-1 0 0,1 0 18 0 0,-1 13-47 0 0,2-1 0 0 0,1 1-1 0 0,1 0 1 0 0,3 15 47 0 0,-4-32 18 0 0,1 1 0 0 0,0-1 0 0 0,1 0 0 0 0,0 0 0 0 0,0 0 0 0 0,1 0 1 0 0,0 0-1 0 0,0-1 0 0 0,1 1 0 0 0,0-1 0 0 0,1 0-18 0 0,-5-7 19 0 0,0 0 0 0 0,1 0-1 0 0,-1 1 1 0 0,0-1 0 0 0,1 0 0 0 0,-1 0 0 0 0,1 0 0 0 0,-1-1 0 0 0,1 1 0 0 0,0 0 0 0 0,-1-1-1 0 0,1 1 1 0 0,0 0 0 0 0,0-1 0 0 0,-1 0 0 0 0,1 0 0 0 0,0 1 0 0 0,0-1 0 0 0,-1 0 0 0 0,1 0-1 0 0,0 0 1 0 0,0-1 0 0 0,0 1 0 0 0,-1 0 0 0 0,1-1 0 0 0,0 1 0 0 0,-1-1 0 0 0,1 0-1 0 0,0 1 1 0 0,-1-1 0 0 0,2-1-19 0 0,4-2 83 0 0,0 0 0 0 0,0 0 0 0 0,0-1 0 0 0,-1 0 0 0 0,0 0-1 0 0,2-3-82 0 0,2-2 64 0 0,0-1-1 0 0,-1-1 1 0 0,0 1 0 0 0,-1-2-1 0 0,-1 1 1 0 0,0-1-1 0 0,0 0 1 0 0,1-7-64 0 0,-4 10 21 0 0,-1 1 1 0 0,0-1-1 0 0,0 0 1 0 0,-1 1-1 0 0,0-1 1 0 0,-1 0-1 0 0,0 0 1 0 0,-1 0-1 0 0,0 0 1 0 0,-1 0 0 0 0,0 0-1 0 0,-2-9-21 0 0,0-1-60 0 0,3 20 23 0 0,1 5 18 0 0,1 12-34 0 0,1 4-218 0 0,5 20 271 0 0,-3-13-18 0 0,0 0 0 0 0,0 21 18 0 0,-2-14-55 0 0,4 18 55 0 0,-4-39-141 0 0,0 2 99 0 0,1 1-1 0 0,0-1 1 0 0,6 13 42 0 0,-8-24-303 0 0,0-1-1 0 0,0 0 1 0 0,0 0 0 0 0,1 0 0 0 0,0 0-1 0 0,-1 0 1 0 0,2 0 0 0 0,-1 0 0 0 0,0-1-1 0 0,1 0 1 0 0,-1 0 0 0 0,1 0 0 0 0,0 0-1 0 0,0 0 1 0 0,3 1 303 0 0,4-1-1653 0 0,2-4-162 0 0</inkml:trace>
  <inkml:trace contextRef="#ctx0" brushRef="#br0" timeOffset="351.424">472 1 19807 0 0,'0'0'1526'0'0,"0"7"-880"0"0,8 55 2150 0 0,-5-30-1625 0 0,3 12-1171 0 0,3 26 636 0 0,-3-11 361 0 0,8 25-997 0 0,4 33 564 0 0,-6-19 60 0 0,11 24-624 0 0,19 40 384 0 0,-39-150-572 0 0,-1-8-322 0 0,-1 0 0 0 0,0 0 0 0 0,0 0 0 0 0,0 0 0 0 0,0 0 0 0 0,-1 0 0 0 0,0 1 510 0 0,0-6-6352 0 0,-3-5-1857 0 0</inkml:trace>
  <inkml:trace contextRef="#ctx0" brushRef="#br0" timeOffset="352.424">370 540 18943 0 0,'0'0'870'0'0,"0"0"-20"0"0,0-1-547 0 0,0 1-273 0 0,-1-1-1 0 0,1 1 1 0 0,0 0-1 0 0,0 0 1 0 0,0-1 0 0 0,0 1-1 0 0,0 0 1 0 0,0-1-1 0 0,0 1 1 0 0,0 0 0 0 0,-1-1-1 0 0,1 1 1 0 0,0 0-1 0 0,0-1 1 0 0,0 1 0 0 0,1 0-1 0 0,-1-1 1 0 0,0 1-1 0 0,0 0 1 0 0,0-1 0 0 0,0 1-1 0 0,0 0 1 0 0,0-1-1 0 0,0 1 1 0 0,0 0-1 0 0,1 0 1 0 0,-1-1 0 0 0,0 1-1 0 0,0 0 1 0 0,0 0-1 0 0,1-1 1 0 0,-1 1 0 0 0,0 0-1 0 0,0 0 1 0 0,1 0-1 0 0,-1-1 1 0 0,0 1 0 0 0,0 0-1 0 0,1 0-29 0 0,9-4 943 0 0,-9 4-821 0 0,17-4 701 0 0,-1 1 0 0 0,1 1 1 0 0,0 0-1 0 0,6 2-823 0 0,26-3 15 0 0,20-4 49 0 0,66-7-2635 0 0,-119 11-101 0 0,-3-4-5210 0 0</inkml:trace>
  <inkml:trace contextRef="#ctx0" brushRef="#br0" timeOffset="679.813">852 355 17535 0 0,'0'0'803'0'0,"0"0"-18"0"0,-8 16-307 0 0,7-9 228 0 0,0 1 0 0 0,0-1 0 0 0,0 1 0 0 0,1 0 0 0 0,0 0 0 0 0,1-1 0 0 0,0 1 0 0 0,0 0-706 0 0,1 18 997 0 0,2 18 27 0 0,2-1 1 0 0,3 6-1025 0 0,2 18 181 0 0,-3-19 4 0 0,3 8-185 0 0,-7-41 27 0 0,0-1 1 0 0,1 0 0 0 0,1 0-1 0 0,0 0 1 0 0,8 12-28 0 0,2-4-232 0 0,-15-21 56 0 0,0 0 0 0 0,0 0 0 0 0,0 0 0 0 0,0-1 0 0 0,0 1 0 0 0,1 0 0 0 0,-1 0 0 0 0,0-1-1 0 0,0 1 1 0 0,1-1 0 0 0,-1 1 0 0 0,0-1 0 0 0,1 1 0 0 0,-1-1 0 0 0,1 0 0 0 0,0 0 176 0 0,6-1-1655 0 0</inkml:trace>
  <inkml:trace contextRef="#ctx0" brushRef="#br0" timeOffset="1018.07">1040 510 10592 0 0,'-6'12'1133'0'0,"4"-7"-957"0"0,1 0 0 0 0,-1 1 0 0 0,1-1 0 0 0,0 1 0 0 0,1 2-176 0 0,-1 1 1156 0 0,1-1 0 0 0,1 1 1 0 0,-1 0-1 0 0,2 0 0 0 0,-1 2-1156 0 0,14 43 5469 0 0,-2-20-5142 0 0,-8-22-29 0 0,0-1-1 0 0,1 1 1 0 0,1-1 0 0 0,0 0-1 0 0,0-1 1 0 0,1 1 0 0 0,1-2-1 0 0,7 8-297 0 0,-11-12 125 0 0,0 0 0 0 0,1 0-1 0 0,0 0 1 0 0,0-1 0 0 0,0 0-1 0 0,0-1 1 0 0,0 1 0 0 0,1-1-1 0 0,0 0 1 0 0,0-1 0 0 0,0 1-1 0 0,0-1 1 0 0,0-1-1 0 0,0 0 1 0 0,0 0 0 0 0,3 0-125 0 0,-5-1 34 0 0,1 0 0 0 0,-1-1 1 0 0,0 0-1 0 0,0 0 0 0 0,0-1 1 0 0,0 1-1 0 0,0-1 0 0 0,0 0 1 0 0,-1-1-1 0 0,1 1 0 0 0,0-1 1 0 0,-1 1-1 0 0,0-2 0 0 0,0 1 1 0 0,0 0-1 0 0,0-1 0 0 0,0 1 1 0 0,-1-1-1 0 0,3-4-34 0 0,-1 2 19 0 0,0-1-1 0 0,-1 0 0 0 0,0 0 1 0 0,0 0-1 0 0,-1 0 1 0 0,0-1-1 0 0,0 1 0 0 0,-1-1 1 0 0,0 0-1 0 0,0 1 1 0 0,-1-1-1 0 0,0-6-18 0 0,0-1-271 0 0,-2 1 0 0 0,0 0 0 0 0,0-1-1 0 0,-2 1 1 0 0,0 0 0 0 0,0 0 0 0 0,-1 0 0 0 0,-1 0-1 0 0,0 1 1 0 0,-1 0 0 0 0,-1 0 0 0 0,0 0 0 0 0,0 1-1 0 0,-1 0 1 0 0,-1 0 0 0 0,0 1 0 0 0,-1 1 0 0 0,0-1-1 0 0,0 1 1 0 0,-2 0 271 0 0,8 7-132 0 0,-1 0 0 0 0,0 0-1 0 0,0 0 1 0 0,0 1 0 0 0,-1 0-1 0 0,1 0 1 0 0,0 0 0 0 0,-1 0-1 0 0,1 1 1 0 0,-1 0 0 0 0,-2 0 132 0 0,5 0-7 0 0,0 1 0 0 0,0 0 0 0 0,-1 0 0 0 0,1 0 1 0 0,0 0-1 0 0,0 1 0 0 0,-1-1 0 0 0,1 1 0 0 0,0 0 0 0 0,0 0 1 0 0,0 0-1 0 0,0 0 0 0 0,0 1 0 0 0,0-1 0 0 0,0 1 1 0 0,0-1-1 0 0,1 1 0 0 0,-1 0 0 0 0,0 0 0 0 0,0 1 7 0 0,-4 6 23 0 0,0-1-1 0 0,1 1 0 0 0,0 0 1 0 0,0 0-1 0 0,1 1 1 0 0,0 0-1 0 0,-2 8-22 0 0,-2 6 68 0 0,2 1 1 0 0,-3 18-69 0 0,8-30-5 0 0,0 0 0 0 0,1 1 0 0 0,1-1 0 0 0,0 0 1 0 0,0 1-1 0 0,2-1 0 0 0,-1 0 0 0 0,2 0 0 0 0,0 0 0 0 0,0 0 1 0 0,1 0-1 0 0,1-1 0 0 0,2 5 5 0 0,-2-8-1609 0 0,3-4-5932 0 0</inkml:trace>
  <inkml:trace contextRef="#ctx0" brushRef="#br0" timeOffset="1388.572">1474 390 22055 0 0,'0'0'1011'0'0,"-2"11"370"0"0,5-1-1087 0 0,-1-1 0 0 0,2 0-1 0 0,-1 0 1 0 0,1 0-1 0 0,3 5-293 0 0,0 0 331 0 0,8 25 351 0 0,-1 0 0 0 0,-3 0 0 0 0,-1 1 1 0 0,0 10-683 0 0,7 25 880 0 0,-12-44-498 0 0,-4-23-279 0 0,0 0 0 0 0,0 0-1 0 0,1-1 1 0 0,1 1 0 0 0,1 5-103 0 0,-6-70 1573 0 0,-3 3-1582 0 0,2 1 1 0 0,2-1-1 0 0,3-2 9 0 0,-1 30-289 0 0,1 1 1 0 0,1-1 0 0 0,2-1 288 0 0,-3 19-44 0 0,0 0 0 0 0,0 1 0 0 0,1-1 0 0 0,0 1 0 0 0,0-1 0 0 0,1 1 0 0 0,-1 0-1 0 0,2 0 1 0 0,-1 1 0 0 0,1-1 0 0 0,5-5 44 0 0,-7 10-4 0 0,0 0 0 0 0,0-1 0 0 0,0 1 0 0 0,0 0 0 0 0,0 1 0 0 0,1-1 0 0 0,-1 0 0 0 0,1 1-1 0 0,-1 0 1 0 0,1 0 0 0 0,0 0 0 0 0,-1 0 0 0 0,1 1 0 0 0,0-1 0 0 0,0 1 0 0 0,0 0 0 0 0,-1 0-1 0 0,1 0 1 0 0,0 1 0 0 0,0-1 0 0 0,-1 1 0 0 0,1 0 0 0 0,0 0 0 0 0,-1 0 0 0 0,1 1 4 0 0,4 1-9 0 0,1 0 0 0 0,-1 1 1 0 0,0 0-1 0 0,-1 1 0 0 0,1 0 1 0 0,-1 0-1 0 0,0 0 0 0 0,0 1 1 0 0,0 0-1 0 0,1 3 9 0 0,8 9 0 0 0,0 0 0 0 0,-2 0 0 0 0,-1 1 0 0 0,0 1 0 0 0,-1 0 0 0 0,-1 1 0 0 0,6 19 0 0 0,-12-28-53 0 0,-1 1 0 0 0,-1-1-1 0 0,0 1 1 0 0,-1 0 0 0 0,-1 0 0 0 0,1 8 53 0 0,-2-14-79 0 0,0 0 0 0 0,-1 0 0 0 0,1-1 0 0 0,-1 1 0 0 0,0 0 0 0 0,-1-1 0 0 0,0 1 0 0 0,0-1 0 0 0,0 1 0 0 0,-1-1-1 0 0,0 0 1 0 0,0 0 0 0 0,-2 2 79 0 0,3-4-435 0 0,-1-1 0 0 0,0 0 0 0 0,0 0 0 0 0,0 0-1 0 0,0-1 1 0 0,-1 1 0 0 0,0 0 435 0 0,-9 5-1567 0 0</inkml:trace>
  <inkml:trace contextRef="#ctx0" brushRef="#br0" timeOffset="1754.129">1019 121 24191 0 0,'0'0'1072'0'0,"-6"-5"216"0"0,1 5-1032 0 0,5 0-256 0 0,0 0 0 0 0,0 0 0 0 0,-5 2 0 0 0,5-2-72 0 0,0 0-8 0 0,0 0 0 0 0,0 0-568 0 0,2 5-120 0 0,6 0-16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0A79-7964-42F0-A07D-7F2CFBF678D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6C58F-06CE-4750-B83C-0D9C513E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45D4-E103-2048-884D-EABA1C8D94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8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45D4-E103-2048-884D-EABA1C8D94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43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45D4-E103-2048-884D-EABA1C8D94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45D4-E103-2048-884D-EABA1C8D94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6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45D4-E103-2048-884D-EABA1C8D94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4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13DE19-572E-A947-8F49-323E0EB8014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5738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1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13DE19-572E-A947-8F49-323E0EB8014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92187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7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13DE19-572E-A947-8F49-323E0EB8014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80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13DE19-572E-A947-8F49-323E0EB8014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958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F13DE19-572E-A947-8F49-323E0EB8014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56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8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tiff"/><Relationship Id="rId11" Type="http://schemas.openxmlformats.org/officeDocument/2006/relationships/image" Target="../media/image96.png"/><Relationship Id="rId5" Type="http://schemas.openxmlformats.org/officeDocument/2006/relationships/image" Target="../media/image4.emf"/><Relationship Id="rId10" Type="http://schemas.openxmlformats.org/officeDocument/2006/relationships/customXml" Target="../ink/ink279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9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jpg"/><Relationship Id="rId12" Type="http://schemas.openxmlformats.org/officeDocument/2006/relationships/image" Target="../media/image9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tiff"/><Relationship Id="rId11" Type="http://schemas.openxmlformats.org/officeDocument/2006/relationships/customXml" Target="../ink/ink281.xml"/><Relationship Id="rId5" Type="http://schemas.openxmlformats.org/officeDocument/2006/relationships/image" Target="../media/image4.emf"/><Relationship Id="rId10" Type="http://schemas.openxmlformats.org/officeDocument/2006/relationships/image" Target="../media/image98.png"/><Relationship Id="rId4" Type="http://schemas.openxmlformats.org/officeDocument/2006/relationships/oleObject" Target="../embeddings/oleObject1.bin"/><Relationship Id="rId9" Type="http://schemas.openxmlformats.org/officeDocument/2006/relationships/customXml" Target="../ink/ink28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10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jpg"/><Relationship Id="rId12" Type="http://schemas.openxmlformats.org/officeDocument/2006/relationships/customXml" Target="../ink/ink28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tiff"/><Relationship Id="rId11" Type="http://schemas.openxmlformats.org/officeDocument/2006/relationships/image" Target="../media/image101.png"/><Relationship Id="rId5" Type="http://schemas.openxmlformats.org/officeDocument/2006/relationships/image" Target="../media/image4.emf"/><Relationship Id="rId10" Type="http://schemas.openxmlformats.org/officeDocument/2006/relationships/customXml" Target="../ink/ink282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9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customXml" Target="../ink/ink285.xml"/><Relationship Id="rId18" Type="http://schemas.openxmlformats.org/officeDocument/2006/relationships/image" Target="../media/image107.png"/><Relationship Id="rId26" Type="http://schemas.openxmlformats.org/officeDocument/2006/relationships/image" Target="../media/image111.png"/><Relationship Id="rId3" Type="http://schemas.openxmlformats.org/officeDocument/2006/relationships/notesSlide" Target="../notesSlides/notesSlide5.xml"/><Relationship Id="rId21" Type="http://schemas.openxmlformats.org/officeDocument/2006/relationships/customXml" Target="../ink/ink289.xml"/><Relationship Id="rId7" Type="http://schemas.openxmlformats.org/officeDocument/2006/relationships/image" Target="../media/image3.jpg"/><Relationship Id="rId12" Type="http://schemas.openxmlformats.org/officeDocument/2006/relationships/image" Target="../media/image104.png"/><Relationship Id="rId17" Type="http://schemas.openxmlformats.org/officeDocument/2006/relationships/customXml" Target="../ink/ink287.xml"/><Relationship Id="rId25" Type="http://schemas.openxmlformats.org/officeDocument/2006/relationships/customXml" Target="../ink/ink29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6.png"/><Relationship Id="rId20" Type="http://schemas.openxmlformats.org/officeDocument/2006/relationships/image" Target="../media/image108.png"/><Relationship Id="rId29" Type="http://schemas.openxmlformats.org/officeDocument/2006/relationships/customXml" Target="../ink/ink29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tiff"/><Relationship Id="rId11" Type="http://schemas.openxmlformats.org/officeDocument/2006/relationships/customXml" Target="../ink/ink284.xml"/><Relationship Id="rId24" Type="http://schemas.openxmlformats.org/officeDocument/2006/relationships/image" Target="../media/image110.png"/><Relationship Id="rId5" Type="http://schemas.openxmlformats.org/officeDocument/2006/relationships/image" Target="../media/image4.emf"/><Relationship Id="rId15" Type="http://schemas.openxmlformats.org/officeDocument/2006/relationships/customXml" Target="../ink/ink286.xml"/><Relationship Id="rId23" Type="http://schemas.openxmlformats.org/officeDocument/2006/relationships/customXml" Target="../ink/ink290.xml"/><Relationship Id="rId28" Type="http://schemas.openxmlformats.org/officeDocument/2006/relationships/image" Target="../media/image112.png"/><Relationship Id="rId10" Type="http://schemas.openxmlformats.org/officeDocument/2006/relationships/image" Target="../media/image103.png"/><Relationship Id="rId19" Type="http://schemas.openxmlformats.org/officeDocument/2006/relationships/customXml" Target="../ink/ink288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93.png"/><Relationship Id="rId14" Type="http://schemas.openxmlformats.org/officeDocument/2006/relationships/image" Target="../media/image105.png"/><Relationship Id="rId22" Type="http://schemas.openxmlformats.org/officeDocument/2006/relationships/image" Target="../media/image109.png"/><Relationship Id="rId27" Type="http://schemas.openxmlformats.org/officeDocument/2006/relationships/customXml" Target="../ink/ink292.xml"/><Relationship Id="rId30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4.png"/><Relationship Id="rId2" Type="http://schemas.openxmlformats.org/officeDocument/2006/relationships/image" Target="../../clipboard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5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image" Target="../../clipboard/media/image4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5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../clipboard/media/image3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4.xml"/><Relationship Id="rId24" Type="http://schemas.openxmlformats.org/officeDocument/2006/relationships/image" Target="../media/image11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4.png"/><Relationship Id="rId19" Type="http://schemas.openxmlformats.org/officeDocument/2006/relationships/customXml" Target="../ink/ink8.xml"/><Relationship Id="rId4" Type="http://schemas.openxmlformats.org/officeDocument/2006/relationships/image" Target="../../clipboard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customXml" Target="../ink/ink29.xml"/><Relationship Id="rId21" Type="http://schemas.openxmlformats.org/officeDocument/2006/relationships/customXml" Target="../ink/ink20.xml"/><Relationship Id="rId34" Type="http://schemas.openxmlformats.org/officeDocument/2006/relationships/image" Target="../media/image16.png"/><Relationship Id="rId42" Type="http://schemas.openxmlformats.org/officeDocument/2006/relationships/image" Target="../media/image20.png"/><Relationship Id="rId47" Type="http://schemas.openxmlformats.org/officeDocument/2006/relationships/customXml" Target="../ink/ink33.xml"/><Relationship Id="rId50" Type="http://schemas.openxmlformats.org/officeDocument/2006/relationships/image" Target="../media/image24.png"/><Relationship Id="rId55" Type="http://schemas.openxmlformats.org/officeDocument/2006/relationships/customXml" Target="../ink/ink37.xml"/><Relationship Id="rId63" Type="http://schemas.openxmlformats.org/officeDocument/2006/relationships/customXml" Target="../ink/ink41.xml"/><Relationship Id="rId68" Type="http://schemas.openxmlformats.org/officeDocument/2006/relationships/image" Target="../media/image33.png"/><Relationship Id="rId76" Type="http://schemas.openxmlformats.org/officeDocument/2006/relationships/image" Target="../media/image37.png"/><Relationship Id="rId84" Type="http://schemas.openxmlformats.org/officeDocument/2006/relationships/image" Target="../media/image41.png"/><Relationship Id="rId7" Type="http://schemas.openxmlformats.org/officeDocument/2006/relationships/customXml" Target="../ink/ink13.xml"/><Relationship Id="rId71" Type="http://schemas.openxmlformats.org/officeDocument/2006/relationships/customXml" Target="../ink/ink45.xml"/><Relationship Id="rId2" Type="http://schemas.openxmlformats.org/officeDocument/2006/relationships/image" Target="../../clipboard/media/image3.png"/><Relationship Id="rId16" Type="http://schemas.openxmlformats.org/officeDocument/2006/relationships/image" Target="../media/image7.png"/><Relationship Id="rId29" Type="http://schemas.openxmlformats.org/officeDocument/2006/relationships/customXml" Target="../ink/ink24.xml"/><Relationship Id="rId11" Type="http://schemas.openxmlformats.org/officeDocument/2006/relationships/customXml" Target="../ink/ink1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28.xml"/><Relationship Id="rId40" Type="http://schemas.openxmlformats.org/officeDocument/2006/relationships/image" Target="../media/image19.png"/><Relationship Id="rId45" Type="http://schemas.openxmlformats.org/officeDocument/2006/relationships/customXml" Target="../ink/ink32.xml"/><Relationship Id="rId53" Type="http://schemas.openxmlformats.org/officeDocument/2006/relationships/customXml" Target="../ink/ink36.xml"/><Relationship Id="rId58" Type="http://schemas.openxmlformats.org/officeDocument/2006/relationships/image" Target="../media/image28.png"/><Relationship Id="rId66" Type="http://schemas.openxmlformats.org/officeDocument/2006/relationships/image" Target="../media/image32.png"/><Relationship Id="rId74" Type="http://schemas.openxmlformats.org/officeDocument/2006/relationships/image" Target="../media/image36.png"/><Relationship Id="rId79" Type="http://schemas.openxmlformats.org/officeDocument/2006/relationships/customXml" Target="../ink/ink49.xml"/><Relationship Id="rId87" Type="http://schemas.openxmlformats.org/officeDocument/2006/relationships/customXml" Target="../ink/ink53.xml"/><Relationship Id="rId5" Type="http://schemas.openxmlformats.org/officeDocument/2006/relationships/customXml" Target="../ink/ink12.xml"/><Relationship Id="rId61" Type="http://schemas.openxmlformats.org/officeDocument/2006/relationships/customXml" Target="../ink/ink40.xml"/><Relationship Id="rId82" Type="http://schemas.openxmlformats.org/officeDocument/2006/relationships/image" Target="../media/image40.png"/><Relationship Id="rId19" Type="http://schemas.openxmlformats.org/officeDocument/2006/relationships/customXml" Target="../ink/ink19.xml"/><Relationship Id="rId4" Type="http://schemas.openxmlformats.org/officeDocument/2006/relationships/image" Target="../../clipboard/media/image5.png"/><Relationship Id="rId9" Type="http://schemas.openxmlformats.org/officeDocument/2006/relationships/customXml" Target="../ink/ink1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23.xml"/><Relationship Id="rId30" Type="http://schemas.openxmlformats.org/officeDocument/2006/relationships/image" Target="../media/image14.png"/><Relationship Id="rId35" Type="http://schemas.openxmlformats.org/officeDocument/2006/relationships/customXml" Target="../ink/ink27.xml"/><Relationship Id="rId43" Type="http://schemas.openxmlformats.org/officeDocument/2006/relationships/customXml" Target="../ink/ink31.xml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64" Type="http://schemas.openxmlformats.org/officeDocument/2006/relationships/image" Target="../media/image31.png"/><Relationship Id="rId69" Type="http://schemas.openxmlformats.org/officeDocument/2006/relationships/customXml" Target="../ink/ink44.xml"/><Relationship Id="rId77" Type="http://schemas.openxmlformats.org/officeDocument/2006/relationships/customXml" Target="../ink/ink48.xml"/><Relationship Id="rId8" Type="http://schemas.openxmlformats.org/officeDocument/2006/relationships/image" Target="../media/image3.png"/><Relationship Id="rId51" Type="http://schemas.openxmlformats.org/officeDocument/2006/relationships/customXml" Target="../ink/ink35.xml"/><Relationship Id="rId72" Type="http://schemas.openxmlformats.org/officeDocument/2006/relationships/image" Target="../media/image35.png"/><Relationship Id="rId80" Type="http://schemas.openxmlformats.org/officeDocument/2006/relationships/image" Target="../media/image39.png"/><Relationship Id="rId85" Type="http://schemas.openxmlformats.org/officeDocument/2006/relationships/customXml" Target="../ink/ink52.xml"/><Relationship Id="rId3" Type="http://schemas.openxmlformats.org/officeDocument/2006/relationships/image" Target="../../clipboard/media/image4.png"/><Relationship Id="rId12" Type="http://schemas.openxmlformats.org/officeDocument/2006/relationships/image" Target="../media/image5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customXml" Target="../ink/ink39.xml"/><Relationship Id="rId67" Type="http://schemas.openxmlformats.org/officeDocument/2006/relationships/customXml" Target="../ink/ink43.xml"/><Relationship Id="rId20" Type="http://schemas.openxmlformats.org/officeDocument/2006/relationships/image" Target="../media/image9.png"/><Relationship Id="rId41" Type="http://schemas.openxmlformats.org/officeDocument/2006/relationships/customXml" Target="../ink/ink30.xml"/><Relationship Id="rId54" Type="http://schemas.openxmlformats.org/officeDocument/2006/relationships/image" Target="../media/image26.png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customXml" Target="../ink/ink47.xml"/><Relationship Id="rId83" Type="http://schemas.openxmlformats.org/officeDocument/2006/relationships/customXml" Target="../ink/ink51.xml"/><Relationship Id="rId88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34.xml"/><Relationship Id="rId57" Type="http://schemas.openxmlformats.org/officeDocument/2006/relationships/customXml" Target="../ink/ink38.xml"/><Relationship Id="rId10" Type="http://schemas.openxmlformats.org/officeDocument/2006/relationships/image" Target="../media/image4.png"/><Relationship Id="rId31" Type="http://schemas.openxmlformats.org/officeDocument/2006/relationships/customXml" Target="../ink/ink25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42.xml"/><Relationship Id="rId73" Type="http://schemas.openxmlformats.org/officeDocument/2006/relationships/customXml" Target="../ink/ink46.xml"/><Relationship Id="rId78" Type="http://schemas.openxmlformats.org/officeDocument/2006/relationships/image" Target="../media/image38.png"/><Relationship Id="rId81" Type="http://schemas.openxmlformats.org/officeDocument/2006/relationships/customXml" Target="../ink/ink50.xml"/><Relationship Id="rId86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117" Type="http://schemas.openxmlformats.org/officeDocument/2006/relationships/customXml" Target="../ink/ink110.xml"/><Relationship Id="rId21" Type="http://schemas.openxmlformats.org/officeDocument/2006/relationships/customXml" Target="../ink/ink62.xml"/><Relationship Id="rId42" Type="http://schemas.openxmlformats.org/officeDocument/2006/relationships/image" Target="../media/image20.png"/><Relationship Id="rId47" Type="http://schemas.openxmlformats.org/officeDocument/2006/relationships/customXml" Target="../ink/ink75.xml"/><Relationship Id="rId63" Type="http://schemas.openxmlformats.org/officeDocument/2006/relationships/customXml" Target="../ink/ink83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96.xml"/><Relationship Id="rId112" Type="http://schemas.openxmlformats.org/officeDocument/2006/relationships/image" Target="../media/image55.png"/><Relationship Id="rId16" Type="http://schemas.openxmlformats.org/officeDocument/2006/relationships/image" Target="../media/image7.png"/><Relationship Id="rId107" Type="http://schemas.openxmlformats.org/officeDocument/2006/relationships/customXml" Target="../ink/ink105.xml"/><Relationship Id="rId11" Type="http://schemas.openxmlformats.org/officeDocument/2006/relationships/customXml" Target="../ink/ink57.xml"/><Relationship Id="rId32" Type="http://schemas.openxmlformats.org/officeDocument/2006/relationships/image" Target="../media/image15.png"/><Relationship Id="rId37" Type="http://schemas.openxmlformats.org/officeDocument/2006/relationships/customXml" Target="../ink/ink70.xml"/><Relationship Id="rId53" Type="http://schemas.openxmlformats.org/officeDocument/2006/relationships/customXml" Target="../ink/ink78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91.xml"/><Relationship Id="rId102" Type="http://schemas.openxmlformats.org/officeDocument/2006/relationships/image" Target="../media/image50.png"/><Relationship Id="rId123" Type="http://schemas.openxmlformats.org/officeDocument/2006/relationships/customXml" Target="../ink/ink113.xml"/><Relationship Id="rId128" Type="http://schemas.openxmlformats.org/officeDocument/2006/relationships/image" Target="../media/image63.png"/><Relationship Id="rId5" Type="http://schemas.openxmlformats.org/officeDocument/2006/relationships/customXml" Target="../ink/ink54.xml"/><Relationship Id="rId90" Type="http://schemas.openxmlformats.org/officeDocument/2006/relationships/image" Target="../media/image44.png"/><Relationship Id="rId95" Type="http://schemas.openxmlformats.org/officeDocument/2006/relationships/customXml" Target="../ink/ink99.xml"/><Relationship Id="rId19" Type="http://schemas.openxmlformats.org/officeDocument/2006/relationships/customXml" Target="../ink/ink61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65.xml"/><Relationship Id="rId30" Type="http://schemas.openxmlformats.org/officeDocument/2006/relationships/image" Target="../media/image14.png"/><Relationship Id="rId35" Type="http://schemas.openxmlformats.org/officeDocument/2006/relationships/customXml" Target="../ink/ink69.xml"/><Relationship Id="rId43" Type="http://schemas.openxmlformats.org/officeDocument/2006/relationships/customXml" Target="../ink/ink73.xml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64" Type="http://schemas.openxmlformats.org/officeDocument/2006/relationships/image" Target="../media/image31.png"/><Relationship Id="rId69" Type="http://schemas.openxmlformats.org/officeDocument/2006/relationships/customXml" Target="../ink/ink86.xml"/><Relationship Id="rId77" Type="http://schemas.openxmlformats.org/officeDocument/2006/relationships/customXml" Target="../ink/ink90.xml"/><Relationship Id="rId100" Type="http://schemas.openxmlformats.org/officeDocument/2006/relationships/image" Target="../media/image49.png"/><Relationship Id="rId105" Type="http://schemas.openxmlformats.org/officeDocument/2006/relationships/customXml" Target="../ink/ink104.xml"/><Relationship Id="rId113" Type="http://schemas.openxmlformats.org/officeDocument/2006/relationships/customXml" Target="../ink/ink108.xml"/><Relationship Id="rId118" Type="http://schemas.openxmlformats.org/officeDocument/2006/relationships/image" Target="../media/image58.png"/><Relationship Id="rId126" Type="http://schemas.openxmlformats.org/officeDocument/2006/relationships/image" Target="../media/image62.png"/><Relationship Id="rId8" Type="http://schemas.openxmlformats.org/officeDocument/2006/relationships/image" Target="../media/image3.png"/><Relationship Id="rId51" Type="http://schemas.openxmlformats.org/officeDocument/2006/relationships/customXml" Target="../ink/ink77.xml"/><Relationship Id="rId72" Type="http://schemas.openxmlformats.org/officeDocument/2006/relationships/image" Target="../media/image35.png"/><Relationship Id="rId80" Type="http://schemas.openxmlformats.org/officeDocument/2006/relationships/image" Target="../media/image39.png"/><Relationship Id="rId85" Type="http://schemas.openxmlformats.org/officeDocument/2006/relationships/customXml" Target="../ink/ink94.xml"/><Relationship Id="rId93" Type="http://schemas.openxmlformats.org/officeDocument/2006/relationships/customXml" Target="../ink/ink98.xml"/><Relationship Id="rId98" Type="http://schemas.openxmlformats.org/officeDocument/2006/relationships/image" Target="../media/image48.png"/><Relationship Id="rId121" Type="http://schemas.openxmlformats.org/officeDocument/2006/relationships/customXml" Target="../ink/ink112.xml"/><Relationship Id="rId3" Type="http://schemas.openxmlformats.org/officeDocument/2006/relationships/image" Target="../../clipboard/media/image4.png"/><Relationship Id="rId12" Type="http://schemas.openxmlformats.org/officeDocument/2006/relationships/image" Target="../media/image5.png"/><Relationship Id="rId17" Type="http://schemas.openxmlformats.org/officeDocument/2006/relationships/customXml" Target="../ink/ink60.xml"/><Relationship Id="rId25" Type="http://schemas.openxmlformats.org/officeDocument/2006/relationships/customXml" Target="../ink/ink64.xml"/><Relationship Id="rId33" Type="http://schemas.openxmlformats.org/officeDocument/2006/relationships/customXml" Target="../ink/ink68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customXml" Target="../ink/ink81.xml"/><Relationship Id="rId67" Type="http://schemas.openxmlformats.org/officeDocument/2006/relationships/customXml" Target="../ink/ink85.xml"/><Relationship Id="rId103" Type="http://schemas.openxmlformats.org/officeDocument/2006/relationships/customXml" Target="../ink/ink103.xml"/><Relationship Id="rId108" Type="http://schemas.openxmlformats.org/officeDocument/2006/relationships/image" Target="../media/image53.png"/><Relationship Id="rId116" Type="http://schemas.openxmlformats.org/officeDocument/2006/relationships/image" Target="../media/image57.png"/><Relationship Id="rId124" Type="http://schemas.openxmlformats.org/officeDocument/2006/relationships/image" Target="../media/image61.png"/><Relationship Id="rId20" Type="http://schemas.openxmlformats.org/officeDocument/2006/relationships/image" Target="../media/image9.png"/><Relationship Id="rId41" Type="http://schemas.openxmlformats.org/officeDocument/2006/relationships/customXml" Target="../ink/ink72.xml"/><Relationship Id="rId54" Type="http://schemas.openxmlformats.org/officeDocument/2006/relationships/image" Target="../media/image26.png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customXml" Target="../ink/ink89.xml"/><Relationship Id="rId83" Type="http://schemas.openxmlformats.org/officeDocument/2006/relationships/customXml" Target="../ink/ink93.xml"/><Relationship Id="rId88" Type="http://schemas.openxmlformats.org/officeDocument/2006/relationships/image" Target="../media/image43.png"/><Relationship Id="rId91" Type="http://schemas.openxmlformats.org/officeDocument/2006/relationships/customXml" Target="../ink/ink97.xml"/><Relationship Id="rId96" Type="http://schemas.openxmlformats.org/officeDocument/2006/relationships/image" Target="../media/image47.png"/><Relationship Id="rId111" Type="http://schemas.openxmlformats.org/officeDocument/2006/relationships/customXml" Target="../ink/ink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5" Type="http://schemas.openxmlformats.org/officeDocument/2006/relationships/customXml" Target="../ink/ink59.xml"/><Relationship Id="rId23" Type="http://schemas.openxmlformats.org/officeDocument/2006/relationships/customXml" Target="../ink/ink63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76.xml"/><Relationship Id="rId57" Type="http://schemas.openxmlformats.org/officeDocument/2006/relationships/customXml" Target="../ink/ink80.xml"/><Relationship Id="rId106" Type="http://schemas.openxmlformats.org/officeDocument/2006/relationships/image" Target="../media/image52.png"/><Relationship Id="rId114" Type="http://schemas.openxmlformats.org/officeDocument/2006/relationships/image" Target="../media/image56.png"/><Relationship Id="rId119" Type="http://schemas.openxmlformats.org/officeDocument/2006/relationships/customXml" Target="../ink/ink111.xml"/><Relationship Id="rId127" Type="http://schemas.openxmlformats.org/officeDocument/2006/relationships/customXml" Target="../ink/ink115.xml"/><Relationship Id="rId10" Type="http://schemas.openxmlformats.org/officeDocument/2006/relationships/image" Target="../media/image4.png"/><Relationship Id="rId31" Type="http://schemas.openxmlformats.org/officeDocument/2006/relationships/customXml" Target="../ink/ink67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84.xml"/><Relationship Id="rId73" Type="http://schemas.openxmlformats.org/officeDocument/2006/relationships/customXml" Target="../ink/ink88.xml"/><Relationship Id="rId78" Type="http://schemas.openxmlformats.org/officeDocument/2006/relationships/image" Target="../media/image38.png"/><Relationship Id="rId81" Type="http://schemas.openxmlformats.org/officeDocument/2006/relationships/customXml" Target="../ink/ink92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customXml" Target="../ink/ink101.xml"/><Relationship Id="rId101" Type="http://schemas.openxmlformats.org/officeDocument/2006/relationships/customXml" Target="../ink/ink102.xml"/><Relationship Id="rId122" Type="http://schemas.openxmlformats.org/officeDocument/2006/relationships/image" Target="../media/image60.png"/><Relationship Id="rId4" Type="http://schemas.openxmlformats.org/officeDocument/2006/relationships/image" Target="../../clipboard/media/image5.png"/><Relationship Id="rId9" Type="http://schemas.openxmlformats.org/officeDocument/2006/relationships/customXml" Target="../ink/ink56.xml"/><Relationship Id="rId13" Type="http://schemas.openxmlformats.org/officeDocument/2006/relationships/customXml" Target="../ink/ink58.xml"/><Relationship Id="rId18" Type="http://schemas.openxmlformats.org/officeDocument/2006/relationships/image" Target="../media/image8.png"/><Relationship Id="rId39" Type="http://schemas.openxmlformats.org/officeDocument/2006/relationships/customXml" Target="../ink/ink71.xml"/><Relationship Id="rId109" Type="http://schemas.openxmlformats.org/officeDocument/2006/relationships/customXml" Target="../ink/ink106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79.xml"/><Relationship Id="rId76" Type="http://schemas.openxmlformats.org/officeDocument/2006/relationships/image" Target="../media/image37.png"/><Relationship Id="rId97" Type="http://schemas.openxmlformats.org/officeDocument/2006/relationships/customXml" Target="../ink/ink100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114.xml"/><Relationship Id="rId7" Type="http://schemas.openxmlformats.org/officeDocument/2006/relationships/customXml" Target="../ink/ink55.xml"/><Relationship Id="rId71" Type="http://schemas.openxmlformats.org/officeDocument/2006/relationships/customXml" Target="../ink/ink87.xml"/><Relationship Id="rId92" Type="http://schemas.openxmlformats.org/officeDocument/2006/relationships/image" Target="../media/image45.png"/><Relationship Id="rId2" Type="http://schemas.openxmlformats.org/officeDocument/2006/relationships/image" Target="../../clipboard/media/image3.png"/><Relationship Id="rId29" Type="http://schemas.openxmlformats.org/officeDocument/2006/relationships/customXml" Target="../ink/ink66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74.xml"/><Relationship Id="rId66" Type="http://schemas.openxmlformats.org/officeDocument/2006/relationships/image" Target="../media/image32.png"/><Relationship Id="rId87" Type="http://schemas.openxmlformats.org/officeDocument/2006/relationships/customXml" Target="../ink/ink95.xml"/><Relationship Id="rId110" Type="http://schemas.openxmlformats.org/officeDocument/2006/relationships/image" Target="../media/image54.png"/><Relationship Id="rId115" Type="http://schemas.openxmlformats.org/officeDocument/2006/relationships/customXml" Target="../ink/ink109.xml"/><Relationship Id="rId61" Type="http://schemas.openxmlformats.org/officeDocument/2006/relationships/customXml" Target="../ink/ink82.xml"/><Relationship Id="rId82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172.xml"/><Relationship Id="rId21" Type="http://schemas.openxmlformats.org/officeDocument/2006/relationships/customXml" Target="../ink/ink124.xml"/><Relationship Id="rId42" Type="http://schemas.openxmlformats.org/officeDocument/2006/relationships/image" Target="../media/image21.png"/><Relationship Id="rId47" Type="http://schemas.openxmlformats.org/officeDocument/2006/relationships/customXml" Target="../ink/ink137.xml"/><Relationship Id="rId63" Type="http://schemas.openxmlformats.org/officeDocument/2006/relationships/customXml" Target="../ink/ink145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158.xml"/><Relationship Id="rId112" Type="http://schemas.openxmlformats.org/officeDocument/2006/relationships/image" Target="../media/image56.png"/><Relationship Id="rId133" Type="http://schemas.openxmlformats.org/officeDocument/2006/relationships/customXml" Target="../ink/ink180.xml"/><Relationship Id="rId138" Type="http://schemas.openxmlformats.org/officeDocument/2006/relationships/image" Target="../media/image69.png"/><Relationship Id="rId16" Type="http://schemas.openxmlformats.org/officeDocument/2006/relationships/image" Target="../media/image8.png"/><Relationship Id="rId107" Type="http://schemas.openxmlformats.org/officeDocument/2006/relationships/customXml" Target="../ink/ink167.xml"/><Relationship Id="rId11" Type="http://schemas.openxmlformats.org/officeDocument/2006/relationships/customXml" Target="../ink/ink119.xml"/><Relationship Id="rId32" Type="http://schemas.openxmlformats.org/officeDocument/2006/relationships/image" Target="../media/image16.png"/><Relationship Id="rId37" Type="http://schemas.openxmlformats.org/officeDocument/2006/relationships/customXml" Target="../ink/ink132.xml"/><Relationship Id="rId53" Type="http://schemas.openxmlformats.org/officeDocument/2006/relationships/customXml" Target="../ink/ink140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153.xml"/><Relationship Id="rId102" Type="http://schemas.openxmlformats.org/officeDocument/2006/relationships/image" Target="../media/image51.png"/><Relationship Id="rId123" Type="http://schemas.openxmlformats.org/officeDocument/2006/relationships/customXml" Target="../ink/ink175.xml"/><Relationship Id="rId128" Type="http://schemas.openxmlformats.org/officeDocument/2006/relationships/image" Target="../media/image64.png"/><Relationship Id="rId144" Type="http://schemas.openxmlformats.org/officeDocument/2006/relationships/image" Target="../media/image72.png"/><Relationship Id="rId149" Type="http://schemas.openxmlformats.org/officeDocument/2006/relationships/customXml" Target="../ink/ink188.xml"/><Relationship Id="rId5" Type="http://schemas.openxmlformats.org/officeDocument/2006/relationships/customXml" Target="../ink/ink116.xml"/><Relationship Id="rId90" Type="http://schemas.openxmlformats.org/officeDocument/2006/relationships/image" Target="../media/image45.png"/><Relationship Id="rId95" Type="http://schemas.openxmlformats.org/officeDocument/2006/relationships/customXml" Target="../ink/ink161.xml"/><Relationship Id="rId22" Type="http://schemas.openxmlformats.org/officeDocument/2006/relationships/image" Target="../media/image11.png"/><Relationship Id="rId27" Type="http://schemas.openxmlformats.org/officeDocument/2006/relationships/customXml" Target="../ink/ink127.xml"/><Relationship Id="rId43" Type="http://schemas.openxmlformats.org/officeDocument/2006/relationships/customXml" Target="../ink/ink135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148.xml"/><Relationship Id="rId113" Type="http://schemas.openxmlformats.org/officeDocument/2006/relationships/customXml" Target="../ink/ink170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183.xml"/><Relationship Id="rId80" Type="http://schemas.openxmlformats.org/officeDocument/2006/relationships/image" Target="../media/image40.png"/><Relationship Id="rId85" Type="http://schemas.openxmlformats.org/officeDocument/2006/relationships/customXml" Target="../ink/ink156.xml"/><Relationship Id="rId150" Type="http://schemas.openxmlformats.org/officeDocument/2006/relationships/image" Target="../media/image75.png"/><Relationship Id="rId3" Type="http://schemas.openxmlformats.org/officeDocument/2006/relationships/image" Target="../../clipboard/media/image4.png"/><Relationship Id="rId12" Type="http://schemas.openxmlformats.org/officeDocument/2006/relationships/image" Target="../media/image6.png"/><Relationship Id="rId17" Type="http://schemas.openxmlformats.org/officeDocument/2006/relationships/customXml" Target="../ink/ink122.xml"/><Relationship Id="rId25" Type="http://schemas.openxmlformats.org/officeDocument/2006/relationships/customXml" Target="../ink/ink126.xml"/><Relationship Id="rId33" Type="http://schemas.openxmlformats.org/officeDocument/2006/relationships/customXml" Target="../ink/ink130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143.xml"/><Relationship Id="rId67" Type="http://schemas.openxmlformats.org/officeDocument/2006/relationships/customXml" Target="../ink/ink147.xml"/><Relationship Id="rId103" Type="http://schemas.openxmlformats.org/officeDocument/2006/relationships/customXml" Target="../ink/ink165.xml"/><Relationship Id="rId108" Type="http://schemas.openxmlformats.org/officeDocument/2006/relationships/image" Target="../media/image54.png"/><Relationship Id="rId116" Type="http://schemas.openxmlformats.org/officeDocument/2006/relationships/image" Target="../media/image58.png"/><Relationship Id="rId124" Type="http://schemas.openxmlformats.org/officeDocument/2006/relationships/image" Target="../media/image62.png"/><Relationship Id="rId129" Type="http://schemas.openxmlformats.org/officeDocument/2006/relationships/customXml" Target="../ink/ink178.xml"/><Relationship Id="rId137" Type="http://schemas.openxmlformats.org/officeDocument/2006/relationships/customXml" Target="../ink/ink182.xml"/><Relationship Id="rId20" Type="http://schemas.openxmlformats.org/officeDocument/2006/relationships/image" Target="../media/image10.png"/><Relationship Id="rId41" Type="http://schemas.openxmlformats.org/officeDocument/2006/relationships/customXml" Target="../ink/ink134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151.xml"/><Relationship Id="rId83" Type="http://schemas.openxmlformats.org/officeDocument/2006/relationships/customXml" Target="../ink/ink155.xml"/><Relationship Id="rId88" Type="http://schemas.openxmlformats.org/officeDocument/2006/relationships/image" Target="../media/image44.png"/><Relationship Id="rId91" Type="http://schemas.openxmlformats.org/officeDocument/2006/relationships/customXml" Target="../ink/ink159.xml"/><Relationship Id="rId96" Type="http://schemas.openxmlformats.org/officeDocument/2006/relationships/image" Target="../media/image48.png"/><Relationship Id="rId111" Type="http://schemas.openxmlformats.org/officeDocument/2006/relationships/customXml" Target="../ink/ink169.xml"/><Relationship Id="rId132" Type="http://schemas.openxmlformats.org/officeDocument/2006/relationships/image" Target="../media/image66.png"/><Relationship Id="rId140" Type="http://schemas.openxmlformats.org/officeDocument/2006/relationships/image" Target="../media/image70.png"/><Relationship Id="rId145" Type="http://schemas.openxmlformats.org/officeDocument/2006/relationships/customXml" Target="../ink/ink1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121.xml"/><Relationship Id="rId23" Type="http://schemas.openxmlformats.org/officeDocument/2006/relationships/customXml" Target="../ink/ink125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38.xml"/><Relationship Id="rId57" Type="http://schemas.openxmlformats.org/officeDocument/2006/relationships/customXml" Target="../ink/ink142.xml"/><Relationship Id="rId106" Type="http://schemas.openxmlformats.org/officeDocument/2006/relationships/image" Target="../media/image53.png"/><Relationship Id="rId114" Type="http://schemas.openxmlformats.org/officeDocument/2006/relationships/image" Target="../media/image57.png"/><Relationship Id="rId119" Type="http://schemas.openxmlformats.org/officeDocument/2006/relationships/customXml" Target="../ink/ink173.xml"/><Relationship Id="rId127" Type="http://schemas.openxmlformats.org/officeDocument/2006/relationships/customXml" Target="../ink/ink177.xml"/><Relationship Id="rId10" Type="http://schemas.openxmlformats.org/officeDocument/2006/relationships/image" Target="../media/image5.png"/><Relationship Id="rId31" Type="http://schemas.openxmlformats.org/officeDocument/2006/relationships/customXml" Target="../ink/ink129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146.xml"/><Relationship Id="rId73" Type="http://schemas.openxmlformats.org/officeDocument/2006/relationships/customXml" Target="../ink/ink150.xml"/><Relationship Id="rId78" Type="http://schemas.openxmlformats.org/officeDocument/2006/relationships/image" Target="../media/image39.png"/><Relationship Id="rId81" Type="http://schemas.openxmlformats.org/officeDocument/2006/relationships/customXml" Target="../ink/ink154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163.xml"/><Relationship Id="rId101" Type="http://schemas.openxmlformats.org/officeDocument/2006/relationships/customXml" Target="../ink/ink164.xml"/><Relationship Id="rId122" Type="http://schemas.openxmlformats.org/officeDocument/2006/relationships/image" Target="../media/image61.png"/><Relationship Id="rId130" Type="http://schemas.openxmlformats.org/officeDocument/2006/relationships/image" Target="../media/image65.png"/><Relationship Id="rId135" Type="http://schemas.openxmlformats.org/officeDocument/2006/relationships/customXml" Target="../ink/ink181.xml"/><Relationship Id="rId143" Type="http://schemas.openxmlformats.org/officeDocument/2006/relationships/customXml" Target="../ink/ink185.xml"/><Relationship Id="rId148" Type="http://schemas.openxmlformats.org/officeDocument/2006/relationships/image" Target="../media/image74.png"/><Relationship Id="rId4" Type="http://schemas.openxmlformats.org/officeDocument/2006/relationships/image" Target="../../clipboard/media/image5.png"/><Relationship Id="rId9" Type="http://schemas.openxmlformats.org/officeDocument/2006/relationships/customXml" Target="../ink/ink118.xml"/><Relationship Id="rId13" Type="http://schemas.openxmlformats.org/officeDocument/2006/relationships/customXml" Target="../ink/ink120.xml"/><Relationship Id="rId18" Type="http://schemas.openxmlformats.org/officeDocument/2006/relationships/image" Target="../media/image9.png"/><Relationship Id="rId39" Type="http://schemas.openxmlformats.org/officeDocument/2006/relationships/customXml" Target="../ink/ink133.xml"/><Relationship Id="rId109" Type="http://schemas.openxmlformats.org/officeDocument/2006/relationships/customXml" Target="../ink/ink168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141.xml"/><Relationship Id="rId76" Type="http://schemas.openxmlformats.org/officeDocument/2006/relationships/image" Target="../media/image38.png"/><Relationship Id="rId97" Type="http://schemas.openxmlformats.org/officeDocument/2006/relationships/customXml" Target="../ink/ink162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176.xml"/><Relationship Id="rId141" Type="http://schemas.openxmlformats.org/officeDocument/2006/relationships/customXml" Target="../ink/ink184.xml"/><Relationship Id="rId146" Type="http://schemas.openxmlformats.org/officeDocument/2006/relationships/image" Target="../media/image73.png"/><Relationship Id="rId7" Type="http://schemas.openxmlformats.org/officeDocument/2006/relationships/customXml" Target="../ink/ink117.xml"/><Relationship Id="rId71" Type="http://schemas.openxmlformats.org/officeDocument/2006/relationships/customXml" Target="../ink/ink149.xml"/><Relationship Id="rId92" Type="http://schemas.openxmlformats.org/officeDocument/2006/relationships/image" Target="../media/image46.png"/><Relationship Id="rId2" Type="http://schemas.openxmlformats.org/officeDocument/2006/relationships/image" Target="../../clipboard/media/image3.png"/><Relationship Id="rId29" Type="http://schemas.openxmlformats.org/officeDocument/2006/relationships/customXml" Target="../ink/ink128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136.xml"/><Relationship Id="rId66" Type="http://schemas.openxmlformats.org/officeDocument/2006/relationships/image" Target="../media/image33.png"/><Relationship Id="rId87" Type="http://schemas.openxmlformats.org/officeDocument/2006/relationships/customXml" Target="../ink/ink157.xml"/><Relationship Id="rId110" Type="http://schemas.openxmlformats.org/officeDocument/2006/relationships/image" Target="../media/image55.png"/><Relationship Id="rId115" Type="http://schemas.openxmlformats.org/officeDocument/2006/relationships/customXml" Target="../ink/ink171.xml"/><Relationship Id="rId131" Type="http://schemas.openxmlformats.org/officeDocument/2006/relationships/customXml" Target="../ink/ink179.xml"/><Relationship Id="rId136" Type="http://schemas.openxmlformats.org/officeDocument/2006/relationships/image" Target="../media/image68.png"/><Relationship Id="rId61" Type="http://schemas.openxmlformats.org/officeDocument/2006/relationships/customXml" Target="../ink/ink144.xml"/><Relationship Id="rId82" Type="http://schemas.openxmlformats.org/officeDocument/2006/relationships/image" Target="../media/image41.png"/><Relationship Id="rId19" Type="http://schemas.openxmlformats.org/officeDocument/2006/relationships/customXml" Target="../ink/ink123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31.xml"/><Relationship Id="rId56" Type="http://schemas.openxmlformats.org/officeDocument/2006/relationships/image" Target="../media/image28.png"/><Relationship Id="rId77" Type="http://schemas.openxmlformats.org/officeDocument/2006/relationships/customXml" Target="../ink/ink152.xml"/><Relationship Id="rId100" Type="http://schemas.openxmlformats.org/officeDocument/2006/relationships/image" Target="../media/image50.png"/><Relationship Id="rId105" Type="http://schemas.openxmlformats.org/officeDocument/2006/relationships/customXml" Target="../ink/ink166.xml"/><Relationship Id="rId126" Type="http://schemas.openxmlformats.org/officeDocument/2006/relationships/image" Target="../media/image63.png"/><Relationship Id="rId147" Type="http://schemas.openxmlformats.org/officeDocument/2006/relationships/customXml" Target="../ink/ink187.xml"/><Relationship Id="rId8" Type="http://schemas.openxmlformats.org/officeDocument/2006/relationships/image" Target="../media/image4.png"/><Relationship Id="rId51" Type="http://schemas.openxmlformats.org/officeDocument/2006/relationships/customXml" Target="../ink/ink139.xml"/><Relationship Id="rId72" Type="http://schemas.openxmlformats.org/officeDocument/2006/relationships/image" Target="../media/image36.png"/><Relationship Id="rId93" Type="http://schemas.openxmlformats.org/officeDocument/2006/relationships/customXml" Target="../ink/ink160.xml"/><Relationship Id="rId98" Type="http://schemas.openxmlformats.org/officeDocument/2006/relationships/image" Target="../media/image49.png"/><Relationship Id="rId121" Type="http://schemas.openxmlformats.org/officeDocument/2006/relationships/customXml" Target="../ink/ink174.xml"/><Relationship Id="rId142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245.xml"/><Relationship Id="rId21" Type="http://schemas.openxmlformats.org/officeDocument/2006/relationships/customXml" Target="../ink/ink197.xml"/><Relationship Id="rId42" Type="http://schemas.openxmlformats.org/officeDocument/2006/relationships/image" Target="../media/image21.png"/><Relationship Id="rId47" Type="http://schemas.openxmlformats.org/officeDocument/2006/relationships/customXml" Target="../ink/ink210.xml"/><Relationship Id="rId63" Type="http://schemas.openxmlformats.org/officeDocument/2006/relationships/customXml" Target="../ink/ink218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231.xml"/><Relationship Id="rId112" Type="http://schemas.openxmlformats.org/officeDocument/2006/relationships/image" Target="../media/image56.png"/><Relationship Id="rId133" Type="http://schemas.openxmlformats.org/officeDocument/2006/relationships/customXml" Target="../ink/ink253.xml"/><Relationship Id="rId138" Type="http://schemas.openxmlformats.org/officeDocument/2006/relationships/image" Target="../media/image69.png"/><Relationship Id="rId154" Type="http://schemas.openxmlformats.org/officeDocument/2006/relationships/image" Target="../media/image77.png"/><Relationship Id="rId159" Type="http://schemas.openxmlformats.org/officeDocument/2006/relationships/customXml" Target="../ink/ink266.xml"/><Relationship Id="rId175" Type="http://schemas.openxmlformats.org/officeDocument/2006/relationships/customXml" Target="../ink/ink274.xml"/><Relationship Id="rId170" Type="http://schemas.openxmlformats.org/officeDocument/2006/relationships/image" Target="../media/image85.png"/><Relationship Id="rId16" Type="http://schemas.openxmlformats.org/officeDocument/2006/relationships/image" Target="../media/image8.png"/><Relationship Id="rId107" Type="http://schemas.openxmlformats.org/officeDocument/2006/relationships/customXml" Target="../ink/ink240.xml"/><Relationship Id="rId11" Type="http://schemas.openxmlformats.org/officeDocument/2006/relationships/customXml" Target="../ink/ink192.xml"/><Relationship Id="rId32" Type="http://schemas.openxmlformats.org/officeDocument/2006/relationships/image" Target="../media/image16.png"/><Relationship Id="rId37" Type="http://schemas.openxmlformats.org/officeDocument/2006/relationships/customXml" Target="../ink/ink205.xml"/><Relationship Id="rId53" Type="http://schemas.openxmlformats.org/officeDocument/2006/relationships/customXml" Target="../ink/ink213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226.xml"/><Relationship Id="rId102" Type="http://schemas.openxmlformats.org/officeDocument/2006/relationships/image" Target="../media/image51.png"/><Relationship Id="rId123" Type="http://schemas.openxmlformats.org/officeDocument/2006/relationships/customXml" Target="../ink/ink248.xml"/><Relationship Id="rId128" Type="http://schemas.openxmlformats.org/officeDocument/2006/relationships/image" Target="../media/image64.png"/><Relationship Id="rId144" Type="http://schemas.openxmlformats.org/officeDocument/2006/relationships/image" Target="../media/image72.png"/><Relationship Id="rId149" Type="http://schemas.openxmlformats.org/officeDocument/2006/relationships/customXml" Target="../ink/ink261.xml"/><Relationship Id="rId5" Type="http://schemas.openxmlformats.org/officeDocument/2006/relationships/customXml" Target="../ink/ink189.xml"/><Relationship Id="rId90" Type="http://schemas.openxmlformats.org/officeDocument/2006/relationships/image" Target="../media/image45.png"/><Relationship Id="rId95" Type="http://schemas.openxmlformats.org/officeDocument/2006/relationships/customXml" Target="../ink/ink234.xml"/><Relationship Id="rId160" Type="http://schemas.openxmlformats.org/officeDocument/2006/relationships/image" Target="../media/image80.png"/><Relationship Id="rId165" Type="http://schemas.openxmlformats.org/officeDocument/2006/relationships/customXml" Target="../ink/ink269.xml"/><Relationship Id="rId181" Type="http://schemas.openxmlformats.org/officeDocument/2006/relationships/customXml" Target="../ink/ink277.xml"/><Relationship Id="rId22" Type="http://schemas.openxmlformats.org/officeDocument/2006/relationships/image" Target="../media/image11.png"/><Relationship Id="rId27" Type="http://schemas.openxmlformats.org/officeDocument/2006/relationships/customXml" Target="../ink/ink200.xml"/><Relationship Id="rId43" Type="http://schemas.openxmlformats.org/officeDocument/2006/relationships/customXml" Target="../ink/ink208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221.xml"/><Relationship Id="rId113" Type="http://schemas.openxmlformats.org/officeDocument/2006/relationships/customXml" Target="../ink/ink243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256.xml"/><Relationship Id="rId80" Type="http://schemas.openxmlformats.org/officeDocument/2006/relationships/image" Target="../media/image40.png"/><Relationship Id="rId85" Type="http://schemas.openxmlformats.org/officeDocument/2006/relationships/customXml" Target="../ink/ink229.xml"/><Relationship Id="rId150" Type="http://schemas.openxmlformats.org/officeDocument/2006/relationships/image" Target="../media/image75.png"/><Relationship Id="rId155" Type="http://schemas.openxmlformats.org/officeDocument/2006/relationships/customXml" Target="../ink/ink264.xml"/><Relationship Id="rId171" Type="http://schemas.openxmlformats.org/officeDocument/2006/relationships/customXml" Target="../ink/ink272.xml"/><Relationship Id="rId176" Type="http://schemas.openxmlformats.org/officeDocument/2006/relationships/image" Target="../media/image88.png"/><Relationship Id="rId12" Type="http://schemas.openxmlformats.org/officeDocument/2006/relationships/image" Target="../media/image6.png"/><Relationship Id="rId17" Type="http://schemas.openxmlformats.org/officeDocument/2006/relationships/customXml" Target="../ink/ink195.xml"/><Relationship Id="rId33" Type="http://schemas.openxmlformats.org/officeDocument/2006/relationships/customXml" Target="../ink/ink203.xml"/><Relationship Id="rId38" Type="http://schemas.openxmlformats.org/officeDocument/2006/relationships/image" Target="../media/image19.png"/><Relationship Id="rId59" Type="http://schemas.openxmlformats.org/officeDocument/2006/relationships/customXml" Target="../ink/ink216.xml"/><Relationship Id="rId103" Type="http://schemas.openxmlformats.org/officeDocument/2006/relationships/customXml" Target="../ink/ink238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251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224.xml"/><Relationship Id="rId91" Type="http://schemas.openxmlformats.org/officeDocument/2006/relationships/customXml" Target="../ink/ink232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45" Type="http://schemas.openxmlformats.org/officeDocument/2006/relationships/customXml" Target="../ink/ink259.xml"/><Relationship Id="rId161" Type="http://schemas.openxmlformats.org/officeDocument/2006/relationships/customXml" Target="../ink/ink267.xml"/><Relationship Id="rId166" Type="http://schemas.openxmlformats.org/officeDocument/2006/relationships/image" Target="../media/image83.png"/><Relationship Id="rId18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23" Type="http://schemas.openxmlformats.org/officeDocument/2006/relationships/customXml" Target="../ink/ink198.xml"/><Relationship Id="rId28" Type="http://schemas.openxmlformats.org/officeDocument/2006/relationships/image" Target="../media/image14.png"/><Relationship Id="rId49" Type="http://schemas.openxmlformats.org/officeDocument/2006/relationships/customXml" Target="../ink/ink211.xml"/><Relationship Id="rId114" Type="http://schemas.openxmlformats.org/officeDocument/2006/relationships/image" Target="../media/image57.png"/><Relationship Id="rId119" Type="http://schemas.openxmlformats.org/officeDocument/2006/relationships/customXml" Target="../ink/ink246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219.xml"/><Relationship Id="rId81" Type="http://schemas.openxmlformats.org/officeDocument/2006/relationships/customXml" Target="../ink/ink227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35" Type="http://schemas.openxmlformats.org/officeDocument/2006/relationships/customXml" Target="../ink/ink254.xml"/><Relationship Id="rId151" Type="http://schemas.openxmlformats.org/officeDocument/2006/relationships/customXml" Target="../ink/ink262.xml"/><Relationship Id="rId156" Type="http://schemas.openxmlformats.org/officeDocument/2006/relationships/image" Target="../media/image78.png"/><Relationship Id="rId177" Type="http://schemas.openxmlformats.org/officeDocument/2006/relationships/customXml" Target="../ink/ink275.xml"/><Relationship Id="rId4" Type="http://schemas.openxmlformats.org/officeDocument/2006/relationships/image" Target="../../clipboard/media/image5.png"/><Relationship Id="rId9" Type="http://schemas.openxmlformats.org/officeDocument/2006/relationships/customXml" Target="../ink/ink191.xml"/><Relationship Id="rId172" Type="http://schemas.openxmlformats.org/officeDocument/2006/relationships/image" Target="../media/image86.png"/><Relationship Id="rId180" Type="http://schemas.openxmlformats.org/officeDocument/2006/relationships/image" Target="../media/image90.png"/><Relationship Id="rId13" Type="http://schemas.openxmlformats.org/officeDocument/2006/relationships/customXml" Target="../ink/ink193.xml"/><Relationship Id="rId18" Type="http://schemas.openxmlformats.org/officeDocument/2006/relationships/image" Target="../media/image9.png"/><Relationship Id="rId39" Type="http://schemas.openxmlformats.org/officeDocument/2006/relationships/customXml" Target="../ink/ink206.xml"/><Relationship Id="rId109" Type="http://schemas.openxmlformats.org/officeDocument/2006/relationships/customXml" Target="../ink/ink241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14.xml"/><Relationship Id="rId76" Type="http://schemas.openxmlformats.org/officeDocument/2006/relationships/image" Target="../media/image38.png"/><Relationship Id="rId97" Type="http://schemas.openxmlformats.org/officeDocument/2006/relationships/customXml" Target="../ink/ink235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249.xml"/><Relationship Id="rId141" Type="http://schemas.openxmlformats.org/officeDocument/2006/relationships/customXml" Target="../ink/ink257.xml"/><Relationship Id="rId146" Type="http://schemas.openxmlformats.org/officeDocument/2006/relationships/image" Target="../media/image73.png"/><Relationship Id="rId167" Type="http://schemas.openxmlformats.org/officeDocument/2006/relationships/customXml" Target="../ink/ink270.xml"/><Relationship Id="rId7" Type="http://schemas.openxmlformats.org/officeDocument/2006/relationships/customXml" Target="../ink/ink190.xml"/><Relationship Id="rId71" Type="http://schemas.openxmlformats.org/officeDocument/2006/relationships/customXml" Target="../ink/ink222.xml"/><Relationship Id="rId92" Type="http://schemas.openxmlformats.org/officeDocument/2006/relationships/image" Target="../media/image46.png"/><Relationship Id="rId162" Type="http://schemas.openxmlformats.org/officeDocument/2006/relationships/image" Target="../media/image81.png"/><Relationship Id="rId2" Type="http://schemas.openxmlformats.org/officeDocument/2006/relationships/image" Target="../../clipboard/media/image3.png"/><Relationship Id="rId29" Type="http://schemas.openxmlformats.org/officeDocument/2006/relationships/customXml" Target="../ink/ink201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09.xml"/><Relationship Id="rId66" Type="http://schemas.openxmlformats.org/officeDocument/2006/relationships/image" Target="../media/image33.png"/><Relationship Id="rId87" Type="http://schemas.openxmlformats.org/officeDocument/2006/relationships/customXml" Target="../ink/ink230.xml"/><Relationship Id="rId110" Type="http://schemas.openxmlformats.org/officeDocument/2006/relationships/image" Target="../media/image55.png"/><Relationship Id="rId115" Type="http://schemas.openxmlformats.org/officeDocument/2006/relationships/customXml" Target="../ink/ink244.xml"/><Relationship Id="rId131" Type="http://schemas.openxmlformats.org/officeDocument/2006/relationships/customXml" Target="../ink/ink252.xml"/><Relationship Id="rId136" Type="http://schemas.openxmlformats.org/officeDocument/2006/relationships/image" Target="../media/image68.png"/><Relationship Id="rId157" Type="http://schemas.openxmlformats.org/officeDocument/2006/relationships/customXml" Target="../ink/ink265.xml"/><Relationship Id="rId178" Type="http://schemas.openxmlformats.org/officeDocument/2006/relationships/image" Target="../media/image89.png"/><Relationship Id="rId61" Type="http://schemas.openxmlformats.org/officeDocument/2006/relationships/customXml" Target="../ink/ink217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73" Type="http://schemas.openxmlformats.org/officeDocument/2006/relationships/customXml" Target="../ink/ink273.xml"/><Relationship Id="rId19" Type="http://schemas.openxmlformats.org/officeDocument/2006/relationships/customXml" Target="../ink/ink196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204.xml"/><Relationship Id="rId56" Type="http://schemas.openxmlformats.org/officeDocument/2006/relationships/image" Target="../media/image28.png"/><Relationship Id="rId77" Type="http://schemas.openxmlformats.org/officeDocument/2006/relationships/customXml" Target="../ink/ink225.xml"/><Relationship Id="rId100" Type="http://schemas.openxmlformats.org/officeDocument/2006/relationships/image" Target="../media/image50.png"/><Relationship Id="rId105" Type="http://schemas.openxmlformats.org/officeDocument/2006/relationships/customXml" Target="../ink/ink239.xml"/><Relationship Id="rId126" Type="http://schemas.openxmlformats.org/officeDocument/2006/relationships/image" Target="../media/image63.png"/><Relationship Id="rId147" Type="http://schemas.openxmlformats.org/officeDocument/2006/relationships/customXml" Target="../ink/ink260.xml"/><Relationship Id="rId168" Type="http://schemas.openxmlformats.org/officeDocument/2006/relationships/image" Target="../media/image84.png"/><Relationship Id="rId8" Type="http://schemas.openxmlformats.org/officeDocument/2006/relationships/image" Target="../media/image4.png"/><Relationship Id="rId51" Type="http://schemas.openxmlformats.org/officeDocument/2006/relationships/customXml" Target="../ink/ink212.xml"/><Relationship Id="rId72" Type="http://schemas.openxmlformats.org/officeDocument/2006/relationships/image" Target="../media/image36.png"/><Relationship Id="rId93" Type="http://schemas.openxmlformats.org/officeDocument/2006/relationships/customXml" Target="../ink/ink233.xml"/><Relationship Id="rId98" Type="http://schemas.openxmlformats.org/officeDocument/2006/relationships/image" Target="../media/image49.png"/><Relationship Id="rId121" Type="http://schemas.openxmlformats.org/officeDocument/2006/relationships/customXml" Target="../ink/ink247.xml"/><Relationship Id="rId142" Type="http://schemas.openxmlformats.org/officeDocument/2006/relationships/image" Target="../media/image71.png"/><Relationship Id="rId163" Type="http://schemas.openxmlformats.org/officeDocument/2006/relationships/customXml" Target="../ink/ink268.xml"/><Relationship Id="rId3" Type="http://schemas.openxmlformats.org/officeDocument/2006/relationships/image" Target="../../clipboard/media/image4.png"/><Relationship Id="rId25" Type="http://schemas.openxmlformats.org/officeDocument/2006/relationships/customXml" Target="../ink/ink199.xml"/><Relationship Id="rId46" Type="http://schemas.openxmlformats.org/officeDocument/2006/relationships/image" Target="../media/image23.png"/><Relationship Id="rId67" Type="http://schemas.openxmlformats.org/officeDocument/2006/relationships/customXml" Target="../ink/ink220.xml"/><Relationship Id="rId116" Type="http://schemas.openxmlformats.org/officeDocument/2006/relationships/image" Target="../media/image58.png"/><Relationship Id="rId137" Type="http://schemas.openxmlformats.org/officeDocument/2006/relationships/customXml" Target="../ink/ink255.xml"/><Relationship Id="rId158" Type="http://schemas.openxmlformats.org/officeDocument/2006/relationships/image" Target="../media/image79.png"/><Relationship Id="rId20" Type="http://schemas.openxmlformats.org/officeDocument/2006/relationships/image" Target="../media/image10.png"/><Relationship Id="rId41" Type="http://schemas.openxmlformats.org/officeDocument/2006/relationships/customXml" Target="../ink/ink207.xml"/><Relationship Id="rId62" Type="http://schemas.openxmlformats.org/officeDocument/2006/relationships/image" Target="../media/image31.png"/><Relationship Id="rId83" Type="http://schemas.openxmlformats.org/officeDocument/2006/relationships/customXml" Target="../ink/ink228.xml"/><Relationship Id="rId88" Type="http://schemas.openxmlformats.org/officeDocument/2006/relationships/image" Target="../media/image44.png"/><Relationship Id="rId111" Type="http://schemas.openxmlformats.org/officeDocument/2006/relationships/customXml" Target="../ink/ink242.xml"/><Relationship Id="rId132" Type="http://schemas.openxmlformats.org/officeDocument/2006/relationships/image" Target="../media/image66.png"/><Relationship Id="rId153" Type="http://schemas.openxmlformats.org/officeDocument/2006/relationships/customXml" Target="../ink/ink263.xml"/><Relationship Id="rId174" Type="http://schemas.openxmlformats.org/officeDocument/2006/relationships/image" Target="../media/image87.png"/><Relationship Id="rId179" Type="http://schemas.openxmlformats.org/officeDocument/2006/relationships/customXml" Target="../ink/ink276.xml"/><Relationship Id="rId15" Type="http://schemas.openxmlformats.org/officeDocument/2006/relationships/customXml" Target="../ink/ink194.xml"/><Relationship Id="rId36" Type="http://schemas.openxmlformats.org/officeDocument/2006/relationships/image" Target="../media/image18.png"/><Relationship Id="rId57" Type="http://schemas.openxmlformats.org/officeDocument/2006/relationships/customXml" Target="../ink/ink215.xml"/><Relationship Id="rId106" Type="http://schemas.openxmlformats.org/officeDocument/2006/relationships/image" Target="../media/image53.png"/><Relationship Id="rId127" Type="http://schemas.openxmlformats.org/officeDocument/2006/relationships/customXml" Target="../ink/ink250.xml"/><Relationship Id="rId10" Type="http://schemas.openxmlformats.org/officeDocument/2006/relationships/image" Target="../media/image5.png"/><Relationship Id="rId31" Type="http://schemas.openxmlformats.org/officeDocument/2006/relationships/customXml" Target="../ink/ink202.xml"/><Relationship Id="rId52" Type="http://schemas.openxmlformats.org/officeDocument/2006/relationships/image" Target="../media/image26.png"/><Relationship Id="rId73" Type="http://schemas.openxmlformats.org/officeDocument/2006/relationships/customXml" Target="../ink/ink223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236.xml"/><Relationship Id="rId101" Type="http://schemas.openxmlformats.org/officeDocument/2006/relationships/customXml" Target="../ink/ink237.xml"/><Relationship Id="rId122" Type="http://schemas.openxmlformats.org/officeDocument/2006/relationships/image" Target="../media/image61.png"/><Relationship Id="rId143" Type="http://schemas.openxmlformats.org/officeDocument/2006/relationships/customXml" Target="../ink/ink258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2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55B5-0747-42FC-A4B0-D464FA3BE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D6264-3A90-46EF-A184-1B54AA1A9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Itay Hazan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AF0CA-1F22-4776-BA26-923AA0E91323}"/>
              </a:ext>
            </a:extLst>
          </p:cNvPr>
          <p:cNvSpPr txBox="1"/>
          <p:nvPr/>
        </p:nvSpPr>
        <p:spPr>
          <a:xfrm>
            <a:off x="0" y="6479687"/>
            <a:ext cx="687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Some slides are taken from Andrew NG Deep Learning Course</a:t>
            </a:r>
          </a:p>
        </p:txBody>
      </p:sp>
    </p:spTree>
    <p:extLst>
      <p:ext uri="{BB962C8B-B14F-4D97-AF65-F5344CB8AC3E}">
        <p14:creationId xmlns:p14="http://schemas.microsoft.com/office/powerpoint/2010/main" val="18382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608317" y="1621681"/>
            <a:ext cx="2063073" cy="4053920"/>
            <a:chOff x="2608317" y="1621681"/>
            <a:chExt cx="2063073" cy="405392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Acrobat Document" r:id="rId4" imgW="5728680" imgH="3856320" progId="AcroExch.Document.7">
                    <p:embed/>
                  </p:oleObj>
                </mc:Choice>
                <mc:Fallback>
                  <p:oleObj name="Acrobat Document" r:id="rId4" imgW="5728680" imgH="3856320" progId="AcroExch.Document.7">
                    <p:embed/>
                    <p:pic>
                      <p:nvPicPr>
                        <p:cNvPr id="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32"/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/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Oval 35"/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Oval 46"/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356552" y="2712312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0058E0-7192-4BEB-8BB9-40539CAAE01C}"/>
                  </a:ext>
                </a:extLst>
              </p14:cNvPr>
              <p14:cNvContentPartPr/>
              <p14:nvPr/>
            </p14:nvContentPartPr>
            <p14:xfrm>
              <a:off x="3207690" y="4796408"/>
              <a:ext cx="529560" cy="577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0058E0-7192-4BEB-8BB9-40539CAAE0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89690" y="4778408"/>
                <a:ext cx="56520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D3385B-FE46-4AE2-827D-255816C55DBC}"/>
                  </a:ext>
                </a:extLst>
              </p14:cNvPr>
              <p14:cNvContentPartPr/>
              <p14:nvPr/>
            </p14:nvContentPartPr>
            <p14:xfrm>
              <a:off x="1316610" y="3222848"/>
              <a:ext cx="184680" cy="226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D3385B-FE46-4AE2-827D-255816C55D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8610" y="3204848"/>
                <a:ext cx="22032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41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608317" y="1621681"/>
            <a:ext cx="2063073" cy="4053920"/>
            <a:chOff x="2608317" y="1621681"/>
            <a:chExt cx="2063073" cy="405392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Acrobat Document" r:id="rId4" imgW="5728680" imgH="3856320" progId="AcroExch.Document.7">
                    <p:embed/>
                  </p:oleObj>
                </mc:Choice>
                <mc:Fallback>
                  <p:oleObj name="Acrobat Document" r:id="rId4" imgW="5728680" imgH="3856320" progId="AcroExch.Document.7">
                    <p:embed/>
                    <p:pic>
                      <p:nvPicPr>
                        <p:cNvPr id="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32"/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/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Oval 35"/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Oval 46"/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356552" y="2712312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DF72A54-6524-4194-ADA9-2C844AC92E2E}"/>
              </a:ext>
            </a:extLst>
          </p:cNvPr>
          <p:cNvGrpSpPr/>
          <p:nvPr/>
        </p:nvGrpSpPr>
        <p:grpSpPr>
          <a:xfrm>
            <a:off x="3728015" y="1840172"/>
            <a:ext cx="3322004" cy="3835429"/>
            <a:chOff x="3728015" y="1840172"/>
            <a:chExt cx="3322004" cy="383542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0AD4BF-212B-47CF-88C1-F7959669F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8"/>
            <a:stretch/>
          </p:blipFill>
          <p:spPr>
            <a:xfrm>
              <a:off x="4824120" y="4059458"/>
              <a:ext cx="2225899" cy="1616143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04E1107-3D8C-43AA-ABA4-0F9276DDC6A7}"/>
                </a:ext>
              </a:extLst>
            </p:cNvPr>
            <p:cNvGrpSpPr/>
            <p:nvPr/>
          </p:nvGrpSpPr>
          <p:grpSpPr>
            <a:xfrm>
              <a:off x="3728015" y="1840172"/>
              <a:ext cx="2437655" cy="1779673"/>
              <a:chOff x="3728015" y="1840172"/>
              <a:chExt cx="2437655" cy="177967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D339537-C86C-43E5-9AE0-9E310BF88BD1}"/>
                  </a:ext>
                </a:extLst>
              </p:cNvPr>
              <p:cNvCxnSpPr>
                <a:endCxn id="20" idx="2"/>
              </p:cNvCxnSpPr>
              <p:nvPr/>
            </p:nvCxnSpPr>
            <p:spPr>
              <a:xfrm flipV="1">
                <a:off x="3728018" y="2755166"/>
                <a:ext cx="1980452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63FF983-6E72-4D59-87D5-637A49F72A79}"/>
                  </a:ext>
                </a:extLst>
              </p:cNvPr>
              <p:cNvCxnSpPr>
                <a:endCxn id="19" idx="2"/>
              </p:cNvCxnSpPr>
              <p:nvPr/>
            </p:nvCxnSpPr>
            <p:spPr>
              <a:xfrm flipV="1">
                <a:off x="3728018" y="2165311"/>
                <a:ext cx="1980452" cy="864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CDE7BBF-5A2F-49F2-AE58-9455A4DCC7E9}"/>
                  </a:ext>
                </a:extLst>
              </p:cNvPr>
              <p:cNvGrpSpPr/>
              <p:nvPr/>
            </p:nvGrpSpPr>
            <p:grpSpPr>
              <a:xfrm>
                <a:off x="3728015" y="1840172"/>
                <a:ext cx="2437655" cy="1779673"/>
                <a:chOff x="3728015" y="1840172"/>
                <a:chExt cx="2437655" cy="1779673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9126828-B3A4-4431-B645-C42674A4DD8D}"/>
                    </a:ext>
                  </a:extLst>
                </p:cNvPr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CD64670-D592-472C-90E6-3D9DF67BA6C2}"/>
                    </a:ext>
                  </a:extLst>
                </p:cNvPr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3D3246B-B920-48E4-975E-DF8887716C96}"/>
                    </a:ext>
                  </a:extLst>
                </p:cNvPr>
                <p:cNvSpPr/>
                <p:nvPr/>
              </p:nvSpPr>
              <p:spPr>
                <a:xfrm>
                  <a:off x="5708470" y="311642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B343C701-1898-4B45-A1BD-1077B1F65376}"/>
                    </a:ext>
                  </a:extLst>
                </p:cNvPr>
                <p:cNvCxnSpPr>
                  <a:endCxn id="19" idx="2"/>
                </p:cNvCxnSpPr>
                <p:nvPr/>
              </p:nvCxnSpPr>
              <p:spPr>
                <a:xfrm>
                  <a:off x="3728015" y="1840172"/>
                  <a:ext cx="1980455" cy="3251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9AD73C2-7A83-4E8D-96ED-CF41EC6B330F}"/>
                    </a:ext>
                  </a:extLst>
                </p:cNvPr>
                <p:cNvCxnSpPr>
                  <a:endCxn id="20" idx="2"/>
                </p:cNvCxnSpPr>
                <p:nvPr/>
              </p:nvCxnSpPr>
              <p:spPr>
                <a:xfrm>
                  <a:off x="3728017" y="2440136"/>
                  <a:ext cx="1980453" cy="315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5FC63F4-1716-4EE6-BB6B-27583C4C34D4}"/>
                    </a:ext>
                  </a:extLst>
                </p:cNvPr>
                <p:cNvCxnSpPr>
                  <a:endCxn id="21" idx="2"/>
                </p:cNvCxnSpPr>
                <p:nvPr/>
              </p:nvCxnSpPr>
              <p:spPr>
                <a:xfrm>
                  <a:off x="3728018" y="3029991"/>
                  <a:ext cx="1980452" cy="315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327A9689-F7ED-4788-AFC3-5B70011E653E}"/>
                    </a:ext>
                  </a:extLst>
                </p:cNvPr>
                <p:cNvCxnSpPr>
                  <a:endCxn id="21" idx="2"/>
                </p:cNvCxnSpPr>
                <p:nvPr/>
              </p:nvCxnSpPr>
              <p:spPr>
                <a:xfrm flipV="1">
                  <a:off x="3728015" y="3345020"/>
                  <a:ext cx="1980455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C7B76EE-8E7D-472E-A65C-8163739C2C1E}"/>
                    </a:ext>
                  </a:extLst>
                </p:cNvPr>
                <p:cNvCxnSpPr>
                  <a:endCxn id="20" idx="2"/>
                </p:cNvCxnSpPr>
                <p:nvPr/>
              </p:nvCxnSpPr>
              <p:spPr>
                <a:xfrm flipV="1">
                  <a:off x="3728015" y="2755166"/>
                  <a:ext cx="1980455" cy="8646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0924A125-5D68-47E7-96D9-1948770D90A5}"/>
                    </a:ext>
                  </a:extLst>
                </p:cNvPr>
                <p:cNvCxnSpPr>
                  <a:endCxn id="19" idx="2"/>
                </p:cNvCxnSpPr>
                <p:nvPr/>
              </p:nvCxnSpPr>
              <p:spPr>
                <a:xfrm flipV="1">
                  <a:off x="3728015" y="2165311"/>
                  <a:ext cx="1980455" cy="14545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E2EE2FB-0DDA-438F-B972-75AD586630BC}"/>
                    </a:ext>
                  </a:extLst>
                </p:cNvPr>
                <p:cNvCxnSpPr>
                  <a:endCxn id="19" idx="2"/>
                </p:cNvCxnSpPr>
                <p:nvPr/>
              </p:nvCxnSpPr>
              <p:spPr>
                <a:xfrm flipV="1">
                  <a:off x="3728017" y="2165311"/>
                  <a:ext cx="1980453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52B69786-1BF2-4DF5-904F-59F4E2191D86}"/>
                    </a:ext>
                  </a:extLst>
                </p:cNvPr>
                <p:cNvCxnSpPr>
                  <a:endCxn id="21" idx="2"/>
                </p:cNvCxnSpPr>
                <p:nvPr/>
              </p:nvCxnSpPr>
              <p:spPr>
                <a:xfrm>
                  <a:off x="3728017" y="2440136"/>
                  <a:ext cx="1980453" cy="904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55900D24-30BC-454E-A66A-3034982005E0}"/>
                    </a:ext>
                  </a:extLst>
                </p:cNvPr>
                <p:cNvCxnSpPr>
                  <a:endCxn id="20" idx="2"/>
                </p:cNvCxnSpPr>
                <p:nvPr/>
              </p:nvCxnSpPr>
              <p:spPr>
                <a:xfrm>
                  <a:off x="3728015" y="1850281"/>
                  <a:ext cx="1980455" cy="9048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A8154644-7E42-476C-AB43-62A10E387EEF}"/>
                    </a:ext>
                  </a:extLst>
                </p:cNvPr>
                <p:cNvCxnSpPr>
                  <a:endCxn id="21" idx="2"/>
                </p:cNvCxnSpPr>
                <p:nvPr/>
              </p:nvCxnSpPr>
              <p:spPr>
                <a:xfrm>
                  <a:off x="3728015" y="1850281"/>
                  <a:ext cx="1980455" cy="14947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EB3D5D-527A-48A9-B79E-793E21BE44A0}"/>
                  </a:ext>
                </a:extLst>
              </p14:cNvPr>
              <p14:cNvContentPartPr/>
              <p14:nvPr/>
            </p14:nvContentPartPr>
            <p14:xfrm>
              <a:off x="5625450" y="4011968"/>
              <a:ext cx="378360" cy="430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EB3D5D-527A-48A9-B79E-793E21BE44A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21130" y="4007648"/>
                <a:ext cx="38700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D01D06-09A9-46FC-BED0-9692A61EB193}"/>
                  </a:ext>
                </a:extLst>
              </p14:cNvPr>
              <p14:cNvContentPartPr/>
              <p14:nvPr/>
            </p14:nvContentPartPr>
            <p14:xfrm>
              <a:off x="1299330" y="2467568"/>
              <a:ext cx="313200" cy="330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D01D06-09A9-46FC-BED0-9692A61EB1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95010" y="2463248"/>
                <a:ext cx="321840" cy="3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77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608317" y="1621681"/>
            <a:ext cx="2063073" cy="4053920"/>
            <a:chOff x="2608317" y="1621681"/>
            <a:chExt cx="2063073" cy="405392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Acrobat Document" r:id="rId4" imgW="5728680" imgH="3856320" progId="AcroExch.Document.7">
                    <p:embed/>
                  </p:oleObj>
                </mc:Choice>
                <mc:Fallback>
                  <p:oleObj name="Acrobat Document" r:id="rId4" imgW="5728680" imgH="3856320" progId="AcroExch.Document.7">
                    <p:embed/>
                    <p:pic>
                      <p:nvPicPr>
                        <p:cNvPr id="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32"/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/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Oval 35"/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Oval 46"/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356552" y="2712312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DF72A54-6524-4194-ADA9-2C844AC92E2E}"/>
              </a:ext>
            </a:extLst>
          </p:cNvPr>
          <p:cNvGrpSpPr/>
          <p:nvPr/>
        </p:nvGrpSpPr>
        <p:grpSpPr>
          <a:xfrm>
            <a:off x="3728015" y="1840172"/>
            <a:ext cx="3322004" cy="3835429"/>
            <a:chOff x="3728015" y="1840172"/>
            <a:chExt cx="3322004" cy="383542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0AD4BF-212B-47CF-88C1-F7959669F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8"/>
            <a:stretch/>
          </p:blipFill>
          <p:spPr>
            <a:xfrm>
              <a:off x="4824120" y="4059458"/>
              <a:ext cx="2225899" cy="1616143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04E1107-3D8C-43AA-ABA4-0F9276DDC6A7}"/>
                </a:ext>
              </a:extLst>
            </p:cNvPr>
            <p:cNvGrpSpPr/>
            <p:nvPr/>
          </p:nvGrpSpPr>
          <p:grpSpPr>
            <a:xfrm>
              <a:off x="3728015" y="1840172"/>
              <a:ext cx="2437655" cy="1779673"/>
              <a:chOff x="3728015" y="1840172"/>
              <a:chExt cx="2437655" cy="177967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D339537-C86C-43E5-9AE0-9E310BF88BD1}"/>
                  </a:ext>
                </a:extLst>
              </p:cNvPr>
              <p:cNvCxnSpPr>
                <a:endCxn id="20" idx="2"/>
              </p:cNvCxnSpPr>
              <p:nvPr/>
            </p:nvCxnSpPr>
            <p:spPr>
              <a:xfrm flipV="1">
                <a:off x="3728018" y="2755166"/>
                <a:ext cx="1980452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63FF983-6E72-4D59-87D5-637A49F72A79}"/>
                  </a:ext>
                </a:extLst>
              </p:cNvPr>
              <p:cNvCxnSpPr>
                <a:endCxn id="19" idx="2"/>
              </p:cNvCxnSpPr>
              <p:nvPr/>
            </p:nvCxnSpPr>
            <p:spPr>
              <a:xfrm flipV="1">
                <a:off x="3728018" y="2165311"/>
                <a:ext cx="1980452" cy="864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CDE7BBF-5A2F-49F2-AE58-9455A4DCC7E9}"/>
                  </a:ext>
                </a:extLst>
              </p:cNvPr>
              <p:cNvGrpSpPr/>
              <p:nvPr/>
            </p:nvGrpSpPr>
            <p:grpSpPr>
              <a:xfrm>
                <a:off x="3728015" y="1840172"/>
                <a:ext cx="2437655" cy="1779673"/>
                <a:chOff x="3728015" y="1840172"/>
                <a:chExt cx="2437655" cy="1779673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9126828-B3A4-4431-B645-C42674A4DD8D}"/>
                    </a:ext>
                  </a:extLst>
                </p:cNvPr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CD64670-D592-472C-90E6-3D9DF67BA6C2}"/>
                    </a:ext>
                  </a:extLst>
                </p:cNvPr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3D3246B-B920-48E4-975E-DF8887716C96}"/>
                    </a:ext>
                  </a:extLst>
                </p:cNvPr>
                <p:cNvSpPr/>
                <p:nvPr/>
              </p:nvSpPr>
              <p:spPr>
                <a:xfrm>
                  <a:off x="5708470" y="311642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B343C701-1898-4B45-A1BD-1077B1F65376}"/>
                    </a:ext>
                  </a:extLst>
                </p:cNvPr>
                <p:cNvCxnSpPr>
                  <a:endCxn id="19" idx="2"/>
                </p:cNvCxnSpPr>
                <p:nvPr/>
              </p:nvCxnSpPr>
              <p:spPr>
                <a:xfrm>
                  <a:off x="3728015" y="1840172"/>
                  <a:ext cx="1980455" cy="3251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9AD73C2-7A83-4E8D-96ED-CF41EC6B330F}"/>
                    </a:ext>
                  </a:extLst>
                </p:cNvPr>
                <p:cNvCxnSpPr>
                  <a:endCxn id="20" idx="2"/>
                </p:cNvCxnSpPr>
                <p:nvPr/>
              </p:nvCxnSpPr>
              <p:spPr>
                <a:xfrm>
                  <a:off x="3728017" y="2440136"/>
                  <a:ext cx="1980453" cy="315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5FC63F4-1716-4EE6-BB6B-27583C4C34D4}"/>
                    </a:ext>
                  </a:extLst>
                </p:cNvPr>
                <p:cNvCxnSpPr>
                  <a:endCxn id="21" idx="2"/>
                </p:cNvCxnSpPr>
                <p:nvPr/>
              </p:nvCxnSpPr>
              <p:spPr>
                <a:xfrm>
                  <a:off x="3728018" y="3029991"/>
                  <a:ext cx="1980452" cy="315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327A9689-F7ED-4788-AFC3-5B70011E653E}"/>
                    </a:ext>
                  </a:extLst>
                </p:cNvPr>
                <p:cNvCxnSpPr>
                  <a:endCxn id="21" idx="2"/>
                </p:cNvCxnSpPr>
                <p:nvPr/>
              </p:nvCxnSpPr>
              <p:spPr>
                <a:xfrm flipV="1">
                  <a:off x="3728015" y="3345020"/>
                  <a:ext cx="1980455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C7B76EE-8E7D-472E-A65C-8163739C2C1E}"/>
                    </a:ext>
                  </a:extLst>
                </p:cNvPr>
                <p:cNvCxnSpPr>
                  <a:endCxn id="20" idx="2"/>
                </p:cNvCxnSpPr>
                <p:nvPr/>
              </p:nvCxnSpPr>
              <p:spPr>
                <a:xfrm flipV="1">
                  <a:off x="3728015" y="2755166"/>
                  <a:ext cx="1980455" cy="8646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0924A125-5D68-47E7-96D9-1948770D90A5}"/>
                    </a:ext>
                  </a:extLst>
                </p:cNvPr>
                <p:cNvCxnSpPr>
                  <a:endCxn id="19" idx="2"/>
                </p:cNvCxnSpPr>
                <p:nvPr/>
              </p:nvCxnSpPr>
              <p:spPr>
                <a:xfrm flipV="1">
                  <a:off x="3728015" y="2165311"/>
                  <a:ext cx="1980455" cy="14545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E2EE2FB-0DDA-438F-B972-75AD586630BC}"/>
                    </a:ext>
                  </a:extLst>
                </p:cNvPr>
                <p:cNvCxnSpPr>
                  <a:endCxn id="19" idx="2"/>
                </p:cNvCxnSpPr>
                <p:nvPr/>
              </p:nvCxnSpPr>
              <p:spPr>
                <a:xfrm flipV="1">
                  <a:off x="3728017" y="2165311"/>
                  <a:ext cx="1980453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52B69786-1BF2-4DF5-904F-59F4E2191D86}"/>
                    </a:ext>
                  </a:extLst>
                </p:cNvPr>
                <p:cNvCxnSpPr>
                  <a:endCxn id="21" idx="2"/>
                </p:cNvCxnSpPr>
                <p:nvPr/>
              </p:nvCxnSpPr>
              <p:spPr>
                <a:xfrm>
                  <a:off x="3728017" y="2440136"/>
                  <a:ext cx="1980453" cy="904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55900D24-30BC-454E-A66A-3034982005E0}"/>
                    </a:ext>
                  </a:extLst>
                </p:cNvPr>
                <p:cNvCxnSpPr>
                  <a:endCxn id="20" idx="2"/>
                </p:cNvCxnSpPr>
                <p:nvPr/>
              </p:nvCxnSpPr>
              <p:spPr>
                <a:xfrm>
                  <a:off x="3728015" y="1850281"/>
                  <a:ext cx="1980455" cy="9048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A8154644-7E42-476C-AB43-62A10E387EEF}"/>
                    </a:ext>
                  </a:extLst>
                </p:cNvPr>
                <p:cNvCxnSpPr>
                  <a:endCxn id="21" idx="2"/>
                </p:cNvCxnSpPr>
                <p:nvPr/>
              </p:nvCxnSpPr>
              <p:spPr>
                <a:xfrm>
                  <a:off x="3728015" y="1850281"/>
                  <a:ext cx="1980455" cy="14947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F7277BFB-F131-416F-B3FC-3D7FC35C184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0"/>
          <a:stretch/>
        </p:blipFill>
        <p:spPr>
          <a:xfrm>
            <a:off x="7202122" y="4059458"/>
            <a:ext cx="2345205" cy="1623557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02D5C82C-5E86-479B-9602-7323042B8CA6}"/>
              </a:ext>
            </a:extLst>
          </p:cNvPr>
          <p:cNvSpPr/>
          <p:nvPr/>
        </p:nvSpPr>
        <p:spPr>
          <a:xfrm>
            <a:off x="8146125" y="226540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4C44AC8-4715-471F-B808-B6F4B54823CB}"/>
              </a:ext>
            </a:extLst>
          </p:cNvPr>
          <p:cNvSpPr/>
          <p:nvPr/>
        </p:nvSpPr>
        <p:spPr>
          <a:xfrm>
            <a:off x="8146125" y="285526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7CB0E7-9214-4A61-9AED-3038FA3BBF41}"/>
              </a:ext>
            </a:extLst>
          </p:cNvPr>
          <p:cNvCxnSpPr>
            <a:endCxn id="38" idx="2"/>
          </p:cNvCxnSpPr>
          <p:nvPr/>
        </p:nvCxnSpPr>
        <p:spPr>
          <a:xfrm>
            <a:off x="6165670" y="2165311"/>
            <a:ext cx="1980455" cy="32869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5FEE68-E0EE-45F0-B906-FDA1366E28B0}"/>
              </a:ext>
            </a:extLst>
          </p:cNvPr>
          <p:cNvCxnSpPr>
            <a:endCxn id="39" idx="2"/>
          </p:cNvCxnSpPr>
          <p:nvPr/>
        </p:nvCxnSpPr>
        <p:spPr>
          <a:xfrm>
            <a:off x="6165670" y="2165311"/>
            <a:ext cx="1980455" cy="91855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E2E839-1632-4103-961A-D015F4FBA15E}"/>
              </a:ext>
            </a:extLst>
          </p:cNvPr>
          <p:cNvCxnSpPr>
            <a:endCxn id="38" idx="2"/>
          </p:cNvCxnSpPr>
          <p:nvPr/>
        </p:nvCxnSpPr>
        <p:spPr>
          <a:xfrm flipV="1">
            <a:off x="6165670" y="2494009"/>
            <a:ext cx="1980455" cy="2611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A9209B-6BD4-4B7F-ADD8-30CE52A21DC0}"/>
              </a:ext>
            </a:extLst>
          </p:cNvPr>
          <p:cNvCxnSpPr>
            <a:endCxn id="39" idx="2"/>
          </p:cNvCxnSpPr>
          <p:nvPr/>
        </p:nvCxnSpPr>
        <p:spPr>
          <a:xfrm>
            <a:off x="6165670" y="2755166"/>
            <a:ext cx="1980455" cy="3286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27339-9A71-4C4B-BB22-3ED3B1E01442}"/>
              </a:ext>
            </a:extLst>
          </p:cNvPr>
          <p:cNvCxnSpPr>
            <a:endCxn id="39" idx="2"/>
          </p:cNvCxnSpPr>
          <p:nvPr/>
        </p:nvCxnSpPr>
        <p:spPr>
          <a:xfrm flipV="1">
            <a:off x="6165670" y="3083863"/>
            <a:ext cx="1980455" cy="2611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5D9DA5-F306-435E-9ECA-A253A6858379}"/>
              </a:ext>
            </a:extLst>
          </p:cNvPr>
          <p:cNvCxnSpPr>
            <a:endCxn id="38" idx="2"/>
          </p:cNvCxnSpPr>
          <p:nvPr/>
        </p:nvCxnSpPr>
        <p:spPr>
          <a:xfrm flipV="1">
            <a:off x="6165670" y="2494009"/>
            <a:ext cx="1980455" cy="85101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908FAF-175F-4167-9E31-CB1FD3954BE7}"/>
                  </a:ext>
                </a:extLst>
              </p14:cNvPr>
              <p14:cNvContentPartPr/>
              <p14:nvPr/>
            </p14:nvContentPartPr>
            <p14:xfrm>
              <a:off x="7598025" y="4002968"/>
              <a:ext cx="484920" cy="503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908FAF-175F-4167-9E31-CB1FD3954B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3705" y="3998648"/>
                <a:ext cx="493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824CF4B-F44B-49B9-9E4F-A6CAD17177F2}"/>
                  </a:ext>
                </a:extLst>
              </p14:cNvPr>
              <p14:cNvContentPartPr/>
              <p14:nvPr/>
            </p14:nvContentPartPr>
            <p14:xfrm>
              <a:off x="668250" y="1769648"/>
              <a:ext cx="1300320" cy="1024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824CF4B-F44B-49B9-9E4F-A6CAD1717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3930" y="1765328"/>
                <a:ext cx="1308960" cy="10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39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608317" y="1621681"/>
            <a:ext cx="2063073" cy="4053920"/>
            <a:chOff x="2608317" y="1621681"/>
            <a:chExt cx="2063073" cy="405392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Acrobat Document" r:id="rId4" imgW="5728680" imgH="3856320" progId="AcroExch.Document.7">
                    <p:embed/>
                  </p:oleObj>
                </mc:Choice>
                <mc:Fallback>
                  <p:oleObj name="Acrobat Document" r:id="rId4" imgW="5728680" imgH="3856320" progId="AcroExch.Document.7">
                    <p:embed/>
                    <p:pic>
                      <p:nvPicPr>
                        <p:cNvPr id="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32"/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/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Oval 35"/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Oval 46"/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356552" y="2712312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DF72A54-6524-4194-ADA9-2C844AC92E2E}"/>
              </a:ext>
            </a:extLst>
          </p:cNvPr>
          <p:cNvGrpSpPr/>
          <p:nvPr/>
        </p:nvGrpSpPr>
        <p:grpSpPr>
          <a:xfrm>
            <a:off x="3728015" y="1840172"/>
            <a:ext cx="3322004" cy="3835429"/>
            <a:chOff x="3728015" y="1840172"/>
            <a:chExt cx="3322004" cy="383542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0AD4BF-212B-47CF-88C1-F7959669F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8"/>
            <a:stretch/>
          </p:blipFill>
          <p:spPr>
            <a:xfrm>
              <a:off x="4824120" y="4059458"/>
              <a:ext cx="2225899" cy="1616143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04E1107-3D8C-43AA-ABA4-0F9276DDC6A7}"/>
                </a:ext>
              </a:extLst>
            </p:cNvPr>
            <p:cNvGrpSpPr/>
            <p:nvPr/>
          </p:nvGrpSpPr>
          <p:grpSpPr>
            <a:xfrm>
              <a:off x="3728015" y="1840172"/>
              <a:ext cx="2437655" cy="1779673"/>
              <a:chOff x="3728015" y="1840172"/>
              <a:chExt cx="2437655" cy="177967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D339537-C86C-43E5-9AE0-9E310BF88BD1}"/>
                  </a:ext>
                </a:extLst>
              </p:cNvPr>
              <p:cNvCxnSpPr>
                <a:endCxn id="20" idx="2"/>
              </p:cNvCxnSpPr>
              <p:nvPr/>
            </p:nvCxnSpPr>
            <p:spPr>
              <a:xfrm flipV="1">
                <a:off x="3728018" y="2755166"/>
                <a:ext cx="1980452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63FF983-6E72-4D59-87D5-637A49F72A79}"/>
                  </a:ext>
                </a:extLst>
              </p:cNvPr>
              <p:cNvCxnSpPr>
                <a:endCxn id="19" idx="2"/>
              </p:cNvCxnSpPr>
              <p:nvPr/>
            </p:nvCxnSpPr>
            <p:spPr>
              <a:xfrm flipV="1">
                <a:off x="3728018" y="2165311"/>
                <a:ext cx="1980452" cy="864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CDE7BBF-5A2F-49F2-AE58-9455A4DCC7E9}"/>
                  </a:ext>
                </a:extLst>
              </p:cNvPr>
              <p:cNvGrpSpPr/>
              <p:nvPr/>
            </p:nvGrpSpPr>
            <p:grpSpPr>
              <a:xfrm>
                <a:off x="3728015" y="1840172"/>
                <a:ext cx="2437655" cy="1779673"/>
                <a:chOff x="3728015" y="1840172"/>
                <a:chExt cx="2437655" cy="1779673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9126828-B3A4-4431-B645-C42674A4DD8D}"/>
                    </a:ext>
                  </a:extLst>
                </p:cNvPr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CD64670-D592-472C-90E6-3D9DF67BA6C2}"/>
                    </a:ext>
                  </a:extLst>
                </p:cNvPr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3D3246B-B920-48E4-975E-DF8887716C96}"/>
                    </a:ext>
                  </a:extLst>
                </p:cNvPr>
                <p:cNvSpPr/>
                <p:nvPr/>
              </p:nvSpPr>
              <p:spPr>
                <a:xfrm>
                  <a:off x="5708470" y="311642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B343C701-1898-4B45-A1BD-1077B1F65376}"/>
                    </a:ext>
                  </a:extLst>
                </p:cNvPr>
                <p:cNvCxnSpPr>
                  <a:endCxn id="19" idx="2"/>
                </p:cNvCxnSpPr>
                <p:nvPr/>
              </p:nvCxnSpPr>
              <p:spPr>
                <a:xfrm>
                  <a:off x="3728015" y="1840172"/>
                  <a:ext cx="1980455" cy="3251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9AD73C2-7A83-4E8D-96ED-CF41EC6B330F}"/>
                    </a:ext>
                  </a:extLst>
                </p:cNvPr>
                <p:cNvCxnSpPr>
                  <a:endCxn id="20" idx="2"/>
                </p:cNvCxnSpPr>
                <p:nvPr/>
              </p:nvCxnSpPr>
              <p:spPr>
                <a:xfrm>
                  <a:off x="3728017" y="2440136"/>
                  <a:ext cx="1980453" cy="315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5FC63F4-1716-4EE6-BB6B-27583C4C34D4}"/>
                    </a:ext>
                  </a:extLst>
                </p:cNvPr>
                <p:cNvCxnSpPr>
                  <a:endCxn id="21" idx="2"/>
                </p:cNvCxnSpPr>
                <p:nvPr/>
              </p:nvCxnSpPr>
              <p:spPr>
                <a:xfrm>
                  <a:off x="3728018" y="3029991"/>
                  <a:ext cx="1980452" cy="315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327A9689-F7ED-4788-AFC3-5B70011E653E}"/>
                    </a:ext>
                  </a:extLst>
                </p:cNvPr>
                <p:cNvCxnSpPr>
                  <a:endCxn id="21" idx="2"/>
                </p:cNvCxnSpPr>
                <p:nvPr/>
              </p:nvCxnSpPr>
              <p:spPr>
                <a:xfrm flipV="1">
                  <a:off x="3728015" y="3345020"/>
                  <a:ext cx="1980455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C7B76EE-8E7D-472E-A65C-8163739C2C1E}"/>
                    </a:ext>
                  </a:extLst>
                </p:cNvPr>
                <p:cNvCxnSpPr>
                  <a:endCxn id="20" idx="2"/>
                </p:cNvCxnSpPr>
                <p:nvPr/>
              </p:nvCxnSpPr>
              <p:spPr>
                <a:xfrm flipV="1">
                  <a:off x="3728015" y="2755166"/>
                  <a:ext cx="1980455" cy="8646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0924A125-5D68-47E7-96D9-1948770D90A5}"/>
                    </a:ext>
                  </a:extLst>
                </p:cNvPr>
                <p:cNvCxnSpPr>
                  <a:endCxn id="19" idx="2"/>
                </p:cNvCxnSpPr>
                <p:nvPr/>
              </p:nvCxnSpPr>
              <p:spPr>
                <a:xfrm flipV="1">
                  <a:off x="3728015" y="2165311"/>
                  <a:ext cx="1980455" cy="14545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E2EE2FB-0DDA-438F-B972-75AD586630BC}"/>
                    </a:ext>
                  </a:extLst>
                </p:cNvPr>
                <p:cNvCxnSpPr>
                  <a:endCxn id="19" idx="2"/>
                </p:cNvCxnSpPr>
                <p:nvPr/>
              </p:nvCxnSpPr>
              <p:spPr>
                <a:xfrm flipV="1">
                  <a:off x="3728017" y="2165311"/>
                  <a:ext cx="1980453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52B69786-1BF2-4DF5-904F-59F4E2191D86}"/>
                    </a:ext>
                  </a:extLst>
                </p:cNvPr>
                <p:cNvCxnSpPr>
                  <a:endCxn id="21" idx="2"/>
                </p:cNvCxnSpPr>
                <p:nvPr/>
              </p:nvCxnSpPr>
              <p:spPr>
                <a:xfrm>
                  <a:off x="3728017" y="2440136"/>
                  <a:ext cx="1980453" cy="904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55900D24-30BC-454E-A66A-3034982005E0}"/>
                    </a:ext>
                  </a:extLst>
                </p:cNvPr>
                <p:cNvCxnSpPr>
                  <a:endCxn id="20" idx="2"/>
                </p:cNvCxnSpPr>
                <p:nvPr/>
              </p:nvCxnSpPr>
              <p:spPr>
                <a:xfrm>
                  <a:off x="3728015" y="1850281"/>
                  <a:ext cx="1980455" cy="9048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A8154644-7E42-476C-AB43-62A10E387EEF}"/>
                    </a:ext>
                  </a:extLst>
                </p:cNvPr>
                <p:cNvCxnSpPr>
                  <a:endCxn id="21" idx="2"/>
                </p:cNvCxnSpPr>
                <p:nvPr/>
              </p:nvCxnSpPr>
              <p:spPr>
                <a:xfrm>
                  <a:off x="3728015" y="1850281"/>
                  <a:ext cx="1980455" cy="14947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F7277BFB-F131-416F-B3FC-3D7FC35C184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0"/>
          <a:stretch/>
        </p:blipFill>
        <p:spPr>
          <a:xfrm>
            <a:off x="7202122" y="4059458"/>
            <a:ext cx="2345205" cy="1623557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02D5C82C-5E86-479B-9602-7323042B8CA6}"/>
              </a:ext>
            </a:extLst>
          </p:cNvPr>
          <p:cNvSpPr/>
          <p:nvPr/>
        </p:nvSpPr>
        <p:spPr>
          <a:xfrm>
            <a:off x="8146125" y="226540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4C44AC8-4715-471F-B808-B6F4B54823CB}"/>
              </a:ext>
            </a:extLst>
          </p:cNvPr>
          <p:cNvSpPr/>
          <p:nvPr/>
        </p:nvSpPr>
        <p:spPr>
          <a:xfrm>
            <a:off x="8146125" y="285526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7CB0E7-9214-4A61-9AED-3038FA3BBF41}"/>
              </a:ext>
            </a:extLst>
          </p:cNvPr>
          <p:cNvCxnSpPr>
            <a:endCxn id="38" idx="2"/>
          </p:cNvCxnSpPr>
          <p:nvPr/>
        </p:nvCxnSpPr>
        <p:spPr>
          <a:xfrm>
            <a:off x="6165670" y="2165311"/>
            <a:ext cx="1980455" cy="32869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5FEE68-E0EE-45F0-B906-FDA1366E28B0}"/>
              </a:ext>
            </a:extLst>
          </p:cNvPr>
          <p:cNvCxnSpPr>
            <a:endCxn id="39" idx="2"/>
          </p:cNvCxnSpPr>
          <p:nvPr/>
        </p:nvCxnSpPr>
        <p:spPr>
          <a:xfrm>
            <a:off x="6165670" y="2165311"/>
            <a:ext cx="1980455" cy="91855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E2E839-1632-4103-961A-D015F4FBA15E}"/>
              </a:ext>
            </a:extLst>
          </p:cNvPr>
          <p:cNvCxnSpPr>
            <a:endCxn id="38" idx="2"/>
          </p:cNvCxnSpPr>
          <p:nvPr/>
        </p:nvCxnSpPr>
        <p:spPr>
          <a:xfrm flipV="1">
            <a:off x="6165670" y="2494009"/>
            <a:ext cx="1980455" cy="2611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A9209B-6BD4-4B7F-ADD8-30CE52A21DC0}"/>
              </a:ext>
            </a:extLst>
          </p:cNvPr>
          <p:cNvCxnSpPr>
            <a:endCxn id="39" idx="2"/>
          </p:cNvCxnSpPr>
          <p:nvPr/>
        </p:nvCxnSpPr>
        <p:spPr>
          <a:xfrm>
            <a:off x="6165670" y="2755166"/>
            <a:ext cx="1980455" cy="3286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27339-9A71-4C4B-BB22-3ED3B1E01442}"/>
              </a:ext>
            </a:extLst>
          </p:cNvPr>
          <p:cNvCxnSpPr>
            <a:endCxn id="39" idx="2"/>
          </p:cNvCxnSpPr>
          <p:nvPr/>
        </p:nvCxnSpPr>
        <p:spPr>
          <a:xfrm flipV="1">
            <a:off x="6165670" y="3083863"/>
            <a:ext cx="1980455" cy="2611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5D9DA5-F306-435E-9ECA-A253A6858379}"/>
              </a:ext>
            </a:extLst>
          </p:cNvPr>
          <p:cNvCxnSpPr>
            <a:endCxn id="38" idx="2"/>
          </p:cNvCxnSpPr>
          <p:nvPr/>
        </p:nvCxnSpPr>
        <p:spPr>
          <a:xfrm flipV="1">
            <a:off x="6165670" y="2494009"/>
            <a:ext cx="1980455" cy="85101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1647274-11B9-42D4-9672-67D9D54F2861}"/>
              </a:ext>
            </a:extLst>
          </p:cNvPr>
          <p:cNvGrpSpPr/>
          <p:nvPr/>
        </p:nvGrpSpPr>
        <p:grpSpPr>
          <a:xfrm>
            <a:off x="8603325" y="2494009"/>
            <a:ext cx="2828956" cy="589854"/>
            <a:chOff x="8603325" y="2494009"/>
            <a:chExt cx="2828956" cy="589854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D3B20E2-DC01-471D-8516-3F6CA5C1058E}"/>
                </a:ext>
              </a:extLst>
            </p:cNvPr>
            <p:cNvSpPr/>
            <p:nvPr/>
          </p:nvSpPr>
          <p:spPr>
            <a:xfrm>
              <a:off x="9897980" y="2541654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05C0663-E8CA-48B9-BD11-A4802E3F2A90}"/>
                </a:ext>
              </a:extLst>
            </p:cNvPr>
            <p:cNvCxnSpPr>
              <a:endCxn id="49" idx="2"/>
            </p:cNvCxnSpPr>
            <p:nvPr/>
          </p:nvCxnSpPr>
          <p:spPr>
            <a:xfrm>
              <a:off x="8603325" y="2494009"/>
              <a:ext cx="1294655" cy="2762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8D1541B-4889-4B60-B9D3-5B86867FF183}"/>
                </a:ext>
              </a:extLst>
            </p:cNvPr>
            <p:cNvCxnSpPr>
              <a:endCxn id="49" idx="2"/>
            </p:cNvCxnSpPr>
            <p:nvPr/>
          </p:nvCxnSpPr>
          <p:spPr>
            <a:xfrm flipV="1">
              <a:off x="8603325" y="2770254"/>
              <a:ext cx="1294655" cy="3136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D136A39-7579-4D29-B4B5-7CDFA958EAD6}"/>
                </a:ext>
              </a:extLst>
            </p:cNvPr>
            <p:cNvCxnSpPr>
              <a:stCxn id="49" idx="6"/>
              <a:endCxn id="53" idx="1"/>
            </p:cNvCxnSpPr>
            <p:nvPr/>
          </p:nvCxnSpPr>
          <p:spPr>
            <a:xfrm>
              <a:off x="10355180" y="2770254"/>
              <a:ext cx="59780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1890F29-54EE-4980-BF8A-C5F867F1F6B8}"/>
                    </a:ext>
                  </a:extLst>
                </p:cNvPr>
                <p:cNvSpPr txBox="1"/>
                <p:nvPr/>
              </p:nvSpPr>
              <p:spPr>
                <a:xfrm>
                  <a:off x="10952989" y="2554810"/>
                  <a:ext cx="47929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1890F29-54EE-4980-BF8A-C5F867F1F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2989" y="2554810"/>
                  <a:ext cx="479292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C4ABD3-8EF7-4329-81F5-B56E26BB94D2}"/>
                  </a:ext>
                </a:extLst>
              </p14:cNvPr>
              <p14:cNvContentPartPr/>
              <p14:nvPr/>
            </p14:nvContentPartPr>
            <p14:xfrm>
              <a:off x="3772046" y="1450700"/>
              <a:ext cx="11520" cy="9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C4ABD3-8EF7-4329-81F5-B56E26BB94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67726" y="1446380"/>
                <a:ext cx="201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2E495AA-844E-40FC-B0FF-052BDB72075A}"/>
                  </a:ext>
                </a:extLst>
              </p14:cNvPr>
              <p14:cNvContentPartPr/>
              <p14:nvPr/>
            </p14:nvContentPartPr>
            <p14:xfrm>
              <a:off x="4613366" y="1349540"/>
              <a:ext cx="204840" cy="349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2E495AA-844E-40FC-B0FF-052BDB72075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09046" y="1345224"/>
                <a:ext cx="213480" cy="358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64BAA73-21A3-4213-BDE1-E6D24892991C}"/>
                  </a:ext>
                </a:extLst>
              </p14:cNvPr>
              <p14:cNvContentPartPr/>
              <p14:nvPr/>
            </p14:nvContentPartPr>
            <p14:xfrm>
              <a:off x="4145006" y="1363220"/>
              <a:ext cx="421920" cy="530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64BAA73-21A3-4213-BDE1-E6D24892991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40686" y="1358900"/>
                <a:ext cx="43056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CF2BB29-D2BB-4D38-8EC4-EC6D6DE86180}"/>
                  </a:ext>
                </a:extLst>
              </p14:cNvPr>
              <p14:cNvContentPartPr/>
              <p14:nvPr/>
            </p14:nvContentPartPr>
            <p14:xfrm>
              <a:off x="3828926" y="1423700"/>
              <a:ext cx="258840" cy="304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CF2BB29-D2BB-4D38-8EC4-EC6D6DE8618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24600" y="1419380"/>
                <a:ext cx="267492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09279D1-EF9E-4026-ADF5-777F83A03876}"/>
                  </a:ext>
                </a:extLst>
              </p14:cNvPr>
              <p14:cNvContentPartPr/>
              <p14:nvPr/>
            </p14:nvContentPartPr>
            <p14:xfrm>
              <a:off x="8491646" y="1813940"/>
              <a:ext cx="63360" cy="120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09279D1-EF9E-4026-ADF5-777F83A0387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87326" y="1809620"/>
                <a:ext cx="720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1A6EAB4-2351-45FE-8306-309D63057478}"/>
                  </a:ext>
                </a:extLst>
              </p14:cNvPr>
              <p14:cNvContentPartPr/>
              <p14:nvPr/>
            </p14:nvContentPartPr>
            <p14:xfrm>
              <a:off x="8634566" y="1863260"/>
              <a:ext cx="714960" cy="5464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1A6EAB4-2351-45FE-8306-309D6305747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30246" y="1858940"/>
                <a:ext cx="72360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ECA9F57-F0D2-48AC-BA39-1570FB1EDAE7}"/>
                  </a:ext>
                </a:extLst>
              </p14:cNvPr>
              <p14:cNvContentPartPr/>
              <p14:nvPr/>
            </p14:nvContentPartPr>
            <p14:xfrm>
              <a:off x="9579752" y="1858221"/>
              <a:ext cx="68760" cy="795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ECA9F57-F0D2-48AC-BA39-1570FB1EDAE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75432" y="1853901"/>
                <a:ext cx="774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66FEDC0-6CCF-4E2C-A6BC-F986428B3F62}"/>
                  </a:ext>
                </a:extLst>
              </p14:cNvPr>
              <p14:cNvContentPartPr/>
              <p14:nvPr/>
            </p14:nvContentPartPr>
            <p14:xfrm>
              <a:off x="9411272" y="2064141"/>
              <a:ext cx="145080" cy="181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66FEDC0-6CCF-4E2C-A6BC-F986428B3F6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406952" y="2059821"/>
                <a:ext cx="1537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1517FE2-B48B-4BD2-B66E-1972A157C6B5}"/>
                  </a:ext>
                </a:extLst>
              </p14:cNvPr>
              <p14:cNvContentPartPr/>
              <p14:nvPr/>
            </p14:nvContentPartPr>
            <p14:xfrm>
              <a:off x="1228483" y="3209461"/>
              <a:ext cx="242280" cy="2952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1517FE2-B48B-4BD2-B66E-1972A157C6B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24163" y="3205141"/>
                <a:ext cx="2509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18162E4-7DC1-4ECD-8DAD-D1BB9A3D9297}"/>
                  </a:ext>
                </a:extLst>
              </p14:cNvPr>
              <p14:cNvContentPartPr/>
              <p14:nvPr/>
            </p14:nvContentPartPr>
            <p14:xfrm>
              <a:off x="668250" y="1769648"/>
              <a:ext cx="1300320" cy="1024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18162E4-7DC1-4ECD-8DAD-D1BB9A3D929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3930" y="1765328"/>
                <a:ext cx="1308960" cy="10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29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Century Schoolbook" charset="0"/>
                <a:cs typeface="Century Schoolbook" charset="0"/>
              </a:rPr>
              <a:t>What is a deep neural network?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t="18159"/>
          <a:stretch/>
        </p:blipFill>
        <p:spPr>
          <a:xfrm>
            <a:off x="1219200" y="1710820"/>
            <a:ext cx="10254831" cy="4429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1988" y="2527659"/>
            <a:ext cx="171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“Shallow”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0017" y="5220554"/>
            <a:ext cx="1252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“Deep”</a:t>
            </a:r>
          </a:p>
        </p:txBody>
      </p:sp>
    </p:spTree>
    <p:extLst>
      <p:ext uri="{BB962C8B-B14F-4D97-AF65-F5344CB8AC3E}">
        <p14:creationId xmlns:p14="http://schemas.microsoft.com/office/powerpoint/2010/main" val="3269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CED3-E304-4F6E-8370-10A4C2A4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Deep Neural Networks: Notation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EFE06C-6B88-4AA3-B758-767C9771AA2F}"/>
              </a:ext>
            </a:extLst>
          </p:cNvPr>
          <p:cNvGrpSpPr/>
          <p:nvPr/>
        </p:nvGrpSpPr>
        <p:grpSpPr>
          <a:xfrm>
            <a:off x="3431415" y="1792319"/>
            <a:ext cx="6766685" cy="2999427"/>
            <a:chOff x="2354223" y="1304726"/>
            <a:chExt cx="6404766" cy="27258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8639BCB-B148-4306-89E8-95085D1D0132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23C5887-25B6-4AF4-B0DD-2B8F1C41E35F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EE06EE3-F267-4182-AD5D-435ACC044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85AFCF7-BA01-4B1D-B773-82BD4A5D2C53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4405C79-6EC8-4F1C-920B-42764B240919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ED26421-E1C3-4120-8B6B-1F7EF1204130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A86458-08EB-465D-9891-BA2E22AEB56B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A600BAF-DC5B-4E68-A159-CFEA15B3AD92}"/>
                  </a:ext>
                </a:extLst>
              </p:cNvPr>
              <p:cNvCxnSpPr>
                <a:cxnSpLocks/>
                <a:stCxn id="76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3C1E953-FEAC-4760-8BCB-C488A7D17BEA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161E07D-F089-40C7-B0AE-7357D62521F7}"/>
                  </a:ext>
                </a:extLst>
              </p:cNvPr>
              <p:cNvCxnSpPr>
                <a:stCxn id="77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34659E8-27EB-4210-AB27-B580D3B3FDC5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E3C667E-9F94-4572-8C2C-0C2038D70EC8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8304161-7A66-43FA-978B-B22038F257E1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1A3F59A-0440-449B-9EE0-0BD1B42A85FD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994012C-46BB-4986-A236-3FC9FF08A644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B9D7DDC-5857-4A24-A03A-9AE4C9BC9599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FC05B0D-4070-45E6-812A-39BCA345E242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5EA6BA-C5B1-4F8A-A2C2-DA0669A6BBD3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D2C4D9D-F66E-4D3F-BEE1-6D22783C7BB4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67EED2D-5F3A-4575-AD00-18C1A3A0CAA5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2D555E9-763F-45D5-816F-C7D696A0C6AF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3ADA2AF-80A9-4E6B-ACA7-0637DFF3E7E5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3B4C7D2-3E71-471E-97B0-BA04866E7CBC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17C5262-ECBE-4527-BBE2-A5F95E6A12F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581499D-9494-4823-B07B-C06A40DF3C53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735ACCB-B1AC-42F1-8C2E-5CBB0878D0F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EC4BCD2-F753-41A9-A4CC-827D10E7FC8E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F2E9119-5F88-451E-808E-AA8AFC0D242F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6AAC640-1F42-4585-98A0-3A8DD00E5282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59E8B35-09F0-4F06-8EA1-52F1A30E7460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9581F05-2CAF-4A05-9DB0-B95D13F8F3F5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5ECEC29-3C06-4A48-B57D-CEC832655AC6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3114C69-945E-4052-9996-BC1354EF0141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3309018-9457-4B57-A243-0BC780A36FBC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850B09A-F885-49D0-8384-5AE5882940B3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1A4C39D-8A50-4C58-B3CE-1D7783732DDE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E4FB734-9B2A-44DF-8F2A-C9C428961068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9B897DF-23DF-468F-8836-BD95765B023B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4E2750F-8626-446B-98A2-D5CAB7D62982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357CFDC-70B6-4B3A-8B36-93C9193E1625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812282E-FC5F-4E2D-8C77-B7F0A6204736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DCC4C98-7078-4864-B682-E2AAD8A3DAD3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656F476-DEE4-457D-85D2-915FC95B9DFD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1513FCD-9C90-4204-AC64-D27D90FB3DCD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7C48366-300E-4110-A2B6-63622DD3C2C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C977883-E463-4A0B-A77E-D278FB41DF98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ED731F9-E605-4570-ABF7-8344AA0B8D8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B6E5202-DBE2-4248-97DB-E8AE3FABF7D8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70A7479-5341-47D1-80E0-43B24D3CDD1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282C4C4-B102-48F4-AD02-78878F74C9F6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2012C92-3BC6-4CA3-81A3-F88ED766FBFD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8AFE875-5371-47D2-8D3E-C311D366E55A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9E1FE1C-7B4E-48E9-8EB5-82B8E563E26F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DE54DBB-2379-46C2-82AD-485912873AEF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5782489-ADD5-4BBF-92A3-6A4CD1C058F2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9D4F966-334A-4440-98E7-E32203AC84BC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A896ADF-2816-4E0D-A4E4-3986812FC9F3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77EAB23-2450-493B-99FC-FE72E540103F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E8DAD54-E91D-4F9B-B1BC-42CFBE625807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41C9BAD-BB76-4EA1-BE84-F3CFC4C27746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DCD1E82-820F-4447-9907-DB90B89A50BB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9728EE7-C014-44F6-9392-F4CF227965F3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4179178-4D26-476B-BACE-5AEB067C0D47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011B988-0B41-4535-AAFC-A75828BF508D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F479457-76F3-41DB-B4BC-5E3A6BF2804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FBBFBE-6DDD-4C63-B267-DC3A7E111D0F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01A882A-C266-41CE-93AE-DD90520ED4B0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6C7DE8-45FB-475F-93AD-43FCE9EEF96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07DC04-FE5B-44B2-964E-BCA20568A72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06C069-EA75-46E6-9566-3ED4DFB22D6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DBC609-6E05-443C-830F-1582CD4EB0A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0517936-93CE-4E14-9772-52F8AC2BCC2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31739CB-4C0B-41DD-8480-8AC6CA036D4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2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CED3-E304-4F6E-8370-10A4C2A4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Deep Neural Networks: Notation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EFE06C-6B88-4AA3-B758-767C9771AA2F}"/>
              </a:ext>
            </a:extLst>
          </p:cNvPr>
          <p:cNvGrpSpPr/>
          <p:nvPr/>
        </p:nvGrpSpPr>
        <p:grpSpPr>
          <a:xfrm>
            <a:off x="3431415" y="1792319"/>
            <a:ext cx="6766685" cy="2999427"/>
            <a:chOff x="2354223" y="1304726"/>
            <a:chExt cx="6404766" cy="27258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8639BCB-B148-4306-89E8-95085D1D0132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23C5887-25B6-4AF4-B0DD-2B8F1C41E35F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EE06EE3-F267-4182-AD5D-435ACC044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85AFCF7-BA01-4B1D-B773-82BD4A5D2C53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4405C79-6EC8-4F1C-920B-42764B240919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ED26421-E1C3-4120-8B6B-1F7EF1204130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A86458-08EB-465D-9891-BA2E22AEB56B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A600BAF-DC5B-4E68-A159-CFEA15B3AD92}"/>
                  </a:ext>
                </a:extLst>
              </p:cNvPr>
              <p:cNvCxnSpPr>
                <a:cxnSpLocks/>
                <a:stCxn id="76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3C1E953-FEAC-4760-8BCB-C488A7D17BEA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161E07D-F089-40C7-B0AE-7357D62521F7}"/>
                  </a:ext>
                </a:extLst>
              </p:cNvPr>
              <p:cNvCxnSpPr>
                <a:stCxn id="77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34659E8-27EB-4210-AB27-B580D3B3FDC5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E3C667E-9F94-4572-8C2C-0C2038D70EC8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8304161-7A66-43FA-978B-B22038F257E1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1A3F59A-0440-449B-9EE0-0BD1B42A85FD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994012C-46BB-4986-A236-3FC9FF08A644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B9D7DDC-5857-4A24-A03A-9AE4C9BC9599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FC05B0D-4070-45E6-812A-39BCA345E242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5EA6BA-C5B1-4F8A-A2C2-DA0669A6BBD3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D2C4D9D-F66E-4D3F-BEE1-6D22783C7BB4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67EED2D-5F3A-4575-AD00-18C1A3A0CAA5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2D555E9-763F-45D5-816F-C7D696A0C6AF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3ADA2AF-80A9-4E6B-ACA7-0637DFF3E7E5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3B4C7D2-3E71-471E-97B0-BA04866E7CBC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17C5262-ECBE-4527-BBE2-A5F95E6A12F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581499D-9494-4823-B07B-C06A40DF3C53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735ACCB-B1AC-42F1-8C2E-5CBB0878D0F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EC4BCD2-F753-41A9-A4CC-827D10E7FC8E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F2E9119-5F88-451E-808E-AA8AFC0D242F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6AAC640-1F42-4585-98A0-3A8DD00E5282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59E8B35-09F0-4F06-8EA1-52F1A30E7460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9581F05-2CAF-4A05-9DB0-B95D13F8F3F5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5ECEC29-3C06-4A48-B57D-CEC832655AC6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3114C69-945E-4052-9996-BC1354EF0141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3309018-9457-4B57-A243-0BC780A36FBC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850B09A-F885-49D0-8384-5AE5882940B3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1A4C39D-8A50-4C58-B3CE-1D7783732DDE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E4FB734-9B2A-44DF-8F2A-C9C428961068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9B897DF-23DF-468F-8836-BD95765B023B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4E2750F-8626-446B-98A2-D5CAB7D62982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357CFDC-70B6-4B3A-8B36-93C9193E1625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812282E-FC5F-4E2D-8C77-B7F0A6204736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DCC4C98-7078-4864-B682-E2AAD8A3DAD3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656F476-DEE4-457D-85D2-915FC95B9DFD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1513FCD-9C90-4204-AC64-D27D90FB3DCD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7C48366-300E-4110-A2B6-63622DD3C2C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C977883-E463-4A0B-A77E-D278FB41DF98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ED731F9-E605-4570-ABF7-8344AA0B8D8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B6E5202-DBE2-4248-97DB-E8AE3FABF7D8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70A7479-5341-47D1-80E0-43B24D3CDD1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282C4C4-B102-48F4-AD02-78878F74C9F6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2012C92-3BC6-4CA3-81A3-F88ED766FBFD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8AFE875-5371-47D2-8D3E-C311D366E55A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9E1FE1C-7B4E-48E9-8EB5-82B8E563E26F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DE54DBB-2379-46C2-82AD-485912873AEF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5782489-ADD5-4BBF-92A3-6A4CD1C058F2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9D4F966-334A-4440-98E7-E32203AC84BC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A896ADF-2816-4E0D-A4E4-3986812FC9F3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77EAB23-2450-493B-99FC-FE72E540103F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E8DAD54-E91D-4F9B-B1BC-42CFBE625807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41C9BAD-BB76-4EA1-BE84-F3CFC4C27746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DCD1E82-820F-4447-9907-DB90B89A50BB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9728EE7-C014-44F6-9392-F4CF227965F3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4179178-4D26-476B-BACE-5AEB067C0D47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011B988-0B41-4535-AAFC-A75828BF508D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F479457-76F3-41DB-B4BC-5E3A6BF2804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FBBFBE-6DDD-4C63-B267-DC3A7E111D0F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01A882A-C266-41CE-93AE-DD90520ED4B0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6C7DE8-45FB-475F-93AD-43FCE9EEF96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07DC04-FE5B-44B2-964E-BCA20568A72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06C069-EA75-46E6-9566-3ED4DFB22D6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DBC609-6E05-443C-830F-1582CD4EB0A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0517936-93CE-4E14-9772-52F8AC2BCC2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31739CB-4C0B-41DD-8480-8AC6CA036D4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2B4A735-C9BB-4FE9-8DBE-AB448AFBED73}"/>
                  </a:ext>
                </a:extLst>
              </p14:cNvPr>
              <p14:cNvContentPartPr/>
              <p14:nvPr/>
            </p14:nvContentPartPr>
            <p14:xfrm>
              <a:off x="3557751" y="1943691"/>
              <a:ext cx="122400" cy="644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2B4A735-C9BB-4FE9-8DBE-AB448AFBED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3431" y="1939371"/>
                <a:ext cx="131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A7D5001-1CD3-4C92-A974-7E7FBC9FF051}"/>
                  </a:ext>
                </a:extLst>
              </p14:cNvPr>
              <p14:cNvContentPartPr/>
              <p14:nvPr/>
            </p14:nvContentPartPr>
            <p14:xfrm>
              <a:off x="4394391" y="1462371"/>
              <a:ext cx="64800" cy="252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A7D5001-1CD3-4C92-A974-7E7FBC9FF0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0071" y="1458051"/>
                <a:ext cx="734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74B5DA2-0747-4A0B-86A0-46F8089FC95B}"/>
                  </a:ext>
                </a:extLst>
              </p14:cNvPr>
              <p14:cNvContentPartPr/>
              <p14:nvPr/>
            </p14:nvContentPartPr>
            <p14:xfrm>
              <a:off x="5511831" y="1402611"/>
              <a:ext cx="166320" cy="1717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74B5DA2-0747-4A0B-86A0-46F8089FC9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07511" y="1398291"/>
                <a:ext cx="1749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7EB5579-064A-4774-8819-7CF9E6F15CBF}"/>
                  </a:ext>
                </a:extLst>
              </p14:cNvPr>
              <p14:cNvContentPartPr/>
              <p14:nvPr/>
            </p14:nvContentPartPr>
            <p14:xfrm>
              <a:off x="6687951" y="1496571"/>
              <a:ext cx="188280" cy="1782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7EB5579-064A-4774-8819-7CF9E6F15C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83631" y="1492251"/>
                <a:ext cx="196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F5038DC-E11B-4047-9AAD-505F0CF1CB79}"/>
                  </a:ext>
                </a:extLst>
              </p14:cNvPr>
              <p14:cNvContentPartPr/>
              <p14:nvPr/>
            </p14:nvContentPartPr>
            <p14:xfrm>
              <a:off x="8916403" y="2449569"/>
              <a:ext cx="168480" cy="238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F5038DC-E11B-4047-9AAD-505F0CF1CB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12083" y="2445256"/>
                <a:ext cx="177120" cy="246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D7C6B4C-A2DD-4F35-9916-C599B93A1E36}"/>
                  </a:ext>
                </a:extLst>
              </p14:cNvPr>
              <p14:cNvContentPartPr/>
              <p14:nvPr/>
            </p14:nvContentPartPr>
            <p14:xfrm>
              <a:off x="7857283" y="1884369"/>
              <a:ext cx="142560" cy="352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D7C6B4C-A2DD-4F35-9916-C599B93A1E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52963" y="1880045"/>
                <a:ext cx="151200" cy="361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71DEB02-022F-46CA-AC80-C313D1A02CCA}"/>
                  </a:ext>
                </a:extLst>
              </p14:cNvPr>
              <p14:cNvContentPartPr/>
              <p14:nvPr/>
            </p14:nvContentPartPr>
            <p14:xfrm>
              <a:off x="11528409" y="1643040"/>
              <a:ext cx="178560" cy="284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71DEB02-022F-46CA-AC80-C313D1A02C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524089" y="1638720"/>
                <a:ext cx="1872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8E8FFDF-3A60-479B-A303-40F3424F328E}"/>
                  </a:ext>
                </a:extLst>
              </p14:cNvPr>
              <p14:cNvContentPartPr/>
              <p14:nvPr/>
            </p14:nvContentPartPr>
            <p14:xfrm>
              <a:off x="11286849" y="1772640"/>
              <a:ext cx="88200" cy="630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8E8FFDF-3A60-479B-A303-40F3424F32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82529" y="1768295"/>
                <a:ext cx="96840" cy="71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6D14C8B-1270-427A-B40B-F41F747BD952}"/>
                  </a:ext>
                </a:extLst>
              </p14:cNvPr>
              <p14:cNvContentPartPr/>
              <p14:nvPr/>
            </p14:nvContentPartPr>
            <p14:xfrm>
              <a:off x="10152129" y="1582560"/>
              <a:ext cx="991080" cy="5065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6D14C8B-1270-427A-B40B-F41F747BD9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147807" y="1578240"/>
                <a:ext cx="999723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EE20FE3-4EDA-4A86-AE3C-18BD31FC52BE}"/>
                  </a:ext>
                </a:extLst>
              </p14:cNvPr>
              <p14:cNvContentPartPr/>
              <p14:nvPr/>
            </p14:nvContentPartPr>
            <p14:xfrm>
              <a:off x="3392511" y="1335694"/>
              <a:ext cx="660953" cy="466877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EE20FE3-4EDA-4A86-AE3C-18BD31FC52B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88193" y="1331378"/>
                <a:ext cx="669588" cy="475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A0BF525-9FEE-4DA5-A956-169ED6511749}"/>
                  </a:ext>
                </a:extLst>
              </p14:cNvPr>
              <p14:cNvContentPartPr/>
              <p14:nvPr/>
            </p14:nvContentPartPr>
            <p14:xfrm>
              <a:off x="3282344" y="1356214"/>
              <a:ext cx="55080" cy="770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A0BF525-9FEE-4DA5-A956-169ED651174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278024" y="1351894"/>
                <a:ext cx="63720" cy="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02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CED3-E304-4F6E-8370-10A4C2A4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Deep Neural Networks: Notation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EFE06C-6B88-4AA3-B758-767C9771AA2F}"/>
              </a:ext>
            </a:extLst>
          </p:cNvPr>
          <p:cNvGrpSpPr/>
          <p:nvPr/>
        </p:nvGrpSpPr>
        <p:grpSpPr>
          <a:xfrm>
            <a:off x="3431415" y="1792319"/>
            <a:ext cx="6766685" cy="2999427"/>
            <a:chOff x="2354223" y="1304726"/>
            <a:chExt cx="6404766" cy="27258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8639BCB-B148-4306-89E8-95085D1D0132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23C5887-25B6-4AF4-B0DD-2B8F1C41E35F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EE06EE3-F267-4182-AD5D-435ACC044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85AFCF7-BA01-4B1D-B773-82BD4A5D2C53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4405C79-6EC8-4F1C-920B-42764B240919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ED26421-E1C3-4120-8B6B-1F7EF1204130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A86458-08EB-465D-9891-BA2E22AEB56B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A600BAF-DC5B-4E68-A159-CFEA15B3AD92}"/>
                  </a:ext>
                </a:extLst>
              </p:cNvPr>
              <p:cNvCxnSpPr>
                <a:cxnSpLocks/>
                <a:stCxn id="76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3C1E953-FEAC-4760-8BCB-C488A7D17BEA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161E07D-F089-40C7-B0AE-7357D62521F7}"/>
                  </a:ext>
                </a:extLst>
              </p:cNvPr>
              <p:cNvCxnSpPr>
                <a:stCxn id="77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34659E8-27EB-4210-AB27-B580D3B3FDC5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E3C667E-9F94-4572-8C2C-0C2038D70EC8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8304161-7A66-43FA-978B-B22038F257E1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1A3F59A-0440-449B-9EE0-0BD1B42A85FD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994012C-46BB-4986-A236-3FC9FF08A644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B9D7DDC-5857-4A24-A03A-9AE4C9BC9599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FC05B0D-4070-45E6-812A-39BCA345E242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5EA6BA-C5B1-4F8A-A2C2-DA0669A6BBD3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D2C4D9D-F66E-4D3F-BEE1-6D22783C7BB4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67EED2D-5F3A-4575-AD00-18C1A3A0CAA5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2D555E9-763F-45D5-816F-C7D696A0C6AF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3ADA2AF-80A9-4E6B-ACA7-0637DFF3E7E5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3B4C7D2-3E71-471E-97B0-BA04866E7CBC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17C5262-ECBE-4527-BBE2-A5F95E6A12F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581499D-9494-4823-B07B-C06A40DF3C53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735ACCB-B1AC-42F1-8C2E-5CBB0878D0F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EC4BCD2-F753-41A9-A4CC-827D10E7FC8E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F2E9119-5F88-451E-808E-AA8AFC0D242F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6AAC640-1F42-4585-98A0-3A8DD00E5282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59E8B35-09F0-4F06-8EA1-52F1A30E7460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9581F05-2CAF-4A05-9DB0-B95D13F8F3F5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5ECEC29-3C06-4A48-B57D-CEC832655AC6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3114C69-945E-4052-9996-BC1354EF0141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3309018-9457-4B57-A243-0BC780A36FBC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850B09A-F885-49D0-8384-5AE5882940B3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1A4C39D-8A50-4C58-B3CE-1D7783732DDE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E4FB734-9B2A-44DF-8F2A-C9C428961068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9B897DF-23DF-468F-8836-BD95765B023B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4E2750F-8626-446B-98A2-D5CAB7D62982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357CFDC-70B6-4B3A-8B36-93C9193E1625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812282E-FC5F-4E2D-8C77-B7F0A6204736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DCC4C98-7078-4864-B682-E2AAD8A3DAD3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656F476-DEE4-457D-85D2-915FC95B9DFD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1513FCD-9C90-4204-AC64-D27D90FB3DCD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7C48366-300E-4110-A2B6-63622DD3C2C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C977883-E463-4A0B-A77E-D278FB41DF98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ED731F9-E605-4570-ABF7-8344AA0B8D8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B6E5202-DBE2-4248-97DB-E8AE3FABF7D8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70A7479-5341-47D1-80E0-43B24D3CDD1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282C4C4-B102-48F4-AD02-78878F74C9F6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2012C92-3BC6-4CA3-81A3-F88ED766FBFD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8AFE875-5371-47D2-8D3E-C311D366E55A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9E1FE1C-7B4E-48E9-8EB5-82B8E563E26F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DE54DBB-2379-46C2-82AD-485912873AEF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5782489-ADD5-4BBF-92A3-6A4CD1C058F2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9D4F966-334A-4440-98E7-E32203AC84BC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A896ADF-2816-4E0D-A4E4-3986812FC9F3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77EAB23-2450-493B-99FC-FE72E540103F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E8DAD54-E91D-4F9B-B1BC-42CFBE625807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41C9BAD-BB76-4EA1-BE84-F3CFC4C27746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DCD1E82-820F-4447-9907-DB90B89A50BB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9728EE7-C014-44F6-9392-F4CF227965F3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4179178-4D26-476B-BACE-5AEB067C0D47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011B988-0B41-4535-AAFC-A75828BF508D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F479457-76F3-41DB-B4BC-5E3A6BF2804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FBBFBE-6DDD-4C63-B267-DC3A7E111D0F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01A882A-C266-41CE-93AE-DD90520ED4B0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6C7DE8-45FB-475F-93AD-43FCE9EEF96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07DC04-FE5B-44B2-964E-BCA20568A72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06C069-EA75-46E6-9566-3ED4DFB22D6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DBC609-6E05-443C-830F-1582CD4EB0A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0517936-93CE-4E14-9772-52F8AC2BCC2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31739CB-4C0B-41DD-8480-8AC6CA036D4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2B4A735-C9BB-4FE9-8DBE-AB448AFBED73}"/>
                  </a:ext>
                </a:extLst>
              </p14:cNvPr>
              <p14:cNvContentPartPr/>
              <p14:nvPr/>
            </p14:nvContentPartPr>
            <p14:xfrm>
              <a:off x="3557751" y="1943691"/>
              <a:ext cx="122400" cy="644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2B4A735-C9BB-4FE9-8DBE-AB448AFBED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3431" y="1939371"/>
                <a:ext cx="131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A7D5001-1CD3-4C92-A974-7E7FBC9FF051}"/>
                  </a:ext>
                </a:extLst>
              </p14:cNvPr>
              <p14:cNvContentPartPr/>
              <p14:nvPr/>
            </p14:nvContentPartPr>
            <p14:xfrm>
              <a:off x="4394391" y="1462371"/>
              <a:ext cx="64800" cy="252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A7D5001-1CD3-4C92-A974-7E7FBC9FF0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0071" y="1458051"/>
                <a:ext cx="734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74B5DA2-0747-4A0B-86A0-46F8089FC95B}"/>
                  </a:ext>
                </a:extLst>
              </p14:cNvPr>
              <p14:cNvContentPartPr/>
              <p14:nvPr/>
            </p14:nvContentPartPr>
            <p14:xfrm>
              <a:off x="5511831" y="1402611"/>
              <a:ext cx="166320" cy="1717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74B5DA2-0747-4A0B-86A0-46F8089FC9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07511" y="1398291"/>
                <a:ext cx="1749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7EB5579-064A-4774-8819-7CF9E6F15CBF}"/>
                  </a:ext>
                </a:extLst>
              </p14:cNvPr>
              <p14:cNvContentPartPr/>
              <p14:nvPr/>
            </p14:nvContentPartPr>
            <p14:xfrm>
              <a:off x="6687951" y="1496571"/>
              <a:ext cx="188280" cy="1782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7EB5579-064A-4774-8819-7CF9E6F15C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83631" y="1492251"/>
                <a:ext cx="196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F5038DC-E11B-4047-9AAD-505F0CF1CB79}"/>
                  </a:ext>
                </a:extLst>
              </p14:cNvPr>
              <p14:cNvContentPartPr/>
              <p14:nvPr/>
            </p14:nvContentPartPr>
            <p14:xfrm>
              <a:off x="8916403" y="2449569"/>
              <a:ext cx="168480" cy="238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F5038DC-E11B-4047-9AAD-505F0CF1CB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12083" y="2445256"/>
                <a:ext cx="177120" cy="246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D7C6B4C-A2DD-4F35-9916-C599B93A1E36}"/>
                  </a:ext>
                </a:extLst>
              </p14:cNvPr>
              <p14:cNvContentPartPr/>
              <p14:nvPr/>
            </p14:nvContentPartPr>
            <p14:xfrm>
              <a:off x="7857283" y="1884369"/>
              <a:ext cx="142560" cy="352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D7C6B4C-A2DD-4F35-9916-C599B93A1E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52963" y="1880045"/>
                <a:ext cx="151200" cy="361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71DEB02-022F-46CA-AC80-C313D1A02CCA}"/>
                  </a:ext>
                </a:extLst>
              </p14:cNvPr>
              <p14:cNvContentPartPr/>
              <p14:nvPr/>
            </p14:nvContentPartPr>
            <p14:xfrm>
              <a:off x="11528409" y="1643040"/>
              <a:ext cx="178560" cy="284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71DEB02-022F-46CA-AC80-C313D1A02C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524089" y="1638720"/>
                <a:ext cx="1872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8E8FFDF-3A60-479B-A303-40F3424F328E}"/>
                  </a:ext>
                </a:extLst>
              </p14:cNvPr>
              <p14:cNvContentPartPr/>
              <p14:nvPr/>
            </p14:nvContentPartPr>
            <p14:xfrm>
              <a:off x="11286849" y="1772640"/>
              <a:ext cx="88200" cy="630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8E8FFDF-3A60-479B-A303-40F3424F32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82529" y="1768295"/>
                <a:ext cx="96840" cy="71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6D14C8B-1270-427A-B40B-F41F747BD952}"/>
                  </a:ext>
                </a:extLst>
              </p14:cNvPr>
              <p14:cNvContentPartPr/>
              <p14:nvPr/>
            </p14:nvContentPartPr>
            <p14:xfrm>
              <a:off x="10152129" y="1582560"/>
              <a:ext cx="991080" cy="5065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6D14C8B-1270-427A-B40B-F41F747BD9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147807" y="1578240"/>
                <a:ext cx="999723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EE20FE3-4EDA-4A86-AE3C-18BD31FC52BE}"/>
                  </a:ext>
                </a:extLst>
              </p14:cNvPr>
              <p14:cNvContentPartPr/>
              <p14:nvPr/>
            </p14:nvContentPartPr>
            <p14:xfrm>
              <a:off x="3392511" y="1335694"/>
              <a:ext cx="660953" cy="466877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EE20FE3-4EDA-4A86-AE3C-18BD31FC52B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88193" y="1331378"/>
                <a:ext cx="669588" cy="475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A0BF525-9FEE-4DA5-A956-169ED6511749}"/>
                  </a:ext>
                </a:extLst>
              </p14:cNvPr>
              <p14:cNvContentPartPr/>
              <p14:nvPr/>
            </p14:nvContentPartPr>
            <p14:xfrm>
              <a:off x="3282344" y="1356214"/>
              <a:ext cx="55080" cy="770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A0BF525-9FEE-4DA5-A956-169ED651174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278024" y="1351894"/>
                <a:ext cx="63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EAE338E-0CDA-4357-AB4C-97316E19613D}"/>
                  </a:ext>
                </a:extLst>
              </p14:cNvPr>
              <p14:cNvContentPartPr/>
              <p14:nvPr/>
            </p14:nvContentPartPr>
            <p14:xfrm>
              <a:off x="3950826" y="5230249"/>
              <a:ext cx="864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EAE338E-0CDA-4357-AB4C-97316E19613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46506" y="5225929"/>
                <a:ext cx="172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EB605C8-6417-481F-9BC0-2283DD86F20F}"/>
                  </a:ext>
                </a:extLst>
              </p14:cNvPr>
              <p14:cNvContentPartPr/>
              <p14:nvPr/>
            </p14:nvContentPartPr>
            <p14:xfrm>
              <a:off x="5268426" y="5006329"/>
              <a:ext cx="210600" cy="3560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EB605C8-6417-481F-9BC0-2283DD86F20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64106" y="5002009"/>
                <a:ext cx="2192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96958E0-9949-448D-B06B-A35F4104FC42}"/>
                  </a:ext>
                </a:extLst>
              </p14:cNvPr>
              <p14:cNvContentPartPr/>
              <p14:nvPr/>
            </p14:nvContentPartPr>
            <p14:xfrm>
              <a:off x="4402986" y="5061049"/>
              <a:ext cx="686160" cy="522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96958E0-9949-448D-B06B-A35F4104FC4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98666" y="5056729"/>
                <a:ext cx="6948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F4ABB5F-4042-4088-A148-AF44EFBA722C}"/>
                  </a:ext>
                </a:extLst>
              </p14:cNvPr>
              <p14:cNvContentPartPr/>
              <p14:nvPr/>
            </p14:nvContentPartPr>
            <p14:xfrm>
              <a:off x="3967746" y="5297209"/>
              <a:ext cx="208440" cy="157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F4ABB5F-4042-4088-A148-AF44EFBA722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963426" y="5292879"/>
                <a:ext cx="217080" cy="165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5DDFEA4-E9B4-485A-BDDD-8AD5BDA710B4}"/>
                  </a:ext>
                </a:extLst>
              </p14:cNvPr>
              <p14:cNvContentPartPr/>
              <p14:nvPr/>
            </p14:nvContentPartPr>
            <p14:xfrm>
              <a:off x="2612346" y="5252569"/>
              <a:ext cx="1129320" cy="2394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5DDFEA4-E9B4-485A-BDDD-8AD5BDA710B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608026" y="5248249"/>
                <a:ext cx="11379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1B2C703-DEB0-441A-B59A-81283C8CBD94}"/>
                  </a:ext>
                </a:extLst>
              </p14:cNvPr>
              <p14:cNvContentPartPr/>
              <p14:nvPr/>
            </p14:nvContentPartPr>
            <p14:xfrm>
              <a:off x="2239746" y="5169769"/>
              <a:ext cx="257040" cy="4176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1B2C703-DEB0-441A-B59A-81283C8CBD9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35426" y="5165449"/>
                <a:ext cx="26568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EED702E-2E06-40B8-A4D8-C703F94A95F9}"/>
                  </a:ext>
                </a:extLst>
              </p14:cNvPr>
              <p14:cNvContentPartPr/>
              <p14:nvPr/>
            </p14:nvContentPartPr>
            <p14:xfrm>
              <a:off x="1963626" y="5355529"/>
              <a:ext cx="69840" cy="583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EED702E-2E06-40B8-A4D8-C703F94A95F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59306" y="5351209"/>
                <a:ext cx="784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A88E4CE-7FC6-44D7-83D4-45F9BEF36EE5}"/>
                  </a:ext>
                </a:extLst>
              </p14:cNvPr>
              <p14:cNvContentPartPr/>
              <p14:nvPr/>
            </p14:nvContentPartPr>
            <p14:xfrm>
              <a:off x="1346946" y="5002009"/>
              <a:ext cx="511560" cy="5760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A88E4CE-7FC6-44D7-83D4-45F9BEF36EE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342629" y="4997692"/>
                <a:ext cx="520194" cy="584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D69C788-9071-4950-BE5B-E707B5FCC690}"/>
                  </a:ext>
                </a:extLst>
              </p14:cNvPr>
              <p14:cNvContentPartPr/>
              <p14:nvPr/>
            </p14:nvContentPartPr>
            <p14:xfrm>
              <a:off x="7072523" y="5169769"/>
              <a:ext cx="112783" cy="185452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D69C788-9071-4950-BE5B-E707B5FCC69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068199" y="5165456"/>
                <a:ext cx="121431" cy="194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D5D5FC8-E0CB-4E50-9404-68454CB6177C}"/>
                  </a:ext>
                </a:extLst>
              </p14:cNvPr>
              <p14:cNvContentPartPr/>
              <p14:nvPr/>
            </p14:nvContentPartPr>
            <p14:xfrm>
              <a:off x="7237918" y="5352314"/>
              <a:ext cx="14534" cy="93307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D5D5FC8-E0CB-4E50-9404-68454CB6177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33664" y="5348008"/>
                <a:ext cx="23042" cy="1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39AE229-8AFF-49FF-9273-2F8A2945D612}"/>
                  </a:ext>
                </a:extLst>
              </p14:cNvPr>
              <p14:cNvContentPartPr/>
              <p14:nvPr/>
            </p14:nvContentPartPr>
            <p14:xfrm>
              <a:off x="7370467" y="5158142"/>
              <a:ext cx="122666" cy="186324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39AE229-8AFF-49FF-9273-2F8A2945D61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366150" y="5153817"/>
                <a:ext cx="131299" cy="194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46EE058-8CA4-462A-9553-A6EDA3870460}"/>
                  </a:ext>
                </a:extLst>
              </p14:cNvPr>
              <p14:cNvContentPartPr/>
              <p14:nvPr/>
            </p14:nvContentPartPr>
            <p14:xfrm>
              <a:off x="7712884" y="4918915"/>
              <a:ext cx="57263" cy="185161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46EE058-8CA4-462A-9553-A6EDA387046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708562" y="4914592"/>
                <a:ext cx="65906" cy="193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96762D1-F854-4646-B7C6-E45569F9DC18}"/>
                  </a:ext>
                </a:extLst>
              </p14:cNvPr>
              <p14:cNvContentPartPr/>
              <p14:nvPr/>
            </p14:nvContentPartPr>
            <p14:xfrm>
              <a:off x="7777705" y="5194186"/>
              <a:ext cx="59298" cy="44183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96762D1-F854-4646-B7C6-E45569F9DC1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773392" y="5189875"/>
                <a:ext cx="67923" cy="52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56E4AC6-DF22-4A18-85B2-866034945764}"/>
                  </a:ext>
                </a:extLst>
              </p14:cNvPr>
              <p14:cNvContentPartPr/>
              <p14:nvPr/>
            </p14:nvContentPartPr>
            <p14:xfrm>
              <a:off x="7597776" y="4931123"/>
              <a:ext cx="66565" cy="210159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56E4AC6-DF22-4A18-85B2-8660349457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593458" y="4926805"/>
                <a:ext cx="75200" cy="218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343397E-E182-47C8-9BB2-EBCDDC2959D2}"/>
                  </a:ext>
                </a:extLst>
              </p14:cNvPr>
              <p14:cNvContentPartPr/>
              <p14:nvPr/>
            </p14:nvContentPartPr>
            <p14:xfrm>
              <a:off x="7912870" y="5110471"/>
              <a:ext cx="124410" cy="202602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343397E-E182-47C8-9BB2-EBCDDC2959D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908555" y="5106153"/>
                <a:ext cx="133040" cy="211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A47584E-C7CD-4D4B-92D1-6AAB3A1C7EDD}"/>
                  </a:ext>
                </a:extLst>
              </p14:cNvPr>
              <p14:cNvContentPartPr/>
              <p14:nvPr/>
            </p14:nvContentPartPr>
            <p14:xfrm>
              <a:off x="8111402" y="5337489"/>
              <a:ext cx="36625" cy="84878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A47584E-C7CD-4D4B-92D1-6AAB3A1C7ED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107093" y="5333173"/>
                <a:ext cx="45243" cy="93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A7F0849-CB4F-4183-9AA4-3D9AD95CAD97}"/>
                  </a:ext>
                </a:extLst>
              </p14:cNvPr>
              <p14:cNvContentPartPr/>
              <p14:nvPr/>
            </p14:nvContentPartPr>
            <p14:xfrm>
              <a:off x="8347141" y="5114249"/>
              <a:ext cx="106097" cy="19737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A7F0849-CB4F-4183-9AA4-3D9AD95CAD9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342825" y="5109927"/>
                <a:ext cx="114729" cy="20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D8B2A65-C10A-4745-B7CB-EC7CDA433FD0}"/>
                  </a:ext>
                </a:extLst>
              </p14:cNvPr>
              <p14:cNvContentPartPr/>
              <p14:nvPr/>
            </p14:nvContentPartPr>
            <p14:xfrm>
              <a:off x="8498584" y="4924147"/>
              <a:ext cx="174116" cy="185452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D8B2A65-C10A-4745-B7CB-EC7CDA433FD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494267" y="4919826"/>
                <a:ext cx="182750" cy="194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E031C01-5298-4044-A518-5ACB9887D6E6}"/>
                  </a:ext>
                </a:extLst>
              </p14:cNvPr>
              <p14:cNvContentPartPr/>
              <p14:nvPr/>
            </p14:nvContentPartPr>
            <p14:xfrm>
              <a:off x="8729091" y="5191279"/>
              <a:ext cx="80808" cy="42439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E031C01-5298-4044-A518-5ACB9887D6E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724762" y="5186963"/>
                <a:ext cx="89466" cy="51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848DA44-EF4A-4CC2-9326-86E8E2947460}"/>
                  </a:ext>
                </a:extLst>
              </p14:cNvPr>
              <p14:cNvContentPartPr/>
              <p14:nvPr/>
            </p14:nvContentPartPr>
            <p14:xfrm>
              <a:off x="9160129" y="5109079"/>
              <a:ext cx="137200" cy="169755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848DA44-EF4A-4CC2-9326-86E8E294746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55819" y="5104763"/>
                <a:ext cx="145820" cy="178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B3F9675-029F-4A13-83C8-209780517177}"/>
                  </a:ext>
                </a:extLst>
              </p14:cNvPr>
              <p14:cNvContentPartPr/>
              <p14:nvPr/>
            </p14:nvContentPartPr>
            <p14:xfrm>
              <a:off x="9564170" y="5164889"/>
              <a:ext cx="55810" cy="4069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B3F9675-029F-4A13-83C8-20978051717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59849" y="5160450"/>
                <a:ext cx="64452" cy="12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6E54302-9647-45D5-89A9-3CBC9E9DCB0F}"/>
                  </a:ext>
                </a:extLst>
              </p14:cNvPr>
              <p14:cNvContentPartPr/>
              <p14:nvPr/>
            </p14:nvContentPartPr>
            <p14:xfrm>
              <a:off x="9566496" y="5206746"/>
              <a:ext cx="64530" cy="87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6E54302-9647-45D5-89A9-3CBC9E9DCB0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62170" y="5202560"/>
                <a:ext cx="73182" cy="17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35A876B-D632-4D2D-85E7-385F8B243902}"/>
                  </a:ext>
                </a:extLst>
              </p14:cNvPr>
              <p14:cNvContentPartPr/>
              <p14:nvPr/>
            </p14:nvContentPartPr>
            <p14:xfrm>
              <a:off x="9364475" y="4917523"/>
              <a:ext cx="224984" cy="177604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35A876B-D632-4D2D-85E7-385F8B24390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360155" y="4913209"/>
                <a:ext cx="233623" cy="186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A9AD723-671E-431B-BCFC-9B5BD7D1D4DA}"/>
                  </a:ext>
                </a:extLst>
              </p14:cNvPr>
              <p14:cNvContentPartPr/>
              <p14:nvPr/>
            </p14:nvContentPartPr>
            <p14:xfrm>
              <a:off x="8896776" y="5105300"/>
              <a:ext cx="169174" cy="295328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A9AD723-671E-431B-BCFC-9B5BD7D1D4D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892447" y="5100978"/>
                <a:ext cx="177831" cy="303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B6D3B96-D033-4CED-A394-94256D75883A}"/>
                  </a:ext>
                </a:extLst>
              </p14:cNvPr>
              <p14:cNvContentPartPr/>
              <p14:nvPr/>
            </p14:nvContentPartPr>
            <p14:xfrm>
              <a:off x="9752529" y="5053850"/>
              <a:ext cx="174406" cy="341836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B6D3B96-D033-4CED-A394-94256D75883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748205" y="5049532"/>
                <a:ext cx="183054" cy="350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4C1781A-294A-46C8-93AB-05D561011615}"/>
                  </a:ext>
                </a:extLst>
              </p14:cNvPr>
              <p14:cNvContentPartPr/>
              <p14:nvPr/>
            </p14:nvContentPartPr>
            <p14:xfrm>
              <a:off x="6489680" y="4778579"/>
              <a:ext cx="493605" cy="823197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4C1781A-294A-46C8-93AB-05D56101161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485360" y="4774260"/>
                <a:ext cx="502246" cy="831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5D7A31E-9889-44ED-80D9-EB18EE37327E}"/>
                  </a:ext>
                </a:extLst>
              </p14:cNvPr>
              <p14:cNvContentPartPr/>
              <p14:nvPr/>
            </p14:nvContentPartPr>
            <p14:xfrm>
              <a:off x="10063589" y="4857776"/>
              <a:ext cx="417703" cy="414796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5D7A31E-9889-44ED-80D9-EB18EE37327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059272" y="4853459"/>
                <a:ext cx="426338" cy="423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F5F9C37-E45C-41FA-B3FB-34EC83DE8D66}"/>
                  </a:ext>
                </a:extLst>
              </p14:cNvPr>
              <p14:cNvContentPartPr/>
              <p14:nvPr/>
            </p14:nvContentPartPr>
            <p14:xfrm>
              <a:off x="10559484" y="5024625"/>
              <a:ext cx="187196" cy="309571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F5F9C37-E45C-41FA-B3FB-34EC83DE8D6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555164" y="5020310"/>
                <a:ext cx="195836" cy="3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09986BE-0FC2-4489-AC57-327A7DE78811}"/>
                  </a:ext>
                </a:extLst>
              </p14:cNvPr>
              <p14:cNvContentPartPr/>
              <p14:nvPr/>
            </p14:nvContentPartPr>
            <p14:xfrm>
              <a:off x="11322337" y="5042930"/>
              <a:ext cx="7272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09986BE-0FC2-4489-AC57-327A7DE7881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317996" y="5038610"/>
                <a:ext cx="81403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764291F-671F-4C2E-860B-3B024CBB615E}"/>
                  </a:ext>
                </a:extLst>
              </p14:cNvPr>
              <p14:cNvContentPartPr/>
              <p14:nvPr/>
            </p14:nvContentPartPr>
            <p14:xfrm>
              <a:off x="10911217" y="4796690"/>
              <a:ext cx="366480" cy="450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764291F-671F-4C2E-860B-3B024CBB615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906897" y="4792370"/>
                <a:ext cx="37512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14B68AF-3C4E-4A7D-A002-B79F599A384B}"/>
                  </a:ext>
                </a:extLst>
              </p14:cNvPr>
              <p14:cNvContentPartPr/>
              <p14:nvPr/>
            </p14:nvContentPartPr>
            <p14:xfrm>
              <a:off x="11507377" y="4653410"/>
              <a:ext cx="217800" cy="8038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14B68AF-3C4E-4A7D-A002-B79F599A384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503057" y="4649090"/>
                <a:ext cx="226440" cy="8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43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CED3-E304-4F6E-8370-10A4C2A4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Deep Neural Networks: Notation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EFE06C-6B88-4AA3-B758-767C9771AA2F}"/>
              </a:ext>
            </a:extLst>
          </p:cNvPr>
          <p:cNvGrpSpPr/>
          <p:nvPr/>
        </p:nvGrpSpPr>
        <p:grpSpPr>
          <a:xfrm>
            <a:off x="3431415" y="1792319"/>
            <a:ext cx="6766685" cy="2999427"/>
            <a:chOff x="2354223" y="1304726"/>
            <a:chExt cx="6404766" cy="27258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8639BCB-B148-4306-89E8-95085D1D0132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23C5887-25B6-4AF4-B0DD-2B8F1C41E35F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EE06EE3-F267-4182-AD5D-435ACC044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85AFCF7-BA01-4B1D-B773-82BD4A5D2C53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4405C79-6EC8-4F1C-920B-42764B240919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ED26421-E1C3-4120-8B6B-1F7EF1204130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A86458-08EB-465D-9891-BA2E22AEB56B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A600BAF-DC5B-4E68-A159-CFEA15B3AD92}"/>
                  </a:ext>
                </a:extLst>
              </p:cNvPr>
              <p:cNvCxnSpPr>
                <a:cxnSpLocks/>
                <a:stCxn id="76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3C1E953-FEAC-4760-8BCB-C488A7D17BEA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161E07D-F089-40C7-B0AE-7357D62521F7}"/>
                  </a:ext>
                </a:extLst>
              </p:cNvPr>
              <p:cNvCxnSpPr>
                <a:stCxn id="77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34659E8-27EB-4210-AB27-B580D3B3FDC5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E3C667E-9F94-4572-8C2C-0C2038D70EC8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8304161-7A66-43FA-978B-B22038F257E1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1A3F59A-0440-449B-9EE0-0BD1B42A85FD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994012C-46BB-4986-A236-3FC9FF08A644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B9D7DDC-5857-4A24-A03A-9AE4C9BC9599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FC05B0D-4070-45E6-812A-39BCA345E242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5EA6BA-C5B1-4F8A-A2C2-DA0669A6BBD3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D2C4D9D-F66E-4D3F-BEE1-6D22783C7BB4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67EED2D-5F3A-4575-AD00-18C1A3A0CAA5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2D555E9-763F-45D5-816F-C7D696A0C6AF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3ADA2AF-80A9-4E6B-ACA7-0637DFF3E7E5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3B4C7D2-3E71-471E-97B0-BA04866E7CBC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17C5262-ECBE-4527-BBE2-A5F95E6A12F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581499D-9494-4823-B07B-C06A40DF3C53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735ACCB-B1AC-42F1-8C2E-5CBB0878D0F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EC4BCD2-F753-41A9-A4CC-827D10E7FC8E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F2E9119-5F88-451E-808E-AA8AFC0D242F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6AAC640-1F42-4585-98A0-3A8DD00E5282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59E8B35-09F0-4F06-8EA1-52F1A30E7460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9581F05-2CAF-4A05-9DB0-B95D13F8F3F5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5ECEC29-3C06-4A48-B57D-CEC832655AC6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3114C69-945E-4052-9996-BC1354EF0141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3309018-9457-4B57-A243-0BC780A36FBC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850B09A-F885-49D0-8384-5AE5882940B3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1A4C39D-8A50-4C58-B3CE-1D7783732DDE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E4FB734-9B2A-44DF-8F2A-C9C428961068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9B897DF-23DF-468F-8836-BD95765B023B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4E2750F-8626-446B-98A2-D5CAB7D62982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357CFDC-70B6-4B3A-8B36-93C9193E1625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812282E-FC5F-4E2D-8C77-B7F0A6204736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DCC4C98-7078-4864-B682-E2AAD8A3DAD3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656F476-DEE4-457D-85D2-915FC95B9DFD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1513FCD-9C90-4204-AC64-D27D90FB3DCD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7C48366-300E-4110-A2B6-63622DD3C2C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C977883-E463-4A0B-A77E-D278FB41DF98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ED731F9-E605-4570-ABF7-8344AA0B8D8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B6E5202-DBE2-4248-97DB-E8AE3FABF7D8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70A7479-5341-47D1-80E0-43B24D3CDD1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282C4C4-B102-48F4-AD02-78878F74C9F6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2012C92-3BC6-4CA3-81A3-F88ED766FBFD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8AFE875-5371-47D2-8D3E-C311D366E55A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9E1FE1C-7B4E-48E9-8EB5-82B8E563E26F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DE54DBB-2379-46C2-82AD-485912873AEF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5782489-ADD5-4BBF-92A3-6A4CD1C058F2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9D4F966-334A-4440-98E7-E32203AC84BC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A896ADF-2816-4E0D-A4E4-3986812FC9F3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77EAB23-2450-493B-99FC-FE72E540103F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E8DAD54-E91D-4F9B-B1BC-42CFBE625807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41C9BAD-BB76-4EA1-BE84-F3CFC4C27746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DCD1E82-820F-4447-9907-DB90B89A50BB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9728EE7-C014-44F6-9392-F4CF227965F3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4179178-4D26-476B-BACE-5AEB067C0D47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011B988-0B41-4535-AAFC-A75828BF508D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F479457-76F3-41DB-B4BC-5E3A6BF2804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FBBFBE-6DDD-4C63-B267-DC3A7E111D0F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01A882A-C266-41CE-93AE-DD90520ED4B0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6C7DE8-45FB-475F-93AD-43FCE9EEF96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07DC04-FE5B-44B2-964E-BCA20568A72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06C069-EA75-46E6-9566-3ED4DFB22D6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DBC609-6E05-443C-830F-1582CD4EB0A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0517936-93CE-4E14-9772-52F8AC2BCC2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31739CB-4C0B-41DD-8480-8AC6CA036D4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2B4A735-C9BB-4FE9-8DBE-AB448AFBED73}"/>
                  </a:ext>
                </a:extLst>
              </p14:cNvPr>
              <p14:cNvContentPartPr/>
              <p14:nvPr/>
            </p14:nvContentPartPr>
            <p14:xfrm>
              <a:off x="3557751" y="1943691"/>
              <a:ext cx="122400" cy="644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2B4A735-C9BB-4FE9-8DBE-AB448AFBED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3431" y="1939371"/>
                <a:ext cx="131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A7D5001-1CD3-4C92-A974-7E7FBC9FF051}"/>
                  </a:ext>
                </a:extLst>
              </p14:cNvPr>
              <p14:cNvContentPartPr/>
              <p14:nvPr/>
            </p14:nvContentPartPr>
            <p14:xfrm>
              <a:off x="4394391" y="1462371"/>
              <a:ext cx="64800" cy="252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A7D5001-1CD3-4C92-A974-7E7FBC9FF0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0071" y="1458051"/>
                <a:ext cx="734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74B5DA2-0747-4A0B-86A0-46F8089FC95B}"/>
                  </a:ext>
                </a:extLst>
              </p14:cNvPr>
              <p14:cNvContentPartPr/>
              <p14:nvPr/>
            </p14:nvContentPartPr>
            <p14:xfrm>
              <a:off x="5511831" y="1402611"/>
              <a:ext cx="166320" cy="1717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74B5DA2-0747-4A0B-86A0-46F8089FC9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07511" y="1398291"/>
                <a:ext cx="1749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7EB5579-064A-4774-8819-7CF9E6F15CBF}"/>
                  </a:ext>
                </a:extLst>
              </p14:cNvPr>
              <p14:cNvContentPartPr/>
              <p14:nvPr/>
            </p14:nvContentPartPr>
            <p14:xfrm>
              <a:off x="6687951" y="1496571"/>
              <a:ext cx="188280" cy="1782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7EB5579-064A-4774-8819-7CF9E6F15C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83631" y="1492251"/>
                <a:ext cx="196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F5038DC-E11B-4047-9AAD-505F0CF1CB79}"/>
                  </a:ext>
                </a:extLst>
              </p14:cNvPr>
              <p14:cNvContentPartPr/>
              <p14:nvPr/>
            </p14:nvContentPartPr>
            <p14:xfrm>
              <a:off x="8916403" y="2449569"/>
              <a:ext cx="168480" cy="238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F5038DC-E11B-4047-9AAD-505F0CF1CB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12083" y="2445256"/>
                <a:ext cx="177120" cy="246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D7C6B4C-A2DD-4F35-9916-C599B93A1E36}"/>
                  </a:ext>
                </a:extLst>
              </p14:cNvPr>
              <p14:cNvContentPartPr/>
              <p14:nvPr/>
            </p14:nvContentPartPr>
            <p14:xfrm>
              <a:off x="7857283" y="1884369"/>
              <a:ext cx="142560" cy="352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D7C6B4C-A2DD-4F35-9916-C599B93A1E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52963" y="1880045"/>
                <a:ext cx="151200" cy="361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71DEB02-022F-46CA-AC80-C313D1A02CCA}"/>
                  </a:ext>
                </a:extLst>
              </p14:cNvPr>
              <p14:cNvContentPartPr/>
              <p14:nvPr/>
            </p14:nvContentPartPr>
            <p14:xfrm>
              <a:off x="11528409" y="1643040"/>
              <a:ext cx="178560" cy="284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71DEB02-022F-46CA-AC80-C313D1A02C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524089" y="1638720"/>
                <a:ext cx="1872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8E8FFDF-3A60-479B-A303-40F3424F328E}"/>
                  </a:ext>
                </a:extLst>
              </p14:cNvPr>
              <p14:cNvContentPartPr/>
              <p14:nvPr/>
            </p14:nvContentPartPr>
            <p14:xfrm>
              <a:off x="11286849" y="1772640"/>
              <a:ext cx="88200" cy="630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8E8FFDF-3A60-479B-A303-40F3424F32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82529" y="1768295"/>
                <a:ext cx="96840" cy="71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6D14C8B-1270-427A-B40B-F41F747BD952}"/>
                  </a:ext>
                </a:extLst>
              </p14:cNvPr>
              <p14:cNvContentPartPr/>
              <p14:nvPr/>
            </p14:nvContentPartPr>
            <p14:xfrm>
              <a:off x="10152129" y="1582560"/>
              <a:ext cx="991080" cy="5065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6D14C8B-1270-427A-B40B-F41F747BD9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147807" y="1578240"/>
                <a:ext cx="999723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EE20FE3-4EDA-4A86-AE3C-18BD31FC52BE}"/>
                  </a:ext>
                </a:extLst>
              </p14:cNvPr>
              <p14:cNvContentPartPr/>
              <p14:nvPr/>
            </p14:nvContentPartPr>
            <p14:xfrm>
              <a:off x="3392511" y="1335694"/>
              <a:ext cx="660953" cy="466877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EE20FE3-4EDA-4A86-AE3C-18BD31FC52B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88193" y="1331378"/>
                <a:ext cx="669588" cy="475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A0BF525-9FEE-4DA5-A956-169ED6511749}"/>
                  </a:ext>
                </a:extLst>
              </p14:cNvPr>
              <p14:cNvContentPartPr/>
              <p14:nvPr/>
            </p14:nvContentPartPr>
            <p14:xfrm>
              <a:off x="3282344" y="1356214"/>
              <a:ext cx="55080" cy="770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A0BF525-9FEE-4DA5-A956-169ED651174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278024" y="1351894"/>
                <a:ext cx="63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EAE338E-0CDA-4357-AB4C-97316E19613D}"/>
                  </a:ext>
                </a:extLst>
              </p14:cNvPr>
              <p14:cNvContentPartPr/>
              <p14:nvPr/>
            </p14:nvContentPartPr>
            <p14:xfrm>
              <a:off x="3950826" y="5230249"/>
              <a:ext cx="864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EAE338E-0CDA-4357-AB4C-97316E19613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46506" y="5225929"/>
                <a:ext cx="172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EB605C8-6417-481F-9BC0-2283DD86F20F}"/>
                  </a:ext>
                </a:extLst>
              </p14:cNvPr>
              <p14:cNvContentPartPr/>
              <p14:nvPr/>
            </p14:nvContentPartPr>
            <p14:xfrm>
              <a:off x="5268426" y="5006329"/>
              <a:ext cx="210600" cy="3560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EB605C8-6417-481F-9BC0-2283DD86F20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64106" y="5002009"/>
                <a:ext cx="2192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96958E0-9949-448D-B06B-A35F4104FC42}"/>
                  </a:ext>
                </a:extLst>
              </p14:cNvPr>
              <p14:cNvContentPartPr/>
              <p14:nvPr/>
            </p14:nvContentPartPr>
            <p14:xfrm>
              <a:off x="4402986" y="5061049"/>
              <a:ext cx="686160" cy="522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96958E0-9949-448D-B06B-A35F4104FC4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98666" y="5056729"/>
                <a:ext cx="6948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F4ABB5F-4042-4088-A148-AF44EFBA722C}"/>
                  </a:ext>
                </a:extLst>
              </p14:cNvPr>
              <p14:cNvContentPartPr/>
              <p14:nvPr/>
            </p14:nvContentPartPr>
            <p14:xfrm>
              <a:off x="3967746" y="5297209"/>
              <a:ext cx="208440" cy="157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F4ABB5F-4042-4088-A148-AF44EFBA722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963426" y="5292879"/>
                <a:ext cx="217080" cy="165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5DDFEA4-E9B4-485A-BDDD-8AD5BDA710B4}"/>
                  </a:ext>
                </a:extLst>
              </p14:cNvPr>
              <p14:cNvContentPartPr/>
              <p14:nvPr/>
            </p14:nvContentPartPr>
            <p14:xfrm>
              <a:off x="2612346" y="5252569"/>
              <a:ext cx="1129320" cy="2394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5DDFEA4-E9B4-485A-BDDD-8AD5BDA710B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608026" y="5248249"/>
                <a:ext cx="11379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1B2C703-DEB0-441A-B59A-81283C8CBD94}"/>
                  </a:ext>
                </a:extLst>
              </p14:cNvPr>
              <p14:cNvContentPartPr/>
              <p14:nvPr/>
            </p14:nvContentPartPr>
            <p14:xfrm>
              <a:off x="2239746" y="5169769"/>
              <a:ext cx="257040" cy="4176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1B2C703-DEB0-441A-B59A-81283C8CBD9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35426" y="5165449"/>
                <a:ext cx="26568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EED702E-2E06-40B8-A4D8-C703F94A95F9}"/>
                  </a:ext>
                </a:extLst>
              </p14:cNvPr>
              <p14:cNvContentPartPr/>
              <p14:nvPr/>
            </p14:nvContentPartPr>
            <p14:xfrm>
              <a:off x="1963626" y="5355529"/>
              <a:ext cx="69840" cy="583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EED702E-2E06-40B8-A4D8-C703F94A95F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59306" y="5351209"/>
                <a:ext cx="784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A88E4CE-7FC6-44D7-83D4-45F9BEF36EE5}"/>
                  </a:ext>
                </a:extLst>
              </p14:cNvPr>
              <p14:cNvContentPartPr/>
              <p14:nvPr/>
            </p14:nvContentPartPr>
            <p14:xfrm>
              <a:off x="1346946" y="5002009"/>
              <a:ext cx="511560" cy="5760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A88E4CE-7FC6-44D7-83D4-45F9BEF36EE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342629" y="4997692"/>
                <a:ext cx="520194" cy="584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D69C788-9071-4950-BE5B-E707B5FCC690}"/>
                  </a:ext>
                </a:extLst>
              </p14:cNvPr>
              <p14:cNvContentPartPr/>
              <p14:nvPr/>
            </p14:nvContentPartPr>
            <p14:xfrm>
              <a:off x="7072523" y="5169769"/>
              <a:ext cx="112783" cy="185452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D69C788-9071-4950-BE5B-E707B5FCC69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068199" y="5165456"/>
                <a:ext cx="121431" cy="194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D5D5FC8-E0CB-4E50-9404-68454CB6177C}"/>
                  </a:ext>
                </a:extLst>
              </p14:cNvPr>
              <p14:cNvContentPartPr/>
              <p14:nvPr/>
            </p14:nvContentPartPr>
            <p14:xfrm>
              <a:off x="7237918" y="5352314"/>
              <a:ext cx="14534" cy="93307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D5D5FC8-E0CB-4E50-9404-68454CB6177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33664" y="5348008"/>
                <a:ext cx="23042" cy="1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39AE229-8AFF-49FF-9273-2F8A2945D612}"/>
                  </a:ext>
                </a:extLst>
              </p14:cNvPr>
              <p14:cNvContentPartPr/>
              <p14:nvPr/>
            </p14:nvContentPartPr>
            <p14:xfrm>
              <a:off x="7370467" y="5158142"/>
              <a:ext cx="122666" cy="186324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39AE229-8AFF-49FF-9273-2F8A2945D61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366150" y="5153817"/>
                <a:ext cx="131299" cy="194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46EE058-8CA4-462A-9553-A6EDA3870460}"/>
                  </a:ext>
                </a:extLst>
              </p14:cNvPr>
              <p14:cNvContentPartPr/>
              <p14:nvPr/>
            </p14:nvContentPartPr>
            <p14:xfrm>
              <a:off x="7712884" y="4918915"/>
              <a:ext cx="57263" cy="185161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46EE058-8CA4-462A-9553-A6EDA387046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708562" y="4914592"/>
                <a:ext cx="65906" cy="193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96762D1-F854-4646-B7C6-E45569F9DC18}"/>
                  </a:ext>
                </a:extLst>
              </p14:cNvPr>
              <p14:cNvContentPartPr/>
              <p14:nvPr/>
            </p14:nvContentPartPr>
            <p14:xfrm>
              <a:off x="7777705" y="5194186"/>
              <a:ext cx="59298" cy="44183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96762D1-F854-4646-B7C6-E45569F9DC1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773392" y="5189875"/>
                <a:ext cx="67923" cy="52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56E4AC6-DF22-4A18-85B2-866034945764}"/>
                  </a:ext>
                </a:extLst>
              </p14:cNvPr>
              <p14:cNvContentPartPr/>
              <p14:nvPr/>
            </p14:nvContentPartPr>
            <p14:xfrm>
              <a:off x="7597776" y="4931123"/>
              <a:ext cx="66565" cy="210159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56E4AC6-DF22-4A18-85B2-8660349457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593458" y="4926805"/>
                <a:ext cx="75200" cy="218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343397E-E182-47C8-9BB2-EBCDDC2959D2}"/>
                  </a:ext>
                </a:extLst>
              </p14:cNvPr>
              <p14:cNvContentPartPr/>
              <p14:nvPr/>
            </p14:nvContentPartPr>
            <p14:xfrm>
              <a:off x="7912870" y="5110471"/>
              <a:ext cx="124410" cy="202602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343397E-E182-47C8-9BB2-EBCDDC2959D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908555" y="5106153"/>
                <a:ext cx="133040" cy="211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A47584E-C7CD-4D4B-92D1-6AAB3A1C7EDD}"/>
                  </a:ext>
                </a:extLst>
              </p14:cNvPr>
              <p14:cNvContentPartPr/>
              <p14:nvPr/>
            </p14:nvContentPartPr>
            <p14:xfrm>
              <a:off x="8111402" y="5337489"/>
              <a:ext cx="36625" cy="84878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A47584E-C7CD-4D4B-92D1-6AAB3A1C7ED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107093" y="5333173"/>
                <a:ext cx="45243" cy="93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A7F0849-CB4F-4183-9AA4-3D9AD95CAD97}"/>
                  </a:ext>
                </a:extLst>
              </p14:cNvPr>
              <p14:cNvContentPartPr/>
              <p14:nvPr/>
            </p14:nvContentPartPr>
            <p14:xfrm>
              <a:off x="8347141" y="5114249"/>
              <a:ext cx="106097" cy="19737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A7F0849-CB4F-4183-9AA4-3D9AD95CAD9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342825" y="5109927"/>
                <a:ext cx="114729" cy="20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D8B2A65-C10A-4745-B7CB-EC7CDA433FD0}"/>
                  </a:ext>
                </a:extLst>
              </p14:cNvPr>
              <p14:cNvContentPartPr/>
              <p14:nvPr/>
            </p14:nvContentPartPr>
            <p14:xfrm>
              <a:off x="8498584" y="4924147"/>
              <a:ext cx="174116" cy="185452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D8B2A65-C10A-4745-B7CB-EC7CDA433FD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494267" y="4919826"/>
                <a:ext cx="182750" cy="194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E031C01-5298-4044-A518-5ACB9887D6E6}"/>
                  </a:ext>
                </a:extLst>
              </p14:cNvPr>
              <p14:cNvContentPartPr/>
              <p14:nvPr/>
            </p14:nvContentPartPr>
            <p14:xfrm>
              <a:off x="8729091" y="5191279"/>
              <a:ext cx="80808" cy="42439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E031C01-5298-4044-A518-5ACB9887D6E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724762" y="5186963"/>
                <a:ext cx="89466" cy="51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848DA44-EF4A-4CC2-9326-86E8E2947460}"/>
                  </a:ext>
                </a:extLst>
              </p14:cNvPr>
              <p14:cNvContentPartPr/>
              <p14:nvPr/>
            </p14:nvContentPartPr>
            <p14:xfrm>
              <a:off x="9160129" y="5109079"/>
              <a:ext cx="137200" cy="169755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848DA44-EF4A-4CC2-9326-86E8E294746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55819" y="5104763"/>
                <a:ext cx="145820" cy="178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B3F9675-029F-4A13-83C8-209780517177}"/>
                  </a:ext>
                </a:extLst>
              </p14:cNvPr>
              <p14:cNvContentPartPr/>
              <p14:nvPr/>
            </p14:nvContentPartPr>
            <p14:xfrm>
              <a:off x="9564170" y="5164889"/>
              <a:ext cx="55810" cy="4069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B3F9675-029F-4A13-83C8-20978051717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59849" y="5160450"/>
                <a:ext cx="64452" cy="12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6E54302-9647-45D5-89A9-3CBC9E9DCB0F}"/>
                  </a:ext>
                </a:extLst>
              </p14:cNvPr>
              <p14:cNvContentPartPr/>
              <p14:nvPr/>
            </p14:nvContentPartPr>
            <p14:xfrm>
              <a:off x="9566496" y="5206746"/>
              <a:ext cx="64530" cy="87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6E54302-9647-45D5-89A9-3CBC9E9DCB0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62170" y="5202560"/>
                <a:ext cx="73182" cy="17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35A876B-D632-4D2D-85E7-385F8B243902}"/>
                  </a:ext>
                </a:extLst>
              </p14:cNvPr>
              <p14:cNvContentPartPr/>
              <p14:nvPr/>
            </p14:nvContentPartPr>
            <p14:xfrm>
              <a:off x="9364475" y="4917523"/>
              <a:ext cx="224984" cy="177604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35A876B-D632-4D2D-85E7-385F8B24390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360155" y="4913209"/>
                <a:ext cx="233623" cy="186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A9AD723-671E-431B-BCFC-9B5BD7D1D4DA}"/>
                  </a:ext>
                </a:extLst>
              </p14:cNvPr>
              <p14:cNvContentPartPr/>
              <p14:nvPr/>
            </p14:nvContentPartPr>
            <p14:xfrm>
              <a:off x="8896776" y="5105300"/>
              <a:ext cx="169174" cy="295328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A9AD723-671E-431B-BCFC-9B5BD7D1D4D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892447" y="5100978"/>
                <a:ext cx="177831" cy="303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B6D3B96-D033-4CED-A394-94256D75883A}"/>
                  </a:ext>
                </a:extLst>
              </p14:cNvPr>
              <p14:cNvContentPartPr/>
              <p14:nvPr/>
            </p14:nvContentPartPr>
            <p14:xfrm>
              <a:off x="9752529" y="5053850"/>
              <a:ext cx="174406" cy="341836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B6D3B96-D033-4CED-A394-94256D75883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748205" y="5049532"/>
                <a:ext cx="183054" cy="350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4C1781A-294A-46C8-93AB-05D561011615}"/>
                  </a:ext>
                </a:extLst>
              </p14:cNvPr>
              <p14:cNvContentPartPr/>
              <p14:nvPr/>
            </p14:nvContentPartPr>
            <p14:xfrm>
              <a:off x="6489680" y="4778579"/>
              <a:ext cx="493605" cy="823197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4C1781A-294A-46C8-93AB-05D56101161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485360" y="4774260"/>
                <a:ext cx="502246" cy="831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5D7A31E-9889-44ED-80D9-EB18EE37327E}"/>
                  </a:ext>
                </a:extLst>
              </p14:cNvPr>
              <p14:cNvContentPartPr/>
              <p14:nvPr/>
            </p14:nvContentPartPr>
            <p14:xfrm>
              <a:off x="10063589" y="4857776"/>
              <a:ext cx="417703" cy="414796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5D7A31E-9889-44ED-80D9-EB18EE37327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059272" y="4853459"/>
                <a:ext cx="426338" cy="423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F5F9C37-E45C-41FA-B3FB-34EC83DE8D66}"/>
                  </a:ext>
                </a:extLst>
              </p14:cNvPr>
              <p14:cNvContentPartPr/>
              <p14:nvPr/>
            </p14:nvContentPartPr>
            <p14:xfrm>
              <a:off x="10559484" y="5024625"/>
              <a:ext cx="187196" cy="309571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F5F9C37-E45C-41FA-B3FB-34EC83DE8D6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555164" y="5020310"/>
                <a:ext cx="195836" cy="3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09986BE-0FC2-4489-AC57-327A7DE78811}"/>
                  </a:ext>
                </a:extLst>
              </p14:cNvPr>
              <p14:cNvContentPartPr/>
              <p14:nvPr/>
            </p14:nvContentPartPr>
            <p14:xfrm>
              <a:off x="11322337" y="5042930"/>
              <a:ext cx="7272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09986BE-0FC2-4489-AC57-327A7DE7881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317996" y="5038610"/>
                <a:ext cx="81403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764291F-671F-4C2E-860B-3B024CBB615E}"/>
                  </a:ext>
                </a:extLst>
              </p14:cNvPr>
              <p14:cNvContentPartPr/>
              <p14:nvPr/>
            </p14:nvContentPartPr>
            <p14:xfrm>
              <a:off x="10911217" y="4796690"/>
              <a:ext cx="366480" cy="450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764291F-671F-4C2E-860B-3B024CBB615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906897" y="4792370"/>
                <a:ext cx="37512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14B68AF-3C4E-4A7D-A002-B79F599A384B}"/>
                  </a:ext>
                </a:extLst>
              </p14:cNvPr>
              <p14:cNvContentPartPr/>
              <p14:nvPr/>
            </p14:nvContentPartPr>
            <p14:xfrm>
              <a:off x="11507377" y="4653410"/>
              <a:ext cx="217800" cy="8038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14B68AF-3C4E-4A7D-A002-B79F599A384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503057" y="4649090"/>
                <a:ext cx="22644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922053E-06E7-47DB-BCAF-3ABFA70CDE67}"/>
                  </a:ext>
                </a:extLst>
              </p14:cNvPr>
              <p14:cNvContentPartPr/>
              <p14:nvPr/>
            </p14:nvContentPartPr>
            <p14:xfrm>
              <a:off x="2053282" y="5928760"/>
              <a:ext cx="89640" cy="63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922053E-06E7-47DB-BCAF-3ABFA70CDE6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048962" y="5924440"/>
                <a:ext cx="982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B51FF32-F390-4A49-BBC5-F9C066B528EE}"/>
                  </a:ext>
                </a:extLst>
              </p14:cNvPr>
              <p14:cNvContentPartPr/>
              <p14:nvPr/>
            </p14:nvContentPartPr>
            <p14:xfrm>
              <a:off x="1408162" y="5659480"/>
              <a:ext cx="544680" cy="4950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B51FF32-F390-4A49-BBC5-F9C066B528E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403842" y="5655160"/>
                <a:ext cx="5533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7272F09-D88A-4899-B938-1BE54C3CA1B4}"/>
                  </a:ext>
                </a:extLst>
              </p14:cNvPr>
              <p14:cNvContentPartPr/>
              <p14:nvPr/>
            </p14:nvContentPartPr>
            <p14:xfrm>
              <a:off x="2344522" y="5750560"/>
              <a:ext cx="644400" cy="360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7272F09-D88A-4899-B938-1BE54C3CA1B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340204" y="5746240"/>
                <a:ext cx="653035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51DAF3C-2B5E-418C-B0B4-C09D31B9DEEE}"/>
                  </a:ext>
                </a:extLst>
              </p14:cNvPr>
              <p14:cNvContentPartPr/>
              <p14:nvPr/>
            </p14:nvContentPartPr>
            <p14:xfrm>
              <a:off x="3049042" y="5718160"/>
              <a:ext cx="702720" cy="365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51DAF3C-2B5E-418C-B0B4-C09D31B9DEE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044724" y="5713836"/>
                <a:ext cx="711356" cy="374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FE94B5B-E050-481F-A7E3-6C034089BFAD}"/>
                  </a:ext>
                </a:extLst>
              </p14:cNvPr>
              <p14:cNvContentPartPr/>
              <p14:nvPr/>
            </p14:nvContentPartPr>
            <p14:xfrm>
              <a:off x="4162882" y="5835520"/>
              <a:ext cx="129240" cy="191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FE94B5B-E050-481F-A7E3-6C034089BFA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158562" y="5831200"/>
                <a:ext cx="1378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B8C5068-ACE5-43E4-B5BF-B6A4DAF4571D}"/>
                  </a:ext>
                </a:extLst>
              </p14:cNvPr>
              <p14:cNvContentPartPr/>
              <p14:nvPr/>
            </p14:nvContentPartPr>
            <p14:xfrm>
              <a:off x="4365562" y="5710600"/>
              <a:ext cx="143280" cy="3186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B8C5068-ACE5-43E4-B5BF-B6A4DAF4571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361242" y="5706280"/>
                <a:ext cx="1519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BC1D7E1-947C-41DD-B09D-A0FF5803D75E}"/>
                  </a:ext>
                </a:extLst>
              </p14:cNvPr>
              <p14:cNvContentPartPr/>
              <p14:nvPr/>
            </p14:nvContentPartPr>
            <p14:xfrm>
              <a:off x="4799002" y="5670640"/>
              <a:ext cx="714600" cy="4788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BC1D7E1-947C-41DD-B09D-A0FF5803D75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794684" y="5666320"/>
                <a:ext cx="723236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5F1E6C3-9533-44E7-88C2-62628D4A5818}"/>
                  </a:ext>
                </a:extLst>
              </p14:cNvPr>
              <p14:cNvContentPartPr/>
              <p14:nvPr/>
            </p14:nvContentPartPr>
            <p14:xfrm>
              <a:off x="5755162" y="5574160"/>
              <a:ext cx="204840" cy="3420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5F1E6C3-9533-44E7-88C2-62628D4A581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50842" y="5569840"/>
                <a:ext cx="2134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A0A587D-EDD0-47DD-B2BF-A544086FCE88}"/>
                  </a:ext>
                </a:extLst>
              </p14:cNvPr>
              <p14:cNvContentPartPr/>
              <p14:nvPr/>
            </p14:nvContentPartPr>
            <p14:xfrm>
              <a:off x="3470855" y="2825619"/>
              <a:ext cx="95760" cy="9712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A0A587D-EDD0-47DD-B2BF-A544086FCE8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466535" y="2821299"/>
                <a:ext cx="104400" cy="9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1B88F27-39EA-4439-81D9-D2A711181127}"/>
                  </a:ext>
                </a:extLst>
              </p14:cNvPr>
              <p14:cNvContentPartPr/>
              <p14:nvPr/>
            </p14:nvContentPartPr>
            <p14:xfrm>
              <a:off x="3746975" y="2825979"/>
              <a:ext cx="68760" cy="975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1B88F27-39EA-4439-81D9-D2A71118112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742655" y="2821659"/>
                <a:ext cx="7740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3784DE6-7993-465D-A34C-FB55A93D5161}"/>
                  </a:ext>
                </a:extLst>
              </p14:cNvPr>
              <p14:cNvContentPartPr/>
              <p14:nvPr/>
            </p14:nvContentPartPr>
            <p14:xfrm>
              <a:off x="3422255" y="3921819"/>
              <a:ext cx="344520" cy="3650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3784DE6-7993-465D-A34C-FB55A93D516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417935" y="3917499"/>
                <a:ext cx="3531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1DEED13-EF38-48E4-AC40-DFEA943A2648}"/>
                  </a:ext>
                </a:extLst>
              </p14:cNvPr>
              <p14:cNvContentPartPr/>
              <p14:nvPr/>
            </p14:nvContentPartPr>
            <p14:xfrm>
              <a:off x="4225775" y="2388939"/>
              <a:ext cx="414000" cy="18118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1DEED13-EF38-48E4-AC40-DFEA943A264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221455" y="2384619"/>
                <a:ext cx="422640" cy="18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F7E7233-18EB-4E2B-BFD6-9712701983B7}"/>
                  </a:ext>
                </a:extLst>
              </p14:cNvPr>
              <p14:cNvContentPartPr/>
              <p14:nvPr/>
            </p14:nvContentPartPr>
            <p14:xfrm>
              <a:off x="4237295" y="4282539"/>
              <a:ext cx="327600" cy="3178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F7E7233-18EB-4E2B-BFD6-9712701983B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232980" y="4278214"/>
                <a:ext cx="336231" cy="326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42A22AF-67CC-44F6-9DB2-056C2289CF02}"/>
                  </a:ext>
                </a:extLst>
              </p14:cNvPr>
              <p14:cNvContentPartPr/>
              <p14:nvPr/>
            </p14:nvContentPartPr>
            <p14:xfrm>
              <a:off x="5326577" y="1718939"/>
              <a:ext cx="462600" cy="31554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42A22AF-67CC-44F6-9DB2-056C2289CF0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22257" y="1714619"/>
                <a:ext cx="471240" cy="31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0C2C00E-8C49-423B-A587-B88EE7966B4A}"/>
                  </a:ext>
                </a:extLst>
              </p14:cNvPr>
              <p14:cNvContentPartPr/>
              <p14:nvPr/>
            </p14:nvContentPartPr>
            <p14:xfrm>
              <a:off x="6471377" y="2120339"/>
              <a:ext cx="456480" cy="23112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0C2C00E-8C49-423B-A587-B88EE7966B4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467057" y="2116019"/>
                <a:ext cx="465120" cy="23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1A2FBE8-C2E9-4C4E-9F42-D622988A4C78}"/>
                  </a:ext>
                </a:extLst>
              </p14:cNvPr>
              <p14:cNvContentPartPr/>
              <p14:nvPr/>
            </p14:nvContentPartPr>
            <p14:xfrm>
              <a:off x="8784377" y="3073619"/>
              <a:ext cx="718560" cy="8042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1A2FBE8-C2E9-4C4E-9F42-D622988A4C7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780057" y="3069299"/>
                <a:ext cx="72720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6551F7C-76FF-497D-8DA6-4E5D7A1FBA7B}"/>
                  </a:ext>
                </a:extLst>
              </p14:cNvPr>
              <p14:cNvContentPartPr/>
              <p14:nvPr/>
            </p14:nvContentPartPr>
            <p14:xfrm>
              <a:off x="7030097" y="4317779"/>
              <a:ext cx="118800" cy="2322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6551F7C-76FF-497D-8DA6-4E5D7A1FBA7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025777" y="4313459"/>
                <a:ext cx="1274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B3F8650-F777-41CB-8986-7D91A95EFF65}"/>
                  </a:ext>
                </a:extLst>
              </p14:cNvPr>
              <p14:cNvContentPartPr/>
              <p14:nvPr/>
            </p14:nvContentPartPr>
            <p14:xfrm>
              <a:off x="4772537" y="4538099"/>
              <a:ext cx="393120" cy="3549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B3F8650-F777-41CB-8986-7D91A95EFF6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768217" y="4533779"/>
                <a:ext cx="40176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BE65B08-8DA0-48A5-BB29-6EB77EB06BF0}"/>
                  </a:ext>
                </a:extLst>
              </p14:cNvPr>
              <p14:cNvContentPartPr/>
              <p14:nvPr/>
            </p14:nvContentPartPr>
            <p14:xfrm>
              <a:off x="7230257" y="4137779"/>
              <a:ext cx="218520" cy="2332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BE65B08-8DA0-48A5-BB29-6EB77EB06BF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225937" y="4133452"/>
                <a:ext cx="227160" cy="241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93DE996-7476-4562-9FE1-328773141680}"/>
                  </a:ext>
                </a:extLst>
              </p14:cNvPr>
              <p14:cNvContentPartPr/>
              <p14:nvPr/>
            </p14:nvContentPartPr>
            <p14:xfrm>
              <a:off x="7613657" y="2723699"/>
              <a:ext cx="703800" cy="15094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93DE996-7476-4562-9FE1-32877314168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609339" y="2719378"/>
                <a:ext cx="712436" cy="15181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0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CED3-E304-4F6E-8370-10A4C2A4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Deep Neural Networks: Notation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EFE06C-6B88-4AA3-B758-767C9771AA2F}"/>
              </a:ext>
            </a:extLst>
          </p:cNvPr>
          <p:cNvGrpSpPr/>
          <p:nvPr/>
        </p:nvGrpSpPr>
        <p:grpSpPr>
          <a:xfrm>
            <a:off x="3431415" y="1792319"/>
            <a:ext cx="6766685" cy="2999427"/>
            <a:chOff x="2354223" y="1304726"/>
            <a:chExt cx="6404766" cy="27258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8639BCB-B148-4306-89E8-95085D1D0132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23C5887-25B6-4AF4-B0DD-2B8F1C41E35F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EE06EE3-F267-4182-AD5D-435ACC044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85AFCF7-BA01-4B1D-B773-82BD4A5D2C53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4405C79-6EC8-4F1C-920B-42764B240919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ED26421-E1C3-4120-8B6B-1F7EF1204130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A86458-08EB-465D-9891-BA2E22AEB56B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A600BAF-DC5B-4E68-A159-CFEA15B3AD92}"/>
                  </a:ext>
                </a:extLst>
              </p:cNvPr>
              <p:cNvCxnSpPr>
                <a:cxnSpLocks/>
                <a:stCxn id="76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3C1E953-FEAC-4760-8BCB-C488A7D17BEA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161E07D-F089-40C7-B0AE-7357D62521F7}"/>
                  </a:ext>
                </a:extLst>
              </p:cNvPr>
              <p:cNvCxnSpPr>
                <a:stCxn id="77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34659E8-27EB-4210-AB27-B580D3B3FDC5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E3C667E-9F94-4572-8C2C-0C2038D70EC8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8304161-7A66-43FA-978B-B22038F257E1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1A3F59A-0440-449B-9EE0-0BD1B42A85FD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994012C-46BB-4986-A236-3FC9FF08A644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B9D7DDC-5857-4A24-A03A-9AE4C9BC9599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FC05B0D-4070-45E6-812A-39BCA345E242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5EA6BA-C5B1-4F8A-A2C2-DA0669A6BBD3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D2C4D9D-F66E-4D3F-BEE1-6D22783C7BB4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67EED2D-5F3A-4575-AD00-18C1A3A0CAA5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2D555E9-763F-45D5-816F-C7D696A0C6AF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3ADA2AF-80A9-4E6B-ACA7-0637DFF3E7E5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3B4C7D2-3E71-471E-97B0-BA04866E7CBC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17C5262-ECBE-4527-BBE2-A5F95E6A12F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581499D-9494-4823-B07B-C06A40DF3C53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735ACCB-B1AC-42F1-8C2E-5CBB0878D0F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EC4BCD2-F753-41A9-A4CC-827D10E7FC8E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F2E9119-5F88-451E-808E-AA8AFC0D242F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6AAC640-1F42-4585-98A0-3A8DD00E5282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59E8B35-09F0-4F06-8EA1-52F1A30E7460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9581F05-2CAF-4A05-9DB0-B95D13F8F3F5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5ECEC29-3C06-4A48-B57D-CEC832655AC6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3114C69-945E-4052-9996-BC1354EF0141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3309018-9457-4B57-A243-0BC780A36FBC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850B09A-F885-49D0-8384-5AE5882940B3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1A4C39D-8A50-4C58-B3CE-1D7783732DDE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E4FB734-9B2A-44DF-8F2A-C9C428961068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9B897DF-23DF-468F-8836-BD95765B023B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4E2750F-8626-446B-98A2-D5CAB7D62982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357CFDC-70B6-4B3A-8B36-93C9193E1625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812282E-FC5F-4E2D-8C77-B7F0A6204736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DCC4C98-7078-4864-B682-E2AAD8A3DAD3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656F476-DEE4-457D-85D2-915FC95B9DFD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1513FCD-9C90-4204-AC64-D27D90FB3DCD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7C48366-300E-4110-A2B6-63622DD3C2C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C977883-E463-4A0B-A77E-D278FB41DF98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ED731F9-E605-4570-ABF7-8344AA0B8D8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B6E5202-DBE2-4248-97DB-E8AE3FABF7D8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70A7479-5341-47D1-80E0-43B24D3CDD1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282C4C4-B102-48F4-AD02-78878F74C9F6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2012C92-3BC6-4CA3-81A3-F88ED766FBFD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8AFE875-5371-47D2-8D3E-C311D366E55A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9E1FE1C-7B4E-48E9-8EB5-82B8E563E26F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DE54DBB-2379-46C2-82AD-485912873AEF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5782489-ADD5-4BBF-92A3-6A4CD1C058F2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9D4F966-334A-4440-98E7-E32203AC84BC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A896ADF-2816-4E0D-A4E4-3986812FC9F3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77EAB23-2450-493B-99FC-FE72E540103F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E8DAD54-E91D-4F9B-B1BC-42CFBE625807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41C9BAD-BB76-4EA1-BE84-F3CFC4C27746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DCD1E82-820F-4447-9907-DB90B89A50BB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9728EE7-C014-44F6-9392-F4CF227965F3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4179178-4D26-476B-BACE-5AEB067C0D47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011B988-0B41-4535-AAFC-A75828BF508D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F479457-76F3-41DB-B4BC-5E3A6BF2804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FBBFBE-6DDD-4C63-B267-DC3A7E111D0F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01A882A-C266-41CE-93AE-DD90520ED4B0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6C7DE8-45FB-475F-93AD-43FCE9EEF96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07DC04-FE5B-44B2-964E-BCA20568A72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06C069-EA75-46E6-9566-3ED4DFB22D6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DBC609-6E05-443C-830F-1582CD4EB0A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0517936-93CE-4E14-9772-52F8AC2BCC2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31739CB-4C0B-41DD-8480-8AC6CA036D4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A7D5001-1CD3-4C92-A974-7E7FBC9FF051}"/>
                  </a:ext>
                </a:extLst>
              </p14:cNvPr>
              <p14:cNvContentPartPr/>
              <p14:nvPr/>
            </p14:nvContentPartPr>
            <p14:xfrm>
              <a:off x="4394391" y="1462371"/>
              <a:ext cx="64800" cy="252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A7D5001-1CD3-4C92-A974-7E7FBC9FF0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0071" y="1458051"/>
                <a:ext cx="734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74B5DA2-0747-4A0B-86A0-46F8089FC95B}"/>
                  </a:ext>
                </a:extLst>
              </p14:cNvPr>
              <p14:cNvContentPartPr/>
              <p14:nvPr/>
            </p14:nvContentPartPr>
            <p14:xfrm>
              <a:off x="5511831" y="1402611"/>
              <a:ext cx="166320" cy="1717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74B5DA2-0747-4A0B-86A0-46F8089FC9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07511" y="1398291"/>
                <a:ext cx="1749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7EB5579-064A-4774-8819-7CF9E6F15CBF}"/>
                  </a:ext>
                </a:extLst>
              </p14:cNvPr>
              <p14:cNvContentPartPr/>
              <p14:nvPr/>
            </p14:nvContentPartPr>
            <p14:xfrm>
              <a:off x="6687951" y="1496571"/>
              <a:ext cx="188280" cy="1782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7EB5579-064A-4774-8819-7CF9E6F15C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83631" y="1492251"/>
                <a:ext cx="196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F5038DC-E11B-4047-9AAD-505F0CF1CB79}"/>
                  </a:ext>
                </a:extLst>
              </p14:cNvPr>
              <p14:cNvContentPartPr/>
              <p14:nvPr/>
            </p14:nvContentPartPr>
            <p14:xfrm>
              <a:off x="8916403" y="2449569"/>
              <a:ext cx="168480" cy="238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F5038DC-E11B-4047-9AAD-505F0CF1CB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12083" y="2445256"/>
                <a:ext cx="177120" cy="246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D7C6B4C-A2DD-4F35-9916-C599B93A1E36}"/>
                  </a:ext>
                </a:extLst>
              </p14:cNvPr>
              <p14:cNvContentPartPr/>
              <p14:nvPr/>
            </p14:nvContentPartPr>
            <p14:xfrm>
              <a:off x="7857283" y="1884369"/>
              <a:ext cx="142560" cy="352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D7C6B4C-A2DD-4F35-9916-C599B93A1E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52963" y="1880045"/>
                <a:ext cx="151200" cy="361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71DEB02-022F-46CA-AC80-C313D1A02CCA}"/>
                  </a:ext>
                </a:extLst>
              </p14:cNvPr>
              <p14:cNvContentPartPr/>
              <p14:nvPr/>
            </p14:nvContentPartPr>
            <p14:xfrm>
              <a:off x="11528409" y="1643040"/>
              <a:ext cx="178560" cy="284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71DEB02-022F-46CA-AC80-C313D1A02CC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524089" y="1638720"/>
                <a:ext cx="1872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8E8FFDF-3A60-479B-A303-40F3424F328E}"/>
                  </a:ext>
                </a:extLst>
              </p14:cNvPr>
              <p14:cNvContentPartPr/>
              <p14:nvPr/>
            </p14:nvContentPartPr>
            <p14:xfrm>
              <a:off x="11286849" y="1772640"/>
              <a:ext cx="88200" cy="630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8E8FFDF-3A60-479B-A303-40F3424F328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82529" y="1768295"/>
                <a:ext cx="96840" cy="71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6D14C8B-1270-427A-B40B-F41F747BD952}"/>
                  </a:ext>
                </a:extLst>
              </p14:cNvPr>
              <p14:cNvContentPartPr/>
              <p14:nvPr/>
            </p14:nvContentPartPr>
            <p14:xfrm>
              <a:off x="10152129" y="1582560"/>
              <a:ext cx="991080" cy="5065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6D14C8B-1270-427A-B40B-F41F747BD95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147807" y="1578240"/>
                <a:ext cx="999723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EE20FE3-4EDA-4A86-AE3C-18BD31FC52BE}"/>
                  </a:ext>
                </a:extLst>
              </p14:cNvPr>
              <p14:cNvContentPartPr/>
              <p14:nvPr/>
            </p14:nvContentPartPr>
            <p14:xfrm>
              <a:off x="3392511" y="1335694"/>
              <a:ext cx="660953" cy="466877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EE20FE3-4EDA-4A86-AE3C-18BD31FC52B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88193" y="1331378"/>
                <a:ext cx="669588" cy="475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A0BF525-9FEE-4DA5-A956-169ED6511749}"/>
                  </a:ext>
                </a:extLst>
              </p14:cNvPr>
              <p14:cNvContentPartPr/>
              <p14:nvPr/>
            </p14:nvContentPartPr>
            <p14:xfrm>
              <a:off x="3282344" y="1356214"/>
              <a:ext cx="55080" cy="770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A0BF525-9FEE-4DA5-A956-169ED65117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78024" y="1351894"/>
                <a:ext cx="63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EAE338E-0CDA-4357-AB4C-97316E19613D}"/>
                  </a:ext>
                </a:extLst>
              </p14:cNvPr>
              <p14:cNvContentPartPr/>
              <p14:nvPr/>
            </p14:nvContentPartPr>
            <p14:xfrm>
              <a:off x="3950826" y="5230249"/>
              <a:ext cx="864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EAE338E-0CDA-4357-AB4C-97316E19613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46506" y="5225929"/>
                <a:ext cx="172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EB605C8-6417-481F-9BC0-2283DD86F20F}"/>
                  </a:ext>
                </a:extLst>
              </p14:cNvPr>
              <p14:cNvContentPartPr/>
              <p14:nvPr/>
            </p14:nvContentPartPr>
            <p14:xfrm>
              <a:off x="5268426" y="5006329"/>
              <a:ext cx="210600" cy="3560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EB605C8-6417-481F-9BC0-2283DD86F20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64106" y="5002009"/>
                <a:ext cx="2192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96958E0-9949-448D-B06B-A35F4104FC42}"/>
                  </a:ext>
                </a:extLst>
              </p14:cNvPr>
              <p14:cNvContentPartPr/>
              <p14:nvPr/>
            </p14:nvContentPartPr>
            <p14:xfrm>
              <a:off x="4402986" y="5061049"/>
              <a:ext cx="686160" cy="522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96958E0-9949-448D-B06B-A35F4104FC4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98666" y="5056729"/>
                <a:ext cx="6948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F4ABB5F-4042-4088-A148-AF44EFBA722C}"/>
                  </a:ext>
                </a:extLst>
              </p14:cNvPr>
              <p14:cNvContentPartPr/>
              <p14:nvPr/>
            </p14:nvContentPartPr>
            <p14:xfrm>
              <a:off x="3967746" y="5297209"/>
              <a:ext cx="208440" cy="157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F4ABB5F-4042-4088-A148-AF44EFBA722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3426" y="5292879"/>
                <a:ext cx="217080" cy="165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5DDFEA4-E9B4-485A-BDDD-8AD5BDA710B4}"/>
                  </a:ext>
                </a:extLst>
              </p14:cNvPr>
              <p14:cNvContentPartPr/>
              <p14:nvPr/>
            </p14:nvContentPartPr>
            <p14:xfrm>
              <a:off x="2612346" y="5252569"/>
              <a:ext cx="1129320" cy="2394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5DDFEA4-E9B4-485A-BDDD-8AD5BDA710B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08026" y="5248249"/>
                <a:ext cx="11379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1B2C703-DEB0-441A-B59A-81283C8CBD94}"/>
                  </a:ext>
                </a:extLst>
              </p14:cNvPr>
              <p14:cNvContentPartPr/>
              <p14:nvPr/>
            </p14:nvContentPartPr>
            <p14:xfrm>
              <a:off x="2239746" y="5169769"/>
              <a:ext cx="257040" cy="4176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1B2C703-DEB0-441A-B59A-81283C8CBD9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35426" y="5165449"/>
                <a:ext cx="26568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EED702E-2E06-40B8-A4D8-C703F94A95F9}"/>
                  </a:ext>
                </a:extLst>
              </p14:cNvPr>
              <p14:cNvContentPartPr/>
              <p14:nvPr/>
            </p14:nvContentPartPr>
            <p14:xfrm>
              <a:off x="1963626" y="5355529"/>
              <a:ext cx="69840" cy="583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EED702E-2E06-40B8-A4D8-C703F94A95F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59306" y="5351209"/>
                <a:ext cx="784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A88E4CE-7FC6-44D7-83D4-45F9BEF36EE5}"/>
                  </a:ext>
                </a:extLst>
              </p14:cNvPr>
              <p14:cNvContentPartPr/>
              <p14:nvPr/>
            </p14:nvContentPartPr>
            <p14:xfrm>
              <a:off x="1346946" y="5002009"/>
              <a:ext cx="511560" cy="5760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A88E4CE-7FC6-44D7-83D4-45F9BEF36EE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342629" y="4997692"/>
                <a:ext cx="520194" cy="584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D69C788-9071-4950-BE5B-E707B5FCC690}"/>
                  </a:ext>
                </a:extLst>
              </p14:cNvPr>
              <p14:cNvContentPartPr/>
              <p14:nvPr/>
            </p14:nvContentPartPr>
            <p14:xfrm>
              <a:off x="7072523" y="5169769"/>
              <a:ext cx="112783" cy="185452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D69C788-9071-4950-BE5B-E707B5FCC69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68199" y="5165456"/>
                <a:ext cx="121431" cy="194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D5D5FC8-E0CB-4E50-9404-68454CB6177C}"/>
                  </a:ext>
                </a:extLst>
              </p14:cNvPr>
              <p14:cNvContentPartPr/>
              <p14:nvPr/>
            </p14:nvContentPartPr>
            <p14:xfrm>
              <a:off x="7237918" y="5352314"/>
              <a:ext cx="14534" cy="93307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D5D5FC8-E0CB-4E50-9404-68454CB6177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33664" y="5348008"/>
                <a:ext cx="23042" cy="1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39AE229-8AFF-49FF-9273-2F8A2945D612}"/>
                  </a:ext>
                </a:extLst>
              </p14:cNvPr>
              <p14:cNvContentPartPr/>
              <p14:nvPr/>
            </p14:nvContentPartPr>
            <p14:xfrm>
              <a:off x="7370467" y="5158142"/>
              <a:ext cx="122666" cy="186324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39AE229-8AFF-49FF-9273-2F8A2945D61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366150" y="5153817"/>
                <a:ext cx="131299" cy="194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46EE058-8CA4-462A-9553-A6EDA3870460}"/>
                  </a:ext>
                </a:extLst>
              </p14:cNvPr>
              <p14:cNvContentPartPr/>
              <p14:nvPr/>
            </p14:nvContentPartPr>
            <p14:xfrm>
              <a:off x="7712884" y="4918915"/>
              <a:ext cx="57263" cy="185161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46EE058-8CA4-462A-9553-A6EDA387046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708562" y="4914592"/>
                <a:ext cx="65906" cy="193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96762D1-F854-4646-B7C6-E45569F9DC18}"/>
                  </a:ext>
                </a:extLst>
              </p14:cNvPr>
              <p14:cNvContentPartPr/>
              <p14:nvPr/>
            </p14:nvContentPartPr>
            <p14:xfrm>
              <a:off x="7777705" y="5194186"/>
              <a:ext cx="59298" cy="44183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96762D1-F854-4646-B7C6-E45569F9DC1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773392" y="5189875"/>
                <a:ext cx="67923" cy="52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56E4AC6-DF22-4A18-85B2-866034945764}"/>
                  </a:ext>
                </a:extLst>
              </p14:cNvPr>
              <p14:cNvContentPartPr/>
              <p14:nvPr/>
            </p14:nvContentPartPr>
            <p14:xfrm>
              <a:off x="7597776" y="4931123"/>
              <a:ext cx="66565" cy="210159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56E4AC6-DF22-4A18-85B2-86603494576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593458" y="4926805"/>
                <a:ext cx="75200" cy="218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343397E-E182-47C8-9BB2-EBCDDC2959D2}"/>
                  </a:ext>
                </a:extLst>
              </p14:cNvPr>
              <p14:cNvContentPartPr/>
              <p14:nvPr/>
            </p14:nvContentPartPr>
            <p14:xfrm>
              <a:off x="7912870" y="5110471"/>
              <a:ext cx="124410" cy="202602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343397E-E182-47C8-9BB2-EBCDDC2959D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908555" y="5106153"/>
                <a:ext cx="133040" cy="211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A47584E-C7CD-4D4B-92D1-6AAB3A1C7EDD}"/>
                  </a:ext>
                </a:extLst>
              </p14:cNvPr>
              <p14:cNvContentPartPr/>
              <p14:nvPr/>
            </p14:nvContentPartPr>
            <p14:xfrm>
              <a:off x="8111402" y="5337489"/>
              <a:ext cx="36625" cy="84878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A47584E-C7CD-4D4B-92D1-6AAB3A1C7ED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107093" y="5333173"/>
                <a:ext cx="45243" cy="93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A7F0849-CB4F-4183-9AA4-3D9AD95CAD97}"/>
                  </a:ext>
                </a:extLst>
              </p14:cNvPr>
              <p14:cNvContentPartPr/>
              <p14:nvPr/>
            </p14:nvContentPartPr>
            <p14:xfrm>
              <a:off x="8347141" y="5114249"/>
              <a:ext cx="106097" cy="19737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A7F0849-CB4F-4183-9AA4-3D9AD95CAD9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342825" y="5109927"/>
                <a:ext cx="114729" cy="20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D8B2A65-C10A-4745-B7CB-EC7CDA433FD0}"/>
                  </a:ext>
                </a:extLst>
              </p14:cNvPr>
              <p14:cNvContentPartPr/>
              <p14:nvPr/>
            </p14:nvContentPartPr>
            <p14:xfrm>
              <a:off x="8498584" y="4924147"/>
              <a:ext cx="174116" cy="185452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D8B2A65-C10A-4745-B7CB-EC7CDA433FD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494267" y="4919826"/>
                <a:ext cx="182750" cy="194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E031C01-5298-4044-A518-5ACB9887D6E6}"/>
                  </a:ext>
                </a:extLst>
              </p14:cNvPr>
              <p14:cNvContentPartPr/>
              <p14:nvPr/>
            </p14:nvContentPartPr>
            <p14:xfrm>
              <a:off x="8729091" y="5191279"/>
              <a:ext cx="80808" cy="42439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E031C01-5298-4044-A518-5ACB9887D6E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724762" y="5186963"/>
                <a:ext cx="89466" cy="51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848DA44-EF4A-4CC2-9326-86E8E2947460}"/>
                  </a:ext>
                </a:extLst>
              </p14:cNvPr>
              <p14:cNvContentPartPr/>
              <p14:nvPr/>
            </p14:nvContentPartPr>
            <p14:xfrm>
              <a:off x="9160129" y="5109079"/>
              <a:ext cx="137200" cy="169755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848DA44-EF4A-4CC2-9326-86E8E294746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155819" y="5104763"/>
                <a:ext cx="145820" cy="178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B3F9675-029F-4A13-83C8-209780517177}"/>
                  </a:ext>
                </a:extLst>
              </p14:cNvPr>
              <p14:cNvContentPartPr/>
              <p14:nvPr/>
            </p14:nvContentPartPr>
            <p14:xfrm>
              <a:off x="9564170" y="5164889"/>
              <a:ext cx="55810" cy="4069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B3F9675-029F-4A13-83C8-20978051717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559849" y="5160450"/>
                <a:ext cx="64452" cy="12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6E54302-9647-45D5-89A9-3CBC9E9DCB0F}"/>
                  </a:ext>
                </a:extLst>
              </p14:cNvPr>
              <p14:cNvContentPartPr/>
              <p14:nvPr/>
            </p14:nvContentPartPr>
            <p14:xfrm>
              <a:off x="9566496" y="5206746"/>
              <a:ext cx="64530" cy="87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6E54302-9647-45D5-89A9-3CBC9E9DCB0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62170" y="5202560"/>
                <a:ext cx="73182" cy="17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35A876B-D632-4D2D-85E7-385F8B243902}"/>
                  </a:ext>
                </a:extLst>
              </p14:cNvPr>
              <p14:cNvContentPartPr/>
              <p14:nvPr/>
            </p14:nvContentPartPr>
            <p14:xfrm>
              <a:off x="9364475" y="4917523"/>
              <a:ext cx="224984" cy="177604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35A876B-D632-4D2D-85E7-385F8B24390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360155" y="4913209"/>
                <a:ext cx="233623" cy="186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A9AD723-671E-431B-BCFC-9B5BD7D1D4DA}"/>
                  </a:ext>
                </a:extLst>
              </p14:cNvPr>
              <p14:cNvContentPartPr/>
              <p14:nvPr/>
            </p14:nvContentPartPr>
            <p14:xfrm>
              <a:off x="8896776" y="5105300"/>
              <a:ext cx="169174" cy="295328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A9AD723-671E-431B-BCFC-9B5BD7D1D4D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892447" y="5100978"/>
                <a:ext cx="177831" cy="303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B6D3B96-D033-4CED-A394-94256D75883A}"/>
                  </a:ext>
                </a:extLst>
              </p14:cNvPr>
              <p14:cNvContentPartPr/>
              <p14:nvPr/>
            </p14:nvContentPartPr>
            <p14:xfrm>
              <a:off x="9752529" y="5053850"/>
              <a:ext cx="174406" cy="341836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B6D3B96-D033-4CED-A394-94256D75883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748205" y="5049532"/>
                <a:ext cx="183054" cy="350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4C1781A-294A-46C8-93AB-05D561011615}"/>
                  </a:ext>
                </a:extLst>
              </p14:cNvPr>
              <p14:cNvContentPartPr/>
              <p14:nvPr/>
            </p14:nvContentPartPr>
            <p14:xfrm>
              <a:off x="6489680" y="4778579"/>
              <a:ext cx="493605" cy="823197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4C1781A-294A-46C8-93AB-05D56101161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485360" y="4774260"/>
                <a:ext cx="502246" cy="831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5D7A31E-9889-44ED-80D9-EB18EE37327E}"/>
                  </a:ext>
                </a:extLst>
              </p14:cNvPr>
              <p14:cNvContentPartPr/>
              <p14:nvPr/>
            </p14:nvContentPartPr>
            <p14:xfrm>
              <a:off x="10063589" y="4857776"/>
              <a:ext cx="417703" cy="414796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5D7A31E-9889-44ED-80D9-EB18EE37327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059272" y="4853459"/>
                <a:ext cx="426338" cy="423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F5F9C37-E45C-41FA-B3FB-34EC83DE8D66}"/>
                  </a:ext>
                </a:extLst>
              </p14:cNvPr>
              <p14:cNvContentPartPr/>
              <p14:nvPr/>
            </p14:nvContentPartPr>
            <p14:xfrm>
              <a:off x="10559484" y="5024625"/>
              <a:ext cx="187196" cy="309571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F5F9C37-E45C-41FA-B3FB-34EC83DE8D6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555164" y="5020310"/>
                <a:ext cx="195836" cy="3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09986BE-0FC2-4489-AC57-327A7DE78811}"/>
                  </a:ext>
                </a:extLst>
              </p14:cNvPr>
              <p14:cNvContentPartPr/>
              <p14:nvPr/>
            </p14:nvContentPartPr>
            <p14:xfrm>
              <a:off x="11322337" y="5042930"/>
              <a:ext cx="7272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09986BE-0FC2-4489-AC57-327A7DE7881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317996" y="5038610"/>
                <a:ext cx="81403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764291F-671F-4C2E-860B-3B024CBB615E}"/>
                  </a:ext>
                </a:extLst>
              </p14:cNvPr>
              <p14:cNvContentPartPr/>
              <p14:nvPr/>
            </p14:nvContentPartPr>
            <p14:xfrm>
              <a:off x="10911217" y="4796690"/>
              <a:ext cx="366480" cy="450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764291F-671F-4C2E-860B-3B024CBB615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906897" y="4792370"/>
                <a:ext cx="37512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14B68AF-3C4E-4A7D-A002-B79F599A384B}"/>
                  </a:ext>
                </a:extLst>
              </p14:cNvPr>
              <p14:cNvContentPartPr/>
              <p14:nvPr/>
            </p14:nvContentPartPr>
            <p14:xfrm>
              <a:off x="11507377" y="4653410"/>
              <a:ext cx="217800" cy="8038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14B68AF-3C4E-4A7D-A002-B79F599A384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503057" y="4649090"/>
                <a:ext cx="22644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922053E-06E7-47DB-BCAF-3ABFA70CDE67}"/>
                  </a:ext>
                </a:extLst>
              </p14:cNvPr>
              <p14:cNvContentPartPr/>
              <p14:nvPr/>
            </p14:nvContentPartPr>
            <p14:xfrm>
              <a:off x="2053282" y="5928760"/>
              <a:ext cx="89640" cy="63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922053E-06E7-47DB-BCAF-3ABFA70CDE6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048962" y="5924440"/>
                <a:ext cx="982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B51FF32-F390-4A49-BBC5-F9C066B528EE}"/>
                  </a:ext>
                </a:extLst>
              </p14:cNvPr>
              <p14:cNvContentPartPr/>
              <p14:nvPr/>
            </p14:nvContentPartPr>
            <p14:xfrm>
              <a:off x="1408162" y="5659480"/>
              <a:ext cx="544680" cy="4950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B51FF32-F390-4A49-BBC5-F9C066B528E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403842" y="5655160"/>
                <a:ext cx="5533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7272F09-D88A-4899-B938-1BE54C3CA1B4}"/>
                  </a:ext>
                </a:extLst>
              </p14:cNvPr>
              <p14:cNvContentPartPr/>
              <p14:nvPr/>
            </p14:nvContentPartPr>
            <p14:xfrm>
              <a:off x="2344522" y="5750560"/>
              <a:ext cx="644400" cy="360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7272F09-D88A-4899-B938-1BE54C3CA1B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340204" y="5746240"/>
                <a:ext cx="653035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51DAF3C-2B5E-418C-B0B4-C09D31B9DEEE}"/>
                  </a:ext>
                </a:extLst>
              </p14:cNvPr>
              <p14:cNvContentPartPr/>
              <p14:nvPr/>
            </p14:nvContentPartPr>
            <p14:xfrm>
              <a:off x="3049042" y="5718160"/>
              <a:ext cx="702720" cy="365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51DAF3C-2B5E-418C-B0B4-C09D31B9DEE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044724" y="5713836"/>
                <a:ext cx="711356" cy="374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FE94B5B-E050-481F-A7E3-6C034089BFAD}"/>
                  </a:ext>
                </a:extLst>
              </p14:cNvPr>
              <p14:cNvContentPartPr/>
              <p14:nvPr/>
            </p14:nvContentPartPr>
            <p14:xfrm>
              <a:off x="4162882" y="5835520"/>
              <a:ext cx="129240" cy="191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FE94B5B-E050-481F-A7E3-6C034089BFA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158562" y="5831200"/>
                <a:ext cx="1378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B8C5068-ACE5-43E4-B5BF-B6A4DAF4571D}"/>
                  </a:ext>
                </a:extLst>
              </p14:cNvPr>
              <p14:cNvContentPartPr/>
              <p14:nvPr/>
            </p14:nvContentPartPr>
            <p14:xfrm>
              <a:off x="4365562" y="5710600"/>
              <a:ext cx="143280" cy="3186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B8C5068-ACE5-43E4-B5BF-B6A4DAF4571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361242" y="5706280"/>
                <a:ext cx="1519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BC1D7E1-947C-41DD-B09D-A0FF5803D75E}"/>
                  </a:ext>
                </a:extLst>
              </p14:cNvPr>
              <p14:cNvContentPartPr/>
              <p14:nvPr/>
            </p14:nvContentPartPr>
            <p14:xfrm>
              <a:off x="4799002" y="5670640"/>
              <a:ext cx="714600" cy="4788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BC1D7E1-947C-41DD-B09D-A0FF5803D75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794684" y="5666320"/>
                <a:ext cx="723236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5F1E6C3-9533-44E7-88C2-62628D4A5818}"/>
                  </a:ext>
                </a:extLst>
              </p14:cNvPr>
              <p14:cNvContentPartPr/>
              <p14:nvPr/>
            </p14:nvContentPartPr>
            <p14:xfrm>
              <a:off x="5755162" y="5574160"/>
              <a:ext cx="204840" cy="3420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5F1E6C3-9533-44E7-88C2-62628D4A581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750842" y="5569840"/>
                <a:ext cx="2134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A0A587D-EDD0-47DD-B2BF-A544086FCE88}"/>
                  </a:ext>
                </a:extLst>
              </p14:cNvPr>
              <p14:cNvContentPartPr/>
              <p14:nvPr/>
            </p14:nvContentPartPr>
            <p14:xfrm>
              <a:off x="3470855" y="2825619"/>
              <a:ext cx="95760" cy="9712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A0A587D-EDD0-47DD-B2BF-A544086FCE8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466535" y="2821299"/>
                <a:ext cx="104400" cy="9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1B88F27-39EA-4439-81D9-D2A711181127}"/>
                  </a:ext>
                </a:extLst>
              </p14:cNvPr>
              <p14:cNvContentPartPr/>
              <p14:nvPr/>
            </p14:nvContentPartPr>
            <p14:xfrm>
              <a:off x="3746975" y="2825979"/>
              <a:ext cx="68760" cy="975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1B88F27-39EA-4439-81D9-D2A71118112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742655" y="2821659"/>
                <a:ext cx="7740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3784DE6-7993-465D-A34C-FB55A93D5161}"/>
                  </a:ext>
                </a:extLst>
              </p14:cNvPr>
              <p14:cNvContentPartPr/>
              <p14:nvPr/>
            </p14:nvContentPartPr>
            <p14:xfrm>
              <a:off x="3422255" y="3921819"/>
              <a:ext cx="344520" cy="3650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3784DE6-7993-465D-A34C-FB55A93D516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417935" y="3917499"/>
                <a:ext cx="3531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1DEED13-EF38-48E4-AC40-DFEA943A2648}"/>
                  </a:ext>
                </a:extLst>
              </p14:cNvPr>
              <p14:cNvContentPartPr/>
              <p14:nvPr/>
            </p14:nvContentPartPr>
            <p14:xfrm>
              <a:off x="4225775" y="2388939"/>
              <a:ext cx="414000" cy="18118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1DEED13-EF38-48E4-AC40-DFEA943A264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221455" y="2384619"/>
                <a:ext cx="422640" cy="18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F7E7233-18EB-4E2B-BFD6-9712701983B7}"/>
                  </a:ext>
                </a:extLst>
              </p14:cNvPr>
              <p14:cNvContentPartPr/>
              <p14:nvPr/>
            </p14:nvContentPartPr>
            <p14:xfrm>
              <a:off x="4237295" y="4282539"/>
              <a:ext cx="327600" cy="3178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F7E7233-18EB-4E2B-BFD6-9712701983B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232980" y="4278214"/>
                <a:ext cx="336231" cy="326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42A22AF-67CC-44F6-9DB2-056C2289CF02}"/>
                  </a:ext>
                </a:extLst>
              </p14:cNvPr>
              <p14:cNvContentPartPr/>
              <p14:nvPr/>
            </p14:nvContentPartPr>
            <p14:xfrm>
              <a:off x="5326577" y="1718939"/>
              <a:ext cx="462600" cy="31554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42A22AF-67CC-44F6-9DB2-056C2289CF0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322257" y="1714619"/>
                <a:ext cx="471240" cy="31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0C2C00E-8C49-423B-A587-B88EE7966B4A}"/>
                  </a:ext>
                </a:extLst>
              </p14:cNvPr>
              <p14:cNvContentPartPr/>
              <p14:nvPr/>
            </p14:nvContentPartPr>
            <p14:xfrm>
              <a:off x="6471377" y="2120339"/>
              <a:ext cx="456480" cy="23112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0C2C00E-8C49-423B-A587-B88EE7966B4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467057" y="2116019"/>
                <a:ext cx="465120" cy="23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1A2FBE8-C2E9-4C4E-9F42-D622988A4C78}"/>
                  </a:ext>
                </a:extLst>
              </p14:cNvPr>
              <p14:cNvContentPartPr/>
              <p14:nvPr/>
            </p14:nvContentPartPr>
            <p14:xfrm>
              <a:off x="8784377" y="3073619"/>
              <a:ext cx="718560" cy="8042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1A2FBE8-C2E9-4C4E-9F42-D622988A4C7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780057" y="3069299"/>
                <a:ext cx="72720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6551F7C-76FF-497D-8DA6-4E5D7A1FBA7B}"/>
                  </a:ext>
                </a:extLst>
              </p14:cNvPr>
              <p14:cNvContentPartPr/>
              <p14:nvPr/>
            </p14:nvContentPartPr>
            <p14:xfrm>
              <a:off x="7030097" y="4317779"/>
              <a:ext cx="118800" cy="2322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6551F7C-76FF-497D-8DA6-4E5D7A1FBA7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025777" y="4313459"/>
                <a:ext cx="1274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B3F8650-F777-41CB-8986-7D91A95EFF65}"/>
                  </a:ext>
                </a:extLst>
              </p14:cNvPr>
              <p14:cNvContentPartPr/>
              <p14:nvPr/>
            </p14:nvContentPartPr>
            <p14:xfrm>
              <a:off x="4772537" y="4538099"/>
              <a:ext cx="393120" cy="3549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B3F8650-F777-41CB-8986-7D91A95EFF6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768217" y="4533779"/>
                <a:ext cx="40176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BE65B08-8DA0-48A5-BB29-6EB77EB06BF0}"/>
                  </a:ext>
                </a:extLst>
              </p14:cNvPr>
              <p14:cNvContentPartPr/>
              <p14:nvPr/>
            </p14:nvContentPartPr>
            <p14:xfrm>
              <a:off x="7230257" y="4137779"/>
              <a:ext cx="218520" cy="2332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BE65B08-8DA0-48A5-BB29-6EB77EB06BF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225937" y="4133452"/>
                <a:ext cx="227160" cy="241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93DE996-7476-4562-9FE1-328773141680}"/>
                  </a:ext>
                </a:extLst>
              </p14:cNvPr>
              <p14:cNvContentPartPr/>
              <p14:nvPr/>
            </p14:nvContentPartPr>
            <p14:xfrm>
              <a:off x="7613657" y="2723699"/>
              <a:ext cx="703800" cy="15094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93DE996-7476-4562-9FE1-32877314168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609339" y="2719378"/>
                <a:ext cx="712436" cy="1518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E63AA68-228F-4546-82EA-3713CC189D8C}"/>
                  </a:ext>
                </a:extLst>
              </p14:cNvPr>
              <p14:cNvContentPartPr/>
              <p14:nvPr/>
            </p14:nvContentPartPr>
            <p14:xfrm>
              <a:off x="2061960" y="6744894"/>
              <a:ext cx="48240" cy="91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E63AA68-228F-4546-82EA-3713CC189D8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057640" y="6740574"/>
                <a:ext cx="568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237E4E6-46EB-410D-B96A-7D5CD7C8D21A}"/>
                  </a:ext>
                </a:extLst>
              </p14:cNvPr>
              <p14:cNvContentPartPr/>
              <p14:nvPr/>
            </p14:nvContentPartPr>
            <p14:xfrm>
              <a:off x="2328720" y="6232974"/>
              <a:ext cx="571320" cy="520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237E4E6-46EB-410D-B96A-7D5CD7C8D21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324397" y="6228654"/>
                <a:ext cx="579965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A723C4B-33F4-4705-8045-DA235D73BDE8}"/>
                  </a:ext>
                </a:extLst>
              </p14:cNvPr>
              <p14:cNvContentPartPr/>
              <p14:nvPr/>
            </p14:nvContentPartPr>
            <p14:xfrm>
              <a:off x="1388040" y="6214614"/>
              <a:ext cx="600120" cy="603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A723C4B-33F4-4705-8045-DA235D73BDE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383720" y="6210297"/>
                <a:ext cx="608760" cy="612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BC74D83-66AC-46D9-83AA-E5B4DFE1BC93}"/>
                  </a:ext>
                </a:extLst>
              </p14:cNvPr>
              <p14:cNvContentPartPr/>
              <p14:nvPr/>
            </p14:nvContentPartPr>
            <p14:xfrm>
              <a:off x="3100292" y="6543348"/>
              <a:ext cx="155160" cy="129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BC74D83-66AC-46D9-83AA-E5B4DFE1BC9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095972" y="6539028"/>
                <a:ext cx="1638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46EF994-5C04-4C28-84C3-298F63992711}"/>
                  </a:ext>
                </a:extLst>
              </p14:cNvPr>
              <p14:cNvContentPartPr/>
              <p14:nvPr/>
            </p14:nvContentPartPr>
            <p14:xfrm>
              <a:off x="3099212" y="6621468"/>
              <a:ext cx="109800" cy="90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46EF994-5C04-4C28-84C3-298F6399271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094892" y="6617148"/>
                <a:ext cx="1184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A8105E1-C6BD-4636-A2F5-F38C592A26C2}"/>
                  </a:ext>
                </a:extLst>
              </p14:cNvPr>
              <p14:cNvContentPartPr/>
              <p14:nvPr/>
            </p14:nvContentPartPr>
            <p14:xfrm>
              <a:off x="4870412" y="6260388"/>
              <a:ext cx="533520" cy="3254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A8105E1-C6BD-4636-A2F5-F38C592A26C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866089" y="6256068"/>
                <a:ext cx="542166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5BD5E1E-4B25-48F2-921D-0D76B7148801}"/>
                  </a:ext>
                </a:extLst>
              </p14:cNvPr>
              <p14:cNvContentPartPr/>
              <p14:nvPr/>
            </p14:nvContentPartPr>
            <p14:xfrm>
              <a:off x="3492332" y="6311148"/>
              <a:ext cx="1125000" cy="4489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5BD5E1E-4B25-48F2-921D-0D76B714880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488011" y="6306828"/>
                <a:ext cx="1133643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052426B-732E-4F05-9EDA-5F2465106CDB}"/>
                  </a:ext>
                </a:extLst>
              </p14:cNvPr>
              <p14:cNvContentPartPr/>
              <p14:nvPr/>
            </p14:nvContentPartPr>
            <p14:xfrm>
              <a:off x="5755652" y="6238068"/>
              <a:ext cx="672480" cy="327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052426B-732E-4F05-9EDA-5F2465106CD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751330" y="6233748"/>
                <a:ext cx="681125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57017F9-0CEC-4E5F-926D-B6F2B5BDC0BE}"/>
                  </a:ext>
                </a:extLst>
              </p14:cNvPr>
              <p14:cNvContentPartPr/>
              <p14:nvPr/>
            </p14:nvContentPartPr>
            <p14:xfrm>
              <a:off x="6698412" y="6250668"/>
              <a:ext cx="300240" cy="3452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57017F9-0CEC-4E5F-926D-B6F2B5BDC0B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694092" y="6246348"/>
                <a:ext cx="3088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58E3D782-415F-4004-91EE-114C5026155B}"/>
                  </a:ext>
                </a:extLst>
              </p14:cNvPr>
              <p14:cNvContentPartPr/>
              <p14:nvPr/>
            </p14:nvContentPartPr>
            <p14:xfrm>
              <a:off x="8295732" y="6175068"/>
              <a:ext cx="316800" cy="3182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58E3D782-415F-4004-91EE-114C5026155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291412" y="6170748"/>
                <a:ext cx="3254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F2DF9C5-D402-441F-A68D-3E8F220817C9}"/>
                  </a:ext>
                </a:extLst>
              </p14:cNvPr>
              <p14:cNvContentPartPr/>
              <p14:nvPr/>
            </p14:nvContentPartPr>
            <p14:xfrm>
              <a:off x="7297812" y="6141588"/>
              <a:ext cx="854280" cy="5450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F2DF9C5-D402-441F-A68D-3E8F220817C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293492" y="6137268"/>
                <a:ext cx="8629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25F03A3-BAF5-4080-8B9F-6E5CD67A4A8F}"/>
                  </a:ext>
                </a:extLst>
              </p14:cNvPr>
              <p14:cNvContentPartPr/>
              <p14:nvPr/>
            </p14:nvContentPartPr>
            <p14:xfrm>
              <a:off x="1014758" y="2015033"/>
              <a:ext cx="3538746" cy="2032231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25F03A3-BAF5-4080-8B9F-6E5CD67A4A8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10438" y="2010713"/>
                <a:ext cx="3547386" cy="20408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654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CED3-E304-4F6E-8370-10A4C2A4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Deep Neural Networks: Notation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EFE06C-6B88-4AA3-B758-767C9771AA2F}"/>
              </a:ext>
            </a:extLst>
          </p:cNvPr>
          <p:cNvGrpSpPr/>
          <p:nvPr/>
        </p:nvGrpSpPr>
        <p:grpSpPr>
          <a:xfrm>
            <a:off x="3431415" y="1792319"/>
            <a:ext cx="6766685" cy="2999427"/>
            <a:chOff x="2354223" y="1304726"/>
            <a:chExt cx="6404766" cy="27258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8639BCB-B148-4306-89E8-95085D1D0132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23C5887-25B6-4AF4-B0DD-2B8F1C41E35F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EE06EE3-F267-4182-AD5D-435ACC044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85AFCF7-BA01-4B1D-B773-82BD4A5D2C53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4405C79-6EC8-4F1C-920B-42764B240919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ED26421-E1C3-4120-8B6B-1F7EF1204130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A86458-08EB-465D-9891-BA2E22AEB56B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A600BAF-DC5B-4E68-A159-CFEA15B3AD92}"/>
                  </a:ext>
                </a:extLst>
              </p:cNvPr>
              <p:cNvCxnSpPr>
                <a:cxnSpLocks/>
                <a:stCxn id="76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3C1E953-FEAC-4760-8BCB-C488A7D17BEA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161E07D-F089-40C7-B0AE-7357D62521F7}"/>
                  </a:ext>
                </a:extLst>
              </p:cNvPr>
              <p:cNvCxnSpPr>
                <a:stCxn id="77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34659E8-27EB-4210-AB27-B580D3B3FDC5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E3C667E-9F94-4572-8C2C-0C2038D70EC8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8304161-7A66-43FA-978B-B22038F257E1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1A3F59A-0440-449B-9EE0-0BD1B42A85FD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994012C-46BB-4986-A236-3FC9FF08A644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B9D7DDC-5857-4A24-A03A-9AE4C9BC9599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FC05B0D-4070-45E6-812A-39BCA345E242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5EA6BA-C5B1-4F8A-A2C2-DA0669A6BBD3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D2C4D9D-F66E-4D3F-BEE1-6D22783C7BB4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67EED2D-5F3A-4575-AD00-18C1A3A0CAA5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2D555E9-763F-45D5-816F-C7D696A0C6AF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3ADA2AF-80A9-4E6B-ACA7-0637DFF3E7E5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3B4C7D2-3E71-471E-97B0-BA04866E7CBC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17C5262-ECBE-4527-BBE2-A5F95E6A12F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581499D-9494-4823-B07B-C06A40DF3C53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735ACCB-B1AC-42F1-8C2E-5CBB0878D0F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EC4BCD2-F753-41A9-A4CC-827D10E7FC8E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F2E9119-5F88-451E-808E-AA8AFC0D242F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6AAC640-1F42-4585-98A0-3A8DD00E5282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59E8B35-09F0-4F06-8EA1-52F1A30E7460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9581F05-2CAF-4A05-9DB0-B95D13F8F3F5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5ECEC29-3C06-4A48-B57D-CEC832655AC6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3114C69-945E-4052-9996-BC1354EF0141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3309018-9457-4B57-A243-0BC780A36FBC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850B09A-F885-49D0-8384-5AE5882940B3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1A4C39D-8A50-4C58-B3CE-1D7783732DDE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E4FB734-9B2A-44DF-8F2A-C9C428961068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9B897DF-23DF-468F-8836-BD95765B023B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4E2750F-8626-446B-98A2-D5CAB7D62982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357CFDC-70B6-4B3A-8B36-93C9193E1625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812282E-FC5F-4E2D-8C77-B7F0A6204736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DCC4C98-7078-4864-B682-E2AAD8A3DAD3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656F476-DEE4-457D-85D2-915FC95B9DFD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1513FCD-9C90-4204-AC64-D27D90FB3DCD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7C48366-300E-4110-A2B6-63622DD3C2C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C977883-E463-4A0B-A77E-D278FB41DF98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ED731F9-E605-4570-ABF7-8344AA0B8D8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B6E5202-DBE2-4248-97DB-E8AE3FABF7D8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70A7479-5341-47D1-80E0-43B24D3CDD1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282C4C4-B102-48F4-AD02-78878F74C9F6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2012C92-3BC6-4CA3-81A3-F88ED766FBFD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8AFE875-5371-47D2-8D3E-C311D366E55A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9E1FE1C-7B4E-48E9-8EB5-82B8E563E26F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DE54DBB-2379-46C2-82AD-485912873AEF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5782489-ADD5-4BBF-92A3-6A4CD1C058F2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9D4F966-334A-4440-98E7-E32203AC84BC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A896ADF-2816-4E0D-A4E4-3986812FC9F3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77EAB23-2450-493B-99FC-FE72E540103F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E8DAD54-E91D-4F9B-B1BC-42CFBE625807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41C9BAD-BB76-4EA1-BE84-F3CFC4C27746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DCD1E82-820F-4447-9907-DB90B89A50BB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9728EE7-C014-44F6-9392-F4CF227965F3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4179178-4D26-476B-BACE-5AEB067C0D47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011B988-0B41-4535-AAFC-A75828BF508D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F479457-76F3-41DB-B4BC-5E3A6BF2804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FBBFBE-6DDD-4C63-B267-DC3A7E111D0F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01A882A-C266-41CE-93AE-DD90520ED4B0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6C7DE8-45FB-475F-93AD-43FCE9EEF96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07DC04-FE5B-44B2-964E-BCA20568A72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06C069-EA75-46E6-9566-3ED4DFB22D6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DBC609-6E05-443C-830F-1582CD4EB0A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0517936-93CE-4E14-9772-52F8AC2BCC2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31739CB-4C0B-41DD-8480-8AC6CA036D4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A7D5001-1CD3-4C92-A974-7E7FBC9FF051}"/>
                  </a:ext>
                </a:extLst>
              </p14:cNvPr>
              <p14:cNvContentPartPr/>
              <p14:nvPr/>
            </p14:nvContentPartPr>
            <p14:xfrm>
              <a:off x="4394391" y="1462371"/>
              <a:ext cx="64800" cy="252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A7D5001-1CD3-4C92-A974-7E7FBC9FF0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0071" y="1458051"/>
                <a:ext cx="734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74B5DA2-0747-4A0B-86A0-46F8089FC95B}"/>
                  </a:ext>
                </a:extLst>
              </p14:cNvPr>
              <p14:cNvContentPartPr/>
              <p14:nvPr/>
            </p14:nvContentPartPr>
            <p14:xfrm>
              <a:off x="5511831" y="1402611"/>
              <a:ext cx="166320" cy="1717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74B5DA2-0747-4A0B-86A0-46F8089FC9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07511" y="1398291"/>
                <a:ext cx="1749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7EB5579-064A-4774-8819-7CF9E6F15CBF}"/>
                  </a:ext>
                </a:extLst>
              </p14:cNvPr>
              <p14:cNvContentPartPr/>
              <p14:nvPr/>
            </p14:nvContentPartPr>
            <p14:xfrm>
              <a:off x="6687951" y="1496571"/>
              <a:ext cx="188280" cy="1782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7EB5579-064A-4774-8819-7CF9E6F15C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83631" y="1492251"/>
                <a:ext cx="196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F5038DC-E11B-4047-9AAD-505F0CF1CB79}"/>
                  </a:ext>
                </a:extLst>
              </p14:cNvPr>
              <p14:cNvContentPartPr/>
              <p14:nvPr/>
            </p14:nvContentPartPr>
            <p14:xfrm>
              <a:off x="8916403" y="2449569"/>
              <a:ext cx="168480" cy="238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F5038DC-E11B-4047-9AAD-505F0CF1CB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12083" y="2445256"/>
                <a:ext cx="177120" cy="246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D7C6B4C-A2DD-4F35-9916-C599B93A1E36}"/>
                  </a:ext>
                </a:extLst>
              </p14:cNvPr>
              <p14:cNvContentPartPr/>
              <p14:nvPr/>
            </p14:nvContentPartPr>
            <p14:xfrm>
              <a:off x="7857283" y="1884369"/>
              <a:ext cx="142560" cy="352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D7C6B4C-A2DD-4F35-9916-C599B93A1E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52963" y="1880045"/>
                <a:ext cx="151200" cy="361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71DEB02-022F-46CA-AC80-C313D1A02CCA}"/>
                  </a:ext>
                </a:extLst>
              </p14:cNvPr>
              <p14:cNvContentPartPr/>
              <p14:nvPr/>
            </p14:nvContentPartPr>
            <p14:xfrm>
              <a:off x="11528409" y="1643040"/>
              <a:ext cx="178560" cy="284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71DEB02-022F-46CA-AC80-C313D1A02CC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524089" y="1638720"/>
                <a:ext cx="1872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8E8FFDF-3A60-479B-A303-40F3424F328E}"/>
                  </a:ext>
                </a:extLst>
              </p14:cNvPr>
              <p14:cNvContentPartPr/>
              <p14:nvPr/>
            </p14:nvContentPartPr>
            <p14:xfrm>
              <a:off x="11286849" y="1772640"/>
              <a:ext cx="88200" cy="630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8E8FFDF-3A60-479B-A303-40F3424F328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82529" y="1768295"/>
                <a:ext cx="96840" cy="71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6D14C8B-1270-427A-B40B-F41F747BD952}"/>
                  </a:ext>
                </a:extLst>
              </p14:cNvPr>
              <p14:cNvContentPartPr/>
              <p14:nvPr/>
            </p14:nvContentPartPr>
            <p14:xfrm>
              <a:off x="10152129" y="1582560"/>
              <a:ext cx="991080" cy="5065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6D14C8B-1270-427A-B40B-F41F747BD95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147807" y="1578240"/>
                <a:ext cx="999723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EE20FE3-4EDA-4A86-AE3C-18BD31FC52BE}"/>
                  </a:ext>
                </a:extLst>
              </p14:cNvPr>
              <p14:cNvContentPartPr/>
              <p14:nvPr/>
            </p14:nvContentPartPr>
            <p14:xfrm>
              <a:off x="3392511" y="1335694"/>
              <a:ext cx="660953" cy="466877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EE20FE3-4EDA-4A86-AE3C-18BD31FC52B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88193" y="1331378"/>
                <a:ext cx="669588" cy="475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A0BF525-9FEE-4DA5-A956-169ED6511749}"/>
                  </a:ext>
                </a:extLst>
              </p14:cNvPr>
              <p14:cNvContentPartPr/>
              <p14:nvPr/>
            </p14:nvContentPartPr>
            <p14:xfrm>
              <a:off x="3282344" y="1356214"/>
              <a:ext cx="55080" cy="770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A0BF525-9FEE-4DA5-A956-169ED65117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78024" y="1351894"/>
                <a:ext cx="63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EAE338E-0CDA-4357-AB4C-97316E19613D}"/>
                  </a:ext>
                </a:extLst>
              </p14:cNvPr>
              <p14:cNvContentPartPr/>
              <p14:nvPr/>
            </p14:nvContentPartPr>
            <p14:xfrm>
              <a:off x="3950826" y="5230249"/>
              <a:ext cx="864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EAE338E-0CDA-4357-AB4C-97316E19613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46506" y="5225929"/>
                <a:ext cx="172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EB605C8-6417-481F-9BC0-2283DD86F20F}"/>
                  </a:ext>
                </a:extLst>
              </p14:cNvPr>
              <p14:cNvContentPartPr/>
              <p14:nvPr/>
            </p14:nvContentPartPr>
            <p14:xfrm>
              <a:off x="5268426" y="5006329"/>
              <a:ext cx="210600" cy="3560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EB605C8-6417-481F-9BC0-2283DD86F20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64106" y="5002009"/>
                <a:ext cx="2192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96958E0-9949-448D-B06B-A35F4104FC42}"/>
                  </a:ext>
                </a:extLst>
              </p14:cNvPr>
              <p14:cNvContentPartPr/>
              <p14:nvPr/>
            </p14:nvContentPartPr>
            <p14:xfrm>
              <a:off x="4402986" y="5061049"/>
              <a:ext cx="686160" cy="522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96958E0-9949-448D-B06B-A35F4104FC4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98666" y="5056729"/>
                <a:ext cx="6948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F4ABB5F-4042-4088-A148-AF44EFBA722C}"/>
                  </a:ext>
                </a:extLst>
              </p14:cNvPr>
              <p14:cNvContentPartPr/>
              <p14:nvPr/>
            </p14:nvContentPartPr>
            <p14:xfrm>
              <a:off x="3967746" y="5297209"/>
              <a:ext cx="208440" cy="157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F4ABB5F-4042-4088-A148-AF44EFBA722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3426" y="5292879"/>
                <a:ext cx="217080" cy="165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5DDFEA4-E9B4-485A-BDDD-8AD5BDA710B4}"/>
                  </a:ext>
                </a:extLst>
              </p14:cNvPr>
              <p14:cNvContentPartPr/>
              <p14:nvPr/>
            </p14:nvContentPartPr>
            <p14:xfrm>
              <a:off x="2612346" y="5252569"/>
              <a:ext cx="1129320" cy="2394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5DDFEA4-E9B4-485A-BDDD-8AD5BDA710B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08026" y="5248249"/>
                <a:ext cx="11379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1B2C703-DEB0-441A-B59A-81283C8CBD94}"/>
                  </a:ext>
                </a:extLst>
              </p14:cNvPr>
              <p14:cNvContentPartPr/>
              <p14:nvPr/>
            </p14:nvContentPartPr>
            <p14:xfrm>
              <a:off x="2239746" y="5169769"/>
              <a:ext cx="257040" cy="4176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1B2C703-DEB0-441A-B59A-81283C8CBD9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35426" y="5165449"/>
                <a:ext cx="26568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EED702E-2E06-40B8-A4D8-C703F94A95F9}"/>
                  </a:ext>
                </a:extLst>
              </p14:cNvPr>
              <p14:cNvContentPartPr/>
              <p14:nvPr/>
            </p14:nvContentPartPr>
            <p14:xfrm>
              <a:off x="1963626" y="5355529"/>
              <a:ext cx="69840" cy="583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EED702E-2E06-40B8-A4D8-C703F94A95F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59306" y="5351209"/>
                <a:ext cx="784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A88E4CE-7FC6-44D7-83D4-45F9BEF36EE5}"/>
                  </a:ext>
                </a:extLst>
              </p14:cNvPr>
              <p14:cNvContentPartPr/>
              <p14:nvPr/>
            </p14:nvContentPartPr>
            <p14:xfrm>
              <a:off x="1346946" y="5002009"/>
              <a:ext cx="511560" cy="5760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A88E4CE-7FC6-44D7-83D4-45F9BEF36EE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342629" y="4997692"/>
                <a:ext cx="520194" cy="584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D69C788-9071-4950-BE5B-E707B5FCC690}"/>
                  </a:ext>
                </a:extLst>
              </p14:cNvPr>
              <p14:cNvContentPartPr/>
              <p14:nvPr/>
            </p14:nvContentPartPr>
            <p14:xfrm>
              <a:off x="7072523" y="5169769"/>
              <a:ext cx="112783" cy="185452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D69C788-9071-4950-BE5B-E707B5FCC69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68199" y="5165456"/>
                <a:ext cx="121431" cy="194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D5D5FC8-E0CB-4E50-9404-68454CB6177C}"/>
                  </a:ext>
                </a:extLst>
              </p14:cNvPr>
              <p14:cNvContentPartPr/>
              <p14:nvPr/>
            </p14:nvContentPartPr>
            <p14:xfrm>
              <a:off x="7237918" y="5352314"/>
              <a:ext cx="14534" cy="93307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D5D5FC8-E0CB-4E50-9404-68454CB6177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33664" y="5348008"/>
                <a:ext cx="23042" cy="1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39AE229-8AFF-49FF-9273-2F8A2945D612}"/>
                  </a:ext>
                </a:extLst>
              </p14:cNvPr>
              <p14:cNvContentPartPr/>
              <p14:nvPr/>
            </p14:nvContentPartPr>
            <p14:xfrm>
              <a:off x="7370467" y="5158142"/>
              <a:ext cx="122666" cy="186324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39AE229-8AFF-49FF-9273-2F8A2945D61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366150" y="5153817"/>
                <a:ext cx="131299" cy="194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46EE058-8CA4-462A-9553-A6EDA3870460}"/>
                  </a:ext>
                </a:extLst>
              </p14:cNvPr>
              <p14:cNvContentPartPr/>
              <p14:nvPr/>
            </p14:nvContentPartPr>
            <p14:xfrm>
              <a:off x="7712884" y="4918915"/>
              <a:ext cx="57263" cy="185161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46EE058-8CA4-462A-9553-A6EDA387046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708562" y="4914592"/>
                <a:ext cx="65906" cy="193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96762D1-F854-4646-B7C6-E45569F9DC18}"/>
                  </a:ext>
                </a:extLst>
              </p14:cNvPr>
              <p14:cNvContentPartPr/>
              <p14:nvPr/>
            </p14:nvContentPartPr>
            <p14:xfrm>
              <a:off x="7777705" y="5194186"/>
              <a:ext cx="59298" cy="44183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96762D1-F854-4646-B7C6-E45569F9DC1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773392" y="5189875"/>
                <a:ext cx="67923" cy="52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56E4AC6-DF22-4A18-85B2-866034945764}"/>
                  </a:ext>
                </a:extLst>
              </p14:cNvPr>
              <p14:cNvContentPartPr/>
              <p14:nvPr/>
            </p14:nvContentPartPr>
            <p14:xfrm>
              <a:off x="7597776" y="4931123"/>
              <a:ext cx="66565" cy="210159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56E4AC6-DF22-4A18-85B2-86603494576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593458" y="4926805"/>
                <a:ext cx="75200" cy="218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343397E-E182-47C8-9BB2-EBCDDC2959D2}"/>
                  </a:ext>
                </a:extLst>
              </p14:cNvPr>
              <p14:cNvContentPartPr/>
              <p14:nvPr/>
            </p14:nvContentPartPr>
            <p14:xfrm>
              <a:off x="7912870" y="5110471"/>
              <a:ext cx="124410" cy="202602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343397E-E182-47C8-9BB2-EBCDDC2959D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908555" y="5106153"/>
                <a:ext cx="133040" cy="211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A47584E-C7CD-4D4B-92D1-6AAB3A1C7EDD}"/>
                  </a:ext>
                </a:extLst>
              </p14:cNvPr>
              <p14:cNvContentPartPr/>
              <p14:nvPr/>
            </p14:nvContentPartPr>
            <p14:xfrm>
              <a:off x="8111402" y="5337489"/>
              <a:ext cx="36625" cy="84878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A47584E-C7CD-4D4B-92D1-6AAB3A1C7ED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107093" y="5333173"/>
                <a:ext cx="45243" cy="93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A7F0849-CB4F-4183-9AA4-3D9AD95CAD97}"/>
                  </a:ext>
                </a:extLst>
              </p14:cNvPr>
              <p14:cNvContentPartPr/>
              <p14:nvPr/>
            </p14:nvContentPartPr>
            <p14:xfrm>
              <a:off x="8347141" y="5114249"/>
              <a:ext cx="106097" cy="19737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A7F0849-CB4F-4183-9AA4-3D9AD95CAD9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342825" y="5109927"/>
                <a:ext cx="114729" cy="20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D8B2A65-C10A-4745-B7CB-EC7CDA433FD0}"/>
                  </a:ext>
                </a:extLst>
              </p14:cNvPr>
              <p14:cNvContentPartPr/>
              <p14:nvPr/>
            </p14:nvContentPartPr>
            <p14:xfrm>
              <a:off x="8498584" y="4924147"/>
              <a:ext cx="174116" cy="185452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D8B2A65-C10A-4745-B7CB-EC7CDA433FD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494267" y="4919826"/>
                <a:ext cx="182750" cy="194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E031C01-5298-4044-A518-5ACB9887D6E6}"/>
                  </a:ext>
                </a:extLst>
              </p14:cNvPr>
              <p14:cNvContentPartPr/>
              <p14:nvPr/>
            </p14:nvContentPartPr>
            <p14:xfrm>
              <a:off x="8729091" y="5191279"/>
              <a:ext cx="80808" cy="42439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E031C01-5298-4044-A518-5ACB9887D6E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724762" y="5186963"/>
                <a:ext cx="89466" cy="51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848DA44-EF4A-4CC2-9326-86E8E2947460}"/>
                  </a:ext>
                </a:extLst>
              </p14:cNvPr>
              <p14:cNvContentPartPr/>
              <p14:nvPr/>
            </p14:nvContentPartPr>
            <p14:xfrm>
              <a:off x="9160129" y="5109079"/>
              <a:ext cx="137200" cy="169755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848DA44-EF4A-4CC2-9326-86E8E294746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155819" y="5104763"/>
                <a:ext cx="145820" cy="178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B3F9675-029F-4A13-83C8-209780517177}"/>
                  </a:ext>
                </a:extLst>
              </p14:cNvPr>
              <p14:cNvContentPartPr/>
              <p14:nvPr/>
            </p14:nvContentPartPr>
            <p14:xfrm>
              <a:off x="9564170" y="5164889"/>
              <a:ext cx="55810" cy="4069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B3F9675-029F-4A13-83C8-20978051717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559849" y="5160450"/>
                <a:ext cx="64452" cy="12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6E54302-9647-45D5-89A9-3CBC9E9DCB0F}"/>
                  </a:ext>
                </a:extLst>
              </p14:cNvPr>
              <p14:cNvContentPartPr/>
              <p14:nvPr/>
            </p14:nvContentPartPr>
            <p14:xfrm>
              <a:off x="9566496" y="5206746"/>
              <a:ext cx="64530" cy="87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6E54302-9647-45D5-89A9-3CBC9E9DCB0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62170" y="5202560"/>
                <a:ext cx="73182" cy="17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35A876B-D632-4D2D-85E7-385F8B243902}"/>
                  </a:ext>
                </a:extLst>
              </p14:cNvPr>
              <p14:cNvContentPartPr/>
              <p14:nvPr/>
            </p14:nvContentPartPr>
            <p14:xfrm>
              <a:off x="9364475" y="4917523"/>
              <a:ext cx="224984" cy="177604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35A876B-D632-4D2D-85E7-385F8B24390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360155" y="4913209"/>
                <a:ext cx="233623" cy="186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A9AD723-671E-431B-BCFC-9B5BD7D1D4DA}"/>
                  </a:ext>
                </a:extLst>
              </p14:cNvPr>
              <p14:cNvContentPartPr/>
              <p14:nvPr/>
            </p14:nvContentPartPr>
            <p14:xfrm>
              <a:off x="8896776" y="5105300"/>
              <a:ext cx="169174" cy="295328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A9AD723-671E-431B-BCFC-9B5BD7D1D4D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892447" y="5100978"/>
                <a:ext cx="177831" cy="303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B6D3B96-D033-4CED-A394-94256D75883A}"/>
                  </a:ext>
                </a:extLst>
              </p14:cNvPr>
              <p14:cNvContentPartPr/>
              <p14:nvPr/>
            </p14:nvContentPartPr>
            <p14:xfrm>
              <a:off x="9752529" y="5053850"/>
              <a:ext cx="174406" cy="341836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B6D3B96-D033-4CED-A394-94256D75883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748205" y="5049532"/>
                <a:ext cx="183054" cy="350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4C1781A-294A-46C8-93AB-05D561011615}"/>
                  </a:ext>
                </a:extLst>
              </p14:cNvPr>
              <p14:cNvContentPartPr/>
              <p14:nvPr/>
            </p14:nvContentPartPr>
            <p14:xfrm>
              <a:off x="6489680" y="4778579"/>
              <a:ext cx="493605" cy="823197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4C1781A-294A-46C8-93AB-05D56101161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485360" y="4774260"/>
                <a:ext cx="502246" cy="831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5D7A31E-9889-44ED-80D9-EB18EE37327E}"/>
                  </a:ext>
                </a:extLst>
              </p14:cNvPr>
              <p14:cNvContentPartPr/>
              <p14:nvPr/>
            </p14:nvContentPartPr>
            <p14:xfrm>
              <a:off x="10063589" y="4857776"/>
              <a:ext cx="417703" cy="414796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5D7A31E-9889-44ED-80D9-EB18EE37327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059272" y="4853459"/>
                <a:ext cx="426338" cy="423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F5F9C37-E45C-41FA-B3FB-34EC83DE8D66}"/>
                  </a:ext>
                </a:extLst>
              </p14:cNvPr>
              <p14:cNvContentPartPr/>
              <p14:nvPr/>
            </p14:nvContentPartPr>
            <p14:xfrm>
              <a:off x="10559484" y="5024625"/>
              <a:ext cx="187196" cy="309571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F5F9C37-E45C-41FA-B3FB-34EC83DE8D6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555164" y="5020310"/>
                <a:ext cx="195836" cy="3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09986BE-0FC2-4489-AC57-327A7DE78811}"/>
                  </a:ext>
                </a:extLst>
              </p14:cNvPr>
              <p14:cNvContentPartPr/>
              <p14:nvPr/>
            </p14:nvContentPartPr>
            <p14:xfrm>
              <a:off x="11322337" y="5042930"/>
              <a:ext cx="7272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09986BE-0FC2-4489-AC57-327A7DE7881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317996" y="5038610"/>
                <a:ext cx="81403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764291F-671F-4C2E-860B-3B024CBB615E}"/>
                  </a:ext>
                </a:extLst>
              </p14:cNvPr>
              <p14:cNvContentPartPr/>
              <p14:nvPr/>
            </p14:nvContentPartPr>
            <p14:xfrm>
              <a:off x="10911217" y="4796690"/>
              <a:ext cx="366480" cy="450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764291F-671F-4C2E-860B-3B024CBB615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906897" y="4792370"/>
                <a:ext cx="37512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14B68AF-3C4E-4A7D-A002-B79F599A384B}"/>
                  </a:ext>
                </a:extLst>
              </p14:cNvPr>
              <p14:cNvContentPartPr/>
              <p14:nvPr/>
            </p14:nvContentPartPr>
            <p14:xfrm>
              <a:off x="11507377" y="4653410"/>
              <a:ext cx="217800" cy="8038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14B68AF-3C4E-4A7D-A002-B79F599A384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503057" y="4649090"/>
                <a:ext cx="22644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922053E-06E7-47DB-BCAF-3ABFA70CDE67}"/>
                  </a:ext>
                </a:extLst>
              </p14:cNvPr>
              <p14:cNvContentPartPr/>
              <p14:nvPr/>
            </p14:nvContentPartPr>
            <p14:xfrm>
              <a:off x="2053282" y="5928760"/>
              <a:ext cx="89640" cy="63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922053E-06E7-47DB-BCAF-3ABFA70CDE6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048962" y="5924440"/>
                <a:ext cx="982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B51FF32-F390-4A49-BBC5-F9C066B528EE}"/>
                  </a:ext>
                </a:extLst>
              </p14:cNvPr>
              <p14:cNvContentPartPr/>
              <p14:nvPr/>
            </p14:nvContentPartPr>
            <p14:xfrm>
              <a:off x="1408162" y="5659480"/>
              <a:ext cx="544680" cy="4950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B51FF32-F390-4A49-BBC5-F9C066B528E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403842" y="5655160"/>
                <a:ext cx="5533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7272F09-D88A-4899-B938-1BE54C3CA1B4}"/>
                  </a:ext>
                </a:extLst>
              </p14:cNvPr>
              <p14:cNvContentPartPr/>
              <p14:nvPr/>
            </p14:nvContentPartPr>
            <p14:xfrm>
              <a:off x="2344522" y="5750560"/>
              <a:ext cx="644400" cy="360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7272F09-D88A-4899-B938-1BE54C3CA1B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340204" y="5746240"/>
                <a:ext cx="653035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51DAF3C-2B5E-418C-B0B4-C09D31B9DEEE}"/>
                  </a:ext>
                </a:extLst>
              </p14:cNvPr>
              <p14:cNvContentPartPr/>
              <p14:nvPr/>
            </p14:nvContentPartPr>
            <p14:xfrm>
              <a:off x="3049042" y="5718160"/>
              <a:ext cx="702720" cy="365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51DAF3C-2B5E-418C-B0B4-C09D31B9DEE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044724" y="5713836"/>
                <a:ext cx="711356" cy="374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FE94B5B-E050-481F-A7E3-6C034089BFAD}"/>
                  </a:ext>
                </a:extLst>
              </p14:cNvPr>
              <p14:cNvContentPartPr/>
              <p14:nvPr/>
            </p14:nvContentPartPr>
            <p14:xfrm>
              <a:off x="4162882" y="5835520"/>
              <a:ext cx="129240" cy="191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FE94B5B-E050-481F-A7E3-6C034089BFA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158562" y="5831200"/>
                <a:ext cx="1378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B8C5068-ACE5-43E4-B5BF-B6A4DAF4571D}"/>
                  </a:ext>
                </a:extLst>
              </p14:cNvPr>
              <p14:cNvContentPartPr/>
              <p14:nvPr/>
            </p14:nvContentPartPr>
            <p14:xfrm>
              <a:off x="4365562" y="5710600"/>
              <a:ext cx="143280" cy="3186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B8C5068-ACE5-43E4-B5BF-B6A4DAF4571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361242" y="5706280"/>
                <a:ext cx="1519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BC1D7E1-947C-41DD-B09D-A0FF5803D75E}"/>
                  </a:ext>
                </a:extLst>
              </p14:cNvPr>
              <p14:cNvContentPartPr/>
              <p14:nvPr/>
            </p14:nvContentPartPr>
            <p14:xfrm>
              <a:off x="4799002" y="5670640"/>
              <a:ext cx="714600" cy="4788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BC1D7E1-947C-41DD-B09D-A0FF5803D75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794684" y="5666320"/>
                <a:ext cx="723236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5F1E6C3-9533-44E7-88C2-62628D4A5818}"/>
                  </a:ext>
                </a:extLst>
              </p14:cNvPr>
              <p14:cNvContentPartPr/>
              <p14:nvPr/>
            </p14:nvContentPartPr>
            <p14:xfrm>
              <a:off x="5755162" y="5574160"/>
              <a:ext cx="204840" cy="3420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5F1E6C3-9533-44E7-88C2-62628D4A581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750842" y="5569840"/>
                <a:ext cx="2134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A0A587D-EDD0-47DD-B2BF-A544086FCE88}"/>
                  </a:ext>
                </a:extLst>
              </p14:cNvPr>
              <p14:cNvContentPartPr/>
              <p14:nvPr/>
            </p14:nvContentPartPr>
            <p14:xfrm>
              <a:off x="3470855" y="2825619"/>
              <a:ext cx="95760" cy="9712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A0A587D-EDD0-47DD-B2BF-A544086FCE8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466535" y="2821299"/>
                <a:ext cx="104400" cy="9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1B88F27-39EA-4439-81D9-D2A711181127}"/>
                  </a:ext>
                </a:extLst>
              </p14:cNvPr>
              <p14:cNvContentPartPr/>
              <p14:nvPr/>
            </p14:nvContentPartPr>
            <p14:xfrm>
              <a:off x="3746975" y="2825979"/>
              <a:ext cx="68760" cy="975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1B88F27-39EA-4439-81D9-D2A71118112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742655" y="2821659"/>
                <a:ext cx="7740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3784DE6-7993-465D-A34C-FB55A93D5161}"/>
                  </a:ext>
                </a:extLst>
              </p14:cNvPr>
              <p14:cNvContentPartPr/>
              <p14:nvPr/>
            </p14:nvContentPartPr>
            <p14:xfrm>
              <a:off x="3422255" y="3921819"/>
              <a:ext cx="344520" cy="3650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3784DE6-7993-465D-A34C-FB55A93D516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417935" y="3917499"/>
                <a:ext cx="3531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1DEED13-EF38-48E4-AC40-DFEA943A2648}"/>
                  </a:ext>
                </a:extLst>
              </p14:cNvPr>
              <p14:cNvContentPartPr/>
              <p14:nvPr/>
            </p14:nvContentPartPr>
            <p14:xfrm>
              <a:off x="4225775" y="2388939"/>
              <a:ext cx="414000" cy="18118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1DEED13-EF38-48E4-AC40-DFEA943A264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221455" y="2384619"/>
                <a:ext cx="422640" cy="18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F7E7233-18EB-4E2B-BFD6-9712701983B7}"/>
                  </a:ext>
                </a:extLst>
              </p14:cNvPr>
              <p14:cNvContentPartPr/>
              <p14:nvPr/>
            </p14:nvContentPartPr>
            <p14:xfrm>
              <a:off x="4237295" y="4282539"/>
              <a:ext cx="327600" cy="3178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F7E7233-18EB-4E2B-BFD6-9712701983B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232980" y="4278214"/>
                <a:ext cx="336231" cy="326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42A22AF-67CC-44F6-9DB2-056C2289CF02}"/>
                  </a:ext>
                </a:extLst>
              </p14:cNvPr>
              <p14:cNvContentPartPr/>
              <p14:nvPr/>
            </p14:nvContentPartPr>
            <p14:xfrm>
              <a:off x="5326577" y="1718939"/>
              <a:ext cx="462600" cy="31554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42A22AF-67CC-44F6-9DB2-056C2289CF0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322257" y="1714619"/>
                <a:ext cx="471240" cy="31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0C2C00E-8C49-423B-A587-B88EE7966B4A}"/>
                  </a:ext>
                </a:extLst>
              </p14:cNvPr>
              <p14:cNvContentPartPr/>
              <p14:nvPr/>
            </p14:nvContentPartPr>
            <p14:xfrm>
              <a:off x="6471377" y="2120339"/>
              <a:ext cx="456480" cy="23112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0C2C00E-8C49-423B-A587-B88EE7966B4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467057" y="2116019"/>
                <a:ext cx="465120" cy="23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1A2FBE8-C2E9-4C4E-9F42-D622988A4C78}"/>
                  </a:ext>
                </a:extLst>
              </p14:cNvPr>
              <p14:cNvContentPartPr/>
              <p14:nvPr/>
            </p14:nvContentPartPr>
            <p14:xfrm>
              <a:off x="8784377" y="3073619"/>
              <a:ext cx="718560" cy="8042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1A2FBE8-C2E9-4C4E-9F42-D622988A4C7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780057" y="3069299"/>
                <a:ext cx="72720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6551F7C-76FF-497D-8DA6-4E5D7A1FBA7B}"/>
                  </a:ext>
                </a:extLst>
              </p14:cNvPr>
              <p14:cNvContentPartPr/>
              <p14:nvPr/>
            </p14:nvContentPartPr>
            <p14:xfrm>
              <a:off x="7030097" y="4317779"/>
              <a:ext cx="118800" cy="2322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6551F7C-76FF-497D-8DA6-4E5D7A1FBA7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025777" y="4313459"/>
                <a:ext cx="1274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B3F8650-F777-41CB-8986-7D91A95EFF65}"/>
                  </a:ext>
                </a:extLst>
              </p14:cNvPr>
              <p14:cNvContentPartPr/>
              <p14:nvPr/>
            </p14:nvContentPartPr>
            <p14:xfrm>
              <a:off x="4772537" y="4538099"/>
              <a:ext cx="393120" cy="3549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B3F8650-F777-41CB-8986-7D91A95EFF6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768217" y="4533779"/>
                <a:ext cx="40176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BE65B08-8DA0-48A5-BB29-6EB77EB06BF0}"/>
                  </a:ext>
                </a:extLst>
              </p14:cNvPr>
              <p14:cNvContentPartPr/>
              <p14:nvPr/>
            </p14:nvContentPartPr>
            <p14:xfrm>
              <a:off x="7230257" y="4137779"/>
              <a:ext cx="218520" cy="2332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BE65B08-8DA0-48A5-BB29-6EB77EB06BF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225937" y="4133452"/>
                <a:ext cx="227160" cy="241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93DE996-7476-4562-9FE1-328773141680}"/>
                  </a:ext>
                </a:extLst>
              </p14:cNvPr>
              <p14:cNvContentPartPr/>
              <p14:nvPr/>
            </p14:nvContentPartPr>
            <p14:xfrm>
              <a:off x="7613657" y="2723699"/>
              <a:ext cx="703800" cy="15094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93DE996-7476-4562-9FE1-32877314168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609339" y="2719378"/>
                <a:ext cx="712436" cy="1518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E63AA68-228F-4546-82EA-3713CC189D8C}"/>
                  </a:ext>
                </a:extLst>
              </p14:cNvPr>
              <p14:cNvContentPartPr/>
              <p14:nvPr/>
            </p14:nvContentPartPr>
            <p14:xfrm>
              <a:off x="2061960" y="6744894"/>
              <a:ext cx="48240" cy="91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E63AA68-228F-4546-82EA-3713CC189D8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057640" y="6740574"/>
                <a:ext cx="568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237E4E6-46EB-410D-B96A-7D5CD7C8D21A}"/>
                  </a:ext>
                </a:extLst>
              </p14:cNvPr>
              <p14:cNvContentPartPr/>
              <p14:nvPr/>
            </p14:nvContentPartPr>
            <p14:xfrm>
              <a:off x="2328720" y="6232974"/>
              <a:ext cx="571320" cy="520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237E4E6-46EB-410D-B96A-7D5CD7C8D21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324397" y="6228654"/>
                <a:ext cx="579965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A723C4B-33F4-4705-8045-DA235D73BDE8}"/>
                  </a:ext>
                </a:extLst>
              </p14:cNvPr>
              <p14:cNvContentPartPr/>
              <p14:nvPr/>
            </p14:nvContentPartPr>
            <p14:xfrm>
              <a:off x="1388040" y="6214614"/>
              <a:ext cx="600120" cy="603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A723C4B-33F4-4705-8045-DA235D73BDE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383720" y="6210297"/>
                <a:ext cx="608760" cy="612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BC74D83-66AC-46D9-83AA-E5B4DFE1BC93}"/>
                  </a:ext>
                </a:extLst>
              </p14:cNvPr>
              <p14:cNvContentPartPr/>
              <p14:nvPr/>
            </p14:nvContentPartPr>
            <p14:xfrm>
              <a:off x="3100292" y="6543348"/>
              <a:ext cx="155160" cy="129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BC74D83-66AC-46D9-83AA-E5B4DFE1BC9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095972" y="6539028"/>
                <a:ext cx="1638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46EF994-5C04-4C28-84C3-298F63992711}"/>
                  </a:ext>
                </a:extLst>
              </p14:cNvPr>
              <p14:cNvContentPartPr/>
              <p14:nvPr/>
            </p14:nvContentPartPr>
            <p14:xfrm>
              <a:off x="3099212" y="6621468"/>
              <a:ext cx="109800" cy="90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46EF994-5C04-4C28-84C3-298F6399271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094892" y="6617148"/>
                <a:ext cx="1184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A8105E1-C6BD-4636-A2F5-F38C592A26C2}"/>
                  </a:ext>
                </a:extLst>
              </p14:cNvPr>
              <p14:cNvContentPartPr/>
              <p14:nvPr/>
            </p14:nvContentPartPr>
            <p14:xfrm>
              <a:off x="4870412" y="6260388"/>
              <a:ext cx="533520" cy="3254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A8105E1-C6BD-4636-A2F5-F38C592A26C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866089" y="6256068"/>
                <a:ext cx="542166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5BD5E1E-4B25-48F2-921D-0D76B7148801}"/>
                  </a:ext>
                </a:extLst>
              </p14:cNvPr>
              <p14:cNvContentPartPr/>
              <p14:nvPr/>
            </p14:nvContentPartPr>
            <p14:xfrm>
              <a:off x="3492332" y="6311148"/>
              <a:ext cx="1125000" cy="4489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5BD5E1E-4B25-48F2-921D-0D76B714880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488011" y="6306828"/>
                <a:ext cx="1133643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052426B-732E-4F05-9EDA-5F2465106CDB}"/>
                  </a:ext>
                </a:extLst>
              </p14:cNvPr>
              <p14:cNvContentPartPr/>
              <p14:nvPr/>
            </p14:nvContentPartPr>
            <p14:xfrm>
              <a:off x="5755652" y="6238068"/>
              <a:ext cx="672480" cy="327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052426B-732E-4F05-9EDA-5F2465106CD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751330" y="6233748"/>
                <a:ext cx="681125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57017F9-0CEC-4E5F-926D-B6F2B5BDC0BE}"/>
                  </a:ext>
                </a:extLst>
              </p14:cNvPr>
              <p14:cNvContentPartPr/>
              <p14:nvPr/>
            </p14:nvContentPartPr>
            <p14:xfrm>
              <a:off x="6698412" y="6250668"/>
              <a:ext cx="300240" cy="3452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57017F9-0CEC-4E5F-926D-B6F2B5BDC0B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694092" y="6246348"/>
                <a:ext cx="3088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58E3D782-415F-4004-91EE-114C5026155B}"/>
                  </a:ext>
                </a:extLst>
              </p14:cNvPr>
              <p14:cNvContentPartPr/>
              <p14:nvPr/>
            </p14:nvContentPartPr>
            <p14:xfrm>
              <a:off x="8295732" y="6175068"/>
              <a:ext cx="316800" cy="3182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58E3D782-415F-4004-91EE-114C5026155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291412" y="6170748"/>
                <a:ext cx="3254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F2DF9C5-D402-441F-A68D-3E8F220817C9}"/>
                  </a:ext>
                </a:extLst>
              </p14:cNvPr>
              <p14:cNvContentPartPr/>
              <p14:nvPr/>
            </p14:nvContentPartPr>
            <p14:xfrm>
              <a:off x="7297812" y="6141588"/>
              <a:ext cx="854280" cy="5450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F2DF9C5-D402-441F-A68D-3E8F220817C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293492" y="6137268"/>
                <a:ext cx="8629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25F03A3-BAF5-4080-8B9F-6E5CD67A4A8F}"/>
                  </a:ext>
                </a:extLst>
              </p14:cNvPr>
              <p14:cNvContentPartPr/>
              <p14:nvPr/>
            </p14:nvContentPartPr>
            <p14:xfrm>
              <a:off x="1014758" y="2015033"/>
              <a:ext cx="3538746" cy="2032231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25F03A3-BAF5-4080-8B9F-6E5CD67A4A8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10438" y="2010713"/>
                <a:ext cx="3547386" cy="2040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79EDCEE9-0CEB-4B6D-80C3-FF0F780E261B}"/>
                  </a:ext>
                </a:extLst>
              </p14:cNvPr>
              <p14:cNvContentPartPr/>
              <p14:nvPr/>
            </p14:nvContentPartPr>
            <p14:xfrm>
              <a:off x="9162003" y="5791990"/>
              <a:ext cx="204480" cy="3513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79EDCEE9-0CEB-4B6D-80C3-FF0F780E261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157683" y="5787670"/>
                <a:ext cx="2131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962EA68-1E26-4F68-A8B3-04C2DD22BDE5}"/>
                  </a:ext>
                </a:extLst>
              </p14:cNvPr>
              <p14:cNvContentPartPr/>
              <p14:nvPr/>
            </p14:nvContentPartPr>
            <p14:xfrm>
              <a:off x="9914403" y="5938870"/>
              <a:ext cx="162720" cy="1587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962EA68-1E26-4F68-A8B3-04C2DD22BDE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910083" y="5934560"/>
                <a:ext cx="171360" cy="167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3C08695A-25D8-4ADE-9CF8-96D449888FAB}"/>
                  </a:ext>
                </a:extLst>
              </p14:cNvPr>
              <p14:cNvContentPartPr/>
              <p14:nvPr/>
            </p14:nvContentPartPr>
            <p14:xfrm>
              <a:off x="9439923" y="5723950"/>
              <a:ext cx="251280" cy="2203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3C08695A-25D8-4ADE-9CF8-96D449888FAB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435603" y="5719630"/>
                <a:ext cx="2599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B27A566B-9E70-45EB-8F48-35CB9C1B5088}"/>
                  </a:ext>
                </a:extLst>
              </p14:cNvPr>
              <p14:cNvContentPartPr/>
              <p14:nvPr/>
            </p14:nvContentPartPr>
            <p14:xfrm>
              <a:off x="10304643" y="5949310"/>
              <a:ext cx="101880" cy="20088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B27A566B-9E70-45EB-8F48-35CB9C1B508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300323" y="5944990"/>
                <a:ext cx="110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247CEA8-8BD0-42E4-94C0-E2158503BBE2}"/>
                  </a:ext>
                </a:extLst>
              </p14:cNvPr>
              <p14:cNvContentPartPr/>
              <p14:nvPr/>
            </p14:nvContentPartPr>
            <p14:xfrm>
              <a:off x="10481763" y="5744830"/>
              <a:ext cx="198720" cy="230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247CEA8-8BD0-42E4-94C0-E2158503BBE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477443" y="5740510"/>
                <a:ext cx="2073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DB57713-0071-4053-8218-2D90473C7E79}"/>
                  </a:ext>
                </a:extLst>
              </p14:cNvPr>
              <p14:cNvContentPartPr/>
              <p14:nvPr/>
            </p14:nvContentPartPr>
            <p14:xfrm>
              <a:off x="10995983" y="5951610"/>
              <a:ext cx="134280" cy="1922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DB57713-0071-4053-8218-2D90473C7E7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991663" y="5947290"/>
                <a:ext cx="1429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84B273F-98D6-46B9-9BF8-5E5A90A3DCCD}"/>
                  </a:ext>
                </a:extLst>
              </p14:cNvPr>
              <p14:cNvContentPartPr/>
              <p14:nvPr/>
            </p14:nvContentPartPr>
            <p14:xfrm>
              <a:off x="10762703" y="5988330"/>
              <a:ext cx="87840" cy="138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84B273F-98D6-46B9-9BF8-5E5A90A3DCCD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58383" y="5984021"/>
                <a:ext cx="96480" cy="147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564DC97-2B31-44ED-9B4E-42D1273092EB}"/>
                  </a:ext>
                </a:extLst>
              </p14:cNvPr>
              <p14:cNvContentPartPr/>
              <p14:nvPr/>
            </p14:nvContentPartPr>
            <p14:xfrm>
              <a:off x="9224783" y="6341850"/>
              <a:ext cx="160560" cy="3596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564DC97-2B31-44ED-9B4E-42D1273092E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220463" y="6337530"/>
                <a:ext cx="1692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081423F-76E4-4330-A31D-1FED7B6FD421}"/>
                  </a:ext>
                </a:extLst>
              </p14:cNvPr>
              <p14:cNvContentPartPr/>
              <p14:nvPr/>
            </p14:nvContentPartPr>
            <p14:xfrm>
              <a:off x="9823823" y="6498450"/>
              <a:ext cx="111240" cy="1404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081423F-76E4-4330-A31D-1FED7B6FD42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819517" y="6494119"/>
                <a:ext cx="119852" cy="149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799F890-0547-42AC-BBF4-4453F24E1C68}"/>
                  </a:ext>
                </a:extLst>
              </p14:cNvPr>
              <p14:cNvContentPartPr/>
              <p14:nvPr/>
            </p14:nvContentPartPr>
            <p14:xfrm>
              <a:off x="9446183" y="6271650"/>
              <a:ext cx="217080" cy="2527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799F890-0547-42AC-BBF4-4453F24E1C68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441856" y="6267330"/>
                <a:ext cx="225734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BE938A0-7A40-4435-AB7F-DB2FB7A9571F}"/>
                  </a:ext>
                </a:extLst>
              </p14:cNvPr>
              <p14:cNvContentPartPr/>
              <p14:nvPr/>
            </p14:nvContentPartPr>
            <p14:xfrm>
              <a:off x="10251863" y="6491970"/>
              <a:ext cx="138240" cy="19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BE938A0-7A40-4435-AB7F-DB2FB7A9571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247543" y="6487650"/>
                <a:ext cx="1468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63527C8-43FF-4FF6-9C00-FC780E24D206}"/>
                  </a:ext>
                </a:extLst>
              </p14:cNvPr>
              <p14:cNvContentPartPr/>
              <p14:nvPr/>
            </p14:nvContentPartPr>
            <p14:xfrm>
              <a:off x="10446983" y="6275970"/>
              <a:ext cx="253800" cy="243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63527C8-43FF-4FF6-9C00-FC780E24D206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442663" y="6271650"/>
                <a:ext cx="2624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81A85E7-4F75-4FC0-9D69-82310E8AF229}"/>
                  </a:ext>
                </a:extLst>
              </p14:cNvPr>
              <p14:cNvContentPartPr/>
              <p14:nvPr/>
            </p14:nvContentPartPr>
            <p14:xfrm>
              <a:off x="10997783" y="6469650"/>
              <a:ext cx="24480" cy="1915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81A85E7-4F75-4FC0-9D69-82310E8AF22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0993463" y="6465330"/>
                <a:ext cx="331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D3D5595-C9DB-40D7-A544-3705CE750C37}"/>
                  </a:ext>
                </a:extLst>
              </p14:cNvPr>
              <p14:cNvContentPartPr/>
              <p14:nvPr/>
            </p14:nvContentPartPr>
            <p14:xfrm>
              <a:off x="10799783" y="6509970"/>
              <a:ext cx="90360" cy="1213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D3D5595-C9DB-40D7-A544-3705CE750C37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795463" y="6505650"/>
                <a:ext cx="99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FBD0332-A7EF-4E3F-A10E-21777D1E24A8}"/>
                  </a:ext>
                </a:extLst>
              </p14:cNvPr>
              <p14:cNvContentPartPr/>
              <p14:nvPr/>
            </p14:nvContentPartPr>
            <p14:xfrm>
              <a:off x="8943623" y="5770170"/>
              <a:ext cx="173160" cy="10134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FBD0332-A7EF-4E3F-A10E-21777D1E24A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939303" y="5765850"/>
                <a:ext cx="18180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C065786-2B90-4407-ADBE-44F56C7CA262}"/>
                  </a:ext>
                </a:extLst>
              </p14:cNvPr>
              <p14:cNvContentPartPr/>
              <p14:nvPr/>
            </p14:nvContentPartPr>
            <p14:xfrm>
              <a:off x="11179583" y="5731650"/>
              <a:ext cx="528840" cy="10731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C065786-2B90-4407-ADBE-44F56C7CA26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1175263" y="5727330"/>
                <a:ext cx="537480" cy="10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79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829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102</Words>
  <Application>Microsoft Office PowerPoint</Application>
  <PresentationFormat>Widescreen</PresentationFormat>
  <Paragraphs>41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Century</vt:lpstr>
      <vt:lpstr>Franklin Gothic Book</vt:lpstr>
      <vt:lpstr>Crop</vt:lpstr>
      <vt:lpstr>Acrobat Document</vt:lpstr>
      <vt:lpstr>Deep Neural Networks</vt:lpstr>
      <vt:lpstr>What is a deep neural network?</vt:lpstr>
      <vt:lpstr>Deep Neural Networks: Notation</vt:lpstr>
      <vt:lpstr>Deep Neural Networks: Notation</vt:lpstr>
      <vt:lpstr>Deep Neural Networks: Notation</vt:lpstr>
      <vt:lpstr>Deep Neural Networks: Notation</vt:lpstr>
      <vt:lpstr>Deep Neural Networks: Notation</vt:lpstr>
      <vt:lpstr>Deep Neural Networks: Notation</vt:lpstr>
      <vt:lpstr>Intuition about deep representation</vt:lpstr>
      <vt:lpstr>Intuition about deep representation</vt:lpstr>
      <vt:lpstr>Intuition about deep representation</vt:lpstr>
      <vt:lpstr>Intuition about deep representation</vt:lpstr>
      <vt:lpstr>Intuition about deep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</dc:title>
  <dc:creator>Itay Hazan</dc:creator>
  <cp:lastModifiedBy>Itay Hazan</cp:lastModifiedBy>
  <cp:revision>14</cp:revision>
  <dcterms:created xsi:type="dcterms:W3CDTF">2019-02-18T17:51:47Z</dcterms:created>
  <dcterms:modified xsi:type="dcterms:W3CDTF">2019-03-08T18:16:56Z</dcterms:modified>
</cp:coreProperties>
</file>