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ink/ink11.xml" ContentType="application/inkml+xml"/>
  <Override PartName="/ppt/notesSlides/notesSlide13.xml" ContentType="application/vnd.openxmlformats-officedocument.presentationml.notesSlide+xml"/>
  <Override PartName="/ppt/ink/ink12.xml" ContentType="application/inkml+xml"/>
  <Override PartName="/ppt/notesSlides/notesSlide14.xml" ContentType="application/vnd.openxmlformats-officedocument.presentationml.notesSlide+xml"/>
  <Override PartName="/ppt/ink/ink13.xml" ContentType="application/inkml+xml"/>
  <Override PartName="/ppt/notesSlides/notesSlide15.xml" ContentType="application/vnd.openxmlformats-officedocument.presentationml.notesSlide+xml"/>
  <Override PartName="/ppt/ink/ink14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1" r:id="rId2"/>
    <p:sldId id="262" r:id="rId3"/>
    <p:sldId id="263" r:id="rId4"/>
    <p:sldId id="264" r:id="rId5"/>
    <p:sldId id="265" r:id="rId6"/>
    <p:sldId id="266" r:id="rId7"/>
    <p:sldId id="281" r:id="rId8"/>
    <p:sldId id="294" r:id="rId9"/>
    <p:sldId id="279" r:id="rId10"/>
    <p:sldId id="299" r:id="rId11"/>
    <p:sldId id="295" r:id="rId12"/>
    <p:sldId id="296" r:id="rId13"/>
    <p:sldId id="297" r:id="rId14"/>
    <p:sldId id="298" r:id="rId15"/>
    <p:sldId id="280" r:id="rId16"/>
    <p:sldId id="282" r:id="rId17"/>
    <p:sldId id="283" r:id="rId18"/>
    <p:sldId id="285" r:id="rId19"/>
    <p:sldId id="286" r:id="rId20"/>
    <p:sldId id="287" r:id="rId21"/>
    <p:sldId id="289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4014" autoAdjust="0"/>
  </p:normalViewPr>
  <p:slideViewPr>
    <p:cSldViewPr snapToGrid="0" snapToObjects="1">
      <p:cViewPr>
        <p:scale>
          <a:sx n="66" d="100"/>
          <a:sy n="66" d="100"/>
        </p:scale>
        <p:origin x="88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08:23.8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2170 5256 0,'0'-17'0,"-18"17"15,18 17 1,18 19 0,-18-19-1,53 72-15,-18-54 16,53 71-16,-53-53 15,18 17-15,18 1 0,-18-18 16,0-1-16,-1 1 16,-16 0-16,17-17 0,0 17 15,-36-18-15,1-18 16,-18 1 0,-18-18-1,18-18 1</inkml:trace>
  <inkml:trace contextRef="#ctx0" brushRef="#br0" timeOffset="227.148">2787 5256 0,'0'0'0,"-18"0"16,-17 18-1,17 17-15,-17 18 0,0 0 0,0 35 16,-36 106-16,18-88 16,-17 71-1,34-124-15,1 52 16,35-69-16,0-1 16,18-35-16</inkml:trace>
  <inkml:trace contextRef="#ctx0" brushRef="#br0" timeOffset="533.996">3263 5662 0,'18'0'16,"-1"0"0,1 0-16,35-18 15,-18 18 1,-17 0-16,17 0 15,1 0-15</inkml:trace>
  <inkml:trace contextRef="#ctx0" brushRef="#br0" timeOffset="639.328">3351 5786 0,'0'0'0,"53"17"15,-35-34-15,17 17 16,-17 0-16,17-18 0</inkml:trace>
  <inkml:trace contextRef="#ctx0" brushRef="#br0" timeOffset="1096.578">4233 5186 0,'18'0'16,"-18"-18"-16,71 18 15,-36-17-15,18-1 16,53 0-16,-71 1 16,18 17-16,0-18 15,-18 18-15,-53 18 16,1-18 0</inkml:trace>
  <inkml:trace contextRef="#ctx0" brushRef="#br0" timeOffset="1313.166">4392 5168 0,'0'0'0,"0"71"16,0-18-16,0 0 15,0 35-15,0 0 16,0 0-16,0-17 0,18 70 16,-18-88-16,0 35 15,17-53-15,1 18 16,0-35-16,35-1 15,-36-17-15,36 18 16,-18-18-16,36 18 16,-53-18-16</inkml:trace>
  <inkml:trace contextRef="#ctx0" brushRef="#br0" timeOffset="1630.597">5115 5539 0,'0'0'15,"0"17"-15,0 19 0,18-19 16,0 18-16,17 1 16,0-1-16,0-17 0,36 52 15,-36-52-15,1 17 16,16 0-16,-34-17 16,17 0-16,-35-36 31</inkml:trace>
  <inkml:trace contextRef="#ctx0" brushRef="#br0" timeOffset="1795.607">5380 5609 0,'0'0'16,"-35"35"-16,17 1 15,0-19-15,-52 72 16,52-37-16,-17 19 15,17-36-15,1 1 0,17-1 16,17-17-16</inkml:trace>
  <inkml:trace contextRef="#ctx0" brushRef="#br0" timeOffset="2190.871">5697 5009 0,'-35'36'15,"70"-72"-15,-88 107 0,36-36 0,17 53 16,0-35-1,17-17-15,1-1 16,17 0-16,-17-17 0,17 0 16,1-18-16,-19 17 0,54-34 15</inkml:trace>
  <inkml:trace contextRef="#ctx0" brushRef="#br0" timeOffset="2352.503">5909 5221 0,'0'0'16,"0"53"-16,18-35 0,-18 17 0,17-17 15,1-18-15,0 17 16,-1-17-16,1 18 0,17-18 16,-17-18-16</inkml:trace>
  <inkml:trace contextRef="#ctx0" brushRef="#br0" timeOffset="2535.787">6209 5027 0,'0'0'16,"35"124"-16,-35-72 0,18 1 15,-18 36-15,17-1 16,-17-71-16,-17 36 15,17-17-15,-18-19 16</inkml:trace>
  <inkml:trace contextRef="#ctx0" brushRef="#br0" timeOffset="3982.059">7003 5539 0,'17'0'15,"-17"17"-15,53 36 16,-35-35-16,52 52 16,-34-34-16,52 17 15,-53-18-15,36 18 16,-54-36-16,1 1 16,0 0-16</inkml:trace>
  <inkml:trace contextRef="#ctx0" brushRef="#br0" timeOffset="4164.394">7285 5468 0,'0'0'16,"-18"53"-16,1 0 0,-1 0 0,-35 88 15,18-71 1,-1 36-16,36-53 15,0-17-15,36 16 16,-1-52-16</inkml:trace>
  <inkml:trace contextRef="#ctx0" brushRef="#br0" timeOffset="4409.303">7444 5098 0,'0'0'16,"0"53"-16,0-18 0,-18 18 0,36 0 16,-18-18-16,17 18 0,19 17 15,-1-52 1,-18 0-16,19-18 15,-19 0-15,1 0 0,17-36 16</inkml:trace>
  <inkml:trace contextRef="#ctx0" brushRef="#br0" timeOffset="4598.789">7708 5133 0,'0'0'15,"18"0"-15,-1 18 0,-17 17 16,18-18-16,-18 36 15,-18-17-15,18-19 16,0 1 0,18-18-16,0 0 15,35-18 1,-36 1-16,1 17 0,0-18 16</inkml:trace>
  <inkml:trace contextRef="#ctx0" brushRef="#br0" timeOffset="4798.659">7938 5009 0,'0'0'0,"17"0"0,18 18 16,-17 17-16,17 18 15,1-17-15,-19-1 16,-17 0-16,18 36 15,0-36-15,-18 0 16,0 18-16,-18-35 16</inkml:trace>
  <inkml:trace contextRef="#ctx0" brushRef="#br0" timeOffset="5277.587">8749 5697 0,'18'0'16,"-1"0"-1,54 18-15,-36 0 16,0-1-16,53 19 16,-17 16-1,-36-34-15,1 17 0,17 1 16,-18-1-1</inkml:trace>
  <inkml:trace contextRef="#ctx0" brushRef="#br0" timeOffset="5444.354">9084 5662 0,'-53'106'0,"106"-212"0,-124 265 15,36-71-15,18-53 16,17 1-16,0-1 0,52 0 16,-16-35-1,-1 0-15</inkml:trace>
  <inkml:trace contextRef="#ctx0" brushRef="#br0" timeOffset="5756.418">9384 4957 0,'0'17'16,"-18"1"-16,18 52 16,0-17-16,18-17 0,-18-1 15,18 18-15,17 17 16,-18-52-16,1 0 0,0-1 16,35 1-16,0-18 15,-36 0-15,1-18 16</inkml:trace>
  <inkml:trace contextRef="#ctx0" brushRef="#br0" timeOffset="6040.194">9648 4974 0,'18'0'16,"-36"0"-16,54-17 0,-19 17 15,1 17-15,0-17 16,-18 18-16,17-1 15,-17 1-15,0 0 16,18-1-16,-18 1 0,18 17 16,-1-17-1,19 0-15,-36-1 16,17-17-16,-17 18 16,0-1-16,-35-17 15,17 18-15,1-18 16,-1 0-1,0 0-15,-17-18 16,17 18-16</inkml:trace>
  <inkml:trace contextRef="#ctx0" brushRef="#br0" timeOffset="6251.18">9878 4886 0,'35'18'16,"-17"-18"-16,52 53 16,-34-36-16,-1 18 0,-18 18 15,19 18-15,-19 17 16,-34-53-16,-1 1 16,0-19-16,-52 54 15,52-53-15,-17-1 0</inkml:trace>
  <inkml:trace contextRef="#ctx0" brushRef="#br0" timeOffset="6584.701">10901 5680 0,'53'0'15,"-18"0"-15,-17 0 16</inkml:trace>
  <inkml:trace contextRef="#ctx0" brushRef="#br0" timeOffset="6729.481">11377 5644 0,'18'-17'16</inkml:trace>
  <inkml:trace contextRef="#ctx0" brushRef="#br0" timeOffset="6867.601">11730 5644 0,'18'0'16,"-1"-17"-16,1 17 15,-1-18-15</inkml:trace>
  <inkml:trace contextRef="#ctx0" brushRef="#br0" timeOffset="6994.592">12065 5627 0,'0'-18'0,"0"36"0,18-36 16,-18 1-1,0-1-15</inkml:trace>
  <inkml:trace contextRef="#ctx0" brushRef="#br0" timeOffset="9420.071">26441 5627 0,'0'17'15,"-18"1"1</inkml:trace>
  <inkml:trace contextRef="#ctx0" brushRef="#br0" timeOffset="9553.643">26811 5609 0,'35'0'16,"-70"0"-16,88 0 0,-35 0 16,-1 0-16</inkml:trace>
  <inkml:trace contextRef="#ctx0" brushRef="#br0" timeOffset="9675.148">27217 5627 0,'0'0'0,"17"0"15,-17 17 1,18-17-16,0 0 0,-1 0 16</inkml:trace>
  <inkml:trace contextRef="#ctx0" brushRef="#br0" timeOffset="9792.518">27481 5644 0,'18'-17'15,"0"17"1,-1-18-16</inkml:trace>
  <inkml:trace contextRef="#ctx0" brushRef="#br0" timeOffset="10323.891">28346 5239 0,'0'0'0,"17"0"16,19 17-16,-1 1 0,71 53 15,-53-18 1,17-18-16,54 71 15,-54-71-15,54 53 16,-71-70-16,17 35 16,-52-36-16,-18 1 15,-18-18-15</inkml:trace>
  <inkml:trace contextRef="#ctx0" brushRef="#br0" timeOffset="10538.697">28945 5203 0,'0'0'16,"-70"18"-16,35 17 0,-18 1 0,-36 52 16,54-18-16,0-17 15,0 18 1,-1 52-16,36-17 15,0-71-15,18 1 0,0-1 16,17-35-16</inkml:trace>
  <inkml:trace contextRef="#ctx0" brushRef="#br0" timeOffset="10855.998">29192 4798 0,'0'0'15,"0"17"-15,0 36 16,18-17-1,-18 34-15,0-35 16,0 18-16,0-17 16,18-19-16,-36-17 15,18-17 17,0-19-32</inkml:trace>
  <inkml:trace contextRef="#ctx0" brushRef="#br0" timeOffset="11367.539">29157 4780 0,'0'0'15,"18"-17"-15,-18-1 16,0 0 0,0 36 15,-18 35-16,0-18-15,18 0 16,-17 18-16,-1 18 16,18-18-16,0-18 0,35 36 15,-17-54-15,17 18 16,1-17-16,-1-18 16,0 18-16,18-36 15,-18 18-15</inkml:trace>
  <inkml:trace contextRef="#ctx0" brushRef="#br0" timeOffset="11807.677">29404 4921 0,'18'36'15,"-36"-72"-15,53 89 0,-35-18 0,18-17 0,-18 17 16,0-17-1,0-36 1,0 1 0,0-1-1,0 0-15,18-17 0,-1 0 16,-17 17-16,36 1 16,-19 17-1,18 17-15,-17 1 16,-18 17-16,0 0 15,0-17-15,0 0 16,18-18 0,-18-18-1,17 0-15,1 1 0,17-18 16,-17 17-16,0 18 16,-1 0-16,1 0 15,-18 18 1,0-1-16,0 36 15,0-35-15,0-1 0,17 19 16,-17-19-16,18-17 31</inkml:trace>
  <inkml:trace contextRef="#ctx0" brushRef="#br0" timeOffset="12029.145">29916 4780 0,'35'0'15,"-18"0"-15,36 53 16,-35-35 0,0 17-16,-1 0 0,1 18 15,-18-18-15,0 36 16,0-36-16,-18 1 15,18-19-15,-17 1 16</inkml:trace>
  <inkml:trace contextRef="#ctx0" brushRef="#br0" timeOffset="12701.077">30268 4904 0,'18'0'31,"0"-18"-15,17 18 0,-17 0-16,52 18 15,-52-18-15,17 0 0,-17 0 16,-1 0-16,1 0 0,0 0 16,-1 17-1,-17 1-15,0 17 16,0-17-16,0 17 15,0 0-15,0 18 0,0 0 16,18 18-16,-18-1 0,17 1 16,1 88-16,0-89 15,-1 1-15,19 35 16,-36-54-16,35 19 16,-35-36-16,-18-17 15,18 0-15,-35-18 16,0 0-1,-18 0-15,18-18 16,-18 0-16,17 18 16,-17 0-1,18 0-15,-18 0 0,18 0 0</inkml:trace>
  <inkml:trace contextRef="#ctx0" brushRef="#br0" timeOffset="13707.207">2399 9684 0,'0'0'16,"53"53"-16,0-18 0,88 36 15,-88-36 1,88 35-16,-71-34 16,54-1-16,-54-17 15,36-1-15,-53-17 16</inkml:trace>
  <inkml:trace contextRef="#ctx0" brushRef="#br0" timeOffset="13902.099">3281 9701 0,'0'0'16,"-53"71"-16,18-36 15,17 36-15,0 52 16,1-52-16,17-1 0,0 1 16,17 70-16,-17-70 15,36 34 1,-1-69-16,18 34 15,-18-52-15,-17 0 0</inkml:trace>
  <inkml:trace contextRef="#ctx0" brushRef="#br0" timeOffset="14075.771">3581 10142 0,'53'0'16,"-36"0"-16,36-17 16,-35 17-1,-1 0-15</inkml:trace>
  <inkml:trace contextRef="#ctx0" brushRef="#br0" timeOffset="14176.088">3669 10336 0,'0'0'15,"35"0"-15,-17 0 0,17 0 16,18-17-16,-35-1 16</inkml:trace>
  <inkml:trace contextRef="#ctx0" brushRef="#br0" timeOffset="14519.837">4163 9648 0,'17'0'15,"1"0"-15,70 0 16,-35-17-16,18 17 16,-18 0-16,0 0 0,-1-18 15,37 18-15,-54 0 16,-17 0-16</inkml:trace>
  <inkml:trace contextRef="#ctx0" brushRef="#br0" timeOffset="14702.654">4410 9790 0,'17'123'15,"-34"-246"-15,52 317 0,-35-106 0,35 88 16,-17-105-16,0-1 15,17 36-15,-18-71 16,36 18-16,-35-35 16,17 0-16,-17-1 15,35 1 1</inkml:trace>
  <inkml:trace contextRef="#ctx0" brushRef="#br0" timeOffset="15149.245">5239 10266 0,'-18'-18'16,"36"36"-16,-54-18 0,36 17 0,0 54 15,0-36-15,0 1 16,53 34-16,-35-35 16,17-17-16,1 0 15,-19-18-15,36 0 0,-35 0 16,-1-53 0,1 18-16,-18-18 15,0 17-15,0 19 16,0 34-1,18 54 1,-1-18-16,36 70 16,-53-70-16,18 71 15,0-89-15,-36 18 0,0 0 16,-17-18-16,17-35 16,-17 18-16,0-18 15,-36-36-15,18-17 16,18-17-1,17 17-15</inkml:trace>
  <inkml:trace contextRef="#ctx0" brushRef="#br0" timeOffset="15387.222">5644 9666 0,'0'53'15,"0"-106"-15,0 159 0,0-71 0,18 36 16,0-36-16,17 36 16,-17-54-16,35 36 15,-36-53 1,36 18-16</inkml:trace>
  <inkml:trace contextRef="#ctx0" brushRef="#br0" timeOffset="15550.614">5909 9843 0,'0'0'15,"18"35"-15,-18 0 0,0-17 0,17-1 16,1 19-1,-18-19-15,18 19 16,-18-19-16,17-17 16</inkml:trace>
  <inkml:trace contextRef="#ctx0" brushRef="#br0" timeOffset="15738.056">6050 9596 0,'0'0'16,"53"70"-16,-18-35 0,18 54 16,-35-36-16,17 35 15,-17-53 1,-18 0-16,0-17 0,-35 35 16,17-36-16,0 1 15</inkml:trace>
  <inkml:trace contextRef="#ctx0" brushRef="#br0" timeOffset="16337.384">7444 10125 0,'0'0'0,"-18"53"16,0 0-16,18 52 16,0-69-1,36 52-15,-1-53 16,18-17-16,17-18 15,-34-18-15,-1-35 16,-17 36-16,-18-19 16,0 1-1,0 17-15,0 36 16,17 17 0,1 18-16,-1 0 0,19 53 15,-36-35-15,0-19 0,0 54 16,-18-18-1,-17-70-15,0 17 16,17-35-16,-53-35 16,36 0-16,0-36 15,17 18-15,1-70 16</inkml:trace>
  <inkml:trace contextRef="#ctx0" brushRef="#br0" timeOffset="16533.001">7885 9737 0,'0'0'16,"-18"70"-16,18 18 16,0-52-16,35 34 15,1-34-15,16-1 16,-16-35-16,-1 0 15,18-18-15</inkml:trace>
  <inkml:trace contextRef="#ctx0" brushRef="#br0" timeOffset="16717.543">8114 9737 0,'0'0'15,"35"17"-15,-17 1 0,-1 35 16,1-18-16,-18 18 15,0-35-15,0 17 16,-18-17 0,36-18-1,0 0-15,17 0 16,-17-18-16,-1 18 16</inkml:trace>
  <inkml:trace contextRef="#ctx0" brushRef="#br0" timeOffset="16906.587">8290 9666 0,'18'18'15,"17"17"1,0-17-16,36 35 16,-36-36-16,1 54 15,-19-36-15,-17 0 0,-35 18 16,17-17-16,1-19 15,-36 18-15</inkml:trace>
  <inkml:trace contextRef="#ctx0" brushRef="#br0" timeOffset="17773.108">9507 10266 0,'-35'17'0,"0"19"16,17-19-16,1 72 15,17-54-15,35 53 16,-18-53-16,54 18 15,-36-35-15,53-18 16,-35 0-16,36-35 16,-36-1-16,-36 19 15,1-19-15,-1 1 16,1-18-16,-18 18 16,-18 0-16,1 35 15,17 17 1,17 1-16,-17 35 0,18 0 15,35 53 1,-18-53-16,1 52 16,-19-52-16,1 0 0,-18 18 15,-35-36 1,17-17-16,-17-1 0,-54-17 16,37-17-16,-1 17 15,-18-53 1,0 0-1,54 0-15,17 0 0</inkml:trace>
  <inkml:trace contextRef="#ctx0" brushRef="#br0" timeOffset="18013.163">10125 9684 0,'0'0'0,"-18"0"15,0 17 1,1 19-16,17 34 16,35 1-1,-17-36-15,35 18 16,-36-18-16,54-17 16,-36 0-16,18-18 15,-35-18-15,17 0 16,-17 18-16</inkml:trace>
  <inkml:trace contextRef="#ctx0" brushRef="#br0" timeOffset="18346.834">10389 9666 0,'53'-18'16,"-106"36"-16,124-36 0,-53 18 15,-1 0-15,1 0 0,-1 0 16,-17 18 0,0 0-16,0 17 15,0-17-15,0 17 16,0-17-16,0-1 16,18-17-1,-36 0 16,1 36-31,17-19 16,-18 1-16,1-1 16,17 19-1</inkml:trace>
  <inkml:trace contextRef="#ctx0" brushRef="#br0" timeOffset="18562.27">10601 9631 0,'0'0'16,"71"53"-16,-36-36 15,0 1-15,18 35 16,-18-18-16,-17-17 0,-18 17 15,0 0-15,0 1 0,-18 52 16,1-35-16,-1 35 16,18-53-16</inkml:trace>
  <inkml:trace contextRef="#ctx0" brushRef="#br0" timeOffset="18790.052">11677 10195 0,'18'0'16,"-1"0"-1,54 0 1,-36-17-16</inkml:trace>
  <inkml:trace contextRef="#ctx0" brushRef="#br0" timeOffset="18908.644">12171 10231 0,'35'0'16,"-70"0"-16,88 0 15,-18-18 1</inkml:trace>
  <inkml:trace contextRef="#ctx0" brushRef="#br0" timeOffset="19013.368">12612 10195 0,'0'-17'16,"0"-1"-16</inkml:trace>
  <inkml:trace contextRef="#ctx0" brushRef="#br0" timeOffset="19714.578">26529 10548 0,'-18'-18'16,"36"18"-16,0-17 15,-1-1-15,36 1 16,-18 17-16</inkml:trace>
  <inkml:trace contextRef="#ctx0" brushRef="#br0" timeOffset="19837.401">27058 10566 0,'18'0'0</inkml:trace>
  <inkml:trace contextRef="#ctx0" brushRef="#br0" timeOffset="19953.542">27340 10619 0,'36'0'16,"-72"0"-16,107-18 15,-36 18-15,-17 0 16</inkml:trace>
  <inkml:trace contextRef="#ctx0" brushRef="#br0" timeOffset="20454.878">28469 10231 0,'0'0'15,"18"17"17,52 54-17,-34-18-15,17 0 16,52 35-16,-52-35 15,0-18-15,0 0 0,0 1 16,-18-1-16,1-18 0,-1 19 16,-17-36-16,-18 17 15,-18-34 1</inkml:trace>
  <inkml:trace contextRef="#ctx0" brushRef="#br0" timeOffset="21558.791">28469 10301 0,'0'-18'16,"0"1"0,0 34 62,18 36-63,-1 0-15,1-17 16,17-1-16,18 18 0,0-18 0,0 0 16,53 18-16,-71-17 15,18-19-15,18 1 16,-18-18-1,-36 0-15,1-35 16,-18 17-16,0-53 16,0 36-16,0 0 15,-18-36 1,1-17-16,-1 17 16,18 54-16,-18-1 15,18 36 1,18 52-1,0-17-15,17 88 16,0-70-16,-17 0 16,-1-19-16,1 19 0,17 52 15,-35-70-15,-17 36 16,17-54-16,-53 0 16,35-17-16,-52-36 15,34 18-15,-34-35 16,35 0-1,-36-18-15,36 35 16,-1-35-16,19 18 16,-19-18-16</inkml:trace>
  <inkml:trace contextRef="#ctx0" brushRef="#br0" timeOffset="21893.508">29333 9701 0,'0'0'0,"-17"0"0,-1 0 15,1 18 1,-1 17-16,0 36 16,18-18-16,18 0 0,0 35 15,17-35 1,18 17-16,-36-34 0,54 17 16,-53-36-1,17-17-15,-17-17 16,-18-36-1</inkml:trace>
  <inkml:trace contextRef="#ctx0" brushRef="#br0" timeOffset="22306.094">29545 10037 0,'0'52'16,"0"-104"-16,0 140 0,18-71 15,-18 1-15,0 0 0,0-1 16,0-34-1,0-19 1,0 19-16,0-19 0,17-16 16,1 34-16,0-17 15,-1 17-15,19 18 16,-36 18 0,0 35-1,0-36-15,0 1 16,0-1-16,17-17 31,19-35-15,-19 18-16,36-19 15,-35 19-15,17-1 16,-17 18-16,-1 0 0,1 18 16,-18-1-16,0 19 15,0-1-15,0 0 16,0-17-1,18 17-15,-18-17 16,17-1-16</inkml:trace>
  <inkml:trace contextRef="#ctx0" brushRef="#br0" timeOffset="22551.318">29986 9754 0,'18'18'16,"17"35"-16,18 0 16,-18 0-16,-17-18 15,17 53 1,-35 0-16,0-35 15,-17 0-15,-1-18 16,0 1-16,1-36 16</inkml:trace>
  <inkml:trace contextRef="#ctx0" brushRef="#br0" timeOffset="23283.808">30251 9860 0,'0'0'16,"0"-17"0,35 17-1,-17 0-15,-1-18 0,54 18 16,-54 0-16,19 0 15,34 0-15,-34 18 16,-1-18 0,-35 17-16,0 1 15,0-1-15,0 36 16,-18-17-16,36 69 16,-1-34-16,19 52 15,-19-70-15,1 18 16,-18 0-16,18 70 15,-18-88-15,0 70 0,0-70 16,0 0-16,-18-18 16,18 18-16,0-35 15,-18-18-15,1 0 16,-19-18 0,19 0-16,-36-17 15,18 17-15,-1 18 16,-17 0-16,-52 0 15,52 18-15,-53 17 16</inkml:trace>
  <inkml:trace contextRef="#ctx0" brushRef="#br0" timeOffset="25797.269">1341 6703 0,'0'0'0,"-18"17"0,0 36 16,18-17-16,0 17 16,0-18-16,0 18 0,18 0 15,17 35-15,-17-35 16,-1-18-16,1 0 0,17 1 15,36 17 1,-53-36-16,17-17 0,-17 0 16</inkml:trace>
  <inkml:trace contextRef="#ctx0" brushRef="#br0" timeOffset="26157.747">1640 6862 0,'36'70'16,"-72"-140"-16,72 175 0,-19-52 15,-17-17-15,0 16 0,18-34 16,-18 17-16,18 1 16,-18-19-16,0-34 31,0-54-16,0 36-15,17-53 16,1 52-16,17-34 16,-17 52-16,-1 1 15,1 17-15,0 35 16,-1-18-16,-17 54 16,18-36-16,-18 36 15,0-36-15,0 18 16,18-35-16,-1 17 15,-17-17-15</inkml:trace>
  <inkml:trace contextRef="#ctx0" brushRef="#br0" timeOffset="26442.709">2117 7126 0,'17'18'16,"1"-18"-16,0 17 15,-1 1-15,19 17 16,-19-17-16,1 0 16,-1-1-1</inkml:trace>
  <inkml:trace contextRef="#ctx0" brushRef="#br0" timeOffset="26599.569">2275 7161 0,'0'0'0,"-17"36"16,-1-19-16,-17 19 15,17-19-15,1 19 16,17-19-16</inkml:trace>
  <inkml:trace contextRef="#ctx0" brushRef="#br0" timeOffset="26772.373">2469 7250 0,'-35'35'16,"0"0"-16,17-17 15,1-1-15,-1 1 16,18 17-16,-18-17 0,18 0 15</inkml:trace>
  <inkml:trace contextRef="#ctx0" brushRef="#br0" timeOffset="27244.148">2575 7003 0,'0'0'16,"18"53"-16,-18-18 0,0 18 16,0-18-1,0 18-15,0-35 16,0-36 0,18-35-1,-1 18-15,-17-1 16,18 19-16,-1-18 0,1 17 15,0-17 1,-1 35-16,1 35 16,-18-17-16,18 34 15,-18-16-15,0 17 16,17-36-16,1 1 16,0-18-1,-1-35 1,1 17-16,-18 0 15,18 1-15,-1-19 0,1 19 0,-1 17 16,-17-18-16,18 18 16,-18 35-1,0-17-15,18 17 16,-18-17-16,17 0 0,1-1 16,0 1-1,-18 0-15</inkml:trace>
  <inkml:trace contextRef="#ctx0" brushRef="#br0" timeOffset="27471.743">3052 6685 0,'88'35'0,"-176"-70"0,211 106 15,-70-36-15,17 36 16,-34-19-16,-19 1 16,19 71-16,-36-71 15,0 53-15,-18-53 16,-17 35-16,-1-53 16</inkml:trace>
  <inkml:trace contextRef="#ctx0" brushRef="#br0" timeOffset="28161.929">1817 11042 0,'-18'-18'16,"1"36"-16,-1 17 15,0 18-15,1 0 16,17 141 0,17-88-1,19 0 1,-1-71-16,0 0 0,18 1 15,-18-36-15,36 17 16</inkml:trace>
  <inkml:trace contextRef="#ctx0" brushRef="#br0" timeOffset="28433.685">2223 11024 0,'0'18'16,"17"17"0,-17 1-16,18 16 15,-1 1-15,-17 0 0,18 0 0,0-18 16,-1 54-16,-17-54 15,18 18 1,0-18-16,-18-17 0,17-1 16,-17 1-1</inkml:trace>
  <inkml:trace contextRef="#ctx0" brushRef="#br0" timeOffset="28618.001">2699 11430 0,'17'18'0,"-34"-36"0,34 53 16,-34 18-16,17-18 15,-36 36 1,19-36-16,-18-17 0,17 17 16,-17 1-16,17-19 15</inkml:trace>
  <inkml:trace contextRef="#ctx0" brushRef="#br0" timeOffset="29107.195">2928 11307 0,'18'88'15,"-18"-53"-15,0 36 16,17-54 0,-17 18-16,18 1 15,-18-19-15,0-34 32,18-19-32,-18 1 15,0 0-15,17 0 0,-17 17 16,18-35-16,0 53 15,-1 18 1,-17 17 0,0 18-16,0-35 15,0-1-15,18 1 0,-1-18 16,1-18 0,0 1-1,-1-1-15,1-17 16,0 35-16,-18-18 15,17 18-15,1 18 0,0-1 16,-1 1-16,-17 17 16,18-17-16,-18 17 15,17-17-15,-17-1 0,18 1 16,0 0-16</inkml:trace>
  <inkml:trace contextRef="#ctx0" brushRef="#br0" timeOffset="29335.854">3422 11060 0,'0'0'15,"53"35"-15,0 0 16,-18 0-16,-17 18 0,17-17 15,0 17-15,-17-1 0,17 37 16,-35 34 0,0-70-16,-17 53 15,-1-53-15,-53 53 16</inkml:trace>
  <inkml:trace contextRef="#ctx0" brushRef="#br0" timeOffset="34229.483">4516 10530 0,'0'-17'32,"17"17"-17,-17-18 1,0 36 156,18-1-157,-18 1 1,0 0-16,0-1 16,0 1-16,0 0 0,0-1 15,17 1 1,1-18 0,0 0-1,-1 0-15,1 0 16,17 0-1,-17-18-15,17 18 0,1 0 16,-1 0 0,-18 0-16,1 0 0,0 0 15,-36 0 1,0 0 0</inkml:trace>
  <inkml:trace contextRef="#ctx0" brushRef="#br0" timeOffset="44767.043">3898 14270 0,'0'0'0,"0"18"16,0 52-1,0 1-15,18-1 16,17 107-16,-35-89 16,35 71-16,-17-107 15,35 19 1,-35-71-16,35 0 15,-18-18-15,0-52 16,-17 17-16,17-18 16,-35 36-16,0 0 15,0 17-15,18 18 16,-1 35 0,-17-17-16,18 0 15,17 35-15,-17-36 0,35 19 16,-18-19-16,18-17 15,-35 0-15,34 0 16,-34-17-16,-18-19 16,0 1-16,0 0 15,-18-36-15,1 18 16,-36-35-16,35 35 16,-17 18-16,17 17 15,1 1-15,17-1 0,17 18 16,1 0-1</inkml:trace>
  <inkml:trace contextRef="#ctx0" brushRef="#br0" timeOffset="45501.532">4657 14129 0,'0'0'0,"53"106"15,-18-36-15,0 1 0,0 105 16,1-88 0,-19 53-16,-17-105 15,18 34-15,-18-52 16,18 0-16,-18-36 16,0-35-1,17 18-15,-17-1 16,18-17-16,-18 36 15,18 17 1,-18 35 0,17-17-16,-17-1 0,18 36 15,-1-35-15,19 0 16,-19-1-16,19-34 16,-19 17-16,19-36 15,-36 19-15,0-1 16,0 0-1,-18 18-15,0 0 16,1 18-16,17 0 16,-18 52-16,36-34 15,-1 16-15,1-34 16,35 0-16,-18-18 16,-17 0-16,17-18 15,-35 0-15,18-17 16,-36 18-16,18-1 15,-35-35-15,35 35 16,-18 1-16,0-1 16,36 18 15,0 18-31,17-18 16,0 0-16,1 0 15,-19 0 1,-17-18-16,18 0 47,17 18-47,0 0 15,18 0-15,-17-17 16,17 17-16,-36-18 16,1 0-1,-18 1-15,-18-1 16</inkml:trace>
  <inkml:trace contextRef="#ctx0" brushRef="#br0" timeOffset="45647.418">5415 14517 0,'0'17'0,"18"54"16,-1-36-16,36 71 16,-35-53-16,0 0 0,-18-18 15,35 53-15,-17-52 16,-1-1-1</inkml:trace>
  <inkml:trace contextRef="#ctx0" brushRef="#br0" timeOffset="46074.642">7003 14693 0,'0'18'0,"0"-1"15,0 19 1,0-19-16,17 36 15,-17-35-15,18 0 16,-18-1-16,0-34 31,-35-19-31</inkml:trace>
  <inkml:trace contextRef="#ctx0" brushRef="#br0" timeOffset="46507.883">7303 14376 0,'0'0'15,"52"-88"-15,-34 35 0,-18 17 0,0-17 16,0 0-16,-18 18 15,1 18-15,-18-1 16,17 18-16,0 0 16,1 18-16,-1 17 0,0 18 15,18 70-15,0-70 16,18 88-16,0-70 16,17 52-1,-17-87-15,-1-1 0,1 0 16,-18-17-16,0-1 0,-18-17 15,-17-17 1,17-1-16,-17-17 16,35 17-16,0 1 15,0-1-15,18 0 0,52-17 16,-35 17 0,36 1-16,-36 17 15,1-18-15,-1 18 16</inkml:trace>
  <inkml:trace contextRef="#ctx0" brushRef="#br0" timeOffset="46874.63">6950 14446 0,'-18'-17'16,"36"17"-1,-18-18 1</inkml:trace>
  <inkml:trace contextRef="#ctx0" brushRef="#br0" timeOffset="47470.498">9049 14411 0,'17'18'16,"-17"17"-16,18 0 15,0 0-15,-1 18 0,19-17 16,-19 34-16,1-35 16,0-17-1,-18-36 1,0-70-16,0 35 16,0 0-16,17-52 15,1 52-15,17 0 16,-17 35-16,17 18 15,-35 35-15,18 54 16,-18-36-16,0 35 16,0-71-16,0 19 15,0-19-15,0-34 16,35-19 0,-17 1-16,34 0 15,-34 0-15,17 17 16,-17 18-1,0 0-15,-1 18 16,-17-1-16,18 18 0,-18-17 16,18 35-16,-1-18 15,18 1 1,-35-19-16,18 1 0,0-18 16</inkml:trace>
  <inkml:trace contextRef="#ctx0" brushRef="#br0" timeOffset="47654.31">9948 14305 0,'36'0'15,"-72"0"-15,107-17 0,-18 17 16,-18-18-16,18 18 15</inkml:trace>
  <inkml:trace contextRef="#ctx0" brushRef="#br0" timeOffset="47769.55">10019 14464 0,'18'0'0,"34"18"15,-16-18-15,17 0 16,-18 0-16,18-18 0,-18 18 15</inkml:trace>
  <inkml:trace contextRef="#ctx0" brushRef="#br0" timeOffset="48239.193">10918 14058 0,'0'0'15,"106"-35"-15,-35 17 16,-18 1-16,35-19 15,-53 36-15,-17-17 16,-36 34-16,-70 1 16,35 17-16,-53 1 15,53-1-15,-17 35 16,52-52-16,18 53 16,0-36-16,71 18 15,-18-36 1,53 19-16,-71-1 15,0-35-15,-17 18 0,-18-1 16,-18 19-16,-17-36 16,-36 17-1,18 1-15,0-18 0,18 17 16,0-17-16,-18 18 16,35 0-16,18-1 15</inkml:trace>
  <inkml:trace contextRef="#ctx0" brushRef="#br0" timeOffset="48666.368">11553 14482 0,'0'0'0,"0"17"0,0 18 15,-17 1-15,-1-1 16,18-17-16,-17-1 15,-1 19-15</inkml:trace>
  <inkml:trace contextRef="#ctx0" brushRef="#br0" timeOffset="49227.471">11836 14164 0,'-36'53'0,"72"-106"0,-89 141 16,35-35-16,36 18 15,-1-18-15,36 0 16,-35-36-16,53 1 16,-36-18-16,0 0 15,-17-18-15,17-17 16,-35 0-16,-18-1 15,1-17-15,-1 18 16,0 18-16,1-19 0,-1 19 16,36 17-1,17 0 1,0 0-16,36 17 16,-36-17-16,18 0 15,-18 0 1,-17 0-16,17 0 15,-35 18 1,-17 35 0,17-18-16,0 36 15,0-54-15,17 1 0,1 17 16,0-35-16,17 0 16,-17 0-16,-1 0 15,18-35-15,-17 17 16,0-35-1,-18 18-15,0 17 0,-36-34 16,19 34-16,-18 0 16,17 1-16,-35-1 15,35 18-15,1-18 16,34 36-16,19-18 16</inkml:trace>
  <inkml:trace contextRef="#ctx0" brushRef="#br0" timeOffset="49634.044">12753 14146 0,'0'18'15,"-18"17"1,18 1-16,0 34 16,18-35-16,35 1 15,-36-19 1,19 1-16,34-18 15,1-18 1,-53 1-16,-1-1 0,1-17 16,-18 0-16,0-1 15,-35 19-15,17-1 0,-53-17 16,18 35-16,0 0 16,18 17-1,18 1-15,34 0 16,-17-1-16</inkml:trace>
  <inkml:trace contextRef="#ctx0" brushRef="#br0" timeOffset="49799.534">13388 14358 0,'0'0'16,"0"53"-16,0-18 0,-53 1 15,35-1-15,-52 18 16,52-36-16,-17-17 16</inkml:trace>
  <inkml:trace contextRef="#ctx0" brushRef="#br0" timeOffset="50501.072">13811 14076 0,'-17'0'16,"34"0"-16,-52 17 0,35 19 0,-18 34 15,18-17-15,18 53 16,0-71-16,-1 1 16,19-1-16,-1-17 0,-18-18 15,54 0-15,-53-18 16,17-17-1,-17 17-15,-18-17 0,0-1 16,0 1-16,-36-18 16,19 36-16,-19-36 15,19 53-15,17-18 16,17 18 0,36 0-1,-17 18-15,52-18 16,-53 0-16,53 0 15,-35 0-15,0 0 16,-35 0-16,-1 0 0,-17 17 16,0 1-16,-17 17 15,-1 36 1,0-18-16,18-18 16,0 0-16,36 1 15,-1-36-15,0 17 0,36-34 16,-36-1-1,0 0-15,1-35 16,-19-17-16,-17 52 16,-35-35-16,17 36 15,-52-19-15,35 19 16,-18-1-16,35 18 16,0 0-16,18-18 15,18 1-15,17 17 16</inkml:trace>
  <inkml:trace contextRef="#ctx0" brushRef="#br0" timeOffset="51001.072">14817 14199 0,'0'0'0,"-18"36"16,0-19 0,18 36-16,0-18 15,36 36 1,-19-36-16,1-17 0,17 0 15,18-18-15,-18 0 16,1-18-16,-19 0 16,19-17-16,-36 17 15,0 1-15,-18-1 0,-17-17 16,-1 17-16,-16 1 16,34-1-1,0-17-15</inkml:trace>
  <inkml:trace contextRef="#ctx0" brushRef="#br0" timeOffset="51241.206">15222 13899 0,'71'-17'16,"-142"34"-16,177-34 0,-71 17 0,18 17 15,0 19-15,-35-1 16,0 18-16,-18-18 16,-18 36-16,0-54 15,18 1-15,-17 17 16,17-17-16,-18 0 0,18 17 16,0-17-16,0-1 15</inkml:trace>
  <inkml:trace contextRef="#ctx0" brushRef="#br0" timeOffset="51357.498">15558 14482 0,'0'0'0,"0"17"32,-18-17-32</inkml:trace>
  <inkml:trace contextRef="#ctx0" brushRef="#br0" timeOffset="108766.063">8855 15716 0,'17'36'15,"-17"-1"-15,18 0 16,-18 71 0,0-53-16,0 0 0,-18 35 15,1-70-15,17-1 16,-18-34 0,18-54-16,0 36 15,18-53-15,-18 35 16,53-18-16,-36 53 15,1 18-15,0 0 16,-1 0-16,1 53 16,-1-17-16,-17 34 15,0-35-15,0 1 16,0-19-16,0 1 0,0-36 31,36-17-31,-1 0 16,-17 0-16,17-36 15,-17 53-15,-18 1 0,17 17 16,-17 35 0,0-17-16,0 17 15,0 35 1,0-34-16,18 17 0,-18-36 16,18 19-16,-18-19 0,17 1 15,1-18-15,-1 0 16,1-18-16</inkml:trace>
  <inkml:trace contextRef="#ctx0" brushRef="#br0" timeOffset="108905.616">9331 15928 0,'35'35'16,"-17"0"-16,0-17 16,-1 17-16,1 1 15,-1-1-15,1 0 0,0 1 16,-18-19-16,17-17 15,-17-17-15</inkml:trace>
  <inkml:trace contextRef="#ctx0" brushRef="#br0" timeOffset="109032.269">9313 15522 0,'18'0'15,"-36"0"-15,54 0 0,-19 0 16</inkml:trace>
  <inkml:trace contextRef="#ctx0" brushRef="#br0" timeOffset="109461.612">9596 15946 0,'17'52'16,"-34"-104"-16,34 140 0,-17-53 15,0 36-15,0-54 16,0 1-16,0 0 16,0-71-1,0 17-15,0 1 16,18-36 0,-1 36-16,19 0 15,-19 17-15,19-17 16,-19 35-16,19 18 15,-36-1-15,17 19 0,-17-1 16,0 0-16,0-17 16,18-1-16,-18 1 15,35 17-15,-17-35 16</inkml:trace>
  <inkml:trace contextRef="#ctx0" brushRef="#br0" timeOffset="109620.647">10089 15946 0,'36'0'0,"-19"0"16,1 0-16,0 0 16,-1-18-1,1 18-15</inkml:trace>
  <inkml:trace contextRef="#ctx0" brushRef="#br0" timeOffset="110645.182">9931 15928 0,'0'18'31,"17"34"-15,-17-34-16,0 17 16,18 18-16,-18-17 15,0-19-15,18 1 0,-18 0 16</inkml:trace>
  <inkml:trace contextRef="#ctx0" brushRef="#br0" timeOffset="110788.906">9825 15628 0,'18'0'15,"-1"18"-15,1-18 16,-1 0-16</inkml:trace>
  <inkml:trace contextRef="#ctx0" brushRef="#br0" timeOffset="111362.641">10354 15416 0,'0'18'16,"35"53"-1,1-18 1,-1 88-16,-17-71 16,-1 71-16,-17-88 15,0 18-15,-17-54 16,-1 1-16,0-18 16,18-18-16,0 1 15,0-1-15,36-70 16,-1 53-16,35-1 15,-34 19-15,34 17 16,-52 0-16,17 53 16,-35-36-16,-18 54 15,1-54-15,-54 36 16,54-17-16,-36-19 16,35 1-16</inkml:trace>
  <inkml:trace contextRef="#ctx0" brushRef="#br0" timeOffset="111902.197">10830 15857 0,'-17'53'15,"34"-106"-15,-52 142 0,17-1 16,18-53-16,18 36 15,0-36-15,52-17 16,-35-18-16,18-18 16,-17 0-16,-1-17 15,-35 0-15,0 17 16,0 0-16,0-17 0,-35 0 16,17 17-16,-17 1 15,35-1-15,0 36 31,35 17-15,-17 0-16,-1-17 0,1-1 16,35 1-16,-35 0 15,-1-18-15,1 17 0,-18-34 16,0-1 0,-18 18-1,1-53-15,17 35 16,0 1-16,0-36 15,0 35-15,17 1 16,1-1-16,-1 18 0,36-18 16,-35 18-16,53-17 15,-36 17-15,18-18 16,-36 18-16,1 0 16,-18-18-16,-18 18 31,-17-35-31,17 35 0,1-17 15,-1-19-15</inkml:trace>
  <inkml:trace contextRef="#ctx0" brushRef="#br0" timeOffset="112034.61">11271 15558 0,'0'0'0,"0"70"16,0-17-16,18 0 0,-18 0 15,0 0-15,0 0 16,18 35-16,-1-53 15,1 0-15,-1 1 16</inkml:trace>
  <inkml:trace contextRef="#ctx0" brushRef="#br0" timeOffset="112496.305">11624 15857 0,'-35'18'16,"70"-36"-16,-88 36 0,35 0 0,1-1 15,-1 1-15,18 0 16,18 17-16,-1-18 0,1 1 16,0 0-16,17-1 0,-17-17 15,35 18-15,-18 0 16,0-18 0,-17 0-16,-1 0 15,-17-18-15,18 18 16</inkml:trace>
  <inkml:trace contextRef="#ctx0" brushRef="#br0" timeOffset="112925.55">11853 15540 0,'0'141'16,"0"-282"-16,0 335 0,18-124 15,-18 36-15,0-70 16,18 34-16,-18-52 15,17-18 1,-17-18-16,18 0 16,0-17-16,-18 18 0,17-19 15,1 1-15,-1 0 16,1 35-16,0 17 16,-18 1-16,17 17 15,-17 1-15,0-1 0,18 35 16,0-34-1,-1 17-15,-17-36 16,0 1-16</inkml:trace>
  <inkml:trace contextRef="#ctx0" brushRef="#br0" timeOffset="113632.204">12241 15981 0,'0'0'15,"18"17"-15,0-17 0,-18 18 16,53-18-16,-36 0 16,1 0-16,0-18 15,-1 1-15,1 17 0,-1-18 0,-17 1 16,0-1-16,-17-17 16,17 17-16,-18 18 15,-17-18-15,17 18 0,-17 0 0,0 18 16,35 0-1,-18 17-15,36 0 16,-1-17-16,1-1 16,17-17-16,1 18 0,-1-18 0,0 0 15,36 0 1,-36 0-16,0-18 16,0 1-16,-17-1 15,0 1-15,-1 17 16,1 0-16,0 17 15,-1 18-15,-17-17 16,0 17-16,0-17 0,0 35 16,-17-35-16,-19 17 15,19-35-15,-19 18 16,19-18-16,-18 0 0,-18-18 16,35 0-16,-17-17 15,17 17 1</inkml:trace>
  <inkml:trace contextRef="#ctx0" brushRef="#br0" timeOffset="120657.031">14111 15875 0,'0'-18'16,"0"1"0,-18-1-1,1 18-15,-1 0 16,1 0-16,-1 0 16,0 18-16,1-1 0,17 1 0,0 0 15,-18 35-15,18-36 16,18 1-16,17 17 15,0-17 1,0-18-16,-17 0 0,0 0 16,17 0-16,-17 0 15,-18-18-15,-18 0 16,0-17 0,1 18-16,-1-1 15,0 0-15,1 1 0,-1 17 16,1-18-16,-1 18 0,36 0 15,-18-18 1</inkml:trace>
  <inkml:trace contextRef="#ctx0" brushRef="#br0" timeOffset="120889.252">14411 15505 0,'-35'-71'15,"70"142"-15,-88-160 0,35 72 0,1 17 16,-1-18-16,18 36 16,0 35-16,0-18 15,0 18-15,18 88 16,-1-70-16,19 70 16,-19-88-16,-17-18 15,18 35-15,0-70 16,-18 18-16</inkml:trace>
  <inkml:trace contextRef="#ctx0" brushRef="#br0" timeOffset="121016.783">14323 15787 0,'0'0'15,"70"0"-15,-52 0 0,17 0 16,-17 0-16,0 0 0,-1 0 15</inkml:trace>
  <inkml:trace contextRef="#ctx0" brushRef="#br0" timeOffset="121829.334">15663 15416 0,'0'18'31,"18"53"-15,0-18-16,-1-1 0,1 54 15,0-53-15,-18 0 16,17-18-16,-17 1 0,18-1 16,-18-17-16,0-1 0,17-17 15</inkml:trace>
  <inkml:trace contextRef="#ctx0" brushRef="#br0" timeOffset="122078.057">15981 15840 0,'17'0'15,"-34"0"-15,52 17 16,-35 1-1,0 0-15,-18-1 16,1 1-16,17 0 16,-18-1-1,1-17-15,17 18 16</inkml:trace>
  <inkml:trace contextRef="#ctx0" brushRef="#br0" timeOffset="122646.536">16210 15593 0,'0'0'15,"-35"17"-15,17 1 0,1 35 16,17-18-16,17 1 16,1-1-16,0 0 0,-1-17 15,18-1-15,1-17 16,17 0-16,-18 0 15,0-35-15,-35 17 16,0-17-16,0 0 16,-35-18-1,17 35-15,-17-35 16,35 36-16,-18-1 16,36 18-16,0-17 15,17 17-15,18 0 16,-18 0-16,-17 0 15,17 0-15,-17 17 0,17-17 16,-17 18-16,-18-1 16,0 1-16,0 0 15,0 17-15,0-17 0,0 17 16,0-17-16,0 17 0,17 18 16,-17-36-1,35 19-15,-17-36 16,35 17-16,-35-17 15,35-35-15,-36 17 16,1 18-16,-18-35 0,0 17 16,0-17-1,-18 18-15,-17-36 16,0 35-16,-18-17 16,35 17-16,-17-17 15,35 17-15,-18 18 16,36 0-1,-1 0-15</inkml:trace>
  <inkml:trace contextRef="#ctx0" brushRef="#br0" timeOffset="122974.093">17057 15575 0,'-18'0'0,"18"35"16,-35 71-1,53-35 1,-18-36-16,17-17 16,18 17-16,18-17 15,-17-18-15,-1 0 16,0-18-16,0 0 0,1-35 15,-19 36-15,-17-54 16,-17 54-16,-36-54 16,18 53-16,-54 1 15,54 17-15,-18 0 16,0 17 0,18 1-16</inkml:trace>
  <inkml:trace contextRef="#ctx0" brushRef="#br0" timeOffset="124403.56">18309 15804 0,'0'18'0,"35"-18"15,-17 0 1,35-18-16,-35 1 16,35-18-16,-36 17 15,-17-17-15,18 17 16,-18 0-16,-18 1 0,1-1 0,-1 18 15,-35 0 1,0 0-16,35 18 16,-17 17-16,0-17 0,17 52 15,18-35-15,18 18 16,17-17-16,53-19 16,-35 1-16,53-18 15,-71 0-15,54-18 16,-72 18-16,36-17 15,-53-1-15</inkml:trace>
  <inkml:trace contextRef="#ctx0" brushRef="#br0" timeOffset="125099.017">18733 15787 0,'-18'0'16,"0"0"0,18 17-16,0 1 15,0 0-15,0-1 0,18 36 16,-18-35-1,18 0-15,17-1 0,-18-17 16,1 18 0,0-18-16,-18-18 15,0 1-15,0-19 16,0 19-16,0-1 16,-18 0-16,0 1 15,36 17 16,0 0-31,17 17 16,-17-17 0,-18 18-1,17-18-15,-34 18 16,34-1 15,-17 1-15,18-18-16,17 18 15,-17-18-15,17 0 16,0 0-16,-17 0 16,17-18-16,1-35 15,-19 18-15,1 17 16,-18-35-16,0 18 0,0-53 16,0 35-16,0-35 15,0 35-15,0 0 16,-18 35-16,18 36 15,0 70 1,18-17-16,-18-19 16,0 19-16,17 0 0,1 34 15,0-52 1,-1 0-16,1-35 16,-18-1-16,18-34 15,-1-18 1,1 17-16,17-17 15,-17 17 1,35 18-16,-36 0 16,19 35-16,-19-17 15,19 35-15,-36-36 16,17 1-16,-17 0 16,0-1-16</inkml:trace>
  <inkml:trace contextRef="#ctx0" brushRef="#br0" timeOffset="127256.799">12612 5239 0,'0'17'16,"0"19"0,53 34-16,-18-34 15,36 69-15,-36-69 16,35 52 0,-34-71-16,-19 19 0,36-1 15,-35-35-15</inkml:trace>
  <inkml:trace contextRef="#ctx0" brushRef="#br0" timeOffset="127428.761">12806 5380 0,'-53'106'0,"106"-212"0,-141 265 16,70-106-16,-17 35 15,35-53-15,0 0 16,17-17-16,1-18 16,0-18-16</inkml:trace>
  <inkml:trace contextRef="#ctx0" brushRef="#br0" timeOffset="127645.569">13141 4815 0,'0'0'0,"0"89"16,0-36-16,18-18 0,-18 0 15,17 36 1,1-36-16,0-17 0,-1-1 0,1-17 15</inkml:trace>
  <inkml:trace contextRef="#ctx0" brushRef="#br0" timeOffset="128194.291">13388 5027 0,'0'0'0,"-18"18"0,1-1 15,17 19 1,17-19 0,1 1-16,17-18 0,-17 0 15,-1 0-15,19 0 16,-19 0-16,-34-35 16,17 17-16,-36-17 15,19 35-15,-1-18 16,1 0-1,-1 1-15,18-1 16,35 18 0,0-17-16,18 17 15,-17-18-15,-1 18 16,-17 0-16,17 0 16,-35 18-1,0-1 1,0 18-1,-18-17-15,18 0 0,0 17 16,18-17 0,0-1-16,-1-17 15,1 18-15,-1-18 0,1 0 16,17-18-16,-35 1 16,0-1-16,0-17 15,0 17-15,-17 0 16,-19 1-16,19-1 0,-1 1 15,1 17 1,17-18-16,17 18 31</inkml:trace>
  <inkml:trace contextRef="#ctx0" brushRef="#br0" timeOffset="128485.093">13882 4974 0,'0'18'16,"0"-1"0,0 36-16,0-35 15,35 17 1,-17-35-16,17 0 15,-17 0-15,-1-17 16,-17-1-16,18 0 0,-18 1 16,-18-1-16,1 0 15,-36 1 1,35 17-16,-35 0 16,36 0-16,-1 17 15</inkml:trace>
  <inkml:trace contextRef="#ctx0" brushRef="#br0" timeOffset="129370.806">14411 4692 0,'0'0'0,"18"-18"0,-18-17 0,17 0 15,-17 17-15,18-17 16,-18 17 0,0 36 15,0 35-15,0 17-16,0 1 0,0 17 15,0 106-15,0-70 16,0-19-16,0 19 0,0-18 15,18-18-15,-1 88 16,-17-105-16,18 70 16,-1-88-16,1 35 15,-18-53-15,35 1 16,-35-1-16,18-35 16,-18 18-16,-18-18 15,1 0 1</inkml:trace>
  <inkml:trace contextRef="#ctx0" brushRef="#br0" timeOffset="134118.764">13106 4780 0,'-18'0'0,"18"-17"16,-18 17-1,18 17-15,-35 18 16,35 1-16,-17-1 16,17 18-16,0 53 15,0-53-15,0 0 16,17-18-16,1 0 16,17 0-16,0-35 0,71 18 15,-71-36-15</inkml:trace>
  <inkml:trace contextRef="#ctx0" brushRef="#br0" timeOffset="134530.346">14005 4798 0,'18'17'32,"0"19"-17,17-19 1,-18 1-16,19 53 16,-19-19-16,1-16 0,0-1 15,-18 53-15,0-53 16,-18 1-16,0-19 0,1 19 15,-1-19-15,0 1 16</inkml:trace>
  <inkml:trace contextRef="#ctx0" brushRef="#br0" timeOffset="135025.038">14834 5362 0,'0'0'16,"0"18"-16,18 0 15,0 17-15,70 53 16,-35-35-16,70 35 16,-70-53-16,0 1 0,0-19 15,0 19-15,-18-19 0,18 18 16,-35-35-16</inkml:trace>
  <inkml:trace contextRef="#ctx0" brushRef="#br0" timeOffset="135197.367">15152 5362 0,'0'0'0,"-18"0"0,1 36 16,-1-19-16,0 18 15,-17 18-15,0 36 16,17-54-16,0 35 16,36-34-16,0-1 15,17-35-15</inkml:trace>
  <inkml:trace contextRef="#ctx0" brushRef="#br0" timeOffset="135704.568">15363 4851 0,'0'17'47,"0"54"-31,0-36-16,18 0 15,0 54-15,-18-54 16,35 18 0,-17-36-16,-1 1 0,1 0 15</inkml:trace>
  <inkml:trace contextRef="#ctx0" brushRef="#br0" timeOffset="136121.325">15593 4992 0,'17'17'0,"-17"19"16,18-19-16,-18 1 15,0 0-15,0-1 16,0 1-16,0 0 16,18-18-16,-1 0 31,-17-18-15,18 18-16,-18-18 0,0 1 15,18 17 1,-18-18-1,-18 18 1,18-18 15</inkml:trace>
  <inkml:trace contextRef="#ctx0" brushRef="#br0" timeOffset="136921.765">15822 4957 0,'0'17'47,"0"1"-32,0-1-15,0 19 0,0-19 16,18 1-16,-1 17 0,36-17 16,-35 0-16,17-18 15,-17 0-15,-1 0 16,-17-36 0,0 19-16,-17-19 15,-1 19-15,1-1 16,-1 0-16,0 18 15,1 0-15,-1 0 0,0 0 16</inkml:trace>
  <inkml:trace contextRef="#ctx0" brushRef="#br0" timeOffset="137206.882">16087 5009 0,'0'0'0,"-18"0"16,36 18-1,-1 0 1,1-1-16,0-17 16,35 18-16,-36-18 15,1 0 1,-18-18-1,0 1-15,-18-1 0,1 0 16,-1 1 0,0-1-16,1 18 15</inkml:trace>
  <inkml:trace contextRef="#ctx0" brushRef="#br0" timeOffset="137955.683">16387 4957 0,'0'-18'0,"0"36"15,0-1 1,17 1-1,-17 17-15,0-17 0,18 17 16,-18-17-16,17-1 16,1-17 15</inkml:trace>
  <inkml:trace contextRef="#ctx0" brushRef="#br0" timeOffset="138353.629">16510 4763 0,'18'0'31,"-1"0"-31,1 17 0,17 1 16,18 52-1,-35-34-15,17-1 0,-17 18 16,17-18-16,-35 18 16,18-18-16,-18 36 15,-18-54-15,-17 36 16,17-35-16,-35 0 16</inkml:trace>
  <inkml:trace contextRef="#ctx0" brushRef="#br0" timeOffset="139151.601">15487 4745 0,'0'-18'16,"18"1"-1,-18-1 1,-18 18 15,0 18-15,18-1-16,-17 1 0,-1 0 15,0 17-15,18-18 0,-17 19 16,17 34 0,0-34-16,0 34 15,17-35-15,19 54 16,-19-54-16,1-18 16,0 19-16,-1-19 0,1 19 15,-18-19-15,18 1 16,-1-18-16,18 0 15</inkml:trace>
  <inkml:trace contextRef="#ctx0" brushRef="#br0" timeOffset="139641.216">17268 5662 0,'0'-18'16,"18"18"-1,0 0 1,-1-17-16,19-1 15</inkml:trace>
  <inkml:trace contextRef="#ctx0" brushRef="#br0" timeOffset="139791.138">17727 5574 0,'18'18'16,"-1"-18"-16,1 0 15,35 0 1,-35 0-16</inkml:trace>
  <inkml:trace contextRef="#ctx0" brushRef="#br0" timeOffset="139968.903">18080 5592 0,'0'0'0,"18"0"15,-1 0 1,-17-18-16,18 18 16,-18-18-1</inkml:trace>
  <inkml:trace contextRef="#ctx0" brushRef="#br0" timeOffset="140274.112">18538 5433 0,'18'17'16,"0"1"-1,17 17-15,-17 1 0,70 52 16,-35-53-16,35 36 16,-35-36-16,-18-17 15,18 17-15,-53-18 16,18-17-16,-36 18 15,0-18-15</inkml:trace>
  <inkml:trace contextRef="#ctx0" brushRef="#br0" timeOffset="140853.691">18927 5380 0,'0'0'15,"-36"53"-15,1 0 16,0 0-16,-1 0 0,19-1 16,-18 1-16,-36 53 15,53-71-15,1 36 16,17-53-16,17-18 16,19 0-16</inkml:trace>
  <inkml:trace contextRef="#ctx0" brushRef="#br0" timeOffset="141157.044">19032 4886 0,'-17'18'16,"17"-1"0,-18 19-16,18-19 15,0 18-15,0 1 0,0-1 16,18 36-16,-1-54 16,19 18-16,-19-17 15,1 0-15,17-1 16,-17-17-16,-1 0 15,1-17-15</inkml:trace>
  <inkml:trace contextRef="#ctx0" brushRef="#br0" timeOffset="142299.302">19226 4992 0,'0'0'0,"18"-18"0,0 18 15,35 0 1,-36 0-16,1 0 0,0 18 16,-1-1-16,-17 36 15,0-35-15,-17 35 16,17-35-16,-18-1 0,18 1 16,18-1 15,-1-17-31,1-17 15,-1 17-15,1 0 16,0 0-16,-1 0 16,1 0 46,-18-18-46,0 1 31,0-1-32,0 0 1,-18 18 0,36 0 15,-18-17-16,18 17-15,-36 0 79,18 17-79,0 1 31,0 17-31,0-17 15,0-1 1,18 1 0,-1 0-16,1-18 15,0 0 1,-1-18-16,1 0 16,-1 1-1,-17-1 1,0 1-16,0-1 15,-17 0-15,-1 1 16,1 17-16,17-18 31,17 18 16,1 0-16,17 0-31,-17 0 16,-1 0-16,1 0 0,35 0 16,-35 0-1,-1 18-15,1-18 16,-18 17-16,0 1 16,0 0-16,0-1 15,0 1 1,17-18-16,1 0 15,0 0 1,-1-18 0,-17 1-16,18 17 15,-18-18-15,0 0 16,-35 1-16,35-1 16,-36 0-16,19 1 15,-1-1-15,1 18 16,17 18 15,17-18-31,18 17 16</inkml:trace>
  <inkml:trace contextRef="#ctx0" brushRef="#br0" timeOffset="142577.735">19985 5027 0,'0'0'0,"-18"0"16,18 18 0,0-1-1,0 1-15,18 0 0,0-1 16,17 1-16,-18 0 16,19-18-16,-19 0 15,1-18-15,-18 0 16,0-17-1,-18 35-15,1-18 16,-1 1-16,-17-1 16,0 18-16,17 0 15,0 0-15</inkml:trace>
  <inkml:trace contextRef="#ctx0" brushRef="#br0" timeOffset="142927.993">20161 4886 0,'-17'-18'0,"34"36"0,-52-36 16,53 18-1,17 36 1,-17-19-16,17 19 0,18 16 16,-18-16-16,0 17 15,-17-36-15,-18 19 16,0-19-16,-18 1 15,-35 17 1,-17-17-16,52-18 0,1 0 16</inkml:trace>
  <inkml:trace contextRef="#ctx0" brushRef="#br0" timeOffset="143489.51">20743 4674 0,'0'0'0,"0"18"15,0 53 1,0-19-16,18 19 0,0 70 15,-1-53-15,-17 89 16,0-89 0,18 53-16,0-88 15,-1 53-15,1-71 16,-1 18-16,-17-35 16,18-1-16,-18 1 15</inkml:trace>
  <inkml:trace contextRef="#ctx0" brushRef="#br0" timeOffset="144440.212">21696 5433 0,'-18'0'0,"36"0"31,-1 0-15,36 0-1</inkml:trace>
  <inkml:trace contextRef="#ctx0" brushRef="#br0" timeOffset="144585.476">22243 5486 0,'17'0'15,"1"-18"-15,0 18 0,17-18 16</inkml:trace>
  <inkml:trace contextRef="#ctx0" brushRef="#br0" timeOffset="144728.623">22631 5486 0,'0'-18'15,"17"18"1,1 0 0,0-18-16</inkml:trace>
  <inkml:trace contextRef="#ctx0" brushRef="#br0" timeOffset="144824.827">22842 5486 0</inkml:trace>
  <inkml:trace contextRef="#ctx0" brushRef="#br0" timeOffset="145863.967">25753 4745 0,'0'-18'0,"0"36"31,17 52-15,1-17-1,0 18-15,-1 17 0,1 106 16,-18-88-16,0 17 16,0-17-16,0-18 0,0 89 15,-18-107-15,36 19 16,-18-54-16,18 0 16,-1-35-16</inkml:trace>
  <inkml:trace contextRef="#ctx0" brushRef="#br0" timeOffset="164066.638">5009 6368 0,'-17'0'16,"-1"0"15,1 0-16,17 17 1,-18 1 0,18 17-16,-18 0 15,18-17-15,0 0 16,0-1-16,18 1 0,-18 0 16,18-1-16,-1-17 15,1 18-15,-1-18 0,1 18 16,0-18-16,35 17 15,-36 1-15,54-18 16,-36 0-16,18 0 16,-18 18-16,54-18 15,-54 0-15,53 0 16,-35 0-16,53 17 16,-53-17-16,0-17 15,35 17-15,-35 0 16,0-18-16,0 18 15,-1 0-15,-16-18 0,87 18 16,-70-17-16,88-1 16,-70 18-16,70-35 15,-53 35-15,0-18 16,-17 0-16,17 18 0,71-17 16,-89 17-16,89 0 15,-71 0-15,89-18 16,-89 18-1,106-18-15,-18 18 16,-17 0 0,-106 0-16,17 0 15,1 0-15,53 18 16,-72-18-16,54 18 16,-70-18-16,-1 0 0,35 17 15,-34-17-15,34 0 16,-52 18-16,35 0 15,-36-18 1,1 0-16,0 0 0,-18 17 16,17-17-16,1 18 31,-18 0-15,0-1-16,0 1 0,0 0 15,0-1 1,0 18-16,0-17 15,0 17-15,0 1 16,0-19-16,0 19 16,0-19-16,-18-17 0,18 18 15,0-1 1,-17-17 0,17-17 15,-18-1-31,18 1 15,18 17 1,-18-36-16,17 1 16,-17 17-16,18-17 15,-18 17-15,0 1 16,18-1-16,-1 1 31,1 17-31,0 0 16,-1-18-16,1 0 15,-1 18-15,1 0 0,0-17 16,-1 17-16,19-18 16,-19 18-1,1 0-15,17 0 16,-17 0-16,35 0 16,-36 0-16,19 0 15,-1 0-15,18 0 16,-36 0-16,54 0 15,-53 0-15,52 0 16,-34 0-16,16 0 16,-34 18-16,35-18 15,-18 17-15,18 1 16,-18-18-16,18 0 16,0 0-16,18 18 15,-36-18 1,0 0-16,1 0 0,17 0 15,35 17-15,-35-17 16,53 18-16,-54-18 16,1 0-16,0 0 0,53 0 15,-53 17 1,35-17-16,-35 0 16,35 18-16,-52-18 15,69 18 1,-52-18-16,0 17 0,71-17 15,-54 0-15,1 0 16,70-17-16,-70 17 16,-1-18-16,89 18 15,-106 0-15,88 0 16,-71 0-16,1 0 0,-18 0 16,70 0-1,-52 0-15,52 0 16,-70 0-16,71 0 15,-54 0-15,-17 0 0,0 0 16,71-18 0,-71 18-16,-1-17 0,54-1 15,-70 18-15,-19-17 16,19-1-16,-36 0 16,0 1-16,0-1 0,0 0 15,0 1-15,17 17 16,1-36-1,17 1-15,-17 17 16,-18 1-16,17-1 16,-52 1-1,0-1-15</inkml:trace>
  <inkml:trace contextRef="#ctx0" brushRef="#br0" timeOffset="165117.068">8467 7497 0,'-18'0'16,"36"0"15,-1 17-31,1 18 16,35 18-16,-18-17 15,-17 17-15,52 35 16,-17-53-16,18 53 15,-18-52-15,35 16 16,-53-34-16,18 0 16,-18-1-16,-17-17 15,0 0 1,-36 0 15,0-17-31</inkml:trace>
  <inkml:trace contextRef="#ctx0" brushRef="#br0" timeOffset="165400.955">8978 7426 0,'-17'0'16,"-1"18"-16,-35 52 15,18-35-15,-36 107 16,18-54 0,-17 53-16,34-71 15,-16 19-15,34-54 16,18 18-16,0-36 15,0 1-15</inkml:trace>
  <inkml:trace contextRef="#ctx0" brushRef="#br0" timeOffset="168037.035">9560 7091 0,'0'0'0,"0"-18"15,0 1-15,0-1 16,0 0 0,0 1-1,-17 17-15,-1-18 16,18 0-16,-18 18 16,1 0-16,-19 18 15,19-18-15,-18 18 16,17-1-16,0-17 15,1 36-15,17-19 16,-18 1 0,18-1-16,-18 1 15,18 0-15,0-1 16,0 1 0,0 0-1,-17-18-15,-1 17 16,36-17 46,-1 0-62,-17-17 16,18 17-16,0 0 16,-1 0-16,-17 17 31,0 1-16,0 0 17,0-1-1,-17-17-15,17 18-16,-18-18 15,18 18 1,18-36 124,-36 18-61,18 18-48,0-36 31,18 18-15,-18-18-31,17 18-1,1 0 1,-18 18 31,0 0-16,18-1-31,-18 1 16,0-1 15,0 1-15,-18 0-1,18-1-15,0 1 32,0 0-17,0-1 16,18 1-31,-18 0 16,17-18 0,1 17-1,-1 1 1,1-18 0,0 0-1,-1 0-15,1 0 16</inkml:trace>
  <inkml:trace contextRef="#ctx0" brushRef="#br0" timeOffset="168631.177">9737 7161 0,'0'-17'16,"0"34"15,0 1-15,0 0-16,0 17 15,17 18-15,-17-35 16,0 34 0,0-34-16,0 17 15,0-17-15,0 0 16,18-18-16,0-18 47</inkml:trace>
  <inkml:trace contextRef="#ctx0" brushRef="#br0" timeOffset="169459.99">9895 7003 0,'18'0'16,"0"0"-1,-1 0 1,1 0-16,0 0 0,-1 0 0,1 0 15,0 0 1,-1 17-16,1 1 16,-18 0-16,0-1 15,17 1-15,-17-1 16,-17-17 0,17 18-16,0 0 15,0-1 1,0 1-16,0 0 15,0-1 1,0 1 0,0 0-1,0-1 17,0 1-17,0 0 1,0-1-16,0 1 0,17-1 15,-17 1-15,18 0 16,17-1-16,-35 1 16,36-18-16,-36 18 15,17-1-15,1-17 16,-18 18 0,18 0-16,-18-1 15,-18-17 1,18 18-16,-18-18 15,1 0-15,-19 17 16,19-17-16,-1 0 16,0 0-16,1 18 15,-1-18 1,18 18-16</inkml:trace>
  <inkml:trace contextRef="#ctx0" brushRef="#br0" timeOffset="171157.018">14746 6491 0,'0'18'47,"0"-1"-31,0 1-16,0 17 15,0-17-15,0 35 16,0-35 0,18-1-16,-18 1 0,17 17 15,1-17-15,17 17 16,1-17-16,17-1 16,-1 1-16,37 0 15,-36-18 1,70 0-16,-35 0 15,71 0-15,-71 0 16,124-18-16,-89 0 16,107-17-16,-125 17 15,19 1-15,-18-1 16,0 0-16,70 1 16,-88-1-16,89 1 15,-107 17-15,89-18 16,-89 18-16,1-18 15,0 18-15,-1 0 0,54 0 16,-72 0-16,72 0 16,-71 0-16,35 36 15,-53-36-15,36 35 16,-36-18-16,36 19 16,-36-19-16,18 19 15,-53-19 1,35 1-16,-35 0 15,0-36 17,0 0-17,0-17 1,18 17-16,-1 1 16,1-1-16,17 0 15,-17 18-15,53 0 16,-54 0-16,54 0 15,-18 0-15,53 0 16,-54 0-16,90 0 16,-72 0-16,71 0 15,-53 0-15,1 18 16,-1-18-16,0 0 0,106 18 16,-88-18-16,88 17 15,-124-17-15,54 18 16,-71-18-1,53-18-15,-71 18 16,88-17-16,-70-1 16,53 0-16,-53 1 15,18-18-15,-54 17 16,19-35 0,-36 18-16,-18-36 15,0 36-15,-17-18 16,17 35-16,-35-17 15,36 35-15,-18-18 16</inkml:trace>
  <inkml:trace contextRef="#ctx0" brushRef="#br0" timeOffset="171824.28">17127 7461 0,'0'0'0,"-17"-17"0,17-1 0,-18 18 32,36 0-17,17 53-15,-17 0 16,70 53-16,-35-53 16,53 70-1,-71-70-15,18 0 0,70 70 16,-70-52-1,-18-36 1,-17-17-16,-18-1 16,0 1-16,-18-36 15</inkml:trace>
  <inkml:trace contextRef="#ctx0" brushRef="#br0" timeOffset="172062.623">17674 7426 0,'-35'-18'16,"0"36"-16,-36 70 16,36-35-16,0 18 15,-54 105-15,54-88 16,-36 53-16,54-88 15,-36 35-15,53-70 16,-18 35 0,36-53-1</inkml:trace>
  <inkml:trace contextRef="#ctx0" brushRef="#br0" timeOffset="173476.292">18221 7108 0,'0'-17'15,"-18"-1"1,18 1 0,-17 17-16,-1 0 15,0-18-15,1 18 16,-1 0-16,1 0 16,-19 18-16,19-18 15,-19 35-15,19-18 16,17 1-1,0 0 1,0-1-16,17 1 16,-17 0-16,18 17 15,-18-17-15,18-1 16,-18 1-16,0 0 16,0-1-16,-18-17 15,18 18 1,-18-18-16,1 17 15,-1-17 1,0 0-16,1 0 16,-1 0-16,0 0 15,36 0 32,-18-17 16,35 17-48,-17 0 1,0 0-16,-1 0 16,1 0-1,0 0 16,-1 17-15,-17 1 0,0 0-1,-17-1 1,17 1 0,-18 0-16,18-1 15,0 1 1,0 0-16,0-1 15,0 1 1,0-1-16,0 1 0,0 0 16,0-1-1,0 1 1,0 0 0,18-18-1,-1 17 1,1-17-1,0 0-15,-1 0 16,1 0-16,-1 0 31,-17-17 1</inkml:trace>
  <inkml:trace contextRef="#ctx0" brushRef="#br0" timeOffset="174165.44">18292 7197 0,'0'-18'31,"17"18"-15,1 0-16,-1 0 0,1 0 16,0 0-16,17 0 15,-17 0-15,-1 35 16,-17-17-16,0 17 16,0-17-16,0 0 15,-17 17-15,-1-18 16,0 1-16,1-18 0,-1 18 15,-17-1 1,17-17-16,18 18 16,18-18-1,-1 18 1,1-18-16,0 0 0,-1 17 0,1-17 16,17 0-16,-17 0 15,0 0-15,-1 0 16,-17 18-1,18-18-15</inkml:trace>
  <inkml:trace contextRef="#ctx0" brushRef="#br0" timeOffset="175877.287">18627 7073 0,'0'-17'15,"17"17"1,1-18-1,0 18-15,-1 0 16,1 0-16,17 18 16,-17-18-16,-1 17 15,-17 1-15,18-1 16,0-17-16,-18 18 31,0 0 0,0-1-15,17-17 0,-17 18-1,-17-18 1,-1 0 15,0 0 0,36 0 79,0 0-79,-1 0 0,1 0-15,-18 18 46,0-1-46,0 1 0,0 0 15,-18-18-15,18 17-1,-17-17 1,17 18-1,0 0 32,-18-18-31,18 17 15,18-17-15,-18 18-1,17-18 1,1 0 0,0 0-1,-1 0 1,1 0-16,0 0 16,-1 0-1,-17-18 63,-17 18-15,-1 0-48,0 0 1,1 0-16,-1 0 16,0 18-16,1-18 15,-1 17-15,0 1 16,1-18 0,17 18-16,-18-1 15,18 1 1,0 0-16,0-1 15,0 1-15,18 0 16,-18-1 0,17 1-16,-17-1 15,18 1 1,0 0-16,-18-1 16,17-17-16,-17 18 15,0 0 1,0-1 15,-17-17-15,-1 18-16,0-18 15,1 0 1,-1 0-16,-17-18 16,17 18-16,-35 18 15,36-18-15,-1 18 16</inkml:trace>
  <inkml:trace contextRef="#ctx0" brushRef="#br0" timeOffset="187312.093">11677 14958 0,'18'0'110,"17"-18"-95,-17 18-15,70 0 16,-53 0-16,88-17 16,-52 17-16,88 0 15,-71 0-15,141 17 16,-105-17-16,158 0 16,-123-17-16,-1 17 15,19-18-15,-18 0 16,158 1-16,-176-1 15,89 0-15,-125 18 16,19 0-16,-107 18 16,1-18-16,-18 18 15</inkml:trace>
  <inkml:trace contextRef="#ctx0" brushRef="#br0" timeOffset="190264.283">15928 16263 0,'0'-18'15,"18"18"1,34-17 0,1-1-16,0 1 15,18 17-15,17-18 0,18 18 16,0 0-16,0-18 16,-1 18-16,89 0 15,-105-17-15,-19 17 16,1 0-16,17 0 15</inkml:trace>
  <inkml:trace contextRef="#ctx0" brushRef="#br0" timeOffset="192639.345">5239 15628 0,'0'18'0,"0"-36"0,17 36 15,36-36-15,-17 0 16,34-17-16,-17 0 15,-18 17-15,1 1 0,-19-1 16,1 0-16,-36 18 31,-17 18-31,-53 53 16,53-36-16,-18 0 0,-18 53 16,53-52-1,1-1-15,17 35 16,17-52-16,36 17 15,-17-35-15,17 18 16,-1-18-16,-16 0 0,52 18 16,-70-1-16,17 1 15,-35-1-15,-53 1 16,35 0 0,-52 17-16,52-17 15,-35-1-15,36 1 16,-1 0-16</inkml:trace>
  <inkml:trace contextRef="#ctx0" brushRef="#br0" timeOffset="192795.6">5874 16087 0,'0'53'16,"0"-106"-16,-18 123 0,-17-17 15,35-35-15,-18 17 16</inkml:trace>
  <inkml:trace contextRef="#ctx0" brushRef="#br0" timeOffset="193402.09">6191 15857 0,'-35'53'16,"70"-106"-16,-88 142 0,53-54 15,0 18-15,18-36 16,17 1-16,1 0 16,16-36-1,-34 18-15,0-18 0,-1 18 16,-17-17-16,0-1 15,-17 0-15,-36-17 16,35 18-16,-35-1 16,36 0-16,-1 18 15,0 0-15,18-17 16,36 17-16,-19-18 16,36 18-16,35-35 15,1 17 1,-54 18-16,35-18 15,-52 18-15,0 0 0,-1 18 16,1-18-16,-18 18 16,-18 17-16,1-17 15,-1 35-15,18-18 16,0 18-16,18-18 16,17 18-1,0-53-15,36 18 16,-36-36-16,18 0 15,-35 1-15,17-19 16,-35 19-16,0-36 16,-18 35-16,1-17 15,-1 0-15,-17 17 0,-18-35 16,18 18-16,-18 0 16,35 35-16,-17-18 15,52 36 1,1-18-1,0 17-15,17-17 0</inkml:trace>
  <inkml:trace contextRef="#ctx0" brushRef="#br0" timeOffset="193702.133">7091 15804 0,'0'0'0,"-18"18"16,18 17-16,0 18 16,0-17-16,18 16 15,17-16 1,-17-19-16,52-17 16,-34 0-16,34-17 15,-35-19-15,1-34 16,-19 35-16,-17-1 15,-17-52-15,-19 53 16,-52-36-16,35 54 16,-70 17-16,70 17 15,-71 36-15</inkml:trace>
  <inkml:trace contextRef="#ctx0" brushRef="#br0" timeOffset="197844.111">22437 7285 0,'17'0'15,"1"0"17</inkml:trace>
  <inkml:trace contextRef="#ctx0" brushRef="#br0" timeOffset="198090.188">23195 7408 0,'0'0'0,"35"-17"16,-17 17-16,0-18 0</inkml:trace>
  <inkml:trace contextRef="#ctx0" brushRef="#br0" timeOffset="198228.129">23618 7479 0,'0'-18'16,"0"36"-16,18-53 0,17 17 16,1 0-16</inkml:trace>
  <inkml:trace contextRef="#ctx0" brushRef="#br0" timeOffset="198350.788">24024 7461 0,'18'-17'16,"-1"-1"0,-17 0-16</inkml:trace>
  <inkml:trace contextRef="#ctx0" brushRef="#br0" timeOffset="199824.041">26035 6509 0,'0'0'0,"-18"-18"16,1 18-1,-1 18 1,18-1-16,0 1 16,18 35-16,17 0 15,-17-35-15,35 17 16,-36-18-16,18 1 16,1-18-16,-1 0 0,36 0 15,-18 0 1,-1 0-16,37 0 15,34 0 1,-70 0-16,18-18 0,-1 18 0,71 0 16,-70 0-16,70-17 15,-88 17 1,70 0-16,-70 0 16,35 0-16,-35 17 15,53-17-15,-71 0 16,54 0-1,-36-17-15,-36 17 0,18 0 16,1 17-16,-19-17 16,19 18-16,-19 0 15,1-1 1,-18 1-16,18-18 16,-18 18-1,0-1 1,17-17-1,-17-17 17,0-1-17,0 0 1,0 1 0,0-1-1,18 0 1,-1 18-1,1-17-15,17 17 16,-35-18-16,36 18 16,-19-17-16,19 17 15,-19 0-15,19 0 16,-19 0-16,1 0 16,17 0-16,-17 0 0,-1 0 15,54 0-15,-36 0 16,0 0-16,1 0 0,34 0 15,-34 0-15,-1 0 16,0 17-16,0-17 0,54 18 16,-36-18-1,70 0-15,-70 0 16,53 0-16,-53 0 16,35 17-1,-35-17-15,0 0 0,0 0 0,52 18 16,-34-18-1,52 0-15,-52 0 16,52 0-16,-52 0 16,35 0-16,-53 0 15,70 0-15,-70 0 16,53 0 0,-71-18-16,18 18 0,35-17 15,-52-1-15,-19 1 16,36-19-16,-35 19 15,-18-19-15,0 1 16,-35 0 0,17-1-16,0 36 0,-17-35 15,17 35-15</inkml:trace>
  <inkml:trace contextRef="#ctx0" brushRef="#br0" timeOffset="200576.068">27411 7426 0,'0'-18'15,"-18"18"-15,36 0 47,-1 36-31,-17-1-16,53 18 15,-17 0-15,34 35 16,-17-53-16,53 71 16,-53-71-16,70 54 15,-70-54-15,35 18 16,-52-36-16,-1 1 15,-35 0-15,0-36 32,-35 0-17,-1 1-15,19-1 16</inkml:trace>
  <inkml:trace contextRef="#ctx0" brushRef="#br0" timeOffset="200869.77">28028 7320 0,'0'0'15,"0"-17"-15,-17 34 16,-1 18-1,-35 54 1,35-36-16,-35 17 0,-35 106 16,35-87-16,0-1 15,18-35-15,-18 53 16,36-71-16,17 0 16,0-17-16,17 17 0,1-35 15,0-18-15</inkml:trace>
  <inkml:trace contextRef="#ctx0" brushRef="#br0" timeOffset="202244.411">28522 7073 0,'0'-17'16,"0"-1"-1,-18 18 1,18-18-16,-17 18 15,-1 0-15,18-17 16,-35 17-16,17 17 16,1-17-16,-1 18 15,-17 0-15,17-18 16,18 35 0,0-18-16,0 19 15,0-19-15,0 19 16,18-19-16,-18 1 15,-18 17 1,18-17-16,-18 0 0,1-18 16,-18 17-1,17-17 1,18-17 0,18-1-1,-1 18 1,1 0-1,-1 0 1,1 18 0,0-18-1,-18 17 1,0 1 0,-18-18-16,0 35 15,18-17 1,-17-1-16,17 1 15,0 0-15,17-1 16,-17 1 0,18-18-16,17 35 15,-17-35-15,0 0 16,-1 0-16,1 18 16</inkml:trace>
  <inkml:trace contextRef="#ctx0" brushRef="#br0" timeOffset="202805.653">28663 7161 0,'18'0'32,"17"-17"-17,-17 17-15,17 0 16,-17 0-16,-1 0 0,1 0 15,-18-18 1,-18 18 0</inkml:trace>
  <inkml:trace contextRef="#ctx0" brushRef="#br0" timeOffset="203105.946">28663 7126 0,'0'18'15,"-17"17"1,17 0 0,0 1-16,0-19 15,0 1-15,35 0 16,-18-1-16,1 1 16,0-18-16,-1 17 0,1 19 15,0-19 1,-18 1-16,0 0 15,-18-18-15,0 17 16,-35-17 0,36 0-16,-18 0 15,-1-17-15,19 17 0,17-18 16,-18 18-16,18-18 16,18 18-16</inkml:trace>
  <inkml:trace contextRef="#ctx0" brushRef="#br0" timeOffset="203518.122">29034 7267 0,'-18'0'16,"0"0"-16,1 0 15,-1 18 1,18 0-16,0 17 16,0-18-16,18 1 15,-1 0-15,36-1 16,-35 1-16,17-18 15,0 0-15,1 0 0,-19 0 0,36-18 16,-35 18 0,0-35-16,-18 17 15,-36-17-15,19 0 16,-36 17-16,35 1 16,-17 17-16,0-18 15,17 18 1,18 18-16</inkml:trace>
  <inkml:trace contextRef="#ctx0" brushRef="#br0" timeOffset="204088.946">29386 7285 0,'0'-18'16,"18"1"0,-36 17 15,18 17-16,-17 1-15,17 17 16,0-17 0,0 35-16,17-36 15,19 1-15,-19 0 16,36-18 0,0-18-16,-35 18 0,17-35 15,-35 17-15,18-35 16,-36 36-1,-17-36-15,17 35 16,-35 0-16,36 1 16,-1 17-16,-17 0 15,35 35 1</inkml:trace>
  <inkml:trace contextRef="#ctx0" brushRef="#br0" timeOffset="204496.463">29757 7250 0,'0'0'0,"-18"0"32,1 17-17,-1 19 1,18-19-16,0 1 16,0-1-16,18 1 0,-18 17 15,17-17-15,18 0 16,-17-18-16,17 0 15,-17 0-15,0 0 0,17-36 16,-35 19-16,0-19 16,0 1-16,-35 0 15,17 17-15,-17-17 16,17 35-16,-17 0 16</inkml:trace>
  <inkml:trace contextRef="#ctx0" brushRef="#br0" timeOffset="205096.837">30021 7091 0,'18'0'31,"0"0"-16,-1 0-15,1 0 0,0 0 16,17 17 0,-17-17-16,-18 18 15,17-18-15,-17 18 16,-17-1-16,-1 1 16,-17 0-16,-1 17 15,36-17-15,-17-1 16,17 1-16,0 0 0,17 17 15,1-18-15,17 19 16,-17-36-16,35 35 16,-36-35-16,1 18 15,-36-1 17,1 1-32,-1 0 15,1-1-15,-1-17 0,18 18 16,0-1-16,18-17 31,-36 0 0,-17 0-31,-1 0 16,-17 18-16,18-18 16</inkml:trace>
  <inkml:trace contextRef="#ctx0" brushRef="#br0" timeOffset="205937.485">28910 7532 0,'0'17'78,"-17"1"-62,-1 0-16,0 17 16,1-17-16</inkml:trace>
  <inkml:trace contextRef="#ctx0" brushRef="#br0" timeOffset="208339.333">13935 9560 0,'0'18'16,"0"35"-1,0 0-15,17 88 16,1-53-16,-18 124 15,-18-89-15,18-17 16,-17 18-16,34 52 16,1-53-1,0-70-15,-1 0 0,1 0 16,-18-18-16</inkml:trace>
  <inkml:trace contextRef="#ctx0" brushRef="#br0" timeOffset="210163.196">12859 10054 0,'0'-17'0,"-18"-1"16,0 36-1,18 52 1,0-35-16,36 54 16,-19-72-16,1 18 15,35 1-15,-35-36 16,35 0-16,-18-18 16,-18-17-1,1 17-15,-18-17 16,0 17-16,-18 18 15,18 18-15,0 17 16,0 0-16,0 1 0,0 52 16,18-53-16,-18 36 15,0-36 1,0-17-16,-18 17 16,1-17-16,-1-18 0,-35 0 15,18 0-15,0-18 16,17 0-16,-17 1 0,-18-36 15,18 18 1,35-1-16</inkml:trace>
  <inkml:trace contextRef="#ctx0" brushRef="#br0" timeOffset="210450.419">12894 9507 0,'0'0'16,"0"18"0,0 17-16,0-17 15,0 17-15,0 53 16,0-52-16,0-1 0,18 0 15,-1 1-15,-17-1 16,36 0-16,-19-17 16,19-18-16,-19 0 15,1-36-15</inkml:trace>
  <inkml:trace contextRef="#ctx0" brushRef="#br0" timeOffset="210618.883">13035 9631 0,'0'0'16,"18"35"-16,-1 18 15,-17-18-15,18 18 16,0-35-16,-1 17 16,1-17-16,-18-1 0,18-17 15,-1 0-15</inkml:trace>
  <inkml:trace contextRef="#ctx0" brushRef="#br0" timeOffset="211146.1">13212 9772 0,'-18'18'15,"36"-36"-15,-36 53 0,36-35 16,-18 18-16,17-18 15,1 0-15,-1-18 16,1 18 0,-36-17-1,18-1-15,-17 18 16,17-18 0,-18 18-16,36 0 31,-18 18 31,0 0-46,0-1 0,17 1-1,-17 0-15,0-1 0,0 1 16,18-1-16,0 1 15,-1 0-15,1-18 16,0 0-16,-1-18 16,-17 0-16,18 1 15,-18-1-15,0-17 16,-18 17-16,-17-17 16,35 17-16,-35 1 15,17 17-15,0 0 16,18 17-1</inkml:trace>
  <inkml:trace contextRef="#ctx0" brushRef="#br0" timeOffset="211440.774">13441 9772 0,'0'0'15,"-18"0"-15,18 18 16,18-1 0,-18 1-16,17 0 15,1-18-15,0 17 16,-1-17 0,-17-17-1,-17-1 1,17 0-16,0 1 15,-18-1-15,18 0 16,-18 18 0,1 0-16</inkml:trace>
  <inkml:trace contextRef="#ctx0" brushRef="#br0" timeOffset="211847.033">13582 9790 0,'0'-18'16,"0"36"31,0-1-47,0 1 15,0 0-15,0-1 0,18 1 16,-1-18-1,1 0-15,0 0 16,-18-18 0,0 1-16,0-1 15,0 0-15,-18 18 16,0-17-16,1-1 16</inkml:trace>
  <inkml:trace contextRef="#ctx0" brushRef="#br0" timeOffset="212065.131">13635 9578 0,'35'18'0,"-17"-18"15,35 52-15,-18-16 16,-17-1-16,-1 0 15,1 36-15,-18 17 16,-18-53-16,-35 18 16,18-17-16,17-19 15</inkml:trace>
  <inkml:trace contextRef="#ctx0" brushRef="#br0" timeOffset="214272.433">5203 11183 0,'0'18'31,"0"-1"-15,0 1-16,0 0 16,0 17-16,0-17 15,0 17-15,18 18 16,-18-18-16,35 18 15,-17-35-15,17 17 16,1-18-16,34 1 16,-35-18-16,54 0 15,-36 0-15,52-18 16,-52 18-16,0 0 16,0 0-16,0 0 15,53 0-15,-36 0 16,89 0-16,-71 0 15,1-17-15,-1 17 0,18-18 16,123-17-16,-106 35 16,124-35-1,-123 17-15,123 0 16,-124 1-16,142-1 16,-142 0-16,124 1 15,-123-1-15,-18 18 16,-1 0-16,1 0 0,88 0 15,-106 0-15,-17 0 16,17 0-16,-17 18 0,52-1 16,-52 1-16,35 17 15,-71-35-15,53 36 16,-53-19-16,18 19 16,-17-19-1,-19 18-15,1-17 16,-18 35-16,0-18 15,0 1-15,0-1 16,-18 18 0,18-36-16,0 1 15,-17 0-15,17-1 16,0-34 0,0-1-1,0 0-15,0-17 16,0 0-16,0 17 15,0 1-15,0-19 0,17 1 16,-17 17-16,18-35 16,-1 36-16,1-18 15,0 17-15,17-17 16,-35 17 0,35 18-16,-17-18 15,17 18 1,-17 0-16,35 0 15,-18 0-15,18 0 16,-18 0-16,0 0 16,36 0-16,-36 0 15,71 0-15,-35 0 16,35-17-16,-36 17 16,-17 0-16,88-18 15,-70 18-15,87-18 16,-87 18-16,88-17 15,-89 17-15,18 0 16,-17 0-16,17 0 0,71 0 16,-88-18-16,87 18 15,-87 0-15,70 18 16,-70-18 0,70 17-16,-88-17 15,88 18-15,-71-18 16,71 0-16,-88 0 15,71-18 1,-71 1-16,0 17 0,-18-18 16,35-17-16,-52 17 15,17-35-15,-17 36 16,-18-36-16,0 35 16,-35-17-16,-1 17 15,19 18-15,-1 0 0,0 0 16,1 0-1</inkml:trace>
  <inkml:trace contextRef="#ctx0" brushRef="#br0" timeOffset="-214349.138">9296 12188 0,'17'0'31,"1"0"-16,0 0-15,17 36 16,0-19-16,36 36 16,-36-35-16,36 35 15,-36-35-15,35 17 16,-34-18 0,17 19-16,-36-19 15,1 19-15,0-36 16,-18 17-16,17-17 15</inkml:trace>
  <inkml:trace contextRef="#ctx0" brushRef="#br0" timeOffset="-214056.552">10089 12259 0,'0'0'0,"-17"18"15,-18-18 1,17 17-16,-35 36 16,35-35-16,-35 70 15,36-53 1,17 54-16,0-54 16,0 18-16,0-18 0,17 0 15,1 18-15,-18-18 16,18 18-1,-1-35-15,-17 0 0,18-1 16,-18 1-16,18 17 16,-1-35-16</inkml:trace>
  <inkml:trace contextRef="#ctx0" brushRef="#br0" timeOffset="-213233.671">10513 11942 0,'17'-18'16,"-17"0"-16,18 18 16,-18-17-16,0-1 15,-18 0-15,1 1 16,-18 17-1,17 0-15,-17 17 16,17-17-16,-17 18 16,17 0-16,0-1 15,1 1-15,17 0 16,17-1-16,1 18 16,0-17-16,35 17 15,-36-17-15,1 35 16,0-35-16,-18 17 15,0-18-15,-18-17 32,0 0-17,18-17 1,0-1-16,0 1 16,18 17-16,0 0 15,-18 17-15,0 1 16,0-1-16,-18 19 15,0-1 1,18-17-16,0-1 16,0 1-16,18 0 15,0-18-15,17 17 16,-18-17 0,1 0-16,0 0 15,-1 18-15,1-18 0,0 0 16,-1-18-16</inkml:trace>
  <inkml:trace contextRef="#ctx0" brushRef="#br0" timeOffset="-212888.67">10760 11942 0,'0'35'16,"0"-18"-1,17 19-15,-17-1 16,0-17-16,0 17 16,18 18-16,-18-18 15,18 0-15,-18-17 16,17-18-16,-17 18 16,18-36-1</inkml:trace>
  <inkml:trace contextRef="#ctx0" brushRef="#br0" timeOffset="-212226.766">10971 11800 0,'18'0'16,"0"0"-1,-1 0 1,1 18 0,0-18-16,-18 18 15,0-1-15,-18 1 16,0 0-1,1-1-15,-19 1 16,36 0 0,0 17-16,0 0 15,36 0-15,-19-17 16,19 17-16,-1-17 16,0 17-16,0-35 15,1 35 1,-19-17-1,-17 0 1,0-1-16,0 1 16,0 0-16,0-1 47,-17-17-47,-1 0 15,0 0-15,-17 18 16,35 0-16,-35-18 15</inkml:trace>
  <inkml:trace contextRef="#ctx0" brushRef="#br0" timeOffset="-210369.793">14587 10160 0,'18'0'0,"-18"18"62,0 35-46,0-18-16,18 53 16,-1-35-16,36 35 15,-18-53-15,36 18 16,-36-35-16,54 0 16,-54-36-16,0 0 15,0 1-15,18-36 16,-35 18-16,0-36 15,-18 53-15,-18-35 16,-17 0 0,35 36-16,-36 17 15,19 0-15,17 35 16,17 0-16,19 71 16,-1-53-16,-17 0 15,52 71-15,-52-72 16,35 54-1,-36-53-15,-17 18 16,0-36-16,-35 0 16,17-17-16,1 0 0,-19-18 15,-34 0-15,35-18 16,-36-17 0,53 17-16,-34-17 15,34 17-15,0-17 16</inkml:trace>
  <inkml:trace contextRef="#ctx0" brushRef="#br0" timeOffset="-209790.468">15240 9613 0,'-18'0'16,"36"0"-16,-36 18 0,-17 35 15,17-36-15,1 72 16,17-54-16,17 53 15,-17-35-15,53 18 16,-35-36-16,53 18 16,-54-36-16,36 1 15,-35-18-15,-1 0 16</inkml:trace>
  <inkml:trace contextRef="#ctx0" brushRef="#br0" timeOffset="-209607.134">15416 9772 0,'18'71'0,"-36"-142"16,54 177-16,-19-53 16,-17-18-16,36 18 15,-36-35-15,17 34 16,-17-34-16</inkml:trace>
  <inkml:trace contextRef="#ctx0" brushRef="#br0" timeOffset="-209018.219">15628 9895 0,'0'36'15,"0"-72"-15,0 89 0,18-17 16,-1-19-16,36 1 16,-35-18-16,17 18 15,0-18 1,-17 0-16,0 0 16,-18-18-16,0 0 15,-18-17 1,0 17-16,1-17 15,17 17-15,0-17 16,-18 18 0,36 17-1,-1 0-15,1 0 16,17 0 0,1 17-16,-19-17 15,1 0-15,0 0 0,-1 0 16,1-17-16,-18 34 15,0 1 1,-18 17 0,18 0-16,0 1 15,0-19-15,18 36 16,17-35-16,18-1 16,-35-17-16,35-17 15,-36 17-15,19-35 16,-36 17-16,0-35 15,-53 18 1,35 17-16,0 18 16,1-18-16,-36 1 15,35 17-15,0 0 16,18 17-16,36-17 16</inkml:trace>
  <inkml:trace contextRef="#ctx0" brushRef="#br0" timeOffset="-208811.895">16316 9807 0,'0'18'16,"0"17"-16,18-17 15,-1 52-15,-17-52 16,18 17-16,0 1 15,-1-1-15,1-18 16,-18 1-16,17-18 16</inkml:trace>
  <inkml:trace contextRef="#ctx0" brushRef="#br0" timeOffset="-208595.286">16439 9596 0,'53'52'15,"-106"-104"-15,142 122 0,-36-35 0,17 18 16,-35-17-16,18 34 16,-35-35-16,-18 1 15,-18 52 1,1-53-16,-36 36 15,17-54-15,1 1 16</inkml:trace>
  <inkml:trace contextRef="#ctx0" brushRef="#br0" timeOffset="-208300.771">17674 10407 0,'35'-18'16,"1"1"-16,-19 17 15,1 0-15,0 0 0</inkml:trace>
  <inkml:trace contextRef="#ctx0" brushRef="#br0" timeOffset="-208160.793">18045 10389 0,'17'0'16,"1"-17"-16,17-1 15,-17 18-15,-1-18 16,19 18-16</inkml:trace>
  <inkml:trace contextRef="#ctx0" brushRef="#br0" timeOffset="-208039.003">18327 10354 0,'0'-18'16,"17"18"-1,1 0-15,0 0 16</inkml:trace>
  <inkml:trace contextRef="#ctx0" brushRef="#br0" timeOffset="-207315.965">18821 10266 0,'17'-18'0,"-34"36"0,52-36 16,-17 18-16,-1 0 15,-17 18 1,0-1-1,-17 1-15,-1 0 16,0-1 0,1-17-1,34-17 17,1 17-17,-18-18-15,18 18 16,-18-18 15,-18 18 47,18 36-62,0-19-16,0 54 15,18-36-15,-1 36 16,1-54-16,17 19 16,0-19-16,-17-17 15,0 0-15,17 0 0,0-17 16,18-54 0,-35 36-16,-1 0 0,1-1 15,-18 1-15,0 0 0,0 17 16,0 0-16,0 36 15,18 53 1,-1-18 0,1 0-16,0-1 0,-1 1 15,1 18-15,0 35 16,-18-71-16,0 0 16,0 1-16,-18-1 0,18-18 0,-53 1 15,18-18-15,-36-18 16,36 1-1,-18-1-15,-18-35 16,36 18-16,0-36 16,17 36-16</inkml:trace>
  <inkml:trace contextRef="#ctx0" brushRef="#br0" timeOffset="-207082.875">19368 9648 0,'0'0'16,"-18"36"-16,18-1 0,-18 53 16,36-35-16,17 53 15,-17-53-15,52 0 16,-52-18-16,53-17 15,-54-18-15,18 0 16</inkml:trace>
  <inkml:trace contextRef="#ctx0" brushRef="#br0" timeOffset="-206336.7">19667 9807 0,'0'0'0,"18"0"15,0 18-15,-1 0 16,1 17 0,-18-18-16,0 19 15,0-19-15,0 19 16,0-19 0,0 19-16,18-19 15,-1-17 1,-17 18-16,35-18 15,-17 0-15,0-18 16,-1 18 0,-34 0 15,-1 0-15,36 0-1,-1 18 1,1-18-1,0-18 17,-18 1-17,0-1 1,0 0-16,0 1 16,0-1-1,0 0 1,17 18-16,1-17 15,0 17-15,-1 0 16,1 0-16,0 0 16,-1 0-16,1 17 15,-1-17-15,1 0 16,0 18 0,-1 0-1,1-1-15,0 19 16,-18-19-16,17-17 15,1 18-15,0-18 0,-1 0 16,1 0 0,-18-18-16,0-17 15,0 17-15,-18-17 16,1 17-16,-1 1 16,0-1-16,1 18 0,-19 0 0,19-18 15,-1 18 1,18 18-16,18 0 15,-1-18-15,1 0 16</inkml:trace>
  <inkml:trace contextRef="#ctx0" brushRef="#br0" timeOffset="-206065.303">20338 9913 0,'0'35'31,"0"-17"-31,0 0 16,0-1-16,17 1 0,1-18 15,0 18-15,-1-18 16,1 0-16,-1 0 0,1-18 16,0 18-16,-18-18 15,0 1-15,0-1 0,-18-17 16,0 17-16,-17-17 15,18 35-15,-19-18 16,19 18 0</inkml:trace>
  <inkml:trace contextRef="#ctx0" brushRef="#br0" timeOffset="-205496.685">20549 9666 0,'-17'-18'15,"34"18"1,19 53-16,-1-35 15,18 53 1,-18-18-16,0-18 0,1 0 16,-19 0-16,1 1 0,0-1 15,-18-17-15,-36 34 16,19-34-16,-54 17 16,18-17-16,18-18 0,-18 18 15,35-1 1</inkml:trace>
  <inkml:trace contextRef="#ctx0" brushRef="#br0" timeOffset="-205197.531">21043 9437 0,'18'0'16,"-36"0"-16,53 17 0,-17 54 16,17-18-16,-17 17 0,0 125 15,-1-90 1,1 107-16,-18-89 16,0-17-16,0 106 15,0-124-15,18 0 16,-18 1-16,17-19 0,1 1 15,0-18-15,17 17 16,-18-52-16</inkml:trace>
  <inkml:trace contextRef="#ctx0" brushRef="#br0" timeOffset="-203980.126">14570 11359 0,'17'18'0,"-34"-36"0,34 54 15,-17-19-15,18 19 0,0-19 16,17 36-16,0-18 16,0 1-16,71-1 15,-35-17-15,70 17 16,-53-35-16,0 18 15,36-18-15,-18-18 0,141-17 16,-106 17-16,141-17 16,-123 17-1,141-17-15,-142 17 16,1 18-16,-18 0 0,-17 0 16,87 18-1,-140-1-15,52 19 0,-70-19 16,0 19-1,-35-1-15,35 0 16,-53-17-16,17 0 16,1-1-16,-18 1 15,-18-18 1,1 17-16,-19-17 16,19 18-1,-1-18-15,18-18 16,-17 1-1,17-1-15,0 1 0,0-19 16,17 1 0,-17 0-16,18 17 15,17-17-15,-17 17 16,17 18-16,-17-18 0,17 18 16,0 0-16,0-17 0,1 17 15,-1 0-15,18 0 16,0 0-16,70-18 15,-52 18-15,70 0 16,-53 0-16,0 18 16,1-18-16,-1 0 0,18 0 15,-1 17-15,19-17 0,105 0 16,-123 0-16,106 0 16,-106 0-16,88-17 15,-89-1-15,107 1 16,-124-1-16,106-17 15,-105 35-15,34-18 16,-70 18 0,-18-18-16,0 18 0,-17-17 15,17-1-15,-35 0 16,0-17-16,0 18 16,0-19-1,-17 1 1,-1 17-16,0 1 0,1-1 15</inkml:trace>
  <inkml:trace contextRef="#ctx0" brushRef="#br0" timeOffset="-203290.431">17074 12100 0,'18'0'15,"0"18"1,17 35-16,0 0 0,1-18 15,-1 0-15,0 1 16,0-1-16,1-17 0,-1 17 16,36 0-16,-54-17 15,18-18-15,-17 0 16</inkml:trace>
  <inkml:trace contextRef="#ctx0" brushRef="#br0" timeOffset="-203006.628">17727 12224 0,'0'0'0,"-53"0"16,18 17-16,-18 19 16,35-1-16,-17 0 15,17 1-15,18-1 0,-17 0 16,17 0-16,0 18 0,17-17 15,-17-1-15,36 53 16,-19-53-16,1 36 16,-18-18-16,18-36 15,-18 54-15,0-36 16,17 1-16,-17-19 16,18 1-1</inkml:trace>
  <inkml:trace contextRef="#ctx0" brushRef="#br0" timeOffset="-202261.628">18239 11871 0,'0'-18'0,"0"36"0,-18-53 16,18 17 0,-18 18-1,1 0-15,-1 18 16,0-1-16,1 19 16,-1-19-16,18 19 15,0-19-15,0 18 16,0 1-16,18-19 15,-18 1-15,17 17 0,-17 1 16,0-19 0,0 18-16,-17-35 15,-1 0 1,1 0-16,-1 0 16,0-17-16,18-1 15,18 18 1,-18-17-16,18 17 15,17 0-15,-18 0 16,19 0 0,-36 17-16,17-17 0,-17 18 31,-17-1-15,-1 1-16,18 0 15,0-1-15,0 19 16,0-19-16,0 1 15,0 0 1,18-1-16,-1 1 16,1 0-16,0-18 15,-1 17 1,1-17-16,17-17 16</inkml:trace>
  <inkml:trace contextRef="#ctx0" brushRef="#br0" timeOffset="-201961.723">18433 11942 0,'0'0'16,"17"0"-16,1 0 15,35 17-15,-36-17 16,1 35-16,-18-17 16,0 17-16,0-17 0,0 17 15,-18 1-15,18-19 16,-17 18 0,17-17-16,17 0 15,1-18-15,17 0 16,-17 0-16,0-18 15,17 18 1,-17-18-16</inkml:trace>
  <inkml:trace contextRef="#ctx0" brushRef="#br0" timeOffset="-201350.488">18750 11889 0,'18'0'16,"-1"0"-1,-17-18 1,18 18 46,0 18-46,-1-18-16,1 0 16,0 0-16,-1 0 15,1 0-15,-18 17 16,-18 1-16,18 0 15,-17-1-15,-1 18 16,0-17-16,18 17 16,0 1-16,18-36 0,0 17 15,17 19 1,-17-36-16,17 17 16,-18-17-16,1 0 15,0 0-15,-18 18 16,-18-1-1,18 1-15,-18 0 16,18-1 0,0 19-16,0-19 15,-17-34 32,-36 17-31,35 0-16,-17 0 0,-18 17 15</inkml:trace>
  <inkml:trace contextRef="#ctx0" brushRef="#br0" timeOffset="-200877.021">21943 10583 0,'17'0'16,"1"-17"0,35 17-1,-18 0-15,1 0 0</inkml:trace>
  <inkml:trace contextRef="#ctx0" brushRef="#br0" timeOffset="-200714.813">22472 10619 0,'0'0'16,"35"0"-16,-17 0 16,17-18-16,0 18 15,1-18-15,-1 18 16,-17 0-16,17 0 15,0 0-15,-17 0 0,17 0 16</inkml:trace>
  <inkml:trace contextRef="#ctx0" brushRef="#br0" timeOffset="-200653.4">22983 10583 0,'71'-17'0,"-159"34"16,211-34-16,-87-1 0,-178 53 0,319-70 0</inkml:trace>
  <inkml:trace contextRef="#ctx0" brushRef="#br0" timeOffset="-200581.709">23301 10601 0,'0'0'16,"0"18"-16</inkml:trace>
  <inkml:trace contextRef="#ctx0" brushRef="#br0" timeOffset="-200026.765">25647 9666 0,'0'53'16,"0"-106"-16,0 159 0,0-53 0,0 17 15,0 1-15,18 17 16,17 18-16,-17 17 0,-1-17 0,1 159 16,-1-159-16,36 88 15,-17-124 1,-1 54-16,-35-89 16</inkml:trace>
  <inkml:trace contextRef="#ctx0" brushRef="#br0" timeOffset="-199035.257">26705 11430 0,'0'0'0,"-17"18"15,-1 17-15,0 0 0,1 36 16,34-36-16,1 0 16,0 1-16,17-1 0,0-17 15,0 17-15,1-18 0,17 1 16,0-18-16,0 18 0,88-18 15,-53-18 1,106 0-16,-71 1 16,124-1-16,-123 1 15,-1 17-15,1 0 0,-36 0 16,0 17-16,36 18 16,-72-17-16,-16 17 15,-1 18-15,-17 0 16,-18-18-16,0-17 15,-18 35-15,18-35 16,-18 17-16,1-17 16,34-18-1,1 0 1,0-18-16,35-35 16,-18 18-16,0-18 15,0 18-15,1-18 16,-19 35-16,54 18 15,-36 0-15,36-18 16,52 18-16,-35 0 16,-17 18-16,35-18 0,-18 0 15,159 35 1,-106-17-16,0 0 0,18-18 16,-18 17-16,18 1 0,88-1 15,-159-17-15,35-17 16,-87 17-16,-19-18 15,1-35-15,-18 18 16,0-53 0,-18 53-16,-35-71 15,36 53-15,-36 0 16,35 53-16</inkml:trace>
  <inkml:trace contextRef="#ctx0" brushRef="#br0" timeOffset="-198090.411">27675 12453 0,'18'-18'16,"0"1"-16,-1 17 15,19 17-15,-1 19 0,0-1 16,0 18-16,18 0 16,53 70-16,-53-87 15,53 52-15,-53-53 16,17 0-1,-34-17-15,-1-36 16</inkml:trace>
  <inkml:trace contextRef="#ctx0" brushRef="#br0" timeOffset="-197894.974">28452 12700 0,'-36'35'16,"72"-70"-16,-89 88 0,17-18 0,-17 18 15,36-18-15,-1 18 16,1 53-16,17-53 16,35 53-1,-18-53-15,1-18 0,35 36 16,-18-18 0</inkml:trace>
  <inkml:trace contextRef="#ctx0" brushRef="#br0" timeOffset="-197260.779">28893 12224 0,'0'-18'15,"0"0"-15,-18 18 16,0 0-16,1 0 16,-1 18-16,18 17 15,0-17-15,0 35 16,18-18-16,-1 1 15,-17-1-15,36 0 16,-36-17-16,0-1 16,0 1-16,-18 0 15,0-18-15,18 17 16,-17-17-16,-1 0 16,0 0-16,18 18 46,18-18-46,-18 18 16,18-1-16,-18 18 16,0-17-1,0 0-15,0-1 0,0 1 16,17-18-16,1 18 16,17-18-16,-17 0 15</inkml:trace>
  <inkml:trace contextRef="#ctx0" brushRef="#br0" timeOffset="-196893.428">29157 12330 0,'35'-18'16,"-17"18"-16,-36 0 47,-17 18-32,0-1-15,17 19 16,1-19-16,17 36 16,0-35-16,35 17 15,-18 0-15,1-35 16,0 18-16,-1 0 0,1-1 15,0 1-15,-36-18 16,-17 17 0,17-17-1,-17 0-15,17 0 16,1 0-16</inkml:trace>
  <inkml:trace contextRef="#ctx0" brushRef="#br0" timeOffset="-196687.37">29422 12559 0,'0'18'15,"-18"17"1,0-18-16,1 36 15,-1-35-15,18 0 0,-18-1 16,18 1 0</inkml:trace>
  <inkml:trace contextRef="#ctx0" brushRef="#br0" timeOffset="-196376.649">29616 12506 0,'-18'18'0,"18"-1"16,0 19 0,0-19-16,0 1 0,18-1 15,-1 1-15,1-18 16,0 0-16,-1 0 15,19 0 1,-1-35-16,-35 17 16,0-17-1,-18 0-15,1 17 16,-19 0-16,19 1 16,-1 17-16,0 0 15</inkml:trace>
  <inkml:trace contextRef="#ctx0" brushRef="#br0" timeOffset="-196081.101">29951 12453 0,'-18'18'0,"1"17"16,-1 18-1,18-18-15,18 0 16,17-17-16,0 0 16,0-18-16,1 0 15,-1-36-15,-17 19 16,-18-1-16,17 1 0,-17-19 16,-17 19-16,17-1 0,-36-17 15,19 17-15,-19 18 16,19 0-1,-1 18-15,0-1 16,18 1-16</inkml:trace>
  <inkml:trace contextRef="#ctx0" brushRef="#br0" timeOffset="-195799.638">30198 12471 0,'0'0'15,"-18"17"1,1 19 0,17-19-16,0 1 0,0 35 15,17-36-15,1 1 16,-1 0-16,19-18 16,-19 0-16,19 0 15,-19-36-15,1 19 16,-18-18-16,0 17 15,-18-17-15,1-1 16,-1 19-16,0-1 16,1 18-16</inkml:trace>
  <inkml:trace contextRef="#ctx0" brushRef="#br0" timeOffset="-195371.574">30392 12330 0,'0'0'0,"35"-18"15,0 18-15,-17 0 16,35 0-16,-35 18 16,-1-18-16,-17 17 15,-17-17 1,17 18-16,-36-18 0,19 18 15,-1-1-15,0 1 16,18-1-16,0 1 0,18 0 16,0 35-1,17-36-15,-17 1 0,17 35 16,-18-36 0,-17 19-16,-17-19 15,-1 1 1,1-18-1,17 18 17,17-18-32,1 17 15,-18 1 1,-18 0-16,1-18 16,-19 35-16,19-35 15,-36 17 1</inkml:trace>
  <inkml:trace contextRef="#ctx0" brushRef="#br0" timeOffset="-165034.494">4145 16828 0,'0'0'15,"0"-18"-15,0 36 0,18 52 16,-1-17-16,19 106 16,-19-89-1,1 18-15,-18 71 0,0-88 16,18 17-1,-18-70-15,0-36 16,17-88 0,-17 53-16,18-88 15,-18 88-15,0-88 16,0 88-16,0-35 16,0 70-16,18 18 15,-1 36 1,1 34-16,-1-35 15,1 18-15,0 18 16,17-53 0,-17-18-16,-1 0 0,1-36 15,0-34 1,-1 34-16,-17 1 0,18-35 16,-1 34-16,1 1 15,0 35-15,-18 18 16,17 17-16,1 0 0,17 71 15,-17-53 1,-18 0-16,18-18 16,-1 0-16,36 18 0,-35-35 15,35 0-15,-36-18 16,1-18-16</inkml:trace>
  <inkml:trace contextRef="#ctx0" brushRef="#br0" timeOffset="-164881.362">4957 17198 0,'17'53'15,"-34"-106"-15,52 141 0,-35-53 0,35 18 16,-35-35-16,35 17 16,-35-17-16,18-18 15</inkml:trace>
  <inkml:trace contextRef="#ctx0" brushRef="#br0" timeOffset="-164745.367">5009 16986 0,'0'18'31,"36"-18"-15</inkml:trace>
  <inkml:trace contextRef="#ctx0" brushRef="#br0" timeOffset="-164122.441">5203 17251 0,'0'17'31,"18"1"-31,0 17 16,-18 1-16,17-1 15,-17-17-15,18-1 0,-18 19 16,0-54 15,0-35-15,0 18-16,35-18 15,-35 17-15,18 19 0,0-18 16,-1 35-16,-17 17 16,18 1-1,0 35-15,-18-36 16,17 19-16,-17-19 16,18-17-16,-18 18 15,17-36-15</inkml:trace>
  <inkml:trace contextRef="#ctx0" brushRef="#br0" timeOffset="-163961.266">5539 17251 0,'17'53'16,"1"-18"-16,0 36 15,-1-54-15,-17 1 16,18 0-16,-18-1 0,17-17 15,-17-17 1</inkml:trace>
  <inkml:trace contextRef="#ctx0" brushRef="#br0" timeOffset="-163783.415">5574 17057 0,'-18'-18'0,"36"36"0,-36-53 31,54 35-31,-19-18 16</inkml:trace>
  <inkml:trace contextRef="#ctx0" brushRef="#br0" timeOffset="-163444.474">5786 17216 0,'0'0'15,"17"17"-15,1-17 16,17 0-16,0 0 0,1-17 16</inkml:trace>
  <inkml:trace contextRef="#ctx0" brushRef="#br0" timeOffset="-163099.784">6015 16757 0,'0'53'16,"0"-106"-16,18 159 15,-1-53-15,18 70 16,-17-52-16,17-1 0,-17 36 16,-18-71-16,18-17 15,-18 0-15,0-1 0,0-34 16,0-36-1,17 35-15,1-17 16,35-18 0,-36 35-16,19 1 0,-19 17 15,19 17-15,-19-17 0,1 36 16,-18-19-16,0 36 16,0-18-16,-35 18 15,17-17-15,-17-19 16,17 1-16</inkml:trace>
  <inkml:trace contextRef="#ctx0" brushRef="#br0" timeOffset="-162598.261">6526 17180 0,'0'0'0,"-35"18"16,35 0-16,-18 17 0,18 18 15,0-36-15,18 19 16,0-19-16,-1 1 16,19 0-16,-1-18 15,0-18-15,-17 18 16,-18-35-16,0 17 16,0 0-16,0 1 0,0-1 15,-18-17 1,1 17-16,17 36 31,35 17-31,-17-35 16,34 18-16,-34-1 15,0-17-15,-1 0 16,1 0-16,0 0 0,-1 0 16,-17-17-1,0-19 1,0 19-16,0-36 15,0 35-15,0-17 16,18 35 0,0 0-16,-18-18 15,35 36-15,-18-18 16,36 0-16,-17 0 16,17-18-16,-36 18 15,1-17-15,-1 17 16,-34-18-1</inkml:trace>
  <inkml:trace contextRef="#ctx0" brushRef="#br0" timeOffset="-162442.326">6932 16880 0,'0'0'15,"0"53"-15,0-17 0,0 69 16,18-52-16,-1 36 15,-17-54 1,36 35-16,-19-52 16,1 17-16</inkml:trace>
  <inkml:trace contextRef="#ctx0" brushRef="#br0" timeOffset="-162003.522">7161 17180 0,'0'0'0,"0"53"16,0-35-16,0-1 16,18 19-1,0-19-15,35-17 16,-36 0-16,1-17 0,35-19 16,-36 19-16,1-18 15,0 17-15,-18-17 0,0-36 16,0 36-16,0-53 15,0 35-15,0 17 16,-18 19-16,18 34 16,0 19-1,0 17-15,0 0 0,0-1 16,0-16-16,18 17 16,-18-18-16,0 0 0,0 0 15,0-17-15,0 0 16,17-18-16,1-18 15,0 18-15,35-53 16,-18 36-16,18-1 16,-18 18-16,0 35 15,-17-17-15,0 17 16,-1 36-16,-17-36 16,0-17-16,18 17 15,-36-35-15</inkml:trace>
  <inkml:trace contextRef="#ctx0" brushRef="#br0" timeOffset="-161559.492">8714 17216 0,'0'17'0,"0"-34"0,17 34 16,36-17-1,0-17-15,35-1 16,-35 0-16,18 18 16,-54-17-16,19 17 15</inkml:trace>
  <inkml:trace contextRef="#ctx0" brushRef="#br0" timeOffset="-161336.263">8890 16898 0,'-35'35'0,"17"-17"15,18 17-15,-18 18 0,18 0 16,18-18-16,-18 18 0,18 0 16,35 35-1,-18-52-15,18 17 16,0-36-16,-18-17 15,18 0-15,-18 0 0,53-35 16</inkml:trace>
  <inkml:trace contextRef="#ctx0" brushRef="#br0" timeOffset="-161146.985">9596 16969 0,'17'17'16,"1"1"0</inkml:trace>
  <inkml:trace contextRef="#ctx0" brushRef="#br0" timeOffset="-161030.581">9737 17268 0,'17'18'15,"-34"-36"-15,52 54 0,-35-54 16</inkml:trace>
  <inkml:trace contextRef="#ctx0" brushRef="#br0" timeOffset="-159572.822">11377 16969 0,'0'17'47,"18"-17"-32,-18 18-15,17-18 16,1 18-16,-18-1 15,35 18-15,-17 1 16,35 34-16,0-17 16,17 35-1,-17-52-15,-17-1 0,16 0 16,-16 1-16,52 34 16,-53-35-16,36 18 15,-54-35-15,19 17 16,-19-35-16,-17-17 31,-17-1-15</inkml:trace>
  <inkml:trace contextRef="#ctx0" brushRef="#br0" timeOffset="-159256.503">11906 17039 0,'-17'0'16,"34"0"-16,-52 0 15,17 18 1,18-1-16,-35 54 15,17-18-15,-17 70 16,0-70-16,0 53 16,-1-35-16,19-36 15,17 18-15,-18-35 0,18 17 16,0-18 0,18-17-16,-1-17 15</inkml:trace>
  <inkml:trace contextRef="#ctx0" brushRef="#br0" timeOffset="-158354.793">12312 16633 0,'-18'-17'16,"36"34"-16,-53-52 15,-1 35-15,19-17 16,-19 17-16,36 17 15,-17-17-15,-1 0 0,18 18 16,-17 17-16,-1-35 16,18 35-1,0-17-15,18-18 16,-1 18-16,-17-1 0,35 1 16,-17 0-16,0-1 15,-18 1-15,0 0 16,0-1-16,-18 1 15,0-18-15,1 17 16,34-17 31,1 0-31,-18 18-1,0 17 1,0-17-16,0 17 15,0-17-15,0 0 0,-18-18 16,18 17 0,18-17-16,0 0 15,-1 18 1,1-18 0,-18 17-16,18-17 15,-1 0-15,1 0 16,0 0-1</inkml:trace>
  <inkml:trace contextRef="#ctx0" brushRef="#br0" timeOffset="-158104.776">12435 16845 0,'18'0'31,"17"0"-31,-17 0 16,0-17-16,-1 17 15,1 0-15,0 0 0,17 0 16</inkml:trace>
  <inkml:trace contextRef="#ctx0" brushRef="#br0" timeOffset="-157794.239">12471 16722 0,'0'17'0,"0"-34"0,0 52 15,0 0-15,0 1 16,0-1-16,0-18 16,0 36-16,0-35 15,17 0 1,-17-1-16,18-17 15,-18 18-15,18-18 16,-1 0-16,1 0 16,0 0-1,-1 0-15</inkml:trace>
  <inkml:trace contextRef="#ctx0" brushRef="#br0" timeOffset="-157271.201">12718 16616 0,'0'17'16,"17"-17"-1,19 0 1,-19 0-16,1 0 0,-1 0 16,19 18-16,-36 0 15,0 17-15,-18 0 16,0 1-1,18-19-15,0 1 0,-17 0 16,17-1-16,0 1 16,17-18-16,1 17 15,0-17-15,-1 18 16,1 0-16,-18-1 16,18 1-1,-18 0-15,0-1 16,0 1-16,0 0 15,-18-18 1,0 0 0,1 0-1,-1 0-15,0 0 16,-17-18-16</inkml:trace>
  <inkml:trace contextRef="#ctx0" brushRef="#br0" timeOffset="-157064.839">13123 17321 0,'-17'53'0,"-1"-35"16,0 0-16,-34 52 16,16-35-16</inkml:trace>
  <inkml:trace contextRef="#ctx0" brushRef="#br0" timeOffset="-156480.91">13388 16880 0,'-18'18'16,"36"-36"-16,-36 71 16,18-35-16,0 17 15,53 36-15,0-36 16,18 0-16,-36 1 16,36-1-16,-36-35 15,18 18-15,-36-1 16,1-17-16</inkml:trace>
  <inkml:trace contextRef="#ctx0" brushRef="#br0" timeOffset="-156240.593">13935 17039 0,'0'0'16,"-53"35"-16,18-35 0,-1 36 15,19-19-15,-19 19 0,19 34 16,-1-17-16,18 35 16,0-52-1,35 52-15,-35-53 16,18 53-16,0-52 16,-18 16-16,0-34 15,0 0-15</inkml:trace>
  <inkml:trace contextRef="#ctx0" brushRef="#br0" timeOffset="-155447.475">14217 16669 0,'0'0'15,"-18"0"-15,1 0 16,-1-18-16,0 18 31,18 18-31,-17-1 16,17 19 0,0 17-16,0-18 15,0 18-15,0-36 16,17 1-1,-17 0-15,0-1 16,-17-17 0,-1 18-1,0-18-15,1 0 16,17 18 0,17-18-1,1 0-15,0 0 16,-1-18-1,-17 36 1,0-1 0,-17 1-16,17 0 0,-18 17 15,18 18-15,0-36 16,18 1-16,-1 0 16,19-18-16,-19 0 15,1 0 1,0 0-16,-1 0 0</inkml:trace>
  <inkml:trace contextRef="#ctx0" brushRef="#br0" timeOffset="-155063.229">14340 16916 0,'0'17'16,"18"-17"-1,35 0-15,-35 0 16,17 0-1,-17 0-15,-1 0 0,1 0 0</inkml:trace>
  <inkml:trace contextRef="#ctx0" brushRef="#br0" timeOffset="-154824.402">14429 16792 0,'0'0'0,"-18"0"16,18 36-16,0-19 15,0 1-15,0 35 16,0-36-16,18 36 16,-18-17-16,35-1 15,-35-18-15,35 1 16,-17-18-16,-1 0 15,1 0-15,0 0 16,-1-18 0</inkml:trace>
  <inkml:trace contextRef="#ctx0" brushRef="#br0" timeOffset="-154362.495">14781 16704 0,'0'0'0,"18"0"0,0 0 16,-1 0-16,-17 18 15,0-1-15,-17 1 16,-1 17-16,0 1 16,1-1-1,17 0 1,0 0 0,35-17-16,-17 0 0,-1-18 15,1 17-15,0-17 16,-1 18-16,19 0 15,-36-1-15,0 1 16,0-1-16,0 1 0,-18 17 16,0-35-1,1 0-15,-1 0 0,0 0 16,1 0 0,-1 0-16,18-17 15,-18 17-15</inkml:trace>
  <inkml:trace contextRef="#ctx0" brushRef="#br0" timeOffset="-153966.574">14940 17657 0,'0'17'16,"0"-34"-16</inkml:trace>
  <inkml:trace contextRef="#ctx0" brushRef="#br0" timeOffset="-152599.156">11501 18045 0,'-18'17'0,"0"-17"15,54 0 1,52 0-1,-18 0-15,107 0 16,-54 0 0,159 18-16,-123-18 15,212 18-15,-195-18 16,36 17-16,-18-17 0,211 0 16,-211 18-16,124-1 15,-177-17-15,71 36 16,-142-19-16,-17 1 15</inkml:trace>
  <inkml:trace contextRef="#ctx0" brushRef="#br0" timeOffset="-147493.929">21237 13494 0,'-17'-18'15,"17"36"17,0 35-17,17-18-15,1 88 16,0-52-16,-18 0 0,17 140 16,-17 71-1,-17-88-15,-1 36 16,-35 264-16,35-247 15,-17 211-15,35-264 16,0 124-16,0-177 16,0 0-16,-18-18 0,18 19 15,-17-19-15,17-17 16,0 0-16,-18 17 0,18 89 16,18-124-16,17 35 15,-17-70-15,-1-17 16</inkml:trace>
  <inkml:trace contextRef="#ctx0" brushRef="#br0" timeOffset="-138207.958">23548 13547 0,'18'0'15,"-18"-18"1,-18 18 15,0 0-15,1 18-1,-1-1-15,-17 36 16,17-17 0,0 34-16,1 18 15,17-35-15,17 35 16,1-52-16,17 34 16,-17-52-1,0 17-15,-1-17 0,1-1 16,0 1-16,-36-18 31,18-18-31</inkml:trace>
  <inkml:trace contextRef="#ctx0" brushRef="#br0" timeOffset="-137610.821">23707 13864 0,'17'0'15,"-17"18"1,0 17 0,18 0-16,-18 18 15,0-17-15,0-1 16,0-18-16,0 19 16,0-19-16,0-34 31</inkml:trace>
  <inkml:trace contextRef="#ctx0" brushRef="#br0" timeOffset="-137423.85">23689 13670 0,'0'18'16</inkml:trace>
  <inkml:trace contextRef="#ctx0" brushRef="#br0" timeOffset="-136969.665">23848 13547 0,'17'0'16,"-17"17"-1,18 1-15,-18 17 16,18-17-16,-1 17 16,-17-17-16,18 17 0,0 18 15,-1-18-15,-17 1 0,18 16 16,0 37-16,-18-54 16,0 35-1,-18-52-15,18 17 0,-18 1 16,1-1-16,-19-17 15,19 17-15</inkml:trace>
  <inkml:trace contextRef="#ctx0" brushRef="#br0" timeOffset="-135032.444">22825 14217 0,'-18'0'16,"18"18"-1,0-1 1,0 1-16,18 17 16,-1-17-16,19-1 0,-1 19 15,0-19 1,36 36-16,-36-17 15,18-19-15,-18 1 0,1 17 16,-19-17-16,36-1 16,-35 1-16,-1-18 15,-34 0 1,-1 0-16</inkml:trace>
  <inkml:trace contextRef="#ctx0" brushRef="#br0" timeOffset="-134781.18">23142 14182 0,'-17'17'16,"-1"19"-1,0 17-15,1-1 16,-36 37 0,17-36-16,19-1 0,-18 1 15,-1-17-15,19-1 16,-1 0-16,0 0 0,1-17 0</inkml:trace>
  <inkml:trace contextRef="#ctx0" brushRef="#br0" timeOffset="-132129.146">23583 15363 0,'18'0'31,"35"0"-15,-18 0-16,0 0 16,36 0-1,-18-17-15,0 17 16,-18 0-16,-17-18 0,-36 18 31,-17 0-31</inkml:trace>
  <inkml:trace contextRef="#ctx0" brushRef="#br0" timeOffset="-131784.346">23636 15346 0,'0'0'0,"-18"0"15,18 17 1,18 1-16,-18 17 16,18 18-1,-18 18-15,0-18 16,0 35-16,0-53 16,0 36-16,0-36 15,0 0-15,0-17 16,35 0-1,-17-1-15,35-17 16,-36 18-16,19-18 16,-19 0-16,18 18 0,-17-18 15,0 0-15,-1 17 0</inkml:trace>
  <inkml:trace contextRef="#ctx0" brushRef="#br0" timeOffset="-131115.939">24007 15822 0,'0'0'0,"17"18"16,1-18-16,-1 0 15,19 0-15,-19-18 16,19 0-1,-36 1-15,17-18 16,-17 17-16,18-35 16,-18 0-16,0 18 15,0-36-15,0 54 16,0-19 0,-18 19-16,1 17 15,-1 0 1,0 17-16,1 19 15,17-19-15,-18 19 0,18-19 16,0 36-16,18-35 16,-18 17-16,35 18 15,0-18 1,-17-17-16,0-1 0,17 19 16,-18-36-16,1 0 15</inkml:trace>
  <inkml:trace contextRef="#ctx0" brushRef="#br0" timeOffset="-130565.672">24306 15328 0,'18'0'16,"0"18"-1,-18-1 1,35 1-16,-17-18 16,35 0-1,-36 0-15,1 0 0,-1 18 0,1-1 16,0-17-16,-18 18 15,17 0-15,-17-1 16,18 1-16,-18 0 16,0-1-16,18-17 15,-18 18-15,0 0 0,0 17 16,0-18-16,0 36 16,0-35-16,0 35 15,0-35-15,0 34 16,0-34-16,17 17 15,-17-17-15,18 0 16,-18-1-16,0 1 31,-18-18 1,1 0-17,-1-18 1,0 18-16,-17 0 15,17 0-15,1 0 16,-18 0 0,17 0-16,-17 0 0</inkml:trace>
  <inkml:trace contextRef="#ctx0" brushRef="#br0" timeOffset="-126995.734">22789 15946 0,'18'0'15,"0"-18"1,-1 18-16,36 0 16,-35 0-16,35 0 15,-36 0 1,19 0-16,-19 18 0,19-1 15,-1 18-15,-17-17 16,-1 0-16,1-1 16,-18 19-16,-18-36 15,1 35 1,-19-17-16,1-1 16,17 1-16,-17 17 15,17-35-15,1 35 16,-1-17-16,18 17 15,18-17-15,17 17 16,-17-35-16,35 18 16,-18-18-16,18 0 15,-35 18-15,-1-18 16,1 0-16,-1 0 16,-17 17-16,-17-17 15</inkml:trace>
  <inkml:trace contextRef="#ctx0" brushRef="#br0" timeOffset="-126633.697">22842 16193 0,'18'0'47,"0"0"-32,-1 0-15,36 0 16,-18 0-16,36 0 16,-36 0-16,1 0 15,34 0 1,18 0-16,-70 17 16</inkml:trace>
  <inkml:trace contextRef="#ctx0" brushRef="#br0" timeOffset="-117152.332">23901 16986 0,'0'-17'31,"0"-1"0,0 0-15,-18 1 0,0 17-1,1 0 1,-18 0 0,17 0-16,0 17 0,-35 1 15,36 0-15,-1-18 16,0 17-16,18 1 15,0 0 1,0-1 0,18 1-16,-18-1 15,18-17-15,-18 18 16,17-18-16,-17 18 16,18-18-1,-18 35 1,0-17-16,0-1 15,18-17 64,-18 18-17,17-18-46,-17 18-1,0-36 1,0 0 62,18 18-78,-36 0 78,1 0-31,-1 18-31,0-18-1,1 0-15,-1 0 16,0 0 0,1 18-1,-1-18-15,0 0 16,18-18 31,18 18-32,0 0-15,-1-18 16,1 18 0,0 0-16,-1 0 15,1 0 1,0 0-1,-1 0 1,-17 18 0,0 0-1,0-1 17,0 1-17,0-1-15,0 1 16,-17 0-1,17-1 1,0 1 0,0 0-16,0-1 15,0 1-15,0 0 16,17-18-16,-17 17 16,0 1-16,18 0 15,0-18-15,-18 17 31,17-17-31,1 0 16,-1 0-16,1 0 16,0 0-16,-1 0 31</inkml:trace>
  <inkml:trace contextRef="#ctx0" brushRef="#br0" timeOffset="-116585.357">24007 17233 0,'-18'0'16,"36"-17"15,17 17-15,0 0-16,0 0 16,1 0-16,17 0 15,-36 0-15,1 0 16,-1-18-16,1 18 0,-18 18 15,-35-18 1</inkml:trace>
  <inkml:trace contextRef="#ctx0" brushRef="#br0" timeOffset="-116268.312">24148 16986 0,'0'0'0,"0"18"16,0 17-1,0 18 1,0-18-16,-18 1 15,18-1-15,0 18 16,18-36-16,-18 1 16,0 0-16,17 17 0,1-17 15,0-18-15,17 17 16,-18-17-16,19 0 16,-19-17-16</inkml:trace>
  <inkml:trace contextRef="#ctx0" brushRef="#br0" timeOffset="-115417.447">24465 16986 0,'18'0'47,"-1"0"-47,19 0 15,-19-17-15,19 17 16,-36 17-16,35-17 15,-35 18-15,0 0 32,0-1-17,-18-17 1,18 18-16,0-1 16,-17-17-16,17 18 15,0 0-15,0-1 16,0 1-16,0 0 15,0-1-15,0 19 16,0-19 0,0 1-1,17-18-15,1 0 16,0 17-16,-1-17 16,-17 18-1,18-18-15,-36 0 16,18 18-1,-17-18-15,17 17 16,-18-17 0,18 18-16,0 0 15,18-18 1,-18 17-16,17-17 16,-17 18-1,0 0 1,-17-1-1,-1-17-15,0 0 16,1 0-16,-1 0 16,0 0-1,1 18-15,-1-18 16</inkml:trace>
  <inkml:trace contextRef="#ctx0" brushRef="#br0" timeOffset="-113003.625">22913 17357 0,'-18'0'16,"1"0"15,-1 0-15,18 17 62,35 1-62,-17 0-16,35 35 15,-18-18-15,0 0 16,1 18-16,-1 0 0,18 0 15,-18-18-15,53 53 16,-52-52-16,34 52 16,-35-71-16,-17 19 15,0-19-15,-1 1 0,1 0 16,0-18 0,-36 0-16,0-18 15</inkml:trace>
  <inkml:trace contextRef="#ctx0" brushRef="#br0" timeOffset="-112592.449">23301 17268 0,'-18'0'16,"18"18"-1,0 0 1,-17 35-16,-1-36 16,-17 72-16,17-37 15,-17 72-15,0-54 16,-1 54-16,19-71 16,-1 0-16,0 0 15,18-36-15,0 36 16,0-35-16,18-18 15</inkml:trace>
  <inkml:trace contextRef="#ctx0" brushRef="#br0" timeOffset="-112007.787">24994 18168 0,'0'0'16,"-17"0"-16,-1 18 15,0-1-15,1 36 16,-1-35-16,0 17 16,36-35-1</inkml:trace>
  <inkml:trace contextRef="#ctx0" brushRef="#br0" timeOffset="-111696.766">25435 17392 0,'-17'-35'16,"34"70"-16,-52-70 0,53 35 16,17 35-1,0-17-15,53 52 16,-52-35-16,52 54 16,-53-36-16,53 17 15,-52-35-15,17 36 16,-18-53-1,0-1-15,0 1 16,-17-18-16,0-18 16</inkml:trace>
  <inkml:trace contextRef="#ctx0" brushRef="#br0" timeOffset="-111453.087">26229 17498 0,'-35'35'16,"70"-70"-16,-106 88 16,54-18-16,-36 18 15,35 0-15,1 35 16,-1-17-16,18-19 0,18 72 16,-1-71-16,19 35 15,-19-53-15,1 36 16,-1-53-1,-17-1-15,0 1 16,0-36-16</inkml:trace>
  <inkml:trace contextRef="#ctx0" brushRef="#br0" timeOffset="-110701.298">26547 16951 0,'-18'-18'16,"36"36"-16,-54-53 0,19 35 15,-1 0 1,0 0-16,18 17 0,-17 19 16,17-19-16,0 19 15,0-19 1,0 1-16,17 17 0,1 0 15,0-17 1,-1 0-16,-17-1 0,0 1 16,-17 0-1,-1-1-15,0-17 0,1 18 16,-1-1-16,0 1 16,36-18-1,0 0 1,-1 0-16,1 0 15,0-18-15,-18 36 32,0 17-32,0 1 15,0-19-15,-18 19 16,18-19-16,0 1 0,18 0 16,-18-1-1,17 1-15,1-18 16,0 0-16,-1 0 15,18-18-15,-17 18 16</inkml:trace>
  <inkml:trace contextRef="#ctx0" brushRef="#br0" timeOffset="-110473.089">26705 17286 0,'18'0'15,"35"0"1,-18 0-16,0 0 16,-17 0-16,53 0 15,-54 0-15,1 0 16,-36 0-1,1 0-15</inkml:trace>
  <inkml:trace contextRef="#ctx0" brushRef="#br0" timeOffset="-110234.459">26811 17092 0,'-18'18'15,"18"35"1,0-36-16,0 19 0,0-1 16,0 0-16,0 0 0,0 36 15,0-53-15,18 17 16,0-17-16,17-1 16,-17-17-1,17 0-15,-17 0 16,17-35-16</inkml:trace>
  <inkml:trace contextRef="#ctx0" brushRef="#br0" timeOffset="-109707.294">27111 17004 0,'35'0'16,"-17"0"-16,35 0 16,-18 0-1,0 0-15,-17 0 16,-18 35-16,-18-35 15,1 35-15,-1 1 16,-17-1-16,17-17 16,18 17-16,0-17 15,18-1-15,-18 1 16,17-18-16,19 17 0,17-17 16,-36 18-16,1-18 15,0 18-15,-1-18 16,-17 17-16,0 1 15,-17 0 1,-1-18-16,18 17 0,-18 1 16,18 0-1,0-1 17,-17-17-17,-1 18 1,0-18-16,-17 18 15,0-1 1,17-17-16</inkml:trace>
  <inkml:trace contextRef="#ctx0" brushRef="#br0" timeOffset="-109588.214">27675 17515 0,'-17'-17'16</inkml:trace>
  <inkml:trace contextRef="#ctx0" brushRef="#br0" timeOffset="-97654.666">8573 8467 0,'-18'0'16,"0"0"-1,1 0 17,17-18-17,-18 18 1,18 18-1,18-18 64,17-18-64,0 18-15,53-18 16,-17 18-16,105-17 15,-88-1-15,36 18 0,105-35 16,-105 17-16,123 1 16,-141 17-1,52 0-15,-105 17 16,0 1-16</inkml:trace>
  <inkml:trace contextRef="#ctx0" brushRef="#br0" timeOffset="-96672.423">9560 13247 0,'18'0'16,"0"0"0,17-18-16,0 18 0,89 0 15,-54 0-15,124 18 16,-70-18-16,-1 0 15,1 0-15,17 0 16,106-35-16,-124 35 16,89-18-16,-106 0 15,17 18-15</inkml:trace>
  <inkml:trace contextRef="#ctx0" brushRef="#br0" timeOffset="-91382.413">1676 7902 0,'0'-17'16,"17"17"15,72 0-16,-37 0-15,19-18 0,17 0 16,124-17 0,-89 17-16,89 1 15,-106 17-15,70 0 16,-105 0-16,-18 0 16,53 17-16,-71 1 0,-18-18 15</inkml:trace>
  <inkml:trace contextRef="#ctx0" brushRef="#br0" timeOffset="-84092.168">11148 7355 0,'-18'0'31,"1"18"-16,17 0 1,-18 35-16,18-36 16,18 54-16,-18-18 15,17 35-15,1-53 16,-1 0-16,19 36 16,-19-53-16,19 17 15,-19-17-15,1-1 16,0-17-16,-1 0 15</inkml:trace>
  <inkml:trace contextRef="#ctx0" brushRef="#br0" timeOffset="-83535.592">11412 7585 0,'0'0'0,"18"0"0,0 0 16,-1 35-1,-17-17-15,0-1 16,18 19-16,-18-19 16,0 18-16,0-17 0,0 17 15,0-17-15,0-36 31,0-17-31,0 17 16,0-34-16,0 16 16,18 19-16,-18-54 15,17 18 1,1 36-16,-18-1 0,17 0 16,1 36-1,-18 0-15,18-1 0,-1 71 16,-17-35-1,18 0 1,-18-18 0,18 1-16,-1-19 15,-17 1 1</inkml:trace>
  <inkml:trace contextRef="#ctx0" brushRef="#br0" timeOffset="-83290.865">11783 7743 0,'0'0'16,"17"18"-16,1-18 0,17 35 15,-17-35 1,17 18-16,-17-18 0,-18 18 16,18-18-16,-1 17 15,1-17-15,-18 18 16</inkml:trace>
  <inkml:trace contextRef="#ctx0" brushRef="#br0" timeOffset="-83102.28">11959 7726 0,'0'0'0,"-35"35"16,17-17-16,1-1 0,-19 36 16,19-35-16,-1 0 15,0-1-15,18 1 16,-17-18-16,17 18 0</inkml:trace>
  <inkml:trace contextRef="#ctx0" brushRef="#br0" timeOffset="-82889.066">12136 7796 0,'0'18'0,"0"17"16,-18-17-16,0 17 15,1-35-15,17 18 0,-18 0 16,0-1 0,1-17-16</inkml:trace>
  <inkml:trace contextRef="#ctx0" brushRef="#br0" timeOffset="-82634.813">12365 7549 0,'0'36'16,"0"-19"-16,0 19 0,0-1 16,0 0-16,0 0 15,0 1-15,18-1 16,-18-17-16,0-1 16,17-17-16</inkml:trace>
  <inkml:trace contextRef="#ctx0" brushRef="#br0" timeOffset="-81883.056">12594 7638 0,'0'17'15,"0"1"1,0 17-1,0-17-15,0-1 16,18-17-16,-18 18 0,17-18 16,1 0-16,0 0 31,-36-18-15,18 1-1,0-1 1,0 1-16,0-1 15,0 0 1,0 1 0,-18 17-1,36 0 32,0-18-16,-18 36 48,-18-18-79,18 17 15,0 1-15,0 0 16,0-1-1,0 18-15,0-17 16,0 17 0,18-35-16,-18 18 15,17-18-15,1 18 0,0-18 16,-1 0-16,1 0 16,0 0-16,-1 0 15,-17-18-15,18 0 16,-18 1-16,0-1 15,0-17-15,-18 17 16,18 1-16,-35-19 16,0 1-1,-1 35 1,19 0-16,17 18 31</inkml:trace>
  <inkml:trace contextRef="#ctx0" brushRef="#br0" timeOffset="-81527.053">12859 7602 0,'0'0'0,"0"18"16,0 17-1,0-17-15,17 17 16,-17-17-16,18 17 16,0-35-1,-1 18-15,1-18 16,0-18 0,-18 0-16,0 1 15,0-1 1,-18 1-16,0-1 15,1 18-15,-1-18 16,0 18-16,18-17 16,-17 17-1,34 0-15,1 0 16</inkml:trace>
  <inkml:trace contextRef="#ctx0" brushRef="#br0" timeOffset="-81249.522">13070 7655 0,'0'18'16,"0"0"-16,18-1 16,-18 1-16,18-18 15,-18 17-15,17-17 16,19 0-16,-19 0 15,1-17 1,-18-1-16,0 1 16,0-1-16,0 0 0,-18 1 15,18-1-15,-35 0 16,17 18-16,1 0 16,17 18-1</inkml:trace>
  <inkml:trace contextRef="#ctx0" brushRef="#br0" timeOffset="-80966.16">13176 7408 0,'18'-35'16,"-36"70"-16,54-70 0,-19 35 15,1 18-15,17 17 16,0 0-16,18 36 16,-17-36-16,-1 0 15,-18-17-15,1 17 0,-18 18 16,0-18-16,-18 18 16,-17-17-16,-18 17 15,18-18-15,0-17 16,17-1-16,0 1 0,1-1 15,-1 1-15</inkml:trace>
  <inkml:trace contextRef="#ctx0" brushRef="#br0" timeOffset="-79303.341">19491 7373 0,'0'-18'15,"-18"18"-15,1 18 16,-1 0 0,0 52-16,1-17 15,-1 0-15,18-18 0,-17 71 16,17-71-16,17 54 15,1-54-15,35 18 16,-36-35-16,54-1 16,-53-17-16,17-17 15</inkml:trace>
  <inkml:trace contextRef="#ctx0" brushRef="#br0" timeOffset="-78930.716">19808 7655 0,'0'0'16,"-17"71"-16,17-36 0,0 18 0,-18 0 15,18-18 1,0-17-16,18-36 31,-1-35-15,-17 18-16,18-53 15,0 53-15,17-36 16,-35 36-16,18 35 0,-1-18 16,1 36-1,-18 35-15,0-18 16,0 35-1,0-34-15,0 17 16,18-36-16,-18 19 0,0-1 16,0-17-1</inkml:trace>
  <inkml:trace contextRef="#ctx0" brushRef="#br0" timeOffset="-77962.82">20161 7867 0,'18'18'47,"0"-1"-32,-1-17-15,1 18 0,-1 0 16,1-18-16,-18 17 15,18 1-15</inkml:trace>
  <inkml:trace contextRef="#ctx0" brushRef="#br0" timeOffset="-77796.73">20302 7849 0,'-35'18'15,"17"0"-15,-17-1 0,18 1 16,-19 17 0,19-17-16,-1 17 15</inkml:trace>
  <inkml:trace contextRef="#ctx0" brushRef="#br0" timeOffset="-77611.482">20514 7885 0,'-35'35'0,"70"-70"16,-88 88-16,0-1 16,36-16-16,-19-1 15,36-17-15,-17-1 16,34-17-16</inkml:trace>
  <inkml:trace contextRef="#ctx0" brushRef="#br0" timeOffset="-77384.708">20620 7532 0,'0'0'0,"0"17"16,18 19-16,-18-19 16,0 54-16,0-36 15,0 36 1,0-54-16,0 54 16,0-53-16,0-1 15</inkml:trace>
  <inkml:trace contextRef="#ctx0" brushRef="#br0" timeOffset="-77095.076">20849 7743 0,'-17'18'15,"17"0"-15,0-1 0,0 1 16,0 0-16,35 17 15,0-17-15,0-18 16,-17 0-16,17 0 16,-17 0-16,-18-18 15,0 0-15,-18 1 16,-17-19-16,17 19 16,1-36-16,-1 35 15,0 18-15,18-17 0,-17 17 16,34 17-1,1-17-15</inkml:trace>
  <inkml:trace contextRef="#ctx0" brushRef="#br0" timeOffset="-76795.54">21202 7726 0,'-18'0'0,"1"17"16,17 19-16,0-19 16,-18 1-16,36 35 0,-18-35 15,35 17 1,-17-17-16,17-18 16,0 0-16,-17 0 15,-18-18-15,17 0 0,-17 1 16,0-1-16,0-17 0,-17-1 15,-1 19-15,1-1 16,-1 0-16,0 1 0,1 17 16,-1 0-16,18 17 15,0 1-15</inkml:trace>
  <inkml:trace contextRef="#ctx0" brushRef="#br0" timeOffset="-76541.628">21414 7779 0,'0'17'15,"-18"-17"-15,18 18 0,0 0 16,35 17 0,-17-35-16,35 18 15,-36-18-15,19 0 16,-19 0-16,1 0 0,17-18 15,-35 0-15,0 1 16,-17-1-16,-1-17 16,18 17-16,-35 0 15,35 1-15</inkml:trace>
  <inkml:trace contextRef="#ctx0" brushRef="#br0" timeOffset="-76321.401">21555 7391 0,'0'0'0,"53"35"0,-18-17 16,35 70-16,-34-53 16,-1 0-16,36 54 15,-54-54-15,1 0 16,-18 18-16,0-18 0,-35 36 15,-1-36-15,-17 18 16,18-18-16,0-17 16</inkml:trace>
  <inkml:trace contextRef="#ctx0" brushRef="#br0" timeOffset="-75487.833">30815 7638 0,'-35'17'15,"17"-17"-15,1 18 0,-1 35 16,0-18-16,18 36 16,0-36-16,18 36 15,17-36-15,1 35 16,-1-52 0,35 17-16,-52-35 15,35 18-15,-35-36 16</inkml:trace>
  <inkml:trace contextRef="#ctx0" brushRef="#br0" timeOffset="-75154.263">31097 7867 0,'18'71'16,"-36"-142"-16,36 177 0,-18-53 15,18-18-15,-18 0 0,0 1 16,17-36 0,-17-18-1,18-35 1,0 18-16,-18-36 16,17 36-16,1-18 15,-18 35-15,17 1 16,1 17-16,0 35 15,-18 18 1,17-18-16,-17-17 0,0 52 16,18-52-16,-18 35 15,0-35-15,18-1 16,-18 1-16</inkml:trace>
  <inkml:trace contextRef="#ctx0" brushRef="#br0" timeOffset="-75004.745">31485 8061 0,'18'18'15,"-36"-36"-15,54 53 16,-19-35-16,1 18 0,17 0 16,-17-18-16,17 17 15</inkml:trace>
  <inkml:trace contextRef="#ctx0" brushRef="#br0" timeOffset="-74848.68">31679 8026 0,'-17'35'16,"-1"-17"-16,1-1 16,-36 36-16,53-18 15,-18-17-15,18 0 0,-18 17 16,18-17-16</inkml:trace>
  <inkml:trace contextRef="#ctx0" brushRef="#br0" timeOffset="-74097.84">31997 8114 0,'0'0'0,"0"18"15,0-1 1,-18 18 0,1-17-16,-1 0 15,0-1-15,1 19 16,-1-36-16,0 17 15</inkml:trace>
  <inkml:trace contextRef="#ctx0" brushRef="#br0" timeOffset="-73808.289">32156 7832 0,'0'17'16,"0"36"-1,0-35-15,0 17 16,0 0-16,0 18 15,0-17-15,0-1 16,0-17-16,-18-1 0,18 1 0,0-1 16,18 1-1</inkml:trace>
  <inkml:trace contextRef="#ctx0" brushRef="#br0" timeOffset="-73207.278">32314 8026 0,'-17'17'15,"17"1"1,0 0-16,0 17 16,17-35-16,1 18 15,-18-1-15,35-17 16,-17 0-16,0 0 15,-18-17-15,0-1 16,0 0 0,-36 1-1,36-1-15,-17-17 16,17 17-16,-18 18 16,36 0-16,-1 0 15,1 0 1,0 0-16,17 0 15,-17 0 1,17 0-16,0 0 16,-17 0-16,17-18 15,-17 18-15,-1 18 16,-17 0 0,-35 17-1,17-17-15,18-1 16,0 1-16,0 0 0,0-1 0,18-17 15,17 18-15,-17-18 16,35 0 0,-35 0-16,-1 0 0,1-18 15,-1-17 1,-17 17-16,-35-17 16,18 17-16,-36-17 15,17 17 1,19 18-16,34 0 15,1 18 1</inkml:trace>
  <inkml:trace contextRef="#ctx0" brushRef="#br0" timeOffset="-72896.792">32861 8026 0,'0'0'16,"-17"0"-16,-1 17 0,0 1 15,18 35 1,0-18-16,0-17 0,0 17 16,36 0-16,-1-17 15,18-18-15,-18 0 16,-17 0-16,-1-18 15,1 1-15,0-1 16,-18-17-16,0 17 0,-36-35 16,19 36-16,-1-1 15,0 0-15,-17 1 0,18 17 16,-1 0-16,18 17 16</inkml:trace>
  <inkml:trace contextRef="#ctx0" brushRef="#br0" timeOffset="-72629.896">33038 7779 0,'0'0'0,"17"0"0,1 0 15,0 17 1,34 54-16,-34-36 15,35 53-15,-35-35 16,17 53 0,-17-53-16,-18-18 0,17 54 15,-17-37-15,-17-16 16,17-1-16,-18-17 0,-17 35 16,-1-36-16,-34 1 15</inkml:trace>
  <inkml:trace contextRef="#ctx0" brushRef="#br0" timeOffset="-71362.532">11959 12100 0,'0'-17'16,"0"-1"-16,-17 18 15,-1 18 1,18-1-16,-18 19 16,1 69-1,17-52-15,0 18 0,0-1 16,17 36-16,19-53 16,-19-18-16,36 36 15,-18-53-15,1 17 16,-19-35-16</inkml:trace>
  <inkml:trace contextRef="#ctx0" brushRef="#br0" timeOffset="-70528.621">12330 12224 0,'0'17'31,"0"19"-31,0-1 16,17 18-16,1-18 16,0 36-16,-18-36 15,35 36-15,-35-36 16,17 0 0</inkml:trace>
  <inkml:trace contextRef="#ctx0" brushRef="#br0" timeOffset="-70159.79">12647 12629 0,'-18'0'16,"18"18"-16,-17 17 16,-1-17-16,18 0 0,-35 17 15,35-17-15,-35 17 16</inkml:trace>
  <inkml:trace contextRef="#ctx0" brushRef="#br0" timeOffset="-68820.123">12876 12259 0,'0'18'16,"18"52"-1,-18-34-15,0-1 16,18 35-16,-18-34 15,17 17-15,-17-18 16,0-18-16,18-17 0</inkml:trace>
  <inkml:trace contextRef="#ctx0" brushRef="#br0" timeOffset="-68252.409">13123 12400 0,'-17'18'0,"17"35"15,0-36-15,17 36 16,1-35-16,0 0 0,17 17 16,-17-35-1,17 0-15,-18 0 16,19-18-16,-36 1 15,0-19-15,-18 19 16,0-36 0,1 35-16,-1 0 0,18 1 15,-17-18-15,17 17 16,17 0 0,1 18-16,35 0 15,-36 0-15,1 0 16,17 18-1,-17 0-15,-18-1 16,-18 18 0,18 18-1,0-35-15,0 17 16,0-17-16,18 0 0,17 17 16,-17-35-1,17 0-15,-17 0 16,17-18-16,-17 1 15,-1-19-15,-17 19 16,-17-36-16,17 35 16,-36-17-1,19 35-15,-1-18 16,0 18-16,-17-17 0,18 17 0,-1 0 16</inkml:trace>
  <inkml:trace contextRef="#ctx0" brushRef="#br0" timeOffset="-67929.772">13670 12418 0,'0'0'0,"0"17"15,0 19 1,0-1-16,0-17 0,0-1 16,0 1-16,18 0 15,-18-1-15,17-17 0,1 0 16,0 0-16,-1 0 16,1-17-16,-18-19 15,-18 19-15,1-36 16,-1 35-16,-17 0 15,17 1-15,-35-1 16,36 18 0,17 18-16,17-18 15</inkml:trace>
  <inkml:trace contextRef="#ctx0" brushRef="#br0" timeOffset="-67657.576">13794 12065 0,'35'18'0,"-70"-36"0,88 53 16,17 18-16,-35-18 15,18 18-15,18 18 16,-54-36-16,19 1 15,-19-1-15,-17 0 0,0 36 16,-17-36-16,-19 18 16,1-36-16,-18 19 15,18-19-15,-18 1 16</inkml:trace>
  <inkml:trace contextRef="#ctx0" brushRef="#br0" timeOffset="-66996.166">19914 12083 0,'-17'-36'15,"34"72"-15,-52-89 0,17 53 16,1 17-16,-1 1 15,18 17-15,-18 1 0,18 16 16,0-16 0,0 17-16,0 0 0,18 35 15,0-53-15,-18 0 16,35-17-16,-17 17 0,17 1 16,-17-36-16,35 0 15,-36 0-15,-17-18 16</inkml:trace>
  <inkml:trace contextRef="#ctx0" brushRef="#br0" timeOffset="-66796.048">20073 12224 0,'0'0'15,"18"0"-15,-1 17 0,-17 19 16,18-19-16,-18 1 15,18 70 1,-1-17-16,-17-18 16,18-18-1</inkml:trace>
  <inkml:trace contextRef="#ctx0" brushRef="#br0" timeOffset="-66634.336">20338 12524 0,'-18'35'15,"36"-70"-15,-54 88 0,19-36 16,-1 1-16,0-1 0,1-17 16</inkml:trace>
  <inkml:trace contextRef="#ctx0" brushRef="#br0" timeOffset="-66440.252">20602 12312 0,'0'0'15,"0"35"-15,0 1 16,0-19-16,0 18 0,18 18 15,0-17-15,-1-1 16,1-17-16,-1-18 16</inkml:trace>
  <inkml:trace contextRef="#ctx0" brushRef="#br0" timeOffset="-65889.798">20867 12365 0,'0'0'16,"-18"35"-16,18-17 0,0 35 15,0-36-15,35 19 16,-17-19-16,0 1 16,-1-18-16,19 0 15,-19 0-15,1-35 16,-18 17-16,0-17 15,0 17-15,-18-17 16,18 17-16,-17 1 16,-1 17-1,18-18-15,18 18 16,17 0 0,-17 0-16,34 0 15,-34-18-15,0 18 0,-1 0 16,1 0-16,-18 18 15,0 0 1,-18-1-16,18 1 16,0-1-16,0 1 15,0 17 1,18-17-16,-18 0 0,18-18 16,17 0-1,-17 0-15,17-18 16,-17 18-16,-1-18 0,1 1 15,-1-19-15,-17 19 16,0-1-16,-17-17 16,-18 17-1,17 18-15,-17 0 0,-1 0 16,19 0 0,17 18-1</inkml:trace>
  <inkml:trace contextRef="#ctx0" brushRef="#br0" timeOffset="-65610.889">21502 12312 0,'-18'18'16,"18"-1"-1,-17 1-15,17 0 0,0 17 16,0-18-16,17 1 15,1 0-15,17-1 16,-17-17 0,17-17-1,-35-1-15,0 0 16,-18 1-16,18-1 16,-35 1-16,17-1 15,1 18 1</inkml:trace>
  <inkml:trace contextRef="#ctx0" brushRef="#br0" timeOffset="-65380.771">21678 12065 0,'53'18'15,"-35"17"-15,52 18 16,-34-18-16,-19 0 16,19 54-16,-19-54 0,-17 35 15,0-34 1,-35 17-16,17-18 16,1-17-16,-19-1 0</inkml:trace>
  <inkml:trace contextRef="#ctx0" brushRef="#br0" timeOffset="-64537.43">31415 12629 0,'0'0'0,"-18"0"0,1 0 16,-1 18-16,0 35 15,1 0-15,-1 53 16,18-53-16,0 0 15,35 52-15,-17-69 16,53 34-16,-54-52 16,18 0-16,18-1 15,-17-17-15,-19 0 16,1 0-16</inkml:trace>
  <inkml:trace contextRef="#ctx0" brushRef="#br0" timeOffset="-64355.044">31732 12718 0,'0'0'16,"18"105"-16,0-52 0,-1 36 16,1-36-16,17 17 15,-35-35 1,18 18-16,-18-35 15</inkml:trace>
  <inkml:trace contextRef="#ctx0" brushRef="#br0" timeOffset="-64187.007">31997 13123 0,'0'0'0,"0"18"0,-18 53 16,1-54-16,-1 36 15,0-35 1,1-1-16,17 1 0,-36 17 16,19-35-16</inkml:trace>
  <inkml:trace contextRef="#ctx0" brushRef="#br0" timeOffset="-63942.897">32244 12929 0,'0'0'16,"18"36"-16,-18-1 0,-18 35 15,18-34-15,0-1 0,0 18 16,0-18-1,0 0-15,0-17 0,0 0 16,18-18 0</inkml:trace>
  <inkml:trace contextRef="#ctx0" brushRef="#br0" timeOffset="-63355.334">32456 13070 0,'-18'53'0,"36"-106"0,-36 124 16,18-18-1,18-35-15,-1-1 0,36 18 16,18-35 0,-54 0-16,36-17 15,-35-1-15,-18-17 16,0 17-16,-35-17 15,17 35-15,-17-35 16,17 17 0,0 0-16,36 18 15,0 0 1,-1 0-16,19 0 16,-1 0-1,-17 0-15,17 0 16,-18 0-1,36 0-15,-35 0 16,0 0-16,-1 0 16,1 0-16,-18 18 15,0 0-15,0-1 0,-18 1 16,1 17-16,-1 1 16,0-19-16,18 1 15,18-18-15,0 17 16,-1-17-16,1 0 15,17 0-15,-17 0 16,-1-17-16,-17-1 16,0 1-16,0-19 15,-17 19 1,-1-19 0,1 19-16,17-1 15,-18 18 1</inkml:trace>
  <inkml:trace contextRef="#ctx0" brushRef="#br0" timeOffset="-63063.263">33126 13159 0,'-18'0'0,"1"0"16,-1 17-16,0 19 16,18-19-16,0 1 15,0 17-15,18-17 0,0 17 0,-1-17 16,54 17-16,-36-17 16,18-18-1,-18 0-15,-17 0 16,0-18-16,-18-17 15,-18-1-15,-35 1 16,35 17-16,-35-34 16,18 34-16</inkml:trace>
  <inkml:trace contextRef="#ctx0" brushRef="#br0" timeOffset="-62802.513">33285 12841 0,'17'-18'15,"-34"36"-15,70-36 0,-18 18 0,18 53 16,-18-35 0,18 70-16,-35-35 15,-1 0-15,-17-18 16,0 18-16,0 0 0,0-18 15,-17 18-15,-1-17 0,-35 52 16,35-71-16,-35 19 16,36-19-16,-18 1 15</inkml:trace>
  <inkml:trace contextRef="#ctx0" brushRef="#br0" timeOffset="-62641.782">33690 13600 0,'-35'0'16,"17"0"-16</inkml:trace>
  <inkml:trace contextRef="#ctx0" brushRef="#br0" timeOffset="-39395.843">847 2275 0,'-18'0'15,"36"0"48,-1 0-48,1 0-15,0 0 16,-1 0-16,19 0 0,-1 0 0,0 0 16,71 0-16,-53 0 15,17-17-15,71 17 16,-70-18-16,88 18 15,-71 0-15,124 0 16,-107 0-16,125 0 16,-89 0-16,-18 0 15,18 0-15,1-17 0,-1 17 16,141-36-16,-123 19 16,141-19-16,-142 19 15,89-1 1,-123 0-16,87 1 15,-105 17-15,88-18 16,-106 18-16,-17 0 0,0 0 16,52-18-16,-70 18 15,0 0-15,-36 0 16,-17 18-16,-17-18 16</inkml:trace>
  <inkml:trace contextRef="#ctx0" brushRef="#br0" timeOffset="-901.732">7902 2152 0,'-17'0'31,"17"18"-15,0-1 0,17-17-1,1 18 1,0-18-16,17 0 15,-18 0-15,36 0 16,-17 0-16,34 0 16,-35 0-16,36 0 15,-18 0-15,35 0 16,-35 0 0,0 0-16,53-18 15,-53 18-15,0 0 0,88 18 16,-35 0-1,35-18 1,-88 0-16,70 0 16,-52 0-16,-18 0 15,-1 0-15,1-18 16,0 18-16,0 0 0,18 0 0,52 0 16,-52 0-1,-1 0-15,71-18 16,-70 18-16,0 0 0,-1 0 15,54 0-15,-19 0 16,-34 0-16,-18 0 16,70 0-1,-70 0-15,18 0 0,-18 0 16,17 0-16,36 0 16,18 0-16,-71 0 15,-18 0-15,18 0 0,0 0 16,52 0-1,-34 0-15,35 0 16,-53 0-16,53 0 16,-18 0-16,-35 0 15,-18 18-15,53-18 16,-35 0-16,53 0 16,-53 0-16,53 0 15,-53 0-15,0 0 16,52 0-16,1 0 15,-53 0-15,0 0 16,71 0-16,-1-18 16,-70 18-1,17 0-15,54 0 16,-71 0-16,0 0 0,0 0 16,17 0-16,-17 0 0,53 0 15,-53 0-15,0 0 16,0 0-16,0 0 15,0 0-15,-1 18 0,72 0 16,-89-18-16,71 17 16,-35 18-1,-18-35-15,-1 18 16,1 0-16,0-1 0,71 1 16,-54-18-16,71 0 15,-88 0-15,106 0 16,-106 0-16,88 0 15,-88 0-15,71 0 16,-89 0-16,18 18 16,0-18-1,-36 0-15,-17 17 16,-17-17 0</inkml:trace>
  <inkml:trace contextRef="#ctx0" brushRef="#br0" timeOffset="4994.209">10089 2663 0,'0'-17'16,"-17"-18"-1,17 17-15,-18 18 16,36 0 0,-18 18-16,35 17 15,0 0-15,1 0 16,34 36-1,-17-18-15,-18-18 0,18 18 16,-17-18-16,17 1 0,17 34 16,-35-35-16,1 18 15,-19-35-15,-17 0 16,18-18-16,-18 17 0,-18-17 16,18-17-1</inkml:trace>
  <inkml:trace contextRef="#ctx0" brushRef="#br0" timeOffset="5224.232">10460 2628 0,'0'0'15,"-18"0"-15,1 0 0,-1 18 16,0 17-16,1 0 0,-19 71 15,36-53-15,-35 71 16,17-89-16,18 18 16,-17-18-16,-1 18 15,18-18-15,-17-17 0,17 17 0,0-17 16</inkml:trace>
  <inkml:trace contextRef="#ctx0" brushRef="#br0" timeOffset="5823.923">10777 2417 0,'0'0'0,"0"-18"15,-17 18-15,-1-35 16,0 35-16,1 0 15,17-18-15,-18 18 0,18 18 16,-17-1 0,17 1-16,0 0 15,17-1-15,-17 1 16,18-18-16,-18 17 16,17-17-16,-17 18 0,0 0 0,0-1 15,0 1-15,0 0 16,-17-1-16,17 1 15,-35 0 1,35-1-16,-36-17 16,36 18-16,18-1 31,-18 1-15,18-18-1,-18 18-15,17-18 0,-17 17 16,0 1-1,0 0-15,0-1 16,18 1 0,-1-18-16,1 0 15,0 0-15</inkml:trace>
  <inkml:trace contextRef="#ctx0" brushRef="#br0" timeOffset="6023.478">10918 2575 0,'0'0'16,"18"18"-16,0-18 16,-1 0-16,1 0 15,0 0-15,-1 0 16,-17-18-1</inkml:trace>
  <inkml:trace contextRef="#ctx0" brushRef="#br0" timeOffset="6206.058">10989 2452 0,'0'35'15,"0"-17"1,0 17-16,18 0 0,-18 18 15,17-35-15,-17-1 16,36 19-16,-19-36 16,19 0-1,-19 0-15,-17-18 16</inkml:trace>
  <inkml:trace contextRef="#ctx0" brushRef="#br0" timeOffset="6562.84">11165 2328 0,'18'0'15,"0"0"-15,-1 0 16,1 0-16,0 0 16,-1 18-16,1 0 15,-18-1 1,-18 1-16,18 0 15,0-1-15,-17 1 0,17 17 16,0-17-16,17 17 16,1-17-1,0-1-15,-1 1 0,1 0 16,-1-18-16,1 17 16,-18 1-1,-18-18-15,1 17 16,-36 1-1,35-18-15,1 0 0,-1 18 0,0-18 16,18 17 0,18-17-16,-18 18 0</inkml:trace>
  <inkml:trace contextRef="#ctx0" brushRef="#br0" timeOffset="6733.604">11606 2928 0,'0'0'15,"-35"53"-15,0-35 0,0 17 0,-18 18 16,17-18 0,1 0-1</inkml:trace>
  <inkml:trace contextRef="#ctx0" brushRef="#br0" timeOffset="7012.586">11836 2575 0,'0'0'0,"35"36"15,0-19-15,-17 18 16,17 1-16,-17-19 16,35 36-16,-18-17 15,-17-19-15,-1 1 0,19 0 16</inkml:trace>
  <inkml:trace contextRef="#ctx0" brushRef="#br0" timeOffset="7246.706">12294 2558 0,'0'0'0,"-17"0"0,-1 17 0,0 36 15,1 0-15,-1 35 16,18-35-16,0 71 16,18-71-16,-18 0 15,17-1-15,-17 1 0,18-35 16,0 35 0,-18-35-16,17-1 0</inkml:trace>
  <inkml:trace contextRef="#ctx0" brushRef="#br0" timeOffset="7801.928">12541 2364 0,'-35'0'16,"70"0"-16,-88 0 0,36 0 15,-1 17-15,0-17 0,18 18 16,0 0 0,0-1-16,18-17 15,0 18-15,17-1 16,-35 1-16,18-18 0,-1 18 15,-17-1-15,0 1 16,0 0-16,-17-1 0,-1 19 16,0-19-1,1 1-15,-1-1 0,0 1 16,18 0-16,-17-1 16,17 1-16,17-18 15,1 0-15,0 18 16,-1-18-1,1 0 1,0 0-16,-1-18 16</inkml:trace>
  <inkml:trace contextRef="#ctx0" brushRef="#br0" timeOffset="8012.848">12629 2575 0,'0'0'0,"18"0"15,0 0-15,17 0 16,-35-17-16,18 17 16,-1-18-16,1 0 15,-18 1 1,0-1-16</inkml:trace>
  <inkml:trace contextRef="#ctx0" brushRef="#br0" timeOffset="8207.865">12718 2417 0,'0'0'0,"-18"17"0,18 36 15,0-35-15,0 35 16,0-36-16,0 19 15,0-1-15,18 0 16,-18 0-16,17-17 16,-17 0-16,18-18 15,-18 17-15,18-17 16</inkml:trace>
  <inkml:trace contextRef="#ctx0" brushRef="#br0" timeOffset="8603.217">12912 2364 0,'17'0'31,"1"0"-15,0 0-16,-1 17 15,-17 1-15,0 0 16,-17 17 0,-1-18-16,18 36 15,0-17-15,0-19 16,18 1-16,-18 0 16,17-1-16,1 1 15,0-1-15,-18 1 16,0 0-1,0-1 1,0 1-16,-18-18 16,18 18-1,-18-1 1</inkml:trace>
  <inkml:trace contextRef="#ctx0" brushRef="#br0" timeOffset="8725.332">13176 2752 0,'0'0'0,"-17"0"0,-1 0 16</inkml:trace>
  <inkml:trace contextRef="#ctx0" brushRef="#br0" timeOffset="10782.522">1940 2628 0,'-17'-17'16,"34"17"0,19 35-1,-1 0-15,18 0 16,70 36-16,-52-36 16,-18 1-16,53 34 15,-54-52-15,1-1 16,18 19-16,-53-36 15,-1 0-15</inkml:trace>
  <inkml:trace contextRef="#ctx0" brushRef="#br0" timeOffset="10972.027">2452 2611 0,'-53'70'15,"35"-35"1,1 18-16,-54 53 16,18 18-16,36-71 15,-1-18-15,18 18 16,0-36-16,0 1 0,18 0 16</inkml:trace>
  <inkml:trace contextRef="#ctx0" brushRef="#br0" timeOffset="11184.59">2893 2946 0,'-18'53'16,"36"-106"-16,-53 141 0,17-53 0,0 0 15,18-17-15,0 0 16,18-18 0,0 0-16</inkml:trace>
  <inkml:trace contextRef="#ctx0" brushRef="#br0" timeOffset="11384.121">3052 2558 0,'17'35'15,"-34"-70"-15,52 88 0,18-18 16,-18-18-16,0 1 16,36 0-16,-36-1 15,0-17-15,-17 18 16,17-18-16</inkml:trace>
  <inkml:trace contextRef="#ctx0" brushRef="#br0" timeOffset="11601.198">3563 2469 0,'-35'18'15,"17"-18"-15,1 18 16,-19 35-16,19-18 15,-1 35 1,0-34-16,18-1 0,18 0 0,0 18 16,17 18-1,-17-54-15,17 19 0,-18-19 16,1 36 0,-18-35-16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2:01.3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2275 2752 0,'0'-18'16,"0"0"15,0 36-15,18 17 0,-18 1-16,18 87 15,-18-70-15,17 88 16,-17-88-16,18 18 15,0 17-15,-18-35 16,0-18-16,17 0 16,-17 1-16,18-19 15</inkml:trace>
  <inkml:trace contextRef="#ctx0" brushRef="#br0" timeOffset="644.93">3069 3369 0,'0'0'0,"0"18"0,35-18 16,-17 0-16,35 0 15,-35-18-15,52-35 16,-52 18-16,-1 0 16,1-1-16,-18-34 15,0 52-15,-18-17 16,1 17-16,-18 1 0,-18 17 16,17 0-16,19 17 15,-36 18-15,35 1 16,1 17-1,17-18-15,35 35 16,0-52-16,0 0 0,54-1 16,-37-17-16,1 0 15,0 0-15,36 0 16,-54-17-16,18-1 16</inkml:trace>
  <inkml:trace contextRef="#ctx0" brushRef="#br0" timeOffset="990.118">3598 3193 0,'0'0'16,"0"17"-16,18 71 15,0 36-15,17-1 16,-17-70-16,-1 53 16,1-71-16,-18 1 15,17-1-15,-17-17 16,-17-36-1,17-17-15,-18-1 16,1-69-16,17 52 16,-18-88-16,0 70 15,18 0-15,0 19 0,0-19 16,36 53 0,-19 18-16,18 0 15,1 18-15,-36 0 16,17 17-16,-17-17 0,0 17 15,0-18-15,-17 19 16,-1-19-16,0 1 16,1-36-1</inkml:trace>
  <inkml:trace contextRef="#ctx0" brushRef="#br0" timeOffset="1240.109">3898 3210 0,'0'53'16,"0"-106"-16,0 124 0,0-36 16,0-17-16,18 17 15,-1-17-15,19-18 16,-1 0-16,0-36 16,-17 19-16,0-19 15,-18 19-15,0-18 16,-18-1-16,0 19 15,1 17-15,-1 0 0,-17 0 16,17 0 0,18 17-16,-18-17 0,18 18 15,18 0-15</inkml:trace>
  <inkml:trace contextRef="#ctx0" brushRef="#br0" timeOffset="1485.349">4233 3193 0,'-17'0'16,"-1"17"-16,0-17 0,1 36 15,17-19-15,0 1 0,35 17 16,0 0 0,1-17-16,-1-18 15,35-18-15,-52 18 16,17-35-16,1 17 0,-19-17 15,1 0-15,-18 0 16,18-18-16,-18 17 0,0-16 16,0-1-16,-18 0 0,18 0 15</inkml:trace>
  <inkml:trace contextRef="#ctx0" brushRef="#br0" timeOffset="1735.109">4463 2822 0,'0'0'0,"0"-35"16,-18 35 0,18 53-16,18 0 15,-18 0-15,0 0 16,17 17-16,1 36 15,-18-53-15,18 17 16,-18-52-16,17 0 16,1-18-1,-1-36 1,1 19-16,0-1 16,-1 1-16,19 17 15,-19 0-15,-17 17 0,18 1 16,0 17-1,-18-17-15,0-1 0,0 1 16,0 0-16,17-1 0,1-17 16</inkml:trace>
  <inkml:trace contextRef="#ctx0" brushRef="#br0" timeOffset="2013.37">5133 3016 0,'35'0'16,"-17"0"-16,35-17 16,-36 17-1,1 0-15,-18 17 16,-18 1-16</inkml:trace>
  <inkml:trace contextRef="#ctx0" brushRef="#br0" timeOffset="2130.92">5239 3175 0,'53'0'16,"-106"0"-16,123 0 0,-52 0 15,17-18 1,-17 18-16</inkml:trace>
  <inkml:trace contextRef="#ctx0" brushRef="#br0" timeOffset="2725.476">6138 2628 0,'0'-53'15,"0"106"-15,18-70 32,17 87-32,-17-17 15,0 0-15,-18 18 0,17 34 16,1-34-16,-18 35 15,17-71-15,19 36 16,-19-54 0,1 1-16</inkml:trace>
  <inkml:trace contextRef="#ctx0" brushRef="#br0" timeOffset="3208.834">6650 3351 0,'0'0'16,"18"89"-16,-1-72 0,-17 19 15,18-36-15,-18-18 16,-18-53-1,1 36-15,-1-53 16,0 35-16,1 18 16,-1-18-16,18 17 0,0-16 15,0 16-15,0 19 16,18-1-16,-18 0 16,35 1-1,-17 17-15,17-18 16,-18 18-16,1 18 0,17 17 15,-17 0-15,0 1 16,17 16-16,-17 1 16,-1 0-16,1 0 0,17 35 15,-35-70-15,0 17 16,0-17-16,-18 0 16,1-18-16,-36 0 15,35 0-15,-17-18 0,-36 0 16,54 1-16,-18-19 15,17 19 1,18-1-16</inkml:trace>
  <inkml:trace contextRef="#ctx0" brushRef="#br0" timeOffset="3726.328">6597 3210 0,'0'0'32,"0"-17"-32,0-1 0,-18 18 0,18 18 15,18 17 1,0 0-16,-18 0 16,17 54-16,1-1 15,0-35-15,-1-18 16,1 53-1,-18-52-15,17-1 0,19 0 16,-19-35 0,1 0-16</inkml:trace>
  <inkml:trace contextRef="#ctx0" brushRef="#br0" timeOffset="4116.398">7267 2963 0,'-53'-17'16,"106"34"-16,-141-17 0,53 18 0,17 0 16,-17 35-16,17-1 15,18-16-15,18 34 16,-1-52-16,19 17 15,-19-17-15,19-18 0,34 17 16,-34-17-16,-19-17 16,1 17-16,-1-35 15,-17 17-15,0 0 16,0 1-16,-17-1 0,-1 0 16,18-17-16,-35 17 15,35 36 1,18 0-1,-1-1 1,18 19-16,18-19 16,-35 1-16,53 0 15,-36-18-15</inkml:trace>
  <inkml:trace contextRef="#ctx0" brushRef="#br0" timeOffset="4382.682">7620 2963 0,'0'0'0,"-35"0"0,17 18 0,-17 0 16,35-1-1,-18 1-15,18 17 0,0-17 16,0-1-16,35 19 16,1-19-16,34-17 15,-34 0-15,16 0 16,-34 0-16,0 0 15,-36 0-15,-17 0 16,0 18-16,-18 0 16,17-1-16,1 1 15,35 0 1</inkml:trace>
  <inkml:trace contextRef="#ctx0" brushRef="#br0" timeOffset="4660.66">7938 2963 0,'-18'-17'15,"0"17"-15,1 17 16,17 1-16,-18 17 16,36 18-16,-1-35 15,1 17-15,17-17 0,-17-1 16,17 1-16,0 0 15,-35-1 1,-53-17 0,36 0-16,-54 0 15,54 18-15,-36-18 16,17 0-16,19 18 16,-19-18-16</inkml:trace>
  <inkml:trace contextRef="#ctx0" brushRef="#br0" timeOffset="5065.306">8767 2858 0,'52'35'15,"-34"-35"-15,17 17 16,18-17-16,35 0 16,-35 0-16,36-17 15,-72 17-15,19-35 16,-19 17-16,-34-17 15</inkml:trace>
  <inkml:trace contextRef="#ctx0" brushRef="#br0" timeOffset="5223.405">8961 2593 0,'0'176'16,"0"-352"-16,0 423 15,17-106 1,-17-70-16,18-19 0,-1 37 15,1-72-15,-18 1 16,18 0-16,-1-36 16</inkml:trace>
  <inkml:trace contextRef="#ctx0" brushRef="#br0" timeOffset="5533.596">9155 2540 0,'17'53'16,"-34"-106"-16,52 229 0,-35-105 16,18 0-16,-18 52 15,17-70-15,-17 0 0,0-36 16,0 19-16,18-19 16,-18 1-16,17-18 0,-17-18 15,18 1-15,17-36 16,-35 0-16,18 35 15,-18-17-15,0 17 0,18 1 16,-18 34 0,0 1-1,0 17-15,0 1 16,0-19-16,0 1 16,17-1-16,19-17 15</inkml:trace>
  <inkml:trace contextRef="#ctx0" brushRef="#br0" timeOffset="5975.386">9525 3087 0,'0'17'16,"0"-34"-16,0 52 0,0-53 31,-18 1-15,18-1-16,0-17 15,0 17-15,0 1 16,18 17-16,0-18 16,-1 18-16,19 0 15,-19 0-15,18 0 16,-17 0-16,0 18 16,-18-1-1,-18 1 1,18 0-1,0-1 1,18-17-16,-1 18 16,19-18-16,-19 0 0,19-18 15,-19 1-15,1 17 16,-18-18-16,0 0 16,-18 1-16,1 17 15,-1-18-15,0 0 16,-17 18-16,53 0 31,17-17-15</inkml:trace>
  <inkml:trace contextRef="#ctx0" brushRef="#br0" timeOffset="6506.616">9860 2963 0,'-35'0'0,"70"0"0,-17 0 0,-1 18 16,19 0-16,-19-18 16,1 17-16,-18 1 15,0 0 1,0-1-1,18-17 17,-1-17-17,-17 34-15,36 18 16,-19-17-16,-17 17 0,18 1 16,-1 17-16,1 17 15,-18-52-15,0 17 16,-18-17-16,18-1 0,-35 19 15,18-36-15,-1 0 16,-17 0-16,17-18 0,0 0 16,18-52-1,-17 17-15,34-53 16,-17 35-16,18-87 16,0-19-16,-1 89 15,1 35-15,0-17 16,-1 87-16,-17 54 15,18-18 1,-18 53-16,17-53 16,-17-1-16,36 19 15,-1-53-15,-17-1 0,-1 1 16,-17 0-16,36-18 16,-19 0-1,1-18-15,-1 0 16,1 18-16,0 0 15,-1 36 1,-17-19-16,18 1 16,-18 17-16,18-17 0,-18-1 15,17 1 1</inkml:trace>
  <inkml:trace contextRef="#ctx0" brushRef="#br0" timeOffset="7813.742">11483 2840 0,'-53'18'15,"35"-1"-15,-17 1 16,17-1-16,-34 36 16,52-17-16,0-1 15,17-17-15,1-1 0,-1-17 16,54-17 0,-36 17-16,1-36 0,-1 19 15,-18-19-15,1 1 0,0 0 16,-1-53-16,-17 52 15,-35-34 1,17 34-16,-34-16 0,16 34 16,1 18-1,17 35-15,18 18 16,0 0-16,18-18 16,0 1-16,-1-1 15,54 35-15,-36-52 16,18 0-16,35 17 15,-52-35-15,-1 0 0,0 0 16,-17-18-16,-1 1 0,-17-1 16,-17 36-1,-19-1 1,19 19 0,-1 17-16,18-36 15,18 36-15,-1-35 16,1-1-16,17-17 0,1 0 15,-19-17 1,1-1-16,17-17 0,-35 17 16,0-17-1,0 17-15,-35-17 16,17 35 0,36 18-1,0-1 1,-1 1-16,36 0 15,-35-18-15,-1 0 0,1 0 16,-18-36-16,0 19 16,-18-19-1,1 19-15,-1 17 0,18-18 16,0 0 0,18 1-16,-1 17 15,1-18-15,17 18 0,36 0 16,-36 0-16,36 0 15,-36 0 1,-17 0-16,-1 0 0,1-17 16,-36 17-1,-17-36 1,35 19-16,-18 17 16,1-18-16,-1 0 0,18 1 15,-18 17-15,18 17 31,18 19-31,-18 17 16,0-18-16,0 35 16,18-34-16,-18-1 0,17 0 15,1-17-15,0-1 0,-1 1 16,1 0 0,0-18-16,-18-18 15,17 0-15,-17 1 16,0-1-16,0 1 15,18 17-15,-1 0 47,1 17-31,0-17-16,-1 0 16,19 0-16,-19 0 15,1 0-15,0 0 16,-1-17-1</inkml:trace>
  <inkml:trace contextRef="#ctx0" brushRef="#br0" timeOffset="7941.022">12947 3034 0,'0'0'0,"18"0"0,-1-18 15,-17 1-15,0-1 16,0 0-16</inkml:trace>
  <inkml:trace contextRef="#ctx0" brushRef="#br0" timeOffset="9892.429">18644 1764 0,'0'18'16,"18"34"-16,-18-16 15,18-1-15,17 71 16,-17-36 0,-1-34-16,-17 34 15,0-52-15,18 0 16</inkml:trace>
  <inkml:trace contextRef="#ctx0" brushRef="#br0" timeOffset="10967.695">18609 1729 0,'0'0'0,"18"0"16,-1 0-1,19 0 1,-19 0-16,19-18 16,16 18-16,-16 0 15,52 18-15,-53-18 16,89 0-16,-71 0 16,105 0-1,-69-18-15,105 18 16,-89-18-16,107 18 15,-106 0-15,141 0 16,-124 0-16,142 0 16,-142 0-16,124 0 15,-106 0-15,106-17 16,-123 17-16,140 0 16,-140 0-16,123 0 15,-124 0-15,124 0 16,-123 0-16,123 0 15,-124-18-15,124 0 16,-141 18 0,141 0-16,-124-17 15,-17 17-15,18 0 0,-19 0 16,1 0-16,18 0 0,-18 0 16,105 0-16,-105 0 15,106 0 1,-106 0-16,105 0 15,-105 0-15,0 0 0,106 0 16,-107 0-16,107 0 16,-18 0-1,-88 0-15,106 0 16,-124 0-16,123 0 16,-105 0-16,106 0 15,-106 0-15,88 0 16,-106 0-16,88 0 15,-87 0-15,-1 0 16,0-18-16,53 18 16,-70 0-16,-1 0 15,71-17-15,-70 17 16,52-18-16,-70 0 16,71 1-16,-71 17 15,53-18 1,-54 18-16,-16-18 15,-1 18-15,-17 0 0,-1 0 16,1 0-16,0-17 0,-1 17 16,1 0-1,-18-18-15,0 36 32,0-1-17,17 36 1,-17-17-16,18 52 15,-18-53-15,18 71 16,-1-53 0,-17 35-16,18-35 15,0 35-15,-1-53 16,1 36-16,0-36 16,-18 0-16,0 1 0,0-19 15,17 19 1,-17-19-16,0 1 15,-17-36 1</inkml:trace>
  <inkml:trace contextRef="#ctx0" brushRef="#br0" timeOffset="12106.803">18591 2311 0,'0'0'0,"18"17"16,-18 1 0,18 0-16,-1 17 15,-17-17-15,18 17 16,-18-18-16,18 1 0,-1 0 15,1-18 1,0 17 0,-1-17-16,18 18 15,1-18-15,-19 0 16,1 18-16,17-18 0,1 0 16,34 0-1,-35 0-15,54 0 16,-37 0-16,72-18 15,-36 0-15,106 18 16,-106-17-16,142 17 16,-124-18-16,158 0 15,-140 18-15,17 0 16,0 0-16,0-17 0,141 17 16,-123 0-16,141 0 15,-142 0-15,142 0 16,-141 0-1,176 0-15,-176 0 16,176 0-16,-17 0 16,-142 0-16,0 0 15,160 0-15,-160 0 16,159 0 0,-159 0-16,177-18 15,-194 18-15,194 0 16,-177 0-16,177 0 15,-177 0-15,142-17 16,-159 17-16,140 0 16,-157 0-16,122 0 15,-123 0-15,124 17 16,-124-17-16,124 0 16,-142 0-16,124 0 15,-141 0-15,88 0 16,-106 0-16,-17 0 15,-19 0-15,1-17 16,0 17-16,-35-18 16</inkml:trace>
  <inkml:trace contextRef="#ctx0" brushRef="#br0" timeOffset="12913.526">19526 2011 0,'18'17'47,"52"19"-47,-34-1 16,-1-17-16,0 17 0,1 0 15,52 18-15,-53-35 16,18 35 0,-35-36-16,-1 1 15,1-18-15,-18 18 0</inkml:trace>
  <inkml:trace contextRef="#ctx0" brushRef="#br0" timeOffset="13119.112">19844 1958 0,'-18'18'16,"0"-1"-16,-34 71 15,16-52-15,19 17 0,-36 35 16,35-53 0,18 18-16,0-35 0,0 17 0,18-17 15</inkml:trace>
  <inkml:trace contextRef="#ctx0" brushRef="#br0" timeOffset="13664.563">20197 1782 0,'-18'-18'15,"36"36"-15,-54-36 16,19 18-16,-1 0 15,0 18-15,1-1 16,34 1 0,1-1-1,0-17 1,-1 18-16,1 0 16,-18 17-16,-18-35 15,1 35 1,-1-17-16,18 0 15,-18-18 1,36 17 0,0 1-1,-1-1 1,1-17-16,-18 18 16,18-18-16,-1 18 15,1-18-15</inkml:trace>
  <inkml:trace contextRef="#ctx0" brushRef="#br0" timeOffset="13880.913">20373 1834 0,'-18'36'15,"18"-19"-15,0 1 16,0 17 0,0-17-16,0 0 0,18-1 0,-18 1 15,0-1 1</inkml:trace>
  <inkml:trace contextRef="#ctx0" brushRef="#br0" timeOffset="14259.034">20496 1782 0,'0'-18'16,"18"18"-16,0 0 15,-1 0 1,1 35-16,-18-17 15,0-1 1,0 1-16,0 0 16,0-1-1,0 1-15,0 0 16,18-1-16,-1 1 16,1 0-1,0-1 1,-1-17-16,-34 0 31,-1 18-31,0-18 16,-17 0-16,17 0 15,18 17-15,-17-17 16</inkml:trace>
  <inkml:trace contextRef="#ctx0" brushRef="#br0" timeOffset="14775.199">21396 1764 0,'0'0'16,"0"-53"-16,0 18 0,0 17 16,0 0-1,0 36-15,0 35 16,18 0-1,-18 17-15,0 1 0,17 70 16,1-88-16,17 71 16,-35-72-16,35 19 15,-17-36-15,0-17 16,-1 0-16,1-1 16,17 1-16</inkml:trace>
  <inkml:trace contextRef="#ctx0" brushRef="#br0" timeOffset="15270.956">21855 1958 0,'0'0'0,"17"18"16,1 34-1,17-34-15,18 35 16,-18-18-16,18 18 16,-35-35-16,35 35 15,-53-36-15,35 1 16,-35 0 0</inkml:trace>
  <inkml:trace contextRef="#ctx0" brushRef="#br0" timeOffset="15460.717">22084 1976 0,'0'0'0,"-18"35"16,-35 18-16,36-18 15,-1 18 1,18-35-16,0 17 0,18 0 15,-1-17-15,36 17 16</inkml:trace>
  <inkml:trace contextRef="#ctx0" brushRef="#br0" timeOffset="16037.886">22419 1729 0,'0'0'0,"-18"0"15,1 17-15,-1 1 16,18 17 0,0-17-1,18-1-15,-1 1 16,1-18-16,17 18 16,-17-1-1,-18 1 1,-18-18-16,18 18 0,-17-18 15,-1 17-15,0 1 32,18 0-32,0-1 15,18 1 1,0-1 0,-1-17-16,1 18 15</inkml:trace>
  <inkml:trace contextRef="#ctx0" brushRef="#br0" timeOffset="16372.373">22595 1834 0,'18'0'15,"0"-17"1,-1 17-16,1 0 16,-18 17-1,0 1-15,0 0 0,-18 17 16,1-17-16,17 17 15,-18-35 1,18 18-16,18-18 16,-1 0-1,1 0-15,0-18 16</inkml:trace>
  <inkml:trace contextRef="#ctx0" brushRef="#br0" timeOffset="16767.528">22754 1782 0,'18'0'15,"-1"0"1,1 0 0,-18 17 15,0 1 0,0-1-15,0 1-1,0 0 17,18-18-17,-18 17 1,17-17-1,-17 18 1,0 0 0,-17-18-1,17 17 1</inkml:trace>
  <inkml:trace contextRef="#ctx0" brushRef="#br0" timeOffset="17144.878">23001 1693 0,'0'0'16,"18"0"-16,-18 18 47,0 35-47,0-35 16,17 17-16,1 18 0,-18-18 15,18 0-15,-1 1 0,19 52 16,-19-53-1,19 36-15,-19-36 16,1 0-16,-18-17 16,17-18-1,-17 17-15</inkml:trace>
  <inkml:trace contextRef="#ctx0" brushRef="#br0" timeOffset="17872.743">24130 2064 0,'18'0'16,"-1"-18"0,1 18-16,0 0 15,-1 0-15,18 0 0</inkml:trace>
  <inkml:trace contextRef="#ctx0" brushRef="#br0" timeOffset="18017.636">24730 2081 0,'17'0'15,"1"0"-15,0 0 16,-1 0-16,19 0 0,-19 0 16</inkml:trace>
  <inkml:trace contextRef="#ctx0" brushRef="#br0" timeOffset="18156.858">25188 2081 0,'18'-17'16,"0"17"-16,-1-18 16,1 18-16</inkml:trace>
  <inkml:trace contextRef="#ctx0" brushRef="#br0" timeOffset="18257.968">25435 2081 0,'18'-17'0,"0"-1"16</inkml:trace>
  <inkml:trace contextRef="#ctx0" brushRef="#br0" timeOffset="20993.014">18962 3210 0,'17'0'15,"1"0"1,0 0-1,-1 0 1,1 0-16,35 0 16,-18-17-16,36 17 15,-36-18-15,18 18 0,18 0 16,-19 0-16,1 0 16,-17 0-16,17 18 0,70-18 15,-70 17-15,88 1 16,-70-18-16,70 0 15,-53 0 1,106-18-16,-106 18 16,124-17-16,-106-1 15,17 18-15,1-18 0,-1 1 16,1 17-16,158-36 16,-141 19-16,106-18 15,-124 17-15,1 0 16,105-17-16,-105 17 15,-19 1-15,19-1 16,-1 0-16,-17 18 0,106-35 16,-124 35-16,106-17 15,-106 17-15,89 0 16,-72-18-16,107 18 16,-106 0-16,141 0 15,-106 0-15,141 18 16,-141-18-1,124 0-15,-124 0 16,124 0-16,-142 0 16,106 0-16,-105 0 15,-18 0-15,0 0 0,70 0 16,-70 0 0,88 17-16,-106-17 15,124 18-15,-124-18 16,18 17-16,-18-17 15,18 0-15,-18 18 0,88-18 16,-105 18-16,88-1 16,-89-17-16,89 36 15,-106-36-15,88 17 16,-88-17-16,53 0 16,-53 0-16,35 0 15,-53 0 1,0-17-16,-17 17 15,0-18-15,-1 0 16,-17 1-16,0-1 16</inkml:trace>
  <inkml:trace contextRef="#ctx0" brushRef="#br0" timeOffset="21277.74">28646 2769 0,'0'0'0,"35"0"0,35 18 16,1 0-16,0-1 16,-1 1-1,-52 0-15,35-1 16,-36 1-16,1 17 15,0-17-15,-36-1 16,0 19 0,1-19-16,17 1 0,-18 35 15,0-18 1,1 0-16,17 1 16,-18-19-1</inkml:trace>
  <inkml:trace contextRef="#ctx0" brushRef="#br0" timeOffset="22979.094">29492 2928 0,'18'0'31,"17"0"-31,-17 0 16,-1-18-16,19 18 15,-19-17-15,19 17 16,-19-18-16,1 1 15,-18-1-15,0-17 16,0 17-16,-35-17 16,17 17-16,-17 0 15,17 18-15,-17 18 16,17 0 0,-17 35-16,35-18 15,18 35-15,-1-34 16,36 17-16,-18-36 15,36 1-15,-36 0 16,36-18 0,-54 0-16,1 0 15</inkml:trace>
  <inkml:trace contextRef="#ctx0" brushRef="#br0" timeOffset="23350.662">29986 3016 0,'18'106'15,"-36"-212"-15,36 283 0,-18-124 0,0 52 16,0-69-16,17 17 16,-17-36-1,0-34 1,-17-72-1,17 54-15,0-18 0,-18-70 16,18-18 0,0 70-16,18-35 15,-18 71-15,53 17 16,0 36 0,-18-18-16,-17 18 15,-1 35-15,-17-36 16,-17 18-16,-1-17 15,0 0-15,1-1 0,-36 1 16,35 0-16,0-18 16</inkml:trace>
  <inkml:trace contextRef="#ctx0" brushRef="#br0" timeOffset="23623.935">30304 2858 0,'-18'52'0,"36"-104"0,-36 122 15,18-52-15,0-1 0,18 19 16,17-36-16,-17 0 16,17 0-16,18 0 15,-53-18-15,17-17 16,-17 17-16,-17-35 15,-1 36-15,-35-1 16,36 0-16,-36 18 16,35 0-16,18 18 15</inkml:trace>
  <inkml:trace contextRef="#ctx0" brushRef="#br0" timeOffset="24108.945">30551 2875 0,'0'0'15,"-18"18"-15,18-1 0,0 1 16,18 17 0,17-17-16,-18-18 15,19 18-15,-19-18 0,36 0 16,-17-18-16,-19-17 15,1 17-15,-18-17 16,0-18-16,0 18 16,0-36-16,0 36 15,0-1-15,-18-34 16,18 35 0,0 70-1,0 35-15,18 19 16,-18-54-16,18 53 15,-1-35-15,-17-18 16,0 1 0,18-36-16,-18 17 15,17-34-15,1-1 16,0 0-16,17 1 16,-17 17-16,-1-18 15,1 18-15,0 18 16,-1-1-16,1 19 15,-18-19-15,17 1 16,1-18-16,-18 18 0,18-18 16,-1 0-16</inkml:trace>
  <inkml:trace contextRef="#ctx0" brushRef="#br0" timeOffset="24291.771">31415 2681 0,'0'124'0,"0"-248"0,18 301 16,-1-72-16,1-69 16,-1-1-16,1 0 15,-18 0-15,18-17 16</inkml:trace>
  <inkml:trace contextRef="#ctx0" brushRef="#br0" timeOffset="25797.692">19191 3757 0,'0'0'0,"-18"-18"0,1 18 16,-1 0-1,36 0 16,-18 18-31,17-18 16,19 0-16,-1 0 16,0 18-16,71-18 15,-53-18-15,88 0 16,-53 18-16,124-17 16,-106-1-16,158-17 15,-140 35-15,158-18 16,-123 1-16,141-1 15,-141 0-15,193 1 16,-158 17-16,177-18 16,-177 18-1,194-35-15,-194 35 16,-18-18-16,230-17 16,-212 17-16,0 18 0,-18-17 15,-17 17-15,0 0 0,-18 0 16,124 0-16,-142 0 15,89 17 1,-106 1-16,70 0 16,-70-18-16,70 0 15,-70 0-15,70-18 16,-87 18-16,105 0 16,-106 0-16,88 0 15,-88 18-15,142-18 16,-107 17-16,142 1 15,-142-1-15,107-17 16,-142 18-16,18-18 16,52 18-1,-70-1-15,-17-17 0,0 18 16,34-18-16,-52 0 16,18 18-16,-36-18 15,53 17-15,-52 1 16,34 0-1,-17-1-15,18 18 16,-36-35-16,36 18 16,-36-18-16,18 0 15,-36-18-15,19 1 16,-19 17-16,1-18 16,0 18-1,-18-17-15</inkml:trace>
  <inkml:trace contextRef="#ctx0" brushRef="#br0" timeOffset="26048.918">28716 3404 0,'53'18'16,"-18"0"-16,36-1 15,-36 1 1,53 17-16,-35-17 15,0 35-15,-35-36 16,-18 1-16,0 17 16,-18 1-16,-52 16 15,34-16-15,-34 34 16,35-34-16,17-19 16,-17 54-16,17-54 15,0 19-15</inkml:trace>
  <inkml:trace contextRef="#ctx0" brushRef="#br0" timeOffset="26678.158">29510 3845 0,'18'0'15,"17"18"1,0-18-16,0-18 16,18 1-16,-17-1 0,16-17 15,-34 17-15,-18-35 16,-18 36-16,-34-1 15,16 18-15,-52 35 16,70-17-16,-17 35 16,35-36-1,18 36-15,17-35 16,53 17-16,-35-17 16,35-18-16,-35 0 15,-17 0-15,-1-18 16</inkml:trace>
  <inkml:trace contextRef="#ctx0" brushRef="#br0" timeOffset="26983.766">30004 4145 0,'0'0'16,"17"106"-16,1-53 0,0-35 15,-18 17-15,17-18 0,1-17 16,-18-17-16,0-36 15,-18 18-15,18-1 16,-17-17-16,17 1 0,0-72 16,0 53-1,35-52-15,-17 88 16,17-1-16,-17 19 0,17 17 16,18 0-16,-36 17 15,1 19 1,-18-19-16,-18 36 15,1-17-15,-36-1 16,35-35-16,1 17 16,-1-17-16</inkml:trace>
  <inkml:trace contextRef="#ctx0" brushRef="#br0" timeOffset="27251.06">30374 3810 0,'0'0'0,"-17"18"0,17-1 16,0 1-16,0 0 15,17-18-15,1 17 16,35-17-16,-18 0 16,-17 0-16,-1 0 15,1-17-15,0 17 0,-18-36 16,-36 19-1,19-1-15,-1 18 0,-35-18 16,35 18-16,1 0 16,-1 0-16,1 18 15,-1-18-15,36 18 16</inkml:trace>
  <inkml:trace contextRef="#ctx0" brushRef="#br0" timeOffset="27738.168">30727 3828 0,'-18'17'16,"36"-34"-16,-53 52 0,35-17 0,17-1 15,19 1 1,-19-1-16,36-17 15,-18 0-15,-17 0 16,17-35-16,-17 18 16,-18-36-1,-18 17-15,18 1 0,0-18 16,-17 18-16,17 0 16,0 17-16,0 0 0,-18 1 15,18 34 1,18 36-1,-1-17-15,-17-1 0,18 18 16,0-18-16,-18 0 0,17 1 16,1 16-16,0-34 15,-18 0-15,17-18 16,1 0 0,-18-18-16,17 18 0,1-18 15,0 1-15,17 17 16,-17 0-16,17 0 15,-17 0-15,-1 17 16,-17 1 0,18-18-16,-18 18 15</inkml:trace>
  <inkml:trace contextRef="#ctx0" brushRef="#br0" timeOffset="28005.338">31397 3581 0,'0'0'15,"36"17"-15,-19 1 0,18 17 16,-17-17 0,0 0-16,-18-1 0,17 18 15,-17 1-15,0-19 16,0 19-1,0-19-15,0 19 0,18-19 16,0 1-16,17-1 16,-17 1-16,17-18 15,-18 0-15,1-18 16</inkml:trace>
  <inkml:trace contextRef="#ctx0" brushRef="#br0" timeOffset="28662.248">19526 3916 0,'18'17'16,"-18"1"-16,18 0 16,-1-18-1</inkml:trace>
  <inkml:trace contextRef="#ctx0" brushRef="#br0" timeOffset="28801.768">19597 4233 0,'17'0'16,"1"0"-1,-18-17 1</inkml:trace>
  <inkml:trace contextRef="#ctx0" brushRef="#br0" timeOffset="28967.12">19685 4322 0,'0'35'16,"0"-70"-16,-18 70 0,18-18 15,0 1-15,18-18 16,-18 18-16,18-18 15</inkml:trace>
  <inkml:trace contextRef="#ctx0" brushRef="#br0" timeOffset="34448.154">3739 5362 0,'-17'0'0</inkml:trace>
  <inkml:trace contextRef="#ctx0" brushRef="#br0" timeOffset="35263.112">3916 5045 0,'17'-18'15,"-34"36"-15,34-54 0,-17 19 0,18-1 16,-18 1-16,18-1 16,-18 53-1,0 36 1,0-18-16,-18 88 16,0-71-1,-34 54-15,16-54 16,19-17-16,-19 0 15,-17 0-15,18-18 0,-35 18 16,34-35-16,1-18 16,0 0-16,17 0 0,-17-18 15,17-52-15,18 34 16,0-52-16,18 53 16,17-53-16,-17 70 15,17 1-15,-17 17 0,17 0 16,0 17-16,-17 1 15,17 17-15,-17 0 0,17 18 0,0-17 16,1 52 0,-1-35-16,-17 17 15,-1-35-15,-17 36 16,0-36 0</inkml:trace>
  <inkml:trace contextRef="#ctx0" brushRef="#br0" timeOffset="36447.755">4815 5309 0,'0'18'0,"18"-18"16,0 0-16,35 0 16,-18 0-16,18 0 15,-36 0-15,36 18 16,-35-1-1,0-17-15</inkml:trace>
  <inkml:trace contextRef="#ctx0" brushRef="#br0" timeOffset="36587.674">4886 5556 0,'0'0'0,"35"18"0,1-18 16,16 0-16,-16 0 15,-19 0-15,19 0 16,-19 0 0</inkml:trace>
  <inkml:trace contextRef="#ctx0" brushRef="#br0" timeOffset="37537.815">9031 4410 0,'0'-18'15,"0"0"-15,-18 18 31,18 53-15,0-17-16,0-1 0,0 53 16,0-35-16,18 18 15,0-36 1,-1 0-16,-17-17 0,18 17 16,-18-17-16,18-1 15,-18 1-15</inkml:trace>
  <inkml:trace contextRef="#ctx0" brushRef="#br0" timeOffset="38322.096">5980 5345 0,'0'0'0,"17"0"47,1 0-31,0 0-16,34 0 15,-16 0-15,17 0 16,0 0-16,-1 0 0,107-18 15,-71 18-15,124-35 16,-106 35 0,158-18-16,-122 0 15,16 18-15,160-17 16,-142 17-16,-17 0 16,17 0-16,18 0 0,177 17 15,-160 1-15,-16-18 16,210 18-16,-193-18 15,194 17-15,-195-17 16,195 18-16,-194-18 16,193 18-16,-211-18 15,159 17 1,-177-17-16,-17 0 16,0 0-16,-36 18 0,1-18 0,-36 0 15,71 18 1,-106-18-16,-18 17 0,-17-17 15,-18 18-15,-18-18 0</inkml:trace>
  <inkml:trace contextRef="#ctx0" brushRef="#br0" timeOffset="39122.172">6720 5803 0,'0'18'15,"18"-1"-15,-18 1 0,18 17 16,-1 18-16,1 36 16,0-37-16,-18 37 15,0-36-15,0 17 16,0-35-16,0 36 15,17-53-15,-17 17 16,0-18-16,18 1 16,0 0-1,-1-18-15</inkml:trace>
  <inkml:trace contextRef="#ctx0" brushRef="#br0" timeOffset="39399.513">7267 6262 0,'0'0'15,"36"0"-15,-1 0 0,0 0 0,36-18 16,-36 18-1,0 0-15,53-17 16,-52-1-16,-1 18 0,-17-18 16,17 18-16,-18-17 15,1 17-15,-36 0 16,1 0-16,-18 0 16</inkml:trace>
  <inkml:trace contextRef="#ctx0" brushRef="#br0" timeOffset="39584.63">7497 6015 0,'17'70'15,"-34"-140"-15,34 176 0,-17-36 16,18-34-16,-18 16 0,0-16 15,0-1-15,17 53 16,-17-53-16</inkml:trace>
  <inkml:trace contextRef="#ctx0" brushRef="#br0" timeOffset="41336.952">8661 6191 0,'-36'-17'16,"72"34"-16,-107-34 16,54 17-16,-1 0 0,-17 17 0,17 1 15,-17 52 1,17-34-16,18 34 15,0-52-15,35 35 16,-17-36-16,0 1 0,35 0 16,-18-18-16,18-18 15,-18 0-15,0-17 16,-35 18 0,0-36-16,0 17 15,0-34-15,-17 17 16,-19-35-16,19 35 15,-19-71 1,19 89-16,-18-36 16,17 71-16,18 18 15,0 0-15,0 70 16,18-35-16,34 70 16,-34-70-16,35 53 15,-18-53-15,18 18 16,-18-54-16,18 36 15,-17-53-15,-19 18 16,1-18-16</inkml:trace>
  <inkml:trace contextRef="#ctx0" brushRef="#br0" timeOffset="41676.293">8961 6403 0,'0'0'0,"17"0"16,1 0 0,17-18-16,-17 1 15,-1-1-15,1 0 0,-18-17 16,0 17 0,-18-17-1,1 35-15,-19 0 16,19 0-16,-18 0 0,-1 0 15,19 18-15,17-1 16,0 1 0,0 0-16,35 17 15,0-17-15,-17-18 0,-1 17 16,19-17-16,-19 18 16,36-18-16,-35 0 15,0 18 1,-1-18-16</inkml:trace>
  <inkml:trace contextRef="#ctx0" brushRef="#br0" timeOffset="42102.02">9331 6209 0,'-18'0'0,"1"0"15,17 18 1,-18-1 0,18 18-16,0-17 0,0 0 15,18-1-15,-18 1 16,0 0-16,17-1 0,19 19 15,-19-36-15,1 17 0,35-17 16,-36 0-16,1 0 16,0-17-16</inkml:trace>
  <inkml:trace contextRef="#ctx0" brushRef="#br0" timeOffset="42959.945">9666 6227 0,'-35'0'0,"70"0"0,-70 17 15,17-17-15,1 18 0,-1-1 16,0 19-16,18-1 16,0 0-1,18-17-15,-18 0 0,35-1 16,-17-17-16,17 0 15,-17 0-15,-1-17 16,1 17-16,-18-36 16,18 19-1,-18-19 1,0 19-16,0-19 0,0 1 16,0 18-16,0-1 15,-18 18-15,0 0 16,18 35-1,0 0 1,18 18 0,-18-35-16,18 17 15,-1-17-15,1 0 0,17-1 16,-17-17-16,17 18 16,-17-36-1,-1 18-15,-17-17 16,0-1-16,0 0 15,0-17-15,0 17 16,0 1 0,18 17 15,-18 17-15,0 1-16,18-18 15,-1 0-15,1 0 16,0 0 15,-1-18-31,1 1 16,-18-1-1,0 36 17,18 17-17,-1-17-15,-17 17 0,18-17 16,-18 17-16,35 18 15,-35-18-15,0 0 16,18 1-16,-18-1 0,0-17 16,-18 17-16,18-18 0,-18 1 15,-17 17-15,18-35 16,-36 18-16,35-18 16,-17-18-1,17 1-15,0-19 16,1 19-16,17-18 15,0 17-15,17-17 16,1 35-16</inkml:trace>
  <inkml:trace contextRef="#ctx0" brushRef="#br0" timeOffset="43131.917">10319 6421 0,'35'17'16,"-70"-34"-16,88 34 0,-36-17 0,1 0 15,0 0-15,-18-17 16,17 17-16</inkml:trace>
  <inkml:trace contextRef="#ctx0" brushRef="#br0" timeOffset="43733.06">10601 6438 0,'0'0'0,"0"18"0,0-1 15,0-34 16,0-18-15,0 17-16,-18 0 16,18-17-16,0 17 15,0 1-15,0-1 16,18 18 0,17 0-16,-17 0 15,35 0 1,-36 0-16,36-18 15,-35 18-15,0 0 16,-18 18 0,-36 0-1,19-1 1,-1 36-16,18-35 16,0 17-16,0-17 0,0-1 15,18 1-15,-1-18 0,19 0 16,-19 0-16,19-18 15,-19 1-15,1-1 16,-1-17 0,-17 0-1,-17 17 1,17 0-16,-18 18 0,18-17 16,18 34 15,-1 1-31,-17 0 15,18-18-15,-18 17 0,18 1 16,-1-18-16,-17 18 16,18-18-16</inkml:trace>
  <inkml:trace contextRef="#ctx0" brushRef="#br0" timeOffset="43916.084">10989 6279 0,'0'0'16,"35"0"-16,-17 0 16,0 0-16,-1 0 0,1 0 15,17 0-15,-17 0 16,-1-17-16,-17-1 16,-17 1-1,17-1-15</inkml:trace>
  <inkml:trace contextRef="#ctx0" brushRef="#br0" timeOffset="44113.426">11077 6085 0,'0'0'15,"0"89"-15,0-54 0,0 18 16,0-18-16,0 0 0,18 18 0,-18-35 15,35 52 1,-35-52-16,18 0 0,-18-1 16,17-17-1</inkml:trace>
  <inkml:trace contextRef="#ctx0" brushRef="#br0" timeOffset="44417.795">11218 6456 0,'0'0'16,"18"0"-16,0-18 0,-1 18 16,19-35-1,-19 35-15,1-35 16,-18 17-16,-18 0 16,1 18-16,-36 0 15,35 0-15,-17 0 0,-1 36 16,19-1-16,17 18 15,17-18 1,36 18-16,0-35 16,35-1-16,-35 1 15,36-18-15,-54-18 16,35 1-16,-52-1 16,0 0-1,-36 1-15</inkml:trace>
  <inkml:trace contextRef="#ctx0" brushRef="#br0" timeOffset="45095.842">11959 6227 0,'18'0'31,"17"0"-31,0 0 16,36 0-16,-36 0 15,53-18 1,-17 0-16,-53 18 15,17 0-15,-35-17 16</inkml:trace>
  <inkml:trace contextRef="#ctx0" brushRef="#br0" timeOffset="45251.506">12259 6085 0,'-18'18'0,"1"17"16,-1-17-16,-17 53 15,17-36-15,-17 35 16,17-52 0,18 17-16,-17-35 0,17 18 15</inkml:trace>
  <inkml:trace contextRef="#ctx0" brushRef="#br0" timeOffset="45428.598">12047 6085 0,'18'36'0,"0"-1"15,-18-17-15,17 17 0,1 0 16,17 36-16,0-36 16,1 0-1,-19 1-15,19-19 16,-19 1-16</inkml:trace>
  <inkml:trace contextRef="#ctx0" brushRef="#br0" timeOffset="46019.096">12594 6315 0,'0'0'0,"-17"0"0,34 0 31,1 17-16,17-17-15,-17 0 16,35-17-16,-36 17 16,19-36-16,-36 19 15,0-18 1,-18 17-16,-17 0 16,17 18-1,-35 0-15,53 18 16,-35 0-16,35 17 15,0-18-15,0 1 16,17 17-16,19 18 16,-19-35-16,54 0 15,-53-1-15,17-17 0,0 0 16,0 0-16,-17-17 16</inkml:trace>
  <inkml:trace contextRef="#ctx0" brushRef="#br0" timeOffset="46351.496">12929 6473 0,'0'0'16,"18"106"-16,0-53 0,-1 53 15,1-53-15,0-18 16,-18-17-16,17 0 0,-34-36 31,17 0-31,-36-52 16,19 34-16,-19-52 15,19 35-15,17 0 0,0-52 16,17-1 0,1 70-16,35-16 15,-35 52-15,34 0 16,-16 0-16,-19 17 16,-17 1-16,-17 35 15,-1-36 1,-17 19-16,0-36 15,-1 17-15,36 1 16,-17-18-16</inkml:trace>
  <inkml:trace contextRef="#ctx0" brushRef="#br0" timeOffset="46659.623">13229 6279 0,'0'0'0,"-17"0"15,-1 18-15,18 0 16,18 17 0,-18-17-16,17-1 0,1-17 15,17 18-15,-17-18 0,17 0 16,-17 0-16,17-18 15,-17 1-15,-18-1 16,-18 0-16,0-17 16,1 17-16,-1 18 15,0-17-15,1 17 16,-1 0-16,0 0 0,1 17 16,34 1-1</inkml:trace>
  <inkml:trace contextRef="#ctx0" brushRef="#br0" timeOffset="47174.689">13476 6297 0,'0'0'0,"-18"0"16,18 18-16,0 17 15,0-17 1,18-1-16,17 1 15,-17 0-15,17-18 16,-17 0-16,0-18 16,-1 18-16,1-18 0,0 1 15,-18-1-15,17-35 16,-17 18-16,0-18 16,0 18-16,-17-1 15,17 1-15,-18 0 0,0-53 16,18 52-16,-17 1 15,17 53 1,17 52 0,-17-17-16,18 0 15,-18 18-15,18-18 0,-18-1 0,17-16 16,1 52 0,-18-70-16,17-1 0,-17 1 15,18-36 1,0 1-1,-18-1-15,17 0 16,1 1-16,0 17 16,-1 17-1,-17 1-15,0 0 16,18-1-16,-18 1 0,18-1 16,-1 1-1,1-18-15,-1 0 16</inkml:trace>
  <inkml:trace contextRef="#ctx0" brushRef="#br0" timeOffset="47333.232">14041 6385 0,'52'0'16,"-34"0"-16,0 0 0,-1 0 15,1-17-15,0 17 0</inkml:trace>
  <inkml:trace contextRef="#ctx0" brushRef="#br0" timeOffset="47919.768">14323 6279 0,'17'0'16,"1"36"-16,-18-19 15,0 36-15,18-35 16,-18 0-16,0-1 16,0 1-1,0-36 1,0 1-16,0-36 16,17 35-1,1-35-15,0 35 16,-1 1-16,1-1 15,0 18-15,-18 18 16,17-1-16,-17 36 16,18-35-1,-18 17-15,0-17 16,0 17-16,0-17 16,17 17-16,1-35 15</inkml:trace>
  <inkml:trace contextRef="#ctx0" brushRef="#br0" timeOffset="48615.212">14640 6244 0,'0'0'0,"0"53"16,-17-35-16,17 52 15,17-34-15,19 16 16,-19-34-16,1 0 16,-1-1-16,1-17 15,0 18-15,-1-18 16,1-18-16,0 18 0,-1-35 16,1 0-16,0-18 15,-18 35-15,0-35 16,0 36-16,-18-19 15,18 19-15,0 34 32,0 19-32,0-1 15,18 18-15,-18-35 16,17-1-16,1 18 16,0-17-1,-1 0-15,1-18 0,-1-18 31,-17 0-31,0-17 16,0 18-16,18-1 16,-18 0-1,18 18 17,-1 0-17,-17-17 1,18 17-16,-18-18 15,18 18 1,-1 0 0,1 0-16,0 0 15,-1 0-15,1 0 0,-1 0 0,-17 18 16,18-18 0,0 0-16,-18 17 15,17-17-15,1 0 31,0 18-15,-1-18-16,19 18 16,-19-18-16,18 0 15</inkml:trace>
  <inkml:trace contextRef="#ctx0" brushRef="#br0" timeOffset="49160.01">13194 5415 0,'18'18'32,"-1"-18"-32,1 0 0,17 0 15,53 17-15,-17-17 16,105 0-16,-70 0 15,159 0 1,-107 0-16,178 0 16,-160 18-16,177-18 15,-177 0-15,-17 0 16,0-18-16,-36 18 0,36-35 16,-124 35-16,-17-17 15</inkml:trace>
  <inkml:trace contextRef="#ctx0" brushRef="#br0" timeOffset="50110.519">15046 6350 0,'-18'18'47,"18"-1"-47,0 19 0,-17-1 16,17 35-16,-18-52 15,18 35-15,0-35 16,-18-18-16,18 17 15,0-34-15,18-1 16,0 0-16,-1-17 16,19-18-16,-19 18 15,1 0-15,17-1 16,-35 19-16,18 17 16,-18 17-16,0 19 15,0-1-15,0 0 16,0 0-16,0-17 0,17 35 15,1-35 1,0-18-16,-18-18 16,35-17-1,-17 17-15,-1 0 0,-17-17 16,18 17-16,0 1 0,-1-1 16,1 1-16,-1 17 15,-17 17-15,18-17 16,-18 35-1,18-17-15,-18 0 0,0-1 16,17 19-16,-17-19 16,18 1-1</inkml:trace>
  <inkml:trace contextRef="#ctx0" brushRef="#br0" timeOffset="51401.791">16792 5062 0,'-35'89'16,"17"-37"-16,-17 72 15,0-71-15,17 0 0,-35 35 16,36-53 0,-19 1-16,1-19 15,17-17-15,-35 0 16,36-17-16,-1-1 0,18 0 16,-17-17-16,17 17 0,0-17 15,35-18 1,-18 18-16,19 17 15,-1 18-15,18 18 16,0 35 0,-18-18-16,18 36 0,-35-36 15,-1 0-15,1 0 16,17-17-16,-17 35 16,0-35-16,-18-1 0</inkml:trace>
  <inkml:trace contextRef="#ctx0" brushRef="#br0" timeOffset="51730.149">17163 5609 0,'-18'0'16,"18"18"-16,-18-1 0,18 1 16,-17 0-16,17 17 15,17-17-15,-17-1 0,53 19 16,-35-36-16,35 0 16,-18 0-16,0-36 15,-35 19-15,18-36 16,-36 35-16,-35-35 15,18 36-15,0-1 16,-53 0 0,35 18-16,18 18 15</inkml:trace>
  <inkml:trace contextRef="#ctx0" brushRef="#br0" timeOffset="55572.776">8590 6773 0,'18'0'62,"-1"0"-62,36-17 16,-35 17-16,53 0 15,-36 0-15,53-18 16,-53 18-16,89 0 16,-71 18-16,17-18 15,71 17 1,18 1-16,-53 0 15,0-1-15,0-17 0,-1 18 16,107 0-16,-88-18 16,105 0-1,-106 0-15,142-18 16,-142 0-16,19 18 0,-19-17 16,-17-1-16,70 0 15,-105 1-15,-18 17 16,-18 0-16,0 0 0,-17 0 15,-18 17-15</inkml:trace>
  <inkml:trace contextRef="#ctx0" brushRef="#br0" timeOffset="71555.749">4604 9013 0,'17'-17'0</inkml:trace>
  <inkml:trace contextRef="#ctx0" brushRef="#br0" timeOffset="71866.159">4480 8590 0,'0'0'15,"-35"71"-15,17-18 16,18 0-16,-17 17 0,-1 71 16,18-70-16,18-18 15,52 35 1,1-18-16,-18-52 0,35 17 15,-35-35 1,-18 18-16,0-18 0,-17-18 16,17 18-16,-35-17 0,18-19 15</inkml:trace>
  <inkml:trace contextRef="#ctx0" brushRef="#br0" timeOffset="72011.847">4604 9102 0,'17'0'16,"19"0"-16,-19 0 0,19 0 0,-1 0 16,0 0-16,18-18 15,18 18-15,-54 0 16,1-18-16</inkml:trace>
  <inkml:trace contextRef="#ctx0" brushRef="#br0" timeOffset="72139.497">4498 8802 0,'35'-35'0,"0"17"15,1 0-15,70 1 16,-53-1-16,-1 18 16</inkml:trace>
  <inkml:trace contextRef="#ctx0" brushRef="#br0" timeOffset="72491.358">5221 9437 0,'0'0'16,"18"141"-16,-1-106 0,-17 0 15,0 1-15,18-19 16,-36-34-1,18-19 1,0 1-16,0 0 0,0-71 16,0 53-16,0-70 15,18 70-15,0 0 16,17-18 0,-17 71-16,35-17 15,-36 34-15,-17 19 16,0-19-16,-35 54 15,17-54-15,1 19 0,-19-1 16,19-17 0,-1-18-16</inkml:trace>
  <inkml:trace contextRef="#ctx0" brushRef="#br0" timeOffset="72740.421">5521 9208 0,'0'0'16,"0"35"-16,0-18 0,-18 1 16,36 17-16,-18-17 15,35 17-15,-17-35 16,17 0-16,-17 0 16,-1 0-16,19-35 15,-36 17-15,0-35 16,0 36-16,-53-18 15,35 17-15,1 18 16,-19 0-16,19 0 0,-1 0 16,0 0-16,36 18 15</inkml:trace>
  <inkml:trace contextRef="#ctx0" brushRef="#br0" timeOffset="72957.355">5874 9190 0,'0'0'16,"-18"18"-16,0-1 0,1 1 0,17 17 15,0-17-15,35-1 16,0 1-16,-17-18 16,17 18-16,1-18 15,-19-18-15,36 0 16,-18 1-16,-17-1 0,0-35 15,-1 36 1,-17-19-16</inkml:trace>
  <inkml:trace contextRef="#ctx0" brushRef="#br0" timeOffset="73240.857">6103 8749 0,'0'123'16,"0"-246"-16,0 317 0,0-53 15,18-70-15,-18-18 0,17 35 16,1-53-16,0-17 16,-1-1-16,1 1 15,35-36-15,-36 1 16,36-36 0,-35 35-16,17-17 15,-17 35-15,0 17 16,-18 36-1,0-35-15,17 17 16,-17-17-16,0 0 0,18-1 16</inkml:trace>
  <inkml:trace contextRef="#ctx0" brushRef="#br0" timeOffset="75793.113">4480 10037 0,'-17'0'16,"34"0"15,1 0-16,17 0-15,-17 0 16,52 0 0,-34 0-16,34 0 15,18 0-15,-52 0 16,70 17-16,-36-17 16,71 18-16,-70-18 15,123 0 1,-88 0-16,123 17 15,-123-17-15,141 0 16,-106 0-16,123 0 16,-105 0-16,-18 0 15,18 0-15,-18 0 0,177 18 16,-160-18-16,178 0 16,-178 0-16,177 0 15,-176 18-15,18-18 16,-1 0-16,0 0 0,177 0 15,-159 0-15,177-18 16,-177 18-16,0 0 16,0 0-16,0 0 15,0 0-15,0 0 0,0 0 16,211 0-16,-211 0 16,195 0-16,-195 0 15,176 18 1,-176-18-16,-18 0 0,18 17 15,-17-17-15,-18 0 16,-1 18-16,1-18 0,141 18 16,-159-1-16,106 1 15,-141-18-15,-18 0 16,0 18-16,-17-18 0,52 0 16,-70 0-16,18-18 15,-54 0-15</inkml:trace>
  <inkml:trace contextRef="#ctx0" brushRef="#br0" timeOffset="76750.009">8008 8467 0,'0'17'15,"0"36"1,0 18 0,0-18-16,0 88 0,0-88 15,0 105 1,0-69-16,0 122 15,-18-105-15,18 141 16,-17-106-16,17 141 16,0-140-16,0 16 15,0-17-15,0 18 0,0 176 16,0-176-16,0 194 16,0-159-16,0 159 15,17-159-15,1 158 16,0-175-16,-1 176 15,1-177 1,0 159-16,-18-158 16,17 158-16,1-177 15,-18 178-15,0-178 16,0 142 0,18-141-16,-18-18 0,0 0 15,0 0-15,0 106 16,17-141-16,-17 88 15,18-123-15,-18-1 16,0 1-16,0-18 0,0-18 16,17 18-16,-17-36 0,18 36 15,-18-35-15</inkml:trace>
  <inkml:trace contextRef="#ctx0" brushRef="#br0" timeOffset="80503.709">21308 7497 0,'17'70'16,"-17"-35"-16,-35 89 15,0-71-15,17 17 16,-52 54-16,34-89 15,-34 36 1,35-36-16,-18-17 0,17-18 16,1-18-1,17 0-15,1-35 16,17 18-16,17 0 16,1 0-16,0 17 0,52-17 15,-52 35-15,52 0 16,-34 0-16,-1 53 15,-17-18-15,-1 0 16,-17 0-16,18 1 0,-18-19 16,18 54-16,-1-54 15,-17 1-15,18 0 0,0-18 16</inkml:trace>
  <inkml:trace contextRef="#ctx0" brushRef="#br0" timeOffset="80759.461">21467 8114 0,'-18'35'15,"36"-70"-15,-36 88 0,18-18 16,18-17-16,34-1 16,-34-17-16,0 0 15,17 0-15,-17-17 0,-1-1 16,1 0-16,-36-17 15,18 18-15,-53-36 16,36 35-16,-19 0 16,19 1-16,-1-1 0,-17 0 15,17 18-15,36 0 16</inkml:trace>
  <inkml:trace contextRef="#ctx0" brushRef="#br0" timeOffset="80971.033">21925 7885 0,'35'0'16,"-70"0"-16,106-18 0,-36 18 0,36 0 15,-54 0-15,36 0 16,-35 0-16,-18 18 16</inkml:trace>
  <inkml:trace contextRef="#ctx0" brushRef="#br0" timeOffset="81092.411">21996 8026 0,'0'0'16,"35"17"-16,-17 1 0,52-18 15,-35 0-15,36 0 16,-36 0 0</inkml:trace>
  <inkml:trace contextRef="#ctx0" brushRef="#br0" timeOffset="81504.461">22789 7796 0,'0'0'16,"-35"0"-16,18 18 0,-1 0 0,0 17 15,1-17-15,17 17 16,0 0-16,0 0 0,17 1 16,19 17-16,-1-36 15,35 1-15,-34-18 16,34-18-16,-35 18 16,-17-35-16,17-18 15,-35 35-15,0-52 16,-17 52-16,-1-17 15,-52 0-15,34 17 16,1 0-16,17 18 16,36 18-1,0 0 1</inkml:trace>
  <inkml:trace contextRef="#ctx0" brushRef="#br0" timeOffset="81655.235">23178 8061 0,'-18'0'15,"36"0"1,-1 0-16,1 0 16,-18-18-1</inkml:trace>
  <inkml:trace contextRef="#ctx0" brushRef="#br0" timeOffset="81949.243">23336 7832 0,'0'0'0,"36"-18"0,-19 18 15,18 18-15,-35-1 16,36 19-16,-36-19 15,0 1-15,0 17 0,-18 0 16,18-17-16,-18 17 16,-17 1-16,35-19 15,0 1-15,0 0 16,18-1-16,-1-17 16,1 0-16,17 0 15,18 0-15,0 0 16,-35 0-16,-18 18 15,-18-18-15</inkml:trace>
  <inkml:trace contextRef="#ctx0" brushRef="#br0" timeOffset="82649.674">20690 8943 0,'-52'18'15,"104"-36"-15,-140 71 0,53-18 16,17 0-16,18 1 0,-17 17 0,34 0 15,19-18-15,17-18 16,-1-17-16,37-17 16,-54-18-16,18-36 15,-36 36 1,1-71-16,-18 53 16,-35-53-16,17 53 15,1 0-15,-1 0 0,0 18 16,-17 17-16,17 1 15,18 52 1,-17 0-16,17 71 16,17-53-16,1 18 15,0-18-15,17-1 0,35 54 16,-34-70-16,52 17 16,-70-36-16</inkml:trace>
  <inkml:trace contextRef="#ctx0" brushRef="#br0" timeOffset="82950.099">21043 9102 0,'0'0'15,"18"0"-15,-1 0 0,1 0 16,0-18-16,17 0 16,-17 18-16,17-35 15,-17 17 1,-18 1-16,0-1 0,-18 18 15,0-17-15,1-1 16,-19 18-16,1 0 0,-18 0 16,18 18-16,0 17 15,35-18-15,17 36 16,1-17-16,52 17 16,-34-36-16,52 19 15,-53-36-15,1 17 16,-1-17-16,0 0 0,0 0 15</inkml:trace>
  <inkml:trace contextRef="#ctx0" brushRef="#br0" timeOffset="83706.001">21537 9066 0,'0'0'15,"-18"0"-15,1 18 16,-18 17 0,17-17-16,18 0 15,0 17-15,-18 18 0,36-18 16,17 0-16,-17-17 16,35-18-1,-18 0-15,-17 0 0,35 0 16,-36-18-16,1 18 15,-1-17-15,19-1 16,-36 0-16,0 1 0,17-1 16,-17 1-1,-17 17 1,-1 0-16,0 17 16,1-17-16,-1 35 15,18-17-15,0 17 16,0-17-16,18 0 15,-1-18-15,19 17 16,-19-17-16,36 18 16,-53-36-16,18 18 15,0-17-15,-18-1 0,0 0 16,0 1 0,0-19-16,-18 36 15,18-17-15,0 34 31,0 1-15,18 0-16,-18-1 16,17-17-16,-17 18 15,18-18 1,0 18 0,-1 35-1,1-18-15,-1 35 16,1-34-16,0-1 15,-1 0-15,1 0 0,-18-17 16,0 17-16,18-17 16,-36-18-16,0 0 15,1-18-15,-19-17 16,36 0-16,-17-36 16,17 54-16,0-19 15,0 1-15,17 17 0,1 1 16,17-18-16,-17 35 15,0 0-15,17 17 16</inkml:trace>
  <inkml:trace contextRef="#ctx0" brushRef="#br0" timeOffset="83790.089">22260 9349 0,'18'-18'0</inkml:trace>
  <inkml:trace contextRef="#ctx0" brushRef="#br0" timeOffset="84651.489">22472 9331 0,'18'0'0,"-18"-18"31,17 1-15,-17-1-16,0-17 15,0 0-15,0 17 16,0 0-16,18 1 16,0 17-1,-1 0-15,36 0 16,-35 0-16,35 17 15,-36-17-15,19 0 16,-19 18-16,-34 0 16,-1-1-1,0 1-15,1-18 16,17 17-16,-18 1 0,18 0 16,18-1-1,-1-17-15,1 0 0,0 0 16,17-17-16,-18 17 15,1-18-15,0 0 16,-18 1 0,0-1-16,-18 18 15,36 0 32,-18 18-47,17-18 16,1 0-16,0-18 15,-1 18-15,19-17 16,-36-19 0,17 19-16,-17-19 15,0 1-15,0-18 0,0 18 16,0 0-16,0-54 16,-17 54-16,17 0 15,0 52 1,0 19-1,0-1-15,17 18 0,1 35 16,-1-35-16,-17-18 16,36 36-16,-19-36 15,1 0-15,0-35 16,-18 18-16,-18-36 16,-17-17-1,17 18-15,0-1 0,1-17 16,-18-18-16,17 35 15,18 0-15,0 1 16,18 17-16,-1 0 16,1 0-1,17-18-15,0 18 16,-17 0-16,17 0 16,-17 0-16,-18 18 15</inkml:trace>
  <inkml:trace contextRef="#ctx0" brushRef="#br0" timeOffset="85019.264">23266 9137 0,'0'0'0,"17"0"16,1 0-16,17-18 15,-17 18-15,35-17 16,-36-1-16,1 0 0,-18 1 16,-18-1-16,-17 18 15,0 0-15,-18 18 16,35-1-16,-17 36 15,35-35 1,18 53-16,-1-54 16,36 18-16,-17-17 15,34-18-15,-35 0 16,1 0-16,-1-18 0,-17 1 16</inkml:trace>
  <inkml:trace contextRef="#ctx0" brushRef="#br0" timeOffset="85213.38">23777 9013 0,'36'0'15,"-1"0"-15,-18 0 0,36 0 16,-35 0-16,0 0 15,-18 18 1,-18-18 0</inkml:trace>
  <inkml:trace contextRef="#ctx0" brushRef="#br0" timeOffset="85325.915">23936 9155 0,'0'0'16,"53"0"-16,-18 0 0,-17-18 15,17 18-15,-17 0 0</inkml:trace>
  <inkml:trace contextRef="#ctx0" brushRef="#br0" timeOffset="85603.78">24500 8767 0,'0'0'0,"0"35"15,0 35 1,18-17-16,-18 53 16,0-53-16,0 53 15,18-53-15,-18 0 16,17-18-16,1 36 15,-18-54-15,0 18 16,-18-17 0,1-18-16</inkml:trace>
  <inkml:trace contextRef="#ctx0" brushRef="#br0" timeOffset="87327.572">10672 8678 0,'17'18'16,"-34"-36"-16,52 71 0,-35-17 15,0 34-15,-18 1 0,1-1 0,-1 1 16,-53 88-16,18-107 16,-52 54-16,34-70 15,-70 16 1,88-52-16,-70 0 15,52-52-15,53 16 16,18-34-16,18 34 16,88 1-1,35 18-15,-71 17 16,89 17-16,-71 18 16,36 18-16,-54-17 15,36 17-15,-70-36 16,-19 1-16,1-1 15,-18 1-15,0 0 0,-18-18 16</inkml:trace>
  <inkml:trace contextRef="#ctx0" brushRef="#br0" timeOffset="87905.796">5556 10442 0,'0'18'15,"-17"17"-15,17 0 16,0 71-16,0-35 16,0-1-16,17 71 15,-17-52-15,0-19 16,18-17-16,-18 0 0,35 53 16,-35-71-16,18 0 15</inkml:trace>
  <inkml:trace contextRef="#ctx0" brushRef="#br0" timeOffset="97909.466">9948 10654 0,'0'0'0,"-17"0"0,-19 0 16,1 0-16,18 0 0,-36 35 15,35 0-15,-35 36 16,35-36-16,18 53 16,0-35-16,36 18 15,-1-53-15,36 17 16,-19-17 0,54-18-16,-53-18 15,53-17-15,-71 17 16,-17-17-16,0-1 0,-1 1 15,-34-35-15,-1 34 16,-53-34 0,36 52-16,-53-17 15,53 17-15,-36 1 16,53 17-16,-17 35 16,35-18-16,18 1 15,-1 0-15</inkml:trace>
  <inkml:trace contextRef="#ctx0" brushRef="#br0" timeOffset="98116.881">10583 10901 0,'18'0'16,"-18"17"-16,18-17 15,-18 18 1,17 0 0,1-1-1,0-17-15</inkml:trace>
  <inkml:trace contextRef="#ctx0" brushRef="#br0" timeOffset="98377.058">11007 10583 0,'0'18'16,"0"0"-16,0-1 0,0 71 15,0-35-15,17-17 16,1 69-1,0-52-15,17 36 16,-17-36-16,-1 17 16,1-52-16,-1 17 15,-17-17-15,0 17 16</inkml:trace>
  <inkml:trace contextRef="#ctx0" brushRef="#br0" timeOffset="101212.031">2910 6950 0,'0'17'0,"18"36"16,-18-35 0,0 17-16,0 0 0,0-17 15,18 35-15,-1-18 16,1 1-16,0-19 15,52 1-15,-35-18 16,54 18 0,-36-18-16,17 0 0,54 0 15,34 17 1,-69-17-16,-1 18 0,106-18 16,-71 0-16,107 17 15,-107-17-15,124 0 16,-106 0-1,124 18-15,-142-18 16,18 18-16,0-18 16,18 17-16,141 1 0,-159 0 15,177-1-15,-177 1 16,176 17 0,-158-35-16,-18 18 0,159 17 15,-159-17-15,0-1 16,0 1-16,0 0 0,124 17 15,-124-35-15,106 18 16,-124-1 0,107 1-16,-142-18 15,18 0-15,-36 17 0,1 1 16,52 17-16,-70-17 16,0 17-16,-35-17 15,-1 0-15,1 17 16,-18-17-16,18 17 15,-18-18-15,0 1 16,0 0-16,17-18 16,-17-18-1,0 0 1,18-17-16,0 0 16,-18 0-16,35-1 15,0 19-15,18-19 16,-35 19-16,17 17 15,0-18-15,1 0 0,52 1 16,-35 17 0,53-18-16,-54 18 15,90-17-15,-72-1 16,71 0-16,-70 18 16,17 0-16,-17 0 0,123 0 15,-106-17-15,106 17 16,-88 0-1,88 0-15,-88 0 16,-1 0-16,1 0 16,18-18-16,-19 18 0,125 0 15,-107 0-15,-17 0 16,0 0-16,17 0 16,-17 0-16,0 0 0,18 0 0,-19 0 15,125 0-15,-107 0 16,89 0-16,-89 0 15,89 0-15,-89-18 16,1 18-16,105-17 16,-105 17-16,-18 0 15,-1-18-15,-16 18 0,16 0 16,-16 0-16,16 0 0,-16 0 16,105 0-16,-106 0 15,88 0 1,-88 0-16,89-18 15,-89 18-15,106-17 16,-106-1-16,106 18 16,-106-17-16,89-19 15,-107 19-15,54-36 16,-54 17-16,36-34 16,-70 35-16,16-1 15,-16 1-15,-1-18 0,0-17 16,-17 17-16,-36-18 15,1 36-15,-72-18 16</inkml:trace>
  <inkml:trace contextRef="#ctx0" brushRef="#br0" timeOffset="105250.87">5345 12012 0,'-18'0'0,"36"0"0,-54 0 16,36-18-1,18 18-15,35 0 16,0-17-16,0 17 0,53 35 16,-54 0-16,1 1 15,-35-1-15,0 18 0,-1 0 16,-17 17-16,-17-17 16,-54 71-16,36-71 15,-53 35-15,52-35 16,-17 0-16,36-36 15,34 19-15,19-36 16,52 17-16,-18-17 16,54-17-1,-71 17-15,17 0 16</inkml:trace>
  <inkml:trace contextRef="#ctx0" brushRef="#br0" timeOffset="106747.145">9825 12136 0,'-18'-36'0,"36"72"0,-36-89 16,18 35-16,-17 18 16,-1 18-1,0 70-15,1 18 16,-1-53-16,18 70 15,18-70-15,17 35 16,-17-70-16,52 17 16,-17-35-16,35-35 15,-52 0 1,34-36-16,-52 36 16,-18-53-16,0 35 15,-53-18-15,18 53 16,-36-17-16,36 17 15,-1 18-15,19 0 16,-18 18-16,35 0 16,-18 17-16,18-17 0,35 35 15,0-36-15,1 1 16</inkml:trace>
  <inkml:trace contextRef="#ctx0" brushRef="#br0" timeOffset="106879.459">10407 12488 0,'0'0'0,"0"18"15</inkml:trace>
  <inkml:trace contextRef="#ctx0" brushRef="#br0" timeOffset="107258.618">10866 12118 0,'0'0'15,"-18"18"-15,18-1 0,-35 1 0,-1 70 16,36-35-16,-17 53 16,17-53-16,17 35 15,1-53-15,17 0 16,1-17-16,-19 0 16,54-1-16,-36-17 15,0-17 1,-17-1-16,-18 0 0,0-34 15,-18 34-15,-35-35 16,18 53-16,0-18 16,-36 18-16,54 0 15,-1 0-15,0 18 16,36-18-16</inkml:trace>
  <inkml:trace contextRef="#ctx0" brushRef="#br0" timeOffset="107686.614">11342 12171 0,'0'-18'16,"17"18"-1,1-17 1,17-1 0,-17 18-16,17 0 0,18-18 15,-35 1-15,35 17 16,-36 0-16,1 0 15,-18 17 1,0 19-16,18-1 16,-18 53-1,0-35-15,17 0 0,1-18 16,17 71-16,-17-71 16,35 18-16,-36-35 15,19 17-15</inkml:trace>
  <inkml:trace contextRef="#ctx0" brushRef="#br0" timeOffset="107820.796">11536 12488 0,'0'0'15,"70"-17"-15,-34 17 0,17 0 16,35-18-16,-35 0 15,-18 18-15</inkml:trace>
  <inkml:trace contextRef="#ctx0" brushRef="#br0" timeOffset="110656.5">5468 13406 0,'-18'0'16,"18"-18"0,18 18-16,-18-18 0,35 18 15,18-17-15,18-1 16,-18 18-16,-18 18 15,0-18-15,1 35 16,-19 0-16,-17-17 0,0 52 16,-17-52-1,17 35-15,0-35 16,0 35-16,17-18 16,18 35-16,1-34 15,34 17-15,-52-18 16,17 35-1,-35-52-15,-53 53 16,18-54-16,-88 36 16,-1-35-16,71-18 15,0 0-15,0 0 16,36 0-16,52-36 16,0 36-16,18-17 15</inkml:trace>
  <inkml:trace contextRef="#ctx0" brushRef="#br0" timeOffset="111396.462">9701 13529 0,'0'0'16,"-17"0"-16,-1 0 0,0 0 0,-17 35 15,18 1-15,-1 17 16,0 35 0,18-35-16,18-18 0,17 53 15,0-53-15,1-17 16,-1 0-16,18-1 0,35 1 16,-53-18-16,18-35 15,-17 17-15,-19-35 16,-17 35-1,-17-52-15,-1 52 16,-17-17-16,17 17 16,-17 1-16,0 17 0,17-18 0,0 18 15,1 0-15,17 18 16,53-1 0</inkml:trace>
  <inkml:trace contextRef="#ctx0" brushRef="#br0" timeOffset="111536.019">10389 13794 0,'0'17'16,"18"-17"0,0 0-1</inkml:trace>
  <inkml:trace contextRef="#ctx0" brushRef="#br0" timeOffset="111953.074">10866 13547 0,'70'-36'0,"-140"72"0,175-89 16,-87 53-16,0-18 15,-36 18 1,-35 18 0,18-1-16,0 1 0,-18 17 15,35-17-15,0 35 16,18-35-16,18 34 16,17-16-16,18-1 15,-35-17 1,52 35-16,-52-36 15,35 18-15,-35-17 16,-1 17-16,1-35 16,-18 18-16,-18 0 15,1-18 1,17 17-16,-18-17 16,-17 18-16,-1 0 15,19-1-15,-19-17 16,-16 18-1,-37 17-15,36-35 16</inkml:trace>
  <inkml:trace contextRef="#ctx0" brushRef="#br0" timeOffset="112592.955">5574 14764 0,'-18'0'16,"1"17"0,17 1-16,-18 0 0,0 70 15,1-35-15,17 35 16,0-35-16,35 17 16,0-34-1,36-1-15,-36-17 0,18-1 16,-18-17-16,1 0 15,52 0-15,-53-17 16,0-1-16</inkml:trace>
  <inkml:trace contextRef="#ctx0" brushRef="#br0" timeOffset="112752.886">5733 15064 0,'0'0'0,"0"35"0,0 88 16,17-70-16,1 71 16,0-71-16,17 53 15,-18-71-15,1 0 16</inkml:trace>
  <inkml:trace contextRef="#ctx0" brushRef="#br0" timeOffset="113921.273">9772 14975 0,'-18'0'15,"1"18"-15,17 0 16,-18-1-16,18 19 0,-18 34 15,18-35-15,18 54 16,-18-54-16,18 0 16,17-17-16,-17 17 0,52 0 15,-35-35-15,36 0 16,-36 0 0,36-35-16,-54 17 15,19-34-15,-36 34 16,-18-35-16,-17 18 15,17 17-15,-17 0 0,0-17 16,-18 18-16,35-1 16,-35 0-16,36 18 15,-1 0-15,36 0 16,17 18 0,0 0-16,36-1 15,-36-17-15,0 18 16</inkml:trace>
  <inkml:trace contextRef="#ctx0" brushRef="#br0" timeOffset="114003.868">10213 15222 0,'0'0'15</inkml:trace>
  <inkml:trace contextRef="#ctx0" brushRef="#br0" timeOffset="114270.991">10724 14923 0,'0'0'15,"-35"17"-15,18 18 0,-1-17 16,18 17-1,0 1-15,0-1 0,18-17 0,-1 17 16,54 0-16,-36-17 16,71-1-16,-53 1 15,35-18 1,-53 0-16,1-18 0,-1 18 16,-18-17-16</inkml:trace>
  <inkml:trace contextRef="#ctx0" brushRef="#br0" timeOffset="114427.408">11060 15081 0,'0'0'16,"0"71"-16,17-18 0,-17-18 16,18 36-16,0-36 15,-1 18 1,-17-18-16</inkml:trace>
  <inkml:trace contextRef="#ctx0" brushRef="#br0" timeOffset="114873.16">10178 16351 0,'17'0'16,"-34"0"-16,52 0 0,-17 0 16,-1 0-16,1 0 15,-18 18 1</inkml:trace>
  <inkml:trace contextRef="#ctx0" brushRef="#br0" timeOffset="114990.196">10231 16704 0,'0'0'16,"17"35"-16,1-17 0</inkml:trace>
  <inkml:trace contextRef="#ctx0" brushRef="#br0" timeOffset="115156.727">10319 16880 0,'0'0'16,"0"53"-16,0-35 0,17 17 16,-17 1-16,18-19 15,0 1-15,-1-1 16,1-17-16,0 0 16,-1 0-1</inkml:trace>
  <inkml:trace contextRef="#ctx0" brushRef="#br0" timeOffset="116257.829">5856 16457 0,'18'0'15,"-1"0"1</inkml:trace>
  <inkml:trace contextRef="#ctx0" brushRef="#br0" timeOffset="116389.888">5962 16898 0,'0'18'16,"18"-1"-16,-18 1 16</inkml:trace>
  <inkml:trace contextRef="#ctx0" brushRef="#br0" timeOffset="116518.343">6068 17268 0,'0'0'16</inkml:trace>
  <inkml:trace contextRef="#ctx0" brushRef="#br0" timeOffset="117146.274">8149 16581 0,'0'0'16,"0"17"-16,0 18 0,0 71 15,18-17-15,-1-1 16,1 123 0,-18-105-16,0 124 0,0-125 15,18 72 1,-18-107-16,0-17 0,0 0 16</inkml:trace>
  <inkml:trace contextRef="#ctx0" brushRef="#br0" timeOffset="119042.165">17709 11571 0,'0'0'0,"0"-18"0,18 1 0,-18 34 31,18 36-15,-1 0-16,-17 0 16,18 0-16,-18 35 0,18 106 15,-18-53-15,0 195 16,0-142-16,0 0 15,0 17-15,0-17 16,-18 177-16,18-230 16,0 88-16,-18-123 15,1-18-15,17 0 0,-18 1 16,18-19-16,0 1 16,0 35-16,0-54 15,0 1-15,0-17 0</inkml:trace>
  <inkml:trace contextRef="#ctx0" brushRef="#br0" timeOffset="119655.011">17233 14323 0,'-35'0'16,"17"-18"-16,1 18 15,52 0 17,18 0-17,70 18 1,-52-18-16,17 17 0,0-17 16,36 18-16,158 35 15,-123-35-15,193 17 16,-157-17-16,245-1 15,-193 1-15,247 17 16,-247-17-16,230 35 16,-266-36-16,213 19 15,-230-19-15,158 36 16,-193-53-16,106 35 16,-160-17-16</inkml:trace>
  <inkml:trace contextRef="#ctx0" brushRef="#br0" timeOffset="123118.03">18292 12136 0,'-18'0'16,"36"17"109,-18 1-94,17-18-31,-17 17 16,0 1 15,18-18-15,-18 18-1,17-1 1,1 1 15,-18 0-15,18-18-1,-18 17-15,17 1 16,1 0-16,-18-1 16,18-17-16,-18 18 15,17 0 1,1-1-16,0 1 15,-1-18-15,1 17 16,-1 1 0,1 0-16,0-18 15,-1 17 1,1-17 0,0 18-16,-18 0 15,35-18-15,-35 17 16,18 1-16,-1-18 15,1 18-15,-18-1 16,18-17 0,-18 18-16,17-18 15,-17 17-15,18-17 16,-1 18-16,1-18 16,17 18-1,-17-18 1,17 17-16,-35 1 15,18-18-15,0 18 16,-1-1-16,1 1 16,-1 0-1,1-18-15,0 17 0,17 1 16,-35-1 0,53 1-16,-35 0 15,17 17-15,-18-17 16,36 17-1,-35-17-15,17-1 0,-17 1 16,0 17-16,35-17 16,-36-1-16,36 19 15,-18-19-15,18 19 16,-17-19-16,16 19 16,-34-19-16,35 1 15,-35-1-15,-1-17 16,19 18-1,-19-18-15,1 0 0,-1 0 16,-17-18 15</inkml:trace>
  <inkml:trace contextRef="#ctx0" brushRef="#br0" timeOffset="124215.765">19844 13300 0,'-18'0'15,"36"0"32,-18 17 0,0 1-47,17-18 16,1 35-16,0-35 15,35 36 1,-36-19-16,36 18 16,-18-17-16,18 17 15,-17 1-15,17-1 16,-1-17-16,-16 17 16,17-17-16,0 17 0,52 18 15,-34-18-15,52 18 16,-70-18-16,71 0 15,-71 1-15,70-1 16,-52-17-16,35 17 16,-53-17-1,-1-1-15,19-17 0,-36 18 16,71-1-16,-71 1 16,18 0-16,-35-18 15,17 17-15,-17-17 16,-36 0 15,1 0-31</inkml:trace>
  <inkml:trace contextRef="#ctx0" brushRef="#br0" timeOffset="127706.694">18927 5468 0,'0'0'0,"17"0"16,36 0-16,0 0 15,106 18-15,-71-18 16,124 17 0,-107 1-16,142 0 15,-123-18-15,88 0 16,-124 0-16,-18 0 15,-34 0-15,-19-18 0,-17 18 16</inkml:trace>
  <inkml:trace contextRef="#ctx0" brushRef="#br0" timeOffset="128012.385">19456 5062 0,'-106'71'16,"212"-142"-16,-283 177 0,107-71 0,-89 36 15,88-18-15,19-18 16,-37 18-1,54 0-15,35-18 0,18 1 16,88 17 0,123 52-1,-159-69-15,107 34 16,-107-35-16,1 1 16</inkml:trace>
  <inkml:trace contextRef="#ctx0" brushRef="#br0" timeOffset="148066.925">16422 6050 0,'0'-17'0,"17"17"31,1 0-15,17 17-16,18-17 0,71 0 15,-71 0-15,17 0 16,18 0-16,71 18 16,-88-18-16,-1 0 0,54 0 15,-18 0 1,-89-18-16,1 18 15</inkml:trace>
  <inkml:trace contextRef="#ctx0" brushRef="#br0" timeOffset="149467.887">8537 6826 0,'0'0'0,"-17"0"15,-1 0-15,0 0 0,1 0 16,34 0 31,1 0-32,0 0 1,35 18 0,-36-18-16,54 18 15,-18-18-15,35 0 16,-35 0-16,70-18 15,-70 18-15,0 0 0,71 0 16,-54-18-16,54 18 16,-54 0-1,54 18-15,-54-18 16,1 0-16,-1 0 0,1 0 16,70 18-16,-88-18 15,88 17-15,-71 1 16,72-18-1,-72 0-15,71 0 16,-53 0-16,71 17 16,-88-17-16,17 0 15,-17 0-15,87 0 16,-87 0-16,52 0 16,-70 0-16,35-17 15,-70 17-15,17 0 16,-17 0-16,-18 17 15,-18 1 1,-35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2:01.3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2275 2752 0,'0'-18'16,"0"0"15,0 36-15,18 17 0,-18 1-16,18 87 15,-18-70-15,17 88 16,-17-88-16,18 18 15,0 17-15,-18-35 16,0-18-16,17 0 16,-17 1-16,18-19 15</inkml:trace>
  <inkml:trace contextRef="#ctx0" brushRef="#br0" timeOffset="644.93">3069 3369 0,'0'0'0,"0"18"0,35-18 16,-17 0-16,35 0 15,-35-18-15,52-35 16,-52 18-16,-1 0 16,1-1-16,-18-34 15,0 52-15,-18-17 16,1 17-16,-18 1 0,-18 17 16,17 0-16,19 17 15,-36 18-15,35 1 16,1 17-1,17-18-15,35 35 16,0-52-16,0 0 0,54-1 16,-37-17-16,1 0 15,0 0-15,36 0 16,-54-17-16,18-1 16</inkml:trace>
  <inkml:trace contextRef="#ctx0" brushRef="#br0" timeOffset="990.118">3598 3193 0,'0'0'16,"0"17"-16,18 71 15,0 36-15,17-1 16,-17-70-16,-1 53 16,1-71-16,-18 1 15,17-1-15,-17-17 16,-17-36-1,17-17-15,-18-1 16,1-69-16,17 52 16,-18-88-16,0 70 15,18 0-15,0 19 0,0-19 16,36 53 0,-19 18-16,18 0 15,1 18-15,-36 0 16,17 17-16,-17-17 0,0 17 15,0-18-15,-17 19 16,-1-19-16,0 1 16,1-36-1</inkml:trace>
  <inkml:trace contextRef="#ctx0" brushRef="#br0" timeOffset="1240.109">3898 3210 0,'0'53'16,"0"-106"-16,0 124 0,0-36 16,0-17-16,18 17 15,-1-17-15,19-18 16,-1 0-16,0-36 16,-17 19-16,0-19 15,-18 19-15,0-18 16,-18-1-16,0 19 15,1 17-15,-1 0 0,-17 0 16,17 0 0,18 17-16,-18-17 0,18 18 15,18 0-15</inkml:trace>
  <inkml:trace contextRef="#ctx0" brushRef="#br0" timeOffset="1485.349">4233 3193 0,'-17'0'16,"-1"17"-16,0-17 0,1 36 15,17-19-15,0 1 0,35 17 16,0 0 0,1-17-16,-1-18 15,35-18-15,-52 18 16,17-35-16,1 17 0,-19-17 15,1 0-15,-18 0 16,18-18-16,-18 17 0,0-16 16,0-1-16,-18 0 0,18 0 15</inkml:trace>
  <inkml:trace contextRef="#ctx0" brushRef="#br0" timeOffset="1735.109">4463 2822 0,'0'0'0,"0"-35"16,-18 35 0,18 53-16,18 0 15,-18 0-15,0 0 16,17 17-16,1 36 15,-18-53-15,18 17 16,-18-52-16,17 0 16,1-18-1,-1-36 1,1 19-16,0-1 16,-1 1-16,19 17 15,-19 0-15,-17 17 0,18 1 16,0 17-1,-18-17-15,0-1 0,0 1 16,0 0-16,17-1 0,1-17 16</inkml:trace>
  <inkml:trace contextRef="#ctx0" brushRef="#br0" timeOffset="2013.37">5133 3016 0,'35'0'16,"-17"0"-16,35-17 16,-36 17-1,1 0-15,-18 17 16,-18 1-16</inkml:trace>
  <inkml:trace contextRef="#ctx0" brushRef="#br0" timeOffset="2130.92">5239 3175 0,'53'0'16,"-106"0"-16,123 0 0,-52 0 15,17-18 1,-17 18-16</inkml:trace>
  <inkml:trace contextRef="#ctx0" brushRef="#br0" timeOffset="2725.476">6138 2628 0,'0'-53'15,"0"106"-15,18-70 32,17 87-32,-17-17 15,0 0-15,-18 18 0,17 34 16,1-34-16,-18 35 15,17-71-15,19 36 16,-19-54 0,1 1-16</inkml:trace>
  <inkml:trace contextRef="#ctx0" brushRef="#br0" timeOffset="3208.834">6650 3351 0,'0'0'16,"18"89"-16,-1-72 0,-17 19 15,18-36-15,-18-18 16,-18-53-1,1 36-15,-1-53 16,0 35-16,1 18 16,-1-18-16,18 17 0,0-16 15,0 16-15,0 19 16,18-1-16,-18 0 16,35 1-1,-17 17-15,17-18 16,-18 18-16,1 18 0,17 17 15,-17 0-15,0 1 16,17 16-16,-17 1 16,-1 0-16,1 0 0,17 35 15,-35-70-15,0 17 16,0-17-16,-18 0 16,1-18-16,-36 0 15,35 0-15,-17-18 0,-36 0 16,54 1-16,-18-19 15,17 19 1,18-1-16</inkml:trace>
  <inkml:trace contextRef="#ctx0" brushRef="#br0" timeOffset="3726.328">6597 3210 0,'0'0'32,"0"-17"-32,0-1 0,-18 18 0,18 18 15,18 17 1,0 0-16,-18 0 16,17 54-16,1-1 15,0-35-15,-1-18 16,1 53-1,-18-52-15,17-1 0,19 0 16,-19-35 0,1 0-16</inkml:trace>
  <inkml:trace contextRef="#ctx0" brushRef="#br0" timeOffset="4116.398">7267 2963 0,'-53'-17'16,"106"34"-16,-141-17 0,53 18 0,17 0 16,-17 35-16,17-1 15,18-16-15,18 34 16,-1-52-16,19 17 15,-19-17-15,19-18 0,34 17 16,-34-17-16,-19-17 16,1 17-16,-1-35 15,-17 17-15,0 0 16,0 1-16,-17-1 0,-1 0 16,18-17-16,-35 17 15,35 36 1,18 0-1,-1-1 1,18 19-16,18-19 16,-35 1-16,53 0 15,-36-18-15</inkml:trace>
  <inkml:trace contextRef="#ctx0" brushRef="#br0" timeOffset="4382.682">7620 2963 0,'0'0'0,"-35"0"0,17 18 0,-17 0 16,35-1-1,-18 1-15,18 17 0,0-17 16,0-1-16,35 19 16,1-19-16,34-17 15,-34 0-15,16 0 16,-34 0-16,0 0 15,-36 0-15,-17 0 16,0 18-16,-18 0 16,17-1-16,1 1 15,35 0 1</inkml:trace>
  <inkml:trace contextRef="#ctx0" brushRef="#br0" timeOffset="4660.66">7938 2963 0,'-18'-17'15,"0"17"-15,1 17 16,17 1-16,-18 17 16,36 18-16,-1-35 15,1 17-15,17-17 0,-17-1 16,17 1-16,0 0 15,-35-1 1,-53-17 0,36 0-16,-54 0 15,54 18-15,-36-18 16,17 0-16,19 18 16,-19-18-16</inkml:trace>
  <inkml:trace contextRef="#ctx0" brushRef="#br0" timeOffset="5065.306">8767 2858 0,'52'35'15,"-34"-35"-15,17 17 16,18-17-16,35 0 16,-35 0-16,36-17 15,-72 17-15,19-35 16,-19 17-16,-34-17 15</inkml:trace>
  <inkml:trace contextRef="#ctx0" brushRef="#br0" timeOffset="5223.405">8961 2593 0,'0'176'16,"0"-352"-16,0 423 15,17-106 1,-17-70-16,18-19 0,-1 37 15,1-72-15,-18 1 16,18 0-16,-1-36 16</inkml:trace>
  <inkml:trace contextRef="#ctx0" brushRef="#br0" timeOffset="5533.596">9155 2540 0,'17'53'16,"-34"-106"-16,52 229 0,-35-105 16,18 0-16,-18 52 15,17-70-15,-17 0 0,0-36 16,0 19-16,18-19 16,-18 1-16,17-18 0,-17-18 15,18 1-15,17-36 16,-35 0-16,18 35 15,-18-17-15,0 17 0,18 1 16,-18 34 0,0 1-1,0 17-15,0 1 16,0-19-16,0 1 16,17-1-16,19-17 15</inkml:trace>
  <inkml:trace contextRef="#ctx0" brushRef="#br0" timeOffset="5975.386">9525 3087 0,'0'17'16,"0"-34"-16,0 52 0,0-53 31,-18 1-15,18-1-16,0-17 15,0 17-15,0 1 16,18 17-16,0-18 16,-1 18-16,19 0 15,-19 0-15,18 0 16,-17 0-16,0 18 16,-18-1-1,-18 1 1,18 0-1,0-1 1,18-17-16,-1 18 16,19-18-16,-19 0 0,19-18 15,-19 1-15,1 17 16,-18-18-16,0 0 16,-18 1-16,1 17 15,-1-18-15,0 0 16,-17 18-16,53 0 31,17-17-15</inkml:trace>
  <inkml:trace contextRef="#ctx0" brushRef="#br0" timeOffset="6506.616">9860 2963 0,'-35'0'0,"70"0"0,-17 0 0,-1 18 16,19 0-16,-19-18 16,1 17-16,-18 1 15,0 0 1,0-1-1,18-17 17,-1-17-17,-17 34-15,36 18 16,-19-17-16,-17 17 0,18 1 16,-1 17-16,1 17 15,-18-52-15,0 17 16,-18-17-16,18-1 0,-35 19 15,18-36-15,-1 0 16,-17 0-16,17-18 0,0 0 16,18-52-1,-17 17-15,34-53 16,-17 35-16,18-87 16,0-19-16,-1 89 15,1 35-15,0-17 16,-1 87-16,-17 54 15,18-18 1,-18 53-16,17-53 16,-17-1-16,36 19 15,-1-53-15,-17-1 0,-1 1 16,-17 0-16,36-18 16,-19 0-1,1-18-15,-1 0 16,1 18-16,0 0 15,-1 36 1,-17-19-16,18 1 16,-18 17-16,18-17 0,-18-1 15,17 1 1</inkml:trace>
  <inkml:trace contextRef="#ctx0" brushRef="#br0" timeOffset="7813.742">11483 2840 0,'-53'18'15,"35"-1"-15,-17 1 16,17-1-16,-34 36 16,52-17-16,0-1 15,17-17-15,1-1 0,-1-17 16,54-17 0,-36 17-16,1-36 0,-1 19 15,-18-19-15,1 1 0,0 0 16,-1-53-16,-17 52 15,-35-34 1,17 34-16,-34-16 0,16 34 16,1 18-1,17 35-15,18 18 16,0 0-16,18-18 16,0 1-16,-1-1 15,54 35-15,-36-52 16,18 0-16,35 17 15,-52-35-15,-1 0 0,0 0 16,-17-18-16,-1 1 0,-17-1 16,-17 36-1,-19-1 1,19 19 0,-1 17-16,18-36 15,18 36-15,-1-35 16,1-1-16,17-17 0,1 0 15,-19-17 1,1-1-16,17-17 0,-35 17 16,0-17-1,0 17-15,-35-17 16,17 35 0,36 18-1,0-1 1,-1 1-16,36 0 15,-35-18-15,-1 0 0,1 0 16,-18-36-16,0 19 16,-18-19-1,1 19-15,-1 17 0,18-18 16,0 0 0,18 1-16,-1 17 15,1-18-15,17 18 0,36 0 16,-36 0-16,36 0 15,-36 0 1,-17 0-16,-1 0 0,1-17 16,-36 17-1,-17-36 1,35 19-16,-18 17 16,1-18-16,-1 0 0,18 1 15,-18 17-15,18 17 31,18 19-31,-18 17 16,0-18-16,0 35 16,18-34-16,-18-1 0,17 0 15,1-17-15,0-1 0,-1 1 16,1 0 0,0-18-16,-18-18 15,17 0-15,-17 1 16,0-1-16,0 1 15,18 17-15,-1 0 47,1 17-31,0-17-16,-1 0 16,19 0-16,-19 0 15,1 0-15,0 0 16,-1-17-1</inkml:trace>
  <inkml:trace contextRef="#ctx0" brushRef="#br0" timeOffset="7941.022">12947 3034 0,'0'0'0,"18"0"0,-1-18 15,-17 1-15,0-1 16,0 0-16</inkml:trace>
  <inkml:trace contextRef="#ctx0" brushRef="#br0" timeOffset="9892.429">18644 1764 0,'0'18'16,"18"34"-16,-18-16 15,18-1-15,17 71 16,-17-36 0,-1-34-16,-17 34 15,0-52-15,18 0 16</inkml:trace>
  <inkml:trace contextRef="#ctx0" brushRef="#br0" timeOffset="10967.695">18609 1729 0,'0'0'0,"18"0"16,-1 0-1,19 0 1,-19 0-16,19-18 16,16 18-16,-16 0 15,52 18-15,-53-18 16,89 0-16,-71 0 16,105 0-1,-69-18-15,105 18 16,-89-18-16,107 18 15,-106 0-15,141 0 16,-124 0-16,142 0 16,-142 0-16,124 0 15,-106 0-15,106-17 16,-123 17-16,140 0 16,-140 0-16,123 0 15,-124 0-15,124 0 16,-123 0-16,123 0 15,-124-18-15,124 0 16,-141 18 0,141 0-16,-124-17 15,-17 17-15,18 0 0,-19 0 16,1 0-16,18 0 0,-18 0 16,105 0-16,-105 0 15,106 0 1,-106 0-16,105 0 15,-105 0-15,0 0 0,106 0 16,-107 0-16,107 0 16,-18 0-1,-88 0-15,106 0 16,-124 0-16,123 0 16,-105 0-16,106 0 15,-106 0-15,88 0 16,-106 0-16,88 0 15,-87 0-15,-1 0 16,0-18-16,53 18 16,-70 0-16,-1 0 15,71-17-15,-70 17 16,52-18-16,-70 0 16,71 1-16,-71 17 15,53-18 1,-54 18-16,-16-18 15,-1 18-15,-17 0 0,-1 0 16,1 0-16,0-17 0,-1 17 16,1 0-1,-18-18-15,0 36 32,0-1-17,17 36 1,-17-17-16,18 52 15,-18-53-15,18 71 16,-1-53 0,-17 35-16,18-35 15,0 35-15,-1-53 16,1 36-16,0-36 16,-18 0-16,0 1 0,0-19 15,17 19 1,-17-19-16,0 1 15,-17-36 1</inkml:trace>
  <inkml:trace contextRef="#ctx0" brushRef="#br0" timeOffset="12106.803">18591 2311 0,'0'0'0,"18"17"16,-18 1 0,18 0-16,-1 17 15,-17-17-15,18 17 16,-18-18-16,18 1 0,-1 0 15,1-18 1,0 17 0,-1-17-16,18 18 15,1-18-15,-19 0 16,1 18-16,17-18 0,1 0 16,34 0-1,-35 0-15,54 0 16,-37 0-16,72-18 15,-36 0-15,106 18 16,-106-17-16,142 17 16,-124-18-16,158 0 15,-140 18-15,17 0 16,0 0-16,0-17 0,141 17 16,-123 0-16,141 0 15,-142 0-15,142 0 16,-141 0-1,176 0-15,-176 0 16,176 0-16,-17 0 16,-142 0-16,0 0 15,160 0-15,-160 0 16,159 0 0,-159 0-16,177-18 15,-194 18-15,194 0 16,-177 0-16,177 0 15,-177 0-15,142-17 16,-159 17-16,140 0 16,-157 0-16,122 0 15,-123 0-15,124 17 16,-124-17-16,124 0 16,-142 0-16,124 0 15,-141 0-15,88 0 16,-106 0-16,-17 0 15,-19 0-15,1-17 16,0 17-16,-35-18 16</inkml:trace>
  <inkml:trace contextRef="#ctx0" brushRef="#br0" timeOffset="12913.526">19526 2011 0,'18'17'47,"52"19"-47,-34-1 16,-1-17-16,0 17 0,1 0 15,52 18-15,-53-35 16,18 35 0,-35-36-16,-1 1 15,1-18-15,-18 18 0</inkml:trace>
  <inkml:trace contextRef="#ctx0" brushRef="#br0" timeOffset="13119.112">19844 1958 0,'-18'18'16,"0"-1"-16,-34 71 15,16-52-15,19 17 0,-36 35 16,35-53 0,18 18-16,0-35 0,0 17 0,18-17 15</inkml:trace>
  <inkml:trace contextRef="#ctx0" brushRef="#br0" timeOffset="13664.563">20197 1782 0,'-18'-18'15,"36"36"-15,-54-36 16,19 18-16,-1 0 15,0 18-15,1-1 16,34 1 0,1-1-1,0-17 1,-1 18-16,1 0 16,-18 17-16,-18-35 15,1 35 1,-1-17-16,18 0 15,-18-18 1,36 17 0,0 1-1,-1-1 1,1-17-16,-18 18 16,18-18-16,-1 18 15,1-18-15</inkml:trace>
  <inkml:trace contextRef="#ctx0" brushRef="#br0" timeOffset="13880.913">20373 1834 0,'-18'36'15,"18"-19"-15,0 1 16,0 17 0,0-17-16,0 0 0,18-1 0,-18 1 15,0-1 1</inkml:trace>
  <inkml:trace contextRef="#ctx0" brushRef="#br0" timeOffset="14259.034">20496 1782 0,'0'-18'16,"18"18"-16,0 0 15,-1 0 1,1 35-16,-18-17 15,0-1 1,0 1-16,0 0 16,0-1-1,0 1-15,0 0 16,18-1-16,-1 1 16,1 0-1,0-1 1,-1-17-16,-34 0 31,-1 18-31,0-18 16,-17 0-16,17 0 15,18 17-15,-17-17 16</inkml:trace>
  <inkml:trace contextRef="#ctx0" brushRef="#br0" timeOffset="14775.199">21396 1764 0,'0'0'16,"0"-53"-16,0 18 0,0 17 16,0 0-1,0 36-15,0 35 16,18 0-1,-18 17-15,0 1 0,17 70 16,1-88-16,17 71 16,-35-72-16,35 19 15,-17-36-15,0-17 16,-1 0-16,1-1 16,17 1-16</inkml:trace>
  <inkml:trace contextRef="#ctx0" brushRef="#br0" timeOffset="15270.956">21855 1958 0,'0'0'0,"17"18"16,1 34-1,17-34-15,18 35 16,-18-18-16,18 18 16,-35-35-16,35 35 15,-53-36-15,35 1 16,-35 0 0</inkml:trace>
  <inkml:trace contextRef="#ctx0" brushRef="#br0" timeOffset="15460.717">22084 1976 0,'0'0'0,"-18"35"16,-35 18-16,36-18 15,-1 18 1,18-35-16,0 17 0,18 0 15,-1-17-15,36 17 16</inkml:trace>
  <inkml:trace contextRef="#ctx0" brushRef="#br0" timeOffset="16037.886">22419 1729 0,'0'0'0,"-18"0"15,1 17-15,-1 1 16,18 17 0,0-17-1,18-1-15,-1 1 16,1-18-16,17 18 16,-17-1-1,-18 1 1,-18-18-16,18 18 0,-17-18 15,-1 17-15,0 1 32,18 0-32,0-1 15,18 1 1,0-1 0,-1-17-16,1 18 15</inkml:trace>
  <inkml:trace contextRef="#ctx0" brushRef="#br0" timeOffset="16372.373">22595 1834 0,'18'0'15,"0"-17"1,-1 17-16,1 0 16,-18 17-1,0 1-15,0 0 0,-18 17 16,1-17-16,17 17 15,-18-35 1,18 18-16,18-18 16,-1 0-1,1 0-15,0-18 16</inkml:trace>
  <inkml:trace contextRef="#ctx0" brushRef="#br0" timeOffset="16767.528">22754 1782 0,'18'0'15,"-1"0"1,1 0 0,-18 17 15,0 1 0,0-1-15,0 1-1,0 0 17,18-18-17,-18 17 1,17-17-1,-17 18 1,0 0 0,-17-18-1,17 17 1</inkml:trace>
  <inkml:trace contextRef="#ctx0" brushRef="#br0" timeOffset="17144.878">23001 1693 0,'0'0'16,"18"0"-16,-18 18 47,0 35-47,0-35 16,17 17-16,1 18 0,-18-18 15,18 0-15,-1 1 0,19 52 16,-19-53-1,19 36-15,-19-36 16,1 0-16,-18-17 16,17-18-1,-17 17-15</inkml:trace>
  <inkml:trace contextRef="#ctx0" brushRef="#br0" timeOffset="17872.743">24130 2064 0,'18'0'16,"-1"-18"0,1 18-16,0 0 15,-1 0-15,18 0 0</inkml:trace>
  <inkml:trace contextRef="#ctx0" brushRef="#br0" timeOffset="18017.636">24730 2081 0,'17'0'15,"1"0"-15,0 0 16,-1 0-16,19 0 0,-19 0 16</inkml:trace>
  <inkml:trace contextRef="#ctx0" brushRef="#br0" timeOffset="18156.858">25188 2081 0,'18'-17'16,"0"17"-16,-1-18 16,1 18-16</inkml:trace>
  <inkml:trace contextRef="#ctx0" brushRef="#br0" timeOffset="18257.968">25435 2081 0,'18'-17'0,"0"-1"16</inkml:trace>
  <inkml:trace contextRef="#ctx0" brushRef="#br0" timeOffset="20993.014">18962 3210 0,'17'0'15,"1"0"1,0 0-1,-1 0 1,1 0-16,35 0 16,-18-17-16,36 17 15,-36-18-15,18 18 0,18 0 16,-19 0-16,1 0 16,-17 0-16,17 18 0,70-18 15,-70 17-15,88 1 16,-70-18-16,70 0 15,-53 0 1,106-18-16,-106 18 16,124-17-16,-106-1 15,17 18-15,1-18 0,-1 1 16,1 17-16,158-36 16,-141 19-16,106-18 15,-124 17-15,1 0 16,105-17-16,-105 17 15,-19 1-15,19-1 16,-1 0-16,-17 18 0,106-35 16,-124 35-16,106-17 15,-106 17-15,89 0 16,-72-18-16,107 18 16,-106 0-16,141 0 15,-106 0-15,141 18 16,-141-18-1,124 0-15,-124 0 16,124 0-16,-142 0 16,106 0-16,-105 0 15,-18 0-15,0 0 0,70 0 16,-70 0 0,88 17-16,-106-17 15,124 18-15,-124-18 16,18 17-16,-18-17 15,18 0-15,-18 18 0,88-18 16,-105 18-16,88-1 16,-89-17-16,89 36 15,-106-36-15,88 17 16,-88-17-16,53 0 16,-53 0-16,35 0 15,-53 0 1,0-17-16,-17 17 15,0-18-15,-1 0 16,-17 1-16,0-1 16</inkml:trace>
  <inkml:trace contextRef="#ctx0" brushRef="#br0" timeOffset="21277.74">28646 2769 0,'0'0'0,"35"0"0,35 18 16,1 0-16,0-1 16,-1 1-1,-52 0-15,35-1 16,-36 1-16,1 17 15,0-17-15,-36-1 16,0 19 0,1-19-16,17 1 0,-18 35 15,0-18 1,1 0-16,17 1 16,-18-19-1</inkml:trace>
  <inkml:trace contextRef="#ctx0" brushRef="#br0" timeOffset="22979.094">29492 2928 0,'18'0'31,"17"0"-31,-17 0 16,-1-18-16,19 18 15,-19-17-15,19 17 16,-19-18-16,1 1 15,-18-1-15,0-17 16,0 17-16,-35-17 16,17 17-16,-17 0 15,17 18-15,-17 18 16,17 0 0,-17 35-16,35-18 15,18 35-15,-1-34 16,36 17-16,-18-36 15,36 1-15,-36 0 16,36-18 0,-54 0-16,1 0 15</inkml:trace>
  <inkml:trace contextRef="#ctx0" brushRef="#br0" timeOffset="23350.662">29986 3016 0,'18'106'15,"-36"-212"-15,36 283 0,-18-124 0,0 52 16,0-69-16,17 17 16,-17-36-1,0-34 1,-17-72-1,17 54-15,0-18 0,-18-70 16,18-18 0,0 70-16,18-35 15,-18 71-15,53 17 16,0 36 0,-18-18-16,-17 18 15,-1 35-15,-17-36 16,-17 18-16,-1-17 15,0 0-15,1-1 0,-36 1 16,35 0-16,0-18 16</inkml:trace>
  <inkml:trace contextRef="#ctx0" brushRef="#br0" timeOffset="23623.935">30304 2858 0,'-18'52'0,"36"-104"0,-36 122 15,18-52-15,0-1 0,18 19 16,17-36-16,-17 0 16,17 0-16,18 0 15,-53-18-15,17-17 16,-17 17-16,-17-35 15,-1 36-15,-35-1 16,36 0-16,-36 18 16,35 0-16,18 18 15</inkml:trace>
  <inkml:trace contextRef="#ctx0" brushRef="#br0" timeOffset="24108.945">30551 2875 0,'0'0'15,"-18"18"-15,18-1 0,0 1 16,18 17 0,17-17-16,-18-18 15,19 18-15,-19-18 0,36 0 16,-17-18-16,-19-17 15,1 17-15,-18-17 16,0-18-16,0 18 16,0-36-16,0 36 15,0-1-15,-18-34 16,18 35 0,0 70-1,0 35-15,18 19 16,-18-54-16,18 53 15,-1-35-15,-17-18 16,0 1 0,18-36-16,-18 17 15,17-34-15,1-1 16,0 0-16,17 1 16,-17 17-16,-1-18 15,1 18-15,0 18 16,-1-1-16,1 19 15,-18-19-15,17 1 16,1-18-16,-18 18 0,18-18 16,-1 0-16</inkml:trace>
  <inkml:trace contextRef="#ctx0" brushRef="#br0" timeOffset="24291.771">31415 2681 0,'0'124'0,"0"-248"0,18 301 16,-1-72-16,1-69 16,-1-1-16,1 0 15,-18 0-15,18-17 16</inkml:trace>
  <inkml:trace contextRef="#ctx0" brushRef="#br0" timeOffset="25797.692">19191 3757 0,'0'0'0,"-18"-18"0,1 18 16,-1 0-1,36 0 16,-18 18-31,17-18 16,19 0-16,-1 0 16,0 18-16,71-18 15,-53-18-15,88 0 16,-53 18-16,124-17 16,-106-1-16,158-17 15,-140 35-15,158-18 16,-123 1-16,141-1 15,-141 0-15,193 1 16,-158 17-16,177-18 16,-177 18-1,194-35-15,-194 35 16,-18-18-16,230-17 16,-212 17-16,0 18 0,-18-17 15,-17 17-15,0 0 0,-18 0 16,124 0-16,-142 0 15,89 17 1,-106 1-16,70 0 16,-70-18-16,70 0 15,-70 0-15,70-18 16,-87 18-16,105 0 16,-106 0-16,88 0 15,-88 18-15,142-18 16,-107 17-16,142 1 15,-142-1-15,107-17 16,-142 18-16,18-18 16,52 18-1,-70-1-15,-17-17 0,0 18 16,34-18-16,-52 0 16,18 18-16,-36-18 15,53 17-15,-52 1 16,34 0-1,-17-1-15,18 18 16,-36-35-16,36 18 16,-36-18-16,18 0 15,-36-18-15,19 1 16,-19 17-16,1-18 16,0 18-1,-18-17-15</inkml:trace>
  <inkml:trace contextRef="#ctx0" brushRef="#br0" timeOffset="26048.918">28716 3404 0,'53'18'16,"-18"0"-16,36-1 15,-36 1 1,53 17-16,-35-17 15,0 35-15,-35-36 16,-18 1-16,0 17 16,-18 1-16,-52 16 15,34-16-15,-34 34 16,35-34-16,17-19 16,-17 54-16,17-54 15,0 19-15</inkml:trace>
  <inkml:trace contextRef="#ctx0" brushRef="#br0" timeOffset="26678.158">29510 3845 0,'18'0'15,"17"18"1,0-18-16,0-18 16,18 1-16,-17-1 0,16-17 15,-34 17-15,-18-35 16,-18 36-16,-34-1 15,16 18-15,-52 35 16,70-17-16,-17 35 16,35-36-1,18 36-15,17-35 16,53 17-16,-35-17 16,35-18-16,-35 0 15,-17 0-15,-1-18 16</inkml:trace>
  <inkml:trace contextRef="#ctx0" brushRef="#br0" timeOffset="26983.766">30004 4145 0,'0'0'16,"17"106"-16,1-53 0,0-35 15,-18 17-15,17-18 0,1-17 16,-18-17-16,0-36 15,-18 18-15,18-1 16,-17-17-16,17 1 0,0-72 16,0 53-1,35-52-15,-17 88 16,17-1-16,-17 19 0,17 17 16,18 0-16,-36 17 15,1 19 1,-18-19-16,-18 36 15,1-17-15,-36-1 16,35-35-16,1 17 16,-1-17-16</inkml:trace>
  <inkml:trace contextRef="#ctx0" brushRef="#br0" timeOffset="27251.06">30374 3810 0,'0'0'0,"-17"18"0,17-1 16,0 1-16,0 0 15,17-18-15,1 17 16,35-17-16,-18 0 16,-17 0-16,-1 0 15,1-17-15,0 17 0,-18-36 16,-36 19-1,19-1-15,-1 18 0,-35-18 16,35 18-16,1 0 16,-1 0-16,1 18 15,-1-18-15,36 18 16</inkml:trace>
  <inkml:trace contextRef="#ctx0" brushRef="#br0" timeOffset="27738.168">30727 3828 0,'-18'17'16,"36"-34"-16,-53 52 0,35-17 0,17-1 15,19 1 1,-19-1-16,36-17 15,-18 0-15,-17 0 16,17-35-16,-17 18 16,-18-36-1,-18 17-15,18 1 0,0-18 16,-17 18-16,17 0 16,0 17-16,0 0 0,-18 1 15,18 34 1,18 36-1,-1-17-15,-17-1 0,18 18 16,0-18-16,-18 0 0,17 1 16,1 16-16,0-34 15,-18 0-15,17-18 16,1 0 0,-18-18-16,17 18 0,1-18 15,0 1-15,17 17 16,-17 0-16,17 0 15,-17 0-15,-1 17 16,-17 1 0,18-18-16,-18 18 15</inkml:trace>
  <inkml:trace contextRef="#ctx0" brushRef="#br0" timeOffset="28005.338">31397 3581 0,'0'0'15,"36"17"-15,-19 1 0,18 17 16,-17-17 0,0 0-16,-18-1 0,17 18 15,-17 1-15,0-19 16,0 19-1,0-19-15,0 19 0,18-19 16,0 1-16,17-1 16,-17 1-16,17-18 15,-18 0-15,1-18 16</inkml:trace>
  <inkml:trace contextRef="#ctx0" brushRef="#br0" timeOffset="28662.248">19526 3916 0,'18'17'16,"-18"1"-16,18 0 16,-1-18-1</inkml:trace>
  <inkml:trace contextRef="#ctx0" brushRef="#br0" timeOffset="28801.768">19597 4233 0,'17'0'16,"1"0"-1,-18-17 1</inkml:trace>
  <inkml:trace contextRef="#ctx0" brushRef="#br0" timeOffset="28967.12">19685 4322 0,'0'35'16,"0"-70"-16,-18 70 0,18-18 15,0 1-15,18-18 16,-18 18-16,18-18 15</inkml:trace>
  <inkml:trace contextRef="#ctx0" brushRef="#br0" timeOffset="34448.154">3739 5362 0,'-17'0'0</inkml:trace>
  <inkml:trace contextRef="#ctx0" brushRef="#br0" timeOffset="35263.112">3916 5045 0,'17'-18'15,"-34"36"-15,34-54 0,-17 19 0,18-1 16,-18 1-16,18-1 16,-18 53-1,0 36 1,0-18-16,-18 88 16,0-71-1,-34 54-15,16-54 16,19-17-16,-19 0 15,-17 0-15,18-18 0,-35 18 16,34-35-16,1-18 16,0 0-16,17 0 0,-17-18 15,17-52-15,18 34 16,0-52-16,18 53 16,17-53-16,-17 70 15,17 1-15,-17 17 0,17 0 16,0 17-16,-17 1 15,17 17-15,-17 0 0,17 18 0,0-17 16,1 52 0,-1-35-16,-17 17 15,-1-35-15,-17 36 16,0-36 0</inkml:trace>
  <inkml:trace contextRef="#ctx0" brushRef="#br0" timeOffset="36447.755">4815 5309 0,'0'18'0,"18"-18"16,0 0-16,35 0 16,-18 0-16,18 0 15,-36 0-15,36 18 16,-35-1-1,0-17-15</inkml:trace>
  <inkml:trace contextRef="#ctx0" brushRef="#br0" timeOffset="36587.674">4886 5556 0,'0'0'0,"35"18"0,1-18 16,16 0-16,-16 0 15,-19 0-15,19 0 16,-19 0 0</inkml:trace>
  <inkml:trace contextRef="#ctx0" brushRef="#br0" timeOffset="37537.815">9031 4410 0,'0'-18'15,"0"0"-15,-18 18 31,18 53-15,0-17-16,0-1 0,0 53 16,0-35-16,18 18 15,0-36 1,-1 0-16,-17-17 0,18 17 16,-18-17-16,18-1 15,-18 1-15</inkml:trace>
  <inkml:trace contextRef="#ctx0" brushRef="#br0" timeOffset="38322.096">5980 5345 0,'0'0'0,"17"0"47,1 0-31,0 0-16,34 0 15,-16 0-15,17 0 16,0 0-16,-1 0 0,107-18 15,-71 18-15,124-35 16,-106 35 0,158-18-16,-122 0 15,16 18-15,160-17 16,-142 17-16,-17 0 16,17 0-16,18 0 0,177 17 15,-160 1-15,-16-18 16,210 18-16,-193-18 15,194 17-15,-195-17 16,195 18-16,-194-18 16,193 18-16,-211-18 15,159 17 1,-177-17-16,-17 0 16,0 0-16,-36 18 0,1-18 0,-36 0 15,71 18 1,-106-18-16,-18 17 0,-17-17 15,-18 18-15,-18-18 0</inkml:trace>
  <inkml:trace contextRef="#ctx0" brushRef="#br0" timeOffset="39122.172">6720 5803 0,'0'18'15,"18"-1"-15,-18 1 0,18 17 16,-1 18-16,1 36 16,0-37-16,-18 37 15,0-36-15,0 17 16,0-35-16,0 36 15,17-53-15,-17 17 16,0-18-16,18 1 16,0 0-1,-1-18-15</inkml:trace>
  <inkml:trace contextRef="#ctx0" brushRef="#br0" timeOffset="39399.513">7267 6262 0,'0'0'15,"36"0"-15,-1 0 0,0 0 0,36-18 16,-36 18-1,0 0-15,53-17 16,-52-1-16,-1 18 0,-17-18 16,17 18-16,-18-17 15,1 17-15,-36 0 16,1 0-16,-18 0 16</inkml:trace>
  <inkml:trace contextRef="#ctx0" brushRef="#br0" timeOffset="39584.63">7497 6015 0,'17'70'15,"-34"-140"-15,34 176 0,-17-36 16,18-34-16,-18 16 0,0-16 15,0-1-15,17 53 16,-17-53-16</inkml:trace>
  <inkml:trace contextRef="#ctx0" brushRef="#br0" timeOffset="41336.952">8661 6191 0,'-36'-17'16,"72"34"-16,-107-34 16,54 17-16,-1 0 0,-17 17 0,17 1 15,-17 52 1,17-34-16,18 34 15,0-52-15,35 35 16,-17-36-16,0 1 0,35 0 16,-18-18-16,18-18 15,-18 0-15,0-17 16,-35 18 0,0-36-16,0 17 15,0-34-15,-17 17 16,-19-35-16,19 35 15,-19-71 1,19 89-16,-18-36 16,17 71-16,18 18 15,0 0-15,0 70 16,18-35-16,34 70 16,-34-70-16,35 53 15,-18-53-15,18 18 16,-18-54-16,18 36 15,-17-53-15,-19 18 16,1-18-16</inkml:trace>
  <inkml:trace contextRef="#ctx0" brushRef="#br0" timeOffset="41676.293">8961 6403 0,'0'0'0,"17"0"16,1 0 0,17-18-16,-17 1 15,-1-1-15,1 0 0,-18-17 16,0 17 0,-18-17-1,1 35-15,-19 0 16,19 0-16,-18 0 0,-1 0 15,19 18-15,17-1 16,0 1 0,0 0-16,35 17 15,0-17-15,-17-18 0,-1 17 16,19-17-16,-19 18 16,36-18-16,-35 0 15,0 18 1,-1-18-16</inkml:trace>
  <inkml:trace contextRef="#ctx0" brushRef="#br0" timeOffset="42102.02">9331 6209 0,'-18'0'0,"1"0"15,17 18 1,-18-1 0,18 18-16,0-17 0,0 0 15,18-1-15,-18 1 16,0 0-16,17-1 0,19 19 15,-19-36-15,1 17 0,35-17 16,-36 0-16,1 0 16,0-17-16</inkml:trace>
  <inkml:trace contextRef="#ctx0" brushRef="#br0" timeOffset="42959.945">9666 6227 0,'-35'0'0,"70"0"0,-70 17 15,17-17-15,1 18 0,-1-1 16,0 19-16,18-1 16,0 0-1,18-17-15,-18 0 0,35-1 16,-17-17-16,17 0 15,-17 0-15,-1-17 16,1 17-16,-18-36 16,18 19-1,-18-19 1,0 19-16,0-19 0,0 1 16,0 18-16,0-1 15,-18 18-15,0 0 16,18 35-1,0 0 1,18 18 0,-18-35-16,18 17 15,-1-17-15,1 0 0,17-1 16,-17-17-16,17 18 16,-17-36-1,-1 18-15,-17-17 16,0-1-16,0 0 15,0-17-15,0 17 16,0 1 0,18 17 15,-18 17-15,0 1-16,18-18 15,-1 0-15,1 0 16,0 0 15,-1-18-31,1 1 16,-18-1-1,0 36 17,18 17-17,-1-17-15,-17 17 0,18-17 16,-18 17-16,35 18 15,-35-18-15,0 0 16,18 1-16,-18-1 0,0-17 16,-18 17-16,18-18 0,-18 1 15,-17 17-15,18-35 16,-36 18-16,35-18 16,-17-18-1,17 1-15,0-19 16,1 19-16,17-18 15,0 17-15,17-17 16,1 35-16</inkml:trace>
  <inkml:trace contextRef="#ctx0" brushRef="#br0" timeOffset="43131.917">10319 6421 0,'35'17'16,"-70"-34"-16,88 34 0,-36-17 0,1 0 15,0 0-15,-18-17 16,17 17-16</inkml:trace>
  <inkml:trace contextRef="#ctx0" brushRef="#br0" timeOffset="43733.06">10601 6438 0,'0'0'0,"0"18"0,0-1 15,0-34 16,0-18-15,0 17-16,-18 0 16,18-17-16,0 17 15,0 1-15,0-1 16,18 18 0,17 0-16,-17 0 15,35 0 1,-36 0-16,36-18 15,-35 18-15,0 0 16,-18 18 0,-36 0-1,19-1 1,-1 36-16,18-35 16,0 17-16,0-17 0,0-1 15,18 1-15,-1-18 0,19 0 16,-19 0-16,19-18 15,-19 1-15,1-1 16,-1-17 0,-17 0-1,-17 17 1,17 0-16,-18 18 0,18-17 16,18 34 15,-1 1-31,-17 0 15,18-18-15,-18 17 0,18 1 16,-1-18-16,-17 18 16,18-18-16</inkml:trace>
  <inkml:trace contextRef="#ctx0" brushRef="#br0" timeOffset="43916.084">10989 6279 0,'0'0'16,"35"0"-16,-17 0 16,0 0-16,-1 0 0,1 0 15,17 0-15,-17 0 16,-1-17-16,-17-1 16,-17 1-1,17-1-15</inkml:trace>
  <inkml:trace contextRef="#ctx0" brushRef="#br0" timeOffset="44113.426">11077 6085 0,'0'0'15,"0"89"-15,0-54 0,0 18 16,0-18-16,0 0 0,18 18 0,-18-35 15,35 52 1,-35-52-16,18 0 0,-18-1 16,17-17-1</inkml:trace>
  <inkml:trace contextRef="#ctx0" brushRef="#br0" timeOffset="44417.795">11218 6456 0,'0'0'16,"18"0"-16,0-18 0,-1 18 16,19-35-1,-19 35-15,1-35 16,-18 17-16,-18 0 16,1 18-16,-36 0 15,35 0-15,-17 0 0,-1 36 16,19-1-16,17 18 15,17-18 1,36 18-16,0-35 16,35-1-16,-35 1 15,36-18-15,-54-18 16,35 1-16,-52-1 16,0 0-1,-36 1-15</inkml:trace>
  <inkml:trace contextRef="#ctx0" brushRef="#br0" timeOffset="45095.842">11959 6227 0,'18'0'31,"17"0"-31,0 0 16,36 0-16,-36 0 15,53-18 1,-17 0-16,-53 18 15,17 0-15,-35-17 16</inkml:trace>
  <inkml:trace contextRef="#ctx0" brushRef="#br0" timeOffset="45251.506">12259 6085 0,'-18'18'0,"1"17"16,-1-17-16,-17 53 15,17-36-15,-17 35 16,17-52 0,18 17-16,-17-35 0,17 18 15</inkml:trace>
  <inkml:trace contextRef="#ctx0" brushRef="#br0" timeOffset="45428.598">12047 6085 0,'18'36'0,"0"-1"15,-18-17-15,17 17 0,1 0 16,17 36-16,0-36 16,1 0-1,-19 1-15,19-19 16,-19 1-16</inkml:trace>
  <inkml:trace contextRef="#ctx0" brushRef="#br0" timeOffset="46019.096">12594 6315 0,'0'0'0,"-17"0"0,34 0 31,1 17-16,17-17-15,-17 0 16,35-17-16,-36 17 16,19-36-16,-36 19 15,0-18 1,-18 17-16,-17 0 16,17 18-1,-35 0-15,53 18 16,-35 0-16,35 17 15,0-18-15,0 1 16,17 17-16,19 18 16,-19-35-16,54 0 15,-53-1-15,17-17 0,0 0 16,0 0-16,-17-17 16</inkml:trace>
  <inkml:trace contextRef="#ctx0" brushRef="#br0" timeOffset="46351.496">12929 6473 0,'0'0'16,"18"106"-16,0-53 0,-1 53 15,1-53-15,0-18 16,-18-17-16,17 0 0,-34-36 31,17 0-31,-36-52 16,19 34-16,-19-52 15,19 35-15,17 0 0,0-52 16,17-1 0,1 70-16,35-16 15,-35 52-15,34 0 16,-16 0-16,-19 17 16,-17 1-16,-17 35 15,-1-36 1,-17 19-16,0-36 15,-1 17-15,36 1 16,-17-18-16</inkml:trace>
  <inkml:trace contextRef="#ctx0" brushRef="#br0" timeOffset="46659.623">13229 6279 0,'0'0'0,"-17"0"15,-1 18-15,18 0 16,18 17 0,-18-17-16,17-1 0,1-17 15,17 18-15,-17-18 0,17 0 16,-17 0-16,17-18 15,-17 1-15,-18-1 16,-18 0-16,0-17 16,1 17-16,-1 18 15,0-17-15,1 17 16,-1 0-16,0 0 0,1 17 16,34 1-1</inkml:trace>
  <inkml:trace contextRef="#ctx0" brushRef="#br0" timeOffset="47174.689">13476 6297 0,'0'0'0,"-18"0"16,18 18-16,0 17 15,0-17 1,18-1-16,17 1 15,-17 0-15,17-18 16,-17 0-16,0-18 16,-1 18-16,1-18 0,0 1 15,-18-1-15,17-35 16,-17 18-16,0-18 16,0 18-16,-17-1 15,17 1-15,-18 0 0,0-53 16,18 52-16,-17 1 15,17 53 1,17 52 0,-17-17-16,18 0 15,-18 18-15,18-18 0,-18-1 0,17-16 16,1 52 0,-18-70-16,17-1 0,-17 1 15,18-36 1,0 1-1,-18-1-15,17 0 16,1 1-16,0 17 16,-1 17-1,-17 1-15,0 0 16,18-1-16,-18 1 0,18-1 16,-1 1-1,1-18-15,-1 0 16</inkml:trace>
  <inkml:trace contextRef="#ctx0" brushRef="#br0" timeOffset="47333.232">14041 6385 0,'52'0'16,"-34"0"-16,0 0 0,-1 0 15,1-17-15,0 17 0</inkml:trace>
  <inkml:trace contextRef="#ctx0" brushRef="#br0" timeOffset="47919.768">14323 6279 0,'17'0'16,"1"36"-16,-18-19 15,0 36-15,18-35 16,-18 0-16,0-1 16,0 1-1,0-36 1,0 1-16,0-36 16,17 35-1,1-35-15,0 35 16,-1 1-16,1-1 15,0 18-15,-18 18 16,17-1-16,-17 36 16,18-35-1,-18 17-15,0-17 16,0 17-16,0-17 16,17 17-16,1-35 15</inkml:trace>
  <inkml:trace contextRef="#ctx0" brushRef="#br0" timeOffset="48615.212">14640 6244 0,'0'0'0,"0"53"16,-17-35-16,17 52 15,17-34-15,19 16 16,-19-34-16,1 0 16,-1-1-16,1-17 15,0 18-15,-1-18 16,1-18-16,0 18 0,-1-35 16,1 0-16,0-18 15,-18 35-15,0-35 16,0 36-16,-18-19 15,18 19-15,0 34 32,0 19-32,0-1 15,18 18-15,-18-35 16,17-1-16,1 18 16,0-17-1,-1 0-15,1-18 0,-1-18 31,-17 0-31,0-17 16,0 18-16,18-1 16,-18 0-1,18 18 17,-1 0-17,-17-17 1,18 17-16,-18-18 15,18 18 1,-1 0 0,1 0-16,0 0 15,-1 0-15,1 0 0,-1 0 0,-17 18 16,18-18 0,0 0-16,-18 17 15,17-17-15,1 0 31,0 18-15,-1-18-16,19 18 16,-19-18-16,18 0 15</inkml:trace>
  <inkml:trace contextRef="#ctx0" brushRef="#br0" timeOffset="49160.01">13194 5415 0,'18'18'32,"-1"-18"-32,1 0 0,17 0 15,53 17-15,-17-17 16,105 0-16,-70 0 15,159 0 1,-107 0-16,178 0 16,-160 18-16,177-18 15,-177 0-15,-17 0 16,0-18-16,-36 18 0,36-35 16,-124 35-16,-17-17 15</inkml:trace>
  <inkml:trace contextRef="#ctx0" brushRef="#br0" timeOffset="50110.519">15046 6350 0,'-18'18'47,"18"-1"-47,0 19 0,-17-1 16,17 35-16,-18-52 15,18 35-15,0-35 16,-18-18-16,18 17 15,0-34-15,18-1 16,0 0-16,-1-17 16,19-18-16,-19 18 15,1 0-15,17-1 16,-35 19-16,18 17 16,-18 17-16,0 19 15,0-1-15,0 0 16,0 0-16,0-17 0,17 35 15,1-35 1,0-18-16,-18-18 16,35-17-1,-17 17-15,-1 0 0,-17-17 16,18 17-16,0 1 0,-1-1 16,1 1-16,-1 17 15,-17 17-15,18-17 16,-18 35-1,18-17-15,-18 0 0,0-1 16,17 19-16,-17-19 16,18 1-1</inkml:trace>
  <inkml:trace contextRef="#ctx0" brushRef="#br0" timeOffset="51401.791">16792 5062 0,'-35'89'16,"17"-37"-16,-17 72 15,0-71-15,17 0 0,-35 35 16,36-53 0,-19 1-16,1-19 15,17-17-15,-35 0 16,36-17-16,-1-1 0,18 0 16,-17-17-16,17 17 0,0-17 15,35-18 1,-18 18-16,19 17 15,-1 18-15,18 18 16,0 35 0,-18-18-16,18 36 0,-35-36 15,-1 0-15,1 0 16,17-17-16,-17 35 16,0-35-16,-18-1 0</inkml:trace>
  <inkml:trace contextRef="#ctx0" brushRef="#br0" timeOffset="51730.149">17163 5609 0,'-18'0'16,"18"18"-16,-18-1 0,18 1 16,-17 0-16,17 17 15,17-17-15,-17-1 0,53 19 16,-35-36-16,35 0 16,-18 0-16,0-36 15,-35 19-15,18-36 16,-36 35-16,-35-35 15,18 36-15,0-1 16,-53 0 0,35 18-16,18 18 15</inkml:trace>
  <inkml:trace contextRef="#ctx0" brushRef="#br0" timeOffset="55572.776">8590 6773 0,'18'0'62,"-1"0"-62,36-17 16,-35 17-16,53 0 15,-36 0-15,53-18 16,-53 18-16,89 0 16,-71 18-16,17-18 15,71 17 1,18 1-16,-53 0 15,0-1-15,0-17 0,-1 18 16,107 0-16,-88-18 16,105 0-1,-106 0-15,142-18 16,-142 0-16,19 18 0,-19-17 16,-17-1-16,70 0 15,-105 1-15,-18 17 16,-18 0-16,0 0 0,-17 0 15,-18 17-15</inkml:trace>
  <inkml:trace contextRef="#ctx0" brushRef="#br0" timeOffset="71555.749">4604 9013 0,'17'-17'0</inkml:trace>
  <inkml:trace contextRef="#ctx0" brushRef="#br0" timeOffset="71866.159">4480 8590 0,'0'0'15,"-35"71"-15,17-18 16,18 0-16,-17 17 0,-1 71 16,18-70-16,18-18 15,52 35 1,1-18-16,-18-52 0,35 17 15,-35-35 1,-18 18-16,0-18 0,-17-18 16,17 18-16,-35-17 0,18-19 15</inkml:trace>
  <inkml:trace contextRef="#ctx0" brushRef="#br0" timeOffset="72011.847">4604 9102 0,'17'0'16,"19"0"-16,-19 0 0,19 0 0,-1 0 16,0 0-16,18-18 15,18 18-15,-54 0 16,1-18-16</inkml:trace>
  <inkml:trace contextRef="#ctx0" brushRef="#br0" timeOffset="72139.497">4498 8802 0,'35'-35'0,"0"17"15,1 0-15,70 1 16,-53-1-16,-1 18 16</inkml:trace>
  <inkml:trace contextRef="#ctx0" brushRef="#br0" timeOffset="72491.358">5221 9437 0,'0'0'16,"18"141"-16,-1-106 0,-17 0 15,0 1-15,18-19 16,-36-34-1,18-19 1,0 1-16,0 0 0,0-71 16,0 53-16,0-70 15,18 70-15,0 0 16,17-18 0,-17 71-16,35-17 15,-36 34-15,-17 19 16,0-19-16,-35 54 15,17-54-15,1 19 0,-19-1 16,19-17 0,-1-18-16</inkml:trace>
  <inkml:trace contextRef="#ctx0" brushRef="#br0" timeOffset="72740.421">5521 9208 0,'0'0'16,"0"35"-16,0-18 0,-18 1 16,36 17-16,-18-17 15,35 17-15,-17-35 16,17 0-16,-17 0 16,-1 0-16,19-35 15,-36 17-15,0-35 16,0 36-16,-53-18 15,35 17-15,1 18 16,-19 0-16,19 0 0,-1 0 16,0 0-16,36 18 15</inkml:trace>
  <inkml:trace contextRef="#ctx0" brushRef="#br0" timeOffset="72957.355">5874 9190 0,'0'0'16,"-18"18"-16,0-1 0,1 1 0,17 17 15,0-17-15,35-1 16,0 1-16,-17-18 16,17 18-16,1-18 15,-19-18-15,36 0 16,-18 1-16,-17-1 0,0-35 15,-1 36 1,-17-19-16</inkml:trace>
  <inkml:trace contextRef="#ctx0" brushRef="#br0" timeOffset="73240.857">6103 8749 0,'0'123'16,"0"-246"-16,0 317 0,0-53 15,18-70-15,-18-18 0,17 35 16,1-53-16,0-17 16,-1-1-16,1 1 15,35-36-15,-36 1 16,36-36 0,-35 35-16,17-17 15,-17 35-15,0 17 16,-18 36-1,0-35-15,17 17 16,-17-17-16,0 0 0,18-1 16</inkml:trace>
  <inkml:trace contextRef="#ctx0" brushRef="#br0" timeOffset="75793.113">4480 10037 0,'-17'0'16,"34"0"15,1 0-16,17 0-15,-17 0 16,52 0 0,-34 0-16,34 0 15,18 0-15,-52 0 16,70 17-16,-36-17 16,71 18-16,-70-18 15,123 0 1,-88 0-16,123 17 15,-123-17-15,141 0 16,-106 0-16,123 0 16,-105 0-16,-18 0 15,18 0-15,-18 0 0,177 18 16,-160-18-16,178 0 16,-178 0-16,177 0 15,-176 18-15,18-18 16,-1 0-16,0 0 0,177 0 15,-159 0-15,177-18 16,-177 18-16,0 0 16,0 0-16,0 0 15,0 0-15,0 0 0,0 0 16,211 0-16,-211 0 16,195 0-16,-195 0 15,176 18 1,-176-18-16,-18 0 0,18 17 15,-17-17-15,-18 0 16,-1 18-16,1-18 0,141 18 16,-159-1-16,106 1 15,-141-18-15,-18 0 16,0 18-16,-17-18 0,52 0 16,-70 0-16,18-18 15,-54 0-15</inkml:trace>
  <inkml:trace contextRef="#ctx0" brushRef="#br0" timeOffset="76750.009">8008 8467 0,'0'17'15,"0"36"1,0 18 0,0-18-16,0 88 0,0-88 15,0 105 1,0-69-16,0 122 15,-18-105-15,18 141 16,-17-106-16,17 141 16,0-140-16,0 16 15,0-17-15,0 18 0,0 176 16,0-176-16,0 194 16,0-159-16,0 159 15,17-159-15,1 158 16,0-175-16,-1 176 15,1-177 1,0 159-16,-18-158 16,17 158-16,1-177 15,-18 178-15,0-178 16,0 142 0,18-141-16,-18-18 0,0 0 15,0 0-15,0 106 16,17-141-16,-17 88 15,18-123-15,-18-1 16,0 1-16,0-18 0,0-18 16,17 18-16,-17-36 0,18 36 15,-18-35-15</inkml:trace>
  <inkml:trace contextRef="#ctx0" brushRef="#br0" timeOffset="80503.709">21308 7497 0,'17'70'16,"-17"-35"-16,-35 89 15,0-71-15,17 17 16,-52 54-16,34-89 15,-34 36 1,35-36-16,-18-17 0,17-18 16,1-18-1,17 0-15,1-35 16,17 18-16,17 0 16,1 0-16,0 17 0,52-17 15,-52 35-15,52 0 16,-34 0-16,-1 53 15,-17-18-15,-1 0 16,-17 0-16,18 1 0,-18-19 16,18 54-16,-1-54 15,-17 1-15,18 0 0,0-18 16</inkml:trace>
  <inkml:trace contextRef="#ctx0" brushRef="#br0" timeOffset="80759.461">21467 8114 0,'-18'35'15,"36"-70"-15,-36 88 0,18-18 16,18-17-16,34-1 16,-34-17-16,0 0 15,17 0-15,-17-17 0,-1-1 16,1 0-16,-36-17 15,18 18-15,-53-36 16,36 35-16,-19 0 16,19 1-16,-1-1 0,-17 0 15,17 18-15,36 0 16</inkml:trace>
  <inkml:trace contextRef="#ctx0" brushRef="#br0" timeOffset="80971.033">21925 7885 0,'35'0'16,"-70"0"-16,106-18 0,-36 18 0,36 0 15,-54 0-15,36 0 16,-35 0-16,-18 18 16</inkml:trace>
  <inkml:trace contextRef="#ctx0" brushRef="#br0" timeOffset="81092.411">21996 8026 0,'0'0'16,"35"17"-16,-17 1 0,52-18 15,-35 0-15,36 0 16,-36 0 0</inkml:trace>
  <inkml:trace contextRef="#ctx0" brushRef="#br0" timeOffset="81504.461">22789 7796 0,'0'0'16,"-35"0"-16,18 18 0,-1 0 0,0 17 15,1-17-15,17 17 16,0 0-16,0 0 0,17 1 16,19 17-16,-1-36 15,35 1-15,-34-18 16,34-18-16,-35 18 16,-17-35-16,17-18 15,-35 35-15,0-52 16,-17 52-16,-1-17 15,-52 0-15,34 17 16,1 0-16,17 18 16,36 18-1,0 0 1</inkml:trace>
  <inkml:trace contextRef="#ctx0" brushRef="#br0" timeOffset="81655.235">23178 8061 0,'-18'0'15,"36"0"1,-1 0-16,1 0 16,-18-18-1</inkml:trace>
  <inkml:trace contextRef="#ctx0" brushRef="#br0" timeOffset="81949.243">23336 7832 0,'0'0'0,"36"-18"0,-19 18 15,18 18-15,-35-1 16,36 19-16,-36-19 15,0 1-15,0 17 0,-18 0 16,18-17-16,-18 17 16,-17 1-16,35-19 15,0 1-15,0 0 16,18-1-16,-1-17 16,1 0-16,17 0 15,18 0-15,0 0 16,-35 0-16,-18 18 15,-18-18-15</inkml:trace>
  <inkml:trace contextRef="#ctx0" brushRef="#br0" timeOffset="82649.674">20690 8943 0,'-52'18'15,"104"-36"-15,-140 71 0,53-18 16,17 0-16,18 1 0,-17 17 0,34 0 15,19-18-15,17-18 16,-1-17-16,37-17 16,-54-18-16,18-36 15,-36 36 1,1-71-16,-18 53 16,-35-53-16,17 53 15,1 0-15,-1 0 0,0 18 16,-17 17-16,17 1 15,18 52 1,-17 0-16,17 71 16,17-53-16,1 18 15,0-18-15,17-1 0,35 54 16,-34-70-16,52 17 16,-70-36-16</inkml:trace>
  <inkml:trace contextRef="#ctx0" brushRef="#br0" timeOffset="82950.099">21043 9102 0,'0'0'15,"18"0"-15,-1 0 0,1 0 16,0-18-16,17 0 16,-17 18-16,17-35 15,-17 17 1,-18 1-16,0-1 0,-18 18 15,0-17-15,1-1 16,-19 18-16,1 0 0,-18 0 16,18 18-16,0 17 15,35-18-15,17 36 16,1-17-16,52 17 16,-34-36-16,52 19 15,-53-36-15,1 17 16,-1-17-16,0 0 0,0 0 15</inkml:trace>
  <inkml:trace contextRef="#ctx0" brushRef="#br0" timeOffset="83706.001">21537 9066 0,'0'0'15,"-18"0"-15,1 18 16,-18 17 0,17-17-16,18 0 15,0 17-15,-18 18 0,36-18 16,17 0-16,-17-17 16,35-18-1,-18 0-15,-17 0 0,35 0 16,-36-18-16,1 18 15,-1-17-15,19-1 16,-36 0-16,0 1 0,17-1 16,-17 1-1,-17 17 1,-1 0-16,0 17 16,1-17-16,-1 35 15,18-17-15,0 17 16,0-17-16,18 0 15,-1-18-15,19 17 16,-19-17-16,36 18 16,-53-36-16,18 18 15,0-17-15,-18-1 0,0 0 16,0 1 0,0-19-16,-18 36 15,18-17-15,0 34 31,0 1-15,18 0-16,-18-1 16,17-17-16,-17 18 15,18-18 1,0 18 0,-1 35-1,1-18-15,-1 35 16,1-34-16,0-1 15,-1 0-15,1 0 0,-18-17 16,0 17-16,18-17 16,-36-18-16,0 0 15,1-18-15,-19-17 16,36 0-16,-17-36 16,17 54-16,0-19 15,0 1-15,17 17 0,1 1 16,17-18-16,-17 35 15,0 0-15,17 17 16</inkml:trace>
  <inkml:trace contextRef="#ctx0" brushRef="#br0" timeOffset="83790.089">22260 9349 0,'18'-18'0</inkml:trace>
  <inkml:trace contextRef="#ctx0" brushRef="#br0" timeOffset="84651.489">22472 9331 0,'18'0'0,"-18"-18"31,17 1-15,-17-1-16,0-17 15,0 0-15,0 17 16,0 0-16,18 1 16,0 17-1,-1 0-15,36 0 16,-35 0-16,35 17 15,-36-17-15,19 0 16,-19 18-16,-34 0 16,-1-1-1,0 1-15,1-18 16,17 17-16,-18 1 0,18 0 16,18-1-1,-1-17-15,1 0 0,0 0 16,17-17-16,-18 17 15,1-18-15,0 0 16,-18 1 0,0-1-16,-18 18 15,36 0 32,-18 18-47,17-18 16,1 0-16,0-18 15,-1 18-15,19-17 16,-36-19 0,17 19-16,-17-19 15,0 1-15,0-18 0,0 18 16,0 0-16,0-54 16,-17 54-16,17 0 15,0 52 1,0 19-1,0-1-15,17 18 0,1 35 16,-1-35-16,-17-18 16,36 36-16,-19-36 15,1 0-15,0-35 16,-18 18-16,-18-36 16,-17-17-1,17 18-15,0-1 0,1-17 16,-18-18-16,17 35 15,18 0-15,0 1 16,18 17-16,-1 0 16,1 0-1,17-18-15,0 18 16,-17 0-16,17 0 16,-17 0-16,-18 18 15</inkml:trace>
  <inkml:trace contextRef="#ctx0" brushRef="#br0" timeOffset="85019.264">23266 9137 0,'0'0'0,"17"0"16,1 0-16,17-18 15,-17 18-15,35-17 16,-36-1-16,1 0 0,-18 1 16,-18-1-16,-17 18 15,0 0-15,-18 18 16,35-1-16,-17 36 15,35-35 1,18 53-16,-1-54 16,36 18-16,-17-17 15,34-18-15,-35 0 16,1 0-16,-1-18 0,-17 1 16</inkml:trace>
  <inkml:trace contextRef="#ctx0" brushRef="#br0" timeOffset="85213.38">23777 9013 0,'36'0'15,"-1"0"-15,-18 0 0,36 0 16,-35 0-16,0 0 15,-18 18 1,-18-18 0</inkml:trace>
  <inkml:trace contextRef="#ctx0" brushRef="#br0" timeOffset="85325.915">23936 9155 0,'0'0'16,"53"0"-16,-18 0 0,-17-18 15,17 18-15,-17 0 0</inkml:trace>
  <inkml:trace contextRef="#ctx0" brushRef="#br0" timeOffset="85603.78">24500 8767 0,'0'0'0,"0"35"15,0 35 1,18-17-16,-18 53 16,0-53-16,0 53 15,18-53-15,-18 0 16,17-18-16,1 36 15,-18-54-15,0 18 16,-18-17 0,1-18-16</inkml:trace>
  <inkml:trace contextRef="#ctx0" brushRef="#br0" timeOffset="87327.572">10672 8678 0,'17'18'16,"-34"-36"-16,52 71 0,-35-17 15,0 34-15,-18 1 0,1-1 0,-1 1 16,-53 88-16,18-107 16,-52 54-16,34-70 15,-70 16 1,88-52-16,-70 0 15,52-52-15,53 16 16,18-34-16,18 34 16,88 1-1,35 18-15,-71 17 16,89 17-16,-71 18 16,36 18-16,-54-17 15,36 17-15,-70-36 16,-19 1-16,1-1 15,-18 1-15,0 0 0,-18-18 16</inkml:trace>
  <inkml:trace contextRef="#ctx0" brushRef="#br0" timeOffset="87905.796">5556 10442 0,'0'18'15,"-17"17"-15,17 0 16,0 71-16,0-35 16,0-1-16,17 71 15,-17-52-15,0-19 16,18-17-16,-18 0 0,35 53 16,-35-71-16,18 0 15</inkml:trace>
  <inkml:trace contextRef="#ctx0" brushRef="#br0" timeOffset="97909.466">9948 10654 0,'0'0'0,"-17"0"0,-19 0 16,1 0-16,18 0 0,-36 35 15,35 0-15,-35 36 16,35-36-16,18 53 16,0-35-16,36 18 15,-1-53-15,36 17 16,-19-17 0,54-18-16,-53-18 15,53-17-15,-71 17 16,-17-17-16,0-1 0,-1 1 15,-34-35-15,-1 34 16,-53-34 0,36 52-16,-53-17 15,53 17-15,-36 1 16,53 17-16,-17 35 16,35-18-16,18 1 15,-1 0-15</inkml:trace>
  <inkml:trace contextRef="#ctx0" brushRef="#br0" timeOffset="98116.881">10583 10901 0,'18'0'16,"-18"17"-16,18-17 15,-18 18 1,17 0 0,1-1-1,0-17-15</inkml:trace>
  <inkml:trace contextRef="#ctx0" brushRef="#br0" timeOffset="98377.058">11007 10583 0,'0'18'16,"0"0"-16,0-1 0,0 71 15,0-35-15,17-17 16,1 69-1,0-52-15,17 36 16,-17-36-16,-1 17 16,1-52-16,-1 17 15,-17-17-15,0 17 16</inkml:trace>
  <inkml:trace contextRef="#ctx0" brushRef="#br0" timeOffset="101212.031">2910 6950 0,'0'17'0,"18"36"16,-18-35 0,0 17-16,0 0 0,0-17 15,18 35-15,-1-18 16,1 1-16,0-19 15,52 1-15,-35-18 16,54 18 0,-36-18-16,17 0 0,54 0 15,34 17 1,-69-17-16,-1 18 0,106-18 16,-71 0-16,107 17 15,-107-17-15,124 0 16,-106 0-1,124 18-15,-142-18 16,18 18-16,0-18 16,18 17-16,141 1 0,-159 0 15,177-1-15,-177 1 16,176 17 0,-158-35-16,-18 18 0,159 17 15,-159-17-15,0-1 16,0 1-16,0 0 0,124 17 15,-124-35-15,106 18 16,-124-1 0,107 1-16,-142-18 15,18 0-15,-36 17 0,1 1 16,52 17-16,-70-17 16,0 17-16,-35-17 15,-1 0-15,1 17 16,-18-17-16,18 17 15,-18-18-15,0 1 16,0 0-16,17-18 16,-17-18-1,0 0 1,18-17-16,0 0 16,-18 0-16,35-1 15,0 19-15,18-19 16,-35 19-16,17 17 15,0-18-15,1 0 0,52 1 16,-35 17 0,53-18-16,-54 18 15,90-17-15,-72-1 16,71 0-16,-70 18 16,17 0-16,-17 0 0,123 0 15,-106-17-15,106 17 16,-88 0-1,88 0-15,-88 0 16,-1 0-16,1 0 16,18-18-16,-19 18 0,125 0 15,-107 0-15,-17 0 16,0 0-16,17 0 16,-17 0-16,0 0 0,18 0 0,-19 0 15,125 0-15,-107 0 16,89 0-16,-89 0 15,89 0-15,-89-18 16,1 18-16,105-17 16,-105 17-16,-18 0 15,-1-18-15,-16 18 0,16 0 16,-16 0-16,16 0 0,-16 0 16,105 0-16,-106 0 15,88 0 1,-88 0-16,89-18 15,-89 18-15,106-17 16,-106-1-16,106 18 16,-106-17-16,89-19 15,-107 19-15,54-36 16,-54 17-16,36-34 16,-70 35-16,16-1 15,-16 1-15,-1-18 0,0-17 16,-17 17-16,-36-18 15,1 36-15,-72-18 16</inkml:trace>
  <inkml:trace contextRef="#ctx0" brushRef="#br0" timeOffset="105250.87">5345 12012 0,'-18'0'0,"36"0"0,-54 0 16,36-18-1,18 18-15,35 0 16,0-17-16,0 17 0,53 35 16,-54 0-16,1 1 15,-35-1-15,0 18 0,-1 0 16,-17 17-16,-17-17 16,-54 71-16,36-71 15,-53 35-15,52-35 16,-17 0-16,36-36 15,34 19-15,19-36 16,52 17-16,-18-17 16,54-17-1,-71 17-15,17 0 16</inkml:trace>
  <inkml:trace contextRef="#ctx0" brushRef="#br0" timeOffset="106747.145">9825 12136 0,'-18'-36'0,"36"72"0,-36-89 16,18 35-16,-17 18 16,-1 18-1,0 70-15,1 18 16,-1-53-16,18 70 15,18-70-15,17 35 16,-17-70-16,52 17 16,-17-35-16,35-35 15,-52 0 1,34-36-16,-52 36 16,-18-53-16,0 35 15,-53-18-15,18 53 16,-36-17-16,36 17 15,-1 18-15,19 0 16,-18 18-16,35 0 16,-18 17-16,18-17 0,35 35 15,0-36-15,1 1 16</inkml:trace>
  <inkml:trace contextRef="#ctx0" brushRef="#br0" timeOffset="106879.459">10407 12488 0,'0'0'0,"0"18"15</inkml:trace>
  <inkml:trace contextRef="#ctx0" brushRef="#br0" timeOffset="107258.618">10866 12118 0,'0'0'15,"-18"18"-15,18-1 0,-35 1 0,-1 70 16,36-35-16,-17 53 16,17-53-16,17 35 15,1-53-15,17 0 16,1-17-16,-19 0 16,54-1-16,-36-17 15,0-17 1,-17-1-16,-18 0 0,0-34 15,-18 34-15,-35-35 16,18 53-16,0-18 16,-36 18-16,54 0 15,-1 0-15,0 18 16,36-18-16</inkml:trace>
  <inkml:trace contextRef="#ctx0" brushRef="#br0" timeOffset="107686.614">11342 12171 0,'0'-18'16,"17"18"-1,1-17 1,17-1 0,-17 18-16,17 0 0,18-18 15,-35 1-15,35 17 16,-36 0-16,1 0 15,-18 17 1,0 19-16,18-1 16,-18 53-1,0-35-15,17 0 0,1-18 16,17 71-16,-17-71 16,35 18-16,-36-35 15,19 17-15</inkml:trace>
  <inkml:trace contextRef="#ctx0" brushRef="#br0" timeOffset="107820.796">11536 12488 0,'0'0'15,"70"-17"-15,-34 17 0,17 0 16,35-18-16,-35 0 15,-18 18-15</inkml:trace>
  <inkml:trace contextRef="#ctx0" brushRef="#br0" timeOffset="110656.5">5468 13406 0,'-18'0'16,"18"-18"0,18 18-16,-18-18 0,35 18 15,18-17-15,18-1 16,-18 18-16,-18 18 15,0-18-15,1 35 16,-19 0-16,-17-17 0,0 52 16,-17-52-1,17 35-15,0-35 16,0 35-16,17-18 16,18 35-16,1-34 15,34 17-15,-52-18 16,17 35-1,-35-52-15,-53 53 16,18-54-16,-88 36 16,-1-35-16,71-18 15,0 0-15,0 0 16,36 0-16,52-36 16,0 36-16,18-17 15</inkml:trace>
  <inkml:trace contextRef="#ctx0" brushRef="#br0" timeOffset="111396.462">9701 13529 0,'0'0'16,"-17"0"-16,-1 0 0,0 0 0,-17 35 15,18 1-15,-1 17 16,0 35 0,18-35-16,18-18 0,17 53 15,0-53-15,1-17 16,-1 0-16,18-1 0,35 1 16,-53-18-16,18-35 15,-17 17-15,-19-35 16,-17 35-1,-17-52-15,-1 52 16,-17-17-16,17 17 16,-17 1-16,0 17 0,17-18 0,0 18 15,1 0-15,17 18 16,53-1 0</inkml:trace>
  <inkml:trace contextRef="#ctx0" brushRef="#br0" timeOffset="111536.019">10389 13794 0,'0'17'16,"18"-17"0,0 0-1</inkml:trace>
  <inkml:trace contextRef="#ctx0" brushRef="#br0" timeOffset="111953.074">10866 13547 0,'70'-36'0,"-140"72"0,175-89 16,-87 53-16,0-18 15,-36 18 1,-35 18 0,18-1-16,0 1 0,-18 17 15,35-17-15,0 35 16,18-35-16,18 34 16,17-16-16,18-1 15,-35-17 1,52 35-16,-52-36 15,35 18-15,-35-17 16,-1 17-16,1-35 16,-18 18-16,-18 0 15,1-18 1,17 17-16,-18-17 16,-17 18-16,-1 0 15,19-1-15,-19-17 16,-16 18-1,-37 17-15,36-35 16</inkml:trace>
  <inkml:trace contextRef="#ctx0" brushRef="#br0" timeOffset="112592.955">5574 14764 0,'-18'0'16,"1"17"0,17 1-16,-18 0 0,0 70 15,1-35-15,17 35 16,0-35-16,35 17 16,0-34-1,36-1-15,-36-17 0,18-1 16,-18-17-16,1 0 15,52 0-15,-53-17 16,0-1-16</inkml:trace>
  <inkml:trace contextRef="#ctx0" brushRef="#br0" timeOffset="112752.886">5733 15064 0,'0'0'0,"0"35"0,0 88 16,17-70-16,1 71 16,0-71-16,17 53 15,-18-71-15,1 0 16</inkml:trace>
  <inkml:trace contextRef="#ctx0" brushRef="#br0" timeOffset="113921.273">9772 14975 0,'-18'0'15,"1"18"-15,17 0 16,-18-1-16,18 19 0,-18 34 15,18-35-15,18 54 16,-18-54-16,18 0 16,17-17-16,-17 17 0,52 0 15,-35-35-15,36 0 16,-36 0 0,36-35-16,-54 17 15,19-34-15,-36 34 16,-18-35-16,-17 18 15,17 17-15,-17 0 0,0-17 16,-18 18-16,35-1 16,-35 0-16,36 18 15,-1 0-15,36 0 16,17 18 0,0 0-16,36-1 15,-36-17-15,0 18 16</inkml:trace>
  <inkml:trace contextRef="#ctx0" brushRef="#br0" timeOffset="114003.868">10213 15222 0,'0'0'15</inkml:trace>
  <inkml:trace contextRef="#ctx0" brushRef="#br0" timeOffset="114270.991">10724 14923 0,'0'0'15,"-35"17"-15,18 18 0,-1-17 16,18 17-1,0 1-15,0-1 0,18-17 0,-1 17 16,54 0-16,-36-17 16,71-1-16,-53 1 15,35-18 1,-53 0-16,1-18 0,-1 18 16,-18-17-16</inkml:trace>
  <inkml:trace contextRef="#ctx0" brushRef="#br0" timeOffset="114427.408">11060 15081 0,'0'0'16,"0"71"-16,17-18 0,-17-18 16,18 36-16,0-36 15,-1 18 1,-17-18-16</inkml:trace>
  <inkml:trace contextRef="#ctx0" brushRef="#br0" timeOffset="114873.16">10178 16351 0,'17'0'16,"-34"0"-16,52 0 0,-17 0 16,-1 0-16,1 0 15,-18 18 1</inkml:trace>
  <inkml:trace contextRef="#ctx0" brushRef="#br0" timeOffset="114990.196">10231 16704 0,'0'0'16,"17"35"-16,1-17 0</inkml:trace>
  <inkml:trace contextRef="#ctx0" brushRef="#br0" timeOffset="115156.727">10319 16880 0,'0'0'16,"0"53"-16,0-35 0,17 17 16,-17 1-16,18-19 15,0 1-15,-1-1 16,1-17-16,0 0 16,-1 0-1</inkml:trace>
  <inkml:trace contextRef="#ctx0" brushRef="#br0" timeOffset="116257.829">5856 16457 0,'18'0'15,"-1"0"1</inkml:trace>
  <inkml:trace contextRef="#ctx0" brushRef="#br0" timeOffset="116389.888">5962 16898 0,'0'18'16,"18"-1"-16,-18 1 16</inkml:trace>
  <inkml:trace contextRef="#ctx0" brushRef="#br0" timeOffset="116518.343">6068 17268 0,'0'0'16</inkml:trace>
  <inkml:trace contextRef="#ctx0" brushRef="#br0" timeOffset="117146.274">8149 16581 0,'0'0'16,"0"17"-16,0 18 0,0 71 15,18-17-15,-1-1 16,1 123 0,-18-105-16,0 124 0,0-125 15,18 72 1,-18-107-16,0-17 0,0 0 16</inkml:trace>
  <inkml:trace contextRef="#ctx0" brushRef="#br0" timeOffset="119042.165">17709 11571 0,'0'0'0,"0"-18"0,18 1 0,-18 34 31,18 36-15,-1 0-16,-17 0 16,18 0-16,-18 35 0,18 106 15,-18-53-15,0 195 16,0-142-16,0 0 15,0 17-15,0-17 16,-18 177-16,18-230 16,0 88-16,-18-123 15,1-18-15,17 0 0,-18 1 16,18-19-16,0 1 16,0 35-16,0-54 15,0 1-15,0-17 0</inkml:trace>
  <inkml:trace contextRef="#ctx0" brushRef="#br0" timeOffset="119655.011">17233 14323 0,'-35'0'16,"17"-18"-16,1 18 15,52 0 17,18 0-17,70 18 1,-52-18-16,17 17 0,0-17 16,36 18-16,158 35 15,-123-35-15,193 17 16,-157-17-16,245-1 15,-193 1-15,247 17 16,-247-17-16,230 35 16,-266-36-16,213 19 15,-230-19-15,158 36 16,-193-53-16,106 35 16,-160-17-16</inkml:trace>
  <inkml:trace contextRef="#ctx0" brushRef="#br0" timeOffset="123118.03">18292 12136 0,'-18'0'16,"36"17"109,-18 1-94,17-18-31,-17 17 16,0 1 15,18-18-15,-18 18-1,17-1 1,1 1 15,-18 0-15,18-18-1,-18 17-15,17 1 16,1 0-16,-18-1 16,18-17-16,-18 18 15,17 0 1,1-1-16,0 1 15,-1-18-15,1 17 16,-1 1 0,1 0-16,0-18 15,-1 17 1,1-17 0,0 18-16,-18 0 15,35-18-15,-35 17 16,18 1-16,-1-18 15,1 18-15,-18-1 16,18-17 0,-18 18-16,17-18 15,-17 17-15,18-17 16,-1 18-16,1-18 16,17 18-1,-17-18 1,17 17-16,-35 1 15,18-18-15,0 18 16,-1-1-16,1 1 16,-1 0-1,1-18-15,0 17 0,17 1 16,-35-1 0,53 1-16,-35 0 15,17 17-15,-18-17 16,36 17-1,-35-17-15,17-1 0,-17 1 16,0 17-16,35-17 16,-36-1-16,36 19 15,-18-19-15,18 19 16,-17-19-16,16 19 16,-34-19-16,35 1 15,-35-1-15,-1-17 16,19 18-1,-19-18-15,1 0 0,-1 0 16,-17-18 15</inkml:trace>
  <inkml:trace contextRef="#ctx0" brushRef="#br0" timeOffset="124215.765">19844 13300 0,'-18'0'15,"36"0"32,-18 17 0,0 1-47,17-18 16,1 35-16,0-35 15,35 36 1,-36-19-16,36 18 16,-18-17-16,18 17 15,-17 1-15,17-1 16,-1-17-16,-16 17 16,17-17-16,0 17 0,52 18 15,-34-18-15,52 18 16,-70-18-16,71 0 15,-71 1-15,70-1 16,-52-17-16,35 17 16,-53-17-1,-1-1-15,19-17 0,-36 18 16,71-1-16,-71 1 16,18 0-16,-35-18 15,17 17-15,-17-17 16,-36 0 15,1 0-31</inkml:trace>
  <inkml:trace contextRef="#ctx0" brushRef="#br0" timeOffset="127706.694">18927 5468 0,'0'0'0,"17"0"16,36 0-16,0 0 15,106 18-15,-71-18 16,124 17 0,-107 1-16,142 0 15,-123-18-15,88 0 16,-124 0-16,-18 0 15,-34 0-15,-19-18 0,-17 18 16</inkml:trace>
  <inkml:trace contextRef="#ctx0" brushRef="#br0" timeOffset="128012.385">19456 5062 0,'-106'71'16,"212"-142"-16,-283 177 0,107-71 0,-89 36 15,88-18-15,19-18 16,-37 18-1,54 0-15,35-18 0,18 1 16,88 17 0,123 52-1,-159-69-15,107 34 16,-107-35-16,1 1 16</inkml:trace>
  <inkml:trace contextRef="#ctx0" brushRef="#br0" timeOffset="148066.925">16422 6050 0,'0'-17'0,"17"17"31,1 0-15,17 17-16,18-17 0,71 0 15,-71 0-15,17 0 16,18 0-16,71 18 16,-88-18-16,-1 0 0,54 0 15,-18 0 1,-89-18-16,1 18 15</inkml:trace>
  <inkml:trace contextRef="#ctx0" brushRef="#br0" timeOffset="149467.887">8537 6826 0,'0'0'0,"-17"0"15,-1 0-15,0 0 0,1 0 16,34 0 31,1 0-32,0 0 1,35 18 0,-36-18-16,54 18 15,-18-18-15,35 0 16,-35 0-16,70-18 15,-70 18-15,0 0 0,71 0 16,-54-18-16,54 18 16,-54 0-1,54 18-15,-54-18 16,1 0-16,-1 0 0,1 0 16,70 18-16,-88-18 15,88 17-15,-71 1 16,72-18-1,-72 0-15,71 0 16,-53 0-16,71 17 16,-88-17-16,17 0 15,-17 0-15,87 0 16,-87 0-16,52 0 16,-70 0-16,35-17 15,-70 17-15,17 0 16,-17 0-16,-18 17 15,-18 1 1,-35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2:01.3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2275 2752 0,'0'-18'16,"0"0"15,0 36-15,18 17 0,-18 1-16,18 87 15,-18-70-15,17 88 16,-17-88-16,18 18 15,0 17-15,-18-35 16,0-18-16,17 0 16,-17 1-16,18-19 15</inkml:trace>
  <inkml:trace contextRef="#ctx0" brushRef="#br0" timeOffset="644.93">3069 3369 0,'0'0'0,"0"18"0,35-18 16,-17 0-16,35 0 15,-35-18-15,52-35 16,-52 18-16,-1 0 16,1-1-16,-18-34 15,0 52-15,-18-17 16,1 17-16,-18 1 0,-18 17 16,17 0-16,19 17 15,-36 18-15,35 1 16,1 17-1,17-18-15,35 35 16,0-52-16,0 0 0,54-1 16,-37-17-16,1 0 15,0 0-15,36 0 16,-54-17-16,18-1 16</inkml:trace>
  <inkml:trace contextRef="#ctx0" brushRef="#br0" timeOffset="990.118">3598 3193 0,'0'0'16,"0"17"-16,18 71 15,0 36-15,17-1 16,-17-70-16,-1 53 16,1-71-16,-18 1 15,17-1-15,-17-17 16,-17-36-1,17-17-15,-18-1 16,1-69-16,17 52 16,-18-88-16,0 70 15,18 0-15,0 19 0,0-19 16,36 53 0,-19 18-16,18 0 15,1 18-15,-36 0 16,17 17-16,-17-17 0,0 17 15,0-18-15,-17 19 16,-1-19-16,0 1 16,1-36-1</inkml:trace>
  <inkml:trace contextRef="#ctx0" brushRef="#br0" timeOffset="1240.109">3898 3210 0,'0'53'16,"0"-106"-16,0 124 0,0-36 16,0-17-16,18 17 15,-1-17-15,19-18 16,-1 0-16,0-36 16,-17 19-16,0-19 15,-18 19-15,0-18 16,-18-1-16,0 19 15,1 17-15,-1 0 0,-17 0 16,17 0 0,18 17-16,-18-17 0,18 18 15,18 0-15</inkml:trace>
  <inkml:trace contextRef="#ctx0" brushRef="#br0" timeOffset="1485.349">4233 3193 0,'-17'0'16,"-1"17"-16,0-17 0,1 36 15,17-19-15,0 1 0,35 17 16,0 0 0,1-17-16,-1-18 15,35-18-15,-52 18 16,17-35-16,1 17 0,-19-17 15,1 0-15,-18 0 16,18-18-16,-18 17 0,0-16 16,0-1-16,-18 0 0,18 0 15</inkml:trace>
  <inkml:trace contextRef="#ctx0" brushRef="#br0" timeOffset="1735.109">4463 2822 0,'0'0'0,"0"-35"16,-18 35 0,18 53-16,18 0 15,-18 0-15,0 0 16,17 17-16,1 36 15,-18-53-15,18 17 16,-18-52-16,17 0 16,1-18-1,-1-36 1,1 19-16,0-1 16,-1 1-16,19 17 15,-19 0-15,-17 17 0,18 1 16,0 17-1,-18-17-15,0-1 0,0 1 16,0 0-16,17-1 0,1-17 16</inkml:trace>
  <inkml:trace contextRef="#ctx0" brushRef="#br0" timeOffset="2013.37">5133 3016 0,'35'0'16,"-17"0"-16,35-17 16,-36 17-1,1 0-15,-18 17 16,-18 1-16</inkml:trace>
  <inkml:trace contextRef="#ctx0" brushRef="#br0" timeOffset="2130.92">5239 3175 0,'53'0'16,"-106"0"-16,123 0 0,-52 0 15,17-18 1,-17 18-16</inkml:trace>
  <inkml:trace contextRef="#ctx0" brushRef="#br0" timeOffset="2725.476">6138 2628 0,'0'-53'15,"0"106"-15,18-70 32,17 87-32,-17-17 15,0 0-15,-18 18 0,17 34 16,1-34-16,-18 35 15,17-71-15,19 36 16,-19-54 0,1 1-16</inkml:trace>
  <inkml:trace contextRef="#ctx0" brushRef="#br0" timeOffset="3208.834">6650 3351 0,'0'0'16,"18"89"-16,-1-72 0,-17 19 15,18-36-15,-18-18 16,-18-53-1,1 36-15,-1-53 16,0 35-16,1 18 16,-1-18-16,18 17 0,0-16 15,0 16-15,0 19 16,18-1-16,-18 0 16,35 1-1,-17 17-15,17-18 16,-18 18-16,1 18 0,17 17 15,-17 0-15,0 1 16,17 16-16,-17 1 16,-1 0-16,1 0 0,17 35 15,-35-70-15,0 17 16,0-17-16,-18 0 16,1-18-16,-36 0 15,35 0-15,-17-18 0,-36 0 16,54 1-16,-18-19 15,17 19 1,18-1-16</inkml:trace>
  <inkml:trace contextRef="#ctx0" brushRef="#br0" timeOffset="3726.328">6597 3210 0,'0'0'32,"0"-17"-32,0-1 0,-18 18 0,18 18 15,18 17 1,0 0-16,-18 0 16,17 54-16,1-1 15,0-35-15,-1-18 16,1 53-1,-18-52-15,17-1 0,19 0 16,-19-35 0,1 0-16</inkml:trace>
  <inkml:trace contextRef="#ctx0" brushRef="#br0" timeOffset="4116.398">7267 2963 0,'-53'-17'16,"106"34"-16,-141-17 0,53 18 0,17 0 16,-17 35-16,17-1 15,18-16-15,18 34 16,-1-52-16,19 17 15,-19-17-15,19-18 0,34 17 16,-34-17-16,-19-17 16,1 17-16,-1-35 15,-17 17-15,0 0 16,0 1-16,-17-1 0,-1 0 16,18-17-16,-35 17 15,35 36 1,18 0-1,-1-1 1,18 19-16,18-19 16,-35 1-16,53 0 15,-36-18-15</inkml:trace>
  <inkml:trace contextRef="#ctx0" brushRef="#br0" timeOffset="4382.682">7620 2963 0,'0'0'0,"-35"0"0,17 18 0,-17 0 16,35-1-1,-18 1-15,18 17 0,0-17 16,0-1-16,35 19 16,1-19-16,34-17 15,-34 0-15,16 0 16,-34 0-16,0 0 15,-36 0-15,-17 0 16,0 18-16,-18 0 16,17-1-16,1 1 15,35 0 1</inkml:trace>
  <inkml:trace contextRef="#ctx0" brushRef="#br0" timeOffset="4660.66">7938 2963 0,'-18'-17'15,"0"17"-15,1 17 16,17 1-16,-18 17 16,36 18-16,-1-35 15,1 17-15,17-17 0,-17-1 16,17 1-16,0 0 15,-35-1 1,-53-17 0,36 0-16,-54 0 15,54 18-15,-36-18 16,17 0-16,19 18 16,-19-18-16</inkml:trace>
  <inkml:trace contextRef="#ctx0" brushRef="#br0" timeOffset="5065.306">8767 2858 0,'52'35'15,"-34"-35"-15,17 17 16,18-17-16,35 0 16,-35 0-16,36-17 15,-72 17-15,19-35 16,-19 17-16,-34-17 15</inkml:trace>
  <inkml:trace contextRef="#ctx0" brushRef="#br0" timeOffset="5223.405">8961 2593 0,'0'176'16,"0"-352"-16,0 423 15,17-106 1,-17-70-16,18-19 0,-1 37 15,1-72-15,-18 1 16,18 0-16,-1-36 16</inkml:trace>
  <inkml:trace contextRef="#ctx0" brushRef="#br0" timeOffset="5533.596">9155 2540 0,'17'53'16,"-34"-106"-16,52 229 0,-35-105 16,18 0-16,-18 52 15,17-70-15,-17 0 0,0-36 16,0 19-16,18-19 16,-18 1-16,17-18 0,-17-18 15,18 1-15,17-36 16,-35 0-16,18 35 15,-18-17-15,0 17 0,18 1 16,-18 34 0,0 1-1,0 17-15,0 1 16,0-19-16,0 1 16,17-1-16,19-17 15</inkml:trace>
  <inkml:trace contextRef="#ctx0" brushRef="#br0" timeOffset="5975.386">9525 3087 0,'0'17'16,"0"-34"-16,0 52 0,0-53 31,-18 1-15,18-1-16,0-17 15,0 17-15,0 1 16,18 17-16,0-18 16,-1 18-16,19 0 15,-19 0-15,18 0 16,-17 0-16,0 18 16,-18-1-1,-18 1 1,18 0-1,0-1 1,18-17-16,-1 18 16,19-18-16,-19 0 0,19-18 15,-19 1-15,1 17 16,-18-18-16,0 0 16,-18 1-16,1 17 15,-1-18-15,0 0 16,-17 18-16,53 0 31,17-17-15</inkml:trace>
  <inkml:trace contextRef="#ctx0" brushRef="#br0" timeOffset="6506.616">9860 2963 0,'-35'0'0,"70"0"0,-17 0 0,-1 18 16,19 0-16,-19-18 16,1 17-16,-18 1 15,0 0 1,0-1-1,18-17 17,-1-17-17,-17 34-15,36 18 16,-19-17-16,-17 17 0,18 1 16,-1 17-16,1 17 15,-18-52-15,0 17 16,-18-17-16,18-1 0,-35 19 15,18-36-15,-1 0 16,-17 0-16,17-18 0,0 0 16,18-52-1,-17 17-15,34-53 16,-17 35-16,18-87 16,0-19-16,-1 89 15,1 35-15,0-17 16,-1 87-16,-17 54 15,18-18 1,-18 53-16,17-53 16,-17-1-16,36 19 15,-1-53-15,-17-1 0,-1 1 16,-17 0-16,36-18 16,-19 0-1,1-18-15,-1 0 16,1 18-16,0 0 15,-1 36 1,-17-19-16,18 1 16,-18 17-16,18-17 0,-18-1 15,17 1 1</inkml:trace>
  <inkml:trace contextRef="#ctx0" brushRef="#br0" timeOffset="7813.742">11483 2840 0,'-53'18'15,"35"-1"-15,-17 1 16,17-1-16,-34 36 16,52-17-16,0-1 15,17-17-15,1-1 0,-1-17 16,54-17 0,-36 17-16,1-36 0,-1 19 15,-18-19-15,1 1 0,0 0 16,-1-53-16,-17 52 15,-35-34 1,17 34-16,-34-16 0,16 34 16,1 18-1,17 35-15,18 18 16,0 0-16,18-18 16,0 1-16,-1-1 15,54 35-15,-36-52 16,18 0-16,35 17 15,-52-35-15,-1 0 0,0 0 16,-17-18-16,-1 1 0,-17-1 16,-17 36-1,-19-1 1,19 19 0,-1 17-16,18-36 15,18 36-15,-1-35 16,1-1-16,17-17 0,1 0 15,-19-17 1,1-1-16,17-17 0,-35 17 16,0-17-1,0 17-15,-35-17 16,17 35 0,36 18-1,0-1 1,-1 1-16,36 0 15,-35-18-15,-1 0 0,1 0 16,-18-36-16,0 19 16,-18-19-1,1 19-15,-1 17 0,18-18 16,0 0 0,18 1-16,-1 17 15,1-18-15,17 18 0,36 0 16,-36 0-16,36 0 15,-36 0 1,-17 0-16,-1 0 0,1-17 16,-36 17-1,-17-36 1,35 19-16,-18 17 16,1-18-16,-1 0 0,18 1 15,-18 17-15,18 17 31,18 19-31,-18 17 16,0-18-16,0 35 16,18-34-16,-18-1 0,17 0 15,1-17-15,0-1 0,-1 1 16,1 0 0,0-18-16,-18-18 15,17 0-15,-17 1 16,0-1-16,0 1 15,18 17-15,-1 0 47,1 17-31,0-17-16,-1 0 16,19 0-16,-19 0 15,1 0-15,0 0 16,-1-17-1</inkml:trace>
  <inkml:trace contextRef="#ctx0" brushRef="#br0" timeOffset="7941.022">12947 3034 0,'0'0'0,"18"0"0,-1-18 15,-17 1-15,0-1 16,0 0-16</inkml:trace>
  <inkml:trace contextRef="#ctx0" brushRef="#br0" timeOffset="9892.429">18644 1764 0,'0'18'16,"18"34"-16,-18-16 15,18-1-15,17 71 16,-17-36 0,-1-34-16,-17 34 15,0-52-15,18 0 16</inkml:trace>
  <inkml:trace contextRef="#ctx0" brushRef="#br0" timeOffset="10967.695">18609 1729 0,'0'0'0,"18"0"16,-1 0-1,19 0 1,-19 0-16,19-18 16,16 18-16,-16 0 15,52 18-15,-53-18 16,89 0-16,-71 0 16,105 0-1,-69-18-15,105 18 16,-89-18-16,107 18 15,-106 0-15,141 0 16,-124 0-16,142 0 16,-142 0-16,124 0 15,-106 0-15,106-17 16,-123 17-16,140 0 16,-140 0-16,123 0 15,-124 0-15,124 0 16,-123 0-16,123 0 15,-124-18-15,124 0 16,-141 18 0,141 0-16,-124-17 15,-17 17-15,18 0 0,-19 0 16,1 0-16,18 0 0,-18 0 16,105 0-16,-105 0 15,106 0 1,-106 0-16,105 0 15,-105 0-15,0 0 0,106 0 16,-107 0-16,107 0 16,-18 0-1,-88 0-15,106 0 16,-124 0-16,123 0 16,-105 0-16,106 0 15,-106 0-15,88 0 16,-106 0-16,88 0 15,-87 0-15,-1 0 16,0-18-16,53 18 16,-70 0-16,-1 0 15,71-17-15,-70 17 16,52-18-16,-70 0 16,71 1-16,-71 17 15,53-18 1,-54 18-16,-16-18 15,-1 18-15,-17 0 0,-1 0 16,1 0-16,0-17 0,-1 17 16,1 0-1,-18-18-15,0 36 32,0-1-17,17 36 1,-17-17-16,18 52 15,-18-53-15,18 71 16,-1-53 0,-17 35-16,18-35 15,0 35-15,-1-53 16,1 36-16,0-36 16,-18 0-16,0 1 0,0-19 15,17 19 1,-17-19-16,0 1 15,-17-36 1</inkml:trace>
  <inkml:trace contextRef="#ctx0" brushRef="#br0" timeOffset="12106.803">18591 2311 0,'0'0'0,"18"17"16,-18 1 0,18 0-16,-1 17 15,-17-17-15,18 17 16,-18-18-16,18 1 0,-1 0 15,1-18 1,0 17 0,-1-17-16,18 18 15,1-18-15,-19 0 16,1 18-16,17-18 0,1 0 16,34 0-1,-35 0-15,54 0 16,-37 0-16,72-18 15,-36 0-15,106 18 16,-106-17-16,142 17 16,-124-18-16,158 0 15,-140 18-15,17 0 16,0 0-16,0-17 0,141 17 16,-123 0-16,141 0 15,-142 0-15,142 0 16,-141 0-1,176 0-15,-176 0 16,176 0-16,-17 0 16,-142 0-16,0 0 15,160 0-15,-160 0 16,159 0 0,-159 0-16,177-18 15,-194 18-15,194 0 16,-177 0-16,177 0 15,-177 0-15,142-17 16,-159 17-16,140 0 16,-157 0-16,122 0 15,-123 0-15,124 17 16,-124-17-16,124 0 16,-142 0-16,124 0 15,-141 0-15,88 0 16,-106 0-16,-17 0 15,-19 0-15,1-17 16,0 17-16,-35-18 16</inkml:trace>
  <inkml:trace contextRef="#ctx0" brushRef="#br0" timeOffset="12913.526">19526 2011 0,'18'17'47,"52"19"-47,-34-1 16,-1-17-16,0 17 0,1 0 15,52 18-15,-53-35 16,18 35 0,-35-36-16,-1 1 15,1-18-15,-18 18 0</inkml:trace>
  <inkml:trace contextRef="#ctx0" brushRef="#br0" timeOffset="13119.112">19844 1958 0,'-18'18'16,"0"-1"-16,-34 71 15,16-52-15,19 17 0,-36 35 16,35-53 0,18 18-16,0-35 0,0 17 0,18-17 15</inkml:trace>
  <inkml:trace contextRef="#ctx0" brushRef="#br0" timeOffset="13664.563">20197 1782 0,'-18'-18'15,"36"36"-15,-54-36 16,19 18-16,-1 0 15,0 18-15,1-1 16,34 1 0,1-1-1,0-17 1,-1 18-16,1 0 16,-18 17-16,-18-35 15,1 35 1,-1-17-16,18 0 15,-18-18 1,36 17 0,0 1-1,-1-1 1,1-17-16,-18 18 16,18-18-16,-1 18 15,1-18-15</inkml:trace>
  <inkml:trace contextRef="#ctx0" brushRef="#br0" timeOffset="13880.913">20373 1834 0,'-18'36'15,"18"-19"-15,0 1 16,0 17 0,0-17-16,0 0 0,18-1 0,-18 1 15,0-1 1</inkml:trace>
  <inkml:trace contextRef="#ctx0" brushRef="#br0" timeOffset="14259.034">20496 1782 0,'0'-18'16,"18"18"-16,0 0 15,-1 0 1,1 35-16,-18-17 15,0-1 1,0 1-16,0 0 16,0-1-1,0 1-15,0 0 16,18-1-16,-1 1 16,1 0-1,0-1 1,-1-17-16,-34 0 31,-1 18-31,0-18 16,-17 0-16,17 0 15,18 17-15,-17-17 16</inkml:trace>
  <inkml:trace contextRef="#ctx0" brushRef="#br0" timeOffset="14775.199">21396 1764 0,'0'0'16,"0"-53"-16,0 18 0,0 17 16,0 0-1,0 36-15,0 35 16,18 0-1,-18 17-15,0 1 0,17 70 16,1-88-16,17 71 16,-35-72-16,35 19 15,-17-36-15,0-17 16,-1 0-16,1-1 16,17 1-16</inkml:trace>
  <inkml:trace contextRef="#ctx0" brushRef="#br0" timeOffset="15270.956">21855 1958 0,'0'0'0,"17"18"16,1 34-1,17-34-15,18 35 16,-18-18-16,18 18 16,-35-35-16,35 35 15,-53-36-15,35 1 16,-35 0 0</inkml:trace>
  <inkml:trace contextRef="#ctx0" brushRef="#br0" timeOffset="15460.717">22084 1976 0,'0'0'0,"-18"35"16,-35 18-16,36-18 15,-1 18 1,18-35-16,0 17 0,18 0 15,-1-17-15,36 17 16</inkml:trace>
  <inkml:trace contextRef="#ctx0" brushRef="#br0" timeOffset="16037.886">22419 1729 0,'0'0'0,"-18"0"15,1 17-15,-1 1 16,18 17 0,0-17-1,18-1-15,-1 1 16,1-18-16,17 18 16,-17-1-1,-18 1 1,-18-18-16,18 18 0,-17-18 15,-1 17-15,0 1 32,18 0-32,0-1 15,18 1 1,0-1 0,-1-17-16,1 18 15</inkml:trace>
  <inkml:trace contextRef="#ctx0" brushRef="#br0" timeOffset="16372.373">22595 1834 0,'18'0'15,"0"-17"1,-1 17-16,1 0 16,-18 17-1,0 1-15,0 0 0,-18 17 16,1-17-16,17 17 15,-18-35 1,18 18-16,18-18 16,-1 0-1,1 0-15,0-18 16</inkml:trace>
  <inkml:trace contextRef="#ctx0" brushRef="#br0" timeOffset="16767.528">22754 1782 0,'18'0'15,"-1"0"1,1 0 0,-18 17 15,0 1 0,0-1-15,0 1-1,0 0 17,18-18-17,-18 17 1,17-17-1,-17 18 1,0 0 0,-17-18-1,17 17 1</inkml:trace>
  <inkml:trace contextRef="#ctx0" brushRef="#br0" timeOffset="17144.878">23001 1693 0,'0'0'16,"18"0"-16,-18 18 47,0 35-47,0-35 16,17 17-16,1 18 0,-18-18 15,18 0-15,-1 1 0,19 52 16,-19-53-1,19 36-15,-19-36 16,1 0-16,-18-17 16,17-18-1,-17 17-15</inkml:trace>
  <inkml:trace contextRef="#ctx0" brushRef="#br0" timeOffset="17872.743">24130 2064 0,'18'0'16,"-1"-18"0,1 18-16,0 0 15,-1 0-15,18 0 0</inkml:trace>
  <inkml:trace contextRef="#ctx0" brushRef="#br0" timeOffset="18017.636">24730 2081 0,'17'0'15,"1"0"-15,0 0 16,-1 0-16,19 0 0,-19 0 16</inkml:trace>
  <inkml:trace contextRef="#ctx0" brushRef="#br0" timeOffset="18156.858">25188 2081 0,'18'-17'16,"0"17"-16,-1-18 16,1 18-16</inkml:trace>
  <inkml:trace contextRef="#ctx0" brushRef="#br0" timeOffset="18257.968">25435 2081 0,'18'-17'0,"0"-1"16</inkml:trace>
  <inkml:trace contextRef="#ctx0" brushRef="#br0" timeOffset="20993.014">18962 3210 0,'17'0'15,"1"0"1,0 0-1,-1 0 1,1 0-16,35 0 16,-18-17-16,36 17 15,-36-18-15,18 18 0,18 0 16,-19 0-16,1 0 16,-17 0-16,17 18 0,70-18 15,-70 17-15,88 1 16,-70-18-16,70 0 15,-53 0 1,106-18-16,-106 18 16,124-17-16,-106-1 15,17 18-15,1-18 0,-1 1 16,1 17-16,158-36 16,-141 19-16,106-18 15,-124 17-15,1 0 16,105-17-16,-105 17 15,-19 1-15,19-1 16,-1 0-16,-17 18 0,106-35 16,-124 35-16,106-17 15,-106 17-15,89 0 16,-72-18-16,107 18 16,-106 0-16,141 0 15,-106 0-15,141 18 16,-141-18-1,124 0-15,-124 0 16,124 0-16,-142 0 16,106 0-16,-105 0 15,-18 0-15,0 0 0,70 0 16,-70 0 0,88 17-16,-106-17 15,124 18-15,-124-18 16,18 17-16,-18-17 15,18 0-15,-18 18 0,88-18 16,-105 18-16,88-1 16,-89-17-16,89 36 15,-106-36-15,88 17 16,-88-17-16,53 0 16,-53 0-16,35 0 15,-53 0 1,0-17-16,-17 17 15,0-18-15,-1 0 16,-17 1-16,0-1 16</inkml:trace>
  <inkml:trace contextRef="#ctx0" brushRef="#br0" timeOffset="21277.74">28646 2769 0,'0'0'0,"35"0"0,35 18 16,1 0-16,0-1 16,-1 1-1,-52 0-15,35-1 16,-36 1-16,1 17 15,0-17-15,-36-1 16,0 19 0,1-19-16,17 1 0,-18 35 15,0-18 1,1 0-16,17 1 16,-18-19-1</inkml:trace>
  <inkml:trace contextRef="#ctx0" brushRef="#br0" timeOffset="22979.094">29492 2928 0,'18'0'31,"17"0"-31,-17 0 16,-1-18-16,19 18 15,-19-17-15,19 17 16,-19-18-16,1 1 15,-18-1-15,0-17 16,0 17-16,-35-17 16,17 17-16,-17 0 15,17 18-15,-17 18 16,17 0 0,-17 35-16,35-18 15,18 35-15,-1-34 16,36 17-16,-18-36 15,36 1-15,-36 0 16,36-18 0,-54 0-16,1 0 15</inkml:trace>
  <inkml:trace contextRef="#ctx0" brushRef="#br0" timeOffset="23350.662">29986 3016 0,'18'106'15,"-36"-212"-15,36 283 0,-18-124 0,0 52 16,0-69-16,17 17 16,-17-36-1,0-34 1,-17-72-1,17 54-15,0-18 0,-18-70 16,18-18 0,0 70-16,18-35 15,-18 71-15,53 17 16,0 36 0,-18-18-16,-17 18 15,-1 35-15,-17-36 16,-17 18-16,-1-17 15,0 0-15,1-1 0,-36 1 16,35 0-16,0-18 16</inkml:trace>
  <inkml:trace contextRef="#ctx0" brushRef="#br0" timeOffset="23623.935">30304 2858 0,'-18'52'0,"36"-104"0,-36 122 15,18-52-15,0-1 0,18 19 16,17-36-16,-17 0 16,17 0-16,18 0 15,-53-18-15,17-17 16,-17 17-16,-17-35 15,-1 36-15,-35-1 16,36 0-16,-36 18 16,35 0-16,18 18 15</inkml:trace>
  <inkml:trace contextRef="#ctx0" brushRef="#br0" timeOffset="24108.945">30551 2875 0,'0'0'15,"-18"18"-15,18-1 0,0 1 16,18 17 0,17-17-16,-18-18 15,19 18-15,-19-18 0,36 0 16,-17-18-16,-19-17 15,1 17-15,-18-17 16,0-18-16,0 18 16,0-36-16,0 36 15,0-1-15,-18-34 16,18 35 0,0 70-1,0 35-15,18 19 16,-18-54-16,18 53 15,-1-35-15,-17-18 16,0 1 0,18-36-16,-18 17 15,17-34-15,1-1 16,0 0-16,17 1 16,-17 17-16,-1-18 15,1 18-15,0 18 16,-1-1-16,1 19 15,-18-19-15,17 1 16,1-18-16,-18 18 0,18-18 16,-1 0-16</inkml:trace>
  <inkml:trace contextRef="#ctx0" brushRef="#br0" timeOffset="24291.771">31415 2681 0,'0'124'0,"0"-248"0,18 301 16,-1-72-16,1-69 16,-1-1-16,1 0 15,-18 0-15,18-17 16</inkml:trace>
  <inkml:trace contextRef="#ctx0" brushRef="#br0" timeOffset="25797.692">19191 3757 0,'0'0'0,"-18"-18"0,1 18 16,-1 0-1,36 0 16,-18 18-31,17-18 16,19 0-16,-1 0 16,0 18-16,71-18 15,-53-18-15,88 0 16,-53 18-16,124-17 16,-106-1-16,158-17 15,-140 35-15,158-18 16,-123 1-16,141-1 15,-141 0-15,193 1 16,-158 17-16,177-18 16,-177 18-1,194-35-15,-194 35 16,-18-18-16,230-17 16,-212 17-16,0 18 0,-18-17 15,-17 17-15,0 0 0,-18 0 16,124 0-16,-142 0 15,89 17 1,-106 1-16,70 0 16,-70-18-16,70 0 15,-70 0-15,70-18 16,-87 18-16,105 0 16,-106 0-16,88 0 15,-88 18-15,142-18 16,-107 17-16,142 1 15,-142-1-15,107-17 16,-142 18-16,18-18 16,52 18-1,-70-1-15,-17-17 0,0 18 16,34-18-16,-52 0 16,18 18-16,-36-18 15,53 17-15,-52 1 16,34 0-1,-17-1-15,18 18 16,-36-35-16,36 18 16,-36-18-16,18 0 15,-36-18-15,19 1 16,-19 17-16,1-18 16,0 18-1,-18-17-15</inkml:trace>
  <inkml:trace contextRef="#ctx0" brushRef="#br0" timeOffset="26048.918">28716 3404 0,'53'18'16,"-18"0"-16,36-1 15,-36 1 1,53 17-16,-35-17 15,0 35-15,-35-36 16,-18 1-16,0 17 16,-18 1-16,-52 16 15,34-16-15,-34 34 16,35-34-16,17-19 16,-17 54-16,17-54 15,0 19-15</inkml:trace>
  <inkml:trace contextRef="#ctx0" brushRef="#br0" timeOffset="26678.158">29510 3845 0,'18'0'15,"17"18"1,0-18-16,0-18 16,18 1-16,-17-1 0,16-17 15,-34 17-15,-18-35 16,-18 36-16,-34-1 15,16 18-15,-52 35 16,70-17-16,-17 35 16,35-36-1,18 36-15,17-35 16,53 17-16,-35-17 16,35-18-16,-35 0 15,-17 0-15,-1-18 16</inkml:trace>
  <inkml:trace contextRef="#ctx0" brushRef="#br0" timeOffset="26983.766">30004 4145 0,'0'0'16,"17"106"-16,1-53 0,0-35 15,-18 17-15,17-18 0,1-17 16,-18-17-16,0-36 15,-18 18-15,18-1 16,-17-17-16,17 1 0,0-72 16,0 53-1,35-52-15,-17 88 16,17-1-16,-17 19 0,17 17 16,18 0-16,-36 17 15,1 19 1,-18-19-16,-18 36 15,1-17-15,-36-1 16,35-35-16,1 17 16,-1-17-16</inkml:trace>
  <inkml:trace contextRef="#ctx0" brushRef="#br0" timeOffset="27251.06">30374 3810 0,'0'0'0,"-17"18"0,17-1 16,0 1-16,0 0 15,17-18-15,1 17 16,35-17-16,-18 0 16,-17 0-16,-1 0 15,1-17-15,0 17 0,-18-36 16,-36 19-1,19-1-15,-1 18 0,-35-18 16,35 18-16,1 0 16,-1 0-16,1 18 15,-1-18-15,36 18 16</inkml:trace>
  <inkml:trace contextRef="#ctx0" brushRef="#br0" timeOffset="27738.168">30727 3828 0,'-18'17'16,"36"-34"-16,-53 52 0,35-17 0,17-1 15,19 1 1,-19-1-16,36-17 15,-18 0-15,-17 0 16,17-35-16,-17 18 16,-18-36-1,-18 17-15,18 1 0,0-18 16,-17 18-16,17 0 16,0 17-16,0 0 0,-18 1 15,18 34 1,18 36-1,-1-17-15,-17-1 0,18 18 16,0-18-16,-18 0 0,17 1 16,1 16-16,0-34 15,-18 0-15,17-18 16,1 0 0,-18-18-16,17 18 0,1-18 15,0 1-15,17 17 16,-17 0-16,17 0 15,-17 0-15,-1 17 16,-17 1 0,18-18-16,-18 18 15</inkml:trace>
  <inkml:trace contextRef="#ctx0" brushRef="#br0" timeOffset="28005.338">31397 3581 0,'0'0'15,"36"17"-15,-19 1 0,18 17 16,-17-17 0,0 0-16,-18-1 0,17 18 15,-17 1-15,0-19 16,0 19-1,0-19-15,0 19 0,18-19 16,0 1-16,17-1 16,-17 1-16,17-18 15,-18 0-15,1-18 16</inkml:trace>
  <inkml:trace contextRef="#ctx0" brushRef="#br0" timeOffset="28662.248">19526 3916 0,'18'17'16,"-18"1"-16,18 0 16,-1-18-1</inkml:trace>
  <inkml:trace contextRef="#ctx0" brushRef="#br0" timeOffset="28801.768">19597 4233 0,'17'0'16,"1"0"-1,-18-17 1</inkml:trace>
  <inkml:trace contextRef="#ctx0" brushRef="#br0" timeOffset="28967.12">19685 4322 0,'0'35'16,"0"-70"-16,-18 70 0,18-18 15,0 1-15,18-18 16,-18 18-16,18-18 15</inkml:trace>
  <inkml:trace contextRef="#ctx0" brushRef="#br0" timeOffset="34448.154">3739 5362 0,'-17'0'0</inkml:trace>
  <inkml:trace contextRef="#ctx0" brushRef="#br0" timeOffset="35263.112">3916 5045 0,'17'-18'15,"-34"36"-15,34-54 0,-17 19 0,18-1 16,-18 1-16,18-1 16,-18 53-1,0 36 1,0-18-16,-18 88 16,0-71-1,-34 54-15,16-54 16,19-17-16,-19 0 15,-17 0-15,18-18 0,-35 18 16,34-35-16,1-18 16,0 0-16,17 0 0,-17-18 15,17-52-15,18 34 16,0-52-16,18 53 16,17-53-16,-17 70 15,17 1-15,-17 17 0,17 0 16,0 17-16,-17 1 15,17 17-15,-17 0 0,17 18 0,0-17 16,1 52 0,-1-35-16,-17 17 15,-1-35-15,-17 36 16,0-36 0</inkml:trace>
  <inkml:trace contextRef="#ctx0" brushRef="#br0" timeOffset="36447.755">4815 5309 0,'0'18'0,"18"-18"16,0 0-16,35 0 16,-18 0-16,18 0 15,-36 0-15,36 18 16,-35-1-1,0-17-15</inkml:trace>
  <inkml:trace contextRef="#ctx0" brushRef="#br0" timeOffset="36587.674">4886 5556 0,'0'0'0,"35"18"0,1-18 16,16 0-16,-16 0 15,-19 0-15,19 0 16,-19 0 0</inkml:trace>
  <inkml:trace contextRef="#ctx0" brushRef="#br0" timeOffset="37537.815">9031 4410 0,'0'-18'15,"0"0"-15,-18 18 31,18 53-15,0-17-16,0-1 0,0 53 16,0-35-16,18 18 15,0-36 1,-1 0-16,-17-17 0,18 17 16,-18-17-16,18-1 15,-18 1-15</inkml:trace>
  <inkml:trace contextRef="#ctx0" brushRef="#br0" timeOffset="38322.096">5980 5345 0,'0'0'0,"17"0"47,1 0-31,0 0-16,34 0 15,-16 0-15,17 0 16,0 0-16,-1 0 0,107-18 15,-71 18-15,124-35 16,-106 35 0,158-18-16,-122 0 15,16 18-15,160-17 16,-142 17-16,-17 0 16,17 0-16,18 0 0,177 17 15,-160 1-15,-16-18 16,210 18-16,-193-18 15,194 17-15,-195-17 16,195 18-16,-194-18 16,193 18-16,-211-18 15,159 17 1,-177-17-16,-17 0 16,0 0-16,-36 18 0,1-18 0,-36 0 15,71 18 1,-106-18-16,-18 17 0,-17-17 15,-18 18-15,-18-18 0</inkml:trace>
  <inkml:trace contextRef="#ctx0" brushRef="#br0" timeOffset="39122.172">6720 5803 0,'0'18'15,"18"-1"-15,-18 1 0,18 17 16,-1 18-16,1 36 16,0-37-16,-18 37 15,0-36-15,0 17 16,0-35-16,0 36 15,17-53-15,-17 17 16,0-18-16,18 1 16,0 0-1,-1-18-15</inkml:trace>
  <inkml:trace contextRef="#ctx0" brushRef="#br0" timeOffset="39399.513">7267 6262 0,'0'0'15,"36"0"-15,-1 0 0,0 0 0,36-18 16,-36 18-1,0 0-15,53-17 16,-52-1-16,-1 18 0,-17-18 16,17 18-16,-18-17 15,1 17-15,-36 0 16,1 0-16,-18 0 16</inkml:trace>
  <inkml:trace contextRef="#ctx0" brushRef="#br0" timeOffset="39584.63">7497 6015 0,'17'70'15,"-34"-140"-15,34 176 0,-17-36 16,18-34-16,-18 16 0,0-16 15,0-1-15,17 53 16,-17-53-16</inkml:trace>
  <inkml:trace contextRef="#ctx0" brushRef="#br0" timeOffset="41336.952">8661 6191 0,'-36'-17'16,"72"34"-16,-107-34 16,54 17-16,-1 0 0,-17 17 0,17 1 15,-17 52 1,17-34-16,18 34 15,0-52-15,35 35 16,-17-36-16,0 1 0,35 0 16,-18-18-16,18-18 15,-18 0-15,0-17 16,-35 18 0,0-36-16,0 17 15,0-34-15,-17 17 16,-19-35-16,19 35 15,-19-71 1,19 89-16,-18-36 16,17 71-16,18 18 15,0 0-15,0 70 16,18-35-16,34 70 16,-34-70-16,35 53 15,-18-53-15,18 18 16,-18-54-16,18 36 15,-17-53-15,-19 18 16,1-18-16</inkml:trace>
  <inkml:trace contextRef="#ctx0" brushRef="#br0" timeOffset="41676.293">8961 6403 0,'0'0'0,"17"0"16,1 0 0,17-18-16,-17 1 15,-1-1-15,1 0 0,-18-17 16,0 17 0,-18-17-1,1 35-15,-19 0 16,19 0-16,-18 0 0,-1 0 15,19 18-15,17-1 16,0 1 0,0 0-16,35 17 15,0-17-15,-17-18 0,-1 17 16,19-17-16,-19 18 16,36-18-16,-35 0 15,0 18 1,-1-18-16</inkml:trace>
  <inkml:trace contextRef="#ctx0" brushRef="#br0" timeOffset="42102.02">9331 6209 0,'-18'0'0,"1"0"15,17 18 1,-18-1 0,18 18-16,0-17 0,0 0 15,18-1-15,-18 1 16,0 0-16,17-1 0,19 19 15,-19-36-15,1 17 0,35-17 16,-36 0-16,1 0 16,0-17-16</inkml:trace>
  <inkml:trace contextRef="#ctx0" brushRef="#br0" timeOffset="42959.945">9666 6227 0,'-35'0'0,"70"0"0,-70 17 15,17-17-15,1 18 0,-1-1 16,0 19-16,18-1 16,0 0-1,18-17-15,-18 0 0,35-1 16,-17-17-16,17 0 15,-17 0-15,-1-17 16,1 17-16,-18-36 16,18 19-1,-18-19 1,0 19-16,0-19 0,0 1 16,0 18-16,0-1 15,-18 18-15,0 0 16,18 35-1,0 0 1,18 18 0,-18-35-16,18 17 15,-1-17-15,1 0 0,17-1 16,-17-17-16,17 18 16,-17-36-1,-1 18-15,-17-17 16,0-1-16,0 0 15,0-17-15,0 17 16,0 1 0,18 17 15,-18 17-15,0 1-16,18-18 15,-1 0-15,1 0 16,0 0 15,-1-18-31,1 1 16,-18-1-1,0 36 17,18 17-17,-1-17-15,-17 17 0,18-17 16,-18 17-16,35 18 15,-35-18-15,0 0 16,18 1-16,-18-1 0,0-17 16,-18 17-16,18-18 0,-18 1 15,-17 17-15,18-35 16,-36 18-16,35-18 16,-17-18-1,17 1-15,0-19 16,1 19-16,17-18 15,0 17-15,17-17 16,1 35-16</inkml:trace>
  <inkml:trace contextRef="#ctx0" brushRef="#br0" timeOffset="43131.917">10319 6421 0,'35'17'16,"-70"-34"-16,88 34 0,-36-17 0,1 0 15,0 0-15,-18-17 16,17 17-16</inkml:trace>
  <inkml:trace contextRef="#ctx0" brushRef="#br0" timeOffset="43733.06">10601 6438 0,'0'0'0,"0"18"0,0-1 15,0-34 16,0-18-15,0 17-16,-18 0 16,18-17-16,0 17 15,0 1-15,0-1 16,18 18 0,17 0-16,-17 0 15,35 0 1,-36 0-16,36-18 15,-35 18-15,0 0 16,-18 18 0,-36 0-1,19-1 1,-1 36-16,18-35 16,0 17-16,0-17 0,0-1 15,18 1-15,-1-18 0,19 0 16,-19 0-16,19-18 15,-19 1-15,1-1 16,-1-17 0,-17 0-1,-17 17 1,17 0-16,-18 18 0,18-17 16,18 34 15,-1 1-31,-17 0 15,18-18-15,-18 17 0,18 1 16,-1-18-16,-17 18 16,18-18-16</inkml:trace>
  <inkml:trace contextRef="#ctx0" brushRef="#br0" timeOffset="43916.084">10989 6279 0,'0'0'16,"35"0"-16,-17 0 16,0 0-16,-1 0 0,1 0 15,17 0-15,-17 0 16,-1-17-16,-17-1 16,-17 1-1,17-1-15</inkml:trace>
  <inkml:trace contextRef="#ctx0" brushRef="#br0" timeOffset="44113.426">11077 6085 0,'0'0'15,"0"89"-15,0-54 0,0 18 16,0-18-16,0 0 0,18 18 0,-18-35 15,35 52 1,-35-52-16,18 0 0,-18-1 16,17-17-1</inkml:trace>
  <inkml:trace contextRef="#ctx0" brushRef="#br0" timeOffset="44417.795">11218 6456 0,'0'0'16,"18"0"-16,0-18 0,-1 18 16,19-35-1,-19 35-15,1-35 16,-18 17-16,-18 0 16,1 18-16,-36 0 15,35 0-15,-17 0 0,-1 36 16,19-1-16,17 18 15,17-18 1,36 18-16,0-35 16,35-1-16,-35 1 15,36-18-15,-54-18 16,35 1-16,-52-1 16,0 0-1,-36 1-15</inkml:trace>
  <inkml:trace contextRef="#ctx0" brushRef="#br0" timeOffset="45095.842">11959 6227 0,'18'0'31,"17"0"-31,0 0 16,36 0-16,-36 0 15,53-18 1,-17 0-16,-53 18 15,17 0-15,-35-17 16</inkml:trace>
  <inkml:trace contextRef="#ctx0" brushRef="#br0" timeOffset="45251.506">12259 6085 0,'-18'18'0,"1"17"16,-1-17-16,-17 53 15,17-36-15,-17 35 16,17-52 0,18 17-16,-17-35 0,17 18 15</inkml:trace>
  <inkml:trace contextRef="#ctx0" brushRef="#br0" timeOffset="45428.598">12047 6085 0,'18'36'0,"0"-1"15,-18-17-15,17 17 0,1 0 16,17 36-16,0-36 16,1 0-1,-19 1-15,19-19 16,-19 1-16</inkml:trace>
  <inkml:trace contextRef="#ctx0" brushRef="#br0" timeOffset="46019.096">12594 6315 0,'0'0'0,"-17"0"0,34 0 31,1 17-16,17-17-15,-17 0 16,35-17-16,-36 17 16,19-36-16,-36 19 15,0-18 1,-18 17-16,-17 0 16,17 18-1,-35 0-15,53 18 16,-35 0-16,35 17 15,0-18-15,0 1 16,17 17-16,19 18 16,-19-35-16,54 0 15,-53-1-15,17-17 0,0 0 16,0 0-16,-17-17 16</inkml:trace>
  <inkml:trace contextRef="#ctx0" brushRef="#br0" timeOffset="46351.496">12929 6473 0,'0'0'16,"18"106"-16,0-53 0,-1 53 15,1-53-15,0-18 16,-18-17-16,17 0 0,-34-36 31,17 0-31,-36-52 16,19 34-16,-19-52 15,19 35-15,17 0 0,0-52 16,17-1 0,1 70-16,35-16 15,-35 52-15,34 0 16,-16 0-16,-19 17 16,-17 1-16,-17 35 15,-1-36 1,-17 19-16,0-36 15,-1 17-15,36 1 16,-17-18-16</inkml:trace>
  <inkml:trace contextRef="#ctx0" brushRef="#br0" timeOffset="46659.623">13229 6279 0,'0'0'0,"-17"0"15,-1 18-15,18 0 16,18 17 0,-18-17-16,17-1 0,1-17 15,17 18-15,-17-18 0,17 0 16,-17 0-16,17-18 15,-17 1-15,-18-1 16,-18 0-16,0-17 16,1 17-16,-1 18 15,0-17-15,1 17 16,-1 0-16,0 0 0,1 17 16,34 1-1</inkml:trace>
  <inkml:trace contextRef="#ctx0" brushRef="#br0" timeOffset="47174.689">13476 6297 0,'0'0'0,"-18"0"16,18 18-16,0 17 15,0-17 1,18-1-16,17 1 15,-17 0-15,17-18 16,-17 0-16,0-18 16,-1 18-16,1-18 0,0 1 15,-18-1-15,17-35 16,-17 18-16,0-18 16,0 18-16,-17-1 15,17 1-15,-18 0 0,0-53 16,18 52-16,-17 1 15,17 53 1,17 52 0,-17-17-16,18 0 15,-18 18-15,18-18 0,-18-1 0,17-16 16,1 52 0,-18-70-16,17-1 0,-17 1 15,18-36 1,0 1-1,-18-1-15,17 0 16,1 1-16,0 17 16,-1 17-1,-17 1-15,0 0 16,18-1-16,-18 1 0,18-1 16,-1 1-1,1-18-15,-1 0 16</inkml:trace>
  <inkml:trace contextRef="#ctx0" brushRef="#br0" timeOffset="47333.232">14041 6385 0,'52'0'16,"-34"0"-16,0 0 0,-1 0 15,1-17-15,0 17 0</inkml:trace>
  <inkml:trace contextRef="#ctx0" brushRef="#br0" timeOffset="47919.768">14323 6279 0,'17'0'16,"1"36"-16,-18-19 15,0 36-15,18-35 16,-18 0-16,0-1 16,0 1-1,0-36 1,0 1-16,0-36 16,17 35-1,1-35-15,0 35 16,-1 1-16,1-1 15,0 18-15,-18 18 16,17-1-16,-17 36 16,18-35-1,-18 17-15,0-17 16,0 17-16,0-17 16,17 17-16,1-35 15</inkml:trace>
  <inkml:trace contextRef="#ctx0" brushRef="#br0" timeOffset="48615.212">14640 6244 0,'0'0'0,"0"53"16,-17-35-16,17 52 15,17-34-15,19 16 16,-19-34-16,1 0 16,-1-1-16,1-17 15,0 18-15,-1-18 16,1-18-16,0 18 0,-1-35 16,1 0-16,0-18 15,-18 35-15,0-35 16,0 36-16,-18-19 15,18 19-15,0 34 32,0 19-32,0-1 15,18 18-15,-18-35 16,17-1-16,1 18 16,0-17-1,-1 0-15,1-18 0,-1-18 31,-17 0-31,0-17 16,0 18-16,18-1 16,-18 0-1,18 18 17,-1 0-17,-17-17 1,18 17-16,-18-18 15,18 18 1,-1 0 0,1 0-16,0 0 15,-1 0-15,1 0 0,-1 0 0,-17 18 16,18-18 0,0 0-16,-18 17 15,17-17-15,1 0 31,0 18-15,-1-18-16,19 18 16,-19-18-16,18 0 15</inkml:trace>
  <inkml:trace contextRef="#ctx0" brushRef="#br0" timeOffset="49160.01">13194 5415 0,'18'18'32,"-1"-18"-32,1 0 0,17 0 15,53 17-15,-17-17 16,105 0-16,-70 0 15,159 0 1,-107 0-16,178 0 16,-160 18-16,177-18 15,-177 0-15,-17 0 16,0-18-16,-36 18 0,36-35 16,-124 35-16,-17-17 15</inkml:trace>
  <inkml:trace contextRef="#ctx0" brushRef="#br0" timeOffset="50110.519">15046 6350 0,'-18'18'47,"18"-1"-47,0 19 0,-17-1 16,17 35-16,-18-52 15,18 35-15,0-35 16,-18-18-16,18 17 15,0-34-15,18-1 16,0 0-16,-1-17 16,19-18-16,-19 18 15,1 0-15,17-1 16,-35 19-16,18 17 16,-18 17-16,0 19 15,0-1-15,0 0 16,0 0-16,0-17 0,17 35 15,1-35 1,0-18-16,-18-18 16,35-17-1,-17 17-15,-1 0 0,-17-17 16,18 17-16,0 1 0,-1-1 16,1 1-16,-1 17 15,-17 17-15,18-17 16,-18 35-1,18-17-15,-18 0 0,0-1 16,17 19-16,-17-19 16,18 1-1</inkml:trace>
  <inkml:trace contextRef="#ctx0" brushRef="#br0" timeOffset="51401.791">16792 5062 0,'-35'89'16,"17"-37"-16,-17 72 15,0-71-15,17 0 0,-35 35 16,36-53 0,-19 1-16,1-19 15,17-17-15,-35 0 16,36-17-16,-1-1 0,18 0 16,-17-17-16,17 17 0,0-17 15,35-18 1,-18 18-16,19 17 15,-1 18-15,18 18 16,0 35 0,-18-18-16,18 36 0,-35-36 15,-1 0-15,1 0 16,17-17-16,-17 35 16,0-35-16,-18-1 0</inkml:trace>
  <inkml:trace contextRef="#ctx0" brushRef="#br0" timeOffset="51730.149">17163 5609 0,'-18'0'16,"18"18"-16,-18-1 0,18 1 16,-17 0-16,17 17 15,17-17-15,-17-1 0,53 19 16,-35-36-16,35 0 16,-18 0-16,0-36 15,-35 19-15,18-36 16,-36 35-16,-35-35 15,18 36-15,0-1 16,-53 0 0,35 18-16,18 18 15</inkml:trace>
  <inkml:trace contextRef="#ctx0" brushRef="#br0" timeOffset="55572.776">8590 6773 0,'18'0'62,"-1"0"-62,36-17 16,-35 17-16,53 0 15,-36 0-15,53-18 16,-53 18-16,89 0 16,-71 18-16,17-18 15,71 17 1,18 1-16,-53 0 15,0-1-15,0-17 0,-1 18 16,107 0-16,-88-18 16,105 0-1,-106 0-15,142-18 16,-142 0-16,19 18 0,-19-17 16,-17-1-16,70 0 15,-105 1-15,-18 17 16,-18 0-16,0 0 0,-17 0 15,-18 17-15</inkml:trace>
  <inkml:trace contextRef="#ctx0" brushRef="#br0" timeOffset="71555.749">4604 9013 0,'17'-17'0</inkml:trace>
  <inkml:trace contextRef="#ctx0" brushRef="#br0" timeOffset="71866.159">4480 8590 0,'0'0'15,"-35"71"-15,17-18 16,18 0-16,-17 17 0,-1 71 16,18-70-16,18-18 15,52 35 1,1-18-16,-18-52 0,35 17 15,-35-35 1,-18 18-16,0-18 0,-17-18 16,17 18-16,-35-17 0,18-19 15</inkml:trace>
  <inkml:trace contextRef="#ctx0" brushRef="#br0" timeOffset="72011.847">4604 9102 0,'17'0'16,"19"0"-16,-19 0 0,19 0 0,-1 0 16,0 0-16,18-18 15,18 18-15,-54 0 16,1-18-16</inkml:trace>
  <inkml:trace contextRef="#ctx0" brushRef="#br0" timeOffset="72139.497">4498 8802 0,'35'-35'0,"0"17"15,1 0-15,70 1 16,-53-1-16,-1 18 16</inkml:trace>
  <inkml:trace contextRef="#ctx0" brushRef="#br0" timeOffset="72491.358">5221 9437 0,'0'0'16,"18"141"-16,-1-106 0,-17 0 15,0 1-15,18-19 16,-36-34-1,18-19 1,0 1-16,0 0 0,0-71 16,0 53-16,0-70 15,18 70-15,0 0 16,17-18 0,-17 71-16,35-17 15,-36 34-15,-17 19 16,0-19-16,-35 54 15,17-54-15,1 19 0,-19-1 16,19-17 0,-1-18-16</inkml:trace>
  <inkml:trace contextRef="#ctx0" brushRef="#br0" timeOffset="72740.421">5521 9208 0,'0'0'16,"0"35"-16,0-18 0,-18 1 16,36 17-16,-18-17 15,35 17-15,-17-35 16,17 0-16,-17 0 16,-1 0-16,19-35 15,-36 17-15,0-35 16,0 36-16,-53-18 15,35 17-15,1 18 16,-19 0-16,19 0 0,-1 0 16,0 0-16,36 18 15</inkml:trace>
  <inkml:trace contextRef="#ctx0" brushRef="#br0" timeOffset="72957.355">5874 9190 0,'0'0'16,"-18"18"-16,0-1 0,1 1 0,17 17 15,0-17-15,35-1 16,0 1-16,-17-18 16,17 18-16,1-18 15,-19-18-15,36 0 16,-18 1-16,-17-1 0,0-35 15,-1 36 1,-17-19-16</inkml:trace>
  <inkml:trace contextRef="#ctx0" brushRef="#br0" timeOffset="73240.857">6103 8749 0,'0'123'16,"0"-246"-16,0 317 0,0-53 15,18-70-15,-18-18 0,17 35 16,1-53-16,0-17 16,-1-1-16,1 1 15,35-36-15,-36 1 16,36-36 0,-35 35-16,17-17 15,-17 35-15,0 17 16,-18 36-1,0-35-15,17 17 16,-17-17-16,0 0 0,18-1 16</inkml:trace>
  <inkml:trace contextRef="#ctx0" brushRef="#br0" timeOffset="75793.113">4480 10037 0,'-17'0'16,"34"0"15,1 0-16,17 0-15,-17 0 16,52 0 0,-34 0-16,34 0 15,18 0-15,-52 0 16,70 17-16,-36-17 16,71 18-16,-70-18 15,123 0 1,-88 0-16,123 17 15,-123-17-15,141 0 16,-106 0-16,123 0 16,-105 0-16,-18 0 15,18 0-15,-18 0 0,177 18 16,-160-18-16,178 0 16,-178 0-16,177 0 15,-176 18-15,18-18 16,-1 0-16,0 0 0,177 0 15,-159 0-15,177-18 16,-177 18-16,0 0 16,0 0-16,0 0 15,0 0-15,0 0 0,0 0 16,211 0-16,-211 0 16,195 0-16,-195 0 15,176 18 1,-176-18-16,-18 0 0,18 17 15,-17-17-15,-18 0 16,-1 18-16,1-18 0,141 18 16,-159-1-16,106 1 15,-141-18-15,-18 0 16,0 18-16,-17-18 0,52 0 16,-70 0-16,18-18 15,-54 0-15</inkml:trace>
  <inkml:trace contextRef="#ctx0" brushRef="#br0" timeOffset="76750.009">8008 8467 0,'0'17'15,"0"36"1,0 18 0,0-18-16,0 88 0,0-88 15,0 105 1,0-69-16,0 122 15,-18-105-15,18 141 16,-17-106-16,17 141 16,0-140-16,0 16 15,0-17-15,0 18 0,0 176 16,0-176-16,0 194 16,0-159-16,0 159 15,17-159-15,1 158 16,0-175-16,-1 176 15,1-177 1,0 159-16,-18-158 16,17 158-16,1-177 15,-18 178-15,0-178 16,0 142 0,18-141-16,-18-18 0,0 0 15,0 0-15,0 106 16,17-141-16,-17 88 15,18-123-15,-18-1 16,0 1-16,0-18 0,0-18 16,17 18-16,-17-36 0,18 36 15,-18-35-15</inkml:trace>
  <inkml:trace contextRef="#ctx0" brushRef="#br0" timeOffset="80503.709">21308 7497 0,'17'70'16,"-17"-35"-16,-35 89 15,0-71-15,17 17 16,-52 54-16,34-89 15,-34 36 1,35-36-16,-18-17 0,17-18 16,1-18-1,17 0-15,1-35 16,17 18-16,17 0 16,1 0-16,0 17 0,52-17 15,-52 35-15,52 0 16,-34 0-16,-1 53 15,-17-18-15,-1 0 16,-17 0-16,18 1 0,-18-19 16,18 54-16,-1-54 15,-17 1-15,18 0 0,0-18 16</inkml:trace>
  <inkml:trace contextRef="#ctx0" brushRef="#br0" timeOffset="80759.461">21467 8114 0,'-18'35'15,"36"-70"-15,-36 88 0,18-18 16,18-17-16,34-1 16,-34-17-16,0 0 15,17 0-15,-17-17 0,-1-1 16,1 0-16,-36-17 15,18 18-15,-53-36 16,36 35-16,-19 0 16,19 1-16,-1-1 0,-17 0 15,17 18-15,36 0 16</inkml:trace>
  <inkml:trace contextRef="#ctx0" brushRef="#br0" timeOffset="80971.033">21925 7885 0,'35'0'16,"-70"0"-16,106-18 0,-36 18 0,36 0 15,-54 0-15,36 0 16,-35 0-16,-18 18 16</inkml:trace>
  <inkml:trace contextRef="#ctx0" brushRef="#br0" timeOffset="81092.411">21996 8026 0,'0'0'16,"35"17"-16,-17 1 0,52-18 15,-35 0-15,36 0 16,-36 0 0</inkml:trace>
  <inkml:trace contextRef="#ctx0" brushRef="#br0" timeOffset="81504.461">22789 7796 0,'0'0'16,"-35"0"-16,18 18 0,-1 0 0,0 17 15,1-17-15,17 17 16,0 0-16,0 0 0,17 1 16,19 17-16,-1-36 15,35 1-15,-34-18 16,34-18-16,-35 18 16,-17-35-16,17-18 15,-35 35-15,0-52 16,-17 52-16,-1-17 15,-52 0-15,34 17 16,1 0-16,17 18 16,36 18-1,0 0 1</inkml:trace>
  <inkml:trace contextRef="#ctx0" brushRef="#br0" timeOffset="81655.235">23178 8061 0,'-18'0'15,"36"0"1,-1 0-16,1 0 16,-18-18-1</inkml:trace>
  <inkml:trace contextRef="#ctx0" brushRef="#br0" timeOffset="81949.243">23336 7832 0,'0'0'0,"36"-18"0,-19 18 15,18 18-15,-35-1 16,36 19-16,-36-19 15,0 1-15,0 17 0,-18 0 16,18-17-16,-18 17 16,-17 1-16,35-19 15,0 1-15,0 0 16,18-1-16,-1-17 16,1 0-16,17 0 15,18 0-15,0 0 16,-35 0-16,-18 18 15,-18-18-15</inkml:trace>
  <inkml:trace contextRef="#ctx0" brushRef="#br0" timeOffset="82649.674">20690 8943 0,'-52'18'15,"104"-36"-15,-140 71 0,53-18 16,17 0-16,18 1 0,-17 17 0,34 0 15,19-18-15,17-18 16,-1-17-16,37-17 16,-54-18-16,18-36 15,-36 36 1,1-71-16,-18 53 16,-35-53-16,17 53 15,1 0-15,-1 0 0,0 18 16,-17 17-16,17 1 15,18 52 1,-17 0-16,17 71 16,17-53-16,1 18 15,0-18-15,17-1 0,35 54 16,-34-70-16,52 17 16,-70-36-16</inkml:trace>
  <inkml:trace contextRef="#ctx0" brushRef="#br0" timeOffset="82950.099">21043 9102 0,'0'0'15,"18"0"-15,-1 0 0,1 0 16,0-18-16,17 0 16,-17 18-16,17-35 15,-17 17 1,-18 1-16,0-1 0,-18 18 15,0-17-15,1-1 16,-19 18-16,1 0 0,-18 0 16,18 18-16,0 17 15,35-18-15,17 36 16,1-17-16,52 17 16,-34-36-16,52 19 15,-53-36-15,1 17 16,-1-17-16,0 0 0,0 0 15</inkml:trace>
  <inkml:trace contextRef="#ctx0" brushRef="#br0" timeOffset="83706.001">21537 9066 0,'0'0'15,"-18"0"-15,1 18 16,-18 17 0,17-17-16,18 0 15,0 17-15,-18 18 0,36-18 16,17 0-16,-17-17 16,35-18-1,-18 0-15,-17 0 0,35 0 16,-36-18-16,1 18 15,-1-17-15,19-1 16,-36 0-16,0 1 0,17-1 16,-17 1-1,-17 17 1,-1 0-16,0 17 16,1-17-16,-1 35 15,18-17-15,0 17 16,0-17-16,18 0 15,-1-18-15,19 17 16,-19-17-16,36 18 16,-53-36-16,18 18 15,0-17-15,-18-1 0,0 0 16,0 1 0,0-19-16,-18 36 15,18-17-15,0 34 31,0 1-15,18 0-16,-18-1 16,17-17-16,-17 18 15,18-18 1,0 18 0,-1 35-1,1-18-15,-1 35 16,1-34-16,0-1 15,-1 0-15,1 0 0,-18-17 16,0 17-16,18-17 16,-36-18-16,0 0 15,1-18-15,-19-17 16,36 0-16,-17-36 16,17 54-16,0-19 15,0 1-15,17 17 0,1 1 16,17-18-16,-17 35 15,0 0-15,17 17 16</inkml:trace>
  <inkml:trace contextRef="#ctx0" brushRef="#br0" timeOffset="83790.089">22260 9349 0,'18'-18'0</inkml:trace>
  <inkml:trace contextRef="#ctx0" brushRef="#br0" timeOffset="84651.489">22472 9331 0,'18'0'0,"-18"-18"31,17 1-15,-17-1-16,0-17 15,0 0-15,0 17 16,0 0-16,18 1 16,0 17-1,-1 0-15,36 0 16,-35 0-16,35 17 15,-36-17-15,19 0 16,-19 18-16,-34 0 16,-1-1-1,0 1-15,1-18 16,17 17-16,-18 1 0,18 0 16,18-1-1,-1-17-15,1 0 0,0 0 16,17-17-16,-18 17 15,1-18-15,0 0 16,-18 1 0,0-1-16,-18 18 15,36 0 32,-18 18-47,17-18 16,1 0-16,0-18 15,-1 18-15,19-17 16,-36-19 0,17 19-16,-17-19 15,0 1-15,0-18 0,0 18 16,0 0-16,0-54 16,-17 54-16,17 0 15,0 52 1,0 19-1,0-1-15,17 18 0,1 35 16,-1-35-16,-17-18 16,36 36-16,-19-36 15,1 0-15,0-35 16,-18 18-16,-18-36 16,-17-17-1,17 18-15,0-1 0,1-17 16,-18-18-16,17 35 15,18 0-15,0 1 16,18 17-16,-1 0 16,1 0-1,17-18-15,0 18 16,-17 0-16,17 0 16,-17 0-16,-18 18 15</inkml:trace>
  <inkml:trace contextRef="#ctx0" brushRef="#br0" timeOffset="85019.264">23266 9137 0,'0'0'0,"17"0"16,1 0-16,17-18 15,-17 18-15,35-17 16,-36-1-16,1 0 0,-18 1 16,-18-1-16,-17 18 15,0 0-15,-18 18 16,35-1-16,-17 36 15,35-35 1,18 53-16,-1-54 16,36 18-16,-17-17 15,34-18-15,-35 0 16,1 0-16,-1-18 0,-17 1 16</inkml:trace>
  <inkml:trace contextRef="#ctx0" brushRef="#br0" timeOffset="85213.38">23777 9013 0,'36'0'15,"-1"0"-15,-18 0 0,36 0 16,-35 0-16,0 0 15,-18 18 1,-18-18 0</inkml:trace>
  <inkml:trace contextRef="#ctx0" brushRef="#br0" timeOffset="85325.915">23936 9155 0,'0'0'16,"53"0"-16,-18 0 0,-17-18 15,17 18-15,-17 0 0</inkml:trace>
  <inkml:trace contextRef="#ctx0" brushRef="#br0" timeOffset="85603.78">24500 8767 0,'0'0'0,"0"35"15,0 35 1,18-17-16,-18 53 16,0-53-16,0 53 15,18-53-15,-18 0 16,17-18-16,1 36 15,-18-54-15,0 18 16,-18-17 0,1-18-16</inkml:trace>
  <inkml:trace contextRef="#ctx0" brushRef="#br0" timeOffset="87327.572">10672 8678 0,'17'18'16,"-34"-36"-16,52 71 0,-35-17 15,0 34-15,-18 1 0,1-1 0,-1 1 16,-53 88-16,18-107 16,-52 54-16,34-70 15,-70 16 1,88-52-16,-70 0 15,52-52-15,53 16 16,18-34-16,18 34 16,88 1-1,35 18-15,-71 17 16,89 17-16,-71 18 16,36 18-16,-54-17 15,36 17-15,-70-36 16,-19 1-16,1-1 15,-18 1-15,0 0 0,-18-18 16</inkml:trace>
  <inkml:trace contextRef="#ctx0" brushRef="#br0" timeOffset="87905.796">5556 10442 0,'0'18'15,"-17"17"-15,17 0 16,0 71-16,0-35 16,0-1-16,17 71 15,-17-52-15,0-19 16,18-17-16,-18 0 0,35 53 16,-35-71-16,18 0 15</inkml:trace>
  <inkml:trace contextRef="#ctx0" brushRef="#br0" timeOffset="97909.466">9948 10654 0,'0'0'0,"-17"0"0,-19 0 16,1 0-16,18 0 0,-36 35 15,35 0-15,-35 36 16,35-36-16,18 53 16,0-35-16,36 18 15,-1-53-15,36 17 16,-19-17 0,54-18-16,-53-18 15,53-17-15,-71 17 16,-17-17-16,0-1 0,-1 1 15,-34-35-15,-1 34 16,-53-34 0,36 52-16,-53-17 15,53 17-15,-36 1 16,53 17-16,-17 35 16,35-18-16,18 1 15,-1 0-15</inkml:trace>
  <inkml:trace contextRef="#ctx0" brushRef="#br0" timeOffset="98116.881">10583 10901 0,'18'0'16,"-18"17"-16,18-17 15,-18 18 1,17 0 0,1-1-1,0-17-15</inkml:trace>
  <inkml:trace contextRef="#ctx0" brushRef="#br0" timeOffset="98377.058">11007 10583 0,'0'18'16,"0"0"-16,0-1 0,0 71 15,0-35-15,17-17 16,1 69-1,0-52-15,17 36 16,-17-36-16,-1 17 16,1-52-16,-1 17 15,-17-17-15,0 17 16</inkml:trace>
  <inkml:trace contextRef="#ctx0" brushRef="#br0" timeOffset="101212.031">2910 6950 0,'0'17'0,"18"36"16,-18-35 0,0 17-16,0 0 0,0-17 15,18 35-15,-1-18 16,1 1-16,0-19 15,52 1-15,-35-18 16,54 18 0,-36-18-16,17 0 0,54 0 15,34 17 1,-69-17-16,-1 18 0,106-18 16,-71 0-16,107 17 15,-107-17-15,124 0 16,-106 0-1,124 18-15,-142-18 16,18 18-16,0-18 16,18 17-16,141 1 0,-159 0 15,177-1-15,-177 1 16,176 17 0,-158-35-16,-18 18 0,159 17 15,-159-17-15,0-1 16,0 1-16,0 0 0,124 17 15,-124-35-15,106 18 16,-124-1 0,107 1-16,-142-18 15,18 0-15,-36 17 0,1 1 16,52 17-16,-70-17 16,0 17-16,-35-17 15,-1 0-15,1 17 16,-18-17-16,18 17 15,-18-18-15,0 1 16,0 0-16,17-18 16,-17-18-1,0 0 1,18-17-16,0 0 16,-18 0-16,35-1 15,0 19-15,18-19 16,-35 19-16,17 17 15,0-18-15,1 0 0,52 1 16,-35 17 0,53-18-16,-54 18 15,90-17-15,-72-1 16,71 0-16,-70 18 16,17 0-16,-17 0 0,123 0 15,-106-17-15,106 17 16,-88 0-1,88 0-15,-88 0 16,-1 0-16,1 0 16,18-18-16,-19 18 0,125 0 15,-107 0-15,-17 0 16,0 0-16,17 0 16,-17 0-16,0 0 0,18 0 0,-19 0 15,125 0-15,-107 0 16,89 0-16,-89 0 15,89 0-15,-89-18 16,1 18-16,105-17 16,-105 17-16,-18 0 15,-1-18-15,-16 18 0,16 0 16,-16 0-16,16 0 0,-16 0 16,105 0-16,-106 0 15,88 0 1,-88 0-16,89-18 15,-89 18-15,106-17 16,-106-1-16,106 18 16,-106-17-16,89-19 15,-107 19-15,54-36 16,-54 17-16,36-34 16,-70 35-16,16-1 15,-16 1-15,-1-18 0,0-17 16,-17 17-16,-36-18 15,1 36-15,-72-18 16</inkml:trace>
  <inkml:trace contextRef="#ctx0" brushRef="#br0" timeOffset="105250.87">5345 12012 0,'-18'0'0,"36"0"0,-54 0 16,36-18-1,18 18-15,35 0 16,0-17-16,0 17 0,53 35 16,-54 0-16,1 1 15,-35-1-15,0 18 0,-1 0 16,-17 17-16,-17-17 16,-54 71-16,36-71 15,-53 35-15,52-35 16,-17 0-16,36-36 15,34 19-15,19-36 16,52 17-16,-18-17 16,54-17-1,-71 17-15,17 0 16</inkml:trace>
  <inkml:trace contextRef="#ctx0" brushRef="#br0" timeOffset="106747.145">9825 12136 0,'-18'-36'0,"36"72"0,-36-89 16,18 35-16,-17 18 16,-1 18-1,0 70-15,1 18 16,-1-53-16,18 70 15,18-70-15,17 35 16,-17-70-16,52 17 16,-17-35-16,35-35 15,-52 0 1,34-36-16,-52 36 16,-18-53-16,0 35 15,-53-18-15,18 53 16,-36-17-16,36 17 15,-1 18-15,19 0 16,-18 18-16,35 0 16,-18 17-16,18-17 0,35 35 15,0-36-15,1 1 16</inkml:trace>
  <inkml:trace contextRef="#ctx0" brushRef="#br0" timeOffset="106879.459">10407 12488 0,'0'0'0,"0"18"15</inkml:trace>
  <inkml:trace contextRef="#ctx0" brushRef="#br0" timeOffset="107258.618">10866 12118 0,'0'0'15,"-18"18"-15,18-1 0,-35 1 0,-1 70 16,36-35-16,-17 53 16,17-53-16,17 35 15,1-53-15,17 0 16,1-17-16,-19 0 16,54-1-16,-36-17 15,0-17 1,-17-1-16,-18 0 0,0-34 15,-18 34-15,-35-35 16,18 53-16,0-18 16,-36 18-16,54 0 15,-1 0-15,0 18 16,36-18-16</inkml:trace>
  <inkml:trace contextRef="#ctx0" brushRef="#br0" timeOffset="107686.614">11342 12171 0,'0'-18'16,"17"18"-1,1-17 1,17-1 0,-17 18-16,17 0 0,18-18 15,-35 1-15,35 17 16,-36 0-16,1 0 15,-18 17 1,0 19-16,18-1 16,-18 53-1,0-35-15,17 0 0,1-18 16,17 71-16,-17-71 16,35 18-16,-36-35 15,19 17-15</inkml:trace>
  <inkml:trace contextRef="#ctx0" brushRef="#br0" timeOffset="107820.796">11536 12488 0,'0'0'15,"70"-17"-15,-34 17 0,17 0 16,35-18-16,-35 0 15,-18 18-15</inkml:trace>
  <inkml:trace contextRef="#ctx0" brushRef="#br0" timeOffset="110656.5">5468 13406 0,'-18'0'16,"18"-18"0,18 18-16,-18-18 0,35 18 15,18-17-15,18-1 16,-18 18-16,-18 18 15,0-18-15,1 35 16,-19 0-16,-17-17 0,0 52 16,-17-52-1,17 35-15,0-35 16,0 35-16,17-18 16,18 35-16,1-34 15,34 17-15,-52-18 16,17 35-1,-35-52-15,-53 53 16,18-54-16,-88 36 16,-1-35-16,71-18 15,0 0-15,0 0 16,36 0-16,52-36 16,0 36-16,18-17 15</inkml:trace>
  <inkml:trace contextRef="#ctx0" brushRef="#br0" timeOffset="111396.462">9701 13529 0,'0'0'16,"-17"0"-16,-1 0 0,0 0 0,-17 35 15,18 1-15,-1 17 16,0 35 0,18-35-16,18-18 0,17 53 15,0-53-15,1-17 16,-1 0-16,18-1 0,35 1 16,-53-18-16,18-35 15,-17 17-15,-19-35 16,-17 35-1,-17-52-15,-1 52 16,-17-17-16,17 17 16,-17 1-16,0 17 0,17-18 0,0 18 15,1 0-15,17 18 16,53-1 0</inkml:trace>
  <inkml:trace contextRef="#ctx0" brushRef="#br0" timeOffset="111536.019">10389 13794 0,'0'17'16,"18"-17"0,0 0-1</inkml:trace>
  <inkml:trace contextRef="#ctx0" brushRef="#br0" timeOffset="111953.074">10866 13547 0,'70'-36'0,"-140"72"0,175-89 16,-87 53-16,0-18 15,-36 18 1,-35 18 0,18-1-16,0 1 0,-18 17 15,35-17-15,0 35 16,18-35-16,18 34 16,17-16-16,18-1 15,-35-17 1,52 35-16,-52-36 15,35 18-15,-35-17 16,-1 17-16,1-35 16,-18 18-16,-18 0 15,1-18 1,17 17-16,-18-17 16,-17 18-16,-1 0 15,19-1-15,-19-17 16,-16 18-1,-37 17-15,36-35 16</inkml:trace>
  <inkml:trace contextRef="#ctx0" brushRef="#br0" timeOffset="112592.955">5574 14764 0,'-18'0'16,"1"17"0,17 1-16,-18 0 0,0 70 15,1-35-15,17 35 16,0-35-16,35 17 16,0-34-1,36-1-15,-36-17 0,18-1 16,-18-17-16,1 0 15,52 0-15,-53-17 16,0-1-16</inkml:trace>
  <inkml:trace contextRef="#ctx0" brushRef="#br0" timeOffset="112752.886">5733 15064 0,'0'0'0,"0"35"0,0 88 16,17-70-16,1 71 16,0-71-16,17 53 15,-18-71-15,1 0 16</inkml:trace>
  <inkml:trace contextRef="#ctx0" brushRef="#br0" timeOffset="113921.273">9772 14975 0,'-18'0'15,"1"18"-15,17 0 16,-18-1-16,18 19 0,-18 34 15,18-35-15,18 54 16,-18-54-16,18 0 16,17-17-16,-17 17 0,52 0 15,-35-35-15,36 0 16,-36 0 0,36-35-16,-54 17 15,19-34-15,-36 34 16,-18-35-16,-17 18 15,17 17-15,-17 0 0,0-17 16,-18 18-16,35-1 16,-35 0-16,36 18 15,-1 0-15,36 0 16,17 18 0,0 0-16,36-1 15,-36-17-15,0 18 16</inkml:trace>
  <inkml:trace contextRef="#ctx0" brushRef="#br0" timeOffset="114003.868">10213 15222 0,'0'0'15</inkml:trace>
  <inkml:trace contextRef="#ctx0" brushRef="#br0" timeOffset="114270.991">10724 14923 0,'0'0'15,"-35"17"-15,18 18 0,-1-17 16,18 17-1,0 1-15,0-1 0,18-17 0,-1 17 16,54 0-16,-36-17 16,71-1-16,-53 1 15,35-18 1,-53 0-16,1-18 0,-1 18 16,-18-17-16</inkml:trace>
  <inkml:trace contextRef="#ctx0" brushRef="#br0" timeOffset="114427.408">11060 15081 0,'0'0'16,"0"71"-16,17-18 0,-17-18 16,18 36-16,0-36 15,-1 18 1,-17-18-16</inkml:trace>
  <inkml:trace contextRef="#ctx0" brushRef="#br0" timeOffset="114873.16">10178 16351 0,'17'0'16,"-34"0"-16,52 0 0,-17 0 16,-1 0-16,1 0 15,-18 18 1</inkml:trace>
  <inkml:trace contextRef="#ctx0" brushRef="#br0" timeOffset="114990.196">10231 16704 0,'0'0'16,"17"35"-16,1-17 0</inkml:trace>
  <inkml:trace contextRef="#ctx0" brushRef="#br0" timeOffset="115156.727">10319 16880 0,'0'0'16,"0"53"-16,0-35 0,17 17 16,-17 1-16,18-19 15,0 1-15,-1-1 16,1-17-16,0 0 16,-1 0-1</inkml:trace>
  <inkml:trace contextRef="#ctx0" brushRef="#br0" timeOffset="116257.829">5856 16457 0,'18'0'15,"-1"0"1</inkml:trace>
  <inkml:trace contextRef="#ctx0" brushRef="#br0" timeOffset="116389.888">5962 16898 0,'0'18'16,"18"-1"-16,-18 1 16</inkml:trace>
  <inkml:trace contextRef="#ctx0" brushRef="#br0" timeOffset="116518.343">6068 17268 0,'0'0'16</inkml:trace>
  <inkml:trace contextRef="#ctx0" brushRef="#br0" timeOffset="117146.274">8149 16581 0,'0'0'16,"0"17"-16,0 18 0,0 71 15,18-17-15,-1-1 16,1 123 0,-18-105-16,0 124 0,0-125 15,18 72 1,-18-107-16,0-17 0,0 0 16</inkml:trace>
  <inkml:trace contextRef="#ctx0" brushRef="#br0" timeOffset="119042.165">17709 11571 0,'0'0'0,"0"-18"0,18 1 0,-18 34 31,18 36-15,-1 0-16,-17 0 16,18 0-16,-18 35 0,18 106 15,-18-53-15,0 195 16,0-142-16,0 0 15,0 17-15,0-17 16,-18 177-16,18-230 16,0 88-16,-18-123 15,1-18-15,17 0 0,-18 1 16,18-19-16,0 1 16,0 35-16,0-54 15,0 1-15,0-17 0</inkml:trace>
  <inkml:trace contextRef="#ctx0" brushRef="#br0" timeOffset="119655.011">17233 14323 0,'-35'0'16,"17"-18"-16,1 18 15,52 0 17,18 0-17,70 18 1,-52-18-16,17 17 0,0-17 16,36 18-16,158 35 15,-123-35-15,193 17 16,-157-17-16,245-1 15,-193 1-15,247 17 16,-247-17-16,230 35 16,-266-36-16,213 19 15,-230-19-15,158 36 16,-193-53-16,106 35 16,-160-17-16</inkml:trace>
  <inkml:trace contextRef="#ctx0" brushRef="#br0" timeOffset="123118.03">18292 12136 0,'-18'0'16,"36"17"109,-18 1-94,17-18-31,-17 17 16,0 1 15,18-18-15,-18 18-1,17-1 1,1 1 15,-18 0-15,18-18-1,-18 17-15,17 1 16,1 0-16,-18-1 16,18-17-16,-18 18 15,17 0 1,1-1-16,0 1 15,-1-18-15,1 17 16,-1 1 0,1 0-16,0-18 15,-1 17 1,1-17 0,0 18-16,-18 0 15,35-18-15,-35 17 16,18 1-16,-1-18 15,1 18-15,-18-1 16,18-17 0,-18 18-16,17-18 15,-17 17-15,18-17 16,-1 18-16,1-18 16,17 18-1,-17-18 1,17 17-16,-35 1 15,18-18-15,0 18 16,-1-1-16,1 1 16,-1 0-1,1-18-15,0 17 0,17 1 16,-35-1 0,53 1-16,-35 0 15,17 17-15,-18-17 16,36 17-1,-35-17-15,17-1 0,-17 1 16,0 17-16,35-17 16,-36-1-16,36 19 15,-18-19-15,18 19 16,-17-19-16,16 19 16,-34-19-16,35 1 15,-35-1-15,-1-17 16,19 18-1,-19-18-15,1 0 0,-1 0 16,-17-18 15</inkml:trace>
  <inkml:trace contextRef="#ctx0" brushRef="#br0" timeOffset="124215.765">19844 13300 0,'-18'0'15,"36"0"32,-18 17 0,0 1-47,17-18 16,1 35-16,0-35 15,35 36 1,-36-19-16,36 18 16,-18-17-16,18 17 15,-17 1-15,17-1 16,-1-17-16,-16 17 16,17-17-16,0 17 0,52 18 15,-34-18-15,52 18 16,-70-18-16,71 0 15,-71 1-15,70-1 16,-52-17-16,35 17 16,-53-17-1,-1-1-15,19-17 0,-36 18 16,71-1-16,-71 1 16,18 0-16,-35-18 15,17 17-15,-17-17 16,-36 0 15,1 0-31</inkml:trace>
  <inkml:trace contextRef="#ctx0" brushRef="#br0" timeOffset="127706.694">18927 5468 0,'0'0'0,"17"0"16,36 0-16,0 0 15,106 18-15,-71-18 16,124 17 0,-107 1-16,142 0 15,-123-18-15,88 0 16,-124 0-16,-18 0 15,-34 0-15,-19-18 0,-17 18 16</inkml:trace>
  <inkml:trace contextRef="#ctx0" brushRef="#br0" timeOffset="128012.385">19456 5062 0,'-106'71'16,"212"-142"-16,-283 177 0,107-71 0,-89 36 15,88-18-15,19-18 16,-37 18-1,54 0-15,35-18 0,18 1 16,88 17 0,123 52-1,-159-69-15,107 34 16,-107-35-16,1 1 16</inkml:trace>
  <inkml:trace contextRef="#ctx0" brushRef="#br0" timeOffset="148066.925">16422 6050 0,'0'-17'0,"17"17"31,1 0-15,17 17-16,18-17 0,71 0 15,-71 0-15,17 0 16,18 0-16,71 18 16,-88-18-16,-1 0 0,54 0 15,-18 0 1,-89-18-16,1 18 15</inkml:trace>
  <inkml:trace contextRef="#ctx0" brushRef="#br0" timeOffset="149467.887">8537 6826 0,'0'0'0,"-17"0"15,-1 0-15,0 0 0,1 0 16,34 0 31,1 0-32,0 0 1,35 18 0,-36-18-16,54 18 15,-18-18-15,35 0 16,-35 0-16,70-18 15,-70 18-15,0 0 0,71 0 16,-54-18-16,54 18 16,-54 0-1,54 18-15,-54-18 16,1 0-16,-1 0 0,1 0 16,70 18-16,-88-18 15,88 17-15,-71 1 16,72-18-1,-72 0-15,71 0 16,-53 0-16,71 17 16,-88-17-16,17 0 15,-17 0-15,87 0 16,-87 0-16,52 0 16,-70 0-16,35-17 15,-70 17-15,17 0 16,-17 0-16,-18 17 15,-18 1 1,-35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2:01.3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2275 2752 0,'0'-18'16,"0"0"15,0 36-15,18 17 0,-18 1-16,18 87 15,-18-70-15,17 88 16,-17-88-16,18 18 15,0 17-15,-18-35 16,0-18-16,17 0 16,-17 1-16,18-19 15</inkml:trace>
  <inkml:trace contextRef="#ctx0" brushRef="#br0" timeOffset="644.93">3069 3369 0,'0'0'0,"0"18"0,35-18 16,-17 0-16,35 0 15,-35-18-15,52-35 16,-52 18-16,-1 0 16,1-1-16,-18-34 15,0 52-15,-18-17 16,1 17-16,-18 1 0,-18 17 16,17 0-16,19 17 15,-36 18-15,35 1 16,1 17-1,17-18-15,35 35 16,0-52-16,0 0 0,54-1 16,-37-17-16,1 0 15,0 0-15,36 0 16,-54-17-16,18-1 16</inkml:trace>
  <inkml:trace contextRef="#ctx0" brushRef="#br0" timeOffset="990.118">3598 3193 0,'0'0'16,"0"17"-16,18 71 15,0 36-15,17-1 16,-17-70-16,-1 53 16,1-71-16,-18 1 15,17-1-15,-17-17 16,-17-36-1,17-17-15,-18-1 16,1-69-16,17 52 16,-18-88-16,0 70 15,18 0-15,0 19 0,0-19 16,36 53 0,-19 18-16,18 0 15,1 18-15,-36 0 16,17 17-16,-17-17 0,0 17 15,0-18-15,-17 19 16,-1-19-16,0 1 16,1-36-1</inkml:trace>
  <inkml:trace contextRef="#ctx0" brushRef="#br0" timeOffset="1240.109">3898 3210 0,'0'53'16,"0"-106"-16,0 124 0,0-36 16,0-17-16,18 17 15,-1-17-15,19-18 16,-1 0-16,0-36 16,-17 19-16,0-19 15,-18 19-15,0-18 16,-18-1-16,0 19 15,1 17-15,-1 0 0,-17 0 16,17 0 0,18 17-16,-18-17 0,18 18 15,18 0-15</inkml:trace>
  <inkml:trace contextRef="#ctx0" brushRef="#br0" timeOffset="1485.349">4233 3193 0,'-17'0'16,"-1"17"-16,0-17 0,1 36 15,17-19-15,0 1 0,35 17 16,0 0 0,1-17-16,-1-18 15,35-18-15,-52 18 16,17-35-16,1 17 0,-19-17 15,1 0-15,-18 0 16,18-18-16,-18 17 0,0-16 16,0-1-16,-18 0 0,18 0 15</inkml:trace>
  <inkml:trace contextRef="#ctx0" brushRef="#br0" timeOffset="1735.109">4463 2822 0,'0'0'0,"0"-35"16,-18 35 0,18 53-16,18 0 15,-18 0-15,0 0 16,17 17-16,1 36 15,-18-53-15,18 17 16,-18-52-16,17 0 16,1-18-1,-1-36 1,1 19-16,0-1 16,-1 1-16,19 17 15,-19 0-15,-17 17 0,18 1 16,0 17-1,-18-17-15,0-1 0,0 1 16,0 0-16,17-1 0,1-17 16</inkml:trace>
  <inkml:trace contextRef="#ctx0" brushRef="#br0" timeOffset="2013.37">5133 3016 0,'35'0'16,"-17"0"-16,35-17 16,-36 17-1,1 0-15,-18 17 16,-18 1-16</inkml:trace>
  <inkml:trace contextRef="#ctx0" brushRef="#br0" timeOffset="2130.92">5239 3175 0,'53'0'16,"-106"0"-16,123 0 0,-52 0 15,17-18 1,-17 18-16</inkml:trace>
  <inkml:trace contextRef="#ctx0" brushRef="#br0" timeOffset="2725.476">6138 2628 0,'0'-53'15,"0"106"-15,18-70 32,17 87-32,-17-17 15,0 0-15,-18 18 0,17 34 16,1-34-16,-18 35 15,17-71-15,19 36 16,-19-54 0,1 1-16</inkml:trace>
  <inkml:trace contextRef="#ctx0" brushRef="#br0" timeOffset="3208.834">6650 3351 0,'0'0'16,"18"89"-16,-1-72 0,-17 19 15,18-36-15,-18-18 16,-18-53-1,1 36-15,-1-53 16,0 35-16,1 18 16,-1-18-16,18 17 0,0-16 15,0 16-15,0 19 16,18-1-16,-18 0 16,35 1-1,-17 17-15,17-18 16,-18 18-16,1 18 0,17 17 15,-17 0-15,0 1 16,17 16-16,-17 1 16,-1 0-16,1 0 0,17 35 15,-35-70-15,0 17 16,0-17-16,-18 0 16,1-18-16,-36 0 15,35 0-15,-17-18 0,-36 0 16,54 1-16,-18-19 15,17 19 1,18-1-16</inkml:trace>
  <inkml:trace contextRef="#ctx0" brushRef="#br0" timeOffset="3726.328">6597 3210 0,'0'0'32,"0"-17"-32,0-1 0,-18 18 0,18 18 15,18 17 1,0 0-16,-18 0 16,17 54-16,1-1 15,0-35-15,-1-18 16,1 53-1,-18-52-15,17-1 0,19 0 16,-19-35 0,1 0-16</inkml:trace>
  <inkml:trace contextRef="#ctx0" brushRef="#br0" timeOffset="4116.398">7267 2963 0,'-53'-17'16,"106"34"-16,-141-17 0,53 18 0,17 0 16,-17 35-16,17-1 15,18-16-15,18 34 16,-1-52-16,19 17 15,-19-17-15,19-18 0,34 17 16,-34-17-16,-19-17 16,1 17-16,-1-35 15,-17 17-15,0 0 16,0 1-16,-17-1 0,-1 0 16,18-17-16,-35 17 15,35 36 1,18 0-1,-1-1 1,18 19-16,18-19 16,-35 1-16,53 0 15,-36-18-15</inkml:trace>
  <inkml:trace contextRef="#ctx0" brushRef="#br0" timeOffset="4382.682">7620 2963 0,'0'0'0,"-35"0"0,17 18 0,-17 0 16,35-1-1,-18 1-15,18 17 0,0-17 16,0-1-16,35 19 16,1-19-16,34-17 15,-34 0-15,16 0 16,-34 0-16,0 0 15,-36 0-15,-17 0 16,0 18-16,-18 0 16,17-1-16,1 1 15,35 0 1</inkml:trace>
  <inkml:trace contextRef="#ctx0" brushRef="#br0" timeOffset="4660.66">7938 2963 0,'-18'-17'15,"0"17"-15,1 17 16,17 1-16,-18 17 16,36 18-16,-1-35 15,1 17-15,17-17 0,-17-1 16,17 1-16,0 0 15,-35-1 1,-53-17 0,36 0-16,-54 0 15,54 18-15,-36-18 16,17 0-16,19 18 16,-19-18-16</inkml:trace>
  <inkml:trace contextRef="#ctx0" brushRef="#br0" timeOffset="5065.306">8767 2858 0,'52'35'15,"-34"-35"-15,17 17 16,18-17-16,35 0 16,-35 0-16,36-17 15,-72 17-15,19-35 16,-19 17-16,-34-17 15</inkml:trace>
  <inkml:trace contextRef="#ctx0" brushRef="#br0" timeOffset="5223.405">8961 2593 0,'0'176'16,"0"-352"-16,0 423 15,17-106 1,-17-70-16,18-19 0,-1 37 15,1-72-15,-18 1 16,18 0-16,-1-36 16</inkml:trace>
  <inkml:trace contextRef="#ctx0" brushRef="#br0" timeOffset="5533.596">9155 2540 0,'17'53'16,"-34"-106"-16,52 229 0,-35-105 16,18 0-16,-18 52 15,17-70-15,-17 0 0,0-36 16,0 19-16,18-19 16,-18 1-16,17-18 0,-17-18 15,18 1-15,17-36 16,-35 0-16,18 35 15,-18-17-15,0 17 0,18 1 16,-18 34 0,0 1-1,0 17-15,0 1 16,0-19-16,0 1 16,17-1-16,19-17 15</inkml:trace>
  <inkml:trace contextRef="#ctx0" brushRef="#br0" timeOffset="5975.386">9525 3087 0,'0'17'16,"0"-34"-16,0 52 0,0-53 31,-18 1-15,18-1-16,0-17 15,0 17-15,0 1 16,18 17-16,0-18 16,-1 18-16,19 0 15,-19 0-15,18 0 16,-17 0-16,0 18 16,-18-1-1,-18 1 1,18 0-1,0-1 1,18-17-16,-1 18 16,19-18-16,-19 0 0,19-18 15,-19 1-15,1 17 16,-18-18-16,0 0 16,-18 1-16,1 17 15,-1-18-15,0 0 16,-17 18-16,53 0 31,17-17-15</inkml:trace>
  <inkml:trace contextRef="#ctx0" brushRef="#br0" timeOffset="6506.616">9860 2963 0,'-35'0'0,"70"0"0,-17 0 0,-1 18 16,19 0-16,-19-18 16,1 17-16,-18 1 15,0 0 1,0-1-1,18-17 17,-1-17-17,-17 34-15,36 18 16,-19-17-16,-17 17 0,18 1 16,-1 17-16,1 17 15,-18-52-15,0 17 16,-18-17-16,18-1 0,-35 19 15,18-36-15,-1 0 16,-17 0-16,17-18 0,0 0 16,18-52-1,-17 17-15,34-53 16,-17 35-16,18-87 16,0-19-16,-1 89 15,1 35-15,0-17 16,-1 87-16,-17 54 15,18-18 1,-18 53-16,17-53 16,-17-1-16,36 19 15,-1-53-15,-17-1 0,-1 1 16,-17 0-16,36-18 16,-19 0-1,1-18-15,-1 0 16,1 18-16,0 0 15,-1 36 1,-17-19-16,18 1 16,-18 17-16,18-17 0,-18-1 15,17 1 1</inkml:trace>
  <inkml:trace contextRef="#ctx0" brushRef="#br0" timeOffset="7813.742">11483 2840 0,'-53'18'15,"35"-1"-15,-17 1 16,17-1-16,-34 36 16,52-17-16,0-1 15,17-17-15,1-1 0,-1-17 16,54-17 0,-36 17-16,1-36 0,-1 19 15,-18-19-15,1 1 0,0 0 16,-1-53-16,-17 52 15,-35-34 1,17 34-16,-34-16 0,16 34 16,1 18-1,17 35-15,18 18 16,0 0-16,18-18 16,0 1-16,-1-1 15,54 35-15,-36-52 16,18 0-16,35 17 15,-52-35-15,-1 0 0,0 0 16,-17-18-16,-1 1 0,-17-1 16,-17 36-1,-19-1 1,19 19 0,-1 17-16,18-36 15,18 36-15,-1-35 16,1-1-16,17-17 0,1 0 15,-19-17 1,1-1-16,17-17 0,-35 17 16,0-17-1,0 17-15,-35-17 16,17 35 0,36 18-1,0-1 1,-1 1-16,36 0 15,-35-18-15,-1 0 0,1 0 16,-18-36-16,0 19 16,-18-19-1,1 19-15,-1 17 0,18-18 16,0 0 0,18 1-16,-1 17 15,1-18-15,17 18 0,36 0 16,-36 0-16,36 0 15,-36 0 1,-17 0-16,-1 0 0,1-17 16,-36 17-1,-17-36 1,35 19-16,-18 17 16,1-18-16,-1 0 0,18 1 15,-18 17-15,18 17 31,18 19-31,-18 17 16,0-18-16,0 35 16,18-34-16,-18-1 0,17 0 15,1-17-15,0-1 0,-1 1 16,1 0 0,0-18-16,-18-18 15,17 0-15,-17 1 16,0-1-16,0 1 15,18 17-15,-1 0 47,1 17-31,0-17-16,-1 0 16,19 0-16,-19 0 15,1 0-15,0 0 16,-1-17-1</inkml:trace>
  <inkml:trace contextRef="#ctx0" brushRef="#br0" timeOffset="7941.022">12947 3034 0,'0'0'0,"18"0"0,-1-18 15,-17 1-15,0-1 16,0 0-16</inkml:trace>
  <inkml:trace contextRef="#ctx0" brushRef="#br0" timeOffset="9892.429">18644 1764 0,'0'18'16,"18"34"-16,-18-16 15,18-1-15,17 71 16,-17-36 0,-1-34-16,-17 34 15,0-52-15,18 0 16</inkml:trace>
  <inkml:trace contextRef="#ctx0" brushRef="#br0" timeOffset="10967.695">18609 1729 0,'0'0'0,"18"0"16,-1 0-1,19 0 1,-19 0-16,19-18 16,16 18-16,-16 0 15,52 18-15,-53-18 16,89 0-16,-71 0 16,105 0-1,-69-18-15,105 18 16,-89-18-16,107 18 15,-106 0-15,141 0 16,-124 0-16,142 0 16,-142 0-16,124 0 15,-106 0-15,106-17 16,-123 17-16,140 0 16,-140 0-16,123 0 15,-124 0-15,124 0 16,-123 0-16,123 0 15,-124-18-15,124 0 16,-141 18 0,141 0-16,-124-17 15,-17 17-15,18 0 0,-19 0 16,1 0-16,18 0 0,-18 0 16,105 0-16,-105 0 15,106 0 1,-106 0-16,105 0 15,-105 0-15,0 0 0,106 0 16,-107 0-16,107 0 16,-18 0-1,-88 0-15,106 0 16,-124 0-16,123 0 16,-105 0-16,106 0 15,-106 0-15,88 0 16,-106 0-16,88 0 15,-87 0-15,-1 0 16,0-18-16,53 18 16,-70 0-16,-1 0 15,71-17-15,-70 17 16,52-18-16,-70 0 16,71 1-16,-71 17 15,53-18 1,-54 18-16,-16-18 15,-1 18-15,-17 0 0,-1 0 16,1 0-16,0-17 0,-1 17 16,1 0-1,-18-18-15,0 36 32,0-1-17,17 36 1,-17-17-16,18 52 15,-18-53-15,18 71 16,-1-53 0,-17 35-16,18-35 15,0 35-15,-1-53 16,1 36-16,0-36 16,-18 0-16,0 1 0,0-19 15,17 19 1,-17-19-16,0 1 15,-17-36 1</inkml:trace>
  <inkml:trace contextRef="#ctx0" brushRef="#br0" timeOffset="12106.803">18591 2311 0,'0'0'0,"18"17"16,-18 1 0,18 0-16,-1 17 15,-17-17-15,18 17 16,-18-18-16,18 1 0,-1 0 15,1-18 1,0 17 0,-1-17-16,18 18 15,1-18-15,-19 0 16,1 18-16,17-18 0,1 0 16,34 0-1,-35 0-15,54 0 16,-37 0-16,72-18 15,-36 0-15,106 18 16,-106-17-16,142 17 16,-124-18-16,158 0 15,-140 18-15,17 0 16,0 0-16,0-17 0,141 17 16,-123 0-16,141 0 15,-142 0-15,142 0 16,-141 0-1,176 0-15,-176 0 16,176 0-16,-17 0 16,-142 0-16,0 0 15,160 0-15,-160 0 16,159 0 0,-159 0-16,177-18 15,-194 18-15,194 0 16,-177 0-16,177 0 15,-177 0-15,142-17 16,-159 17-16,140 0 16,-157 0-16,122 0 15,-123 0-15,124 17 16,-124-17-16,124 0 16,-142 0-16,124 0 15,-141 0-15,88 0 16,-106 0-16,-17 0 15,-19 0-15,1-17 16,0 17-16,-35-18 16</inkml:trace>
  <inkml:trace contextRef="#ctx0" brushRef="#br0" timeOffset="12913.526">19526 2011 0,'18'17'47,"52"19"-47,-34-1 16,-1-17-16,0 17 0,1 0 15,52 18-15,-53-35 16,18 35 0,-35-36-16,-1 1 15,1-18-15,-18 18 0</inkml:trace>
  <inkml:trace contextRef="#ctx0" brushRef="#br0" timeOffset="13119.112">19844 1958 0,'-18'18'16,"0"-1"-16,-34 71 15,16-52-15,19 17 0,-36 35 16,35-53 0,18 18-16,0-35 0,0 17 0,18-17 15</inkml:trace>
  <inkml:trace contextRef="#ctx0" brushRef="#br0" timeOffset="13664.563">20197 1782 0,'-18'-18'15,"36"36"-15,-54-36 16,19 18-16,-1 0 15,0 18-15,1-1 16,34 1 0,1-1-1,0-17 1,-1 18-16,1 0 16,-18 17-16,-18-35 15,1 35 1,-1-17-16,18 0 15,-18-18 1,36 17 0,0 1-1,-1-1 1,1-17-16,-18 18 16,18-18-16,-1 18 15,1-18-15</inkml:trace>
  <inkml:trace contextRef="#ctx0" brushRef="#br0" timeOffset="13880.913">20373 1834 0,'-18'36'15,"18"-19"-15,0 1 16,0 17 0,0-17-16,0 0 0,18-1 0,-18 1 15,0-1 1</inkml:trace>
  <inkml:trace contextRef="#ctx0" brushRef="#br0" timeOffset="14259.034">20496 1782 0,'0'-18'16,"18"18"-16,0 0 15,-1 0 1,1 35-16,-18-17 15,0-1 1,0 1-16,0 0 16,0-1-1,0 1-15,0 0 16,18-1-16,-1 1 16,1 0-1,0-1 1,-1-17-16,-34 0 31,-1 18-31,0-18 16,-17 0-16,17 0 15,18 17-15,-17-17 16</inkml:trace>
  <inkml:trace contextRef="#ctx0" brushRef="#br0" timeOffset="14775.199">21396 1764 0,'0'0'16,"0"-53"-16,0 18 0,0 17 16,0 0-1,0 36-15,0 35 16,18 0-1,-18 17-15,0 1 0,17 70 16,1-88-16,17 71 16,-35-72-16,35 19 15,-17-36-15,0-17 16,-1 0-16,1-1 16,17 1-16</inkml:trace>
  <inkml:trace contextRef="#ctx0" brushRef="#br0" timeOffset="15270.956">21855 1958 0,'0'0'0,"17"18"16,1 34-1,17-34-15,18 35 16,-18-18-16,18 18 16,-35-35-16,35 35 15,-53-36-15,35 1 16,-35 0 0</inkml:trace>
  <inkml:trace contextRef="#ctx0" brushRef="#br0" timeOffset="15460.717">22084 1976 0,'0'0'0,"-18"35"16,-35 18-16,36-18 15,-1 18 1,18-35-16,0 17 0,18 0 15,-1-17-15,36 17 16</inkml:trace>
  <inkml:trace contextRef="#ctx0" brushRef="#br0" timeOffset="16037.886">22419 1729 0,'0'0'0,"-18"0"15,1 17-15,-1 1 16,18 17 0,0-17-1,18-1-15,-1 1 16,1-18-16,17 18 16,-17-1-1,-18 1 1,-18-18-16,18 18 0,-17-18 15,-1 17-15,0 1 32,18 0-32,0-1 15,18 1 1,0-1 0,-1-17-16,1 18 15</inkml:trace>
  <inkml:trace contextRef="#ctx0" brushRef="#br0" timeOffset="16372.373">22595 1834 0,'18'0'15,"0"-17"1,-1 17-16,1 0 16,-18 17-1,0 1-15,0 0 0,-18 17 16,1-17-16,17 17 15,-18-35 1,18 18-16,18-18 16,-1 0-1,1 0-15,0-18 16</inkml:trace>
  <inkml:trace contextRef="#ctx0" brushRef="#br0" timeOffset="16767.528">22754 1782 0,'18'0'15,"-1"0"1,1 0 0,-18 17 15,0 1 0,0-1-15,0 1-1,0 0 17,18-18-17,-18 17 1,17-17-1,-17 18 1,0 0 0,-17-18-1,17 17 1</inkml:trace>
  <inkml:trace contextRef="#ctx0" brushRef="#br0" timeOffset="17144.878">23001 1693 0,'0'0'16,"18"0"-16,-18 18 47,0 35-47,0-35 16,17 17-16,1 18 0,-18-18 15,18 0-15,-1 1 0,19 52 16,-19-53-1,19 36-15,-19-36 16,1 0-16,-18-17 16,17-18-1,-17 17-15</inkml:trace>
  <inkml:trace contextRef="#ctx0" brushRef="#br0" timeOffset="17872.743">24130 2064 0,'18'0'16,"-1"-18"0,1 18-16,0 0 15,-1 0-15,18 0 0</inkml:trace>
  <inkml:trace contextRef="#ctx0" brushRef="#br0" timeOffset="18017.636">24730 2081 0,'17'0'15,"1"0"-15,0 0 16,-1 0-16,19 0 0,-19 0 16</inkml:trace>
  <inkml:trace contextRef="#ctx0" brushRef="#br0" timeOffset="18156.858">25188 2081 0,'18'-17'16,"0"17"-16,-1-18 16,1 18-16</inkml:trace>
  <inkml:trace contextRef="#ctx0" brushRef="#br0" timeOffset="18257.968">25435 2081 0,'18'-17'0,"0"-1"16</inkml:trace>
  <inkml:trace contextRef="#ctx0" brushRef="#br0" timeOffset="20993.014">18962 3210 0,'17'0'15,"1"0"1,0 0-1,-1 0 1,1 0-16,35 0 16,-18-17-16,36 17 15,-36-18-15,18 18 0,18 0 16,-19 0-16,1 0 16,-17 0-16,17 18 0,70-18 15,-70 17-15,88 1 16,-70-18-16,70 0 15,-53 0 1,106-18-16,-106 18 16,124-17-16,-106-1 15,17 18-15,1-18 0,-1 1 16,1 17-16,158-36 16,-141 19-16,106-18 15,-124 17-15,1 0 16,105-17-16,-105 17 15,-19 1-15,19-1 16,-1 0-16,-17 18 0,106-35 16,-124 35-16,106-17 15,-106 17-15,89 0 16,-72-18-16,107 18 16,-106 0-16,141 0 15,-106 0-15,141 18 16,-141-18-1,124 0-15,-124 0 16,124 0-16,-142 0 16,106 0-16,-105 0 15,-18 0-15,0 0 0,70 0 16,-70 0 0,88 17-16,-106-17 15,124 18-15,-124-18 16,18 17-16,-18-17 15,18 0-15,-18 18 0,88-18 16,-105 18-16,88-1 16,-89-17-16,89 36 15,-106-36-15,88 17 16,-88-17-16,53 0 16,-53 0-16,35 0 15,-53 0 1,0-17-16,-17 17 15,0-18-15,-1 0 16,-17 1-16,0-1 16</inkml:trace>
  <inkml:trace contextRef="#ctx0" brushRef="#br0" timeOffset="21277.74">28646 2769 0,'0'0'0,"35"0"0,35 18 16,1 0-16,0-1 16,-1 1-1,-52 0-15,35-1 16,-36 1-16,1 17 15,0-17-15,-36-1 16,0 19 0,1-19-16,17 1 0,-18 35 15,0-18 1,1 0-16,17 1 16,-18-19-1</inkml:trace>
  <inkml:trace contextRef="#ctx0" brushRef="#br0" timeOffset="22979.094">29492 2928 0,'18'0'31,"17"0"-31,-17 0 16,-1-18-16,19 18 15,-19-17-15,19 17 16,-19-18-16,1 1 15,-18-1-15,0-17 16,0 17-16,-35-17 16,17 17-16,-17 0 15,17 18-15,-17 18 16,17 0 0,-17 35-16,35-18 15,18 35-15,-1-34 16,36 17-16,-18-36 15,36 1-15,-36 0 16,36-18 0,-54 0-16,1 0 15</inkml:trace>
  <inkml:trace contextRef="#ctx0" brushRef="#br0" timeOffset="23350.662">29986 3016 0,'18'106'15,"-36"-212"-15,36 283 0,-18-124 0,0 52 16,0-69-16,17 17 16,-17-36-1,0-34 1,-17-72-1,17 54-15,0-18 0,-18-70 16,18-18 0,0 70-16,18-35 15,-18 71-15,53 17 16,0 36 0,-18-18-16,-17 18 15,-1 35-15,-17-36 16,-17 18-16,-1-17 15,0 0-15,1-1 0,-36 1 16,35 0-16,0-18 16</inkml:trace>
  <inkml:trace contextRef="#ctx0" brushRef="#br0" timeOffset="23623.935">30304 2858 0,'-18'52'0,"36"-104"0,-36 122 15,18-52-15,0-1 0,18 19 16,17-36-16,-17 0 16,17 0-16,18 0 15,-53-18-15,17-17 16,-17 17-16,-17-35 15,-1 36-15,-35-1 16,36 0-16,-36 18 16,35 0-16,18 18 15</inkml:trace>
  <inkml:trace contextRef="#ctx0" brushRef="#br0" timeOffset="24108.945">30551 2875 0,'0'0'15,"-18"18"-15,18-1 0,0 1 16,18 17 0,17-17-16,-18-18 15,19 18-15,-19-18 0,36 0 16,-17-18-16,-19-17 15,1 17-15,-18-17 16,0-18-16,0 18 16,0-36-16,0 36 15,0-1-15,-18-34 16,18 35 0,0 70-1,0 35-15,18 19 16,-18-54-16,18 53 15,-1-35-15,-17-18 16,0 1 0,18-36-16,-18 17 15,17-34-15,1-1 16,0 0-16,17 1 16,-17 17-16,-1-18 15,1 18-15,0 18 16,-1-1-16,1 19 15,-18-19-15,17 1 16,1-18-16,-18 18 0,18-18 16,-1 0-16</inkml:trace>
  <inkml:trace contextRef="#ctx0" brushRef="#br0" timeOffset="24291.771">31415 2681 0,'0'124'0,"0"-248"0,18 301 16,-1-72-16,1-69 16,-1-1-16,1 0 15,-18 0-15,18-17 16</inkml:trace>
  <inkml:trace contextRef="#ctx0" brushRef="#br0" timeOffset="25797.692">19191 3757 0,'0'0'0,"-18"-18"0,1 18 16,-1 0-1,36 0 16,-18 18-31,17-18 16,19 0-16,-1 0 16,0 18-16,71-18 15,-53-18-15,88 0 16,-53 18-16,124-17 16,-106-1-16,158-17 15,-140 35-15,158-18 16,-123 1-16,141-1 15,-141 0-15,193 1 16,-158 17-16,177-18 16,-177 18-1,194-35-15,-194 35 16,-18-18-16,230-17 16,-212 17-16,0 18 0,-18-17 15,-17 17-15,0 0 0,-18 0 16,124 0-16,-142 0 15,89 17 1,-106 1-16,70 0 16,-70-18-16,70 0 15,-70 0-15,70-18 16,-87 18-16,105 0 16,-106 0-16,88 0 15,-88 18-15,142-18 16,-107 17-16,142 1 15,-142-1-15,107-17 16,-142 18-16,18-18 16,52 18-1,-70-1-15,-17-17 0,0 18 16,34-18-16,-52 0 16,18 18-16,-36-18 15,53 17-15,-52 1 16,34 0-1,-17-1-15,18 18 16,-36-35-16,36 18 16,-36-18-16,18 0 15,-36-18-15,19 1 16,-19 17-16,1-18 16,0 18-1,-18-17-15</inkml:trace>
  <inkml:trace contextRef="#ctx0" brushRef="#br0" timeOffset="26048.918">28716 3404 0,'53'18'16,"-18"0"-16,36-1 15,-36 1 1,53 17-16,-35-17 15,0 35-15,-35-36 16,-18 1-16,0 17 16,-18 1-16,-52 16 15,34-16-15,-34 34 16,35-34-16,17-19 16,-17 54-16,17-54 15,0 19-15</inkml:trace>
  <inkml:trace contextRef="#ctx0" brushRef="#br0" timeOffset="26678.158">29510 3845 0,'18'0'15,"17"18"1,0-18-16,0-18 16,18 1-16,-17-1 0,16-17 15,-34 17-15,-18-35 16,-18 36-16,-34-1 15,16 18-15,-52 35 16,70-17-16,-17 35 16,35-36-1,18 36-15,17-35 16,53 17-16,-35-17 16,35-18-16,-35 0 15,-17 0-15,-1-18 16</inkml:trace>
  <inkml:trace contextRef="#ctx0" brushRef="#br0" timeOffset="26983.766">30004 4145 0,'0'0'16,"17"106"-16,1-53 0,0-35 15,-18 17-15,17-18 0,1-17 16,-18-17-16,0-36 15,-18 18-15,18-1 16,-17-17-16,17 1 0,0-72 16,0 53-1,35-52-15,-17 88 16,17-1-16,-17 19 0,17 17 16,18 0-16,-36 17 15,1 19 1,-18-19-16,-18 36 15,1-17-15,-36-1 16,35-35-16,1 17 16,-1-17-16</inkml:trace>
  <inkml:trace contextRef="#ctx0" brushRef="#br0" timeOffset="27251.06">30374 3810 0,'0'0'0,"-17"18"0,17-1 16,0 1-16,0 0 15,17-18-15,1 17 16,35-17-16,-18 0 16,-17 0-16,-1 0 15,1-17-15,0 17 0,-18-36 16,-36 19-1,19-1-15,-1 18 0,-35-18 16,35 18-16,1 0 16,-1 0-16,1 18 15,-1-18-15,36 18 16</inkml:trace>
  <inkml:trace contextRef="#ctx0" brushRef="#br0" timeOffset="27738.168">30727 3828 0,'-18'17'16,"36"-34"-16,-53 52 0,35-17 0,17-1 15,19 1 1,-19-1-16,36-17 15,-18 0-15,-17 0 16,17-35-16,-17 18 16,-18-36-1,-18 17-15,18 1 0,0-18 16,-17 18-16,17 0 16,0 17-16,0 0 0,-18 1 15,18 34 1,18 36-1,-1-17-15,-17-1 0,18 18 16,0-18-16,-18 0 0,17 1 16,1 16-16,0-34 15,-18 0-15,17-18 16,1 0 0,-18-18-16,17 18 0,1-18 15,0 1-15,17 17 16,-17 0-16,17 0 15,-17 0-15,-1 17 16,-17 1 0,18-18-16,-18 18 15</inkml:trace>
  <inkml:trace contextRef="#ctx0" brushRef="#br0" timeOffset="28005.338">31397 3581 0,'0'0'15,"36"17"-15,-19 1 0,18 17 16,-17-17 0,0 0-16,-18-1 0,17 18 15,-17 1-15,0-19 16,0 19-1,0-19-15,0 19 0,18-19 16,0 1-16,17-1 16,-17 1-16,17-18 15,-18 0-15,1-18 16</inkml:trace>
  <inkml:trace contextRef="#ctx0" brushRef="#br0" timeOffset="28662.248">19526 3916 0,'18'17'16,"-18"1"-16,18 0 16,-1-18-1</inkml:trace>
  <inkml:trace contextRef="#ctx0" brushRef="#br0" timeOffset="28801.768">19597 4233 0,'17'0'16,"1"0"-1,-18-17 1</inkml:trace>
  <inkml:trace contextRef="#ctx0" brushRef="#br0" timeOffset="28967.12">19685 4322 0,'0'35'16,"0"-70"-16,-18 70 0,18-18 15,0 1-15,18-18 16,-18 18-16,18-18 15</inkml:trace>
  <inkml:trace contextRef="#ctx0" brushRef="#br0" timeOffset="34448.154">3739 5362 0,'-17'0'0</inkml:trace>
  <inkml:trace contextRef="#ctx0" brushRef="#br0" timeOffset="35263.112">3916 5045 0,'17'-18'15,"-34"36"-15,34-54 0,-17 19 0,18-1 16,-18 1-16,18-1 16,-18 53-1,0 36 1,0-18-16,-18 88 16,0-71-1,-34 54-15,16-54 16,19-17-16,-19 0 15,-17 0-15,18-18 0,-35 18 16,34-35-16,1-18 16,0 0-16,17 0 0,-17-18 15,17-52-15,18 34 16,0-52-16,18 53 16,17-53-16,-17 70 15,17 1-15,-17 17 0,17 0 16,0 17-16,-17 1 15,17 17-15,-17 0 0,17 18 0,0-17 16,1 52 0,-1-35-16,-17 17 15,-1-35-15,-17 36 16,0-36 0</inkml:trace>
  <inkml:trace contextRef="#ctx0" brushRef="#br0" timeOffset="36447.755">4815 5309 0,'0'18'0,"18"-18"16,0 0-16,35 0 16,-18 0-16,18 0 15,-36 0-15,36 18 16,-35-1-1,0-17-15</inkml:trace>
  <inkml:trace contextRef="#ctx0" brushRef="#br0" timeOffset="36587.674">4886 5556 0,'0'0'0,"35"18"0,1-18 16,16 0-16,-16 0 15,-19 0-15,19 0 16,-19 0 0</inkml:trace>
  <inkml:trace contextRef="#ctx0" brushRef="#br0" timeOffset="37537.815">9031 4410 0,'0'-18'15,"0"0"-15,-18 18 31,18 53-15,0-17-16,0-1 0,0 53 16,0-35-16,18 18 15,0-36 1,-1 0-16,-17-17 0,18 17 16,-18-17-16,18-1 15,-18 1-15</inkml:trace>
  <inkml:trace contextRef="#ctx0" brushRef="#br0" timeOffset="38322.096">5980 5345 0,'0'0'0,"17"0"47,1 0-31,0 0-16,34 0 15,-16 0-15,17 0 16,0 0-16,-1 0 0,107-18 15,-71 18-15,124-35 16,-106 35 0,158-18-16,-122 0 15,16 18-15,160-17 16,-142 17-16,-17 0 16,17 0-16,18 0 0,177 17 15,-160 1-15,-16-18 16,210 18-16,-193-18 15,194 17-15,-195-17 16,195 18-16,-194-18 16,193 18-16,-211-18 15,159 17 1,-177-17-16,-17 0 16,0 0-16,-36 18 0,1-18 0,-36 0 15,71 18 1,-106-18-16,-18 17 0,-17-17 15,-18 18-15,-18-18 0</inkml:trace>
  <inkml:trace contextRef="#ctx0" brushRef="#br0" timeOffset="39122.172">6720 5803 0,'0'18'15,"18"-1"-15,-18 1 0,18 17 16,-1 18-16,1 36 16,0-37-16,-18 37 15,0-36-15,0 17 16,0-35-16,0 36 15,17-53-15,-17 17 16,0-18-16,18 1 16,0 0-1,-1-18-15</inkml:trace>
  <inkml:trace contextRef="#ctx0" brushRef="#br0" timeOffset="39399.513">7267 6262 0,'0'0'15,"36"0"-15,-1 0 0,0 0 0,36-18 16,-36 18-1,0 0-15,53-17 16,-52-1-16,-1 18 0,-17-18 16,17 18-16,-18-17 15,1 17-15,-36 0 16,1 0-16,-18 0 16</inkml:trace>
  <inkml:trace contextRef="#ctx0" brushRef="#br0" timeOffset="39584.63">7497 6015 0,'17'70'15,"-34"-140"-15,34 176 0,-17-36 16,18-34-16,-18 16 0,0-16 15,0-1-15,17 53 16,-17-53-16</inkml:trace>
  <inkml:trace contextRef="#ctx0" brushRef="#br0" timeOffset="41336.952">8661 6191 0,'-36'-17'16,"72"34"-16,-107-34 16,54 17-16,-1 0 0,-17 17 0,17 1 15,-17 52 1,17-34-16,18 34 15,0-52-15,35 35 16,-17-36-16,0 1 0,35 0 16,-18-18-16,18-18 15,-18 0-15,0-17 16,-35 18 0,0-36-16,0 17 15,0-34-15,-17 17 16,-19-35-16,19 35 15,-19-71 1,19 89-16,-18-36 16,17 71-16,18 18 15,0 0-15,0 70 16,18-35-16,34 70 16,-34-70-16,35 53 15,-18-53-15,18 18 16,-18-54-16,18 36 15,-17-53-15,-19 18 16,1-18-16</inkml:trace>
  <inkml:trace contextRef="#ctx0" brushRef="#br0" timeOffset="41676.293">8961 6403 0,'0'0'0,"17"0"16,1 0 0,17-18-16,-17 1 15,-1-1-15,1 0 0,-18-17 16,0 17 0,-18-17-1,1 35-15,-19 0 16,19 0-16,-18 0 0,-1 0 15,19 18-15,17-1 16,0 1 0,0 0-16,35 17 15,0-17-15,-17-18 0,-1 17 16,19-17-16,-19 18 16,36-18-16,-35 0 15,0 18 1,-1-18-16</inkml:trace>
  <inkml:trace contextRef="#ctx0" brushRef="#br0" timeOffset="42102.02">9331 6209 0,'-18'0'0,"1"0"15,17 18 1,-18-1 0,18 18-16,0-17 0,0 0 15,18-1-15,-18 1 16,0 0-16,17-1 0,19 19 15,-19-36-15,1 17 0,35-17 16,-36 0-16,1 0 16,0-17-16</inkml:trace>
  <inkml:trace contextRef="#ctx0" brushRef="#br0" timeOffset="42959.945">9666 6227 0,'-35'0'0,"70"0"0,-70 17 15,17-17-15,1 18 0,-1-1 16,0 19-16,18-1 16,0 0-1,18-17-15,-18 0 0,35-1 16,-17-17-16,17 0 15,-17 0-15,-1-17 16,1 17-16,-18-36 16,18 19-1,-18-19 1,0 19-16,0-19 0,0 1 16,0 18-16,0-1 15,-18 18-15,0 0 16,18 35-1,0 0 1,18 18 0,-18-35-16,18 17 15,-1-17-15,1 0 0,17-1 16,-17-17-16,17 18 16,-17-36-1,-1 18-15,-17-17 16,0-1-16,0 0 15,0-17-15,0 17 16,0 1 0,18 17 15,-18 17-15,0 1-16,18-18 15,-1 0-15,1 0 16,0 0 15,-1-18-31,1 1 16,-18-1-1,0 36 17,18 17-17,-1-17-15,-17 17 0,18-17 16,-18 17-16,35 18 15,-35-18-15,0 0 16,18 1-16,-18-1 0,0-17 16,-18 17-16,18-18 0,-18 1 15,-17 17-15,18-35 16,-36 18-16,35-18 16,-17-18-1,17 1-15,0-19 16,1 19-16,17-18 15,0 17-15,17-17 16,1 35-16</inkml:trace>
  <inkml:trace contextRef="#ctx0" brushRef="#br0" timeOffset="43131.917">10319 6421 0,'35'17'16,"-70"-34"-16,88 34 0,-36-17 0,1 0 15,0 0-15,-18-17 16,17 17-16</inkml:trace>
  <inkml:trace contextRef="#ctx0" brushRef="#br0" timeOffset="43733.06">10601 6438 0,'0'0'0,"0"18"0,0-1 15,0-34 16,0-18-15,0 17-16,-18 0 16,18-17-16,0 17 15,0 1-15,0-1 16,18 18 0,17 0-16,-17 0 15,35 0 1,-36 0-16,36-18 15,-35 18-15,0 0 16,-18 18 0,-36 0-1,19-1 1,-1 36-16,18-35 16,0 17-16,0-17 0,0-1 15,18 1-15,-1-18 0,19 0 16,-19 0-16,19-18 15,-19 1-15,1-1 16,-1-17 0,-17 0-1,-17 17 1,17 0-16,-18 18 0,18-17 16,18 34 15,-1 1-31,-17 0 15,18-18-15,-18 17 0,18 1 16,-1-18-16,-17 18 16,18-18-16</inkml:trace>
  <inkml:trace contextRef="#ctx0" brushRef="#br0" timeOffset="43916.084">10989 6279 0,'0'0'16,"35"0"-16,-17 0 16,0 0-16,-1 0 0,1 0 15,17 0-15,-17 0 16,-1-17-16,-17-1 16,-17 1-1,17-1-15</inkml:trace>
  <inkml:trace contextRef="#ctx0" brushRef="#br0" timeOffset="44113.426">11077 6085 0,'0'0'15,"0"89"-15,0-54 0,0 18 16,0-18-16,0 0 0,18 18 0,-18-35 15,35 52 1,-35-52-16,18 0 0,-18-1 16,17-17-1</inkml:trace>
  <inkml:trace contextRef="#ctx0" brushRef="#br0" timeOffset="44417.795">11218 6456 0,'0'0'16,"18"0"-16,0-18 0,-1 18 16,19-35-1,-19 35-15,1-35 16,-18 17-16,-18 0 16,1 18-16,-36 0 15,35 0-15,-17 0 0,-1 36 16,19-1-16,17 18 15,17-18 1,36 18-16,0-35 16,35-1-16,-35 1 15,36-18-15,-54-18 16,35 1-16,-52-1 16,0 0-1,-36 1-15</inkml:trace>
  <inkml:trace contextRef="#ctx0" brushRef="#br0" timeOffset="45095.842">11959 6227 0,'18'0'31,"17"0"-31,0 0 16,36 0-16,-36 0 15,53-18 1,-17 0-16,-53 18 15,17 0-15,-35-17 16</inkml:trace>
  <inkml:trace contextRef="#ctx0" brushRef="#br0" timeOffset="45251.506">12259 6085 0,'-18'18'0,"1"17"16,-1-17-16,-17 53 15,17-36-15,-17 35 16,17-52 0,18 17-16,-17-35 0,17 18 15</inkml:trace>
  <inkml:trace contextRef="#ctx0" brushRef="#br0" timeOffset="45428.598">12047 6085 0,'18'36'0,"0"-1"15,-18-17-15,17 17 0,1 0 16,17 36-16,0-36 16,1 0-1,-19 1-15,19-19 16,-19 1-16</inkml:trace>
  <inkml:trace contextRef="#ctx0" brushRef="#br0" timeOffset="46019.096">12594 6315 0,'0'0'0,"-17"0"0,34 0 31,1 17-16,17-17-15,-17 0 16,35-17-16,-36 17 16,19-36-16,-36 19 15,0-18 1,-18 17-16,-17 0 16,17 18-1,-35 0-15,53 18 16,-35 0-16,35 17 15,0-18-15,0 1 16,17 17-16,19 18 16,-19-35-16,54 0 15,-53-1-15,17-17 0,0 0 16,0 0-16,-17-17 16</inkml:trace>
  <inkml:trace contextRef="#ctx0" brushRef="#br0" timeOffset="46351.496">12929 6473 0,'0'0'16,"18"106"-16,0-53 0,-1 53 15,1-53-15,0-18 16,-18-17-16,17 0 0,-34-36 31,17 0-31,-36-52 16,19 34-16,-19-52 15,19 35-15,17 0 0,0-52 16,17-1 0,1 70-16,35-16 15,-35 52-15,34 0 16,-16 0-16,-19 17 16,-17 1-16,-17 35 15,-1-36 1,-17 19-16,0-36 15,-1 17-15,36 1 16,-17-18-16</inkml:trace>
  <inkml:trace contextRef="#ctx0" brushRef="#br0" timeOffset="46659.623">13229 6279 0,'0'0'0,"-17"0"15,-1 18-15,18 0 16,18 17 0,-18-17-16,17-1 0,1-17 15,17 18-15,-17-18 0,17 0 16,-17 0-16,17-18 15,-17 1-15,-18-1 16,-18 0-16,0-17 16,1 17-16,-1 18 15,0-17-15,1 17 16,-1 0-16,0 0 0,1 17 16,34 1-1</inkml:trace>
  <inkml:trace contextRef="#ctx0" brushRef="#br0" timeOffset="47174.689">13476 6297 0,'0'0'0,"-18"0"16,18 18-16,0 17 15,0-17 1,18-1-16,17 1 15,-17 0-15,17-18 16,-17 0-16,0-18 16,-1 18-16,1-18 0,0 1 15,-18-1-15,17-35 16,-17 18-16,0-18 16,0 18-16,-17-1 15,17 1-15,-18 0 0,0-53 16,18 52-16,-17 1 15,17 53 1,17 52 0,-17-17-16,18 0 15,-18 18-15,18-18 0,-18-1 0,17-16 16,1 52 0,-18-70-16,17-1 0,-17 1 15,18-36 1,0 1-1,-18-1-15,17 0 16,1 1-16,0 17 16,-1 17-1,-17 1-15,0 0 16,18-1-16,-18 1 0,18-1 16,-1 1-1,1-18-15,-1 0 16</inkml:trace>
  <inkml:trace contextRef="#ctx0" brushRef="#br0" timeOffset="47333.232">14041 6385 0,'52'0'16,"-34"0"-16,0 0 0,-1 0 15,1-17-15,0 17 0</inkml:trace>
  <inkml:trace contextRef="#ctx0" brushRef="#br0" timeOffset="47919.768">14323 6279 0,'17'0'16,"1"36"-16,-18-19 15,0 36-15,18-35 16,-18 0-16,0-1 16,0 1-1,0-36 1,0 1-16,0-36 16,17 35-1,1-35-15,0 35 16,-1 1-16,1-1 15,0 18-15,-18 18 16,17-1-16,-17 36 16,18-35-1,-18 17-15,0-17 16,0 17-16,0-17 16,17 17-16,1-35 15</inkml:trace>
  <inkml:trace contextRef="#ctx0" brushRef="#br0" timeOffset="48615.212">14640 6244 0,'0'0'0,"0"53"16,-17-35-16,17 52 15,17-34-15,19 16 16,-19-34-16,1 0 16,-1-1-16,1-17 15,0 18-15,-1-18 16,1-18-16,0 18 0,-1-35 16,1 0-16,0-18 15,-18 35-15,0-35 16,0 36-16,-18-19 15,18 19-15,0 34 32,0 19-32,0-1 15,18 18-15,-18-35 16,17-1-16,1 18 16,0-17-1,-1 0-15,1-18 0,-1-18 31,-17 0-31,0-17 16,0 18-16,18-1 16,-18 0-1,18 18 17,-1 0-17,-17-17 1,18 17-16,-18-18 15,18 18 1,-1 0 0,1 0-16,0 0 15,-1 0-15,1 0 0,-1 0 0,-17 18 16,18-18 0,0 0-16,-18 17 15,17-17-15,1 0 31,0 18-15,-1-18-16,19 18 16,-19-18-16,18 0 15</inkml:trace>
  <inkml:trace contextRef="#ctx0" brushRef="#br0" timeOffset="49160.01">13194 5415 0,'18'18'32,"-1"-18"-32,1 0 0,17 0 15,53 17-15,-17-17 16,105 0-16,-70 0 15,159 0 1,-107 0-16,178 0 16,-160 18-16,177-18 15,-177 0-15,-17 0 16,0-18-16,-36 18 0,36-35 16,-124 35-16,-17-17 15</inkml:trace>
  <inkml:trace contextRef="#ctx0" brushRef="#br0" timeOffset="50110.519">15046 6350 0,'-18'18'47,"18"-1"-47,0 19 0,-17-1 16,17 35-16,-18-52 15,18 35-15,0-35 16,-18-18-16,18 17 15,0-34-15,18-1 16,0 0-16,-1-17 16,19-18-16,-19 18 15,1 0-15,17-1 16,-35 19-16,18 17 16,-18 17-16,0 19 15,0-1-15,0 0 16,0 0-16,0-17 0,17 35 15,1-35 1,0-18-16,-18-18 16,35-17-1,-17 17-15,-1 0 0,-17-17 16,18 17-16,0 1 0,-1-1 16,1 1-16,-1 17 15,-17 17-15,18-17 16,-18 35-1,18-17-15,-18 0 0,0-1 16,17 19-16,-17-19 16,18 1-1</inkml:trace>
  <inkml:trace contextRef="#ctx0" brushRef="#br0" timeOffset="51401.791">16792 5062 0,'-35'89'16,"17"-37"-16,-17 72 15,0-71-15,17 0 0,-35 35 16,36-53 0,-19 1-16,1-19 15,17-17-15,-35 0 16,36-17-16,-1-1 0,18 0 16,-17-17-16,17 17 0,0-17 15,35-18 1,-18 18-16,19 17 15,-1 18-15,18 18 16,0 35 0,-18-18-16,18 36 0,-35-36 15,-1 0-15,1 0 16,17-17-16,-17 35 16,0-35-16,-18-1 0</inkml:trace>
  <inkml:trace contextRef="#ctx0" brushRef="#br0" timeOffset="51730.149">17163 5609 0,'-18'0'16,"18"18"-16,-18-1 0,18 1 16,-17 0-16,17 17 15,17-17-15,-17-1 0,53 19 16,-35-36-16,35 0 16,-18 0-16,0-36 15,-35 19-15,18-36 16,-36 35-16,-35-35 15,18 36-15,0-1 16,-53 0 0,35 18-16,18 18 15</inkml:trace>
  <inkml:trace contextRef="#ctx0" brushRef="#br0" timeOffset="55572.776">8590 6773 0,'18'0'62,"-1"0"-62,36-17 16,-35 17-16,53 0 15,-36 0-15,53-18 16,-53 18-16,89 0 16,-71 18-16,17-18 15,71 17 1,18 1-16,-53 0 15,0-1-15,0-17 0,-1 18 16,107 0-16,-88-18 16,105 0-1,-106 0-15,142-18 16,-142 0-16,19 18 0,-19-17 16,-17-1-16,70 0 15,-105 1-15,-18 17 16,-18 0-16,0 0 0,-17 0 15,-18 17-15</inkml:trace>
  <inkml:trace contextRef="#ctx0" brushRef="#br0" timeOffset="71555.749">4604 9013 0,'17'-17'0</inkml:trace>
  <inkml:trace contextRef="#ctx0" brushRef="#br0" timeOffset="71866.159">4480 8590 0,'0'0'15,"-35"71"-15,17-18 16,18 0-16,-17 17 0,-1 71 16,18-70-16,18-18 15,52 35 1,1-18-16,-18-52 0,35 17 15,-35-35 1,-18 18-16,0-18 0,-17-18 16,17 18-16,-35-17 0,18-19 15</inkml:trace>
  <inkml:trace contextRef="#ctx0" brushRef="#br0" timeOffset="72011.847">4604 9102 0,'17'0'16,"19"0"-16,-19 0 0,19 0 0,-1 0 16,0 0-16,18-18 15,18 18-15,-54 0 16,1-18-16</inkml:trace>
  <inkml:trace contextRef="#ctx0" brushRef="#br0" timeOffset="72139.497">4498 8802 0,'35'-35'0,"0"17"15,1 0-15,70 1 16,-53-1-16,-1 18 16</inkml:trace>
  <inkml:trace contextRef="#ctx0" brushRef="#br0" timeOffset="72491.358">5221 9437 0,'0'0'16,"18"141"-16,-1-106 0,-17 0 15,0 1-15,18-19 16,-36-34-1,18-19 1,0 1-16,0 0 0,0-71 16,0 53-16,0-70 15,18 70-15,0 0 16,17-18 0,-17 71-16,35-17 15,-36 34-15,-17 19 16,0-19-16,-35 54 15,17-54-15,1 19 0,-19-1 16,19-17 0,-1-18-16</inkml:trace>
  <inkml:trace contextRef="#ctx0" brushRef="#br0" timeOffset="72740.421">5521 9208 0,'0'0'16,"0"35"-16,0-18 0,-18 1 16,36 17-16,-18-17 15,35 17-15,-17-35 16,17 0-16,-17 0 16,-1 0-16,19-35 15,-36 17-15,0-35 16,0 36-16,-53-18 15,35 17-15,1 18 16,-19 0-16,19 0 0,-1 0 16,0 0-16,36 18 15</inkml:trace>
  <inkml:trace contextRef="#ctx0" brushRef="#br0" timeOffset="72957.355">5874 9190 0,'0'0'16,"-18"18"-16,0-1 0,1 1 0,17 17 15,0-17-15,35-1 16,0 1-16,-17-18 16,17 18-16,1-18 15,-19-18-15,36 0 16,-18 1-16,-17-1 0,0-35 15,-1 36 1,-17-19-16</inkml:trace>
  <inkml:trace contextRef="#ctx0" brushRef="#br0" timeOffset="73240.857">6103 8749 0,'0'123'16,"0"-246"-16,0 317 0,0-53 15,18-70-15,-18-18 0,17 35 16,1-53-16,0-17 16,-1-1-16,1 1 15,35-36-15,-36 1 16,36-36 0,-35 35-16,17-17 15,-17 35-15,0 17 16,-18 36-1,0-35-15,17 17 16,-17-17-16,0 0 0,18-1 16</inkml:trace>
  <inkml:trace contextRef="#ctx0" brushRef="#br0" timeOffset="75793.113">4480 10037 0,'-17'0'16,"34"0"15,1 0-16,17 0-15,-17 0 16,52 0 0,-34 0-16,34 0 15,18 0-15,-52 0 16,70 17-16,-36-17 16,71 18-16,-70-18 15,123 0 1,-88 0-16,123 17 15,-123-17-15,141 0 16,-106 0-16,123 0 16,-105 0-16,-18 0 15,18 0-15,-18 0 0,177 18 16,-160-18-16,178 0 16,-178 0-16,177 0 15,-176 18-15,18-18 16,-1 0-16,0 0 0,177 0 15,-159 0-15,177-18 16,-177 18-16,0 0 16,0 0-16,0 0 15,0 0-15,0 0 0,0 0 16,211 0-16,-211 0 16,195 0-16,-195 0 15,176 18 1,-176-18-16,-18 0 0,18 17 15,-17-17-15,-18 0 16,-1 18-16,1-18 0,141 18 16,-159-1-16,106 1 15,-141-18-15,-18 0 16,0 18-16,-17-18 0,52 0 16,-70 0-16,18-18 15,-54 0-15</inkml:trace>
  <inkml:trace contextRef="#ctx0" brushRef="#br0" timeOffset="76750.009">8008 8467 0,'0'17'15,"0"36"1,0 18 0,0-18-16,0 88 0,0-88 15,0 105 1,0-69-16,0 122 15,-18-105-15,18 141 16,-17-106-16,17 141 16,0-140-16,0 16 15,0-17-15,0 18 0,0 176 16,0-176-16,0 194 16,0-159-16,0 159 15,17-159-15,1 158 16,0-175-16,-1 176 15,1-177 1,0 159-16,-18-158 16,17 158-16,1-177 15,-18 178-15,0-178 16,0 142 0,18-141-16,-18-18 0,0 0 15,0 0-15,0 106 16,17-141-16,-17 88 15,18-123-15,-18-1 16,0 1-16,0-18 0,0-18 16,17 18-16,-17-36 0,18 36 15,-18-35-15</inkml:trace>
  <inkml:trace contextRef="#ctx0" brushRef="#br0" timeOffset="80503.709">21308 7497 0,'17'70'16,"-17"-35"-16,-35 89 15,0-71-15,17 17 16,-52 54-16,34-89 15,-34 36 1,35-36-16,-18-17 0,17-18 16,1-18-1,17 0-15,1-35 16,17 18-16,17 0 16,1 0-16,0 17 0,52-17 15,-52 35-15,52 0 16,-34 0-16,-1 53 15,-17-18-15,-1 0 16,-17 0-16,18 1 0,-18-19 16,18 54-16,-1-54 15,-17 1-15,18 0 0,0-18 16</inkml:trace>
  <inkml:trace contextRef="#ctx0" brushRef="#br0" timeOffset="80759.461">21467 8114 0,'-18'35'15,"36"-70"-15,-36 88 0,18-18 16,18-17-16,34-1 16,-34-17-16,0 0 15,17 0-15,-17-17 0,-1-1 16,1 0-16,-36-17 15,18 18-15,-53-36 16,36 35-16,-19 0 16,19 1-16,-1-1 0,-17 0 15,17 18-15,36 0 16</inkml:trace>
  <inkml:trace contextRef="#ctx0" brushRef="#br0" timeOffset="80971.033">21925 7885 0,'35'0'16,"-70"0"-16,106-18 0,-36 18 0,36 0 15,-54 0-15,36 0 16,-35 0-16,-18 18 16</inkml:trace>
  <inkml:trace contextRef="#ctx0" brushRef="#br0" timeOffset="81092.411">21996 8026 0,'0'0'16,"35"17"-16,-17 1 0,52-18 15,-35 0-15,36 0 16,-36 0 0</inkml:trace>
  <inkml:trace contextRef="#ctx0" brushRef="#br0" timeOffset="81504.461">22789 7796 0,'0'0'16,"-35"0"-16,18 18 0,-1 0 0,0 17 15,1-17-15,17 17 16,0 0-16,0 0 0,17 1 16,19 17-16,-1-36 15,35 1-15,-34-18 16,34-18-16,-35 18 16,-17-35-16,17-18 15,-35 35-15,0-52 16,-17 52-16,-1-17 15,-52 0-15,34 17 16,1 0-16,17 18 16,36 18-1,0 0 1</inkml:trace>
  <inkml:trace contextRef="#ctx0" brushRef="#br0" timeOffset="81655.235">23178 8061 0,'-18'0'15,"36"0"1,-1 0-16,1 0 16,-18-18-1</inkml:trace>
  <inkml:trace contextRef="#ctx0" brushRef="#br0" timeOffset="81949.243">23336 7832 0,'0'0'0,"36"-18"0,-19 18 15,18 18-15,-35-1 16,36 19-16,-36-19 15,0 1-15,0 17 0,-18 0 16,18-17-16,-18 17 16,-17 1-16,35-19 15,0 1-15,0 0 16,18-1-16,-1-17 16,1 0-16,17 0 15,18 0-15,0 0 16,-35 0-16,-18 18 15,-18-18-15</inkml:trace>
  <inkml:trace contextRef="#ctx0" brushRef="#br0" timeOffset="82649.674">20690 8943 0,'-52'18'15,"104"-36"-15,-140 71 0,53-18 16,17 0-16,18 1 0,-17 17 0,34 0 15,19-18-15,17-18 16,-1-17-16,37-17 16,-54-18-16,18-36 15,-36 36 1,1-71-16,-18 53 16,-35-53-16,17 53 15,1 0-15,-1 0 0,0 18 16,-17 17-16,17 1 15,18 52 1,-17 0-16,17 71 16,17-53-16,1 18 15,0-18-15,17-1 0,35 54 16,-34-70-16,52 17 16,-70-36-16</inkml:trace>
  <inkml:trace contextRef="#ctx0" brushRef="#br0" timeOffset="82950.099">21043 9102 0,'0'0'15,"18"0"-15,-1 0 0,1 0 16,0-18-16,17 0 16,-17 18-16,17-35 15,-17 17 1,-18 1-16,0-1 0,-18 18 15,0-17-15,1-1 16,-19 18-16,1 0 0,-18 0 16,18 18-16,0 17 15,35-18-15,17 36 16,1-17-16,52 17 16,-34-36-16,52 19 15,-53-36-15,1 17 16,-1-17-16,0 0 0,0 0 15</inkml:trace>
  <inkml:trace contextRef="#ctx0" brushRef="#br0" timeOffset="83706.001">21537 9066 0,'0'0'15,"-18"0"-15,1 18 16,-18 17 0,17-17-16,18 0 15,0 17-15,-18 18 0,36-18 16,17 0-16,-17-17 16,35-18-1,-18 0-15,-17 0 0,35 0 16,-36-18-16,1 18 15,-1-17-15,19-1 16,-36 0-16,0 1 0,17-1 16,-17 1-1,-17 17 1,-1 0-16,0 17 16,1-17-16,-1 35 15,18-17-15,0 17 16,0-17-16,18 0 15,-1-18-15,19 17 16,-19-17-16,36 18 16,-53-36-16,18 18 15,0-17-15,-18-1 0,0 0 16,0 1 0,0-19-16,-18 36 15,18-17-15,0 34 31,0 1-15,18 0-16,-18-1 16,17-17-16,-17 18 15,18-18 1,0 18 0,-1 35-1,1-18-15,-1 35 16,1-34-16,0-1 15,-1 0-15,1 0 0,-18-17 16,0 17-16,18-17 16,-36-18-16,0 0 15,1-18-15,-19-17 16,36 0-16,-17-36 16,17 54-16,0-19 15,0 1-15,17 17 0,1 1 16,17-18-16,-17 35 15,0 0-15,17 17 16</inkml:trace>
  <inkml:trace contextRef="#ctx0" brushRef="#br0" timeOffset="83790.089">22260 9349 0,'18'-18'0</inkml:trace>
  <inkml:trace contextRef="#ctx0" brushRef="#br0" timeOffset="84651.489">22472 9331 0,'18'0'0,"-18"-18"31,17 1-15,-17-1-16,0-17 15,0 0-15,0 17 16,0 0-16,18 1 16,0 17-1,-1 0-15,36 0 16,-35 0-16,35 17 15,-36-17-15,19 0 16,-19 18-16,-34 0 16,-1-1-1,0 1-15,1-18 16,17 17-16,-18 1 0,18 0 16,18-1-1,-1-17-15,1 0 0,0 0 16,17-17-16,-18 17 15,1-18-15,0 0 16,-18 1 0,0-1-16,-18 18 15,36 0 32,-18 18-47,17-18 16,1 0-16,0-18 15,-1 18-15,19-17 16,-36-19 0,17 19-16,-17-19 15,0 1-15,0-18 0,0 18 16,0 0-16,0-54 16,-17 54-16,17 0 15,0 52 1,0 19-1,0-1-15,17 18 0,1 35 16,-1-35-16,-17-18 16,36 36-16,-19-36 15,1 0-15,0-35 16,-18 18-16,-18-36 16,-17-17-1,17 18-15,0-1 0,1-17 16,-18-18-16,17 35 15,18 0-15,0 1 16,18 17-16,-1 0 16,1 0-1,17-18-15,0 18 16,-17 0-16,17 0 16,-17 0-16,-18 18 15</inkml:trace>
  <inkml:trace contextRef="#ctx0" brushRef="#br0" timeOffset="85019.264">23266 9137 0,'0'0'0,"17"0"16,1 0-16,17-18 15,-17 18-15,35-17 16,-36-1-16,1 0 0,-18 1 16,-18-1-16,-17 18 15,0 0-15,-18 18 16,35-1-16,-17 36 15,35-35 1,18 53-16,-1-54 16,36 18-16,-17-17 15,34-18-15,-35 0 16,1 0-16,-1-18 0,-17 1 16</inkml:trace>
  <inkml:trace contextRef="#ctx0" brushRef="#br0" timeOffset="85213.38">23777 9013 0,'36'0'15,"-1"0"-15,-18 0 0,36 0 16,-35 0-16,0 0 15,-18 18 1,-18-18 0</inkml:trace>
  <inkml:trace contextRef="#ctx0" brushRef="#br0" timeOffset="85325.915">23936 9155 0,'0'0'16,"53"0"-16,-18 0 0,-17-18 15,17 18-15,-17 0 0</inkml:trace>
  <inkml:trace contextRef="#ctx0" brushRef="#br0" timeOffset="85603.78">24500 8767 0,'0'0'0,"0"35"15,0 35 1,18-17-16,-18 53 16,0-53-16,0 53 15,18-53-15,-18 0 16,17-18-16,1 36 15,-18-54-15,0 18 16,-18-17 0,1-18-16</inkml:trace>
  <inkml:trace contextRef="#ctx0" brushRef="#br0" timeOffset="87327.572">10672 8678 0,'17'18'16,"-34"-36"-16,52 71 0,-35-17 15,0 34-15,-18 1 0,1-1 0,-1 1 16,-53 88-16,18-107 16,-52 54-16,34-70 15,-70 16 1,88-52-16,-70 0 15,52-52-15,53 16 16,18-34-16,18 34 16,88 1-1,35 18-15,-71 17 16,89 17-16,-71 18 16,36 18-16,-54-17 15,36 17-15,-70-36 16,-19 1-16,1-1 15,-18 1-15,0 0 0,-18-18 16</inkml:trace>
  <inkml:trace contextRef="#ctx0" brushRef="#br0" timeOffset="87905.796">5556 10442 0,'0'18'15,"-17"17"-15,17 0 16,0 71-16,0-35 16,0-1-16,17 71 15,-17-52-15,0-19 16,18-17-16,-18 0 0,35 53 16,-35-71-16,18 0 15</inkml:trace>
  <inkml:trace contextRef="#ctx0" brushRef="#br0" timeOffset="97909.466">9948 10654 0,'0'0'0,"-17"0"0,-19 0 16,1 0-16,18 0 0,-36 35 15,35 0-15,-35 36 16,35-36-16,18 53 16,0-35-16,36 18 15,-1-53-15,36 17 16,-19-17 0,54-18-16,-53-18 15,53-17-15,-71 17 16,-17-17-16,0-1 0,-1 1 15,-34-35-15,-1 34 16,-53-34 0,36 52-16,-53-17 15,53 17-15,-36 1 16,53 17-16,-17 35 16,35-18-16,18 1 15,-1 0-15</inkml:trace>
  <inkml:trace contextRef="#ctx0" brushRef="#br0" timeOffset="98116.881">10583 10901 0,'18'0'16,"-18"17"-16,18-17 15,-18 18 1,17 0 0,1-1-1,0-17-15</inkml:trace>
  <inkml:trace contextRef="#ctx0" brushRef="#br0" timeOffset="98377.058">11007 10583 0,'0'18'16,"0"0"-16,0-1 0,0 71 15,0-35-15,17-17 16,1 69-1,0-52-15,17 36 16,-17-36-16,-1 17 16,1-52-16,-1 17 15,-17-17-15,0 17 16</inkml:trace>
  <inkml:trace contextRef="#ctx0" brushRef="#br0" timeOffset="101212.031">2910 6950 0,'0'17'0,"18"36"16,-18-35 0,0 17-16,0 0 0,0-17 15,18 35-15,-1-18 16,1 1-16,0-19 15,52 1-15,-35-18 16,54 18 0,-36-18-16,17 0 0,54 0 15,34 17 1,-69-17-16,-1 18 0,106-18 16,-71 0-16,107 17 15,-107-17-15,124 0 16,-106 0-1,124 18-15,-142-18 16,18 18-16,0-18 16,18 17-16,141 1 0,-159 0 15,177-1-15,-177 1 16,176 17 0,-158-35-16,-18 18 0,159 17 15,-159-17-15,0-1 16,0 1-16,0 0 0,124 17 15,-124-35-15,106 18 16,-124-1 0,107 1-16,-142-18 15,18 0-15,-36 17 0,1 1 16,52 17-16,-70-17 16,0 17-16,-35-17 15,-1 0-15,1 17 16,-18-17-16,18 17 15,-18-18-15,0 1 16,0 0-16,17-18 16,-17-18-1,0 0 1,18-17-16,0 0 16,-18 0-16,35-1 15,0 19-15,18-19 16,-35 19-16,17 17 15,0-18-15,1 0 0,52 1 16,-35 17 0,53-18-16,-54 18 15,90-17-15,-72-1 16,71 0-16,-70 18 16,17 0-16,-17 0 0,123 0 15,-106-17-15,106 17 16,-88 0-1,88 0-15,-88 0 16,-1 0-16,1 0 16,18-18-16,-19 18 0,125 0 15,-107 0-15,-17 0 16,0 0-16,17 0 16,-17 0-16,0 0 0,18 0 0,-19 0 15,125 0-15,-107 0 16,89 0-16,-89 0 15,89 0-15,-89-18 16,1 18-16,105-17 16,-105 17-16,-18 0 15,-1-18-15,-16 18 0,16 0 16,-16 0-16,16 0 0,-16 0 16,105 0-16,-106 0 15,88 0 1,-88 0-16,89-18 15,-89 18-15,106-17 16,-106-1-16,106 18 16,-106-17-16,89-19 15,-107 19-15,54-36 16,-54 17-16,36-34 16,-70 35-16,16-1 15,-16 1-15,-1-18 0,0-17 16,-17 17-16,-36-18 15,1 36-15,-72-18 16</inkml:trace>
  <inkml:trace contextRef="#ctx0" brushRef="#br0" timeOffset="105250.87">5345 12012 0,'-18'0'0,"36"0"0,-54 0 16,36-18-1,18 18-15,35 0 16,0-17-16,0 17 0,53 35 16,-54 0-16,1 1 15,-35-1-15,0 18 0,-1 0 16,-17 17-16,-17-17 16,-54 71-16,36-71 15,-53 35-15,52-35 16,-17 0-16,36-36 15,34 19-15,19-36 16,52 17-16,-18-17 16,54-17-1,-71 17-15,17 0 16</inkml:trace>
  <inkml:trace contextRef="#ctx0" brushRef="#br0" timeOffset="106747.145">9825 12136 0,'-18'-36'0,"36"72"0,-36-89 16,18 35-16,-17 18 16,-1 18-1,0 70-15,1 18 16,-1-53-16,18 70 15,18-70-15,17 35 16,-17-70-16,52 17 16,-17-35-16,35-35 15,-52 0 1,34-36-16,-52 36 16,-18-53-16,0 35 15,-53-18-15,18 53 16,-36-17-16,36 17 15,-1 18-15,19 0 16,-18 18-16,35 0 16,-18 17-16,18-17 0,35 35 15,0-36-15,1 1 16</inkml:trace>
  <inkml:trace contextRef="#ctx0" brushRef="#br0" timeOffset="106879.459">10407 12488 0,'0'0'0,"0"18"15</inkml:trace>
  <inkml:trace contextRef="#ctx0" brushRef="#br0" timeOffset="107258.618">10866 12118 0,'0'0'15,"-18"18"-15,18-1 0,-35 1 0,-1 70 16,36-35-16,-17 53 16,17-53-16,17 35 15,1-53-15,17 0 16,1-17-16,-19 0 16,54-1-16,-36-17 15,0-17 1,-17-1-16,-18 0 0,0-34 15,-18 34-15,-35-35 16,18 53-16,0-18 16,-36 18-16,54 0 15,-1 0-15,0 18 16,36-18-16</inkml:trace>
  <inkml:trace contextRef="#ctx0" brushRef="#br0" timeOffset="107686.614">11342 12171 0,'0'-18'16,"17"18"-1,1-17 1,17-1 0,-17 18-16,17 0 0,18-18 15,-35 1-15,35 17 16,-36 0-16,1 0 15,-18 17 1,0 19-16,18-1 16,-18 53-1,0-35-15,17 0 0,1-18 16,17 71-16,-17-71 16,35 18-16,-36-35 15,19 17-15</inkml:trace>
  <inkml:trace contextRef="#ctx0" brushRef="#br0" timeOffset="107820.796">11536 12488 0,'0'0'15,"70"-17"-15,-34 17 0,17 0 16,35-18-16,-35 0 15,-18 18-15</inkml:trace>
  <inkml:trace contextRef="#ctx0" brushRef="#br0" timeOffset="110656.5">5468 13406 0,'-18'0'16,"18"-18"0,18 18-16,-18-18 0,35 18 15,18-17-15,18-1 16,-18 18-16,-18 18 15,0-18-15,1 35 16,-19 0-16,-17-17 0,0 52 16,-17-52-1,17 35-15,0-35 16,0 35-16,17-18 16,18 35-16,1-34 15,34 17-15,-52-18 16,17 35-1,-35-52-15,-53 53 16,18-54-16,-88 36 16,-1-35-16,71-18 15,0 0-15,0 0 16,36 0-16,52-36 16,0 36-16,18-17 15</inkml:trace>
  <inkml:trace contextRef="#ctx0" brushRef="#br0" timeOffset="111396.462">9701 13529 0,'0'0'16,"-17"0"-16,-1 0 0,0 0 0,-17 35 15,18 1-15,-1 17 16,0 35 0,18-35-16,18-18 0,17 53 15,0-53-15,1-17 16,-1 0-16,18-1 0,35 1 16,-53-18-16,18-35 15,-17 17-15,-19-35 16,-17 35-1,-17-52-15,-1 52 16,-17-17-16,17 17 16,-17 1-16,0 17 0,17-18 0,0 18 15,1 0-15,17 18 16,53-1 0</inkml:trace>
  <inkml:trace contextRef="#ctx0" brushRef="#br0" timeOffset="111536.019">10389 13794 0,'0'17'16,"18"-17"0,0 0-1</inkml:trace>
  <inkml:trace contextRef="#ctx0" brushRef="#br0" timeOffset="111953.074">10866 13547 0,'70'-36'0,"-140"72"0,175-89 16,-87 53-16,0-18 15,-36 18 1,-35 18 0,18-1-16,0 1 0,-18 17 15,35-17-15,0 35 16,18-35-16,18 34 16,17-16-16,18-1 15,-35-17 1,52 35-16,-52-36 15,35 18-15,-35-17 16,-1 17-16,1-35 16,-18 18-16,-18 0 15,1-18 1,17 17-16,-18-17 16,-17 18-16,-1 0 15,19-1-15,-19-17 16,-16 18-1,-37 17-15,36-35 16</inkml:trace>
  <inkml:trace contextRef="#ctx0" brushRef="#br0" timeOffset="112592.955">5574 14764 0,'-18'0'16,"1"17"0,17 1-16,-18 0 0,0 70 15,1-35-15,17 35 16,0-35-16,35 17 16,0-34-1,36-1-15,-36-17 0,18-1 16,-18-17-16,1 0 15,52 0-15,-53-17 16,0-1-16</inkml:trace>
  <inkml:trace contextRef="#ctx0" brushRef="#br0" timeOffset="112752.886">5733 15064 0,'0'0'0,"0"35"0,0 88 16,17-70-16,1 71 16,0-71-16,17 53 15,-18-71-15,1 0 16</inkml:trace>
  <inkml:trace contextRef="#ctx0" brushRef="#br0" timeOffset="113921.273">9772 14975 0,'-18'0'15,"1"18"-15,17 0 16,-18-1-16,18 19 0,-18 34 15,18-35-15,18 54 16,-18-54-16,18 0 16,17-17-16,-17 17 0,52 0 15,-35-35-15,36 0 16,-36 0 0,36-35-16,-54 17 15,19-34-15,-36 34 16,-18-35-16,-17 18 15,17 17-15,-17 0 0,0-17 16,-18 18-16,35-1 16,-35 0-16,36 18 15,-1 0-15,36 0 16,17 18 0,0 0-16,36-1 15,-36-17-15,0 18 16</inkml:trace>
  <inkml:trace contextRef="#ctx0" brushRef="#br0" timeOffset="114003.868">10213 15222 0,'0'0'15</inkml:trace>
  <inkml:trace contextRef="#ctx0" brushRef="#br0" timeOffset="114270.991">10724 14923 0,'0'0'15,"-35"17"-15,18 18 0,-1-17 16,18 17-1,0 1-15,0-1 0,18-17 0,-1 17 16,54 0-16,-36-17 16,71-1-16,-53 1 15,35-18 1,-53 0-16,1-18 0,-1 18 16,-18-17-16</inkml:trace>
  <inkml:trace contextRef="#ctx0" brushRef="#br0" timeOffset="114427.408">11060 15081 0,'0'0'16,"0"71"-16,17-18 0,-17-18 16,18 36-16,0-36 15,-1 18 1,-17-18-16</inkml:trace>
  <inkml:trace contextRef="#ctx0" brushRef="#br0" timeOffset="114873.16">10178 16351 0,'17'0'16,"-34"0"-16,52 0 0,-17 0 16,-1 0-16,1 0 15,-18 18 1</inkml:trace>
  <inkml:trace contextRef="#ctx0" brushRef="#br0" timeOffset="114990.196">10231 16704 0,'0'0'16,"17"35"-16,1-17 0</inkml:trace>
  <inkml:trace contextRef="#ctx0" brushRef="#br0" timeOffset="115156.727">10319 16880 0,'0'0'16,"0"53"-16,0-35 0,17 17 16,-17 1-16,18-19 15,0 1-15,-1-1 16,1-17-16,0 0 16,-1 0-1</inkml:trace>
  <inkml:trace contextRef="#ctx0" brushRef="#br0" timeOffset="116257.829">5856 16457 0,'18'0'15,"-1"0"1</inkml:trace>
  <inkml:trace contextRef="#ctx0" brushRef="#br0" timeOffset="116389.888">5962 16898 0,'0'18'16,"18"-1"-16,-18 1 16</inkml:trace>
  <inkml:trace contextRef="#ctx0" brushRef="#br0" timeOffset="116518.343">6068 17268 0,'0'0'16</inkml:trace>
  <inkml:trace contextRef="#ctx0" brushRef="#br0" timeOffset="117146.274">8149 16581 0,'0'0'16,"0"17"-16,0 18 0,0 71 15,18-17-15,-1-1 16,1 123 0,-18-105-16,0 124 0,0-125 15,18 72 1,-18-107-16,0-17 0,0 0 16</inkml:trace>
  <inkml:trace contextRef="#ctx0" brushRef="#br0" timeOffset="119042.165">17709 11571 0,'0'0'0,"0"-18"0,18 1 0,-18 34 31,18 36-15,-1 0-16,-17 0 16,18 0-16,-18 35 0,18 106 15,-18-53-15,0 195 16,0-142-16,0 0 15,0 17-15,0-17 16,-18 177-16,18-230 16,0 88-16,-18-123 15,1-18-15,17 0 0,-18 1 16,18-19-16,0 1 16,0 35-16,0-54 15,0 1-15,0-17 0</inkml:trace>
  <inkml:trace contextRef="#ctx0" brushRef="#br0" timeOffset="119655.011">17233 14323 0,'-35'0'16,"17"-18"-16,1 18 15,52 0 17,18 0-17,70 18 1,-52-18-16,17 17 0,0-17 16,36 18-16,158 35 15,-123-35-15,193 17 16,-157-17-16,245-1 15,-193 1-15,247 17 16,-247-17-16,230 35 16,-266-36-16,213 19 15,-230-19-15,158 36 16,-193-53-16,106 35 16,-160-17-16</inkml:trace>
  <inkml:trace contextRef="#ctx0" brushRef="#br0" timeOffset="123118.03">18292 12136 0,'-18'0'16,"36"17"109,-18 1-94,17-18-31,-17 17 16,0 1 15,18-18-15,-18 18-1,17-1 1,1 1 15,-18 0-15,18-18-1,-18 17-15,17 1 16,1 0-16,-18-1 16,18-17-16,-18 18 15,17 0 1,1-1-16,0 1 15,-1-18-15,1 17 16,-1 1 0,1 0-16,0-18 15,-1 17 1,1-17 0,0 18-16,-18 0 15,35-18-15,-35 17 16,18 1-16,-1-18 15,1 18-15,-18-1 16,18-17 0,-18 18-16,17-18 15,-17 17-15,18-17 16,-1 18-16,1-18 16,17 18-1,-17-18 1,17 17-16,-35 1 15,18-18-15,0 18 16,-1-1-16,1 1 16,-1 0-1,1-18-15,0 17 0,17 1 16,-35-1 0,53 1-16,-35 0 15,17 17-15,-18-17 16,36 17-1,-35-17-15,17-1 0,-17 1 16,0 17-16,35-17 16,-36-1-16,36 19 15,-18-19-15,18 19 16,-17-19-16,16 19 16,-34-19-16,35 1 15,-35-1-15,-1-17 16,19 18-1,-19-18-15,1 0 0,-1 0 16,-17-18 15</inkml:trace>
  <inkml:trace contextRef="#ctx0" brushRef="#br0" timeOffset="124215.765">19844 13300 0,'-18'0'15,"36"0"32,-18 17 0,0 1-47,17-18 16,1 35-16,0-35 15,35 36 1,-36-19-16,36 18 16,-18-17-16,18 17 15,-17 1-15,17-1 16,-1-17-16,-16 17 16,17-17-16,0 17 0,52 18 15,-34-18-15,52 18 16,-70-18-16,71 0 15,-71 1-15,70-1 16,-52-17-16,35 17 16,-53-17-1,-1-1-15,19-17 0,-36 18 16,71-1-16,-71 1 16,18 0-16,-35-18 15,17 17-15,-17-17 16,-36 0 15,1 0-31</inkml:trace>
  <inkml:trace contextRef="#ctx0" brushRef="#br0" timeOffset="127706.694">18927 5468 0,'0'0'0,"17"0"16,36 0-16,0 0 15,106 18-15,-71-18 16,124 17 0,-107 1-16,142 0 15,-123-18-15,88 0 16,-124 0-16,-18 0 15,-34 0-15,-19-18 0,-17 18 16</inkml:trace>
  <inkml:trace contextRef="#ctx0" brushRef="#br0" timeOffset="128012.385">19456 5062 0,'-106'71'16,"212"-142"-16,-283 177 0,107-71 0,-89 36 15,88-18-15,19-18 16,-37 18-1,54 0-15,35-18 0,18 1 16,88 17 0,123 52-1,-159-69-15,107 34 16,-107-35-16,1 1 16</inkml:trace>
  <inkml:trace contextRef="#ctx0" brushRef="#br0" timeOffset="148066.925">16422 6050 0,'0'-17'0,"17"17"31,1 0-15,17 17-16,18-17 0,71 0 15,-71 0-15,17 0 16,18 0-16,71 18 16,-88-18-16,-1 0 0,54 0 15,-18 0 1,-89-18-16,1 18 15</inkml:trace>
  <inkml:trace contextRef="#ctx0" brushRef="#br0" timeOffset="149467.887">8537 6826 0,'0'0'0,"-17"0"15,-1 0-15,0 0 0,1 0 16,34 0 31,1 0-32,0 0 1,35 18 0,-36-18-16,54 18 15,-18-18-15,35 0 16,-35 0-16,70-18 15,-70 18-15,0 0 0,71 0 16,-54-18-16,54 18 16,-54 0-1,54 18-15,-54-18 16,1 0-16,-1 0 0,1 0 16,70 18-16,-88-18 15,88 17-15,-71 1 16,72-18-1,-72 0-15,71 0 16,-53 0-16,71 17 16,-88-17-16,17 0 15,-17 0-15,87 0 16,-87 0-16,52 0 16,-70 0-16,35-17 15,-70 17-15,17 0 16,-17 0-16,-18 17 15,-18 1 1,-35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5:01.6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5874 4251 0,'17'0'15,"1"18"1,-18-1-16,18 36 0,-1 53 15,1-35-15,-18-1 16,-35 107 0,17-89-16,-53 106 15,36-124-15,-71 71 16,71-88-16,-71 18 16,71-53-16,-36-1 15,36-34-15,-18-19 16,18 1-16,17-53 15,18 35-15,0-53 16,18 53-16,17 35 16,1-17-16,-19 18 0,54 17 15,-36 0-15,36 52 16,-36-16 0,0 52-16,18 0 15,-35-35-15,-1 18 16,-17-18-16,0-1 15,0-16-15,18-1 16,-18-17-16,0-1 16</inkml:trace>
  <inkml:trace contextRef="#ctx0" brushRef="#br0" timeOffset="412.79">6562 4886 0,'35'18'0,"-70"-36"0,105 36 16,1-18 0,-36-18-16,-17 18 0,17 0 0,0 0 15,-17 18 1,0-18-16,-18 17 0</inkml:trace>
  <inkml:trace contextRef="#ctx0" brushRef="#br0" timeOffset="540.155">6632 5115 0,'0'0'15,"53"18"-15,-18 0 0,36-18 16,-36 0-16,-17 0 16</inkml:trace>
  <inkml:trace contextRef="#ctx0" brushRef="#br0" timeOffset="6001.673">8678 4639 0,'0'-18'0,"0"1"16,-17 17-16,17-18 0,-36 18 16,19 0-16,-36 53 15,18-18-15,-1 54 16,19-19-16,-1 36 16,18-53-1,35 53-15,-17-71 0,53 35 16,-19-52-1,37 0-15,-36-18 16,35-18-16,-53 0 16,0 1-16,-17-18 15,0-54-15,-18 54 16,-18 0-16,-35-71 16,18 71-16,-53-36 15,52 54-15,-34-19 16,34 36-16,1 0 15,18 18-15,34 17 16,18 0-16,36 1 16</inkml:trace>
  <inkml:trace contextRef="#ctx0" brushRef="#br0" timeOffset="6173.242">9278 5045 0,'18'0'15</inkml:trace>
  <inkml:trace contextRef="#ctx0" brushRef="#br0" timeOffset="6657.977">9719 4851 0,'0'0'15,"18"-71"-15,-1 54 16,-17-36-16,-17 35 15,-19-17-15,19 17 16,-1 18-16,-17 0 0,17 0 16,-35 35-1,36-17-15,-1 0 0,0 17 16,18 18-16,0-18 16,18 0-16,0-17 15,52 0-15,-52-18 16,17 0-16,-17 0 15,35-36-15,-36 19 16,19-36-16,-36 35 16,17-35-16,-17 36 15,-17-1-15,17 0 16,0 1-16,0 34 16,0 54-1,0-36-15,17 71 16,-17-53-16,0 17 15,18-17-15,-18 0 0,18 35 16,-1-52-16,1 17 16,-18-36-1,35 1-15,-17-36 16</inkml:trace>
  <inkml:trace contextRef="#ctx0" brushRef="#br0" timeOffset="7085.383">10213 4498 0,'0'-18'0,"18"18"31,-18-17-15,17 17-1,1 0-15,-18-18 16,17 18-16,1 0 0,0-18 16,-1 18-16,1 0 15,0 0-15,-1 0 16,1 0 0,0 0-1</inkml:trace>
  <inkml:trace contextRef="#ctx0" brushRef="#br0" timeOffset="7480.371">10178 4463 0,'-18'17'0,"18"1"16,0 0-16,0 34 16,0-16-16,0-1 0,0 18 15,18-18-15,-1 1 16,1-19-16,17 18 16,-17-17-1,35 0-15,-18-1 16,18 36-16,-18-35 15,-17 0-15,17 17 0,-17 0 16,-18-17-16,17 17 16,-17 18-16,-17-35 15,-36 34-15,18-52 16,-1 18-16,-52-18 16,53 0-16,-36 0 15,36-18-15,0 1 16,35-1-16,0-17 15,17 17-15,-17 1 16</inkml:trace>
  <inkml:trace contextRef="#ctx0" brushRef="#br0" timeOffset="8163.889">11042 4057 0,'18'-18'31,"-1"1"-15,-17-1-16,18-17 16,-18 17-16,0-17 15,-18 35-15,18-18 16,-17 18-16,-1 0 16,-17 18-16,17-1 15,-17 19-15,35-1 16,0 36-16,0-54 15,17 19-15,36 16 16,-17-34-16,52-18 16,-35 0-16,17 0 15,-34-18-15,-1 1 16,-18-1-16,1 18 16</inkml:trace>
  <inkml:trace contextRef="#ctx0" brushRef="#br0" timeOffset="8509.745">11377 4145 0,'18'35'16,"17"71"-1,0-18-15,-17-35 16,0-17-16,-1-1 0,1 0 16,-36-52 15,1-36-31,-1 0 15,-17-35-15,35 17 16,-18-52 0,18 70-16,35-36 15,-35 72-15,36-1 16,-19 18-16,18 18 16,-17-1-16,-18 36 15,0-17-15,-18-1 16,1-17-16,-1-1 15,1-17-15,-1 0 16,36-17 0</inkml:trace>
  <inkml:trace contextRef="#ctx0" brushRef="#br0" timeOffset="8848.253">11748 4022 0,'0'0'0,"-18"0"16,0 0-16,1 0 16,17 35-1,0-17-15,0-1 16,17 19-16,1-36 15,17 17-15,0-17 16,1 0-16,-19-17 0,1-1 16,0 0-1,-18 1-15,0-1 0,-36-17 16,19 35-16,-1-18 16,0 18-16,1-18 0,-18 18 15,17 0-15,18 18 16,18-18-16,-1 18 15</inkml:trace>
  <inkml:trace contextRef="#ctx0" brushRef="#br0" timeOffset="9236.474">12065 4004 0,'-18'0'16,"1"0"-1,17 18 1,0-1-16,17 1 16,1 0-16,17 17 15,-17-35-15,17 18 16,0-18-16,-17-18 16,17 0-1,-17-17-15,-18 17 16,0-17-16,0-36 15,-18 1 1,1 35-16,17-1 0</inkml:trace>
  <inkml:trace contextRef="#ctx0" brushRef="#br0" timeOffset="9498.178">12188 3687 0,'0'35'16,"18"53"0,0 0-16,17 0 15,-35-35 1,35 0-16,-35-35 15,0 0-15,18-1 0,0-17 16,-18-17 0,35-1-1,-35 0-15,18 18 0,-1-17 0,1 17 16,-18 17 0,17-17-1,-17 36-15,0-19 16,0 1-16,0-1 15,18-17 1</inkml:trace>
  <inkml:trace contextRef="#ctx0" brushRef="#br0" timeOffset="9633.301">12541 4075 0,'36'0'15,"-19"0"1,1 0-16,-1 0 16</inkml:trace>
  <inkml:trace contextRef="#ctx0" brushRef="#br0" timeOffset="9871.239">12753 3969 0,'0'17'16,"0"1"-16,0 0 16,0-1-16,0 1 15,0 0-15,18 17 0,-18-17 16,17-18-1,1 17-15</inkml:trace>
  <inkml:trace contextRef="#ctx0" brushRef="#br0" timeOffset="10260.582">12771 3951 0,'0'-18'16,"17"1"-16,1 17 15,-1-18-15,1 18 16,17 0 0,-17 18-1,0 17-15,-18-17 16,0 17-16,17 18 15,-17 0 1,0-18 0</inkml:trace>
  <inkml:trace contextRef="#ctx0" brushRef="#br0" timeOffset="11031.174">13088 3916 0,'0'35'16,"0"18"0,0-35-16,0 35 15,0-36-15,0 19 0,0-19 16,0 1-16,18-18 0,-18 17 15,17-17-15,1 0 16,0-17 0,-1-1-16,-17 1 0,18-1 15,-18 0-15,18 1 0,-18-1 16,17-17-16,-17 17 16,0-17-16,0 17 15,0 36 32,0 17-47,0-17 16,0 35-16,0-36 15,18 1-15,-18 17 16,17-17-16,1-18 16,0 0-1,-18-35 1,0 17-16,0 0 0,17 1 15,-17-1 1,18 18 0,-18 18-1,0-1-15,18 1 16,-1-18 0,-17-18 15,0 1-31,18-1 15,0 0-15,-1-17 16,1 17 0,-1 18-16,1 0 15,0 0 1,-1 0-16,-17 18 16,18 0-16,0-18 15,-1 17 1,1-17-16,0 0 15,-1 0-15,19 18 16,-36 0 0,17-1-16,1-17 15,-1 36-15,1-36 16</inkml:trace>
  <inkml:trace contextRef="#ctx0" brushRef="#br0" timeOffset="11461.815">13970 5045 0,'-18'0'31</inkml:trace>
  <inkml:trace contextRef="#ctx0" brushRef="#br0" timeOffset="11828.444">14940 4551 0,'0'0'0,"0"35"0,0 0 16,-17 71 0,-1-35-16,-17 70 0,-1-71 15,-34 36 1,34-70-16,1-1 16,0 0-16,0-17 0,-1-1 0,1-17 15,17-17-15,18-19 16,0 1-1,36-18-15,-19 18 0,54-18 16,-36 35 0,36 18-16,-36 0 15,18 53-15,-18-35 16,-17 17-16,0 1 0,-1-1 16,18-18-16,-17 19 15,17 17-15,-17-36 16,0-17-16</inkml:trace>
  <inkml:trace contextRef="#ctx0" brushRef="#br0" timeOffset="12112.607">15558 5062 0,'-36'0'16,"72"0"-16,-89 18 0,17 17 15,36-17-15,0 35 16,18-18 0,35 0-16,-35-35 15,52 18-15,-35-18 16,18-35 0,-35 17-16,0 0 0,-18 1 15,-18-18-15,-35-18 16,18 35-16,-36-17 15,18 35-15,0 0 0,-35 0 16</inkml:trace>
  <inkml:trace contextRef="#ctx0" brushRef="#br0" timeOffset="12613.983">19385 5080 0,'18'0'15,"-36"0"-15,53 0 0,54-18 16,-19 18-16,-17-17 15,88-1-15,-88 18 16,0-18-16</inkml:trace>
  <inkml:trace contextRef="#ctx0" brushRef="#br0" timeOffset="13230.099">20655 4992 0,'-17'17'16,"17"1"-16,17-18 31,54-35-15,-36 17-16,36-52 15,-36 52-15,-18-17 0,1-1 16,0-16-16,-18 16 16,-18 36-16,0-17 0,1 17 15,-54 35-15,54 0 16,-36 36 0,35-36-16,18 36 15,0-54-15,35 54 16,1-54-16,17 1 15,-18-18-15,0 0 16,53-18 0,-52-17-16,16 17 15,-34 18-15,35-17 16,-18 34-16,18 1 16,-17-18-16,34 35 15,-35-35-15,36 0 16,-53 0-1,52 0-15,-52 0 16</inkml:trace>
  <inkml:trace contextRef="#ctx0" brushRef="#br0" timeOffset="13352.25">21467 4921 0,'0'0'0,"-36"0"0,19 18 0,-1 0 15,-35 52-15,35-52 16,18 52-16,0-34 15,0-1-15,18-18 16</inkml:trace>
  <inkml:trace contextRef="#ctx0" brushRef="#br0" timeOffset="13715.483">21766 5045 0,'18'70'0,"-18"-17"15,0 0-15,18 53 16,-18-35-16,17-19 0,-17 19 16,18-18-16,-18-18 15,18 0-15,-18-17 0,0 0 16,0-71 0,0-35-1,17-36-15,1-35 16,17-17-1,18 17 1,0 124 0,-35 53-16,-1-1 15,-17 54 1,-17-36-16,-19 18 16,19-18-16,-1-17 0,0 17 15,36-35 1,0-17-1</inkml:trace>
  <inkml:trace contextRef="#ctx0" brushRef="#br0" timeOffset="13942.715">22207 4939 0,'18'18'16,"-36"-36"-16,36 53 16,-18-17-16,0 17 0,0 18 15,18-35-15,-1-1 16,36 1-16,-18-18 15,1 0-15,-19-18 16,36-35-16,-35 36 16,-18-36-16,0 18 15,-35-18-15,-1 35 16,19 0-16,-36 1 16,18 34-1,17 1-15,18 0 0</inkml:trace>
  <inkml:trace contextRef="#ctx0" brushRef="#br0" timeOffset="14226.661">22578 5115 0,'0'0'0,"0"18"16,17-36 15,1-17-31,0 0 15,-1-18 1,1 18-16,-18 17 0,35-17 16,-17 17-1,0 36 1,-18 17-16,17-17 16,1 34-16,-18-34 15,17 35 1,-17-35-16,18-1 15</inkml:trace>
  <inkml:trace contextRef="#ctx0" brushRef="#br0" timeOffset="14631.18">22931 5062 0,'17'-17'15,"1"-1"-15,-1 0 16,1 1-16,17-18 16,-17 17-16,-18 0 15,0 1-15,-18-1 16,-17 18 0,17 18-16,1-1 15,17 1 1,17 35-16,1-36 15,17 19-15,-17-36 16,17 35 0,-17-35-16,17 0 15,-17 0 1,-18-18 0,18 1-1,-1-1-15,1 18 16,-1 0-1,1 0-15,0 18 16,-18-1 0,35-17-16</inkml:trace>
  <inkml:trace contextRef="#ctx0" brushRef="#br0" timeOffset="14843.404">23389 4851 0,'18'-18'15,"-1"0"-15,36 18 16,-35-17-16,53-1 16,-36 1-16,18-1 15,-53 0-15,0-17 16,0 17-16,-18 1 0,-17-1 15</inkml:trace>
  <inkml:trace contextRef="#ctx0" brushRef="#br0" timeOffset="14993.288">23442 4586 0,'0'0'0,"18"35"0,17 71 16,-17-53-1,17 53-15,-17-71 16,17 36-16,-18-36 15,19 0-15,-19-17 16,1-18 0</inkml:trace>
  <inkml:trace contextRef="#ctx0" brushRef="#br0" timeOffset="15220.777">23742 4957 0,'18'0'15,"-36"0"-15,53 0 0,-17 17 0,0 1 16,-18-1-1,17-17-15,-17 18 16,-17-18 0,-1-35-16,0 17 15,18 1-15,0-19 16,0-17-16,18 36 16,0-19-1,-1 19-15,18-1 16,-17 18-16,0 0 15,-1 0-15</inkml:trace>
  <inkml:trace contextRef="#ctx0" brushRef="#br0" timeOffset="15583.328">24007 4886 0,'-18'18'15,"18"-1"-15,-18-17 16,18 18-16,0 0 0,-17 17 15,17-18-15,17 1 16,-17 0-16,18-18 16,0 0-16,-1 0 15,-17-18-15,0 0 16,0 1-16,0-1 16,0 1-1,0-1-15,18 18 16,-18 18-1,17-1-15,1 1 16,0-18 0,-1 0-16,19 17 15,-19-17-15,-17-17 16,0-1-16,0 1 16,0-1-16,0 0 15,0 1-15,0-19 0,0-17 16,0 18-16</inkml:trace>
  <inkml:trace contextRef="#ctx0" brushRef="#br0" timeOffset="15755.312">24253 4480 0,'0'0'0,"0"53"16,0 0-16,18 18 0,0 52 15,-18-70-15,35 35 16,-35-35-16,18-18 15,-1 18-15,-17-17 16,18-19-16,0-17 16,-1 0-16</inkml:trace>
  <inkml:trace contextRef="#ctx0" brushRef="#br0" timeOffset="16228.466">24500 4427 0,'18'89'16,"-36"-178"-16,36 230 0,-18-35 15,0-53-15,0 0 16,18 0-16,-18-18 0,17 36 16,-17-36-1,18 0-15,0-35 16,-1 0-1,-17-35-15,18 18 16,0-1 0,-1 0-16,-17 36 15,18 0-15,-18 34 16,0 1-16,0 18 16,0-18-16,0-18 15,0 36-15,0-36 16,0 18-16,17-53 15,-34 0-15,-1-18 16,1-35 0,17 36-16,0-54 15,0 36-15,35-36 16,0 54 0,36-19-16,-1 19 15,-35-1 1,-17 18-1,-18-18-15</inkml:trace>
  <inkml:trace contextRef="#ctx0" brushRef="#br0" timeOffset="16867.398">26476 4815 0,'-53'0'0,"106"0"0,-141 0 16,0 36-16,52-19 16,1 19-16,-18 17 15,53-18-15,0-18 16,53 19-16,-18-19 16,71-17-16,-35-17 15,35-19-15,-71 19 16,18-54-16,-36 36 15,1-71 1,-18 53-16,-18 0 16,1 0-16,-19 0 0,-16-35 15,16 71-15,1 17 16,17 0-16,1 70 16,17-17-16,0 71 15,35-71-15,36 88 16,-19-88-16,37 70 15,-36-88-15,-1 36 16,-34-54-16</inkml:trace>
  <inkml:trace contextRef="#ctx0" brushRef="#br0" timeOffset="17161.282">26793 5045 0,'18'-18'15,"17"0"-15,-17 18 0,17-17 16,1 17-16,-19-18 16,36-17-1,-53 17-15,0 1 0,-17-1 16,-19 0 0,1 1-16,0 17 15,-1 0-15,19 17 16,17 1-16,-18 17 15,36-17-15,17 35 16,-17-36-16,17 1 0,36 17 16,-19-17-16,19 0 15,-53-18 1,35 0-16</inkml:trace>
  <inkml:trace contextRef="#ctx0" brushRef="#br0" timeOffset="17912.898">27464 4868 0,'-36'18'0,"1"35"16,18 0-1,34 17 1,18-17-1,-17-35-15,17 0 0,18-1 16,0-17 0,18-35-16,-54 0 15,1-1 1,-18 19 0,-18 17-1,1 17 1,-1 19-16,18-19 0,-17 36 15,17-35-15,35 17 16,-18-17-16,36-18 16,-35 0-16,17-18 15,-17 18 1,-18-18-16,18-17 0,-1 18 16,-17-19-1,0 19-15,0-1 16,0 36-1,18-1-15,-18 19 16,17-19-16,19 18 16,-19-35-1,19 0-15,-19 0 16,19-17-16,-19-1 16,18 1-1,-17-1-15,35 18 16,-35 0-16,35 35 15,-18-17-15,0 17 16,-17 0-16,17 1 16,-17-1-16,-1 0 0,-17 53 15,0-52-15,-35 17 16,17-36-16,-17 1 16,-53 17-16,35-35 15,-35 0-15,53-17 16,-1-19-16,19 1 15,34-36-15,1 36 16,70-71-16,-35 53 16,88-17-1,-88 35-15,71-36 16,-36 36-16</inkml:trace>
  <inkml:trace contextRef="#ctx0" brushRef="#br0" timeOffset="18053.436">29104 5080 0,'0'-35'16,"0"70"-16,-17-88 0</inkml:trace>
  <inkml:trace contextRef="#ctx0" brushRef="#br0" timeOffset="21043.744">6209 7567 0,'0'0'15,"18"53"-15,-1-18 0,-17 36 16,0-1-16,0 1 0,-17 17 0,-1-17 15,0 17-15,-17-18 16,-36 36-16,36-70 16,-53 16-16,35-52 15,-53 0-15,71-17 16,-53-36 0,52 18-16,36-1 0,0 1 15,18 0-15,17 17 0,18 1 16,0-1-16,18 18 15,-1 0-15,71 35 16,-70 0-16,-18-17 0,0 17 16,0 1-16,0-19 0,-18 19 15,18 16-15,-36-16 16,1-1-16,0-35 16</inkml:trace>
  <inkml:trace contextRef="#ctx0" brushRef="#br0" timeOffset="21266.377">6897 7920 0,'35'18'15,"0"-18"-15,36 0 16,-36 17-16,18 1 16,-35-18-16,-1 17 15</inkml:trace>
  <inkml:trace contextRef="#ctx0" brushRef="#br0" timeOffset="21393.404">6932 8184 0,'0'0'16,"53"18"-16,-18 0 0,53-36 16,-52 18-16,34-18 15</inkml:trace>
  <inkml:trace contextRef="#ctx0" brushRef="#br0" timeOffset="26554.658">9613 6879 0,'18'-17'16,"-36"34"-16,53-34 0,-17 52 15,0 0-15,17 53 16,-17-17-16,17 52 15,-35-70-15,18 71 16,-18-54-16,0-17 16,0 0-16,17 0 15,-17 35-15,0-70 16,0 17-16,18-35 16</inkml:trace>
  <inkml:trace contextRef="#ctx0" brushRef="#br0" timeOffset="26829.521">10142 7267 0,'0'0'16,"-17"0"-16,-19 18 15,-34 0-15,35-1 16,-36 18-16,36-17 15,0 17-15,17-35 16,18 18-16,0 0 0,18-1 16,-1 1-16,54 17 15,-36-17 1,36-1-16,-36-17 16,35 18-16,-34 0 15,-19-1-15,1-17 16,0 18-16</inkml:trace>
  <inkml:trace contextRef="#ctx0" brushRef="#br0" timeOffset="27449.42">8061 8114 0,'-18'0'0,"36"0"16,0 0-16,-1-18 16,19 18-16,87-17 15,-35 17-15,18-18 0,123 0 16,-88 18-16,36-17 15,176 17-15,35 0 16,-177 0-16,230 17 16,-211-17-16,-19 0 15,160-17 1,-213 17-16,-34 0 0,35 0 16,-106 0-16,-18 0 15</inkml:trace>
  <inkml:trace contextRef="#ctx0" brushRef="#br0" timeOffset="28078.378">8767 9066 0,'0'0'16,"17"0"-1,18 0 1,-17-17-16,17 17 16,-17-18-16,0 0 0,35-17 15,-36 18-15,1-19 16,-18 19-16,-18-36 16,18 35-16,-53 0 15,36 18-15,-19 0 16,19 0-16,-36 36 15,18-19-15,17 36 16,18-17-16,0-1 16,0 0-16,18 0 0,52 36 15,-35-53-15,54 17 16,-54-17-16,18-18 16,-18 0-16,18 0 15,-35-18-15,17 0 16</inkml:trace>
  <inkml:trace contextRef="#ctx0" brushRef="#br0" timeOffset="28406.477">9243 9243 0,'35'123'0,"-70"-246"0,70 299 16,-17-123-16,-1 0 0,-17-18 15,18 18-15,-18-35 16,0-36-1,-35-35 1,35 0-16,-18 0 0,0 1 16,1-54-16,17 53 15,0-88-15,17 70 16,1 18-16,0 18 16,-1 0-16,36-1 15,-35 36-15,17 18 16,-17 0-16,-18 52 15,0-52-15,-35 35 16,17-36-16,0 1 16,1 0-16,17-36 31</inkml:trace>
  <inkml:trace contextRef="#ctx0" brushRef="#br0" timeOffset="28662.658">9490 8996 0,'0'35'16,"0"0"-16,0-17 15,17 17-15,1-17 16,17 0 0,-17-18-16,0 0 0,-1 0 15,18-18-15,1-17 16,-36 17-16,0-35 15,0 18-15,0 17 16,-18 1-16,0-1 0,-17 0 16,18 1-16,-1 17 15,18 17 1,18-17 0</inkml:trace>
  <inkml:trace contextRef="#ctx0" brushRef="#br0" timeOffset="28922.898">9790 8978 0,'-18'18'16,"18"-1"-16,0 19 16,0-19-1,53 1 1,-35-18-16,34 0 15,-16 0-15,-1-18 16,-17 18-16,17-35 16,-35 0-16,0 0 15,0-1-15,0-34 16,0 34-16,-18-69 16</inkml:trace>
  <inkml:trace contextRef="#ctx0" brushRef="#br0" timeOffset="29185.668">9984 8555 0,'0'0'0,"0"35"15,17 36 1,-17-18-16,36 70 16,-36-52-16,17 17 15,1-35-15,-1-36 16,-17 19-16,18-19 0,0-17 31,-1-17-31,-17-1 16,36-17-16,-36 17 15,0 0-15,17 18 0,-17 18 32,18 0-32,-18-1 15,0 1-15,18 17 16,-1-17 0,1-18-16,-18 18 0</inkml:trace>
  <inkml:trace contextRef="#ctx0" brushRef="#br0" timeOffset="29864.408">10407 9066 0,'18'0'16,"-1"0"-1,19 0-15,-1 0 16,-18 0-1,1 0-15,0 0 0,-1 0 16</inkml:trace>
  <inkml:trace contextRef="#ctx0" brushRef="#br0" timeOffset="30230.447">10636 8961 0,'0'35'15,"0"-70"-15,0 105 0,0-17 16,18-35-16,0 17 16,-18-17-1,0-36 1,17-17-16,-17 17 15,0 0-15,18-17 16,-18 17-16,17-17 16,1 18-16,0-1 0,-1 18 15,1 0-15,0 35 16,-18-17-16,0 35 16,0-18-16,0-17 15,0 17 1,0-17-16,17 17 15,-17-17-15</inkml:trace>
  <inkml:trace contextRef="#ctx0" brushRef="#br0" timeOffset="30659.429">10918 9013 0,'0'0'16,"0"36"-16,18-19 0,-18 19 16,18-36-16,17 17 15,-17-17-15,-1-17 16,1 17-16,0-36 16,-18 19-16,17 17 15,-17-18-15,0 0 16,0 1-16,0 34 31,18 1-31,-18 0 16,18-1-1,-1 1 1,1-18 0,-1 0-1,1 0 1,0 18-1,-1-1 1,1 1-16,35-18 16,-35 0-16,-1 0 15</inkml:trace>
  <inkml:trace contextRef="#ctx0" brushRef="#br0" timeOffset="31424.738">8184 9472 0,'0'0'15,"36"53"-15,-19-35 0,19 35 16,-19-36-16,1-17 16,17 0-16,-17 0 15,-1-17-15,19-19 0,-19 1 16,1 0-16,17-89 16,-17 54-16,-18-71 15,0 70-15,0-17 16,0 17-16,0 1 0,18-89 15,-18 88-15,0-70 16,17 88-16,-17 18 16,18 0-16,0 0 0,17 17 15,-18 0-15,19 1 0,-1-1 16,53 0 0,36 18-16,-36 0 0,124 0 15,-89 0 1,142 0-16,-107 0 15,142 0-15,-141 0 16,0 0-16,-1 0 0,-16 0 16,16 0-16,-17 0 15,124 0-15,-159 0 16,0 0-16,-18 18 0,0-18 16,18 0-16,-71 0 15,0 0-15,-17 0 0,17 0 16,-17 0-1,17 18 1,-17-1-16,0 1 16,-1 0-16,1 17 15,-18-18-15,0 19 16,0-19-16,0 1 16</inkml:trace>
  <inkml:trace contextRef="#ctx0" brushRef="#br0" timeOffset="31849.95">12735 8132 0,'18'0'0,"0"0"15,-18 17 1,17-17-16,1 0 15</inkml:trace>
  <inkml:trace contextRef="#ctx0" brushRef="#br0" timeOffset="32239.7">14041 7549 0,'0'71'15,"0"-142"-15,0 195 0,-36-71 16,1 0-16,0 17 0,-53 71 16,52-70-16,-17 0 15,18-19-15,-53 54 16,35-70-16,-53 16 15,53-34-15,0-18 16,36-18-16,17 1 0,0-54 16,17 36-16,54-18 15,-36 18-15,71 0 16,-71 35-16,71 0 16,-71 17-1,1 1-15,-1 17 0,-17-17 16,17 52-16,-35-34 15,35 16-15,-35-16 16,18-19 0</inkml:trace>
  <inkml:trace contextRef="#ctx0" brushRef="#br0" timeOffset="32498.966">14376 8326 0,'-36'35'16,"19"18"0,-1-36-16,18 1 0,18 35 15,17-18 1,0-17-16,1-18 0,34 0 16,1-35-1,-36 17-15,-35 0 0,0-17 16,-18 17-16,-35-35 15,1 36-15,-37-1 16,36 18-16,18 0 16</inkml:trace>
  <inkml:trace contextRef="#ctx0" brushRef="#br0" timeOffset="34020.659">18274 8220 0,'0'0'16,"-71"0"-16,36 0 0,-35 35 15,52-17-15,-17 35 16,35-18-16,17 0 16,19-17-1,34-1-15,-35-17 16,36-17-16,-36-1 16,0-17-16,-17 17 15,-18-52-15,-18 52 16,-17-53-16,0 54 15,17-1-15,1 1 16,-1 17-16,0 0 16,18 17-16,36 18 15,-19-17-15</inkml:trace>
  <inkml:trace contextRef="#ctx0" brushRef="#br0" timeOffset="34185.992">18627 8326 0,'0'-18'16,"0"0"-16,0 1 0,-18-36 16,36 17-16,-1 1 15,19 0-15,-19 35 16,36-18-16,-35 18 16,17 0-16,-17 0 15</inkml:trace>
  <inkml:trace contextRef="#ctx0" brushRef="#br0" timeOffset="35696.656">21555 6932 0,'0'124'16,"0"-36"-16,0-18 15,0 19-15,0-19 0,0 1 16,0-1-16,17 1 0,-17-18 16,18-18-16,0 0 15,-1-17-15,36-1 16</inkml:trace>
  <inkml:trace contextRef="#ctx0" brushRef="#br0" timeOffset="35926.146">21855 7355 0,'-89'36'0,"178"-72"0,-231 89 16,90-35-16,-19 17 15,53-17-15,18 0 16,53 34 0,-17-34-16,-1 0 0,18-1 15,17 1-15,-17 0 0,0-1 16,18 19-16,-36-19 16</inkml:trace>
  <inkml:trace contextRef="#ctx0" brushRef="#br0" timeOffset="36676.304">19756 8202 0,'17'0'15,"18"18"1,18-18-16,18 0 0,17 0 16,141 0-16,124-18 15,-159 18-15,18 0 16,229 18-1,-212-18-15,230 17 16,-230-17-16,0 0 0,195-17 16,-89-1-1,-194 18-15,-35 0 16,35-18-16,-106 18 16,-70 0-16</inkml:trace>
  <inkml:trace contextRef="#ctx0" brushRef="#br0" timeOffset="38322.254">21114 9384 0,'17'106'16,"1"-53"-16,17 52 15,1-69-15,-1 17 16,0-36 0,-17 1-16,-1-18 0,19 0 15,-19-18-15,1-17 16,0-18-16,-18 18 0,17-36 16,-17-35-16,-17 36 15,-19-54 1,19-17-16,-1 71 0,-17-36 15,35 71 1,0-36-16,17 36 16,36-18-1,-17 35-15,17 1 0,-1-1 0,19-17 16,70-1 0,-53 19-16,89-18 15,-107 35-15,-17 0 16,35-18-16,-52 18 0,17 18 15,-53-1-15,17 1 16,-17-1-16,0 36 16,0-35-1,0 35-15,18-35 16,-18 34-16,17-34 16,-17 0-16,18-1 0,-18 19 15,0-19-15</inkml:trace>
  <inkml:trace contextRef="#ctx0" brushRef="#br0" timeOffset="38572.644">21696 9313 0,'0'0'15,"53"0"-15,-36-17 0,72-1 16,-54 18-16,53-18 16,-53 1-16,-17 17 15,0 0-15</inkml:trace>
  <inkml:trace contextRef="#ctx0" brushRef="#br0" timeOffset="38828.352">21908 9102 0,'-18'70'16,"36"-140"-16,-36 176 0,0-54 0,18 37 16,0-54-16,18 35 15,17-52-15,-17 17 16,17-17-16,0-18 0,36 18 16,-18-18-16,0 0 15,-18 0-15,-17-18 16</inkml:trace>
  <inkml:trace contextRef="#ctx0" brushRef="#br0" timeOffset="40953.368">24465 8308 0,'18'0'0,"-1"0"63</inkml:trace>
  <inkml:trace contextRef="#ctx0" brushRef="#br0" timeOffset="41337.512">25435 7779 0,'0'0'0,"0"17"0,-17 72 16,-1-36 0,-53 88-16,36-88 15,-53 88-15,53-88 16,-1-18-16,1 0 16,0 0-16,-18-17 15,18-18-15,-1-18 16,36 1-16,-17-19 0,17 19 15,17-54-15,1 54 16,35-36-16,-35 53 16,52 0-16,-52 17 15,-1 1-15,19 0 0,17 35 16,-36-18-16,1 0 16,0 0-16,-1-17 15,1 0-15,17 35 16,-17-36-16,-1-17 15</inkml:trace>
  <inkml:trace contextRef="#ctx0" brushRef="#br0" timeOffset="41614.515">25735 8378 0,'-35'18'0,"70"-36"0,-70 54 16,17-19-16,18 1 16,18 17-16,0-17 0,34 17 15,1-35-15,-17 18 16,52-18-16,-53-18 16,0-17-16,-35 17 15,-17-17-15,-1 17 16,-17 1-16,0-1 15,-1 0-15,-17 18 0,-17 0 16,17 0-16</inkml:trace>
  <inkml:trace contextRef="#ctx0" brushRef="#br0" timeOffset="47231.804">7303 10654 0,'0'0'0,"0"18"16,17-1-1,-17 1-15,0 17 0,18 36 16,-18 34-1,17-52-15,-17 18 0,18 88 16,0 17 0,-18-88-16,0 124 15,0-106-15,0 123 16,0-105-16,0-1 16,0 124-16,0 0 15,17-141-15,-17 0 16,0 123-1,-17-106-15,17 1 0,0-18 16,0 0-16,-18-1 0,18 1 16,-35 88-16,35-106 15,-35 71-15,35-88 16,-18 35 0,0-18-16,18-53 0,0 0 15,0-17 1,-17 0-16,17-36 15,0 0 1</inkml:trace>
  <inkml:trace contextRef="#ctx0" brushRef="#br0" timeOffset="48001.338">6544 14252 0,'18'0'31,"-1"0"-31,1 0 16,0 0-16,17 0 15,18 18-15,35-18 16,-53 0-16,18 0 16,0 0-16,71 0 15,-54 0-15,1 0 0,-1 0 16,107 0-16,-89 0 16,106 0-1,-106 0-15,124 0 16,-89 0-16,-17 0 0,247 0 15,-89 0 1,1-18 0,17 18-1,-141 0-15,159 0 16,-159 0-16,18 0 0,0 0 16,-18 0-16,176 18 15,-158-18-15,176 0 16,-176 0-16,176 18 15,-158-18-15,158 17 16,-177-17-16,178 18 16,-178-18-16,160 0 15,-177 0-15,0 17 16,0-17-16,-17 0 16,-1 0-16,106 0 15,-140 0-15,-1 0 0,71 18 16,-54-18-1,-69 0-15,-1 0 16,-17 18-16,-36-18 16</inkml:trace>
  <inkml:trace contextRef="#ctx0" brushRef="#br0" timeOffset="49517.789">10354 15011 0,'18'17'16,"35"-17"-1,0 0-15,-18 0 16,18 0-16,0 0 0,0 0 0,-1 0 15,37 0-15,-54 0 16,0 0 0,-17 0-16,-1 0 0,-34-17 15</inkml:trace>
  <inkml:trace contextRef="#ctx0" brushRef="#br0" timeOffset="49772.664">10654 14764 0,'0'17'16,"-18"36"0,1 36-16,17-1 15,0-35-15,17 52 16,1-69-16,0-1 15,-1 0-15,18-17 16,36 0-16,-36-1 16,36-17-16,-36 0 15,0-17-15,-17 17 16</inkml:trace>
  <inkml:trace contextRef="#ctx0" brushRef="#br0" timeOffset="56240.316">6738 12171 0,'0'88'16,"0"-35"-16,0 18 0,-35 34 15,17-52-15,-35 35 16,36-52-16,-19-19 15,19 1-15,-36-18 16,17-18-16,19 18 16,-36-53-16,53 36 15,-18-36-15,36 35 16,17 1-16,-17 17 16,52 0-16,-34 17 15,-1 1-15,0 17 16,1 0-16,-1 1 0,18-1 15,-36-17-15,19-1 16,-19-17-16,1 0 0</inkml:trace>
  <inkml:trace contextRef="#ctx0" brushRef="#br0" timeOffset="57168.712">7638 11307 0,'0'0'0,"-18"0"0,0 0 16,18-18 15,18 18 0,0 0-31,17 0 16,0 18-16,0-18 15,18 17 1,-35-17-16,17 18 0,1-18 16,17 0-16,17 0 15,-17 0-15,53 0 16,-53 0-16,53 0 16,-54 17-16,54-17 15,-53 18-15,71-18 16,-71 0-16,0 18 15,-18-18-15,18 0 0,35 0 16,-35 0-16,0 0 16,-18 0-16,18 0 15,-18 0-15,1 0 16,-19 0 0,18 17-16,-17-17 15,0 0 1,-1 0-16,1 0 15,0 0-15,-36 0 79</inkml:trace>
  <inkml:trace contextRef="#ctx0" brushRef="#br0" timeOffset="59261.43">9560 12823 0,'-17'0'16,"-1"0"15,36 0 141,-1 0-156,1 0-16,0 0 15,-1 0-15,1 0 16,-1 0-16,1 0 15,17-17 1,-17 17-16,0 0 0,17 0 16,-17 0-16,17 0 15,0 17-15,-17-17 16,17 0-16,0 0 16,1 0-16,-1 18 15,0-18-15,18 0 16,-35 0-16,-1 0 15,19 18-15,-19-18 0,54 0 16,-36 0-16,18 0 16,-18 0-1,-17 0-15,17-18 0,1 18 16,-19 0-16,18 0 0,-17 0 16,53 0-16,-36 0 15,18 0 1,-18 0-16,0 0 15,-17 0-15,17 0 16,-17 0-16,17 18 16,-17-18-16,17 0 15,-17 0-15,35 0 16,-36 0-16,1 0 16,0 0-16,-1 0 15,1 0 1,-18 17-16,18-17 0,-36 18 62</inkml:trace>
  <inkml:trace contextRef="#ctx0" brushRef="#br0" timeOffset="60728.29">11342 13705 0,'17'0'62,"1"0"-30,0 0-32,-1 0 15,19 0 1,-1 0-16,-17 0 0,17 0 16,0 0-16,0 0 15,18 0-15,-17 0 0,17 0 16,-18 0-16,71 18 15,-53 0-15,52-1 16,-52-17-16,53 0 16,-53 0-16,35 0 15,-52 0-15,16 0 16,-16 0-16,-1 0 16,-17 0-16,-1 0 15,1 0 1,-18 18-16,-18-18 31</inkml:trace>
  <inkml:trace contextRef="#ctx0" brushRef="#br0" timeOffset="61746.202">13000 14146 0,'-18'0'0,"36"0"47,0 0-31,-1 0-1,36 0-15,-18 0 16,1 0-16,-1 0 0,18 0 15,70 0-15,-52 0 16,88 18 0,-89-18-16,71 18 15,-70-18-15,-1 0 0,71 17 16,-88-17-16,0 0 16,0 0-16,0 0 0,18 0 15,-36 0-15,-17 0 16,-1 0-1,-34 0 1,-1 18 0</inkml:trace>
  <inkml:trace contextRef="#ctx0" brushRef="#br0" timeOffset="63715.462">16969 12612 0,'-53'-18'16,"17"18"-16,-16 18 15,16-1-15,-17 36 16,36-17-16,-19 34 15,36-35-15,0 1 16,0-19-16,0 19 0,36-1 16,-1-35-16,36 0 15,-36-35-15,0 17 16,0-35-16,-17 18 0,17-89 16,-17 71-16,0-52 15,-18 52 1,0-71-16,-18 71 15,0-53-15,-17 71 16,0 0-16,17 35 16,0 35-1,1 18-15,17 18 0,0-1 16,0 1-16,53 70 16,-36-71-16,54 19 15,-36-36-15,36-1 16,-54-34-16,1 0 15,0-18 1,-18-36-16,0 19 16,0-1-16,-18-17 15,36 35 1,-1 35 0,-17-17-16,18-1 15,-18 1-15,18 0 16</inkml:trace>
  <inkml:trace contextRef="#ctx0" brushRef="#br0" timeOffset="64081.328">17427 12559 0,'0'-18'16,"-17"18"-16,-1 0 16,0 0-16,1 18 0,-1 35 15,18-36-15,0 19 16,0 17-16,18-36 15,35 19-15,-36-19 16,19-17-16,-19 0 0,1 18 16,-36-18 15,-35 17-31,18-17 16,-36 18-16,54-18 15,-19 18-15</inkml:trace>
  <inkml:trace contextRef="#ctx0" brushRef="#br0" timeOffset="64649.841">17604 12700 0,'-18'0'15,"36"0"-15,-54 0 16,19 18-16,17-1 15,0 19-15,17-19 16,-17 1-16,18-1 0,17-17 16,1 36-1,-19-36-15,1 17 16,-1-17-16,-17-17 31,-17 17-15,17-18-16,0 0 15,0 1 1,0-1 0,17 1-16,-17-1 15,18 18 1,-18 18 0,18-1-1,-1-17-15,1 18 0,17-18 16,36 0-1,-36 0-15,-17-18 16,35 1-16,-71 17 31,0 0-31,-17 0 16,17 0-16,-17 0 16,35 17-1,0 1-15,53-1 16,-35 1-1,52-18-15,-52 18 16,17-18-16,1 0 0,-19 0 16,1-18-16,-36 18 15</inkml:trace>
  <inkml:trace contextRef="#ctx0" brushRef="#br0" timeOffset="64826.31">16845 12312 0,'18'0'16,"-36"0"-16,71 18 15,-35-1-15,17 1 0,53 17 16</inkml:trace>
  <inkml:trace contextRef="#ctx0" brushRef="#br0" timeOffset="65122.305">18168 12647 0,'53'-18'16,"-106"36"-16,159-36 0,-71 1 0,18-1 15,-18 18-15,1-17 0,-1-1 16,-35 0 0</inkml:trace>
  <inkml:trace contextRef="#ctx0" brushRef="#br0" timeOffset="65566.711">18274 12365 0,'0'106'16,"0"-212"-16,0 265 0,18-54 15,-18-52-15,17 36 16,-17-54-16,18 18 16,-1-36-16,1 1 15,0-18-15,-1 0 16,-17-18-16,18 1 15,0-1-15,-18 0 16,17 18 0,1 0-16,0 0 0,-1 0 15,1 0-15,17 0 16,-17 0-16,17-17 16,0-1-16,-17 1 15,0-1-15,-18 0 16,-53 1-1,35 17-15,-17 0 16,17 17-16,18 1 16,0 17-1,18-17-15,35 17 16,-18-17-16,36-1 16,-36-17-16,-18 0 15,36 0-15</inkml:trace>
  <inkml:trace contextRef="#ctx0" brushRef="#br0" timeOffset="66027.811">19950 12471 0,'0'0'0,"0"-18"0,-18 18 16,-17 18-16,17-1 16,18 36-1,0-35-15,35 35 16,1-18-16,-19-17 16,19 17-16,-1 0 15,-18-17-15,-52-18 31,-18 0-15,18-18-16,0 18 16,-18-17-16,35-1 15,0 0-15,18 1 16</inkml:trace>
  <inkml:trace contextRef="#ctx0" brushRef="#br0" timeOffset="66189.171">20249 12541 0,'0'0'16,"36"-17"-16,-1 17 0,36-36 15,-36 19-15,0 17 16,0-18-16,-17 0 16,-18 1-16,0-1 15,0 1-15</inkml:trace>
  <inkml:trace contextRef="#ctx0" brushRef="#br0" timeOffset="66345.785">20355 12206 0,'0'53'15,"0"0"-15,18 53 16,-18-53-16,18 0 16,-18 17-16,35 36 15,-35-71-15,35 18 16,-17-18-16,17-17 15,-17-18-15</inkml:trace>
  <inkml:trace contextRef="#ctx0" brushRef="#br0" timeOffset="66788.956">20690 12594 0,'0'0'16,"-35"18"-16,18-1 0,-1 19 0,-17-1 15,35 0 1,17 1-16,1-36 16,0 17-16,-1-17 15,18 0-15,-17 0 0,17 0 16,-17-17-16,0 17 0,-1-36 16,-17 19-16,0-1 15,0 0-15,0 1 16,-17 17-16,17 17 15,0 1-15,0 0 16,17-1-16,19 19 16,-1-36-1,0 0-15,-17 0 16,-1 0-16,1 0 16,-18-18-16,0 0 15,0 1-15,18 17 47,-18 35-31,17-17-1,1-18-15</inkml:trace>
  <inkml:trace contextRef="#ctx0" brushRef="#br0" timeOffset="67056.386">20955 12453 0</inkml:trace>
  <inkml:trace contextRef="#ctx0" brushRef="#br0" timeOffset="67445.604">20937 12700 0,'0'18'16,"0"17"0,0-17-16,0 17 15,0-18-15,0 19 16,18-36-16,-18 17 16,0 1-16,18-18 15</inkml:trace>
  <inkml:trace contextRef="#ctx0" brushRef="#br0" timeOffset="67755.383">21114 12771 0,'0'0'0,"0"17"15,17 1-15,1-1 16,-18-34 0,0-1-1,0 1-15,0-1 16,0 0-16,0-17 16,0 17-16,18-17 15,-1 17-15,1 18 0,0-17 16,17 17-1,-17 0-15,-1 0 16,1 0-16,-1 17 0,1-17 16,-18 18-16</inkml:trace>
  <inkml:trace contextRef="#ctx0" brushRef="#br0" timeOffset="68953.761">21590 12629 0,'18'-17'0,"-36"34"0,36-52 16,-18 53-1,0-1-15,-36 54 16,36-53-16,0 17 15,0-17-15,0 17 0,36 0 16,-19-17 0,36-18-16,-18 0 15,36-18-15,-36 18 16,18-35-16,-35 17 16,0-17-1,-18 17-15,0 1 0,-18 17 16,0 0-1,1 0-15,-19 35 16,19-17-16,17 34 16,0-34-16,17 35 15,1-35-15,17-1 16,-17-17-16,35 0 16,-36-17-16,19-1 15,-19 0-15,1 1 16,-18-1-16,0-17 15,0 17-15,-18 1 16,1 17 0,-1-18-16,18 36 15,18-1 1,-1 18-16,1-35 16,0 18-16,-1-18 15,1 0 1,-18-18 15,0 1-31,0-1 16,18-17-1,-18 17-15,17 1 16,1-1-16,-1 0 0,36 1 16,-35 17-16,35 17 15,-35 1-15,17 17 16,-35-17-16,17 17 15,-17-17 1,0 17-16,0-17 16,-17-18-16,-1 17 15,1-17-15,-1-17 16,0 17-16,1-18 16,34 18-1,19 0 1,-19 18-1,18-18-15,-17 0 16,35 0-16,-35 0 16,35-36-16,-36 36 15,1-17 1,0-1-16,-1 1 0,1-1 0,-1 0 16,-17 1-16,-17-19 15,-1 19 1,-35 17-1,36 17-15,-1 1 16,18 0-16,18 35 16,35-18-16,-18 0 15,0-17-15,0-1 0,1-17 16,34 18-16,-52 0 16,52-18-1,-52 0-15,0-18 16</inkml:trace>
  <inkml:trace contextRef="#ctx0" brushRef="#br0" timeOffset="76828.542">5327 3792 0,'0'0'0,"0"-17"0,-18-1 16,18 0-16,-35 1 0,-18-18 15,18 35-15,17 0 16,-52 0-16,17 17 16,-35 18-16,35-17 15,0 17-15,0 1 0,-35 17 16,35-18-16,17 0 15,-17 0-15,18 1 0,-53 52 16,53-35-16,-36 70 16,36-52-1,0-1-15,17 19 0,-17-19 16,17 18-16,0 1 0,18-1 16,0 70-16,0-87 15,0 105 1,18-105-16,-18 105 15,18-70-15,-1 106 16,-17-106-16,0 141 16,0-124-16,0 124 15,0-123-15,36 87 16,-36-87-16,35 105 16,-17-123-16,17 105 15,-18-105-15,1 88 16,-18-105-16,0 69 15,0-87-15,0 88 16,-18-89 0,-17 54-16,35-71 15,-17-1-15,-1 1 0,0 0 16,18 0-16,-17 0 0,-1-18 16,0 1-16,1 52 15,-1-71-15,0 36 16,1-17-16,17-19 15,-18-17 1,36 0 0,-1 0-1,1 0-15,17 0 16,-17 0 0,17 0-16,-17 0 15,0 0-15,17 0 0,-18 0 16,19 18-16,17 0 15,-18-18-15,0 17 16,-17 19-16,17-19 0,-17 18 16,17 1-16,-17-1 0,-1 18 15,1 53-15,0-36 16,-18-17-16,17 18 0,-17 17 16,0 88-16,0-70 15,0 123 1,0-123-16,0 124 15,18-107-15,0 106 16,-18-105-16,35 105 16,-18-123-16,1 123 15,0-105-15,17 123 16,-17-124-16,-1 142 16,1-142-16,17 142 15,-17-142-15,17 142 16,-17-142-16,17 107 15,-17-124-15,17 105 16,-17-105 0,17 70-16,-18-105 15,19 88-15,-36-106 16,35 70-16,-35-70 16,18 18-16,-1-54 15,1 1 1,0-18-16</inkml:trace>
  <inkml:trace contextRef="#ctx0" brushRef="#br0" timeOffset="77918.898">5292 14534 0,'0'18'31,"17"35"-15,-17-18-16,53 53 15,-17-52-15,-1-1 0,35 0 16,-34-35-16,-1 18 16,-17-18-16,34 18 15,-34-18-15,0 0 16</inkml:trace>
  <inkml:trace contextRef="#ctx0" brushRef="#br0" timeOffset="79091.459">1270 8908 0,'0'0'16,"-18"-89"-16,1 37 0,-19-37 16,19 54-16,-18-35 15,-1 52-15,1 0 16,17 18-16,1 53 16,-1 18-16,18-1 15,18 107 1,-1-1-16,1-88 15,17 106-15,-17-123 16,17 70-16,-17-88 16,-18-18-16,35 0 15,-35-17-15,0-36 16,-18-17 0,1 0-1,-1-18-15,18 18 16,0-36-16,0 36 15,18 17-15,17-35 16,-17 53-16,-1-17 16,1 17-16,-18 17 15,18-17-15,-18 36 16,0-19-16,0 1 16,0-1-16,17 19 15,1-19 1,17-17-1,0 0-15,-17 0 16,0-17-16,-1 17 16,1-18-16,-18 0 15,0 1-15,-18-1 16,18 1-16,-35-19 16,17 19-16,-17-19 15,18 36-15,17-17 16,-18 17-16,36 0 15</inkml:trace>
  <inkml:trace contextRef="#ctx0" brushRef="#br0" timeOffset="79336.925">1676 9366 0,'0'0'16,"-18"0"-1,0-17-15,1-19 0,-1-17 16,18 36-16,0-54 16,0 36-16,0 0 15,0 17 1,18 18 0,-1 18-1,1-1-15,35 1 16,-35-18-16,-1 18 15</inkml:trace>
  <inkml:trace contextRef="#ctx0" brushRef="#br0" timeOffset="80075.116">1905 9278 0,'18'71'16,"-36"-142"-16,36 159 0,-1-70 15,-17 0-15,0-36 16,18-17-1,-18-1-15,0 1 16,0 17-16,0-52 16,0 35-16,0-1 15,0 19-15,18 17 16,-1 35 0,-17 18-16,18-35 15,-18 34-15,17-52 16,-17 18-1,18-18-15,0 0 16,-18-18-16,17-17 16,1 18-16,0-36 15,-18 35-15,17 18 32,-17 18-17,0-1 1,0 1-16,18-18 15,17 0 1,-35-18-16,18 18 16,0-17-16,-18-1 0,17 0 0,-17 1 15,18-1 1,-18 0-16,17 18 16,-17 18-16,18 0 15,-18-1-15,18 1 16,-1 0-16,19-18 15,-19 0-15,1 0 16,0-18-16,-18 0 16,0-17-16,0-18 15,-18 35-15,18-17 16,-18-18-16,1 18 0,-19-88 16,19 52-16,-19-52 15,1 52 1,18 18-16,-1 35 15,36 36 1,34 88 0,-34-53-16,53 88 15,-36-71-15,35 54 16,-34-71-16,34 53 16,-52-89-16,17 19 0,18-19 15,0-17 1</inkml:trace>
  <inkml:trace contextRef="#ctx0" brushRef="#br0" timeOffset="80365.031">2734 8925 0,'-18'0'16,"18"18"0,-17 17-1,34-17-15,1 17 16,0-17-16,-1-18 15,1 0-15,0 0 16,-18-18-16,0 0 16,0 1-16,0-1 0,-18 1 15,18-1 1,18 36 0,17-1-1,-17-17-15,34 18 16,-16-18-1,-19 0-15,19 0 0,-19 0 16,1 17-16</inkml:trace>
  <inkml:trace contextRef="#ctx0" brushRef="#br0" timeOffset="86443.724">4516 16475 0,'0'-53'16,"0"106"-16,0-124 0,17 71 0,18 18 16,-17 35-16,53 105 15,-54-52-15,36 124 16,-35-107-1,-18 106-15,0-140 16,0 16-16,0-69 16,0-54-16,18-17 15,-18-106-15,0 52 16,0-87 0,0 88-16,0-88 15,0 87-15,0-69 16,0 122-16,17 1 15,-17 53-15,18 35 16,-1-1 0,1 54-16,-18-53 15,18-17-15,17 16 16,-35-34-16,18-36 16,-1 1-16,1-18 0,17-1 0,-17-17 15,-1-70 1,1 70-16,0 18 0,-1-36 15,1 53-15,0 36 16,17 70 0,18 36-1,-36-36-15,1 0 0,0 0 16,17 71-16,-17-88 16,35 34-16,-18-69 15,18-1-15</inkml:trace>
  <inkml:trace contextRef="#ctx0" brushRef="#br0" timeOffset="86943.928">5592 16986 0,'-36'36'0,"72"-72"0,-89 107 15,35-36-15,0 53 16,18-52-16,0-1 15,53 18-15,-35-36 16,52-17-16,-52-17 16,35-19-16,-18 1 15,-17-18 1,-36-17-16,18 52 16,-17-17-16,-19 0 15,19 35-15,-1 17 16,18 1-16,0 17 15,0 0-15,18 1 0,-1-1 16,19 0-16,-1 36 16,-17-54-16,34 19 15,-34-19 1,0-34-16,-18-1 16,0 0-16,0-17 0,0-35 15,0 34-15,0-17 16,0 18-1,17-18-15,1 53 16,0 0 0,-1 35-16,1-17 15,0 17-15,-1 18 16,1-17-16,17-1 16,-17-18-16,17 1 15,-17-18-15</inkml:trace>
  <inkml:trace contextRef="#ctx0" brushRef="#br0" timeOffset="87294.015">6156 17057 0,'0'0'0,"-18"17"16,18 19-16,0-1 15,18 0-15,-18-17 16,18 0-16,-1-1 15,19 18-15,-19-17 16,1-18-16,-1 0 16,-17-18-1,0 1-15,18-18 16,-18 17-16,0-17 16,0 17-1,18 18 1,-1 35-1,-17-17-15,36 35 16,-19-36-16,19 1 16,-19-18-16,18 0 15,-17-18-15,0 1 0,-1-18 16,1 35-16</inkml:trace>
  <inkml:trace contextRef="#ctx0" brushRef="#br0" timeOffset="87700.149">6491 17198 0,'-18'35'0,"36"-70"0,-53 88 16,35-18-16,17-17 16,1-1-16,17-17 15,1 0-15,-1 0 16,0 0 0,-17 0-16,-18-17 15,18 17-15,-18-18 16,-18 18-1,18 18 1,0-36 15,18 0-15,-1 1-16,1-54 16,-1 36-16,-17-53 15,0 35-15,-17 0 16,-18-53-16,17 53 15,-35-35-15,35 70 16,1 18-16,17 36 16,17 70-16,1-36 15,53 71 1,-19-88-16,-16 0 16,17 0-16,0-35 0,35 17 15,-35-35-15,35-18 16</inkml:trace>
  <inkml:trace contextRef="#ctx0" brushRef="#br0" timeOffset="88340.692">8555 16898 0,'-18'71'15,"36"-142"-15,-53 177 0,35-53 0,0 35 16,0-53-16,17 1 16,1-19-16,17-17 15,0 0-15,18-53 16,-17 18-16,-19-18 16,1-53-16,-18 53 15,0 0-15,-18-17 16,18 17-16,-35-18 0,0-17 15,-1 35-15,-16 0 16,34 36-16,-17 34 16,17 1-16,18 88 15,18-53-15,35 106 16,-18-89-16,53 71 16,-35-88-16,53 18 15,-53-54 1,17 19-16,-35-36 15</inkml:trace>
  <inkml:trace contextRef="#ctx0" brushRef="#br0" timeOffset="88659.764">8978 17092 0,'35'18'16,"-17"-1"-16,0-17 15,35-17 1,-18-1-16,-17 0 16,-1-17-16,1 18 0,-18-19 15,0 19-15,0-1 0,-18 0 16,1 1-16,-19 17 16,-17 0-16,36 0 15,-1 17-15,-17 19 16,35-1-16,17 0 0,19 18 15,-19-18-15,54 1 16,-18-1-16,17-17 16,-34-1-1,34-17-15,-34 0 16,-19 0-16</inkml:trace>
  <inkml:trace contextRef="#ctx0" brushRef="#br0" timeOffset="89614.415">9560 16986 0,'0'0'0,"-17"0"16,-1 0-16,0 0 0,1 18 16,17 0-16,-18 17 15,18-18-15,0 19 0,0-19 16,0 1-16,18 17 0,17-17 15,-17 0-15,17-18 16,0 0-16,0 0 16,1 0-16,-1-18 0,0 0 15,-17 1-15,35-19 16,-35 19-16,-18-19 16,-18 36-1,-17 0 1,17 18-16,0 17 15,18-17-15,0 0 16,0-1-16,36 36 16,-19-53-16,19 18 15,-19-18-15,18 0 0,1 0 0,-1 0 16,18-35-16,-35 17 16,-18 0-16,17 1 15,-17-1-15,-17-17 16,17 17-16,-36 0 15,19 18-15,-1 0 16,0 0 0,18 18-16,0 17 15,18-17-15,17 17 16,-17-35-16,35 18 16,-36-18-16,19-18 15,-19 18-15,1-17 16,-18-1-16,0 0 15,0 1-15,0-19 16,0 19 0,-18 34-16,18 1 15,0 0 1,0-1-16,36 1 16,-36 0-16,17-1 15,1-17-15,0 0 0,-1 18 16,1-18-16,-1-18 15,1 18-15,-18-17 16,18 17 0,-1 17-1,1 36-15,0-18 16,-1 1-16,19 70 16,-19-53-16,1 70 15,-18-52-15,0 17 16,0-53-16,-53 18 15,35-18-15,-35 0 16,18-35-16,0-17 16,17-1-16,18-17 15,0-18-15,0 0 0,18-35 16,35-71 0,0 89-16,17-36 15,-17 70-15,-18 1 16,18 0-16,-35 17 0,17 1 0,-17-19 15,-18 54 1</inkml:trace>
  <inkml:trace contextRef="#ctx0" brushRef="#br0" timeOffset="89741.949">10883 17180 0,'-17'0'0,"-1"0"16</inkml:trace>
  <inkml:trace contextRef="#ctx0" brushRef="#br0" timeOffset="110963.535">5027 17886 0,'18'0'31,"-1"0"-15,1 0-16,17-18 0,53 18 15,-52 0-15,87-17 16,-70 17-1,88-18-15,-53 0 16,89 18-16,-89-17 16,124 17-16,-106-18 15,17 18-15,-17 0 0,17 0 16,142-18-16,-124 18 16,159-17-1,-141-1-15,140 0 16,-140 18-16,141 0 15,-159 0-15,159 0 16,-141 0-16,-18 0 16,0 0-16,0 0 0,124 0 15,-159 0-15,123 0 16,-106 0-16,71 0 16,-123-17-16,70 17 15,-88 0-15,0-18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16:26.7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3034 2893 0,'0'-53'0,"0"106"15,-18-124-15,1 36 0,-1 17 0,0-17 16,-35 0-16,36 35 16,-1 0-16,1 0 0,-1 17 15,0 72 1,1-1-16,-1 0 0,18 106 15,0-88-15,18 0 16,-1-36-16,19 71 16,-1-52-1,-18-54-15,1 0 16,-36-53 0</inkml:trace>
  <inkml:trace contextRef="#ctx0" brushRef="#br0" timeOffset="134.698">2681 3440 0,'0'0'0,"71"-18"0,-36 18 15,36-18-15,-36 18 16,35 0-16,-52 0 16,17 18-16</inkml:trace>
  <inkml:trace contextRef="#ctx0" brushRef="#br0" timeOffset="417.5">3157 3387 0,'-17'35'0,"34"-70"0,-34 105 15,17-17-15,17-18 16,1-17-16,0 0 0,35 17 15,-18-35 1,0 0-16,0-18 16,18-17-16,-35 17 0,0 1 15,-18-18-15,0 17 0,-18-35 16,-17 18-16,-1 17 16,19 0-16,-19 1 0,-16 17 15,34 0 1</inkml:trace>
  <inkml:trace contextRef="#ctx0" brushRef="#br0" timeOffset="646.31">3581 3545 0,'0'0'0,"0"-17"15,-18-18 1,0 17-16,18 0 15,0-52 1,0 52-16,18 0 0,0 1 16,-1-1-16,36 18 15,-35 0-15,17 0 16,-17 0 0,-1 0-16,1 18 0</inkml:trace>
  <inkml:trace contextRef="#ctx0" brushRef="#br0" timeOffset="1559.205">4815 3210 0,'36'0'15,"-19"18"1,36-18-16,-17 0 16,34 0-1,-35 0-15,36-18 16,-53 18-16,-1 0 0,-17-17 15,18 17-15</inkml:trace>
  <inkml:trace contextRef="#ctx0" brushRef="#br0" timeOffset="1802.78">5045 2840 0,'0'35'16,"-18"36"0,18-1-16,-18 54 15,18-54-15,18 1 0,-18-1 16,18 36-16,-1-70 16,1-19-16,0 1 0,35-1 15,-18-17-15,0 0 16,36-35-1,-36 18-15</inkml:trace>
  <inkml:trace contextRef="#ctx0" brushRef="#br0" timeOffset="2008.121">5697 3193 0,'53'0'16,"-106"0"-16,159 0 0,-53 0 15,-18 0-15,1 0 16,-19 0-16</inkml:trace>
  <inkml:trace contextRef="#ctx0" brushRef="#br0" timeOffset="2126.349">5803 3351 0,'71'0'15,"-142"0"-15,159 0 0,-52 0 0,17 0 16,-18-17-16</inkml:trace>
  <inkml:trace contextRef="#ctx0" brushRef="#br0" timeOffset="2708.769">6950 2681 0,'0'0'16,"0"18"-16,17 52 15,-17-34-15,18 69 16,-18-34 0,18 35-16,-18-53 15,0 35-15,17-53 16,-17 18-16,18-35 15,-18 17 1,18-35-16</inkml:trace>
  <inkml:trace contextRef="#ctx0" brushRef="#br0" timeOffset="3576.801">7638 3228 0,'17'0'47,"1"0"-32,0 0 1</inkml:trace>
  <inkml:trace contextRef="#ctx0" brushRef="#br0" timeOffset="3716.607">7920 3246 0,'18'-18'16,"-1"0"0</inkml:trace>
  <inkml:trace contextRef="#ctx0" brushRef="#br0" timeOffset="3861.101">8114 3228 0,'18'0'0,"-1"0"16,-17-18 0,18 18-16,-1 0 15</inkml:trace>
  <inkml:trace contextRef="#ctx0" brushRef="#br0" timeOffset="4221.765">8590 3298 0,'0'0'15,"18"18"-15,-18 0 32,-18-18-17</inkml:trace>
  <inkml:trace contextRef="#ctx0" brushRef="#br0" timeOffset="4913.4">9119 2752 0,'18'0'16,"-18"-18"-16,18 18 0,-1 0 15,36-35 1,-35 35-16,-1-18 0,1 18 16,-36 18-1,-34-1 1,16 19-16,-17-1 16,36 0-16,-19 1 15,36-1-15,18 18 16,0-36-16,-1 19 15,36 17 1,-17-36-16,-1 1 0,18 17 16,-36-17-16,1-1 15,-53-17 1,-1 18-16,-16-18 16,34 0-16,-35 0 15,35 0 1,18-18-16</inkml:trace>
  <inkml:trace contextRef="#ctx0" brushRef="#br0" timeOffset="5213.245">9525 2910 0,'-18'0'15,"18"18"-15,-35 17 16,35 1-16,0 52 15,18-53-15,-1-17 16,19 17-16,17 0 16,-18-35-16,35 0 15,-34-17-15,-19-1 16,1 0-16,0 1 0,-18-19 16,0-16-16,-18 34 15,-35-17 1,18 17-16,-36 0 15,36 18-15,-36 18 16,54 0-16,-1-1 16,36 1-16</inkml:trace>
  <inkml:trace contextRef="#ctx0" brushRef="#br0" timeOffset="5506.581">10019 2928 0,'-18'35'16,"36"-70"-16,-53 106 0,17-54 15,18 19-15,0-1 0,18-18 16,17 19-16,-17-19 16,52-17-1,-35 0-15,1-17 0,17-36 16,-53 18-1,0-1-15,-18 19 0,-35-36 16,-18 35 0,36 0-16,0 18 0,-18 18 15,35 0-15,18-1 16,0 1-16,36 0 16</inkml:trace>
  <inkml:trace contextRef="#ctx0" brushRef="#br0" timeOffset="5796.788">10495 2893 0,'-17'17'16,"-1"19"-16,18-19 15,0 36 1,18-17-16,17-1 15,-18-18-15,36-17 16,-17 0-16,34-35 16,-52 18-16,17-36 15,-17 17-15,-18-34 16,0 35-16,-53-18 16,35 17-16,-17 19 15,-36 17-15,36 0 16,17 0-16,-17 0 0</inkml:trace>
  <inkml:trace contextRef="#ctx0" brushRef="#br0" timeOffset="6389.769">7426 3351 0,'18'18'0,"-36"0"15,0 17 1,1 0-16,-19-17 0,19 17 16,-54 36-1</inkml:trace>
  <inkml:trace contextRef="#ctx0" brushRef="#br0" timeOffset="9510.578">8749 3246 0,'-18'17'47,"18"18"-47,-17-17 15,-19 35 1,1 18-16,17-54 0,-17 1 16,18 0-16</inkml:trace>
  <inkml:trace contextRef="#ctx0" brushRef="#br0" timeOffset="14707.223">20973 4198 0,'70'-18'16,"-17"1"-16,71-54 15,-54 18-15,18-17 16,1-1-16,34-17 0,142-141 16,-107 105-16,177-176 15,-158 159-15,-1-17 16,18-1-16,-17 0 0,158-141 16,-176 141-16,123-105 15,-159 140-15,1-17 16,-107 124-16,-34-19 15,-1 36-15,-70 53 16,35-17 0</inkml:trace>
  <inkml:trace contextRef="#ctx0" brushRef="#br0" timeOffset="15267.089">20937 3845 0,'0'18'32,"0"0"-17,-17 17-15,-1 0 16,0 0-16,-17 18 15,18-17-15,-19 17 16,19-18-16,17-18 16,17 19-16,1-1 0,17 0 15,18-17-15,35 0 16,-17-1-16,17 1 0,18-18 0,53 17 16,-106-17-1</inkml:trace>
  <inkml:trace contextRef="#ctx0" brushRef="#br0" timeOffset="16623.761">24906 917 0,'0'18'16,"18"52"-1,-18-17-15,17 71 16,-17-71-16,18 53 16,-18-71-16,18 35 15,-1-70-15,1 18 16,0-36-16</inkml:trace>
  <inkml:trace contextRef="#ctx0" brushRef="#br0" timeOffset="17224.294">26000 1111 0,'0'0'16,"-18"-17"-16,0 17 0,-34 17 15,34 1 1,0-18-16,18 35 16,0 0-16,18 1 15,17-19-15,18 36 16,-18-35-16,1 0 0,17 17 16,-36-35-16,-17 17 15,-17 1 1,-54-18-1,36 0-15,-36 0 16,36 0-16,-18 18 16,53-36-16</inkml:trace>
  <inkml:trace contextRef="#ctx0" brushRef="#br0" timeOffset="17407.589">26317 1164 0,'0'0'16,"0"-17"-16,18 17 0,0 0 15,34 0 1,-34 0-16,17-18 16,-17 18-16,0-18 0,-1 18 15,1 0-15,-18-17 0,0-1 16</inkml:trace>
  <inkml:trace contextRef="#ctx0" brushRef="#br0" timeOffset="17578.969">26441 864 0,'0'0'0,"0"53"16,0 0-16,17 0 15,-17-18-15,0 18 0,0 35 16,18-35-16,0 0 15,-1-35-15,19 0 16,-19-18-16,1 0 16</inkml:trace>
  <inkml:trace contextRef="#ctx0" brushRef="#br0" timeOffset="18129.837">26617 1252 0,'0'18'16,"35"-18"-1,-17 0-15,0 0 0,17-18 16,-17 1-16,-1 17 16,-17-18-1,0 0-15,-17 18 16,-1-17-16,0 17 16,1 17-16,17 1 15,0 0 1,35-1-1,-17 1-15,-1-18 16,1 18-16,-1-18 0,1 0 0,0 0 16,-1 0-16,1 0 15,0 17-15,-1 1 16,-17 17-16,18 53 16,0-35-16,17 53 15,-17-71 1,17 36-16,-35-36 15,17-35-15,-17 18 0,0-36 16,0-35 0,-17 0-16,17 1 15,-18-1-15,18 0 16,0-36-16,0 37 16,0 16-16,0 1 0,18 35 15,-1 0-15,1 0 0,0 0 16,-1 18-16,1 17 15,0-17-15,-18-1 0,0 18 16,-18-35 0,-35 18-16,35-18 15,-34 0-15,34-18 16,0 18 0</inkml:trace>
  <inkml:trace contextRef="#ctx0" brushRef="#br0" timeOffset="18920.371">28187 1270 0,'0'0'0,"-18"18"0,-17 17 16,0 0-1,35-17-15,0 17 16,35-35 0,-17 0-16,17 0 15,0 0-15,1 0 0,16-35 16,-34 35-16,0-35 15,-1 35-15,-17-36 16,0 19 0,-17-1-16,34 18 31,1-18-15,0 18-16,35-35 15,-36 17-15,18 1 16,-17-18-16,0-1 15,-18 1-15,17-18 0,-17 18 0,0-18 16,-35-35 0,17 52-16,1 36 15,-1 0-15,1 36 16,17 17-16,0 0 0,-18 105 16,18-52-16,18 70 15,-1-87-15,1-19 16,17-17-16,0-18 0,1 18 15,-1-53-15,-17 0 16,-1-17-16,-17-54 16,0 36-16,-17 0 15,-1-18-15,0 17 16,1-34-16,17 52 16,0-17-16,0 17 15,17 18-15,1 0 0,17-17 16,0 17-16</inkml:trace>
  <inkml:trace contextRef="#ctx0" brushRef="#br0" timeOffset="20828.543">29916 1129 0,'-18'-18'0,"36"36"16,-54-36-16,-17 18 0,36 0 15,-19 0 1,36 18-16,-17 0 0,17-1 15,0 18-15,17-17 16,-17 0-16,53-1 16,-35-17-16,0 0 0,17 0 15,-17-17 1,-1-19-16,-17 19 16,0-1-16,18 36 15,-1 35 1,1 0-16,17 70 15,-17-70 1,0 0-16,35 35 16,-18-35-16,-17-18 15,-36-35 1,-17-35 0,-18-35-1,35 34-15,-17-34 16,17 34-16,18-34 15,0 35-15,18 17 16,17 36-16,-17-18 16,-1 17-16,36 18 15,-35-35-15,0 0 16,-1 0-16,-17-17 31,-17-18-15,17 17-1,0-17 1,0 17-16,0 0 16,0 1-16,0-1 15,0 0-15,-18 1 16,18-1-16,18 18 31,-1 0-15,1 0-16,17 18 0,18-18 15,-18 0-15,36 17 16,-54-17-16,1 18 16,-18 0-1,-18-18 1,1 17-16,-1-17 0,1 18 16,-1-18-16,18 18 15,0-1-15,35-17 16,-17 18-16,-1-18 15,19-18 1,-1 1-16,0-1 16,-35 0-16,0 1 15,-17 17-15,-1-18 16,18 36 0,18-18-1,-18 17-15,35 19 16,0-19-16,-17 1 15,-1-18-15,19 0 0,-1 0 16,-17 0-16,-1 0 16,1-18-16,-18-17 15,0 17 1,-18-17-16,1 17 16,-1-17-16,18 18 15,0-36-15,0 35 16,0-35-16,0 18 15,0-36 1,0 36-16,0 0 16,0-18-16,0 17 0,-18 19 15,1 17-15,-19 53 16,36-18-16,-17 71 16,17-36-16,17 36 15,1-53-15,35 18 16,-18-36-16,18 18 15,-17-35-15,16-1 16,-34-17-16,0-35 16,-18 17-1,0 1-15,0-1 0,0-17 16,-18 17-16,18 0 0,0 1 16,-18 17-16,36 17 31,0 19-16,-1-36-15,-17 17 0,18-17 16,0 0 0,-1 0-16,-17-17 15,0-1 1,-17 18-16,17 18 31,17-1-15,-17 1-16,36 0 15,-19-18-15,1 0 16,-1 0-16,1 0 16,-18-18-1,0 0 1,0 1 0,18-1-16,-1-17 15,1 0-15,17-54 16,-35 36-1,0-70-15,0 52 16,18 18-16,-18-35 16,0 53-16,-18 35 15,18 35-15,0 53 16,0-35-16,18 71 16,0-71-16,17 53 15,-18-71-15,19 35 16,-36-52-16,0 17 15,-18-35 1,-17-17 0</inkml:trace>
  <inkml:trace contextRef="#ctx0" brushRef="#br0" timeOffset="20928.463">31133 1094 0,'35'-18'16,"-17"18"-16,17 0 0,53 0 15,-53 0-15,54 18 16,-72-18-1,18 0-15</inkml:trace>
  <inkml:trace contextRef="#ctx0" brushRef="#br0" timeOffset="21472.531">32032 1058 0,'0'18'16,"-17"-18"-16,-1 18 15,-17 35 1,17-36-16,-17 54 16,35-54-16,0 1 0,17 17 15,1-35-15,53 0 16,-36 0-16,18-35 15,-18 0-15,18-36 16,-53 36 0,18-53-16,-18 52 15,-36-52-15,1 53 16,0-18-16,17 35 16,1 18-16,17 18 15,0 70 1,17-52-16,18 69 15,-17-52-15,35 35 16,-18-52-16,18 17 16,-35-18-16,17-17 15</inkml:trace>
  <inkml:trace contextRef="#ctx0" brushRef="#br0" timeOffset="21756.211">32385 1182 0,'35'0'16,"-17"0"-16,0-18 15,-1 1-15,-17-1 16,18 0 0,-36 1-16,1 17 0,17-18 15,-36 18-15,19 0 16,-1 18-1,0-1-15,18 19 16,0-19-16,36 18 16,-19-17-16,1 0 15,0-1-15,17 1 16,-18-18-16,1 0 16,-18 18-16</inkml:trace>
  <inkml:trace contextRef="#ctx0" brushRef="#br0" timeOffset="22000.983">32597 1111 0,'-18'0'16,"36"0"-16,-36 18 15,18 17-15,0-17 16,0-1-16,0 1 0,0 0 15,18 17 1,-1-17-16,1-18 16,-36 0-1,1 0 1,-1-18-16</inkml:trace>
  <inkml:trace contextRef="#ctx0" brushRef="#br0" timeOffset="22464.098">32720 1252 0,'-17'0'15,"17"18"1,17-18 0,18-18-1,-17 18-15,35 0 16,-35 0-16,-1-17 15,1 17-15,0-18 0,-1 0 16,1 1-16,-18-1 0,17-17 16,-17 0-16,18-36 15,-18 18-15,0 0 16,0 0-16,0-53 16,0 71-16,0 18 0,-18 17 15,18 17-15,-17 36 16,17 53-16,0-53 15,0 70 1,0-70-16,0-17 0,-18 52 16,18-53-1,0-70 1,0 17 0,0 0-16,18-17 0,-1 0 15,19 35 1,34-18-16,-17 18 15,35-17-15,-35 17 16,-17 0-16,-19 0 16</inkml:trace>
  <inkml:trace contextRef="#ctx0" brushRef="#br0" timeOffset="23156.378">24836 2364 0,'0'0'0,"0"17"0,0 54 16,17 17-1,18-17-15,-17-36 16,17-18-16,36 1 16,-36-18-16,18 0 0,0-70 15,-35 34-15,17-52 16,-35 53-16,0-18 15,0 18-15,0-1 16,-35 1 0,35 53-1,0 52 1,0-34-16,17-1 0,1 0 16,17 0-16,18 36 0,-18-53 15,18 17 1</inkml:trace>
  <inkml:trace contextRef="#ctx0" brushRef="#br0" timeOffset="23420.148">25471 2364 0,'-36'17'15,"72"-34"-15,-89 52 16,35-17-16,18 34 0,0-16 15,18-19-15,-1 19 16,36-1-16,-18-17 16,36 17-16,-53-35 15,-54 0 1,-34 0 0,35 0-1,-1-18-15,19 18 0,-19 0 16,36-17-16</inkml:trace>
  <inkml:trace contextRef="#ctx0" brushRef="#br0" timeOffset="23580.225">25718 2469 0,'0'0'0,"0"36"15,0-1-15,17 18 16,-17-35-1,35 17-15,-17-35 16,0 17-16,-1-17 0,1 0 16</inkml:trace>
  <inkml:trace contextRef="#ctx0" brushRef="#br0" timeOffset="23919.502">25770 2540 0,'0'0'15,"0"-18"-15,18 18 16,0 18-16,-1-18 15,19 18 1,-19-1-16,1-17 0,0 18 16,-1-18-16,1 35 15,-1-17-15,1-1 0,0 1 16,-1 53-16,1-36 16,0 53-16,-1-53 15,-17 54 1,0-72-16,0 1 0,-17 0 15,-1-1-15,0-17 16,-17-17-16,17-1 16,-17-35-16,35 18 15,18-36-15,-1 18 16,36-35 0,0 70-16,18-35 15,-36 36-15,18-1 16,-35 1-16,-1 17 15</inkml:trace>
  <inkml:trace contextRef="#ctx0" brushRef="#br0" timeOffset="24876.127">27252 2275 0,'0'-17'16,"18"17"31,17 35-31,0 0-16,36 36 15,-18-18-15,53 35 16,-53-53-1,-18 1-15,18-1 0,-18 0 16,18 0-16,-18-17 16,-17 0-16,-36-18 31,-17-36-15</inkml:trace>
  <inkml:trace contextRef="#ctx0" brushRef="#br0" timeOffset="25132.99">27781 2205 0,'-35'53'15,"70"-106"-15,-70 141 0,0-53 0,17 18 16,-52 53-16,34-35 16,-17 17-16,36-53 15,-1 18 1,18-35-16,0-1 16,18-17-16</inkml:trace>
  <inkml:trace contextRef="#ctx0" brushRef="#br0" timeOffset="25721.801">28116 1887 0,'0'0'16,"-17"0"-16,-1-17 16,0 17-16,1 0 15,-1 17-15,18 1 16,0 0-16,0-1 0,18 36 16,-1-35-16,19 17 15,-36-17 1,17 35-16,-17-36 15,0 1-15,-17 0 16,-1-18 0,0 17-16,1-17 15,34 0 17,1 18-32,0-18 15,-1 18 1,1-18-16,-18 35 15,0-18-15,0 1 16,-18-18-16,18 18 16,18-18-1</inkml:trace>
  <inkml:trace contextRef="#ctx0" brushRef="#br0" timeOffset="25909.846">28275 2134 0,'18'0'15,"17"0"-15,-17 0 16,17-17-16,-17 17 0,17 0 16,-17-18-16,-1 18 15,-17-18-15,-17 1 16</inkml:trace>
  <inkml:trace contextRef="#ctx0" brushRef="#br0" timeOffset="26060.95">28399 1993 0,'0'0'16,"17"71"-16,-17-36 0,0 36 15,0-36-15,18-17 16,-18 17-16,0-18 15,18-17-15</inkml:trace>
  <inkml:trace contextRef="#ctx0" brushRef="#br0" timeOffset="26511.867">28646 1940 0,'17'0'15,"1"18"1,-1-18-16,1 18 15,0-1-15,-18 1 16,0 17 0,-18-17-16,0 17 0,18-17 15,-17 17 1,17-17-16,17-1 16,-17 1-16,36 0 15,-36-1-15,17-17 16,1 18-16,-36-18 47,18 17-32,-17 1 1,17 0 0,0-1-16</inkml:trace>
  <inkml:trace contextRef="#ctx0" brushRef="#br0" timeOffset="26672.078">28928 2681 0,'-35'53'0,"70"-106"0,-88 124 15,0-36 1,35-17-16,-17-1 0,17-17 15</inkml:trace>
  <inkml:trace contextRef="#ctx0" brushRef="#br0" timeOffset="27177.808">29386 2170 0,'0'0'15,"18"0"1,17 53-16,1-18 16,34 18-1,-35-18-15,1 0 0,-1-17 16,0 0-16,1-1 0,34 1 15</inkml:trace>
  <inkml:trace contextRef="#ctx0" brushRef="#br0" timeOffset="27395.43">29827 2293 0,'0'0'16,"-53"88"-16,36-52 15,-1 52-15,18-53 16,0 36 0,0-36-16,0 0 15,35 18-15,1 0 16,-19-35-16,36-1 16,-35-17-16</inkml:trace>
  <inkml:trace contextRef="#ctx0" brushRef="#br0" timeOffset="28168.049">30163 1870 0,'0'17'32,"-18"-17"-17,18 36 1,0-1-16,0-17 0,0 34 15,0-16-15,0-19 16,0 1-16,18-18 16,-18 18-1,17-18 1,-17-18-16,0 0 31,0 1 0,0-1 16,-17 18-31,-1 0 15,0 0-31,18 18 16,-17-18-16,-1 0 15,18 17-15,18-17 32,-18 18-32,17-18 15,-17 18 1,0-1-16,0 1 16,0 0-1,-17-18-15,17 17 16,-18-17-1,0 0-15,36 0 32,-18 18-32,18 0 15,-1-1-15,-17 1 16,18-1-16,-18 1 16,0 0-1</inkml:trace>
  <inkml:trace contextRef="#ctx0" brushRef="#br0" timeOffset="28362.642">30339 2064 0,'35'0'16,"-17"0"-16,35 0 16,-36-18-16,19 18 15,-19-18-15</inkml:trace>
  <inkml:trace contextRef="#ctx0" brushRef="#br0" timeOffset="28552.497">30427 1958 0,'0'53'15,"0"-106"-15,0 123 0,0 1 16,0-53-16,0 17 16,0-17-16,18-1 0,-1 1 15,19 0-15,-1-1 16,-17-17-16,17 0 15,-18-17-15</inkml:trace>
  <inkml:trace contextRef="#ctx0" brushRef="#br0" timeOffset="28880.005">30709 1870 0,'36'0'15,"-36"17"-15,0 19 16,-18-19-16,0 19 16,18-1-16,0 0 15,0-17 1,0 17-16,18-17 16,-18-1-16,18 1 15,-1 0-15,-17-1 16,18 1-1,-18 0-15,0-1 16,-18-17 0,1 0-1,-1 0-15,0 0 16,-17 18 0</inkml:trace>
  <inkml:trace contextRef="#ctx0" brushRef="#br0" timeOffset="29004.783">31009 2311 0,'18'0'16,"-36"-18"0</inkml:trace>
  <inkml:trace contextRef="#ctx0" brushRef="#br0" timeOffset="39458.121">27517 3440 0,'17'0'0,"1"17"16,0 36 0,-18-35-16,0 17 0,17 0 15,-17 1-15,0-1 16,18 18-16,-18-36 15,0 1-15,18 0 0,-18-1 16,17 1 0,1-18-16</inkml:trace>
  <inkml:trace contextRef="#ctx0" brushRef="#br0" timeOffset="40036.522">27905 3651 0,'0'0'0,"0"18"16,0 0 0,17-1-1,1 1-15,0-18 0,-1 17 16,36 1-16,-35-18 16,17 0-1,-17 0-15,-1 0 16,-17-18-1,-17 1-15,17-1 16,-18-17 0,0 17-16,18-17 0,-17 17 15,17 1 1,17-1-16,1 18 16,0 0-1,-1 0-15,19-18 16,-19 18-16,1 0 0,17 0 15,-17 0 1,17 18-16,-35 0 16,18 17-1,-18-17-15,0-1 0,0 19 16,0-19 0,17 1-16,1-1 15,0-17-15,17 0 16,-17 0-16,-1-17 15,1-1-15,-18 1 16,-18-19 0,18 19-16,-35-1 15,17 0-15,1 1 16,-1 17-16,18-18 16,18 36 15</inkml:trace>
  <inkml:trace contextRef="#ctx0" brushRef="#br0" timeOffset="40315.934">28593 3616 0,'0'18'0,"0"17"15,17 0-15,-17 0 16,18-17-16,17 0 16,0-18-16,18 0 15,-17-18-15,17-17 16,-36 17-16,1-35 16,-18 36-16,-35-19 15,17 19-15,-35-1 16,35 18-16,-35 18 15,18-18 1</inkml:trace>
  <inkml:trace contextRef="#ctx0" brushRef="#br0" timeOffset="42439.26">25277 3387 0,'-18'53'0,"0"-18"16,18 88-16,0-70 15,18 0-15,-18 18 16,35-18-16,18 35 15,-18-53-15,1-17 0,17-1 16</inkml:trace>
  <inkml:trace contextRef="#ctx0" brushRef="#br0" timeOffset="42760.547">25612 3669 0,'0'0'15,"-36"18"-15,19-1 0,-19 18 16,36-17-16,0 0 16,18-1-16,0 1 15,-1-18-15,1 18 0,0-18 16,-1 0-16,36-18 16,-35 18-16,0-35 15,-18 17-15,0-17 16,0 0-16,-18 17 15,18 0-15,18 36 32,-1 0-17,18-1-15,-17 1 0,0-1 16,52 19 0,-52-19-16,0-17 15</inkml:trace>
  <inkml:trace contextRef="#ctx0" brushRef="#br0" timeOffset="42999.929">25964 3616 0,'0'0'16,"-17"35"-16,-1-17 0,18 17 15,18-17-15,-1 17 16,1-17-16,0-1 15,-1 1-15,-17 0 16,-17-1 0,-19-17-1,1 0-15,0 0 16,17 0-16</inkml:trace>
  <inkml:trace contextRef="#ctx0" brushRef="#br0" timeOffset="43434.838">26388 3704 0,'0'18'32,"0"-1"-32,0 1 15,0 0-15,0-1 0,17 1 16,-17 0-16,18-18 0,0 17 15</inkml:trace>
  <inkml:trace contextRef="#ctx0" brushRef="#br0" timeOffset="43624.034">26405 3316 0,'-17'18'16,"17"-1"-16,0 1 15,0 0-15,0-1 16,17 1-16</inkml:trace>
  <inkml:trace contextRef="#ctx0" brushRef="#br0" timeOffset="44051.111">26617 3422 0,'0'0'0,"0"-35"0,18 17 0,-18-35 16,-18 35-16,18-17 16,-18 18-16,1-1 15,-1 18-15,-17 35 16,35-17-16,-18 70 16,18-53-16,0 18 15,0-17-15,36 69 16,-36-69-16,17 17 15,-17-36-15,18 18 0,-18 1 16,-18-36 15,1-36-15,17 19-16,0-1 0,0 1 16,0-19-16,17 36 15,18-17-15,-17 17 16,17 0-16,-17 0 15</inkml:trace>
  <inkml:trace contextRef="#ctx0" brushRef="#br0" timeOffset="44485.282">26811 3651 0,'0'53'15,"0"-106"-15,0 124 0,18-36 16,-18-17-16,0-1 16,17-17-1,-17-17-15,0-1 0,18 0 16,0-17 0,-1-18-16,-17 36 15,18-19-15,0 36 16,-18 18-1,0 0-15,0-1 0,0 1 16,17 17-16,-17 0 16,18-17-16,0-18 31,-18-18-31,17 1 16,-17-1-16,18 1 15,-1-1 1,1 18-1,-18 18-15,0-1 0,18 1 0,-18-1 16,0 1-16,0 17 16,17-35-16,-17 18 0,18-18 15</inkml:trace>
  <inkml:trace contextRef="#ctx0" brushRef="#br0" timeOffset="44689.617">27182 3616 0,'17'0'16,"1"-18"-1,-1 18 1,1 0-16,0 0 15,-18 18-15</inkml:trace>
  <inkml:trace contextRef="#ctx0" brushRef="#br0" timeOffset="44779.352">27182 3616 0,'0'0'16,"70"88"-16,-52-70 0,-1-18 0,36 0 15,-17 0-15</inkml:trace>
  <inkml:trace contextRef="#ctx0" brushRef="#br0" timeOffset="45638.028">29051 3246 0,'18'-18'16,"0"36"-16,17-1 15,0 1-15,0 17 16,18 0-16,0 18 0,0-17 16,-18 17-16,36 35 15,-53-35-15,-18 52 16,0-52-16,-71 36 16,36-72-16</inkml:trace>
  <inkml:trace contextRef="#ctx0" brushRef="#br0" timeOffset="49490.444">27481 3052 0,'18'0'46,"35"0"-46,-18 0 16,71 0-16,-35 0 16,-1-18-16,1 18 0,17-18 15,35 1 1,-70 17-16</inkml:trace>
  <inkml:trace contextRef="#ctx0" brushRef="#br0" timeOffset="49990.085">29669 3069 0,'17'0'16,"54"0"-16,-18 0 15,17 0-15,1 0 16,17 0-16,0 0 0,0 0 0,1 0 16,87 0-16,-123 0 15,53 18 1,-89-18-16</inkml:trace>
  <inkml:trace contextRef="#ctx0" brushRef="#br0" timeOffset="51547.117">26988 4022 0,'17'0'15,"18"17"-15,-17-17 16,88 0 0,-53-17-16,35 17 0,106-36 15,53 19 1,-124-1-16,124 18 16,-123 18-16,-1-18 15,-17 17-15,0-17 0,88 0 16,-123 0-16,-18 0 15</inkml:trace>
  <inkml:trace contextRef="#ctx0" brushRef="#br0" timeOffset="70628.343">4233 4727 0,'18'71'15,"-18"-18"-15,18 88 16,-18-71-16,0 71 16,0-88-16,0 36 15,0-54-15,0-17 16,17-18-16,1-18 16</inkml:trace>
  <inkml:trace contextRef="#ctx0" brushRef="#br0" timeOffset="70796.199">4216 4833 0,'53'-18'16,"-106"36"-16,141-36 0,0 1 16,-53 17-16,18-18 0,0 18 15,-18 0-15,-35 18 16,0-1-16</inkml:trace>
  <inkml:trace contextRef="#ctx0" brushRef="#br0" timeOffset="70911.721">4322 5045 0,'35'17'16,"-70"-34"-16,105 34 0,-35-17 0,36-17 15,-36 17-15,-17 0 16</inkml:trace>
  <inkml:trace contextRef="#ctx0" brushRef="#br0" timeOffset="71139.298">4551 5203 0,'0'0'16,"17"53"-16,1-35 0,35 17 15,-35-35-15,35 0 16,-36 0-16,19-35 15,-36 17-15,17-17 16,-34 17-16,17-17 16,-18 18-16,0-1 15,1 0-15,-19 18 0,19 0 16,-1 0-16,0 0 16,36 18-1</inkml:trace>
  <inkml:trace contextRef="#ctx0" brushRef="#br0" timeOffset="71334.254">4921 5221 0,'-17'0'16,"-1"-18"-16,0 1 16,18-18-1,0 17-15,36 0 16,-19 1-16,19 17 15,-19 0-15,18 17 16,-17-17 0,0 18-16</inkml:trace>
  <inkml:trace contextRef="#ctx0" brushRef="#br0" timeOffset="72007.39">5239 5027 0,'0'35'16,"0"-17"-16,0 17 15,0 1-15,0 16 16,0-34-16,0 17 0,35-35 15,-17 18 1,17-36-16,-17 1 16,-1-1-16,-17 0 15,0-17-15,0 18 16,18 17-16,0 0 16,-1 35-1,1-18-15,17 1 16,-17 0-16,-1-1 0,1 1 15,0-18-15,-1 0 0,-34-18 32,-19-17-17,36 17-15,-17 1 16,17-1-16,0 1 0,35-1 16</inkml:trace>
  <inkml:trace contextRef="#ctx0" brushRef="#br0" timeOffset="72552.81">5750 5168 0,'-35'18'15,"17"-18"-15,-17 17 16,17-17-16,18 18 16,18-18-1,0 0-15,17 0 16,0 0-16,-17 0 15,0 0-15,-1 0 16,-17-18-16,0 1 16,-17 17-1,34 0 32,1 17-47,-18 1 16,17-18-16,1 18 0,0-18 15,-1 0-15,1 0 16,0 0 0,-1 0-16,1-18 15,-18 0-15,0-17 16,18 18-16,-18-36 16,0 17-16,0 1 15,-18 0-15,18 0 16,0-1-16,-18 1 0,1-18 15,17 35-15,-36 1 16,19 34-16,17 36 16,0-17-1,17-1-15,36 53 16,-17-53-16,-19 1 0,54 34 16,-54-52-16,19-18 15,-19 17-15,1-17 0,0 0 16</inkml:trace>
  <inkml:trace contextRef="#ctx0" brushRef="#br0" timeOffset="73131.004">6668 5292 0,'35'141'16,"-70"-282"-16,87 352 0,-34-158 15,0 0-15,-1 0 0,1 0 16,-18-35-16,0-36 16,0 0-1,-18-17-15,1 0 0,-19-53 16,36 35-16,-17-88 16,17 70-16,0-35 15,17 53 1,19 18-16,-19 35 15,19 18-15,-19-1 16,-17 36-16,0 0 16,-35 0-16,35-18 15,-35 1-15,35-19 16,0-34 0,0-1-16</inkml:trace>
  <inkml:trace contextRef="#ctx0" brushRef="#br0" timeOffset="73475.262">6950 5203 0,'0'18'0,"0"-36"0,0 54 16,17-36 15,1-18-31,17 18 16,-17 0-16,0-18 15,-1 18-15,1 0 16,17-17-16,-35-1 31,-18 18-15,1 0-16,-1 0 16,36 0 30,-1 0-30,1-17-16,-18-1 16</inkml:trace>
  <inkml:trace contextRef="#ctx0" brushRef="#br0" timeOffset="73820.554">7355 5433 0,'0'0'15,"36"141"-15,-19-106 0,1 18 16,-18-35 0,-18-36-1,18-17 1,-17 0-16,17-1 0,-18-17 15,18 0-15,0 1 0,0-54 16,0 53-16,0 17 16,0-16-16,18 34 0,17-17 15,-17 35-15,17 17 16,-35 1-16,18 17 16,-36 0-16,-17-17 15,17 0-15,-17-1 16,17-17-1,-17-17-15,35-1 16,0 0-16</inkml:trace>
  <inkml:trace contextRef="#ctx0" brushRef="#br0" timeOffset="74821.527">7126 5168 0,'0'-17'16,"18"17"-16,-18-18 16,-18 18-1,18 18 1,-18-1-1,18 18 1,18 1-16,0-19 16,17 19-16,-17-36 15,-1 0-15,1 0 0,35-18 16,-35 0-16,-1-17 16,-17 17-16,-17-17 15,-1 18 1,-35 17-16,18 0 15,-1 0-15,19 17 16,-1-17-16</inkml:trace>
  <inkml:trace contextRef="#ctx0" brushRef="#br0" timeOffset="75067.789">6950 5133 0,'0'0'0,"0"70"15,0-34-15,0 17 16,0 17-16,17-52 15,19 17-15,-19-35 16</inkml:trace>
  <inkml:trace contextRef="#ctx0" brushRef="#br0" timeOffset="75593.235">8449 5045 0,'0'0'0,"-18"0"15,1 0 1,-1 0-16,0 0 16,1 17-16,17 1 15,0 0 1,17-18-16,-17 17 16,18-17-16,0-17 15,-1-1 1,-17-17-1,0 17-15,-17 0 16,-1 18-16,0 0 16,18 18-1</inkml:trace>
  <inkml:trace contextRef="#ctx0" brushRef="#br0" timeOffset="75850.134">8555 5133 0,'-18'0'16,"1"0"0,17-18-1,0 1-15,17-19 16,1 1 0,0 35-16,-1-18 15,1 18-15,17 18 16,-35 0-16,35 17 15,-35-17-15,18-1 16,-18 1 0,0 0-16,0-1 15</inkml:trace>
  <inkml:trace contextRef="#ctx0" brushRef="#br0" timeOffset="76341.01">8326 5045 0,'0'0'0,"-18"-18"16,18 0-16,-18 18 0,1 0 15,-1 0 1,0 0-16,1 18 0,-1 17 15,0-17-15,18 35 16,18-18-16,0-17 16,17-1-16,0 1 15,18-18-15,-35-18 16,35 1 0,-36-1-16,1-17 15,-18 17-15,-18-17 16,1 17-16,-1 1 15,0-1-15,1 0 0,-1 18 0,1 0 16,-19 0-16</inkml:trace>
  <inkml:trace contextRef="#ctx0" brushRef="#br0" timeOffset="76951.046">9296 4586 0,'17'0'15,"-17"18"-15,18 17 16,17 0-16,-17 1 0,17 17 16,53 35-16,-52-53 15,-1 18-15,71 17 16,-71-34-16,36 17 15,-36-36-15,18 1 16</inkml:trace>
  <inkml:trace contextRef="#ctx0" brushRef="#br0" timeOffset="77168.395">9754 4568 0,'-53'71'0,"106"-142"0,-123 177 15,-1 0-15,36-53 16,17 18-16,-17-1 0,17-17 16,1-18-16,-1 18 15,18-35-15,0 17 0,0-17 16,0-1-16</inkml:trace>
  <inkml:trace contextRef="#ctx0" brushRef="#br0" timeOffset="77668.139">10178 4216 0,'0'0'16,"-36"-18"-16,19 18 0,-19 0 15,36 18 1,-17-18-16,17 35 16,0-17-16,0-1 0,0 1 15,0 17 1,17-17-16,1-1 0,0 1 16,-18 0-1,0-1-15,0 19 16,0-1-16,-18-17 15,18-1 1,-18 1-16,1-18 16,17 17-1,0 1 1,0 0 0,17-18-1,1 0-15,17 0 16,-17-18-16</inkml:trace>
  <inkml:trace contextRef="#ctx0" brushRef="#br0" timeOffset="77857.048">10248 4480 0,'18'0'0,"17"18"0,-17-18 15,17 0 1,-17 0-16,17-18 16,-35 1-1,-18-1-15</inkml:trace>
  <inkml:trace contextRef="#ctx0" brushRef="#br0" timeOffset="78029.103">10319 4339 0,'0'0'16,"0"53"-16,-18-18 16,18 1-16,0 17 15,0-18-15,0 18 16,18-36-16,-1-17 0,1 18 16,0-18-16,-1 0 0,1-18 15,35-17-15</inkml:trace>
  <inkml:trace contextRef="#ctx0" brushRef="#br0" timeOffset="78369.315">10513 4304 0,'17'-18'16,"-17"36"-1,0 0 1,0-1-16,0 1 0,0-1 0,0 1 16,0 0-16,0-1 0,18 19 15,0-19 1,-18 1-16,17 0 0,-17-1 16,18 1-16,-18-1 0,18 1 15,-18 0 1,17-18-16,-17 17 0,-17-17 31,-1 0-15,0 18-16,-17-18 15,17 0 1</inkml:trace>
  <inkml:trace contextRef="#ctx0" brushRef="#br0" timeOffset="78553.281">11077 4657 0,'0'0'16,"0"-18"-16</inkml:trace>
  <inkml:trace contextRef="#ctx0" brushRef="#br0" timeOffset="82028.892">6174 6368 0,'-18'0'16,"36"0"0,52 0-1,-35 0-15,18 0 16,18 35-16,-53-17 16,17 34-1,-35-34-15,0 17 0,-18 1 16,1 17-16,-19-18 0,19 0 15,-1 0-15,18-17 16,0 0-16,0-1 0,0 1 16,18 17-16,17-17 15,18 0-15,-18-18 16,0 0-16,-17 0 16,0 0-16,-1 17 15,-34-17-15,-1 0 16</inkml:trace>
  <inkml:trace contextRef="#ctx0" brushRef="#br0" timeOffset="82162.05">6297 6703 0,'71'0'16,"-36"0"-16,35 0 15,-34 0-15,17-18 16</inkml:trace>
  <inkml:trace contextRef="#ctx0" brushRef="#br0" timeOffset="82373.11">6632 6103 0,'36'-18'16,"-19"18"0,1 0-16,17 0 15,-17 0-15,-1 0 0,1 0 0,0 0 16,-1-17-16</inkml:trace>
  <inkml:trace contextRef="#ctx0" brushRef="#br0" timeOffset="82534.264">6685 6121 0,'0'0'16,"0"53"-16,0-18 15,0 18-15,0-36 16,35 19-16,-17-19 16,17 1-1,-17-18-15,0 0 0,17-18 16</inkml:trace>
  <inkml:trace contextRef="#ctx0" brushRef="#br0" timeOffset="82690.644">6897 6191 0,'0'0'15,"0"36"-15,17-19 16,1 1-16,0-1 15,17-17-15,-17-17 16</inkml:trace>
  <inkml:trace contextRef="#ctx0" brushRef="#br0" timeOffset="82957.274">7038 6033 0,'0'0'15,"35"0"-15,-17 17 16,17 1-16,-17-1 16,-1 19-16,1-19 15,0 1-15,-18 0 0,17 17 16,-17-17-16,0-1 16,0 1-16,-17-18 0,-1 17 15,0 1 1,1-18-16,-1 0 0,0 0 15,1 0-15,17-18 16,0 1 0</inkml:trace>
  <inkml:trace contextRef="#ctx0" brushRef="#br0" timeOffset="83185.184">7408 6385 0,'36'-17'15,"-19"17"-15,1 0 0,17 0 16,-17 0-1</inkml:trace>
  <inkml:trace contextRef="#ctx0" brushRef="#br0" timeOffset="83297.144">7444 6544 0,'35'0'15,"-17"0"-15,17 0 16,-18 0-16,1-18 0,0 18 15</inkml:trace>
  <inkml:trace contextRef="#ctx0" brushRef="#br0" timeOffset="84258.34">8184 6085 0,'0'-17'16,"0"34"0,0 54-16,0 0 15,18 70 1,-18-71-16,35 71 16,-35-88-16,53 18 15,-35-36-15,35-35 16,-18 0-16,-17-18 15,17-17-15,-17 0 0,-1-53 16,-17 52-16,0-17 16,0 36-16,18 34 15,-18 1 1,18 0-16,-1 17 0,19 36 16,-1-54-1,35 19-15,-34-19 16,17-17-16,-36-17 15,18-1-15,-35-17 16,0 17-16,-17-17 0,-1-1 16,1 1-1,-1-18-15,-17 18 0,-1-36 16,19 36-16,17 0 16,17 0-16</inkml:trace>
  <inkml:trace contextRef="#ctx0" brushRef="#br0" timeOffset="84509.317">8961 5821 0,'17'0'16,"1"0"-16,-1 0 15,1-18-15,35 18 16,-35-17-16,-1 17 16</inkml:trace>
  <inkml:trace contextRef="#ctx0" brushRef="#br0" timeOffset="84675.322">8961 5838 0,'0'36'0,"0"-72"0,0 89 15,0 18 1,17-36-16,1-17 0,-1 17 16,1-17-16,0-1 0,-18 1 15,35 0-15,-17-1 16,35-17-16,-36-17 15</inkml:trace>
  <inkml:trace contextRef="#ctx0" brushRef="#br0" timeOffset="84864.138">9278 5891 0,'0'36'15,"0"-19"-15,0 1 0,0 35 16,18-35-16,-18 17 16,17-18-1,-17 1-15,18-18 0,0 0 16</inkml:trace>
  <inkml:trace contextRef="#ctx0" brushRef="#br0" timeOffset="85147.734">9366 5768 0,'36'0'16,"-19"0"-16,36 18 16,-35-18-16,35 35 15,-36-35-15,19 53 16,-36-36-16,0 19 15,0-19-15,-18 19 16,0-19-16,1 1 16,-1-18-1,0 0 1,1-18 0,-1 18-16,0-17 15</inkml:trace>
  <inkml:trace contextRef="#ctx0" brushRef="#br0" timeOffset="85838.847">9966 5980 0,'0'0'0,"0"-18"0,-18 18 16,18-18-1,0 36 1,36 17-1,-19-17-15,1 17 16,35 53-16,0 18 16,-18-53-16,18 0 15,35 35 1,0 18-16,-35-71 0,-17 1 16,34 17-1,-52-36-15,-1 1 16,-17-1-16,-17-17 31,-1 0-15</inkml:trace>
  <inkml:trace contextRef="#ctx0" brushRef="#br0" timeOffset="86116.235">10530 6015 0,'-17'0'15,"-18"53"-15,-18 17 16,35-17-16,-53 71 15,36-71-15,17 17 16,-52 54-16,35-89 16,-1 71-1,19-71-15,-1-17 0,0 35 16</inkml:trace>
  <inkml:trace contextRef="#ctx0" brushRef="#br0" timeOffset="88241.088">11994 6403 0,'18'0'0,"17"0"15,1 0-15,17 0 16,-18 0-16,35 0 16,-34 0-16,-1 0 15,0 0 1,-17 0-16</inkml:trace>
  <inkml:trace contextRef="#ctx0" brushRef="#br0" timeOffset="88423.331">12136 6209 0,'0'0'0,"0"106"16,17-36-16,-17-17 16,0 0-16,0 0 0,18-18 15,-18 18-15,0 0 16,0-35-16,17-1 0</inkml:trace>
  <inkml:trace contextRef="#ctx0" brushRef="#br0" timeOffset="88939.243">12577 5803 0,'0'0'16,"0"18"-16,0-1 0,17 89 15,1-35-15,-1-1 16,-17 72-16,18-72 16,-18 36-16,0-71 15,0 0-15,0-17 16,18-36-1,17 1-15,18-36 16,-18 35-16,0 1 16,1 17-16,34 35 15,-52-17-15,17 52 16,-35-35-16,-17 18 16,-1-17-16,-17-19 15,-1 1-15,-52-18 16,53 0-16,-18-35 15,53 17-15,-18-53 16</inkml:trace>
  <inkml:trace contextRef="#ctx0" brushRef="#br0" timeOffset="89169.132">13088 5680 0,'35'-18'16,"-70"36"-16,106-36 0,-36 0 15,-17 18-15,17 0 16,-35-17-16</inkml:trace>
  <inkml:trace contextRef="#ctx0" brushRef="#br0" timeOffset="89347.724">13159 5680 0,'0'53'0,"0"-36"15,17 19-15,-17 16 16,0-16-16,18-19 15,0 1-15,-1 0 16,1-18-16,-1 0 0,1 0 16,17 0-16,-35-18 15</inkml:trace>
  <inkml:trace contextRef="#ctx0" brushRef="#br0" timeOffset="89514.191">13370 5750 0,'0'0'0,"0"53"16,0-18-16,0 1 0,0-19 15,18 19-15,0-1 16,-1-35-16,1 0 0,17 0 16,-35-18-16</inkml:trace>
  <inkml:trace contextRef="#ctx0" brushRef="#br0" timeOffset="89792.001">13529 5662 0,'18'0'16,"-1"0"0,19 0-1,-19 0-15,19 18 16,-19-18-16,18 17 15,-35 1-15,18 0 16,-18 17-16,18 0 0,-1 53 16,-17-52-16,18 17 15,-18-36-15,0 19 16,-18-36 15,-17 0-15,17 0-16,-17-18 0</inkml:trace>
  <inkml:trace contextRef="#ctx0" brushRef="#br0" timeOffset="94346.015">10936 5609 0,'0'-17'0,"0"-1"15,-18 0 1,1 1-1,-1 17 1,1 0-16,-19 0 16,19 0-16,-1 35 15,0-35-15,18 18 16,0-1-16,-17-17 16,17 35-16,17-17 15,1 0 1,-18-1-16,18 19 15,-18-19-15,0 19 16,17-19-16,-17 18 16,0-17-16,18-18 0,-18 18 15,-18-18 48,36 0-16,-18-18-32,18 18 1,-18 18 15,0-1-15,-18 1-1,18 0 17,-18-18-17,18-18 79,-17 18 62,-1 0-140,0 0 0,1 0-16,-19 0 15,19 0 1,-1 0-16,1 0 15,17-18-15,17 1 32,1 17-17,-1-18 1,1 18-16,0 0 16,-1 0-16,1 0 15,0 18-15,-1-18 16,1 0-16,-18 17 15,0 1 1,0 0-16,-18 17 16,1-17-16,17-1 15,-18 1 1,18 0-16,18-1 16,-1 1-1,1-18-15,0 17 16,-1-17-16,1 0 15,-1 0-15,1 0 0,0 0 16,-36 0 15</inkml:trace>
  <inkml:trace contextRef="#ctx0" brushRef="#br0" timeOffset="95575.664">11077 5821 0,'18'0'47,"0"17"-47,-1-17 16,18 0-16,-17 0 15,0-17-15,-1 17 16,-34 0 15</inkml:trace>
  <inkml:trace contextRef="#ctx0" brushRef="#br0" timeOffset="95897.602">11148 5662 0,'0'18'31,"0"-1"-31,0 19 16,-18-19-16,18 36 15,0-18-15,0 1 16,0-1-16,0 18 16,18-35-16,-1 17 15,-17-17-15,18-18 16,0 17-16,-1-17 0,19 0 16,-36-17-1,17-1-15</inkml:trace>
  <inkml:trace contextRef="#ctx0" brushRef="#br0" timeOffset="96480.991">11342 5556 0,'0'0'0,"17"0"15,1-17 1,0 17-16,17 17 0,-17 1 15,-1-18-15,1 18 16,0-1 0,-18 1-16,-18-1 15,18 1 1,-18-18-16,1 35 16,-1-17-1,18 35-15,0-18 16,0-17-16,35 17 15,-35-17-15,36 17 16,-19-17-16,1-1 16,-1 1-16,1 0 15,-18-1 1,18-17-16,-18 18 16,17 0-16,-17 17 15,0-18 1,-17 1-16,-1 0 15,0-18 1,1 0-16,-18-18 16,-1 18-16,19 0 15,-1-18-15,-17 18 0</inkml:trace>
  <inkml:trace contextRef="#ctx0" brushRef="#br0" timeOffset="96887.82">11042 5821 0,'0'-18'32,"35"18"-17,-17 0-15,0 0 16,34 0-16,-34 0 16,0 18-16,-1-18 15</inkml:trace>
  <inkml:trace contextRef="#ctx0" brushRef="#br0" timeOffset="101898.81">6491 7514 0,'0'18'0,"0"52"16,0-17-16,0 18 0,0 70 16,0-53-16,0 53 15,0-88-15,0-18 16,0 1-16,0-19 15,0-34 1,-18-36 0,18 18-16,0-18 15,0 0-15,0 0 0,0-53 16,18 53-16,0-70 16,-1 52-16,19 0 15,-19 54-15,19-1 16,-1 18-16,0 35 15,-17 1-15,17 87 16,-35-52-16,18 52 16,-1-52-16,1 35 15,-18-71 1,0 18-16,0-18 16,-18 0-16,18-17 15</inkml:trace>
  <inkml:trace contextRef="#ctx0" brushRef="#br0" timeOffset="102043.814">6526 7938 0,'36'0'16,"-72"0"-16,107-18 15,-36 18-15,1-18 16,-1 1-16,-18-1 15</inkml:trace>
  <inkml:trace contextRef="#ctx0" brushRef="#br0" timeOffset="102242.949">6809 7338 0,'0'0'0,"0"-18"0,35 1 16,18-1 0,-18 18-16,0-18 15,-17 18-15</inkml:trace>
  <inkml:trace contextRef="#ctx0" brushRef="#br0" timeOffset="102372.245">6879 7355 0,'0'0'16,"18"53"-16,-18-17 0,17-1 0,54 35 16,-53-52-1,35 0 1,-36-18-16,1 0 16</inkml:trace>
  <inkml:trace contextRef="#ctx0" brushRef="#br0" timeOffset="102548.875">7073 7444 0,'0'53'16,"0"-106"-16,0 123 0,18-35 15,-1-17-15,19-18 16,-19 0-16,-17-18 0</inkml:trace>
  <inkml:trace contextRef="#ctx0" brushRef="#br0" timeOffset="102810.264">7250 7250 0,'35'17'16,"-70"-34"-16,88 52 0,-53-17 0,17-1 15,1 1-15,-1 35 16,1-18-16,-18-17 16,18 17-16,-18-17 0,0 17 15,0-18-15,-18 1 16,0-18-16,1 0 16,-1 0-16,1-18 15,-1 1-15,0-1 16</inkml:trace>
  <inkml:trace contextRef="#ctx0" brushRef="#br0" timeOffset="103049.33">7638 7638 0,'35'0'16,"-17"0"-16,34-18 15,-34 18-15,17 0 16</inkml:trace>
  <inkml:trace contextRef="#ctx0" brushRef="#br0" timeOffset="103182.832">7655 7814 0,'0'0'15,"36"0"-15,-19 0 0,1 0 0,35 0 16,-18 0-1,-17 0-15</inkml:trace>
  <inkml:trace contextRef="#ctx0" brushRef="#br0" timeOffset="104029.442">8767 7743 0,'0'-35'0,"0"70"0,0-87 16,-18 52-16,0-18 15,1 18-15,-36 35 16,35-17-16,-17 52 16,17-34-16,1 34 15,17-34-15,17-1 16,1-35-16,35 17 15,-36-34-15,36-1 16,-35 1-16,0-19 16,-18 19-1,17-19-15,-17 54 16,35 35 0,-17-18-16,17 71 15,-17-35-15,17 34 16,-17-52-1,-18-17-15,0 16 16,-18-34-16,-35 0 16,36-1-16,-54-34 15,36-1-15,-36-35 16,54 18-16,-19-53 16,19 35-16,17-71 15,0 71-15</inkml:trace>
  <inkml:trace contextRef="#ctx0" brushRef="#br0" timeOffset="104355.545">9013 7426 0,'18'0'16,"-36"0"-16,54 0 15,-19 0-15,1 0 16,0 0 0,-36 0 15,0 0-15,1 0-16,-1 0 0,18 35 15,0-17-15,0 35 16,0-18-16,35 18 15,-17-18-15,35-17 16,-35 0 0,17-18-16,-17 0 15,-1-18-15,1 18 0</inkml:trace>
  <inkml:trace contextRef="#ctx0" brushRef="#br0" timeOffset="104529.205">9278 7497 0,'0'52'0,"0"-104"0,0 122 16,0-52-16,18-18 16,-18 17-16,17-17 0,1 18 15,0-18-15,-18-18 0</inkml:trace>
  <inkml:trace contextRef="#ctx0" brushRef="#br0" timeOffset="104800.701">9402 7391 0,'0'0'0,"17"-18"16,1 18-16,-1 0 15,19 0 1,-19 0-16,19 35 15,-36-17-15,35 17 16,-35 1-16,18 16 16,-18-34-16,0 0 31,0-1-31,-18-17 16,0 0-16,1 0 15,-1 0-15,0 0 16</inkml:trace>
  <inkml:trace contextRef="#ctx0" brushRef="#br0" timeOffset="105513.231">9966 7303 0,'0'0'0,"-18"0"15,1 0-15,-1 0 16,-17 70-16,17-17 15,18 18-15,0-1 0,0 106 16,18-87-16,-18-19 16,35 54-1,18-54-15,-18-34 16,-17-19-16,17-17 0,36 0 16,-36-17-16</inkml:trace>
  <inkml:trace contextRef="#ctx0" brushRef="#br0" timeOffset="105853.511">10266 7461 0,'17'-17'15,"19"17"1,-1-18-16,71 18 15,-53 0-15,53 18 16,-71-18-16,35 35 16,-52 0-16,0 36 15,-36-36-15,-17 71 16,17-53-16,-17 35 16,17-35-16,1 0 15,34-18-15,19 0 16,-19-17-1,18-18-15,36-18 16,-53 18-16,17-17 16,-35-1-16,-18 0 15</inkml:trace>
  <inkml:trace contextRef="#ctx0" brushRef="#br0" timeOffset="105991.688">10389 7885 0,'18'0'0,"17"-18"16,1 18-16,16-18 0,37 1 16,-36-1-16,35 0 15,-53 18-15,0-17 16,-17-1-16</inkml:trace>
  <inkml:trace contextRef="#ctx0" brushRef="#br0" timeOffset="106214.251">10918 7303 0,'36'-18'15,"-72"36"-15,89-36 0,0 0 16,-17 18-16,-1-17 15,-17 17-15,-36 0 32,0 17-17</inkml:trace>
  <inkml:trace contextRef="#ctx0" brushRef="#br0" timeOffset="106347.607">10989 7303 0,'-18'17'16,"36"-52"-16,-18 53 0,-18 17 0,18 0 15,18-17-15,-18 17 16,18-17-16,-1-1 0,-17 1 15,18 0-15,0-1 0,-1-17 16,1 18-16,0-18 16,-1-18-16,1 18 15</inkml:trace>
  <inkml:trace contextRef="#ctx0" brushRef="#br0" timeOffset="106532.439">11236 7355 0,'0'36'15,"0"-19"-15,0 1 0,18 17 16,-1-17-16,1 0 16,0-18-16,-1 0 15</inkml:trace>
  <inkml:trace contextRef="#ctx0" brushRef="#br0" timeOffset="106820.447">11342 7285 0,'17'-18'16,"1"18"-16,0 0 15,-1 0-15,19 0 16,-19 0-16,1 18 15,-18 0 1,0 17-16,18-18 0,-1 36 16,-17-35-16,18 35 15,-18-35-15,17-1 16,-17 1-16,-17-18 16,-1 0-1,1 0 1,-1-18-1,0 18-15</inkml:trace>
  <inkml:trace contextRef="#ctx0" brushRef="#br0" timeOffset="107165.496">11712 7197 0,'18'0'16,"0"35"-1,17-17-15,0 17 16,18 53-16,-35-35 16,17 106-1,-17-89-15,-18 18 0,17 1 16,-17-19-16,-35 71 16,17-88-16,1-17 0,-54 34 15,36-35-15,-53-17 16</inkml:trace>
  <inkml:trace contextRef="#ctx0" brushRef="#br0" timeOffset="108801.897">6068 6332 0,'-18'0'0,"36"0"110,-1 0-95,1 18 1,0-18-16,17 0 16,-17 0-16,35-18 15,-18 18-15,35-17 16,-52 17-16,35 0 15,-35 0-15,-18-18 16,17 18-16,1 0 0,-1 0 31,-34 0-15,17 18 31,0-1-47,-18 1 15,18 0 1,-17-18-16,-1 35 16,18-17-16,-18-1 0,18 1 15,-17 52 1,-1-34-16,18 34 16,0-52-16,0 17 15,0-17-15,0 17 0,0 0 16,-18-17-16,18 0 15,0-1 1,-17-17-16,17 18 16,-18-18-16,0 0 31,18 18-15,-17-18-16,-1 17 15,18 1 1,-17-18-1,34 0 17,1 0-1,-1 0-31,1 0 16,17-18-1,-17 18-15,35-17 16,-18 17-16,18-18 15,-18 18-15,-17 0 16,17 0-16,1 0 0,-1 0 16,35 0-16,-34 0 15,-19 0 1,-17-18 0,-17 18-1,-1 0 1,0-17-16,1-1 15</inkml:trace>
  <inkml:trace contextRef="#ctx0" brushRef="#br0" timeOffset="109161.77">6138 6703 0,'0'0'16,"0"-18"-1,18 18 1,0 0-1,17 0-15,0-17 16,0 17-16,54-18 16,-54 0-1,35 1-15,-34 17 16,-19-18-16,-17 36 31,-35-1-15,17 1-16</inkml:trace>
  <inkml:trace contextRef="#ctx0" brushRef="#br0" timeOffset="112814.084">6950 8661 0,'0'0'0,"0"17"31,0 1-16,0 0-15</inkml:trace>
  <inkml:trace contextRef="#ctx0" brushRef="#br0" timeOffset="112947.884">7003 8961 0,'0'17'16</inkml:trace>
  <inkml:trace contextRef="#ctx0" brushRef="#br0" timeOffset="113064.979">7038 9155 0,'18'17'0,"-36"-34"0,36 52 15</inkml:trace>
  <inkml:trace contextRef="#ctx0" brushRef="#br0" timeOffset="113199.045">6985 9384 0,'18'0'15,"-36"0"-15</inkml:trace>
  <inkml:trace contextRef="#ctx0" brushRef="#br0" timeOffset="117008.431">6544 9878 0,'0'17'31,"18"54"-31,-1-18 16,-17 70-1,0-52-15,0 88 16,0-106-16,-17 52 16,-1-69-16,18-1 15,0-53 1,0-70-1,0 0 1,18 35-16,-1-70 16,-17 52-16,0 18 15,18-17-15,0 17 0,-1-18 16,1 53-16,17-17 16,-17 18-16,-1 17 15,1 17-15,0 1 16,17 35-16,-17 0 15,-1 52-15,-17-52 16,18 18-16,-18-18 16,18-18-16,-18 18 0,17-18 15,-17 1-15,0-19 0,0 36 16,-35-35 0</inkml:trace>
  <inkml:trace contextRef="#ctx0" brushRef="#br0" timeOffset="117158.375">6632 10283 0,'36'-17'16,"-19"17"0,18-18-16,-17 18 15,35-17-15,-35 17 16</inkml:trace>
  <inkml:trace contextRef="#ctx0" brushRef="#br0" timeOffset="117548.114">7073 9684 0,'18'0'15,"-1"0"-15,19 0 16,-19 0-16,36-18 16,-35 18-16,17-18 15</inkml:trace>
  <inkml:trace contextRef="#ctx0" brushRef="#br0" timeOffset="117798.339">7126 9666 0,'0'35'31,"0"-17"-31,0 35 0,-18-18 16,18 1-16,0-1 16,0 0-16,18 18 15,-18-35-15,18 17 16,-1-35-16,19 18 16,-1-18-16,0-18 15,-17 18-15,17 0 16,-17 0-16</inkml:trace>
  <inkml:trace contextRef="#ctx0" brushRef="#br0" timeOffset="118146.372">7426 9719 0,'0'18'31,"-18"-1"-15,18 1-16,0 17 0,0 1 15,0-19-15,36 36 16,-36-35-16,35 17 16,-17-35-16,17 18 15,-18-18-15,1 0 16,17-18 0,-35 0-16,18 18 15</inkml:trace>
  <inkml:trace contextRef="#ctx0" brushRef="#br0" timeOffset="118494.454">7620 9701 0,'18'-17'16,"-1"17"-16,19-18 15,-19 18-15,1 0 16,-1 0-16,19 18 16,-19-1-1,-17 1-15,18 0 0,0 17 16,-18-17 0,17 17-16,-17-17 0,0 17 15,18 0-15,-18-17 16,0-1-16,0 1 15,-18-18 1,1 0-16,-1 0 16,0-18-16,1 18 15,-1-17-15,0 17 0,1-18 16</inkml:trace>
  <inkml:trace contextRef="#ctx0" brushRef="#br0" timeOffset="119033.009">8308 10019 0,'18'0'0,"-1"0"15,36 0 1,-35 0-16,35 0 16,-36 0-16,19 0 15</inkml:trace>
  <inkml:trace contextRef="#ctx0" brushRef="#br0" timeOffset="119177.551">8378 10195 0,'18'0'15,"-36"0"-15,54 0 0,-19 0 0,19-17 16,-19 17-16</inkml:trace>
  <inkml:trace contextRef="#ctx0" brushRef="#br0" timeOffset="120201.459">9472 10019 0,'-35'-35'16,"17"35"-16,-17 0 0,-18 0 15,18 0-15,-36 35 16,54 0-1,-19 0-15,19 1 0,-1 34 16,36-17 0,-1-53-16,36 18 15,-35-18-15,35-18 16,-18 18-16,-17-35 16,-1 17-16,-17-17 15,0 17-15,0 1 16,0 34-1,36 36-15,-19-17 16,36 69 0,-35-52-16,-1 0 0,1 0 15,0 0-15,-18 18 16,0-36-16,-18-17 0,-35 17 16,18-35-16,0 0 15,-1 0-15,1-18 16,0-17-16,-36-36 15,54 36-15,-1-53 16,18 35-16,0 0 16</inkml:trace>
  <inkml:trace contextRef="#ctx0" brushRef="#br0" timeOffset="120427.84">9596 9578 0,'17'0'16,"1"0"-16,-1-18 0,36 18 16,-35 0-1,0-17-15,-1 17 16</inkml:trace>
  <inkml:trace contextRef="#ctx0" brushRef="#br0" timeOffset="120603.064">9666 9578 0,'0'53'0,"0"-106"0,18 176 15,-18-87-15,0-1 16,17 36-1,-17-54-15,18-17 0,-18 18 16,18-18-16,-1 0 16,19-18-16,-19 1 15</inkml:trace>
  <inkml:trace contextRef="#ctx0" brushRef="#br0" timeOffset="120885.64">9895 9613 0,'0'18'0,"0"-1"16,0 1-16,0 0 15,18 17-15,-18-17 16,18 17 0,-1-17-16,1-18 15,0 0-15,17 0 16,-17 0-16,17-18 16</inkml:trace>
  <inkml:trace contextRef="#ctx0" brushRef="#br0" timeOffset="121195.913">10142 9525 0,'0'0'0,"18"0"15,17 18-15,-17-18 16,0 17-16,-1 1 15,1 17 1,-1 0-16,-17 18 16,18-35-16,-18 0 0,0 35 15,18-36 1,-18 1 0,-36-18-1,19 0-15,-1 0 16,-17-18-16,0 18 15,17 18-15,-17-18 16</inkml:trace>
  <inkml:trace contextRef="#ctx0" brushRef="#br0" timeOffset="121807.728">10883 9666 0,'0'0'0,"-17"0"15,-1 35 1,0 1-16,1-1 16,17 106-16,-18-70 15,18 17-15,0-18 16,18 71-16,-18-88 16,35 36-16,-17-54 15,34 18-15,-16-36 16,34-17-1,-34-17-15,-19-1 16</inkml:trace>
  <inkml:trace contextRef="#ctx0" brushRef="#br0" timeOffset="122141.225">11165 9913 0,'0'0'0,"18"0"0,0 0 15,-1-18-15,1 18 0,17 0 16,53-17-16,-52 17 16,-1 0-16,36 35 15,-36-17-15,0 35 16,-35-18-16,0 35 16,-18-34-16,1-1 15,-1 0-15,-17 1 0,17 34 16,1-35-16,17 1 15,17-19 1,1-17-16,17 18 0,0-18 16,18-18-16,-17 18 15,-1-17-15,-35-1 16,-18 0 0,1 18-16,-19-17 15</inkml:trace>
  <inkml:trace contextRef="#ctx0" brushRef="#br0" timeOffset="122286.894">11395 10160 0,'0'0'16,"53"0"-16,-36 0 0,1 0 16,17 0-16,-17 0 0,-1 0 0,19 0 15,-1-18 1,-17 1-16</inkml:trace>
  <inkml:trace contextRef="#ctx0" brushRef="#br0" timeOffset="122546.941">11730 9543 0,'18'0'0,"17"0"16,18 0 0,-18-18-16,0 18 0,18-18 15,-18 18-15,-17-17 16</inkml:trace>
  <inkml:trace contextRef="#ctx0" brushRef="#br0" timeOffset="122753.31">11800 9543 0,'0'35'0,"0"-70"0,0 105 16,0-52-16,0 35 15,0-18-15,18 18 16,-18-35-16,35 17 16,-17-35-16,17 18 15,-17-18-15,0 0 16,-1 0-16,1-18 0,-1 18 16</inkml:trace>
  <inkml:trace contextRef="#ctx0" brushRef="#br0" timeOffset="123117.077">12153 9525 0,'-17'0'15,"34"0"1,-17 18-16,0-1 16,0 19-16,0-19 15,0 1-15,0 17 16,18 0-1,-1-17-15,1 0 16,0-18-16,-1 0 16,19 0-16,-19 0 15,1-18 1,0 0-16</inkml:trace>
  <inkml:trace contextRef="#ctx0" brushRef="#br0" timeOffset="123442.249">12330 9507 0,'0'18'16,"35"-18"-16,-17 0 16,-1 0-16,36 0 15,-35 0-15,17 18 16,-17-18-16,-18 17 15,0 19-15,17-19 16,-17 36-16,0-35 16,0-1-16,0 1 0,0 0 15,18-1-15,-36-17 32,1 0-32,-1 0 15,0 0 1,1 0-16,17-17 31</inkml:trace>
  <inkml:trace contextRef="#ctx0" brushRef="#br0" timeOffset="123910.085">12647 9384 0,'18'0'15,"17"35"1,0 0-16,-17 1 15,17-1-15,18 53 16,-18-17-16,-17-18 16,0 176-1,-18-70-15,-18-18 16,0-88-16,-35 53 16,36-71-16,-18 0 15,-1-17-15,-17 35 16</inkml:trace>
  <inkml:trace contextRef="#ctx0" brushRef="#br0" timeOffset="132975.241">14288 5574 0,'0'0'15,"-18"-18"-15,18 1 16,18 17 0,17 0-1,0 0-15,36 17 16,-36-17-16,0 0 16,0 18-16,-17-18 0,35 18 15,-35-1 1,17 36-16,-35-18 15,35 54-15,-35-37 16,0 1-16,0 0 0,0 18 16,0-18-16,-17 53 15,17-53-15,-36 88 16,36-88-16,-35 88 16,35-71-16,-18 1 15,1-1-15,17 1 0,-18-1 16,-17 89-16,35-88 15,0-18-15,0 17 16,0-17-16,17-18 0,36 54 16,-35-54-16,35 18 15,-18-36-15,36 1 16,-18 0-16,17-1 16,-34-17-16,-1 0 15,-18 0-15,1 0 16,0 0-16,-18-17 15,-36 17 1,19 0 0,-1 0-1,1 0-15,-1 0 16,0 17 0,1 19-1,-1-19-15,-17 36 16,17-18-16,-17-17 15,-1 53 1,19-1 0,-1-34-16,18 34 0,-17-17 15,17-18-15,0 53 16,0-35-16,0 53 16,0-53-16,-18 53 15,18-53-15,0 0 16,0 17-16,-18 36 15,18-35-15,0 35 16,0-36-16,0-17 0,0 71 16,0-72-1,18 54-15,-18-53 0,18 0 16,-18-18-16,0 18 16,0 35-16,0-52 15,0-1-15,0 53 16,0-52-16,0 52 15,0-53-15,0 71 16,0-71-16,-18 53 16,18-52-16,0 16 15,0-34-15,-18 17 16,1-17-16,-1 17 16,0-17-16,-17 0 15,17-1 1,-70 1-16,53 0 15,-18-18-15,0 17 0,0 1 16,-53 17-16,71-17 16,-18 17-1,36-35-15</inkml:trace>
  <inkml:trace contextRef="#ctx0" brushRef="#br0" timeOffset="133730.473">15363 7108 0,'0'0'16,"36"106"-16,-19-35 0,19 88 16,-19-71-16,19 53 15,-19-88-15,1 0 0,0 17 16,-1-52 0,1-36-1,-18-17-15,0-18 16,-18-70-16,18 52 15,-17-70-15,-1 70 16,-17-34-16,35 69 16,-18 36-1,18 36-15</inkml:trace>
  <inkml:trace contextRef="#ctx0" brushRef="#br0" timeOffset="134326.381">15752 7726 0,'35'17'16,"0"-34"-16,18-18 16,-35-1-16,-1 19 15,19-36-15,-36 35 16,-36 0-16,1 18 15,-18 18-15,18 0 16,-18 35-16,35-36 16,1 54-1,17-54-15,53 19 16,-36-19-16,71-17 16,-52 0-16,52-17 15,-53-1-15,-17 18 16,-1-18-16,-17 1 15,0-1-15,-17 18 16,-19 0-16,19 18 16,-1 17-16,18-17 15,0-1-15,18 1 16,17 0 0,18-18-16,-18 0 15,-17-18-15,0 18 0,-1-18 16,-17 1-16,0-1 15,0 0 1,-17 1-16,17-1 16,0 1-1,0-1-15,17 18 16,1 0-16,17-18 16,0 18-16,1 0 15,-1 0-15,0-17 16,-17-1-16,0 0 15,-18 1-15,-18-1 16,0 18 0</inkml:trace>
  <inkml:trace contextRef="#ctx0" brushRef="#br0" timeOffset="134476.132">16316 7461 0,'0'0'16,"18"71"-16,-18-54 0,0 19 15,0-1-15,17 53 16,-17-53-16,0 1 16,18-1-16,17-17 15</inkml:trace>
  <inkml:trace contextRef="#ctx0" brushRef="#br0" timeOffset="134955.205">16492 7708 0,'0'53'0,"0"-35"16,18-1-16,0 19 16,-1-19-16,1-17 0,35 0 15,-36-17 1,19-1-16,-36 0 16,0-35-16,-36 18 15,1 18-15,18-1 16,-19 0-16,19 18 15,34 18 1,1 17 0,0-35-16,-1 18 15,1-1-15,17-17 16,-17 0-16,17 18 16,-35 0-1,18-36 32,-1-17-47,1 17 16,-18 1-16,18-19 15,-18 19 1,17 34 0,1 19-1,-18-19-15,18 1 16,-1-1-16,-17 1 0,18 0 15,-1-18-15,-17 17 16,18-17-16</inkml:trace>
  <inkml:trace contextRef="#ctx0" brushRef="#br0" timeOffset="135093.093">16845 7479 0,'0'0'0,"0"-18"16,18 18-16,-1 0 16</inkml:trace>
  <inkml:trace contextRef="#ctx0" brushRef="#br0" timeOffset="135394.978">16969 7602 0,'0'0'0,"17"0"0,1 18 16,0-18-16,-1 0 15,1 0-15,-18 18 16,0-1-16,0 19 15,0-19-15,-18 18 16,18-17-16,18 17 16,-1-35-1,1 18 1,0-36-16,-1 18 16,1-17-1</inkml:trace>
  <inkml:trace contextRef="#ctx0" brushRef="#br0" timeOffset="136445.816">17233 7673 0,'18'0'0,"-1"-18"0,1 1 16,17-1 0,-17 0-1,-18 1 1,-35 17-1,17 17-15,-17-17 0,0 36 16,35-19-16,0 19 16,0-19-1,35 18-15,-18-35 16,36 18-16,-35-18 16,35-18-16,-35 18 15,-1 0-15,-17-17 16,-17 17 15,17 17-31,17-17 16,1 0-16,0 0 15,17 0 1,0-52-16,-17 34 16,-1-17-16,1-1 0,-18-17 15,0 18-15,0-18 16,0 18-16,0-18 0,-18 0 0,1 18 15,-19-18-15,19 35 16,-1 1 0,1 34-16,-1 1 0,0 35 0,18-18 15,0 89-15,18-71 16,35 35-16,-18-53 16,36 18-16,-18-35 15,17-18-15,-52 0 16,17-18-1,-17 18-15,-36-18 16,18 1-16</inkml:trace>
  <inkml:trace contextRef="#ctx0" brushRef="#br0" timeOffset="136818.158">18362 7426 0,'18'53'16,"-1"-35"-16,-17 52 16,18-35-16,0-17 0,-18 0 15,35-1-15,-17-34 16,-18-1-1,0-17-15,0 17 16,0-17-16</inkml:trace>
  <inkml:trace contextRef="#ctx0" brushRef="#br0" timeOffset="136923.293">18450 7303 0,'0'0'16,"18"52"-16,-18-34 15</inkml:trace>
  <inkml:trace contextRef="#ctx0" brushRef="#br0" timeOffset="137461.827">18556 7532 0,'0'-35'15,"0"70"-15,0-88 0,18 35 16,-18 1-16,17 17 15,1 17 1,-18 1-16,18 0 16,-1-18-1,1 17-15,0-17 32,-1-17-32,1 17 31,-18 17-16,18-17-15,-18 18 16,17-1-16,-17 1 16,35 35-16,-35-18 15,18 1-15,17 52 16,-17-35-16,0-18 16,-1 18-16,1-18 0,0 0 15,-36-52 1,0-36-1,18 0 1,-17-35-16,17 52 16,0-69-16,0 52 15,17 0-15,-17 18 0,36-18 16,-19 53-16,1 0 16,-1 17-16,-17 1 15,0 17 1,-17-17-16,-1-1 15,1 1-15,-1-18 0,-17 0 16,17-18-16,0 18 0,1-35 16</inkml:trace>
  <inkml:trace contextRef="#ctx0" brushRef="#br0" timeOffset="137672.88">19032 7056 0,'0'0'0,"-17"17"16,17 18-16,0 54 15,17-54-15,1 71 16,0-71-16,-1 18 0,1-18 16,17 36-1,-17-36-15,-1 0 16</inkml:trace>
  <inkml:trace contextRef="#ctx0" brushRef="#br0" timeOffset="138168.259">19191 7514 0,'0'0'16,"35"0"-16,-17 0 0,0-17 0,17 17 15,-17 0-15,-18-18 16,0 0-1,-36 18 1,19-17-16,-1 17 0,0 0 16,1 17-1,17 1-15,0 17 16,17-17-16,1-1 16,0-17-16,35 18 15,-36 0-15,19-18 16,-36-18-16,17 0 15,1 18-15,-18-35 16,0 18-16,0 34 31,17 1-31,-17-1 16,18 1 0,0-18-16,-1 0 15,-17-18 1,0 1-16,0-1 15,0 1 1,18 17 0,17 17-1,-17-17-15,0 18 0,-1-18 16,1 17-16,-1-17 16,1 0-16,-36 0 31</inkml:trace>
  <inkml:trace contextRef="#ctx0" brushRef="#br0" timeOffset="138519.575">19632 7479 0,'0'18'15,"0"-36"-15,18 36 0,17-1 16,-17-17-16,-1-17 16,1 17-1,0-18-15,-1 0 16,-17 1-16,0-1 31</inkml:trace>
  <inkml:trace contextRef="#ctx0" brushRef="#br0" timeOffset="138751.65">19703 7320 0,'0'0'15,"0"18"-15,-18-18 0,0 35 16,18-17-16,-17 35 16,17-18-1,0 18-15,0-36 16,17 19-16,19-1 15,-19-35-15,19 18 16,-19-18-16,18 0 16,-17-18-1,-18 0 1,0 1-16</inkml:trace>
  <inkml:trace contextRef="#ctx0" brushRef="#br0" timeOffset="139002.706">19950 7391 0</inkml:trace>
  <inkml:trace contextRef="#ctx0" brushRef="#br0" timeOffset="139320.841">19844 7091 0,'0'106'0,"0"-212"0,0 265 16,17-106-16,1 52 16,0-69-16,-1 17 0,19-1 15,-36-34-15,17 17 16,-17-17-16</inkml:trace>
  <inkml:trace contextRef="#ctx0" brushRef="#br0" timeOffset="139470.633">19844 7391 0,'35'17'16,"-17"-17"-16,-1 18 0,1-18 16,35 0-1</inkml:trace>
  <inkml:trace contextRef="#ctx0" brushRef="#br0" timeOffset="139809.718">20055 7479 0,'-17'53'0,"34"-106"0,-34 123 15,34-17-15,-17-35 16,18-18-16,0 18 16,-1-18-16,1 0 0,0-18 15,-1 0-15,-17-17 16,0 17-16,0 1 15,0-18-15,0 17 16,0 0 0,-17 18-16,17 18 15,0 0-15,17-1 16,1 18 0,0-17-16,-1 0 15,1-18-15,-18-18 16,0 0-1</inkml:trace>
  <inkml:trace contextRef="#ctx0" brushRef="#br0" timeOffset="139970.255">20214 7497 0,'0'-18'16,"18"-35"-1,-36 124-15,36-160 0,-1 89 16,19-17 0,-19 17-16,19 0 15,-19 0-15,1-18 16,0 18-16,-1-18 15,-17 1-15,-17-1 16,-1 1 0,18-19-16,0 19 15</inkml:trace>
  <inkml:trace contextRef="#ctx0" brushRef="#br0" timeOffset="140132.153">20338 7214 0,'0'89'16,"0"-178"-16,0 230 0,0-52 15,0-36-15,35 17 16,-35-52-16,35 17 16,0-17-1,-17-18-15,-18-18 0,18 18 0,-18-35 16,0 17 0,0-17-16</inkml:trace>
  <inkml:trace contextRef="#ctx0" brushRef="#br0" timeOffset="140421.998">20532 7479 0,'0'18'0,"0"-36"0,17 36 0,-17-1 16,18-17-16,-18 18 16,18-18-16,-1 0 15,-17-18 1,0 1 0,0-1-1,18 18 1,0 0-1,-1 0-15,1 0 16,-1 18-16,1-1 16,0-17-16,-1 18 15,36-18 1,-17 0-16,34 0 16,-35 0-16,36-35 15,-36 35-15,-17-18 16,-1 18-16</inkml:trace>
  <inkml:trace contextRef="#ctx0" brushRef="#br0" timeOffset="141888.577">16686 8343 0,'0'53'16,"0"-106"-16,18 141 0,-18-52 0,0 52 16,18-53-1,-1 36-15,1-36 16,0 0-16,-1-17 16,19 0-16,-1-1 15</inkml:trace>
  <inkml:trace contextRef="#ctx0" brushRef="#br0" timeOffset="142434.879">16933 8625 0,'0'0'15,"0"53"-15,36 0 0,-19-53 16,36 18-16,-18-18 15,18 0 1,-35-18-16,-18 1 0,18-1 16,-36-17-16,-17-1 15,17 19-15,-35-18 16,36 17-16,-19 0 16,36 1-1,18-1-15,35 18 16,-18 0-1,53 0-15,-70 0 16,17 0-16,0 0 0,-17 0 16,-18-18-16,-18 36 15,1 0 1,-1-1-16,1 19 16,17-19-1,17 36-15,1-35 16,35-1-1,-36 1-15,19-18 0,-1 0 16,-17-18-16,17 18 0,-17-17 16,-18-1-16,17-17 15,-17 17-15,0-17 16,-17 35-16,-36-35 16,35 17-16,-17 0 15,17 1-15,0 17 16,1 0-16,17 17 15</inkml:trace>
  <inkml:trace contextRef="#ctx0" brushRef="#br0" timeOffset="142728.186">17745 8449 0,'0'0'0,"-18"18"16,0-1-16,1 19 15,17 17-15,17-36 16,1 18-16,17-17 0,1-18 16,-19 18-16,19-18 0,-1 0 15,0-18-15,18 0 16,-35 1-16,-18-36 15,-18 35-15,0 1 16,-17-19-16,0 36 0,0-17 16,-54 17-1,36 0-15,18 0 0</inkml:trace>
  <inkml:trace contextRef="#ctx0" brushRef="#br0" timeOffset="143089.683">16387 8220 0,'-36'70'15,"72"-140"-15,-72 176 0,36-36 0,18 71 16,17-70-16,36 70 15,-18-88 1,0 0-16,52 0 16,-69-36-16,17 1 15</inkml:trace>
  <inkml:trace contextRef="#ctx0" brushRef="#br0" timeOffset="143779.575">18715 8573 0,'35'0'15,"-17"0"-15,-1-18 16,1 18-16,17-35 16,-17 17-16,17-17 15,-35 17-15,0 0 0,-17-17 16,-1 17-1,-17 18-15,-1 0 0,1 18 16,18 0 0,-1 35-16,18-36 15,18 36 1,17-35-16,0 0 0,36-1 16,-36-17-16,35 0 15,-52-17-15,17-1 16,-35 0-16,0 1 15,0-1 1,18 18 0,35 35-1,-18-17-15,-17 17 16,52 0-16,-34-17 16,17 0-16,-36-18 15</inkml:trace>
  <inkml:trace contextRef="#ctx0" brushRef="#br0" timeOffset="143936.221">19279 8467 0,'-17'35'16,"-1"0"-16,0-17 0,1 35 15,-1-18 1,18-17-16,0 17 0,18-17 15,-1-1-15</inkml:trace>
  <inkml:trace contextRef="#ctx0" brushRef="#br0" timeOffset="144468.697">19491 8449 0,'0'0'16,"-18"0"-16,-17 0 0,17 18 15,1 17 1,17-17-16,0-1 16,0 1-16,53 17 0,-36-17 15,36-1-15,-35-17 16,0 0-16,-1 0 16,-17-17-16,0-1 15,-17 1 1,17-19-16,-18 36 15,18-17-15,0-1 16,18 18 0,-1 0-16,-17 18 15,18-1 1,-18 1 0,0-36-1,17 1 1,1 17-16,-18-18 15,18 18-15,-1 0 16,1 18 0,-18-1-16,0 1 15,0 0-15,18-18 16,-1 0 0,1 0-1,0 0-15,-1-18 16,1 18-16,-1 0 0,1 0 15,0 0-15,-18-18 16,17 1 0</inkml:trace>
  <inkml:trace contextRef="#ctx0" brushRef="#br0" timeOffset="144820.473">19950 8537 0,'17'53'0,"-34"-106"0,52 141 16,-35-70-16,35 53 16,-35-36-16,18 35 15,-1-52-15,-17 35 16,0-35-16,-17-18 16,-1-18-1,1-17-15,17-1 16,-18-16-16,18-54 15,35-18 1,-17 71-16,-1 0 0,54 0 16,-36 53-16,18 18 15,-18 0-15,-35 17 16,18-17-16,-36 52 16,1-52-16,-36 35 15,18-53-15,-1 0 0,19 17 16,-1-34-1,0-1-15,36-17 16,0 17-16</inkml:trace>
  <inkml:trace contextRef="#ctx0" brushRef="#br0" timeOffset="145031.275">20214 8096 0,'18'36'16,"-1"-1"-16,-17 18 0,36 17 15,-19-17-15,1 0 16,-18-18-16,18 18 0,-18-17 16,17-1-16,-17 0 0,18-17 15,0 17-15</inkml:trace>
  <inkml:trace contextRef="#ctx0" brushRef="#br0" timeOffset="145459.172">20549 8502 0,'0'-18'16,"0"36"-16,18-36 0,0-17 15,-18 17 1,0 1-16,-18 17 15,0 0 1,1 0-16,-1 17 0,18 1 16,0 0-1,0 17-15,18-17 16,35-18-16,-36 0 16,19 0-1,-19 0-15,1-18 0,-1 18 16,-17-18-1,0 36 1,18-18 0,-18 18-16,18-18 15,-1 17-15,1-17 16,-18 18 0,-18-18-1,1 0-15,-1 0 16,0 0-1,1 0-15,-1 0 16</inkml:trace>
  <inkml:trace contextRef="#ctx0" brushRef="#br0" timeOffset="145704.162">20726 8079 0,'0'0'0,"0"-18"0,35 18 0,36 0 15,-36 18 1,18-1-16,0 36 16,0-18-16,-18 18 0,18 53 15,-36-53-15,-17 0 0,-17 53 16,-1-71-16,-52 36 15,34-36-15,1-17 16,0-1-16,-18 1 16</inkml:trace>
  <inkml:trace contextRef="#ctx0" brushRef="#br0" timeOffset="164767.433">4763 11060 0,'0'0'0,"-18"-18"16,0 0-16,-17 18 15,-18 0 1,35 0-16,-17 18 0,-35 53 15,34-19-15,1 72 16,17-54-16,18 1 16,0 70-16,18-70 15,0-18-15,17 0 16,0-18-16,53 18 16,-17-36-16,35-17 15,-53-17-15,35-19 16,-53 1-16,18-35 15,-35 34-15,-18-17 16,-18 36-16,-17 17 16,0 17-1,17 1-15,0 17 16,18-17-16,0 17 0,18 18 16,17-18-16,18 1 15,0-36-15,35 0 16,-53-18-16,36 0 15,-53 1-15,-1-18 16,-17 17-16,-17-17 16,-1 17-16,-35-35 15,18 35-15,-36 1 16,36-1-16,17 18 16,1 0-16,17 18 15</inkml:trace>
  <inkml:trace contextRef="#ctx0" brushRef="#br0" timeOffset="165184.857">5468 11695 0,'0'53'16,"0"-106"-16,0 123 0,-18-70 0,18 18 0,0-36 31,18-17-16,-18 17-15,0-17 16,0 0-16,0-18 16,0 35-16,18 0 15,-1 18 1,1 36-16,0-19 16,-18 19-16,17-19 0,-17 36 15,18-35-15,0 0 16,-1-18 15,-17-36-31,18 19 16,-18-19-16,17 1 15,1 17 1,-18 36-16,0 17 16,0 18-1,18-35-15,-1 17 16,-17-17-16,18-1 15,0-17-15,-1 18 0</inkml:trace>
  <inkml:trace contextRef="#ctx0" brushRef="#br0" timeOffset="165499.075">5803 11853 0,'0'0'0,"0"36"0,18 17 0,-1-36 16,1 54-16,0-54 15,-1 19 1,-17-19-16,0-34 16,-17-1-16,-1-35 15,18 18-15,-18 0 16,18-1-16,0-17 0,0-35 16,18 35-1,17-17-15,-17 52 16,17 18-16,-17 18 15,-18 35-15,0-36 16,-18 54-16,1-54 16,-19 19-1,19-19-15,17-34 16,0-1 0</inkml:trace>
  <inkml:trace contextRef="#ctx0" brushRef="#br0" timeOffset="165792.205">6050 11712 0,'0'0'0,"0"18"0,0 0 15,0-1-15,18 1 16,-1-18-16,19 17 16,-19-17-1,19-17-15,-19-1 16,1 1-16,-18-1 15,18 0-15,-18 1 0,-18 17 16,18-36 0,0 54-1,0 0 1,18-1-16,-1 19 16,1-19-16,17 1 15,-17-18-15,-1 0 16</inkml:trace>
  <inkml:trace contextRef="#ctx0" brushRef="#br0" timeOffset="165951.987">6297 11589 0,'0'0'16,"18"0"-16,-1 0 0,36 0 16,-17-18-1,-1 18-15,-18-18 16,19 18-16,-36-17 15,-36 17 1,36-18-16</inkml:trace>
  <inkml:trace contextRef="#ctx0" brushRef="#br0" timeOffset="166130.803">6403 11218 0,'0'71'15,"18"-18"-15,-18 70 16,17-52-16,-17-18 0,0 0 16,18 0-16,-1 35 15,-17-53-15,36 0 16,-36-17-16,17-18 16,1 0-16</inkml:trace>
  <inkml:trace contextRef="#ctx0" brushRef="#br0" timeOffset="166447.382">6632 11659 0,'0'0'16,"36"18"-16,-19-18 16,18 0-16,-35-18 15,18 1 1,0-19-16,-18 19 0,-18-19 15,0 19-15,1-1 16,-1 18-16,1-17 0,-1 17 16,-17 0-16,17 17 15,18 54-15,18-36 16,17 36-16,0-36 16,0 0-16,1-17 15,52 17-15,-53-35 16,0 0-16,-17 0 0,17-18 15,-17 18-15,-36-17 16</inkml:trace>
  <inkml:trace contextRef="#ctx0" brushRef="#br0" timeOffset="168849.466">8290 11395 0,'-53'17'16,"36"1"-16,-1 35 16,0-18-16,18 36 15,0-36-15,18 0 16,17 1-16,-17-19 16,35-17-16,-35 0 15,34-17 1,-34-1-16,0-17 15,-1 35-15,-17 17 32,18 19-32,0-19 15,17 19-15,-17-19 16,-1-17-16,36 0 16,-18 0-16,1-35 15,-19 17-15,-17-35 16,-17 36-16,-36-19 15,35 36-15,-52-17 16,34 17-16,19 17 16</inkml:trace>
  <inkml:trace contextRef="#ctx0" brushRef="#br0" timeOffset="169100.099">8855 11536 0,'0'0'0,"-36"17"16,19 1-16,-1-18 0,18 18 15,0-1-15,53 19 16,-18-36-16,18 35 16,-35-17-1,17-1-15,-35 1 16,0 0-16,-53-1 15,18-17-15,-18 18 16,18-18-16,0 0 16,17 0-1</inkml:trace>
  <inkml:trace contextRef="#ctx0" brushRef="#br0" timeOffset="169255.155">9031 11642 0,'35'17'16,"1"-17"0,17 0-16,-36 0 15,19-17-15,16-1 16,-34 18-16,-18-18 16</inkml:trace>
  <inkml:trace contextRef="#ctx0" brushRef="#br0" timeOffset="169467.111">9102 11359 0,'17'53'0,"1"53"16,-18 0 0,18-71-16,-18 18 15,17 18-15,1-54 16,17 36-16,0-53 15,18 18-15,-17-18 16,17 0-16,-36 0 16,1-18-16</inkml:trace>
  <inkml:trace contextRef="#ctx0" brushRef="#br0" timeOffset="170212.577">10813 11218 0,'0'0'16,"17"0"-1,36 0-15,0 0 16,-18 0-16,71-17 16,-70-1-16,16 18 15,-34 0-15,-36 0 32,-34 18-32,16-1 15,19 1-15,-19 35 16,36-18-16,18 53 15,0-35-15,17-17 0,35 52 16,-17-71 0,18 36-16,-53-35 15,-1 17-15,-34-17 16,-19 0-16,1-18 16,-71 0-16,53 0 15,-35-18 1,53 18-16,-18-18 15,35 18-15,36 0 16,-1-17-16,36-1 16,-17 18-16</inkml:trace>
  <inkml:trace contextRef="#ctx0" brushRef="#br0" timeOffset="170673.835">11871 11395 0,'18'0'15,"-1"0"1,1 0-16,17 0 16,0 0-16,1 0 0,-1 0 0,0-18 15,1 18 1,-19 0-16</inkml:trace>
  <inkml:trace contextRef="#ctx0" brushRef="#br0" timeOffset="170813.153">11889 11536 0,'35'17'0,"-70"-34"0,105 52 15,1-35-15,-36 0 16,0 0-16,18 0 15,-35 0 1</inkml:trace>
  <inkml:trace contextRef="#ctx0" brushRef="#br0" timeOffset="179255.743">13353 11024 0,'-18'0'15,"18"18"1,18 17-1,-18 18-15,0-35 0,17 35 16,-17-18 0,18 18-16,-18-35 15,0-1-15,0 1 0,18-18 16,-18 17-16</inkml:trace>
  <inkml:trace contextRef="#ctx0" brushRef="#br0" timeOffset="179638.311">12718 11536 0,'0'0'15,"-18"0"-15,0 0 0,36 0 32,35-18-32,-35 18 15,34 0-15,-16 0 16,34 18 0,-34-18-16,69 17 15,-52-17-15,88 0 16,-52 0-16,87 0 15,-70 0-15,70-17 16,-88 17-16,71 0 16,-88 0-16,35 0 15,-71 0-15,0 0 16,-52 0 0,-19 0-16</inkml:trace>
  <inkml:trace contextRef="#ctx0" brushRef="#br0" timeOffset="180100.049">12859 11783 0,'0'-18'16,"17"36"15,-17 17-31,0 18 16,18 0-16,-18 17 15,18-17-15,-18 0 16,17-35-16,1 0 16,0-18-1,-1 0-15</inkml:trace>
  <inkml:trace contextRef="#ctx0" brushRef="#br0" timeOffset="180946.916">13070 11889 0,'0'53'15,"0"-36"-15,0 1 0,18 35 16,-18-36 0,35 19-16,-17-36 0,35 35 15,-18-35 1,-17-18-16,-1 18 0,19-17 15,-36-1-15,0 0 16,0-17 0,-36-18-16,19 36 15,-18-1-15,17 0 16,18 1 0,35 17-1,0 0-15,18 0 16,-17 0-16,-19 0 15,36 17-15,-18 1 16,-35 0 0,-17-1-1,-1 18-15,18-17 0,-17 17 16,17-17 0,0 17-16,17-35 15,1 18-15,-1 0 0,1-18 16,0 0-16,-1 0 15,19-18-15,-19 18 0,1-35 16,-18 17-16,0-17 16,0 17-16,-18 0 15,1-17-15,-1 18 16,-17-1-16,35 0 16,-18 18-16,36 0 31,-1 0-16,1 0-15,0 0 16,-1 0-16,1 0 16,0 0-16,35-17 15,-36 17-15,18 0 16,-17 0-16,17 0 16,-17 17-1,-18 1-15,0 0 16,0 17-16,0 0 15,18 0 1,-18-17-16,17-18 0,-17 18 16,18-18-16,17-18 15,-17 0-15,-1-17 16,1 17-16,-18 1 0,0-36 16,0 35-16,-18-17 15,1 17-15,-36 1 16,35 17-1,-17 17-15,17-17 16,1 18-16</inkml:trace>
  <inkml:trace contextRef="#ctx0" brushRef="#br0" timeOffset="185343.534">15487 11077 0,'18'-17'15,"-1"17"-15,-17-18 16,18 0 0,-36 1-1,1 17 1,-1-18-16,-17 18 15,-1 0-15,-17 0 0,-52 18 16,34-18-16,-52 35 16,70-35-1,-35 18-15,70-1 16,36 19-16,-1-19 16,71 36-16,-35-53 15,88 35-15,-70-35 16,35 0-16,-53 0 15,-36 18 1,-52 0-16,-53 35 16,-53 17-1,70-35-15,-17 36 16,53-53-16,35 17 16,17-18-16,72 1 15,-19 0-15,-17-18 16,18 0-16,17 0 0,-35 0 15,70 0-15,-88 0 16,1 0-16,-54 17 16,-17-17-1</inkml:trace>
  <inkml:trace contextRef="#ctx0" brushRef="#br0" timeOffset="185699.614">14958 11994 0,'0'18'32,"0"17"-17,17 1-15,-17-19 16,0 1-16,0 0 0,0-1 15,0 1-15</inkml:trace>
  <inkml:trace contextRef="#ctx0" brushRef="#br0" timeOffset="185850.887">14940 11836 0,'0'-18'16,"18"18"-16,-1 0 0,1 0 16,0 0-1</inkml:trace>
  <inkml:trace contextRef="#ctx0" brushRef="#br0" timeOffset="186000.488">15099 11906 0,'35'0'15,"-17"0"-15,17 0 16</inkml:trace>
  <inkml:trace contextRef="#ctx0" brushRef="#br0" timeOffset="186127.987">15099 11977 0,'0'0'16,"35"0"-16,-17 0 15,17 0-15,0 0 16,18-18-16,-35 18 16</inkml:trace>
  <inkml:trace contextRef="#ctx0" brushRef="#br0" timeOffset="186278.725">15434 11942 0,'0'0'16,"18"17"-16,-18 1 0,0-1 16,17-17-16,-17 18 15,18-18-15</inkml:trace>
  <inkml:trace contextRef="#ctx0" brushRef="#br0" timeOffset="186801.083">15117 10883 0,'17'0'16,"-34"0"-16,52-17 0,-18-1 16,1-17-16,0 17 0,-1-53 15,1 36 1,-18 18-16,0-19 15,0 1-15,0 0 0,-18 17 16,-17-17-16,17 35 16,1 17-1,17 1-15,0 0 0,0 52 16,17-17-16,19 53 16,-19-71-16,19 18 15,-19-18-15,19-17 0,-1 35 16,0-35-16,-35-1 15</inkml:trace>
  <inkml:trace contextRef="#ctx0" brushRef="#br0" timeOffset="188526.261">16051 11289 0,'18'0'31,"17"-18"-31,-17 1 16,17-1-16,1-17 0,16-36 16,-34 36-1,17-53-15,-17 52 16,-18-34-16,0 52 16,0 1-16,-35-19 15,17 36 1,0 18-16,1 0 0,17 17 15,-18 88-15,18-52 16,0 105-16,-17-88 16,-1 54-16,18-72 15,-18 18-15,1-52 16,-19-1 0,1-35-16,0 0 15,17-18-15,0 1 16,1-1-16,17-17 0,17-18 15,1 17-15,53 19 16,-36 17-16,0 0 16,1 17-16,-1 1 0,35 35 15,-34-35-15,-1 35 16,-35-36-16,0 1 16,0 0-1,-18-18 1</inkml:trace>
  <inkml:trace contextRef="#ctx0" brushRef="#br0" timeOffset="188931.264">16739 10848 0,'-17'18'16,"17"17"-16,-18 18 16,0 53-16,18-36 15,0 54-15,0-71 16,18 52 0,0-52-16,-1 35 15,1-70-15,17 35 16,-17-35-16,0-18 15,-1 0-15</inkml:trace>
  <inkml:trace contextRef="#ctx0" brushRef="#br0" timeOffset="-213454.64">17251 11377 0,'0'-18'15,"0"1"1,-18 17-16,18 17 16,0 1-16,0 35 15,18-35-15,-1 35 16,1-36-16,17 1 15,1-18-15,-1 0 16,-17-18-16,17-35 16,-17 36-16,-18-36 15,0 17-15,0 1 16,0 18 0,0 52-1,0 0-15,17 71 16,1-53-16,-1-18 15,19 53-15,-19-52 16,1 34-16,-18-52 16,-18 17-1,-17-17-15,-18-18 16,18-18-16,-36-17 16,36 17-16,-18-35 15,18 18-15,17 0 16,18-1-1</inkml:trace>
  <inkml:trace contextRef="#ctx0" brushRef="#br0" timeOffset="-213148.073">17163 11060 0,'17'-36'0,"-34"72"0,34-107 16,19 18-1,-19 35-15,1-17 16,-18 18-16,17-1 0,-17 0 16,18 1-16,-18 52 31,0-17-31,18-1 15,-18 18-15,0-17 0,17 35 16,1-35-16,0 17 16,-1-17-16,1-1 15</inkml:trace>
  <inkml:trace contextRef="#ctx0" brushRef="#br0" timeOffset="-212920.066">17533 10901 0,'-18'35'16,"18"0"-16,0-17 16,18 53-16,0-36 15,-1 0-15,19 18 16,-19-35-16,1-1 15,0-17-15,-1 18 0,18-18 16,-35-18-16</inkml:trace>
  <inkml:trace contextRef="#ctx0" brushRef="#br0" timeOffset="-212764.425">17709 11077 0,'0'0'0,"0"18"0,18 52 15,-18-52 1,0 17-16,18 1 16,-1-36-16,1 17 15</inkml:trace>
  <inkml:trace contextRef="#ctx0" brushRef="#br0" timeOffset="-212614.695">17745 10901 0,'0'17'15,"17"-17"1,-17 18-16,18-18 16</inkml:trace>
  <inkml:trace contextRef="#ctx0" brushRef="#br0" timeOffset="-212108.434">17868 10901 0,'35'17'15,"-17"1"-15,17 17 16,-17 1-16,-18 34 16,0-34-16,0 16 15,0-34 1,-18 0-16,1 17 0,-19-17 16,19-1-16</inkml:trace>
  <inkml:trace contextRef="#ctx0" brushRef="#br0" timeOffset="-211925.358">18115 11606 0,'-35'53'15,"70"-106"-15,-88 124 0,36-53 0,-1 17 16,0-17-16</inkml:trace>
  <inkml:trace contextRef="#ctx0" brushRef="#br0" timeOffset="-211463.347">18380 11571 0,'0'0'15,"17"53"-15,1-35 0,17 35 16,-17-53-16,35 17 15,-18-34-15,-17 17 16,35-53 0,-36 35-16,1-35 15,-18 35-15,0 1 0,0-1 16,-18 18-16,18 18 16,0 52-1,18-17-15,-18-17 16,18 17-16,-18-1 15,17 37-15,-34-54 16,-1 35-16,0-34 16,-35-1-16,36-35 15,-19 0-15,19 0 16,-18 0-16,-18-35 16,35-1-16,-35-16 15,35 16-15,18-17 0,0 0 16</inkml:trace>
  <inkml:trace contextRef="#ctx0" brushRef="#br0" timeOffset="-211207.72">18733 10971 0,'0'36'0,"-18"17"16,18 17-1,35 18 1,-17-35 0,-1-53-16,36 36 15,-35-36-15,0 0 0,-1-18 16</inkml:trace>
  <inkml:trace contextRef="#ctx0" brushRef="#br0" timeOffset="-211074.019">18927 11201 0,'17'35'16,"-34"-70"-16,52 88 0,-18-36 15,-17 1-15,18 0 16</inkml:trace>
  <inkml:trace contextRef="#ctx0" brushRef="#br0" timeOffset="-210946.803">18979 11060 0,'0'0'0,"18"0"16</inkml:trace>
  <inkml:trace contextRef="#ctx0" brushRef="#br0" timeOffset="-210762.403">19173 11024 0,'53'36'16,"-35"-1"-16,0 0 15,17 18-15,-35-18 16,0 18-16,0 0 16,-18-18-16,1-17 15,-19 17-15,19-17 0,-19 0 16</inkml:trace>
  <inkml:trace contextRef="#ctx0" brushRef="#br0" timeOffset="-210200.29">19509 10936 0,'0'0'0,"0"-18"0,17 18 15,19 36 1,-1-1-16,18 36 16,-18-18-16,0 70 15,-17-52-15,0 52 16,-18-52-16,-36 70 16,1-71-16,-18 36 15,18-53-15,-53 18 16,52-36-16</inkml:trace>
  <inkml:trace contextRef="#ctx0" brushRef="#br0" timeOffset="-207737.335">17709 10425 0,'-17'0'78,"17"-18"-31,0-17-31,0-1-16,0 1 15,0 0-15,0 17 0,0 1 16,0-19-1,0 19-15,0-1 0,0 0 16,17 1 0,-17-1-16,18 0 15,-18 1 1,18 17-16,-1 0 31,36 0-15,0 0-16,88-18 15,-52 1-15,140-1 16,-123 0-16,141 1 16,-142-1-16,72 18 15,-124 0-15,0 0 16,-36 18-16,-52-1 16</inkml:trace>
  <inkml:trace contextRef="#ctx0" brushRef="#br0" timeOffset="-207181.306">17480 10372 0,'0'0'0,"-17"0"15,34 0 16,1 0-15,-18 17-16,17 1 16,1 0-16,0-1 0,17 1 15,-17 0-15,-1-1 16,1-17-16,0 18 0,-1-18 16,1 0-16,-1-18 0,19-17 15,-19 17 1,36-35-16,-35 18 15,0 17-15,-1 1 0,1 17 16</inkml:trace>
  <inkml:trace contextRef="#ctx0" brushRef="#br0" timeOffset="-206864.308">18503 10107 0,'-17'0'31,"17"18"-31,0 17 15,0-17-15,0 17 0,0 0 16,17 0-16,1 36 16,-18-36-16,17 1 15,1-1-15,-18-17 16,18-1-16</inkml:trace>
  <inkml:trace contextRef="#ctx0" brushRef="#br0" timeOffset="-206218.067">18327 10478 0,'0'-18'16,"17"36"-1,1-1 1,0 1-1,-1 17-15,1-17 0,35-1 16,-35 1-16,-1-18 16,1 0-16,17 0 0,0-35 15,-17 17-15,17-35 16,-17 18-16,0-18 16,-1 53-1,-17-18-15</inkml:trace>
  <inkml:trace contextRef="#ctx0" brushRef="#br0" timeOffset="-204634.466">19509 9772 0,'0'-53'15,"-18"35"-15,-17-35 0,17 18 16,-35 0-16,36 35 16,-19 0-1,19 18-15,-1 17 16,18 0-16,0 18 0,35 53 16,-17-53-16,17 53 15,0-53-15,-17 35 16,0-53-16,-18-17 15,0-1-15,0 1 0,-18 0 16,0-18-16,18-18 16,-17-17-16,-1 17 15,18-35 1,0 35-16,18-17 0,17 0 16,18 17-1,-35 18-15,-1 0 0,19 18 16,-19 0-1,-34 17 1,-1-35-16,0 17 16,1-17-1,17-17-15,0-1 16,17 18-16,1-17 16,0-1-1,-1 0-15,1 1 16,-1 17-16,1 0 31,-18 17-15,0 19-1,0-19-15,18 1 0,17 17 16,-17-35 0,35 18-16,-36-18 15,18 0-15,-35-18 16,18 0-16,-18 1 0,0-1 15,-18 1-15,1-19 16,-1 1-16,1 0 0,-19 17 16,19 0-1</inkml:trace>
  <inkml:trace contextRef="#ctx0" brushRef="#br0" timeOffset="-204271.602">19879 10054 0,'0'0'16,"0"18"-16,0-36 31,18 1-31,-18-1 0,0 0 16,17-17-16,-17 17 15,0 1-15,18-1 16,-18 36-1,0-1 1,0 1-16,18-18 16,-18 18-1,17-18-15,1 0 0,0-18 16,-1 0 0,1 18-16,-1 18 31,-17 0-16,0-1-15,18 1 16,-18 0-16,18-18 16,-18 17-16,0-34 15</inkml:trace>
  <inkml:trace contextRef="#ctx0" brushRef="#br0" timeOffset="-203322.56">20496 9613 0,'18'0'0,"17"18"16,18 35-16,-17-18 15,52 36-15,-35-36 16,-18 0-16,35 18 16,-34-18-16,-1 1 15,-17-19-15,-18 1 16,-18-18-1</inkml:trace>
  <inkml:trace contextRef="#ctx0" brushRef="#br0" timeOffset="-203143.624">20832 9772 0,'-53'71'15,"106"-142"-15,-124 194 0,53-87 0,1 34 16,17-34-16,0-19 16,17-17-1,1 0-15</inkml:trace>
  <inkml:trace contextRef="#ctx0" brushRef="#br0" timeOffset="-202737.889">20990 9331 0,'-17'0'15,"-1"0"1,18 18-1,-18-1-15,18 19 16,0-19-16,18-17 16,-18 18-16,18-1 15,-18 1-15,17 0 16,-17-1 0,0 1-1,0 0 1,0-1-1,-17-17-15,17 18 0,-18-18 16,18 18 0,0-1-16,18-17 15,-1 0-15,-17 18 16,18-18-16,17 0 16,-17 17-16</inkml:trace>
  <inkml:trace contextRef="#ctx0" brushRef="#br0" timeOffset="-202570.807">21114 9507 0,'35'0'32,"-17"0"-32,-18-17 0,35 17 15,-17 0-15,-1-18 16</inkml:trace>
  <inkml:trace contextRef="#ctx0" brushRef="#br0" timeOffset="-202426.285">21202 9349 0,'0'17'16,"0"19"0,0-19-16,0 36 15,0-35 1,18 35-16,-18-36 15,17 1-15,1-18 16</inkml:trace>
  <inkml:trace contextRef="#ctx0" brushRef="#br0" timeOffset="-202204.494">21343 9296 0,'18'17'15,"-1"1"1,-17 0-16,18 17 0,0 0 16,-18-17-16,0 17 15,0-17-15,0-1 16,0 1-16,-18-18 16,18 18-16,-18-18 15,18 17-15,-17-17 16</inkml:trace>
  <inkml:trace contextRef="#ctx0" brushRef="#br0" timeOffset="-201408.597">21255 9260 0,'18'0'32,"-1"0"-17,18 0 1,-17 0-16,0 0 16,-1 18-16,1-18 0,-18 18 0,0-1 15,0 36-15,0-35 16,-18 0-1,1-1-15,17 1 0,0-1 32,17 1-32,1-18 15,-18 18-15,18-18 16,-1 17-16,-17 1 16,-17-18-1,-1 18 1,0-18-1,18 17 1,0 1-16,18-18 16,0 18-16</inkml:trace>
  <inkml:trace contextRef="#ctx0" brushRef="#br0" timeOffset="-201208.786">21555 9913 0,'-18'88'15,"36"-176"-15,-36 194 16,18-71-16,-18-17 16,18-1-16,-35 19 15,18-19-15,-1-17 0,18 18 16</inkml:trace>
  <inkml:trace contextRef="#ctx0" brushRef="#br0" timeOffset="-200997.716">21784 9560 0,'18'0'0,"52"53"16,1-35 0,-18 17-1,-18-35-15,-17 0 16,17 0-16,-17 0 0</inkml:trace>
  <inkml:trace contextRef="#ctx0" brushRef="#br0" timeOffset="-200791.754">22243 9490 0,'-36'35'0,"19"0"16,-1 1-16,-17 52 16,17-35-16,18 35 15,0-53-15,0 0 16,0 1-16,18-19 0,-1 1 0,-17 0 15,18-18-15,0 0 16</inkml:trace>
  <inkml:trace contextRef="#ctx0" brushRef="#br0" timeOffset="-200329.966">22366 9119 0,'0'0'0,"-18"18"15,1-18-15,-1 18 16,18-1-16,0 1 16,0 0-16,18 17 15,-18-18-15,35 1 16,-17 17 0,-1-17-16,-17 0 15,0-1-15,-17 19 16,17-19-16,-18 1 15,18-1 1,0 1-16,0 0 16,0-1-1,0 1 1,18-18-16,-18 18 31,17-18-15,1 0-16</inkml:trace>
  <inkml:trace contextRef="#ctx0" brushRef="#br0" timeOffset="-200140.223">22507 9296 0,'0'17'16,"18"-17"-16,17 0 15,-17 0 1,17-17-16,-17 17 0,-1-18 16,1 18-16,0-18 0,-18 1 15,0-1 1</inkml:trace>
  <inkml:trace contextRef="#ctx0" brushRef="#br0" timeOffset="-199957.425">22631 9172 0,'0'0'16,"-18"53"-16,18-18 0,0 18 15,0-17 1,18-19-16,-18 19 0,17-1 16,1 0-1,0-35-15,-1 0 16</inkml:trace>
  <inkml:trace contextRef="#ctx0" brushRef="#br0" timeOffset="-199611.703">22772 9137 0,'17'18'16,"1"-1"-1,-18 1-15,35 0 16,-17-1-16,-18 1 16,0-1-16,0 1 15,0 0-15,0 17 16,18-17 0,-18-1-16,0 1 15,0 0-15,17-18 16,-17 17-16,0 1 15,18-1-15,-18 1 32,-18-18-17,1 18 1,-1-1-16,18 1 16,-18-18-16</inkml:trace>
  <inkml:trace contextRef="#ctx0" brushRef="#br0" timeOffset="-199479.662">23019 9560 0,'0'-17'16,"-18"-1"-1</inkml:trace>
  <inkml:trace contextRef="#ctx0" brushRef="#br0" timeOffset="-198216.999">20779 11448 0,'17'0'16,"1"0"-1,35-18-15,-18 18 0,0-18 16,18 18-16,-17-17 16,16 17-16,-34 0 0,35-18 15</inkml:trace>
  <inkml:trace contextRef="#ctx0" brushRef="#br0" timeOffset="-198078.391">21008 11324 0,'0'0'16,"0"88"-16,0-52 0,0 17 0,0-36 15,18 36 1,-18-35-16,17-1 15</inkml:trace>
  <inkml:trace contextRef="#ctx0" brushRef="#br0" timeOffset="-197521.67">22066 11007 0,'0'0'16,"-17"17"-1,-19 54 1,19-36-16,17 0 15,-18 1-15,0-1 16,18-17-16,-17-1 16,17 1-16,0-36 15</inkml:trace>
  <inkml:trace contextRef="#ctx0" brushRef="#br0" timeOffset="-197282.424">21855 10601 0,'0'0'15,"0"18"-15,17-1 0,1 36 16,17 0-16,0-18 0,71 71 16,-53-71-1,88 71-15,-88-70 16,18-1-16,-36 0 0,18 0 15,-18-17-15,1 0 0,-19-1 16,-34-17 0</inkml:trace>
  <inkml:trace contextRef="#ctx0" brushRef="#br0" timeOffset="-197014.439">21555 11536 0,'35'0'16,"-70"0"-16,88-18 0,0 18 0,105-17 15,-52-1-15,0 18 16,0 0-16,17 0 0,-17-18 15,0 18-15,17 0 0,-34 0 16,34-17 0,-70 17-16,-35 0 15,-36 0-15</inkml:trace>
  <inkml:trace contextRef="#ctx0" brushRef="#br0" timeOffset="-196748.557">21908 11800 0,'0'0'0,"0"36"0,0-19 15,0 19-15,0-1 0,17 18 16,-17-36 0,18 36-16,-1-35 15,-17 0-15,18-18 16</inkml:trace>
  <inkml:trace contextRef="#ctx0" brushRef="#br0" timeOffset="-195970.468">22225 11853 0,'18'0'16,"-36"0"31,18 18-32,0 17-15,0-17 0,0 17 16,0-17-16,18-1 16,17 19-16,-17-19 15,17 1-15,-18-18 16,19 0-1,-19-18-15,-17-17 16,0 17-16,-17-34 16,17 34-16,-18-17 15,0 17 1,1 0-16,34 18 31</inkml:trace>
  <inkml:trace contextRef="#ctx0" brushRef="#br0" timeOffset="-195696.794">22543 11889 0,'-18'35'0,"36"-70"0,-36 88 16,18-18-16,35-18 15,0 1-15,1 0 16,-1-36 0,0 18-16,-17-35 15,0 17-15,-18-17 16,-18 17-16,0 18 16,1-17-16,-1-1 0,-17 0 15,17 18-15,0 0 16</inkml:trace>
  <inkml:trace contextRef="#ctx0" brushRef="#br0" timeOffset="-195446.881">22842 11853 0,'0'0'16,"0"36"-16,0-19 15,0 19-15,18 16 16,17-34-16,-17 0 16,17-18-16,0 0 0,18 0 15,-35-18-15,0 0 16,-1 1-16,-34-36 16,17 35-16,-36-35 15,1 36-15,0-1 16,0 18-16,17 0 15</inkml:trace>
  <inkml:trace contextRef="#ctx0" brushRef="#br0" timeOffset="-194635.087">21678 11571 0,'-17'0'31,"-1"0"0,-17 0-31,-1 18 16,19-18-16,-36 17 15,-18-17 1,54 0-16,-19 0 0,-17 0 16,18 0-1</inkml:trace>
  <inkml:trace contextRef="#ctx0" brushRef="#br0" timeOffset="-191950.268">21308 11871 0,'-18'0'15,"1"0"17,17-18-1,35 18-15,-18 0-16,19 0 15,-19 0-15,1 0 16,0 18-16,-18 0 15,0 17 1,-18 18-16,0-18 0,1-17 16,-19 35-1,36-36 1,0 1-16,18-18 16,17 0-1,-17 0 1,0 0-1</inkml:trace>
  <inkml:trace contextRef="#ctx0" brushRef="#br0" timeOffset="-191421.676">21643 11994 0,'18'0'63,"-18"-17"-17,-18 17 1,36 0-31,-1 0 0,1 17-1,-36-17 1</inkml:trace>
  <inkml:trace contextRef="#ctx0" brushRef="#br0" timeOffset="-189919.885">24589 10901 0,'-71'0'15,"36"0"-15,-36 17 0,1-17 16,-1 0-16,1 18 16,-1-18-16,18 18 0,0-18 15,0 0-15,18 17 16,53 1 0,17 0-1,18-1-15,-18 1 0,0 0 16,36 17-16,-53-35 15,-1 35-15,-34-35 0,-36 53 16,17-35 0,-52 35-16,53-36 15,0 36-15,17-35 16,18-1-16,18 1 16,35 0-1,-18-18-15,18 0 0,17 0 16,-34-18-16,16 18 15,-52-18-15,18 18 16,-18 18-16,-18-18 0</inkml:trace>
  <inkml:trace contextRef="#ctx0" brushRef="#br0" timeOffset="-189574.608">24095 11924 0,'0'0'15,"17"18"-15,1-18 0,17 0 16,1-18-16,-1 0 16,-18 1-16,1-1 15,0 0-15,-18-35 16,0 36-16,-18-18 15,0 17-15,-17 0 16,18 18-16,-1 0 16,0 0-16,1 36 15,34 16-15,19 19 16,-1-53-16,53 17 16,-53-17-16,18-18 15,-35 0 1,0 0-16,-18-18 15</inkml:trace>
  <inkml:trace contextRef="#ctx0" brushRef="#br0" timeOffset="-189127.382">25047 10830 0,'18'36'15,"0"87"-15,17 18 16,-18-53-16,1 71 15,0-88-15,-1-18 16,1 35-16,0-71 16,-1 19-1,-17-19-15,18-34 16,-18-1-16</inkml:trace>
  <inkml:trace contextRef="#ctx0" brushRef="#br0" timeOffset="-188946.548">25329 10989 0,'36'141'16,"-72"-282"-16,89 370 0,-53-158 0,36 88 16,-36-89-16,35 36 15,-17-53-15,-1-18 16,1-17-16,-1 0 0,1-18 15</inkml:trace>
  <inkml:trace contextRef="#ctx0" brushRef="#br0" timeOffset="-188522.548">25665 11148 0,'0'0'16,"0"53"-16,0-18 0,0-17 16,0 17-16,17 0 0,1 53 15,-18-52-15,35 34 16,-17-52-16,-1-1 16,1-17-16,0 0 15,-1 0-15,1-17 16,-18-36-1,0 35-15,18 18 0,-18-17 16,17 34 0,19 19-1,-1-19-15,-18 1 16,19-18-16,17 35 0,-36-35 16,36 0-1,-53-18-15,18 1 0,-18-1 16,0 1-16,0-19 0,-18 19 15,1-54-15,-1 36 16,0 0-16,18-1 16,-17 19-16,17-19 0,0 19 0,17-1 15</inkml:trace>
  <inkml:trace contextRef="#ctx0" brushRef="#br0" timeOffset="-188177.907">26211 10866 0,'18'0'15,"0"0"-15,-1 0 16,1 0-16,-36 17 47,18 1-32,0 17-15,0 18 16,0-35 0,18 35-16,0-18 15,-1-17-15,1-1 16,17 1-16,-17-18 15</inkml:trace>
  <inkml:trace contextRef="#ctx0" brushRef="#br0" timeOffset="-187539.422">26458 10936 0,'0'18'16,"0"-1"-1,18-17 1,-18 18-16,0 0 47,0-1 31,18-17 16,-18 18-94,0-36 31,17 18-15,-17-35-16,18 17 15,-18 1-15,0-1 16,0-17-16,0 17 15,-18 1-15,18-1 16,0 0-16,-17 18 16,17 18 15,-18 17-31,18 18 16,0-18-16,18 18 15,-1-35-15,1 35 16,0-35-16,-1-1 15,1-17 1,-1-17-16</inkml:trace>
  <inkml:trace contextRef="#ctx0" brushRef="#br0" timeOffset="-187200.68">26635 10866 0,'17'0'31,"1"-18"-31,0 18 16,-1 0-16,1 0 16,0 0-16,-1 0 15,-17 18 1,0 34-16,0-16 15,-17-1-15,17 0 0,0 1 16,0 17-16,0-36 16,0 18-1,0-17-15,0-36 32,-18 1-32,18-1 15,-18 1 1</inkml:trace>
  <inkml:trace contextRef="#ctx0" brushRef="#br0" timeOffset="-186857.404">26970 10901 0,'-18'70'16,"36"-140"-16,-36 176 0,18-53 15,0 35 1,18-35-16,-18 53 15,0-71-15,-18 35 16,18-34-16,0 17 16,0-36-16,0 1 15,0-1-15,18-17 16,-18-17 0,0-1-16</inkml:trace>
  <inkml:trace contextRef="#ctx0" brushRef="#br0" timeOffset="-186624.649">27164 10936 0,'0'0'0,"0"18"16,0-1-16,0 19 0,18 34 15,-18-34 1,0 16-16,17 1 0,-17 18 0,0 35 15,0-36 1,0-17-16,18 35 16,-18-52-16,17 17 15,-17-36-15,18 1 16</inkml:trace>
  <inkml:trace contextRef="#ctx0" brushRef="#br0" timeOffset="-186353.9">27446 11589 0,'18'35'15,"-18"-17"-15,0-1 16,0 1 0,0 0-16,17-1 0,-17 1 15,-17-18 17</inkml:trace>
  <inkml:trace contextRef="#ctx0" brushRef="#br0" timeOffset="-186188.015">27446 11501 0,'0'-18'0,"18"18"16,-1 0-16,19 0 16,-19 0-16,1 0 15,0 18-15,-1-18 16</inkml:trace>
  <inkml:trace contextRef="#ctx0" brushRef="#br0" timeOffset="-186071.693">27517 11624 0,'0'0'0,"17"0"0,19 0 16,-36-18-16</inkml:trace>
  <inkml:trace contextRef="#ctx0" brushRef="#br0" timeOffset="-185693.093">27428 10583 0,'36'-17'16,"-19"17"-1,19 0-15,-19 17 16,19 19-16,-19-19 15,-17 1-15,0 0 16,0-1-16,-17 1 16,-1 17-1,18-17-15,-18-18 0,36 35 16,0-17 0,17-1-1,0-17 1,-17 0-16,-18 18 15</inkml:trace>
  <inkml:trace contextRef="#ctx0" brushRef="#br0" timeOffset="-185419.386">28346 11589 0,'0'0'0,"-18"0"16,0-18-16</inkml:trace>
  <inkml:trace contextRef="#ctx0" brushRef="#br0" timeOffset="-174837.624">11448 10830 0,'0'-17'16,"-18"-1"0,0 18-1,18-18 1,-17 18-16,17-17 0,-18 17 16,0 0-1,1 0 1,17 17-16,-18-17 15,18 18-15,-17 0 16,17-1-16,17 1 16,-17 0-1,18-18 1,-18 17 0,0 1-1,0-1 1,17-17-16,-17 18 15,0 0 32,0-1 47,0 1-63,-17-18 204,-1 0-204,18-18-15,-17 18 15,17 18-16,0-36 48,17 18-63,1 0 16,-1 0-1,1 0 1,-18 18 31,0 0-32,-18-1-15,18 1 16,0 0-16,0-1 16,-17-17-1,17 18-15,0 0 16,0-1-1,17 1-15,1-1 16,0-17 0,-1 0-1,-17-17 1,18 17 0,-18 17-1</inkml:trace>
  <inkml:trace contextRef="#ctx0" brushRef="#br0" timeOffset="-174526.826">11536 10918 0,'17'18'32,"1"-18"-17,0 0 1,-1 0-16,1 0 15,-18-18-15,-18 18 47</inkml:trace>
  <inkml:trace contextRef="#ctx0" brushRef="#br0" timeOffset="-174247.906">11571 10777 0,'0'18'31,"0"0"-15,0-1-1,0 19-15,-18-19 0,18 18 16,0-17-16,0 17 0,0 1 15,0-19-15,18 19 16,-18-19-16,18-17 16,-1 0-16,1 0 15,0 0-15,-1 0 16</inkml:trace>
  <inkml:trace contextRef="#ctx0" brushRef="#br0" timeOffset="-173591.731">11730 10742 0,'18'0'16,"-1"0"-1,1 0 1,-1 0-16,1 0 0,17 0 15,-17 0-15,0 0 16,-18 18 0,-18-18-1,18 17-15,-35 1 16,35 0-16,-18-1 16,18 1-1,0 0 1,18-1-1,-1 1 1,-17-1-16,18-17 16,-18 18-16,0 0 15,18-1 1,-18 1 0,17 0-1,-17-1-15,18 1 16,-18 0-16,0-1 15,0 1-15,0 0 16,-18-18 0,1 0-16,-1 0 15,0 0 17,18 17-32,-17-17 15,17 18-15,-18-18 16</inkml:trace>
  <inkml:trace contextRef="#ctx0" brushRef="#br0" timeOffset="-159910.844">27958 5697 0,'-18'-17'15,"36"34"-15,-36-52 0,36 53 32,35 35-17,-18-18-15,0 18 16,71 53-16,-53-36 16,70 36-16,-70-53 15,0-18-15,35 36 16,-35-18-1,-53-36-15,0 1 16,-17-18 0,-1 0-16</inkml:trace>
  <inkml:trace contextRef="#ctx0" brushRef="#br0" timeOffset="-159650.211">28610 5592 0,'-17'0'16,"34"0"-16,-52 17 0,17 1 16,1 35-16,-19 0 0,1 17 0,-18 18 15,-53 89-15,54-107 16,16 1-16,-34 17 15,52-53-15,0 1 16,1-1 0,34-35-1</inkml:trace>
  <inkml:trace contextRef="#ctx0" brushRef="#br0" timeOffset="-159099.509">29051 6244 0,'18'0'0,"-18"18"16,-18-1 0,18 1-16,-35 35 15,35-35-15,-18-1 16,1-17-16,17 18 16,-18 0-16,0-18 15</inkml:trace>
  <inkml:trace contextRef="#ctx0" brushRef="#br0" timeOffset="-158838.658">29298 5680 0,'0'17'0,"18"1"16,17 17-16,0 1 15,36-1-15,-36 0 16,1-17-16,-1 17 16,0-17-16,0 35 15,-17-36-15,0 1 16</inkml:trace>
  <inkml:trace contextRef="#ctx0" brushRef="#br0" timeOffset="-158560.763">29880 5768 0,'0'0'0,"0"-18"15,-17 18 1,-1 0-16,-17 0 15,17 18-15,-35 35 16,18 0-16,17-18 16,-17 36-16,35-36 15,0 35-15,0-34 16,35 34 0,1-34-16,16 52 15,-34-53-15,17 36 16,-17-54-16,-18 36 15,0-35-15,-18-1 16</inkml:trace>
  <inkml:trace contextRef="#ctx0" brushRef="#br0" timeOffset="-157921.084">28099 6703 0,'17'0'16,"-34"0"-16,52 0 0,-17-18 0,52 18 15,-34 0-15,105-17 16,-36 34-16,1-17 16,18 0-16,17 18 0,176-18 15,-158 17-15,176-17 16,-176 0-1,-36-17-15,-17 17 0,-35 0 16,-53-18-16</inkml:trace>
  <inkml:trace contextRef="#ctx0" brushRef="#br0" timeOffset="-156802.398">27481 3052 0,'0'0'16,"-17"0"-16,-19 17 0,54-17 31,17 0-15,-17 0-16,35 0 15,-35 0-15,17 0 16,0 0-16,0 0 0,18 0 0,0 0 16,88-17-1,-52 17-15,-1 0 0,106 0 16,17-18-1,142 36 1,-229-18-16,-1 0 0,159 17 16,1 1-1,-1-18 1,0 17-16,-141-17 16,71 18-1,-124-18-15,-35 0 0,35 18 16,-53-18-16,-17 17 15,-18 1 1</inkml:trace>
  <inkml:trace contextRef="#ctx0" brushRef="#br0" timeOffset="-121843.803">4568 12735 0,'0'18'16,"0"52"-1,0-17 1,18 18-16,-18 0 0,35 87 16,-17-87-16,17 35 15,-17-71-15,-18-17 16,18-1-16,-1 1 16,1-36-16,-18-17 15,0 17-15,-18-35 0</inkml:trace>
  <inkml:trace contextRef="#ctx0" brushRef="#br0" timeOffset="-121511.338">4551 12665 0,'0'0'0,"35"17"16,36 1-16,-54 0 15,54-1-15,-53 19 16,-1 16-16,-17-34 15,0 35 1,-17-18-16,17 1 0,-18 34 16,18-52-1,18-1-15,34 19 16,19-1-16,-36-17 0,36 17 16,-36-17-16,-17 17 15,-18 18 1,0-18-16,-53 0 15,18 1-15,-1-36 0,1 17 16,-36 1-16,36-1 16,18-17-16,17-17 15,17 17 1</inkml:trace>
  <inkml:trace contextRef="#ctx0" brushRef="#br0" timeOffset="-120956.09">5327 13212 0,'-35'-18'15,"17"18"-15,-17 18 16,-1-1-16,36 1 16,-35 17-1,35-17-15,0 17 16,18-17-16,17-18 15,-17-18-15,17 0 16,-35 1-16,18-19 16,-1 19-1,-17-18 1,-17 17-16,17 36 16,17 17-1,1-18-15,-18 1 16,35 0-16,-17-18 15,0 17-15,34-17 16,-34 0-16,17-17 16,-35-1-1,0 0-15,-17 1 16,-19-1-16,19 1 16,-1-1-1,18 36 1,18-1-16,-1 1 15,36 17-15,-35-17 16,17-18-16,-17 17 0,35-17 16,-36 0-1,19 0-15,-36-17 16,17-1-16,-17 0 16,0-17-16,0 18 0,0-1 15,-17-17-15,17-1 0,-18-17 16,18 1-16</inkml:trace>
  <inkml:trace contextRef="#ctx0" brushRef="#br0" timeOffset="-120793.846">5556 12718 0,'36'105'16,"-72"-210"-16,89 263 0,-35-87 0,35 70 16,-36-88-1,1 18-15,17-19 0,1 37 16,-19-54-16,18-17 15,-17-18-15,17-18 16,-17 0-16</inkml:trace>
  <inkml:trace contextRef="#ctx0" brushRef="#br0" timeOffset="-120590.289">5927 13123 0,'0'0'15,"-53"18"-15,17 0 0,-16 17 16,34-17-16,18-1 16,0 1-16,18-1 15,-1-17-15,1 18 0,52 0 16,-34-18-16,-19 0 16,19 17-16,-1-17 0,0 0 15,-17 0-15</inkml:trace>
  <inkml:trace contextRef="#ctx0" brushRef="#br0" timeOffset="-120172.132">6121 13353 0,'0'0'16,"35"105"-16,-17 1 16,-1-35-16,1-18 0,0 17 15,-1-34 1,-17-54 0,0-53-1,-17 19-15,17 16 16,-18-17-16,0-53 15,18 54-15,0-19 0,0-52 16,18 70-16,-18 35 16,18 0-16,-1 18 15,18 18-15,-17 17 16,-18 36-16,0-36 16,0 0-16,-18 1 0,1-19 15,-18 1 1,17-18-16,-17-18 15,17 1-15,18-19 16,0 19-16,18-19 16</inkml:trace>
  <inkml:trace contextRef="#ctx0" brushRef="#br0" timeOffset="-119670.441">6385 13264 0,'0'0'0,"18"18"0,-18 35 16,0-18-16,18-17 15,-18 0-15,0-36 16,0-17 0,0 17-1,-18-35-15,18 18 16,-18 0-16,18 17 16,18-17-16,0 17 15,-1 18-15,1 0 16,-1 0-16,1 18 15,0-1-15,-1 19 16,-17-19-16,18 1 16,-18-1-16,18-17 62,-1 18-62,1 0 16,0-18-1,-1 17-15,1-17 16,0 0-16,-18-17 16,17-1-16,-17 0 15,-17-17 1,-1 0-16,0 17 16,1 1-16,-1 17 15,0-18 1,18 36-16,18-1 15,17-17 1,-17 18-16</inkml:trace>
  <inkml:trace contextRef="#ctx0" brushRef="#br0" timeOffset="-119364.947">6791 13388 0,'0'0'15,"18"106"-15,-18-53 0,17 53 16,1-71-16,-18 18 15,0-36-15,-18-34 16,1-36 0,-1 18-16,0-1 15,1-52-15,17 35 16,0-53-16,17 53 16,36-35-1,-35 53-15,35 17 16,-18 18-16,0 36 15,-35-1-15,0-18 16,0 19-16,-35 34 16,0-52-16,-18 17 0,35-35 15,-35 0 1,36-17-16,17-1 0,0 0 16,0 1-16</inkml:trace>
  <inkml:trace contextRef="#ctx0" brushRef="#br0" timeOffset="-118957.876">7796 13053 0,'18'0'16,"17"-18"-16,18 18 15,0 0-15,35-17 16,-52-1 0,-1 0-16,0 18 0,0-17 15,1-1-15,-36 0 16,0 1-16</inkml:trace>
  <inkml:trace contextRef="#ctx0" brushRef="#br0" timeOffset="-118619.69">8026 12841 0,'17'88'0,"-34"-176"0,34 229 16,1-88-16,-18-18 0,18 1 15,17-19-15,0 36 16,0-53-16,1 18 15,-19-18-15,19-18 16,-36 1 0,17 17 15,1 17-31,-18 1 16,53-18-1,-36 18-15,36-36 16,-35 18-16,0-18 15,-1 18-15,-17-17 0,0-1 16,-17 0-16,-36 1 0,17-1 16,-34 18-16,35 0 15,-1 0-15,19 0 16,-19 35-16,36-17 16</inkml:trace>
  <inkml:trace contextRef="#ctx0" brushRef="#br0" timeOffset="-117973.497">9472 13018 0,'-18'0'16,"18"17"-16,-17 1 0,-1 35 16,18-18-1,0 0-15,0 1 16,53 52-16,0-53 15,18-35 1,-19-18-16,19-17 16,-53 17-16,35-34 15,-53 34-15,0-17 16,-18 17-16,-17 18 16,17 18-16,-35 17 15,53 0-15,-18 0 16,36-35-16,17 18 15,1-18 1,17-18-16,-18 18 16,0-35-16,-17 18 15,-18-19 1,0 19-16,-35-1 16,17 18-16,0-18 0,1 1 15</inkml:trace>
  <inkml:trace contextRef="#ctx0" brushRef="#br0" timeOffset="-117379.033">9948 13264 0,'0'0'16,"18"36"-16,-18-19 0,0 1 16,18 0-16,-18-36 31,17-35-16,-17 35-15,0-17 0,0 18 16,0-19-16,0 19 16,0 34-1,18 1 1,-18 0-16,18 34 16,-1-34-16,18 0 15,-17-1-15,17-17 16,-35-17-16,18-1 15,-18 0-15,0 1 16,0-1-16,0 1 16,0 34-1,35 18 1,-35 1-16,36 34 16,-1-17-16,-18 0 0,19 35 15,-36-35-15,17-17 16,-17 16-16,0-16 15,0-1-15,0-17 16,-35-36-16,35 0 16,-35-52-16,17 35 15,-17-54-15,35 19 16,0 17-16,0-18 16,0 1-16,18-18 15,17 70-15,0 18 16,-17 0-16,17 35 15,-35 0-15,-18 18 16,1-17-16,-19-1 16,19-17-16,-1-1 15,18-34-15,18 17 16,-1-36-16</inkml:trace>
  <inkml:trace contextRef="#ctx0" brushRef="#br0" timeOffset="-116824.284">10548 13247 0,'0'0'16,"-18"53"-16,18-36 0,0 1 15,0 0-15,18-18 0,0 0 16,-1 0-16,1 0 16,0-18-16,-1 18 0,1-35 15,-18 17-15,0 0 16,0 1-1,0-1-15,0 1 16,0 34 0,18 1-16,-18-1 15,17-17-15,-17 18 0,18-18 16,-1 18-16,1-18 16,-18-18-1,0 0 1,0 1-1,0-1-15,0 1 16,18 17-16,-18-18 16,17 18-16,1 0 15,-18-18-15,35 18 0,-17 0 16,0-17-16,34-1 16,-34 18-16,0-18 15,-1 18-15,-17-17 0,0-1 16,-17 0-16,-1 1 15,0-18 1,18 17-16,-17 0 16,17 36-1,17 0-15,-17 34 16,18 1-16,0 18 16,-18-18-16,17 17 15,-17-34-15,18-19 16,0 19-16</inkml:trace>
  <inkml:trace contextRef="#ctx0" brushRef="#br0" timeOffset="-116200.086">12400 13053 0,'0'0'16,"-17"-35"-16,-1 35 16,-35-18-16,0 36 15,18-1-15,-18 36 16,53-18-16,0 1 15,0-1-15,0-17 16,53 17-16,-18-35 16,0 0-16,1 0 0,17-18 15,-1-17-15,-34 0 16,17-1-16,-35 19 16,0-1-16,-17 18 15,17 35 1,0 18-16,17 53 15,-17-35-15,18-1 0,0-17 16,-18 0-16,17 53 16,-17-71-16,-17 18 15,-19-35-15,-34-18 16,35 0-16,-1-18 16,1 0-16,-18-34 15,35 16-15,18-52 16,0 17-16,0 1 15</inkml:trace>
  <inkml:trace contextRef="#ctx0" brushRef="#br0" timeOffset="-116104.689">12594 13353 0,'0'17'15</inkml:trace>
  <inkml:trace contextRef="#ctx0" brushRef="#br0" timeOffset="-115221.506">12647 13229 0,'0'0'16,"-18"-35"-16,1 0 15,17 17-15,0 0 16,17 18-16,1 0 16,0 0-16,17 18 15,-17 0-15,-1-18 16,1 0-16,0 17 0,17-17 15,-18 0 1,-17 18 0,-17 17-1,17-17-15,-18 35 16,18-18-16,0 0 16,18-35-1,-1 0-15,1 0 16,0 0-16,17-35 15,-35 17-15,18 1 0,-18-1 16,0-17-16,0 17 16,-18 1-16,0 17 15,18 17 17,0 1-32,18-1 15,17 1-15,-17-18 16,0 18-16,-1-18 0,19 0 15,-36 17 17,0 1-17,0 0 1,17-18-16,1 17 16,-1-34-1,1 17-15,0-18 16,-18 0-16,17-17 0,-17-18 15,0 18-15,0-53 16,-17 35-16,-19-18 16,19 18-1,-1 18-15,18 17 0,-17 1 16,-1 17-16,0 0 16,1 35-16,17 36 15,0-18-15,35 35 16,-17-53-16,-1 18 15,1-18-15,17 0 0,-17-17 16,35 17-16,-18-35 16,-17 0-16,-1 0 15,1 0-15,-18-17 16,0-1-16,-18 0 16,18 1-16,0-1 15,18 18 1,-18 18-16,17-18 15,19 0-15,-19 0 16,1 0 0,-18-18-16,0 1 15,0-1 1,0 0-16,-18 1 16</inkml:trace>
  <inkml:trace contextRef="#ctx0" brushRef="#br0" timeOffset="-114988.004">13406 13264 0,'0'18'15,"17"-18"1,1-18 0,-1 18-1,1 0 1,0-17-1,-1 17 1,-17-18 0,18 18-16,-18-17 0,18 17 15,-18-18-15,17 0 0,-17-35 16,18 18-16,-18-35 16</inkml:trace>
  <inkml:trace contextRef="#ctx0" brushRef="#br0" timeOffset="-114844.03">13564 12806 0,'0'17'0,"0"-34"16,0 34-16,0 19 0,18 17 0,-18-18 16,18 18-16,-18 0 0,17-18 15,19 36 1,-19-36-16,1 0 0,-1-17 16,-17-1-16,18-17 0,-18 18 15,-18-18-15</inkml:trace>
  <inkml:trace contextRef="#ctx0" brushRef="#br0" timeOffset="-114713.244">13617 13070 0,'0'0'0,"18"0"0,17 0 16,-17 18-16,17-18 0,0 0 16,1 18-16,-19-18 0,1 17 15,0-17-15,-1 0 16</inkml:trace>
  <inkml:trace contextRef="#ctx0" brushRef="#br0" timeOffset="-114381.939">14005 13123 0,'0'-17'0,"-17"34"16,17 19-1,17-1 1,1 0-16,0-17 16,17-1-1,-18 1-15,-17 0 16,-17-1-1,-36-17-15,35 0 16,-35 0-16,36 0 16,-19 0-1,19 0-15</inkml:trace>
  <inkml:trace contextRef="#ctx0" brushRef="#br0" timeOffset="-113419.59">15117 13247 0,'-18'35'0,"18"36"16,18-36-16,-1 0 15,18-17-15,1-36 16,-1 1-16</inkml:trace>
  <inkml:trace contextRef="#ctx0" brushRef="#br0" timeOffset="-113202.792">15293 13264 0,'0'-17'16,"0"-18"-16,0 87 0,18-87 31,-18 88-31,17-35 16,18 35-16,1-36 15,34 19-15,-52-36 16,35-18 0,-35 0-16,-1 1 15,-17-1-15,0 0 0,-17-35 16,-1 36-16,-17-1 16,17 18-16,0-17 15,1 34-15,34 1 16</inkml:trace>
  <inkml:trace contextRef="#ctx0" brushRef="#br0" timeOffset="-112857.984">15663 13317 0,'0'36'0,"0"-72"16,0 89-16,-17-53 0,17 18 16,0-36-1,0-35 1,0 36-16,0-36 15,0 18-15,17 17 0,1-35 16,0 53-16,-1-18 16,1 18-1,17 18-15,-17 0 16,-18-1 0</inkml:trace>
  <inkml:trace contextRef="#ctx0" brushRef="#br0" timeOffset="-112635.115">15910 13176 0,'0'0'0,"18"0"16,0-17-1,17 17 1,18-18-16,-36 18 16,36 0-16,-35 0 15,-18-18 1</inkml:trace>
  <inkml:trace contextRef="#ctx0" brushRef="#br0" timeOffset="-112446.971">16034 12965 0,'0'0'15,"0"17"1,0 36-16,0-18 16,17 18-16,1 18 15,0-36-15,-1 36 16,1-54-16,17 19 16,-17-36-16,17 17 15,-17-17 1,-1-17-16</inkml:trace>
  <inkml:trace contextRef="#ctx0" brushRef="#br0" timeOffset="-111706.507">17163 12665 0,'0'0'16,"17"-18"0,1 18-16,0 0 15,52 18-15,-17-18 0,-18 0 16,1 0-16,34-18 15,-52 18-15,-1-18 0,-34 18 16,-36 0 0,18 18-1,-36 0-15,53 17 16,-17 18-16,35 0 16,0-18-16,35 18 15,-17 0-15,17 0 0,1-18 16,-1 0-16,35 36 15,-34-36-15,-1 18 16,-35-18-16,-18 1 16,1-19-16,-54-17 15,18 0-15,-35 0 16,53-17-16,-18-1 16,53 0-16,0 1 15,17 17-15,36-35 16</inkml:trace>
  <inkml:trace contextRef="#ctx0" brushRef="#br0" timeOffset="-111005.909">17868 12471 0,'0'-18'15,"-17"18"1,-1-18 0,0 18-16,1 18 15,-1-18-15,0 18 16,18 17-16,18 0 16,0-17-16,-1 0 15,1 17-15,0-18 16,17 19-16,-18-19 15,-34 1 1,17 0-16,-18-18 16,1 0-16,-19 17 15,19-17-15,-1 0 16,0 0-16,1 0 16,17 18-1,17 0 1,-17-1-16,18 1 15,0-18-15,-18 17 16,0 1-16,0 0 16,0-1-1,17-17 1,1 0-16</inkml:trace>
  <inkml:trace contextRef="#ctx0" brushRef="#br0" timeOffset="-110829.95">17939 12700 0,'0'0'0,"35"0"0,-17 0 16,-1 0-16,19 0 0,-19-18 16,19 18-16,-19-17 15,-17-1 1</inkml:trace>
  <inkml:trace contextRef="#ctx0" brushRef="#br0" timeOffset="-110644.08">18045 12577 0,'-18'52'15,"0"-16"-15,18-19 16,0 36-1,18-17-15,-18-19 0,35 18 16,-17-17-16,17-18 16,0 0-16,-17-18 15</inkml:trace>
  <inkml:trace contextRef="#ctx0" brushRef="#br0" timeOffset="-110344.045">18239 12541 0,'0'0'16,"17"0"-16,1-17 0,0 17 16,-1 0-1,-17 17-15,0 1 16,0 0 0,0-1-16,0 18 15,0-17-15,18 0 16,-1-1-1,1 1-15,0 0 16,-36-18 0,0 0-1,1 0-15,-1 0 0,-17 0 16,35 17 0,-18-17-16,18 18 0,0 0 31</inkml:trace>
  <inkml:trace contextRef="#ctx0" brushRef="#br0" timeOffset="-109699.67">19491 12612 0,'0'0'16,"-53"70"-16,18 1 15,35-1-15,-18 72 16,36-54-16,17 53 16,0-88-16,1 0 0,52 35 15,-53-53-15,36 0 16,-54-35-1</inkml:trace>
  <inkml:trace contextRef="#ctx0" brushRef="#br0" timeOffset="-109371.176">19932 13123 0,'0'89'16,"0"-178"-16,0 230 16,0-105-16,35 34 15,-17-34-15,17-19 16,-17-17-16,-1 0 0,19 0 0,-19 0 16,1-53-16,0 18 15,-18 0-15,0-36 16,0 18-1,0 36-15,-18 17 0,18-18 16,18 53 0,17 18-1,-35-35-15,35 35 16,-17-53-16,-1 17 16</inkml:trace>
  <inkml:trace contextRef="#ctx0" brushRef="#br0" timeOffset="-109115.426">20373 13106 0,'-18'35'16,"36"-70"-16,-53 105 0,17-17 16,36-35-16,-1 17 15,-17-17-15,18-1 16,0 1-1,-18 0 1,-18-18-16,18 17 16,0 1-16,-18-18 15,18 18-15,-17-18 32</inkml:trace>
  <inkml:trace contextRef="#ctx0" brushRef="#br0" timeOffset="-108954.264">20461 13212 0,'18'52'16,"-36"-104"-16,36 122 0,-1-17 15,1-35 1</inkml:trace>
  <inkml:trace contextRef="#ctx0" brushRef="#br0" timeOffset="-108671.569">20549 13300 0,'0'-18'0,"0"36"0,18-36 15,0 18 1,17 18-16,-17 17 16,-1 0-16,1 1 0,-1-1 15,19 35-15,-19-17 16,1 18-16,-18-36 15,-18 18 1,1-18-16,-1-17 0,0-18 16,-34 18-16,34-18 15,-35-36-15,35 1 16,18-18-16,0-35 16,18 35-16,53-53 15,-19 71-15,1 0 16,0-1-16,-17 19 15,52-19-15,-71 19 16,1 17-16</inkml:trace>
  <inkml:trace contextRef="#ctx0" brushRef="#br0" timeOffset="-107964.866">21731 12771 0,'0'-18'0,"0"36"16,-18-18-16,18 70 15,-17-35-15,17 89 16,0-71-16,0 53 16,0-53-16,17 35 15,19-71-15,-1 36 16,0-35-16,18 17 16,-35-35-16,17 0 15,-17-17 1</inkml:trace>
  <inkml:trace contextRef="#ctx0" brushRef="#br0" timeOffset="-107770">21978 13000 0,'0'0'0,"0"53"16,18 0-16,35 35 15,-18-53-15,35 36 16,-34-36-16,34 36 16,-52-54-16,35 1 15</inkml:trace>
  <inkml:trace contextRef="#ctx0" brushRef="#br0" timeOffset="-107558.532">22243 12947 0,'0'0'0,"-36"106"16,19-36-16,-1-17 16,0 0-16,18 0 0,-17-18 15,17 18-15,0-35 16,0 0-16,0-1 0,17 1 15,1-18-15,0-18 16</inkml:trace>
  <inkml:trace contextRef="#ctx0" brushRef="#br0" timeOffset="-107141.166">22507 12665 0,'0'0'16,"-35"17"-16,17 1 0,1 0 15,17-1-15,17 19 16,1-36-16,0 17 15,-1-17-15,-17 18 0,36-1 16,-36 1 0,0 0-16,-18 17 15,0-17-15,-17-18 16,17 0-16,-17 17 16,35 1 15,18 0-31,-18-1 15,35 1-15,-35 0 16,18-18 0</inkml:trace>
  <inkml:trace contextRef="#ctx0" brushRef="#br0" timeOffset="-106963.951">22631 12876 0,'17'-17'15,"19"17"-15,-1-18 16,-17 18 0,-1-18-16</inkml:trace>
  <inkml:trace contextRef="#ctx0" brushRef="#br0" timeOffset="-106819.104">22719 12788 0,'0'0'0,"0"18"0,-18 52 16,18 1-16,0-53 15,18-1-15,-18 19 16,18-36-16,-1 0 0,18 0 15</inkml:trace>
  <inkml:trace contextRef="#ctx0" brushRef="#br0" timeOffset="-106495.315">22860 12682 0,'18'0'16,"-1"0"-16,19 18 15,-19-18 1,1 18-16,-1-1 0,-17 1 16,-17 0-1,-1 17-15,18-18 16,0 1-16,0 17 16,0-17-16,18 0 15,-1-1-15,1 1 16,0-18-16,-1 18 15,-34-1 1,-19-17 0,19 0-16,-1 0 0,1 0 15,-1 18-15,0 0 16,18-1 0</inkml:trace>
  <inkml:trace contextRef="#ctx0" brushRef="#br0" timeOffset="-106333.376">23213 13229 0,'-35'71'16,"70"-142"-16,-88 177 0,35-71 16,1 1-16,-19-19 0,-17 36 15,18-35-15,0-1 16,0 1-16</inkml:trace>
  <inkml:trace contextRef="#ctx0" brushRef="#br0" timeOffset="-105917.493">23530 12823 0,'0'0'0,"36"18"0,-1-18 15,35 35-15,-34-17 16,34 17-16,-52 1 15,17-1-15,-17 0 16,-18-17 0</inkml:trace>
  <inkml:trace contextRef="#ctx0" brushRef="#br0" timeOffset="-105724.413">24042 12806 0,'0'0'16,"-53"88"-16,18-35 0,-1 0 16,19 0-16,-19 0 0,19 35 15,17-35 1,17 0-16,1-18 16,0-17-16,17-18 0,-17 17 15</inkml:trace>
  <inkml:trace contextRef="#ctx0" brushRef="#br0" timeOffset="-105244.895">24324 12612 0,'0'0'0,"-18"-18"16,1 18-16,17 18 0,-18-1 15,0-17-15,1 36 0,17-19 16,0 1 0,0 0-16,17-1 0,1 1 15,0-18-15,-1 18 0,1-1 16,0 1-16,-18-1 16,-18 1-16,-17 17 15,17-17 1,0-18-16,1 18 15,17-1-15,0 1 0,0 0 16,17-1 0,1-17-16,17 18 15,-17-18 1,0 0-16</inkml:trace>
  <inkml:trace contextRef="#ctx0" brushRef="#br0" timeOffset="-105050.382">24518 12823 0,'0'0'16,"53"0"-16,-18-17 15,1 17 1,-19-18-16,18 18 15,-35-17-15,-17-1 16</inkml:trace>
  <inkml:trace contextRef="#ctx0" brushRef="#br0" timeOffset="-104892.577">24589 12771 0,'0'35'15,"0"-18"-15,0 19 16,17-19-16,-17 36 15,0-35-15,18 35 16,0-53-16,-18 18 16,17-18-16,1 0 15,-1-18-15</inkml:trace>
  <inkml:trace contextRef="#ctx0" brushRef="#br0" timeOffset="-104549.586">24800 12647 0,'0'0'16,"18"0"-16,0 18 0,-1-1 16,-17 1-16,0 17 15,0-17-15,0 17 0,0-17 16,-17-1-1,17 1-15,0 0 16,0-1-16,17-17 16,1 18-16,-1 0 15,1-18-15,-18 17 16,-18 1 0,1-18-1,-1 0-15,1 0 16,34 0 15,1 0-31</inkml:trace>
  <inkml:trace contextRef="#ctx0" brushRef="#br0" timeOffset="-104176.523">25083 12700 0,'17'18'15,"18"17"1,1-17 0,17 52-16,-18-17 0,-17 0 15,17 0-15,-18 0 16,1 70-16,-18-52 16,-18 35-16,-17-53 15,-18 17-15,18-35 16,17-17-16,-17 0 15,17-18-15,-17 17 16,18-34-16</inkml:trace>
  <inkml:trace contextRef="#ctx0" brushRef="#br0" timeOffset="-103676.666">25418 12506 0,'0'0'15,"17"0"-15,-17 35 16,18 1-16,17 16 0,0 1 0,18 18 16,36 88-1,-36-71-15,17 53 16,-35-53-16,-17 36 16,-36-1-1,1-88-15,-1 18 0,-17-17 16,-36 34-16,36-52 15,-18-1-15,35 1 0,-17-18 16,0 0-16</inkml:trace>
  <inkml:trace contextRef="#ctx0" brushRef="#br0" timeOffset="-101182.933">4815 14446 0,'-17'71'16,"17"-18"-16,-18 123 15,18-70-15,0 88 16,18-106-16,-1-17 15,1-1-15,0-34 0,52-1 16,-34-35-16,16-18 16,-34-17-16,17-36 15,-17 18-15,-18 18 16,0 0-16,0 17 0,18 1 16,-18 34-16,17 19 15,1 16-15,17 19 0,53 17 16,-52-53-1,70 1-15,-54-36 16,-16 0-16,-1-36 0,0 1 16,18-53-16,-53 35 15,-17-70-15,-19 70 16,-34-71 0,34 71-16,-69-35 15,87 70-15,-17 1 16,35 34-16,35 36 15,0-35-15,1 17 16</inkml:trace>
  <inkml:trace contextRef="#ctx0" brushRef="#br0" timeOffset="-100940.646">5856 15081 0,'18'18'16,"-36"-36"-16,53 54 0,18-19 15,-17-17-15,34 0 16,-17 0-1,-35-17-15</inkml:trace>
  <inkml:trace contextRef="#ctx0" brushRef="#br0" timeOffset="-99009.399">5433 14217 0,'17'0'46,"19"0"-30,-19 0-16,19-18 0,-19 18 16</inkml:trace>
  <inkml:trace contextRef="#ctx0" brushRef="#br0" timeOffset="-98865.356">5433 14217 0,'0'53'0,"0"-106"0,35 159 16,-35-89-16,18 19 0,-1-1 16,1 0-16,-18 1 0,18-19 15,-1 18 1,1-17-16,0-18 16</inkml:trace>
  <inkml:trace contextRef="#ctx0" brushRef="#br0" timeOffset="-98547.617">5609 14482 0,'0'0'16,"18"0"0,17-36-16,0 1 15,-17 0-15,0-18 16,-18 18-1,0-18-15,0 17 16,0 19-16,-18-1 0,0 0 16,1 18-16,-1 0 15,0 18 1,18 35-16,0-18 0,0 36 16,18-36-1,17 18-15,-17-35 16,35-1-16,-35-17 15,-1 0 1,1-17-16</inkml:trace>
  <inkml:trace contextRef="#ctx0" brushRef="#br0" timeOffset="-98309.735">5786 14129 0,'17'0'15,"-34"0"-15,52 0 0,-18 17 0,1 1 16,0 0-16,-1-1 16,-17 1-16,0 17 15,0-17-15,0 17 16,0-17 0,-17 17-16,-1-35 15,0 18-15,1-18 16,-1 0-1</inkml:trace>
  <inkml:trace contextRef="#ctx0" brushRef="#br0" timeOffset="-98019.141">5838 14852 0,'0'18'15,"18"-18"1,17-18-16,1 18 16,-1 0-16,18-18 15,-35 1-15</inkml:trace>
  <inkml:trace contextRef="#ctx0" brushRef="#br0" timeOffset="-96196.308">5697 14887 0,'18'0'16</inkml:trace>
  <inkml:trace contextRef="#ctx0" brushRef="#br0" timeOffset="-96057.795">5750 15099 0,'0'0'16,"-17"18"-16</inkml:trace>
  <inkml:trace contextRef="#ctx0" brushRef="#br0" timeOffset="-95166.773">6738 14728 0,'0'18'16,"0"70"-1,-18-35-15,18 18 0,0 35 16,0-53 0,0 35-16,0-71 15,36 19-15,-19-36 16,1-36 0,0 19-16,-1-19 15,1-16 1,0 52-16,17 0 15,-18 17 1,19 36-16,-1-35 16,18-1-16,-35-17 15,17 0-15,-18-17 16,54-36-16,-53 18 0,-1-18 16,1-36-1,-36-16 1,-35-19-16,0 71 15,18 18 1,35 17-16,-17 36 16</inkml:trace>
  <inkml:trace contextRef="#ctx0" brushRef="#br0" timeOffset="-94856.765">7232 14340 0,'0'0'0,"18"0"0,17 0 16,0 0-16,-17 0 0,17 0 16,-17-17-16</inkml:trace>
  <inkml:trace contextRef="#ctx0" brushRef="#br0" timeOffset="-94690.038">7267 14411 0,'18'71'0,"-36"-142"0,54 177 16,-19-89-16,-17 1 0,18 17 15,-1-17-15,19 0 16,-19-18-16,1 0 15</inkml:trace>
  <inkml:trace contextRef="#ctx0" brushRef="#br0" timeOffset="-94383.929">7514 14517 0,'18'0'15,"-1"0"-15,-17-18 16,18 1-16,0-19 0,-1 1 16,1 0-16,-18-1 15,0 1-15,0 18 16,-18-1-16,1 0 16,-1 36-1,0 0-15,18 34 16,0-34-16,18 17 15,0-17-15,-1 17 16,19 18-16,-19-35 16,36-1-16,-35-17 15,17 18-15,-17-36 16</inkml:trace>
  <inkml:trace contextRef="#ctx0" brushRef="#br0" timeOffset="-94116.143">7814 14217 0,'0'0'15,"35"0"-15,-17 0 16,17 18-16,-17-1 16,0 19-16,-18-19 15,17 36-15,-17-18 16,18 18-16,-18-17 15,0-1 1,0-18-16,0 1 16,-18-18-1,18-18-15,-17 18 16,17-17-16,-18 17 16,0 0-16</inkml:trace>
  <inkml:trace contextRef="#ctx0" brushRef="#br0" timeOffset="-93864.166">8114 14887 0,'53'18'15,"-106"-36"-15,141 36 0,-53-18 0,18 0 16,-17 0-16,16 0 16,-16 0-16</inkml:trace>
  <inkml:trace contextRef="#ctx0" brushRef="#br0" timeOffset="-93415.431">9243 14658 0,'17'18'16,"-17"34"-1,0 72-15,0-53 16,0 17-16,-17-35 0,-18 17 15,17-35-15,-17 18 16,17-35-16,-17 0 0,-18-1 16,17-34-16,1-19 15,35 1-15,-17-53 16,34 53-16,18-18 16,1 35-16,34 0 15,-34 36-15,34 53 16,-35-18-1,18 35-15,-35-53 16,35 0-16,-18-17 16</inkml:trace>
  <inkml:trace contextRef="#ctx0" brushRef="#br0" timeOffset="-93021.174">9719 14958 0,'-35'53'15,"70"-106"-15,-88 159 0,35-71 16,18 18-16,0-18 0,36 18 16,-19-18-16,1-35 0,17 18 15,18-36 1,-17 1-16,-19-1 0,1-17 15,-1 17-15,1-35 0,-18-17 16,0 17-16,0 0 16,-35-71-16,0 54 15,-18-71-15,17 70 16,1 18 0,17 53-16,18 35 15,0 18-15,36 88 16,-19-52-16,36 52 15,-17-71-15,34 36 16,-35-71-16,36 1 16,-36-36-16,0 0 15</inkml:trace>
  <inkml:trace contextRef="#ctx0" brushRef="#br0" timeOffset="-92227.042">10266 14605 0,'0'-18'0,"0"36"0,0 0 16,0-1-16,-18 107 16,18-54-16,0 71 15,18-70-15,-18-18 16,35 17-16,-17-34 15,17-1-15,-17-35 16,35-35-16,-36 17 16,1-35-16,0 18 15,-18-36 1,0 54-16,0-1 16,0 36-1,17 17-15,18-17 16,1 17-16,-1-17 15,-17-18-15,-1 0 0,36-18 16,-35 0-16,-1-35 16,-17 36-1,0-71-15,0 52 16,-35-52-16,18 53 16,-19-36-1,36 36-15</inkml:trace>
  <inkml:trace contextRef="#ctx0" brushRef="#br0" timeOffset="-92042.879">10795 14217 0,'0'0'0,"18"-18"0,17 18 16,-17 0-16,-1 0 15,-17 18-15,0 0 16,-17-18 0</inkml:trace>
  <inkml:trace contextRef="#ctx0" brushRef="#br0" timeOffset="-91913.222">10795 14217 0,'0'53'16,"0"-106"-16,0 141 0,0-70 0,18 70 15,-1-53-15,1 36 16,0-36-16,-1-17 15,1-1-15,-18 1 0,17-18 16,-17 18-16,0-36 16</inkml:trace>
  <inkml:trace contextRef="#ctx0" brushRef="#br0" timeOffset="-91606.019">11007 14482 0,'0'0'16,"17"17"-16,1-34 16,17-1-16,-17-17 15,-18 17-15,18-35 16,-18 18-16,0 0 16,-18 17-16,18 0 15,-18 18-15,18 18 16,18 17-1,-18 0-15,18 18 16,-1-17-16,1-1 16,-18-17-16,17 17 15,1-35-15,17 35 16,-17-35-16,-18-18 16,18 1-16</inkml:trace>
  <inkml:trace contextRef="#ctx0" brushRef="#br0" timeOffset="-91320.378">11289 14129 0,'0'0'16,"0"17"-16,0 1 0,0 0 16,18 17-1,17 0-15,-18-17 16,19 0-1,-36-1-15,17 1 16,-17-1-16,18 19 16,-18-19-16,0 1 0,-18 17 15,1-17-15,-1-18 16,0 18 0,1-18-16,-1 0 15,18-18 1,0 0-1</inkml:trace>
  <inkml:trace contextRef="#ctx0" brushRef="#br0" timeOffset="-90718.927">12171 15134 0,'0'35'15,"0"1"-15,0-19 16,0 19-16,-18-19 0,1 19 16,-36 16-1,53-34-15,-18 0 16</inkml:trace>
  <inkml:trace contextRef="#ctx0" brushRef="#br0" timeOffset="-90173.958">13141 14464 0,'18'159'0,"-36"-318"0,71 388 16,-35-70-16,-18-106 16,17 35-1,1-53-15,-18-17 0,0 0 16,0-36-16,17-17 15,1-1-15,0 19 16,52-36-16,-34 35 16,52 54-16,0 34 15,-70-17-15,-18 0 16,-18 35 0,-17-53-16,-71 36 15,35-53-15,-52 17 16,70-35-16,18 0 0,-1-18 15,19-17-15,17-18 16,17 0-16</inkml:trace>
  <inkml:trace contextRef="#ctx0" brushRef="#br0" timeOffset="-89962.964">13600 14323 0,'35'0'16,"35"0"-16,-52 0 15,35-18-15,-35 18 16</inkml:trace>
  <inkml:trace contextRef="#ctx0" brushRef="#br0" timeOffset="-89818.734">13670 14358 0,'0'0'16,"0"71"-16,18-36 0,-1 18 16,-17-18-16,36 18 15,-19-35-15,36-1 16,-35-17-16,17-17 15</inkml:trace>
  <inkml:trace contextRef="#ctx0" brushRef="#br0" timeOffset="-89523.528">13935 14534 0,'17'-17'16,"1"-1"-16,0-17 15,-1 17 1,1-52-16,0 34 16,-18-34-16,0 35 15,0-1-15,0 1 16,-18 17-16,18 54 16,-18 17-1,18 0-15,18 35 16,0-35-16,-1 17 15,1-35-15,35-17 16,-18 0-16,18-36 16,-18 0-16,-17 1 15</inkml:trace>
  <inkml:trace contextRef="#ctx0" brushRef="#br0" timeOffset="-89238.664">14252 14111 0,'18'0'16,"-36"0"-16,54 0 0,-1 18 15,-18-18-15,19 35 16,-19-17-16,19 35 16,-36-36-16,17 54 15,1-36-15,-18 0 16,18 1-16,-18-1 0,0 18 15,0-36-15,0 1 16,-18-18-16,0 0 16,1 0-1,-1-18 1,0 18-16,18-17 16</inkml:trace>
  <inkml:trace contextRef="#ctx0" brushRef="#br0" timeOffset="-88978.949">14870 14676 0,'0'0'0,"17"0"0,36 0 16,35 0-1,1 0 1,-54-18-16,0 18 0,-17 0 16,-54 0-1</inkml:trace>
  <inkml:trace contextRef="#ctx0" brushRef="#br0" timeOffset="-88871.863">14958 14799 0,'53'0'16,"-106"0"-16,141 0 0,-70-18 0,-1 18 16</inkml:trace>
  <inkml:trace contextRef="#ctx0" brushRef="#br0" timeOffset="-88457.916">14587 14693 0,'0'18'47,"18"-1"-47,-18 1 15,0 0-15,0-1 16</inkml:trace>
  <inkml:trace contextRef="#ctx0" brushRef="#br0" timeOffset="-88388.747">14587 14834 0,'0'36'16,"0"-19"-1,0-70-15,18 106 0</inkml:trace>
  <inkml:trace contextRef="#ctx0" brushRef="#br0" timeOffset="-87749.206">15840 14411 0,'0'0'15,"17"106"-15,1-36 0,0 89 16,-18-71-1,0-17-15,17-18 0,-17 35 16,0-70-16,18-1 16,-18-34-1,0-1-15,0-17 0,18-1 16,-1 1-16,1 0 16,17-18-16,0 35 15,18 18-15,-35 18 16,0 53-16,-18-36 15,-18 0-15,-53 0 16,36-17-16,-53 0 16,35-18-16,-53 0 15,71 0-15,17-18 16,1-17-16</inkml:trace>
  <inkml:trace contextRef="#ctx0" brushRef="#br0" timeOffset="-87399.141">16175 14146 0,'0'0'0,"53"18"15,-36 0-15,54-18 16,-36-18-16,1 18 0,-19-18 16,1 1-16,-18-1 15</inkml:trace>
  <inkml:trace contextRef="#ctx0" brushRef="#br0" timeOffset="-87237.649">16263 14182 0,'0'53'16,"0"-106"-16,18 141 0,-18-35 0,0 0 16,0-18-16,17 36 15,1-54-15,0 1 16,-1-1-16,1-34 16,0 17-16</inkml:trace>
  <inkml:trace contextRef="#ctx0" brushRef="#br0" timeOffset="-86974.349">16457 14376 0,'18'-18'15,"-1"0"1,1 1-16,17-54 16,-35 36-16,18 17 0,-18-52 15,18 52-15,-18 0 16,-18 18-16,0 18 15,18 0-15,0 70 16,0-53 0,0 36-16,0-36 15,36 18-15,-19-35 16,1-18-16,-1 17 16,19-17-16,-19-17 0,1-1 0,0 0 15</inkml:trace>
  <inkml:trace contextRef="#ctx0" brushRef="#br0" timeOffset="-86670.813">16704 14005 0,'0'0'16,"18"18"-16,-1-18 0,-17 18 15,18-1-15,17 18 16,-17-17-16,17 0 15,-17-1-15,-1-17 0,-17 18 16,0 0-16,0-1 16,0 19-16,0-1 15,0 0-15,0-17 16,0-1-16,0 1 0,0 0 16,-17-1-1,-1-17 1,1 0 15</inkml:trace>
  <inkml:trace contextRef="#ctx0" brushRef="#br0" timeOffset="-86464.597">17145 14746 0,'18'0'16,"35"0"0,-18 0-16,18 0 0,0 0 15,-18 0-15,0 18 0,1-18 16</inkml:trace>
  <inkml:trace contextRef="#ctx0" brushRef="#br0" timeOffset="-86037.083">18344 14517 0,'-35'70'15,"35"-17"-15,0 0 16,-17 0-16,-1 35 15,0-52-15,-17-1 16,17-17-16,-17-18 16,17 0-16,-17 0 0,18 0 15,-1-18-15,-17-35 16,35 18-16,17-1 16,19 36-16,-19-17 0,71 34 15,-35 1-15,53 35 16,-53-35-16,-18-1 15,1 19-15,-1-19 16,-18-17-16,1 18 0</inkml:trace>
  <inkml:trace contextRef="#ctx0" brushRef="#br0" timeOffset="-85646.887">18768 14182 0,'0'0'0,"0"53"16,53 88 0,-36-53-16,19 71 15,-36-89-15,17 1 0,-17-18 16,0 0-16,0-18 0,0-17 15,0-1-15,0 1 0,-17-36 16,17 1-16,0-1 16,35-53-16,0 54 15,36-36-15,-18 53 16,17 0-16,-35 17 16,18 36-16,-53-17 15,-17 17 1,-1-36-16,-17 1 15,0-1-15,-1 1 0,-17-18 16,18 0-16,-35-18 16,52 1-16,18-1 0,0 1 15,0-19-15</inkml:trace>
  <inkml:trace contextRef="#ctx0" brushRef="#br0" timeOffset="-84579.114">18538 14693 0,'0'-17'0,"-17"17"16,-1 0-16,1 17 16,-1-17-16,18 18 15,-18 17-15,1-17 0,17 17 16,0 0-16,0 18 15,0-35-15,17 17 16,19-17-16,-19-18 16,36 0-16,-35-18 15,35-17 1,-36-36-16,1 18 16,-18 18-16,18-18 15,-18 0-15,0 0 0,-36-52 16,19 52-16,-1-18 15,0 18-15,1 18 0,-19 0 16,19 35-16,-36 17 16,53 19-16,-18 69 15,18-34-15,18 17 0,35 53 16,-18-70-16,53 17 16,-52-53-16,69 18 15,-69-35-15,52-18 16</inkml:trace>
  <inkml:trace contextRef="#ctx0" brushRef="#br0" timeOffset="-84356.27">19121 14129 0,'35'-18'15,"-18"18"-15,19-18 16,-19 18-16,19 0 0,-19 0 0,1-17 16</inkml:trace>
  <inkml:trace contextRef="#ctx0" brushRef="#br0" timeOffset="-84206.556">19156 14182 0,'0'70'15,"0"-140"-15,0 193 16,35-70-16,-17-18 16,-18-17-16,35 17 15,-17-35-15,-1 0 16,1 0-16</inkml:trace>
  <inkml:trace contextRef="#ctx0" brushRef="#br0" timeOffset="-83906.018">19368 14376 0,'0'0'15,"17"0"1,18-36-16,-17 36 0,0-17 15,-1-1-15,1-17 16,0 0-16,-18 17 16,0-35-1,-18 35-15,18 1 0,-18 17 16,1-18-16,-1 18 16,18 18-16,-18 35 15,18-18-15,18 0 16,0 1-16,-1-1 15,1 0-15,17-17 0,18 17 16,-18-35-16,18 0 16,-35-18-16</inkml:trace>
  <inkml:trace contextRef="#ctx0" brushRef="#br0" timeOffset="-83606.004">19667 14093 0,'0'-52'15,"0"104"-15,18-104 0,-18 34 16,18 18-16,-18 18 0,35-1 16,-17 1-16,17 17 15,-35-17-15,35 35 16,-35-36 0,18 36-16,-18-35 15,0 17-15,0-17 16,0-1-16,0 36 15,0-35-15,0 0 16,0-1-16,17-17 0,-34-17 31,-1-1-31,0 18 16,-17 0-16,0 0 16,-18 18-16</inkml:trace>
  <inkml:trace contextRef="#ctx0" brushRef="#br0" timeOffset="-80891.545">12065 2646 0,'18'-18'16,"-36"36"-16,53-36 15,-35 1-15,18 17 0,17-18 16,-17 18 0,-18-18-1,17 1 1,-17-1 0,-17 0-16,-18 1 15,17 17-15,-53 0 16,36 17-16,0 19 15,-18 17-15,35-36 16,1 18-16,-1 1 0,18-1 16,18-17-16,17 17 15,0-17 1,36 17-16,-36-17 0,0-1 16,-17 1-1,-36 17 1,1-17-16,-1-1 0,0-17 0,-17 18 15,-18 0 1,36-18-16,17 17 16,17 1-1,1 0-15,-1-1 0,1 1 16,0 17-16,17 0 16,-35-17-16,0 35 15,0-35-15,0-1 16,-18 18-16,1 1 15,17-19-15,17 1 16,36 0-16,35-18 16,-35 0-16,36 0 15</inkml:trace>
  <inkml:trace contextRef="#ctx0" brushRef="#br0" timeOffset="-79818.335">4286 15998 0,'0'18'15,"18"-18"1,52 18-16,-34-18 16,34 17-1,-34-17-15,-19 18 0,1 0 0,-1-1 16,-17 36-1,0-17-15,-17 52 16,-1-53-16,18 36 16,0-36-16,0 0 15,18-17-15,-1-1 16,1 1-16,35-18 16,-35 0-16,17 0 15,-17 0-15,17 35 16,-17-17-1,-18 17-15,0 0 16,0-17-16,0 53 16,-18-54-16,18 1 15,-35 35-15,17-35 16,-35-1-16,35-17 16,-35 0-16,18-17 15,-18-19-15,36 36 16,-1-35-1,18 17-15</inkml:trace>
  <inkml:trace contextRef="#ctx0" brushRef="#br0" timeOffset="11276.198">15293 16087 0,'18'17'16,"-18"1"-16,35 17 15,-18-17-15,1 0 16,17 17-16,-17-35 16,17 0-1,-17 0-15</inkml:trace>
  <inkml:trace contextRef="#ctx0" brushRef="#br0" timeOffset="11424.688">15469 16069 0,'18'35'0,"-18"-17"16,0 0-16,18 17 15,-1-17-15,1-1 16,0 1-16</inkml:trace>
  <inkml:trace contextRef="#ctx0" brushRef="#br0" timeOffset="11828.918">15910 16087 0,'0'-18'16,"0"36"-1,0 17 1,18 0-16,0 53 0,-1-17 16,-17-18-16,18 88 15,-1-88-15,-17 17 16,18-34-16,0 17 0,-1 17 15,-17-52-15,18 0 16,0-18-16</inkml:trace>
  <inkml:trace contextRef="#ctx0" brushRef="#br0" timeOffset="12958.58">16969 16598 0,'0'18'31,"17"-18"-15,1 0-16,0 0 0,-1 17 15,36-34-15,-35 17 16,17-18-16,-17 18 0,-1-17 16,19-1-1,-36 0-15,0-17 16,0 17-16,0 1 0,-36-19 15,19 19-15,-1-1 16,-17 1-16,-1-1 16,1 18-16,0 18 15,17-1-15,1 1 16,17 17-16,0 0 0,17 18 16,1-17-16,52 16 15,-52-34-15,70 0 16,-52-18-1,34 0-15,-52 0 16,17 0-16,-17 0 16</inkml:trace>
  <inkml:trace contextRef="#ctx0" brushRef="#br0" timeOffset="13582.569">17515 16510 0,'0'0'0,"53"159"15,-35-89-15,0 1 16,35 70-16,-36-70 16,1-19-16,17 19 15,-35-53-15,0-1 16,-18-34 0,-34-54-1,34 36-15,0-18 16,1 0-16,-1 0 0,0-88 15,1 53-15,17 17 16,0-52-16,17 87 16,19 1-16,-19 35 15,1 0-15,0 18 0,-1-1 16,1 19-16,-1-1 16,1 18-16,-18-18 15,0-17-15,-18 17 16,1-17-16,-1-18 15,1 0-15,-1 0 0,0 0 16,1-18 0</inkml:trace>
  <inkml:trace contextRef="#ctx0" brushRef="#br0" timeOffset="13921.073">17921 16457 0,'0'0'0,"-18"0"15,1 0-15,-1 18 16,18-1-16,-17 1 16,-1 35-16,18-35 15,0 34-15,0-16 16,35-1-1,-17-35-15,-1 0 0,1 0 0,0 0 16,17 0-16,0-18 16,-35 1-16,18-36 15,-18 35-15,0 1 16,-18-1-16,18 0 0,-35 1 16,17-1-1,1 18 1</inkml:trace>
  <inkml:trace contextRef="#ctx0" brushRef="#br0" timeOffset="14399.167">18221 16475 0,'-18'-18'16,"1"18"15,17 18-31,-18-1 16,18 19-1,0-19-15,0 19 0,0-19 16,0 1-16,18-1 16,17 19-16,-17-19 15,35-17-15,-18 0 16,0 0-16,-17-17 16,17-1-1,-17 0-15</inkml:trace>
  <inkml:trace contextRef="#ctx0" brushRef="#br0" timeOffset="14838.622">18450 15998 0,'0'18'16,"36"70"0,-36-35-16,35 53 15,-18 18-15,-17-54 16,18 18-16,0-52 15,-18 16-15,17-52 16,1 0-16,0-35 16,-18 18-16,35-36 15,-17 35 1,17 0-16,-35 1 16,35 34-16,-17-17 15,17 36 1,-35-19-16,18 1 0,-1 0 15,-17-1 1,18-17-16,-18-17 16</inkml:trace>
  <inkml:trace contextRef="#ctx0" brushRef="#br0" timeOffset="15044.431">18944 15928 0,'0'18'0,"0"-1"16,18 18-16,-18 1 15,17-19-15,-17 1 16,18 0-16</inkml:trace>
  <inkml:trace contextRef="#ctx0" brushRef="#br0" timeOffset="15177.164">19121 15946 0,'0'0'16,"17"52"-16,-17-34 0,-17 35 15,17-35 1,0-1-16,0 19 15</inkml:trace>
  <inkml:trace contextRef="#ctx0" brushRef="#br0" timeOffset="15988.86">18309 17233 0,'18'18'31,"-18"17"-31,0 18 0,17-18 16,1 18-16,0 0 15,52 53-15,-34-53 16,16-18-16,19 0 0,0-17 15,-1-18-15,18 18 0,-17-18 16,70-18-16,-70 18 16,-36 0-16,0 0 15,0 0-15</inkml:trace>
  <inkml:trace contextRef="#ctx0" brushRef="#br0" timeOffset="20410.541">19756 17321 0,'17'0'16,"-17"53"-16,18-17 16,-1 17-16,1 17 0,0 1 15,17 105-15,-17-105 16,17 17-1,-17-53-15,-1-17 16,-17-36 0,0-70-16,-17 35 15,-1 0-15,-17-70 16,17 52-16,0-70 16,18 88-16,0-53 15,0 88-15,18 1 16,0-1-16,17 18 0,-17 0 15,17 0-15,18 35 16,-36 1-16,-17-19 16,0 36-16,0-35 15,-17 0-15,-1 17 0,1-35 16,-19 18-16,19-18 16,-19 0-16,36-18 15,0 0 1</inkml:trace>
  <inkml:trace contextRef="#ctx0" brushRef="#br0" timeOffset="20727.965">20267 17268 0,'0'0'0,"-35"36"15,17-19-15,1 19 0,-1 34 16,18-34-16,0-19 15,0 18-15,18-17 0,17 17 16,-18-35 0,19-35-16,-1 17 15,-17-17-15,-18 18 0,17-19 16,-17 1-16,0 0 16,0-18-1,-17 35-15,17 0 0,0 1 16,-18 34-1,36 1-15,-1 35 16,-17-35-16,18-1 16,35 1-16,-36-18 15</inkml:trace>
  <inkml:trace contextRef="#ctx0" brushRef="#br0" timeOffset="21000.317">20567 17216 0,'-53'0'16,"35"0"-16,1 17 0,-1 1 15,0-1-15,18 1 16,0 17-16,0-17 0,18 0 0,35 17 16,-18-17-1,36-18-15,-53 0 16,17 17-16,0-17 15,-88 18 1,36 0 0,-36-1-1,17 1-15,1-1 0,0 1 16,17-18-16</inkml:trace>
  <inkml:trace contextRef="#ctx0" brushRef="#br0" timeOffset="21276.088">20955 17180 0,'-53'0'16,"106"0"-16,-141 18 16,53 0-16,17 17 15,18-18-15,18 36 16,17-35-16,18 35 15,-18-35-15,0 17 16,-17-35-16,0 18 16,-36-1-1,-17-17 1,-1 0-16,-17 0 16,36 0-16,-18 18 0,17-1 15</inkml:trace>
  <inkml:trace contextRef="#ctx0" brushRef="#br0" timeOffset="21656.703">21749 17145 0,'17'18'16,"1"-18"-16,35 0 16,-18 0-16,36 0 15,-36-18-15,0 18 16,36-35 0,-53 35-16,-1-18 15,-17 0-15,-17 1 16</inkml:trace>
  <inkml:trace contextRef="#ctx0" brushRef="#br0" timeOffset="21817.396">21943 16898 0,'35'124'0,"-70"-248"0,105 318 16,-52-141-16,-18 18 0,18-1 15,-1 36-15,-17-71 16,18 18-1,-18-35-15,18-36 16</inkml:trace>
  <inkml:trace contextRef="#ctx0" brushRef="#br0" timeOffset="22169.248">22154 16880 0,'36'142'16,"-72"-284"-16,89 354 0,-35-71 15,-18-70-15,18 35 16,-18-89-16,0 1 0,0 0 16,17-18-16,-17-36 15,0 1-15,0-36 16,0 36-1,0 0-15,18 17 16,0 1-16,-1 34 16,18 18-1,-35-17-15,18 17 0,-18-17 16,18 35 0,-1-35-16,1 17 15,0-35-15,-1 0 16,1 0-16</inkml:trace>
  <inkml:trace contextRef="#ctx0" brushRef="#br0" timeOffset="22640.1">22560 17339 0,'0'0'15,"0"35"-15,0-17 16,18 17-16,-1-35 15,-17-17 1,-17-19 0,17 19-16,0-36 15,0 35-15,0-35 16,17 36 0,1-1-16,0 18 15,17-18-15,-17 36 16,-1-18-16,1 0 15,0 18-15,-18-1 0,0 1 16,0-1 15,-18 1-31,18 0 16,18 35-16,-1-36 16,18 19-1,-17-36-15,17 0 0,-17 0 16,35-18-16,-35 0 15,-18 1-15,17-1 0,-17 0 16,-17-17-16,-1 17 16,-17-17-16,17 18 15,0 17-15,1 0 0,-19-18 16,19 18-16,17-18 16</inkml:trace>
  <inkml:trace contextRef="#ctx0" brushRef="#br0" timeOffset="22925.12">23001 17216 0,'0'0'16,"0"35"-16,18-18 0,-1 36 16,19-35-16,-19 0 0,19-18 15,17 0 1,-36-18-16,1 18 0,-1-35 15,-17-1 1,0 1-16,0 18 16,-35-19-16,35 19 15,0 34 1,0 1-16,18 17 16,-1-17-16,1 17 15,0-17-15,-1-1 16,19 1-16,-19-18 0</inkml:trace>
  <inkml:trace contextRef="#ctx0" brushRef="#br0" timeOffset="23324.331">23407 17180 0,'0'0'0,"-18"0"0,1 0 16,-19 18-1,19 0-15,17-1 16,-18 18 0,36-17-1,17 0-15,-17-18 0,-1 0 16,1 0-16,-1-18 16,1 0-16,0 18 15,-18-17-15,0 34 31,17 19-15,1 17-16,17 35 16,-17-35-16,0 53 15,-1-53-15,-17-1 16,-17-16-16,-1-19 16,0-17-16,1 0 15,-19 0-15,1-17 0,17-19 16,1 19-16,-1-18 15,-35-71-15,36 53 16,-1 0-16</inkml:trace>
  <inkml:trace contextRef="#ctx0" brushRef="#br0" timeOffset="23603.196">23460 16775 0,'0'0'15,"35"123"-15,-17-70 0,-1 53 16,1-71-16,0 36 16,-18-36-16,17-17 15,-17-36 1,18 0 0,-18 1-16,17-19 15,1 36-15,17-17 16,-17 34-16,35 19 15,-35-19-15,-1 1 16,1 17-16,17 0 16,-17-17-16,17-18 0,-17 0 15</inkml:trace>
  <inkml:trace contextRef="#ctx0" brushRef="#br0" timeOffset="23937.492">24465 17092 0,'18'-18'0,"-1"1"16,19 17-16,17-18 16,0 1-16,-1-1 0,1 18 15,0-18-15,0 1 0,35-1 16,-70 0-16,0 1 15,-18-1-15</inkml:trace>
  <inkml:trace contextRef="#ctx0" brushRef="#br0" timeOffset="24107.997">24747 16757 0,'0'0'0,"36"141"16,-19-70-16,1-1 0,17 36 15,-17-53-15,-1-18 16,19 0-16,-19-17 16,19 17-16,-19-35 15,1 0-15</inkml:trace>
  <inkml:trace contextRef="#ctx0" brushRef="#br0" timeOffset="24314.18">25100 17233 0,'0'18'16,"0"-36"-16,-17 36 15,17-53-15,0 17 16,0-17-16,0-1 16,0 19-16,0-1 15,17-17-15,1 17 16,-1 18-16,1 0 0,17 0 15,-17 0-15,17 0 16</inkml:trace>
  <inkml:trace contextRef="#ctx0" brushRef="#br0" timeOffset="24638.748">25329 17057 0,'0'17'0,"-17"19"16,34-89-16,-52 106 0,35-36 16,-17 1-16,17 0 0,0-1 15,17 1-15,-17 0 16,35-18-1,-17 0-15,17-18 16,-17 18-16,0-18 0,-1 1 16,-17-19-1,0 19-15,-17-19 16,17 19-16,0-1 0,-18 1 16,18-1-1,0 36 1,0 17-16,18-18 15,-18 19-15,17-19 0,19 1 16,-19 0-16,1-1 16,17-17-1,-17-17 1,-1-1-16,-17 0 16</inkml:trace>
  <inkml:trace contextRef="#ctx0" brushRef="#br0" timeOffset="24714.263">25523 16969 0,'0'0'0,"-17"-18"0,17 0 16</inkml:trace>
  <inkml:trace contextRef="#ctx0" brushRef="#br0" timeOffset="24986.894">25665 17110 0,'0'0'0,"17"35"0,1 0 16,17-35 0,-17 0-1,-18-17-15,0-19 16,0 1-16,0 17 16,-18-34-16,18 34 15,0 0-15,18 18 16,-1 0-1,1 0-15,0 36 16,-1-19-16,1 1 0,0 17 16,-18-17-16,35 17 15</inkml:trace>
  <inkml:trace contextRef="#ctx0" brushRef="#br0" timeOffset="25421.18">26000 16986 0,'0'18'0,"0"-36"0,0 54 16,0-1-16,0-18 16,17 1-16,1 0 15,-18-36 1</inkml:trace>
  <inkml:trace contextRef="#ctx0" brushRef="#br0" timeOffset="25560.507">25964 16757 0,'0'0'0,"18"0"16,0 35-1</inkml:trace>
  <inkml:trace contextRef="#ctx0" brushRef="#br0" timeOffset="25998.264">26141 17110 0,'17'0'16,"1"-18"-1,0 0-15,-1 1 16,1-1 0,0 18-1,-18-17 1,0-1 15,17 36-15,-17-1-1,18 1-15,0 17 16,17 36-16,-17 17 16,-1-53-16,1 53 15,-18-52-15,0 34 16,0-52 0,-18-1-16,-17 1 15,17-18-15,-17-18 16,17-17-16,1 18 0,-19-54 15,36 18-15,18-70 16,0 70-16,35-36 16,-18 54-16,35-18 15,-52 53-15,35-17 16</inkml:trace>
  <inkml:trace contextRef="#ctx0" brushRef="#br0" timeOffset="26490.067">27287 16739 0,'0'0'16,"-35"-17"-16,17 17 0,-34 0 15,34 0-15,0 17 16,18 1-16,0 17 16,18 1-16,52 34 15,-34-35-15,34 18 16,-34-35-16,-1 17 0,-18-17 15,1-1-15,-18 1 16,-35-18 0,-18 0-16,35 0 0,-52-18 15,34 1 1</inkml:trace>
  <inkml:trace contextRef="#ctx0" brushRef="#br0" timeOffset="26773.345">27411 16933 0,'17'0'0,"-34"0"0,52 0 16,-17 0-16,-1 0 0,1-17 15,0 17-15,-1-18 0,1 0 16,-18 1 0,-18-1-16,1-17 15,-1 35-15,-35 0 16,18 0-16,0 18 15,17 17-15,18 18 16,18-36-16,17 19 16,18-19-16,-18 1 15,0-18-15,18 0 16,18 0-16,-36 0 16,18-35-16,-53 17 15</inkml:trace>
  <inkml:trace contextRef="#ctx0" brushRef="#br0" timeOffset="26946.58">27728 16828 0,'53'-18'0,"-106"36"0,142-36 16,-19 0-16,-17 1 16,0-1-1,-18 0-15,-17 1 16,-36-1-16,-17 18 15,0-18-15</inkml:trace>
  <inkml:trace contextRef="#ctx0" brushRef="#br0" timeOffset="27133.731">27711 16387 0,'0'0'0,"-18"105"0,18-52 0,35 53 15,-17-53 1,35 71-16,-18-89 16,18 0-16,35 36 15,-52-54-15,34 1 16,-52 0-16,17-18 16</inkml:trace>
  <inkml:trace contextRef="#ctx0" brushRef="#br0" timeOffset="27256.108">28575 16916 0,'0'0'0,"18"-36"0,-1-16 16</inkml:trace>
  <inkml:trace contextRef="#ctx0" brushRef="#br0" timeOffset="72413.913">723 2681 0,'18'53'16,"-1"-18"-16,1 1 15,0-1-15,-18-17 16,0-1-16,0 1 16,-18-18-16,0-18 15,-17-35 1,35 0-1,-35-17-15,35 17 16,0-35-16,0 52 16,18 1-16,-1 17 15,1 1-15,17-1 16,-17 18-16,17 18 0,0-1 16,-17 1-16,17 17 15,-35-17-15,18 0 16</inkml:trace>
  <inkml:trace contextRef="#ctx0" brushRef="#br0" timeOffset="72780.58">988 2752 0,'0'0'16,"17"0"-16,1 0 16,35 0-1,-35-18-15,-1 0 16,1-17-16,-18 0 16,0 17-16,0 1 15,-35-19-15,-1 36 16,1 0-1,17 0-15,1 36 0,-1-19 16,1 18-16,17 1 16,0-19-16,35 36 15,-18-35-15,19-18 0,-1 18 16,-17-18-16,52 0 16,-35-18-16,-17 18 15,0-18-15,-1 1 16</inkml:trace>
  <inkml:trace contextRef="#ctx0" brushRef="#br0" timeOffset="73158.121">1305 2734 0,'0'0'15,"18"88"-15,0-52 0,-1 16 16,1 54-1,-1-53-15,19 18 16,-19-36-16,-17-17 16,-17-36-1,-36-35 1,35 18-16,-17-18 0,0-71 16,-1 54-16,19-1 15,17 18-15,-18 0 16,36 18-16,-18 18 0,53-1 15,-36 18 1,1 0-16,17 18 0,-17 17 16,-1-18-16,-17 36 15,18-17-15,-36-1 16,1-17-16,-1-18 0,18 17 16,-17-17-16,-1 0 15,18-17-15,0-1 16</inkml:trace>
  <inkml:trace contextRef="#ctx0" brushRef="#br0" timeOffset="73475.595">1464 2681 0,'0'0'15,"18"0"-15,-1 0 0,19 0 16,-19-18-16,1 1 15,0-1-15,17-17 16,-35 17-16,0 1 16,0-1-16,-18 18 15,1 0-15,-19 0 16,19 0-16,-1 18 16,0-1-16,18 19 0,0-1 15,0-18-15,18 1 16,17 17-1,-17-35-15,0 0 0,17 0 16,-18 0-16,19 0 0,-19 0 16,1 0-16,0-17 0,-1 17 15</inkml:trace>
  <inkml:trace contextRef="#ctx0" brushRef="#br0" timeOffset="73770.668">1764 2558 0,'0'0'15,"-18"0"-15,1 17 0,17 19 16,-18-19-16,18 18 16,0-17-1,0 0-15,18-18 16,-1 0-16,1 0 16,0 0-1,-18-18-15,17 0 16,1 36 31,-1-18-32,1 18-15,0-18 16,-1 0-16,1 0 16,0-18-16,-1 18 15</inkml:trace>
  <inkml:trace contextRef="#ctx0" brushRef="#br0" timeOffset="73970.311">1887 2452 0,'0'17'16,"18"1"-16,0-18 15,-1 18-15,1-18 16,17 0-1,-17 0-15,-18-18 0,17 18 16,-17-18-16,0 1 16</inkml:trace>
  <inkml:trace contextRef="#ctx0" brushRef="#br0" timeOffset="74136.767">1887 2275 0,'18'53'16,"-36"-106"-16,54 159 0,-19-70 16,1-1-16,0 0 0,-1 0 0,18 36 15,1-53-15,-1 17 16,-17-18-16,-1 1 16</inkml:trace>
  <inkml:trace contextRef="#ctx0" brushRef="#br0" timeOffset="75121.488">2646 2134 0,'-18'-17'16,"18"-1"0,-17 18-16,-1-18 15,0 18 1,-17 0 0,17 18-16,1 0 0,-1-1 15,18 1-15,-18 0 0,1-1 16,17 1-1,0 0-15,17-18 0,1 17 16,0-17 0,-1 18-16,1-18 15,17 17-15,-35 19 16,0-19-16,-17 36 16,-19-35-16,1 0 15,17-1-15,1-17 16,-1 0-16,1 0 0,17 18 15,0-36-15,17 18 16,18 0-16,1 0 16,-1 0-16,-17 0 15,-18 18-15,17-1 16,-34 36-16,17-17 16,-53 17-1,35-18-15,0 0 0,1-17 0,17-1 16,-18 1-16,18 0 0,18-1 15,35-17 1,-18 0-16,0 0 16,1 0-16,-19 0 0,18 0 15,-17 0-15,-18 18 16</inkml:trace>
  <inkml:trace contextRef="#ctx0" brushRef="#br0" timeOffset="76746.851">2699 16969 0,'0'0'16,"-18"0"0,0 0 15,36 0 109,0 0-140,-1 0 16,1 0-16,0 0 0,35 0 16,17 0-1,-52 0-15,17 0 0,-17 0 16,-1 17 0,-17 1-16,-35 17 15,17-17-15,-34 35 16,34-36-16,0 19 15,1-36-15,17 17 16,17 1 0,1-18-1,0 0-15,-1 18 16,1-18-16,-1 0 16,-17 17-1,0 1 1,0-1-1,18 19-15,0-1 16,35 18-16,-36-18 16,54 18-16,-36-35 15,-17-1-15,17 19 16,-17-19-16,-18 36 16,0-35-16,-36 17 15,19-17-15,-54 17 16,36-17-16,0-1 15,-1-17-15,1 18 0,-35 0 16,52-18-16,-35 17 16,35-17-1,36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3:14.4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2805 6862 0,'0'17'125,"0"1"-109,0-1-1,0 1 16,0 0-15,0-1 0,0 1-1,0 0-15,0-1 16,0 1 0,0 0-1,0-1 1,0 1-1,0-1 17,0 1-32,17 0 31,-17-1-15,0 1-1,0 0 1,18-18-1,-18 17-15,0 1 16,18 0 0,-18-1-1,17 1 1,1 0 0,-18-1-1,17-17-15,-17 18 0,0-1 16,0 1-16,18 0 15,-18-1 1,0 1-16,18 0 16,-18-1-16,0 1 15,17 0-15,-17-1 16,0 1 0,18-1-1,-18 1-15,0 0 16,18-1-1,-18 1 1,0 0 0,17-18-1,-17 17-15,0 1 16,0 0 0,18-1-1,-18 1 1,18-18-1,-18 17-15,17 1 16,-17 0-16,0-1 16,18 1-1,-18 0-15,17-18 0,-17 17 16,0 1-16,18-18 0,-18 35 16,18-35-16,-18 18 15,17 0 1,-17-1-16,18 1 15,-18-1 1,18 1 0,-1-18-16,-17 18 15,0-1-15,18-17 16,-18 18-16,18-18 16,-18 18-16,17-18 15,-17 17-15,18 1 16,-1 0-1,-17-1 1,18-17-16,-18 18 16,18-1-16,-1 1 15,-17 0-15,18-1 16,0 1-16,-1 0 16,1-1-1,-18 1 1,18 17-16,-18-17 15,17-18-15,-17 17 0,18 1 16,-18 0-16,18-1 16,-1 1-1,-17 0-15,18-1 16,-1 1-16,1 0 16,-18-1-16,18 1 15,-1-18-15,1 35 16,0-35-1,-1 18-15,-17-1 16,18 1-16,-18 0 16,18-18-16,-18 17 0,17 1 15,-17 0-15,18-1 16,-1 1-16,1 0 16,0-1-1,-18 1 1,17-1-16,1 1 15,-18 0 1,18-18-16,-18 17 16,0 1-16,17 0 0,-17-1 15,18 1 1,0-18-16,-18 18 0,17-1 16,-17 1-1,18-18-15,-18 17 16,0 1-16,17 0 15,1-1-15,-18 1 16,18 0-16,-1-1 16,-17 1-16,18 0 15,0-1-15,-1 1 16,-17 0 0,18-1-16,0 1 15,-1-1-15,1 19 16,0-19-16,-1 1 15,1 0-15,-18-1 0,17-17 16,1 36-16,0-36 16,-1 17-1,1 1-15,0-1 16,-1 1-16,1 0 16,0-18-16,-1 17 15,1-17-15,-1 18 16,1-18-16,-18 18 15,18-18-15,-1 0 16,-17 17-16,18-17 16,0 0-16,-18 18 15,17-18 1,-17 18-16,18-18 16,-18 17-1,18-17-15,-1 18 16,1-1-1,-1-17-15,-17 18 16,18-18 0,-18 18-16,18-18 15,-18 17-15,17 1 0,1 0 16,-18-1 0,18-17-1,-18 18-15,17 0 16,1-18-1,-18 17-15,18 1 16,-1 0-16,1-1 16,-18 1-1,18-1 1,-1-17-16,-17 18 0,18 0 16,-1-1-1,1 1-15,0 0 16,-1-1-1,-17 1-15,18-18 0,-18 18 16,18-1 0,-1-17-16,-17 18 15,18-1-15,0 1 0,-1 0 16,1-1 0,-1 1-16,1-18 15,0 18-15,-18-1 16,35 1-1,-17 0-15,17-1 16,-17 1 0,17-1-16,-18 1 15,1 0-15,0-1 16,-1-17-16,1 18 16,0-18-16,-1 18 0,-17-1 15,36 1-15,-19 0 16,19-1-16,-36 1 15,35 0 1,-18-1-16,19 1 16,-19-1-16,36 1 15,-35 0-15,17 17 16,-17-35-16,-1 18 16,1-1-16,0-17 0,-1 18 15,19 0-15,-19-1 16,1-17-16,0 18 0,-1-1 15,1 1-15,-1-18 0,19 35 16,-19-35-16,19 36 16,-19-19-1,19 1 1,-19 0-16,1-1 16,17 1-16,-17-1 15,-1-17-15,1 18 0,-18 0 16,35-1-16,-17 1 15,17 0 1,-17-1-16,0 1 16,-1-18-16,1 0 15,-1 18-15,1-1 16,0-17-16,-1 18 16,1 0-16,0-18 15,-18 17-15,17-17 0,-17 18 16,18-18-16,17 17 15,-17 1-15,-1-18 16,1 18-16,0-1 16,-1-17-1,1 18 1,0 0-16,-1-18 0,-17 17 16,18-17-16,0 0 0,-1 18 15,1 0 1,0-1-1,-1-17-15,1 18 0,-1-18 16,1 17 0,17 1-1,-17-18-15,17 18 16,-17-1-16,0-17 16,17 18-16,-18-18 15,1 18-15,0-1 16,35 1-1,-36-18-15,19 18 16,-19-1-16,1-17 0,17 18 16,-17-18-16,17 17 15,-17 1-15,17 0 16,-17-18-16,-1 17 0,36 1 16,-35 0-16,-1-18 15,36 17-15,-35 1 16,17-18-16,-17 18 0,17-18 15,0 17-15,1-17 16,-1 18 0,-17-18-16,17 0 0,-17 18 15,-1-18-15,36 17 16,-35 1-16,17-1 16,0-17-16,-17 18 15,0-18-15,-1 0 0,19 18 16,-19-18-16,1 0 0,17 17 15,-17-17-15,-1 0 0,1 18 16,0-18-16,-1 18 0,36-1 16,-35-17-1,17 18-15,-17-18 16,-1 0-16,19 18 16,-1-18-16,-17 0 0,-1 0 15,18 0-15,-17 17 16,0-17-16,17 0 15,-17 0-15,17 0 16,-17 0-16,-1 18 16,1-18-16,0 0 15,-1 17-15,1-17 0,-1 0 16,-17 18-16,18-18 0,17 18 16,-17-18-1,0 17-15,-1-17 16,1 0-16,0 0 0,17 18 15,-18-18-15,19 18 16,-19-18-16,19 0 16,-19 17-16,19-17 15,-19 0 1,1 0-16,17 18 16,-17-18-16,-1 18 0,1-18 15,17 17-15,-17-17 16,17 18-16,-17-18 15,17 0 1,-17 17-16,-1-17 16,1 0-16,0 18 0,-1-18 0,1 0 15,0 18-15,17-18 16,-35 17 0,18-17-16,-1 0 0,-17 18 15,18-18-15,17 18 16,-17-18-16,35 17 15,-36-17 1,1 0-16,0 0 16,-1 18-16,1-18 0,-1 18 15,1-18 1,0 0-16,-1 0 16,1 17-16,0-17 15,-1 0-15,1 0 16,0 18-1,-1-18-15,1 0 16,0 18 0,-1-18-16,1 0 15,-1 0-15,1 0 16,0 0-16,-1 17 16,1-17-16,17 18 15,-17-18-15,17 0 16,-17 0-16,-1 0 15,1 0-15,0 0 16,17 0 0,-17 17-16,-1-17 0,19 0 15,-19 0-15,1 0 16,-1 0-16,1 0 16,0 18-16,-1-18 15,1 0-15,-18 18 16,18-18-1,-1 0-15,1 0 16,-18 17 0,18-17-16,-1 0 31,1 0 0,-18 18-15,18-18-16,-1 0 15,1 0 1,-1 0-16,1 18 16,0-18-1,-1 0 1,-17 17-16,18-17 0,17 0 16,-35 18-16,36-18 15,-19 0 1,1 0-16,17 0 15,-17 18-15,-1-18 16,1 0-16,0 17 16,-1-17-16,1 18 15,0-18-15,-1 0 16,1 0-16,-1 17 0,19-17 16,-19 18-1,19-18-15,-19 0 16,1 18-16,17-18 0,1 0 15,-19 17-15,18-17 16,-17 0-16,35 0 16,-35 0-16,17 18 15,-17-18 1,34 0-16,-34 0 16,17 0-1,-17 18-15,0-18 0,-1 0 0,1 0 16,0 0-16,17 0 15,-18 0-15,36 17 16,-35-17 0,0 18-16,-1-18 15,19 0 1,-19 0-16,1 0 16,0 0 15,-18 18-31,17-18 15,18 0 1,-17 0-16,0 0 16,-18-18-16,17 18 15,1 0 1,0 0 31,-1 0-32,1 0-15,0 0 16,-1 0 0,-17 18-1,18-18 48,-1 17-63,1-17 15,0 18 1,-1-18 0,-17 17-16,18-17 15,0 0-15,-1 0 16,1 0 0,-18 18-16,18-18 15,-1 0 1,1 0-16,-1 0 15,1 0 1,-18 18 31,-35-18-31,17 0-16</inkml:trace>
  <inkml:trace contextRef="#ctx0" brushRef="#br0" timeOffset="4476.531">11924 11430 0,'-18'-18'0,"36"18"47,35 0-47,-18 18 16,18-18-16,-18 0 0,71-18 15,-53 1 1,-18 17-16,18-18 0,-17 18 16,-1-18-16,0 18 15,-17 0-15,-36 0 16</inkml:trace>
  <inkml:trace contextRef="#ctx0" brushRef="#br0" timeOffset="4738.798">12241 11448 0,'0'17'16,"18"1"-1,-18 17 1,18-17-16,-1 17 0,19 36 16,-19-54-16,1 19 15,0-1-15,-1 0 16,1 0-16,-36 1 15,18-19-15,-53 1 16,18 0-16,-18-18 16,0 0-16,18 0 0,-18 0 15,-53 17 1,36 1-16,34 0 16</inkml:trace>
  <inkml:trace contextRef="#ctx0" brushRef="#br0" timeOffset="35664.924">28628 16245 0,'0'18'15,"0"17"1,35 36-16,0-36 16,1 0-16,-1 1 0,53 34 15,-35-34 1,-18-1-16,36 35 16,-36-52-16,-17 17 15,-18-17-15,18 17 0,-18 1 16,-18-19-16,-17-17 15</inkml:trace>
  <inkml:trace contextRef="#ctx0" brushRef="#br0" timeOffset="35875.686">29087 16281 0,'-18'17'15,"0"19"-15,-17-19 0,0 71 16,17-35-16,-17 18 16,-18 70-16,35-88 15,-17 70 1,35-87-16,0 17 16,18-53-16</inkml:trace>
  <inkml:trace contextRef="#ctx0" brushRef="#br0" timeOffset="36331.39">29245 15928 0,'0'0'16,"0"-18"-1,-17 18 1,-1 18 0,0 0-1,18-1-15,0 1 0,0 17 16,18 0-1,-18-17-15,18 0 0,-18-1 16,0 1-16,0 0 16,-18-1-16,0-17 15,1 18-15,-1-18 16,0 18-16,18-1 16,0 1-1,18-1 1,0 1-16,-18 0 0,35-1 15,-17-17 1,-1 18 0,1-36-1</inkml:trace>
  <inkml:trace contextRef="#ctx0" brushRef="#br0" timeOffset="36510.878">29404 16104 0,'18'18'15,"-1"-18"-15,36-18 16,-17 18 0,-19 0-16,1-17 0,-1 17 15</inkml:trace>
  <inkml:trace contextRef="#ctx0" brushRef="#br0" timeOffset="36709.477">29510 15946 0,'0'17'0,"-18"1"16,18 35-16,0-18 15,0 18 1,0-35-16,0 17 0,0 0 15,0-17-15,18-1 16,0-17-16,-18 18 16,17-18-16,1-18 0</inkml:trace>
  <inkml:trace contextRef="#ctx0" brushRef="#br0" timeOffset="37099.716">29686 15946 0,'0'-18'16,"0"36"-16,18-36 0,-18 36 16,18-1-16,-18 1 15,0-1 1,0 1-16,17 0 0,-17-1 15,0 1-15,0 0 16,0-1 0,0 1-1,-17 0 1,34-18-16,-17 17 16,18 1-1,-1 0-15,-17-1 16,-17-17-1,-1 0-15,-17 0 16,17 18-16,1-18 16,-1 0-1,18 17-15,18-17 16</inkml:trace>
  <inkml:trace contextRef="#ctx0" brushRef="#br0" timeOffset="37633.744">29827 16828 0,'0'0'0,"0"17"15,0 1 1,0-1 0,0 1-16,0 0 0,0-1 15,-35 19-15,35-19 16,-18 1-16,1 0 0,-1-1 16</inkml:trace>
  <inkml:trace contextRef="#ctx0" brushRef="#br0" timeOffset="37899.622">30039 16298 0,'0'0'0,"18"18"16,17 35 0,0-18-16,1 0 15,16 1-15,-16-1 16,-1 0-16,0 1 0,18-1 16,-35-18-16,-1 1 15,1-18-15,-18 18 0,0-36 16</inkml:trace>
  <inkml:trace contextRef="#ctx0" brushRef="#br0" timeOffset="38140.795">30533 16351 0,'-18'0'15,"1"36"1,-1-19-16,0 36 15,18-18-15,-17 18 0,-1 53 16,18-35 0,0-36-16,0 18 0,0 0 15,35 17-15,-35-52 16,36 17 0,-36-17-16,17-18 15,-17-18-15</inkml:trace>
  <inkml:trace contextRef="#ctx0" brushRef="#br0" timeOffset="38624.162">30815 15981 0,'0'-18'0,"0"36"0,0-53 15,-17 35 1,-1 0-16,18 35 15,-18-35-15,18 35 16,18-17-16,0 17 16,-18-17-16,35 17 15,-35-17 1,17-1 0,-34 1-16,-1 0 15,1-1-15,-19 1 16,19-1-1,17 1 1,0 0-16,35-1 16,-17 1-16,-1-18 15,18 18 1,-17-18-16,-18-18 16</inkml:trace>
  <inkml:trace contextRef="#ctx0" brushRef="#br0" timeOffset="38806.638">30956 16157 0,'0'0'0,"18"0"16,0 0-16,34-17 15,-34 17-15,17-18 16,-17 0-16,0 1 15,-18-1 1</inkml:trace>
  <inkml:trace contextRef="#ctx0" brushRef="#br0" timeOffset="38991.477">31044 16034 0,'0'0'0,"0"17"16,0 1-16,0 17 15,-17 18-15,17-17 16,0-19-16,0 18 0,17 18 16,1-35-16,0 0 15,-1-1 1,1-17-16,0 0 0,-18-17 16</inkml:trace>
  <inkml:trace contextRef="#ctx0" brushRef="#br0" timeOffset="39329.808">31238 16034 0,'0'0'16,"18"0"-16,0 0 15,-18 17 1,0 1-16,0 0 15,0-1-15,0 1 0,0 0 16,0-1-16,0 1 16,0 0-16,17-1 15,-17 1-15,18-18 16,-18 17-16,18 1 16,-1-18-16,-17 18 15,0-1-15,-17 1 16,-1 0-1,0-18 1,-17 17 0,17-17-16,1 0 15</inkml:trace>
  <inkml:trace contextRef="#ctx0" brushRef="#br0" timeOffset="40763.113">21078 15963 0,'0'18'15,"36"35"1,-19 0-16,1 0 16,0 70-1,-1-52-15,-17 70 16,0-71-16,-17 18 15,17-52-15,-36-1 16,19-35-16,-1 0 16,0-18-16,1-35 0,-1 18 0,1-88 15,17 52-15,0 1 16,0-19-16,35-87 16,-18 105-16,1 1 15,17 35-15,1-1 0,-19 1 16,54 17-16,-53 36 15,17 35 1,-35-18-16,0 1 0,-18 69 16,1-69-16,-1-1 15,0 0-15,1-17 0,-19 17 16,19-17-16,17-1 16,-18-17-16,36 0 15</inkml:trace>
  <inkml:trace contextRef="#ctx0" brushRef="#br0" timeOffset="40970.49">21484 15998 0,'0'18'16,"0"17"-16,0 71 15,0-35-15,0 17 16,0 0-16,0 0 0,0-17 16,18-18-16,17 35 15,-17-53-15,-1-17 16</inkml:trace>
  <inkml:trace contextRef="#ctx0" brushRef="#br0" timeOffset="41208.64">21696 16616 0,'0'0'0,"-18"35"0,1 18 15,17-18-15,17-17 16,18 17 0,-17-35-16,35 0 15,-35-17-15,17-1 0,-35 0 16,18-35-16,-18 36 15,-18-19-15,-35-16 16,18 16 0,-1 36-1</inkml:trace>
  <inkml:trace contextRef="#ctx0" brushRef="#br0" timeOffset="41365.278">21925 16510 0,'0'0'16,"35"-18"-16,-17 18 0,17-17 16,18-1-16,-35 0 15,17 18-15,-17-17 16,-1-1-16</inkml:trace>
  <inkml:trace contextRef="#ctx0" brushRef="#br0" timeOffset="41552.354">22031 16193 0,'0'0'0,"0"17"15,0 18-15,18 54 16,-18-19-16,35 36 16,-35-53-16,18 0 15,-1-18-15,1 0 0,17 1 16,-17-19-16,35 1 15,-18 0-15,0-36 16</inkml:trace>
  <inkml:trace contextRef="#ctx0" brushRef="#br0" timeOffset="42265.618">23019 16087 0,'17'0'0,"19"-18"16,-1 18-16,0-18 0,71 1 16,-53 17-1,18-18-15,17 18 16,-53-18-16,-17 18 15,-1 0-15,-34 0 0,-19 18 16,1-18-16,0 18 16,17-1-16,-17-17 0,0 18 15,-18 17 1,53-17-16,-18 17 0,18-17 16,18 17-16,35 53 15,-36-52-15,19 17 0,-1-18 16,0 18-16,0 17 15,-17-34-15,-18-1 16,0 0-16,-18-17 0,-35 35 16,18-53-16,0 17 15,0 1-15,-18-18 0,17 0 16,-16-18 0,16 18-16,36-35 15,0 17-15,18-17 16</inkml:trace>
  <inkml:trace contextRef="#ctx0" brushRef="#br0" timeOffset="42905.289">23901 15752 0,'0'0'15,"0"-18"-15,-18 18 0,0 0 16,-17 18-1,0-1-15,17 1 16,1-1-16,17 19 16,17-19-1,19 1 1,-19 0-16,1-18 0,-1 17 16,1-17-16,0 18 0,-1 17 15,-17-17 1,-17-1-16,-1 1 15,0-18-15,-17 18 16,18-1-16,-1 1 16,18 0-16,18-1 15,-1-17 1,1 0-16,17 18 16,-17-18-16,-1 0 15,-17 18 1</inkml:trace>
  <inkml:trace contextRef="#ctx0" brushRef="#br0" timeOffset="43088.64">24024 15928 0,'0'0'0,"18"0"15,-1 0-15,36 0 16,-35-18-16,0 18 16,-1 0-16,-17-17 15</inkml:trace>
  <inkml:trace contextRef="#ctx0" brushRef="#br0" timeOffset="43301.941">24095 15804 0,'0'0'0,"0"18"15,0 0-15,0 35 16,0 0 0,0-18-16,0-18 15,0 19-15,0-19 0,17 1 16,-17 0-16,18-18 15,0 0-15,-1 0 16</inkml:trace>
  <inkml:trace contextRef="#ctx0" brushRef="#br0" timeOffset="43661.813">24289 15769 0,'17'0'31,"-17"18"-31,18-1 16,-18 1-16,0 0 15,0 17 1,18-17-16,-18-1 0,0 1 16,17 0-1,-17-1-15,18 1 16,-18-1-1,18 1-15,-18 0 16,17-1 0,1 1-16,-18 0 15,18-1 1,-36-17 0,-17 18-1,17 0 1,0-18-16,-17 0 15</inkml:trace>
  <inkml:trace contextRef="#ctx0" brushRef="#br0" timeOffset="45708.683">25012 16457 0,'-18'0'16,"18"-18"-1,-17 18 1,-1 18 0,18 17-16,-18-17 0,18 0 15,0 17-15,0-17 16,0 17-16,0-18 0,36 19 16,-19-19-16,36-17 15,-35 0-15,17 0 16,-17-17-16,-1 17 0,-17-18 15,18 0-15,-36 18 16,18-17 0,-17 17-16,17 17 15,0 1-15,0 0 16,17-1 0,19-17-16,-19 0 15,19-17-15,-19-1 16,1 0-16,-18 1 15,0-1 1,-18 1-16,1 17 16,17-18-16,-18 0 15</inkml:trace>
  <inkml:trace contextRef="#ctx0" brushRef="#br0" timeOffset="45997.132">25365 16581 0,'0'0'16,"0"35"-16,0-18 16,0-34-1,0-1 1,17-17 0,1 0-16,0-1 15,-18 19-15,17 17 16,1 0-16,-18 17 15,0 1 1,0 0 0,0 17-16,0-17 15,0-1 1,18-17-16,-1-17 16</inkml:trace>
  <inkml:trace contextRef="#ctx0" brushRef="#br0" timeOffset="46315.034">25576 16633 0,'0'71'16,"0"-142"-16,0 177 0,18-53 0,-18 18 16,0-36-16,0-17 15,0-1-15,0 1 16,0-36-16,-18 18 0,1-35 15,-1-53-15,18 35 16,0-53 0,0 36-16,18-19 15,-1 54-15,1 17 0,0 18 16,17 0-16,0 18 16,-35 0-16,18 35 15,-18-18-15,-18 18 16,1-36-16,-1 1 15,0-18-15,18-18 16</inkml:trace>
  <inkml:trace contextRef="#ctx0" brushRef="#br0" timeOffset="46579.904">25770 16492 0,'-17'18'16,"17"0"-16,0-1 0,0 19 15,17-19 1,-17 1 0,18-18-16,17 0 15,-17-18-15,0 1 16,-18-1-16,17 0 16,-34 1-16,17-1 15,17 36 32,19-18-47,-19 17 16,18-17-16</inkml:trace>
  <inkml:trace contextRef="#ctx0" brushRef="#br0" timeOffset="46736.716">25964 16492 0,'0'-17'15,"71"-1"1,-18 0 0,0 1-16,-36 17 15,1 0-15,0 0 16,-36-18 0</inkml:trace>
  <inkml:trace contextRef="#ctx0" brushRef="#br0" timeOffset="46916.403">26070 16175 0,'0'53'15,"0"-18"-15,0 71 16,0-71-16,18 71 16,-18-71-16,18-17 15,-18 0-15,17-1 0,18 1 16,-17-36-1</inkml:trace>
  <inkml:trace contextRef="#ctx0" brushRef="#br0" timeOffset="47048.784">26211 16457 0,'0'0'0,"0"35"0,0 1 16,18-19-16,-18 1 15,18 0-15,-1-18 0</inkml:trace>
  <inkml:trace contextRef="#ctx0" brushRef="#br0" timeOffset="47392.562">26194 16528 0,'0'0'15</inkml:trace>
  <inkml:trace contextRef="#ctx0" brushRef="#br0" timeOffset="47977.354">26194 16528 0,'17'0'32,"1"0"-17,0 0-15,17-18 16,-17 18-16,-1 0 0,1-18 15,0 18-15,-1-17 0,-17-1 16,0 0 0,0 1-16,-17 17 0,-1 0 15,0 0 1,1 0-16,-1 17 0,0 1 16,1 0-16,17-1 15,0 1-15,17 0 16,19-18-16,-19 17 15,19-17 1,-19 0-16,1-17 0,-1 17 16,-17 17 15,18 1-15,0 0-1,-1-1-15,1-17 16,0-17-1,17-19-15,-17-17 16,-18 18-16,17-53 16,-34 53-16,-1-54 15,0 37 1,1-1-16,-19 0 0,1 0 16,17 53-16,1 0 15,-1 53-15,1-18 16,17 36-16,0-1 15,17 1-15,54 52 16,-36-70-16,53 35 16,-35-70-16,18 17 15,-36-17-15,18-18 0,0 17 16</inkml:trace>
  <inkml:trace contextRef="#ctx0" brushRef="#br0" timeOffset="48683.498">27199 16457 0,'0'-18'0,"0"36"0,0-53 16,0 52-1,-17 54 1,17-18 0,17-18-16,1 18 15,-1-35-15,19 17 16,-19-35-16,1 0 15,0-18-15,-1 18 0,19-53 16,-19 36-16,1-36 16,-18 18-16,0 17 15,0 0 1,0 1-16,0 34 16,0 36-1,0-35 1,17 0-16,-17-1 0,18 18 15,-18-17-15,35 0 16,-17-1-16</inkml:trace>
  <inkml:trace contextRef="#ctx0" brushRef="#br0" timeOffset="48927.758">27587 16492 0,'-35'0'15,"17"0"-15,18 18 16,-17 0 0,34 17-16,1-17 15,17 17-15,-17-18 16,17 1-16,-35 0 16,-17-18-1,-19 17 1,1-17-16,0 0 15,17 0-15,-17-17 16</inkml:trace>
  <inkml:trace contextRef="#ctx0" brushRef="#br0" timeOffset="49101.53">27711 16510 0,'0'18'16,"0"17"-1,17-17-15,1 17 16,-18-18 0,18 1-16,-1 0 0,-17-1 15,18-17-15,0 0 0</inkml:trace>
  <inkml:trace contextRef="#ctx0" brushRef="#br0" timeOffset="49223.825">27781 16351 0,'0'18'0,"18"-18"16</inkml:trace>
  <inkml:trace contextRef="#ctx0" brushRef="#br0" timeOffset="49845.151">27834 16669 0,'0'17'16,"0"-34"-16,0 17 15,18 0-15,-18-36 16,0 19-16,0-18 16,17 17-16,1 18 31,-18 18-31,0-1 15,18-17-15,-18 35 0,0-17 16,17 17 0,1-17-16,0 0 15,-1-18 1,1-18-16,-18 0 16,18-17-1,-18 17-15,17 1 0,-17-1 16,-17 18 15,17 18-15,0-1-16,0 1 15,17-18-15,1 0 16,-1 0 0,1 18 15,-18-1-31,0 1 15,18 35-15,-1-18 16,-17 1-16,18-1 16,0 0-16,-18 0 0,0 18 15,0-17-15,-18 16 16,-17-34-16,17 0 16,-17-1-16,0-17 15,17 0-15,-17-53 16,35 36-16,0-18 0,0-18 15,17 17-15,1-17 0,52-52 16,-17 69 0,36-17-16,-54 36 15,18-1-15</inkml:trace>
  <inkml:trace contextRef="#ctx0" brushRef="#br0" timeOffset="59544.13">28716 17304 0,'18'0'62,"-1"0"-46,1 0-16,0 0 0,17 17 15,0-17-15,71 18 16,35-18-16,-53 18 16,1-18-16,16 0 0,1 0 15,18 0-15,-1 0 16,18-18-16,142 0 16,-160 1-16,106 17 15,-141 0-15,-17 0 0,17 0 16,-70 0-16</inkml:trace>
  <inkml:trace contextRef="#ctx0" brushRef="#br0" timeOffset="72318.388">21625 7038 0,'0'-18'31,"18"18"110,-18 18-47,0 0-79,0-1-15,0 1 16,0-1-16,0-34 94,0-1-79,0 36 95,18-1-95,-18 1 1,0 35-1,0-35-15,0 52 16,0-34-16,-18 16 0,18 1 16,0 88-16,0-70 15,0 0-15,18-1 16,-18 54-16,0-71 16,0 35-16,0-53 15,0 18-15,17-53 16,-17-18-1,18-35 1,-18 18-16,0 0 16,17-53-16,-17 35 15,18-18 1,-18 18-16,18 18 0,-18 0 16,17-1-16,-17 1 0,18-18 0,-18-17 15,0 34 1,18-17-16,-18 18 15,0 18-15,17 17 16,-17 17 0,0 71-16,18-52 15,-18 69 1,18 1-16,-18-70 16,0-19-16,0 36 15,17-53 1,-17-18-1,18 1 1,-18-1-16,18-17 16,-1-53-16,-17 35 15,18 0-15,-18 0 16,17 18-16,-17-1 0,0-16 16,0 34-16,0 36 31,18 52-31,-18-35 15,0 89-15,-18-36 16,18 0-16,-17 18 0,17 35 16,-18 177-1,1-36-15,17-159 16,-18 36-16,18-106 16,18-35-16,-18-54 15,17-87-15,-17 35 16,0-106-1,0 105-15,0 19 0,0-1 16,18 1-16,-1-18 16,-17 70-16,36-53 15,-36 54-15,17-18 0,19-54 16,-36 54-16,17 0 16,1-36-1,-18 54-15,0-19 0,0 19 16,0 34-1,0 54 1,18-18-16,-18 0 16,0 17-16,0 18 0,0 1 15,0 87 1,0-35-16,0-106 16,0 1-16,17-36 15,-17-18-15,18-17 16,-18-53-16,17 35 15,-17-71 1,0 54-16,0 17 0,0 0 16,0 0-16,18-18 15,0 54-15,-18 34 16,0 1 0,0 17-16,17 53 15,-17-35-15,0 88 16,0-70-16,0 17 0,0-17 15,0-1-15,0-17 0,0 18 16,18-71 0,17-35-1,1-1-15,-19-17 0,18-17 16,-17 17-16,17-106 16,-17 71-16,-18-71 15,0 89-15,-18-1 0,18 36 16,0 17-16,18 53 31,0 71-31,-18-53 16,0 35-16,17-17 0,-17 17 15,0 0-15,-17 124 16,17-106-16,-18 123 16,0-105-16,18 70 15,0-124-15,0-35 16,18-17-16,-18-71 15,18 0-15,-1-35 0,-17 0 16,18 0-16,-18-89 16,18 89-16,-18 18 0,17 17 15,19-18 1,-36 53-16,17 1 0,1 17 16,-1 0-1,1 17 1,-18 1-16,18 17 0,-18 1 15,0 17-15,0-1 0,17 72 16,-17-54-16,0 19 16,18 87-16,-18-105 15,18-18-15,-18-36 16,17-34-16,-17-1 0,36-88 16,-19 18-16,36-89 15,-35 89-15,-18 0 16,35-71-16,-35 106 15,18-17-15,-1 70 16,-17 35 0,0 36-1,-17-18-15,17 52 16,-18-52-16,0 18 0,1 88 16,-1-89-16,0 18 15,18-17-15,-17 0 0,17-19 16,17 54-1,1-88-15,0 0 16,-1-36-16,19-17 0,-1-71 16,-35 53-1,18-18-15,-18 18 0,17-70 16,-17 52-16,35 1 16,-35 52-16,18 18 15,0 18-15,-18-1 16,17 19-16,-17 34 15,0-34-15,0 16 16,-17 1-16,17 0 0,-36 71 16,36-54-1,-17 19-15,-1 52 16,1-18-16,17-88 16,17 1-16,1-54 15,-1-35 1,1 0-16,0-88 15,-18 71-15,0-1 0,0-52 16,17 34 0,1 72-16,-18-19 0,18 36 15,-1-35-15,1 35 16,-36 18 15,1 52-31,-1 1 16,18-18-16,-35 106 15,35-89-15,-18 89 16,18-71-16,0-35 16,0 18-16,18-107 15,-1-52 1,1 17-16,0-70 16,-18 71-1,17-18-15,-17 17 0,18 1 0,-18 17 16,35-36-1,-35 72-15,18-54 16,0 54-16,17-54 16,-35 36-16,17-36 15,-17 54-15,0-19 16,0 19-16,0 34 31,0 19-31,0-1 16,0 0-16,0 71 15,0-53-15,0 0 0,18 0 16,-18 88 0,0-71-16,0 19 0,0 87 15,0-88-15,-18 89 16,18-89-16,0 35 16,0-88-16,0-17 15,18-18 1,-18-53-1,0 0-15,18-70 16,-18 52-16,17-52 16,1 52-16,17-17 15,-17 53-15,0-18 16,-1 35-16,1 1 16,17-36-16,-17 17 15,-1 19-15,1-19 16,-18 19-16,0 34 15,-18 54 1,18-18-16,0 70 16,0-52-1,0 88-15,0-71 16,0 0-16,0 0 0,0-17 16,0-1-16,0 1 15,0-53-15,18-36 16,0-17-16,17-71 15,-17 35-15,-18-17 16,17-71-16,1 71 16,-1 35-16,1 0 15,0 18-15,-1 0 0,36 17 16,-35 0-16,0 18 16,-18 18-16,17 17 15,-17-17-15,0 70 16,-17-35-1,17 0-15,0 18 0,0-1 0,-18 1 16,18-1-16,0 1 16,0-1-16,0 19 15,0-54-15,0-18 0,0 1 16,18-36-16,-18 1 16,17-18-16,-17-1 15,18-17-15,-18-88 16,18 71-16,-18-54 15,0 71-15,0-35 16,0 53 0,0 52-1,0 1 1,0 17-16,0 18 0,0 0 0,0 18 16,-18 70-16,18-53 15,0 0-15,0 71 16,-18-71-16,18-35 0,0 0 15,0-18-15,0 1 0,18-36 16,-18-18 0,35-70-16,-35 17 15,35-52-15,-35 52 16,18 1-16,-18-1 0,0 1 16,18-36-1,-1 88-15,1 0 0,-18 36 16,18 17-1,-18 1-15,0-1 16,0 18-16,-18 53 16,18-53-16,0 88 15,18-71-15,-1 71 16,-17-88-16,18 0 16,0-53-16,-1-17 15,1-19-15,-1 1 16,-17-18-16,18 0 0,0-88 15,-1 88 1,-17-106-16,18 89 16,-18-1-16,18 1 0,-1-1 15,-17 54-15,0 34 32,0 54-17,0-18-15,0 88 16,0-71-16,0 1 0,18 88 15,-18-106-15,0 17 16,18-35-16,-18 1 16,17-36-16,1 0 15,17-53-15,-35 0 16,18 0-16,-1-18 0,1 1 16,0-1-16,-1-88 15,-17 89-15,18-54 16,-18 107-16,0-1 0,18 18 15,-18 18-15,0-1 16,17 54-16,-17-18 16,18 53-16,-18-53 15,18 70-15,-18-52 16,17-1-16,-17 1 16,18 70-16,-18-88 15,17 70-15,-17-70 16,36-18-16,-19-35 15,1-17-15,17-1 16,-17-35-16,0 0 0,34-88 16,-34 71-16,0-71 15,-18 70-15,0 18 16,17 18-16,1 0 16,-18 52-16,18 36 15,-18 0-15,0 0 0,0 35 16,0-17-16,0 17 0,17 106 15,-17-88 1,-17 70-16,17-88 16,0 18-16,-18-71 15,18-17-15,18-36 16,-18-34 0,0-54-16,0 53 15,17-18-15,-17-88 16,0 71-16,0-70 15,18 105-15,0 17 16,-18 19-16,17 17 16,1 17-16,-1 1 15,1 17-15,0 18 16,-18-18-16,0 1 16,35 70-16,-35-54 15,18 19-15,17 70 16,-17-70-16,-18-1 0,17-34 15,1 16-15,0-34 16,-1-18-16,1-35 16,17-71-16,-35 53 15,35-123-15,-35 87 16,0 1-16,0-18 16,18-52-16,-18 105 15,0-18-15,0 54 16,0-1-16,0 36 31,0 17-15,-18 0-16,18 18 15,0 88-15,0-53 16,0 18-16,0 124 16,18-107-16,-18 106 15,0-141-15,0 1 0,18-19 16,-18-34-16,0-1 15,17-18-15,-17-34 16,0-36-16,0 0 16,18-18-16,-18 1 0,0-36 0,0 0 15,-18-123 1,18 105-16,0 1 0,-17-106 16,52 70-1,-17 106-15,-1 18 0,18-1 16,-35 19-16,18 17 15,-18 17-15,18 1 16,-18 17-16,17 71 16,-17-35-16,0-1 0,0 1 15,0 105-15,0-88 16,0 1-16,0 87 16,0-88-16,0 0 0,0-17 15,0-1-15,0-17 0,18 0 16,-18-35-16,35-36 15,-17 1 1,0-19-16,-1-52 16,18-53-16,-17 53 15,0 0-15,-1-106 16,19 70 0,-19 89-16,1 17 0,17 36 15,1 17 1,-36 0-16,17 18 0,1 53 15,-1-35-15,-17-1 16,18 1-16,-18 17 16,18-17-16,-18 87 15,17-105-15,-17 0 0,0-17 16,0-1-16,18-35 16,-18-18-16,35-35 15,-35 0-15,18-17 0,0-1 16,-18-17-16,17 0 0,1-89 15,-18 89 1,17 0-16,-17 70 16,18 18-16,0 0 15,-18 53 1,0 0-16,0 88 16,0-52-16,0-19 15,0 1-15,0-1 16,0 1-16,0-18 0,0-18 0,17 0 15,1-88 17,-18 18-32,18-18 0,-18 0 15,17-17-15,1-71 16,-18 52-16,18-52 16,-18 88-16,0 18 0,0 0 15,17 70 16,-17 53-31,0-35 16,18 88-16,-18-53 16,0-17-16,0 0 0,0-1 15,0 54 1,0-71-16,0-1 16,0-34-16,0 0 15,17-36-15,19-35 16,-36 0-16,35-88 15,-17 71-15,-18-19 16,17-16-16,-17 16 0,18-34 16,0 105-16,-18 1 15,17 17-15,1 35 16,-18-17-16,0-1 16,0 1-16,0 17 15,0 18-15,18-18 0,-18 18 0,0 71 16,0-54-1,17 71-15,-17-70 16,0-1-16,0-34 0,18-1 16,-1-35-16,36-53 15,-35 0 1,0 0-16,35-106 16,-18 71-16,0-88 15,-35 88-15,18-71 16,-18 88-16,17 18 15,-17 18-15,0 0 0,0 17 0,0 36 32,0 52-17,0-17-15,0 0 16,0 53-16,-17-35 16,17-18-16,17 70 15,-17-88-15,18 36 16,-18-53-16,0-1 15,18 1-15,-18-1 16,17-34 31,1-36-47,-18 0 16,35-70-16,-35 70 15,18 0-15,-18 17 16,0 19-16,17-1 0,-17 36 15,18 70 1,0-17-16,-1 52 16,1-52-16,0 70 15,-1-88-15,1 123 32,0-158-32,-18-1 0,17-17 15,1-17-15,17-54 16,0 18-16,1-88 15,-1 70-15,-17-17 16,-18 18-16,17-1 0,1 18 16,0-35-1,-1 70-15,-17 36 16,18 0-16,-18 52 16,17-17-16,-17 0 15,0 18-15,18-18 0,-18 70 16,0-52-16,0 52 15,0-52-15,0 17 16,0-53-16,0 18 16,18-53-16,-1-18 15,1-52 1,0 35-16,-1-18 0,1 0 16,-18-53-1,18 35-15,-18 1 0,0-54 16,0 71-16,0 0 15,0 36-15,0-1 0,0 53 16,0 36 0,17 0-16,1 87 15,-18-87 1,17-1-16,-17 19 0,0-19 16,0 18-16,0 71 15,0-88-15,0 52 16,0-88-16,0-17 0,18-18 15,17-53 1,-17 0-16,0-17 16,35-89-16,-53 53 15,17 0-15,1 0 0,-18-105 16,18 140-16,-1 1 16,-17 52-16,18 18 15,-18 18 1,0 35-1,17-18-15,-17 88 16,0-52-16,0 70 16,0-70-16,0-1 0,0 89 15,0-71 1,-17 53 0,17-88-16,0-18 0,17-52 15,1-36-15,0-71 16,-1 36-16,1-71 15,-18 54-15,0-72 16,-18 107 0,18-19-16,18 72 15,-18 34-15,0 1 16,18 53 0,-18-18-16,17-1 0,-17 72 15,18-54-15,-18 54 16,0-54-16,0 1 15,18 53-15,-18-72 16,0 37-16,0-72 16,17-17-1,1-35-15,17-71 16,0 36-16,-35-1 0,36-123 16,-36 106-16,0 0 15,0-71-15,17 106 16,-17 0-1,0 71 1,0 52-16,0-17 16,0 0-16,0 71 15,0-54-15,0 18 0,18 53 16,-18-70-16,0 35 16,0-53-1,18 0-15,-1-36 16,1-17-16,-18-17 15,17-1-15,1-53 16,-18 19-16,18-1 16,-1 0-16,-17-71 15,18 71-15,-18-17 16,18 34-16,-18 1 0,17 0 16,1 35-16,-18 18 15,0 17-15,18 53 16,-18-35-16,17 0 0,1 88 15,0-88 1,-1 70-16,1-87 16,-1 17-16,1-18 0,0-18 15,17 19-15,-17-36 16,35-36 0,-36 1-16,18-71 15,-17 36-15,17-1 0,-17-17 16,0-124-16,-1 124 15,1-53 1,-18 123-16,18 18 16,-18 36-16,0 52 15,0-35-15,17 88 16,-17-71-16,18 54 16,-1-53-16,-17-1 0,0 18 15,0-17-15,0-1 16,-17 1-16,17 35 15,0-71-15,0-17 16,17-36-16,-17-17 0,36-89 16,-36 54-16,17-107 15,-17 107-15,0-89 16,18 106 0,0 0-16,-18 36 15,17 17-15,-17 17 16,0 1-16,0 17 15,0 0-15,-17 54 16,17-36-16,0 70 16,0-52-16,0-1 15,0 106 1,0-140-16,0 34 16,17-52-16,1-36 15,17-35 1,-17 0-16,0 1 0,17-90 15,-18 54-15,1-70 16,0 69-16,17-69 16,-35 122-16,18 19 15,-18 34 1,17 71 0,-17-17-16,18 70 15,-18-53-15,0 71 16,0-71-16,0 53 15,0-88-15,0-17 0,0-19 16,0 1-16,0-36 16,18-17-16,-1-53 15,1 35-15,-18-18 16,17-17-16,1 18 0,-18-107 16,18 89-16,-1-53 15,-17 106 1,0 17-16,18 36 0,-18 17 15,18 71-15,-18-53 16,17 0-16,-17-1 0,18 37 16,-18-36-16,18 70 15,-18-52-15,0 34 16,0-52 0,0 0-16,0-17 0,0-19 15,17-17-15,18-53 16,-17 18-16,17-89 15,-17 36 1,0 0-16,-1-88 16,-17 70-16,18 18 0,-18 17 15,0 18-15,18 36 0,-1 17 16,-17 17-16,0 1 16,0 35-1,0-18-15,18 18 0,-18 70 16,0-52-16,0 17 15,18 71-15,-18-89 16,0 1-16,0 35 16,0-71-16,17 0 0,-17-17 15,18-18-15,-18-35 16,17 0 0,1-89-16,-18 53 15,18-17-15,-1-88 16,-17 70-16,0-70 15,18 105-15,-18 1 16,18 70-16,-1 17 16,-17 54-1,18-36-15,-18 71 16,0-53-16,18 0 0,-18 70 16,0-52-1,0-18-15,0 17 0,0 1 16,0 35-16,17-71 15,1-17-15,-18-36 16,17 0-16,1-17 0,35-71 16,-35 36-1,-1-107-15,1 89 0,-18-18 16,18-70 0,-18 105-16,17 36 0,-17 0 15,0 52 1,0 1-16,0 35 0,0 70 15,18-52-15,-18-1 16,17 89-16,-17-88 16,18 87-16,-18-87 15,0-18-15,18 0 0,-18-18 16,0 18-16,17-53 16,1-35-1,0 0 1,17-89-16,-17 36 15,-1-18-15,1 18 0,0 0 16,-18 17-16,17-35 16,-17 89-16,18 17 0,-1 0 15,-17 17 1,18 36-16,-18-18 16,0 36-16,0-18 15,0 70-15,0-34 16,0-19-16,-18 54 15,36-71-15,-18-36 16,0 1-16,18-18 0,-1-18 16,1-17-16,0 0 15,-1-18-15,19-71 16,-19 54-16,18-89 16,-17 88-16,17-70 15,-17 106-15,0 17 16,-1 36-16,1 35 15,0 70-15,-1-52 16,1-1-16,-18 1 0,35 35 16,-17-71-16,-1 36 15,1-54 1,0-17-16,-1-17 16,1-19-16,17-34 15,-17 17-15,0 0 0,17-35 16,-18 35-1,-17 18-15,18-1 16,0 36-16,-1 18 16,-17 0-16,0-1 0,18 36 15,-18-35-15,0 17 16,18 18-16,-18-35 16,0 35-1,0-36-15,17-17 0,1-17 16,35-19-1,-36 1-15,1 17 0,0-17 16,-1 0-16,1 0 16,-18 17-16,18 18 15,-1 0 1,1 35-16,0-17 16,-1 17-16,1-17 15,-1-1-15,1-17 0,-18 18 16,18 0-16,-1 17 15,1-17 1,0-18-16,-1 0 16</inkml:trace>
  <inkml:trace contextRef="#ctx0" brushRef="#br0" timeOffset="85614.057">29492 10672 0,'18'0'16,"0"0"-16,34 0 15,1 0-15,0-18 16,18 18-16,88-18 16,-89 1-16,18 17 15,-35-18-15,0 18 0,-18-18 16,1 18-16,-54 0 16,-35 0-1,18 0-15,-53 18 16,52 0-16,-17-1 15,36 1-15,-1 17 16,18-17-16,18 17 16,-1 0-16,36 36 15,-17-18-15,-19-18 16,36 53-16,-35-52 16,0 52-1,-18-53-15,0 0 0,-36 18 16,1-35-16,-18 0 15,18-18-15,-36 0 16,36 0-16,0-18 16,-1 18-16,1-18 15,17 18-15,18-17 16,18 17-16,0-18 16</inkml:trace>
  <inkml:trace contextRef="#ctx0" brushRef="#br0" timeOffset="86344.35">30692 10248 0,'0'-35'16,"0"70"-16,-18-88 0,0 36 15,1-1 1,-1 18-16,-17 0 15,17 0-15,-17 18 0,17-1 0,1 1 16,-1 17-16,18 0 16,35 1-16,1-19 15,16 19 1,-34-1-16,17-17 0,18 17 16,-35-17-16,0-1 15,-18 1-15,0-1 16,-18 1-16,-17 17 15,-1-17-15,1-18 0,17 18 16,1-18-16,-18 0 16,35 17-1,35 1 1,-18 0 0,19-1-1,-36 1-15,17-18 0,-17 17 16,0 1-16,0 0 0,-17-1 15,17 1 1,0 0-16,17-18 16,1 0-1,0 0-15,-1-18 16</inkml:trace>
  <inkml:trace contextRef="#ctx0" brushRef="#br0" timeOffset="86572.916">30850 10530 0,'18'0'0,"17"0"15,-17 0-15,35-17 16,-18 17-16,0 0 15,1-18-15,-1 18 16,-17-17-16,-18-1 16</inkml:trace>
  <inkml:trace contextRef="#ctx0" brushRef="#br0" timeOffset="86804.943">30992 10283 0,'-18'36'16,"18"-19"-16,0 19 15,0 34-15,0-34 16,0-1-16,0 35 16,18-34-16,17 17 15,-18-36-15,36 18 16,-35-35-16,17 18 15,-35-36-15,18 18 16</inkml:trace>
  <inkml:trace contextRef="#ctx0" brushRef="#br0" timeOffset="87322.511">31309 10283 0,'35'0'0,"-70"0"0,88 0 15,-18-17-15,-17 17 16,17 17-16,-35 1 15,0 0 1,-17-18-16,17 17 16,-18 1-16,0 0 0,1-1 15,17 1-15,0 0 16,0-1-16,0 1 16,17 0-16,-17-1 15,0 1-15,0-1 0,18 1 16,-18 0-1,18-1-15,-18 1 16,0 0-16,17 17 16,1-17-1,-1-1 1,-17 1-16,18-1 16,-18 1-16,-18-18 15,1 18 1,-1-18-16,1 0 15,-1 0 1,0 0 0</inkml:trace>
  <inkml:trace contextRef="#ctx0" brushRef="#br0" timeOffset="108834.617">24906 6738 0,'0'-18'16,"0"36"-1,35 17 1,1-17-16,52 53 16,-53-36-16,18 0 15,0 18-15,0-18 0,35 36 16,-53-36-16,36 18 15,-36-35-15,0 17 16,-17-35-16,-18-18 16,0 1-1</inkml:trace>
  <inkml:trace contextRef="#ctx0" brushRef="#br0" timeOffset="109037.79">25435 6685 0,'0'0'0,"-17"18"0,-1-1 15,0 19-15,-35 70 16,18-54-16,0 1 0,-18 53 16,35-53-1,1-18-15,-1 1 0,18-1 16,0-17-16,0-1 15</inkml:trace>
  <inkml:trace contextRef="#ctx0" brushRef="#br0" timeOffset="109588.97">25735 6350 0,'0'-18'16,"0"36"-16,-17-36 0,17 1 16,-18 17-16,0 0 15,18 17 17,0 1-17,0 0-15,18-1 0,-18 1 16,18 0-16,-18-1 15,0 1-15,0-1 0,0 19 16,-18-36-16,18 17 16,-18 1-16,1-18 15,-1 18 1,0-18-16,18 17 16,0 1-16,18-18 15,0 18-15,-1-18 16,1 0-16,17 0 15,-17 0-15,-18 17 32,-18-17-17</inkml:trace>
  <inkml:trace contextRef="#ctx0" brushRef="#br0" timeOffset="110323.229">25912 6368 0,'0'17'32,"0"19"-17,17-19-15,-17 18 16,0-17-16,0 17 15,0-17-15,0 0 16</inkml:trace>
  <inkml:trace contextRef="#ctx0" brushRef="#br0" timeOffset="110658.09">26000 6315 0,'17'-18'16,"1"18"-1,-18 18 1,0 17 0,0-17-16,0-1 15,0 1-15,-18 17 16,18-17-16,0-1 15,18 1 1,-18 0-16,18-1 16,-1 1-16,-17 0 15,-17-18 17,-1 0-17,0 17-15,1-17 0</inkml:trace>
  <inkml:trace contextRef="#ctx0" brushRef="#br0" timeOffset="110889.761">26353 6985 0,'-36'53'15,"19"-35"-15,-36 34 16,35-16-16,-17 17 16,17-36-16,0 1 15,18 17-15,-17-35 0</inkml:trace>
  <inkml:trace contextRef="#ctx0" brushRef="#br0" timeOffset="111518.89">26511 6579 0,'18'0'16,"-18"18"0,35 0-16,-17-1 15,35 36-15,-36-35 16,19-1-16,-19 1 0,1 0 16,17-18-16,0 17 15,1-17-15,-19-17 16</inkml:trace>
  <inkml:trace contextRef="#ctx0" brushRef="#br0" timeOffset="111713.931">26899 6615 0,'-17'17'16,"-1"19"0,0-1-16,1 35 15,-1-34-15,18 69 16,0-52-16,0-17 0,0 52 15,18-53 1,-18-17-16,35 35 16,-35-36-16,18 1 15,-1-18-15</inkml:trace>
  <inkml:trace contextRef="#ctx0" brushRef="#br0" timeOffset="112158.429">27164 6244 0,'0'0'16,"-18"18"-16,18-1 16,0 1-1,18 0-15,-18-1 16,0 1-16,18 0 0,-18-1 16,17 19-1,-17-19-15,0 1 16,0-1-16,0 1 15,0 0-15,0-1 16,-17 1 0,17 0-1,0-1 1,0 19-16,0-19 16,17 1-16,-17 0 15,18-18 1</inkml:trace>
  <inkml:trace contextRef="#ctx0" brushRef="#br0" timeOffset="112371.076">27323 6438 0,'17'0'16,"1"0"-16,0 0 15,-1 0-15,1 0 16</inkml:trace>
  <inkml:trace contextRef="#ctx0" brushRef="#br0" timeOffset="112797.519">27323 6438 0,'0'-17'32,"0"34"30,17 18-46,-17-17-16,0 0 15,18-1-15,0 36 16,-18-35-16,17 17 16,1-17-16,-18 0 15,0-36 16</inkml:trace>
  <inkml:trace contextRef="#ctx0" brushRef="#br0" timeOffset="113276.588">27517 6279 0,'0'0'0,"17"0"16,1 0 0,0-17-16,-1 17 15,1 0-15,-18 17 0,0 1 16,0 0-1,-18 17 1,1 0-16,17-17 0,0 0 0,0-1 16,0 18-1,0-17-15,17-18 0,1 18 16,0-1 0,-1-17-16,1 0 15,-18 18-15,17 0 16,-17-1-1,0 1-15,18 0 16,-18-1-16,0 1 16,-18 0-16,1-1 15,-1-17 17,18 18-1,-17-18-31</inkml:trace>
  <inkml:trace contextRef="#ctx0" brushRef="#br0" timeOffset="116980.357">25188 8167 0,'18'17'47,"0"1"-47,-1 0 0,19 17 16,-1-17-16,0 35 15,0-18-15,18 0 0,-17 0 16,16 1-16,-16-1 0,34 18 16,-52-18-16,0 0 15,-18-17 1</inkml:trace>
  <inkml:trace contextRef="#ctx0" brushRef="#br0" timeOffset="117185.402">25594 8132 0,'0'0'0,"-35"35"16,17-18-16,-17 19 0,0 17 16,17 0-16,-17-1 15,-1 72-15,19-71 16,-1 0-16,18 0 15,0-18-15,0 0 0,0-17 16,18-18-16</inkml:trace>
  <inkml:trace contextRef="#ctx0" brushRef="#br0" timeOffset="117708.616">25876 7832 0,'-17'0'15,"34"0"-15,-34-18 0,-1 18 16,0 0 0,18 18 15,0 17-16,0-17-15,0-1 0,18 1 0,0 0 16,-18-1 0,0 1-1,0-1-15,-36 19 16,19-1-16,-1 0 16,18-17-16,-18 0 15,36 17 1,0-18-16,-1 1 0,1-18 15,0 0-15,-1 18 16</inkml:trace>
  <inkml:trace contextRef="#ctx0" brushRef="#br0" timeOffset="118097.569">26017 7990 0,'0'0'0,"18"0"16,17 0-1,-17 0-15,17 0 16,-17 0-16,-1 0 16,1 0-16,-36 0 31,1 0-16,-1 0-15,1 0 16,34 0 0,1-17-1,-1 17 1</inkml:trace>
  <inkml:trace contextRef="#ctx0" brushRef="#br0" timeOffset="118415.159">26123 7973 0,'0'0'0,"0"17"94,18 1-79,-18 0-15,0-1 16,17-17-16,-17 18 15,-17 0-15,-1-1 16,1 1 0,-1-18-16,0 0 0,18 18 15,18-18 17,17 0-32,-17 17 15,-1-17-15,1 0 16,0 18-16</inkml:trace>
  <inkml:trace contextRef="#ctx0" brushRef="#br0" timeOffset="118770.795">26264 7902 0,'18'0'16,"17"0"-1,-35 18 1,18 0-16,-18-1 16,0 18-1,0-17-15,-18 17 16,18-17-16,0 0 15,0-1-15,0 19 16,0-19 0,18-17-1,-36 0 1,1 0 0,-1 18-1,0-1 1</inkml:trace>
  <inkml:trace contextRef="#ctx0" brushRef="#br0" timeOffset="118971.733">26617 8449 0,'-18'35'15,"36"-70"-15,-53 88 0,0-18 16,17-35-16,-35 36 16,35-19-16,-17 1 15,35-1-15,-18-17 0</inkml:trace>
  <inkml:trace contextRef="#ctx0" brushRef="#br0" timeOffset="119209.397">26758 8184 0,'18'0'16,"17"36"-1,-17-1-15,17-17 16,0 17-16,1 0 0,-1-17 15,0 17-15,-17-17 16,35-1-16,-36 1 16,1-18-16,-18 18 15</inkml:trace>
  <inkml:trace contextRef="#ctx0" brushRef="#br0" timeOffset="119420.965">27234 8220 0,'-35'17'16,"70"-34"-16,-87 52 0,34-17 0,-17 52 15,17-35 1,0 54-16,18-36 16,-17 0-16,17-18 0,17 18 15,1 0-15,0-18 16,-1-17-16,1-18 15,0 17-15</inkml:trace>
  <inkml:trace contextRef="#ctx0" brushRef="#br0" timeOffset="119938.711">27481 7708 0,'-17'-17'16,"34"34"-16,-52-34 0,17 17 15,1 17 1,17 18-16,0-17 16,0 17-16,0-17 0,17 17 15,1-17-15,17 0 16,-35-1-16,0 1 15,0 0 1,0-1 0,-17 1-16,17-1 15,0 1-15,-18 0 16,18-1 0,0 1-1,18 0-15,-1-18 16,1 17-1,0-17 1</inkml:trace>
  <inkml:trace contextRef="#ctx0" brushRef="#br0" timeOffset="120222.303">27605 7885 0,'18'0'0,"-1"0"16,1 0 0,-1 0-16,1 0 15,0 0 1,-1 0-16,1 0 15,0 0 1,-18-18 0,-18 18-1</inkml:trace>
  <inkml:trace contextRef="#ctx0" brushRef="#br0" timeOffset="120661.649">27640 7920 0,'18'-18'32,"-1"18"-17,1 0 1,0 0-16,-1 0 16,1 0-16,0 18 0,-1 0 15,-17-1 1,-17 18-16,-1-17 15,-17 0 1,35-1-16,-36 1 16,36 0-16,18-18 31,0 17-31,-1-17 16,19 0-16,-19 0 15,1 0-15</inkml:trace>
  <inkml:trace contextRef="#ctx0" brushRef="#br0" timeOffset="121096.343">27887 7761 0,'0'0'0,"35"0"0,1-18 16,17 18-16,-36 0 15,1 18-15,-1-18 0,-17 18 16,-17 17 0,17-17-16,-18-1 15,1 1-15,-1 0 16,0-1-16,18 1 0,0 0 15,0-1-15,0 18 16,18-35-16,0 18 16,-1 0-1,1-18-15,-18 17 0,17 1 16,-17 0-16,18-18 16,-18 17-16,0 1 0,0 0 15,0-1-15,0 1 16,-18-1-1,1-17 1,-18 18 0,17 0-16,-17-1 15,17-17 1</inkml:trace>
  <inkml:trace contextRef="#ctx0" brushRef="#br0" timeOffset="121229.709">28169 8290 0,'0'0'15,"-17"0"-15,-1 0 16,0-17-16</inkml:trace>
  <inkml:trace contextRef="#ctx0" brushRef="#br0" timeOffset="126078.522">26476 9084 0,'0'0'0,"18"0"16,-1 0-16,-17 18 16</inkml:trace>
  <inkml:trace contextRef="#ctx0" brushRef="#br0" timeOffset="126216.323">26564 9366 0,'18'0'16,"-36"0"-16,53 0 15</inkml:trace>
  <inkml:trace contextRef="#ctx0" brushRef="#br0" timeOffset="126366.64">26599 9666 0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6:52.6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3387 2928 0,'17'0'31,"36"18"-15,35-1-16,-35-17 15,53 0-15,-35 0 16,17-17 0,-35-1-16,0 0 15,-36 18-15,-17-17 0,0-1 16,-35 1 0,17 17-16,-17 0 0,-18 0 15,36 17 1,17 1-16,-18-1 0,18 19 15,18-19-15,-1 72 16,1-54-16,0 0 0,-18 18 16,17-18-16,1 36 15,-18-36-15,0 0 0,-18 1 16,1-1-16,-36 0 16,35-17-16,-17 0 15,17-18-15,0 17 0,-17-17 16,18 0-16,-1 0 15,36-17 1,17-1 0,0 18-16,36-18 15,-36 18-15,53 0 16,-35-17-16,-18 17 16</inkml:trace>
  <inkml:trace contextRef="#ctx0" brushRef="#br0" timeOffset="250.531">4586 2822 0,'0'0'16,"-35"-70"-16,0 34 0,-18 19 16,17 17-1,-17 35 1,18 0-16,18 18 0,17 18 0,0-18 15,0 88-15,17-88 16,36 53 0,-18-54-16,-17-16 15,17-1-15,1-17 0,-19 17 16</inkml:trace>
  <inkml:trace contextRef="#ctx0" brushRef="#br0" timeOffset="377.672">4233 3298 0,'0'0'16,"36"0"-16,17 0 0,-18-17 0,18 17 15,0-18-15,-18 1 0,35-1 16,-52 18 0</inkml:trace>
  <inkml:trace contextRef="#ctx0" brushRef="#br0" timeOffset="1090.895">5997 3122 0,'0'0'16,"36"53"-16,-36-18 0,17 1 15,-17-1 1,0-18-16,-17-17 15,-1 0 1,18-70-16,-18 35 16,18-1-16,18-52 15,-18 71-15,18-1 16,-18 0-16,17 18 0,1 0 16,-1 0-16,1 53 15,0-35-15,-1 17 16,-17 0-16,18-17 15,0-18 1,-1-35 0,1 17-16,0 0 0,-18-34 15,17 16 1,1 36-16,-1 36 16,-17-19-16,18 18 15,-18 1-15,18 34 16,-1-52-16,-17 0 15,36 17-15,-19-35 16,1 0-16,17-35 16</inkml:trace>
  <inkml:trace contextRef="#ctx0" brushRef="#br0" timeOffset="1211.227">6456 3175 0,'0'0'16,"17"35"-16,-17 1 0,18-19 0,0 18 15,-1-17 1,1-18 0,-18-18-16</inkml:trace>
  <inkml:trace contextRef="#ctx0" brushRef="#br0" timeOffset="1339.182">6456 2840 0,'0'0'16,"17"-18"-16,1 18 0,-18-17 0,35 17 16</inkml:trace>
  <inkml:trace contextRef="#ctx0" brushRef="#br0" timeOffset="1639.421">6668 3316 0,'0'-18'16,"-18"1"-16,18-36 16,-18 35-16,18-17 0,0 17 15,0 1-15,0-1 16,18 18-16,0 0 15,-1 18 1,1-18-16,-1 17 0,-17 1 16,18 35-16,-18-35 15,18 17-15,-18-18 0,0 1 16,17 0-16,-17-1 16,18-17-16,-18-17 0</inkml:trace>
  <inkml:trace contextRef="#ctx0" brushRef="#br0" timeOffset="1953.369">6932 3157 0,'0'-17'16,"18"-1"-1,-36 18 32</inkml:trace>
  <inkml:trace contextRef="#ctx0" brushRef="#br0" timeOffset="2208.136">6932 3157 0,'0'-35'0,"0"53"125,0-1-109,0 19-16,0-19 16,18 19-16,-18-19 15,0 18 1,0-17-16,17-18 15,-17-18 1,0 1 0</inkml:trace>
  <inkml:trace contextRef="#ctx0" brushRef="#br0" timeOffset="2353.701">6914 2963 0,'18'-17'32</inkml:trace>
  <inkml:trace contextRef="#ctx0" brushRef="#br0" timeOffset="2568.855">7144 3140 0,'17'0'16,"1"0"-1,0 0-15,-1-18 0,1 18 16</inkml:trace>
  <inkml:trace contextRef="#ctx0" brushRef="#br0" timeOffset="2952.281">7408 2734 0,'0'53'0,"0"-106"0,0 141 15,0-35-15,18 35 16,0-35-16,-18 53 16,17-53-16,-17 0 15,0-35-15,0-1 16,18-17-1,-18-35-15,0 17 16,18 1-16,17-1 16,0 0-16,18 36 15,-18-18-15,1 18 16,-1-1-16,0 1 16,-17 17-16,-18-17 15,-36-1 1,19 1-16,-18-18 0,-1 0 15,1 0-15,17 0 16,36-18-16</inkml:trace>
  <inkml:trace contextRef="#ctx0" brushRef="#br0" timeOffset="3437.292">7938 3104 0,'0'0'15,"-36"36"-15,1-1 0,0 36 16,17-54-16,18 36 16,0-35-16,53-18 15,-18 0-15,-17 0 16,17-18-16,0 0 0,-17 1 16,17-18-16,-35-1 15,18 1 1,-36 0-16,18 17 0,-17 18 15,-1-18-15,0 36 16,1-18-16,17 53 16,0-35-16,35 35 15,-17-36-15,-1 1 16,19-18-16,-1 17 16,-17-17-16,-1-17 0,-17-1 15,0 1-15,-17-19 16,-1 1-16,0 0 0,18-1 15,-17 19-15,-1-36 16,0 35-16,18 1 16,18-1-16,0 18 0,17 0 15,0 0-15,0 0 0,18 0 16,-17 0-16,17 0 0,-18 0 16,35 0-16,-52 0 15,-36 0 1,1-18-16,-1 18 15,-17-17-15,17-19 16</inkml:trace>
  <inkml:trace contextRef="#ctx0" brushRef="#br0" timeOffset="3581.835">8255 2769 0,'0'0'0,"0"18"0,0 70 15,0-35-15,0 0 0,18-18 16,-18 18-16,0 35 15,17-35-15,1-17 16,0-19-16,-1 1 0,1-18 0</inkml:trace>
  <inkml:trace contextRef="#ctx0" brushRef="#br0" timeOffset="4004.598">8537 3087 0,'-17'0'0,"17"35"15,-18 0 1,18 1-16,0-19 16,18 1-16,-1 0 0,1-1 0,17-17 15,-17 0 1,35-17-16,-36-1 16,-17 0-16,18-17 0,-18 0 15,18-18-15,-18-71 16,0 71-16,-18 1 15,18 16-15,-18 19 0,1 17 16,17 70 0,0-35-16,17 54 15,1-54-15,0 18 16,17 17-16,-17-52 16,17 17-1,-18-35-15,1 18 0,17-18 16,-17-18-1,-18 36 1,0 0 0,18 34-1,-18-34-15,17 0 0,1-1 16,-18 1-16,18-18 0,-1 0 16</inkml:trace>
  <inkml:trace contextRef="#ctx0" brushRef="#br0" timeOffset="4521.404">10354 2822 0,'-35'-17'0,"70"34"0,-88-34 16,0 34-16,36 19 16,-19 16-1,36-16-15,18 34 16,0-34-16,17 16 15,0-16-15,0-1 16,-17-35-16,-18 18 16,-18-18-1,-35 0-15,18 0 16,0-18-16,0 18 0,-1-18 16,1 1-16</inkml:trace>
  <inkml:trace contextRef="#ctx0" brushRef="#br0" timeOffset="4669.678">10513 3069 0,'0'0'0,"0"35"0,0 18 16,0-17-16,0-19 16,17 1-1,1-18-15,0 0 16,-1-18-16</inkml:trace>
  <inkml:trace contextRef="#ctx0" brushRef="#br0" timeOffset="4787.909">10460 2769 0,'0'0'0,"18"-17"0,-1 17 15,18 0-15</inkml:trace>
  <inkml:trace contextRef="#ctx0" brushRef="#br0" timeOffset="5049.369">10619 2910 0,'17'0'15,"1"0"-15,0 0 0,34 18 16,-34 0-16,0-18 15,-1 17-15,1 1 16,-18 17-16,0-17 0,0 17 16,-18-17-16,-17-1 15,35 1-15,-35 0 16,17-18-16,18 17 16,18-17-16,-1 18 15,1 0-15,0-18 16,17 17-1</inkml:trace>
  <inkml:trace contextRef="#ctx0" brushRef="#br0" timeOffset="5332.491">10989 3122 0,'0'0'15,"18"-18"-15,-1 1 16,-17-1-16,18 18 0,0-17 0,-18-1 16,17 0-1,-52 1 1,-18 17-16,35 17 16,1 1-16,-1 0 0,18 34 15,0-16-15,18-19 16,52 19-1,-17-19-15,0 1 0,0-18 16,53-18-16,-53 18 16</inkml:trace>
  <inkml:trace contextRef="#ctx0" brushRef="#br0" timeOffset="5538.426">11853 2840 0,'36'0'16,"-72"0"-16,107 0 0,-36 0 16,36-18-16,-36 18 15,-17 0-15,-1 0 0</inkml:trace>
  <inkml:trace contextRef="#ctx0" brushRef="#br0" timeOffset="5670.566">11871 2981 0,'35'0'16,"-70"0"-16,106 0 0,-36 0 0,53-18 15,-53 1-15,18 17 16,-18 0-16</inkml:trace>
  <inkml:trace contextRef="#ctx0" brushRef="#br0" timeOffset="6140.194">12541 2822 0,'18'0'15,"-36"0"-15,54 0 0,-36 18 0,0 35 16,0-36-16,0 19 16,0-19-16,17 19 0,-17-19 15,0 1 1,0 0-16,0-36 16,0-17-1,18 17 1,-18-17-16,17 17 0,1-35 15,-18 36-15,18-1 16,-1 18-16,1 0 16,0 18-1,-18-1-15,17 1 16,-17-1-16,18-17 0,0 18 0,-1-18 16,1 18-16,17-18 15,-17-18-15,-1 18 0,19-18 16,-1 1-1,-17 17 1,-18 17-16,17 1 16,1 17-16,0-17 15,-1 0-15,1-18 16,-1 35-16,1-35 16,0 0-16</inkml:trace>
  <inkml:trace contextRef="#ctx0" brushRef="#br0" timeOffset="7058.936">14129 2611 0,'17'0'16,"1"17"-1,0 1 1,-18-1-1</inkml:trace>
  <inkml:trace contextRef="#ctx0" brushRef="#br0" timeOffset="7162.56">14217 2928 0,'18'35'15,"-36"-70"-15,36 88 0,-18-35 16</inkml:trace>
  <inkml:trace contextRef="#ctx0" brushRef="#br0" timeOffset="7930.195">15187 2646 0,'0'0'0,"0"35"16,18 36 0,-1-54-16,19 36 15,-36-35-15,17 0 16,-34-36 0,-19-17-1,19-1-15,17 19 16,-18-19-16,18 1 15,0 0-15,0-18 0,18-18 16,-1 36-16,54 17 16,-36 18-16,18 18 15,-18 0-15,-17-1 16,0 19 0,-18-1-16,-18 0 0,0-17 15,-17 17-15,35-17 16,0-1-16,0 19 15,18-19-15,35 19 16,-18-19 0,0 1-16,1 0 0,-19-1 15,1 1-15,-18-1 0,0 19 16,-53-19 0,18 1-16,-1-18 0,-17 18 15,-17-18 1,35 17-16,-1-17 15</inkml:trace>
  <inkml:trace contextRef="#ctx0" brushRef="#br0" timeOffset="8391.794">15875 2840 0,'-35'0'16,"-1"0"-16,19 0 0,-1 18 15,-17 34-15,35-16 16,-18 34 0,36-52-16,35 35 15,-18-36-15,0-17 0,1 0 16,-1 0-16,18-17 16,-36-1-16,-17-17 15,0 17-15,0-17 0,-17-18 16,-1 35-1,1 1-15,-1 17 16,18 17-16,0 19 16,18-19-16,-1 1 15,36 0-15,-18-1 16,-17-17-16,17 0 16,-17-17-1,-36-19-15,1 19 16,-19-19-16,36 19 15,0-1-15,0 1 16,36-1 0,-1 18-16,53-18 15,-53 18-15,54-17 16,-54 17-16,0 0 16,-17 0-16,-1 0 0</inkml:trace>
  <inkml:trace contextRef="#ctx0" brushRef="#br0" timeOffset="8552.425">16245 2681 0,'0'0'16,"36"35"-16,-19-17 0,1 17 0,17 36 16,-35-36-1,18 36-15,0-36 16,-1 0-16,1-17 15</inkml:trace>
  <inkml:trace contextRef="#ctx0" brushRef="#br0" timeOffset="8970.295">16545 2858 0,'0'17'16,"0"-34"-16,0 52 15,0-18-15,0 1 0,0 35 16,18-35-16,0-1 15,-1 1-15,54-18 16,-54-18-16,19 1 0,-1-19 16,-17 1-16,-1-18 0,1-17 15,-18 17 1,-35-53-16,17 53 16,-17-18-16,17 54 15,0 17-15,1 70 16,-1 54-16,18-54 15,35 36 1,-17-53-16,17 0 0,18 18 16,-35-54-16,0 1 15,-1-18-15,-17-18 16,18 1-16,-1-19 16,-17 19-16,18-1 0,0 0 15,-1 18-15,1 0 16,0 18-16,17 17 15,-17 1-15,17-1 16,-18-18-16,19 19 16</inkml:trace>
  <inkml:trace contextRef="#ctx0" brushRef="#br0" timeOffset="9722.285">18362 2787 0,'0'0'15,"-35"-35"-15,17 17 0,1 18 16,-19-18-16,1 18 15,17 18-15,1 0 0,-1-1 16,0 1-16,18 0 0,36 35 16,-19-36-16,36 1 15,-35-18-15,52 0 16,-52-18 0,17 18-16,-17-35 15,0 0-15,-36 35 16,18 70-1,0-17-15,18 88 16,-1-70 0,19 70-16,-19-88 15,1 0-15,-18-18 16,0 0-16,0-17 0,-18 17 16,1-35-16,-36-17 15,35-1-15,-53-35 16,36 18-16,-35-71 15,52 53-15,-17-71 16,35 72-16,17-1 16,19 17-16,-19 19 0</inkml:trace>
  <inkml:trace contextRef="#ctx0" brushRef="#br0" timeOffset="10004.33">18662 3016 0,'0'-17'16,"0"-1"-16,0-17 15,-18-1-15,18 1 16,0 18-16,-17-19 0,17-17 15,0 36-15,17-1 16,1 0-16,17 1 16,1 17-1,-1 17-15,0-17 16,0 18-16,-35 0 16</inkml:trace>
  <inkml:trace contextRef="#ctx0" brushRef="#br0" timeOffset="10539.396">19068 2840 0,'0'0'0,"0"-18"0,-36 1 15,19-1 1,-19 18-16,36 18 15,-17-18-15,-1 35 0,1 18 16,17-18 0,0 0-16,17 1 0,1-1 15,-1-17-15,1-1 0,35 1 16,-35-18-16,17-18 16,0-17-16,-17 0 15,-1-18-15,-17 0 16,-17-18-16,17 36 15,-18-71 1,1 53-16,-19-70 16,36 52-16,-35 1 15,35 52-15,-18 36 16,18 17 0,0 0-16,0 0 15,0 1-15,0 52 16,18-53-16,-18 0 15,18 1-15,-1-1 0,1 0 0,17 1 16,-17-1-16,17 0 0,0 36 16,1-54-16,-1 19 15,-35-19 1,18-17-16,-1 0 16,-17-17-16,0-1 15,0-17 1</inkml:trace>
  <inkml:trace contextRef="#ctx0" brushRef="#br0" timeOffset="11149.424">18715 2858 0,'-18'0'16,"36"0"-16,-36 17 15,18 1-15,-17 17 16,17-17-16,17-1 0,-17 1 16,18 0-16,0-1 15,-1 1-15,18-18 16,-17 0-16,0-18 15,-1 18-15,-17-17 16,0-1-16,0 0 16,0 1-16,0-1 0,0 36 31,36-18-15,-19 17-16,36 1 15</inkml:trace>
  <inkml:trace contextRef="#ctx0" brushRef="#br0" timeOffset="11356.308">19403 2787 0,'0'18'15,"0"-36"-15,17 71 16,-17-35-16,18-1 0,-18 1 16,18-1-16,-1 1 15</inkml:trace>
  <inkml:trace contextRef="#ctx0" brushRef="#br0" timeOffset="11828.193">19491 2858 0,'18'0'15,"-1"0"-15,-17-18 16,18 18-16,-18-18 0,18 1 16,-36 17-1,18-18-15,-18 18 16,18 18 0,0-1-16,0 1 15,0 0-15,18 17 16,0 0-16,-1-35 0,1 18 15,17-1-15,-17-17 16,-18-17 0,17 17-1,-17-18-15,0 0 16,18 1-16,0 17 16,17-18-1,-17 18-15,-1 0 16,1 0-16,-1 0 0,1 0 15,0 0-15,17 0 16,-17 0-16</inkml:trace>
  <inkml:trace contextRef="#ctx0" brushRef="#br0" timeOffset="12001.654">19897 2805 0,'17'0'15,"1"0"-15,0-18 0,17 18 16,0-18 0,-17 18-16,35-35 15,-53 17-15,17 1 0,-34-36 16,17 35-16</inkml:trace>
  <inkml:trace contextRef="#ctx0" brushRef="#br0" timeOffset="12112.975">19985 2593 0,'0'0'0,"0"35"0,0 18 15,0-18-15,0 18 0,18 0 16,-18 0-16,17 18 0,1-36 16,17 18-16,-17-18 0,35 0 15,-36-35-15</inkml:trace>
  <inkml:trace contextRef="#ctx0" brushRef="#br0" timeOffset="12780.341">21237 2752 0,'0'0'16,"-17"-18"-16,-1 18 0,0 0 15,1 0-15,-19 53 16,19-35-16,-1 17 15,0-17-15,18 17 0,0-18 16,18 19-16,0-36 16,17 17-16,-17-17 15,-1 0-15,36-35 16,-17 17-16,-36-17 0,17 0 16,1-36-16,-36-35 15,1 54-15,17-19 16,-18 18-16,-17 0 15,17 36-15,0 17 16,18 17-16,0 18 16,0 18-16,18 0 0,-18 0 15,53 53-15,-18-53 16,53 35-16,-52-53 16,34 36-1,-35-53-15,-17-18 16</inkml:trace>
  <inkml:trace contextRef="#ctx0" brushRef="#br0" timeOffset="13045.584">21555 2840 0,'0'0'0,"35"-35"16,-17 35-16,52-36 15,-52 19-15,-1 17 16,1-18-16,-18 0 0,0 1 15,-35-1 1,0 18-16,17 0 0,-35 35 16,18-17-16,17 0 15,18-1-15,0 19 0,0-19 16,18 19-16,-1-36 16,36 35-1,-17-35-15,34 0 16,-52 0-16,17 0 0</inkml:trace>
  <inkml:trace contextRef="#ctx0" brushRef="#br0" timeOffset="13518.342">21996 2699 0,'-18'0'31,"0"0"-15,1 0-16,-1 0 16,18 17-16,-17 1 15,17 0-15,0-1 0,0 19 16,17-19-1,18 36-15,-17-35 16,0-1-16,-18 19 16,-18-19-1,-17 1 1,0-18-16,17 0 0,0 18 16,1-18-16,-1-18 0</inkml:trace>
  <inkml:trace contextRef="#ctx0" brushRef="#br0" timeOffset="14215.294">22119 2787 0,'18'0'31,"-1"0"-15,19 0-16,-1 0 15,-53 0 17,-17 0-17,17 0-15,-17 0 16,35 18-16,0-1 0,0 19 16,18-19-1,52 18-15,-34-35 16,34 0-16,-35 0 15,-17 0-15,0 0 16,-1-17-16,-17-1 0,-17 18 31,-1 0-15,18 18-16,0-1 16,18 1-16,17 0 15,0-18 1,1-18-16,-19 0 0,19-34 15,-36 16 1,17 1-16,1-106 16,-18-18-1,-18 89-15,1-72 16,-1 107-16,18 18 16,-18 17-16,18 17 0,0 1 15,0 35-15,0 88 16,18-71-16,35 71 15,-18-88-15,18 53 16,-18-53-16,-17-18 16,0 1-16,-18-19 15,-18-34 1,-17-36 0,17 35-16,-17-17 15,35 17-15,-18 1 16,36 17-1,-1 0 1,1 0-16,0 0 16</inkml:trace>
  <inkml:trace contextRef="#ctx0" brushRef="#br0" timeOffset="14336.144">23125 2910 0,'-18'-17'32</inkml:trace>
  <inkml:trace contextRef="#ctx0" brushRef="#br0" timeOffset="15716.429">25753 2205 0,'17'35'0,"1"0"16,17 1-16,54 70 16,-37-54-16,1 19 15,0-18-15,0 0 0,53 53 16,-71-71-16,1 0 15,-1 36-15,-35-54 16,0 1-16,-18-18 16,1 0-16</inkml:trace>
  <inkml:trace contextRef="#ctx0" brushRef="#br0" timeOffset="15943.68">26317 2187 0,'-53'36'16,"106"-72"-16,-141 124 0,53-35 0,-53 88 16,52-70-16,-17 0 15,18-1-15,-18 54 16,36-89-16,17 35 15,0-34-15,0-19 16</inkml:trace>
  <inkml:trace contextRef="#ctx0" brushRef="#br0" timeOffset="16465.336">26705 1993 0,'0'0'15,"-17"-35"-15,17 17 0,-18 18 0,0-17 16,1 17 0,-36 17-16,35 1 0,1 0 15,-1 17-15,18-18 16,0 36-16,0-35 16,18 17-16,-1-17 15,1 0-15,-1-18 16,1 17-16,0 1 0,-18 0 15,0 17 1,-18 0-16,0-35 16,-17 35-16,18-17 15,34-18 17,1 18-17,-1-1 1,1 1-1,0-18-15,-18 18 16,0-1 0,0 1-16</inkml:trace>
  <inkml:trace contextRef="#ctx0" brushRef="#br0" timeOffset="16767.557">26882 2081 0,'0'18'0,"0"0"16,-18-1-16,18 1 0,0 17 16,0-17-16,0 35 15,0-18-15,0-17 0,18 17 16,-18-17-16,17-1 16,1-17-16</inkml:trace>
  <inkml:trace contextRef="#ctx0" brushRef="#br0" timeOffset="17183.569">27076 1976 0,'17'0'16,"-17"17"0,18-17-1,-18 18-15,-18-1 16,18 19 0,-17-19-16,-1 36 15,18-35-15,0 0 16,0-1-16,0 1 0,18 0 15,-1 34 1,1-52-16,35 53 16,-35-35-16,-1 0 0,1-1 0,-18 1 15,0 17 1,0-17-16,-18-18 0,-17 35 16,0-35-16,17 0 15,0 18-15,1-18 0,-1 0 16,18-18-1</inkml:trace>
  <inkml:trace contextRef="#ctx0" brushRef="#br0" timeOffset="17684.341">27499 2805 0,'0'0'16,"-18"35"-16,1-17 0,-19 34 15,19-16-15,-18-1 16,17-17-1,-17 17-15</inkml:trace>
  <inkml:trace contextRef="#ctx0" brushRef="#br0" timeOffset="18197.363">27940 2258 0,'0'0'16,"0"17"-16,18 1 15,-18 0-15,17-1 16,1 1-16,0 0 0,17-1 16,0 1-16,0 17 0,1 0 15,34 18-15,-34-17 16,34 34-16,-52-52 15,35 17 1,-36-35-16</inkml:trace>
  <inkml:trace contextRef="#ctx0" brushRef="#br0" timeOffset="18435.361">28522 2381 0,'0'0'0,"-18"0"15,1 0-15,-1 18 16,1 17 0,-1-17-16,0 17 0,18 18 15,0-18-15,0 18 0,0-18 16,0 18-16,0-17 0,18-1 16,0 36-16,-18-36 15,17 0-15,-17-17 0,18 17 16,-1 0-16,1-35 15,-18 18 1</inkml:trace>
  <inkml:trace contextRef="#ctx0" brushRef="#br0" timeOffset="18974.587">28857 1887 0,'0'-17'16,"-17"-1"-16,17 0 16,-18 18-1,0 0 1,18 18 0,-17 0-16,-1-1 15,0 1-15,18 17 16,18-17-16,-18 0 0,35 17 15,-17-18-15,0 19 16,-1-19-16,-17 1 16,-35 17-1,17 1-15,1-19 16,-19 19-16,36-19 16,-17 1-16,17-1 15,0 1-15,17-18 16,1 35-1,0-17-15,-1-18 16,-17 18-16,18-18 0,0 17 16,-1-17-16,1 0 0,-18 18 15</inkml:trace>
  <inkml:trace contextRef="#ctx0" brushRef="#br0" timeOffset="19213.173">29069 2011 0,'0'0'0,"0"35"0,0 0 15,0 18-15,18-35 16,-1 35-1,-17-35-15,18 34 16,-1-52-16,1 18 16</inkml:trace>
  <inkml:trace contextRef="#ctx0" brushRef="#br0" timeOffset="19557.762">29281 1958 0,'0'0'16,"17"-18"-16,1 18 15,-1 0 1,-17 18 0,-17 0-16,17 34 15,-18-16-15,18-19 0,-17 36 16,34-35-1,1 17-15,-1-17 16,19 0-16,-19-18 16,1 0-16,-18 17 0,18-17 15,-18 18-15,-18-1 16,0 1 0,1-18-16,-1 18 15,0-18-15,1 0 0,-1 0 16,1 17-16</inkml:trace>
  <inkml:trace contextRef="#ctx0" brushRef="#br0" timeOffset="20214.256">30110 2646 0,'0'0'0,"53"0"0,-18-18 15,0 18-15,18 0 0,0-17 16,-35 17-16,-1 0 16</inkml:trace>
  <inkml:trace contextRef="#ctx0" brushRef="#br0" timeOffset="20337.944">30163 2787 0,'0'0'16,"35"18"-16,0-1 0,18-17 15,-18-17-15,18 17 16,-53-18 0</inkml:trace>
  <inkml:trace contextRef="#ctx0" brushRef="#br0" timeOffset="20983.033">25418 2081 0,'0'-17'16,"-18"17"-16,0 35 15,1-17-15,-19 88 16,19-36-16,17 89 15,0-71-15,17-17 16,54 87-16,-36-87 0,71 52 16,-18-87-16,-17-1 15,17 0 1</inkml:trace>
  <inkml:trace contextRef="#ctx0" brushRef="#br0" timeOffset="21549.178">29528 2170 0,'0'0'0,"0"17"31,35 54-31,-18-18 16,1 17-16,0 1 15,-1 52-15,1-52 16,0-18-16,-18 17 0,0-17 16,0 35-1,-18-52-15,0-1 0,1-17 0,-1 17 16,0-17-16,1-1 15</inkml:trace>
  <inkml:trace contextRef="#ctx0" brushRef="#br0" timeOffset="21861.186">30815 2099 0,'-35'35'0,"70"-70"0,-88 106 16,18 52-16,35-52 15,0 70-15,0-53 16,18-18-16,17 54 15,18-18 1,-18-53-16,-17-18 0,35 18 16,-36-35-16,36-18 15,-35 0 1</inkml:trace>
  <inkml:trace contextRef="#ctx0" brushRef="#br0" timeOffset="22071.62">31027 2452 0,'35'35'15,"-17"0"-15,17 1 16,0-1-16,18 0 0,-18 0 16,89 36-16,-89-18 15,71 0-15,-71-18 16,36 18-1,-53-35-15</inkml:trace>
  <inkml:trace contextRef="#ctx0" brushRef="#br0" timeOffset="22289.022">31627 2417 0,'-53'70'16,"106"-140"-16,-142 193 0,36 0 15,18-70-15,18 18 0,-36 35 16,35-53-16,0 35 16,18-53-16,0 0 15,0 1 1</inkml:trace>
  <inkml:trace contextRef="#ctx0" brushRef="#br0" timeOffset="22482.944">32050 2928 0,'-53'53'0,"106"-106"0,-141 124 15,17-18-15,53-36 16,-17 36 0,35-35-16,0-1 15,18-17-15</inkml:trace>
  <inkml:trace contextRef="#ctx0" brushRef="#br0" timeOffset="22718.4">32085 2364 0,'18'0'15,"-1"17"-15,19-17 0,17 53 16,-18-18-16,0 1 15,36 34-15,-36-34 16,0-19-16,18 18 16,-35-17-16</inkml:trace>
  <inkml:trace contextRef="#ctx0" brushRef="#br0" timeOffset="22940.632">32685 2522 0,'-18'-17'16,"1"17"-16,-36 35 16,17 0-16,1 36 15,17-36 1,1 71-16,17-53 16,0-18-16,17 36 15,1-36-15,0 0 16,-1-17-16,1 0 0,0-1 15,-1-17-15,1 0 16</inkml:trace>
  <inkml:trace contextRef="#ctx0" brushRef="#br0" timeOffset="23212.628">32703 2223 0,'0'0'15,"70"35"-15,-35-18 0,1 36 16,34 53-16,-35-35 16,18 87-16,-35-87 15,-18 53-15,0-54 16,-18 36-1,1-71-15,-1-17 0,18 17 16,-35-17-16,0-1 16,17-17-16</inkml:trace>
  <inkml:trace contextRef="#ctx0" brushRef="#br0" timeOffset="23362.313">33249 3281 0,'-17'0'15,"-1"0"-15,-53-35 16</inkml:trace>
  <inkml:trace contextRef="#ctx0" brushRef="#br1" timeOffset="176417.257">3775 4657 0,'0'0'15,"-36"0"-15,36 17 16,18-17-1,17 0-15,18 0 16,18 0 0,-18-17-16,0-1 0,17 0 15,-34 18-15,-1 0 16,-35 18 0,-35 0-1,17-1-15,-17 1 0,-1 17 16,19 1-16,17-1 15,-18 0-15,36 0 0,-18 54 16,17-54 0,-17 35-16,0-34 15,0-1-15,0 0 0,-17-17 16,-19 35-16,19-36 16,-19 1-16,1-18 15,0 0 1,17-18-16,1 1 15,34 17 1,19 0-16,-1 0 16,0 0-16,18 17 15,18-17-15,-18 18 16,17-18-16,-35 0 16,1-18-16,-1 18 0,0-53 15,0 36-15,-17-36 16</inkml:trace>
  <inkml:trace contextRef="#ctx0" brushRef="#br1" timeOffset="176718.857">4498 4815 0,'18'-70'15,"-36"140"-15,36-158 0,-36 71 16,18-1-16,-18 0 0,1 18 16,17 18-16,-18 17 15,18 1-15,0 16 0,0 1 16,0 53-16,0-35 15,18-18-15,-18-18 0,35 53 16,-35-70-16,0-1 16,-18 1-1,-17-18-15,17-18 16,-17 1-16,0-36 16,17 35-16,1 1 15,17-1-15,17 18 16,36-18-16,-18 18 15,18-17-15,-17 17 16,52 0-16,-53 0 16,18-18-16</inkml:trace>
  <inkml:trace contextRef="#ctx0" brushRef="#br1" timeOffset="177424.55">6121 4833 0,'17'71'16,"-17"-18"-16,0 17 15,0-35 1,18-17-16,-18 0 0,18-54 31,-18-34-15,0 35-16,0-18 0,0 0 0,0 17 15,0-16-15,17 16 16,1 19-16,0-1 16,-1 53-16,1-17 15,-1 70-15,1-70 16,-18 35-16,18-36 16,-18 1-16,17-18 15,1-18 1,0-35-1,-1 18-15,1 17 16,-18 1-16,18-1 0,-1 18 16,-17 18-1,18 35 1,-18-36-16,0 36 16,17-35-16,-17 0 0,18-18 15,17 17-15,-17-17 16,17-17-16</inkml:trace>
  <inkml:trace contextRef="#ctx0" brushRef="#br1" timeOffset="177562.258">6685 4868 0,'0'0'16,"18"53"-16,-1-35 0,-17 17 15,18-17-15,0-1 16,-1 1-16,1 0 15,0-18-15,-1 0 0</inkml:trace>
  <inkml:trace contextRef="#ctx0" brushRef="#br1" timeOffset="177713.585">6738 4586 0,'0'0'15,"18"0"1,-1 0-16,1 0 16,-18 18-16</inkml:trace>
  <inkml:trace contextRef="#ctx0" brushRef="#br1" timeOffset="178291.471">6967 4833 0,'0'18'0,"0"17"16,0-17-16,0 52 16,0-35-16,0 18 15,0-35-15,0 0 16,0-36 0,0-35-1,18 35-15,-18-34 16,0 16-16,18 1 15,-18 17-15,17 1 16,19 17-16,-19 17 16,1 19-1,-18-1-15,17 18 16,-17-18-16,18 0 16,-18-17-1,18-18-15</inkml:trace>
  <inkml:trace contextRef="#ctx0" brushRef="#br1" timeOffset="178458.538">7267 4939 0,'18'0'15,"-36"0"-15,54 0 16,-19 0-16,1 0 15,-18-18-15,17 18 0,1 0 16,0 0-16,-18-17 16</inkml:trace>
  <inkml:trace contextRef="#ctx0" brushRef="#br1" timeOffset="179210.09">7497 4498 0,'17'18'16,"1"34"-16,-1-16 0,1 34 15,0-17-15,-18-17 16,35 34-1,-35-35-15,18 1 16,-18-1-16,0-17 16,0-1-16,17-17 15,-17-17 1,18-1 0,-18 0-1,0 36 16,18-18 32,-18-18-47,-18 18 15,18-17 47,-18-1-47,36 18-15,-18-18-1,18 18-15,-1-17 0,1 17 0,17 0 16,-17 0 0,35 17-16,-18 1 15,0 17-15,-17-17 16,-18 17-16,18-17 0,-18-1 16,0 1-16,-18 0 0,0-1 15,-35 19 1,18-19-16,0-17 0,-18 0 15,35 0 1,-17 0-16,0-17 16,-1 17-16</inkml:trace>
  <inkml:trace contextRef="#ctx0" brushRef="#br1" timeOffset="179514.733">7320 5151 0,'18'0'16,"-18"17"0,0 1-1,17-1-15,-17 1 16,18 0 0,0-18-16</inkml:trace>
  <inkml:trace contextRef="#ctx0" brushRef="#br1" timeOffset="179765.416">7391 5080 0,'17'0'15,"1"0"1,0-18-16,-1 18 16,-17-17-16</inkml:trace>
  <inkml:trace contextRef="#ctx0" brushRef="#br1" timeOffset="180377.555">8096 4868 0,'0'0'0,"-35"0"0,0 0 16,17 0-16,0 18 0,18 0 16,-17 35-16,17-36 15,17 1-15,-17 17 16,18-17-16,17-1 15,-17-17-15,0 0 0,-1 0 16,19-17-16,-19-1 16,-17 0-16,18 1 0,-18-1 15,0-17 1,-18 17-16,18 1 0,-17-1 0,17 36 47,17-1-47,1 1 15,-1 0-15,1-1 0,0-17 16,17 0-16,-35 18 16,18-36-1,-36 18-15,0-17 16,18-1-16,-17-17 16,-1 35-16,18-18 15,0 0-15,35 18 16,-17 0-1,17 0-15,18-17 16,-18 17-16,1 0 0,-1-18 16,-17 18-16,-18-18 15,-18 1-15,0-1 16,-17 1 0</inkml:trace>
  <inkml:trace contextRef="#ctx0" brushRef="#br1" timeOffset="180521.845">8290 4674 0,'0'0'16,"0"71"-16,18-36 0,-18 0 0,18 18 15,-18-17 1,17-1-16,1 18 16,-1-36-16,19 1 15</inkml:trace>
  <inkml:trace contextRef="#ctx0" brushRef="#br1" timeOffset="180932.172">8590 4851 0,'0'0'0,"0"53"16,-17-36-16,17 19 16,0-19-1,17 18-15,1-35 16,-1 0-16,19 0 15,-36-17-15,17-36 16,1 18-16,-18-36 16,0 36-16,0-18 15,0 18-15,-18-18 16,18 70 0,0 36-1,18 0-15,17 18 16,-17-36-16,35 36 15,-36-54-15,-17 1 16,18-1-16,-18 1 0,18-18 16,-1 0-1,-17-18-15,18 1 16,0 17 0,-1 0-16,1 17 15,-18 1-15,0 0 16,0-1-16,0 1 15</inkml:trace>
  <inkml:trace contextRef="#ctx0" brushRef="#br1" timeOffset="181472.274">10407 4516 0,'0'0'15,"-71"0"-15,18 17 16,18 1-16,18-1 0,17 1 16,0 0-16,17 17 0,18-17 15,1-1-15,-1 1 0,71 17 16,-53-17-16,0 17 16,-36-35-1,-17 18-15,0-1 16,-53-17-16,18 18 15,-18-18-15,18 0 16,-36 0-16,54-18 16,-1 1-16,36-18 15</inkml:trace>
  <inkml:trace contextRef="#ctx0" brushRef="#br1" timeOffset="181604.677">10724 4710 0,'0'0'15,"18"53"-15,-18-18 0,0 0 16,0-17-16,0-1 16,18-17-16,-1-17 15</inkml:trace>
  <inkml:trace contextRef="#ctx0" brushRef="#br1" timeOffset="181705.922">10672 4392 0,'17'0'16</inkml:trace>
  <inkml:trace contextRef="#ctx0" brushRef="#br1" timeOffset="182018.471">11007 4604 0,'0'0'0,"17"0"0,19 17 15,-19-17-15,1 0 16,-18 18-1,-18-18-15,18 18 16,0-1-16,-17 19 16,17-19-16,0 19 15,0-19-15,17 18 16,1-17-16,0 0 16,-1-18-16</inkml:trace>
  <inkml:trace contextRef="#ctx0" brushRef="#br1" timeOffset="182590.73">11342 4727 0,'17'0'15,"19"-17"1,-19 17-1,19-18-15,-19 0 16,1 18-16,0-35 16,-36 17-16,-17 18 15,17 0-15,0 0 16,-17 0-16,17 18 0,18 0 16,-17-1-1,17 19-15,17-19 16,19 19-16,-19-36 15,19 0-15,-1 0 0,0 0 16,18 0-16,-18-18 16,-17 18-16</inkml:trace>
  <inkml:trace contextRef="#ctx0" brushRef="#br1" timeOffset="183086.289">12012 4551 0,'18'0'16,"17"0"-16,-17 0 15,-1 0-15,19-18 16,-19 18-16</inkml:trace>
  <inkml:trace contextRef="#ctx0" brushRef="#br1" timeOffset="183201.465">12030 4710 0,'17'17'0,"-34"-34"0,52 34 16,36-17-1,-36-17-15,53-1 16,-53 0-16,1 1 16</inkml:trace>
  <inkml:trace contextRef="#ctx0" brushRef="#br1" timeOffset="183546.442">12841 4198 0,'0'0'15,"0"18"1,0 35-16,0-18 16,18 18-16,-18 35 15,17-35-15,1 53 16,0-71-16,-1 36 16,1-54-16,-18 19 15,18-19-15,-18 1 16</inkml:trace>
  <inkml:trace contextRef="#ctx0" brushRef="#br1" timeOffset="184109.123">14482 4286 0,'17'0'16,"1"0"15,-18 18-15</inkml:trace>
  <inkml:trace contextRef="#ctx0" brushRef="#br1" timeOffset="184237.332">14552 4639 0,'35'18'16,"-17"-18"-1</inkml:trace>
  <inkml:trace contextRef="#ctx0" brushRef="#br1" timeOffset="185949.537">15822 4269 0,'-18'-71'15,"1"36"-15,-36-36 16,18 54-16,-18-36 16,17 53-16,19 0 0,-54 53 15,54-18 1,-1 18-16,0-18 0,36 18 0,0-18 15,35 53 1,-1-52-16,-16-1 0,17 0 16,17 18-16,-35-18 15,-17 1-15,-18-19 16,0 1-16,-18 0 16,1-18-16,-54 35 15,36-35-15,-36 18 16,36-18-16,18 0 15,17-18-15,35-17 16,0 17-16</inkml:trace>
  <inkml:trace contextRef="#ctx0" brushRef="#br1" timeOffset="186082.438">15946 4480 0,'17'18'15,"18"-18"-15,1 0 16,-1 0-16,36-18 15,-54 1 1,36-19-16,-35 19 16</inkml:trace>
  <inkml:trace contextRef="#ctx0" brushRef="#br1" timeOffset="186233.49">16122 4198 0,'0'88'0,"0"-176"0,0 212 15,18-72-15,-18 54 16,0-70-16,17 16 16,1-16-16,-18-1 0,35 0 15,-17-17-15</inkml:trace>
  <inkml:trace contextRef="#ctx0" brushRef="#br1" timeOffset="186459.95">16334 4568 0,'0'53'16,"0"-35"-16,0 0 0,35 17 15,-17-35 1,-1 18-16,36-18 16,-35 0-16,17-18 15,-17 0-15,-36-17 16,0 17-16,-35 1 15,36-1 1,-1 18-16,1 0 0,-1 0 16</inkml:trace>
  <inkml:trace contextRef="#ctx0" brushRef="#br1" timeOffset="186939.36">16704 4586 0,'-35'18'16,"35"-1"-16,0 1 15,0 0-15,53 17 16,-36-35 0,19 18-16,34-18 15,-52 0-15,35-36 16,-53 19-16,17-1 15,-17-17-15,0 17 0,-17-70 16,17 53-16,-18-71 16,0 53-16,1-35 15,-1 52-15,18 19 16,0 34 0,18 72-16,-1-36 15,1-1-15,0 54 16,-18-35-16,17-18 15,-17-18-15,18 36 16,-18-54-16,18-17 0,-18 18 16,17-36-1,1 1-15,17-19 16,-35 19-16,18-1 16,17 18-16,-17 0 15,-1 0-15,1 18 16,0-1-16,-1 1 15,1 0-15</inkml:trace>
  <inkml:trace contextRef="#ctx0" brushRef="#br1" timeOffset="187205.475">17321 4586 0,'0'0'15,"-17"0"-15,-1 0 0,-17 18 16,35-1-16,-18 19 15,36-19 1,-1-17-16,1 18 16,0-18-16,-1-18 15,1 1 1,-18-1-16,0-17 16,0 17-16,0 0 15,0 36 1,18 0-1,-1 17 1,19 0-16,-1-17 16</inkml:trace>
  <inkml:trace contextRef="#ctx0" brushRef="#br1" timeOffset="187470.808">17568 4551 0,'-17'0'16,"-1"17"-16,0-17 16,18 18-16,0 0 0,18 17 15,0-17 1,17 17-16,-17-35 16,-1 18-16,-17-1 15,-17-17 1,-19 0-1,19 0-15,-19 0 16,19 0 0,17-17-16</inkml:trace>
  <inkml:trace contextRef="#ctx0" brushRef="#br1" timeOffset="187593.805">17709 4621 0,'0'0'16,"36"-17"-16,-19 17 0,1-36 15,0 36 1,-18-17-16,0-18 16,0 17-16,-18-35 0</inkml:trace>
  <inkml:trace contextRef="#ctx0" brushRef="#br1" timeOffset="187752.037">17762 4322 0,'0'0'0,"0"52"16,0-16-16,0 17 15,0 0-15,0-18 0,0 53 16,18-53-16,0 18 16,-1-35-16,1-18 15,0 0-15,-1-18 16,-17 1-16</inkml:trace>
  <inkml:trace contextRef="#ctx0" brushRef="#br1" timeOffset="187904.65">17886 4621 0,'17'-17'0,"1"17"15,-18 17-15,18 1 16,-18 0-16,17-1 0,-17 1 16,18 0-1,-18-36 17,-18-17-32,18 17 15,0 0-15</inkml:trace>
  <inkml:trace contextRef="#ctx0" brushRef="#br1" timeOffset="188074.379">18027 4621 0,'0'18'16,"0"-36"-16,0 54 0,-18-19 31,18 1-31,0 0 16,36-18-16,-19 17 15,36-17-15,-35-17 16,-1 17-16</inkml:trace>
  <inkml:trace contextRef="#ctx0" brushRef="#br1" timeOffset="188773.902">19209 4551 0,'-18'-35'15,"36"70"-15,-71-70 0,35 35 0,-35 0 16,18 0-16,0 35 16,17-18-16,18 19 15,0-19-15,18 1 16,17 0-16,0-1 15,-17-17-15,35 0 16,-36-17-16,1-1 0,0 0 16,-1-17-1,-17 17-15,0 1 16,0 34-16,18 36 16,0-17-16,-1 87 15,1-70-15,0 0 16,17 18-16,-17-36 15,-18 18 1,0-36-16,0 1 16,-18-18-16,-17-35 15,17 17-15,-35-52 16,35 34 0,1 1-16,-1-18 0,0 0 15,18-17-15</inkml:trace>
  <inkml:trace contextRef="#ctx0" brushRef="#br1" timeOffset="189291.673">19456 4674 0,'0'0'16,"17"36"-16,-17-19 0,0-34 31,-17-19-15,17 19-1,0-36-15,0 17 16,0 19-16,0-1 0,35-17 16,-17 35-1,-1 0-15,1 0 16,17 18-16,-17-1 16,17-17-1,-17 18 1,-18-1-1,0 1 1,-18 17-16,18-17 16,0 17-1,18-35-15,-1 36 16,1-36-16,35 0 16,-35 0-16,-1 0 15,1-18-15,-1 0 0,-17 1 16,-17-19-1,17 19-15,-18-1 0,1 0 16,-1 18 0,18 18-1,18-18-15,17 18 16,-18-1-16,1-17 16,0 0-16,-1 0 15,1 18-15,17-18 16</inkml:trace>
  <inkml:trace contextRef="#ctx0" brushRef="#br1" timeOffset="189780.162">19967 4657 0,'0'0'0,"0"35"0,0-17 0,18-1 16,0 1-1,-1 0-15,1-18 0,-1 0 16,1-18-16,0 0 16,-1-17-16,-17 0 0,0-54 15,0 54-15,-35-71 16,17 53 0,-17-70-16,18 70 15,-36-17-15,35 52 16,0 18-16,18 35 15,0 0 1,18 1-16,0 17 0,-1 0 16,1-1-16,35 37 15,-36-36-15,36 17 16,-35-35-16,17 1 16,-17-19-16,-18 1 15,0 0 1,0-36-1,0 0 1,18 1-16,-18-19 16,17 36-16,1-35 15,-18 17 1,0 1 0,17 17-16</inkml:trace>
  <inkml:trace contextRef="#ctx0" brushRef="#br1" timeOffset="190047.43">20320 4586 0,'18'0'47,"-1"0"-31,1 0-1,0 0 1,-18 18 15,0-1-15,17 1-16,1 0 16,-1-1-16,1 1 15</inkml:trace>
  <inkml:trace contextRef="#ctx0" brushRef="#br1" timeOffset="190210.103">20549 4586 0,'36'0'16,"-72"0"-16,89 0 0,-17-35 15,-1 17-15,-18 18 0,1-17 16,0-19 0</inkml:trace>
  <inkml:trace contextRef="#ctx0" brushRef="#br1" timeOffset="190359.446">20602 4322 0,'18'70'15,"-36"-140"-15,54 193 0,-19-70 0,1 0 16,-1 0-16,36 53 16,-35-71-16,35 18 15,-18-36-15,-17-17 16</inkml:trace>
  <inkml:trace contextRef="#ctx0" brushRef="#br1" timeOffset="191005.11">21643 4533 0,'-53'0'16,"106"0"-16,-124 18 16,36-1-16,17 1 0,-17 17 0,18-17 15,17 0-15,-18 17 0,18-17 16,35-1-16,0-17 15,36 0-15,-36-17 16,53-36 0,-70 17-16,35-52 15,-35 35-15,-18-53 16,-18 54-16,0-19 16,-17 18-16,17 0 0,-34 0 15,16 36-15,19 17 16,-1 17-16,18 71 15,0-35-15,53 71 16,-18-71-16,36 70 16,-36-70-16,18 0 15,-18-18-15,1 18 16,16 0-16,-34-53 16</inkml:trace>
  <inkml:trace contextRef="#ctx0" brushRef="#br1" timeOffset="191294.106">21996 4639 0,'17'18'16,"1"-18"-16,0 0 16,35-18-1,-36 18-15,18-35 16,-17 17-16,0-17 15,-18 17-15,-18 1 16,-35 17 0,36 0-16,-1 0 0,-17 17 15,17-17-15,18 18 0,-18 17 16,36-17 0,0 17-16,35 0 15,-18-35-15,53 36 16,-53-36-16,18 0 15</inkml:trace>
  <inkml:trace contextRef="#ctx0" brushRef="#br1" timeOffset="191544.724">22472 4498 0,'0'0'16,"-18"-18"-16,1 18 0,-1 0 15,0 0-15,1 36 16,17-19-16,0 36 15,17-35-15,1 17 16,0-17-16,-18-1 16,17 1-16,-17 0 15,-17-18 1,-1 17-16,-17-17 16,-1 0-16,19 18 15,-1-18-15,1 18 16</inkml:trace>
  <inkml:trace contextRef="#ctx0" brushRef="#br1" timeOffset="192217.43">22595 4498 0,'-17'18'0,"-1"17"15,18-18-15,0 19 0,18 17 16,-1-36-16,19 19 16,-1-19-1,18-17-15,-35 0 16,17 0-16,-18-17 16,1-1-16,-18 0 15,0 1-15,0-1 0,-18 0 16,18 1-16,-17 17 15,17 17 1,0 19 0,0-19-16,17 19 15,1-19-15,35-17 16,-35 18-16,17-18 16,-17 0-16,-1-18 15,-17 1 1,18-1-16,-18 0 15,17 1 1,1 17 0,0 17-1,-1-17 1,1-17-16,0 17 16,-1-36-16,1 1 15,-18-18 1,0 18-16,0 0 0,0-18 15,0 0-15,-18-53 16,18 53-16,-17 0 0,-1 0 16,0 18-16,18 17 0,-17 1 15,17 52 1,0 18-16,0 0 16,35 70-16,-17-70 15,35 53-15,0-18 16,-36-53-16,18 18 15,-35-35 1,-35-18 0,18-18-1</inkml:trace>
  <inkml:trace contextRef="#ctx0" brushRef="#br1" timeOffset="192311.935">23001 4516 0,'0'-18'16,"0"0"-16,53 89 0,-106-106 0,71-1 15,-1 36-15,1-17 16,17 17-16,36-18 15,-53 18-15,17-18 16</inkml:trace>
  <inkml:trace contextRef="#ctx0" brushRef="#br1" timeOffset="192456.592">23671 4551 0,'18'-18'16,"-18"1"-16</inkml:trace>
  <inkml:trace contextRef="#ctx0" brushRef="#br1" timeOffset="193312.923">25118 4075 0,'0'-18'16,"0"36"0,-18 35-1,18-1-15,0 54 16,18-35-16,35 35 16,-18-71-16,18 0 15,-18 0-15,18-17 0,0-18 16,-18 18-16,36-18 15,-54-18-15</inkml:trace>
  <inkml:trace contextRef="#ctx0" brushRef="#br1" timeOffset="193463.305">25100 4445 0,'53'0'15,"-18"0"-15,54-18 16,-54 1-16,53-1 15,-70 0 1,-18-17-16,-36 18 16</inkml:trace>
  <inkml:trace contextRef="#ctx0" brushRef="#br1" timeOffset="193591.37">25083 4145 0,'0'0'16,"52"-17"-16,-16 17 0,34-18 15,-34 18-15,-19 0 16,36 0 0,-35 0-16,-1 0 15</inkml:trace>
  <inkml:trace contextRef="#ctx0" brushRef="#br1" timeOffset="193800.774">25541 4392 0,'0'0'15,"53"71"-15,-18-36 0,1 18 16,-19-36-16,36 1 16,-35 0-1,-18-36 1,0 0-16,17-34 16,-17 34-16,0-53 15,-17 18-15,17-17 16,0 35-16,0-1 15</inkml:trace>
  <inkml:trace contextRef="#ctx0" brushRef="#br1" timeOffset="194451.677">25876 4568 0,'0'0'16,"18"0"-16,0 0 15,-1-35 1,18 0-16,-17 17 16,-18-17-16,-18 0 15,1 17-15,-1 0 16,-17 18-16,17 0 16,1 36-1,17-19-15,17 19 16,1-19-16,17 1 15,-17-18-15,17 18 0,18-1 16,-18 1-16,-17-18 16,0 0-16,-1 0 0,-34-18 31,-1 1-15,36 17-1,-1 0 1,-17 17-16,35-17 15,-17 0 1,0 0 0,-18-17-16,17 17 0,1 17 47,-18 1-32,18-1-15,-18 19 0,17 34 16,1-34-16,17 34 15,-17-35-15,0 18 16,-18-35-16,0 0 16,-18-18-1,-35 0-15,18-18 16,17 0-16,-35-35 16,35 36-16,18-18 0,18-18 15,17 35-15,54-35 16,-36 35-16,52 18 15,-52 0 1,18 0-16</inkml:trace>
  <inkml:trace contextRef="#ctx0" brushRef="#br1" timeOffset="194977.83">27199 4427 0,'18'18'15,"-36"-36"-15,71 54 0,-35-36 16,17 0-16,-17 0 0,17-36 15,-17 19-15,-18-19 16,-18 19-16,-35-18 16,35 17-16,-17 18 15,0 0 1,17 0-16,18 18 0,-17 34 16,52 19-1,-18-36-15,54 1 16,-36-19-16,18 18 15,-35-35-15,-1 0 16,-17-17-16,0-1 16,0-17-1,0 17-15,18 18 16,17 18 0,-17 0-16,17-1 15,1 1-15,-1-1 16,35 1-16,-34 0 15,17-18-15,-36 0 16,-17-18-16,18 0 0,-18 1 16,0-18-16</inkml:trace>
  <inkml:trace contextRef="#ctx0" brushRef="#br1" timeOffset="195092.217">27728 4392 0,'-17'35'15,"34"-70"-15,-52 88 0,35-35 16,-18 17-16,1 0 0,-1-17 15,18 17-15,0-17 16,0 17-16,0-17 0,18 17 16</inkml:trace>
  <inkml:trace contextRef="#ctx0" brushRef="#br1" timeOffset="195586.558">27869 4445 0,'-17'35'16,"34"-70"-16,-34 106 15,17-54-15,0 1 0,35 17 16,-17-35-16,17 0 16,-17 0-1,-1-35-15,-17 17 16,0 1-16,0-36 15,-17 35-15,17 0 16,0 1-16,0 34 16,0 19-1,17-19-15,1 36 16,0-35-16,17-18 16,0 17-1,0-17-15,-35-17 16,0-18-1,-17 17-15,-1-17 16,18 17-16,0 36 31,18 17-15,-1-35-16,19 35 16,-19-17-16,19-1 15,-19-17-15,1-17 16,-18-1-16,18-17 15,-18 17-15,0 1 16</inkml:trace>
  <inkml:trace contextRef="#ctx0" brushRef="#br1" timeOffset="195892.578">28293 4621 0,'17'36'15,"19"-1"-15,-36-17 16,-18-18 15,0 0-15,18-18-1,0-17 1,0 17-16,0 0 16,0-52-16,0 35 15,18-36-15,0 53 16,-1 18-1,1 0-15,0 0 0,-18 36 16,0-19-16,0 19 16,0-19-16,-18 18 15,0-17-15,1-18 0,-1 0 16,0 0-16,18-18 16</inkml:trace>
  <inkml:trace contextRef="#ctx0" brushRef="#br1" timeOffset="196238.166">28504 4180 0,'-17'71'0,"34"-142"0,-17 177 15,18-35-15,0-36 16,52 36-1,-34-54-15,-1 1 0,-18 0 16,19-18-16,-1 0 16,-35-18-16,0 0 15,-18 1-15,1-1 16,-1 18-16,0-18 0,1 18 16,-1 0-16,18 36 15,0-19 1,18 36-16,17-35 15,36 17-15,-18-35 16,17 0-16,-35 0 16,-17-18-1,-36 18-15,-17-17 16</inkml:trace>
  <inkml:trace contextRef="#ctx0" brushRef="#br1" timeOffset="196817.702">29774 4463 0,'0'0'16,"-35"-18"-16,18 0 16,-1 36-16,18 0 15,0-1-15,35 19 16,0-36 0,36 35-16,-36-35 0,36 0 15,-36-18 1,0-17-16,-17 17 15,0 1-15,-1-1 16,-17 36 0,18 17-1,-18-17-15,0-1 16,18 18-16,-18-17 16,-18 0-16,0-18 15,1 0-15,-19 0 0,1-18 16,0 0-16,0 1 15,-36-36-15,36 35 16</inkml:trace>
  <inkml:trace contextRef="#ctx0" brushRef="#br1" timeOffset="196921.637">29863 4304 0,'35'0'0,"-70"0"0,88 0 16,-36-18-16</inkml:trace>
  <inkml:trace contextRef="#ctx0" brushRef="#br1" timeOffset="197411.543">30833 4427 0,'0'0'15,"0"18"1,0 17-16,0-17 16,17 17-16,1-17 15,17-1-15,-17-17 16,0 0 0,-1 0-16,-17-17 15,-17-1-15,17 1 16</inkml:trace>
  <inkml:trace contextRef="#ctx0" brushRef="#br1" timeOffset="197550.388">30798 4233 0,'0'-17'0,"0"-1"16,17 18-1,1 0-15,-1 0 16,1 0-16,0 0 15</inkml:trace>
  <inkml:trace contextRef="#ctx0" brushRef="#br1" timeOffset="197705.905">31027 4322 0,'17'0'0,"19"-18"15,17 0 1,0-17-1,-36 35-15,1-18 16,-1 18-16,-17-35 16</inkml:trace>
  <inkml:trace contextRef="#ctx0" brushRef="#br1" timeOffset="197855.185">31168 4057 0,'0'53'16,"0"-106"-16,0 141 0,0 0 15,18-35-15,-1 35 16,1-52-16,-1-1 0,36 36 16,-17-54-16,34 1 15</inkml:trace>
  <inkml:trace contextRef="#ctx0" brushRef="#br1" timeOffset="198184.957">31962 4251 0,'0'0'16,"-36"-18"-16,19 18 0,17 18 16,-36 17-16,36-17 15,0 0-15,0 17 16,0 18-16,18-18 15,0-17-15,17 17 16,-17-35-16,-1 0 16,-17-18-1,0-35 1,0 36-16,0-1 0,0-17 16,-17 0-16,-1 17 15,-17 0-15,17 18 16,-17 0-16,35 18 15,-18 0 1</inkml:trace>
  <inkml:trace contextRef="#ctx0" brushRef="#br1" timeOffset="198751.357">32173 4339 0,'0'0'0,"-17"35"0,17-17 16,0 17-16,0 1 16,17-1-16,19-17 15,-1-1-15,-35 1 16,18-18-16,17-18 16,-18 1-16,1-1 15,0-17-15,-18 17 16,0-17-16,0 52 31,17 1-15,-17 0-16,18-1 15,0 1-15,-1 0 16,1-18 0,0 0-16,-1 0 15,-17-18-15,0 0 0,0-17 16,0 17-16,0 1 15,0-1-15,0 36 32,0 17-17,0 0-15,18-17 16,-18 0-16,17-18 16,1 0-16,0 0 15,-1-18-15,1 0 16,17-17-16,1 35 15,-1-18 1,-17 18-16,17 18 16,-18 0-16,19 35 15,-19-36-15,1 18 16,-18-17-16,-18 0 16</inkml:trace>
  <inkml:trace contextRef="#ctx0" brushRef="#br1" timeOffset="199490.962">26282 5433 0,'0'0'15,"18"35"-15,-1 0 0,-17 1 16,0-1-16,0 18 16,0-18-16,0 18 15,0-35-15,18-18 16,0-18-1,-1-53 1,1 36-16,35-35 16,-36 34-16,1 1 15,0 17-15,-1 1 0,-17-1 0,18 18 16,0 0-16,-1 35 16,-17-17-16,18 53 15,-18-36 1,17 18-16,1-36 15,0-17 1,-1 0-16,1 0 0,0 0 0,17-35 16,-17 0-1,-1-18-15,1 35 16,-18-17-16,17 17 16,1 18-1,0 36 1,-18-1-16,17 18 15,-17-35-15,18-1 16,-18 1-16,18 17 16,-1-35-16,1 0 15,0 0-15,-1-35 16,-17 17-16</inkml:trace>
  <inkml:trace contextRef="#ctx0" brushRef="#br1" timeOffset="199612.915">27040 5486 0,'0'0'0,"0"35"0,0-17 16,0 35 0,18-18-16,0-18 15,-18 1-15,17-18 16</inkml:trace>
  <inkml:trace contextRef="#ctx0" brushRef="#br1" timeOffset="199690.758">27076 5415 0,'0'-70'15,"0"140"-15,0-193 0,0 87 16</inkml:trace>
  <inkml:trace contextRef="#ctx0" brushRef="#br1" timeOffset="199963.955">27252 5627 0,'0'0'16,"0"-18"-16,0 1 0,0-19 16,0 1-1,18 17-15,-1 1 0,1-1 16,17-17-16,-17 35 16,0 0-16,-1 0 15,-17 17-15,0 1 16,0 17-16,18 18 15,-18-35-15,17 0 16,1 17-16,-18-18 16,18-17-16</inkml:trace>
  <inkml:trace contextRef="#ctx0" brushRef="#br1" timeOffset="200108.402">27623 5503 0,'0'0'16,"35"0"-16,-18-17 0,1 17 16,0 0-16,-1 0 15</inkml:trace>
  <inkml:trace contextRef="#ctx0" brushRef="#br1" timeOffset="200634.13">27658 5627 0,'0'17'16,"17"-17"-1,-17 18-15,18-18 16,-18 18 0,18-18-1,-1 17-15,1-17 16,0 18 0</inkml:trace>
  <inkml:trace contextRef="#ctx0" brushRef="#br1" timeOffset="200847.992">28028 5556 0,'53'-17'16,"-18"-1"-16,1 18 16,-19 0-16,19-18 0,-19 18 15</inkml:trace>
  <inkml:trace contextRef="#ctx0" brushRef="#br1" timeOffset="201281.034">28381 5345 0,'0'0'16,"0"123"-16,0-70 0,18 0 15,-18 0-15,17-36 0,-17 19 0,18-19 16,-18 1 0,0-36-16,0 1 15,0-19-15,0-16 16,0 16-16,0-17 16,18 36-1,-18-1-15,17 18 16,1 18-16,17-1 15,-17 19-15,17-1 16,-17 0-16,-18 0 16,0-17-16,0 0 0,-18-1 15,0-17 1,1 0-16,-1 0 16,0-17-16,1 17 0,-1-18 15</inkml:trace>
  <inkml:trace contextRef="#ctx0" brushRef="#br1" timeOffset="201659.727">28734 5486 0,'0'0'0,"-36"35"0,19-17 0,17-1 16,0 1-16,0 17 15,0-17-15,17-1 16,1 19-16,17-36 0,1 17 16,-1-17-16,-17 0 15,-1-17-15,-17-1 16,0 0-16,-17-17 16,17 0-16,-18 17 15,18 1-15,-18 17 16,36 0 15,17 0-15,-17 17-16,0-17 0,-1 18 15,18-18 1,-17 0-16,0 0 16,-1 0-16,-17-18 15,18 18-15,-18-17 16</inkml:trace>
  <inkml:trace contextRef="#ctx0" brushRef="#br1" timeOffset="202589.263">29016 5151 0,'0'0'0,"-18"0"0,18 17 15,0 54 1,18-18-16,0 35 16,-1-53-16,1 53 15,-18-52-15,18-1 16,-18 35-1,17-52-15,-17 17 16</inkml:trace>
  <inkml:trace contextRef="#ctx0" brushRef="#br1" timeOffset="202772.106">28981 5503 0,'0'-17'16,"17"17"-16,-17-18 15,18 18-15,0-18 16,-1 18 0,1 0-16,0 0 0</inkml:trace>
  <inkml:trace contextRef="#ctx0" brushRef="#br1" timeOffset="203267.523">29228 5468 0,'-18'35'0,"18"-17"16,0 17-16,0-17 15,35 17 1,-17-17-16,0-18 0,34 0 16,-34 0-16,35-18 15,-35 1-15,-1-36 16,-17 17-16,18-34 16,-18 35-16,0-54 15,0 54 1,-18 0-16,18-1 15,-17 36-15,17 18 16,0 17-16,0 1 0,-18-1 16,18 53-16,18-35 15,-1 18-15,1-36 16,0 0 0,-1-17-16,1-18 15,-18-18-15,18-17 16,-1 35-16,-17-18 15,0 1-15,18 17 0,-1 0 16,1 17-16,17 19 16,-17-19-16,35 18 15,-35-35-15,-1 36 16,1-36-16,-36 0 16,-17 0-1</inkml:trace>
  <inkml:trace contextRef="#ctx0" brushRef="#br1" timeOffset="203639.43">28275 5221 0,'18'71'15,"-18"-36"-15,17 0 16,1 1-16,0-19 16,-1 18-16,19-17 15</inkml:trace>
  <inkml:trace contextRef="#ctx0" brushRef="#br1" timeOffset="203861.735">30498 5539 0,'35'-18'16,"-35"0"-16,0 1 15,-53-19 1</inkml:trace>
  <inkml:trace contextRef="#ctx0" brushRef="#br1" timeOffset="-206136.548">16281 5274 0,'0'18'15,"35"17"1,-17-17 0,52 52-16,-52-35 15,52 36-15,-34-36 16,17 36-16,-18-36 15,0 0 1,-17-17-16,-1 17 16,1-17-16,-18 0 15,-18-18-15</inkml:trace>
  <inkml:trace contextRef="#ctx0" brushRef="#br1" timeOffset="-205837.793">16633 5221 0,'-17'18'15,"17"-1"-15,-18 1 16,18 17-16,-35 36 16,17-36-16,-17 53 15,17-35-15,-35 35 16,36-52-16,-1 17 16,18-36-16,-17 19 15,17-19-15</inkml:trace>
  <inkml:trace contextRef="#ctx0" brushRef="#br1" timeOffset="-204969.819">16986 5027 0,'0'-18'15,"-17"18"-15,-19 0 16,19 0 0,-1 0-1,18 18 1,-18-18-16,18 18 16,0-1-16,18 1 15,0 0 1,-18 17-1,17-35-15,-17 35 16,0-17-16,0-1 16,0 1-16,0 0 15,-17-1-15,-1-17 0,18 18 16,0 0 62,0-1-62,-18 1-1,18 0 1,18-18 0,0 0-16,-1 0 15</inkml:trace>
  <inkml:trace contextRef="#ctx0" brushRef="#br1" timeOffset="-204641.704">17074 5186 0,'18'0'31,"0"0"-31,-1 0 16,19 0-1,-19 0-15,1 0 16,0 0 0</inkml:trace>
  <inkml:trace contextRef="#ctx0" brushRef="#br1" timeOffset="-204386.302">17163 5080 0,'0'0'0,"17"0"0,-17 18 16,0-1-1,0 1-15,0 35 16,0-36-1,0 1-15,0 17 0,0 1 16,0-19-16,18 1 16,-18 0-16,18-18 15,-1 0-15</inkml:trace>
  <inkml:trace contextRef="#ctx0" brushRef="#br1" timeOffset="-204052.599">17321 5045 0,'18'0'31,"0"0"-15,-1 0 0,-34 0-1,-1 0 1,36 0 31</inkml:trace>
  <inkml:trace contextRef="#ctx0" brushRef="#br1" timeOffset="-203011.165">17163 5133 0,'0'-18'16,"0"1"-16,0-1 15,0 0 1,-18 18 31,18 36-47,0-19 16,-18 36-1,18-35-15,0 35 16,0-18-16,0 0 15,0-17-15,0 0 16,0-1-16,0-34 16,0-1-1,0 0-15,0 1 16,0-19 0,0 1-16,0 0 15,0 17-15,0 1 0,0-1 16,0 0-1,0 36 32,0 17-31,0-17 0,18 17-16,-18-17 15,0-1 1,0 1-16,0-36 31,0 1-15,0-1-16,0 0 15,0 1 1,0-18-16,0 17 16,0 0-16,0 36 15,0 0 1,0-1-16,0 18 15,0-17 1,18 17-16,-18-17 16,17 0-16,-17-1 15</inkml:trace>
  <inkml:trace contextRef="#ctx0" brushRef="#br1" timeOffset="-202638.362">17268 5045 0,'18'0'0,"0"0"16,-1 0-16,1 0 15,-18 35 1,-18-35-1,18 18-15,0-1 0,-17 1 16,17 0 0,0-1-1,17 1-15,-17-1 16,18 1-16,0 0 16,-1-1-1,-17 1-15,-17-18 31,17 18-31,-36-18 16,19 17-16,-1-17 16,18 18-1,0 0-15</inkml:trace>
  <inkml:trace contextRef="#ctx0" brushRef="#br1" timeOffset="-202428.361">17410 5680 0,'0'0'15,"0"35"-15,-18-17 0,18-1 16,-18 1-1,1 0-15,-1-1 16</inkml:trace>
  <inkml:trace contextRef="#ctx0" brushRef="#br1" timeOffset="-202178.733">17586 5239 0,'18'0'16,"-1"17"-16,-17 1 16,18 17-16,0-17 15,17 17-15,-18-17 0,1 17 16,17-17-16,-17-1 0,35 19 15,-35-36-15</inkml:trace>
  <inkml:trace contextRef="#ctx0" brushRef="#br1" timeOffset="-201950.969">17921 5327 0,'0'0'0,"-18"18"0,1 17 16,-1 0-16,1 0 16,17 1-16,0 17 0,0 17 15,0-35 1,0 1-16,0 17 16,17-36-16,-17 1 15,18 0-15,-18-1 16,17-17-16,-17-17 15</inkml:trace>
  <inkml:trace contextRef="#ctx0" brushRef="#br1" timeOffset="-201444.016">18098 4974 0,'-18'0'0,"0"0"15,18 18-15,-17-18 16,17 17-16,0 1 16,0 0-16,0-1 15,17-17-15,1 18 0,0 0 16,-1-1-16,1 1 16,-18 0-16,17-1 15,-17 1 1,-35-1-1,35 1-15,-17 0 16,-1-1-16,18 1 16,0 0-1,18-18 1,-18 17-16,17 1 16,1 0-1,-18-1 1</inkml:trace>
  <inkml:trace contextRef="#ctx0" brushRef="#br1" timeOffset="-201159.9">18256 5080 0,'0'35'0,"0"-17"16,0 0-16,0 17 15,0-18-15,0 19 16,0-19-16,0 19 15,18-19-15</inkml:trace>
  <inkml:trace contextRef="#ctx0" brushRef="#br1" timeOffset="-200559.662">18415 4992 0,'18'-18'0,"-1"36"16,1-1 0,-18 1-16,0 0 15,0-1 1,0 1-16,-18-18 16,18 18-16,-17-1 0,-1 19 15,18-19-15,0 1 16,18 17-16,-18-17 15,35-1 1,-17 1-16,-1 0 16,-34-1-1,-1-17 1,18 18-16,-18-18 16,18 18-1,-17-18 16,17 17-15</inkml:trace>
  <inkml:trace contextRef="#ctx0" brushRef="#br1" timeOffset="-199936.302">18627 5151 0,'17'0'31,"1"35"-31,0-18 16,17 54-1,-35-36-15,35 36 16,-17-18-16,-1 17 16,-17-34-16,0 34 15,0-35-15,-35 18 16,18-17-16,-36-1 15,17-17-15</inkml:trace>
  <inkml:trace contextRef="#ctx0" brushRef="#br1" timeOffset="-198940.14">16087 5098 0,'-18'17'0,"-35"1"16,35 17-16,1 0 15,-1 54-15,18-36 16,0 0-16,18 17 0,-1 36 16,1-36-16,0-17 15,35 36 1,17 16-1,-52-87-15</inkml:trace>
  <inkml:trace contextRef="#ctx0" brushRef="#br1" timeOffset="-198345.221">19156 5450 0,'17'0'15,"19"0"1,-19 0-16,1 0 16,0 18-16,-18 0 15</inkml:trace>
  <inkml:trace contextRef="#ctx0" brushRef="#br1" timeOffset="-198251.186">19173 5592 0,'18'-18'15,"0"18"1,17-18-16,-17 18 0</inkml:trace>
  <inkml:trace contextRef="#ctx0" brushRef="#br1" timeOffset="-197417.764">19826 5080 0,'-18'0'16,"1"35"-1,-1 1-15,1 34 16,-1-17-16,0 35 16,1 18-1,17-53-15,0-18 16,35 53-16,-17-52 15,34 17-15,-16-53 16,17 17-16</inkml:trace>
  <inkml:trace contextRef="#ctx0" brushRef="#br1" timeOffset="-197127.91">20038 5415 0,'17'18'16,"1"35"-16,0-36 15,35 19-15,-36-19 16,19 1-16,16 17 16,-16 0-1,-19-17 1</inkml:trace>
  <inkml:trace contextRef="#ctx0" brushRef="#br1" timeOffset="-196927.834">20197 5380 0,'0'0'16,"-18"35"-16,-17-17 15,17 17-15,0-17 0,18 17 0,-17-17 16,17 35-16,0-18 15,17-35-15,19 17 16</inkml:trace>
  <inkml:trace contextRef="#ctx0" brushRef="#br1" timeOffset="-196655.922">20355 5133 0,'0'0'16,"-17"18"-16,17-1 0,0 18 15,0 1-15,0 17 16,0-36-16,17 36 15,1-35-15,17 0 16,-17-1 0,-1-17-16</inkml:trace>
  <inkml:trace contextRef="#ctx0" brushRef="#br1" timeOffset="-196488.831">20496 5256 0,'0'36'16,"0"-72"-16,0 89 0,0-35 15,0 0-15,18-1 0,0 1 16,-18 0-16,17-18 16</inkml:trace>
  <inkml:trace contextRef="#ctx0" brushRef="#br1" timeOffset="-196259.771">20602 5151 0,'0'0'0,"18"0"15,0 35-15,-18 0 16,17 0-1,1-17-15,-18 0 16,17-1-16,-17 1 0,0 0 16,0-1-16,0 1 15,-17-18 1</inkml:trace>
  <inkml:trace contextRef="#ctx0" brushRef="#br1" timeOffset="-195688.511">20884 5627 0,'0'-18'15,"0"36"1,0-1 0,0 19-1,-17-1-15,-18 0 16,17-17-16,0 0 15</inkml:trace>
  <inkml:trace contextRef="#ctx0" brushRef="#br1" timeOffset="-195242.482">21096 5486 0,'0'17'16,"0"36"-1,0-17-15,18 16 16,-1-34-16,19 0 16,-36-1-16,35-17 15,-17-17-15,-1-19 16,1 1-16,0-18 15,-18 36 1,17-1-16,-17 0 16,0 36-1,18 17-15,-1 1 16,1 52-16,0-53 16,-1 36-1,-17-36-15,0 0 16,0-17-16,-17-1 15,-1-17-15,0 0 16,1 0-16,-1-17 16,-17-19-16,17 36 15,-35-35 1,36 18-16,-1 17 16</inkml:trace>
  <inkml:trace contextRef="#ctx0" brushRef="#br1" timeOffset="-194942.006">21484 5133 0,'-17'35'15,"17"-17"-15,0 52 16,0-52-16,0 17 0,0-17 16,17 35-16,1-35 15,-1-1-15,1 1 0,0-18 16,-1 0-16</inkml:trace>
  <inkml:trace contextRef="#ctx0" brushRef="#br1" timeOffset="-194759.046">21608 5239 0,'0'35'16,"0"-17"-16,0 17 15,0-17-15,0 17 16,17-17-16,-17-1 16,18 1-16,0-18 15</inkml:trace>
  <inkml:trace contextRef="#ctx0" brushRef="#br1" timeOffset="-194535.311">21731 5062 0,'18'36'0,"-36"-72"0,53 107 16,1-18-16,-19-18 15,19 36 1,-19-54-16,-17 19 15,0-19-15,0 1 0,-17 35 16,-1-18-16,-35 18 16</inkml:trace>
  <inkml:trace contextRef="#ctx0" brushRef="#br1" timeOffset="-192445.632">22013 5133 0,'0'-18'15,"18"18"1,-18 36-1,18-19-15,-1 54 16,1-18-16,17 35 16,-17-53-16,-1 36 15,1-36-15,-36 36 16,18-36-16,-35 35 16,0-34-16,0 17 15,-1-18 1,1 0-16,17-17 15</inkml:trace>
  <inkml:trace contextRef="#ctx0" brushRef="#br1" timeOffset="-191866.103">22666 5715 0,'18'0'0,"-1"0"31,1 0-15</inkml:trace>
  <inkml:trace contextRef="#ctx0" brushRef="#br1" timeOffset="-191723.288">22913 5733 0,'18'0'31</inkml:trace>
  <inkml:trace contextRef="#ctx0" brushRef="#br1" timeOffset="-191533.626">23125 5768 0</inkml:trace>
  <inkml:trace contextRef="#ctx0" brushRef="#br1" timeOffset="-187806.725">24077 5115 0,'-18'18'16,"1"35"-1,-1 0-15,18 35 16,0-17-16,0 52 16,0-70-16,35 35 15,-17-53-15,35 18 16,-35-35-16,17 17 15,-17-35-15</inkml:trace>
  <inkml:trace contextRef="#ctx0" brushRef="#br1" timeOffset="-187581.422">24306 5521 0,'0'0'0,"18"0"16,0 18-16,-1-1 0,19 1 15,17 35-15,-18-36 16,35 19 0,-52-19-16,17 19 15,-17-19-15</inkml:trace>
  <inkml:trace contextRef="#ctx0" brushRef="#br1" timeOffset="-187363.756">24448 5450 0,'0'0'0,"-18"36"0,0-1 16,1 18-16,-1-18 16,18 0-16,0 1 0,0 17 15,0-36 1,0 1-16,18 0 0,-1-18 16</inkml:trace>
  <inkml:trace contextRef="#ctx0" brushRef="#br1" timeOffset="-186934.446">24606 5115 0,'0'0'0,"0"18"16,0 35-16,-17-36 16,17 36-1,17-17-15,-17-19 16,18 1-16,-18 0 0,35-1 15,-17-17-15</inkml:trace>
  <inkml:trace contextRef="#ctx0" brushRef="#br1" timeOffset="-186707.189">24730 5168 0,'0'0'15,"0"18"-15,17-1 16,-17 1 0,0 17-1,0-17-15,0 0 0,0 17 16,0-17 0,18-18-1,0 0 1</inkml:trace>
  <inkml:trace contextRef="#ctx0" brushRef="#br1" timeOffset="-186484.779">24836 5080 0,'17'18'16,"-17"-1"-16,18-17 16,-18 18-16,0 0 0,17-1 15,-17 1-15,0 17 16,0-17-16,-17 17 16</inkml:trace>
  <inkml:trace contextRef="#ctx0" brushRef="#br1" timeOffset="-186272.544">24924 5715 0,'0'0'15,"0"18"-15,-18-1 0,0 1 16,1 0 0,17-1-16,-18-17 15</inkml:trace>
  <inkml:trace contextRef="#ctx0" brushRef="#br1" timeOffset="-185872.815">25030 5574 0,'0'18'16,"0"17"-16,17 0 16,-17-17-16,0-1 15,36 1 1,-19-18-16,1 0 0,-1 0 15,1-18-15,0 1 16,-18-1 0,0 0-16,17 18 15,-17 18 1,18 0-16,-18 17 16,18 0-16,-18 1 0,17-1 15,-17-18-15,18 36 16,-18-17-16,0-19 15,-18 1-15,-17 0 16,17-18-16,-17-18 16,17 18-16,-34-53 15,34 35-15,0-17 16,1-18-16</inkml:trace>
  <inkml:trace contextRef="#ctx0" brushRef="#br1" timeOffset="-185612.334">25259 5168 0,'0'53'0,"0"-106"0,0 124 16,18-18 0,-18-36-16,17 19 15,1-19-15,-18 1 0,17-18 16,1 18-16,0-36 16</inkml:trace>
  <inkml:trace contextRef="#ctx0" brushRef="#br1" timeOffset="-185388.953">25418 5239 0,'17'17'16,"-34"-34"-16,34 52 16,1-17-1,-18-1-15,0 19 16,0-19-1,0 1-15,0 0 16,0-1-16,18-17 16,-1 0-1,1 0-15</inkml:trace>
  <inkml:trace contextRef="#ctx0" brushRef="#br1" timeOffset="-185171.341">25541 5151 0,'18'35'15,"-18"-18"-15,17 19 16,1-19 0,0 19-16,-1 17 15,-17-18-15,0 0 16,0-17-16,0 17 15,0-17-15,-35 17 16,17-35-16</inkml:trace>
  <inkml:trace contextRef="#ctx0" brushRef="#br1" timeOffset="-184232.508">25700 5151 0,'0'0'0,"18"-18"0,-18 0 16,17 36 0,1 52-1,-18-34 1,35 70-16,-17-53 15,-1 52-15,-17-52 16,0-17-16,0 16 0,0-16 16,0-1-16,0 0 0,-35 36 15,17-54 1,-34 36-16,16-17 16,1-19-16,0 1 0</inkml:trace>
  <inkml:trace contextRef="#ctx0" brushRef="#br1" timeOffset="-182101.492">24659 5203 0,'18'0'125,"-18"-17"-110,17 17-15,1 0 16,0 17 0,-1-17-16,1 18 15,0-18-15,-18 18 16,0-1-16,-18 1 15,0-18-15,1 35 16,-1-17-16,0 17 16,18-17-1,18 0 1,0-1-16,17-17 16,-17 0-16,-1 0 0</inkml:trace>
  <inkml:trace contextRef="#ctx0" brushRef="#br0" timeOffset="-159439.725">6103 14164 0,'-18'0'109,"18"18"-93,0-36 78,0 0-63,-17 18 0,-1 0-31,18 18 16,-17-18-16,17 18 16,0-1-1,17-17 16,1 0-15,-18-17-16,17 17 16,-17-18-16,0 0 15,-17 1 17,17 34 14,17-17-14,-17-17-17,18 17 1,-18-18 46</inkml:trace>
  <inkml:trace contextRef="#ctx0" brushRef="#br0" timeOffset="-156832.383">2028 3263 0,'-17'0'15,"-1"0"-15,36 0 31,17 18-15,0-18-16,1 17 0,70-17 16,-54 0-16,-16 0 15,17 0-15,52 0 16,-69 0-16,52 0 16,-70 0-16,-1 0 0,1 0 15,-18 18-15</inkml:trace>
  <inkml:trace contextRef="#ctx0" brushRef="#br0" timeOffset="-156507.276">2417 3034 0,'0'0'16,"0"18"-1,35-1 1,0 1-16,0-1 16,1 1-16,17 0 15,-18 17-15,18-17 0,-18-1 0,36 36 16,-54-35-16,1-1 16,0 1-16,-1 0 15,1-1-15,-18 1 16,0 0-16,-18-18 15,18 17-15,-17 1 0,-19 0 0,19-1 16,-19-17-16,1 36 16,17-36-16,1 17 15,-1 1-15,-35 17 16</inkml:trace>
  <inkml:trace contextRef="#ctx0" brushRef="#br0" timeOffset="-152270.465">3757 18344 0,'0'0'16,"0"18"-16,0 0 31,-18-1-31,18 1 16,18-18 31,-18-18-32,-18 18 1,1 0 0,-1 0-1,1 0-15,17 18 16,-18 0-1,18-1-15,18-17 16,-1 0 0,1 0-1,-1-17-15,-17-1 16,18 18 0,-18-18-16,0 1 15,-18-1-15,1 0 16,17 36 15,0 0-15,0-1-1,17-17-15,1 0 16,0 0-16,-18-17 62,0-1 188,0 0-125,0 1-109,0-1 0,0 1-16,0-1 15,0-17 1,0 17-16,0 0 16,0 1-16,0-36 15,0 35-15,0-35 16,17 36-16,-17-1 15,0 0-15,0 1 0,0-36 16,0 35-16,0 0 16,0 1-16,0-18 15,0 17-15,0-17 16,0 17 0,0 0-16,0 1 15,0-1-15,0 0 31,0 1-31,0-1 0,0 1 16,0-1 15</inkml:trace>
  <inkml:trace contextRef="#ctx0" brushRef="#br0" timeOffset="-151637.567">3634 17709 0,'0'0'0,"-18"0"15,36 0 16,-1 0-15,1 0-16,0 0 0,-1-17 16,1-1-1,-1 1-15,1 17 16,-18-18-16,18 18 16,-1 0-16,1 0 15,0 35 1,-1-35-1,-17 18-15,18-1 0,-18 1 16,18 0 0,-1-18-16,1 0 15</inkml:trace>
  <inkml:trace contextRef="#ctx0" brushRef="#br0" timeOffset="-150659.396">3775 17604 0,'0'0'0,"0"17"63,0 1-48,17 0-15,-17-36 32,18 18 77,-18-18-78,0 36-15,0-36 62,18 1-62,-18-19-1,17 19 1,-17-1-1,18 0-15,-18 1 0,18-18 16,-18 17-16,17 0 16,-17 1-16,0-1 0,18 0 15,-18 1-15,17-19 16,-17 1-16,0-18 16,0 36-16,18-36 15,-18 35 1,0 0-16,0-17 15,0 17-15,0 1 16,0-1 0,0 1-1,18 17 1,-18-18-16,0 0 16,0 1-1,17 17 1,-17-18 31</inkml:trace>
  <inkml:trace contextRef="#ctx0" brushRef="#br0" timeOffset="-150215.025">3863 16969 0,'0'0'16,"18"0"0,-18-18-1,17 18 1,1-18-16,-1 18 16,-17-17-16,18 17 15,-18-18 1,18 18 31,-18 18-47,17-18 15,1 0 1,-18 17-16,18-17 31,-18-17 0,0-1 1,-18 18-17,18 18 17,-18-18-32,1 0 15,-1 17 1</inkml:trace>
  <inkml:trace contextRef="#ctx0" brushRef="#br0" timeOffset="-149897.002">3863 16969 0,'0'0'16,"-18"53"-16,36-53 47,-18-18-32,18 0-15,-1 18 0,1-17 16,-1-1 0,1 0-16,0 18 15,-1 0 1,-17-17-16,18 17 0,0 0 31,-1 17-15,-17 1-16,18 17 15,0-35-15,-18 18 0,17 0 16,1-1-16,0-17 16</inkml:trace>
  <inkml:trace contextRef="#ctx0" brushRef="#br0" timeOffset="-149329.687">3969 16898 0,'17'-18'93,"-17"1"-77,18-1 0,-18 1-16,18-1 0,-1-17 15,-17 17-15,18-35 16,0 35-16,-18 1 15,0-1-15,17-17 0,-17 17 16,18-35 0,-18 36-16,18-19 15,-18 19-15,17-36 16,-17 35-16,18 1 16,-18-1-16,17 18 15,-17-18-15,18 1 31,-18-1-31,18 0 16,-1 1-16,1-19 16,-18 19-1,18 17 1,-18-18 0,0 1 15,-18 17-31</inkml:trace>
  <inkml:trace contextRef="#ctx0" brushRef="#br0" timeOffset="-148996.729">4004 16210 0,'18'0'15,"-1"0"1,19-17-16,17 17 16,-36 0-16,54-18 15,-54 18 1,19 0-16,-19-18 0,1 18 16,-18-17-1,18 17 1,-36 0-1,18 17 17,0 1-32,18 0 15,-18-1 1</inkml:trace>
  <inkml:trace contextRef="#ctx0" brushRef="#br0" timeOffset="-148405.916">4269 16140 0,'0'17'47,"17"-17"0,-17 18 15,0 0 1,18-18-48,0 17 1,-1 1-16,1-1 16,-18 1-1,17-18-15,-17 18 0,18-1 16,-18 19-16,18-19 15,-1-17 1,-17-17 0</inkml:trace>
  <inkml:trace contextRef="#ctx0" brushRef="#br0" timeOffset="-147888.697">4269 16210 0,'17'-17'62,"1"-1"-46,-18 0-1,18 1-15,-1 17 16,-17-18-16,18-17 0,17-1 16,0 1-16,18-35 15,-35 52-15,0-17 16,17-18-16,-35 35 15,35-17 1,-17 17-16,-1-35 16,1 36-16,0-19 15,-18 1-15,17 0 0,1 0 0,17-18 16,-17 35 0,-18 0-16,18 1 15,-18-1 48,0 0-48</inkml:trace>
  <inkml:trace contextRef="#ctx0" brushRef="#br0" timeOffset="-147576.51">4604 15452 0,'17'-18'31,"1"0"-15,0 18-16,-1-17 15,1 17-15,0-18 16,-1 18-16,1 0 15,0 18 1,-1-18-16,-17 17 16,18 1-16,-18 0 15,17-1 1,-17 19-16,0-19 16,0 1-1,18-18-15</inkml:trace>
  <inkml:trace contextRef="#ctx0" brushRef="#br0" timeOffset="-146860.636">4815 15381 0,'18'0'47,"-18"-18"-31,18 18-1,-1-17-15,-17-1 16,18 18-16,0-35 16,-1 17-1,1 1-15,0-1 0,17-17 16,-18 17-1,1 18-15,0-18 0,-1 1 16,1-1-16,17-35 16,-17 36-16,17-19 15,-17 19-15,-18-1 16,17 18-16,-17-18 16,18 18-16,-18-17 0,18 17 15,-18-18 1,17 18-16,1-17 15,0-1 1,-36 18 47</inkml:trace>
  <inkml:trace contextRef="#ctx0" brushRef="#br0" timeOffset="-146525.72">5115 14940 0,'0'0'16,"18"-17"-1,17 17 1,-17-18-16,-1 18 16,1-18-16,0 18 0,-1 0 15,1-17-15,0 17 0,-1 0 16,1 0-16,0 0 16,-18 17-1,0 1 1,0 17-16,0-17 15,-18 35-15,18-36 16,0 1-16</inkml:trace>
  <inkml:trace contextRef="#ctx0" brushRef="#br0" timeOffset="-146028.036">5327 14870 0,'18'-18'16,"-1"18"15,-17-18-15,18 18-16,-18-17 15,18 17-15,-1-18 16,-17 0-16,35 1 15,-35-1 1,53-17 0,-35 17-16,0 18 15,-18-17 1,0-1 15,17 18-15,-17-18-1,18 18 1,-36 0 0</inkml:trace>
  <inkml:trace contextRef="#ctx0" brushRef="#br0" timeOffset="-145709.18">5450 14605 0,'18'0'15,"0"-18"1,-1 18-16,1 0 16,0 0-16,-1 18 15,1-18 1,0 0-1,-1 0 1,-17 18 0,-17-1-1,17 1-15,0 0 16,-18-1-16,18 1 16</inkml:trace>
  <inkml:trace contextRef="#ctx0" brushRef="#br0" timeOffset="-145214.376">5609 14605 0,'0'-18'15,"18"18"1,17-17 0,-35-1-1,18 18-15,17-35 16,-17 17-16,-1 1 15,-17-1-15,18 0 16,0 18 15,-36 0 1</inkml:trace>
  <inkml:trace contextRef="#ctx0" brushRef="#br0" timeOffset="-144884.918">5715 14429 0,'18'0'15,"-1"0"1,1 0 0,0 0-1,-1 0 1,1 0 0,-18 17-1,0 1-15,0 17 16,-18-17-1,18-1 1,0 1 0</inkml:trace>
  <inkml:trace contextRef="#ctx0" brushRef="#br0" timeOffset="-144407.379">5838 14376 0,'18'0'94,"-18"-18"-78,18 18-16,-18-18 0,17 18 15</inkml:trace>
  <inkml:trace contextRef="#ctx0" brushRef="#br0" timeOffset="-144091.978">5838 14376 0,'0'0'0,"0"-36"0,18 36 15,-18-17 1,18 17-16,-1 0 16,1 0-16,-18-18 15,0 36 32,18-18-47,-18 17 16,-18 1 15,18 0-15</inkml:trace>
  <inkml:trace contextRef="#ctx0" brushRef="#br0" timeOffset="-142822.364">4322 15910 0,'17'0'15,"1"0"1,35-17-16,-36 17 15,36-18-15,-17 18 16,-1-18-16,-18 18 16,1 0-1,-36 18 1,18 0 0,0 17-16,0-17 0,0-1 15,0 18-15,0-17 16,18 0-1</inkml:trace>
  <inkml:trace contextRef="#ctx0" brushRef="#br1" timeOffset="-135987.851">2258 4921 0,'-18'0'0,"1"0"16,-1 0 15,18 18-15,18-18 15,34 0-16,-16 0-15,52 18 16,-35-18-16,-18 0 0,53 0 16,-35 0-16,18 0 15,-54 0-15,1-18 16,0 18 0</inkml:trace>
  <inkml:trace contextRef="#ctx0" brushRef="#br1" timeOffset="-135664.352">2593 4727 0,'18'0'15,"-1"18"1,18 0-16,-17-1 15,53 36-15,-36-35 16,36 17-16,-36-35 16,35 35-1,-34-35-15,-19 18 0,1-18 16,0 18-16,-1-1 16,-17 1-16,-17-1 15,17 1-15,-18 0 0,-35 17 16,35-17-16,-52 17 15,35-17-15,17-1 16,-17 1-16,17-1 0,-17 1 16</inkml:trace>
  <inkml:trace contextRef="#ctx0" brushRef="#br1" timeOffset="-130589.818">7391 10830 0,'0'-17'16,"-18"17"-16,0 0 62,18 17-46,0 1-16,18-18 15,0 18 1,-1-18 0,1-18-1,0 18-15,-18-18 32,-18 18-17,0-17 1,1 17-16,-1 0 31,18 17-15,0 1-1,18-18-15,-1 0 16,1 0 0,0 0-16,-18-18 15,0 1 1,-18 17-16,18-18 15,-18 18-15,1 0 16,-1 18 0,18-1-16,0 1 15,0 0-15,35-18 16,-17 0 0,0 0-1,-1-18-15,-17 0 16,-17 18-1,17-17-15,-18 17 16,0 0-16,1 0 16,17 17 15,17-17-15,1 0-1,0 0 1,-18-17 15,-18-1-15,18 0-1,-18 1-15,1 17 16,17-18-16,0 36 31,17-1-15,-17 1-1,18 0 1,0-18-16,-18 17 16,0-34 31,0-1-47,17 18 62,-17-18-46,-17 18 31,17 18-32,-18-18-15</inkml:trace>
  <inkml:trace contextRef="#ctx0" brushRef="#br1" timeOffset="-124716.174">7426 10866 0,'0'17'109,"35"1"-93,-17-1 0,0 1-16,-1 0 0,18 17 15,1-17-15,-19 17 16,1-17-16,17-1 0,1 19 16,-1-19-16,-18 1 15,1-1-15,0-17 16,-1 0-16,-34 0 62,17-17-46,-18 17-16</inkml:trace>
  <inkml:trace contextRef="#ctx0" brushRef="#br1" timeOffset="-123981.122">7761 10989 0,'-18'-18'15,"36"36"-15,-36-53 0,18 52 63,18 1-63,0 17 15,-1-35-15,-17 18 16,18 0-16,0-1 16,-1 1-1,-17 0-15,0-1 16,-17 1-1,-1-1-15,-17-17 16,17 18-16,0-18 0,-34 18 16,34-1-16,0-17 15,18 18 17</inkml:trace>
  <inkml:trace contextRef="#ctx0" brushRef="#br1" timeOffset="-123325.383">7673 11183 0</inkml:trace>
  <inkml:trace contextRef="#ctx0" brushRef="#br1" timeOffset="-122529.494">7673 11183 0,'18'0'0,"-36"0"0,36 0 0,-1 0 62,-34 0-15,-1 0 391,0 0-438,1-18 15,-1 18-15,0 0 16,-17 0-16,0 18 0,17-18 15,-52 0-15,34 0 16,-17 0-16,36 0 16,-36-18-16,35 18 15,1 0-15,-1 0 16,0 0 31,1 0-32,34 0 17</inkml:trace>
  <inkml:trace contextRef="#ctx0" brushRef="#br1" timeOffset="-122163.538">7285 11042 0,'-18'0'15,"1"0"1,17 18-16,-36-1 16,19 1-1,-1 0-15,18-1 32,0 1-32,0 17 15,18-17-15,-18-1 16,17 1-16,1 17 15,0-17-15,-1 0 16,-17-1-16,18 1 0,0-18 16</inkml:trace>
  <inkml:trace contextRef="#ctx0" brushRef="#br1" timeOffset="-121673.63">7126 11201 0,'0'-18'78,"0"0"-63,0 1-15,0-1 0,0-17 0,0-18 16,0 18 0,0-1-16,0-34 15,0 17-15,0 18 16,0 17-16,0 0 0,0-17 16,0 17 15,-18 18-16,18 18-15</inkml:trace>
  <inkml:trace contextRef="#ctx0" brushRef="#br1" timeOffset="-121367.955">6950 10742 0,'0'0'0,"0"-18"16,0 1-16,17-1 0,1 1 15,0-1 1,-1 0-16,1 1 16,0 17-1,-18-18 1,17 18-1,-17 35-15,18-17 16,-18 0-16,17-1 16,1 1-16,0-1 0,17 1 15,-17-18-15,-1 18 16,1-18 0</inkml:trace>
  <inkml:trace contextRef="#ctx0" brushRef="#br1" timeOffset="-120773.598">7073 10724 0,'-17'0'16,"-1"18"-1,0 17 1,1-17-16,-1 0 16,-17 17-16,17-17 0,-17 34 15,17-16-15,-35-1 16,36-17-16,-1 17 16,0-17-1,18-1 1,0 1 15,-17 0-15,-1-1-16</inkml:trace>
  <inkml:trace contextRef="#ctx0" brushRef="#br1" timeOffset="-120521.853">6668 10971 0,'0'18'15,"0"0"1,0 17-16,17-17 16,-17 17-16,18-17 0,-18-1 0,17 18 15,-17-17-15,18 0 16,-18-1-1,18-17-15,-1 0 16,1 0-16,17 0 16,-35-17-1</inkml:trace>
  <inkml:trace contextRef="#ctx0" brushRef="#br1" timeOffset="-120055.769">6703 11254 0,'17'0'15,"1"17"1,0 1-16,35 35 16,-36-36-16,54 36 15,-36-17-15,18 17 16,-18-36-16,18 18 16,-35-17-16,17 0 15,-17-18 1</inkml:trace>
  <inkml:trace contextRef="#ctx0" brushRef="#br1" timeOffset="-119768.749">7126 11465 0,'18'18'32,"-18"0"-17,17-1-15,-17 1 16,0-1-16,0 1 0,0 17 16,0-17-16,-35 0 15,17-1-15,-34 19 16,34-19-16,0-17 15,36 0 32</inkml:trace>
  <inkml:trace contextRef="#ctx0" brushRef="#br1" timeOffset="-119332.7">7179 11571 0,'18'0'31,"-1"0"-16,19 0-15,17-18 16,-18 18-16,35-35 16,-34 35-16,-1-17 15,0-1-15,-17 18 0,17-18 16</inkml:trace>
  <inkml:trace contextRef="#ctx0" brushRef="#br1" timeOffset="-118553.203">7567 11430 0,'0'18'31,"0"-1"0,18-17-15,-1 18-1,-17-36 64,-17 18-48,17-17-16,-18 17 1,0 0 0,18 17-16,-17-17 0,17 18 15,0 0 1,17-18 0,1 0-16,-36-18 46,1 0-30,-1 18-16,-17-17 16,17-1-16,1 18 15,-1 0-15,0-18 16,36 18 0,0 18-1,-1-18-15,1 18 16,0-18-16,17 17 15,-18-17-15,1 18 16,0-18 0,-18 18-1,0-1 1,-18 1 0,0-1-16,1-17 15,-1 18-15,18 0 16,18-1 15</inkml:trace>
  <inkml:trace contextRef="#ctx0" brushRef="#br1" timeOffset="-118075.681">7585 11553 0,'-18'0'16,"36"0"31,-18 18-32,17-18-15,1 0 16,0 0 0,-1 0-16,1 0 0,35 0 15,-36 0-15,1 0 16,17 0-1,1 0-15,-19 0 16,1 0-16,0 0 16,-18-18 46,17 18-62</inkml:trace>
  <inkml:trace contextRef="#ctx0" brushRef="#br1" timeOffset="-117181.447">7885 11483 0,'17'-18'16,"-17"36"31,0 0-16,18-18 0,-18 17 1,0 1 93,18-1-110,-36-17 48,18-17-48,-18 17 1,18-18-16,-17 18 0,-1-17 16,0-1-1,1 0-15,-1 1 16,0 17-1,1 0 1,-1 0-16,36 0 47,-1 17-31,1 1-16,0-18 15,-1 18-15,1-1 0,0 1 16,17-1-16,-17 1 15,17 0-15,-18-1 16,-34-17 31,-1-17-47,1 17 16,-1 0-1,18 17 1,0 1-1,0 0-15</inkml:trace>
  <inkml:trace contextRef="#ctx0" brushRef="#br1" timeOffset="-106146.866">7920 11642 0,'0'0'0,"-18"0"15,1 17 1,-1-17-16,-17 36 15,17-19-15,-17 36 16,-1-35-16,19-1 16,-1 1-16,1 0 0,17-1 15,-18 1 1,18 0-16,-18-18 47,1 0 78,-1 0-110,0-18-15,1 0 16,-1 18-16,0-17 0,1 17 16,17-18-16,-18 0 15,1 18-15,17-17 16,-18 17 0,18-18 15,-18 18 0,1 18 16,-1-18-31,0 17-1,18 1 1,-17-18-16,-1 18 15,0-1-15,-17 1 16,18-18-16,-1 0 16,-17 0-1,17 0-15,18 18 0,-35-18 16,17 0-16,0 0 16,-17 0-16,17 0 15,1 0 1,-1 0-16,18 17 109,18-17-78,-1 0-15,-17 18 0,-17-18 15,-1-18 31,18 1-46,-17-1 0,-1 0-1,0 1 1,18-1-16,-17 0 31,-1 18 16,0 0-31,1 0-1,-1 0 1,-35 18-16,18 0 16,0-18-16,-18 17 15,17-17-15,19 18 0,-36 0 16,53-1 15,18 1-15,-1 0-16,1-1 15,-1-17-15,-17 18 16,18-1-16,-18 1 0,0 17 16,0-17-16,-18-18 15,1 0 63,-1 0-62,1 0-16,-1 0 16,0 0-1,1 0-15,17-18 16,17 18 15,1 18-15,0-18-16,-1 0 0,1 18 15,17-1-15,-17 1 16,-1 0-16,1-1 16,0 1-16,17-1 0,-17 1 0,34 17 15,-34-35 1,0 0-16,-1 0 15,1 0-15,0 0 94,-1 0-78,1 0-16,-18-17 15,18 17 1,-18-18 0,0 0-16,0-17 15,0 18 1,17-1 15,1 18-15,-1 0-16,1-18 15,0 18 1,-1 18 0,1-18-1,-18 18-15,18-18 0,17 17 16,-17-17 0,-1 0-16,1 0 15,0 0-15,-1-17 16,1 17-1,-1 0-15,1 0 16,-36 17 31,18 1-16,0-1-31,0 1 16,0 17-1,18-17-15,-18 0 0,18-1 16,-18 19 0,17-19-16,-17 1 0,0 0 15,18 17 1,-18-18-16,0 1 16,0 0-16,18-18 15,-18 17 1,0 1 15,0 0 0,-18-18 1,0 0-32,1 0 15,-1 0-15,0-18 16,1 0-16,-1 1 15,1 17-15,-1-18 16,0 0-16,1 18 16,-19 18-16,19-18 15,-1 18-15,18-1 0,-35 1 16,35 0-16,-18-1 16,18 1-16,0 0 15,0-1 1,-18-17-1,18 18-15,-17-1 16,17 1-16,-18-18 16,18 18-16,-17-18 15,17-18 48,-18 18-48,0 0 1,1 0 0,-19 0-1,19 0-15,-1 0 16,0-18-16,1 18 16,-1 18 30,1-18 48,17-18-78,-18 1-16,0-18 15,18-1-15,-17-17 16,-1 36-16,18-1 16,0 0-16,0 1 0,0-1 15,0 1 1,18 17-16,-18-18 16,17 18-16,-34 18 46,-19-1-30,1-17 0,17 0-16,-34 18 15,16-18-15,1 0 0,-36-18 16,36 18 0,0-17-16,-53 17 15,52-18-15,1 18 0,17-18 16,-17 18-16,18 0 15,17-17-15,0 34 32,0 1-17,0 0-15,0-1 16,-18-17-16,18 18 16,18-1-1,-1 1 1,-17 0-16,18-1 15,-1 1-15,-17 0 16,0-1-16,0 1 16,0 17-16,-17 0 15,17-17-15,-18 0 0,18-1 16,0 1 0,-17-18-16,17 18 31,-18-18 16,36 0-16,-1 0-15,1-18-1,-1 18 1,1 0-16,-18-18 0,53 18 15,-18 0-15,-17 0 16,17 18-16,0-18 0,1 0 16,-1 0-16,-17 0 15,-1-18 1,-17 1 0,-17-1-1,17 0-15,0 1 16,0-1-16,0 1 15,0-19 1,17 19-16,1 17 16,-18-18-1,0 36 32,0-1-31,0 1-1,0 0 1,0-1-16,0 1 16,0-1-16,18 1 15,-18 0-15,0-1 0,17 1 16,-34-18 0,-1-18-1,0 1-15,-17-19 16,17 36-16,1-17 15,-36-18 1,18 35-16,-36-18 16,53 0-16,-17 18 0,17-17 15,1 17-15,-1 0 0,-17 0 16,17 0-16,1 17 16,-1 1-1,-17-18 1,17 18-16,0-18 15,1 0-15,17 17 79,17-17-64,-17 18-15,0-1 16,0 1-1,-17 17 1,17-17-16,0 0 0,-18 17 16,18-17-16,0-1 15,-35 18-15,35-17 16,-35 0 0,17-1-16,0 19 15,1-36-15,17 17 16,0 1 31,0 0-32,17-18 1,1 0 0,-18-18-1,18 18-15,-1 0 16,1-18-1,0 18-15,17-17 16,-18 17 0,-17-18-16,18 18 0,0-18 15,-18 1 1,17-1 0,-17 0-16,0 1 31,0-1-16,-17 18 1,17-17 0,-18 17-16,18-18 15,0 0-15,0-17 16,0 17-16,0 1 16,-18-1-16,18 0 0,0-34 15,0 34-15,-17-35 16,17 18-16,-35-18 15,17 35 1,0-35-16,1 53 16,-1-17-16,0-1 78,1 18-63,17-18 1,0 1 15,35 17-15,-17 0-16,52 0 16,-52-18-16,17 18 0,0-18 15,18 1-15,-35 17 16,0-18-16,-1 18 15,1-18-15,-18 1 16,0-1 0,-18 18-1,18 18 1,18-1 0,-18 1-16,35 35 15,-17-35-15,17-1 16,-35 1-16,35 0 15,-35-1-15,18 19 16,-18-19-16,0 1 16,0-1-1,0 1-15,0 0 16,0-1-16,0 1 16,0 0-16,-18-1 15,18 1-15,0 0 0,-17-1 16,17 1-1,0-1-15,-18 1 0,18 0 16,-18-1-16,18 1 0,-17 17 16,-1-35-16,0 18 15,1-18 1,-1 0-16,-17-18 16,0 18-16,-18-17 15,35 17-15,-17-18 16,17 18-16,18 18 15,-17-18-15,17 17 16,0 1 31,0 0-47,17-1 16,18 18-1,-17-17-15,35 0 16,-35-1-16,17-17 15,35 18-15,-34 0 16,-1-1-16,0-17 0,-17 18 16,35 17-16,-36-17 15,1 17 1,-18-17-16,18-1 16,-1-17 15,1 0-31,0 0 15,17-17 1,-17-1-16,-1 1 0,19-1 16,-1 18-1,-18-18-15,19 1 16,-19 17-16,1 0 0,0-18 16,-1 18-16,1 0 0,17-18 15,-17 18 1,-18-17-1,17 17-15,-17 17 16,18 1 0,-18 0-16,18-1 0,-1 1 15,1-18-15,17 18 16,-17-18 0,0 0-16,-1 0 15,1 0-15,-36 0 47,18-18-31,0 0-16,0 1 0,0-19 15,18 36-15,-1-35 16,1 17-16,0 1 16,-1-1-16,19 0 15,-36 1-15,17-1 16,1 1-16,-18 34 47,0 1-47,18 17 15,-18-17-15,17 17 16,1-17-16,0-18 16,-18 35-16,17-17 15,-17 17 1,0-17-16,0 17 15,0-18-15,0 1 16,0 0-16,0-1 16,18 19-16,-18-19 15,0 1-15,17 17 16,1-17-16,-18-1 16,0 1-1,-18-18 1,1 18-16,-1-18 15,1 0-15,-1 17 0,-35-17 16,35 0-16,-17 18 16,0-18-16,-1 0 15,19-18-15,-18 18 0,17-17 16,-17 17-16,17-18 0,0 18 16,-17 0-16,17 0 15,1 18-15,17-1 0,-18 1 16,1 0-16,-1-1 15,0-17 1,1 0 0,17-17-1,0-1-15,-18 0 16,0 1-16,1 17 16,-1-18-16,0 18 15,1 0 1,-1 18-16,18-1 15,-17-17 1,17 18 0,0 0-1,17-18-15,-17 17 16,18 19-16,-18-1 16,17-18-16,1 19 0,0-19 15,-1 1-15,19 35 16,-19-35-16,19-1 15,-19 19 1,1-36-16,-18 17 0,17-17 16,-34 0-1,17 18 1,-18-18-16,1 0 16,-1 0-16,-17 0 15,35-18 1,-18 18-16,0 0 0,-17 0 15,0 0-15,17-17 16,1 17-16,-19 0 16,19 0-16,-36-18 15,17 18-15,19 0 0,-1 0 16,18 18-16,-18-18 0,18 17 16,-17-17-16,17 18 0,17 35 31,1-53-31,-18 17 0,18 1 15,-36-18 17,0 0-17,18-18 1,-17 18-16,-1-17 16,18-1-1,-17 18 1,17-18-16,-18 18 15,18-17 1,0-1-16,-18 1 0,18-1 16,-17 0-16,17-17 15,0 17 1,0 1-16,17 17 0,-17-18 16,0 0-16,0 1 15,0-1 1,-17 18-1,-1 0 1,0 18-16,-17-18 16,17 0-16,-17 0 15,18 0-15,-1 0 16,-35 17-16,35-17 16,-17 0-1,17 0-15,-17 0 0,18 0 16,-1-17-16,0 17 15,1-18-15,-1 0 0,18 1 16,-18 17-16,1-18 16,34 18 31,-34 18 31,17-1-63,0 1 1,-18 0-16,0-1 16,18 1-16,-17 0 15,17-1 1,0 1-16,-18 0 0,18-1 15,18-17 1,-18 18-16,0 0 63,-18-1-32,0-17-31,-17 18 15,18-18 1,-1 0-16,0 17 0,-35-17 16,36 18-1,-19-18-15,19 0 16,-1 0 0,18 18 15,0-1 0,-17-17-15,17 18-16,0 0 31,0-1-31,0 1 16,-18 17-1,18-17-15,0 17 16,0-17-1,18-18-15,-18 17 16,17-17-16,1 0 16,-1 0 15,-17-17-15,18 17-1,-18-18-15,18 18 0,-1-18 16,1 1-16,17 17 15,1-18-15,-1 1 0,-18-1 16,19 18-16,-1-18 0,0 1 16,-17 17-1,0-18-15,-1 18 16,-17 18 0,18-18 46,0 17-62,-1-17 16,1 18-1,-1 0-15,-17-1 16,18 1-16,0-1 16,-18 1-16,35 0 15,-17-1 1,-1 1-1,1 0-15,-18-1 16,18-17-16,-18 18 0,-18-18 31,0 0-15,1 0-16,17-18 16,-18 18-16,0 0 15,1-17-15,-1 17 0,0 0 16,-34 0-1,34 0-15,-17 0 16,17 17-16,0-17 0,18 18 16,-17-18-16,17 18 15,0-36 63,-18 18-31,18-35-47,0 17 16,0-17-16,0 17 16,0-17-1,0 17-15,18 1 31,-18 34 1,-18-17-17,18 18-15,-18-18 0,18 17 16,-17 1-16,-19 17 16,19-17-16,-1 0 15,-35 17 1,18-17-16,17-18 15,-35 17 1,18 1-16,0-18 16,17 17-16,1-17 15,34-17 17,1 17-17,-18 17 32,0 1-31,0 0-16,0-1 15,0 19 1,0-19 0,0 1-1,-18 0-15,18-1 16,-17 1-16,-1 0 15,0-18 17,1 17-17,17 1 1,-18-18 0,18-18 15,18 18-16,-18-17-15,-18 17 16,18-18 0,-18 18 31,1-18-32,-1 18 1,1-17-16,-1 17 31,18-18-31,-18 18 0,1-18 0,-19 1 16,1-1-1,35 0-15,-18 18 0,-17-35 16,35 17 15,18 18-15,-1-17-16,19-18 15,-19 35-15,-17-18 0,18 0 16,0 18-16,-36 0 63,18-17-48,0-1 1,18 0-1,-18 1-15,35-19 16,-35 19-16,35-1 16,-35 1-16,0-1 15,-17 18 1,-1 0 0,0 0-1,18-18-15,-17 1 16,17-1-16,0-17 15,0-1-15,0-34 16,0 35-16,0-36 16,0 53-16,-18 1 15,18-1 1,0 36 31,0-1-16,0 1-15,0 0-16,18 35 15,-18-36-15,35 36 16,-17-35-16,-1 35 16,1-36-16,-1 1 15,1-18-15,0 18 16,-1-18-16,19 17 15,-19 1-15,19 0 0,-1 17 16,-18-18-16,19 1 16,-1-18-16,-17 0 15,-1 0 1,1 0-16,0 0 16,-1 0-1,-17-18 1,18 18-16,-18-17 15,17 17 1,1 0-16,17 0 16,-35 17-1,36-17-15,-1 0 16,-17 0-16,35-17 16,-36-1-1,1 18-15,-1 0 78,1 0-46,0 0-32,-1 0 15,1 0 32,-18 18-31,18-1-1,-1 1-15,1 0 16,-18-1-16,35 1 16,18 17-1,-35-17 1,17 0-1,-17-18 1,-18 17 15,17-17-31,-17 18 16,18-18-16,-18 17 16,18 1-16,-18 0 15,17 17-15,1-17 16,-1-1-1,1-17 1,0 0 0,-18 18-16,0 0 31,-36-18-15,19 17-16,-18-17 15,17 18-15,0-18 0,-17 18 16,17-1-16,1 1 15,-1-1-15,0 1 16,18 17 0,-17-35-16,17 18 0,0 0 15,0-1 1,17 1-16,-17 0 31,0-1 0,-17-17-15,-1 0-16,18 18 0,-17-18 16,-19 17-16,19-17 15,-19 18 1,19-18-16,-19 0 16,19 0-16,-1 0 15,18-18 1,-17 1-16,17-1 15,-18 1-15,18-1 16,-18 0 0,1 18-16,-1 0 15,0 18-15,18 0 16,-17-18-16,-1 17 16,18 1-16,-18-18 15,18 17 16,0 1-15,18-18 0</inkml:trace>
  <inkml:trace contextRef="#ctx0" brushRef="#br1" timeOffset="-100018.508">5927 14552 0,'0'18'47,"0"-1"-31,0 19-1,0-19-15,0 1 16,0 0-16,0-1 15,0 1-15,-18-1 32,0-17-17,1 0 17,-1 0-17,0 0-15,18-17 0,-17 17 16,17-18-1,-18 18 1,1 0-16,17 18 16,-18-18-1,18 17-15,0-34 47,0-1-31,0 1-1,0-1-15,-18 18 16,1-18 0,-19 18-16,19 0 15,-1 0-15,-17-17 16,17 17-16,1 0 0,-1-18 16,0 18-16,1 0 15,17-18 1,17 18 15,-17-17-31,18-1 16,0-35-1,-18 36 1,-18-36-16,0 53 16,1-18-16,17 0 0,-18 1 15,0-19-15,1 36 16,17-17-16,0-1 15,-18 36 17,18-1-1,0-34 0,18 17-15,-18-18-16,0 1 15,17 17 1,-17-18 31,18 18-47,0 18 16,17-18-1,-17 0-15,-1 0 16,1 0-1,-1-18-15,1 18 0,0-35 16,-1 35-16,1-36 16,0 19-16,-18-1 15,17 0 1,-17 1-16,-17 17 31,17 17-31,0-34 47,-18-1-31,18 0 31,-18 18-47,18-17 15,0-1-15,-17 1 16,-1-1-16,0-17 15,18-1 1,-35 1-16,35 17 16,-17 18-16,17-17 15,0-1-15,-18 1 0,18-1 16,0 0-16,0 1 16,-18-1-1,18 0-15,-17 18 16,17-17-16,17 17 47,1-18-32,0 0-15,-1 1 16,1-1-16,-18 1 16,17-1-16,1-17 0,0 17 0,-1-17 15,-17 17 1,18 0-16,0 18 15,-1 18 1,-17 0-16,18-1 16,0 1-16,-18 0 0,17-1 15,18 19 1,-17-36-16,0 17 0,-1-17 16,1 0-16,35 0 15,-35-17-15,17 17 16,-17-18-16,-1 18 15,-17-18-15,18 18 16,-1 0-16,1 18 16,0-18-1,-1 18-15,1-18 16,0 0-16,-1 0 0,36 0 16,-35 0-16,17 0 15,-17 0-15,-1 0 16,-17 17-1,18 1 17,0-18-17,-1 0 1,1 0-16,17 0 16,-17 0-16,-1 0 15,1 0 1,0 0-16,-1 17 15,1 1-15,-18 0 16,0-1 0,0 1-16,-18 17 15,18-17-15,0 0 16,0-1-16,0 18 16,0-17-16,18 17 15,0-35-15,-1 18 16,1-18-1,-36 0 1,1 18 0,-1-18-16,-17 17 15,17-17-15,-17 18 16,17-18 0,1 18-1,-1-18-15,0 0 16,1 0-1,-1 0 17,0-18-17,1 18-15,-1 0 16,18 18 0,0-1-1,18 1-15,-1-1 16,1 1-16,0 0 15,17-1-15,-17-17 16,-1 18-16,1-18 0,-1 0 16,1 18-16,0-1 15,-1-17-15,-17 18 0,0 0 16,18-1 0,-18 1-1,0 0 16,-18-18-15,18 17-16,-17-17 16,-1 18-16,0-1 15,18 1-15</inkml:trace>
  <inkml:trace contextRef="#ctx0" brushRef="#br2" timeOffset="-69387.46">3986 6403 0,'0'18'16,"0"-1"-16,18 1 15,-18 35-15,18 53 16,-1-36-16,-17 1 0,0-1 15,0 1-15,0 17 16,0-35-16,-17 70 16,17-87-16,17-1 0,-17-17 15,18-1-15</inkml:trace>
  <inkml:trace contextRef="#ctx0" brushRef="#br2" timeOffset="-69087.83">4304 7073 0,'0'0'15,"18"88"-15,-18-52 16,0-1-16,-18 0 16,18-52-1,0-1-15,18-53 16,-18 36-16,17-53 15,1 53 1,-1 17-16,36-17 16,-35 35-16,0 0 0,-1 17 15,1-17-15,17 53 16,-35-17-16,18 16 16,-18-34-16,0 0 15,0-1-15,-18 1 0</inkml:trace>
  <inkml:trace contextRef="#ctx0" brushRef="#br2" timeOffset="-68501.86">5592 7091 0,'52'88'0,"-104"-176"0,122 229 16,-52-88-16,17 17 0,-17-17 15,-1 53-15,-17-53 16,0-18-16,0-17 15,0 0-15,-17-36 16,-19-53 0,1 19-16,17-54 15,1 35-15,17-17 0,0 0 16,-18-71-16,36 106 16,-1 0-16,36 18 15,18 17 1,-36 36-16,-17 0 0,17 52 15,-17-17-15,-18-18 16,-18 1-16,18-1 16,-18-18-16,1 19 15,-1-36-15,18-18 16</inkml:trace>
  <inkml:trace contextRef="#ctx0" brushRef="#br2" timeOffset="-67630.249">6085 7073 0,'0'0'15,"0"35"-15,0-17 0,0 0 16,18-36 0,-18-17-1,0 17-15,0 1 16,0-19-16,0 19 0,0-19 15,0 19-15,0-1 16,0 0 0,0 1-16,35 17 15,-17 0-15,35-18 16,-18 18-16,18 0 16,-35 0-16,17 0 15,-35 18-15,-18-1 16,18 19-16,-35-1 15,17 0-15,1 1 16,-1-19-16,18 18 16,18-35-1,17 0-15,-17 0 16,-1-17-16,19-1 16,-19 1-16,1-1 15,0 0-15,-18 1 16,0-19-16,0 19 15,-18-1-15,18 0 16,0 1 0,0 34-16,0 19 15,18-19-15,17 19 16,-18-19-16,1 1 16,35 0-16,-18-18 15,1 0 1,-19-18-16,1 18 0,0-18 15,-18 1-15,0-1 16,-18 0-16,0 18 16,1 0-16,-1 18 15,18 0 1,0-1-16,18-17 16,-18 18-16,17 0 0,1-18 15,0 17-15,-1-17 16,1 0-16,-1 0 0,1-17 15,0 17-15,-18-18 16,0 0-16,-18 1 16,18-1-1,-18 18-15,18-18 0,0 1 16,18 17 0,0-18-16,35 18 15,-36-18-15,19 18 16,-1-17-16,0-1 0,18 1 15,-35-1-15,17-17 16,-53 17 0,-17 18-1,17 0-15,-17-18 16,17 18-16</inkml:trace>
  <inkml:trace contextRef="#ctx0" brushRef="#br2" timeOffset="-67434.943">6914 6544 0,'18'53'16,"-36"-106"-16,36 141 0,-18-52 15,0 16-15,0-16 0,0-1 16,18 18-16,-18-18 0,17 0 16,19 1-16,-1 17 15,0-36-15,-17 1 16,-1-18-16</inkml:trace>
  <inkml:trace contextRef="#ctx0" brushRef="#br2" timeOffset="-67201.046">7232 6914 0,'0'36'0,"0"-19"16,0 19-16,18-19 16,-1 1-16,1 0 15,17-18 1,-17 0-16,-18-18 15</inkml:trace>
  <inkml:trace contextRef="#ctx0" brushRef="#br2" timeOffset="-67078.67">7250 6756 0,'0'0'15,"17"0"1,1 0-16</inkml:trace>
  <inkml:trace contextRef="#ctx0" brushRef="#br2" timeOffset="-66725.612">7497 6914 0,'-18'18'16,"36"-36"-16,-36 71 0,18-35 0,0 0 15,18 35-15,-1-36 16,1 1-16,35-18 16,-18 0-16,-17 0 0,35-35 15,-36 17-15,1-35 16,-18 35 0,0-17-16,0 17 15,-18 1-15,1-1 16,-1 18-16,0 18 0,1 35 15,17-36-15,17 36 16,19-17 0,16-19-16,1-17 15,-17 0-15,-1 0 16,0-17-16,1-1 0,-19 0 16,1 1-16</inkml:trace>
  <inkml:trace contextRef="#ctx0" brushRef="#br2" timeOffset="-66516.639">8290 6650 0,'0'0'15,"0"18"-15,0-1 0</inkml:trace>
  <inkml:trace contextRef="#ctx0" brushRef="#br2" timeOffset="-66384.742">8414 6950 0</inkml:trace>
  <inkml:trace contextRef="#ctx0" brushRef="#br2" timeOffset="-64305.632">9754 6456 0,'-35'-35'16,"70"70"-16,-105-70 0,-18 35 15,52 0-15,-34 52 16,34-34-16,1 53 15,35-18-15,18 17 16,17-35 0,36 18-16,-18-35 15,35 35-15,-35-35 16,0 17-16,-18 0 16,-35 0-16,0-17 15,-35 0 1,17-1-16,-35 1 0,-18 0 15,36-18-15,-18 0 16</inkml:trace>
  <inkml:trace contextRef="#ctx0" brushRef="#br2" timeOffset="-64038.419">9966 6862 0,'0'0'0,"-18"35"0,1 18 16,17-18-16,17 18 16,19-35-16,34-1 15,-35-17-15,18 0 16,-17-17-16,17-1 0,-18-17 16,0-18-16,-35 35 15,0-35 1,-35 36-16,17-19 15,-35 36-15,-17-17 0,34 17 16,-16 0-16,52 17 16</inkml:trace>
  <inkml:trace contextRef="#ctx0" brushRef="#br2" timeOffset="-63498.182">10425 7038 0,'-18'18'16,"36"-36"-16,-54 36 0,19-18 0,17-36 16,-18 1-1,18 17-15,18-17 0,-18 0 16,0 17-16,17-17 0,1 35 16,0-18-16,-1 18 15,-17 53 1,0-35-16,0-1 15,0 1-15,0 17 16,18-35 0,-18-17-1,18-1 1,-18 0-16,17 18 16,1 0-16,17 0 15,-17 18-15,-1 0 16,1-1-16,-18 1 15,18-18 1,-1 0-16,1 0 16,-18-18-16,18 1 15,-18-1-15,0 0 16,-18 1-16,0 17 16,1 0-16,-1 17 15,18 1 1,18 17-16,-1-17 15,1 0-15,17-1 0,18 1 16,0-18 0,-18-18-16,-17 18 15,0-17-15,-1 17 0,1-18 16,-18 0-16</inkml:trace>
  <inkml:trace contextRef="#ctx0" brushRef="#br2" timeOffset="-62597.611">10989 6862 0,'0'17'15,"0"36"1,0-35-16,0 17 16,0-17-16,35 17 0,-17-17 15,0-1-15,-1-17 16,1 0-16,0-17 0,-1-1 16,-17-17-1,0-1-15,0 19 16,0-1-16,18 18 15,-18 18 1,17-1-16,1 1 16,35 0-1,-18-1-15,-17-17 0,35-17 16,-36 17-16,1-53 16,0 17-16,-18 19 15,0-36-15,0 18 0,-18-36 16,18 36-16,-35-53 15,17 52 1,18-17-16,-17 53 16,34 0-16,-17 18 15,18 17-15,-1 1 0,1 69 16,17-52-16,-17 36 16,0-54-1,-1 18-15,1-36 16,-18 1-1,0-36-15,18 18 16,-18-17 0,17 17-16,-17-18 0,18 18 15,-1 18-15,1-1 16,0 1-16,17 17 16,-17-35-16,17 0 31,-17 0-31,-1-17 0,19-1 15,-19 0 1,-17 36 15,18 0-31,-1-18 16,1 17 0,0-17-16,-1 0 15</inkml:trace>
  <inkml:trace contextRef="#ctx0" brushRef="#br2" timeOffset="-62213.537">13070 6967 0,'18'71'15,"-36"-142"-15,36 177 0,17-71 16,-35-17-16,18-18 0,0 0 16,-18-35-1,0 17-15,0-17 0,0 0 0</inkml:trace>
  <inkml:trace contextRef="#ctx0" brushRef="#br2" timeOffset="-61894.845">13247 7003 0,'17'0'16,"1"-53"-1,0 35-15,17-17 16,-35 17-16,35 18 16,-17 0-1,-18 35-15,18-35 16,-1 36-1,-17-19-15,18 1 16,-18 0-16,17-18 0,1 17 16,0-17-1</inkml:trace>
  <inkml:trace contextRef="#ctx0" brushRef="#br2" timeOffset="-61702.18">12929 6668 0,'0'-18'15,"0"36"-15,18-36 0,17 0 16,-17 18-16</inkml:trace>
  <inkml:trace contextRef="#ctx0" brushRef="#br2" timeOffset="-61306.643">13688 6950 0,'0'-18'16,"17"18"-1,19 0 1,-19 0-1,19 0-15,-19 0 0,19 0 16</inkml:trace>
  <inkml:trace contextRef="#ctx0" brushRef="#br2" timeOffset="-60945.59">13935 6473 0,'0'142'15,"0"-284"-15,0 354 0,0-141 0,17 52 16,-17-52-16,18-36 16,-18 36-16,18-54 15,-1-17-15,1-17 16,0-1-16,17-17 15,-18-1-15,36 19 16,-17 17 0,17 17-16,-36 19 15,1 17-15,-18-36 16,0 18-16,-18-17 0,-17 17 16,0-17-16,17-18 15,0 0-15,1 0 0,-1 0 16,0-18-16,18 1 15</inkml:trace>
  <inkml:trace contextRef="#ctx0" brushRef="#br2" timeOffset="-60527.913">14323 7003 0,'0'0'15,"17"0"-15,19-36 16,-19 36-16,36-35 15,-35 17-15,0 1 16,-1 17-16,-17-18 0,-17 18 16,-1 18-1,-17-1-15,35 1 16,-18 0-16,18-1 0,0 1 16,0 0-1,18-1-15,17 1 16,18-18-16,-36 0 15,36 0-15,-35-18 16,0-17-16,-18 17 16,17-17-1,-17 17-15,0 1 16,0-1-16,18 18 31,17 0-31,-17 0 16,17 0-1,0 0-15,18-17 16,-35-1-16,0 18 0,-1-18 16,-17-17-16</inkml:trace>
  <inkml:trace contextRef="#ctx0" brushRef="#br2" timeOffset="-60017.554">14711 6650 0,'0'0'16,"0"88"-16,0-35 0,0-18 0,17 18 16,-17-18-16,18 1 15,-18-1-15,18-17 0,-18-1 16,17 1-16,19 0 16,-19-18-16,1-18 15,0 0-15,-18 1 0,0-36 16,0 35-1,0 0-15,0 1 0,0-1 16,17 36 0,-17-1-16,18 19 15,0-19-15,34 36 16,-34-35-16,17-18 16,-17 0-1,0-18-15,-1 1 16,-17-1-1,0 0-15,18 1 16,-18 34 0,18 1-1,-18 0-15,17-1 16,1 1-16,-1 0 16,1-18-16,0 0 15,-18-18 1,0-17-1,0 17-15,0-17 16,0 17-16,0 0 0,17-17 16,-17 18-16,18 17 15</inkml:trace>
  <inkml:trace contextRef="#ctx0" brushRef="#br2" timeOffset="-59532.809">15293 7003 0,'18'17'16,"17"-17"0,-18 0-16,19-17 15,-19 17-15,1-18 16,-18 0-16,0 1 15,-18 17-15,1 0 16,-1 0-16,0 0 0,-17 17 16,18-17-16,-1 53 15,18-35-15,35 35 16,-17-36 0,17 1-16,0-18 0,-17 18 15,35-18-15,-35-18 16,-1 18-16,19-18 15,-36 1-15,0-1 16,0 1 0,17 34-1,1-17 1,17 18-16,0-18 16,-17 0-16,17 0 0,18 0 15,-18 0-15,18-18 16,-35 18-1,0-17-15,-18 34 16,-36 18 0,36-17-16</inkml:trace>
  <inkml:trace contextRef="#ctx0" brushRef="#br2" timeOffset="-58998.921">17180 6562 0,'18'70'15,"-36"-140"-15,54 193 0,-19 1 16,-17-71-16,35 35 16,-17-35-16,0-36 15,-18 1-15,17 0 0,19-1 16,-19-17-16</inkml:trace>
  <inkml:trace contextRef="#ctx0" brushRef="#br2" timeOffset="-57586.086">18344 6844 0,'-17'0'16,"-1"-18"-16,1 36 15,-19 35 1,19-36-16,-1 19 16,18-1-16,0 0 0,18 18 15,-1-35-15,36-18 16,-18 0-16,18-35 15,-35 17-15,17-35 16,-17 35-16,0-35 16,-18 36-16,0-1 15,0 1-15,-18 34 16,18 18 0,0-17-16,18 35 15,-1-35-15,1-1 16,-1 1-16,1-18 15,0 0-15,-1 0 16,1-18 0,-18 1-1,18-1-15,-18 0 16,17 18-16,1 18 16,0 0-16,-1-18 15,1 17 1,0-17-16,-1 18 15,1-18-15,17 0 16,-17 0 0,-1-18-1,36-17 1,-35-18-16,17 0 16,-17 0-1,-18 18-15,0-36 16,-18 36-16,18 0 15,-17 0-15,-1 17 16,0 18-16,1 35 16,17 1-16,0 52 15,17-35-15,19 35 16,-19-53-16,18 0 16,-17-17-16,17 0 15,54-1-15</inkml:trace>
  <inkml:trace contextRef="#ctx0" brushRef="#br2" timeOffset="-57085.68">19720 6950 0,'-17'53'16,"34"-106"-16,-34 123 0,17-52 15,0-36 1,17-35-1,1 36-15,17-19 0,-17 1 16,17-18-16,-17 36 16,17 17-16,-17 0 15,-18 17 1,0 1-16,0 0 0,0-1 16,17 36-16,-17-35 15,0-1-15,18-17 16,17-17-1,-17-1-15,17 0 16,18-17-16,18 35 16,-54 0-16,1 0 15,17 18 1,0 52-16,-17-17 16,-18-17-1,0-1 1</inkml:trace>
  <inkml:trace contextRef="#ctx0" brushRef="#br2" timeOffset="-56379.962">16986 7408 0,'18'0'16,"0"0"-16,52 0 16,-17-17-16,70 17 15,-70-18-15,0 18 16,18-18-16</inkml:trace>
  <inkml:trace contextRef="#ctx0" brushRef="#br2" timeOffset="-55907.773">19720 7338 0,'53'17'0,"-106"-34"0,141 34 15,18-17 1,-35 0-16,-1 0 15,19 0-15,69-17 0,-105-1 16,0 18-16</inkml:trace>
  <inkml:trace contextRef="#ctx0" brushRef="#br0" timeOffset="-41523.023">27076 9525 0,'17'35'16,"1"1"-16,0-1 15,-1 18-15,1 17 0,-18 1 0,18 88 16,-1-89 0,1 1-16,-1 17 15,1-53-15,0-17 16,-36-53 0,18-36-1,-18 18-15,1 0 0,-1-17 16,-17-54-16,17 54 15,-17-1-15,17-70 16,54 106 0,17 35-1,35 0-15,-35 0 16,35 35-16,-71 0 16,1 18-16,-18-18 15,0-17-15,-18 17 0,1 1 16,-36 17-16,35-18 15,1 0 1,17-17-16,17-1 16,19 1-16,-1 0 0,0-1 0,36 19 15,-36-19-15,18 18 16,-53-17 0,-18 0-16,1-1 15,-19 1-15,1-18 0,-36 18 16,36-18-16,0 0 15,17 0-15,36 0 16,35-18 0,0 0-16</inkml:trace>
  <inkml:trace contextRef="#ctx0" brushRef="#br0" timeOffset="-41181.794">27869 10001 0,'-17'0'16,"-1"0"-1,-35 36-15,36-19 16,17 18-16,-18 1 16,18-1-16,18 0 0,-18-17 15,35 17-15,-17-17 0,70-1 16,-53-17-16,18-35 16,-35 18-16,-1-36 15,-17 35-15,-35-53 16,17 54-16,-17-36 15,17 53-15,1 0 16,17 18-16,-18 34 16,36-16-1,35 17-15,-18-36 16,18 1-16,0 0 0,-18-18 16,36 0-16,-54 0 15,-17-36-15,0 19 16,-17-36-1,-1 35-15,0 0 0,1-17 16</inkml:trace>
  <inkml:trace contextRef="#ctx0" brushRef="#br0" timeOffset="-41047.853">28081 9948 0,'35'36'16,"1"-19"0,-19-17-16,19 18 0,52-18 15,-53 0-15,36-18 16,-54 18-16,1-17 15,-36 17-15,-17-18 16</inkml:trace>
  <inkml:trace contextRef="#ctx0" brushRef="#br0" timeOffset="-40864.054">28293 9754 0,'17'89'16,"-34"-178"-16,34 230 0,-17-88 0,0 53 16,0-53-16,18-18 15,0 1-15,-1-1 16,19-17-16,-1-1 0,0-17 0,-17-17 16</inkml:trace>
  <inkml:trace contextRef="#ctx0" brushRef="#br0" timeOffset="-40441.472">28557 10001 0,'-17'36'16,"17"-19"-16,0 18 15,17 18 1,1-35-16,17 0 0,-17-1 16,52 1-16,-34-18 15,-1-18-15,-17 1 0,-1-19 16,19-17-16,-36 1 15,17-37 1,-17 36-16,-17-17 16,-1 17-16,0 0 0,1 18 0,-1-1 15,-17 54 1,35 0-16,-18 70 16,18-35-16,18 17 0,-1-17 15,36 36-15,-35-37 16,17-16-16,-17-19 0,17 1 15,-17 17-15,-1-35 16,1-17 0,0-1-16,-1 0 15,-17 1-15,18 17 0,0 0 16,17 35-16,0-17 16,18 17-16,-35 0 15,35 0 1,-36-35-16,-17 18 0</inkml:trace>
  <inkml:trace contextRef="#ctx0" brushRef="#br0" timeOffset="-39557.611">27481 11095 0,'18'-18'16,"-18"1"-16,-18 17 31,1-18-31,-1 18 16,0 0-1,1 0-15,-18 18 16,17-1-16,-17 19 16,17-1-16,18 18 15,0-18-15,18 18 16,17-18-16,-17-17 15,17-18-15,-18 17 0,54-17 16,-53-17 0,17-18-16,-17 17 15,-18-35-15,0 18 16,0-18-16,-18 35 16,18-17-1,0 53-15,18 52 16,-1-17-16,36 70 15,-35-52-15,17 52 16,-17-70-16,-18 53 16,0-70-1,0-19-15,-18 1 0,-17-1 16,0-17-16,17 0 16,-17-17-16,-1-18 0,1 17 15,-18-53-15,0 1 16,36 34-16,-1 1 15,36-35-15</inkml:trace>
  <inkml:trace contextRef="#ctx0" brushRef="#br0" timeOffset="-38911.345">27975 11148 0,'-35'-18'15,"70"36"-15,-88-36 0,0 36 16,36-18-16,-18 53 16,35-36-16,-18 36 15,36-35-15,17 0 16,-18-18-16,36 0 16,-35 0-16,0 0 15,-1-18-15,1 0 0,-18-17 16,0 17-16,0 1 15,-18-1-15,18 0 16,0 36 0,18-18-1,0 18-15,-1-18 0,1 17 16,-1-17-16,1 18 0,17-18 16,1 0-16,-19 0 15,1 0 1,-18 18 31,18-1-32,-1-17 1,1 0 0,0-17-16,-1-1 0,-17 0 15,18-35-15,-1 18 16,-34-35-1,17 17-15,-18 0 0,1 0 16,-1 0-16,0 0 0,-17 0 16,35 35-16,-18 18 15,1 18 1,17 0-16,0 35 0,17-18 0,1 18 16,0 0-16,35 53 15,-18-53-15,-18-18 16,19 18-16,-19-36 15,1 1-15,0 0 16,-1-18-16</inkml:trace>
  <inkml:trace contextRef="#ctx0" brushRef="#br0" timeOffset="-38383.039">27623 11236 0,'0'0'16,"-18"18"-16,18-1 16,0-34-1,18 17 1,-1-18-16,-17 0 15,18-17-15,-18 17 16,0 1-16,17 17 0,-17-18 16,18 18-16,0 0 15,17 18 1</inkml:trace>
  <inkml:trace contextRef="#ctx0" brushRef="#br0" timeOffset="-37837.653">28169 11254 0,'-17'0'15,"-1"0"1,0 0-1,1 17 1,17 1-16,17 17 16,1-17-1,0-1-15,-1-17 16,19 18-16,-1-18 0,-17 0 0,17 0 16,0-18-16,-17 1 15,-18-1-15</inkml:trace>
  <inkml:trace contextRef="#ctx0" brushRef="#br0" timeOffset="-37628.062">28416 11254 0,'0'35'0,"0"-17"16,18-1-16,17 1 15,-17-18-15,17-18 16</inkml:trace>
  <inkml:trace contextRef="#ctx0" brushRef="#br0" timeOffset="-37521.279">28469 11060 0</inkml:trace>
  <inkml:trace contextRef="#ctx0" brushRef="#br0" timeOffset="-36971.321">28557 11324 0,'0'0'0,"36"0"0,-19 18 15,1-18-15,17-35 16,-17 35-16,-1-18 0,-17 0 16,18-17-16,-36 17 15,18 1-15,-35-1 16,18 0-1,-1 18-15,18 18 0,0 0 16,0 17 0,18-17-16,17-1 15,-18 1-15,1-18 16,0 0-16,17-18 16,-17 1-16,-1-1 15,1 0-15,-18 1 31,18 17-31,-1 0 16,1 17 0,0 1-16,-1-18 15,1 0-15,-1 0 16,1 0-16,-18-18 16,18 1-1,-18-1 1,17 18-1,-17-18-15,36 18 16,-19 0-16,1-17 16,0 17-1,-1 0-15,1-18 0,-1 18 16,1-17 0,-18-1-16,-18 0 15</inkml:trace>
  <inkml:trace contextRef="#ctx0" brushRef="#br0" timeOffset="-36827.664">28981 10883 0,'17'88'0,"-34"-176"0,52 229 16,-17-70-16,-1-18 0,1 0 16,0-18-16,34 36 15,-34-54-15,0 1 16,-1-18-16</inkml:trace>
  <inkml:trace contextRef="#ctx0" brushRef="#br0" timeOffset="-36235.825">30021 11060 0,'-17'-18'16,"34"36"-16,-52-36 0,0 53 15,17 1-15,-17 16 16,35-16-16,0-1 15,0 0 1,18-17-16,34-18 16,-34 0-16,17-18 0,-17 1 15,17-54-15,-17-17 16,-18 35-16,0-53 16,-18 53-16,-17-35 15,17 53 1,-17-1-16,17 36 15,18 18-15,0 17 16,18 54-16,0-37 16,-1 1-16,19 0 0,-19-17 15,54 52-15,-36-53 16,18 18 0,-18-53-16</inkml:trace>
  <inkml:trace contextRef="#ctx0" brushRef="#br0" timeOffset="-35964.871">30251 11130 0,'17'0'0,"1"0"15,35-17 1,-18 17-16,18-18 16,-35 0-16,-18 1 15,0-1-15,-18 0 16,0 18-16,-17 0 15,-18 0 1,36 18-16,-1 0 16,0 17-16,18 18 15,18-36-15,0 1 0,52 17 16,-17-17-16,18 0 16,-36-18-16,-17 0 15,-1 0-15,1 0 0</inkml:trace>
  <inkml:trace contextRef="#ctx0" brushRef="#br0" timeOffset="-35692.604">30656 11007 0,'0'0'16,"-17"0"-16,-1 0 0,0 0 15,18 17-15,0 19 16,18-1-16,-18-17 16,35 17-1,-17-18-15,0 19 16,-18-19-16,0 1 16,-18 0-16,-17-1 15,17-17-15,0 0 16,1 0-1</inkml:trace>
  <inkml:trace contextRef="#ctx0" brushRef="#br0" timeOffset="-34963.436">30815 11095 0,'0'0'16,"0"18"-16,18-18 0,-18 35 16,0-18-1,17 1-15,-17 0 16,18-18-16,0 0 16,-1 0-16,1-18 31,-18 0-16,18 18 1,-18 18 0,17 0-1,1-1-15,0 1 16,-1-18-16,18 18 16,-17-18-1,0-18-15,-1 0 16,-17 1-1,18 17 1,0 0-16,-1 0 16,1 0-16,0 17 15,-1-17-15,1 0 16,-1-17-16,19-1 16,-19 0-16,1-17 0,0-18 15,-1-35 1,-17 53-16,0-71 15,0 71-15,-17-54 16,-1 54-16,0 0 16,1 35-16,17 53 15,0 0-15,0 0 16,35 70 0,0-17-16,-17-71 15,0 18-15,-18-18 0,0-17 16,-18 17-16,0-35 15,-17 0-15,35-17 16,-18-19 0,18 19-16,0-1 15,18 1-15,0 17 0,-1-18 0,54 18 16,-18 0-16,35 0 16,-53 0-16,1 0 15,-36 18 1</inkml:trace>
  <inkml:trace contextRef="#ctx0" brushRef="#br0" timeOffset="-33851.393">27164 11977 0,'0'0'16,"-18"-18"-16,18 36 0,-17 52 15,-1-34-15,18 34 16,0 54-16,0-18 16,18-71-16,-1 0 15,1 0-15,17 1 16,-17-19-16,17 1 0,-17-18 16,-1 0-16,1 0 0,0-18 15</inkml:trace>
  <inkml:trace contextRef="#ctx0" brushRef="#br0" timeOffset="-33433.136">27358 12330 0,'18'53'16,"-36"-106"-16,36 141 0,-18-71 0,0 1 0,0 17 16,0-52 15,17-36-16,-17 18-15,35-18 16,-17 17-16,-18 19 0,18-1 16,-1 0-16,-17 36 15,0 17 1,0 1-16,0 17 16,-17-18-16,17-18 15,17 1-15,1-18 16,17-35-1,-17 17-15,0 18 16,17-53-16,-17 36 16,-18-1-1,0 36-15,0 17 16,0-17-16,0-1 16,0 1-1,17-1-15,1-17 16,-1-17-16,1 17 15,0-18 1</inkml:trace>
  <inkml:trace contextRef="#ctx0" brushRef="#br0" timeOffset="-33324.107">27746 12400 0,'0'35'0,"18"1"15,-1-36-15,1 17 16,17-17-16</inkml:trace>
  <inkml:trace contextRef="#ctx0" brushRef="#br0" timeOffset="-33200.526">27817 12136 0,'17'-18'15,"1"18"-15,-1 0 16,1 0-16,-18 18 0</inkml:trace>
  <inkml:trace contextRef="#ctx0" brushRef="#br0" timeOffset="-32937.958">27922 12418 0,'0'17'16,"0"-34"-16,18 52 0,0-35 15,-18-18 1,0 1-16,0-1 15,0-17 1,17 17-16,-17-17 16,18 17-16,0 18 15,-1 18 1,1 17 0,-18-17-16,17 0 0,-17-1 15,0 18-15,18-17 16,-18 0-16</inkml:trace>
  <inkml:trace contextRef="#ctx0" brushRef="#br0" timeOffset="-32616.689">28258 12383 0,'17'0'15,"-17"-18"-15,35 18 16,-17 0 0</inkml:trace>
  <inkml:trace contextRef="#ctx0" brushRef="#br0" timeOffset="-31937.101">28240 12524 0,'0'17'0,"0"1"16,0 0-16,18-1 15,-1 1-15,-17-1 16,18-17-1,-18 18-15</inkml:trace>
  <inkml:trace contextRef="#ctx0" brushRef="#br0" timeOffset="-31588.287">28434 12012 0,'0'124'0,"0"-248"0,0 318 16,18-88-16,-18-53 15,35 0 1,-35-36-16,0 1 0,17-18 16,-17-18-16,36-17 15,-19 0-15,19-18 16,-19 35-16,19 1 15,-19 17-15,1 17 16,-1 1 0,-17 17-16,0-17 15,-17 0-15,17-1 16,-18 1-16,18-36 31,18 18-15</inkml:trace>
  <inkml:trace contextRef="#ctx0" brushRef="#br0" timeOffset="-30626.291">28822 12312 0,'0'0'15,"-18"18"1,18 17 0,0-17-16,0 34 15,18-52-15,0 18 0,17 0 16,-17-18-16,17-18 15,-18 18-15,-17-35 16,-17 17-16,-1-17 16,18 17-1,-17 18-15,17-17 16,17 34 0,1-17-16,-1 18 15,19-18 1,-19 18-16,1-18 15,-18-18 1,0 0-16,-18 1 16,1-19-16,17 19 15,17-1 1,1 0-16,35 18 16,-18 0-16,18 0 15,-35 0-15,17 0 16,-17 0-16,-18-17 15,-18 17 1,0-36 0,18 19-16,-17-18 15,-1-1-15,18 19 16,-18-1-16,18 0 0,0 36 16,0 35-1,0-18 1,18 53-16,-18-52 15,0 17-15,0-18 0,0 35 16,0-52-16,18 17 16,-1-35-1,1 0-15,0-17 0,-1-1 16,1 0-16,0 1 0,-18-18 16,17 17-16,-17-17 15,0 52 16,0 19-15,18-19-16,-18 18 16,17-17-16,1-18 15,0 0 1,-1-18-16,1-17 0,-18 0 16,18-18-1,-18 18-15,0-36 0,0 36 16,0-18-1,0 71 1,0 34-16,0-16 16,17 52-1,-17-70-15,18 17 0,-18-17 16,18-1-16,-18 1 0,17-18 16,-17-18-1,18 1-15,0 17 16,17 0-1,-18 0-15,1 35 16,0-18-16,-1 19 16,-17-19-16,0 1 15,18 0-15,-36-18 16</inkml:trace>
  <inkml:trace contextRef="#ctx0" brushRef="#br0" timeOffset="-29462.602">30551 12171 0,'0'-53'16,"0"35"-16,-18 18 0,0 0 16,-17 0-16,0 18 15,-1 0-15,1-1 0,0 1 0,0 35 16,17-18 0,18-17-16,0 17 15,18-35-15,35 18 16,-36-18-16,18 17 0,1-17 15,-19 0-15,-17 18 16,-17-18 0,-36 18-1,35-1-15,-35-17 16,36 0-16,17 18 16,17-36-1,19-17-15</inkml:trace>
  <inkml:trace contextRef="#ctx0" brushRef="#br0" timeOffset="-29353.096">30533 12277 0,'18'35'15,"-1"18"1,1-18 0,17-17-1</inkml:trace>
  <inkml:trace contextRef="#ctx0" brushRef="#br0" timeOffset="-29213.384">30586 12100 0,'0'0'0,"0"-17"16,17 34-1,1 1 1</inkml:trace>
  <inkml:trace contextRef="#ctx0" brushRef="#br0" timeOffset="-28724.751">30727 12224 0,'18'0'15,"-1"17"-15,19-17 16,-19 18-16,1 0 16,-18 17-1,0-17-15,0-1 0,0 1 16,0 0-16,0-1 0,-18 18 15,18-17-15,0 0 16,18-1-16,-1-17 16,19 0-1,-1-17-15,-17 17 0,-1-18 16,19-17 0,-19 17-16,1 1 15,-1 17-15,-17-18 16,-17 0-16,-1 18 15,1 0-15,-1 18 16,18 0-16,0-1 16,18-17-16,-1 18 15,1-18-15,17 17 16,-17-17-16,-1 0 16,1 0-16,0 0 0,-1 0 15</inkml:trace>
  <inkml:trace contextRef="#ctx0" brushRef="#br0" timeOffset="-28440.036">31415 12241 0,'0'0'0,"35"-17"15,0 17-15,-17 0 0,17 0 16,-17 0-16</inkml:trace>
  <inkml:trace contextRef="#ctx0" brushRef="#br0" timeOffset="-28350.939">31450 12330 0,'35'-71'0,"-70"142"0,35-54 16,53 1 0,-18-18-16,36 0 15</inkml:trace>
  <inkml:trace contextRef="#ctx0" brushRef="#br0" timeOffset="-27801.076">32050 12347 0,'0'0'0,"-18"36"0,18 16 16,0-34-16,0 0 15,0-1-15,0-34 16,18-1-1,-18 0-15,18-52 16,-18 35-16,0-1 0,17 19 16,1-19-16,-18 19 15,17 17-15,-17 35 16,0-17-16,0 17 16,0 0-16,0 18 15,0-35-15,0-1 16,18-17-16,0 0 15,-1-17-15,1-18 16,0 17-16,-1-17 16,19 17-1,-19 0-15,1 18 0,-1 0 16,1 18-16,0 0 16,-1-1-16,1 19 15,-18-19-15,18 1 16,-18-1-16,0 1 15,0 0-15,0-36 16</inkml:trace>
  <inkml:trace contextRef="#ctx0" brushRef="#br0" timeOffset="-27578.325">32473 11695 0,'0'0'16,"88"123"-16,-35-35 0,18 0 0,52 54 16,-70-72-16,35 36 15,-88-35 1,18-19-16,-18 1 16,-18 0-16,-17-17 0,-35 69 15,17-69-15,-53 34 16,53-52-16</inkml:trace>
  <inkml:trace contextRef="#ctx0" brushRef="#br0" timeOffset="-20193.486">28540 13159 0,'17'0'0,"1"0"31,-18 17 0,0 1-15,-18 35-1,1-36-15,17 36 16,0-17-16,0-19 0,0 19 16,17-1-1,-17 0-15,18-17 16,-18 17-16,0-17 15,-18 35-15,18-18 16,-17 35-16,17-34 16,-18-19-16,18 19 0,0-1 15,0-17 1,0 17-16,18-35 16,-18 17-1,17-17-15,-17 18 16,18-18-1</inkml:trace>
  <inkml:trace contextRef="#ctx0" brushRef="#br0" timeOffset="-19897.604">28293 13688 0,'17'53'16,"19"17"-1,-36-34-15,53 34 16,-36-17-16,19-18 16,-19 1-16,1-19 15,17 1-15,0-1 0,36 1 16,-36-18-16,53-53 15,-52 36-15,17-36 16,-36 17-16,1 1 16,-18 17-16,-18 18 15</inkml:trace>
  <inkml:trace contextRef="#ctx0" brushRef="#br0" timeOffset="-18340.459">27270 14517 0,'35'0'0,"0"0"16,1-18-16,87 1 15,-52 17-15,70-18 16,-88 18-16,0-18 0,-18 18 16,0 0-1,-35 18-15</inkml:trace>
  <inkml:trace contextRef="#ctx0" brushRef="#br0" timeOffset="-18168.289">27623 14605 0,'0'0'16,"35"71"-16,-35-19 0,17 37 15,-17-54-15,18 71 16,-18-71-16,0 53 15,18-70-15,-1 0 16,1-18-16</inkml:trace>
  <inkml:trace contextRef="#ctx0" brushRef="#br0" timeOffset="-17628.691">27940 14923 0,'0'52'16,"0"-104"-16,-18 122 0,18-35 0,18 1 16,-18-19-1,53 1-15,-35-18 16,17 0-16,-18 0 16,19 0-16,-19 0 0,19-35 15,-36 17-15,0-35 16,0 35-16,-18-34 15,0 34-15,1-17 16,34 52 15,19-17-15,-19 18-16,19-18 16,-19 0-16,1 0 15,0 0-15,-1 0 16,1 0-1,-18 18-15,0 34 16,0-16-16,0 17 16,17-36-1,1 1-15,0 17 16,17-35-16,18 18 16,-35-18-16,-1 0 0,1 0 0,17-18 15,-17-17 1,-18 17-16,0 1 0,-36-36 15,19 17-15,-36 1 16,35 18-16,1 17 16,-1 0-16,18 17 31,0 1-31</inkml:trace>
  <inkml:trace contextRef="#ctx0" brushRef="#br0" timeOffset="-16872.667">29510 14429 0,'18'0'16,"-1"0"0,1 0-16,-18 17 15,0 19 1,0 34-16,0 54 15,0-54-15,0 1 16,0 52-16,0-70 16,35 35-1,-17-52-15,17-1 16,-17-35-16,-1 0 0</inkml:trace>
  <inkml:trace contextRef="#ctx0" brushRef="#br0" timeOffset="-16606.127">29810 14975 0,'0'0'16,"0"36"-16,0-19 0,17 19 16,1-36-16,35 35 15,-35-35-15,17 0 16,35 0-16,-52-18 15,17-17-15,-17 17 16,-36-35-16,1 36 16,-36-36-16,35 53 15,-35-18 1,36 18-16,-1 0 16,18 18-16</inkml:trace>
  <inkml:trace contextRef="#ctx0" brushRef="#br0" timeOffset="-16298.932">30163 15046 0,'-18'35'16,"36"-70"-16,-36 88 15,18-71 1,18 1-1,-1-19-15,1 1 16,-18 0-16,17 0 16,1 17-16,0 18 15,17-18 1,-17 18-16,-1 36 16,1-19-16,-18 1 0,18 17 15,-18 18-15,17-35 16,1 35-1,-1-36-15,19 1 16</inkml:trace>
  <inkml:trace contextRef="#ctx0" brushRef="#br0" timeOffset="-15845.138">30656 14923 0,'-17'17'0,"-1"-17"15,0 53-15,18-18 16,0-17-16,18 0 16,0 17-1,17-35-15,-17 0 16,-1 0-16,1-35 16,0-1-16,-18 19 15,0-1-15,0 36 31,17 35-15,-17 0-16,18 70 16,0-52-16,-1-1 15,1 1-15,-18-18 0,0 52 16,0-69-16,-35 17 16,-1-53-16,-17 17 15,18-34-15,-18-36 16,35 17-16,-17-34 15,35 17-15,18 18 16,-1-18-16,54-53 16,-18 71-16,-18-1 15,18 19-15,71-36 16,-36 18-16,-53 35 16,0 0-16,-70 0 15</inkml:trace>
  <inkml:trace contextRef="#ctx0" brushRef="#br0" timeOffset="-15116.188">27623 15946 0,'0'158'0,"0"-316"0,0 405 15,0-142-15,0-34 16,0 17-16,35 18 15,-35-88-15,17 17 16,-17-53-16,0-70 16,0 35-16,0 0 15,0-17-15,-17 17 0,17-18 16,0 1-16,17 17 0,1-88 16,0 88-1,35 0-15,-18 35 16,0 18-16,18 18 15,-35 17-15,-18 36 16,-18-36-16,0 0 16,-34 36-16,16-54 15,1 1-15,17-18 16,1-18-16</inkml:trace>
  <inkml:trace contextRef="#ctx0" brushRef="#br0" timeOffset="-14727.235">27940 16051 0,'18'0'16,"-1"0"-16,36-17 15,-18-1-15,-17 0 0,17 1 16,1-18-16,-36 17 15,0 0 1,0 1-16,-18 17 0,-35 0 16,35 0-16,1 17 15,-18 19-15,17-1 16,18 35-16,18-34 16,34-1-16,-16-17 15,34-1-15,-34-17 16,34-35-1,-52 17-15,17-35 16,-35 18-16,0-18 16,-18 36-16,18-36 15,0 35-15,18 18 16,17 0 0,1 18-16,-1-18 15</inkml:trace>
  <inkml:trace contextRef="#ctx0" brushRef="#br0" timeOffset="-14375.863">29104 15928 0,'18'88'16,"-36"-176"-16,53 229 0,-17-106 0,17 36 16,-17-53-16,-18-1 15,18-17-15,-1 0 16,-17-17-16</inkml:trace>
  <inkml:trace contextRef="#ctx0" brushRef="#br0" timeOffset="-14270.461">29139 15752 0,'0'0'16,"0"-18"-16,0 36 0</inkml:trace>
  <inkml:trace contextRef="#ctx0" brushRef="#br0" timeOffset="-14097.386">29228 15998 0,'0'0'0,"17"0"0,36 18 16,-18-18-16,36-18 15,-36 18-15,18-17 16,-35 17-16,0-18 0,-1 18 16,-34-35-1,-1 17-15</inkml:trace>
  <inkml:trace contextRef="#ctx0" brushRef="#br0" timeOffset="-13907.423">29386 15646 0,'0'0'15,"18"35"-15,0 0 16,-1 1-16,-17 16 16,0 1-16,0 0 0,0 0 15,0 0-15,0 0 0,0-18 0,-17 1 16,17-1-16,17 0 15,1-35-15,-18 18 16,18-18-16,17-18 16</inkml:trace>
  <inkml:trace contextRef="#ctx0" brushRef="#br0" timeOffset="-13286.009">29545 16157 0,'35'0'16,"-17"-17"-1,17 17-15,18-18 16,-17-17-16,-19 35 0,-17-18 16,0 0-1,-17 1-15,-19 17 16,19 0-16,-1 17 16,18 1-16,0 35 15,0-35-15,18-1 16,-1 1-16,1 0 0,35 17 15,-36-18 1,1-17 0,-18-17-16,0-18 15,0 17-15,0 0 16,18-17 0,-18 17-16,35-17 15,-17 17-15,35 1 16,-18 17-16,18 17 15,-36-17-15,1 18 16,-18 0-16,0-1 16,-18 1-16,-17 17 15,17-17 1,1 17-16,17-17 16,0-1-16,0 1 15,17 0-15,19-18 16,-1 0-16,0 0 15,-17-18-15,0 0 16,-18 1-16,0-1 16,0-17-16,0 17 15,0 1-15,0-1 0,0 0 16,0 36 15,35 17-31,-17-17 16,17 0-16,-18-1 15,19 1-15,-19-18 16,19 0 0,-36-18-16</inkml:trace>
  <inkml:trace contextRef="#ctx0" brushRef="#br0" timeOffset="-13124.069">30286 16087 0,'0'17'16,"0"-34"-16,0-1 0,18 0 0,-18 1 15,17-1-15,1 18 0,35-18 16,-36 18-16,36 0 15,-35 0-15,0 0 16,-1 0-16,1 0 16,-36-17-1,1-1 1</inkml:trace>
  <inkml:trace contextRef="#ctx0" brushRef="#br0" timeOffset="-12963.832">30427 15840 0,'0'70'0,"0"-140"0,0 176 15,0-54-15,-18 1 0,18-17 16,0 17-16,18 17 16,0-35-16,-1-17 15,1 0-15,0-18 0</inkml:trace>
  <inkml:trace contextRef="#ctx0" brushRef="#br0" timeOffset="-12802.421">30674 16157 0,'0'0'15,"18"36"-15,-1-1 16,-17-18-16,18-17 15,0 18-15,-18-36 16</inkml:trace>
  <inkml:trace contextRef="#ctx0" brushRef="#br0" timeOffset="-12702.155">30745 15963 0,'17'-17'15</inkml:trace>
  <inkml:trace contextRef="#ctx0" brushRef="#br0" timeOffset="-12461.126">30868 16104 0,'18'53'16,"-36"-106"-16,36 124 0,-18-53 0,35 17 15,-17-35-15,17 17 16,-17-17-16,17-17 16,-18-1-16,-17 1 15,0-1-15,0-17 16,0-1-16,-35 1 16,18 17-16,-1 18 15,18 18-15</inkml:trace>
  <inkml:trace contextRef="#ctx0" brushRef="#br0" timeOffset="-12200.065">31080 16210 0,'0'0'15,"0"-17"-15,17-1 16,1 0-16,17-17 0,18 0 15,0 17 1,-35 18-16,-1 0 16,1 0-16,0 18 15,-18-1-15,0 1 16,17 0-16,1-1 16,0 19-1,-1-19-15</inkml:trace>
  <inkml:trace contextRef="#ctx0" brushRef="#br0" timeOffset="-11711.005">30762 15963 0,'18'0'31,"0"0"-15,-18-17-1</inkml:trace>
  <inkml:trace contextRef="#ctx0" brushRef="#br0" timeOffset="-10600.492">31203 16104 0,'0'18'16,"18"0"-16,-18 17 15,0 0-15,0 0 16,0 18-1,0-35-15,0 0 16,0-36 0,0 0-1,17 1-15,1-19 16,-18 1-16,35 0 16,-35 0-16,18 17 15,0 0-15,-1 1 16,19 17-16,-36 17 15,35 1-15,-17 0 16,-1 35-16,1-36 16,-1 36-1,-17-35-15,0 17 16,0-17-16,0-1 0,0 19 16,-17-36-1</inkml:trace>
  <inkml:trace contextRef="#ctx0" brushRef="#br1" timeOffset="-1752.708">12488 9066 0</inkml:trace>
  <inkml:trace contextRef="#ctx0" brushRef="#br1" timeOffset="-1396.7">12488 9066 0,'53'-70'15,"-53"52"-15,-17 1 16,-1-1-16,0 0 16,-17 1-16,17 17 15,-52 35-15,35-17 16,-36 34-16,53-16 15,1 34-15,17-52 16,0 17-16,0 1 16,17-19-16,19 18 0,-1 1 15,18-19-15,35 36 16,-35-17-16,18 16 16,-54-16-16,1 17 15,-36-36-15,-17 19 16,0-19-16,-54 1 15,37-1-15,-37-17 16,54 0-16,0 0 16,35-17-1</inkml:trace>
  <inkml:trace contextRef="#ctx0" brushRef="#br1" timeOffset="-1207.067">12718 9419 0,'17'0'15,"19"0"-15,16-17 16,-16-1-16,34 0 16,-34 1-16,-1 17 15,-17-18-15,-1 18 16,-17-18-16</inkml:trace>
  <inkml:trace contextRef="#ctx0" brushRef="#br1" timeOffset="-1030.7">12894 9137 0,'18'71'15,"-36"-142"-15,36 177 0,-18-53 0,0 0 16,0 0-16,0 17 15,0-17-15,0-18 0,17 36 16,1-54-16,0-17 16,-1 0-16</inkml:trace>
  <inkml:trace contextRef="#ctx0" brushRef="#br1" timeOffset="-801.365">13106 9472 0,'0'0'0,"-18"18"0,18 35 16,0-36-16,35 36 16,-17-53-16,17 0 0,36 0 15,-54 0-15,36-35 16,-53 17 0,0-17-16,0 0 15,-35-1-15,0 36 16,0-17-1,-1 17-15,19 17 16</inkml:trace>
  <inkml:trace contextRef="#ctx0" brushRef="#br1" timeOffset="-327.463">13423 9472 0,'0'0'0,"-17"18"0,-1 17 15,18-17-15,0 17 16,18-17-16,34 17 16,-16-35-16,-1 17 15,0-17-15,1-17 16,34-1-16,-52-17 16,17-18-16,-35 35 15,-18-52-15,1 17 16,17 18-16,-18-18 15,-17-18-15,-18-35 16,35 71-16,1 17 0,17 1 16,0 34-16,17 72 15,1-36-15,0-1 16,17 72-16,-17-54 16,-1-34-16,1 17 0,17 0 15,-35-36 1,18-17-1,-18-35-15,17 0 16,1-18-16,-18 35 16,18 0-16,-1 18 15,1 0-15,-18 18 16,18 0-16,-18-1 16,17 36-16,-17-35 15,35 35-15,-17-36 16,0-17-1</inkml:trace>
  <inkml:trace contextRef="#ctx0" brushRef="#br1" timeOffset="-26.784">14023 9472 0,'-18'18'15,"36"-36"-15,-53 53 0,35 18 16,0-35-16,17 17 15,1-17-15,35-1 16,-36-17-16,1-17 0,0 17 16,-1-35-1,-17 17-15,0-17 0,0 17 16,-17-17-16,17 17 16,-18 18-16,18-18 0,0 36 31,18 0-31,-1-1 15,19 19 1,-19-19-16,19-17 0,-19 0 16,1 18-16,0-18 15</inkml:trace>
  <inkml:trace contextRef="#ctx0" brushRef="#br1" timeOffset="255.78">14340 9384 0,'0'0'16,"-17"0"-16,17 18 0,-18-1 15,1 1-15,17 35 16,17-36-16,-17 1 16,35 0-16,1-1 15,17 1 1,-36-18-16,1 0 0,-36 18 15,1-18 1,-36 0-16,35 17 16,-35-17-16,36 18 15,-1-18-15,18-18 16,0 1 0</inkml:trace>
  <inkml:trace contextRef="#ctx0" brushRef="#br1" timeOffset="433.807">14464 9402 0,'0'17'15,"18"-17"-15,-1 18 16,36-36-16,-18 18 16,18-35-16,-35 35 15,-18-18-15,0-17 16,0 17-16,-18 1 15,1-1-15</inkml:trace>
  <inkml:trace contextRef="#ctx0" brushRef="#br1" timeOffset="588.653">14587 9260 0,'18'106'0,"-36"-212"0,36 248 16,-18-107-16,18 0 15,-18 0-15,17-17 0,-17 17 0,18-35 16,0 18 0,-1-18-16</inkml:trace>
  <inkml:trace contextRef="#ctx0" brushRef="#br1" timeOffset="711.161">14799 9543 0,'0'53'15,"0"-106"-15,0 123 0,0-52 16</inkml:trace>
  <inkml:trace contextRef="#ctx0" brushRef="#br1" timeOffset="834.501">14834 9384 0,'18'-18'15,"-36"36"-15,54-36 0,-19 36 16</inkml:trace>
  <inkml:trace contextRef="#ctx0" brushRef="#br1" timeOffset="1018.441">14940 9507 0,'0'18'15,"0"-36"-15,0 54 0,18-19 0,-1 1 16,1 0-16,17-1 16,1-17-1,-19 0-15,1-17 0,17-1 16,-17 18-16,-18-18 16,-18 18-16</inkml:trace>
  <inkml:trace contextRef="#ctx0" brushRef="#br1" timeOffset="1703.052">12559 10372 0,'0'0'16,"-18"-36"-16,1 19 0,-19-19 15,1 19-15,0 17 16,17 17-1,-17 19-15,17 52 16,1-53-16,17 1 0,35 16 16,-17-34-1,-1 0-15,54-18 16,-36 0-16,18-36 16,-35 19-16,-1-1 0,1 18 15,-18-35-15,0 17 16,0 36-1,17 35-15,-17 0 0,18 0 16,-18 35-16,35-18 16,-17 1-16,17 70 15,-17-88-15,0 0 0,-18 17 16,0-52-16,0 0 16,-18-1-16,0-17 0,-17-17 15,-18-36 1,18 18-16,-36-54 15,36 36-15,-18-70 16,35 52-16</inkml:trace>
  <inkml:trace contextRef="#ctx0" brushRef="#br1" timeOffset="2708.778">12753 10513 0,'0'0'16,"35"70"-16,-17-52 0,-18 0 0,17-1 15,-17-34 17,-17-19-32,-1-34 15,18 35-15,-17-1 16,17 19-16,0-19 0,35-17 16,-35 36-1,17 17-15,19 0 16,-19 0-16,19 17 15,-19 1-15,1-18 16,17 18-16,-17-18 16,-18 17-1,0 1 1,0 0 0,0-1-16,18 19 15,-1-36-15,-17 17 0,18 1 16,-1-18-16,19 0 15,-19 0-15,1 0 16,0 0-16,-1-35 16,-17 17-16,0-17 15,-17 35-15,-1-36 16,0 36-16,18 18 16,0 17-1,18-17-15,0 17 16,52-17-16,-52-1 15,52 1-15,-52-18 16,17 0-16,-17 0 0,0 0 16,-1-18-16,-17 1 15,-17-1 1,-1 1-16,0-1 16,1 18-16,17 18 15,0 17 1,17-18-16,19 1 15,-19 0-15,36-18 16,-18 0-16,-17-18 16,0 18-16,-1-53 15,1 0-15,-18 18 16,0 17-16,-18-17 0,1 0 16,-1-53-1,0 52-15,-17-52 16,17 53-16,-17 0 15,18 35-15,-1 35 16,18 0-16,18 53 16,-1-35-16,36 53 15,-18-71-15,36 36 16,-36-53-16,-17-1 16,17 1-16,18-18 15,-35 0-15,-18-18 16,0 1-1,-18-1-15,18 0 16,-18 1-16,18 34 31,18-17-31,0 0 16,-1 0 0,-17-17-1,-17-1 1,17 0-16,-18 18 0,0-17 15,36 17 1,-18 17 0</inkml:trace>
  <inkml:trace contextRef="#ctx0" brushRef="#br1" timeOffset="3013.267">13829 10442 0,'18'0'31,"-1"0"-31,18 0 16,-17-17-16,0 17 0,-1 0 15,19 0-15,-36-18 16,-18 18 15,36 0 16,-1 18-31,1-18-16,0 17 15,-1-17-15,1-17 0,-1 17 16,-17-18-16,0 0 16</inkml:trace>
  <inkml:trace contextRef="#ctx0" brushRef="#br1" timeOffset="3163.479">14182 10266 0,'0'0'0,"35"0"16,-17 17-16,17-17 0,18 0 15,-36-17 1,1 17-16,0-18 0,-1 1 16,-17-1-16,-17 18 15,17-18-15,-18 1 0,0-1 16</inkml:trace>
  <inkml:trace contextRef="#ctx0" brushRef="#br1" timeOffset="3291.113">14340 10248 0,'0'0'16,"18"124"-16,-18-89 0,35 36 16,-17-36-16,-18-18 0,18 1 15,-18 0 1</inkml:trace>
  <inkml:trace contextRef="#ctx0" brushRef="#br1" timeOffset="4006.515">12859 11148 0,'0'0'0,"-53"70"0,18-34 15,-1 17-15,1 17 16,17-35-16,18 36 16,0-53-16,36 17 15,-19-35-15,19 0 0,34-18 16,-35 1-1,18-54-15,-17 36 16,-1-53-16,-35 52 16,0-17-16,-18-35 15,-17 35-15,-18-35 16,35 53-16,-17-1 0,-18-16 16,36 34-1,17 36-15,0 17 16,0 18-16,17 17 0,1 1 15,52 88-15,-34-106 16,-1 17-16,36 18 16,-36-52-16,35-1 15,-34-35-15,-1 0 16,-17-18-16</inkml:trace>
  <inkml:trace contextRef="#ctx0" brushRef="#br1" timeOffset="4286.92">13141 11307 0,'0'0'15,"35"0"-15,-17 17 0,17-17 0,0-35 16,1 35 0,-19-18-16,19-17 15,-19 17-15,-17 1 0,0-1 16,-35-17-16,17 35 15,-35 0 1,18 17-16,18 1 0,-1 0 16,0-1-16,1 1 0,17 35 15,17-18-15,36 0 16,-18-17-16,54 0 16,-54-18-16,35 0 15,-52 0 1</inkml:trace>
  <inkml:trace contextRef="#ctx0" brushRef="#br1" timeOffset="4531.175">13547 11165 0,'-36'18'16,"72"-36"-16,-89 54 0,35-19 15,18 36-15,0-35 16,0 17-16,18-17 0,17 17 15,-17-17-15,35 17 16,-53-17 0,17-18-16,-17 17 15,-17-17-15,-19 18 16,1-18-16,17 0 0,1 0 16,-19 0-16,19 0 15,-1 0-15</inkml:trace>
  <inkml:trace contextRef="#ctx0" brushRef="#br1" timeOffset="5026.751">13705 11254 0,'0'0'15,"-17"17"-15,-1 1 16,18 17-1,18-17-15,17 17 16,0-35-16,18 35 16,-17-35-16,-19 0 0,18 0 15,1-17-15,-36-1 16,17-17-16,-17 17 16,-17-35-1,-1 36-15,0-1 0,1 0 16,-18 18-16,17 0 15,0 0-15,18 18 16,18 17-16,0 1 16,17-1-1,-18-18-15,36 1 16,-35-18-16,35 0 16,-35 0-16,-1-18 15,1 1-15,-18-1 16,0 1-16,17-1 15,1 36 17,0 17-32,-1-18 15,1 19 1,0-36-16,-1 17 16,1-17-16,0 0 15</inkml:trace>
  <inkml:trace contextRef="#ctx0" brushRef="#br1" timeOffset="5193.411">14340 11218 0,'53'0'0,"-106"0"0,142 0 15,-36 0-15,-36-17 16,18 17-1,-35-18-15</inkml:trace>
  <inkml:trace contextRef="#ctx0" brushRef="#br1" timeOffset="5421.621">14464 10971 0,'0'0'15,"-18"53"-15,18-17 0,0 34 16,0-35 0,0 18-16,0 18 0,18-36 15,35 0 1,-18-35-16,0 0 16,-17 0-16,17 0 0,1 0 15,-19-17-15,18-1 16,-35 1-16</inkml:trace>
  <inkml:trace contextRef="#ctx0" brushRef="#br1" timeOffset="21699.496">13441 12136 0,'0'-18'0,"-18"18"16,-17 18 0,17-18-16,-17 52 15,17-34-15,1 35 16,17-35-16,0-1 16,0 1-16,17 0 15,1 17-15,0-17 16,-18 17-16,17-18 15,-17 19-15,-17-1 16,-1 0-16,0-17 16,1 17-1,17-17-15,-18-1 16,18 1-16,0 0 0,18-1 16,-18 1-16,35 17 15,-17-17-15,-1 0 16,1-18-16,-18 17 15,-18 1 1,1-18-16</inkml:trace>
  <inkml:trace contextRef="#ctx0" brushRef="#br1" timeOffset="21966.282">13106 12700 0,'17'71'16,"-34"-142"-16,34 177 0,-17-71 0,0 0 15,18-17-15,0 17 16,-1-17-16,36 0 16,-35-18-16,70 0 15,-53-18-15,36-17 16,-54 17-16,19-35 15,-36 35-15,0-17 16,-18 35 0,0 0-16</inkml:trace>
  <inkml:trace contextRef="#ctx0" brushRef="#br1" timeOffset="30069.463">12259 13723 0,'0'-18'16,"0"1"-1,0-1 1,18 36 15,-18 70-31,0-35 16,0 70-1,0-52-15,-18 35 16,18-53-16,0-18 16,0 0-16,0-17 0,18 35 15,17-53-15,18 17 16,-35-17-16,34 0 15,-16-17-15,-19 17 16</inkml:trace>
  <inkml:trace contextRef="#ctx0" brushRef="#br1" timeOffset="30353.001">12629 14129 0,'-17'0'0,"17"17"15,0 1-15,0 35 16,0-18 0,35 18-16,0-35 0,-17-1 15,17 1-15,-17-18 16,17 0-16,-17 0 0,-1 0 16,1-18-16,0 1 15,-1 17-15,-17-18 0,0-35 16,-17 36-16,-1-19 15,0 19-15,-17-19 16,18 36-16,-1 0 16</inkml:trace>
  <inkml:trace contextRef="#ctx0" brushRef="#br1" timeOffset="30630.638">12912 14041 0,'0'0'16,"-36"0"-16,19 0 0,-1 17 15,18 1-15,0-1 16,0 1-16,53 53 16,-35-54-16,52 19 15,-52-19-15,35 19 16,-36-19-16,-17 1 15,0-1-15,-17 1 16,-1-18-16,-35 18 16,36-18-16,-36 0 15,35 0-15,0-18 16,18 0-16</inkml:trace>
  <inkml:trace contextRef="#ctx0" brushRef="#br1" timeOffset="30953.692">13053 14235 0,'17'0'16,"1"0"-16,0 0 16,17-36-16,0 19 15,1-1-15,-36 0 16,17 1-16,-17-1 0,-17 0 15,-1 18 1,-17 0-16,17 0 0,-35 18 16,35 0-16,1-1 15,17 19-15,0-19 16,35 19 0,0-19-16,-17 1 0,17-18 15,18 0-15,-18 0 0,1 0 16,17 0-16,-36 0 15,-34 0 1</inkml:trace>
  <inkml:trace contextRef="#ctx0" brushRef="#br1" timeOffset="31692.512">14217 14005 0,'0'0'16,"-35"-17"-16,17 17 0,0 0 0,-35 17 15,36 1-15,-18 17 16,17 0-1,36 1-15,-18-1 16,52 18-16,19-18 16,-53-17-16,35 0 15,-53-1 1,0 1-16,-18-1 16,-35-17-1,35 0-15,1 0 0,-19 0 16,1 0-1,18-17-15,17-1 16</inkml:trace>
  <inkml:trace contextRef="#ctx0" brushRef="#br1" timeOffset="32027.244">14411 14411 0,'0'0'0,"18"53"0,-1 106 16,-17-89-16,18 36 15,-18-53-15,18-18 16,-18-17-16,0-36 16,-18-17-16,0-53 15,1 35 1,-19-71-16,36 54 16,-17-71-16,17 70 15,17-35-15,1 71 16,53 17-16,-36 18 15,18 18 1,-36 0-16,-17-1 16,0 19-16,0-19 0,0 19 15,-35-19-15,-18 18 16,36-17-16,-19-18 0,19-18 16,-1 18-16,18-17 0,0-36 15</inkml:trace>
  <inkml:trace contextRef="#ctx0" brushRef="#br1" timeOffset="32349.71">14534 14235 0,'18'53'16,"-36"-106"-16,54 106 15,-1-36-15,0-17 16,89-35-16,-54 0 15,-34-18 1,-54 17 0,-17 19-1,-1-1-15,-52 18 16,18 18-16,34 17 16,19 0-16,34 18 15,1-35-15,35 35 16,-18-36-16,36 1 15,-36 0-15,36-18 16,-54 0-16,19 0 16,-36-18-16</inkml:trace>
  <inkml:trace contextRef="#ctx0" brushRef="#br1" timeOffset="32970.064">14958 14252 0,'17'0'16,"19"0"-16,-19-17 15,1 17-15,0-36 16,-1 19-16,-17-1 16,-17 18-1,-19 0 1,19 18-16,-19 17 15,19-35-15,17 18 0,-18-1 16,18 1 0,18-18-16,35 0 15,-36 0 1,36-18-16,-35 18 16,0-17-16,-1 17 15,-17 17 1,-17 1-1,17 0-15,0 17 16,17-18-16,1 1 16,-1 0-16,1-18 0,0-18 15,-1 0-15,36-17 16,-35 0-16,0 0 0,17-54 16,-35 54-1,17-18-15,-17-35 16,0 53-16,-17-71 15,-1 71-15,-17-18 16,17 35-16,1 18 0,-1 0 16,0 71-1,18-36-15,0 18 16,0 53-16,18-53 16,17 35-16,-17-53 15,0 0-15,17-17 0,-18 0 16,19 17-16,-19-35 15,1 0 1,0-18 0</inkml:trace>
  <inkml:trace contextRef="#ctx0" brushRef="#br1" timeOffset="33607.034">15452 14164 0,'0'0'0,"17"35"15,-17-17-15,18 0 16,17 17-16,-17-17 16,17-18-1,-17 0-15,-1-18 0,19 0 16,-36 1-16,0-1 15,0 0 1,-18 1-16,18 34 31,18 1-15,-18 0-16,17-1 16,1 1-1,0 0-15,-1-18 0,1 0 16,0 0-16,-1 0 15,-17-18 1,18 18 0,-18 18-1,17 17 1,1 0-16,0 53 16,-18-52-16,17-1 15,-17 0-15,18-17 0,-18-1 16,0 1-16,0 0 0,-18-18 15,18-18-15,-17-17 16,-1-1-16,18-34 16,18 35-1,-1-18-15,1 17 0,35-34 16,-18 35-16,18 17 16,-35 0-16,17 36 15,-35 0-15,-18-1 16,-17 19-16,0-19 15,0-17-15,-36 18 16,18-18 0,35 0-16,1 0 0</inkml:trace>
  <inkml:trace contextRef="#ctx0" brushRef="#br1" timeOffset="34606.303">12153 14905 0,'0'0'16,"0"-71"-16,-17 54 15,-1-1-15,0 18 16,1 53-16,-1-18 15,18 71-15,0-35 16,18 70 0,-1-71-16,19-17 0,-19 18 15,1-36-15,-1 18 0,1-35 16,0 35-16,-36-53 31,0-18-31,1 0 16,-18-35-16,17 36 15,0-36-15,18 35 16,18 0-16,0 18 16,17 0-16,0 0 15,-17 18-15,-1-18 16,1 18-16,-36-18 16,1 0-1,-1 0-15,0 0 0,1 0 16,-1-18-16,1 0 15,17 1-15,17-1 16,18 1 0,-17-1-16,35 0 15,-35 18-15,35-17 16,-36 17-16,1 0 0,0 0 16,-1-18-16,1 18 15,-18 18 1,0-1-16,0 1 15,0 0 1,0-1-16,0 1 16,0-1-16,17 1 31,1-18-31,0 0 16,-1-18-16,1 18 15,0-17-15,-1-1 0,-17 1 16,0-1-16,0 0 15,-17-17 1,-1 17 0,0 1-16,1 17 15</inkml:trace>
  <inkml:trace contextRef="#ctx0" brushRef="#br1" timeOffset="35001.179">12665 15363 0,'-18'36'0,"36"-72"15,-36 54 17,18-71-17,18 36-15,-18-1 0,0 0 16,0 1-16,17 17 0,-17 17 31,18 19-15,-18-1-16,18 18 15,-1-36-15,-17 1 16,18-18-16,0-18 16,17-17-1,-18 0 1,1 35-1,17 0 1,-17 0-16,-18 17 0,18 1 16,-18 0-16,17-1 0,1 36 15,0-53-15,17 18 16</inkml:trace>
  <inkml:trace contextRef="#ctx0" brushRef="#br1" timeOffset="35445.888">13600 15240 0,'0'0'0,"53"88"0,-18-53 16,0 18-16,-17-35 15,17 0-15,-35-36 16,0-17 0,0-1-16,-18 1 15,18-18-15,-17 18 16,17-36-16,0 36 15,17 18-15,-17-1 0,18 18 16</inkml:trace>
  <inkml:trace contextRef="#ctx0" brushRef="#br1" timeOffset="36009.148">13899 15328 0,'0'0'16,"36"-35"-16,-19 17 0,19-17 16,-19 17-16,1 1 15,0-1-15,-36 18 16,0 0 0,1 18-16,-19 17 15,19 0-15,-1 36 16,18-36-16,35 0 15,-17-17-15,35 17 16,-18-35-16,18-17 16,-35-1-16,17 0 15,-17 1-15,-18-19 16,-18 1-16,0 18 16,1 17-1,-1 0-15,18 35 16,18-18-16,-18 1 15,17-18-15,1 18 16,35-1-16,-18-17 16,18-17-16,-35 17 15,17-18-15,-35 0 16,-18-17-16,18 18 16,-35-19-1,18 19-15,34 34 31,36-17-15,-18 0-16,1-17 0,-1 17 16,35-18-1,-52 0-15,0 18 16,-18-17-16</inkml:trace>
  <inkml:trace contextRef="#ctx0" brushRef="#br1" timeOffset="36153.666">14446 15099 0,'0'0'15,"18"53"-15,-18-36 0,0 19 0,0 34 16,0-34 0,0-1-16,18 18 15,-18-36-15</inkml:trace>
  <inkml:trace contextRef="#ctx0" brushRef="#br1" timeOffset="36385.389">14570 15311 0,'0'0'0,"17"52"16,-17-34-16,18 0 16,17-1-16,1 1 15,-1-18-15,18 0 16,-36-18-16,1 1 15,-18-1-15,0 0 0,0-34 16,-18 34-16,1 0 16,-19-17-16,19 35 15,-1-18 1,18 36-16,18 17 16</inkml:trace>
  <inkml:trace contextRef="#ctx0" brushRef="#br1" timeOffset="36687.206">14870 15399 0,'-18'-18'0,"36"-17"16,-18 0 0,17-1-1,1 19 1,0-1-16,-1 18 31,-17 18 0,18-1-31,-18 1 16,17 17 0,-17 0-16,18-17 15,-18 0-15,0-1 0,18 19 16,-1-36-16,1-18 15</inkml:trace>
  <inkml:trace contextRef="#ctx0" brushRef="#br1" timeOffset="36831.59">14975 15064 0,'18'0'16,"-18"17"-1,18-17-15,-1 0 0,-17 18 16,18-18-16</inkml:trace>
  <inkml:trace contextRef="#ctx0" brushRef="#br1" timeOffset="37126.168">15081 15169 0,'18'18'16,"0"0"-16,-1-1 16,18 19-16,-35-19 15,36 1-15,-36 0 16,0-1-16,0 18 16,0-17-16,-18 0 15,18-1 1,18-17-1,-18 18-15,17-18 16,1 18-16,0-18 16,-18 17-1,-18-17 1</inkml:trace>
  <inkml:trace contextRef="#ctx0" brushRef="#br1" timeOffset="37255.011">15081 15381 0,'18'0'32,"17"0"-32,0 0 15,1 0-15,17 0 16,-36 0-16,1-18 16</inkml:trace>
  <inkml:trace contextRef="#ctx0" brushRef="#br1" timeOffset="37576.594">15416 15293 0,'-17'18'0,"-1"-1"16,18 18-16,0-17 16,0 0-16,18 17 0,-18-17 0,35 17 15,-17-35-15,-1 18 16,36-18-1,-17-18-15,-36 0 16,17-17-16,-17 17 0,0-17 16,-17 0-16,17 17 15,-18 1-15,18 34 16,18 1 0,-18 17-16,35 0 15,-35-17-15,17 0 16,1-1-16,0 1 15,-1-18 1,-17-18-16</inkml:trace>
  <inkml:trace contextRef="#ctx0" brushRef="#br1" timeOffset="37754.762">15628 15258 0,'-18'0'16,"36"0"-16,-36-18 0,36 18 0,0 0 15,17 18 1,-35-1-16,35 1 15,1-18-15,-1 18 16,-18-18 0,1-18-16,-18 0 15,-18 18 1,18-17-16,-17 17 0,-1-18 16</inkml:trace>
  <inkml:trace contextRef="#ctx0" brushRef="#br1" timeOffset="37932.826">15681 15152 0,'0'0'15,"18"70"-15,-18-34 0,17-1 16,1 35-16,0-34 16,-18-19-16,0 19 0,17-19 15,-17 1-15,0-36 16,0 1-1</inkml:trace>
  <inkml:trace contextRef="#ctx0" brushRef="#br1" timeOffset="38060.291">15875 15346 0,'0'0'0,"0"53"0,0-36 16,0 1-16,0 0 15</inkml:trace>
  <inkml:trace contextRef="#ctx0" brushRef="#br1" timeOffset="38201.022">15946 15275 0,'17'18'31</inkml:trace>
  <inkml:trace contextRef="#ctx0" brushRef="#br1" timeOffset="38448.748">16016 15363 0,'0'0'15,"0"36"-15,0-19 0,0 1 16,18 0 0,-1-1-16,1-17 0,-18 18 15,18-18-15,-18-18 16,0 1-16,0-1 16,0 0-1,0 1-15,-18-19 0,18 19 16,-18 17-1</inkml:trace>
  <inkml:trace contextRef="#ctx0" brushRef="#br1" timeOffset="38704.471">16193 15416 0,'17'-17'31,"-17"-1"-15,18 0-16,-1 1 15,19-18 1,-19 35-16,1 0 0,0 0 16,17 35-16,-35-18 15,18 1-15,-1 0 0,18-1 16,-35 1-16,0 0 15,0-1 1,-17 1-16</inkml:trace>
  <inkml:trace contextRef="#ctx0" brushRef="#br1" timeOffset="39562.134">16193 15399 0,'0'17'15,"17"1"1,-17 17 0,0-17-16,0 17 15,0-17-15,-17 0 16,17-36 0,0-35-1,17 35-15,18-35 16,-35 18-16,53 0 15,-35 17-15,35-17 16,-35 35-16,-1 18 16,1-18-16,-18 52 15,0-16-15,0-19 16,0 36 0,0-17-16,17-19 15,-17 1-15,0 0 16,18-18-1</inkml:trace>
  <inkml:trace contextRef="#ctx0" brushRef="#br2" timeOffset="49560.881">19650 8696 0,'0'-18'15,"0"36"1,17 17-16,-17 53 16,18-35-1,-18 18-15,18 17 0,-1 89 16,-17-107-16,18 1 16,0-1-16,-18-35 0,17 36 15,-17-53-15,18-1 16,-1-34-1,-17-1-15</inkml:trace>
  <inkml:trace contextRef="#ctx0" brushRef="#br2" timeOffset="49883.624">19950 9366 0,'0'71'0,"0"-36"16,0 0-16,0 1 16,0-19-16,0-34 15,0-1-15,17-35 16,-17 18-16,18-53 16,0 52-16,-1-34 15,1 52-15,17 1 16,0 34-16,1 18 15,-19 1-15,19 34 16,-36-34 0,17 34-16,-17-52 0,18 17 15,-18-17 1,17-18-16,-17-18 16</inkml:trace>
  <inkml:trace contextRef="#ctx0" brushRef="#br2" timeOffset="50017.466">20426 9349 0,'0'0'16,"35"0"-16,-17 0 0,-1 0 16,1 0-16</inkml:trace>
  <inkml:trace contextRef="#ctx0" brushRef="#br2" timeOffset="50400.835">20690 8855 0,'36'106'15,"-72"-212"-15,72 264 0,-19-87 16,-17 0-16,18 70 0,-18-88 16,0-18-16,18 18 15,-18-36-15,0 1 16,17-36-16,-17 1 16,18-18-16,-18-1 0,35-17 15,-17 36-15,17-1 16,-17 18-16,17 18 0,-17-1 15,35 54-15,-36-53 16,-17 17-16,18 18 16,-53-18-1,17-17-15,0-1 0,-70-17 16,53-17 0,35-1-1</inkml:trace>
  <inkml:trace contextRef="#ctx0" brushRef="#br2" timeOffset="50795.862">21114 9454 0,'35'0'16,"-17"0"-16,17-17 16,-35-1-16,18 1 0,-1-1 15,-34 0 1,-1 18-16,-17 18 15,17 0-15,0 17 16,18 0-16,0 18 16,18-35-1,0-1-15,35 1 16,-18-18-16,0 0 16,-17-18-16,17-17 15,-35 17-15,0-17 16,-18 0-16,1 17 15,-1 1-15,1-1 0,-1 18 16,36 0 0,17 18-1,0-18-15,53 0 16,-35-18-16,35 0 16,-52 1-16,17-1 15,-53 0-15,0-17 16</inkml:trace>
  <inkml:trace contextRef="#ctx0" brushRef="#br2" timeOffset="51336.212">21502 9119 0,'0'0'0,"0"36"0,-18 69 16,18-52-16,-17 0 15,17 35-15,0-35 16,17 18-16,1-53 16,-1-1-16,1-17 15,0 0-15,-1 0 0,19-35 16,-19 0-16,1-18 16,-18 35-16,18-35 15,-18 36-15,17 17 16,1 0-1,-18 35 1,17-18-16,-17 19 0,18-1 16,0-17-16,-18-1 15,17 1-15,19 17 16,-19-35-16,1 0 16,0-17-1,-18-19 1,0 19-16,0-1 15,17 36 1,-17-1-16,36 1 16,-19 0-1,1-18-15,-1 0 0,1 0 16,0-18-16,-18 0 16,0-17-16,0 0 15,0 17-15,-36-35 16,36 36-16,-17-1 15</inkml:trace>
  <inkml:trace contextRef="#ctx0" brushRef="#br2" timeOffset="51980.174">22066 9543 0,'36'17'16,"-19"-17"-16,18 0 16,-17-17-16,0-1 15,-18 0-15,0 1 16,-18-1-16,-17 18 15,17 0-15,-35 0 16,36 0 0,-1 35-16,18-17 15,0 0-15,0-1 0,18 19 16,35-19 0,-18 1-16,35-18 0,-34 17 15,17-34 1,-36 17-16,18-35 15,-17 17-15,-18-17 16,0 17-16,-18 0 16,18 1-1,-17 17-15,17 17 16,0 1-16,17 35 16,-17-18-16,18-17 15,-18 17-15,18-17 0,17 17 16,-17-35-1,-1 18 1,-17-36-16,0-17 16,0 17-16,0 0 0,0 1 15,0-1-15,0 1 0,18-19 16,17 19 0,-17 17-16,0 0 0,34 0 15,-34 17-15,17 19 16,-17-19-16,17 18 15,-17-17-15,0 0 16,-18-1 0,-18-17-1</inkml:trace>
  <inkml:trace contextRef="#ctx0" brushRef="#br2" timeOffset="55883.543">19279 9984 0,'0'0'16,"-17"-18"-16,-1 18 16,-17 0-1,17 18-15,0 17 0,1 35 16,-1-17-16,18 0 15,0 0-15,18 18 0,17 35 16,-17-53 0,52 35-16,-34-53 15,34 0-15,-35-35 16,1 0-16,-1 0 16,-17-17-16</inkml:trace>
  <inkml:trace contextRef="#ctx0" brushRef="#br2" timeOffset="56372.838">19614 10372 0,'0'0'15,"0"35"-15,0-17 0,18-1 0,-18 1 16,0 0-16,0-1 0,0 1 15,0 17-15,0-17 16,0-36 15,0-17-31,-18-18 16,18 35-16,0-52 16,18 34-1,-18 19-15,18 17 0,17 0 16,-17 0-1,17 53-15,-35-36 16,35 36-16,-35-17 16,0-19-16,18 1 15,-18-36 1,0 1 0,0-19-16,0 1 15,0 17-15,17 1 0,-17-1 16,18 0-16,17 1 15,-17 34 1,0 1-16,-1 0 16,1-1-16,-18 1 15,0 0-15,-18-1 16</inkml:trace>
  <inkml:trace contextRef="#ctx0" brushRef="#br2" timeOffset="60037.304">20108 10354 0,'0'18'16,"18"-1"-16,-18 19 0,0 17 15,0-18 1,0-18-16,18 19 0,-18-19 16,0 1-16,17 0 15,1-18-15,-18-18 16</inkml:trace>
  <inkml:trace contextRef="#ctx0" brushRef="#br2" timeOffset="60183.246">20108 10213 0,'0'18'31,"18"-18"-16</inkml:trace>
  <inkml:trace contextRef="#ctx0" brushRef="#br2" timeOffset="60811.071">20320 10442 0,'0'0'0,"0"36"16,0-1-1,0-18-15,0 19 16,0-19-16,18 1 0,-18-36 31,0 1-31,0-1 0,17-35 16,-17 18-16,18-18 15,0 35 1,17 1-16,-35-1 16,35 36-16,-17-1 15,-1 54 1,-17-36-16,0 36 16,0-36-16,0 0 15,0 1-15,0-19 16,0 1-16,18-1 15</inkml:trace>
  <inkml:trace contextRef="#ctx0" brushRef="#br2" timeOffset="60975.816">20690 10478 0,'18'0'15,"0"0"-15,-1 0 16,1 0-16,0 0 16</inkml:trace>
  <inkml:trace contextRef="#ctx0" brushRef="#br2" timeOffset="61628.192">20743 10619 0,'0'17'16,"18"1"-1,-18 0 1,18 17 0,-1-18-16,-17 1 15,18-18-15,0 18 16</inkml:trace>
  <inkml:trace contextRef="#ctx0" brushRef="#br2" timeOffset="61990.191">20902 10160 0,'0'0'16,"18"123"-16,-18-52 0,0-18 15,17 53 1,-17-71-16,0 0 0,0-17 16,0 17-16,18-35 15,-18-17-15,18-1 16,-1-35 0,19 18-16,-19 35 0,1 0 15,-1 0-15,1 0 16,0 17-16,-18 1 15,17 17-15,-17-17 16,0 0 0</inkml:trace>
  <inkml:trace contextRef="#ctx0" brushRef="#br2" timeOffset="62434.151">21308 10495 0,'-18'35'16,"18"-17"-16,-17 0 15,17 17-15,0-17 16,17-1-16,1 1 0,-1-18 16,1 0-16,35 0 15,-35 0-15,-1 0 16,1-35-16,-18-1 15,-18 1 1,1 0 0,-1 35-16,18 17 31,35 1-15,-17-18-16,17 18 15,-17-18-15,-18-18 31,-18 0-15,18 1 0,35-1-16,-17 1 15,35-1-15,-18 18 16,18-18-16,-35 18 16,17 0-1,-17 0-15,-18-17 0,-18 17 16,-17-18-1</inkml:trace>
  <inkml:trace contextRef="#ctx0" brushRef="#br2" timeOffset="62607.411">21643 10195 0,'0'18'0,"0"-36"0,18 54 0,-18 52 15,0-53-15,0 18 16,-18 35-16,18-35 15,0-18-15,18 18 16,-1-35-16,18 0 16,-17-18-16,17-18 15</inkml:trace>
  <inkml:trace contextRef="#ctx0" brushRef="#br2" timeOffset="63001.892">21819 10460 0,'-17'35'15,"17"-17"-15,0 17 16,17-17-16,1 35 16,0-53-1,-1 17-15,1-17 16,0 0-16,17 0 0,-18-17 16,1-1-16,-18-35 15,0 35-15,0-17 16,0 18-16,0-19 0,0 1 0,-18 0 15,18 17 1,0 0-16,0 36 31,0 0-31,0 17 0,18-17 0,-18 17 16,18 0 0,17 18-16,-17-35 15,-1-18 1,1 0-1,0 0-15,-1 0 16,1 17 0,-1 1-1,1 0-15,17-18 16,-17 0-16</inkml:trace>
  <inkml:trace contextRef="#ctx0" brushRef="#br2" timeOffset="63603.111">22966 10389 0,'-18'-35'0,"36"70"0,-36-88 15,-35 53-15,36 0 16,-36 18 0,35 0-16,-17-1 0,17 1 15,18 0-15,18 35 16,-1-36-16,54 18 16,-18-35-16,35 18 15,-53 0-15,1-18 16,-36 17-1,-18-17-15,0 18 0,-17-18 16,0 0-16,-18 0 16,18 0-16,17 0 0,0 0 15</inkml:trace>
  <inkml:trace contextRef="#ctx0" brushRef="#br2" timeOffset="63757.851">23142 10495 0,'0'0'16,"0"53"-16,0-18 0,0-17 16,0 17-16,0 1 15,18-19-15,-18 1 16,18-1-16,-1-17 0,1 0 16</inkml:trace>
  <inkml:trace contextRef="#ctx0" brushRef="#br2" timeOffset="63864.144">23160 10301 0,'18'0'16,"-36"0"-16</inkml:trace>
  <inkml:trace contextRef="#ctx0" brushRef="#br2" timeOffset="64354.236">23301 10495 0,'0'0'0,"18"0"15,-1 0-15,1 0 16,0 18-1,-1-18 1,-17 17 0,0 1-16,0 0 15,-17-1 1,17 1-16,0 0 16,35-18-16,-18 0 15,36-18-15,-17 18 16,-19-18-16,1 1 0,0 17 15,-1-18-15,1 0 16,-18 1 0,-18 17-1,18-18-15,-17 18 0,-1 0 16,0 18-16,1-1 16,17 19-16,0-19 15,17 36 1,19-35-16,-1 0 0,0-1 15,18 1-15,-18-18 16,-17-18-16,0 18 16,-36-17-1,0 17-15</inkml:trace>
  <inkml:trace contextRef="#ctx0" brushRef="#br2" timeOffset="65401.26">19262 11254 0,'17'35'15,"-17"0"1,18 0-16,-18 1 16,0-1-16,18-17 15,-18-36 1,-18-35 0,18 35-16,-18-17 15,18 0-15,0 0 16,18-18-16,0 35 15,35 0-15,-1 18 16,-34 18-16,17 53 16,-17-36-16,-18 35 15,18-34 1,-18 17-16,0-36 16,0 1-16</inkml:trace>
  <inkml:trace contextRef="#ctx0" brushRef="#br2" timeOffset="65638.285">19632 11359 0,'0'36'0,"0"-72"0,-18 89 16,18-35-16,18 0 15,0-1-15,17-17 0,-17 0 16,35 0-16,-18-17 15,-18-1-15,-17 0 16,0 1-16,-17-19 16,-18 19-16,17 17 0,0-18 15,-35 18 1,36 0-16,34 0 16</inkml:trace>
  <inkml:trace contextRef="#ctx0" brushRef="#br2" timeOffset="65804.984">19914 11324 0,'18'0'16,"0"-17"-16,35-19 16,-18 36-1,-18-17-15,19 17 0,-19-18 16</inkml:trace>
  <inkml:trace contextRef="#ctx0" brushRef="#br2" timeOffset="65962.108">19985 11130 0,'0'0'0,"18"53"15,-18 0-15,0-18 0,17 53 16,1-52-1,-1-19-15,1 19 0,-18-19 16,18 1-16,17 0 16</inkml:trace>
  <inkml:trace contextRef="#ctx0" brushRef="#br2" timeOffset="67040.001">20726 11377 0,'17'-18'0,"19"1"15,34-1 1,-35 1-16,1 17 16,-1-18-16,-17 18 0,17-18 15,-35 1 1</inkml:trace>
  <inkml:trace contextRef="#ctx0" brushRef="#br2" timeOffset="67691.591">20920 11130 0,'-18'88'15,"36"-176"-15,-36 282 16,18-141-16,0-18 0,0 18 15,0-17-15,35 16 16,-17-34-16,35 0 16,-35-18-16,-1-18 15,1 18-15,-1-18 0,-17 1 16,18-18-16,-18 17 16,0 0-16,0 1 0,0-1 0,0 0 15,0 36 16,18 35-15,-18-35-16,17-1 0,-17 1 16,18-18-16,17 17 15,-17-17-15,-36-17 16,1-1 0,17 1-1,-18-1-15,0 0 0,18 1 16,0-19-16,0 19 15,18-1-15,0 18 16,35-18-16,-36 18 16,1 0-1,0 0-15,-1 18 16,-17 0-16,0-1 16,0 1-16,0 17 15,0 1-15,18-1 16,-1 0-16,19-17 15,-19-1-15,36-17 16,-35-17 0,17-1-16,-35-17 15,0 0-15,-35-1 16,17 19-16,-52-19 16,52 36-1,-17-17-15,17 17 16,18 17-16,18 1 15,-1 0-15,19-18 16</inkml:trace>
  <inkml:trace contextRef="#ctx0" brushRef="#br2" timeOffset="68296.799">22049 11024 0,'0'18'0,"0"70"16,17-35-16,1 53 15,-18-53-15,18 0 0,-18-18 16,17 0-16,-17-17 16,0 0-16,0-36 15,18-35 1,35 18-1,-18 17 1,-17 36-16,-1-1 16,-17 19-1,-17-19-15,-1 1 16,0 0-16,-17-18 0,0 17 16,17-17-16,1-17 15,17-1-15,17 18 16,1-18-16</inkml:trace>
  <inkml:trace contextRef="#ctx0" brushRef="#br2" timeOffset="68463.372">22384 11395 0,'0'0'0,"-18"17"0,18 1 16,0 0-1,18-1 1,-1-17-16,-17-17 15,18-1-15,-18 0 16,0 1-16,0-1 0,-18 0 16</inkml:trace>
  <inkml:trace contextRef="#ctx0" brushRef="#br2" timeOffset="68919.276">22525 11377 0,'0'18'16,"-18"-1"-1,18 1 1,0 17-16,0-17 15,0 0-15,18-18 0,17 0 16,-17 0 0,-1 0-16,1 0 15,-18 17-15,0 1 16,0-1-16,0 36 16,0-17-16,0 17 15,0-36-15,0 1 16,0 0-16,-18-1 0,1 1 15,-1-18 1,1 0-16,-1-18 16,-17 1-16,17-1 15,18-17-15,0 17 0,0 0 16,0-35 0,18 18-16,35-18 15,-36 36-15,54-19 16,-54 1-16</inkml:trace>
  <inkml:trace contextRef="#ctx0" brushRef="#br2" timeOffset="69126.88">22983 11095 0,'-35'88'15,"0"-53"-15,17 18 0,1 0 16,-19 53-16,19-71 16,17 36-16,0-36 15,0-17-15,17-1 0,1-17 16,0 0 0</inkml:trace>
  <inkml:trace contextRef="#ctx0" brushRef="#br2" timeOffset="69380.93">23195 11342 0,'-35'17'16,"17"-17"-16,1 18 0,-1 17 16,18-17-16,18 17 15,-1-17-15,19 17 16,-19-17-1,1-1-15,-1 1 16,-34-18-16,-1 0 16,1 18-16,-1-18 0,0 0 15,-17 0-15,35-18 16,-18 0 0</inkml:trace>
  <inkml:trace contextRef="#ctx0" brushRef="#br2" timeOffset="69787.843">23354 11518 0,'0'0'16,"0"53"-16,0-35 0,0-1 16,0 1-1,0-36-15,0-17 16,0 17-1,18-34-15,-1 16 16,18 1-16,-17 17 16,17 18-16,-17 0 15,0 36 1,-1-36-16,-17 17 0,18 1 16,-18 0-16,0-1 15,0-34 1,18-1-1,17 0 1,-18 18 0,1 0-1,-18 18-15,18-18 0,-18 18 0,0 34 16,0-34-16,0 0 16,0-1-16,17 1 15</inkml:trace>
  <inkml:trace contextRef="#ctx0" brushRef="#br2" timeOffset="70454.329">23795 11518 0,'-18'0'0,"1"0"16,17 18-16,-18-1 15,18 1-15,0 0 0,18-1 16,-1 1-16,1-18 15,0-18 1,-1 18-16,-17-17 16,18-1-16,-18 0 15,17 1-15,-17-1 16,0 1-16,18 34 31,-18 1-31,18-1 16,-1-17-1,1 18 1,0-36-16,-18 1 16,17-1-16,-17 1 15,0-1-15,0-17 16,0-1-16,0-34 16,0 35-16,0-54 15,0 54-15,0-18 16,-17 36-16,17-1 15,-18 36-15,18 17 16,0 0-16,0 18 16,18 35-16,-1-35 15,-17 0-15,36 18 16,-36-36-16,17-18 16,1 1-16,-1 0 0,19-36 15,-19 0 1,19-17-16,-19 18 15,-17-36-15,0 35 16,18-35-16,-18 18 16,0 0-1,0 17-15,18 0 16,-18 36-16,0 0 16,17 52-16,-17-52 15,0 17-15,18 36 16,-18-54-16,35 18 15,-35-17-15,35-18 16</inkml:trace>
  <inkml:trace contextRef="#ctx0" brushRef="#br2" timeOffset="70698.27">24395 11042 0,'0'0'0,"17"53"0,1 70 15,0-52 1,17 70-16,-18-88 16,1 53-16,0-53 15,-18 35-15,0-53 16,0 0-16,-18 1 15,0-19-15,-17 19 0,-35-1 16</inkml:trace>
  <inkml:trace contextRef="#ctx0" brushRef="#br2" timeOffset="73191.425">21114 12153 0,'35'0'16,"-17"18"-16,35-1 15,-36 1-15,1 17 0,-18-17 16,18 17-16,-36 1 0,-17 34 16,17-17-16,-35 18 15,18-36-15,-1 18 16,36-36-16,18 19 16,-18-19-1,35 19-15,-17-19 16,0 19-1,-18-19-15,0 18 0,0-17 16,-18 17-16,-17 18 16,17-17-16,-17 34 15,35-35-15,0 1 16,0-1-16,0 18 16,17-18-16,1 18 15,0-35-15,17-1 0,-35 1 16,18 0-16,-18-1 15,-36-17 1</inkml:trace>
  <inkml:trace contextRef="#ctx0" brushRef="#br2" timeOffset="73457.605">20708 13141 0,'0'0'15,"88"53"-15,-52-18 0,52 36 16,-35-54-16,-18 19 16,53 17-16,-53-36 15,1 1-15,-1-1 0,36-17 16,-36 0 0,-18-17-16,19-1 0,-19-17 15,19-36-15,-19 18 16,1 18-16,-18 0 0,0-18 15,0 35-15,-18 18 16,1 18-16</inkml:trace>
  <inkml:trace contextRef="#ctx0" brushRef="#br2" timeOffset="75286.924">19562 13705 0,'17'-17'15,"-34"34"-15,34-52 0,1 35 0,-1 35 16,1 18-16,17 71 16,-17-36-16,0 71 15,-18-71-15,17-35 16,-17 0-16,18 0 0,0-18 16,-18 0-1,17-35-15,-17-17 0,18-1 16</inkml:trace>
  <inkml:trace contextRef="#ctx0" brushRef="#br2" timeOffset="75476.851">19614 13794 0,'18'0'0,"17"0"16,-17 0-16,70-18 15,-35 18-15,53-18 16,-53 18-16,-35 0 16,-1 0-16</inkml:trace>
  <inkml:trace contextRef="#ctx0" brushRef="#br2" timeOffset="75587.61">19756 14041 0,'88'0'16,"-176"0"-16,229 0 0,-106-18 16</inkml:trace>
  <inkml:trace contextRef="#ctx0" brushRef="#br2" timeOffset="75932.057">20073 14076 0,'0'35'16,"0"-70"-16,18 88 0,-18-18 16,0-17-16,0 17 0,0 0 15,17 36-15,1-54 16,0-17-16,-1 0 16,1-17-16,0-18 15,-18-18 1,0 17-16,0 1 0,0 0 15,-18-18-15,18 35 16,0 1-16,0 34 16,0 1-1,18 17-15,-1-17 0,1 17 16,35 36-16,-18-36 16,18 0-16,-35-17 15,34-1-15,-34-17 16,0 0-16,-18-17 15</inkml:trace>
  <inkml:trace contextRef="#ctx0" brushRef="#br2" timeOffset="76155.106">20461 14111 0,'-18'-18'16,"18"1"0,36 105-16,-54-141 0,0 35 0,18 36 15,0 0-15,0 17 0,0 18 16,18-18-16,17 18 15,-35-35-15,18 17 16,0-17-16,-36-1 16,0-17-1,-17 0 1,17 0-16,1-17 16,-1 17-16,-17-18 15,35 0-15</inkml:trace>
  <inkml:trace contextRef="#ctx0" brushRef="#br2" timeOffset="76298.931">20479 14235 0,'53'-18'16,"-142"53"-16,125-52 15,70-1-15,-71 0 0,-17 18 0,-1-17 16,1 17 0,-1-18-16,-17 0 0,0 1 0,0-1 15,-17 0 1,-1-34-16</inkml:trace>
  <inkml:trace contextRef="#ctx0" brushRef="#br2" timeOffset="76418.278">20602 13970 0,'0'-18'15,"18"89"-15,-36-124 0,54 159 0,-19-18 16,-17-53-16,18 54 16,-1-54-16,-17-18 15,18 19-15,0-19 16</inkml:trace>
  <inkml:trace contextRef="#ctx0" brushRef="#br2" timeOffset="76671.423">20726 14270 0,'0'-18'16,"35"18"0,-17 0-16,17 0 0,0 0 15,18-17 1,-35-1-16,-1 18 15,-17-35-15,-35 17 16,0 18-16,17 0 16,1 0-16,-1 0 15,-17 35-15,35-17 16,0 0-16,17 17 16,36 0-1,-18-17-15,1-1 0,17 1 16,-36-18-16</inkml:trace>
  <inkml:trace contextRef="#ctx0" brushRef="#br2" timeOffset="76888.593">21043 14199 0,'-17'18'31,"17"17"-15,0-17-16,17 35 15,-17-36-15,18 19 16,-18-19-16,0 1 16,0 0-16,-18-1 15,1-17-15,-19 0 16,19 0 0</inkml:trace>
  <inkml:trace contextRef="#ctx0" brushRef="#br2" timeOffset="77043.533">21184 14217 0,'53'-35'16,"-106"70"-16,142-88 0,-54 35 15,-35 1-15,17 17 0,-17-18 16</inkml:trace>
  <inkml:trace contextRef="#ctx0" brushRef="#br2" timeOffset="77184.806">21220 14076 0,'0'17'0,"0"-69"16,0 87-16,0 18 0,17-18 0,-17 18 16,18-18-16,0 1 0,-1 34 15,1-52-15,17 17 0,0 0 16,1-35-1,-19 0-15</inkml:trace>
  <inkml:trace contextRef="#ctx0" brushRef="#br2" timeOffset="77628.001">22419 13723 0,'0'0'0,"0"18"16,0 52-1,0 71 1,18-70-16,-1 88 16,1-89-16,0-17 0,-18 0 15,35 18-15,-35-54 16,18-17-16</inkml:trace>
  <inkml:trace contextRef="#ctx0" brushRef="#br2" timeOffset="77940.985">22613 14235 0,'0'0'0,"35"0"0,-17-18 15,53-17-15,-36 17 16,-18 0-16,1 1 0,0-1 15,-18 0 1,-18 1-16,-17 17 16,17 0-16,-17 35 15,17-17 1,1 35-16,17-36 16,0 19-16,17-19 0,1 1 15,17 0 1,0-1-16,-17-17 15,17 0-15,-17 0 0,0 0 0</inkml:trace>
  <inkml:trace contextRef="#ctx0" brushRef="#br2" timeOffset="78396.017">23001 14164 0,'0'0'0,"-18"35"0,1-17 15,-1 17-15,18-17 0,-17 35 16,17-36 0,17 1-16,1 0 0,17-1 15,-17-17-15,17-17 16,-17-1-16,-1 18 0,-17-18 16,18-34-1,-18 34-15,0 0 0,0 1 16,0-19-16,0 1 15,0 17-15,18 1 16,-18 34 0,17 1-16,-17 17 15,18-17-15,0 17 16,-1-17 0,1-18-1,-18-18 1,0 1-16,0-1 15,0-17-15,17 17 16,-17 0-16,18 1 16,0-19-16,-1 36 15,-17-17-15,18 17 16,0 0 0,-18 17-1</inkml:trace>
  <inkml:trace contextRef="#ctx0" brushRef="#br2" timeOffset="78701.83">23354 14376 0,'0'0'0,"18"17"0,-1-17 15,1-17 1,-18-1-16,17 0 0,-17-34 15,18 34 1,-18-17-16,18-18 16,-1 35-16,-17 0 0,18 18 15,0 0-15,-18 18 16,0 0-16,0 35 16,0-18-16,0-17 15,0 17-15,17-18 0,-17 19 16,18-19-16,0 1 15,-1-36 1,-17 1-16</inkml:trace>
  <inkml:trace contextRef="#ctx0" brushRef="#br2" timeOffset="78867.647">23636 14199 0,'0'36'0,"0"-19"16,0 36-16,0-35 16,18-1-16,-18 19 15,17-36-15</inkml:trace>
  <inkml:trace contextRef="#ctx0" brushRef="#br2" timeOffset="79023.455">23671 13988 0,'0'0'0,"18"17"16,-18 36-16,0-35 16,0 35-16,0-18 15</inkml:trace>
  <inkml:trace contextRef="#ctx0" brushRef="#br2" timeOffset="79413.771">23707 14323 0,'17'0'16,"-34"0"-16,52 0 0,-17 0 15,-1 0-15,1-18 16,0 1-16,-1-1 16,1 0-1,-1 18-15,-17-17 16,-17 17-16,17 17 31,17 19-15,-17-19-16,36 18 15,-19 1-15,19 17 16,-1 17 0,-17-35-16,17 36 15,-35-36-15,0 18 16,0-18-16,-18-17 15,1 0-15,-1-18 0,-35 0 16,18 0-16,-1-36 16,36 19-16,-17-18 15,17-36-15,0 18 16,35-35-16,0 53 16,1-1-16,52 1 15,-18 0 1</inkml:trace>
  <inkml:trace contextRef="#ctx0" brushRef="#br2" timeOffset="79519.778">24536 14235 0,'0'-18'15</inkml:trace>
  <inkml:trace contextRef="#ctx0" brushRef="#br2" timeOffset="81487.375">20091 15346 0,'-18'-18'31,"0"36"0,1-1-15,17 1-16,-18 17 16,1-17-16,17 17 15,17-17-15,1 0 16,-1-18-16,1 0 0,0 0 15,17-36-15,-17 19 16,-18-19 0,0 19-16,-18 17 15,-17-18 1,-1 18-16,19 18 16,17-1-1,0 1-15,0 0 0,17-1 16,1-17-16,0 0 15,-1 0-15,1 0 16,0 0-16,-18-17 16,0-19-1,-18 19-15,0-1 16,1 18 0,17 18 15,0-1-31,17-17 15,-17 18 1,-17-18 62,17 18-62,0-1-1,0 1-15,0 0 16,17-1 0,1-17 93,0 0-93,-1-17 15,-17-19-31,0 19 16,-17-19-1,-1 36-15,0-17 16,1 17-16,17 17 15,-18-17-15,18 18 0,0 17 16,0-17-16,35 17 16,-17-35-16,17 18 15,-17-18-15,0-18 16,-1 18 0,-17-35-16,-17 17 15,-1 18-15,18-17 0,-18-1 16,-17 0-1,17 1-15,18-1 16,0 36 0,0-1-1</inkml:trace>
  <inkml:trace contextRef="#ctx0" brushRef="#br2" timeOffset="83762.323">20496 15011 0,'18'0'15,"17"17"1,-17 19-16,35 69 16,-18-34-16,-17 0 0,-1 17 15,36 35 1,-35-70-16,0-18 0,-1 1 16,1-36-16,0 0 15,-1-36-15,1-52 16,-1 35-16,-17 0 15,18 0-15,-18-52 16,0 52-16,-18-18 16,18 36-16,0 17 15,0 36 1,0 17 0,0 0-16</inkml:trace>
  <inkml:trace contextRef="#ctx0" brushRef="#br2" timeOffset="84201.534">21008 15469 0,'0'-17'16,"0"34"-16,35-34 0,18-19 15,-35 36-15,35-35 16,-36 17-16,1 1 16,-18-1-16,-18 18 15,1 0-15,-19 0 16,19 0-16,-19 35 16,36-17-16,-17 35 15,17-35-15,17 17 16,-17-17-16,53-18 15,-35 0 1,17 0-16,-17 0 16,0-18-1,-1 18-15,-17-18 16,18 18-16,-18-17 16,18-1-16,-18 0 15,0 1-15,0-1 16,17 18 15</inkml:trace>
  <inkml:trace contextRef="#ctx0" brushRef="#br2" timeOffset="84635.322">21396 15293 0,'-18'0'31,"1"35"-15,17-17-16,-36 35 15,36-18-15,0 0 16,0-17-16,18 17 16,0-17-16,-1 0 15,1-18-15,17 0 0,-17 0 0,0-18 16,17-17 0,-18 17-16</inkml:trace>
  <inkml:trace contextRef="#ctx0" brushRef="#br2" timeOffset="84806.78">21519 15381 0,'18'0'16,"17"0"-16,1-18 16,-1 18-16,18-35 15,-36 35-15,1-17 16,-36 17-1</inkml:trace>
  <inkml:trace contextRef="#ctx0" brushRef="#br2" timeOffset="84986.875">21608 15117 0,'0'105'0,"0"-210"0,0 263 15,0-105-15,17 0 16,-17 0-16,18-18 0,0 36 16,-1-53-16,1-1 15,-1-17-15</inkml:trace>
  <inkml:trace contextRef="#ctx0" brushRef="#br2" timeOffset="85237.2">21766 15363 0,'0'0'0,"0"18"0,0 17 16,0 18-16,0-35 15,18 35 1,17-35-16,1-18 0,-1 0 16,0 0-1,-35-18-15,0 0 16,0 1-16,-17-36 15,-1 35-15,-17 0 16,35 1-16,-18-1 16,18 0-16</inkml:trace>
  <inkml:trace contextRef="#ctx0" brushRef="#br2" timeOffset="85576.134">21978 15469 0,'18'0'16,"-18"-17"15,0-19-31,0 19 16,17-1 0,1 0-16,0-17 15,-1 18-15,1 17 16,-18 17-1,18 1-15,-18-1 16,17 1 0,-17 0-1,0-1-15,18-17 16,-18 18 0,0 0-16,17-1 15,1-17-15,0 0 31,-1 0-15</inkml:trace>
  <inkml:trace contextRef="#ctx0" brushRef="#br2" timeOffset="85964.371">22207 15258 0,'18'0'16,"17"0"-1,-17 0-15,17 17 16,-17 1 0,-18 0-1,-18 17 1,18-18-16,-17 1 0,17 0 16,0 17-16,0-17 15,0-1-15,17 36 16,1-35-16,17 0 15,0-18-15,-17 0 16,0 17-16,-1-17 0,-17-17 16</inkml:trace>
  <inkml:trace contextRef="#ctx0" brushRef="#br2" timeOffset="86124.849">22243 15434 0,'35'0'32,"-17"0"-32,-1 18 0,36-18 15,-35 0 1,35 17-16</inkml:trace>
  <inkml:trace contextRef="#ctx0" brushRef="#br2" timeOffset="86610.878">22543 15381 0,'0'0'15,"-36"18"-15,36-1 0,-17 1 0,17 17 16,0 18 0,17-35-16,1 0 0,17-1 15,0-17 1,-17-17-1,0-1-15,-18-17 16,0 17-16,0 0 0,0-17 16,0 17-16,0 1 15,17 17 1,-17 17 0,18 1-16,0 17 15,-1-17-15,1-18 16,0 0-16,-1 0 15,1-18-15,-18 1 16,0-1 0,0 0-16,-18-17 15,18 17-15,18 18 16,-1-17 0,19 17-1,-19 0-15,1 0 0,17 0 16,-17 0-16,0 0 15,-1 0-15,-17-18 0,0 1 16,-17 17 0,17-18-16,-18 18 0,-35-35 15,35 17-15</inkml:trace>
  <inkml:trace contextRef="#ctx0" brushRef="#br2" timeOffset="86749.296">22860 15275 0,'18'88'16,"-54"-229"-16,54 194 0,17 88 0,-35-105 16,18-19-16,-18 1 15,0 0-15,18-1 0</inkml:trace>
  <inkml:trace contextRef="#ctx0" brushRef="#br2" timeOffset="86854.392">23036 15416 0,'0'0'15,"0"53"-15</inkml:trace>
  <inkml:trace contextRef="#ctx0" brushRef="#br2" timeOffset="86981.724">22983 15240 0,'18'0'15,"-36"0"-15,54 0 0</inkml:trace>
  <inkml:trace contextRef="#ctx0" brushRef="#br2" timeOffset="87420.755">23283 15416 0,'0'0'0,"-17"18"0,-1 0 16,18-1-16,18 1 16,-1 0-16,19-1 15,-19-17-15,1 0 16,-18-17-1,0-1 1,0 0-16,-18-17 16,18 17-16,0 1 15,0 34-15,18 1 16,-18 0-16,18-1 16,-1 19-1,-17-19-15,18-17 0,-18 18 16,17-18-16,1-18 15,-18-17 1,18 17-16,-1-17 16,1 17-16,0 18 0,17-17 15,-17 34 1,-18 19 0,0-1-16,17 18 15,-17-35-15,0-1 16,0 1-16</inkml:trace>
  <inkml:trace contextRef="#ctx0" brushRef="#br2" timeOffset="87594.135">23918 15540 0,'-17'0'15</inkml:trace>
  <inkml:trace contextRef="#ctx0" brushRef="#br2" timeOffset="93399.853">21255 15910 0,'-18'0'0,"1"0"16,17 36-1,-18-19 1,18 18-16,0 18 0,0-17 0,0 52 16,0-53-1,18 0-15,-18 1 0,35 34 16,-17-52-16,-1 0 16,18-18-16,-17 0 0,0 0 15</inkml:trace>
  <inkml:trace contextRef="#ctx0" brushRef="#br2" timeOffset="93754.931">21467 16298 0,'0'0'15,"0"18"-15,0-36 0,0 1 16,17-1 0,1 0-16,-1-17 0,-17 18 15,18-1-15,0 0 0,-1 18 32,-17 36-32,18-1 15,-18-18-15,18 1 16,-1-18-1,1 18-15,0-18 16,17-18-16,-35 0 16,35 1-1,-35-1-15,18 1 0,-18-1 0,0 0 16,0 1 0</inkml:trace>
  <inkml:trace contextRef="#ctx0" brushRef="#br2" timeOffset="94045.23">21960 16069 0,'0'0'0,"0"-18"0,18 18 16,0 0 0,-18 36-16,17-19 0,1 54 15,-18-36 1,0 18-16,0-18 0,0 18 16,18-17-16,-1-19 15,1-17 1,0 0-16</inkml:trace>
  <inkml:trace contextRef="#ctx0" brushRef="#br2" timeOffset="95218.446">22313 16210 0,'0'0'15,"0"18"-15,18-18 0,-18 17 16,17 19-16,-17-19 16,18 36-1,0-35-15,-1-18 0,19 18 16,-19-18-16,1 0 16,-18-18-16,0 0 15,-18-35 1,18 36-16,-17-19 15,17 19 1,-18-1 0,18 1-16,0-1 15,18 18 1,-1 0-16,19 18 16,-19-1-16,1-17 15,0 0 1,-1 0-16,1 0 15,-18-17 1,0-1 15,-18 18-15,18 18-16,18-18 31,-18 17-31,17-17 16,1 0-1,-18-17 17,0-1 15,-18 18-16,18 18-16,-17-18-15,-1 35 16,18-18-16,0 1 16,18 17-16,-18-17 15,35 0 1,-17-18-16,-1 0 16,1 0-16,0 0 0,-1 0 0,19 0 15,-19-18-15,-17 0 16,0 1-16,0-1 15,-17 0 1,17 1-16,-36-1 16,19 1-1,34 17 32,1 0-31,0 17-1,-1-17-15,1 0 16,-1 0-16,1 0 16,0 0-16,-1 0 15,1 0 1,0 0-16,-1 0 16,-17 18-16,0-1 15,0 19 1,0-19-1,18 19 1,0-36-16,-1 17 16,1-17-16,17-17 15,-35-1-15,18 0 16,-18 1 0,-18-19-16,0 36 15,18-17-15,-35-1 16,18 1-1,17-1 1,0 36-16</inkml:trace>
  <inkml:trace contextRef="#ctx0" brushRef="#br2" timeOffset="95446.44">23072 15981 0,'0'0'15,"35"0"-15,-17 0 0,-1 0 0,36 17 16,-35 19 0,-1-19-16,1 19 0,0-1 15,-1 0-15,-17 1 0,0 34 16,0-35-16,-17 1 15,-1-19-15,-35 36 16</inkml:trace>
  <inkml:trace contextRef="#ctx0" brushRef="#br2" timeOffset="95997.778">22366 16228 0,'-18'0'31,"18"-18"-31,-17 18 16,17 18 0,0-1-1,-18 19-15,18-19 16</inkml:trace>
  <inkml:trace contextRef="#ctx0" brushRef="#br2" timeOffset="103082.095">20144 17057 0,'0'17'62,"-18"-17"-46,18 18-16,0 17 15,0-17 1,18 0 0,-1-18-16,1 0 15,0-18-15,-1 0 16,-17 1-16,0-1 15,-17-17 1,-1 35 0,0 0-16,1 17 15,-1 19 1,18-19 0,18-17-1,-1 0-15,1 0 0,17 0 16,-35-17 15,0-1-31,-17 18 16,-1-18-1,0 18 1,36 0 0,0 0-1,-1 0 1,-17-17-16,18 17 31,-36 0-15,1 0-16,-1 0 15,0 0 1,1 17-16,17 1 31,17-18-15,19 0-1,-19-18-15,18 18 16,-35-17-16,-17 17 31,-1 0-15,1 0-16,-1 0 16,0 0-16,1 17 15,17 1 1,17-18-1,1 0-15,17-18 16,-17 1-16,-18-1 16,0 1-1,-18-1-15,1 18 16,-1 0 0,18 18-16,-18-1 0,1 18 15,17-17-15,17 0 16,1-1-16,0-17 15,34-17-15,-16 17 16,-19-36-16</inkml:trace>
  <inkml:trace contextRef="#ctx0" brushRef="#br2" timeOffset="104316.593">20690 16792 0,'18'106'0,"0"-35"15,-1 34-15,-17-52 16,0-17-16,0-1 16,18 0-16,-18-17 0,0-1 15,0-34 1,18-18-16,-18-1 0,0-52 15,0 35-15,17 0 16,-17 0-16,0 0 0,18-35 16,-18 53-1,18 17-15,-1 18 16,-17 53 0,0-17-16,0 34 15,0-35-15,0 18 16,18-35-16,-1-18 15,1 0-15,17-53 16,-17 35-16,35-52 16,-35 35-16,-1-1 15,1 19-15,-18 34 16,0 1-16,17 0 0,-17 52 16,18-35-16,-18 36 15,18-36 1,-18 0-16,35 18 15,-17-35-15,-18 0 16</inkml:trace>
  <inkml:trace contextRef="#ctx0" brushRef="#br2" timeOffset="104655.485">21308 17057 0,'-71'88'31,"71"-70"-31,0-1 0,124-158 16,-177 159-16,0 105 0,88-105 0,-17-18 15,17 0-15,-17-18 0,17 1 16,-17 17-16,-18-18 0,0 0 16,-18 1-1,0-19-15,1 19 16,17 34-1,0 36 1,0-35-16,17 0 16,1-1-16,35 19 15,-35-19-15,17-17 16,-18 18-16,1-18 0,0 0 16,-1 0-16,-17-35 15</inkml:trace>
  <inkml:trace contextRef="#ctx0" brushRef="#br2" timeOffset="104833.406">21519 16775 0,'0'35'16,"18"0"-16,0 53 16,-18-52-1,17 52-15,1-35 16,0 17-16,-1-34 15,19-19-15,-19 1 16,1-18-16</inkml:trace>
  <inkml:trace contextRef="#ctx0" brushRef="#br2" timeOffset="105162.664">21661 17057 0,'-53'17'16,"35"1"-1,18 17-15,0-17 16,35 35-16,-17-35 16,52 17-16,-34-18 15,-1-17-15,36 18 16,-54-18-16,1 0 16,0-18-16,-18 1 15,-18-1-15,-17 1 16,17-1-16,-35 18 15,35 0 1,1 18-16,17-1 16,17-17-16,19 18 15,17-18-15,-18 17 16,35-17-16,-52 0 16,35 0-16,-35 0 15,-18-17 1</inkml:trace>
  <inkml:trace contextRef="#ctx0" brushRef="#br2" timeOffset="105857.898">22648 17127 0,'0'18'0,"0"17"15,18 71-15,-18-53 16,18 18-16,-18-18 0,17 52 16,-17-52-16,0-17 15,0-54 1,-17-70-1,-1 35-15,0-53 16,18 71-16,0-71 16,18 53-16,17-18 15,-17 54-15,17-1 16,-17 0-16,35 36 16,-36 0-16,-17 17 15,0-17-15,-17 17 16,-19 0-16,19-17 15,-18-1 1,17-17-16,18-17 16,18-1-16,17-17 15</inkml:trace>
  <inkml:trace contextRef="#ctx0" brushRef="#br2" timeOffset="106285.162">22931 17180 0,'-18'-35'0,"18"88"15,18-71-15,-54 36 0,19-18 16,-1 0 0,18-18-16,18 18 15,-1-17 1,1 17-16,17 0 0,0-18 16,-17 18-16,0 0 15,-1 0-15,-17-18 31,-17 18-15,17-17-16,-18 17 16,18 17-1,18 1 1,-1 0 0,19-1-1,-19-17-15,1 0 0,17 0 16,1 0-16,-19-17 15,1-1 1,-18 0-16,-18 1 16,1-1-1,-1-17-15,0 17 0,1 18 16,-1-17-16,0-1 16,-17 18-16,35 18 15</inkml:trace>
  <inkml:trace contextRef="#ctx0" brushRef="#br2" timeOffset="107059.194">23301 17039 0,'0'0'15,"-18"0"-15,18 18 16,0 17 0,18 18-1,-18-35-15,18-1 16,-1 19-16,19-36 16,-19 17-16,1-17 0,-1-17 15,1 17-15,0-18 0,-1 0 16,1-17-1,-18 17-15,-18 1 0,18-1 16,-35-17-16,17 35 16,-17 0-16,18 0 15,-1 17-15,18 1 16,0 0-16,0-1 0,18 1 16,-1 0-16,36-1 15,-18-17-15,-17 0 16,35 0-16,-35-17 15,17-1-15,-18 0 16,1 18-16,-18 18 31,0 0-15,0-1-16,18 1 16,-18 0-1,-18-18-15,18-18 31,18 0-15,-1 18 0,1-17-16,0 17 15,-1 0-15,1 17 16,-18-34 46,18 17-46,-1 0-16,1 0 16,-36 0 15,1 0-15,17 17-1,-18-17-15,18 18 31</inkml:trace>
  <inkml:trace contextRef="#ctx0" brushRef="#br2" timeOffset="107687.917">23760 17180 0,'-18'-17'15,"36"17"1,-18-18 0,0 0-1,17 36 1,1-18-1,0 18 1,-1-1-16,18 19 16,-17-19-16,0 18 15,-18-17-15,0 0 16,-18-18-16,0 17 0,-17-17 0,-18 0 16,18 0-1,-18-17-15,35-1 16,1 0-16,17 1 15,0-1-15</inkml:trace>
  <inkml:trace contextRef="#ctx0" brushRef="#br2" timeOffset="111046.669">24359 17022 0,'0'17'15,"0"54"-15,0-36 16,0 18-1,18-18-15,-18-17 0,18-1 0,-1-17 16,1 0-16,17-17 16,-17-1-1,-18 1-15,17-36 16,-17 17 0,0 19-1,0 34-15,36 1 16,-19-18-1,1 18-15,35-1 16,-35-17-16,-1 0 16,-17 18-16,-17-18 31,-1-18-31,0 18 16,18-17-16,0-1 15,18 0 1</inkml:trace>
  <inkml:trace contextRef="#ctx0" brushRef="#br2" timeOffset="111195.671">24783 17110 0,'-36'0'16,"72"0"-16,-72 17 0,19-17 15,17 18-15,0 0 16,17-18-16,1 0 31</inkml:trace>
  <inkml:trace contextRef="#ctx0" brushRef="#br2" timeOffset="111351.567">24765 16969 0,'0'0'0,"0"-18"15,18 18-15,-1 0 16,1-18 0,35 18-16</inkml:trace>
  <inkml:trace contextRef="#ctx0" brushRef="#br2" timeOffset="111531.694">24888 16969 0,'36'-36'0,"-72"72"15,54-36-15,0 0 16,-1 0 0,36-18-16,-17 18 15,-1-18-15,-17 18 16,-18-17 0,-18 17-16,0-18 15</inkml:trace>
  <inkml:trace contextRef="#ctx0" brushRef="#br2" timeOffset="111707.305">25012 16757 0,'0'0'0,"0"71"0,0-1 16,0-17-16,0 18 0,0 34 15,0-69 1,18-1-16,-18-17 15,17-18-15,1-18 16,0 0-16,-1-17 0</inkml:trace>
  <inkml:trace contextRef="#ctx0" brushRef="#br2" timeOffset="111985.435">25153 16775 0,'-18'105'15,"36"-210"-15,-36 263 16,18-105-16,0 0 0,0-18 16,18 1-16,17-1 15,-17-35-15,17 0 16,-35-18-16,18-17 16,0 17-16,-1-17 15,1 35 16,-18 35-31,0-17 16,17 35-16,-17-35 16,18-1-16,0-17 15,-1 18 1</inkml:trace>
  <inkml:trace contextRef="#ctx0" brushRef="#br2" timeOffset="112786.775">25418 17057 0,'-18'35'15,"18"-17"-15,18 35 16,-1-53-16,1 17 0,35 1 15,-36-18-15,19 0 16,-19 0-16,-17-18 16,18 1-16,-36-1 15,1-17 1,-1 17-16,0-17 16,1 17-16,17 36 31,17-1-16,1-17-15,17 18 16,1 0-16,-19-18 0,1 17 16,0-17-16,-18 18 47,17-18-32,1 0 1,0 18-16,-1-18 15,18 0-15,-17 0 16,17-18-16,-17 0 16,-18 1-1,0-1-15,0 0 16,0-17-16,0 0 16,0 0-16,0-1 15,0-52 1,0 35-16,0-70 15,0 87-15,0-16 16,-18 34-16,18 36 16,-17 17-16,17 0 0,0 36 15,0 52-15,0-70 16,17 0-16,19 35 16,-19-35-16,1-35 15,0 35-15,-18-36 16,-18-34-1,0-1-15,1-17 16,-1 17-16,18-35 16,0 36-1,0-1-15,35 0 16,1 1-16,16-1 16,-16 0-16,17 18 15</inkml:trace>
  <inkml:trace contextRef="#ctx0" brushRef="#br2" timeOffset="113709.435">21290 18045 0,'0'0'0,"0"53"0,18 70 16,-18-70-16,17 35 16,-17-53-16,18-17 15,-18-71 1,0 18-16,0-53 15,0 35-15,0-71 16,18 71-16,-18-17 16,0-1-16,17 18 0,1 18 15,0 0 1,17 35-16,-35 17 16,18 1-16,-18 17 0,0 1 15,-18 52-15,18-53 16,-35 18-1,35-35-15,-18-18 0,36-18 16,-18-17 0</inkml:trace>
  <inkml:trace contextRef="#ctx0" brushRef="#br2" timeOffset="114539.184">21555 18009 0,'0'18'0,"0"-36"0,0 54 16,0-54 0,17 0-1,1 1-15,0-1 16,-1 0-16,1-17 16,-18 17-16,18 1 15,-18 34 1,0 1-1,0 0 1,17-1 0,1-17-16,-1 0 15,1 0-15,0 0 16,-1 0-16,1 0 62,0 0-46,-1-17 15,-17-1 32,-17 0-48,17 1-15,-18 17 16,36 0 15,-1 0-15,-34 0 46,17-18-46,0 36 0,0-1-1,0 19-15,0-1 0,0 18 16,0-18 0,35 1-16,-17-36 15,35 17-15,-36-17 16,36-17-16,-35-1 15,-1-17 1,1 17-16,-18-35 16,0 18-16,0 17 15,-18-17-15,18 17 0,-53-17 16,36 35-16,-36 0 16,35 0-16,-17 18 15,35-1-15</inkml:trace>
  <inkml:trace contextRef="#ctx0" brushRef="#br2" timeOffset="115327.28">22102 17815 0,'0'0'0,"-18"18"15,0-18-15,18 18 0,0 17 16,0 0-16,0-17 16,0 17-16,36 18 15,-36-35-15,17 17 16,1-35-16,-1 18 0,19-18 16,-19 0-16,19-18 15,-19 0-15,1-17 16,0 17-16,-18-17 15,0 17-15,-18-17 16,0 17 0,1 18-1,-1 18-15,0 0 16,18 17 0,0 0-16,18-17 15,17 0-15,-17-18 16,17 0-1,-17 0-15,17-18 16,-17 0-16,17 1 16,-17 17-16,-1 0 15,-17 17 1,0 19 0,0-19-16,0 1 15,0 0-15,0-36 31,18 0-15,0 1-16,-1 17 16,1-36-1,0 19 1,-18-1 15,17 18 0,1 18-15,-1-1-16,1 1 16,0 0-16,17-1 15,-35 1-15,0 0 16,-35-18 0,17 0-16,-17-18 15,17 18-15,-17 0 16,17-18-16</inkml:trace>
  <inkml:trace contextRef="#ctx0" brushRef="#br2" timeOffset="116784.128">22701 18009 0,'0'18'0,"18"17"16,-18-17-16,18 35 15,-1-36-15,-17 1 16,18-18-16,-1 0 16,1-18-1,-18-34-15</inkml:trace>
  <inkml:trace contextRef="#ctx0" brushRef="#br2" timeOffset="117144.88">22807 18009 0,'0'0'16,"18"36"-16,-1-36 15,1 0-15,0 0 0,-1 0 16,1 0-16,0 0 15,-1-18-15,18 0 16,-17 18-16,0 36 16,-1-19-1,-17 19-15,18-1 0,17 71 16,-35-53-16,18 35 16,0-53-16,-18 18 15,0-35-15,-36-18 31,19 0-31,-1-18 0,-35-53 16,35 36-16,1-35 16,-1 17-16,18 17 15,18 1-15,35 0 16,-18 17-16,0 1 0,54 17 16,-37 0-1</inkml:trace>
  <inkml:trace contextRef="#ctx0" brushRef="#br2" timeOffset="117658.078">23724 18027 0,'0'0'0,"-17"0"0,17 35 16,17-17-16,1-18 0,53 0 16,-36 0-16,0-18 15,0 1-15,-17-1 16,-18 0-16,-18 1 16,-35-1-16,36 18 15,-54 18 1,54-1-16,-19 19 15,19-1-15,17 18 16,0-36-16,53 36 16,-18-53-16,35 18 15,-34 0-15,34-36 16,-52 0-16,17 1 16,-35-1-16,18-17 15,-18 17-15,0-17 16,0 17-1,0 36 1,17 0-16,1 17 16,-18-18-1,18 1-15,-1 17 16,1-17-16,0-18 16,-1 0-16,1-18 15,-18 1 1</inkml:trace>
  <inkml:trace contextRef="#ctx0" brushRef="#br2" timeOffset="117819.233">24236 17992 0,'17'17'0,"-34"-34"0,70 52 16,0-35-1,-36 0-15,54-18 16,-53 1-16,-1 17 0,18-18 15,-35 0 1</inkml:trace>
  <inkml:trace contextRef="#ctx0" brushRef="#br2" timeOffset="118008.517">24342 17780 0,'0'0'0,"0"35"0,0 1 0,0-1 15,17 71-15,-17-71 16,0 18-16,18 0 0,17 17 16,-17-52-1,0 0-15,-1-18 16,1 0-16,-18-18 0,17 0 16</inkml:trace>
  <inkml:trace contextRef="#ctx0" brushRef="#br2" timeOffset="118102.756">24589 18045 0,'0'0'15,"17"53"-15</inkml:trace>
  <inkml:trace contextRef="#ctx0" brushRef="#br2" timeOffset="118187.103">24624 18150 0,'0'0'31,"0"-35"-15,0 70-16,0-123 0,-18 71 15,18-19-15</inkml:trace>
  <inkml:trace contextRef="#ctx0" brushRef="#br2" timeOffset="118530.246">24730 18080 0,'0'-18'15,"17"18"-15,1 0 16,0 0 0,-1 0-16,1 0 0,0 18 15,17-18-15,-18 0 16,19 0 0,-19 0-16,1-18 15,0 1 1,-18-1-16,0 0 15,0 36 1,-18-18 0,18 53-16,0-35 15,18 17-15,-1 0 16,1-35-16,17 0 0,1 0 16,-19-18-16,18 18 0,18-52 15</inkml:trace>
  <inkml:trace contextRef="#ctx0" brushRef="#br2" timeOffset="118937.335">25629 17921 0,'0'0'15,"53"0"-15,-17 0 0,-1 0 16,18-18-16,-18 18 0,36-35 15,-54 35-15</inkml:trace>
  <inkml:trace contextRef="#ctx0" brushRef="#br2" timeOffset="120111.12">25718 17833 0,'0'0'0,"52"88"0,-34-35 15,0 0-15,17 18 16,-35-36-16,18-18 0,-1 1 16,-17 0-16,0-36 15,18-17 1,-18 17-16,18-17 16,-1 0-16,1 17 15,-1 18-15,1 0 16,-18 18-1,18-18-15,-18 17 16,-18-34 15,18-1-15,0 0-16,18 1 16,-1-1-16,1 0 15,0 18-15,-1 0 0,19 0 16,-36 18-1,35 0-15,-35-1 16,0 1 0,0 0-1,0-1 1,0 1 0,17 0-16,1-1 15,0 1-15,17-18 16,-17 0-16,-1 0 15,1-18-15,-18 1 16,0-1-16,0-35 16,-18 35-16,18 1 15,-17-19 1,-1 36-16,18 18 31,0 0-31,18-1 0,-1 36 16,1-35-16,0 0 15,-1-1-15,1 1 16,0-36 0,-18 1-1,0-1-15,0-17 16,0-1-16,0 1 16,0 17-16,0 1 15,0-1-15,0 36 31,0-1-15,0 1-16,17 17 16,1-35-16,-18 18 0,17 0 15,-17-1 1,18-17 31,0 0-32,-18-17-15,17 17 0,1 0 16,-18 17 31,18 1-31,-1 0-1,1-1 1,0-17-16,17 35 15,-35-17-15,17 17 0,1 1 16,0-1-16,-18 18 0,0-18 16,0 0-16,0 36 15,-18-53-15,18-1 16,-18-17-16,1 0 0,-1 0 16,1-35-1,-1 17-15,18-17 0,-35-36 16,17 36-16,18-35 15,18 34-15,-1 19 16,1-19-16,0 19 0,17 17 16,35-18-16,-34 18 15,-19 18 1</inkml:trace>
  <inkml:trace contextRef="#ctx0" brushRef="#br2" timeOffset="120561.241">27164 18009 0,'-18'-17'0,"18"-1"16,-17 18-1,-1 18-15,0 17 16,18-17-16,0 35 15,18-18-15,17 18 16,-17-36-16,17 1 16,-17-18-16,-18 18 15,17-18-15,-17 17 0,-17-17 16,-36 0 0,35 0-16,-17 0 15,17 0-15,1 0 0,-19-17 16,36-1-1,18 18-15</inkml:trace>
  <inkml:trace contextRef="#ctx0" brushRef="#br2" timeOffset="120960.985">27340 18133 0,'0'0'15,"36"-18"-15,-19 1 0,36-19 16,-53 19-1,18-1-15,-36 18 16,0 0 0,-17 18-16,0-1 15,0 19-15,17-1 16,18-18-16,18 19 16,-1-19-1,19 1-15,-1-18 16,0-18-16,-17 18 15,-1-17-15,1 17 0,-18-18 16,0-17-16,0 17 16,0 1-1,18-1-15,-18 0 0,17 18 16,1 0 0,0 0-16,17 0 15,-17 0-15,34 0 16,-16-17-16,34-1 15,-52 0-15,17-17 16,-35 17 0</inkml:trace>
  <inkml:trace contextRef="#ctx0" brushRef="#br2" timeOffset="121139.158">27711 17886 0,'0'0'0,"-18"35"0,18 53 16,0-52 0,0 34-16,18-52 15,-1-1-15,36 19 16,-35-36-16,35 0 16,-36 0-16</inkml:trace>
  <inkml:trace contextRef="#ctx0" brushRef="#br2" timeOffset="121249.794">28099 18133 0,'35'0'16,"-70"0"-16,88 0 0</inkml:trace>
  <inkml:trace contextRef="#ctx0" brushRef="#br2" timeOffset="144263.487">10989 13070 0,'-18'0'31,"1"0"-16,-1 18 1,18 0 0,-18-1-1,18 1 1,18 0 0,-18-1-16,18-17 0,-1-17 15,1-1 1,0 0-16,-18 1 15,17-1-15,-17 0 16,-17 1-16,17-1 16,-18 18-16,0 0 0,1 0 15,-36 18-15,53-1 16,-18 19 0,18-19-16,0 1 15,18-18-15,-1 0 0,19 0 16,-19 0-16,36-18 15,-53 1 1,18-1-16,-18 0 16,-18 18-16,1 0 0,-1 0 15,-17 0-15,-1 18 16,19-18-16,-1 18 0,1-18 16,17 17-16,17-17 31,1 0-31,35 0 15,-36-17-15,19 17 16,-54 0 15,-17 17-15,17 1 0,0-18-16</inkml:trace>
  <inkml:trace contextRef="#ctx0" brushRef="#br2" timeOffset="146103.295">10989 13088 0,'0'18'47,"18"-18"-16,-1 0-31,1 0 16,0 0-1,-18-18 32,0 0 0,-18 18-31,0 0 15,1 0-15,17-17 31,-18 17 124,0 0 142,1 0-188,-1 0-109,0 0 15,1-18-16,-1 18 1,1-17-16,-1-1 16,-17-17-16,-1-1 15,1 1-15,0 0 16,17 17-16,-17-17 0,17 17 16,-35-35-1,36 36-15,-1-1 0,0 18 16,-17-35-16,18 35 15,-19-18-15,36 0 16,-17 18-16,17-17 16,0 34 156,0 1-126,17-18-30,-34 0 125</inkml:trace>
  <inkml:trace contextRef="#ctx0" brushRef="#br2" timeOffset="150235.462">10407 12665 0,'-18'0'156,"18"17"-125,18-17-15,-18 18 0,-18-18 124,18 18-15,-17-1-109,17 1-16,-18 0 15,0-1-15,18 1 0,-35 17 16,17-17 0,1 17-16,-36 36 15,35-36-15,-17 0 0,0 18 16,35-35-16,-18-1 16,18 1-16,-18-18 15,18 18 1,-17-18 31,17 17-32,0-34 235,-18 17-203,18-18 31,-17 18-15,17-18-48,-18 18-15,0 0 16,1 0-16,-1-17 16,0 17-16,1 0 0,-1-18 15,-17 18-15,-18-18 16,35 18-16,-17-17 16,0 17-16,-18-18 0,17 18 15,-69-35-15,69 17 16,-34 1-16,35 17 15,17-18 1,18 0 0,0 36 374,18 0-374,-18-1-16,17 19 16,-17-19-16,18 1 15,-18-1-15,0 19 0,17 17 16,-17-18-1,18 0-15,-18-17 0,0 52 16,0-34-16,18 17 16,-1-36-1,-17 1-15,0-1 16,18-17-16,-18-17 62,-18 17-62,1 0 16,-1 0 0,0 0-1,1 0-15,-18 0 16,17 0-16,-17 0 16,17 0-1,0 0-15,1-18 16,-19 18-1,19 0-15,-1 0 16,-17 0-16,17 18 0,-17-18 16,17 17-16,-17-17 15,17 0-15,1 0 16,-1 0 46,0 0-15,18-17-31,0-1 0,-17 1-1,17-1 1,-18-17-16,18-1 15,-17 1-15,-19-35 16,1 17-16,-18-36 16,18 37-16,-18-1 15,35 35-15,18 0 16,-17 18-16,-1 0 94,0 18-79,1 0-15,-1-1 0,-17 19 16,0-19-16,-18 18 16,17-17-1,19 0-15,-19-1 0,1-17 16,0 18-16,-18 0 15,18-1-15,-18 1 16,35-18-16,0 0 0,1 0 94,-1 0 0,18 18-48,0-1-30,-17 1 0,17-1-16,0 19 15,0-1-15,17 18 16,1 0 0,-1 17-16,-17-34 15,0-1-15,0-17 0,0 52 16,0-52-16,0 35 15,0-36 1,18-17 0,-36 0-1,18-17 1,-17 17 15,-1 0 0,1 0-31,-1 0 16,-17 0 0,17 0-16,0 0 0,-17 0 15,0 0-15,17 0 0,-35 17 16,18-17-16,-18 0 16,35 18-16,-35-18 15,36 18-15,-1-18 16,18-18 140,0 0-140,0-17-16,0 17 15,0-34 1,0 16-16,0-17 16,0 36-16,-17-19 0,17 19 15,-18-1-15,18 0 0,-18 1 16,18-1-16,-17 18 94,-1 0-48,0 0-30,1 18 0,-1-1-1,0-17-15,1 18 16,-1 0-16,-35 17 16,36-17-16,-36 17 15,35-35-15,0 18 0,-17 17 16,18-35-16,-19 18 15,1-18-15,0 17 16,17-17 0,-17 0-1,17 0-15,0 0 16,18 18 78,-17-1-79</inkml:trace>
  <inkml:trace contextRef="#ctx0" brushRef="#br2" timeOffset="152576.335">7108 13723 0,'0'18'16,"0"-1"-1,0 1-15,0 17 16,0-17-16,0 35 16,0-18-16,0-17 0,0 17 15,0 0-15,18 1 16,-18-1-16,18 0 15,-18-17 1,17-1-16,-34-17 94,-1 0-79,18-17 1,-18 17-16,1 0 31,17-18-31,-18 18 16,1-18 0,-1 18-1,0 0-15,1 0 16,-1 0-16,0-17 15,1 17-15,-1-18 16,0 18 0,1-17-1,-1-1-15,-17 18 16,17-18-16,1 18 0,-19-17 16,19 17-1,-1 0 16,18 17 157,-18 1-172,18 0-16,-17 17 15,17 0-15,-18 18 16,18-18-16,0-17 15,0 0-15,0 17 16,0-17-16,0-1 16,0 1 46,-17-18-46,-1 0 203,0 17-188,1-17-16,-1 18-15,0-18 16,1 18 0,-19-1-1,36 1-15,-17 0 0,-1-18 16,-17 35-16,17-35 16,1 18-16,-1-1 15,18 1-15,-18-18 16,1 0-1,-1 17 1,0 1-16,1-18 16,-1 0-1,18 18-15,-18-18 94</inkml:trace>
  <inkml:trace contextRef="#ctx0" brushRef="#br2" timeOffset="163488.933">6279 14587 0,'0'-17'31,"0"-1"110,0 0-141,0 1 15,0-36 1,18-18 0,0 36-16,-18 0 0,17 0 15,1-18-15,-18-18 16,18 36-16,-1-18 15,-17 18-15,18 17 16,-18 0-16,-18 18 156,18-17-140,-17 17 0,-1 0-1,18-18-15,-18 18 16,1 0-16,-1-18 15,0 18-15,1-17 16,-18-1 0,17 18-16,0-18 0,1 1 15,-1 17-15,-35-35 16,18 17-16,17 0 0,-17 18 16,0-17-1,-1 17-15,19-18 16,-1 18-16,0 0 0,1 0 15,-1-18-15,0 18 32,18 18 93,0 0-110,0-1-15,0 36 16,-17-35-16,17 52 16,-18-34-16,-17 17 15,17-36-15,1 36 16,-1-35-1,18-1-15,-18-17 16,1 0 31,34 0 78,-17-17-109,18 17 62,-18 17 78,-18-17-140,36 0 46,0 0-46,-1 0-1,1 0 1,17 0 0,-17 0-16,35 18 15,-18-18-15,-17 0 16,-1 0-16,1 0 0,0 0 15,-1 0-15,-17-18 125,0 1-109,0-1 0,0 0-16,0 1 15,0-1 1,18 1 0,-18-1-16,18 0 15,-18 1-15,0-19 16,0 19-1,0-1 1,0 36 47,0-1-32,17 1-16,-17 0-15,18-1 16,-1 1 0,-17 0-16,18-18 0,0 17 15,-18 1-15,35-1 16,-17 1-16,-1-18 16,-17 18 109,-17-18-125,-1 17 15,18 1-15,-18 0 16,1-1-16,17 1 15,-18 17-15,18-17 0,-18 17 16,18-17-16,0-1 16,0 1-1,0 0 110,-17-18-78,-1 0-31,1 0-16,-1-18 15,0 18 1,1 0 0,-1 0-16,0 0 15,1 0 1,-1 0 15,18-18 141,0 1-141,0-1-15,0 1 0,0-1-1,0 0-15,0-17 16,0 17-16,0 1 15,0-1-15,0 0 0,0-17 16,0 17-16,-18 1 16,18-1-1,18 18 126,0 18-141,-1-18 16,1 0-16,17 17 15,-17-17-15,0 0 16,-1 18-1,1-18-15,-18 18 16,0-1 156,0 1-156,0 0-16,17 17 15,-17-17-15,0 17 16,18-17-16,-18-1 15,18 1-15,-1-1 16,-17-34 156,18 17-156,-18-18-1,18 18-15,-1-17 16,-17-1-1,18 18 1,-18-18-16,18 18 31,-18-17-31,0-1 16,17 18-16,-17-18 16,18 18-16,-18-17 15,17 17-15,-17-18 16,18 18-1,-36-18 48,18 1-16,0-1-32,0 0 32,-17 18 0,-1 18-47,1-18 16,-19 18-1,19-18-15,-1 17 16,0-17-16,-35 18 16,36 0-16,17-1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47:32.7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2663 3651 0,'0'0'16,"18"0"-16,35 0 16,0 0-16,0 0 15,0 0-15,17 0 0,54-17 16,-71-1-16,0 18 16,-18-18-16,0 18 15,-17-17-15,-36 17 16,-35 17-1,18-17-15,0 18 16,-1 0-16,19-1 16,17 36-16,0-18 0,35 54 15,-17-36 1,17 88-16,-17-88 16,-1 70-16,1-88 15,-36 54 1,1-72-16,-36 36 15,17-18-15,-34-17 16,17-18-16,18 0 0,17 0 16,0-18-16,1 1 15,34-1-15,36 0 16,0 18-16,0 0 0,71 0 16,-54 0-16,1 0 15,-18 18-15,0-18 16,52 0-16,-69 0 15</inkml:trace>
  <inkml:trace contextRef="#ctx0" brushRef="#br0" timeOffset="244.353">3828 3598 0,'0'0'15,"-53"-35"-15,17 35 0,1 18 16,0 17-16,17 18 0,-17 88 16,17-70-16,18 87 15,18-87-15,17-1 16,18 36 0,-18-53-16,1-18 0,-19 1 15,19-1-15,-19-17 0,-17-1 16</inkml:trace>
  <inkml:trace contextRef="#ctx0" brushRef="#br0" timeOffset="372.383">3581 4216 0,'35'0'0,"-70"0"0,123-18 0,-53 18 15,18 0-15,0 0 16,-18 0-16,36 0 15</inkml:trace>
  <inkml:trace contextRef="#ctx0" brushRef="#br0" timeOffset="1551.548">5874 3863 0,'0'0'0,"-18"-18"0,-35 1 15,36 17-15,-19 17 16,1 1-16,17 0 0,1 34 16,17-34-16,17 53 15,1-36-15,17 18 16,1-35 0,16 17-16,-34-18 15,17 36-15,-17-35 16,-36 17-16,1-17 15,-1-18-15,0 18 16,-17-1-16,0-17 0,17 0 16,-17 18-16,0-18 15,17-18-15</inkml:trace>
  <inkml:trace contextRef="#ctx0" brushRef="#br0" timeOffset="1974.349">6121 4163 0,'17'53'0,"-34"-106"0,34 141 16,-17-70-16,-17 35 15,17-36-15,-18-17 0,18 18 16,0-36 0,0-17-1,18 0-15,-1-54 16,1 54-16,0-35 15,-1 52-15,1 0 16,0 18-16,17 0 16,-18 18-16,-17 17 15,0 1-15,0-19 0,0 18 16,0-17 0,0 0-16,18-18 31,0 0-16,-1-18-15,1 18 0,17-18 16,-17 18-16,0 18 16,-1 0-16,-17-1 15,18 1-15,-18 0 0,17 35 16,1-36 0,17 18-16,1-35 15,-1 18-15</inkml:trace>
  <inkml:trace contextRef="#ctx0" brushRef="#br0" timeOffset="2674.673">6738 4180 0,'0'0'16,"-35"0"-16,35 18 0,-18 0 16,1 17-16,17-17 0,0 52 15,17-35-15,18 18 16,-17-35-16,35 0 15,-35-18-15,17-18 16,-17 0-16,-18-17 16,0 17-16,-18-17 15,0 0-15,18 0 16,-17 17 0,17 0-16,17 18 15,1 0-15,0 18 0,-1-18 16,1 18-16,-1-1 0,1 1 15,17 0-15,-17-1 16,17-17 0,-17 0-16,0 0 15,-1-17-15,1-19 0,-1-34 16,1 34-16,0-87 16,-18 70-16,0-88 15,0 53-15,0 17 16,0 1-16,0 34 0,-18-17 15,0 53-15,1 18 16,-1 53 0,18-18-16,0 35 0,0 70 15,0-52 1,53 53-16,35-53 16,-35-53-16,35-18 15,-52-17-15,17-18 16,-18-18-16,-17-17 15,17-36-15,-18 36 16,-17-71-16,-17 36 16,-18-72-16,17 72 15,-17-1-15,17 1 16,0 17-16,-17 0 0,17 35 16,18 36-16,-17 70 15,34-35-15,19 106 16,-1-89-16,53 72 15,-53-72-15,54 18 16,-54-52-16,0-1 16,0-18-16,1-17 0,-19 0 15</inkml:trace>
  <inkml:trace contextRef="#ctx0" brushRef="#br0" timeOffset="3098.398">8837 4039 0,'18'-17'16,"-36"34"-16,53-34 0,36-19 16,-36 36-16,0-17 15,18-1-15,-17 0 0,52 1 16,-53-1-16,0 1 16,-35-1-16,0 0 15</inkml:trace>
  <inkml:trace contextRef="#ctx0" brushRef="#br0" timeOffset="3289.285">9049 3687 0,'35'123'0,"-70"-246"0,88 317 16,-36-71-16,1-70 15,17 35-15,-17-53 16,0 18-16,-1-35 15,18 0 1,-17-18-16,0-18 16,-18 0-16</inkml:trace>
  <inkml:trace contextRef="#ctx0" brushRef="#br0" timeOffset="3865.124">9349 4163 0,'35'35'16,"-70"-70"-16,88 70 0,-36-17 0,1-18 15,-18-18 17,0-17-32,0 17 15,0-35-15,17 36 16,1-1-16,0 0 16,17 18-16,-17 0 15,17 0-15,-17 0 16,-1 36-1,-17-19-15,-17 19 16,-1-19-16,18 18 16,-18-17-1,18 0-15,0-1 16,18 1-16,0-18 16,17 0-16,-18-18 15,19 1-15,-36-1 16,17-17-16,-17 17 15,0 1-15,-17-1 16,-1 18 0,18-18-16,0 36 31,18 0-31,-1-1 16,1 1-16,0-18 15,-1 17 1,1-17-16,0 0 15,-18-17 1,17-18-16,-17 17 16,0-17-16,0-1 15,0 19-15,0-1 16,0-17-16,0 17 16,18 18-16,0 0 31,-18 18-31</inkml:trace>
  <inkml:trace contextRef="#ctx0" brushRef="#br0" timeOffset="4205.307">9895 4075 0,'0'0'16,"18"35"-16,0-17 0,-18-1 16,17 1-16,-17-1 0,36 1 15,-19-18 16,1 18-15,0-1 0,17 54-1,-18-18-15,19 35 16,-19-35-16,19 35 16,-36-70-16,0 35 15,-18-53-15,-17 0 16,-1 0-16,-16-36 15,34 1-15,-17-35 16,35 34-16,0-52 16,0 35-1,17 0-15,19 18 16,-1 17-16,18-17 16,-18 35-16</inkml:trace>
  <inkml:trace contextRef="#ctx0" brushRef="#br0" timeOffset="4705.423">11165 3951 0,'-52'0'15,"34"0"-15,0 18 0,18-1 16,0 1-16,36 35 16,-1-18-16,35 18 15,-34-18-15,-1-17 16,-17 0-16,-1-1 0,1 1 15,-36-18 1,-17 18-16,0-18 16,-36 0-16,36 0 15,-18-18-15,35 18 16,18-18-16,0 1 16</inkml:trace>
  <inkml:trace contextRef="#ctx0" brushRef="#br0" timeOffset="5010.786">11465 4110 0,'18'-18'15,"-36"36"-15,36-53 0,-18 17 16,0 0-16,0 1 16,0-1-16,-18 0 15,1 1-15,-1 17 16,0 0-1,1 35 1,17-17-16,0 35 16,17-18-16,-17-17 15,36 34-15,-1-34 16,18 0-16,-36-18 16,19 0-16,-19 0 15,1-18 1,0 0-16,-18 1 15,0-1-15,0 1 16</inkml:trace>
  <inkml:trace contextRef="#ctx0" brushRef="#br0" timeOffset="5129.032">11695 4022 0,'35'0'16,"-70"0"-16,88-18 0,-18 18 0,0-18 16,53 1-16,-52 17 15,-1-18-15,0 0 16,0 18-16,-17-17 0,-18-1 15</inkml:trace>
  <inkml:trace contextRef="#ctx0" brushRef="#br0" timeOffset="5295.217">11871 3775 0,'35'123'0,"-70"-246"0,106 370 15,-54-194-15,1 0 16,-1-1-16,1-16 0,35 17 16,-18-36-16</inkml:trace>
  <inkml:trace contextRef="#ctx0" brushRef="#br0" timeOffset="5583.593">12876 3634 0,'0'17'16,"0"1"0,0 0-16</inkml:trace>
  <inkml:trace contextRef="#ctx0" brushRef="#br0" timeOffset="5700.854">13018 3986 0,'0'0'16,"0"-17"-16</inkml:trace>
  <inkml:trace contextRef="#ctx0" brushRef="#br0" timeOffset="7280.256">14058 3598 0,'0'18'0,"0"35"16,0 0-16,-17 53 16,17-53-16,17-1 15,1 1-15,-1-17 0,36 34 16,-17-52-16,-1-18 16,0 0-16,36-18 15,-36-17-15,18-53 16,-35 35-16,-1 0 15,1-18-15,-18 18 0,18-88 16,-18 88-16,0 1 16,-18-1-16,18 70 15,0 71 1,0-17 0,35 70-16,-17-70 15,35 52-15,-36-70 16,19-18-16,17 36 15,-36-36-15,18 0 16,-17-35-16,0 0 16</inkml:trace>
  <inkml:trace contextRef="#ctx0" brushRef="#br0" timeOffset="7543.096">14905 3845 0,'-35'-17'16,"70"34"-16,-88-34 0,35 17 16,1 0-16,17 17 0,0 19 15,17 16 1,19-16-16,-19-1 16,54 18-1,-36-18-15,-17-17 0,35 0 16,-53-1-16,-18-17 15,0 0 1,-17 0 0,0-17-16,0 17 0,17-18 0</inkml:trace>
  <inkml:trace contextRef="#ctx0" brushRef="#br0" timeOffset="7825.443">15169 4004 0,'0'0'16,"36"-35"-16,-19 35 0,-17-18 16,-17 0-1,-19 18 1,19 0-16,-18 0 16,17 18-16,0 0 15,18-1-15,0 19 16,18-19-16,35 19 15,-18-19 1,0-17-16,18 0 16,0 0-16,-35-17 15,-1 17-15,-34-18 32</inkml:trace>
  <inkml:trace contextRef="#ctx0" brushRef="#br0" timeOffset="8376.733">16439 3298 0,'71'159'16,"-142"-318"-16,177 389 0,-70-142 16,16 35-1,-34-70-15,0 36 16,-1-54-16,-17-18 16,-17-34-1,-1-36 1,18 18-16,0 17 0,18-17 15,52 17 1,-17 18-16,35 18 16,-52 17-16,34 0 15,-52 1-15,-18-19 0,0 18 16,0-17-16,-53 17 16,35-35-16,-17 18 15,0-18-15,17 0 16,1-35-16,17 17 15</inkml:trace>
  <inkml:trace contextRef="#ctx0" brushRef="#br0" timeOffset="8836.493">17163 3775 0,'0'0'0,"-18"17"16,0 36-1,1-17-15,-19 16 16,36-16-16,18-1 15,0-17-15,17-1 16,0-17-16,1-35 16,-19 17-16,1-17 15,-18 0-15,0 0 16,-18 17 0,1 0-16,-1 18 15,0 18 1,36 0-16,-18-1 0,35 18 15,0-17-15,18 0 16,-35-18 0,0 0-16,-1-18 15,-17 0-15,0 1 16,0-1-16,-17 1 0,17-19 16,0 19-16,0-19 15,0 19-15,35 17 16,-17-18-16,35 18 15,-18 0-15,35 0 16,-34 0-16,-1 0 16,0 0-16,-52-18 31,-19-17-15,19 18-16</inkml:trace>
  <inkml:trace contextRef="#ctx0" brushRef="#br0" timeOffset="8986.411">17551 3457 0,'35'36'0,"-70"-72"0,88 107 16,-36 17-1,-17-35-15,18 53 16,-18-36-16,18 36 16,-18-71-16,35 36 15,-18-53-15,19-18 16</inkml:trace>
  <inkml:trace contextRef="#ctx0" brushRef="#br0" timeOffset="9404.683">17851 3845 0,'0'0'16,"-18"53"-16,18-18 0,18 18 15,-1-35-15,1 0 16,52-1-16,-52-17 15,53-17 1,-36-1-16,0-53 16,-17 36-16,-1-71 15,-17 53-15,0-70 16,-17 70-16,17 0 0,-18 18 16,1 0-1,-1 70-15,0 53 16,18 53-1,0-88-15,18 0 0,35 53 16,-18-71-16,36 0 16,-54-17-16,1-18 15,0 0-15,-1-18 16,1 1 0,-1 17-16,19 17 15,-19 1-15,-17 17 16,18-17-16,0 17 0,-1-17 15,1 0-15,0-1 16</inkml:trace>
  <inkml:trace contextRef="#ctx0" brushRef="#br0" timeOffset="10183.373">19773 3845 0,'0'0'0,"0"-17"0,0-1 15,0 0-15,-17-17 16,-1 17-16,0 1 15,1-1-15,-1 18 0,-17 0 0,-18 18 16,18-1 0,-1 1-16,1 35 15,35-35-15,0 35 16,18-36-16,35 18 16,-18-17-16,35-18 15,-34 0-15,17-18 16,-36 18-16,1-17 15,-18-1-15,17 18 0,-17-17 16,0 34 0,0 36-1,0 0-15,18 71 16,0-72-16,-18 1 16,17 53-16,1-71 15,-18-17-15,0 0 16,0-1-16,-18-17 15,-17-35-15,0 17 16,0-52 0,17 35-16,-17-54 15,17 19-15,18 17 16</inkml:trace>
  <inkml:trace contextRef="#ctx0" brushRef="#br0" timeOffset="10761.653">20038 4039 0,'-18'-17'32,"18"-1"-17,0 0 1,-17 1-16,17-1 16,17 0-16,-17 1 15,0-1-15,0 1 0,0-1 16,0 0-16,-17 1 0,17-1 15,0 0 1,-18 18-16,36 0 16,17 0-1,-18 0-15,36 0 16,-17 0-16,-1 0 16,0 18-16,-17-18 15,-18 18-15,0-1 16,0 1-16,-18 0 15,18-1-15,0 1 16,-17-18 0,34 17-1,1-17 1,-1 0-16,1 0 16,17 0-16,-17-17 15,0-1-15,-18 1 16,0-1-1,-18 18-15,18 18 32,0-1-17,18 1-15,-1-1 16,1-17-16,0 0 16,-1 0-16,18 0 15,-17 0-15,0-17 16</inkml:trace>
  <inkml:trace contextRef="#ctx0" brushRef="#br0" timeOffset="10983.957">20602 3581 0,'0'0'15,"-35"-106"-15,17 53 0,1 0 16,-19-18-16,19 71 15,-1 53 1,18-17-16,0 105 16,18-88-16,35 88 15,-18-88-15,0 0 16,1-18-16,-1 0 0,35 18 16,-52-35-16,17-18 15,-17 0-15,-18-18 16</inkml:trace>
  <inkml:trace contextRef="#ctx0" brushRef="#br0" timeOffset="11105.231">20779 3863 0,'17'53'0,"1"-36"16,17 19-16,-17-36 15,-1 17-15</inkml:trace>
  <inkml:trace contextRef="#ctx0" brushRef="#br0" timeOffset="11634.646">20937 3898 0,'18'0'15,"-36"0"-15,54 0 0,-1-17 16,-17-1 0,-18 0-1,0 1-15,0-1 0,-18 18 16,0 0-1,18 18 1,0-1-16,18 1 16,0 0-16,-1-18 15,1 17-15,-1-17 16,1 0 0,-18-17 15,18 17-31,-1-18 15,1 18 1,0 0-16,-1-18 16,1 18-16,0 0 0,-1-17 15,1 17 1,0 0 0,-18-18-16,35 18 15,0-18-15,-17 1 16,-18-1-1,17 0-15,-17 1 16</inkml:trace>
  <inkml:trace contextRef="#ctx0" brushRef="#br0" timeOffset="11789.193">21308 3651 0,'0'0'16,"17"124"-16,-17-71 0,36 52 15,-19-69-15,19 17 16,-1-36-16,-17 1 16</inkml:trace>
  <inkml:trace contextRef="#ctx0" brushRef="#br0" timeOffset="12441.54">22648 3722 0,'-70'53'16,"140"-106"-16,-175 141 16,87-53-16,0 1 0,36 16 15,0-34-15,34 0 16,1-18-16,36-18 15,-37 0-15,-16-17 16,-1 0-16,0 0 16,1-54-16,-36 37 15,-18-54-15,0 35 16,-52-35-16,34 71 16,-16 0-16,16 35 15,1 35 1,35 0-16,-18 89 15,36-54-15,53 54 16,-36-71-16,71 35 16,-53-53-16,52 18 15,-69-35-15,17-1 16</inkml:trace>
  <inkml:trace contextRef="#ctx0" brushRef="#br0" timeOffset="12696.821">23089 3792 0,'53'-17'16,"-35"17"-16,17-18 15,18 0-15,-18 1 16,-17-1-16,0 1 16,-36-1-16,0 18 15,-17-18 1,0 18-16,0 36 15,17-19-15,18 36 16,0-18-16,18 18 16,17-35-16,18 17 15,0-17-15,17-18 16,-52 0-16</inkml:trace>
  <inkml:trace contextRef="#ctx0" brushRef="#br0" timeOffset="12936.226">23477 3687 0,'0'0'15,"-17"17"-15,-1 1 0,18 17 16,18-17-16,-18-1 16,35 19-1,-17-19-15,-1 19 16,-17-19-16,0 1 15,0-1-15,-35 1 16,17 0-16,-17-18 16,17 0-16,-17 0 15,18 0-15,17-18 16</inkml:trace>
  <inkml:trace contextRef="#ctx0" brushRef="#br0" timeOffset="13552.561">23654 3757 0,'-18'53'16,"36"-106"-16,-36 124 0,36-18 15,-1-18 1,1-18-16,0 1 0,52 0 15,-34-18-15,34 0 16,-52-18-16,35 0 16,-36 1-16,-17-1 15,0-17 1,-17 0-16,-19-1 16,1 36-1,17 18 1,18 0-16,0 17 15,0-17-15,53 34 16,-35-34-16,17-18 16,1 18-16,-1-18 15,0 0-15,-35-18 16,18 0 0,-18 1-16,0-1 15,-18 1-15,36 34 31,-1 1-15,-17-1-16,18 19 16,0-36-16,-1 17 15,-17-34 17,0-1-17,18 0-15,0 1 16,-1 17-16,1 0 15,-1-18-15,1 18 0,0 18 0,-18-1 16,0 1 0,0 0-1</inkml:trace>
  <inkml:trace contextRef="#ctx0" brushRef="#br0" timeOffset="13747.279">24324 3792 0,'18'18'15,"17"-18"1,-17 0-16,52-18 16,-52 18-16,17-17 0,-17-19 15,-1 19-15,-17-18 16,0 17-16</inkml:trace>
  <inkml:trace contextRef="#ctx0" brushRef="#br0" timeOffset="13930.621">24500 3528 0,'-17'70'15,"34"-140"-15,-34 193 0,-1-35 16,18-52-16,0 52 15,18-53-15,17 18 16,0-35-16,18 17 16,-17-35-16,16-18 15,-16 1-15</inkml:trace>
  <inkml:trace contextRef="#ctx0" brushRef="#br0" timeOffset="14030.954">25065 3916 0,'0'0'16,"18"-18"-16,-1 1 0,-17-1 16</inkml:trace>
  <inkml:trace contextRef="#ctx0" brushRef="#br0" timeOffset="22184.701">7391 4904 0,'0'-18'0,"0"0"16,-18 1-16,0 17 15,1-18-15,-1 36 16,1-1-16,-19 36 16,19 0-1,-1 0-15,18 0 0,0 0 16,18 0-16,-1 0 0,1 0 15,17 0-15,0-18 0,-17 18 16,70 0-16,-52-36 16,52-17-16,-35 0 15,-18-17-15,-17-19 16</inkml:trace>
  <inkml:trace contextRef="#ctx0" brushRef="#br0" timeOffset="22627.062">7743 5221 0,'18'71'15,"-36"-142"-15,36 177 0,-18-71 0,18 18 16,-18-35-16,17-1 16,-17-34-1,0-1-15,18-35 16,-18 18-16,0 17 0,0-17 15,18-36 1,-1 36-16,-17 18 0,18-1 16,0 18-16,-1 0 0,1 18 15,0-18-15,-1 35 0,-17-18 16,18 1-16,-1 0 0,-17-1 16,0 1-1,0 0-15,0-36 16,18-17-1,-18 17-15,18-35 16,-1 36-16,1 17 16,0-18-16,-1 18 0,1 35 15,0-17-15,-1 35 16,1-18-16,-18 18 16,17-18-16,1 1 15,-18-19-15,18 1 16,-1-18-1</inkml:trace>
  <inkml:trace contextRef="#ctx0" brushRef="#br0" timeOffset="22967.385">8696 5027 0,'-18'18'15,"1"-18"-15,-19 17 16,19-17-16,-1 18 15,18 0-15,0-1 16,35 36-16,-17-53 16,53 35-16,-18-17 15,17 17 1,-35-35-16,18 18 16,-35-18-16</inkml:trace>
  <inkml:trace contextRef="#ctx0" brushRef="#br0" timeOffset="23123.198">8678 5327 0,'0'0'16,"53"18"-16,-35-1 0,35-17 15,-36 18-15,1-18 16,0 0-16,-18 18 15</inkml:trace>
  <inkml:trace contextRef="#ctx0" brushRef="#br0" timeOffset="23584.461">9260 4974 0,'0'0'0,"18"0"15,17 0-15,-17 0 16,53 0-16,-19 0 16,1 0-16,36 18 15,-72 17 1,-34 0-16,-1 1 15,0-19-15,-52 36 16,52-18-16,-17 1 16,35-19-1,17 1-15,36-18 16,-35 0-16,17 0 0,36 0 16</inkml:trace>
  <inkml:trace contextRef="#ctx0" brushRef="#br0" timeOffset="24231.346">9860 5186 0,'0'0'0,"0"17"16,0 1-16,0 0 0,35-1 15,-17-17-15,0 0 16,-1 0-16,19 0 16,-19 0-16,1-17 15,-18-1-15,0 0 16,0 1-16,-18-18 16,18 17-16,-17 0 15,-1 18-15,0-17 0,-17 17 16,35-18-1,-18 18-15,36 0 16,0-18 0,-1 18-16,19 0 15,-1 0 1,-17 0-16,17 0 16,-18 0-16,1 0 15,0 0-15,-1 0 0,1 0 16,-18 18-1,-18 0 1,18-1 0,0 1-16,18 17 15,-18-17-15,18-1 16,-1-17-16,1 18 0,17-18 16,0 0-1,1 0-15,-19-18 16,19-17-16,-36 18 15,0-1-15,0 0 0,0 1 16,-53-19-16,35 36 16,-35-17-1,18 17-15,17 0 0,1 0 16,-1 0 0,36 0-16,-1 17 15,1-17-15,17 0 16</inkml:trace>
  <inkml:trace contextRef="#ctx0" brushRef="#br0" timeOffset="24548.038">10636 5027 0,'0'0'0,"-17"18"0,-19 17 16,36 0-16,0 18 16,18-35-16,17 35 15,1-36 1,-19-17-16,18 18 0,36-36 16,-36 1-16,18-36 15,-35 35-15,-18-35 16,-18 18-16,-35 0 15,18 17-15,-18 18 16,18 0-16,0 0 16,35 18-16,0-1 15</inkml:trace>
  <inkml:trace contextRef="#ctx0" brushRef="#br0" timeOffset="24792.703">11042 4657 0,'53'70'0,"-106"-140"0,141 193 15,-17-35-15,-18-35 16,-18-17-16,53 52 15,-53-35-15,-17 35 16,-18-35-16,-71 35 16,19-35-16</inkml:trace>
  <inkml:trace contextRef="#ctx0" brushRef="#br0" timeOffset="28673.836">3016 7320 0,'36'0'16,"16"0"-16,1 18 15,0-18-15,35-18 16,-17 1-16,17 17 15,159-53-15,-123 35 16,-71 18 0,-36 18-1,-34-18-15</inkml:trace>
  <inkml:trace contextRef="#ctx0" brushRef="#br0" timeOffset="28824.542">3440 7408 0,'53'89'15,"-106"-178"-15,141 230 0,-35-35 16,-18-53 0,36 18-16,-54-18 15,36 0-15,-35-18 16,-1-17-16,1-18 0</inkml:trace>
  <inkml:trace contextRef="#ctx0" brushRef="#br0" timeOffset="29213.89">3951 7726 0,'18'70'16,"-36"-140"-16,53 176 0,-17-71 16,0-17-16,-1 17 15,19-35-15,-1 18 0,0-18 0,0 0 16,18-36-16,-17 19 15,-19-1-15,1-53 16,0 18 0,-18 36-16,-18-18 15,0 35-15,18 17 16,18 1-16,-18 17 0,53 71 16,-36-53-1,19 0-15,-1 0 0,-17 0 16,35 52-16,-36-69 15,-17 17-15,0-36 16,-35 19-16,17-36 16,-17 0-16,0 0 0,-18 0 15,18-18-15,-54-17 16,72 17-16,-36-35 16,53 35-16</inkml:trace>
  <inkml:trace contextRef="#ctx0" brushRef="#br0" timeOffset="29613.464">4710 8026 0,'0'0'16,"35"141"-16,-17-71 0,-1 54 15,-17-54 1,18-34-16,-18-19 16,0 1-16,-18-36 0,18-35 15,-17 0 1,17 1-16,-18-19 0,18 0 16,-18-70-16,1 53 15,17-71-15,0 71 16,35 18-1,18 52-15,-18 36 16,36 35-16,-54-1 16,-17 37-16,0-36 15,-53 17-15,36-52 16,-54 17-16,54-17 16,-36-36-1,35 18-15,18-53 16,0 36-16</inkml:trace>
  <inkml:trace contextRef="#ctx0" brushRef="#br0" timeOffset="29913.527">5133 7655 0,'0'0'0,"-18"18"0,18 52 0,0-34 15,18 34 1,0-34-16,-1-1 15,1-17-15,-18-1 0,35 18 16,-17-35-16,-1 0 16,-17-17-16</inkml:trace>
  <inkml:trace contextRef="#ctx0" brushRef="#br0" timeOffset="30074.562">5168 7391 0,'0'0'16,"0"17"-1,18 1 1</inkml:trace>
  <inkml:trace contextRef="#ctx0" brushRef="#br0" timeOffset="31143.051">5592 7602 0,'-18'0'16,"0"0"-16,18 18 0,-35 0 15,17-1-15,1 19 16,17-1-16,-18 0 15,18 0-15,18 1 0,17 17 16,0-36-16,1-17 16,16 0-16,-16 0 0,70-53 15,-71 36-15,35-36 16,-34 17-16,-19 19 16,-17-1-16,0-17 0,0 17 15,-17 18-15,-36 36 16,17-1-16,1 18 15,18-18 1,17 18-16,0-35 16,52 17-16,-16-35 15,-1 0-15,0 0 0,1 0 16,-1-18-16,0-17 16,-17 17-16,-1-17 15,-17 17-15,0-17 16,-17 35-16,-1-18 15,1 36-15,-1 0 16,18 17-16,18 0 16,-1-17-16,18-18 15,-17 0-15,53-18 16,-36 1-16,18-54 16,-36 36-16,19-53 15,-36 35-15,0-53 16,-18 53-16,-17-70 15,17 70 1,-52-53-16,52 88 16,-17 36-16,17 17 15,18 89-15,0-54 16,18 1 0,17-1-16,0-17 0,53 53 15,-35-71-15,71 36 16,-71-54-16,-18 1 15,0-18-15,-17 18 0,0-18 16</inkml:trace>
  <inkml:trace contextRef="#ctx0" brushRef="#br0" timeOffset="32072.194">8149 7532 0,'0'-35'16,"0"52"0,18 71-1,-18-35-15,17 53 16,1-53-1,-18 18-15,0-54 16,0 1-16,-18-53 16,18-36-1,0 18-15,18-53 16,0 53 0,-1 0-16,1 18 15,0 35-15,-1 0 16,1 0-16,0 18 0,-1-1 15,-17 1-15,18 17 0,-18 1 16,0-19-16,0 1 16,0-36-1,17-17-15,19-18 16,-19 18-16,19-18 16,-19 35-16,1 18 15,0 0-15,-1 0 16,1 36-16,0-19 15,-1 54-15,-17-36 16,18 36-16,-18-54 16,17 36-16,1-53 15,17 0 1,1 0-16,-19-18 16</inkml:trace>
  <inkml:trace contextRef="#ctx0" brushRef="#br0" timeOffset="32206.796">8872 7620 0,'0'0'0,"0"35"0,36 53 16,-19-52-16,-17-1 15,18-17-15,0 17 0,-1-17 0,1-18 16,17 0 0,-35-18-16</inkml:trace>
  <inkml:trace contextRef="#ctx0" brushRef="#br0" timeOffset="32339.001">8908 7320 0,'-18'-35'15,"36"70"-15,-18-88 0,17 53 16,1 0-16,0 0 16,-1 0-16,1 18 15</inkml:trace>
  <inkml:trace contextRef="#ctx0" brushRef="#br0" timeOffset="32889.092">9208 7655 0,'0'0'0,"0"36"0,0-1 15,0-18-15,17 1 16,-17 0-16,0 17 0,18-17 16,-18-1-1,0-34-15,0-1 16,0-35-16,0 18 15,17-36-15,-17 54 16,36-36-16,-19 35 16,19 0-1,-19 18-15,19 36 16,-36-1-16,17 36 16,-17-36-16,0 18 15,0-36-15,18 19 16,-1-36-1,1 0-15</inkml:trace>
  <inkml:trace contextRef="#ctx0" brushRef="#br0" timeOffset="33378.054">9631 7638 0,'17'0'31,"36"-18"-31,-17 18 16,-19 0-16,19 0 0,-19 0 16,1 0-16,-36 0 31,-17 18-16,17-18-15</inkml:trace>
  <inkml:trace contextRef="#ctx0" brushRef="#br0" timeOffset="33494.723">9737 7638 0,'-18'0'15</inkml:trace>
  <inkml:trace contextRef="#ctx0" brushRef="#br0" timeOffset="33802.577">9737 7743 0,'0'18'16,"0"35"-1,0-35-15,17 35 16,19-18 0,-19-17-16,1-1 15</inkml:trace>
  <inkml:trace contextRef="#ctx0" brushRef="#br0" timeOffset="34174.148">10107 7655 0,'18'-17'0,"-1"17"15,1 0-15,17-18 16,1 0-16,-1 18 0,18-17 16,-36 17-16,1-18 15</inkml:trace>
  <inkml:trace contextRef="#ctx0" brushRef="#br0" timeOffset="34546.5">10389 6985 0,'36'88'0,"-72"-176"0,89 247 16,-17-18-16,-19-53 15,1-35-15,-1 18 16,1-19-16,0 37 15,-18-54-15,0-17 16,0-36-16,0-17 16,0-1-16,17-17 15,1 18-15,53 0 16,-36 35 0,35 0-16,-52 0 15,35 53-15,-35-36 16,-18 19-16,0-19 15,-18 1 1,0 0-16,-17-18 16,35-18-1</inkml:trace>
  <inkml:trace contextRef="#ctx0" brushRef="#br0" timeOffset="34964.484">11024 7479 0,'0'0'0,"-17"18"0,-19 34 16,1-16-16,35-1 16,0-17-16,0 17 0,18 0 15,-1-17-15,19-18 16,17 0-16,-36-18 16,19-17-16,-19 17 15,-17 1-15,0-19 0,0 19 16,-17-1-16,-1 0 0,0 1 15,-17 17 1,17 0-16,18 35 16,0-17-16,36 17 15,-19-17-15,19-1 0,-19 1 16,18-18-16,1 0 16,-19 0-16,19-35 15,-36 17-15,0 0 0,0-35 16,0 36-16,-18-36 15,18 35 1,18 1-16,-1-1 16,54 0-1,-54 18-15,72-17 16,-36-1-16,-36 18 16,1-18-16</inkml:trace>
  <inkml:trace contextRef="#ctx0" brushRef="#br0" timeOffset="35119.594">11395 7214 0,'0'18'15,"0"0"-15,0 17 16,0 0-16,17 0 0,1 1 16,0 52-1,-1-53-15,1 0 0,17 18 16,-17-35-16</inkml:trace>
  <inkml:trace contextRef="#ctx0" brushRef="#br0" timeOffset="35580.265">11695 7444 0,'-18'35'15,"36"-70"-15,-54 88 0,36-36 16,0 18-16,18-17 0,-18 17 15,18-17-15,17 0 0,-17-18 16,34 17 0,-34-34-16,0-1 15,-1 0-15,1-17 0,0-18 16,-1 0-16,1-35 16,-18 35-16,0-53 15,0 53-15,-35-35 16,17 71-16,0-1 15,18 53 1,18 71-16,-18-53 16,18 18-16,-1 34 15,-17-52-15,18 18 16,-18-36-16,18-17 16,-1-18-16,1 0 15,-1 0-15,1-18 16,0 0-16,35 1 0,-36-1 15,19 18 1,-19 0-16,18 18 16,-35-1-16,18 19 15,-18-19-15,0 1 16,-18 0-16,1-1 0</inkml:trace>
  <inkml:trace contextRef="#ctx0" brushRef="#br0" timeOffset="36176.847">13529 7285 0,'0'0'15,"-53"-35"-15,18 17 0,-36 0 16,54 18-16,-36 18 16,53 0-16,0 52 15,17-17-15,1-18 16,17 1-16,71 34 16,-71-35-16,36 1 15,-36-19-15,-35 1 0,18-18 16,-36 0-16,-35 0 15,18 0-15,-36 0 16,54-18-16,-18-17 16,35 0-1,0 0-15</inkml:trace>
  <inkml:trace contextRef="#ctx0" brushRef="#br0" timeOffset="36310.256">13794 7408 0,'0'0'15,"35"106"-15,-17-53 0,-1-18 0,1 36 16,-1-36 0,1-35-16,0 18 15,-1-18-15,-17-18 0,18 1 16</inkml:trace>
  <inkml:trace contextRef="#ctx0" brushRef="#br0" timeOffset="36415.428">13829 7197 0,'-18'0'16,"18"17"-16</inkml:trace>
  <inkml:trace contextRef="#ctx0" brushRef="#br0" timeOffset="36888.208">14005 7355 0,'36'18'15,"-19"-18"-15,18 18 0,1-18 16,-19 17-16,19-17 16,-19 18-16,-17 0 15,-35-1 1,17 1-16,1 17 15,17-17-15,17 17 16,19-17-16,-1-18 16,0 0-16,1 17 15,-1-17-15,0 0 0,-17-17 16,35 17-16,-36-18 16,1-17-16,-18 17 15,0-17-15,0 17 16,-18 1-1,1 17-15,-19 0 16,19 0-16,-1 17 16,18 1-16,0 17 0,0-17 15,35 17-15,-17-17 0,70 17 16,-53-35-16,18 0 16,-17 0-16,-1 0 15,35-18-15,-52 1 16,17-19-16,-35 19 15</inkml:trace>
  <inkml:trace contextRef="#ctx0" brushRef="#br0" timeOffset="37160.162">14799 7479 0,'18'0'15,"-18"18"1,17-1-16,1 18 16,0-17-16,17 17 15,-17-35-15,-1 18 16,-17 0-16,-17-18 31,-19 0-31,19 0 16,-19-18-16,19 18 15,-1-18-15,0 18 0,1-17 16,-1 17 0</inkml:trace>
  <inkml:trace contextRef="#ctx0" brushRef="#br0" timeOffset="37346.164">15346 7020 0,'0'71'0,"0"-142"0,0 159 15</inkml:trace>
  <inkml:trace contextRef="#ctx0" brushRef="#br0" timeOffset="37471.455">15522 7408 0,'-17'-17'16</inkml:trace>
  <inkml:trace contextRef="#ctx0" brushRef="#br0" timeOffset="38678.371">7461 8925 0,'0'0'15,"-70"36"-15,34-1 0,-52 88 16,35-52-16,0 88 15,53-89-15,18 71 16,35-53 0,-18-52-16,71-1 15,-35-17-15,-18-18 16,17-18-16,-35 0 0,18 1 16,-35-1-16,0 0 0,-36-17 15,0 18-15,1-1 0,-36 18 16,17-18-16,-34 18 0,-54 0 15,72 0 1,-37 18-16,72 0 16,-1-18-16,71-18 15</inkml:trace>
  <inkml:trace contextRef="#ctx0" brushRef="#br0" timeOffset="38906.583">8043 9031 0,'-35'0'16,"70"0"-16,-88 18 15,18-1-15,18 19 16,-1-1-16,0-17 0,18 17 0,18 0 16,0 0-16,-1-17 0,71 17 15,-35-17-15,53-18 16,-53-18-1,35 1-15,-70 17 16,-1-36-16</inkml:trace>
  <inkml:trace contextRef="#ctx0" brushRef="#br0" timeOffset="39063.06">8255 9208 0,'0'0'15,"35"123"-15,-17-52 0,0-19 16,17 37-16,-18-54 16,36 18-1,-35-36-15,0 1 0</inkml:trace>
  <inkml:trace contextRef="#ctx0" brushRef="#br0" timeOffset="42993.462">9825 9454 0,'0'18'0,"0"17"15,0 1-15,-35 34 16,17-35-16,-17 18 16,17-35-16,0-18 15,-17 18 1,0-18-16</inkml:trace>
  <inkml:trace contextRef="#ctx0" brushRef="#br0" timeOffset="43833.854">10672 8961 0,'0'17'16,"0"18"-16,0-17 15,17 53-15,1-18 16,-18 0-16,17 52 16,1 1-1,-18-53-15,18-18 0,-1 18 16,19-35 0</inkml:trace>
  <inkml:trace contextRef="#ctx0" brushRef="#br0" timeOffset="44116.019">10989 8996 0,'88'-18'0,"-176"36"0,212-36 16,-72 18-16,54 35 15,-70-17-15,-19 17 0,1 54 16,-18-36-16,-18 52 16,1-69-16,-19 34 15,19-35 1,-1-17-16,18 0 16,18-18-16,52-18 15,-35 0 1,36 1-16</inkml:trace>
  <inkml:trace contextRef="#ctx0" brushRef="#br0" timeOffset="44534.981">11783 8996 0,'0'0'15,"-18"0"-15,-17 0 0,17 17 0,1-17 16,-1 36-16,18-19 0,18 36 16,-1-17-1,36 52-15,-18-53 16,-17 0-16,0 1 0,17-1 16,-17 35-16,-18-52 15,-18 17 1,0-35-16,-17 0 0,17 0 15,1 0-15,-18-35 16,17 17-16,18-34 16,18 16-16,-1 19 15,1-19-15,17 1 0,18-18 16,-18 18-16,1-18 16,-36 18-16,0-1 15,-18 19-15,-35-1 16,18 0-16,-36 18 15,36 18-15,17 0 16,36-1-16,0-17 16</inkml:trace>
  <inkml:trace contextRef="#ctx0" brushRef="#br0" timeOffset="44713.585">12506 9472 0,'-35'88'15,"70"-176"-15,-88 194 0,18-71 16,17-17-16,1-1 0,-36 19 16,17-19-16</inkml:trace>
  <inkml:trace contextRef="#ctx0" brushRef="#br0" timeOffset="47131.712">13335 8802 0,'18'-35'15,"-36"70"-15,71-88 0,17 35 16,-17 18-16,53 18 15,-70 0-15,-1 17 16,-18 35-16,-17-17 16,-52 53-16,34-53 15,-17 0-15,-1-18 0,19 18 16,-36 18-16,53-36 16,0 18-1,35-35-15,36-1 16,-36-17-16,18 0 15,0 0-15,-18-17 0</inkml:trace>
  <inkml:trace contextRef="#ctx0" brushRef="#br0" timeOffset="47520.846">14182 8872 0,'0'0'16,"35"-35"-16,0 17 0,36-17 16,-54 18-16,19-1 15,-19 18 1,-34 0-16,-19 18 16,1-1-16,-71 36 15,71-35-15,-36 35 16,54-18-16,-1 0 15,18-17-15,0-1 0,53 36 16,-18-35-16,54 17 16,-36-17-16,-18 0 15,35 35-15,-52-53 16,-36 35-16,1-18 16,-54 1-1,1 0-15,34-18 0,1 17 16,-18-17-1,53-17-15,53-19 16</inkml:trace>
  <inkml:trace contextRef="#ctx0" brushRef="#br0" timeOffset="47798.708">15028 8678 0,'0'0'15,"-17"18"-15,-54 35 0,18-18 16,-17 89 0,34-71-16,19 17 0,-1 54 15,36-71-15,35 17 16,0-52-16,35-1 16,-18-17-16,19-17 15,-54-1-15,-18 0 16,1 1-16,-18-18 0,-18-18 15,1 35 1,-54 0-16,36 1 16,-36 17-16,36 17 15</inkml:trace>
  <inkml:trace contextRef="#ctx0" brushRef="#br0" timeOffset="47993.087">15769 9260 0,'0'0'0,"35"18"0,-35 0 0,0 17 16,-35 18-16,0-18 16,-36 36-16,36-54 15,-18 36 1,18-35-16,17-18 15</inkml:trace>
  <inkml:trace contextRef="#ctx0" brushRef="#br0" timeOffset="48793.657">16722 8731 0,'17'0'16,"1"0"-16,0 0 15,17 0-15,0-17 0,36 17 16,-36 0-16,18-18 15,-18 18-15,-17 0 16,-1 0-16,-17 18 16,-17-18-1</inkml:trace>
  <inkml:trace contextRef="#ctx0" brushRef="#br0" timeOffset="49077.723">16828 8714 0,'0'0'15,"-18"70"-15,18-35 0,0 54 16,0-36-16,0-18 16,0 0-16,0-17 0,35 35 15,-17-53-15,52 17 16,-17-17-16,-17 0 16,52 0-16,-35 18 15,0 17 1,-36-17-16,-17 17 0,-17 36 15,-19-54-15,1 19 16,-18-19-16,18 1 16,-36-18-1,36-18-15,0-17 16,35 17-16,0-17 16</inkml:trace>
  <inkml:trace contextRef="#ctx0" brushRef="#br0" timeOffset="49444.345">17498 8802 0,'0'70'0,"17"-17"15,-17 0-15,18-18 0,0 18 16,-1-17-16,1 52 16,0-53-16,-1-17 0,1-1 15,-18 1-15,35-18 16,-17-18-16</inkml:trace>
  <inkml:trace contextRef="#ctx0" brushRef="#br0" timeOffset="49717.349">17833 8802 0,'0'0'16,"70"53"-16,-17-36 0,-17 1 16,52 17-16,-70 1 15,-1 16-15,-34-16 16,-1 17-16,0-18 15,-17 0-15,-18 36 16,53-36-16,0 18 16,18-35-16,-1-18 15,19 17-15,-1-17 0,0 0 0,18 0 16,53-17-16,-71-1 16,18 18-1</inkml:trace>
  <inkml:trace contextRef="#ctx0" brushRef="#br0" timeOffset="60678.548">7620 10336 0,'0'-17'16,"18"17"-1,-1 0 1,19 0-16,-1 17 15,-18-17-15,1 18 0,0 35 16,-18-18 0,-18 18-16,18-18 15,-18 1-15,-17-1 0,18 18 16,-1-35-16,0-1 16,36 1-1,0-18-15,34 0 16,-16 0-16,-19 0 15,1 0-15,17 0 16,-17 0-16,17 0 16,-17 0-16,0-35 15</inkml:trace>
  <inkml:trace contextRef="#ctx0" brushRef="#br0" timeOffset="60995.206">8167 10195 0,'-18'-17'0,"36"34"0,-53-34 16,17 34-16,0 19 15,18 16 1,0-16-16,0-1 0,18-17 15,17 35-15,-17-36 16,-1-17-16,19 18 16,-19-18-16,1 0 15,-18-18-15,0 1 16,0-1-16,-18 18 0,1-18 16,-1 1-1,0 17-15,1 0 0,-1 17 16,1 1-16</inkml:trace>
  <inkml:trace contextRef="#ctx0" brushRef="#br0" timeOffset="61624.889">10989 10195 0,'0'0'16,"18"0"-1,-1 0-15,36 36 16,-35-36-16,17 52 15,-17-34-15,-18 35 16,0-35-16,-35 35 16,17-36-1,0 36-15,1-53 16,17 18-16,17-18 0,1 0 16,35 17-16,-36-17 15,36-17 1,-17-1-16,17 1 15</inkml:trace>
  <inkml:trace contextRef="#ctx0" brushRef="#br0" timeOffset="61897.318">11324 10178 0,'0'0'0,"0"-18"0,35 0 16,-17 1-16,35-1 15,-35 18-15,-1-18 16,19 18-16,-19 0 16,1 0-16,-18 18 15,0 17-15,-18 1 16,1 34-16,-1-35 16,18 1-16,0-19 15,18 19 1,-1-36-16,18 17 15,-17-17-15,17-17 16</inkml:trace>
  <inkml:trace contextRef="#ctx0" brushRef="#br0" timeOffset="62018.62">11412 10336 0,'0'0'15,"0"-17"-15,36-1 0,34-17 16,-35 35-16,54-35 15,-72 35-15,19 0 16</inkml:trace>
  <inkml:trace contextRef="#ctx0" brushRef="#br0" timeOffset="62657.983">13847 10054 0,'17'0'16,"1"0"-1,-1 0-15,19 18 16,-19-1-16,-17 36 16,0-35-16,0 17 15,-17 18-15,-1-18 16,18 18-16,0-17 16,0-1-16,18-17 15,-1-1-15,19 1 16,-19-18-16,19 0 0,16 0 15,-34 0-15,17 0 16,-17 0-16</inkml:trace>
  <inkml:trace contextRef="#ctx0" brushRef="#br0" timeOffset="63103.147">14376 9895 0,'-36'-17'16,"72"34"-16,-89-34 0,35 17 0,1 0 16,34 17-1,1 19 1,-1-19-16,1 1 15,17 17-15,-17-17 0,0 17 16,-1-17-16,1 17 0,-18 0 16,0-17-16,0 0 15,-18-18-15,1 0 16,-1 0-16,0 0 0,1-18 16,-1-17-16,0 17 15,18 0-15,0-34 16,18 16-1,0 19-15,17-1 0,-17 0 16,17-17-16,-17 35 16,-18-18-16,0 1 15,-18 17-15,0 0 16,-35 0-16,36 17 16,-1-17-16,0 18 15,18 0-15</inkml:trace>
  <inkml:trace contextRef="#ctx0" brushRef="#br0" timeOffset="63737.465">17004 10001 0,'0'0'15,"18"-17"-15,34 17 16,-16 0 0,-1 0-16,18 17 15,-18 1-15,-17 17 16,-1-17-16,-34 52 15,-18-52-15,-18 70 16,17-70-16,-17 52 16,36-52-16,-1 0 15,18-1-15,18 1 0,17-18 16,0 0-16,54 0 16,-54 0-16,18 0 15,17-18 1,-52 18-16</inkml:trace>
  <inkml:trace contextRef="#ctx0" brushRef="#br0" timeOffset="64092.448">17727 9948 0,'-18'-17'15,"36"34"-15,-53-52 0,0 35 0,17 0 16,0 0-16,18 18 0,-17-18 16,17 17-16,17 1 15,19 0 1,-19-18-16,1 0 0,17 0 16,-17 0-16,-1-18 15,-17 0 1,0 36 31,0 17-47,18-17 15,0 17 1,-1-35-16,-17 18 16,18-1-16,0-17 15</inkml:trace>
  <inkml:trace contextRef="#ctx0" brushRef="#br0" timeOffset="76467.588">24994 8661 0,'18'0'0,"17"17"16,-17 1-1,0 35-15,34 70 16,-34-52-16,0 70 16,-18-88-16,17 53 15,-17-71-15,0 0 16,18 1-16,-18-19 0,0 1 16,18-36-1</inkml:trace>
  <inkml:trace contextRef="#ctx0" brushRef="#br0" timeOffset="76744.664">25523 8978 0,'-17'18'16,"-18"52"-16,35-34 15,-18 34-15,18-34 16,35 16-1,0-34-15,36 0 16,-18-18-16,18-18 16,-36 0-16,0-17 15,-17 0-15,-36-36 16,-17 36-16,-18-18 16,18 35-16,-36 1 15,36-1-15,-1 18 16,19 0-16</inkml:trace>
  <inkml:trace contextRef="#ctx0" brushRef="#br0" timeOffset="77022.139">25929 8855 0,'0'-18'15,"0"36"-15,18-36 0,35 18 16,-18 18-16,0 17 16,1-17-16,-19 17 0,1 35 15,-18-34-15,-35 34 16,17-34-16,0-1 16,-17 0-16,17-17 0,1 17 15,17-17-15,17-1 16,19-17-16,-19 0 15,19 0-15,16 0 0,1-35 16</inkml:trace>
  <inkml:trace contextRef="#ctx0" brushRef="#br0" timeOffset="77245.774">26388 8961 0,'0'0'15,"0"17"-15,0 18 16,0 18 0,17-35-16,19 35 15,-1-35-15,36-1 16,-36-17-16,35 0 16,-34-17-16,-1-1 15,-17 18-15,-18-35 16,0 17-16</inkml:trace>
  <inkml:trace contextRef="#ctx0" brushRef="#br0" timeOffset="77418.545">26635 8996 0,'0'0'0,"17"53"15,-17-18 1,18 0-16,0 1 0,-18-1 15,17 35-15,1-34 0,-18-1 16,0-17-16,0 17 16,0-17-16</inkml:trace>
  <inkml:trace contextRef="#ctx0" brushRef="#br0" timeOffset="78269.8">25541 10037 0,'18'0'15,"52"-18"1,-34 18-16,-1 0 15,0 0-15,0 18 0,1 17 16,-36-18-16,-18 54 16,0-53-16,-17 17 15,18 0-15,-19 0 0,1 1 16,17-19-16,18 1 16,0 0-16,18-18 15,53 0-15,-36 0 16,53 0-16,-53 0 15,18 17 1,-35-17-16</inkml:trace>
  <inkml:trace contextRef="#ctx0" brushRef="#br0" timeOffset="78518.884">26088 9895 0,'0'0'15,"0"18"1,18 35 0,-18-18-16,17-17 15,-17 17-15,18-17 0,-18-1 0,17 1 16,-17 0-16,18-1 15,0-34 1</inkml:trace>
  <inkml:trace contextRef="#ctx0" brushRef="#br0" timeOffset="78735.38">26300 10037 0,'-18'52'0,"36"-104"0,-36 122 15,36-52-15,-1-1 16,1-17-16,35 0 16,-36 0-16,36-17 15,-53-1-15,0-17 16,-17 0-16,-36-1 16,18 36-16,-36 0 15,36 0-15,-1 18 16</inkml:trace>
  <inkml:trace contextRef="#ctx0" brushRef="#br0" timeOffset="80476.07">25400 9719 0,'35'0'16,"-17"0"-16,35 0 0,0-18 16,0 18-16,70-17 15,-35 17-15,1-18 16,-1 18-16,18 0 0,105-18 16,-105 18-16,53-17 15</inkml:trace>
  <inkml:trace contextRef="#ctx0" brushRef="#br0" timeOffset="86665.102">7091 10954 0,'0'17'16,"-18"-17"0,18 18-16,0 0 15,0-1-15,18 19 16,-1-19-16,1 19 16,0-19-16,35 18 15,-36-17-15,19 0 16,52 17-16,-35-35 15,53 0-15,-36 0 16,89 0-16,-71 0 16,88 0-16,-70 0 15,-18 0-15,18-18 16,18 1-16,140-1 16,-123 0-16,159 1 15,-141 17-15,-18 0 0,177-18 16,-177 18-16,18 0 15,-18 0-15,0 0 0,0 0 16,0 0-16,-18 0 0,124 0 16,-141 0-1,106 18-15,-36-1 16,-17 1 0,-88 0-16,-18-1 0,-1-17 15,1 18-15,-17 0 0,-1-1 16,-17 1-16,17-18 15,-35 18-15,17-1 0,1-17 16,-18 18-16,18-1 16,-1-17-16,1-17 15,17-1 1,-17 1-16,35-19 16,-36 36-16,36-35 15,-17 17-15,34 1 16,-17 17-16,35-36 15,-17 36-15,52-17 16,-52 17 0,105-18-16,-87 18 15,105-17-15,-89 17 16,142 0-16,-123 0 16,140 0-1,-123 0-15,18 0 0,-18 0 16,18 0-16,17 0 15,-17 0-15,18 17 0,158 1 16,-159-18-16,195 0 16,-177 0-16,176 0 15,-194 0-15,212 0 16,-211 0-16,176-18 16,-195 1-16,142-1 15,-159 0-15,-17 1 16,-18-1-16,-1 0 0,90-52 15,-107 34 1,53-16-16,-88 34 16,-36 0-16,1 1 0</inkml:trace>
  <inkml:trace contextRef="#ctx0" brushRef="#br0" timeOffset="102220.43">3933 12400 0,'0'0'0,"0"18"15,18 52 1,-18 19-16,0-1 0,18 106 15,-18-88-15,0 70 16,17-105-16,-17-36 16,0 0-16,0 0 15,18-35 1,-18-17-16,0-36 0,0 0 16,18-88-16,-18 53 15,0-71-15,0 88 16,0-52-1,0 88-15,17 17 16,1 36-16,-18 52 16,18-17-16,-18 53 15,17-71-15,1-17 16,17-18 0,-17 0-16,-1-18 0,19-52 15,-19 17-15,1 17 16,-18-34-16,0 35 15,0 17-15,18 36 16,-18-1-16,17 89 16,-17-53-1,18 70-15,0-70 16,34 53-16,-34-53 16,17-18-16,1-17 0,-19 0 15</inkml:trace>
  <inkml:trace contextRef="#ctx0" brushRef="#br0" timeOffset="102554.755">4604 12859 0,'0'0'0,"-18"17"16,0 1-16,1 17 16,17 1-16,0-1 0,0 0 15,0 0-15,17-17 0,19 0 16,-19-1-16,19-34 15,-19 17-15,1-53 16,-18 35 0,0-35-16,0 18 15,-35 17-15,17 18 16,18 18 0,0 0-16,35 35 15,-17-36-15,17 1 16,1-1-16,16-17 15,-34 0-15,17 0 16,-17 0-16,-18-17 16,0-1-16,-18 1 0,-17-19 15,17 1-15</inkml:trace>
  <inkml:trace contextRef="#ctx0" brushRef="#br0" timeOffset="102726.754">4727 12524 0,'0'0'16,"36"141"-16,-19-71 0,1 1 16,17 70-1,-17-88-15,17 53 16,0-71-16,1 18 16,-19-53-16,1 0 15,-1 0-15</inkml:trace>
  <inkml:trace contextRef="#ctx0" brushRef="#br0" timeOffset="103026.783">4939 12894 0,'-35'35'0,"70"-70"16,-70 88-16,17-35 0,18-1 0,18 1 16,-18 0-16,17-1 15,19 1-15,-19-1 0,18 1 0,-17-18 16,17 0-16,1 18 0,17-36 15,-36 18 1,-17-18-16,18 1 0,-18-1 16,-18 1-16,18-1 0,-53-17 15,18 17-15,17 0 16,-35 36-16,53 0 16,-17 17-16,17-17 15,17 17-15,1-18 0,70 19 16,-35-19-16,53-17 15,-53 0-15,18-17 16,-54-1-16</inkml:trace>
  <inkml:trace contextRef="#ctx0" brushRef="#br0" timeOffset="103493.451">6703 12700 0,'0'0'16,"-35"0"-16,17 0 0,0 35 15,1-17-15,17 0 0,0-1 16,17 1-16,1-1 0,52 36 15,-34-35 1,52 35-16,-53-18 16,0 18-16,-17-35 15,-36 17-15,1-17 16,-54-1 0,36-17-16,-18 0 0,-17 0 15,52-17-15,0-36 16,36 18-16</inkml:trace>
  <inkml:trace contextRef="#ctx0" brushRef="#br0" timeOffset="104039.989">7091 12859 0,'-18'70'0,"36"-140"0,-36 158 15,18-70-15,0 17 16,18-17-16,17-18 15,-17 0-15,-1 0 0,19-18 16,-19 0-16,19-17 16,-19 17-16,1-35 15,0 18-15,-18 53 32,0 17-17,0-17-15,17-1 16,1-17-16,-18 18 15,17-18-15,1 0 0,-18-18 16,18 1-16,-18-1 16,0 0-16,17 18 15,1 0 1,17 0-16,-17 18 16,35 0-16,-18-18 15,0 0-15,71-18 16,-71 0-1,-35-17 1,-35 0-16,0 17 16,0 18-16,-18 18 15,35-1-15,0 19 16,36-19 0,0 1-16,-1 0 0,36-1 15,35 1-15,-35-18 16,0 0-16,-17 0 0,-1-18 15,0 18-15,-52 0 32,-1 0-32</inkml:trace>
  <inkml:trace contextRef="#ctx0" brushRef="#br0" timeOffset="104711.59">9507 12647 0,'0'0'0,"18"35"0,35 36 16,-35-18-16,-18 0 15,0-36-15,0 1 16,-18-18 0,-17-35-16,35 17 15,-18-17-15,18 0 0,0-1 16,18-34 0,-1 34-16,1 19 15,0 17-15,17 0 0,0 17 16,-17 19-16,17 17 15,-35-18-15,0 0 16,0-17-16,0-1 16,0-34-1,18-18 1,-1-1-16,19 1 16,-19 17-16,1 1 15,0 17-15,-1 53 16,-17-36-16,18 54 15,-18-36 1,35 18-16,-35-35 16,35 17-16,-17-35 15,0 0-15,-1 0 16,-17-18-16,18 1 0,0-19 16,-18 1-16</inkml:trace>
  <inkml:trace contextRef="#ctx0" brushRef="#br0" timeOffset="104839.742">10054 12718 0,'18'17'16,"-1"36"-16,1-35 16,-18 17-16,18-17 0,17 35 15,-17-36 1,-1-17-16,-17-17 16</inkml:trace>
  <inkml:trace contextRef="#ctx0" brushRef="#br0" timeOffset="104967.895">10089 12577 0,'0'0'0,"-17"-18"15,34 0 1,-17 1-16,36-1 16,-19 18-16,1 0 15</inkml:trace>
  <inkml:trace contextRef="#ctx0" brushRef="#br0" timeOffset="105379.891">10283 12788 0,'0'18'31,"18"-18"-31,-18 17 16,18 1 0,-18 0-16,17-1 15,-17 1-15,-17-18 16,17-35-1,17-18 1,-17 35-16,36-52 16,-19 52-1,19 0-15,-19 18 16,1 18-16,-18 0 16,18-1-16,-18 19 0,0 16 15,17-34 1,-17 17-16,18-17 15,-1-18-15</inkml:trace>
  <inkml:trace contextRef="#ctx0" brushRef="#br0" timeOffset="105534.284">10689 12735 0,'18'18'16,"-1"-18"-1,1 0-15,0 0 16,17 0 0,-17-18-16</inkml:trace>
  <inkml:trace contextRef="#ctx0" brushRef="#br0" timeOffset="106146.821">10777 12912 0,'0'17'16,"0"1"-16,18 35 15,-18-35-15,18-1 16,-1 1-1,1-18-15,0 0 16,-1-18-16</inkml:trace>
  <inkml:trace contextRef="#ctx0" brushRef="#br0" timeOffset="106513.661">10989 12294 0,'18'89'16,"-18"-19"-16,0-17 15,17 18-15,1-1 0,-18 1 0,18-18 16,-1 35 0,-17-71-16,0 1 15,0-36-15,0-35 16,0 36-16,18-18 15,17-1-15,0 19 0,1-1 16,34 18-16,-34 18 16,34 17-1,-70-17-15,18-1 0,-18 1 16,0-1-16,-36 19 16,19-36-16,-36 17 15,35-17-15,18-17 16,0-1-16,36-17 15,-19 17 1</inkml:trace>
  <inkml:trace contextRef="#ctx0" brushRef="#br0" timeOffset="107447.739">11483 12700 0,'0'0'16,"-18"18"-16,18-1 0,-17 19 16,-1-19-16,18 18 0,0 18 15,0-35 1,18 17-16,-1-17 15,36-18-15,-18-18 16,-17 18-16,17-35 16,-35 17-16,18 1 15,-18-19-15,-18-16 16,18 34-16,-17 0 16,-1 1-16,0 17 0,18 17 15,18 1 1,0 0-1,-1-18-15,36 17 16,-35-17-16,0 0 0,-18-17 16,0-1-1,0 0 1,0 1-16,0-1 16,17 0-16,36 1 15,0 17 1,-18-18-16,18 18 15,-35 0-15,0 0 0,-1 0 16,-17-18-16,-35 18 16,17 0-16,-35-35 15,36 18 1,-36-19-16,53 19 16,-18-1-16,18 0 15,0 1-15,35 34 16,-35 19-16,36 34 15,-19-35-15,1 54 16,-18-54-16,0 18 16,0-36-16,0 19 0,18-1 15,-18-17-15,17-18 16,1-36 0,0 19-16,-18-1 15,17-17-15,1 17 0,-18-17 16,0 17-16,0 1 15,0 34 1,0 36 0,17-18-1,-17-17-15,36 17 16,-1-17-16,18-18 16,-18 0-16,36-35 15,-54-1-15,36-34 16,-53 35-16,18-54 15,-18 54-15,-35-53 16,17 53-16,18 17 16,-35 0-1,35 54-15,0-1 0,0 53 16,17-53 0,36 54-16,-35-72 0,53 36 15,-54-53 1,36 18-16,-35-18 15,17 0-15,-17-18 16,-1 36 0,1-18-16,-18 17 15,18 19 1,-18-19-16,17 19 0</inkml:trace>
  <inkml:trace contextRef="#ctx0" brushRef="#br0" timeOffset="108365.027">11536 13776 0,'0'0'0,"17"0"15,1 18 1,53 52-16,35 54 16,-54-36-16,72 71 15,-71-89-15,0 1 16,-18-18-16,0 0 0,1-1 16,-19-16-16,1-19 0,-18 1 15,0 0-15,-18-54 16</inkml:trace>
  <inkml:trace contextRef="#ctx0" brushRef="#br0" timeOffset="108537.798">12012 13952 0,'0'0'0,"-18"53"0,-34 53 15,34-35 1,0-1-16,-17 71 15,17-88-15,1 0 0,17 18 16,0-54-16,17 1 16,1-18-16</inkml:trace>
  <inkml:trace contextRef="#ctx0" brushRef="#br0" timeOffset="108961.721">12277 13476 0,'0'0'0,"-18"0"15,18 18 1,-18-1-16,18 1 0,0 17 15,0 1-15,0-1 16,18-17-16,17-18 16,-17 0-1,0 17-15,-1-17 16,-34 18 0,17-1-16,-18 1 15,0 0-15,1 17 16,17-17-16,0-1 15,0 1-15,0 17 16,17-35 0,1 18-16,-18-1 0,35 1 15,-17-18-15,0 18 16,-1-18 0</inkml:trace>
  <inkml:trace contextRef="#ctx0" brushRef="#br0" timeOffset="109099.78">12435 13758 0,'18'0'15,"-36"0"-15,54 0 0,-19-17 0,19 17 16,-19-18-16,1 18 16,17-18-16,-17 18 15</inkml:trace>
  <inkml:trace contextRef="#ctx0" brushRef="#br0" timeOffset="109254.848">12541 13547 0,'0'0'16,"0"53"-16,0-18 0,18 53 16,0-53-16,17 18 15,-18-35-15,19 0 16,-19-18-1,1 0-15</inkml:trace>
  <inkml:trace contextRef="#ctx0" brushRef="#br0" timeOffset="109572.517">12682 13476 0,'0'0'0,"18"0"16,35 0-1,-35 0-15,34 0 16,-34 18-16,0-18 0,-1 17 16,-17 19-1,0-1-15,-17 0 0,17-17 16,-18 0-16,18-1 16,0 1-16,18-1 15,-1-17 1,1 0-1,-36 0 17,1 36-17,17-19-15,-18 1 16,18 0-16</inkml:trace>
  <inkml:trace contextRef="#ctx0" brushRef="#br0" timeOffset="109822.443">13123 14270 0,'0'0'16,"0"70"-16,0-34 0,-35 52 16,35-53-16,-18 0 15,1 1-15,-1-1 0,-17-17 16,17-1-16,1 1 16</inkml:trace>
  <inkml:trace contextRef="#ctx0" brushRef="#br0" timeOffset="110145.419">13300 13705 0,'70'53'15,"-140"-106"-15,193 159 0,-70-70 0,0 16 16,-18-16-16,18-1 15,-17 0-15,16-17 16,-16 0-16,-1-1 0</inkml:trace>
  <inkml:trace contextRef="#ctx0" brushRef="#br0" timeOffset="110339.862">13829 13829 0,'0'0'16,"-18"0"-16,1 18 0,-1 17 0,-17 53 15,17-35 1,0 17-16,1 1 0,17 0 16,-18-1-16,18 1 0,0 35 15,18-54-15,-1 19 16,1-36-16,-18-17 16,18 0-16,-1-18 0</inkml:trace>
  <inkml:trace contextRef="#ctx0" brushRef="#br0" timeOffset="110801.993">14093 13458 0,'-17'0'15,"-1"0"-15,1 18 16,17 0-1,-18 35-15,18-18 16,0 0-16,18 1 16,-1-1-16,-17-18 15,18-17-15,-1 18 16,-17 0 0,0-1-16,0 1 15,-17 0-15,17 17 16,0-17-16,0 17 15,0-18 1,17-17 0,1 0-1</inkml:trace>
  <inkml:trace contextRef="#ctx0" brushRef="#br0" timeOffset="110973.915">14217 13758 0,'35'-17'15,"-70"34"-15,88-34 0,-18-1 0,0 0 16,-17 1 0,-36-1-1</inkml:trace>
  <inkml:trace contextRef="#ctx0" brushRef="#br0" timeOffset="111113.481">14288 13723 0,'0'0'0,"35"53"16,-18-35-16,1-1 0,0 1 16,-1 17-16,1-35 15,0 0-15</inkml:trace>
  <inkml:trace contextRef="#ctx0" brushRef="#br0" timeOffset="111296.071">14570 13476 0,'53'71'0,"-106"-142"0,123 177 15,-52-53-15,0-18 0,-1 18 16,1-18-16,-18 18 0,17 18 15,-34-36 1,-18 18-16,17-18 16,-35-17-16,35-18 15</inkml:trace>
  <inkml:trace contextRef="#ctx0" brushRef="#br0" timeOffset="112025.114">14499 12418 0,'0'0'0,"-35"-71"0,17 18 16,-17 0-16,-18-17 15,35 35-15,-17-1 0,0 19 16,0 17-16,17 17 15,-17 54 1,35-18-16,0 88 16,17-71-16,36 72 15,-35-90-15,35 54 16,-36-70-16,19 16 16,-36-34-16,0-36 15,-36-17 1,19 18-1,-1-19-15,1 19 0,17-36 16,0 35-16,17-17 0,54 17 16,-36 1-1,0 17-15,18 0 16,-18 0-16,-17 17 0,-18 1 16,0-1-16,-18 1 15,1 0 1,-1-1-16,1-17 15,17 18-15,17-18 16,18 0-16</inkml:trace>
  <inkml:trace contextRef="#ctx0" brushRef="#br0" timeOffset="112171.637">14623 12418 0,'0'0'16,"17"0"0,19 0-1</inkml:trace>
  <inkml:trace contextRef="#ctx0" brushRef="#br0" timeOffset="112486.771">14764 12435 0,'35'0'31,"-17"0"-31,-1 0 16,54 0-16,-36 0 15,18-17 1,-35 17-16,-1-18 0,1 1 16,-18-1-16,-18-17 15,18 17-15,-17 0 16,-19-17-16,19 35 15,-1 0-15,1 18 16,17 17-16,0 0 16,0 18-16,0 0 15,17 0-15,18 53 16,1-71-16,-1 0 0,36 1 16,-36-36-16,35 17 15,-52-17-15,0 0 16</inkml:trace>
  <inkml:trace contextRef="#ctx0" brushRef="#br0" timeOffset="112840.865">16298 12506 0,'0'0'0,"36"18"0,-1 35 16,0-36-16,-35 1 16,18-1-16,-1 1 0,-17 0 15,-17-36 17,-1-17-17</inkml:trace>
  <inkml:trace contextRef="#ctx0" brushRef="#br0" timeOffset="113148.85">16475 12612 0,'17'-18'15,"-17"1"-15,18-19 16,-18 19-16,35-36 16,-17 35-16,17 0 15,-17 1-15,35 34 16,-36-17-16,1 53 16,0-35-16,-18 35 15,0-18-15,0-17 16,0 17-1,0-17-15,0-1 0</inkml:trace>
  <inkml:trace contextRef="#ctx0" brushRef="#br0" timeOffset="113281.773">16387 12171 0,'17'-18'16,"-34"36"-16,52-36 0,-18 18 16</inkml:trace>
  <inkml:trace contextRef="#ctx0" brushRef="#br0" timeOffset="113709.85">17921 12118 0,'0'0'0,"-18"0"0,-17 0 16,18 18-16,-36 52 15,53-17-15,-18 71 16,36-54-16,17 36 16,0-71-16,53 36 15,-35-36-15,53-17 16,-53-18-16,35-18 16</inkml:trace>
  <inkml:trace contextRef="#ctx0" brushRef="#br0" timeOffset="114037.999">18309 12365 0,'0'53'15,"0"-106"-15,18 194 16,-18-88-16,17 0 0,1-18 16,0 0-16,-1 1 15,-17-54 1,-17-53-16,-1 19 15,18-54-15,0 53 16,0-18-16,35-52 16,-17 70-16,35-18 15,-18 54-15,18 17 16,-35 35-16,-18 18 16,0-18-16,-36 36 15,1-36-15,-18 18 16,18-53-1,-18 18-15,35-1 16,18-34 0,18-1-16</inkml:trace>
  <inkml:trace contextRef="#ctx0" brushRef="#br0" timeOffset="114360.884">18715 12206 0,'0'0'0,"-18"88"0,1-35 0,17 0 16,17 53 0,1-53-16,17-18 15,0-17-15,1-1 0,17-17 0,-18-17 16,53-18-16,-53-1 16,-17-17-16,0-17 15,-18-18 1,0 35-16,0 17 0,-18-17 15,18 71 1,0 53 0,35 35-1,1-18-15,-19-53 16,18 53 0,-35-53-16,18 1 0,0-19 15,-18 1-15,17-18 0,1-18 16</inkml:trace>
  <inkml:trace contextRef="#ctx0" brushRef="#br0" timeOffset="114538.51">19509 12100 0,'-36'141'0,"72"-282"0,-89 353 16,35-141-16,-17 70 15,17-18-15,18-88 16,0 18-16,0-35 0,0 17 16,18-17-16</inkml:trace>
  <inkml:trace contextRef="#ctx0" brushRef="#br0" timeOffset="115040.207">19950 12100 0,'0'0'15,"0"-17"-15,-18 17 16,-17 70 0,17-17-16,-17 88 15,17-70-15,18-18 16,0 0-16,18 35 15,-1-53-15,36 0 16,-17-17-16,-19-18 0,19-18 16,16 1-16,-34-1 15,0-35-15,-1 36 16,-17-19-16,0 19 16,-17 17-1,-1 17 1,18 19-16,0-19 15,18 18-15,-1-17 16,1 0 0,0-1-16,-1-17 15</inkml:trace>
  <inkml:trace contextRef="#ctx0" brushRef="#br0" timeOffset="115250.241">20373 12347 0,'0'53'16,"0"-18"-16,0-17 0,0 17 16,-18-17-1,36-18 16</inkml:trace>
  <inkml:trace contextRef="#ctx0" brushRef="#br0" timeOffset="115727.847">20285 12224 0,'0'0'0,"0"70"16,17-17-16,-17 0 15,18 0-15,17 0 0,-17 18 16,0-19-16,17 1 0,0 36 15,-17-54-15,-18-18 16,17-17-16,-34-52 31,-1 16-31,0-17 0,-17-35 16,18 18-16,17-54 16,0 54-16,0 17 15,52-18-15,-16 53 16,34 54-1,-34-1-15,-19 0 0,19 18 16,-19 35-16,-17-52 16,0-1-16,-53 18 15,36-53-15,-19 18 0,1-18 16,0 0 0,17-36-16,18 19 15,18-36-15</inkml:trace>
  <inkml:trace contextRef="#ctx0" brushRef="#br0" timeOffset="116061.55">20761 12241 0,'-18'106'0,"36"-212"0,-36 265 16,18-53-16,18-53 15,0 0-15,17-18 0,18-17 16,17-1-1,-17-17-15,18-35 16,-54 0-16,1 0 0,0-36 16,-18 18-16,-18-35 15,0 35-15,1-35 16,-1 70 0,1 0-16,17 54 15,17 52-15,1-35 16,17 70-16,-17-70 15,35 53 1,0-35-16,-36-36 16,-17 0-16,18-17 15,-18-1-15,-18-17 16</inkml:trace>
  <inkml:trace contextRef="#ctx0" brushRef="#br0" timeOffset="117185.608">21996 12577 0,'0'0'0,"0"88"0,-18-53 15,18-17-15,0-1 16,-18-17-16,18-17 16,0-19-16,18 19 0,0-71 15,-1 52-15,19-34 16,-19 52 0,36-17-16,-35 35 15,-1 17-15,1 1 16,-18 17-16,0 1 15,0-19-15,0 1 16,18-18 0,-1-18-16,-17 1 15,36-19-15,-19 19 16,1-19 0,-18 19-16,18 17 0,-18 17 15,17 19 1,-17-1-1,35 0-15,-17-17 16,53 0-16,-36-18 16,0 0-16,18 0 15,-35-18-15,-1 0 16,1-17-16,-18 17 16,0-17-16,-18 35 15,-17-18-15,18 18 16,-19 18-16,36 0 15,0-1-15,0 1 16,18 17-16,0-17 0,17 0 16,-18-1-16,1-17 15,0 18-15,-1-18 0,1 0 16,0-18 0,-18 1-16,17 17 0,-17-36 15,0 19-15,18-19 16,0 36-1,-18 36-15,0-19 16,17 1-16,-17 17 0,18 0 16,-18-17-16,17-18 15,-17 18 1,0-36 0,0-17-16,0 17 15,18-17-15,0 35 16,17-35-16,-17 35 15,-1 0-15,1 0 16,-18 17 0,0 1-16,0 0 15,0-1-15,18 1 16,-1-18 0,1 0-1,-1 0-15,-17-18 0,18 18 16,-18-17-1,0 34 1,18-17 0,-18 18-16,17-18 15,1 17-15</inkml:trace>
  <inkml:trace contextRef="#ctx0" brushRef="#br0" timeOffset="117708.508">23142 12594 0,'0'0'0,"0"-17"31,18 17-31,0-18 16,-1 18-16,1 0 0,-1-18 16,36 1-16,-53-1 15,0 0 1,-17 18-16,-36 0 16,35 0-1,-17 0-15,17 18 0,1 0 16,17-1-16,-18 19 0,36-1 15,-1-18-15,36 19 16,-18-36-16,-17 0 16,17 17-16,1-17 0,-1-17 15,-17-1 1,-18 0 0,0 1-16</inkml:trace>
  <inkml:trace contextRef="#ctx0" brushRef="#br0" timeOffset="117925.635">23407 12559 0,'0'0'0,"0"18"31,17-1-15,-17 1-1,0-1-15,18 1 0,0 0 16,35-18-16,-36 0 16,1 0-16,0 0 15,17 0-15,-35-18 16,0 0-16,0 1 15,0-1-15,-35-17 16,17 17-16,-17 1 0,-1-1 16,19 18-16</inkml:trace>
  <inkml:trace contextRef="#ctx0" brushRef="#br0" timeOffset="119166.243">23372 12541 0,'0'-17'0,"-18"17"31,0 0-15,-35 0-1,18 17 1,17 1-16,-17 17 15,35 0-15,18 1 16,-1-19-16,19 1 16,-1 0-16,0-18 0,53 0 15,-52 0-15,34-18 16,-52 18-16,0-35 16,-18 17-16,-18-17 15,0 17-15,-35-17 16,36 17-16,-19 18 15,19 0-15,34 0 32,19 18-32</inkml:trace>
  <inkml:trace contextRef="#ctx0" brushRef="#br0" timeOffset="119475.929">23689 12665 0,'0'53'15,"0"-106"-15,0 123 0,18-52 16,-18-36 0,0-17-1,0 17-15,0-17 0,0-18 16,17 36-16,-17-19 15,18 19-15,0-1 16,-1 18 0,1 0-16,-18 18 15,0-1-15,0 1 16,18 17-16,-18-17 16,17-18-1</inkml:trace>
  <inkml:trace contextRef="#ctx0" brushRef="#br0" timeOffset="119832.911">23865 12594 0,'0'-17'15,"0"34"-15,18-34 0,-18 34 32,0 1-17,18-18-15,-1 17 16,1 1 0,0-18-16,-1 18 15,1-18-15,17 0 16,-17 0-16,-1 0 15,19 35 1,-36-17-16,17 17 0,1 53 16,0-35-16,-1 35 15,1-52-15,-18 34 16,0-52-16,-18 17 16,1-35-16,-36 18 15,35-18 1,-35-36-16,36 1 15,17 0-15,0 0 16,0-18-16,0 17 0,35-34 16,-18 17-16,19 0 0,52-18 15,-53 36-15,36 0 16,-54 35-16,1 0 16</inkml:trace>
  <inkml:trace contextRef="#ctx0" brushRef="#br0" timeOffset="119961.001">24659 12647 0,'-35'0'16,"17"0"-16</inkml:trace>
  <inkml:trace contextRef="#ctx0" brushRef="#br0" timeOffset="120405.612">23901 12577 0,'0'0'0,"0"17"16,0 36-16,17-18 15,1 1 1,-18-19-16,18-17 0,-1 18 16</inkml:trace>
  <inkml:trace contextRef="#ctx0" brushRef="#br0" timeOffset="120577.764">24112 12559 0,'0'0'0,"0"70"16,0-34-1,0-1-15,18 18 16,-18-18-16,18-17 0,-18 17 16</inkml:trace>
  <inkml:trace contextRef="#ctx0" brushRef="#br0" timeOffset="123147.249">14587 13476 0,'0'-18'15,"0"1"16,18 17-15,0 0-16,-1 0 16,1 0-16,17 17 15,-17 1 1,17 0-16,-17-1 16,-36 1-1,18 0-15,-18-1 16,-17 1-16,18 0 15,-1-1-15,18 1 0,-18-18 16,18 18-16,18-18 16,-18 17-1,18-17-15,-1 18 16,1-18-16,-36 17 16,18 1-1,-17 0-15,-1-18 16,18 17-16,0 1 15,0 0 1,18-1-16,17 19 16,-18-19-16,1 1 0,17 17 15,-17-17 1,-36-1 0,-35-17-1,18 0-15,0-17 0,-36 17 16,36-18-16,17 18 15,1 0-15,-1-18 16</inkml:trace>
  <inkml:trace contextRef="#ctx0" brushRef="#br0" timeOffset="123486.006">14182 13723 0,'17'0'16,"1"-18"15,17 18-31,1-17 16,-19 17-16,18 0 16,-17 0-16,0 0 15</inkml:trace>
  <inkml:trace contextRef="#ctx0" brushRef="#br0" timeOffset="123704.737">14305 13564 0,'0'0'0,"-17"18"15,17 0-15,-18 35 16,0-36-16,18 36 15,0-18-15,18 1 16,0-19 0,-1 1-16,1-18 0,17 18 15,0-18-15,-17 0 16,0-18-16</inkml:trace>
  <inkml:trace contextRef="#ctx0" brushRef="#br0" timeOffset="185912.256">4357 9560 0,'17'0'15,"19"0"-15,52 0 16,-35 0-16,106 0 16,-71 0-16,18 0 15,-1 0-15,1 0 0,-18 0 16,18 0-16,0 0 15,-18 0-15,-17 0 0,70-17 16,-106 17-16,1 0 16,-1-18-16</inkml:trace>
  <inkml:trace contextRef="#ctx0" brushRef="#br0" timeOffset="186194.622">5574 9243 0,'0'0'0,"18"0"0,17 0 0,0 17 16,0-17-16,1 18 15,17 0-15,-1-1 16,19 1-16,-18 0 0,70 35 16,-87-18-16,-1-18 0,0 54 15,-35-18-15,-17 17 16,-19-34-16,-52 34 15,35-34 1,-53 17-16,53-36 16,-52 18-16,69 1 15,-34-1-15,52-17 16,1-18-16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53.057" units="1/cm"/>
          <inkml:channelProperty channel="T" name="resolution" value="1" units="1/dev"/>
        </inkml:channelProperties>
      </inkml:inkSource>
      <inkml:timestamp xml:id="ts0" timeString="2018-08-17T13:41:26.78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6461 13074 0,'0'-40'657,"0"-1"-642,40 1 1,-40-80 0,40 40-16,-40 40 15,40 0 16,-40-1-31,0 1 16,0 0 15,40 0-15,-40 0-16,0 0 16,40 40-1,-40-40-15,0 0 16,0 0-16,0 0 15,40-1 17,-40 1-17,0 0-15,0 0 32,41 40 108,-41 40-109,0 0-15,40-40 0,0 0 15,-40 40-15,40-40 15,-40 41-16,40-41-15,40 80 16,1 0 0,-41-40-16,0-40 15,-40 40-15,40-40 16,0 40-16,-40 0 16,40-40-16,0 0 31,-40 40-31,41-40 15,-1 41-15,-40-1 47,40-40-47,0-40 266,0-1-250,0-79-16,0 40 15,0 0-15,-40 0 16,41 39-16,-41 1 15,40 40 1,-40-40-16,0 0 16,0 0-1,0 0 17,40 40-17,-40-40 141,0 0-124,-40 40-17,0-40 17,-1-1-1,-39-39-31,40 40 15,0 0-15,0 40 16,0-40 0,0 0-1,-1 40 1,41-40-16,-40 40 16,0 0 15,0 0-16,40-40 1,0-81 234,40-119-234,0 159-16,-40 41 15,40-40-15,1 0 16,-41 40 0,40 0-16,0 0 15,-40 0 32,40 40 141,0 0-157,-40 40-16,40 0 17,0 0-1,41 40 16,-1 0-47,0-40 15,-80 0-15,40-40 0,0 81 16,0-41 0,1 0-1,-1 0 1,0 0 0,-40 0-1,40-40-15,-40-40 203,0 0-187,0 0 0,0-40-16,0-1 15,0 41 1,0 0-1,0 0-15,0 0 16,0 0 0,0-40-1,0 40 1,0 0 0,0-1-1,40 41-15,-40-40 63,0 80 109,40-40-141,-40 41-31,40-41 15,-40 40 1,40-40 15,-40 40-31,41-40 32,39 80-32,-40-80 15,-40 40-15,40-40 16,-40 40-1,40-40 17,0 0 15,0 40-32,1-40 1,-41 40-16,40-40 15,0 0 64,0 0 46,-40-40-125,40 0 15,-40 0 1,80-40-16,-80 40 15,40 0-15,1 40 16,-41-40-16,0-1 16,40 41-1,-40-40-15,0 0 16,40 0 0,-40 0-1,0 0 1,0 0-16,40 0 15,-40 0 1,40 40 0,-40-41-16,0 1 15,0 80 95,0 1-79,0-1 0,40-40 0,-40 40-31,0 0 32,40-40-32,81 40 15,-81 0-15,0-40 16,0 40-16,40 0 16,-40 0-16,41 1 15,-41-41 1,0 0-16,0 0 47,-40-41 218,0 1-249,0 0-16,0 0 16,0-80-16,0 40 15,0 39-15,0-79 31,0 80-31,0 0 16,0 0 0,0 0-1,0 0 1,40 40 140,0 0-140,0 0-1,-40 40 1,41-40 15,-41 40-31,0 0 16,40-40 0,0 0-1,0 40-15,80 0 16,-80 0-16,1 0 15,-1 0 1,0-40 0,0 0-1,-40-40 251,0 0-250,0 0-1,0 0 1,0 0-1,0 0 1,0 0 15,0 0-15,0 0 0,0-1-1,0 1 1,40 0-1,-40 0 1,0 0 0,-160 40 827,-1 0-827,121-40-16,-40 40 16,40 0-16,-41-40 15,41 40-15,0 0 16,0 0-16,0 0 16,0 0-1,0 0 1,-1 0 15,41-40 172,0 0-140,0-81-63,-40 81 15,40 0 1,0-40 0,-40 40-1,40 0-15,0 0 16,0-1-1,0 1 32,0 0 0,40 80 125,0 0-109,1-40-32,-1 0 0,80 0-31,-80 0 16,0 0-16,41 41 15,-1-41 1,-40 0 0,0 0-16,0 0 31,0 0-16,0 0 1,1 0 0,-1 0-1,0 0 17,0 0 139,0 0-155,0-81 0,0 1-16,0 40 15,-40 0-15,41-80 16,-1 79-16,0 1 16,-40-40-16,40 40 15,-40 0 1,40 0-1,-40 0 1,0 80 140,0 0-140,0 0 15,40 80-15,0 41-16,1-41 15,-41-40-15,40 1 16,0-41-16,-40 80 16,40-80-16,-40 0 15,40 40-15,-40-40 16,40-40-16,-40 41 16,0-1-1,40-40 79,-40 40 234,40-40-312,-40 40 15,41 120-31,-41-39 16,0-1-16,0 0 15,0 1-15,0-1 16,0-40-16,0-40 15,40 0 64,0-40-17,0 0-46,0-40 15,0 40 0,-40-40-31,40 40 16,0-40-16,-40 0 15,41 40 1,-1-40 0,0 40-1,0 0 1,-40-40 0,40 40-1,-40-40 1,40-1-16,0 1 31,0 40-15,-40-40-1,41 40-15,-41-40 16,40 0-16,-40 0 328,0 0-312,0 0 15,-40 0-15,40 0-1,-41-1 1,-39-159-16,40 120 15,0-41-15,40 81 16,-40 0-16,40 0 16,0 0 15,-40 40 16,40 40 203,40-40-235,0 0 1,0 0 0,0 0 15,0 0 31,0 0 142,-40-40-111,0 0-77,-40 0 0,0-40-1,40-1-15,-40 41 16,0 0-16,40 0 15,-40 40-15,40-40 32,-40 40 46,80 0 78,0 40-125,0-40 1,0 0 14,40 0-30,41 40-16,-81 0 16,0-40-16,0 40 15,0 0 1,0-40-16,1 0 31,-41 41-15,0-1 109,40-40-110,-40 40 1,0 0 0,0 0-16,40 80 15,0-40-15,0 1 16,-40-41-16,0 0 16,40-40-1,-40 40-15,0 0 16,0 0-1,0 0 1,40-40 0,-40 40 31,0 1-32,0-1 1,40-40-16,1 0 109,-1 0-62,0 0-31,0 0-1,0 0 1,0 0 0,0 0-1,0 0 48,-40-40 265,0-1-297,0 1-15,0-40-16,0 40 15,0 0 1,0 0-16,0 0 16,0 0-16,0-1 15,0 1 1,0 0-16,0 0 15,41 40 267,-1 0-267,0 0 1,0 40 46,-40 0 63,40-40-93,0 0-17,-40 40 1,40-40 0,-40 41-1,40-41 1,-40 40 46,0 0-62,41 0 16,-41 0-16,0 0 16,40-40-16,-40 40 15,0 0 1,0 0-16,0 1 15,0-1 1,0 0 0,0 0-16,0 0 15,0 0 17,0 0-17,0 0 1,0 0 46,40-40 126,-40 40-157,40-40 0,40 41-15,-40-1 0,0-40-16,-40 40 15,41-40-15,-1 0 16,0 40 15,0-40-15,-40 40-1,40-40 1,0 0 0,0 0 140,-40-40-62,0 0-79,0 0 16,0 0-15,-40-1-16,40 1 16,0-120-16,0 40 15,0 80-15,0-1 16,0 1-16,0 0 16,0 0 15,0 0-31,0 0 62,40 40 141,0 0-203,-40-40 32,41 40-1,-41-40-15,40 40-16,-40-40 15,40 40-15,0 0 16,-40-41-1,40 41 1,0 0 0,-40-40-1,40 40 1,-40 40 234,0 1-234,0-1-1,0 0 16,40-40-15,-40 40 0,41 40-16,-1 0 15,0-80 1,-40 40-16,40-40 16,-40 41-1,0-1 1,0 0-1,0 0 1,0 0 15,0 0 16,0 0-31,40-40 218,0 0-203,0 0-15,0 0 47,41 0-63,-41 0 31,0 0-16,0 0 1,0-40-16,0 40 16,1 0 15,-41 40 313,0-80-204,-41 40-124,41-40 0,0 0 15,0 0 0,0 0-31,0 0 47,0-1-16,0-79-31,0 40 16,0 40-1,0 0 1,0 0-16,0-1 31,0 1 32,0 0-48,41 40 173,-1 0-126,0 0-46,-40-40 31,40 40 47,-40-40-94,40 40 15,0 0 1,-40-40 0,40 40-1,0-40 1,-40 0 62,0 0 31,0-41-93,0 41 0,0 0-1,41 40 141,-1 0-46,-40 40-95,0 0 17,0 1-32,40-41 15,-40 40 17,40 0 30,-40 40-31,40 0-31,0-80 16,-40 40-16,0 0 31,40 0-15,-40 1-1,40-1 17,-40 0-17,0 0 1,0 0 0,41 0-1,-41 0 1,0 40-1,0 1 1,0-41-16,0 40 16,0-40-1,0 0-15,0 0 16,0 0-16,0 0 16,0 1-1,0-1 1,0 0-1,0 0-15,0 0 16,0 0-16,0 0 16,40 0-16,-40 0 15,0 1 48,40-41 77,0 0 48,40 0-172,81-41-1,39 1-15,1 0 16,40 40-16,-41 0 15,81 0-15,-120 0 16,-41 0-16,-40 0 16,-40 0-16,-80 0 187,40-40-124,-40 40-16,0-120-16,40 40-31,-40-1 15,40 41-15,-40-40 16,40 40-16,0 0 16,-40 0-1,40 0 1,-40 0-16,40-41 16,0 1-1,-41-80-15,41 79 16,0 41-1,0 0 1,0 0-16,-40 0 16,40 0 15,-40 40 141,0 0-16,40 40-140,-40-40 31,40 40-1,0 0-30,0 0 15,0 41 1,-40-81-32,40 40 15,-40 40-15,0-40 16,40 40-16,-41 41 15,1-41-15,40 0 16,-40 0-16,40-40 16,0 0-1,-40-40 329,40-40-281,0 0-48,-40 0 32,40 0-31,-40-40-1,-40-121-15,39 121 16,1 0-16,40-41 16,-80 41-16,40 0 15,40 40-15,-40-40 16,0 40-16,40-41 15,-40 81-15,-1-40 16,41 0 0,41 40 359,-1 0-360,0 0 17,0 0-32,0 0 15,0 0 1,0 0 15,0 0-31,1 0 31,-41-40-31,40 40 32,-40-40-17,40 40 79,0 0 47,-40-40-16,0 0-94,-40 0-16,40 0 1,-40-41-16,0-39 16,-1 120-16,1-40 15,40 0 1,0 0-16,-40 40 16,40-40-1,-40 40 16,0 0 79,0 0-16,0 40-32,40 40-46,-121-40-16,81-40 15,40 40-15,-40 0 16,-40 0-16,-81 161 16,81-81-16,40-80 15,0 0-15,0-40 16,40 41-16,0-1 47,0 0 328,0 0-313,40-40-46,0 0-1,-40 40 79,0 0-47,40 120-31,-40 41-16,0-81 0,0-39 15,0-1-15,0-40 16,40 0-16,0 0 31,-40 0-31,-40-40 406,0 0-374,-40 0-17,40 40-15,-161 81 16,-120 39 0,80-80-16,121-80 15,-1 40-15,1 0 16,0 1-16,80-1 15,40-80 423,0-1-422,0 1-16,0-80 15,0 40-15,-41 40 16,41-41-16,-40 1 15,0 80-15,40-40 16,-40 40-16,40-40 16,0 0-16,0 0 15,-40 40 1,40-40 0,0 0 546,40 0-546,-40-1-16,40 1 15,40-80-15,-80 40 16,41 40-16,-1 0 16,-40-1-16,40 41 15,-40-40 1,0 0-16,40 40 31,-40-40-31,0 0 31,40 40-15,0-40 15,-40 0-15,0 0 281,-40 0-32,0 40-155,0 0-48,40-40-46,-80-1 46,-41 41-62,81 0 16,0-40-16,0 40 16,0 0-1,0 0 1,-1 0 31,41-40-32,-40 40-15,0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53.057" units="1/cm"/>
          <inkml:channelProperty channel="T" name="resolution" value="1" units="1/dev"/>
        </inkml:channelProperties>
      </inkml:inkSource>
      <inkml:timestamp xml:id="ts0" timeString="2018-08-17T13:43:33.920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8066 13876 0,'-40'0'328,"-41"-201"-312,81 121-16,0 40 16,-40 40-16,40-40 15,-40 0 1,0 0 0,40-1-16,0 1 15,-40 0 1,40 0-1,0 0 1,0 0-16,0 0 16,0 0-1,0 0 1,0 0-16,-40 40 16,40-41-16,0 1 15,0 0 1,0 0 31,-40 0-32,40 0 1,0 80 125,40-40-126,0 0 16,-40 40-15,40-40 15,0 0-31,0 0 16,0 0 0,1 0-1,-1 0-15,-40 40 16,40-40-16,0 40 15,0 0 17,0-40-17,0 0 1,0 0 0,-40 41-1,41-41 1,-1 0-16,0 0 31,0 0 0,0 0-15,0 0-16,-40 40 31,40-40-15,0 0 15,-40-40 282,0-1-298,0 1 1,0 0-1,-40-40-15,0-40 16,40 80-16,0-1 16,-40 41-16,0-40 15,40 0 1,-40 0 78,40 0-63,0 0 0,0 0 0,0 0-15,-40 40-16,40-40 16,0 0-1,-40 40-15,40-41 16,0-39 0,-41 80-16,41-40 15,-40 40-15,40-40 16,0 0 31,0 0-47,0 0 47,0 0 15,40 40 79,1 0-110,-1 0 0,40 0-15,0 40-16,-40-40 15,0 0 17,1 0-32,-1 0 31,0 0 0,-40 40 32,40-40-48,0 0 17,0 0-17,-40 40 16,40-40-15,0 0 0,1 0-1,-1 40 1,0-40 0,-40 40 171,0 0-140,0 0 15,40-40-30,-40 40-17,0 1 17,40-1-1,-40 0-16,40 0 1,-40 0-16,40 0 16,0-40-16,-40 40 15,41 40 1,-1 1 0,-40-41-1,40-40-15,-40 40 16,40-40-16,-40 40 15,0 0-15,40 0 16,-40 0 15,40-40 141,0 0-62,0 0-79,1 0-16,-1 0-15,40 0 16,0 0-16,0-40 16,-39 40-1,-1 0-15,0 0 16,0 0 0,-40-40-1,0 0 157,-40 40-141,40-40-31,0 0 16,0 0 0,-40-81-16,40 1 15,-40 120-15,40-40 16,-41 40-16,41-40 15,0 0 1,-40 40-16,40-40 16,-40-1-1,0 1 1,0 40 0,40-40-16,0 0 15,-40 0 16,40 0 63,0 0-78,-40 0-1,40 0 1,0-1 0,0 82 124,40-41-108,0 0-1,0 0-31,0 0 47,0 0-16,0 0 16,1 0-16,-1 0 47,0 0 0,0 40 47,0-40-93,-40 40-17,0 0 157,40-40-141,-40 40-31,0 0 47,0 0-31,40-40-16,-40 40 15,40-40-15,-40 40 16,41 1 0,-1-41-16,-40 40 15,40 0 1,0 0 0,0 0-1,-40 0-15,40-40 16,0 0 234,41-40-203,-41 40 15,-40-40-46,40 40-16,-40-40 31,0 0 78,0 0-77,0-1-17,-40 41 1,40-40 46,-40 40-46,-1 0 15,41-40-31,-40 0 16,-40-80-16,40 80 16,0 0-1,0-41 1,0 41-1,-1 0 1,41 0-16,-40 0 31,40 0-15,0-40 0,-40 80-16,40-40 15,-40-1 1,0 1-1,40 0 1,0 0 0,-40 0-1,40 0 1,0 0 0,-40 0-1,40 0 1,0-1-1,-40 1 1,40 0 0,-41 40 15,1 0 297,0 0-297,-40 0-15,40 0 0,0 0-1,0 0 1,-1 0 31,1 0 46,80-40 173,1-40-250,39 0-16,-40 40 15,-40 0-15,40 40 16,-40-41-16,0 1 16,40 40-1,0 0 157,0 0-156,-40 40-1,41-40 32,-41 41 0,0-1-31,40-40-1,-40 40-15,0 0 32,40 40-32,0 0 15,-40-40-15,40 41 16,0-81-16,-40 40 15,40 40 1,0-40 0,-40 0-16,41 0 15,-41 0 1,40-40 0,-40 40 30,40-40 1,0 0 344,0 0-313,0 0 0,40 0 0,-39 0-62,-1 0 0,0 0-1,0 0 1,-40-40 203,0 0-141,0 0-63,-40 40 17,40-40-32,0 0 93,-40 0-93,40-40 16,0-1-16,0 41 16,-40 40-1,40-40 1,40 40 140,-40 40-140,40-40-1,-40 40 32,40-40-31,-40 40 31,40-40-47,0 0 15,0 41 1,1-41 0,-1 0-1,0 0 1,-40 40-16,40-40 15,0 0 1,0 0 0,0 0 15,0 0-15,-80 0 265,40-40-234,0-1 62,0 1-78,0 0 1,0-40-17,0 40-15,0-40 16,0 40-1,0 0 1,0-1 31,0 1-16,40 40 204,1 0-204,-1 0 109,-40 40-93,40-40 141,0 0 31,-40 41-157,40-41-31,-40 40-31,40-40 32,0 40 14,0 0-14,1 0-1,-1-40-31,0 40 16,0-40 15,-40 40 16,0-80 250,0 0-235,0 0-15,0 0 0,0 0 0,40 0-16,0-1-15,-40 1-16,40 40 15,-40-40 1,0 0-1,40 40 126,1 0-47,-1 0-63,-40 40 32,40-40 15,-40 40 94,0 0-63,40-40-31,0 0 110,-40-40 62,0 0-204,40 40-30,0-40 15,-40 0 1,40 40-1,-40-40 0,41 40-31,-41-40 16,0 0 15,40 0 16,-40-1 172,40 41-204</inkml:trace>
  <inkml:trace contextRef="#ctx0" brushRef="#br0" timeOffset="13186.645">12199 10346 0,'40'0'797,"-40"41"-781,40-41-16,-40 40 15,40-40-15,0 0 16,0 40 62,-40 0-15,41-40-63,-41 40 31,40-40-16,0 0 1,-40 40 0,40-40-1,0 0 1,0 40 0,0-40-1,-40-40 173,0-80-173,0 40-15,0 39 16,0 1 0,0 0-1,0 0 1,40 40-16,-40-40 47,41 40 234,-41 40-265,40 0 15,0 0-31,0 41 15,0-41 1,0-40-16,0 40 16,-40 0-16,40 0 15,1-40 1,-41 40-16,40-40 16,0 40-1,-40 0 16,40-40-15,0 40 15,-80-80 126,0 0-157,0 0 15,0 40 1,40-40-16,-41 40 15,41-40-15,0 0 16,0 0-16,0 0 16,0-1 15,0 1 0,0 0 94,41 40 203,-1 0-312,0 0 0,40 0-1,-80 40-15,40-40 16,0 0-1,0 0 17,1 0 15,-41 40 281,0 1-328,0-1 62,40-40-46,-40 40 15,0-80 157,0 0-173,0-1-15,0 1 16,0 0 15,0 0-15,0 0-1,40 40 1,-40-40 15,40 40 204,-40 40-173,40 0-46,0-40-1,-40 40-15,40-40 16,0 0 0,1 0-1,-41 40-15,40-40 16,0 0-1,-40 40 32,0-80 203,0 0-234,0 0 15,0 0-15,0 0 31,0 0-16,40 40 250,-40 40-250,40-40-15,0 0 0,-40 40-1,40-40-15,-40 40 16,40-40 0,1 0-1,-1 0 1,-40 40-16,40-40 31,-40-40 219,0 0-234,0 0 15,0 0 16,0 0 93,0 80 360,40-40-484,0 0 15,0 0 1,-40 40 61,40-40 907,-40-40-1000,40 40 32,-40-40-17,0 0 32,41 40-31,-1 0 62,0 0 703,-40 40-765,40-40-1,0 0 79,-40-40 47,0 0-63,0-1 16,40 41 77,0 0 1,1 0-47,-1 0-15,-80 0 483,40-40-577,40 40 359,0 0-375,0 0 78,-40-40 266,-40 40-328,0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2:01.3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2275 2752 0,'0'-18'16,"0"0"15,0 36-15,18 17 0,-18 1-16,18 87 15,-18-70-15,17 88 16,-17-88-16,18 18 15,0 17-15,-18-35 16,0-18-16,17 0 16,-17 1-16,18-19 15</inkml:trace>
  <inkml:trace contextRef="#ctx0" brushRef="#br0" timeOffset="644.93">3069 3369 0,'0'0'0,"0"18"0,35-18 16,-17 0-16,35 0 15,-35-18-15,52-35 16,-52 18-16,-1 0 16,1-1-16,-18-34 15,0 52-15,-18-17 16,1 17-16,-18 1 0,-18 17 16,17 0-16,19 17 15,-36 18-15,35 1 16,1 17-1,17-18-15,35 35 16,0-52-16,0 0 0,54-1 16,-37-17-16,1 0 15,0 0-15,36 0 16,-54-17-16,18-1 16</inkml:trace>
  <inkml:trace contextRef="#ctx0" brushRef="#br0" timeOffset="990.118">3598 3193 0,'0'0'16,"0"17"-16,18 71 15,0 36-15,17-1 16,-17-70-16,-1 53 16,1-71-16,-18 1 15,17-1-15,-17-17 16,-17-36-1,17-17-15,-18-1 16,1-69-16,17 52 16,-18-88-16,0 70 15,18 0-15,0 19 0,0-19 16,36 53 0,-19 18-16,18 0 15,1 18-15,-36 0 16,17 17-16,-17-17 0,0 17 15,0-18-15,-17 19 16,-1-19-16,0 1 16,1-36-1</inkml:trace>
  <inkml:trace contextRef="#ctx0" brushRef="#br0" timeOffset="1240.109">3898 3210 0,'0'53'16,"0"-106"-16,0 124 0,0-36 16,0-17-16,18 17 15,-1-17-15,19-18 16,-1 0-16,0-36 16,-17 19-16,0-19 15,-18 19-15,0-18 16,-18-1-16,0 19 15,1 17-15,-1 0 0,-17 0 16,17 0 0,18 17-16,-18-17 0,18 18 15,18 0-15</inkml:trace>
  <inkml:trace contextRef="#ctx0" brushRef="#br0" timeOffset="1485.349">4233 3193 0,'-17'0'16,"-1"17"-16,0-17 0,1 36 15,17-19-15,0 1 0,35 17 16,0 0 0,1-17-16,-1-18 15,35-18-15,-52 18 16,17-35-16,1 17 0,-19-17 15,1 0-15,-18 0 16,18-18-16,-18 17 0,0-16 16,0-1-16,-18 0 0,18 0 15</inkml:trace>
  <inkml:trace contextRef="#ctx0" brushRef="#br0" timeOffset="1735.109">4463 2822 0,'0'0'0,"0"-35"16,-18 35 0,18 53-16,18 0 15,-18 0-15,0 0 16,17 17-16,1 36 15,-18-53-15,18 17 16,-18-52-16,17 0 16,1-18-1,-1-36 1,1 19-16,0-1 16,-1 1-16,19 17 15,-19 0-15,-17 17 0,18 1 16,0 17-1,-18-17-15,0-1 0,0 1 16,0 0-16,17-1 0,1-17 16</inkml:trace>
  <inkml:trace contextRef="#ctx0" brushRef="#br0" timeOffset="2013.37">5133 3016 0,'35'0'16,"-17"0"-16,35-17 16,-36 17-1,1 0-15,-18 17 16,-18 1-16</inkml:trace>
  <inkml:trace contextRef="#ctx0" brushRef="#br0" timeOffset="2130.92">5239 3175 0,'53'0'16,"-106"0"-16,123 0 0,-52 0 15,17-18 1,-17 18-16</inkml:trace>
  <inkml:trace contextRef="#ctx0" brushRef="#br0" timeOffset="2725.476">6138 2628 0,'0'-53'15,"0"106"-15,18-70 32,17 87-32,-17-17 15,0 0-15,-18 18 0,17 34 16,1-34-16,-18 35 15,17-71-15,19 36 16,-19-54 0,1 1-16</inkml:trace>
  <inkml:trace contextRef="#ctx0" brushRef="#br0" timeOffset="3208.834">6650 3351 0,'0'0'16,"18"89"-16,-1-72 0,-17 19 15,18-36-15,-18-18 16,-18-53-1,1 36-15,-1-53 16,0 35-16,1 18 16,-1-18-16,18 17 0,0-16 15,0 16-15,0 19 16,18-1-16,-18 0 16,35 1-1,-17 17-15,17-18 16,-18 18-16,1 18 0,17 17 15,-17 0-15,0 1 16,17 16-16,-17 1 16,-1 0-16,1 0 0,17 35 15,-35-70-15,0 17 16,0-17-16,-18 0 16,1-18-16,-36 0 15,35 0-15,-17-18 0,-36 0 16,54 1-16,-18-19 15,17 19 1,18-1-16</inkml:trace>
  <inkml:trace contextRef="#ctx0" brushRef="#br0" timeOffset="3726.328">6597 3210 0,'0'0'32,"0"-17"-32,0-1 0,-18 18 0,18 18 15,18 17 1,0 0-16,-18 0 16,17 54-16,1-1 15,0-35-15,-1-18 16,1 53-1,-18-52-15,17-1 0,19 0 16,-19-35 0,1 0-16</inkml:trace>
  <inkml:trace contextRef="#ctx0" brushRef="#br0" timeOffset="4116.398">7267 2963 0,'-53'-17'16,"106"34"-16,-141-17 0,53 18 0,17 0 16,-17 35-16,17-1 15,18-16-15,18 34 16,-1-52-16,19 17 15,-19-17-15,19-18 0,34 17 16,-34-17-16,-19-17 16,1 17-16,-1-35 15,-17 17-15,0 0 16,0 1-16,-17-1 0,-1 0 16,18-17-16,-35 17 15,35 36 1,18 0-1,-1-1 1,18 19-16,18-19 16,-35 1-16,53 0 15,-36-18-15</inkml:trace>
  <inkml:trace contextRef="#ctx0" brushRef="#br0" timeOffset="4382.682">7620 2963 0,'0'0'0,"-35"0"0,17 18 0,-17 0 16,35-1-1,-18 1-15,18 17 0,0-17 16,0-1-16,35 19 16,1-19-16,34-17 15,-34 0-15,16 0 16,-34 0-16,0 0 15,-36 0-15,-17 0 16,0 18-16,-18 0 16,17-1-16,1 1 15,35 0 1</inkml:trace>
  <inkml:trace contextRef="#ctx0" brushRef="#br0" timeOffset="4660.66">7938 2963 0,'-18'-17'15,"0"17"-15,1 17 16,17 1-16,-18 17 16,36 18-16,-1-35 15,1 17-15,17-17 0,-17-1 16,17 1-16,0 0 15,-35-1 1,-53-17 0,36 0-16,-54 0 15,54 18-15,-36-18 16,17 0-16,19 18 16,-19-18-16</inkml:trace>
  <inkml:trace contextRef="#ctx0" brushRef="#br0" timeOffset="5065.306">8767 2858 0,'52'35'15,"-34"-35"-15,17 17 16,18-17-16,35 0 16,-35 0-16,36-17 15,-72 17-15,19-35 16,-19 17-16,-34-17 15</inkml:trace>
  <inkml:trace contextRef="#ctx0" brushRef="#br0" timeOffset="5223.405">8961 2593 0,'0'176'16,"0"-352"-16,0 423 15,17-106 1,-17-70-16,18-19 0,-1 37 15,1-72-15,-18 1 16,18 0-16,-1-36 16</inkml:trace>
  <inkml:trace contextRef="#ctx0" brushRef="#br0" timeOffset="5533.596">9155 2540 0,'17'53'16,"-34"-106"-16,52 229 0,-35-105 16,18 0-16,-18 52 15,17-70-15,-17 0 0,0-36 16,0 19-16,18-19 16,-18 1-16,17-18 0,-17-18 15,18 1-15,17-36 16,-35 0-16,18 35 15,-18-17-15,0 17 0,18 1 16,-18 34 0,0 1-1,0 17-15,0 1 16,0-19-16,0 1 16,17-1-16,19-17 15</inkml:trace>
  <inkml:trace contextRef="#ctx0" brushRef="#br0" timeOffset="5975.386">9525 3087 0,'0'17'16,"0"-34"-16,0 52 0,0-53 31,-18 1-15,18-1-16,0-17 15,0 17-15,0 1 16,18 17-16,0-18 16,-1 18-16,19 0 15,-19 0-15,18 0 16,-17 0-16,0 18 16,-18-1-1,-18 1 1,18 0-1,0-1 1,18-17-16,-1 18 16,19-18-16,-19 0 0,19-18 15,-19 1-15,1 17 16,-18-18-16,0 0 16,-18 1-16,1 17 15,-1-18-15,0 0 16,-17 18-16,53 0 31,17-17-15</inkml:trace>
  <inkml:trace contextRef="#ctx0" brushRef="#br0" timeOffset="6506.616">9860 2963 0,'-35'0'0,"70"0"0,-17 0 0,-1 18 16,19 0-16,-19-18 16,1 17-16,-18 1 15,0 0 1,0-1-1,18-17 17,-1-17-17,-17 34-15,36 18 16,-19-17-16,-17 17 0,18 1 16,-1 17-16,1 17 15,-18-52-15,0 17 16,-18-17-16,18-1 0,-35 19 15,18-36-15,-1 0 16,-17 0-16,17-18 0,0 0 16,18-52-1,-17 17-15,34-53 16,-17 35-16,18-87 16,0-19-16,-1 89 15,1 35-15,0-17 16,-1 87-16,-17 54 15,18-18 1,-18 53-16,17-53 16,-17-1-16,36 19 15,-1-53-15,-17-1 0,-1 1 16,-17 0-16,36-18 16,-19 0-1,1-18-15,-1 0 16,1 18-16,0 0 15,-1 36 1,-17-19-16,18 1 16,-18 17-16,18-17 0,-18-1 15,17 1 1</inkml:trace>
  <inkml:trace contextRef="#ctx0" brushRef="#br0" timeOffset="7813.742">11483 2840 0,'-53'18'15,"35"-1"-15,-17 1 16,17-1-16,-34 36 16,52-17-16,0-1 15,17-17-15,1-1 0,-1-17 16,54-17 0,-36 17-16,1-36 0,-1 19 15,-18-19-15,1 1 0,0 0 16,-1-53-16,-17 52 15,-35-34 1,17 34-16,-34-16 0,16 34 16,1 18-1,17 35-15,18 18 16,0 0-16,18-18 16,0 1-16,-1-1 15,54 35-15,-36-52 16,18 0-16,35 17 15,-52-35-15,-1 0 0,0 0 16,-17-18-16,-1 1 0,-17-1 16,-17 36-1,-19-1 1,19 19 0,-1 17-16,18-36 15,18 36-15,-1-35 16,1-1-16,17-17 0,1 0 15,-19-17 1,1-1-16,17-17 0,-35 17 16,0-17-1,0 17-15,-35-17 16,17 35 0,36 18-1,0-1 1,-1 1-16,36 0 15,-35-18-15,-1 0 0,1 0 16,-18-36-16,0 19 16,-18-19-1,1 19-15,-1 17 0,18-18 16,0 0 0,18 1-16,-1 17 15,1-18-15,17 18 0,36 0 16,-36 0-16,36 0 15,-36 0 1,-17 0-16,-1 0 0,1-17 16,-36 17-1,-17-36 1,35 19-16,-18 17 16,1-18-16,-1 0 0,18 1 15,-18 17-15,18 17 31,18 19-31,-18 17 16,0-18-16,0 35 16,18-34-16,-18-1 0,17 0 15,1-17-15,0-1 0,-1 1 16,1 0 0,0-18-16,-18-18 15,17 0-15,-17 1 16,0-1-16,0 1 15,18 17-15,-1 0 47,1 17-31,0-17-16,-1 0 16,19 0-16,-19 0 15,1 0-15,0 0 16,-1-17-1</inkml:trace>
  <inkml:trace contextRef="#ctx0" brushRef="#br0" timeOffset="7941.022">12947 3034 0,'0'0'0,"18"0"0,-1-18 15,-17 1-15,0-1 16,0 0-16</inkml:trace>
  <inkml:trace contextRef="#ctx0" brushRef="#br0" timeOffset="9892.429">18644 1764 0,'0'18'16,"18"34"-16,-18-16 15,18-1-15,17 71 16,-17-36 0,-1-34-16,-17 34 15,0-52-15,18 0 16</inkml:trace>
  <inkml:trace contextRef="#ctx0" brushRef="#br0" timeOffset="10967.695">18609 1729 0,'0'0'0,"18"0"16,-1 0-1,19 0 1,-19 0-16,19-18 16,16 18-16,-16 0 15,52 18-15,-53-18 16,89 0-16,-71 0 16,105 0-1,-69-18-15,105 18 16,-89-18-16,107 18 15,-106 0-15,141 0 16,-124 0-16,142 0 16,-142 0-16,124 0 15,-106 0-15,106-17 16,-123 17-16,140 0 16,-140 0-16,123 0 15,-124 0-15,124 0 16,-123 0-16,123 0 15,-124-18-15,124 0 16,-141 18 0,141 0-16,-124-17 15,-17 17-15,18 0 0,-19 0 16,1 0-16,18 0 0,-18 0 16,105 0-16,-105 0 15,106 0 1,-106 0-16,105 0 15,-105 0-15,0 0 0,106 0 16,-107 0-16,107 0 16,-18 0-1,-88 0-15,106 0 16,-124 0-16,123 0 16,-105 0-16,106 0 15,-106 0-15,88 0 16,-106 0-16,88 0 15,-87 0-15,-1 0 16,0-18-16,53 18 16,-70 0-16,-1 0 15,71-17-15,-70 17 16,52-18-16,-70 0 16,71 1-16,-71 17 15,53-18 1,-54 18-16,-16-18 15,-1 18-15,-17 0 0,-1 0 16,1 0-16,0-17 0,-1 17 16,1 0-1,-18-18-15,0 36 32,0-1-17,17 36 1,-17-17-16,18 52 15,-18-53-15,18 71 16,-1-53 0,-17 35-16,18-35 15,0 35-15,-1-53 16,1 36-16,0-36 16,-18 0-16,0 1 0,0-19 15,17 19 1,-17-19-16,0 1 15,-17-36 1</inkml:trace>
  <inkml:trace contextRef="#ctx0" brushRef="#br0" timeOffset="12106.803">18591 2311 0,'0'0'0,"18"17"16,-18 1 0,18 0-16,-1 17 15,-17-17-15,18 17 16,-18-18-16,18 1 0,-1 0 15,1-18 1,0 17 0,-1-17-16,18 18 15,1-18-15,-19 0 16,1 18-16,17-18 0,1 0 16,34 0-1,-35 0-15,54 0 16,-37 0-16,72-18 15,-36 0-15,106 18 16,-106-17-16,142 17 16,-124-18-16,158 0 15,-140 18-15,17 0 16,0 0-16,0-17 0,141 17 16,-123 0-16,141 0 15,-142 0-15,142 0 16,-141 0-1,176 0-15,-176 0 16,176 0-16,-17 0 16,-142 0-16,0 0 15,160 0-15,-160 0 16,159 0 0,-159 0-16,177-18 15,-194 18-15,194 0 16,-177 0-16,177 0 15,-177 0-15,142-17 16,-159 17-16,140 0 16,-157 0-16,122 0 15,-123 0-15,124 17 16,-124-17-16,124 0 16,-142 0-16,124 0 15,-141 0-15,88 0 16,-106 0-16,-17 0 15,-19 0-15,1-17 16,0 17-16,-35-18 16</inkml:trace>
  <inkml:trace contextRef="#ctx0" brushRef="#br0" timeOffset="12913.526">19526 2011 0,'18'17'47,"52"19"-47,-34-1 16,-1-17-16,0 17 0,1 0 15,52 18-15,-53-35 16,18 35 0,-35-36-16,-1 1 15,1-18-15,-18 18 0</inkml:trace>
  <inkml:trace contextRef="#ctx0" brushRef="#br0" timeOffset="13119.112">19844 1958 0,'-18'18'16,"0"-1"-16,-34 71 15,16-52-15,19 17 0,-36 35 16,35-53 0,18 18-16,0-35 0,0 17 0,18-17 15</inkml:trace>
  <inkml:trace contextRef="#ctx0" brushRef="#br0" timeOffset="13664.563">20197 1782 0,'-18'-18'15,"36"36"-15,-54-36 16,19 18-16,-1 0 15,0 18-15,1-1 16,34 1 0,1-1-1,0-17 1,-1 18-16,1 0 16,-18 17-16,-18-35 15,1 35 1,-1-17-16,18 0 15,-18-18 1,36 17 0,0 1-1,-1-1 1,1-17-16,-18 18 16,18-18-16,-1 18 15,1-18-15</inkml:trace>
  <inkml:trace contextRef="#ctx0" brushRef="#br0" timeOffset="13880.913">20373 1834 0,'-18'36'15,"18"-19"-15,0 1 16,0 17 0,0-17-16,0 0 0,18-1 0,-18 1 15,0-1 1</inkml:trace>
  <inkml:trace contextRef="#ctx0" brushRef="#br0" timeOffset="14259.034">20496 1782 0,'0'-18'16,"18"18"-16,0 0 15,-1 0 1,1 35-16,-18-17 15,0-1 1,0 1-16,0 0 16,0-1-1,0 1-15,0 0 16,18-1-16,-1 1 16,1 0-1,0-1 1,-1-17-16,-34 0 31,-1 18-31,0-18 16,-17 0-16,17 0 15,18 17-15,-17-17 16</inkml:trace>
  <inkml:trace contextRef="#ctx0" brushRef="#br0" timeOffset="14775.199">21396 1764 0,'0'0'16,"0"-53"-16,0 18 0,0 17 16,0 0-1,0 36-15,0 35 16,18 0-1,-18 17-15,0 1 0,17 70 16,1-88-16,17 71 16,-35-72-16,35 19 15,-17-36-15,0-17 16,-1 0-16,1-1 16,17 1-16</inkml:trace>
  <inkml:trace contextRef="#ctx0" brushRef="#br0" timeOffset="15270.956">21855 1958 0,'0'0'0,"17"18"16,1 34-1,17-34-15,18 35 16,-18-18-16,18 18 16,-35-35-16,35 35 15,-53-36-15,35 1 16,-35 0 0</inkml:trace>
  <inkml:trace contextRef="#ctx0" brushRef="#br0" timeOffset="15460.717">22084 1976 0,'0'0'0,"-18"35"16,-35 18-16,36-18 15,-1 18 1,18-35-16,0 17 0,18 0 15,-1-17-15,36 17 16</inkml:trace>
  <inkml:trace contextRef="#ctx0" brushRef="#br0" timeOffset="16037.886">22419 1729 0,'0'0'0,"-18"0"15,1 17-15,-1 1 16,18 17 0,0-17-1,18-1-15,-1 1 16,1-18-16,17 18 16,-17-1-1,-18 1 1,-18-18-16,18 18 0,-17-18 15,-1 17-15,0 1 32,18 0-32,0-1 15,18 1 1,0-1 0,-1-17-16,1 18 15</inkml:trace>
  <inkml:trace contextRef="#ctx0" brushRef="#br0" timeOffset="16372.373">22595 1834 0,'18'0'15,"0"-17"1,-1 17-16,1 0 16,-18 17-1,0 1-15,0 0 0,-18 17 16,1-17-16,17 17 15,-18-35 1,18 18-16,18-18 16,-1 0-1,1 0-15,0-18 16</inkml:trace>
  <inkml:trace contextRef="#ctx0" brushRef="#br0" timeOffset="16767.528">22754 1782 0,'18'0'15,"-1"0"1,1 0 0,-18 17 15,0 1 0,0-1-15,0 1-1,0 0 17,18-18-17,-18 17 1,17-17-1,-17 18 1,0 0 0,-17-18-1,17 17 1</inkml:trace>
  <inkml:trace contextRef="#ctx0" brushRef="#br0" timeOffset="17144.878">23001 1693 0,'0'0'16,"18"0"-16,-18 18 47,0 35-47,0-35 16,17 17-16,1 18 0,-18-18 15,18 0-15,-1 1 0,19 52 16,-19-53-1,19 36-15,-19-36 16,1 0-16,-18-17 16,17-18-1,-17 17-15</inkml:trace>
  <inkml:trace contextRef="#ctx0" brushRef="#br0" timeOffset="17872.743">24130 2064 0,'18'0'16,"-1"-18"0,1 18-16,0 0 15,-1 0-15,18 0 0</inkml:trace>
  <inkml:trace contextRef="#ctx0" brushRef="#br0" timeOffset="18017.636">24730 2081 0,'17'0'15,"1"0"-15,0 0 16,-1 0-16,19 0 0,-19 0 16</inkml:trace>
  <inkml:trace contextRef="#ctx0" brushRef="#br0" timeOffset="18156.858">25188 2081 0,'18'-17'16,"0"17"-16,-1-18 16,1 18-16</inkml:trace>
  <inkml:trace contextRef="#ctx0" brushRef="#br0" timeOffset="18257.968">25435 2081 0,'18'-17'0,"0"-1"16</inkml:trace>
  <inkml:trace contextRef="#ctx0" brushRef="#br0" timeOffset="20993.014">18962 3210 0,'17'0'15,"1"0"1,0 0-1,-1 0 1,1 0-16,35 0 16,-18-17-16,36 17 15,-36-18-15,18 18 0,18 0 16,-19 0-16,1 0 16,-17 0-16,17 18 0,70-18 15,-70 17-15,88 1 16,-70-18-16,70 0 15,-53 0 1,106-18-16,-106 18 16,124-17-16,-106-1 15,17 18-15,1-18 0,-1 1 16,1 17-16,158-36 16,-141 19-16,106-18 15,-124 17-15,1 0 16,105-17-16,-105 17 15,-19 1-15,19-1 16,-1 0-16,-17 18 0,106-35 16,-124 35-16,106-17 15,-106 17-15,89 0 16,-72-18-16,107 18 16,-106 0-16,141 0 15,-106 0-15,141 18 16,-141-18-1,124 0-15,-124 0 16,124 0-16,-142 0 16,106 0-16,-105 0 15,-18 0-15,0 0 0,70 0 16,-70 0 0,88 17-16,-106-17 15,124 18-15,-124-18 16,18 17-16,-18-17 15,18 0-15,-18 18 0,88-18 16,-105 18-16,88-1 16,-89-17-16,89 36 15,-106-36-15,88 17 16,-88-17-16,53 0 16,-53 0-16,35 0 15,-53 0 1,0-17-16,-17 17 15,0-18-15,-1 0 16,-17 1-16,0-1 16</inkml:trace>
  <inkml:trace contextRef="#ctx0" brushRef="#br0" timeOffset="21277.74">28646 2769 0,'0'0'0,"35"0"0,35 18 16,1 0-16,0-1 16,-1 1-1,-52 0-15,35-1 16,-36 1-16,1 17 15,0-17-15,-36-1 16,0 19 0,1-19-16,17 1 0,-18 35 15,0-18 1,1 0-16,17 1 16,-18-19-1</inkml:trace>
  <inkml:trace contextRef="#ctx0" brushRef="#br0" timeOffset="22979.094">29492 2928 0,'18'0'31,"17"0"-31,-17 0 16,-1-18-16,19 18 15,-19-17-15,19 17 16,-19-18-16,1 1 15,-18-1-15,0-17 16,0 17-16,-35-17 16,17 17-16,-17 0 15,17 18-15,-17 18 16,17 0 0,-17 35-16,35-18 15,18 35-15,-1-34 16,36 17-16,-18-36 15,36 1-15,-36 0 16,36-18 0,-54 0-16,1 0 15</inkml:trace>
  <inkml:trace contextRef="#ctx0" brushRef="#br0" timeOffset="23350.662">29986 3016 0,'18'106'15,"-36"-212"-15,36 283 0,-18-124 0,0 52 16,0-69-16,17 17 16,-17-36-1,0-34 1,-17-72-1,17 54-15,0-18 0,-18-70 16,18-18 0,0 70-16,18-35 15,-18 71-15,53 17 16,0 36 0,-18-18-16,-17 18 15,-1 35-15,-17-36 16,-17 18-16,-1-17 15,0 0-15,1-1 0,-36 1 16,35 0-16,0-18 16</inkml:trace>
  <inkml:trace contextRef="#ctx0" brushRef="#br0" timeOffset="23623.935">30304 2858 0,'-18'52'0,"36"-104"0,-36 122 15,18-52-15,0-1 0,18 19 16,17-36-16,-17 0 16,17 0-16,18 0 15,-53-18-15,17-17 16,-17 17-16,-17-35 15,-1 36-15,-35-1 16,36 0-16,-36 18 16,35 0-16,18 18 15</inkml:trace>
  <inkml:trace contextRef="#ctx0" brushRef="#br0" timeOffset="24108.945">30551 2875 0,'0'0'15,"-18"18"-15,18-1 0,0 1 16,18 17 0,17-17-16,-18-18 15,19 18-15,-19-18 0,36 0 16,-17-18-16,-19-17 15,1 17-15,-18-17 16,0-18-16,0 18 16,0-36-16,0 36 15,0-1-15,-18-34 16,18 35 0,0 70-1,0 35-15,18 19 16,-18-54-16,18 53 15,-1-35-15,-17-18 16,0 1 0,18-36-16,-18 17 15,17-34-15,1-1 16,0 0-16,17 1 16,-17 17-16,-1-18 15,1 18-15,0 18 16,-1-1-16,1 19 15,-18-19-15,17 1 16,1-18-16,-18 18 0,18-18 16,-1 0-16</inkml:trace>
  <inkml:trace contextRef="#ctx0" brushRef="#br0" timeOffset="24291.771">31415 2681 0,'0'124'0,"0"-248"0,18 301 16,-1-72-16,1-69 16,-1-1-16,1 0 15,-18 0-15,18-17 16</inkml:trace>
  <inkml:trace contextRef="#ctx0" brushRef="#br0" timeOffset="25797.692">19191 3757 0,'0'0'0,"-18"-18"0,1 18 16,-1 0-1,36 0 16,-18 18-31,17-18 16,19 0-16,-1 0 16,0 18-16,71-18 15,-53-18-15,88 0 16,-53 18-16,124-17 16,-106-1-16,158-17 15,-140 35-15,158-18 16,-123 1-16,141-1 15,-141 0-15,193 1 16,-158 17-16,177-18 16,-177 18-1,194-35-15,-194 35 16,-18-18-16,230-17 16,-212 17-16,0 18 0,-18-17 15,-17 17-15,0 0 0,-18 0 16,124 0-16,-142 0 15,89 17 1,-106 1-16,70 0 16,-70-18-16,70 0 15,-70 0-15,70-18 16,-87 18-16,105 0 16,-106 0-16,88 0 15,-88 18-15,142-18 16,-107 17-16,142 1 15,-142-1-15,107-17 16,-142 18-16,18-18 16,52 18-1,-70-1-15,-17-17 0,0 18 16,34-18-16,-52 0 16,18 18-16,-36-18 15,53 17-15,-52 1 16,34 0-1,-17-1-15,18 18 16,-36-35-16,36 18 16,-36-18-16,18 0 15,-36-18-15,19 1 16,-19 17-16,1-18 16,0 18-1,-18-17-15</inkml:trace>
  <inkml:trace contextRef="#ctx0" brushRef="#br0" timeOffset="26048.918">28716 3404 0,'53'18'16,"-18"0"-16,36-1 15,-36 1 1,53 17-16,-35-17 15,0 35-15,-35-36 16,-18 1-16,0 17 16,-18 1-16,-52 16 15,34-16-15,-34 34 16,35-34-16,17-19 16,-17 54-16,17-54 15,0 19-15</inkml:trace>
  <inkml:trace contextRef="#ctx0" brushRef="#br0" timeOffset="26678.158">29510 3845 0,'18'0'15,"17"18"1,0-18-16,0-18 16,18 1-16,-17-1 0,16-17 15,-34 17-15,-18-35 16,-18 36-16,-34-1 15,16 18-15,-52 35 16,70-17-16,-17 35 16,35-36-1,18 36-15,17-35 16,53 17-16,-35-17 16,35-18-16,-35 0 15,-17 0-15,-1-18 16</inkml:trace>
  <inkml:trace contextRef="#ctx0" brushRef="#br0" timeOffset="26983.766">30004 4145 0,'0'0'16,"17"106"-16,1-53 0,0-35 15,-18 17-15,17-18 0,1-17 16,-18-17-16,0-36 15,-18 18-15,18-1 16,-17-17-16,17 1 0,0-72 16,0 53-1,35-52-15,-17 88 16,17-1-16,-17 19 0,17 17 16,18 0-16,-36 17 15,1 19 1,-18-19-16,-18 36 15,1-17-15,-36-1 16,35-35-16,1 17 16,-1-17-16</inkml:trace>
  <inkml:trace contextRef="#ctx0" brushRef="#br0" timeOffset="27251.06">30374 3810 0,'0'0'0,"-17"18"0,17-1 16,0 1-16,0 0 15,17-18-15,1 17 16,35-17-16,-18 0 16,-17 0-16,-1 0 15,1-17-15,0 17 0,-18-36 16,-36 19-1,19-1-15,-1 18 0,-35-18 16,35 18-16,1 0 16,-1 0-16,1 18 15,-1-18-15,36 18 16</inkml:trace>
  <inkml:trace contextRef="#ctx0" brushRef="#br0" timeOffset="27738.168">30727 3828 0,'-18'17'16,"36"-34"-16,-53 52 0,35-17 0,17-1 15,19 1 1,-19-1-16,36-17 15,-18 0-15,-17 0 16,17-35-16,-17 18 16,-18-36-1,-18 17-15,18 1 0,0-18 16,-17 18-16,17 0 16,0 17-16,0 0 0,-18 1 15,18 34 1,18 36-1,-1-17-15,-17-1 0,18 18 16,0-18-16,-18 0 0,17 1 16,1 16-16,0-34 15,-18 0-15,17-18 16,1 0 0,-18-18-16,17 18 0,1-18 15,0 1-15,17 17 16,-17 0-16,17 0 15,-17 0-15,-1 17 16,-17 1 0,18-18-16,-18 18 15</inkml:trace>
  <inkml:trace contextRef="#ctx0" brushRef="#br0" timeOffset="28005.338">31397 3581 0,'0'0'15,"36"17"-15,-19 1 0,18 17 16,-17-17 0,0 0-16,-18-1 0,17 18 15,-17 1-15,0-19 16,0 19-1,0-19-15,0 19 0,18-19 16,0 1-16,17-1 16,-17 1-16,17-18 15,-18 0-15,1-18 16</inkml:trace>
  <inkml:trace contextRef="#ctx0" brushRef="#br0" timeOffset="28662.248">19526 3916 0,'18'17'16,"-18"1"-16,18 0 16,-1-18-1</inkml:trace>
  <inkml:trace contextRef="#ctx0" brushRef="#br0" timeOffset="28801.768">19597 4233 0,'17'0'16,"1"0"-1,-18-17 1</inkml:trace>
  <inkml:trace contextRef="#ctx0" brushRef="#br0" timeOffset="28967.12">19685 4322 0,'0'35'16,"0"-70"-16,-18 70 0,18-18 15,0 1-15,18-18 16,-18 18-16,18-18 15</inkml:trace>
  <inkml:trace contextRef="#ctx0" brushRef="#br0" timeOffset="34448.154">3739 5362 0,'-17'0'0</inkml:trace>
  <inkml:trace contextRef="#ctx0" brushRef="#br0" timeOffset="35263.112">3916 5045 0,'17'-18'15,"-34"36"-15,34-54 0,-17 19 0,18-1 16,-18 1-16,18-1 16,-18 53-1,0 36 1,0-18-16,-18 88 16,0-71-1,-34 54-15,16-54 16,19-17-16,-19 0 15,-17 0-15,18-18 0,-35 18 16,34-35-16,1-18 16,0 0-16,17 0 0,-17-18 15,17-52-15,18 34 16,0-52-16,18 53 16,17-53-16,-17 70 15,17 1-15,-17 17 0,17 0 16,0 17-16,-17 1 15,17 17-15,-17 0 0,17 18 0,0-17 16,1 52 0,-1-35-16,-17 17 15,-1-35-15,-17 36 16,0-36 0</inkml:trace>
  <inkml:trace contextRef="#ctx0" brushRef="#br0" timeOffset="36447.755">4815 5309 0,'0'18'0,"18"-18"16,0 0-16,35 0 16,-18 0-16,18 0 15,-36 0-15,36 18 16,-35-1-1,0-17-15</inkml:trace>
  <inkml:trace contextRef="#ctx0" brushRef="#br0" timeOffset="36587.674">4886 5556 0,'0'0'0,"35"18"0,1-18 16,16 0-16,-16 0 15,-19 0-15,19 0 16,-19 0 0</inkml:trace>
  <inkml:trace contextRef="#ctx0" brushRef="#br0" timeOffset="37537.815">9031 4410 0,'0'-18'15,"0"0"-15,-18 18 31,18 53-15,0-17-16,0-1 0,0 53 16,0-35-16,18 18 15,0-36 1,-1 0-16,-17-17 0,18 17 16,-18-17-16,18-1 15,-18 1-15</inkml:trace>
  <inkml:trace contextRef="#ctx0" brushRef="#br0" timeOffset="38322.096">5980 5345 0,'0'0'0,"17"0"47,1 0-31,0 0-16,34 0 15,-16 0-15,17 0 16,0 0-16,-1 0 0,107-18 15,-71 18-15,124-35 16,-106 35 0,158-18-16,-122 0 15,16 18-15,160-17 16,-142 17-16,-17 0 16,17 0-16,18 0 0,177 17 15,-160 1-15,-16-18 16,210 18-16,-193-18 15,194 17-15,-195-17 16,195 18-16,-194-18 16,193 18-16,-211-18 15,159 17 1,-177-17-16,-17 0 16,0 0-16,-36 18 0,1-18 0,-36 0 15,71 18 1,-106-18-16,-18 17 0,-17-17 15,-18 18-15,-18-18 0</inkml:trace>
  <inkml:trace contextRef="#ctx0" brushRef="#br0" timeOffset="39122.172">6720 5803 0,'0'18'15,"18"-1"-15,-18 1 0,18 17 16,-1 18-16,1 36 16,0-37-16,-18 37 15,0-36-15,0 17 16,0-35-16,0 36 15,17-53-15,-17 17 16,0-18-16,18 1 16,0 0-1,-1-18-15</inkml:trace>
  <inkml:trace contextRef="#ctx0" brushRef="#br0" timeOffset="39399.513">7267 6262 0,'0'0'15,"36"0"-15,-1 0 0,0 0 0,36-18 16,-36 18-1,0 0-15,53-17 16,-52-1-16,-1 18 0,-17-18 16,17 18-16,-18-17 15,1 17-15,-36 0 16,1 0-16,-18 0 16</inkml:trace>
  <inkml:trace contextRef="#ctx0" brushRef="#br0" timeOffset="39584.63">7497 6015 0,'17'70'15,"-34"-140"-15,34 176 0,-17-36 16,18-34-16,-18 16 0,0-16 15,0-1-15,17 53 16,-17-53-16</inkml:trace>
  <inkml:trace contextRef="#ctx0" brushRef="#br0" timeOffset="41336.952">8661 6191 0,'-36'-17'16,"72"34"-16,-107-34 16,54 17-16,-1 0 0,-17 17 0,17 1 15,-17 52 1,17-34-16,18 34 15,0-52-15,35 35 16,-17-36-16,0 1 0,35 0 16,-18-18-16,18-18 15,-18 0-15,0-17 16,-35 18 0,0-36-16,0 17 15,0-34-15,-17 17 16,-19-35-16,19 35 15,-19-71 1,19 89-16,-18-36 16,17 71-16,18 18 15,0 0-15,0 70 16,18-35-16,34 70 16,-34-70-16,35 53 15,-18-53-15,18 18 16,-18-54-16,18 36 15,-17-53-15,-19 18 16,1-18-16</inkml:trace>
  <inkml:trace contextRef="#ctx0" brushRef="#br0" timeOffset="41676.293">8961 6403 0,'0'0'0,"17"0"16,1 0 0,17-18-16,-17 1 15,-1-1-15,1 0 0,-18-17 16,0 17 0,-18-17-1,1 35-15,-19 0 16,19 0-16,-18 0 0,-1 0 15,19 18-15,17-1 16,0 1 0,0 0-16,35 17 15,0-17-15,-17-18 0,-1 17 16,19-17-16,-19 18 16,36-18-16,-35 0 15,0 18 1,-1-18-16</inkml:trace>
  <inkml:trace contextRef="#ctx0" brushRef="#br0" timeOffset="42102.02">9331 6209 0,'-18'0'0,"1"0"15,17 18 1,-18-1 0,18 18-16,0-17 0,0 0 15,18-1-15,-18 1 16,0 0-16,17-1 0,19 19 15,-19-36-15,1 17 0,35-17 16,-36 0-16,1 0 16,0-17-16</inkml:trace>
  <inkml:trace contextRef="#ctx0" brushRef="#br0" timeOffset="42959.945">9666 6227 0,'-35'0'0,"70"0"0,-70 17 15,17-17-15,1 18 0,-1-1 16,0 19-16,18-1 16,0 0-1,18-17-15,-18 0 0,35-1 16,-17-17-16,17 0 15,-17 0-15,-1-17 16,1 17-16,-18-36 16,18 19-1,-18-19 1,0 19-16,0-19 0,0 1 16,0 18-16,0-1 15,-18 18-15,0 0 16,18 35-1,0 0 1,18 18 0,-18-35-16,18 17 15,-1-17-15,1 0 0,17-1 16,-17-17-16,17 18 16,-17-36-1,-1 18-15,-17-17 16,0-1-16,0 0 15,0-17-15,0 17 16,0 1 0,18 17 15,-18 17-15,0 1-16,18-18 15,-1 0-15,1 0 16,0 0 15,-1-18-31,1 1 16,-18-1-1,0 36 17,18 17-17,-1-17-15,-17 17 0,18-17 16,-18 17-16,35 18 15,-35-18-15,0 0 16,18 1-16,-18-1 0,0-17 16,-18 17-16,18-18 0,-18 1 15,-17 17-15,18-35 16,-36 18-16,35-18 16,-17-18-1,17 1-15,0-19 16,1 19-16,17-18 15,0 17-15,17-17 16,1 35-16</inkml:trace>
  <inkml:trace contextRef="#ctx0" brushRef="#br0" timeOffset="43131.917">10319 6421 0,'35'17'16,"-70"-34"-16,88 34 0,-36-17 0,1 0 15,0 0-15,-18-17 16,17 17-16</inkml:trace>
  <inkml:trace contextRef="#ctx0" brushRef="#br0" timeOffset="43733.06">10601 6438 0,'0'0'0,"0"18"0,0-1 15,0-34 16,0-18-15,0 17-16,-18 0 16,18-17-16,0 17 15,0 1-15,0-1 16,18 18 0,17 0-16,-17 0 15,35 0 1,-36 0-16,36-18 15,-35 18-15,0 0 16,-18 18 0,-36 0-1,19-1 1,-1 36-16,18-35 16,0 17-16,0-17 0,0-1 15,18 1-15,-1-18 0,19 0 16,-19 0-16,19-18 15,-19 1-15,1-1 16,-1-17 0,-17 0-1,-17 17 1,17 0-16,-18 18 0,18-17 16,18 34 15,-1 1-31,-17 0 15,18-18-15,-18 17 0,18 1 16,-1-18-16,-17 18 16,18-18-16</inkml:trace>
  <inkml:trace contextRef="#ctx0" brushRef="#br0" timeOffset="43916.084">10989 6279 0,'0'0'16,"35"0"-16,-17 0 16,0 0-16,-1 0 0,1 0 15,17 0-15,-17 0 16,-1-17-16,-17-1 16,-17 1-1,17-1-15</inkml:trace>
  <inkml:trace contextRef="#ctx0" brushRef="#br0" timeOffset="44113.426">11077 6085 0,'0'0'15,"0"89"-15,0-54 0,0 18 16,0-18-16,0 0 0,18 18 0,-18-35 15,35 52 1,-35-52-16,18 0 0,-18-1 16,17-17-1</inkml:trace>
  <inkml:trace contextRef="#ctx0" brushRef="#br0" timeOffset="44417.795">11218 6456 0,'0'0'16,"18"0"-16,0-18 0,-1 18 16,19-35-1,-19 35-15,1-35 16,-18 17-16,-18 0 16,1 18-16,-36 0 15,35 0-15,-17 0 0,-1 36 16,19-1-16,17 18 15,17-18 1,36 18-16,0-35 16,35-1-16,-35 1 15,36-18-15,-54-18 16,35 1-16,-52-1 16,0 0-1,-36 1-15</inkml:trace>
  <inkml:trace contextRef="#ctx0" brushRef="#br0" timeOffset="45095.842">11959 6227 0,'18'0'31,"17"0"-31,0 0 16,36 0-16,-36 0 15,53-18 1,-17 0-16,-53 18 15,17 0-15,-35-17 16</inkml:trace>
  <inkml:trace contextRef="#ctx0" brushRef="#br0" timeOffset="45251.506">12259 6085 0,'-18'18'0,"1"17"16,-1-17-16,-17 53 15,17-36-15,-17 35 16,17-52 0,18 17-16,-17-35 0,17 18 15</inkml:trace>
  <inkml:trace contextRef="#ctx0" brushRef="#br0" timeOffset="45428.598">12047 6085 0,'18'36'0,"0"-1"15,-18-17-15,17 17 0,1 0 16,17 36-16,0-36 16,1 0-1,-19 1-15,19-19 16,-19 1-16</inkml:trace>
  <inkml:trace contextRef="#ctx0" brushRef="#br0" timeOffset="46019.096">12594 6315 0,'0'0'0,"-17"0"0,34 0 31,1 17-16,17-17-15,-17 0 16,35-17-16,-36 17 16,19-36-16,-36 19 15,0-18 1,-18 17-16,-17 0 16,17 18-1,-35 0-15,53 18 16,-35 0-16,35 17 15,0-18-15,0 1 16,17 17-16,19 18 16,-19-35-16,54 0 15,-53-1-15,17-17 0,0 0 16,0 0-16,-17-17 16</inkml:trace>
  <inkml:trace contextRef="#ctx0" brushRef="#br0" timeOffset="46351.496">12929 6473 0,'0'0'16,"18"106"-16,0-53 0,-1 53 15,1-53-15,0-18 16,-18-17-16,17 0 0,-34-36 31,17 0-31,-36-52 16,19 34-16,-19-52 15,19 35-15,17 0 0,0-52 16,17-1 0,1 70-16,35-16 15,-35 52-15,34 0 16,-16 0-16,-19 17 16,-17 1-16,-17 35 15,-1-36 1,-17 19-16,0-36 15,-1 17-15,36 1 16,-17-18-16</inkml:trace>
  <inkml:trace contextRef="#ctx0" brushRef="#br0" timeOffset="46659.623">13229 6279 0,'0'0'0,"-17"0"15,-1 18-15,18 0 16,18 17 0,-18-17-16,17-1 0,1-17 15,17 18-15,-17-18 0,17 0 16,-17 0-16,17-18 15,-17 1-15,-18-1 16,-18 0-16,0-17 16,1 17-16,-1 18 15,0-17-15,1 17 16,-1 0-16,0 0 0,1 17 16,34 1-1</inkml:trace>
  <inkml:trace contextRef="#ctx0" brushRef="#br0" timeOffset="47174.689">13476 6297 0,'0'0'0,"-18"0"16,18 18-16,0 17 15,0-17 1,18-1-16,17 1 15,-17 0-15,17-18 16,-17 0-16,0-18 16,-1 18-16,1-18 0,0 1 15,-18-1-15,17-35 16,-17 18-16,0-18 16,0 18-16,-17-1 15,17 1-15,-18 0 0,0-53 16,18 52-16,-17 1 15,17 53 1,17 52 0,-17-17-16,18 0 15,-18 18-15,18-18 0,-18-1 0,17-16 16,1 52 0,-18-70-16,17-1 0,-17 1 15,18-36 1,0 1-1,-18-1-15,17 0 16,1 1-16,0 17 16,-1 17-1,-17 1-15,0 0 16,18-1-16,-18 1 0,18-1 16,-1 1-1,1-18-15,-1 0 16</inkml:trace>
  <inkml:trace contextRef="#ctx0" brushRef="#br0" timeOffset="47333.232">14041 6385 0,'52'0'16,"-34"0"-16,0 0 0,-1 0 15,1-17-15,0 17 0</inkml:trace>
  <inkml:trace contextRef="#ctx0" brushRef="#br0" timeOffset="47919.768">14323 6279 0,'17'0'16,"1"36"-16,-18-19 15,0 36-15,18-35 16,-18 0-16,0-1 16,0 1-1,0-36 1,0 1-16,0-36 16,17 35-1,1-35-15,0 35 16,-1 1-16,1-1 15,0 18-15,-18 18 16,17-1-16,-17 36 16,18-35-1,-18 17-15,0-17 16,0 17-16,0-17 16,17 17-16,1-35 15</inkml:trace>
  <inkml:trace contextRef="#ctx0" brushRef="#br0" timeOffset="48615.212">14640 6244 0,'0'0'0,"0"53"16,-17-35-16,17 52 15,17-34-15,19 16 16,-19-34-16,1 0 16,-1-1-16,1-17 15,0 18-15,-1-18 16,1-18-16,0 18 0,-1-35 16,1 0-16,0-18 15,-18 35-15,0-35 16,0 36-16,-18-19 15,18 19-15,0 34 32,0 19-32,0-1 15,18 18-15,-18-35 16,17-1-16,1 18 16,0-17-1,-1 0-15,1-18 0,-1-18 31,-17 0-31,0-17 16,0 18-16,18-1 16,-18 0-1,18 18 17,-1 0-17,-17-17 1,18 17-16,-18-18 15,18 18 1,-1 0 0,1 0-16,0 0 15,-1 0-15,1 0 0,-1 0 0,-17 18 16,18-18 0,0 0-16,-18 17 15,17-17-15,1 0 31,0 18-15,-1-18-16,19 18 16,-19-18-16,18 0 15</inkml:trace>
  <inkml:trace contextRef="#ctx0" brushRef="#br0" timeOffset="49160.01">13194 5415 0,'18'18'32,"-1"-18"-32,1 0 0,17 0 15,53 17-15,-17-17 16,105 0-16,-70 0 15,159 0 1,-107 0-16,178 0 16,-160 18-16,177-18 15,-177 0-15,-17 0 16,0-18-16,-36 18 0,36-35 16,-124 35-16,-17-17 15</inkml:trace>
  <inkml:trace contextRef="#ctx0" brushRef="#br0" timeOffset="50110.519">15046 6350 0,'-18'18'47,"18"-1"-47,0 19 0,-17-1 16,17 35-16,-18-52 15,18 35-15,0-35 16,-18-18-16,18 17 15,0-34-15,18-1 16,0 0-16,-1-17 16,19-18-16,-19 18 15,1 0-15,17-1 16,-35 19-16,18 17 16,-18 17-16,0 19 15,0-1-15,0 0 16,0 0-16,0-17 0,17 35 15,1-35 1,0-18-16,-18-18 16,35-17-1,-17 17-15,-1 0 0,-17-17 16,18 17-16,0 1 0,-1-1 16,1 1-16,-1 17 15,-17 17-15,18-17 16,-18 35-1,18-17-15,-18 0 0,0-1 16,17 19-16,-17-19 16,18 1-1</inkml:trace>
  <inkml:trace contextRef="#ctx0" brushRef="#br0" timeOffset="51401.791">16792 5062 0,'-35'89'16,"17"-37"-16,-17 72 15,0-71-15,17 0 0,-35 35 16,36-53 0,-19 1-16,1-19 15,17-17-15,-35 0 16,36-17-16,-1-1 0,18 0 16,-17-17-16,17 17 0,0-17 15,35-18 1,-18 18-16,19 17 15,-1 18-15,18 18 16,0 35 0,-18-18-16,18 36 0,-35-36 15,-1 0-15,1 0 16,17-17-16,-17 35 16,0-35-16,-18-1 0</inkml:trace>
  <inkml:trace contextRef="#ctx0" brushRef="#br0" timeOffset="51730.149">17163 5609 0,'-18'0'16,"18"18"-16,-18-1 0,18 1 16,-17 0-16,17 17 15,17-17-15,-17-1 0,53 19 16,-35-36-16,35 0 16,-18 0-16,0-36 15,-35 19-15,18-36 16,-36 35-16,-35-35 15,18 36-15,0-1 16,-53 0 0,35 18-16,18 18 15</inkml:trace>
  <inkml:trace contextRef="#ctx0" brushRef="#br0" timeOffset="55572.776">8590 6773 0,'18'0'62,"-1"0"-62,36-17 16,-35 17-16,53 0 15,-36 0-15,53-18 16,-53 18-16,89 0 16,-71 18-16,17-18 15,71 17 1,18 1-16,-53 0 15,0-1-15,0-17 0,-1 18 16,107 0-16,-88-18 16,105 0-1,-106 0-15,142-18 16,-142 0-16,19 18 0,-19-17 16,-17-1-16,70 0 15,-105 1-15,-18 17 16,-18 0-16,0 0 0,-17 0 15,-18 17-15</inkml:trace>
  <inkml:trace contextRef="#ctx0" brushRef="#br0" timeOffset="71555.749">4604 9013 0,'17'-17'0</inkml:trace>
  <inkml:trace contextRef="#ctx0" brushRef="#br0" timeOffset="71866.159">4480 8590 0,'0'0'15,"-35"71"-15,17-18 16,18 0-16,-17 17 0,-1 71 16,18-70-16,18-18 15,52 35 1,1-18-16,-18-52 0,35 17 15,-35-35 1,-18 18-16,0-18 0,-17-18 16,17 18-16,-35-17 0,18-19 15</inkml:trace>
  <inkml:trace contextRef="#ctx0" brushRef="#br0" timeOffset="72011.847">4604 9102 0,'17'0'16,"19"0"-16,-19 0 0,19 0 0,-1 0 16,0 0-16,18-18 15,18 18-15,-54 0 16,1-18-16</inkml:trace>
  <inkml:trace contextRef="#ctx0" brushRef="#br0" timeOffset="72139.497">4498 8802 0,'35'-35'0,"0"17"15,1 0-15,70 1 16,-53-1-16,-1 18 16</inkml:trace>
  <inkml:trace contextRef="#ctx0" brushRef="#br0" timeOffset="72491.358">5221 9437 0,'0'0'16,"18"141"-16,-1-106 0,-17 0 15,0 1-15,18-19 16,-36-34-1,18-19 1,0 1-16,0 0 0,0-71 16,0 53-16,0-70 15,18 70-15,0 0 16,17-18 0,-17 71-16,35-17 15,-36 34-15,-17 19 16,0-19-16,-35 54 15,17-54-15,1 19 0,-19-1 16,19-17 0,-1-18-16</inkml:trace>
  <inkml:trace contextRef="#ctx0" brushRef="#br0" timeOffset="72740.421">5521 9208 0,'0'0'16,"0"35"-16,0-18 0,-18 1 16,36 17-16,-18-17 15,35 17-15,-17-35 16,17 0-16,-17 0 16,-1 0-16,19-35 15,-36 17-15,0-35 16,0 36-16,-53-18 15,35 17-15,1 18 16,-19 0-16,19 0 0,-1 0 16,0 0-16,36 18 15</inkml:trace>
  <inkml:trace contextRef="#ctx0" brushRef="#br0" timeOffset="72957.355">5874 9190 0,'0'0'16,"-18"18"-16,0-1 0,1 1 0,17 17 15,0-17-15,35-1 16,0 1-16,-17-18 16,17 18-16,1-18 15,-19-18-15,36 0 16,-18 1-16,-17-1 0,0-35 15,-1 36 1,-17-19-16</inkml:trace>
  <inkml:trace contextRef="#ctx0" brushRef="#br0" timeOffset="73240.857">6103 8749 0,'0'123'16,"0"-246"-16,0 317 0,0-53 15,18-70-15,-18-18 0,17 35 16,1-53-16,0-17 16,-1-1-16,1 1 15,35-36-15,-36 1 16,36-36 0,-35 35-16,17-17 15,-17 35-15,0 17 16,-18 36-1,0-35-15,17 17 16,-17-17-16,0 0 0,18-1 16</inkml:trace>
  <inkml:trace contextRef="#ctx0" brushRef="#br0" timeOffset="75793.113">4480 10037 0,'-17'0'16,"34"0"15,1 0-16,17 0-15,-17 0 16,52 0 0,-34 0-16,34 0 15,18 0-15,-52 0 16,70 17-16,-36-17 16,71 18-16,-70-18 15,123 0 1,-88 0-16,123 17 15,-123-17-15,141 0 16,-106 0-16,123 0 16,-105 0-16,-18 0 15,18 0-15,-18 0 0,177 18 16,-160-18-16,178 0 16,-178 0-16,177 0 15,-176 18-15,18-18 16,-1 0-16,0 0 0,177 0 15,-159 0-15,177-18 16,-177 18-16,0 0 16,0 0-16,0 0 15,0 0-15,0 0 0,0 0 16,211 0-16,-211 0 16,195 0-16,-195 0 15,176 18 1,-176-18-16,-18 0 0,18 17 15,-17-17-15,-18 0 16,-1 18-16,1-18 0,141 18 16,-159-1-16,106 1 15,-141-18-15,-18 0 16,0 18-16,-17-18 0,52 0 16,-70 0-16,18-18 15,-54 0-15</inkml:trace>
  <inkml:trace contextRef="#ctx0" brushRef="#br0" timeOffset="76750.009">8008 8467 0,'0'17'15,"0"36"1,0 18 0,0-18-16,0 88 0,0-88 15,0 105 1,0-69-16,0 122 15,-18-105-15,18 141 16,-17-106-16,17 141 16,0-140-16,0 16 15,0-17-15,0 18 0,0 176 16,0-176-16,0 194 16,0-159-16,0 159 15,17-159-15,1 158 16,0-175-16,-1 176 15,1-177 1,0 159-16,-18-158 16,17 158-16,1-177 15,-18 178-15,0-178 16,0 142 0,18-141-16,-18-18 0,0 0 15,0 0-15,0 106 16,17-141-16,-17 88 15,18-123-15,-18-1 16,0 1-16,0-18 0,0-18 16,17 18-16,-17-36 0,18 36 15,-18-35-15</inkml:trace>
  <inkml:trace contextRef="#ctx0" brushRef="#br0" timeOffset="80503.709">21308 7497 0,'17'70'16,"-17"-35"-16,-35 89 15,0-71-15,17 17 16,-52 54-16,34-89 15,-34 36 1,35-36-16,-18-17 0,17-18 16,1-18-1,17 0-15,1-35 16,17 18-16,17 0 16,1 0-16,0 17 0,52-17 15,-52 35-15,52 0 16,-34 0-16,-1 53 15,-17-18-15,-1 0 16,-17 0-16,18 1 0,-18-19 16,18 54-16,-1-54 15,-17 1-15,18 0 0,0-18 16</inkml:trace>
  <inkml:trace contextRef="#ctx0" brushRef="#br0" timeOffset="80759.461">21467 8114 0,'-18'35'15,"36"-70"-15,-36 88 0,18-18 16,18-17-16,34-1 16,-34-17-16,0 0 15,17 0-15,-17-17 0,-1-1 16,1 0-16,-36-17 15,18 18-15,-53-36 16,36 35-16,-19 0 16,19 1-16,-1-1 0,-17 0 15,17 18-15,36 0 16</inkml:trace>
  <inkml:trace contextRef="#ctx0" brushRef="#br0" timeOffset="80971.033">21925 7885 0,'35'0'16,"-70"0"-16,106-18 0,-36 18 0,36 0 15,-54 0-15,36 0 16,-35 0-16,-18 18 16</inkml:trace>
  <inkml:trace contextRef="#ctx0" brushRef="#br0" timeOffset="81092.411">21996 8026 0,'0'0'16,"35"17"-16,-17 1 0,52-18 15,-35 0-15,36 0 16,-36 0 0</inkml:trace>
  <inkml:trace contextRef="#ctx0" brushRef="#br0" timeOffset="81504.461">22789 7796 0,'0'0'16,"-35"0"-16,18 18 0,-1 0 0,0 17 15,1-17-15,17 17 16,0 0-16,0 0 0,17 1 16,19 17-16,-1-36 15,35 1-15,-34-18 16,34-18-16,-35 18 16,-17-35-16,17-18 15,-35 35-15,0-52 16,-17 52-16,-1-17 15,-52 0-15,34 17 16,1 0-16,17 18 16,36 18-1,0 0 1</inkml:trace>
  <inkml:trace contextRef="#ctx0" brushRef="#br0" timeOffset="81655.235">23178 8061 0,'-18'0'15,"36"0"1,-1 0-16,1 0 16,-18-18-1</inkml:trace>
  <inkml:trace contextRef="#ctx0" brushRef="#br0" timeOffset="81949.243">23336 7832 0,'0'0'0,"36"-18"0,-19 18 15,18 18-15,-35-1 16,36 19-16,-36-19 15,0 1-15,0 17 0,-18 0 16,18-17-16,-18 17 16,-17 1-16,35-19 15,0 1-15,0 0 16,18-1-16,-1-17 16,1 0-16,17 0 15,18 0-15,0 0 16,-35 0-16,-18 18 15,-18-18-15</inkml:trace>
  <inkml:trace contextRef="#ctx0" brushRef="#br0" timeOffset="82649.674">20690 8943 0,'-52'18'15,"104"-36"-15,-140 71 0,53-18 16,17 0-16,18 1 0,-17 17 0,34 0 15,19-18-15,17-18 16,-1-17-16,37-17 16,-54-18-16,18-36 15,-36 36 1,1-71-16,-18 53 16,-35-53-16,17 53 15,1 0-15,-1 0 0,0 18 16,-17 17-16,17 1 15,18 52 1,-17 0-16,17 71 16,17-53-16,1 18 15,0-18-15,17-1 0,35 54 16,-34-70-16,52 17 16,-70-36-16</inkml:trace>
  <inkml:trace contextRef="#ctx0" brushRef="#br0" timeOffset="82950.099">21043 9102 0,'0'0'15,"18"0"-15,-1 0 0,1 0 16,0-18-16,17 0 16,-17 18-16,17-35 15,-17 17 1,-18 1-16,0-1 0,-18 18 15,0-17-15,1-1 16,-19 18-16,1 0 0,-18 0 16,18 18-16,0 17 15,35-18-15,17 36 16,1-17-16,52 17 16,-34-36-16,52 19 15,-53-36-15,1 17 16,-1-17-16,0 0 0,0 0 15</inkml:trace>
  <inkml:trace contextRef="#ctx0" brushRef="#br0" timeOffset="83706.001">21537 9066 0,'0'0'15,"-18"0"-15,1 18 16,-18 17 0,17-17-16,18 0 15,0 17-15,-18 18 0,36-18 16,17 0-16,-17-17 16,35-18-1,-18 0-15,-17 0 0,35 0 16,-36-18-16,1 18 15,-1-17-15,19-1 16,-36 0-16,0 1 0,17-1 16,-17 1-1,-17 17 1,-1 0-16,0 17 16,1-17-16,-1 35 15,18-17-15,0 17 16,0-17-16,18 0 15,-1-18-15,19 17 16,-19-17-16,36 18 16,-53-36-16,18 18 15,0-17-15,-18-1 0,0 0 16,0 1 0,0-19-16,-18 36 15,18-17-15,0 34 31,0 1-15,18 0-16,-18-1 16,17-17-16,-17 18 15,18-18 1,0 18 0,-1 35-1,1-18-15,-1 35 16,1-34-16,0-1 15,-1 0-15,1 0 0,-18-17 16,0 17-16,18-17 16,-36-18-16,0 0 15,1-18-15,-19-17 16,36 0-16,-17-36 16,17 54-16,0-19 15,0 1-15,17 17 0,1 1 16,17-18-16,-17 35 15,0 0-15,17 17 16</inkml:trace>
  <inkml:trace contextRef="#ctx0" brushRef="#br0" timeOffset="83790.089">22260 9349 0,'18'-18'0</inkml:trace>
  <inkml:trace contextRef="#ctx0" brushRef="#br0" timeOffset="84651.489">22472 9331 0,'18'0'0,"-18"-18"31,17 1-15,-17-1-16,0-17 15,0 0-15,0 17 16,0 0-16,18 1 16,0 17-1,-1 0-15,36 0 16,-35 0-16,35 17 15,-36-17-15,19 0 16,-19 18-16,-34 0 16,-1-1-1,0 1-15,1-18 16,17 17-16,-18 1 0,18 0 16,18-1-1,-1-17-15,1 0 0,0 0 16,17-17-16,-18 17 15,1-18-15,0 0 16,-18 1 0,0-1-16,-18 18 15,36 0 32,-18 18-47,17-18 16,1 0-16,0-18 15,-1 18-15,19-17 16,-36-19 0,17 19-16,-17-19 15,0 1-15,0-18 0,0 18 16,0 0-16,0-54 16,-17 54-16,17 0 15,0 52 1,0 19-1,0-1-15,17 18 0,1 35 16,-1-35-16,-17-18 16,36 36-16,-19-36 15,1 0-15,0-35 16,-18 18-16,-18-36 16,-17-17-1,17 18-15,0-1 0,1-17 16,-18-18-16,17 35 15,18 0-15,0 1 16,18 17-16,-1 0 16,1 0-1,17-18-15,0 18 16,-17 0-16,17 0 16,-17 0-16,-18 18 15</inkml:trace>
  <inkml:trace contextRef="#ctx0" brushRef="#br0" timeOffset="85019.264">23266 9137 0,'0'0'0,"17"0"16,1 0-16,17-18 15,-17 18-15,35-17 16,-36-1-16,1 0 0,-18 1 16,-18-1-16,-17 18 15,0 0-15,-18 18 16,35-1-16,-17 36 15,35-35 1,18 53-16,-1-54 16,36 18-16,-17-17 15,34-18-15,-35 0 16,1 0-16,-1-18 0,-17 1 16</inkml:trace>
  <inkml:trace contextRef="#ctx0" brushRef="#br0" timeOffset="85213.38">23777 9013 0,'36'0'15,"-1"0"-15,-18 0 0,36 0 16,-35 0-16,0 0 15,-18 18 1,-18-18 0</inkml:trace>
  <inkml:trace contextRef="#ctx0" brushRef="#br0" timeOffset="85325.915">23936 9155 0,'0'0'16,"53"0"-16,-18 0 0,-17-18 15,17 18-15,-17 0 0</inkml:trace>
  <inkml:trace contextRef="#ctx0" brushRef="#br0" timeOffset="85603.78">24500 8767 0,'0'0'0,"0"35"15,0 35 1,18-17-16,-18 53 16,0-53-16,0 53 15,18-53-15,-18 0 16,17-18-16,1 36 15,-18-54-15,0 18 16,-18-17 0,1-18-16</inkml:trace>
  <inkml:trace contextRef="#ctx0" brushRef="#br0" timeOffset="87327.572">10672 8678 0,'17'18'16,"-34"-36"-16,52 71 0,-35-17 15,0 34-15,-18 1 0,1-1 0,-1 1 16,-53 88-16,18-107 16,-52 54-16,34-70 15,-70 16 1,88-52-16,-70 0 15,52-52-15,53 16 16,18-34-16,18 34 16,88 1-1,35 18-15,-71 17 16,89 17-16,-71 18 16,36 18-16,-54-17 15,36 17-15,-70-36 16,-19 1-16,1-1 15,-18 1-15,0 0 0,-18-18 16</inkml:trace>
  <inkml:trace contextRef="#ctx0" brushRef="#br0" timeOffset="87905.796">5556 10442 0,'0'18'15,"-17"17"-15,17 0 16,0 71-16,0-35 16,0-1-16,17 71 15,-17-52-15,0-19 16,18-17-16,-18 0 0,35 53 16,-35-71-16,18 0 15</inkml:trace>
  <inkml:trace contextRef="#ctx0" brushRef="#br0" timeOffset="97909.466">9948 10654 0,'0'0'0,"-17"0"0,-19 0 16,1 0-16,18 0 0,-36 35 15,35 0-15,-35 36 16,35-36-16,18 53 16,0-35-16,36 18 15,-1-53-15,36 17 16,-19-17 0,54-18-16,-53-18 15,53-17-15,-71 17 16,-17-17-16,0-1 0,-1 1 15,-34-35-15,-1 34 16,-53-34 0,36 52-16,-53-17 15,53 17-15,-36 1 16,53 17-16,-17 35 16,35-18-16,18 1 15,-1 0-15</inkml:trace>
  <inkml:trace contextRef="#ctx0" brushRef="#br0" timeOffset="98116.881">10583 10901 0,'18'0'16,"-18"17"-16,18-17 15,-18 18 1,17 0 0,1-1-1,0-17-15</inkml:trace>
  <inkml:trace contextRef="#ctx0" brushRef="#br0" timeOffset="98377.058">11007 10583 0,'0'18'16,"0"0"-16,0-1 0,0 71 15,0-35-15,17-17 16,1 69-1,0-52-15,17 36 16,-17-36-16,-1 17 16,1-52-16,-1 17 15,-17-17-15,0 17 16</inkml:trace>
  <inkml:trace contextRef="#ctx0" brushRef="#br0" timeOffset="101212.031">2910 6950 0,'0'17'0,"18"36"16,-18-35 0,0 17-16,0 0 0,0-17 15,18 35-15,-1-18 16,1 1-16,0-19 15,52 1-15,-35-18 16,54 18 0,-36-18-16,17 0 0,54 0 15,34 17 1,-69-17-16,-1 18 0,106-18 16,-71 0-16,107 17 15,-107-17-15,124 0 16,-106 0-1,124 18-15,-142-18 16,18 18-16,0-18 16,18 17-16,141 1 0,-159 0 15,177-1-15,-177 1 16,176 17 0,-158-35-16,-18 18 0,159 17 15,-159-17-15,0-1 16,0 1-16,0 0 0,124 17 15,-124-35-15,106 18 16,-124-1 0,107 1-16,-142-18 15,18 0-15,-36 17 0,1 1 16,52 17-16,-70-17 16,0 17-16,-35-17 15,-1 0-15,1 17 16,-18-17-16,18 17 15,-18-18-15,0 1 16,0 0-16,17-18 16,-17-18-1,0 0 1,18-17-16,0 0 16,-18 0-16,35-1 15,0 19-15,18-19 16,-35 19-16,17 17 15,0-18-15,1 0 0,52 1 16,-35 17 0,53-18-16,-54 18 15,90-17-15,-72-1 16,71 0-16,-70 18 16,17 0-16,-17 0 0,123 0 15,-106-17-15,106 17 16,-88 0-1,88 0-15,-88 0 16,-1 0-16,1 0 16,18-18-16,-19 18 0,125 0 15,-107 0-15,-17 0 16,0 0-16,17 0 16,-17 0-16,0 0 0,18 0 0,-19 0 15,125 0-15,-107 0 16,89 0-16,-89 0 15,89 0-15,-89-18 16,1 18-16,105-17 16,-105 17-16,-18 0 15,-1-18-15,-16 18 0,16 0 16,-16 0-16,16 0 0,-16 0 16,105 0-16,-106 0 15,88 0 1,-88 0-16,89-18 15,-89 18-15,106-17 16,-106-1-16,106 18 16,-106-17-16,89-19 15,-107 19-15,54-36 16,-54 17-16,36-34 16,-70 35-16,16-1 15,-16 1-15,-1-18 0,0-17 16,-17 17-16,-36-18 15,1 36-15,-72-18 16</inkml:trace>
  <inkml:trace contextRef="#ctx0" brushRef="#br0" timeOffset="105250.87">5345 12012 0,'-18'0'0,"36"0"0,-54 0 16,36-18-1,18 18-15,35 0 16,0-17-16,0 17 0,53 35 16,-54 0-16,1 1 15,-35-1-15,0 18 0,-1 0 16,-17 17-16,-17-17 16,-54 71-16,36-71 15,-53 35-15,52-35 16,-17 0-16,36-36 15,34 19-15,19-36 16,52 17-16,-18-17 16,54-17-1,-71 17-15,17 0 16</inkml:trace>
  <inkml:trace contextRef="#ctx0" brushRef="#br0" timeOffset="106747.145">9825 12136 0,'-18'-36'0,"36"72"0,-36-89 16,18 35-16,-17 18 16,-1 18-1,0 70-15,1 18 16,-1-53-16,18 70 15,18-70-15,17 35 16,-17-70-16,52 17 16,-17-35-16,35-35 15,-52 0 1,34-36-16,-52 36 16,-18-53-16,0 35 15,-53-18-15,18 53 16,-36-17-16,36 17 15,-1 18-15,19 0 16,-18 18-16,35 0 16,-18 17-16,18-17 0,35 35 15,0-36-15,1 1 16</inkml:trace>
  <inkml:trace contextRef="#ctx0" brushRef="#br0" timeOffset="106879.459">10407 12488 0,'0'0'0,"0"18"15</inkml:trace>
  <inkml:trace contextRef="#ctx0" brushRef="#br0" timeOffset="107258.618">10866 12118 0,'0'0'15,"-18"18"-15,18-1 0,-35 1 0,-1 70 16,36-35-16,-17 53 16,17-53-16,17 35 15,1-53-15,17 0 16,1-17-16,-19 0 16,54-1-16,-36-17 15,0-17 1,-17-1-16,-18 0 0,0-34 15,-18 34-15,-35-35 16,18 53-16,0-18 16,-36 18-16,54 0 15,-1 0-15,0 18 16,36-18-16</inkml:trace>
  <inkml:trace contextRef="#ctx0" brushRef="#br0" timeOffset="107686.614">11342 12171 0,'0'-18'16,"17"18"-1,1-17 1,17-1 0,-17 18-16,17 0 0,18-18 15,-35 1-15,35 17 16,-36 0-16,1 0 15,-18 17 1,0 19-16,18-1 16,-18 53-1,0-35-15,17 0 0,1-18 16,17 71-16,-17-71 16,35 18-16,-36-35 15,19 17-15</inkml:trace>
  <inkml:trace contextRef="#ctx0" brushRef="#br0" timeOffset="107820.796">11536 12488 0,'0'0'15,"70"-17"-15,-34 17 0,17 0 16,35-18-16,-35 0 15,-18 18-15</inkml:trace>
  <inkml:trace contextRef="#ctx0" brushRef="#br0" timeOffset="110656.5">5468 13406 0,'-18'0'16,"18"-18"0,18 18-16,-18-18 0,35 18 15,18-17-15,18-1 16,-18 18-16,-18 18 15,0-18-15,1 35 16,-19 0-16,-17-17 0,0 52 16,-17-52-1,17 35-15,0-35 16,0 35-16,17-18 16,18 35-16,1-34 15,34 17-15,-52-18 16,17 35-1,-35-52-15,-53 53 16,18-54-16,-88 36 16,-1-35-16,71-18 15,0 0-15,0 0 16,36 0-16,52-36 16,0 36-16,18-17 15</inkml:trace>
  <inkml:trace contextRef="#ctx0" brushRef="#br0" timeOffset="111396.462">9701 13529 0,'0'0'16,"-17"0"-16,-1 0 0,0 0 0,-17 35 15,18 1-15,-1 17 16,0 35 0,18-35-16,18-18 0,17 53 15,0-53-15,1-17 16,-1 0-16,18-1 0,35 1 16,-53-18-16,18-35 15,-17 17-15,-19-35 16,-17 35-1,-17-52-15,-1 52 16,-17-17-16,17 17 16,-17 1-16,0 17 0,17-18 0,0 18 15,1 0-15,17 18 16,53-1 0</inkml:trace>
  <inkml:trace contextRef="#ctx0" brushRef="#br0" timeOffset="111536.019">10389 13794 0,'0'17'16,"18"-17"0,0 0-1</inkml:trace>
  <inkml:trace contextRef="#ctx0" brushRef="#br0" timeOffset="111953.074">10866 13547 0,'70'-36'0,"-140"72"0,175-89 16,-87 53-16,0-18 15,-36 18 1,-35 18 0,18-1-16,0 1 0,-18 17 15,35-17-15,0 35 16,18-35-16,18 34 16,17-16-16,18-1 15,-35-17 1,52 35-16,-52-36 15,35 18-15,-35-17 16,-1 17-16,1-35 16,-18 18-16,-18 0 15,1-18 1,17 17-16,-18-17 16,-17 18-16,-1 0 15,19-1-15,-19-17 16,-16 18-1,-37 17-15,36-35 16</inkml:trace>
  <inkml:trace contextRef="#ctx0" brushRef="#br0" timeOffset="112592.955">5574 14764 0,'-18'0'16,"1"17"0,17 1-16,-18 0 0,0 70 15,1-35-15,17 35 16,0-35-16,35 17 16,0-34-1,36-1-15,-36-17 0,18-1 16,-18-17-16,1 0 15,52 0-15,-53-17 16,0-1-16</inkml:trace>
  <inkml:trace contextRef="#ctx0" brushRef="#br0" timeOffset="112752.886">5733 15064 0,'0'0'0,"0"35"0,0 88 16,17-70-16,1 71 16,0-71-16,17 53 15,-18-71-15,1 0 16</inkml:trace>
  <inkml:trace contextRef="#ctx0" brushRef="#br0" timeOffset="113921.273">9772 14975 0,'-18'0'15,"1"18"-15,17 0 16,-18-1-16,18 19 0,-18 34 15,18-35-15,18 54 16,-18-54-16,18 0 16,17-17-16,-17 17 0,52 0 15,-35-35-15,36 0 16,-36 0 0,36-35-16,-54 17 15,19-34-15,-36 34 16,-18-35-16,-17 18 15,17 17-15,-17 0 0,0-17 16,-18 18-16,35-1 16,-35 0-16,36 18 15,-1 0-15,36 0 16,17 18 0,0 0-16,36-1 15,-36-17-15,0 18 16</inkml:trace>
  <inkml:trace contextRef="#ctx0" brushRef="#br0" timeOffset="114003.868">10213 15222 0,'0'0'15</inkml:trace>
  <inkml:trace contextRef="#ctx0" brushRef="#br0" timeOffset="114270.991">10724 14923 0,'0'0'15,"-35"17"-15,18 18 0,-1-17 16,18 17-1,0 1-15,0-1 0,18-17 0,-1 17 16,54 0-16,-36-17 16,71-1-16,-53 1 15,35-18 1,-53 0-16,1-18 0,-1 18 16,-18-17-16</inkml:trace>
  <inkml:trace contextRef="#ctx0" brushRef="#br0" timeOffset="114427.408">11060 15081 0,'0'0'16,"0"71"-16,17-18 0,-17-18 16,18 36-16,0-36 15,-1 18 1,-17-18-16</inkml:trace>
  <inkml:trace contextRef="#ctx0" brushRef="#br0" timeOffset="114873.16">10178 16351 0,'17'0'16,"-34"0"-16,52 0 0,-17 0 16,-1 0-16,1 0 15,-18 18 1</inkml:trace>
  <inkml:trace contextRef="#ctx0" brushRef="#br0" timeOffset="114990.196">10231 16704 0,'0'0'16,"17"35"-16,1-17 0</inkml:trace>
  <inkml:trace contextRef="#ctx0" brushRef="#br0" timeOffset="115156.727">10319 16880 0,'0'0'16,"0"53"-16,0-35 0,17 17 16,-17 1-16,18-19 15,0 1-15,-1-1 16,1-17-16,0 0 16,-1 0-1</inkml:trace>
  <inkml:trace contextRef="#ctx0" brushRef="#br0" timeOffset="116257.829">5856 16457 0,'18'0'15,"-1"0"1</inkml:trace>
  <inkml:trace contextRef="#ctx0" brushRef="#br0" timeOffset="116389.888">5962 16898 0,'0'18'16,"18"-1"-16,-18 1 16</inkml:trace>
  <inkml:trace contextRef="#ctx0" brushRef="#br0" timeOffset="116518.343">6068 17268 0,'0'0'16</inkml:trace>
  <inkml:trace contextRef="#ctx0" brushRef="#br0" timeOffset="117146.274">8149 16581 0,'0'0'16,"0"17"-16,0 18 0,0 71 15,18-17-15,-1-1 16,1 123 0,-18-105-16,0 124 0,0-125 15,18 72 1,-18-107-16,0-17 0,0 0 16</inkml:trace>
  <inkml:trace contextRef="#ctx0" brushRef="#br0" timeOffset="119042.165">17709 11571 0,'0'0'0,"0"-18"0,18 1 0,-18 34 31,18 36-15,-1 0-16,-17 0 16,18 0-16,-18 35 0,18 106 15,-18-53-15,0 195 16,0-142-16,0 0 15,0 17-15,0-17 16,-18 177-16,18-230 16,0 88-16,-18-123 15,1-18-15,17 0 0,-18 1 16,18-19-16,0 1 16,0 35-16,0-54 15,0 1-15,0-17 0</inkml:trace>
  <inkml:trace contextRef="#ctx0" brushRef="#br0" timeOffset="119655.011">17233 14323 0,'-35'0'16,"17"-18"-16,1 18 15,52 0 17,18 0-17,70 18 1,-52-18-16,17 17 0,0-17 16,36 18-16,158 35 15,-123-35-15,193 17 16,-157-17-16,245-1 15,-193 1-15,247 17 16,-247-17-16,230 35 16,-266-36-16,213 19 15,-230-19-15,158 36 16,-193-53-16,106 35 16,-160-17-16</inkml:trace>
  <inkml:trace contextRef="#ctx0" brushRef="#br0" timeOffset="123118.03">18292 12136 0,'-18'0'16,"36"17"109,-18 1-94,17-18-31,-17 17 16,0 1 15,18-18-15,-18 18-1,17-1 1,1 1 15,-18 0-15,18-18-1,-18 17-15,17 1 16,1 0-16,-18-1 16,18-17-16,-18 18 15,17 0 1,1-1-16,0 1 15,-1-18-15,1 17 16,-1 1 0,1 0-16,0-18 15,-1 17 1,1-17 0,0 18-16,-18 0 15,35-18-15,-35 17 16,18 1-16,-1-18 15,1 18-15,-18-1 16,18-17 0,-18 18-16,17-18 15,-17 17-15,18-17 16,-1 18-16,1-18 16,17 18-1,-17-18 1,17 17-16,-35 1 15,18-18-15,0 18 16,-1-1-16,1 1 16,-1 0-1,1-18-15,0 17 0,17 1 16,-35-1 0,53 1-16,-35 0 15,17 17-15,-18-17 16,36 17-1,-35-17-15,17-1 0,-17 1 16,0 17-16,35-17 16,-36-1-16,36 19 15,-18-19-15,18 19 16,-17-19-16,16 19 16,-34-19-16,35 1 15,-35-1-15,-1-17 16,19 18-1,-19-18-15,1 0 0,-1 0 16,-17-18 15</inkml:trace>
  <inkml:trace contextRef="#ctx0" brushRef="#br0" timeOffset="124215.765">19844 13300 0,'-18'0'15,"36"0"32,-18 17 0,0 1-47,17-18 16,1 35-16,0-35 15,35 36 1,-36-19-16,36 18 16,-18-17-16,18 17 15,-17 1-15,17-1 16,-1-17-16,-16 17 16,17-17-16,0 17 0,52 18 15,-34-18-15,52 18 16,-70-18-16,71 0 15,-71 1-15,70-1 16,-52-17-16,35 17 16,-53-17-1,-1-1-15,19-17 0,-36 18 16,71-1-16,-71 1 16,18 0-16,-35-18 15,17 17-15,-17-17 16,-36 0 15,1 0-31</inkml:trace>
  <inkml:trace contextRef="#ctx0" brushRef="#br0" timeOffset="127706.694">18927 5468 0,'0'0'0,"17"0"16,36 0-16,0 0 15,106 18-15,-71-18 16,124 17 0,-107 1-16,142 0 15,-123-18-15,88 0 16,-124 0-16,-18 0 15,-34 0-15,-19-18 0,-17 18 16</inkml:trace>
  <inkml:trace contextRef="#ctx0" brushRef="#br0" timeOffset="128012.385">19456 5062 0,'-106'71'16,"212"-142"-16,-283 177 0,107-71 0,-89 36 15,88-18-15,19-18 16,-37 18-1,54 0-15,35-18 0,18 1 16,88 17 0,123 52-1,-159-69-15,107 34 16,-107-35-16,1 1 16</inkml:trace>
  <inkml:trace contextRef="#ctx0" brushRef="#br0" timeOffset="148066.925">16422 6050 0,'0'-17'0,"17"17"31,1 0-15,17 17-16,18-17 0,71 0 15,-71 0-15,17 0 16,18 0-16,71 18 16,-88-18-16,-1 0 0,54 0 15,-18 0 1,-89-18-16,1 18 15</inkml:trace>
  <inkml:trace contextRef="#ctx0" brushRef="#br0" timeOffset="149467.887">8537 6826 0,'0'0'0,"-17"0"15,-1 0-15,0 0 0,1 0 16,34 0 31,1 0-32,0 0 1,35 18 0,-36-18-16,54 18 15,-18-18-15,35 0 16,-35 0-16,70-18 15,-70 18-15,0 0 0,71 0 16,-54-18-16,54 18 16,-54 0-1,54 18-15,-54-18 16,1 0-16,-1 0 0,1 0 16,70 18-16,-88-18 15,88 17-15,-71 1 16,72-18-1,-72 0-15,71 0 16,-53 0-16,71 17 16,-88-17-16,17 0 15,-17 0-15,87 0 16,-87 0-16,52 0 16,-70 0-16,35-17 15,-70 17-15,17 0 16,-17 0-16,-18 17 15,-18 1 1,-35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2:01.3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2275 2752 0,'0'-18'16,"0"0"15,0 36-15,18 17 0,-18 1-16,18 87 15,-18-70-15,17 88 16,-17-88-16,18 18 15,0 17-15,-18-35 16,0-18-16,17 0 16,-17 1-16,18-19 15</inkml:trace>
  <inkml:trace contextRef="#ctx0" brushRef="#br0" timeOffset="644.93">3069 3369 0,'0'0'0,"0"18"0,35-18 16,-17 0-16,35 0 15,-35-18-15,52-35 16,-52 18-16,-1 0 16,1-1-16,-18-34 15,0 52-15,-18-17 16,1 17-16,-18 1 0,-18 17 16,17 0-16,19 17 15,-36 18-15,35 1 16,1 17-1,17-18-15,35 35 16,0-52-16,0 0 0,54-1 16,-37-17-16,1 0 15,0 0-15,36 0 16,-54-17-16,18-1 16</inkml:trace>
  <inkml:trace contextRef="#ctx0" brushRef="#br0" timeOffset="990.118">3598 3193 0,'0'0'16,"0"17"-16,18 71 15,0 36-15,17-1 16,-17-70-16,-1 53 16,1-71-16,-18 1 15,17-1-15,-17-17 16,-17-36-1,17-17-15,-18-1 16,1-69-16,17 52 16,-18-88-16,0 70 15,18 0-15,0 19 0,0-19 16,36 53 0,-19 18-16,18 0 15,1 18-15,-36 0 16,17 17-16,-17-17 0,0 17 15,0-18-15,-17 19 16,-1-19-16,0 1 16,1-36-1</inkml:trace>
  <inkml:trace contextRef="#ctx0" brushRef="#br0" timeOffset="1240.109">3898 3210 0,'0'53'16,"0"-106"-16,0 124 0,0-36 16,0-17-16,18 17 15,-1-17-15,19-18 16,-1 0-16,0-36 16,-17 19-16,0-19 15,-18 19-15,0-18 16,-18-1-16,0 19 15,1 17-15,-1 0 0,-17 0 16,17 0 0,18 17-16,-18-17 0,18 18 15,18 0-15</inkml:trace>
  <inkml:trace contextRef="#ctx0" brushRef="#br0" timeOffset="1485.349">4233 3193 0,'-17'0'16,"-1"17"-16,0-17 0,1 36 15,17-19-15,0 1 0,35 17 16,0 0 0,1-17-16,-1-18 15,35-18-15,-52 18 16,17-35-16,1 17 0,-19-17 15,1 0-15,-18 0 16,18-18-16,-18 17 0,0-16 16,0-1-16,-18 0 0,18 0 15</inkml:trace>
  <inkml:trace contextRef="#ctx0" brushRef="#br0" timeOffset="1735.109">4463 2822 0,'0'0'0,"0"-35"16,-18 35 0,18 53-16,18 0 15,-18 0-15,0 0 16,17 17-16,1 36 15,-18-53-15,18 17 16,-18-52-16,17 0 16,1-18-1,-1-36 1,1 19-16,0-1 16,-1 1-16,19 17 15,-19 0-15,-17 17 0,18 1 16,0 17-1,-18-17-15,0-1 0,0 1 16,0 0-16,17-1 0,1-17 16</inkml:trace>
  <inkml:trace contextRef="#ctx0" brushRef="#br0" timeOffset="2013.37">5133 3016 0,'35'0'16,"-17"0"-16,35-17 16,-36 17-1,1 0-15,-18 17 16,-18 1-16</inkml:trace>
  <inkml:trace contextRef="#ctx0" brushRef="#br0" timeOffset="2130.92">5239 3175 0,'53'0'16,"-106"0"-16,123 0 0,-52 0 15,17-18 1,-17 18-16</inkml:trace>
  <inkml:trace contextRef="#ctx0" brushRef="#br0" timeOffset="2725.476">6138 2628 0,'0'-53'15,"0"106"-15,18-70 32,17 87-32,-17-17 15,0 0-15,-18 18 0,17 34 16,1-34-16,-18 35 15,17-71-15,19 36 16,-19-54 0,1 1-16</inkml:trace>
  <inkml:trace contextRef="#ctx0" brushRef="#br0" timeOffset="3208.834">6650 3351 0,'0'0'16,"18"89"-16,-1-72 0,-17 19 15,18-36-15,-18-18 16,-18-53-1,1 36-15,-1-53 16,0 35-16,1 18 16,-1-18-16,18 17 0,0-16 15,0 16-15,0 19 16,18-1-16,-18 0 16,35 1-1,-17 17-15,17-18 16,-18 18-16,1 18 0,17 17 15,-17 0-15,0 1 16,17 16-16,-17 1 16,-1 0-16,1 0 0,17 35 15,-35-70-15,0 17 16,0-17-16,-18 0 16,1-18-16,-36 0 15,35 0-15,-17-18 0,-36 0 16,54 1-16,-18-19 15,17 19 1,18-1-16</inkml:trace>
  <inkml:trace contextRef="#ctx0" brushRef="#br0" timeOffset="3726.328">6597 3210 0,'0'0'32,"0"-17"-32,0-1 0,-18 18 0,18 18 15,18 17 1,0 0-16,-18 0 16,17 54-16,1-1 15,0-35-15,-1-18 16,1 53-1,-18-52-15,17-1 0,19 0 16,-19-35 0,1 0-16</inkml:trace>
  <inkml:trace contextRef="#ctx0" brushRef="#br0" timeOffset="4116.398">7267 2963 0,'-53'-17'16,"106"34"-16,-141-17 0,53 18 0,17 0 16,-17 35-16,17-1 15,18-16-15,18 34 16,-1-52-16,19 17 15,-19-17-15,19-18 0,34 17 16,-34-17-16,-19-17 16,1 17-16,-1-35 15,-17 17-15,0 0 16,0 1-16,-17-1 0,-1 0 16,18-17-16,-35 17 15,35 36 1,18 0-1,-1-1 1,18 19-16,18-19 16,-35 1-16,53 0 15,-36-18-15</inkml:trace>
  <inkml:trace contextRef="#ctx0" brushRef="#br0" timeOffset="4382.682">7620 2963 0,'0'0'0,"-35"0"0,17 18 0,-17 0 16,35-1-1,-18 1-15,18 17 0,0-17 16,0-1-16,35 19 16,1-19-16,34-17 15,-34 0-15,16 0 16,-34 0-16,0 0 15,-36 0-15,-17 0 16,0 18-16,-18 0 16,17-1-16,1 1 15,35 0 1</inkml:trace>
  <inkml:trace contextRef="#ctx0" brushRef="#br0" timeOffset="4660.66">7938 2963 0,'-18'-17'15,"0"17"-15,1 17 16,17 1-16,-18 17 16,36 18-16,-1-35 15,1 17-15,17-17 0,-17-1 16,17 1-16,0 0 15,-35-1 1,-53-17 0,36 0-16,-54 0 15,54 18-15,-36-18 16,17 0-16,19 18 16,-19-18-16</inkml:trace>
  <inkml:trace contextRef="#ctx0" brushRef="#br0" timeOffset="5065.306">8767 2858 0,'52'35'15,"-34"-35"-15,17 17 16,18-17-16,35 0 16,-35 0-16,36-17 15,-72 17-15,19-35 16,-19 17-16,-34-17 15</inkml:trace>
  <inkml:trace contextRef="#ctx0" brushRef="#br0" timeOffset="5223.405">8961 2593 0,'0'176'16,"0"-352"-16,0 423 15,17-106 1,-17-70-16,18-19 0,-1 37 15,1-72-15,-18 1 16,18 0-16,-1-36 16</inkml:trace>
  <inkml:trace contextRef="#ctx0" brushRef="#br0" timeOffset="5533.596">9155 2540 0,'17'53'16,"-34"-106"-16,52 229 0,-35-105 16,18 0-16,-18 52 15,17-70-15,-17 0 0,0-36 16,0 19-16,18-19 16,-18 1-16,17-18 0,-17-18 15,18 1-15,17-36 16,-35 0-16,18 35 15,-18-17-15,0 17 0,18 1 16,-18 34 0,0 1-1,0 17-15,0 1 16,0-19-16,0 1 16,17-1-16,19-17 15</inkml:trace>
  <inkml:trace contextRef="#ctx0" brushRef="#br0" timeOffset="5975.386">9525 3087 0,'0'17'16,"0"-34"-16,0 52 0,0-53 31,-18 1-15,18-1-16,0-17 15,0 17-15,0 1 16,18 17-16,0-18 16,-1 18-16,19 0 15,-19 0-15,18 0 16,-17 0-16,0 18 16,-18-1-1,-18 1 1,18 0-1,0-1 1,18-17-16,-1 18 16,19-18-16,-19 0 0,19-18 15,-19 1-15,1 17 16,-18-18-16,0 0 16,-18 1-16,1 17 15,-1-18-15,0 0 16,-17 18-16,53 0 31,17-17-15</inkml:trace>
  <inkml:trace contextRef="#ctx0" brushRef="#br0" timeOffset="6506.616">9860 2963 0,'-35'0'0,"70"0"0,-17 0 0,-1 18 16,19 0-16,-19-18 16,1 17-16,-18 1 15,0 0 1,0-1-1,18-17 17,-1-17-17,-17 34-15,36 18 16,-19-17-16,-17 17 0,18 1 16,-1 17-16,1 17 15,-18-52-15,0 17 16,-18-17-16,18-1 0,-35 19 15,18-36-15,-1 0 16,-17 0-16,17-18 0,0 0 16,18-52-1,-17 17-15,34-53 16,-17 35-16,18-87 16,0-19-16,-1 89 15,1 35-15,0-17 16,-1 87-16,-17 54 15,18-18 1,-18 53-16,17-53 16,-17-1-16,36 19 15,-1-53-15,-17-1 0,-1 1 16,-17 0-16,36-18 16,-19 0-1,1-18-15,-1 0 16,1 18-16,0 0 15,-1 36 1,-17-19-16,18 1 16,-18 17-16,18-17 0,-18-1 15,17 1 1</inkml:trace>
  <inkml:trace contextRef="#ctx0" brushRef="#br0" timeOffset="7813.742">11483 2840 0,'-53'18'15,"35"-1"-15,-17 1 16,17-1-16,-34 36 16,52-17-16,0-1 15,17-17-15,1-1 0,-1-17 16,54-17 0,-36 17-16,1-36 0,-1 19 15,-18-19-15,1 1 0,0 0 16,-1-53-16,-17 52 15,-35-34 1,17 34-16,-34-16 0,16 34 16,1 18-1,17 35-15,18 18 16,0 0-16,18-18 16,0 1-16,-1-1 15,54 35-15,-36-52 16,18 0-16,35 17 15,-52-35-15,-1 0 0,0 0 16,-17-18-16,-1 1 0,-17-1 16,-17 36-1,-19-1 1,19 19 0,-1 17-16,18-36 15,18 36-15,-1-35 16,1-1-16,17-17 0,1 0 15,-19-17 1,1-1-16,17-17 0,-35 17 16,0-17-1,0 17-15,-35-17 16,17 35 0,36 18-1,0-1 1,-1 1-16,36 0 15,-35-18-15,-1 0 0,1 0 16,-18-36-16,0 19 16,-18-19-1,1 19-15,-1 17 0,18-18 16,0 0 0,18 1-16,-1 17 15,1-18-15,17 18 0,36 0 16,-36 0-16,36 0 15,-36 0 1,-17 0-16,-1 0 0,1-17 16,-36 17-1,-17-36 1,35 19-16,-18 17 16,1-18-16,-1 0 0,18 1 15,-18 17-15,18 17 31,18 19-31,-18 17 16,0-18-16,0 35 16,18-34-16,-18-1 0,17 0 15,1-17-15,0-1 0,-1 1 16,1 0 0,0-18-16,-18-18 15,17 0-15,-17 1 16,0-1-16,0 1 15,18 17-15,-1 0 47,1 17-31,0-17-16,-1 0 16,19 0-16,-19 0 15,1 0-15,0 0 16,-1-17-1</inkml:trace>
  <inkml:trace contextRef="#ctx0" brushRef="#br0" timeOffset="7941.022">12947 3034 0,'0'0'0,"18"0"0,-1-18 15,-17 1-15,0-1 16,0 0-16</inkml:trace>
  <inkml:trace contextRef="#ctx0" brushRef="#br0" timeOffset="9892.429">18644 1764 0,'0'18'16,"18"34"-16,-18-16 15,18-1-15,17 71 16,-17-36 0,-1-34-16,-17 34 15,0-52-15,18 0 16</inkml:trace>
  <inkml:trace contextRef="#ctx0" brushRef="#br0" timeOffset="10967.695">18609 1729 0,'0'0'0,"18"0"16,-1 0-1,19 0 1,-19 0-16,19-18 16,16 18-16,-16 0 15,52 18-15,-53-18 16,89 0-16,-71 0 16,105 0-1,-69-18-15,105 18 16,-89-18-16,107 18 15,-106 0-15,141 0 16,-124 0-16,142 0 16,-142 0-16,124 0 15,-106 0-15,106-17 16,-123 17-16,140 0 16,-140 0-16,123 0 15,-124 0-15,124 0 16,-123 0-16,123 0 15,-124-18-15,124 0 16,-141 18 0,141 0-16,-124-17 15,-17 17-15,18 0 0,-19 0 16,1 0-16,18 0 0,-18 0 16,105 0-16,-105 0 15,106 0 1,-106 0-16,105 0 15,-105 0-15,0 0 0,106 0 16,-107 0-16,107 0 16,-18 0-1,-88 0-15,106 0 16,-124 0-16,123 0 16,-105 0-16,106 0 15,-106 0-15,88 0 16,-106 0-16,88 0 15,-87 0-15,-1 0 16,0-18-16,53 18 16,-70 0-16,-1 0 15,71-17-15,-70 17 16,52-18-16,-70 0 16,71 1-16,-71 17 15,53-18 1,-54 18-16,-16-18 15,-1 18-15,-17 0 0,-1 0 16,1 0-16,0-17 0,-1 17 16,1 0-1,-18-18-15,0 36 32,0-1-17,17 36 1,-17-17-16,18 52 15,-18-53-15,18 71 16,-1-53 0,-17 35-16,18-35 15,0 35-15,-1-53 16,1 36-16,0-36 16,-18 0-16,0 1 0,0-19 15,17 19 1,-17-19-16,0 1 15,-17-36 1</inkml:trace>
  <inkml:trace contextRef="#ctx0" brushRef="#br0" timeOffset="12106.803">18591 2311 0,'0'0'0,"18"17"16,-18 1 0,18 0-16,-1 17 15,-17-17-15,18 17 16,-18-18-16,18 1 0,-1 0 15,1-18 1,0 17 0,-1-17-16,18 18 15,1-18-15,-19 0 16,1 18-16,17-18 0,1 0 16,34 0-1,-35 0-15,54 0 16,-37 0-16,72-18 15,-36 0-15,106 18 16,-106-17-16,142 17 16,-124-18-16,158 0 15,-140 18-15,17 0 16,0 0-16,0-17 0,141 17 16,-123 0-16,141 0 15,-142 0-15,142 0 16,-141 0-1,176 0-15,-176 0 16,176 0-16,-17 0 16,-142 0-16,0 0 15,160 0-15,-160 0 16,159 0 0,-159 0-16,177-18 15,-194 18-15,194 0 16,-177 0-16,177 0 15,-177 0-15,142-17 16,-159 17-16,140 0 16,-157 0-16,122 0 15,-123 0-15,124 17 16,-124-17-16,124 0 16,-142 0-16,124 0 15,-141 0-15,88 0 16,-106 0-16,-17 0 15,-19 0-15,1-17 16,0 17-16,-35-18 16</inkml:trace>
  <inkml:trace contextRef="#ctx0" brushRef="#br0" timeOffset="12913.526">19526 2011 0,'18'17'47,"52"19"-47,-34-1 16,-1-17-16,0 17 0,1 0 15,52 18-15,-53-35 16,18 35 0,-35-36-16,-1 1 15,1-18-15,-18 18 0</inkml:trace>
  <inkml:trace contextRef="#ctx0" brushRef="#br0" timeOffset="13119.112">19844 1958 0,'-18'18'16,"0"-1"-16,-34 71 15,16-52-15,19 17 0,-36 35 16,35-53 0,18 18-16,0-35 0,0 17 0,18-17 15</inkml:trace>
  <inkml:trace contextRef="#ctx0" brushRef="#br0" timeOffset="13664.563">20197 1782 0,'-18'-18'15,"36"36"-15,-54-36 16,19 18-16,-1 0 15,0 18-15,1-1 16,34 1 0,1-1-1,0-17 1,-1 18-16,1 0 16,-18 17-16,-18-35 15,1 35 1,-1-17-16,18 0 15,-18-18 1,36 17 0,0 1-1,-1-1 1,1-17-16,-18 18 16,18-18-16,-1 18 15,1-18-15</inkml:trace>
  <inkml:trace contextRef="#ctx0" brushRef="#br0" timeOffset="13880.913">20373 1834 0,'-18'36'15,"18"-19"-15,0 1 16,0 17 0,0-17-16,0 0 0,18-1 0,-18 1 15,0-1 1</inkml:trace>
  <inkml:trace contextRef="#ctx0" brushRef="#br0" timeOffset="14259.034">20496 1782 0,'0'-18'16,"18"18"-16,0 0 15,-1 0 1,1 35-16,-18-17 15,0-1 1,0 1-16,0 0 16,0-1-1,0 1-15,0 0 16,18-1-16,-1 1 16,1 0-1,0-1 1,-1-17-16,-34 0 31,-1 18-31,0-18 16,-17 0-16,17 0 15,18 17-15,-17-17 16</inkml:trace>
  <inkml:trace contextRef="#ctx0" brushRef="#br0" timeOffset="14775.199">21396 1764 0,'0'0'16,"0"-53"-16,0 18 0,0 17 16,0 0-1,0 36-15,0 35 16,18 0-1,-18 17-15,0 1 0,17 70 16,1-88-16,17 71 16,-35-72-16,35 19 15,-17-36-15,0-17 16,-1 0-16,1-1 16,17 1-16</inkml:trace>
  <inkml:trace contextRef="#ctx0" brushRef="#br0" timeOffset="15270.956">21855 1958 0,'0'0'0,"17"18"16,1 34-1,17-34-15,18 35 16,-18-18-16,18 18 16,-35-35-16,35 35 15,-53-36-15,35 1 16,-35 0 0</inkml:trace>
  <inkml:trace contextRef="#ctx0" brushRef="#br0" timeOffset="15460.717">22084 1976 0,'0'0'0,"-18"35"16,-35 18-16,36-18 15,-1 18 1,18-35-16,0 17 0,18 0 15,-1-17-15,36 17 16</inkml:trace>
  <inkml:trace contextRef="#ctx0" brushRef="#br0" timeOffset="16037.886">22419 1729 0,'0'0'0,"-18"0"15,1 17-15,-1 1 16,18 17 0,0-17-1,18-1-15,-1 1 16,1-18-16,17 18 16,-17-1-1,-18 1 1,-18-18-16,18 18 0,-17-18 15,-1 17-15,0 1 32,18 0-32,0-1 15,18 1 1,0-1 0,-1-17-16,1 18 15</inkml:trace>
  <inkml:trace contextRef="#ctx0" brushRef="#br0" timeOffset="16372.373">22595 1834 0,'18'0'15,"0"-17"1,-1 17-16,1 0 16,-18 17-1,0 1-15,0 0 0,-18 17 16,1-17-16,17 17 15,-18-35 1,18 18-16,18-18 16,-1 0-1,1 0-15,0-18 16</inkml:trace>
  <inkml:trace contextRef="#ctx0" brushRef="#br0" timeOffset="16767.528">22754 1782 0,'18'0'15,"-1"0"1,1 0 0,-18 17 15,0 1 0,0-1-15,0 1-1,0 0 17,18-18-17,-18 17 1,17-17-1,-17 18 1,0 0 0,-17-18-1,17 17 1</inkml:trace>
  <inkml:trace contextRef="#ctx0" brushRef="#br0" timeOffset="17144.878">23001 1693 0,'0'0'16,"18"0"-16,-18 18 47,0 35-47,0-35 16,17 17-16,1 18 0,-18-18 15,18 0-15,-1 1 0,19 52 16,-19-53-1,19 36-15,-19-36 16,1 0-16,-18-17 16,17-18-1,-17 17-15</inkml:trace>
  <inkml:trace contextRef="#ctx0" brushRef="#br0" timeOffset="17872.743">24130 2064 0,'18'0'16,"-1"-18"0,1 18-16,0 0 15,-1 0-15,18 0 0</inkml:trace>
  <inkml:trace contextRef="#ctx0" brushRef="#br0" timeOffset="18017.636">24730 2081 0,'17'0'15,"1"0"-15,0 0 16,-1 0-16,19 0 0,-19 0 16</inkml:trace>
  <inkml:trace contextRef="#ctx0" brushRef="#br0" timeOffset="18156.858">25188 2081 0,'18'-17'16,"0"17"-16,-1-18 16,1 18-16</inkml:trace>
  <inkml:trace contextRef="#ctx0" brushRef="#br0" timeOffset="18257.968">25435 2081 0,'18'-17'0,"0"-1"16</inkml:trace>
  <inkml:trace contextRef="#ctx0" brushRef="#br0" timeOffset="20993.014">18962 3210 0,'17'0'15,"1"0"1,0 0-1,-1 0 1,1 0-16,35 0 16,-18-17-16,36 17 15,-36-18-15,18 18 0,18 0 16,-19 0-16,1 0 16,-17 0-16,17 18 0,70-18 15,-70 17-15,88 1 16,-70-18-16,70 0 15,-53 0 1,106-18-16,-106 18 16,124-17-16,-106-1 15,17 18-15,1-18 0,-1 1 16,1 17-16,158-36 16,-141 19-16,106-18 15,-124 17-15,1 0 16,105-17-16,-105 17 15,-19 1-15,19-1 16,-1 0-16,-17 18 0,106-35 16,-124 35-16,106-17 15,-106 17-15,89 0 16,-72-18-16,107 18 16,-106 0-16,141 0 15,-106 0-15,141 18 16,-141-18-1,124 0-15,-124 0 16,124 0-16,-142 0 16,106 0-16,-105 0 15,-18 0-15,0 0 0,70 0 16,-70 0 0,88 17-16,-106-17 15,124 18-15,-124-18 16,18 17-16,-18-17 15,18 0-15,-18 18 0,88-18 16,-105 18-16,88-1 16,-89-17-16,89 36 15,-106-36-15,88 17 16,-88-17-16,53 0 16,-53 0-16,35 0 15,-53 0 1,0-17-16,-17 17 15,0-18-15,-1 0 16,-17 1-16,0-1 16</inkml:trace>
  <inkml:trace contextRef="#ctx0" brushRef="#br0" timeOffset="21277.74">28646 2769 0,'0'0'0,"35"0"0,35 18 16,1 0-16,0-1 16,-1 1-1,-52 0-15,35-1 16,-36 1-16,1 17 15,0-17-15,-36-1 16,0 19 0,1-19-16,17 1 0,-18 35 15,0-18 1,1 0-16,17 1 16,-18-19-1</inkml:trace>
  <inkml:trace contextRef="#ctx0" brushRef="#br0" timeOffset="22979.094">29492 2928 0,'18'0'31,"17"0"-31,-17 0 16,-1-18-16,19 18 15,-19-17-15,19 17 16,-19-18-16,1 1 15,-18-1-15,0-17 16,0 17-16,-35-17 16,17 17-16,-17 0 15,17 18-15,-17 18 16,17 0 0,-17 35-16,35-18 15,18 35-15,-1-34 16,36 17-16,-18-36 15,36 1-15,-36 0 16,36-18 0,-54 0-16,1 0 15</inkml:trace>
  <inkml:trace contextRef="#ctx0" brushRef="#br0" timeOffset="23350.662">29986 3016 0,'18'106'15,"-36"-212"-15,36 283 0,-18-124 0,0 52 16,0-69-16,17 17 16,-17-36-1,0-34 1,-17-72-1,17 54-15,0-18 0,-18-70 16,18-18 0,0 70-16,18-35 15,-18 71-15,53 17 16,0 36 0,-18-18-16,-17 18 15,-1 35-15,-17-36 16,-17 18-16,-1-17 15,0 0-15,1-1 0,-36 1 16,35 0-16,0-18 16</inkml:trace>
  <inkml:trace contextRef="#ctx0" brushRef="#br0" timeOffset="23623.935">30304 2858 0,'-18'52'0,"36"-104"0,-36 122 15,18-52-15,0-1 0,18 19 16,17-36-16,-17 0 16,17 0-16,18 0 15,-53-18-15,17-17 16,-17 17-16,-17-35 15,-1 36-15,-35-1 16,36 0-16,-36 18 16,35 0-16,18 18 15</inkml:trace>
  <inkml:trace contextRef="#ctx0" brushRef="#br0" timeOffset="24108.945">30551 2875 0,'0'0'15,"-18"18"-15,18-1 0,0 1 16,18 17 0,17-17-16,-18-18 15,19 18-15,-19-18 0,36 0 16,-17-18-16,-19-17 15,1 17-15,-18-17 16,0-18-16,0 18 16,0-36-16,0 36 15,0-1-15,-18-34 16,18 35 0,0 70-1,0 35-15,18 19 16,-18-54-16,18 53 15,-1-35-15,-17-18 16,0 1 0,18-36-16,-18 17 15,17-34-15,1-1 16,0 0-16,17 1 16,-17 17-16,-1-18 15,1 18-15,0 18 16,-1-1-16,1 19 15,-18-19-15,17 1 16,1-18-16,-18 18 0,18-18 16,-1 0-16</inkml:trace>
  <inkml:trace contextRef="#ctx0" brushRef="#br0" timeOffset="24291.771">31415 2681 0,'0'124'0,"0"-248"0,18 301 16,-1-72-16,1-69 16,-1-1-16,1 0 15,-18 0-15,18-17 16</inkml:trace>
  <inkml:trace contextRef="#ctx0" brushRef="#br0" timeOffset="25797.692">19191 3757 0,'0'0'0,"-18"-18"0,1 18 16,-1 0-1,36 0 16,-18 18-31,17-18 16,19 0-16,-1 0 16,0 18-16,71-18 15,-53-18-15,88 0 16,-53 18-16,124-17 16,-106-1-16,158-17 15,-140 35-15,158-18 16,-123 1-16,141-1 15,-141 0-15,193 1 16,-158 17-16,177-18 16,-177 18-1,194-35-15,-194 35 16,-18-18-16,230-17 16,-212 17-16,0 18 0,-18-17 15,-17 17-15,0 0 0,-18 0 16,124 0-16,-142 0 15,89 17 1,-106 1-16,70 0 16,-70-18-16,70 0 15,-70 0-15,70-18 16,-87 18-16,105 0 16,-106 0-16,88 0 15,-88 18-15,142-18 16,-107 17-16,142 1 15,-142-1-15,107-17 16,-142 18-16,18-18 16,52 18-1,-70-1-15,-17-17 0,0 18 16,34-18-16,-52 0 16,18 18-16,-36-18 15,53 17-15,-52 1 16,34 0-1,-17-1-15,18 18 16,-36-35-16,36 18 16,-36-18-16,18 0 15,-36-18-15,19 1 16,-19 17-16,1-18 16,0 18-1,-18-17-15</inkml:trace>
  <inkml:trace contextRef="#ctx0" brushRef="#br0" timeOffset="26048.918">28716 3404 0,'53'18'16,"-18"0"-16,36-1 15,-36 1 1,53 17-16,-35-17 15,0 35-15,-35-36 16,-18 1-16,0 17 16,-18 1-16,-52 16 15,34-16-15,-34 34 16,35-34-16,17-19 16,-17 54-16,17-54 15,0 19-15</inkml:trace>
  <inkml:trace contextRef="#ctx0" brushRef="#br0" timeOffset="26678.158">29510 3845 0,'18'0'15,"17"18"1,0-18-16,0-18 16,18 1-16,-17-1 0,16-17 15,-34 17-15,-18-35 16,-18 36-16,-34-1 15,16 18-15,-52 35 16,70-17-16,-17 35 16,35-36-1,18 36-15,17-35 16,53 17-16,-35-17 16,35-18-16,-35 0 15,-17 0-15,-1-18 16</inkml:trace>
  <inkml:trace contextRef="#ctx0" brushRef="#br0" timeOffset="26983.766">30004 4145 0,'0'0'16,"17"106"-16,1-53 0,0-35 15,-18 17-15,17-18 0,1-17 16,-18-17-16,0-36 15,-18 18-15,18-1 16,-17-17-16,17 1 0,0-72 16,0 53-1,35-52-15,-17 88 16,17-1-16,-17 19 0,17 17 16,18 0-16,-36 17 15,1 19 1,-18-19-16,-18 36 15,1-17-15,-36-1 16,35-35-16,1 17 16,-1-17-16</inkml:trace>
  <inkml:trace contextRef="#ctx0" brushRef="#br0" timeOffset="27251.06">30374 3810 0,'0'0'0,"-17"18"0,17-1 16,0 1-16,0 0 15,17-18-15,1 17 16,35-17-16,-18 0 16,-17 0-16,-1 0 15,1-17-15,0 17 0,-18-36 16,-36 19-1,19-1-15,-1 18 0,-35-18 16,35 18-16,1 0 16,-1 0-16,1 18 15,-1-18-15,36 18 16</inkml:trace>
  <inkml:trace contextRef="#ctx0" brushRef="#br0" timeOffset="27738.168">30727 3828 0,'-18'17'16,"36"-34"-16,-53 52 0,35-17 0,17-1 15,19 1 1,-19-1-16,36-17 15,-18 0-15,-17 0 16,17-35-16,-17 18 16,-18-36-1,-18 17-15,18 1 0,0-18 16,-17 18-16,17 0 16,0 17-16,0 0 0,-18 1 15,18 34 1,18 36-1,-1-17-15,-17-1 0,18 18 16,0-18-16,-18 0 0,17 1 16,1 16-16,0-34 15,-18 0-15,17-18 16,1 0 0,-18-18-16,17 18 0,1-18 15,0 1-15,17 17 16,-17 0-16,17 0 15,-17 0-15,-1 17 16,-17 1 0,18-18-16,-18 18 15</inkml:trace>
  <inkml:trace contextRef="#ctx0" brushRef="#br0" timeOffset="28005.338">31397 3581 0,'0'0'15,"36"17"-15,-19 1 0,18 17 16,-17-17 0,0 0-16,-18-1 0,17 18 15,-17 1-15,0-19 16,0 19-1,0-19-15,0 19 0,18-19 16,0 1-16,17-1 16,-17 1-16,17-18 15,-18 0-15,1-18 16</inkml:trace>
  <inkml:trace contextRef="#ctx0" brushRef="#br0" timeOffset="28662.248">19526 3916 0,'18'17'16,"-18"1"-16,18 0 16,-1-18-1</inkml:trace>
  <inkml:trace contextRef="#ctx0" brushRef="#br0" timeOffset="28801.768">19597 4233 0,'17'0'16,"1"0"-1,-18-17 1</inkml:trace>
  <inkml:trace contextRef="#ctx0" brushRef="#br0" timeOffset="28967.12">19685 4322 0,'0'35'16,"0"-70"-16,-18 70 0,18-18 15,0 1-15,18-18 16,-18 18-16,18-18 15</inkml:trace>
  <inkml:trace contextRef="#ctx0" brushRef="#br0" timeOffset="34448.154">3739 5362 0,'-17'0'0</inkml:trace>
  <inkml:trace contextRef="#ctx0" brushRef="#br0" timeOffset="35263.112">3916 5045 0,'17'-18'15,"-34"36"-15,34-54 0,-17 19 0,18-1 16,-18 1-16,18-1 16,-18 53-1,0 36 1,0-18-16,-18 88 16,0-71-1,-34 54-15,16-54 16,19-17-16,-19 0 15,-17 0-15,18-18 0,-35 18 16,34-35-16,1-18 16,0 0-16,17 0 0,-17-18 15,17-52-15,18 34 16,0-52-16,18 53 16,17-53-16,-17 70 15,17 1-15,-17 17 0,17 0 16,0 17-16,-17 1 15,17 17-15,-17 0 0,17 18 0,0-17 16,1 52 0,-1-35-16,-17 17 15,-1-35-15,-17 36 16,0-36 0</inkml:trace>
  <inkml:trace contextRef="#ctx0" brushRef="#br0" timeOffset="36447.755">4815 5309 0,'0'18'0,"18"-18"16,0 0-16,35 0 16,-18 0-16,18 0 15,-36 0-15,36 18 16,-35-1-1,0-17-15</inkml:trace>
  <inkml:trace contextRef="#ctx0" brushRef="#br0" timeOffset="36587.674">4886 5556 0,'0'0'0,"35"18"0,1-18 16,16 0-16,-16 0 15,-19 0-15,19 0 16,-19 0 0</inkml:trace>
  <inkml:trace contextRef="#ctx0" brushRef="#br0" timeOffset="37537.815">9031 4410 0,'0'-18'15,"0"0"-15,-18 18 31,18 53-15,0-17-16,0-1 0,0 53 16,0-35-16,18 18 15,0-36 1,-1 0-16,-17-17 0,18 17 16,-18-17-16,18-1 15,-18 1-15</inkml:trace>
  <inkml:trace contextRef="#ctx0" brushRef="#br0" timeOffset="38322.096">5980 5345 0,'0'0'0,"17"0"47,1 0-31,0 0-16,34 0 15,-16 0-15,17 0 16,0 0-16,-1 0 0,107-18 15,-71 18-15,124-35 16,-106 35 0,158-18-16,-122 0 15,16 18-15,160-17 16,-142 17-16,-17 0 16,17 0-16,18 0 0,177 17 15,-160 1-15,-16-18 16,210 18-16,-193-18 15,194 17-15,-195-17 16,195 18-16,-194-18 16,193 18-16,-211-18 15,159 17 1,-177-17-16,-17 0 16,0 0-16,-36 18 0,1-18 0,-36 0 15,71 18 1,-106-18-16,-18 17 0,-17-17 15,-18 18-15,-18-18 0</inkml:trace>
  <inkml:trace contextRef="#ctx0" brushRef="#br0" timeOffset="39122.172">6720 5803 0,'0'18'15,"18"-1"-15,-18 1 0,18 17 16,-1 18-16,1 36 16,0-37-16,-18 37 15,0-36-15,0 17 16,0-35-16,0 36 15,17-53-15,-17 17 16,0-18-16,18 1 16,0 0-1,-1-18-15</inkml:trace>
  <inkml:trace contextRef="#ctx0" brushRef="#br0" timeOffset="39399.513">7267 6262 0,'0'0'15,"36"0"-15,-1 0 0,0 0 0,36-18 16,-36 18-1,0 0-15,53-17 16,-52-1-16,-1 18 0,-17-18 16,17 18-16,-18-17 15,1 17-15,-36 0 16,1 0-16,-18 0 16</inkml:trace>
  <inkml:trace contextRef="#ctx0" brushRef="#br0" timeOffset="39584.63">7497 6015 0,'17'70'15,"-34"-140"-15,34 176 0,-17-36 16,18-34-16,-18 16 0,0-16 15,0-1-15,17 53 16,-17-53-16</inkml:trace>
  <inkml:trace contextRef="#ctx0" brushRef="#br0" timeOffset="41336.952">8661 6191 0,'-36'-17'16,"72"34"-16,-107-34 16,54 17-16,-1 0 0,-17 17 0,17 1 15,-17 52 1,17-34-16,18 34 15,0-52-15,35 35 16,-17-36-16,0 1 0,35 0 16,-18-18-16,18-18 15,-18 0-15,0-17 16,-35 18 0,0-36-16,0 17 15,0-34-15,-17 17 16,-19-35-16,19 35 15,-19-71 1,19 89-16,-18-36 16,17 71-16,18 18 15,0 0-15,0 70 16,18-35-16,34 70 16,-34-70-16,35 53 15,-18-53-15,18 18 16,-18-54-16,18 36 15,-17-53-15,-19 18 16,1-18-16</inkml:trace>
  <inkml:trace contextRef="#ctx0" brushRef="#br0" timeOffset="41676.293">8961 6403 0,'0'0'0,"17"0"16,1 0 0,17-18-16,-17 1 15,-1-1-15,1 0 0,-18-17 16,0 17 0,-18-17-1,1 35-15,-19 0 16,19 0-16,-18 0 0,-1 0 15,19 18-15,17-1 16,0 1 0,0 0-16,35 17 15,0-17-15,-17-18 0,-1 17 16,19-17-16,-19 18 16,36-18-16,-35 0 15,0 18 1,-1-18-16</inkml:trace>
  <inkml:trace contextRef="#ctx0" brushRef="#br0" timeOffset="42102.02">9331 6209 0,'-18'0'0,"1"0"15,17 18 1,-18-1 0,18 18-16,0-17 0,0 0 15,18-1-15,-18 1 16,0 0-16,17-1 0,19 19 15,-19-36-15,1 17 0,35-17 16,-36 0-16,1 0 16,0-17-16</inkml:trace>
  <inkml:trace contextRef="#ctx0" brushRef="#br0" timeOffset="42959.945">9666 6227 0,'-35'0'0,"70"0"0,-70 17 15,17-17-15,1 18 0,-1-1 16,0 19-16,18-1 16,0 0-1,18-17-15,-18 0 0,35-1 16,-17-17-16,17 0 15,-17 0-15,-1-17 16,1 17-16,-18-36 16,18 19-1,-18-19 1,0 19-16,0-19 0,0 1 16,0 18-16,0-1 15,-18 18-15,0 0 16,18 35-1,0 0 1,18 18 0,-18-35-16,18 17 15,-1-17-15,1 0 0,17-1 16,-17-17-16,17 18 16,-17-36-1,-1 18-15,-17-17 16,0-1-16,0 0 15,0-17-15,0 17 16,0 1 0,18 17 15,-18 17-15,0 1-16,18-18 15,-1 0-15,1 0 16,0 0 15,-1-18-31,1 1 16,-18-1-1,0 36 17,18 17-17,-1-17-15,-17 17 0,18-17 16,-18 17-16,35 18 15,-35-18-15,0 0 16,18 1-16,-18-1 0,0-17 16,-18 17-16,18-18 0,-18 1 15,-17 17-15,18-35 16,-36 18-16,35-18 16,-17-18-1,17 1-15,0-19 16,1 19-16,17-18 15,0 17-15,17-17 16,1 35-16</inkml:trace>
  <inkml:trace contextRef="#ctx0" brushRef="#br0" timeOffset="43131.917">10319 6421 0,'35'17'16,"-70"-34"-16,88 34 0,-36-17 0,1 0 15,0 0-15,-18-17 16,17 17-16</inkml:trace>
  <inkml:trace contextRef="#ctx0" brushRef="#br0" timeOffset="43733.06">10601 6438 0,'0'0'0,"0"18"0,0-1 15,0-34 16,0-18-15,0 17-16,-18 0 16,18-17-16,0 17 15,0 1-15,0-1 16,18 18 0,17 0-16,-17 0 15,35 0 1,-36 0-16,36-18 15,-35 18-15,0 0 16,-18 18 0,-36 0-1,19-1 1,-1 36-16,18-35 16,0 17-16,0-17 0,0-1 15,18 1-15,-1-18 0,19 0 16,-19 0-16,19-18 15,-19 1-15,1-1 16,-1-17 0,-17 0-1,-17 17 1,17 0-16,-18 18 0,18-17 16,18 34 15,-1 1-31,-17 0 15,18-18-15,-18 17 0,18 1 16,-1-18-16,-17 18 16,18-18-16</inkml:trace>
  <inkml:trace contextRef="#ctx0" brushRef="#br0" timeOffset="43916.084">10989 6279 0,'0'0'16,"35"0"-16,-17 0 16,0 0-16,-1 0 0,1 0 15,17 0-15,-17 0 16,-1-17-16,-17-1 16,-17 1-1,17-1-15</inkml:trace>
  <inkml:trace contextRef="#ctx0" brushRef="#br0" timeOffset="44113.426">11077 6085 0,'0'0'15,"0"89"-15,0-54 0,0 18 16,0-18-16,0 0 0,18 18 0,-18-35 15,35 52 1,-35-52-16,18 0 0,-18-1 16,17-17-1</inkml:trace>
  <inkml:trace contextRef="#ctx0" brushRef="#br0" timeOffset="44417.795">11218 6456 0,'0'0'16,"18"0"-16,0-18 0,-1 18 16,19-35-1,-19 35-15,1-35 16,-18 17-16,-18 0 16,1 18-16,-36 0 15,35 0-15,-17 0 0,-1 36 16,19-1-16,17 18 15,17-18 1,36 18-16,0-35 16,35-1-16,-35 1 15,36-18-15,-54-18 16,35 1-16,-52-1 16,0 0-1,-36 1-15</inkml:trace>
  <inkml:trace contextRef="#ctx0" brushRef="#br0" timeOffset="45095.842">11959 6227 0,'18'0'31,"17"0"-31,0 0 16,36 0-16,-36 0 15,53-18 1,-17 0-16,-53 18 15,17 0-15,-35-17 16</inkml:trace>
  <inkml:trace contextRef="#ctx0" brushRef="#br0" timeOffset="45251.506">12259 6085 0,'-18'18'0,"1"17"16,-1-17-16,-17 53 15,17-36-15,-17 35 16,17-52 0,18 17-16,-17-35 0,17 18 15</inkml:trace>
  <inkml:trace contextRef="#ctx0" brushRef="#br0" timeOffset="45428.598">12047 6085 0,'18'36'0,"0"-1"15,-18-17-15,17 17 0,1 0 16,17 36-16,0-36 16,1 0-1,-19 1-15,19-19 16,-19 1-16</inkml:trace>
  <inkml:trace contextRef="#ctx0" brushRef="#br0" timeOffset="46019.096">12594 6315 0,'0'0'0,"-17"0"0,34 0 31,1 17-16,17-17-15,-17 0 16,35-17-16,-36 17 16,19-36-16,-36 19 15,0-18 1,-18 17-16,-17 0 16,17 18-1,-35 0-15,53 18 16,-35 0-16,35 17 15,0-18-15,0 1 16,17 17-16,19 18 16,-19-35-16,54 0 15,-53-1-15,17-17 0,0 0 16,0 0-16,-17-17 16</inkml:trace>
  <inkml:trace contextRef="#ctx0" brushRef="#br0" timeOffset="46351.496">12929 6473 0,'0'0'16,"18"106"-16,0-53 0,-1 53 15,1-53-15,0-18 16,-18-17-16,17 0 0,-34-36 31,17 0-31,-36-52 16,19 34-16,-19-52 15,19 35-15,17 0 0,0-52 16,17-1 0,1 70-16,35-16 15,-35 52-15,34 0 16,-16 0-16,-19 17 16,-17 1-16,-17 35 15,-1-36 1,-17 19-16,0-36 15,-1 17-15,36 1 16,-17-18-16</inkml:trace>
  <inkml:trace contextRef="#ctx0" brushRef="#br0" timeOffset="46659.623">13229 6279 0,'0'0'0,"-17"0"15,-1 18-15,18 0 16,18 17 0,-18-17-16,17-1 0,1-17 15,17 18-15,-17-18 0,17 0 16,-17 0-16,17-18 15,-17 1-15,-18-1 16,-18 0-16,0-17 16,1 17-16,-1 18 15,0-17-15,1 17 16,-1 0-16,0 0 0,1 17 16,34 1-1</inkml:trace>
  <inkml:trace contextRef="#ctx0" brushRef="#br0" timeOffset="47174.689">13476 6297 0,'0'0'0,"-18"0"16,18 18-16,0 17 15,0-17 1,18-1-16,17 1 15,-17 0-15,17-18 16,-17 0-16,0-18 16,-1 18-16,1-18 0,0 1 15,-18-1-15,17-35 16,-17 18-16,0-18 16,0 18-16,-17-1 15,17 1-15,-18 0 0,0-53 16,18 52-16,-17 1 15,17 53 1,17 52 0,-17-17-16,18 0 15,-18 18-15,18-18 0,-18-1 0,17-16 16,1 52 0,-18-70-16,17-1 0,-17 1 15,18-36 1,0 1-1,-18-1-15,17 0 16,1 1-16,0 17 16,-1 17-1,-17 1-15,0 0 16,18-1-16,-18 1 0,18-1 16,-1 1-1,1-18-15,-1 0 16</inkml:trace>
  <inkml:trace contextRef="#ctx0" brushRef="#br0" timeOffset="47333.232">14041 6385 0,'52'0'16,"-34"0"-16,0 0 0,-1 0 15,1-17-15,0 17 0</inkml:trace>
  <inkml:trace contextRef="#ctx0" brushRef="#br0" timeOffset="47919.768">14323 6279 0,'17'0'16,"1"36"-16,-18-19 15,0 36-15,18-35 16,-18 0-16,0-1 16,0 1-1,0-36 1,0 1-16,0-36 16,17 35-1,1-35-15,0 35 16,-1 1-16,1-1 15,0 18-15,-18 18 16,17-1-16,-17 36 16,18-35-1,-18 17-15,0-17 16,0 17-16,0-17 16,17 17-16,1-35 15</inkml:trace>
  <inkml:trace contextRef="#ctx0" brushRef="#br0" timeOffset="48615.212">14640 6244 0,'0'0'0,"0"53"16,-17-35-16,17 52 15,17-34-15,19 16 16,-19-34-16,1 0 16,-1-1-16,1-17 15,0 18-15,-1-18 16,1-18-16,0 18 0,-1-35 16,1 0-16,0-18 15,-18 35-15,0-35 16,0 36-16,-18-19 15,18 19-15,0 34 32,0 19-32,0-1 15,18 18-15,-18-35 16,17-1-16,1 18 16,0-17-1,-1 0-15,1-18 0,-1-18 31,-17 0-31,0-17 16,0 18-16,18-1 16,-18 0-1,18 18 17,-1 0-17,-17-17 1,18 17-16,-18-18 15,18 18 1,-1 0 0,1 0-16,0 0 15,-1 0-15,1 0 0,-1 0 0,-17 18 16,18-18 0,0 0-16,-18 17 15,17-17-15,1 0 31,0 18-15,-1-18-16,19 18 16,-19-18-16,18 0 15</inkml:trace>
  <inkml:trace contextRef="#ctx0" brushRef="#br0" timeOffset="49160.01">13194 5415 0,'18'18'32,"-1"-18"-32,1 0 0,17 0 15,53 17-15,-17-17 16,105 0-16,-70 0 15,159 0 1,-107 0-16,178 0 16,-160 18-16,177-18 15,-177 0-15,-17 0 16,0-18-16,-36 18 0,36-35 16,-124 35-16,-17-17 15</inkml:trace>
  <inkml:trace contextRef="#ctx0" brushRef="#br0" timeOffset="50110.519">15046 6350 0,'-18'18'47,"18"-1"-47,0 19 0,-17-1 16,17 35-16,-18-52 15,18 35-15,0-35 16,-18-18-16,18 17 15,0-34-15,18-1 16,0 0-16,-1-17 16,19-18-16,-19 18 15,1 0-15,17-1 16,-35 19-16,18 17 16,-18 17-16,0 19 15,0-1-15,0 0 16,0 0-16,0-17 0,17 35 15,1-35 1,0-18-16,-18-18 16,35-17-1,-17 17-15,-1 0 0,-17-17 16,18 17-16,0 1 0,-1-1 16,1 1-16,-1 17 15,-17 17-15,18-17 16,-18 35-1,18-17-15,-18 0 0,0-1 16,17 19-16,-17-19 16,18 1-1</inkml:trace>
  <inkml:trace contextRef="#ctx0" brushRef="#br0" timeOffset="51401.791">16792 5062 0,'-35'89'16,"17"-37"-16,-17 72 15,0-71-15,17 0 0,-35 35 16,36-53 0,-19 1-16,1-19 15,17-17-15,-35 0 16,36-17-16,-1-1 0,18 0 16,-17-17-16,17 17 0,0-17 15,35-18 1,-18 18-16,19 17 15,-1 18-15,18 18 16,0 35 0,-18-18-16,18 36 0,-35-36 15,-1 0-15,1 0 16,17-17-16,-17 35 16,0-35-16,-18-1 0</inkml:trace>
  <inkml:trace contextRef="#ctx0" brushRef="#br0" timeOffset="51730.149">17163 5609 0,'-18'0'16,"18"18"-16,-18-1 0,18 1 16,-17 0-16,17 17 15,17-17-15,-17-1 0,53 19 16,-35-36-16,35 0 16,-18 0-16,0-36 15,-35 19-15,18-36 16,-36 35-16,-35-35 15,18 36-15,0-1 16,-53 0 0,35 18-16,18 18 15</inkml:trace>
  <inkml:trace contextRef="#ctx0" brushRef="#br0" timeOffset="55572.776">8590 6773 0,'18'0'62,"-1"0"-62,36-17 16,-35 17-16,53 0 15,-36 0-15,53-18 16,-53 18-16,89 0 16,-71 18-16,17-18 15,71 17 1,18 1-16,-53 0 15,0-1-15,0-17 0,-1 18 16,107 0-16,-88-18 16,105 0-1,-106 0-15,142-18 16,-142 0-16,19 18 0,-19-17 16,-17-1-16,70 0 15,-105 1-15,-18 17 16,-18 0-16,0 0 0,-17 0 15,-18 17-15</inkml:trace>
  <inkml:trace contextRef="#ctx0" brushRef="#br0" timeOffset="71555.749">4604 9013 0,'17'-17'0</inkml:trace>
  <inkml:trace contextRef="#ctx0" brushRef="#br0" timeOffset="71866.159">4480 8590 0,'0'0'15,"-35"71"-15,17-18 16,18 0-16,-17 17 0,-1 71 16,18-70-16,18-18 15,52 35 1,1-18-16,-18-52 0,35 17 15,-35-35 1,-18 18-16,0-18 0,-17-18 16,17 18-16,-35-17 0,18-19 15</inkml:trace>
  <inkml:trace contextRef="#ctx0" brushRef="#br0" timeOffset="72011.847">4604 9102 0,'17'0'16,"19"0"-16,-19 0 0,19 0 0,-1 0 16,0 0-16,18-18 15,18 18-15,-54 0 16,1-18-16</inkml:trace>
  <inkml:trace contextRef="#ctx0" brushRef="#br0" timeOffset="72139.497">4498 8802 0,'35'-35'0,"0"17"15,1 0-15,70 1 16,-53-1-16,-1 18 16</inkml:trace>
  <inkml:trace contextRef="#ctx0" brushRef="#br0" timeOffset="72491.358">5221 9437 0,'0'0'16,"18"141"-16,-1-106 0,-17 0 15,0 1-15,18-19 16,-36-34-1,18-19 1,0 1-16,0 0 0,0-71 16,0 53-16,0-70 15,18 70-15,0 0 16,17-18 0,-17 71-16,35-17 15,-36 34-15,-17 19 16,0-19-16,-35 54 15,17-54-15,1 19 0,-19-1 16,19-17 0,-1-18-16</inkml:trace>
  <inkml:trace contextRef="#ctx0" brushRef="#br0" timeOffset="72740.421">5521 9208 0,'0'0'16,"0"35"-16,0-18 0,-18 1 16,36 17-16,-18-17 15,35 17-15,-17-35 16,17 0-16,-17 0 16,-1 0-16,19-35 15,-36 17-15,0-35 16,0 36-16,-53-18 15,35 17-15,1 18 16,-19 0-16,19 0 0,-1 0 16,0 0-16,36 18 15</inkml:trace>
  <inkml:trace contextRef="#ctx0" brushRef="#br0" timeOffset="72957.355">5874 9190 0,'0'0'16,"-18"18"-16,0-1 0,1 1 0,17 17 15,0-17-15,35-1 16,0 1-16,-17-18 16,17 18-16,1-18 15,-19-18-15,36 0 16,-18 1-16,-17-1 0,0-35 15,-1 36 1,-17-19-16</inkml:trace>
  <inkml:trace contextRef="#ctx0" brushRef="#br0" timeOffset="73240.857">6103 8749 0,'0'123'16,"0"-246"-16,0 317 0,0-53 15,18-70-15,-18-18 0,17 35 16,1-53-16,0-17 16,-1-1-16,1 1 15,35-36-15,-36 1 16,36-36 0,-35 35-16,17-17 15,-17 35-15,0 17 16,-18 36-1,0-35-15,17 17 16,-17-17-16,0 0 0,18-1 16</inkml:trace>
  <inkml:trace contextRef="#ctx0" brushRef="#br0" timeOffset="75793.113">4480 10037 0,'-17'0'16,"34"0"15,1 0-16,17 0-15,-17 0 16,52 0 0,-34 0-16,34 0 15,18 0-15,-52 0 16,70 17-16,-36-17 16,71 18-16,-70-18 15,123 0 1,-88 0-16,123 17 15,-123-17-15,141 0 16,-106 0-16,123 0 16,-105 0-16,-18 0 15,18 0-15,-18 0 0,177 18 16,-160-18-16,178 0 16,-178 0-16,177 0 15,-176 18-15,18-18 16,-1 0-16,0 0 0,177 0 15,-159 0-15,177-18 16,-177 18-16,0 0 16,0 0-16,0 0 15,0 0-15,0 0 0,0 0 16,211 0-16,-211 0 16,195 0-16,-195 0 15,176 18 1,-176-18-16,-18 0 0,18 17 15,-17-17-15,-18 0 16,-1 18-16,1-18 0,141 18 16,-159-1-16,106 1 15,-141-18-15,-18 0 16,0 18-16,-17-18 0,52 0 16,-70 0-16,18-18 15,-54 0-15</inkml:trace>
  <inkml:trace contextRef="#ctx0" brushRef="#br0" timeOffset="76750.009">8008 8467 0,'0'17'15,"0"36"1,0 18 0,0-18-16,0 88 0,0-88 15,0 105 1,0-69-16,0 122 15,-18-105-15,18 141 16,-17-106-16,17 141 16,0-140-16,0 16 15,0-17-15,0 18 0,0 176 16,0-176-16,0 194 16,0-159-16,0 159 15,17-159-15,1 158 16,0-175-16,-1 176 15,1-177 1,0 159-16,-18-158 16,17 158-16,1-177 15,-18 178-15,0-178 16,0 142 0,18-141-16,-18-18 0,0 0 15,0 0-15,0 106 16,17-141-16,-17 88 15,18-123-15,-18-1 16,0 1-16,0-18 0,0-18 16,17 18-16,-17-36 0,18 36 15,-18-35-15</inkml:trace>
  <inkml:trace contextRef="#ctx0" brushRef="#br0" timeOffset="80503.709">21308 7497 0,'17'70'16,"-17"-35"-16,-35 89 15,0-71-15,17 17 16,-52 54-16,34-89 15,-34 36 1,35-36-16,-18-17 0,17-18 16,1-18-1,17 0-15,1-35 16,17 18-16,17 0 16,1 0-16,0 17 0,52-17 15,-52 35-15,52 0 16,-34 0-16,-1 53 15,-17-18-15,-1 0 16,-17 0-16,18 1 0,-18-19 16,18 54-16,-1-54 15,-17 1-15,18 0 0,0-18 16</inkml:trace>
  <inkml:trace contextRef="#ctx0" brushRef="#br0" timeOffset="80759.461">21467 8114 0,'-18'35'15,"36"-70"-15,-36 88 0,18-18 16,18-17-16,34-1 16,-34-17-16,0 0 15,17 0-15,-17-17 0,-1-1 16,1 0-16,-36-17 15,18 18-15,-53-36 16,36 35-16,-19 0 16,19 1-16,-1-1 0,-17 0 15,17 18-15,36 0 16</inkml:trace>
  <inkml:trace contextRef="#ctx0" brushRef="#br0" timeOffset="80971.033">21925 7885 0,'35'0'16,"-70"0"-16,106-18 0,-36 18 0,36 0 15,-54 0-15,36 0 16,-35 0-16,-18 18 16</inkml:trace>
  <inkml:trace contextRef="#ctx0" brushRef="#br0" timeOffset="81092.411">21996 8026 0,'0'0'16,"35"17"-16,-17 1 0,52-18 15,-35 0-15,36 0 16,-36 0 0</inkml:trace>
  <inkml:trace contextRef="#ctx0" brushRef="#br0" timeOffset="81504.461">22789 7796 0,'0'0'16,"-35"0"-16,18 18 0,-1 0 0,0 17 15,1-17-15,17 17 16,0 0-16,0 0 0,17 1 16,19 17-16,-1-36 15,35 1-15,-34-18 16,34-18-16,-35 18 16,-17-35-16,17-18 15,-35 35-15,0-52 16,-17 52-16,-1-17 15,-52 0-15,34 17 16,1 0-16,17 18 16,36 18-1,0 0 1</inkml:trace>
  <inkml:trace contextRef="#ctx0" brushRef="#br0" timeOffset="81655.235">23178 8061 0,'-18'0'15,"36"0"1,-1 0-16,1 0 16,-18-18-1</inkml:trace>
  <inkml:trace contextRef="#ctx0" brushRef="#br0" timeOffset="81949.243">23336 7832 0,'0'0'0,"36"-18"0,-19 18 15,18 18-15,-35-1 16,36 19-16,-36-19 15,0 1-15,0 17 0,-18 0 16,18-17-16,-18 17 16,-17 1-16,35-19 15,0 1-15,0 0 16,18-1-16,-1-17 16,1 0-16,17 0 15,18 0-15,0 0 16,-35 0-16,-18 18 15,-18-18-15</inkml:trace>
  <inkml:trace contextRef="#ctx0" brushRef="#br0" timeOffset="82649.674">20690 8943 0,'-52'18'15,"104"-36"-15,-140 71 0,53-18 16,17 0-16,18 1 0,-17 17 0,34 0 15,19-18-15,17-18 16,-1-17-16,37-17 16,-54-18-16,18-36 15,-36 36 1,1-71-16,-18 53 16,-35-53-16,17 53 15,1 0-15,-1 0 0,0 18 16,-17 17-16,17 1 15,18 52 1,-17 0-16,17 71 16,17-53-16,1 18 15,0-18-15,17-1 0,35 54 16,-34-70-16,52 17 16,-70-36-16</inkml:trace>
  <inkml:trace contextRef="#ctx0" brushRef="#br0" timeOffset="82950.099">21043 9102 0,'0'0'15,"18"0"-15,-1 0 0,1 0 16,0-18-16,17 0 16,-17 18-16,17-35 15,-17 17 1,-18 1-16,0-1 0,-18 18 15,0-17-15,1-1 16,-19 18-16,1 0 0,-18 0 16,18 18-16,0 17 15,35-18-15,17 36 16,1-17-16,52 17 16,-34-36-16,52 19 15,-53-36-15,1 17 16,-1-17-16,0 0 0,0 0 15</inkml:trace>
  <inkml:trace contextRef="#ctx0" brushRef="#br0" timeOffset="83706.001">21537 9066 0,'0'0'15,"-18"0"-15,1 18 16,-18 17 0,17-17-16,18 0 15,0 17-15,-18 18 0,36-18 16,17 0-16,-17-17 16,35-18-1,-18 0-15,-17 0 0,35 0 16,-36-18-16,1 18 15,-1-17-15,19-1 16,-36 0-16,0 1 0,17-1 16,-17 1-1,-17 17 1,-1 0-16,0 17 16,1-17-16,-1 35 15,18-17-15,0 17 16,0-17-16,18 0 15,-1-18-15,19 17 16,-19-17-16,36 18 16,-53-36-16,18 18 15,0-17-15,-18-1 0,0 0 16,0 1 0,0-19-16,-18 36 15,18-17-15,0 34 31,0 1-15,18 0-16,-18-1 16,17-17-16,-17 18 15,18-18 1,0 18 0,-1 35-1,1-18-15,-1 35 16,1-34-16,0-1 15,-1 0-15,1 0 0,-18-17 16,0 17-16,18-17 16,-36-18-16,0 0 15,1-18-15,-19-17 16,36 0-16,-17-36 16,17 54-16,0-19 15,0 1-15,17 17 0,1 1 16,17-18-16,-17 35 15,0 0-15,17 17 16</inkml:trace>
  <inkml:trace contextRef="#ctx0" brushRef="#br0" timeOffset="83790.089">22260 9349 0,'18'-18'0</inkml:trace>
  <inkml:trace contextRef="#ctx0" brushRef="#br0" timeOffset="84651.489">22472 9331 0,'18'0'0,"-18"-18"31,17 1-15,-17-1-16,0-17 15,0 0-15,0 17 16,0 0-16,18 1 16,0 17-1,-1 0-15,36 0 16,-35 0-16,35 17 15,-36-17-15,19 0 16,-19 18-16,-34 0 16,-1-1-1,0 1-15,1-18 16,17 17-16,-18 1 0,18 0 16,18-1-1,-1-17-15,1 0 0,0 0 16,17-17-16,-18 17 15,1-18-15,0 0 16,-18 1 0,0-1-16,-18 18 15,36 0 32,-18 18-47,17-18 16,1 0-16,0-18 15,-1 18-15,19-17 16,-36-19 0,17 19-16,-17-19 15,0 1-15,0-18 0,0 18 16,0 0-16,0-54 16,-17 54-16,17 0 15,0 52 1,0 19-1,0-1-15,17 18 0,1 35 16,-1-35-16,-17-18 16,36 36-16,-19-36 15,1 0-15,0-35 16,-18 18-16,-18-36 16,-17-17-1,17 18-15,0-1 0,1-17 16,-18-18-16,17 35 15,18 0-15,0 1 16,18 17-16,-1 0 16,1 0-1,17-18-15,0 18 16,-17 0-16,17 0 16,-17 0-16,-18 18 15</inkml:trace>
  <inkml:trace contextRef="#ctx0" brushRef="#br0" timeOffset="85019.264">23266 9137 0,'0'0'0,"17"0"16,1 0-16,17-18 15,-17 18-15,35-17 16,-36-1-16,1 0 0,-18 1 16,-18-1-16,-17 18 15,0 0-15,-18 18 16,35-1-16,-17 36 15,35-35 1,18 53-16,-1-54 16,36 18-16,-17-17 15,34-18-15,-35 0 16,1 0-16,-1-18 0,-17 1 16</inkml:trace>
  <inkml:trace contextRef="#ctx0" brushRef="#br0" timeOffset="85213.38">23777 9013 0,'36'0'15,"-1"0"-15,-18 0 0,36 0 16,-35 0-16,0 0 15,-18 18 1,-18-18 0</inkml:trace>
  <inkml:trace contextRef="#ctx0" brushRef="#br0" timeOffset="85325.915">23936 9155 0,'0'0'16,"53"0"-16,-18 0 0,-17-18 15,17 18-15,-17 0 0</inkml:trace>
  <inkml:trace contextRef="#ctx0" brushRef="#br0" timeOffset="85603.78">24500 8767 0,'0'0'0,"0"35"15,0 35 1,18-17-16,-18 53 16,0-53-16,0 53 15,18-53-15,-18 0 16,17-18-16,1 36 15,-18-54-15,0 18 16,-18-17 0,1-18-16</inkml:trace>
  <inkml:trace contextRef="#ctx0" brushRef="#br0" timeOffset="87327.572">10672 8678 0,'17'18'16,"-34"-36"-16,52 71 0,-35-17 15,0 34-15,-18 1 0,1-1 0,-1 1 16,-53 88-16,18-107 16,-52 54-16,34-70 15,-70 16 1,88-52-16,-70 0 15,52-52-15,53 16 16,18-34-16,18 34 16,88 1-1,35 18-15,-71 17 16,89 17-16,-71 18 16,36 18-16,-54-17 15,36 17-15,-70-36 16,-19 1-16,1-1 15,-18 1-15,0 0 0,-18-18 16</inkml:trace>
  <inkml:trace contextRef="#ctx0" brushRef="#br0" timeOffset="87905.796">5556 10442 0,'0'18'15,"-17"17"-15,17 0 16,0 71-16,0-35 16,0-1-16,17 71 15,-17-52-15,0-19 16,18-17-16,-18 0 0,35 53 16,-35-71-16,18 0 15</inkml:trace>
  <inkml:trace contextRef="#ctx0" brushRef="#br0" timeOffset="97909.466">9948 10654 0,'0'0'0,"-17"0"0,-19 0 16,1 0-16,18 0 0,-36 35 15,35 0-15,-35 36 16,35-36-16,18 53 16,0-35-16,36 18 15,-1-53-15,36 17 16,-19-17 0,54-18-16,-53-18 15,53-17-15,-71 17 16,-17-17-16,0-1 0,-1 1 15,-34-35-15,-1 34 16,-53-34 0,36 52-16,-53-17 15,53 17-15,-36 1 16,53 17-16,-17 35 16,35-18-16,18 1 15,-1 0-15</inkml:trace>
  <inkml:trace contextRef="#ctx0" brushRef="#br0" timeOffset="98116.881">10583 10901 0,'18'0'16,"-18"17"-16,18-17 15,-18 18 1,17 0 0,1-1-1,0-17-15</inkml:trace>
  <inkml:trace contextRef="#ctx0" brushRef="#br0" timeOffset="98377.058">11007 10583 0,'0'18'16,"0"0"-16,0-1 0,0 71 15,0-35-15,17-17 16,1 69-1,0-52-15,17 36 16,-17-36-16,-1 17 16,1-52-16,-1 17 15,-17-17-15,0 17 16</inkml:trace>
  <inkml:trace contextRef="#ctx0" brushRef="#br0" timeOffset="101212.031">2910 6950 0,'0'17'0,"18"36"16,-18-35 0,0 17-16,0 0 0,0-17 15,18 35-15,-1-18 16,1 1-16,0-19 15,52 1-15,-35-18 16,54 18 0,-36-18-16,17 0 0,54 0 15,34 17 1,-69-17-16,-1 18 0,106-18 16,-71 0-16,107 17 15,-107-17-15,124 0 16,-106 0-1,124 18-15,-142-18 16,18 18-16,0-18 16,18 17-16,141 1 0,-159 0 15,177-1-15,-177 1 16,176 17 0,-158-35-16,-18 18 0,159 17 15,-159-17-15,0-1 16,0 1-16,0 0 0,124 17 15,-124-35-15,106 18 16,-124-1 0,107 1-16,-142-18 15,18 0-15,-36 17 0,1 1 16,52 17-16,-70-17 16,0 17-16,-35-17 15,-1 0-15,1 17 16,-18-17-16,18 17 15,-18-18-15,0 1 16,0 0-16,17-18 16,-17-18-1,0 0 1,18-17-16,0 0 16,-18 0-16,35-1 15,0 19-15,18-19 16,-35 19-16,17 17 15,0-18-15,1 0 0,52 1 16,-35 17 0,53-18-16,-54 18 15,90-17-15,-72-1 16,71 0-16,-70 18 16,17 0-16,-17 0 0,123 0 15,-106-17-15,106 17 16,-88 0-1,88 0-15,-88 0 16,-1 0-16,1 0 16,18-18-16,-19 18 0,125 0 15,-107 0-15,-17 0 16,0 0-16,17 0 16,-17 0-16,0 0 0,18 0 0,-19 0 15,125 0-15,-107 0 16,89 0-16,-89 0 15,89 0-15,-89-18 16,1 18-16,105-17 16,-105 17-16,-18 0 15,-1-18-15,-16 18 0,16 0 16,-16 0-16,16 0 0,-16 0 16,105 0-16,-106 0 15,88 0 1,-88 0-16,89-18 15,-89 18-15,106-17 16,-106-1-16,106 18 16,-106-17-16,89-19 15,-107 19-15,54-36 16,-54 17-16,36-34 16,-70 35-16,16-1 15,-16 1-15,-1-18 0,0-17 16,-17 17-16,-36-18 15,1 36-15,-72-18 16</inkml:trace>
  <inkml:trace contextRef="#ctx0" brushRef="#br0" timeOffset="105250.87">5345 12012 0,'-18'0'0,"36"0"0,-54 0 16,36-18-1,18 18-15,35 0 16,0-17-16,0 17 0,53 35 16,-54 0-16,1 1 15,-35-1-15,0 18 0,-1 0 16,-17 17-16,-17-17 16,-54 71-16,36-71 15,-53 35-15,52-35 16,-17 0-16,36-36 15,34 19-15,19-36 16,52 17-16,-18-17 16,54-17-1,-71 17-15,17 0 16</inkml:trace>
  <inkml:trace contextRef="#ctx0" brushRef="#br0" timeOffset="106747.145">9825 12136 0,'-18'-36'0,"36"72"0,-36-89 16,18 35-16,-17 18 16,-1 18-1,0 70-15,1 18 16,-1-53-16,18 70 15,18-70-15,17 35 16,-17-70-16,52 17 16,-17-35-16,35-35 15,-52 0 1,34-36-16,-52 36 16,-18-53-16,0 35 15,-53-18-15,18 53 16,-36-17-16,36 17 15,-1 18-15,19 0 16,-18 18-16,35 0 16,-18 17-16,18-17 0,35 35 15,0-36-15,1 1 16</inkml:trace>
  <inkml:trace contextRef="#ctx0" brushRef="#br0" timeOffset="106879.459">10407 12488 0,'0'0'0,"0"18"15</inkml:trace>
  <inkml:trace contextRef="#ctx0" brushRef="#br0" timeOffset="107258.618">10866 12118 0,'0'0'15,"-18"18"-15,18-1 0,-35 1 0,-1 70 16,36-35-16,-17 53 16,17-53-16,17 35 15,1-53-15,17 0 16,1-17-16,-19 0 16,54-1-16,-36-17 15,0-17 1,-17-1-16,-18 0 0,0-34 15,-18 34-15,-35-35 16,18 53-16,0-18 16,-36 18-16,54 0 15,-1 0-15,0 18 16,36-18-16</inkml:trace>
  <inkml:trace contextRef="#ctx0" brushRef="#br0" timeOffset="107686.614">11342 12171 0,'0'-18'16,"17"18"-1,1-17 1,17-1 0,-17 18-16,17 0 0,18-18 15,-35 1-15,35 17 16,-36 0-16,1 0 15,-18 17 1,0 19-16,18-1 16,-18 53-1,0-35-15,17 0 0,1-18 16,17 71-16,-17-71 16,35 18-16,-36-35 15,19 17-15</inkml:trace>
  <inkml:trace contextRef="#ctx0" brushRef="#br0" timeOffset="107820.796">11536 12488 0,'0'0'15,"70"-17"-15,-34 17 0,17 0 16,35-18-16,-35 0 15,-18 18-15</inkml:trace>
  <inkml:trace contextRef="#ctx0" brushRef="#br0" timeOffset="110656.5">5468 13406 0,'-18'0'16,"18"-18"0,18 18-16,-18-18 0,35 18 15,18-17-15,18-1 16,-18 18-16,-18 18 15,0-18-15,1 35 16,-19 0-16,-17-17 0,0 52 16,-17-52-1,17 35-15,0-35 16,0 35-16,17-18 16,18 35-16,1-34 15,34 17-15,-52-18 16,17 35-1,-35-52-15,-53 53 16,18-54-16,-88 36 16,-1-35-16,71-18 15,0 0-15,0 0 16,36 0-16,52-36 16,0 36-16,18-17 15</inkml:trace>
  <inkml:trace contextRef="#ctx0" brushRef="#br0" timeOffset="111396.462">9701 13529 0,'0'0'16,"-17"0"-16,-1 0 0,0 0 0,-17 35 15,18 1-15,-1 17 16,0 35 0,18-35-16,18-18 0,17 53 15,0-53-15,1-17 16,-1 0-16,18-1 0,35 1 16,-53-18-16,18-35 15,-17 17-15,-19-35 16,-17 35-1,-17-52-15,-1 52 16,-17-17-16,17 17 16,-17 1-16,0 17 0,17-18 0,0 18 15,1 0-15,17 18 16,53-1 0</inkml:trace>
  <inkml:trace contextRef="#ctx0" brushRef="#br0" timeOffset="111536.019">10389 13794 0,'0'17'16,"18"-17"0,0 0-1</inkml:trace>
  <inkml:trace contextRef="#ctx0" brushRef="#br0" timeOffset="111953.074">10866 13547 0,'70'-36'0,"-140"72"0,175-89 16,-87 53-16,0-18 15,-36 18 1,-35 18 0,18-1-16,0 1 0,-18 17 15,35-17-15,0 35 16,18-35-16,18 34 16,17-16-16,18-1 15,-35-17 1,52 35-16,-52-36 15,35 18-15,-35-17 16,-1 17-16,1-35 16,-18 18-16,-18 0 15,1-18 1,17 17-16,-18-17 16,-17 18-16,-1 0 15,19-1-15,-19-17 16,-16 18-1,-37 17-15,36-35 16</inkml:trace>
  <inkml:trace contextRef="#ctx0" brushRef="#br0" timeOffset="112592.955">5574 14764 0,'-18'0'16,"1"17"0,17 1-16,-18 0 0,0 70 15,1-35-15,17 35 16,0-35-16,35 17 16,0-34-1,36-1-15,-36-17 0,18-1 16,-18-17-16,1 0 15,52 0-15,-53-17 16,0-1-16</inkml:trace>
  <inkml:trace contextRef="#ctx0" brushRef="#br0" timeOffset="112752.886">5733 15064 0,'0'0'0,"0"35"0,0 88 16,17-70-16,1 71 16,0-71-16,17 53 15,-18-71-15,1 0 16</inkml:trace>
  <inkml:trace contextRef="#ctx0" brushRef="#br0" timeOffset="113921.273">9772 14975 0,'-18'0'15,"1"18"-15,17 0 16,-18-1-16,18 19 0,-18 34 15,18-35-15,18 54 16,-18-54-16,18 0 16,17-17-16,-17 17 0,52 0 15,-35-35-15,36 0 16,-36 0 0,36-35-16,-54 17 15,19-34-15,-36 34 16,-18-35-16,-17 18 15,17 17-15,-17 0 0,0-17 16,-18 18-16,35-1 16,-35 0-16,36 18 15,-1 0-15,36 0 16,17 18 0,0 0-16,36-1 15,-36-17-15,0 18 16</inkml:trace>
  <inkml:trace contextRef="#ctx0" brushRef="#br0" timeOffset="114003.868">10213 15222 0,'0'0'15</inkml:trace>
  <inkml:trace contextRef="#ctx0" brushRef="#br0" timeOffset="114270.991">10724 14923 0,'0'0'15,"-35"17"-15,18 18 0,-1-17 16,18 17-1,0 1-15,0-1 0,18-17 0,-1 17 16,54 0-16,-36-17 16,71-1-16,-53 1 15,35-18 1,-53 0-16,1-18 0,-1 18 16,-18-17-16</inkml:trace>
  <inkml:trace contextRef="#ctx0" brushRef="#br0" timeOffset="114427.408">11060 15081 0,'0'0'16,"0"71"-16,17-18 0,-17-18 16,18 36-16,0-36 15,-1 18 1,-17-18-16</inkml:trace>
  <inkml:trace contextRef="#ctx0" brushRef="#br0" timeOffset="114873.16">10178 16351 0,'17'0'16,"-34"0"-16,52 0 0,-17 0 16,-1 0-16,1 0 15,-18 18 1</inkml:trace>
  <inkml:trace contextRef="#ctx0" brushRef="#br0" timeOffset="114990.196">10231 16704 0,'0'0'16,"17"35"-16,1-17 0</inkml:trace>
  <inkml:trace contextRef="#ctx0" brushRef="#br0" timeOffset="115156.727">10319 16880 0,'0'0'16,"0"53"-16,0-35 0,17 17 16,-17 1-16,18-19 15,0 1-15,-1-1 16,1-17-16,0 0 16,-1 0-1</inkml:trace>
  <inkml:trace contextRef="#ctx0" brushRef="#br0" timeOffset="116257.829">5856 16457 0,'18'0'15,"-1"0"1</inkml:trace>
  <inkml:trace contextRef="#ctx0" brushRef="#br0" timeOffset="116389.888">5962 16898 0,'0'18'16,"18"-1"-16,-18 1 16</inkml:trace>
  <inkml:trace contextRef="#ctx0" brushRef="#br0" timeOffset="116518.343">6068 17268 0,'0'0'16</inkml:trace>
  <inkml:trace contextRef="#ctx0" brushRef="#br0" timeOffset="117146.274">8149 16581 0,'0'0'16,"0"17"-16,0 18 0,0 71 15,18-17-15,-1-1 16,1 123 0,-18-105-16,0 124 0,0-125 15,18 72 1,-18-107-16,0-17 0,0 0 16</inkml:trace>
  <inkml:trace contextRef="#ctx0" brushRef="#br0" timeOffset="119042.165">17709 11571 0,'0'0'0,"0"-18"0,18 1 0,-18 34 31,18 36-15,-1 0-16,-17 0 16,18 0-16,-18 35 0,18 106 15,-18-53-15,0 195 16,0-142-16,0 0 15,0 17-15,0-17 16,-18 177-16,18-230 16,0 88-16,-18-123 15,1-18-15,17 0 0,-18 1 16,18-19-16,0 1 16,0 35-16,0-54 15,0 1-15,0-17 0</inkml:trace>
  <inkml:trace contextRef="#ctx0" brushRef="#br0" timeOffset="119655.011">17233 14323 0,'-35'0'16,"17"-18"-16,1 18 15,52 0 17,18 0-17,70 18 1,-52-18-16,17 17 0,0-17 16,36 18-16,158 35 15,-123-35-15,193 17 16,-157-17-16,245-1 15,-193 1-15,247 17 16,-247-17-16,230 35 16,-266-36-16,213 19 15,-230-19-15,158 36 16,-193-53-16,106 35 16,-160-17-16</inkml:trace>
  <inkml:trace contextRef="#ctx0" brushRef="#br0" timeOffset="123118.03">18292 12136 0,'-18'0'16,"36"17"109,-18 1-94,17-18-31,-17 17 16,0 1 15,18-18-15,-18 18-1,17-1 1,1 1 15,-18 0-15,18-18-1,-18 17-15,17 1 16,1 0-16,-18-1 16,18-17-16,-18 18 15,17 0 1,1-1-16,0 1 15,-1-18-15,1 17 16,-1 1 0,1 0-16,0-18 15,-1 17 1,1-17 0,0 18-16,-18 0 15,35-18-15,-35 17 16,18 1-16,-1-18 15,1 18-15,-18-1 16,18-17 0,-18 18-16,17-18 15,-17 17-15,18-17 16,-1 18-16,1-18 16,17 18-1,-17-18 1,17 17-16,-35 1 15,18-18-15,0 18 16,-1-1-16,1 1 16,-1 0-1,1-18-15,0 17 0,17 1 16,-35-1 0,53 1-16,-35 0 15,17 17-15,-18-17 16,36 17-1,-35-17-15,17-1 0,-17 1 16,0 17-16,35-17 16,-36-1-16,36 19 15,-18-19-15,18 19 16,-17-19-16,16 19 16,-34-19-16,35 1 15,-35-1-15,-1-17 16,19 18-1,-19-18-15,1 0 0,-1 0 16,-17-18 15</inkml:trace>
  <inkml:trace contextRef="#ctx0" brushRef="#br0" timeOffset="124215.765">19844 13300 0,'-18'0'15,"36"0"32,-18 17 0,0 1-47,17-18 16,1 35-16,0-35 15,35 36 1,-36-19-16,36 18 16,-18-17-16,18 17 15,-17 1-15,17-1 16,-1-17-16,-16 17 16,17-17-16,0 17 0,52 18 15,-34-18-15,52 18 16,-70-18-16,71 0 15,-71 1-15,70-1 16,-52-17-16,35 17 16,-53-17-1,-1-1-15,19-17 0,-36 18 16,71-1-16,-71 1 16,18 0-16,-35-18 15,17 17-15,-17-17 16,-36 0 15,1 0-31</inkml:trace>
  <inkml:trace contextRef="#ctx0" brushRef="#br0" timeOffset="127706.694">18927 5468 0,'0'0'0,"17"0"16,36 0-16,0 0 15,106 18-15,-71-18 16,124 17 0,-107 1-16,142 0 15,-123-18-15,88 0 16,-124 0-16,-18 0 15,-34 0-15,-19-18 0,-17 18 16</inkml:trace>
  <inkml:trace contextRef="#ctx0" brushRef="#br0" timeOffset="128012.385">19456 5062 0,'-106'71'16,"212"-142"-16,-283 177 0,107-71 0,-89 36 15,88-18-15,19-18 16,-37 18-1,54 0-15,35-18 0,18 1 16,88 17 0,123 52-1,-159-69-15,107 34 16,-107-35-16,1 1 16</inkml:trace>
  <inkml:trace contextRef="#ctx0" brushRef="#br0" timeOffset="148066.925">16422 6050 0,'0'-17'0,"17"17"31,1 0-15,17 17-16,18-17 0,71 0 15,-71 0-15,17 0 16,18 0-16,71 18 16,-88-18-16,-1 0 0,54 0 15,-18 0 1,-89-18-16,1 18 15</inkml:trace>
  <inkml:trace contextRef="#ctx0" brushRef="#br0" timeOffset="149467.887">8537 6826 0,'0'0'0,"-17"0"15,-1 0-15,0 0 0,1 0 16,34 0 31,1 0-32,0 0 1,35 18 0,-36-18-16,54 18 15,-18-18-15,35 0 16,-35 0-16,70-18 15,-70 18-15,0 0 0,71 0 16,-54-18-16,54 18 16,-54 0-1,54 18-15,-54-18 16,1 0-16,-1 0 0,1 0 16,70 18-16,-88-18 15,88 17-15,-71 1 16,72-18-1,-72 0-15,71 0 16,-53 0-16,71 17 16,-88-17-16,17 0 15,-17 0-15,87 0 16,-87 0-16,52 0 16,-70 0-16,35-17 15,-70 17-15,17 0 16,-17 0-16,-18 17 15,-18 1 1,-35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2975E-A6DA-47D7-BD07-49DAA6396DE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E4985-3537-4ECE-B502-9690BFF1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5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אז ראינו שאימון</a:t>
            </a:r>
            <a:r>
              <a:rPr lang="en-US" dirty="0"/>
              <a:t> </a:t>
            </a:r>
            <a:r>
              <a:rPr lang="he-IL" dirty="0"/>
              <a:t>הוא תהליך </a:t>
            </a:r>
            <a:r>
              <a:rPr lang="he-IL" dirty="0" err="1"/>
              <a:t>איטרטיבי</a:t>
            </a:r>
            <a:r>
              <a:rPr lang="he-IL" dirty="0"/>
              <a:t> שצריך לחזור הרבה פעמים גם ברמת עדכון משקולות</a:t>
            </a:r>
            <a:r>
              <a:rPr lang="he-IL" baseline="0" dirty="0"/>
              <a:t> המודל וגם בעדכון המודל עצמו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מה קורה כשמאמנים על הרבה דאטה? צריך שיטות טובות בשביל להאיץ את התהליך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4985-3537-4ECE-B502-9690BFF1A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3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איך עושים את העדכון של אלפא כתלות ב-</a:t>
            </a:r>
            <a:r>
              <a:rPr lang="en-US" dirty="0"/>
              <a:t>epoch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4985-3537-4ECE-B502-9690BFF1A0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32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איך עושים את העדכון של אלפא כתלות ב-</a:t>
            </a:r>
            <a:r>
              <a:rPr lang="en-US" dirty="0"/>
              <a:t>epoch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4985-3537-4ECE-B502-9690BFF1A0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07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איך עושים את העדכון של אלפא כתלות ב-</a:t>
            </a:r>
            <a:r>
              <a:rPr lang="en-US" dirty="0"/>
              <a:t>epoch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4985-3537-4ECE-B502-9690BFF1A0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29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איך עושים את העדכון של אלפא כתלות ב-</a:t>
            </a:r>
            <a:r>
              <a:rPr lang="en-US" dirty="0"/>
              <a:t>epoch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4985-3537-4ECE-B502-9690BFF1A0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4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איך עושים את העדכון של אלפא כתלות ב-</a:t>
            </a:r>
            <a:r>
              <a:rPr lang="en-US" dirty="0"/>
              <a:t>epoch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4985-3537-4ECE-B502-9690BFF1A0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6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יש עוד שיטות לעשות </a:t>
            </a:r>
            <a:r>
              <a:rPr lang="en-US" dirty="0"/>
              <a:t>decay</a:t>
            </a:r>
            <a:endParaRPr lang="he-IL" dirty="0"/>
          </a:p>
          <a:p>
            <a:pPr algn="r" rtl="1"/>
            <a:r>
              <a:rPr lang="he-IL" dirty="0"/>
              <a:t>(</a:t>
            </a:r>
            <a:r>
              <a:rPr lang="en-US" dirty="0"/>
              <a:t>k</a:t>
            </a:r>
            <a:r>
              <a:rPr lang="he-IL" dirty="0"/>
              <a:t> הוא היפר פרמטר)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השיטה האחרונה היא שיטה של הנמכה של ה-</a:t>
            </a:r>
            <a:r>
              <a:rPr lang="en-US" dirty="0"/>
              <a:t>learning rate</a:t>
            </a:r>
            <a:r>
              <a:rPr lang="he-IL" dirty="0"/>
              <a:t> בצורה ידנית :/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4985-3537-4ECE-B502-9690BFF1A0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29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יש עוד שיטות לעשות </a:t>
            </a:r>
            <a:r>
              <a:rPr lang="en-US" dirty="0"/>
              <a:t>decay</a:t>
            </a:r>
            <a:endParaRPr lang="he-IL" dirty="0"/>
          </a:p>
          <a:p>
            <a:pPr algn="r" rtl="1"/>
            <a:r>
              <a:rPr lang="he-IL" dirty="0"/>
              <a:t>(</a:t>
            </a:r>
            <a:r>
              <a:rPr lang="en-US" dirty="0"/>
              <a:t>k</a:t>
            </a:r>
            <a:r>
              <a:rPr lang="he-IL" dirty="0"/>
              <a:t> הוא היפר פרמטר)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השיטה האחרונה היא שיטה של הנמכה של ה-</a:t>
            </a:r>
            <a:r>
              <a:rPr lang="en-US" dirty="0"/>
              <a:t>learning rate</a:t>
            </a:r>
            <a:r>
              <a:rPr lang="he-IL"/>
              <a:t> בצורה ידנית :/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4985-3537-4ECE-B502-9690BFF1A0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1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4985-3537-4ECE-B502-9690BFF1A0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0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להציג</a:t>
            </a:r>
            <a:r>
              <a:rPr lang="he-IL" baseline="0" dirty="0"/>
              <a:t> איך מחלקים את </a:t>
            </a:r>
            <a:r>
              <a:rPr lang="he-IL" baseline="0" dirty="0" err="1"/>
              <a:t>הדאטה</a:t>
            </a:r>
            <a:r>
              <a:rPr lang="he-IL" baseline="0" dirty="0"/>
              <a:t> שלנו (גם </a:t>
            </a:r>
            <a:r>
              <a:rPr lang="en-US" baseline="0" dirty="0"/>
              <a:t>X</a:t>
            </a:r>
            <a:r>
              <a:rPr lang="he-IL" baseline="0" dirty="0"/>
              <a:t> וגם </a:t>
            </a:r>
            <a:r>
              <a:rPr lang="en-US" baseline="0" dirty="0"/>
              <a:t>y</a:t>
            </a:r>
            <a:r>
              <a:rPr lang="he-IL" baseline="0" dirty="0"/>
              <a:t> ל-</a:t>
            </a:r>
            <a:r>
              <a:rPr lang="en-US" baseline="0" dirty="0"/>
              <a:t>mini batches</a:t>
            </a:r>
            <a:r>
              <a:rPr lang="he-IL" baseline="0" dirty="0"/>
              <a:t>) הסימון של כל מיני </a:t>
            </a:r>
            <a:r>
              <a:rPr lang="he-IL" baseline="0" dirty="0" err="1"/>
              <a:t>באטץ</a:t>
            </a:r>
            <a:r>
              <a:rPr lang="he-IL" baseline="0" dirty="0"/>
              <a:t>/ זה באמצעות חזקה של </a:t>
            </a:r>
            <a:r>
              <a:rPr lang="en-US" baseline="0" dirty="0"/>
              <a:t>{</a:t>
            </a:r>
            <a:r>
              <a:rPr lang="en-US" baseline="0" dirty="0" err="1"/>
              <a:t>i</a:t>
            </a:r>
            <a:r>
              <a:rPr lang="en-US" baseline="0" dirty="0"/>
              <a:t>}</a:t>
            </a:r>
            <a:r>
              <a:rPr lang="he-IL" baseline="0" dirty="0"/>
              <a:t> לסימול האינדקס של ה-</a:t>
            </a:r>
            <a:r>
              <a:rPr lang="en-US" baseline="0" dirty="0"/>
              <a:t>batch</a:t>
            </a:r>
            <a:endParaRPr lang="he-IL" baseline="0" dirty="0"/>
          </a:p>
          <a:p>
            <a:pPr algn="r" rtl="1"/>
            <a:endParaRPr lang="he-IL" baseline="0" dirty="0"/>
          </a:p>
          <a:p>
            <a:pPr algn="r" rtl="1"/>
            <a:r>
              <a:rPr lang="en-US" baseline="0" dirty="0"/>
              <a:t>Batch gradient descent</a:t>
            </a:r>
            <a:r>
              <a:rPr lang="he-IL" baseline="0" dirty="0"/>
              <a:t> זה בעצם שמאמנים עם כל </a:t>
            </a:r>
            <a:r>
              <a:rPr lang="he-IL" baseline="0" dirty="0" err="1"/>
              <a:t>הדאטה</a:t>
            </a:r>
            <a:r>
              <a:rPr lang="he-IL" baseline="0" dirty="0"/>
              <a:t> שלנו בבת אחת ומעדכנים את המשקולות</a:t>
            </a:r>
          </a:p>
          <a:p>
            <a:pPr algn="r" rtl="1"/>
            <a:endParaRPr lang="he-IL" baseline="0" dirty="0"/>
          </a:p>
          <a:p>
            <a:pPr algn="r" rtl="1"/>
            <a:r>
              <a:rPr lang="en-US" baseline="0" dirty="0"/>
              <a:t>Mini batch gradient descent</a:t>
            </a:r>
            <a:r>
              <a:rPr lang="he-IL" baseline="0" dirty="0"/>
              <a:t> זה שמאמנים כל פעם עם חלק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4985-3537-4ECE-B502-9690BFF1A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עושים </a:t>
            </a:r>
            <a:r>
              <a:rPr lang="en-US" dirty="0"/>
              <a:t>forward backward</a:t>
            </a:r>
            <a:r>
              <a:rPr lang="he-IL" baseline="0" dirty="0"/>
              <a:t> לכל אחד </a:t>
            </a:r>
            <a:r>
              <a:rPr lang="he-IL" baseline="0" dirty="0" err="1"/>
              <a:t>מהבאטצ'ים</a:t>
            </a:r>
            <a:r>
              <a:rPr lang="he-IL" baseline="0" dirty="0"/>
              <a:t> </a:t>
            </a:r>
            <a:r>
              <a:rPr lang="he-IL" baseline="0" dirty="0" err="1"/>
              <a:t>והקוסט</a:t>
            </a:r>
            <a:r>
              <a:rPr lang="he-IL" baseline="0" dirty="0"/>
              <a:t> שנחשב הוא יהיה לפי מספר התצפיות במיני </a:t>
            </a:r>
            <a:r>
              <a:rPr lang="he-IL" baseline="0" dirty="0" err="1"/>
              <a:t>באטץ</a:t>
            </a:r>
            <a:r>
              <a:rPr lang="he-IL" baseline="0" dirty="0"/>
              <a:t>' (1000)</a:t>
            </a:r>
          </a:p>
          <a:p>
            <a:pPr algn="r" rtl="1"/>
            <a:r>
              <a:rPr lang="he-IL" baseline="0" dirty="0"/>
              <a:t>יש 5000 מיני </a:t>
            </a:r>
            <a:r>
              <a:rPr lang="he-IL" baseline="0" dirty="0" err="1"/>
              <a:t>באטצ'ים</a:t>
            </a:r>
            <a:r>
              <a:rPr lang="he-IL" baseline="0" dirty="0"/>
              <a:t> בדוגמא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4985-3537-4ECE-B502-9690BFF1A0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4985-3537-4ECE-B502-9690BFF1A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3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יש שני קיצונים – אחד זה לשים את כולם במיני </a:t>
            </a:r>
            <a:r>
              <a:rPr lang="he-IL" dirty="0" err="1"/>
              <a:t>באטץ</a:t>
            </a:r>
            <a:r>
              <a:rPr lang="he-IL" dirty="0"/>
              <a:t>' אחד והשני זה כל אחד במיני </a:t>
            </a:r>
            <a:r>
              <a:rPr lang="he-IL" dirty="0" err="1"/>
              <a:t>באטץ</a:t>
            </a:r>
            <a:r>
              <a:rPr lang="he-IL" dirty="0"/>
              <a:t>'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באמצעות</a:t>
            </a:r>
            <a:r>
              <a:rPr lang="he-IL" baseline="0" dirty="0"/>
              <a:t> גישת ביניים גם נהנים מהיכולת של </a:t>
            </a:r>
            <a:r>
              <a:rPr lang="en-US" baseline="0" dirty="0" err="1"/>
              <a:t>vectorization</a:t>
            </a:r>
            <a:r>
              <a:rPr lang="he-IL" baseline="0" dirty="0"/>
              <a:t> וגם מקצרים את המשך של כל </a:t>
            </a:r>
            <a:r>
              <a:rPr lang="he-IL" baseline="0" dirty="0" err="1"/>
              <a:t>איטרציה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4985-3537-4ECE-B502-9690BFF1A0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8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איך</a:t>
            </a:r>
            <a:r>
              <a:rPr lang="he-IL" baseline="0" dirty="0"/>
              <a:t> בוחרים כמה בין לבין?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בד"כ נהוג לבחור את אחת הכמויות שכתובות פה בגלל שהזיכרון שהמחשב מקצה זה בד"כ בחזקות של 2 ולכן זה ירוץ מהר יותר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כמובן שגם צריך לוודא שזה נכנס בזיכרון של המחשב (כל </a:t>
            </a:r>
            <a:r>
              <a:rPr lang="he-IL" baseline="0" dirty="0" err="1"/>
              <a:t>באטץ</a:t>
            </a:r>
            <a:r>
              <a:rPr lang="he-IL" baseline="0" dirty="0"/>
              <a:t>')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בסופו של דבר, גם זה פרמטר שצריך לחפש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4985-3537-4ECE-B502-9690BFF1A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5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יש עוד שיטות של אופטימיזציה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4985-3537-4ECE-B502-9690BFF1A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7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אם אנחנו עושים מיני </a:t>
            </a:r>
            <a:r>
              <a:rPr lang="he-IL" dirty="0" err="1"/>
              <a:t>באטצ'ים</a:t>
            </a:r>
            <a:r>
              <a:rPr lang="he-IL" dirty="0"/>
              <a:t> קטנים מדיי המודל שלנו עשוי לא להתכנס (בגלל הרעש)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אם</a:t>
            </a:r>
            <a:r>
              <a:rPr lang="he-IL" baseline="0" dirty="0"/>
              <a:t> היינו מקטינים את אלפא עם </a:t>
            </a:r>
            <a:r>
              <a:rPr lang="he-IL" baseline="0" dirty="0" err="1"/>
              <a:t>האיטרציות</a:t>
            </a:r>
            <a:r>
              <a:rPr lang="he-IL" baseline="0" dirty="0"/>
              <a:t> סביר הרבה יותר שכן היינו מתכנסים גם אם המיני </a:t>
            </a:r>
            <a:r>
              <a:rPr lang="he-IL" baseline="0" dirty="0" err="1"/>
              <a:t>באטצ'ים</a:t>
            </a:r>
            <a:r>
              <a:rPr lang="he-IL" baseline="0" dirty="0"/>
              <a:t> קטנים מדיי (הקו הירוק)</a:t>
            </a:r>
          </a:p>
          <a:p>
            <a:pPr algn="r" rtl="1"/>
            <a:r>
              <a:rPr lang="he-IL" baseline="0" dirty="0"/>
              <a:t>האינטואיציה – בהתחלה זה בסדר לעשות צעדים גדולים ולאט לאט נרצה להתכנס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4985-3537-4ECE-B502-9690BFF1A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9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איך עושים את העדכון של אלפא כתלות ב-</a:t>
            </a:r>
            <a:r>
              <a:rPr lang="en-US" dirty="0"/>
              <a:t>epoch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E4985-3537-4ECE-B502-9690BFF1A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5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85992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1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7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6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2AF0-6340-8748-9B6E-5F97F04D248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customXml" Target="../ink/ink7.xml"/><Relationship Id="rId4" Type="http://schemas.openxmlformats.org/officeDocument/2006/relationships/image" Target="../media/image4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ctrTitle"/>
          </p:nvPr>
        </p:nvSpPr>
        <p:spPr>
          <a:xfrm>
            <a:off x="0" y="1595333"/>
            <a:ext cx="12192000" cy="1908280"/>
          </a:xfrm>
        </p:spPr>
        <p:txBody>
          <a:bodyPr>
            <a:noAutofit/>
          </a:bodyPr>
          <a:lstStyle/>
          <a:p>
            <a:r>
              <a:rPr lang="en-US" sz="7200" b="1" dirty="0">
                <a:latin typeface="Century" panose="02040604050505020304" pitchFamily="18" charset="0"/>
              </a:rPr>
              <a:t>Optimization Techniques</a:t>
            </a:r>
          </a:p>
        </p:txBody>
      </p:sp>
      <p:sp>
        <p:nvSpPr>
          <p:cNvPr id="15" name="כותרת 5"/>
          <p:cNvSpPr txBox="1">
            <a:spLocks/>
          </p:cNvSpPr>
          <p:nvPr/>
        </p:nvSpPr>
        <p:spPr>
          <a:xfrm>
            <a:off x="1524000" y="35036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Century" panose="02040604050505020304" pitchFamily="18" charset="0"/>
              </a:rPr>
              <a:t>Itay Hazan</a:t>
            </a:r>
            <a:endParaRPr lang="en-US" sz="2400" b="1" dirty="0">
              <a:latin typeface="Century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79687"/>
            <a:ext cx="687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Some slides are taken from Andrew NG Deep Learning Course</a:t>
            </a:r>
          </a:p>
        </p:txBody>
      </p:sp>
    </p:spTree>
    <p:extLst>
      <p:ext uri="{BB962C8B-B14F-4D97-AF65-F5344CB8AC3E}">
        <p14:creationId xmlns:p14="http://schemas.microsoft.com/office/powerpoint/2010/main" val="3613148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14:cNvPr>
              <p14:cNvContentPartPr/>
              <p14:nvPr/>
            </p14:nvContentPartPr>
            <p14:xfrm>
              <a:off x="819000" y="527040"/>
              <a:ext cx="10592280" cy="592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E2E4522-18C8-46AE-9908-5AACACEA03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40" y="517680"/>
                <a:ext cx="10611000" cy="5943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מלבן 4"/>
          <p:cNvSpPr/>
          <p:nvPr/>
        </p:nvSpPr>
        <p:spPr>
          <a:xfrm>
            <a:off x="782088" y="1473074"/>
            <a:ext cx="6656204" cy="146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1263238" y="2472536"/>
            <a:ext cx="4682106" cy="3979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5908431" y="2696653"/>
            <a:ext cx="5389505" cy="3853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14:cNvPr>
              <p14:cNvContentPartPr/>
              <p14:nvPr/>
            </p14:nvContentPartPr>
            <p14:xfrm>
              <a:off x="819000" y="527040"/>
              <a:ext cx="10592280" cy="592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E2E4522-18C8-46AE-9908-5AACACEA03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40" y="517680"/>
                <a:ext cx="10611000" cy="5943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מלבן 5"/>
          <p:cNvSpPr/>
          <p:nvPr/>
        </p:nvSpPr>
        <p:spPr>
          <a:xfrm>
            <a:off x="1263238" y="2472536"/>
            <a:ext cx="4682106" cy="3979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5908431" y="2696653"/>
            <a:ext cx="5389505" cy="3853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8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14:cNvPr>
              <p14:cNvContentPartPr/>
              <p14:nvPr/>
            </p14:nvContentPartPr>
            <p14:xfrm>
              <a:off x="819000" y="527040"/>
              <a:ext cx="10592280" cy="592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E2E4522-18C8-46AE-9908-5AACACEA03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40" y="517680"/>
                <a:ext cx="10611000" cy="5943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מלבן 5"/>
          <p:cNvSpPr/>
          <p:nvPr/>
        </p:nvSpPr>
        <p:spPr>
          <a:xfrm>
            <a:off x="1263238" y="2472536"/>
            <a:ext cx="4682106" cy="3979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8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14:cNvPr>
              <p14:cNvContentPartPr/>
              <p14:nvPr/>
            </p14:nvContentPartPr>
            <p14:xfrm>
              <a:off x="819000" y="527040"/>
              <a:ext cx="10592280" cy="592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E2E4522-18C8-46AE-9908-5AACACEA03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40" y="517680"/>
                <a:ext cx="1061100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34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14:cNvPr>
              <p14:cNvContentPartPr/>
              <p14:nvPr/>
            </p14:nvContentPartPr>
            <p14:xfrm>
              <a:off x="819000" y="527040"/>
              <a:ext cx="10592280" cy="592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E2E4522-18C8-46AE-9908-5AACACEA03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40" y="517680"/>
                <a:ext cx="1061100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1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Other learning rate </a:t>
            </a:r>
            <a:r>
              <a:rPr lang="en-US"/>
              <a:t>decay methods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A2B10B-C462-40AA-A658-EB6AEB3B1F85}"/>
                  </a:ext>
                </a:extLst>
              </p14:cNvPr>
              <p14:cNvContentPartPr/>
              <p14:nvPr/>
            </p14:nvContentPartPr>
            <p14:xfrm>
              <a:off x="368280" y="1327320"/>
              <a:ext cx="10109520" cy="511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6A2B10B-C462-40AA-A658-EB6AEB3B1F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920" y="1317960"/>
                <a:ext cx="10128240" cy="51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03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997" y="1193181"/>
            <a:ext cx="11069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entury" panose="02040604050505020304" pitchFamily="18" charset="0"/>
              </a:rPr>
              <a:t>Batches vs mini batches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entury" panose="02040604050505020304" pitchFamily="18" charset="0"/>
              </a:rPr>
              <a:t>Learning rate decay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" panose="02040604050505020304" pitchFamily="18" charset="0"/>
              </a:rPr>
              <a:t>Lots of hyper parameters… hyper parameters tuning methods to be discussed in the next lecture</a:t>
            </a:r>
          </a:p>
        </p:txBody>
      </p:sp>
    </p:spTree>
    <p:extLst>
      <p:ext uri="{BB962C8B-B14F-4D97-AF65-F5344CB8AC3E}">
        <p14:creationId xmlns:p14="http://schemas.microsoft.com/office/powerpoint/2010/main" val="51207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ctrTitle"/>
          </p:nvPr>
        </p:nvSpPr>
        <p:spPr>
          <a:xfrm>
            <a:off x="0" y="2052525"/>
            <a:ext cx="12192000" cy="167541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Century" panose="02040604050505020304" pitchFamily="18" charset="0"/>
              </a:rPr>
              <a:t>Quiz!</a:t>
            </a:r>
          </a:p>
        </p:txBody>
      </p:sp>
    </p:spTree>
    <p:extLst>
      <p:ext uri="{BB962C8B-B14F-4D97-AF65-F5344CB8AC3E}">
        <p14:creationId xmlns:p14="http://schemas.microsoft.com/office/powerpoint/2010/main" val="2548486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33" y="1825624"/>
            <a:ext cx="7564133" cy="3361837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2313933" y="2389920"/>
            <a:ext cx="612232" cy="2797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83" y="1825625"/>
            <a:ext cx="7502434" cy="3836621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2344783" y="2532504"/>
            <a:ext cx="612232" cy="3129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3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Batch vs. mini-batch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061876"/>
            <a:ext cx="12078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Vectorization allows you to efficiently compute on </a:t>
            </a:r>
            <a:r>
              <a:rPr lang="en-US" sz="3200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examples.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4EE8EA-7D8F-40C6-831F-0200E2910CF8}"/>
                  </a:ext>
                </a:extLst>
              </p14:cNvPr>
              <p14:cNvContentPartPr/>
              <p14:nvPr/>
            </p14:nvContentPartPr>
            <p14:xfrm>
              <a:off x="298440" y="730080"/>
              <a:ext cx="11830320" cy="586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04EE8EA-7D8F-40C6-831F-0200E2910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080" y="720720"/>
                <a:ext cx="1184904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10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20" y="85992"/>
            <a:ext cx="4618160" cy="6624118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3480804" y="4730262"/>
            <a:ext cx="612232" cy="2068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7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241" y="1825625"/>
            <a:ext cx="7696741" cy="2670298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2429241" y="2231658"/>
            <a:ext cx="612232" cy="2797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39" y="1652587"/>
            <a:ext cx="7556800" cy="4524376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2497588" y="3379421"/>
            <a:ext cx="612232" cy="2797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Mini-batch gradient descent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966E81-1364-431D-90AE-9DC020D72BFE}"/>
                  </a:ext>
                </a:extLst>
              </p14:cNvPr>
              <p14:cNvContentPartPr/>
              <p14:nvPr/>
            </p14:nvContentPartPr>
            <p14:xfrm>
              <a:off x="247680" y="228600"/>
              <a:ext cx="11741400" cy="624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2966E81-1364-431D-90AE-9DC020D72B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320" y="219240"/>
                <a:ext cx="1176012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93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2448599" cy="1325563"/>
          </a:xfrm>
        </p:spPr>
        <p:txBody>
          <a:bodyPr anchor="t"/>
          <a:lstStyle/>
          <a:p>
            <a:r>
              <a:rPr lang="en-US" dirty="0"/>
              <a:t>Training with mini batch gradient descent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3591" y="1658343"/>
            <a:ext cx="4925236" cy="3839888"/>
            <a:chOff x="466480" y="2004670"/>
            <a:chExt cx="5999786" cy="4448875"/>
          </a:xfrm>
        </p:grpSpPr>
        <p:grpSp>
          <p:nvGrpSpPr>
            <p:cNvPr id="14" name="Group 13"/>
            <p:cNvGrpSpPr/>
            <p:nvPr/>
          </p:nvGrpSpPr>
          <p:grpSpPr>
            <a:xfrm>
              <a:off x="466480" y="2728652"/>
              <a:ext cx="5235757" cy="3724893"/>
              <a:chOff x="423950" y="1437368"/>
              <a:chExt cx="5235757" cy="37248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54149" y="1437368"/>
                <a:ext cx="4805558" cy="3338622"/>
                <a:chOff x="535172" y="1658680"/>
                <a:chExt cx="3580975" cy="2636873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H="1" flipV="1">
                  <a:off x="765544" y="1658680"/>
                  <a:ext cx="0" cy="26368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35172" y="4065182"/>
                  <a:ext cx="358097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1965031" y="4577486"/>
                <a:ext cx="23679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# iterations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177127" y="2727977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96679" y="2004670"/>
              <a:ext cx="5569587" cy="67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Batch gradient descent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4907" y="1658343"/>
            <a:ext cx="5537093" cy="3996227"/>
            <a:chOff x="-132534" y="1902171"/>
            <a:chExt cx="7327315" cy="4646534"/>
          </a:xfrm>
        </p:grpSpPr>
        <p:grpSp>
          <p:nvGrpSpPr>
            <p:cNvPr id="17" name="Group 16"/>
            <p:cNvGrpSpPr/>
            <p:nvPr/>
          </p:nvGrpSpPr>
          <p:grpSpPr>
            <a:xfrm>
              <a:off x="404104" y="2631710"/>
              <a:ext cx="5719159" cy="3916995"/>
              <a:chOff x="361574" y="1340426"/>
              <a:chExt cx="5719159" cy="391699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54149" y="1340426"/>
                <a:ext cx="5215266" cy="3349082"/>
                <a:chOff x="535172" y="1582114"/>
                <a:chExt cx="3886279" cy="2645135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765544" y="1582114"/>
                  <a:ext cx="0" cy="26451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535172" y="4025714"/>
                  <a:ext cx="3886279" cy="354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965030" y="4577485"/>
                <a:ext cx="4115703" cy="67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mini batch # (t)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114751" y="2631786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132534" y="1902171"/>
              <a:ext cx="7327315" cy="679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Mini-batch gradient descent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85B48B-5D3E-4401-96D8-F0E3AD9FEE0C}"/>
                  </a:ext>
                </a:extLst>
              </p14:cNvPr>
              <p14:cNvContentPartPr/>
              <p14:nvPr/>
            </p14:nvContentPartPr>
            <p14:xfrm>
              <a:off x="1009800" y="2247840"/>
              <a:ext cx="10331640" cy="400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485B48B-5D3E-4401-96D8-F0E3AD9FEE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0440" y="2238480"/>
                <a:ext cx="1035036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995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p:grpSp>
        <p:nvGrpSpPr>
          <p:cNvPr id="7" name="Group 6"/>
          <p:cNvGrpSpPr/>
          <p:nvPr/>
        </p:nvGrpSpPr>
        <p:grpSpPr>
          <a:xfrm rot="744892">
            <a:off x="1068466" y="2980006"/>
            <a:ext cx="2346847" cy="4176176"/>
            <a:chOff x="1272991" y="3571127"/>
            <a:chExt cx="2026280" cy="3200400"/>
          </a:xfrm>
        </p:grpSpPr>
        <p:sp>
          <p:nvSpPr>
            <p:cNvPr id="3" name="Oval 2"/>
            <p:cNvSpPr/>
            <p:nvPr/>
          </p:nvSpPr>
          <p:spPr>
            <a:xfrm rot="2424195">
              <a:off x="1272991" y="3571127"/>
              <a:ext cx="2026280" cy="3200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 rot="2424195">
              <a:off x="1575377" y="3866769"/>
              <a:ext cx="1463040" cy="2560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424195">
              <a:off x="1820062" y="4221625"/>
              <a:ext cx="914400" cy="1920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424195">
              <a:off x="2011320" y="4563446"/>
              <a:ext cx="503734" cy="12365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A7E2B9-2FA8-4BF4-9D3D-2B2F29429D30}"/>
                  </a:ext>
                </a:extLst>
              </p14:cNvPr>
              <p14:cNvContentPartPr/>
              <p14:nvPr/>
            </p14:nvContentPartPr>
            <p14:xfrm>
              <a:off x="717480" y="660240"/>
              <a:ext cx="11252520" cy="6001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2A7E2B9-2FA8-4BF4-9D3D-2B2F29429D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120" y="650880"/>
                <a:ext cx="11271240" cy="6019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מלבן 8"/>
          <p:cNvSpPr/>
          <p:nvPr/>
        </p:nvSpPr>
        <p:spPr>
          <a:xfrm>
            <a:off x="429290" y="1438103"/>
            <a:ext cx="11540710" cy="777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417085" y="2946145"/>
            <a:ext cx="3698071" cy="3715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540290" y="2286306"/>
            <a:ext cx="11540710" cy="454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/>
          <p:cNvSpPr/>
          <p:nvPr/>
        </p:nvSpPr>
        <p:spPr>
          <a:xfrm>
            <a:off x="9636369" y="2871273"/>
            <a:ext cx="2333631" cy="3248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/>
          <p:cNvSpPr/>
          <p:nvPr/>
        </p:nvSpPr>
        <p:spPr>
          <a:xfrm>
            <a:off x="4308416" y="2819429"/>
            <a:ext cx="1956241" cy="3248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לבן 13"/>
          <p:cNvSpPr/>
          <p:nvPr/>
        </p:nvSpPr>
        <p:spPr>
          <a:xfrm>
            <a:off x="6819565" y="2912897"/>
            <a:ext cx="2333631" cy="381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 14"/>
          <p:cNvSpPr/>
          <p:nvPr/>
        </p:nvSpPr>
        <p:spPr>
          <a:xfrm>
            <a:off x="8753567" y="5795665"/>
            <a:ext cx="1410341" cy="1038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6AFFCA-910F-480F-BB51-4320AF09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D5A5D8-B118-4998-A739-1D108249C5E5}"/>
                  </a:ext>
                </a:extLst>
              </p14:cNvPr>
              <p14:cNvContentPartPr/>
              <p14:nvPr/>
            </p14:nvContentPartPr>
            <p14:xfrm>
              <a:off x="958680" y="1187280"/>
              <a:ext cx="8668440" cy="409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6D5A5D8-B118-4998-A739-1D108249C5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320" y="1177920"/>
                <a:ext cx="8687160" cy="4115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מלבן 3"/>
          <p:cNvSpPr/>
          <p:nvPr/>
        </p:nvSpPr>
        <p:spPr>
          <a:xfrm>
            <a:off x="773908" y="2035546"/>
            <a:ext cx="9354830" cy="211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615485" y="4211058"/>
            <a:ext cx="9354830" cy="211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7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ctrTitle"/>
          </p:nvPr>
        </p:nvSpPr>
        <p:spPr>
          <a:xfrm>
            <a:off x="0" y="2052525"/>
            <a:ext cx="12192000" cy="1622660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Century" panose="02040604050505020304" pitchFamily="18" charset="0"/>
              </a:rPr>
              <a:t>Learning Rate Decay</a:t>
            </a:r>
          </a:p>
        </p:txBody>
      </p:sp>
    </p:spTree>
    <p:extLst>
      <p:ext uri="{BB962C8B-B14F-4D97-AF65-F5344CB8AC3E}">
        <p14:creationId xmlns:p14="http://schemas.microsoft.com/office/powerpoint/2010/main" val="138416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and mini-batch Size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9809" y="1539440"/>
            <a:ext cx="8810368" cy="3922246"/>
            <a:chOff x="1136821" y="1539440"/>
            <a:chExt cx="8995720" cy="4379446"/>
          </a:xfrm>
        </p:grpSpPr>
        <p:sp>
          <p:nvSpPr>
            <p:cNvPr id="3" name="Oval 2"/>
            <p:cNvSpPr/>
            <p:nvPr/>
          </p:nvSpPr>
          <p:spPr>
            <a:xfrm>
              <a:off x="1136821" y="1539440"/>
              <a:ext cx="8995720" cy="43794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187146" y="2055690"/>
              <a:ext cx="6895070" cy="3366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07492" y="2639583"/>
              <a:ext cx="4654378" cy="217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91681" y="3257743"/>
              <a:ext cx="2286000" cy="942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דיו 8"/>
              <p14:cNvContentPartPr/>
              <p14:nvPr/>
            </p14:nvContentPartPr>
            <p14:xfrm>
              <a:off x="2325960" y="3060720"/>
              <a:ext cx="3857040" cy="1646280"/>
            </p14:xfrm>
          </p:contentPart>
        </mc:Choice>
        <mc:Fallback xmlns="">
          <p:pic>
            <p:nvPicPr>
              <p:cNvPr id="9" name="דיו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6600" y="3051360"/>
                <a:ext cx="3875760" cy="16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דיו 9"/>
              <p14:cNvContentPartPr/>
              <p14:nvPr/>
            </p14:nvContentPartPr>
            <p14:xfrm>
              <a:off x="2773800" y="3551400"/>
              <a:ext cx="2542680" cy="1444320"/>
            </p14:xfrm>
          </p:contentPart>
        </mc:Choice>
        <mc:Fallback xmlns="">
          <p:pic>
            <p:nvPicPr>
              <p:cNvPr id="10" name="דיו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4440" y="3542040"/>
                <a:ext cx="2561400" cy="14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52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14:cNvPr>
              <p14:cNvContentPartPr/>
              <p14:nvPr/>
            </p14:nvContentPartPr>
            <p14:xfrm>
              <a:off x="819000" y="527040"/>
              <a:ext cx="10592280" cy="592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E2E4522-18C8-46AE-9908-5AACACEA03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40" y="517680"/>
                <a:ext cx="10611000" cy="5943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מלבן 3"/>
          <p:cNvSpPr/>
          <p:nvPr/>
        </p:nvSpPr>
        <p:spPr>
          <a:xfrm>
            <a:off x="6411096" y="1"/>
            <a:ext cx="5300258" cy="1723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782088" y="1473074"/>
            <a:ext cx="6656204" cy="146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1263238" y="2472536"/>
            <a:ext cx="4682106" cy="3979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5908431" y="2696653"/>
            <a:ext cx="5389505" cy="3853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2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495</Words>
  <Application>Microsoft Office PowerPoint</Application>
  <PresentationFormat>Widescreen</PresentationFormat>
  <Paragraphs>86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Century</vt:lpstr>
      <vt:lpstr>Century Schoolbook</vt:lpstr>
      <vt:lpstr>Office Theme</vt:lpstr>
      <vt:lpstr>Optimization Techniques</vt:lpstr>
      <vt:lpstr>Batch vs. mini-batch gradient descent</vt:lpstr>
      <vt:lpstr>Mini-batch gradient descent</vt:lpstr>
      <vt:lpstr>Training with mini batch gradient descent</vt:lpstr>
      <vt:lpstr>Choosing your mini-batch size</vt:lpstr>
      <vt:lpstr>Choosing your mini-batch size</vt:lpstr>
      <vt:lpstr>Learning Rate Decay</vt:lpstr>
      <vt:lpstr>Learning rate and mini-batch Size</vt:lpstr>
      <vt:lpstr>Learning rate decay</vt:lpstr>
      <vt:lpstr>Learning rate decay</vt:lpstr>
      <vt:lpstr>Learning rate decay</vt:lpstr>
      <vt:lpstr>Learning rate decay</vt:lpstr>
      <vt:lpstr>Learning rate decay</vt:lpstr>
      <vt:lpstr>Learning rate decay</vt:lpstr>
      <vt:lpstr>Other learning rate decay methods</vt:lpstr>
      <vt:lpstr>Summary</vt:lpstr>
      <vt:lpstr>Quiz!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Itay Hazan</cp:lastModifiedBy>
  <cp:revision>127</cp:revision>
  <dcterms:created xsi:type="dcterms:W3CDTF">2017-07-10T19:58:48Z</dcterms:created>
  <dcterms:modified xsi:type="dcterms:W3CDTF">2019-02-19T09:21:48Z</dcterms:modified>
</cp:coreProperties>
</file>