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72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7" autoAdjust="0"/>
    <p:restoredTop sz="94660"/>
  </p:normalViewPr>
  <p:slideViewPr>
    <p:cSldViewPr snapToGrid="0">
      <p:cViewPr>
        <p:scale>
          <a:sx n="75" d="100"/>
          <a:sy n="75" d="100"/>
        </p:scale>
        <p:origin x="27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06:39.8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37 841 17503 0 0,'0'0'399'0'0,"-3"-11"1106"0"0,4 8-1409 0 0,-1 1 0 0 0,0-1-1 0 0,0 1 1 0 0,0-1-1 0 0,-1 0 1 0 0,1 1 0 0 0,0-1-1 0 0,-1 0-95 0 0,-2-15 2101 0 0,3-18-1046 0 0,-1 3-469 0 0,2 1 1 0 0,4-24-587 0 0,3-7 783 0 0,-1 9 187 0 0,4-9-970 0 0,8-33 257 0 0,14-58 129 0 0,-23 115 296 0 0,3-1-1 0 0,13-30-681 0 0,-22 61 128 0 0,-3 6-43 0 0,0-1 0 0 0,1 1-1 0 0,-1 0 1 0 0,1-1 0 0 0,-1 1 0 0 0,1 0 0 0 0,0 0-1 0 0,0 0 1 0 0,1 0 0 0 0,-1 0 0 0 0,1 1 0 0 0,2-3-85 0 0,-4 5 8 0 0,-1 0 0 0 0,1-1 0 0 0,-1 1 1 0 0,1 0-1 0 0,-1 0 0 0 0,1 0 0 0 0,-1 0 0 0 0,1 0 1 0 0,0 0-1 0 0,-1 0 0 0 0,1 0 0 0 0,-1 1 0 0 0,1-1 1 0 0,-1 0-1 0 0,1 0 0 0 0,-1 0 0 0 0,1 1 0 0 0,-1-1 1 0 0,1 0-1 0 0,-1 0 0 0 0,1 1 0 0 0,-1-1 0 0 0,1 0 0 0 0,-1 1 1 0 0,1-1-1 0 0,-1 1 0 0 0,0-1 0 0 0,1 1 0 0 0,-1-1 1 0 0,0 0-1 0 0,1 1 0 0 0,-1-1 0 0 0,0 1 0 0 0,1 0-8 0 0,9 21 13 0 0,-9-18 12 0 0,32 84 137 0 0,14 64-162 0 0,-44-141 18 0 0,12 54 23 0 0,-3 0 1 0 0,-2 1 0 0 0,-2 31-42 0 0,-2-34 4 0 0,18 155-332 0 0,-24-209-1 0 0,0-7-3572 0 0,-4-7 2147 0 0</inkml:trace>
  <inkml:trace contextRef="#ctx0" brushRef="#br0" timeOffset="330.062">0 592 11520 0 0,'0'0'528'0'0,"0"0"-16"0"0,12-7 1833 0 0,-2 3-2028 0 0,20-9 2417 0 0,1 2 0 0 0,0 0 1 0 0,1 2-1 0 0,11-1-2734 0 0,95-6-4097 0 0,-122 15-3965 0 0</inkml:trace>
  <inkml:trace contextRef="#ctx0" brushRef="#br0" timeOffset="684.466">477 484 20383 0 0,'0'0'935'0'0,"0"0"-22"0"0,-2 8 226 0 0,1 3-55 0 0,0 0 0 0 0,1 0 0 0 0,1 9-1084 0 0,3 13 520 0 0,4 15-520 0 0,1 10 505 0 0,3 61-160 0 0,-12-114-413 0 0,0-4 116 0 0,0-1 19 0 0,6-41 605 0 0,-2-6-539 0 0,3-48 65 0 0,5-7-198 0 0,-10 91 39 0 0,0-1 1 0 0,1 1 0 0 0,3-7-40 0 0,-5 14 21 0 0,1 0 1 0 0,0 1 0 0 0,-1-1 0 0 0,1 0 0 0 0,1 1 0 0 0,-1-1 0 0 0,0 1 0 0 0,1 0 0 0 0,0 0 0 0 0,0 0 0 0 0,2-2-22 0 0,-3 4 7 0 0,-1 0 1 0 0,0 0 0 0 0,0 1 0 0 0,0-1-1 0 0,0 0 1 0 0,1 1 0 0 0,-1-1-1 0 0,0 1 1 0 0,1 0 0 0 0,-1-1-1 0 0,0 1 1 0 0,1 0 0 0 0,-1 0-1 0 0,0 0 1 0 0,1 0 0 0 0,-1 0-1 0 0,0 0 1 0 0,1 0 0 0 0,-1 0-1 0 0,0 1 1 0 0,1-1 0 0 0,-1 0 0 0 0,0 1-1 0 0,1-1 1 0 0,-1 1 0 0 0,0-1-1 0 0,0 1 1 0 0,0 0 0 0 0,0 0-1 0 0,1 0 1 0 0,-1-1 0 0 0,0 1-1 0 0,0 0 1 0 0,-1 0 0 0 0,1 0-1 0 0,0 0 1 0 0,0 0 0 0 0,0 2-8 0 0,3 2 16 0 0,-1 0-1 0 0,0 0 1 0 0,0 1 0 0 0,0-1 0 0 0,-1 1 0 0 0,0 0 0 0 0,0 0-1 0 0,0 0-15 0 0,5 31 65 0 0,-2-1 0 0 0,-1 1 0 0 0,-2 19-65 0 0,0-21 16 0 0,-2-7-17 0 0,0-19-3 0 0,0-1 0 0 0,0 0 0 0 0,1 0 1 0 0,0 0-1 0 0,1 4 4 0 0,-1-5-544 0 0,5 17 915 0 0,0-17-3450 0 0,-6-7 2725 0 0,1 0-1 0 0,-1 0 0 0 0,1 0 0 0 0,-1 0 1 0 0,0 0-1 0 0,1 0 0 0 0,-1 0 1 0 0,1-1-1 0 0,-1 1 0 0 0,1 0 0 0 0,-1 0 1 0 0,0 0-1 0 0,1 0 0 0 0,-1-1 1 0 0,1 1-1 0 0,-1 0 0 0 0,0 0 0 0 0,1-1 1 0 0,-1 1-1 0 0,0 0 0 0 0,1 0 1 0 0,-1-1-1 0 0,0 1 355 0 0,4-7-8033 0 0</inkml:trace>
  <inkml:trace contextRef="#ctx0" brushRef="#br0" timeOffset="1133.167">777 493 7368 0 0,'0'-5'786'0'0,"0"-6"8454"0"0,0 11-6192 0 0,0 0-1196 0 0,0 0-527 0 0,0 0-107 0 0,5 13 1020 0 0,-1 6-1735 0 0,-2 1 0 0 0,0 0-1 0 0,-1 6-502 0 0,-1-9 34 0 0,1-1 1 0 0,1 1-1 0 0,1-1 0 0 0,0 0 0 0 0,2 6-34 0 0,-2-13 12 0 0,0-1 0 0 0,1 1 0 0 0,0-1 0 0 0,0 0 0 0 0,0 0 0 0 0,1-1 1 0 0,3 4-13 0 0,-7-9-18 0 0,0-1 0 0 0,1 0 0 0 0,-1 1 0 0 0,0-1 0 0 0,0 0 0 0 0,1 0 0 0 0,-1 0 0 0 0,1 0 0 0 0,-1 0 0 0 0,1 0 0 0 0,-1 0 0 0 0,1 0 0 0 0,-1-1 0 0 0,1 1 0 0 0,0-1 0 0 0,-1 1 0 0 0,1-1 0 0 0,0 1 0 0 0,0-1 0 0 0,-1 0 0 0 0,1 0 0 0 0,0 0 0 0 0,0 0 0 0 0,-1 0 0 0 0,1 0 0 0 0,0-1 0 0 0,0 1-1 0 0,-1-1 1 0 0,1 1 0 0 0,0-1 0 0 0,-1 1 0 0 0,1-1 0 0 0,0 0 0 0 0,-1 0 0 0 0,1 0 0 0 0,-1 0 0 0 0,0 0 0 0 0,1 0 0 0 0,-1 0 0 0 0,0-1 0 0 0,1 1 18 0 0,3-4-127 0 0,0 0-1 0 0,-1-1 0 0 0,1 1 0 0 0,-1-1 0 0 0,0 0 0 0 0,0 0 0 0 0,-1 0 0 0 0,0-1 0 0 0,0 1 0 0 0,0-1 0 0 0,-1 0 1 0 0,0 0-1 0 0,1-5 128 0 0,0-5-636 0 0,-1 1 0 0 0,-1-1 1 0 0,-1 1-1 0 0,0-1 0 0 0,-1-5 636 0 0,-4-34-449 0 0,5 55 590 0 0,0 1 37 0 0,-1 15 902 0 0,1 10-342 0 0,0 0 1 0 0,2 0 0 0 0,2 0 0 0 0,0-1-1 0 0,3 8-738 0 0,4 28 746 0 0,-6-27-332 0 0,-1 0 0 0 0,-1 1-1 0 0,-2 0 1 0 0,-2 18-414 0 0,0-41 86 0 0,0 6 162 0 0,-1-1 1 0 0,0 1-1 0 0,-2 0 1 0 0,-3 9-249 0 0,-1 0 226 0 0,5-13-206 0 0,-1 0-1 0 0,-1 0 0 0 0,0-1 0 0 0,0 0 1 0 0,-1 0-1 0 0,-1 0 0 0 0,-6 8-19 0 0,5-9 60 0 0,-1-2-1 0 0,0 1 1 0 0,0-1-1 0 0,-1-1 1 0 0,-10 8-60 0 0,14-12 25 0 0,-1 0 1 0 0,0 0 0 0 0,0 0-1 0 0,-1-1 1 0 0,1 0-1 0 0,-1-1 1 0 0,1 0 0 0 0,-1 0-1 0 0,0 0 1 0 0,-2-1-26 0 0,0 0-49 0 0,0 0-1 0 0,0 0 1 0 0,0-1 0 0 0,-1 0 0 0 0,-6-2 49 0 0,14 1-187 0 0,0 1 1 0 0,1-1-1 0 0,-1 1 1 0 0,1-1-1 0 0,-1 0 1 0 0,0 0-1 0 0,1-1 1 0 0,-1 1-1 0 0,1 0 1 0 0,0-1-1 0 0,0 1 1 0 0,-1-1-1 0 0,1 0 1 0 0,0 0-1 0 0,0 0 0 0 0,0 0 1 0 0,1 0-1 0 0,-1 0 1 0 0,0-1-1 0 0,1 1 1 0 0,0 0-1 0 0,-1-1 1 0 0,1 1-1 0 0,0-2 187 0 0,-6-23-1784 0 0,4 0-8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07:44.1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60 18919 0 0,'0'0'863'0'0,"0"0"-14"0"0,0 0-438 0 0,0 0 177 0 0,8-9 2423 0 0,0 7-2515 0 0,-1 0 0 0 0,0 0 0 0 0,1 1 1 0 0,-1 0-1 0 0,1 0 0 0 0,0 1 0 0 0,3 0-496 0 0,22-2 360 0 0,112-12 130 0 0,-33 3-207 0 0,-54 8-569 0 0,-42 3 38 0 0,1 0-1 0 0,-1-2 0 0 0,0 0 1 0 0,0-1-1 0 0,4-1 249 0 0,-17 3-1367 0 0,-1 1-6587 0 0,-2 0 21 0 0</inkml:trace>
  <inkml:trace contextRef="#ctx0" brushRef="#br0" timeOffset="667.575">108 60 14280 0 0,'-2'-1'348'0'0,"-2"0"234"0"0,0 0 0 0 0,0 0 1 0 0,0 1-1 0 0,0-1 1 0 0,0 1-1 0 0,0 0 0 0 0,-1 0 1 0 0,1 0-1 0 0,0 0 0 0 0,0 1-582 0 0,3-1 1044 0 0,1 0-69 0 0,0 0-14 0 0,0 1-760 0 0,1 0 0 0 0,-1 0-1 0 0,1 1 1 0 0,-1-1 0 0 0,1 0-1 0 0,0-1 1 0 0,-1 1 0 0 0,1 0-1 0 0,0 0 1 0 0,0 0 0 0 0,-1 0-1 0 0,1 0 1 0 0,0-1 0 0 0,0 1-1 0 0,0 0 1 0 0,1 0-201 0 0,16 10 803 0 0,37 12-204 0 0,1-2 0 0 0,1-2 0 0 0,5-2-599 0 0,4 2 88 0 0,-55-16-79 0 0,0 1-1 0 0,0 0 1 0 0,-1 1 0 0 0,1 0 0 0 0,-1 1 0 0 0,0 0 0 0 0,-1 0-1 0 0,4 3-8 0 0,-9-5-4 0 0,0-1-1 0 0,-1 1 0 0 0,1 0 0 0 0,-1 0 0 0 0,0 0 0 0 0,0 0 1 0 0,0 0-1 0 0,0 1 0 0 0,-1-1 0 0 0,0 1 0 0 0,1 0 0 0 0,-2 0 0 0 0,1 0 1 0 0,-1 0-1 0 0,0 0 0 0 0,0 0 0 0 0,0 0 0 0 0,0 0 0 0 0,-1 3 5 0 0,-1 0 42 0 0,0 1 0 0 0,0-1 0 0 0,-1 0 0 0 0,0 0 0 0 0,0 0 0 0 0,-1-1-1 0 0,0 1 1 0 0,0 0 0 0 0,-1-1 0 0 0,0 0 0 0 0,0 0 0 0 0,0 0-1 0 0,-1-1 1 0 0,-4 5-42 0 0,-12 12 67 0 0,-1 0 0 0 0,-1-1 0 0 0,-5 1-67 0 0,20-16 23 0 0,-120 98 165 0 0,46-39 354 0 0,-29 32-542 0 0,103-89 85 0 0,-1 0 1 0 0,1 1-1 0 0,1 1 0 0 0,0-1 0 0 0,0 1 0 0 0,0 2-85 0 0,7-12 6 0 0,-1 0 1 0 0,1 0-1 0 0,-1 0 1 0 0,1 1-1 0 0,-1-1 0 0 0,1 0 1 0 0,0 0-1 0 0,-1 1 0 0 0,1-1 1 0 0,0 0-1 0 0,0 0 1 0 0,0 1-1 0 0,0-1 0 0 0,0 0 1 0 0,0 1-1 0 0,1-1 0 0 0,-1 0 1 0 0,0 0-1 0 0,1 0 1 0 0,-1 1-1 0 0,0-1 0 0 0,1 0 1 0 0,0 0-1 0 0,-1 0 1 0 0,1 0-1 0 0,0 0 0 0 0,-1 0 1 0 0,1 0-1 0 0,0 0 0 0 0,0 0 1 0 0,0 0-1 0 0,0 0 1 0 0,0 0-1 0 0,0-1 0 0 0,0 1 1 0 0,0 0-1 0 0,0-1 0 0 0,0 1 1 0 0,1 0-7 0 0,3 1 24 0 0,1 0 0 0 0,-1 1 0 0 0,1-2-1 0 0,-1 1 1 0 0,1-1 0 0 0,-1 0 0 0 0,1 0 0 0 0,2 0-24 0 0,74 1 147 0 0,1-4 0 0 0,52-9-147 0 0,10 0 122 0 0,-2 9 102 0 0,-101 2 13 0 0,-22-4-146 0 0,-20 4-91 0 0,0 0 0 0 0,1 0 0 0 0,-1 0 0 0 0,0 0 0 0 0,0 0 0 0 0,1-1 0 0 0,-1 1 0 0 0,0 0 0 0 0,0 0 0 0 0,0 0 0 0 0,0-1 0 0 0,1 1 0 0 0,-1 0 0 0 0,0 0 0 0 0,0-1 0 0 0,0 1 0 0 0,0 0 0 0 0,0 0 0 0 0,0-1 0 0 0,0 1 0 0 0,1 0 0 0 0,-1-1 0 0 0,0 1 0 0 0,0 0 0 0 0,0 0 0 0 0,0-1 0 0 0,0 1 0 0 0,0 0 0 0 0,0 0 0 0 0,-1-1 0 0 0,1 1 0 0 0,0 0 0 0 0,0-1 0 0 0,0 1 0 0 0,0 0 0 0 0,0 0 0 0 0,0-1 0 0 0,0 1 0 0 0,-1 0 0 0 0,-4-12 0 0 0,5 11 0 0 0,-40-67-1083 0 0,13 22 25 0 0,21 34-1794 0 0,2 1-7275 0 0</inkml:trace>
  <inkml:trace contextRef="#ctx0" brushRef="#br0" timeOffset="1085.424">582 37 17679 0 0,'0'0'811'0'0,"0"0"-19"0"0,0 0-351 0 0,-1 16 3659 0 0,1-10-3522 0 0,0 0 0 0 0,1 0-1 0 0,-1-1 1 0 0,1 1 0 0 0,1 0-1 0 0,-1 0 1 0 0,1-1 0 0 0,1 3-578 0 0,1 0-387 0 0,0-1 0 0 0,0 1 1 0 0,1-1-1 0 0,0 0 0 0 0,3 3 387 0 0,-1-2-1096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52.1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20991 0 0,'0'0'480'0'0,"0"0"67"0"0,0 0 28 0 0,0 0-70 0 0,9 6 84 0 0,0-3-281 0 0,1-1 0 0 0,0-1 0 0 0,-1 0 0 0 0,1 0 0 0 0,0-1 0 0 0,7 0-308 0 0,23 1 600 0 0,9 1-1794 0 0,-33-1-68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6:22.4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222 1 7368 0 0,'-2'0'274'0'0,"0"-1"0"0"0,0 1 1 0 0,0 0-1 0 0,0 0 0 0 0,0 1 1 0 0,0-1-1 0 0,-1 0 0 0 0,1 1 1 0 0,0-1-1 0 0,0 1 0 0 0,0-1 1 0 0,0 1-1 0 0,0 0 0 0 0,-1 0-274 0 0,0 2 674 0 0,0-1 0 0 0,-1 1 0 0 0,1-1-1 0 0,0 1 1 0 0,0 0 0 0 0,1 0 0 0 0,-1 1-674 0 0,-11 14 615 0 0,1 1 1 0 0,0 0-1 0 0,2 0 1 0 0,0 1-1 0 0,-1 6-615 0 0,-6 20 2219 0 0,-12 42-2219 0 0,18-43 668 0 0,2 2 0 0 0,1-1 1 0 0,3 1-1 0 0,2 0 0 0 0,1 13-668 0 0,4 11 487 0 0,2 0 0 0 0,4-1 0 0 0,5 13-487 0 0,-6-50 116 0 0,2 0 0 0 0,1-1 0 0 0,11 25-116 0 0,-9-28-31 0 0,2-1-1 0 0,1-1 0 0 0,1-1 0 0 0,2 0 0 0 0,0-1 1 0 0,21 22 31 0 0,-19-27-1053 0 0,-6-8-5598 0 0,-2-3-1290 0 0</inkml:trace>
  <inkml:trace contextRef="#ctx0" brushRef="#br0" timeOffset="540.771">354 331 18255 0 0,'1'-3'3121'0'0,"6"2"-1552"0"0,13 0-977 0 0,-4 0-160 0 0,152-24 565 0 0,-115 16-728 0 0,16 1-269 0 0,-52 7-84 0 0,0 0-1 0 0,0 2 0 0 0,0 0 1 0 0,0 1-1 0 0,0 0 0 0 0,3 2 85 0 0,-18-4-197 0 0,-1 1 0 0 0,1-1 0 0 0,-1 1 0 0 0,1-1 0 0 0,-1 1 0 0 0,1-1 0 0 0,-1 1 1 0 0,0 0-1 0 0,1 0 0 0 0,-1 0 0 0 0,0 0 197 0 0,2 1-1842 0 0</inkml:trace>
  <inkml:trace contextRef="#ctx0" brushRef="#br0" timeOffset="1185.888">379 344 13824 0 0,'-2'-1'349'0'0,"-5"-1"501"0"0,1 1 0 0 0,-1 0 0 0 0,0 0 0 0 0,-2 0-850 0 0,9 1 1242 0 0,0 0-75 0 0,0 0-343 0 0,14 10 1440 0 0,157 81-589 0 0,-135-74-1583 0 0,8 5 22 0 0,-3-3 31 0 0,-2 2 0 0 0,12 10-145 0 0,-49-30 18 0 0,0 0 0 0 0,0 1 0 0 0,-1-1 1 0 0,1 1-1 0 0,-1 0 0 0 0,1-1 0 0 0,-1 1 0 0 0,1 0 1 0 0,-1 0-1 0 0,0 0 0 0 0,0 0 0 0 0,0 0 1 0 0,0 0-1 0 0,0 0 0 0 0,0 0 0 0 0,-1 1 1 0 0,1-1-1 0 0,-1 0 0 0 0,1 0 0 0 0,-1 1 1 0 0,0-1-1 0 0,0 0 0 0 0,0 0 0 0 0,0 1 0 0 0,-1-1 1 0 0,1 0-1 0 0,0 0 0 0 0,-1 1 0 0 0,0-1 1 0 0,1 0-1 0 0,-1 0 0 0 0,0 0 0 0 0,-1 1-18 0 0,-3 9 117 0 0,-2-1-1 0 0,1 0 0 0 0,-1 0 1 0 0,-1 0-1 0 0,-4 3-116 0 0,6-6-3 0 0,-23 26 169 0 0,-2-1 1 0 0,-1-2 0 0 0,-2 0-167 0 0,-23 21 823 0 0,35-32-316 0 0,-13 12 224 0 0,33-29-685 0 0,-1 1-1 0 0,0-1 1 0 0,1 0-1 0 0,-1 1 0 0 0,1 0 1 0 0,0 0-1 0 0,1-1 1 0 0,-1 1-1 0 0,0 3-45 0 0,1-6 9 0 0,1 1 0 0 0,0-1 0 0 0,0 0 0 0 0,-1 1 0 0 0,1-1 0 0 0,0 0 0 0 0,0 0-1 0 0,1 1 1 0 0,-1-1 0 0 0,0 0 0 0 0,0 1 0 0 0,1-1 0 0 0,-1 0 0 0 0,0 0 0 0 0,1 0 0 0 0,0 1 0 0 0,-1-1 0 0 0,1 0 0 0 0,0 1-9 0 0,1 0 8 0 0,-1 0-1 0 0,1 0 1 0 0,0 0 0 0 0,0-1 0 0 0,0 1 0 0 0,0 0 0 0 0,1-1 0 0 0,-1 1-1 0 0,2 0-7 0 0,2 1 2 0 0,0-1-1 0 0,0 1 0 0 0,1-1 0 0 0,-1-1 0 0 0,1 1 0 0 0,-1-1 0 0 0,5 0-1 0 0,40 1 108 0 0,0-2 0 0 0,1-2 0 0 0,-1-3 0 0 0,14-4-108 0 0,-37 6 580 0 0,-1 1 0 0 0,21 1-580 0 0,-47 1 3 0 0,-1 0-1 0 0,1 0 1 0 0,0 0-1 0 0,-1 0 1 0 0,1 0-1 0 0,0 0 1 0 0,0 0 0 0 0,-1-1-1 0 0,1 1 1 0 0,0 0-1 0 0,-1 0 1 0 0,1-1-1 0 0,-1 1 1 0 0,1 0-1 0 0,0-1 1 0 0,-1 1 0 0 0,1-1-1 0 0,-1 1 1 0 0,1-1-1 0 0,-1 1 1 0 0,1-1-1 0 0,-1 1 1 0 0,1-1 0 0 0,-1 1-1 0 0,0-1 1 0 0,1 0-1 0 0,-1 1 1 0 0,0-1-1 0 0,0 0 1 0 0,1 1-1 0 0,-1-1 1 0 0,0 0 0 0 0,0 1-1 0 0,0-1 1 0 0,0 0-1 0 0,0 1 1 0 0,0-1-1 0 0,0 0 1 0 0,0 0 0 0 0,0 1-1 0 0,0-1 1 0 0,0 0-3 0 0,-1-5-5 0 0,0 0 0 0 0,0 0-1 0 0,-1 0 1 0 0,-1-5 5 0 0,0 1-148 0 0,0-6-1908 0 0,3 6 869 0 0</inkml:trace>
  <inkml:trace contextRef="#ctx0" brushRef="#br0" timeOffset="1555.4">829 255 17735 0 0,'0'0'399'0'0,"0"0"60"0"0,0 0 25 0 0,0 0-47 0 0,10 16 2747 0 0,12 32-1669 0 0,-10-28-8234 0 0,-6-9-799 0 0</inkml:trace>
  <inkml:trace contextRef="#ctx0" brushRef="#br0" timeOffset="2565.542">1080 280 19119 0 0,'0'0'41'0'0,"0"0"-1"0"0,0-1 0 0 0,0 1 1 0 0,0 0-1 0 0,0 0 0 0 0,0 0 0 0 0,0 0 1 0 0,-1 0-1 0 0,1 0 0 0 0,0 0 1 0 0,0 0-1 0 0,0 0 0 0 0,0 0 1 0 0,0 0-1 0 0,0 0 0 0 0,0 0 0 0 0,-1 0 1 0 0,1 0-1 0 0,0 0 0 0 0,0 0 1 0 0,0 0-1 0 0,0 0 0 0 0,0 0 0 0 0,0 0 1 0 0,-1 0-1 0 0,1 0 0 0 0,0 0 1 0 0,0 0-1 0 0,0 0 0 0 0,0 0 1 0 0,0 0-1 0 0,0 0 0 0 0,0 1 0 0 0,0-1 1 0 0,-1 0-1 0 0,1 0 0 0 0,0 0 1 0 0,0 0-1 0 0,0 0 0 0 0,0 0 0 0 0,0 0 1 0 0,0 0-1 0 0,0 0 0 0 0,0 1 1 0 0,0-1-1 0 0,0 0 0 0 0,0 0 1 0 0,0 0-1 0 0,0 0 0 0 0,0 0-40 0 0,-1 11 700 0 0,4 14-252 0 0,-2-23-193 0 0,26 125 2008 0 0,26 61-1818 0 0,-17-66 343 0 0,-14-51-185 0 0,3 2-603 0 0,-9-33 733 0 0,8 11-733 0 0,-22-45 104 0 0,1 0 51 0 0,0 1 0 0 0,1-1 0 0 0,0 0 0 0 0,0 0 1 0 0,0 0-1 0 0,1 0 0 0 0,1 1-155 0 0,-6-7 18 0 0,0 0 1 0 0,0 0-1 0 0,0 0 0 0 0,1 0 0 0 0,-1 0 1 0 0,0 1-1 0 0,0-1 0 0 0,0 0 0 0 0,1 0 1 0 0,-1 0-1 0 0,0 0 0 0 0,0 0 0 0 0,0 0 1 0 0,1 0-1 0 0,-1 0 0 0 0,0 0 0 0 0,0 0 1 0 0,1 0-1 0 0,-1 0 0 0 0,0 0 0 0 0,0 0 1 0 0,0 0-1 0 0,1 0 0 0 0,-1 0 0 0 0,0 0 1 0 0,0 0-1 0 0,1 0 0 0 0,-1 0 0 0 0,0 0 1 0 0,0 0-1 0 0,0 0 0 0 0,1-1 0 0 0,-1 1 1 0 0,0 0-1 0 0,0 0 0 0 0,0 0-18 0 0,6-10 341 0 0,1-15-93 0 0,-7 23-215 0 0,36-218 301 0 0,-16 82-347 0 0,8-2 13 0 0,-10 54 0 0 0,15-58 0 0 0,-18 109 46 0 0,-7 17-28 0 0,-7 17-7 0 0,-1 1-17 0 0,0 0-234 0 0,7 16-3887 0 0,-6-15 1728 0 0,-1 0-6263 0 0</inkml:trace>
  <inkml:trace contextRef="#ctx0" brushRef="#br0" timeOffset="2936.258">1601 180 21943 0 0,'0'0'498'0'0,"0"0"72"0"0,0 0 34 0 0,0 0-76 0 0,10 8-244 0 0,7 8 2217 0 0,11 16-2501 0 0,-3-3 277 0 0,-7-9-709 0 0,1-1 0 0 0,1 0 0 0 0,1-2 0 0 0,6 4 432 0 0,-20-19-2870 0 0,-7-2 1398 0 0</inkml:trace>
  <inkml:trace contextRef="#ctx0" brushRef="#br0" timeOffset="3284.73">1733 155 20383 0 0,'0'0'935'0'0,"0"0"-22"0"0,-3 16 1285 0 0,-3 119 512 0 0,-5-46-8411 0 0,10-84-2217 0 0</inkml:trace>
  <inkml:trace contextRef="#ctx0" brushRef="#br0" timeOffset="3285.73">1632 303 20759 0 0,'-1'-1'174'0'0,"1"1"-1"0"0,0-1 0 0 0,0 0 1 0 0,0 1-1 0 0,0-1 1 0 0,0 0-1 0 0,0 1 0 0 0,0-1 1 0 0,0 0-1 0 0,0 1 0 0 0,0-1 1 0 0,0 1-1 0 0,1-1 0 0 0,-1 0 1 0 0,0 1-1 0 0,0-1 1 0 0,1 0-1 0 0,-1 1 0 0 0,0-1 1 0 0,1 1-1 0 0,-1-1 0 0 0,1 1 1 0 0,-1-1-1 0 0,0 1 0 0 0,1-1 1 0 0,-1 1-1 0 0,1-1 1 0 0,-1 1-1 0 0,1 0 0 0 0,0-1 1 0 0,-1 1-1 0 0,1 0 0 0 0,-1-1 1 0 0,1 1-1 0 0,0 0 0 0 0,-1 0 1 0 0,1 0-1 0 0,0-1 1 0 0,-1 1-1 0 0,1 0-173 0 0,30-5 1093 0 0,-27 5-1044 0 0,94-8-1763 0 0,-81 7-153 0 0</inkml:trace>
  <inkml:trace contextRef="#ctx0" brushRef="#br0" timeOffset="3890.604">1847 20 17999 0 0,'-4'-4'555'0'0,"3"3"-410"0"0,0 0 1 0 0,0 0 0 0 0,0 0 0 0 0,0 0 0 0 0,-1 0-1 0 0,1 0 1 0 0,0 0 0 0 0,0 1 0 0 0,-1-1-1 0 0,0 0-145 0 0,2 1 226 0 0,1 2-91 0 0,0-1 0 0 0,0 1 1 0 0,0-1-1 0 0,0 0 0 0 0,0 1 1 0 0,0-1-1 0 0,1 0 1 0 0,-1 1-1 0 0,0-1 0 0 0,1 0-135 0 0,2 3 297 0 0,6 9 17 0 0,0 0 0 0 0,-1 1 0 0 0,-1 0 0 0 0,0 0-1 0 0,-1 1 1 0 0,-1 0 0 0 0,0 0 0 0 0,-1 1-1 0 0,0 0-313 0 0,8 38 1514 0 0,6 54-1514 0 0,-17-94 53 0 0,8 61-552 0 0,-2 21 499 0 0,-6 59 1646 0 0,-7-52 71 0 0,-3-33-1281 0 0,-4 0 0 0 0,-3-1 1 0 0,-2 0-1 0 0,-10 17-436 0 0,7-28 339 0 0,-2-1 1 0 0,-21 38-340 0 0,42-92-514 0 0,-1 0-1 0 0,1 0 1 0 0,-1 0 0 0 0,0-1 0 0 0,0 1 0 0 0,0-1 0 0 0,0 1 0 0 0,-1 0 513 0 0,-2 0-9980 0 0</inkml:trace>
  <inkml:trace contextRef="#ctx0" brushRef="#br0" timeOffset="7036.608">2082 1166 18943 0 0,'0'0'416'0'0,"0"0"96"0"0,-2-1 8 0 0,2 1 8 0 0,0 0-424 0 0,0 0-104 0 0,-2 0 0 0 0,2 0 0 0 0,0 0 0 0 0,0 0 0 0 0,0 0 0 0 0,0 0 0 0 0,0 0-1000 0 0,2 0-152 0 0</inkml:trace>
  <inkml:trace contextRef="#ctx0" brushRef="#br0" timeOffset="7385.025">2088 1277 20159 0 0,'-4'-2'896'0'0,"3"2"176"0"0,-1 0-856 0 0,1 0-216 0 0,-1 0 0 0 0,0 0 0 0 0,0 2 424 0 0,2-2 48 0 0,0 0 8 0 0,0 0 0 0 0,0 0-200 0 0,0 0-40 0 0,0 0-8 0 0,0 0 0 0 0,2 1-1424 0 0,2 1-288 0 0,1-2-56 0 0,0 0-16 0 0</inkml:trace>
  <inkml:trace contextRef="#ctx0" brushRef="#br0" timeOffset="7723.615">2172 1213 16128 0 0,'0'0'1241'0'0,"0"0"-621"0"0,4-5 5042 0 0,5-8-2794 0 0,-6 8-2712 0 0,1 0 0 0 0,-1 0 0 0 0,0-1 0 0 0,-1 1 0 0 0,1-1 0 0 0,-1 0 0 0 0,1-5-156 0 0,8-43 268 0 0,-9 46-7 0 0,0 8-85 0 0,1 13-14 0 0,1 23-121 0 0,-2 17-66 0 0,-2-20-648 0 0,2-1-1 0 0,5 27 674 0 0,-5-52-1500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6:10.81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0 416 8288 0 0,'0'0'638'0'0,"0"0"-231"0"0,0 0 564 0 0,0 0 291 0 0,0 0 61 0 0,1 1-127 0 0,2 1-1031 0 0,0 0 0 0 0,-1 0 0 0 0,1-1 1 0 0,0 1-1 0 0,-1-1 0 0 0,1 0 0 0 0,0 0 0 0 0,0 0 1 0 0,0 0-1 0 0,0-1 0 0 0,0 1 0 0 0,0-1 0 0 0,0 0 1 0 0,1 1-166 0 0,10-1 601 0 0,-1-1 0 0 0,11-1-601 0 0,3-1 111 0 0,77-4 448 0 0,68-2 1106 0 0,-81 9-963 0 0,141 3 684 0 0,173 4-1649 0 0,-46-2 953 0 0,-88 16-54 0 0,-5 1-296 0 0,-162-18-153 0 0,60-7-187 0 0,-10-1 128 0 0,-36 1-54 0 0,-78 3-66 0 0,0 2 0 0 0,0 2 0 0 0,0 2 0 0 0,0 1 0 0 0,25 9-8 0 0,-44-9-160 0 0</inkml:trace>
  <inkml:trace contextRef="#ctx0" brushRef="#br0" timeOffset="1209.47">2997 215 17479 0 0,'0'0'396'0'0,"0"0"52"0"0,0 0 31 0 0,-5 0 94 0 0,1 0-442 0 0,3 0-61 0 0,1 0 1 0 0,0 0-1 0 0,0 0 0 0 0,-1 1 1 0 0,1-1-1 0 0,0 0 1 0 0,-1 0-1 0 0,1 0 0 0 0,0 0 1 0 0,0 1-1 0 0,-1-1 0 0 0,1 0 1 0 0,0 0-1 0 0,0 0 0 0 0,0 1 1 0 0,-1-1-1 0 0,1 0 0 0 0,0 0 1 0 0,0 1-1 0 0,0-1 0 0 0,0 0 1 0 0,0 0-1 0 0,-1 1 1 0 0,1-1-1 0 0,0 0 0 0 0,0 1 1 0 0,0-1-1 0 0,0 0 0 0 0,0 1 1 0 0,0-1-1 0 0,0 0 0 0 0,0 1-70 0 0,0 12 1048 0 0,0-10-1107 0 0,2 32 804 0 0,1 1-1 0 0,8 31-744 0 0,-1-5 356 0 0,-8-53-299 0 0,3 36 271 0 0,3 1-1 0 0,2-2 1 0 0,4 7-328 0 0,-11-41 64 0 0,1 0 0 0 0,0-1 0 0 0,0 1 0 0 0,2-1 0 0 0,-1 0 0 0 0,1 0 0 0 0,0 0 0 0 0,5 5-64 0 0,-9-13 12 0 0,-1 1 0 0 0,1-1 0 0 0,0 0-1 0 0,0 0 1 0 0,-1 0 0 0 0,1 0 0 0 0,0 0 0 0 0,0 0 0 0 0,0 0-1 0 0,0 0 1 0 0,0-1 0 0 0,0 1 0 0 0,0-1 0 0 0,0 0-1 0 0,0 1 1 0 0,0-1 0 0 0,0 0 0 0 0,0 0 0 0 0,0-1 0 0 0,0 1-1 0 0,0 0 1 0 0,0-1 0 0 0,0 1 0 0 0,0-1 0 0 0,0 1-1 0 0,0-1 1 0 0,0 0 0 0 0,0 0 0 0 0,0 0 0 0 0,0 0 0 0 0,-1 0-1 0 0,1-1-11 0 0,6-3 77 0 0,0-1 0 0 0,0 0 0 0 0,-1-1 0 0 0,0 0 0 0 0,0 0 0 0 0,0-1-77 0 0,6-8 58 0 0,-1 1-1 0 0,0-2 1 0 0,-1 0 0 0 0,-1 0-1 0 0,0-1 1 0 0,-2 0 0 0 0,0 0-1 0 0,-1-1 1 0 0,0 0 0 0 0,-2-1-1 0 0,0 1 1 0 0,-2-1-1 0 0,0-1-57 0 0,0-1 52 0 0,-2-1 0 0 0,-1 0-1 0 0,-1 0 1 0 0,-1 1-1 0 0,-1-1 1 0 0,-5-17-52 0 0,6 34 186 0 0,0 6-1 0 0,-1 13-234 0 0,2-3 18 0 0,1 0 0 0 0,0 0 0 0 0,1 0 0 0 0,1 5 31 0 0,1 9 87 0 0,7 137 474 0 0,-2 68 790 0 0,-7-214-1346 0 0,1-1-1 0 0,0 1 1 0 0,1-1 0 0 0,1 0-1 0 0,0 0 1 0 0,1 0-5 0 0,3 4-237 0 0,1 0 1 0 0,2 1 236 0 0,-11-18-1230 0 0,0-1-391 0 0,0 0-77 0 0,0 0-20 0 0</inkml:trace>
  <inkml:trace contextRef="#ctx0" brushRef="#br0" timeOffset="1554.206">3515 609 14280 0 0,'0'0'654'0'0,"0"0"-11"0"0,0 0-99 0 0,6 13 5609 0 0,5 8-1992 0 0,-9-17-3816 0 0,0 0-1 0 0,0 0 1 0 0,0-1-1 0 0,0 1 1 0 0,0 3-345 0 0,3 8 188 0 0,-1 0 1 0 0,-1 1 0 0 0,0-1-1 0 0,-2 1 1 0 0,1-1-1 0 0,-2 1 1 0 0,0 0 0 0 0,-1 0-1 0 0,-1 3-188 0 0,0-5-534 0 0,-11 83 1734 0 0,11-64-3711 0 0,4-1-4132 0 0,-2-16-2540 0 0</inkml:trace>
  <inkml:trace contextRef="#ctx0" brushRef="#br0" timeOffset="4703.657">3880 403 9672 0 0,'-1'-1'44'0'0,"1"1"1"0"0,-1 0 0 0 0,0-1 0 0 0,1 1-1 0 0,-1 0 1 0 0,0-1 0 0 0,0 1-1 0 0,1 0 1 0 0,-1 0 0 0 0,0 0-1 0 0,1 0 1 0 0,-1 0 0 0 0,0 0-1 0 0,0 0 1 0 0,1 0 0 0 0,-1 0 0 0 0,0 0-1 0 0,0 0 1 0 0,1 0 0 0 0,-1 1-1 0 0,0-1 1 0 0,1 0 0 0 0,-1 0-1 0 0,0 1 1 0 0,1-1 0 0 0,-1 0 0 0 0,0 1-1 0 0,1-1 1 0 0,-1 1 0 0 0,1-1-1 0 0,-1 1 1 0 0,1-1 0 0 0,-1 1-1 0 0,1 0 1 0 0,-1-1 0 0 0,1 1 0 0 0,-1-1-1 0 0,1 1 1 0 0,0 0 0 0 0,-1 0-45 0 0,1-1 824 0 0,0 0 37 0 0,0 0 32 0 0,14 14 3939 0 0,-7-12-4515 0 0,-1 0 0 0 0,1-1 0 0 0,0 0 0 0 0,-1 0 0 0 0,1 0 0 0 0,0-1 0 0 0,0 0 1 0 0,0-1-1 0 0,0 0 0 0 0,-1 0 0 0 0,1 0 0 0 0,3-1-317 0 0,29-4 704 0 0,71-3 401 0 0,89-5 74 0 0,-158 13-860 0 0,85 0-158 0 0,90 8-69 0 0,-87-4 106 0 0,-34-2-192 0 0,69-2 51 0 0,-57 0 141 0 0,-29 0-86 0 0,55 1-1 0 0,58 10-111 0 0,-175-9 6 0 0,-1-1 1 0 0,12-2-7 0 0,10 0-3 0 0,171-6 313 0 0,-132 14-236 0 0,-32-10-116 0 0,-33 4 90 0 0,0-1 0 0 0,0 0 1 0 0,0 0-1 0 0,0-1 0 0 0,-1 0 1 0 0,1-1-1 0 0,1 0-48 0 0,-11 2-1164 0 0,-1 1-5209 0 0,0 0-2241 0 0</inkml:trace>
  <inkml:trace contextRef="#ctx0" brushRef="#br0" timeOffset="146481.425">3594 38 13160 0 0,'-4'-6'1400'0'0,"3"4"-1178"0"0,0 1 9062 0 0,-1 4-7520 0 0,-1 5-2051 0 0,-2 31 1409 0 0,1-13-691 0 0,2-1 0 0 0,0 5-431 0 0,-2 179 820 0 0,2-174-2993 0 0,8-49-1662 0 0,-3 6 2231 0 0</inkml:trace>
  <inkml:trace contextRef="#ctx0" brushRef="#br0" timeOffset="146837.912">3386 63 18055 0 0,'-9'-6'1722'0'0,"9"5"-1676"0"0,0 1 1 0 0,0 0-1 0 0,0 0 0 0 0,0 0 0 0 0,0 0 0 0 0,0 0 0 0 0,0 0 1 0 0,0 0-1 0 0,0 0 0 0 0,0 0 0 0 0,0 0 0 0 0,0 0 1 0 0,0 0-1 0 0,0 0 0 0 0,0 0 0 0 0,0 0 0 0 0,0 0 1 0 0,0-1-1 0 0,0 1 0 0 0,0 0 0 0 0,0 0 0 0 0,0 0 0 0 0,0 0 1 0 0,0 0-1 0 0,0 0 0 0 0,0 0 0 0 0,0 0 0 0 0,0 0 1 0 0,0 0-1 0 0,0 0 0 0 0,0 0 0 0 0,0 0 0 0 0,1 0 1 0 0,-1 0-1 0 0,0 0 0 0 0,0 0 0 0 0,0-1 0 0 0,0 1 0 0 0,0 0 1 0 0,0 0-1 0 0,0 0 0 0 0,0 0 0 0 0,0 0 0 0 0,0 0 1 0 0,0 0-1 0 0,0 0 0 0 0,0 0 0 0 0,0 0 0 0 0,0 0 0 0 0,0 0 1 0 0,1 0-1 0 0,-1 0 0 0 0,0 0 0 0 0,0 0 0 0 0,0 0 1 0 0,0 0-1 0 0,0 0 0 0 0,0 0 0 0 0,0 0 0 0 0,0 0 1 0 0,0 0-1 0 0,0 0 0 0 0,0 0-46 0 0,20 3 3776 0 0,-13-1-4437 0 0,14 0 1082 0 0,1-1-1 0 0,-1-1 1 0 0,0-1-1 0 0,0 0 1 0 0,1-2 0 0 0,17-4-421 0 0,-14 1 93 0 0,0-2 0 0 0,10-3-93 0 0,-9 1 114 0 0,25-4-114 0 0,-45 14 42 0 0,-6 0-67 0 0,1 0 0 0 0,0 1 0 0 0,-1-1-1 0 0,1 0 1 0 0,0 1 0 0 0,-1-1 0 0 0,1 1-1 0 0,-1-1 1 0 0,1 1 0 0 0,-1-1 0 0 0,1 1 0 0 0,-1-1-1 0 0,1 1 1 0 0,-1-1 0 0 0,0 1 0 0 0,1 0-1 0 0,-1-1 1 0 0,0 1 0 0 0,1 0 0 0 0,-1-1-1 0 0,0 1 26 0 0,1 0-340 0 0,4 10-3179 0 0,-3-5-5352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6:06.691"/>
    </inkml:context>
    <inkml:brush xml:id="br0">
      <inkml:brushProperty name="width" value="0.025" units="cm"/>
      <inkml:brushProperty name="height" value="0.025" units="cm"/>
      <inkml:brushProperty name="color" value="#008C3A"/>
    </inkml:brush>
    <inkml:brush xml:id="br1">
      <inkml:brushProperty name="width" value="0.025" units="cm"/>
      <inkml:brushProperty name="height" value="0.025" units="cm"/>
    </inkml:brush>
  </inkml:definitions>
  <inkml:trace contextRef="#ctx0" brushRef="#br0">12 483 8752 0 0,'-2'-2'373'0'0,"1"0"1"0"0,0 1-1 0 0,0-1 0 0 0,0 0 1 0 0,0 0-1 0 0,0 1 1 0 0,0-1-1 0 0,0 0 0 0 0,1 0 1 0 0,-1 0-1 0 0,1 0 1 0 0,0 0-1 0 0,-1 0 1 0 0,1 0-1 0 0,0 0 0 0 0,0 0 1 0 0,0 0-1 0 0,0 0 1 0 0,1 0-1 0 0,-1 0 0 0 0,0 0 1 0 0,1 0-1 0 0,0 0 1 0 0,-1 0-1 0 0,1 0 0 0 0,0 0 1 0 0,0 0-1 0 0,0 0 1 0 0,1-1-374 0 0,4-6 1391 0 0,1 0 0 0 0,0 0 0 0 0,0 1 1 0 0,1 0-1 0 0,0-1-1391 0 0,1 1-504 0 0,-6 4 636 0 0,1 0 40 0 0,0 0 1 0 0,0 0-1 0 0,0 0 0 0 0,1 1 0 0 0,-1-1 1 0 0,1 1-1 0 0,0 0 0 0 0,2-1-172 0 0,-7 4 16 0 0,0 0 0 0 0,1 0 0 0 0,-1 0 0 0 0,0 0 0 0 0,1 0 0 0 0,-1 0 0 0 0,0 1 0 0 0,0-1 0 0 0,1 0 0 0 0,-1 0-1 0 0,0 0 1 0 0,1 0 0 0 0,-1 0 0 0 0,0 0 0 0 0,0 1 0 0 0,1-1 0 0 0,-1 0 0 0 0,0 0 0 0 0,0 1 0 0 0,1-1 0 0 0,-1 0 0 0 0,0 0 0 0 0,0 1 0 0 0,1-1 0 0 0,-1 0 0 0 0,0 0-1 0 0,0 1 1 0 0,0-1 0 0 0,0 0 0 0 0,0 1 0 0 0,0-1 0 0 0,1 1-16 0 0,2 10 82 0 0,1 29 52 0 0,-1 0 1 0 0,-3 0-1 0 0,-1 6-134 0 0,0 16 77 0 0,1-31-73 0 0,3 104 68 0 0,-1-112-54 0 0,1 0 0 0 0,1 0 0 0 0,0 0 0 0 0,7 17-18 0 0,-8-34 14 0 0,-1-1 0 0 0,1 1 1 0 0,0 0-1 0 0,0-1 0 0 0,1 1 0 0 0,1 1-14 0 0,-3-4 10 0 0,0-1-1 0 0,0 1 1 0 0,0-1 0 0 0,0 0-1 0 0,1 0 1 0 0,-1 0 0 0 0,1 0-1 0 0,-1 0 1 0 0,1-1 0 0 0,0 1-1 0 0,-1-1 1 0 0,1 0-1 0 0,0 0 1 0 0,1 1-10 0 0,-2-2 16 0 0,0 0-1 0 0,0 0 0 0 0,0 0 1 0 0,0 0-1 0 0,0-1 1 0 0,0 1-1 0 0,0 0 1 0 0,0-1-1 0 0,0 1 1 0 0,0-1-1 0 0,0 0 1 0 0,0 0-1 0 0,0 0 0 0 0,0 0 1 0 0,0 0-1 0 0,-1 0 1 0 0,1 0-1 0 0,0-1 1 0 0,0 1-16 0 0,4-5 67 0 0,1 0 1 0 0,-1-1-1 0 0,4-5-67 0 0,0-1 40 0 0,-1 0 0 0 0,-1-1 0 0 0,0 0-1 0 0,-1 0 1 0 0,0-1 0 0 0,-2 0 0 0 0,1 0 0 0 0,-2-1 0 0 0,0 1-1 0 0,0-7-39 0 0,4-31 87 0 0,-2-1-1 0 0,-3-23-86 0 0,-2 65 13 0 0,-1-15 8 0 0,-1-1 0 0 0,-2-2-21 0 0,1 8 75 0 0,0-1 0 0 0,2 0 0 0 0,1-10-75 0 0,0 28 96 0 0,0 7-23 0 0,0 14 22 0 0,0 23 57 0 0,-2 50 55 0 0,0-11-105 0 0,2-1 0 0 0,4 1 0 0 0,6 18-102 0 0,-10-90 116 0 0,1 1-1 0 0,0 0 1 0 0,0 0 0 0 0,0-1 0 0 0,1 0-1 0 0,0 1 1 0 0,0-1 0 0 0,0 0-1 0 0,3 3-115 0 0,-3-5-254 0 0,0-1-1 0 0,-1 0 0 0 0,1 0 0 0 0,0 0 0 0 0,1-1 0 0 0,-1 1 0 0 0,2 0 255 0 0,-2-1-1189 0 0,0 0-1 0 0,0-1 1 0 0,1 1-1 0 0,-1-1 1 0 0,0 0 0 0 0,1 0-1 0 0,-1 0 1 0 0,1 0-1 0 0,0-1 1190 0 0,1 1-8555 0 0</inkml:trace>
  <inkml:trace contextRef="#ctx0" brushRef="#br0" timeOffset="343.846">570 702 9672 0 0,'0'0'748'0'0,"0"0"-30"0"0,0 0 1710 0 0,0 0 797 0 0,0 4 4341 0 0,0 7-5654 0 0,1 37 3218 0 0,3 10-5130 0 0,0-24-1685 0 0,2 0-1 0 0,1 4 1686 0 0,-3-23-10101 0 0</inkml:trace>
  <inkml:trace contextRef="#ctx0" brushRef="#br1" timeOffset="14635.703">856 562 23495 0 0,'-4'-2'512'0'0,"0"0"112"0"0,-1 1 16 0 0,2-1 32 0 0,-1 2-544 0 0,2-1-128 0 0,2 1 0 0 0,0 0 0 0 0,0 0-88 0 0,0 0-40 0 0,2-2-16 0 0,2 0-6736 0 0,2 1-1343 0 0</inkml:trace>
  <inkml:trace contextRef="#ctx0" brushRef="#br0" timeOffset="153284.166">614 48 15664 0 0,'0'0'718'0'0,"0"0"-19"0"0,0-1-449 0 0,-3-11 4534 0 0,2 11-3801 0 0,0 0 194 0 0,1 1-121 0 0,0 0-28 0 0,0 0-140 0 0,2 9-277 0 0,1 63 1007 0 0,-4 52-1618 0 0,-1-29 102 0 0,1-71-70 0 0,0-19-60 0 0,0-1 0 0 0,0 1 0 0 0,1 0 0 0 0,0-1 1 0 0,0 1-1 0 0,1 0 0 0 0,-1 0 0 0 0,1-1 0 0 0,0 1 0 0 0,0-1 0 0 0,1 4 28 0 0,-1-8-339 0 0,-1 0-783 0 0,0 0-343 0 0,0-1-1491 0 0,4-6-5713 0 0</inkml:trace>
  <inkml:trace contextRef="#ctx0" brushRef="#br0" timeOffset="153634.095">476 38 21799 0 0,'-16'2'2183'0'0,"12"-1"-1871"0"0,3 0 351 0 0,1-1 191 0 0,0 0 40 0 0,10-5 661 0 0,26-4-1340 0 0,0 1-1 0 0,0 2 0 0 0,1 1 0 0 0,-1 2 0 0 0,1 1-214 0 0,-5 2-588 0 0,44 0 1582 0 0,-51-1-3690 0 0,0-1-3295 0 0,-17 2-3051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1:07.7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1 103 17047 0 0,'1'13'2165'0'0,"1"-1"0"0"0,0 0 0 0 0,1 1-2165 0 0,22 89 33 0 0,-21-86 383 0 0,9 28-296 0 0,13 61 42 0 0,-22-88-110 0 0,-2 0 0 0 0,0 0 0 0 0,-1 0 0 0 0,-1 0 0 0 0,0 2-52 0 0,0-16 20 0 0,0-1 0 0 0,-1 0 1 0 0,1 1-1 0 0,0-1 1 0 0,-1 0-1 0 0,1 1 1 0 0,-1-1-1 0 0,0 0 1 0 0,1 0-1 0 0,-1 0 0 0 0,0 1 1 0 0,-1-1-1 0 0,1 0 1 0 0,0 0-1 0 0,-2 1-20 0 0,3-3 10 0 0,0 0-1 0 0,-1 0 1 0 0,1 0 0 0 0,0 1-1 0 0,-1-1 1 0 0,1 0-1 0 0,0 0 1 0 0,-1 0-1 0 0,1 0 1 0 0,0 0 0 0 0,-1 0-1 0 0,1 0 1 0 0,0 0-1 0 0,-1 0 1 0 0,1 0 0 0 0,0 0-1 0 0,-1 0 1 0 0,1 0-1 0 0,0-1 1 0 0,0 1-1 0 0,-1 0 1 0 0,1 0 0 0 0,0 0-1 0 0,-1 0 1 0 0,1-1-1 0 0,0 1 1 0 0,0 0-1 0 0,-1 0 1 0 0,1 0 0 0 0,0-1-1 0 0,0 1 1 0 0,-1 0-1 0 0,1 0 1 0 0,0-1 0 0 0,0 1-1 0 0,0 0 1 0 0,0-1-1 0 0,-1 1 1 0 0,1 0-10 0 0,-7-13 150 0 0,7 13-135 0 0,-3-10 75 0 0,0 0 0 0 0,1 1 0 0 0,0-1 0 0 0,0 0 1 0 0,1-1-1 0 0,0-9-90 0 0,-1-3 3 0 0,-4-109-222 0 0,5 102 341 0 0,0 8 0 0 0,2 0 1 0 0,1 1 0 0 0,2-17-123 0 0,-2 28 146 0 0,0 1 1 0 0,1 0-1 0 0,-1 0 1 0 0,2 0-1 0 0,-1 0 1 0 0,1 0-1 0 0,1 1 1 0 0,-1-1-1 0 0,6-5-146 0 0,-9 12 49 0 0,1 0 0 0 0,-1 0-1 0 0,1 0 1 0 0,-1 1 0 0 0,1-1 0 0 0,0 0-1 0 0,-1 1 1 0 0,1-1 0 0 0,0 1 0 0 0,0 0-1 0 0,0 0 1 0 0,0-1 0 0 0,1 1 0 0 0,-1 1-1 0 0,0-1 1 0 0,0 0 0 0 0,1 0 0 0 0,-1 1-1 0 0,0-1 1 0 0,1 1 0 0 0,-1 0 0 0 0,1 0 0 0 0,-1 0-1 0 0,0 0 1 0 0,1 0 0 0 0,-1 0 0 0 0,0 1-1 0 0,1-1 1 0 0,-1 1 0 0 0,0 0 0 0 0,1-1-1 0 0,-1 1 1 0 0,0 0 0 0 0,0 0 0 0 0,2 2-49 0 0,1 0 10 0 0,1 1 0 0 0,-1 1 1 0 0,0-1-1 0 0,0 1 1 0 0,-1-1-1 0 0,1 1 1 0 0,-1 1-1 0 0,0-1 1 0 0,-1 1-1 0 0,1-1 1 0 0,-1 1-1 0 0,1 3-10 0 0,15 39 28 0 0,-3 1 0 0 0,-2 1 0 0 0,-1 0 0 0 0,-4 1 0 0 0,2 25-28 0 0,-9-49 157 0 0,-3-25-85 0 0,1-4-9 0 0,-1-13-7 0 0,0-51-56 0 0,5-27 0 0 0,-1 18 0 0 0,-1 46-5 0 0,0 0 1 0 0,3-7 4 0 0,-3 25 19 0 0,0-1 0 0 0,1 1 1 0 0,1 0-1 0 0,0-1 0 0 0,0 2 1 0 0,7-11-20 0 0,-9 17 44 0 0,0 1 1 0 0,0-1-1 0 0,1 1 0 0 0,-1-1 1 0 0,1 1-1 0 0,0 0 1 0 0,0 0-1 0 0,0 0 1 0 0,0 1-1 0 0,1-1 0 0 0,-1 1 1 0 0,1 0-1 0 0,-1 0 1 0 0,1 0-1 0 0,0 0 0 0 0,4-1-44 0 0,-5 2 35 0 0,1 1-1 0 0,-1-1 1 0 0,1 1-1 0 0,0 0 1 0 0,-1 0-1 0 0,1 0 1 0 0,-1 0-1 0 0,1 1 1 0 0,-1 0-1 0 0,1-1 0 0 0,-1 1 1 0 0,1 0-1 0 0,-1 1 1 0 0,0-1-1 0 0,1 1 1 0 0,-1-1-1 0 0,0 1 1 0 0,0 0-1 0 0,2 2-34 0 0,0 0 21 0 0,0 0 0 0 0,0 1 0 0 0,0 0 0 0 0,-1 0 0 0 0,0 0 0 0 0,0 0-1 0 0,0 1 1 0 0,-1-1 0 0 0,0 1 0 0 0,0 0 0 0 0,0 0 0 0 0,0 3-21 0 0,5 14 48 0 0,-2 1 1 0 0,3 16-49 0 0,-5-25 25 0 0,2 25 61 0 0,3 36-86 0 0,-6-43 9 0 0,0 53 167 0 0,-2-50-2031 0 0,4 34 1855 0 0,-2-57-1869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1:02.3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62 556 3224 0 0,'-3'-10'535'0'0,"2"9"-204"0"0,1 1 0 0 0,-1 0 0 0 0,1 0 0 0 0,0-1-1 0 0,-1 1 1 0 0,1 0 0 0 0,-1 0 0 0 0,1 0 0 0 0,-1 0 0 0 0,1 0-1 0 0,0-1 1 0 0,-1 1 0 0 0,1 0 0 0 0,-1 0 0 0 0,1 0 0 0 0,-1 0-1 0 0,1 0 1 0 0,-1 0 0 0 0,1 1 0 0 0,-1-1 0 0 0,1 0 0 0 0,0 0-1 0 0,-1 0 1 0 0,1 0 0 0 0,-1 0 0 0 0,1 1-331 0 0,-14 8 7442 0 0,9-2-8968 0 0,1 0 1884 0 0,1 0 1 0 0,1 1-1 0 0,0-1 1 0 0,0 1-1 0 0,0 0 1 0 0,1 0 0 0 0,0 3-359 0 0,0 59 1337 0 0,0-21-1127 0 0,-7 437 4103 0 0,31-161-3443 0 0,-14-230-556 0 0,-2-25-129 0 0,6 91 255 0 0,12 164 338 0 0,2 50-497 0 0,-24-240-183 0 0,22 545 1048 0 0,-3 237-986 0 0,-17-553 74 0 0,1-1-169 0 0,-6-274-37 0 0,3 422 121 0 0,-2-486-136 0 0,0 579 3 0 0,-4-320 281 0 0,-2 32-179 0 0,2-268-108 0 0,-2 66 108 0 0,7-106-219 0 0,-2-8 92 0 0,0 0-1 0 0,0 0 1 0 0,0 0 0 0 0,0 0 0 0 0,0 0 0 0 0,0 0-1 0 0,0 0 1 0 0,0 1 0 0 0,0-1 0 0 0,0 0 0 0 0,0 0 0 0 0,0 0-1 0 0,1 0 1 0 0,-1 0 0 0 0,0 0 0 0 0,0 0 0 0 0,0 0-1 0 0,0 0 1 0 0,0 0 0 0 0,0 0 0 0 0,0 0 0 0 0,0 0 0 0 0,0 0-1 0 0,0 0 1 0 0,0 0 0 0 0,0 0 0 0 0,0 1 0 0 0,0-1-1 0 0,1 0 1 0 0,-1 0 0 0 0,0 0 0 0 0,0 0 0 0 0,0 0 0 0 0,0 0-1 0 0,0 0 1 0 0,0 0 0 0 0,0 0 0 0 0,0 0 0 0 0,0 0 0 0 0,0 0-1 0 0,0 0 1 0 0,1-1 0 0 0,-1 1 0 0 0,0 0 0 0 0,0 0-1 0 0,0 0 1 0 0,0 0 0 0 0,0 0 0 0 0,0 0 0 0 0,0 0 0 0 0,0 0-1 0 0,0 0 1 0 0,0 0 0 0 0,0 0 0 0 0,0 0 0 0 0,0 0-1 0 0,0 0 1 0 0,0 0 0 0 0,1 0 0 0 0,-1 0 0 0 0,0 0 0 0 0,0-1-1 0 0,0 1 1 0 0,0 0 0 0 0,0 0 9 0 0,3-3-678 0 0,8-12-3047 0 0,-6 4-6070 0 0</inkml:trace>
  <inkml:trace contextRef="#ctx0" brushRef="#br0" timeOffset="3626.334">121 604 6912 0 0,'-1'-7'447'0'0,"1"0"0"0"0,-1 0 0 0 0,1 0 0 0 0,1 1 0 0 0,-1-1 0 0 0,1 0 0 0 0,1-4-447 0 0,-2 11 74 0 0,0-1-1 0 0,0 1 1 0 0,0 0-1 0 0,1 0 1 0 0,-1-1 0 0 0,0 1-1 0 0,0 0 1 0 0,0 0 0 0 0,0 0-1 0 0,1-1 1 0 0,-1 1-1 0 0,0 0 1 0 0,0 0 0 0 0,0 0-1 0 0,1 0 1 0 0,-1 0-1 0 0,0-1 1 0 0,0 1 0 0 0,1 0-1 0 0,-1 0 1 0 0,0 0 0 0 0,0 0-1 0 0,1 0 1 0 0,-1 0-1 0 0,0 0 1 0 0,0 0 0 0 0,1 0-1 0 0,-1 0 1 0 0,0 0-1 0 0,1 0 1 0 0,-1 0 0 0 0,0 0-1 0 0,0 0 1 0 0,1 0 0 0 0,-1 0-1 0 0,0 0 1 0 0,0 0-1 0 0,1 0 1 0 0,-1 1 0 0 0,0-1-1 0 0,0 0 1 0 0,1 0-1 0 0,-1 0 1 0 0,0 0 0 0 0,0 1-1 0 0,0-1-73 0 0,16 10 1555 0 0,-8-4-669 0 0,2-3-605 0 0,1 0 0 0 0,-1-1 0 0 0,1 0 1 0 0,0-1-1 0 0,-1 0 0 0 0,1 0 1 0 0,0-2-1 0 0,-1 1 0 0 0,3-1-281 0 0,33 0 640 0 0,122 10 876 0 0,117 1-329 0 0,277-15-322 0 0,-379 6-530 0 0,-56 1-182 0 0,113-4 68 0 0,181 2 140 0 0,323 6 1025 0 0,-553-7-1218 0 0,-116 1-171 0 0,179-3 16 0 0,-125-2 222 0 0,198-12 640 0 0,12-4-83 0 0,-87 5 224 0 0,-222 15-1005 0 0,0 2-1 0 0,5 1-10 0 0,41 1 44 0 0,-75-3 26 0 0,-1 0-5 0 0,0 0 4 0 0,0 0 22 0 0,0 0 0 0 0,1 1-33 0 0,1 3-36 0 0,1 0-9 0 0,-1 1 0 0 0,1 0 0 0 0,-1-1 0 0 0,0 1 1 0 0,-1 0-1 0 0,1 0 0 0 0,-1 1 0 0 0,0-1 0 0 0,0 0 0 0 0,-1 0 1 0 0,1 1-1 0 0,-1-1 0 0 0,-1 0 0 0 0,1 5-13 0 0,-1-2-3 0 0,6 67 3 0 0,-3-46 0 0 0,0-20 0 0 0,-2-1 0 0 0,0 1 0 0 0,0 6 0 0 0,-1-2 14 0 0,1 1 0 0 0,1 0-1 0 0,0 3-13 0 0,2 22 23 0 0,2 118 52 0 0,-3-99 171 0 0,-3 9-246 0 0,0-8 74 0 0,-2 142-114 0 0,2 134 272 0 0,3-289-219 0 0,2 144 27 0 0,-5-16 1 0 0,9 21-41 0 0,-1-46 119 0 0,14 190 385 0 0,3-31-504 0 0,-18-78 0 0 0,-3-78 0 0 0,13 263 0 0 0,-8-11 0 0 0,-12-269 0 0 0,-14 73 0 0 0,-24 319 0 0 0,39-475 0 0 0,-13 337 0 0 0,15-296 0 0 0,0 17 0 0 0,8 51 0 0 0,-1-49 0 0 0,-3-51 0 0 0,15 149 296 0 0,-8-93-315 0 0,1 8 6 0 0,-5-86 13 0 0,-4-27 0 0 0,0 1 0 0 0,-1-1 0 0 0,0 1 0 0 0,-2 10 0 0 0,1-18 0 0 0,1 0 0 0 0,-1-1 0 0 0,1 1 0 0 0,-1 0 0 0 0,2 0 0 0 0,0 4 0 0 0,4 17 0 0 0,7 62 0 0 0,0-29 7 0 0,-8-39 114 0 0,-1-12-121 0 0,-4-7 0 0 0,0-1 0 0 0,1 1 0 0 0,-1-1 0 0 0,0 1 0 0 0,0 0 0 0 0,1-1 0 0 0,-1 1 0 0 0,0 0 0 0 0,0-1 0 0 0,0 1 0 0 0,0 0 0 0 0,0-1 0 0 0,0 1 0 0 0,0 0 0 0 0,0 0 0 0 0,0-1 0 0 0,0 1 0 0 0,0 1 4 0 0,0 0 1 0 0,0-1-1 0 0,0 1 0 0 0,0 0 0 0 0,0-1 0 0 0,1 1 1 0 0,-1 0-1 0 0,1-1 0 0 0,-1 1 0 0 0,1 0 1 0 0,0-1-1 0 0,-1 1 0 0 0,1-1 0 0 0,0 1 0 0 0,0-1 1 0 0,0 1-1 0 0,0-1 0 0 0,2 1-4 0 0,-3-1 60 0 0,0 0 0 0 0,2 2-37 0 0,-2-2 30 0 0,0-1 11 0 0,0 0 0 0 0,0 0-11 0 0,-5 1-52 0 0,1 1 0 0 0,0-1-1 0 0,0 0 1 0 0,-1 0 0 0 0,1-1 0 0 0,-1 1-1 0 0,1-1 1 0 0,-1 0 0 0 0,1 0-1 0 0,0 0 1 0 0,-1-1 0 0 0,-1 0-1 0 0,-16-1 146 0 0,-78-1-82 0 0,-100 3-64 0 0,-170-7 0 0 0,35-3 0 0 0,151 2 0 0 0,-205 2 117 0 0,65 3-194 0 0,-295 23 139 0 0,545-16-60 0 0,-472 6-66 0 0,104-1 64 0 0,77-2 0 0 0,30 9 0 0 0,290-13 0 0 0,-131 7 0 0 0,-22-8 0 0 0,181-3-203 0 0,1 0 1 0 0,-1-1-1 0 0,0-1 0 0 0,-2-2 203 0 0,-15-6-9483 0 0,27 7 410 0 0</inkml:trace>
  <inkml:trace contextRef="#ctx0" brushRef="#br0" timeOffset="6495.936">2183 14 17967 0 0,'0'0'1387'0'0,"0"0"-896"0"0,0 0-302 0 0,-3 2 1368 0 0,-2 3 182 0 0,4 1-1176 0 0,0 0 0 0 0,1-1 0 0 0,0 1 0 0 0,1 0 0 0 0,0 3-563 0 0,2 11 99 0 0,7 19-99 0 0,-6-20 94 0 0,21 58-251 0 0,-17-54 180 0 0,0 1 0 0 0,-2 0 0 0 0,-1-1 0 0 0,0 3-23 0 0,-4-16 221 0 0,0 0 0 0 0,0 0 0 0 0,-1 0 0 0 0,0 1 0 0 0,-1-1 0 0 0,-1 5-221 0 0,2-15 1 0 0,0 0-1 0 0,0 0 0 0 0,-1 0 1 0 0,1 0-1 0 0,0 0 1 0 0,0 0-1 0 0,0 0 1 0 0,0 0-1 0 0,-1 0 1 0 0,1 0-1 0 0,0 0 0 0 0,0 0 1 0 0,0 0-1 0 0,0 0 1 0 0,0 0-1 0 0,0 0 1 0 0,-1 0-1 0 0,1 0 0 0 0,0 0 1 0 0,0 0-1 0 0,0-1 1 0 0,0 1-1 0 0,0 0 1 0 0,0 0-1 0 0,0 0 0 0 0,0 0 1 0 0,-1 0-1 0 0,1 0 1 0 0,0-1-1 0 0,0 1 1 0 0,0 0-1 0 0,0 0 1 0 0,0 0-1 0 0,0 0 0 0 0,0 0 1 0 0,0-1-1 0 0,0 1 1 0 0,0 0-1 0 0,0 0 1 0 0,0 0-1 0 0,0 0 0 0 0,0 0 1 0 0,0-1-1 0 0,0 1 1 0 0,0 0-1 0 0,0 0 0 0 0,-3-9-4 0 0,2-5 119 0 0,0 0 1 0 0,1 0-1 0 0,1 0 0 0 0,0 0 1 0 0,1 0-1 0 0,1-2-115 0 0,1-12 196 0 0,0-6-6 0 0,2 0-1 0 0,1 1 0 0 0,3-4-189 0 0,-7 27 146 0 0,0 0-1 0 0,1 0 0 0 0,0 1 1 0 0,0 0-1 0 0,1 0 0 0 0,1 0 1 0 0,-1 0-1 0 0,1 1 0 0 0,1 0 0 0 0,0 0 1 0 0,0 1-1 0 0,4-4-145 0 0,-9 9 21 0 0,0 1-1 0 0,0-1 1 0 0,0 1-1 0 0,0 0 1 0 0,0 0-1 0 0,0 0 1 0 0,1 0 0 0 0,-1 0-1 0 0,0 0 1 0 0,0 1-1 0 0,1-1 1 0 0,-1 1-1 0 0,0 0 1 0 0,1-1-1 0 0,-1 1 1 0 0,0 0 0 0 0,1 0-1 0 0,0 1-20 0 0,1 0 10 0 0,-1-1 0 0 0,0 1 0 0 0,1 1 0 0 0,-1-1 0 0 0,0 0 0 0 0,0 1 0 0 0,0 0 0 0 0,0 0-1 0 0,0 0 1 0 0,0 0 0 0 0,2 2-10 0 0,1 2 46 0 0,0 1 0 0 0,0 0-1 0 0,0 0 1 0 0,-1 1 0 0 0,0-1 0 0 0,0 1-1 0 0,-1 0 1 0 0,0 0 0 0 0,0 3-46 0 0,4 10 55 0 0,-2 0 0 0 0,-1 0 0 0 0,-1 1 1 0 0,1 7-56 0 0,4 89 265 0 0,-1-18-162 0 0,-3-77-1772 0 0,-2-14-246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1:13.0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 24359 0 0,'0'0'554'0'0,"0"0"74"0"0,0 0 41 0 0,0 0-76 0 0,13 6-333 0 0,12-4-18 0 0,0-1-1 0 0,0-2 1 0 0,-1 0-1 0 0,1-2 1 0 0,0 0-1 0 0,11-5-241 0 0,-7-1-1229 0 0,-15 5-1065 0 0,0 0-4048 0 0,-3 1-1697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1:13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 24103 0 0,'0'0'547'0'0,"0"0"77"0"0,0 0 33 0 0,0 0-71 0 0,0 0-318 0 0,9 2 962 0 0,16-3-140 0 0,-1-1-1 0 0,14-4-1089 0 0,-1 0-2802 0 0,-12 2-3267 0 0,-7 1-3086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1:20.9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705 386 6912 0 0,'0'0'528'0'0,"0"0"-168"0"0,-13 11 8833 0 0,12 3-3267 0 0,8 10-3893 0 0,0 0-1354 0 0,-1 27 745 0 0,-2 37-1424 0 0,-2-31 687 0 0,4 11-687 0 0,3 55 608 0 0,-5-65-322 0 0,2 132 949 0 0,-12 87-1235 0 0,-5 193 664 0 0,5-58-475 0 0,0 0 106 0 0,-2-119 111 0 0,1 0-535 0 0,-2 172 384 0 0,0-1-95 0 0,-14 400-160 0 0,-8-407 0 0 0,-23 92-96 0 0,30-293-288 0 0,9 120 384 0 0,15-218 264 0 0,4 43-492 0 0,-3-158 301 0 0,-2 0 0 0 0,-2 0 0 0 0,-2 0 0 0 0,-9 38-73 0 0,13-76-328 0 0,0 1-1 0 0,0 0 1 0 0,0 0 0 0 0,1 4 328 0 0,9-19-2318 0 0,-4 1-4515 0 0,1-4-2238 0 0</inkml:trace>
  <inkml:trace contextRef="#ctx0" brushRef="#br0" timeOffset="1913.569">614 380 7832 0 0,'-7'-3'848'0'0,"1"0"224"0"0,2 1 3536 0 0,17-9-1050 0 0,-9 9-3142 0 0,1 0 0 0 0,-1 1 0 0 0,0-1 0 0 0,0 1 1 0 0,4 0-417 0 0,41-5 599 0 0,-46 6-487 0 0,46-1 89 0 0,0 2 1 0 0,44 7-202 0 0,-30-2 273 0 0,22-2-273 0 0,625 11 2133 0 0,-70-21-2159 0 0,-107 10 794 0 0,-184 3-719 0 0,7-17 144 0 0,-2 0-70 0 0,-41 18 134 0 0,62-1 19 0 0,-169-12-263 0 0,275 2 61 0 0,-76 12-121 0 0,481-1 769 0 0,-654-13-622 0 0,0 0 54 0 0,-8 12-36 0 0,-174-5-268 0 0,-29-2-632 0 0,0 1 1 0 0,0 1 0 0 0,20 4 781 0 0,-18 1-4089 0 0,-23-7 2754 0 0</inkml:trace>
  <inkml:trace contextRef="#ctx0" brushRef="#br0" timeOffset="3714.287">7482 366 16296 0 0,'-10'11'1109'0'0,"2"-1"0"0"0,-1 2 0 0 0,-3 7-1109 0 0,4-2 235 0 0,0 0 0 0 0,2 0-1 0 0,0 1 1 0 0,1 0 0 0 0,0 0-1 0 0,0 10-234 0 0,0 22 1016 0 0,0 41-1016 0 0,0-24 1333 0 0,-3 0-1 0 0,-4 3-1332 0 0,-3 21 759 0 0,0 46 913 0 0,3 66-1672 0 0,2 94 1701 0 0,9-117-736 0 0,9 15-965 0 0,1 79 582 0 0,-5-35 130 0 0,3-32-576 0 0,1 3-79 0 0,-6-107-50 0 0,1-35 51 0 0,11 264 724 0 0,-8-73-644 0 0,-3-97-100 0 0,2 37 46 0 0,-4 79-32 0 0,-16 51-52 0 0,6 149 180 0 0,9-362-160 0 0,-7 93-22 0 0,1-99 15 0 0,2 12 88 0 0,3-63-101 0 0,-8 391 0 0 0,5-347 0 0 0,-14 71 0 0 0,9-98 0 0 0,5-10 0 0 0,2 35 0 0 0,2-37 0 0 0,-6 45 0 0 0,-2-12-15 0 0,3 65 15 0 0,4-137-440 0 0,-2-1 0 0 0,0 1-1 0 0,-2 0 441 0 0,3-12-1039 0 0,0-7-507 0 0,0-2-77 0 0</inkml:trace>
  <inkml:trace contextRef="#ctx0" brushRef="#br0" timeOffset="4871.555">470 7429 11056 0 0,'-14'-15'1627'0'0,"8"9"3172"0"0,6 6-4729 0 0,0-1 0 0 0,-1 1-1 0 0,1 0 1 0 0,0-1 0 0 0,0 1 0 0 0,0-1-1 0 0,0 1 1 0 0,0-1 0 0 0,0 1 0 0 0,0 0 0 0 0,0-1-1 0 0,0 1 1 0 0,0-1 0 0 0,0 1 0 0 0,0 0-1 0 0,1-1 1 0 0,-1 1 0 0 0,0-1 0 0 0,0 1-1 0 0,0 0 1 0 0,1-1 0 0 0,-1 1 0 0 0,0-1-1 0 0,0 1 1 0 0,1 0 0 0 0,-1 0 0 0 0,0-1 0 0 0,0 1-1 0 0,1 0 1 0 0,-1-1 0 0 0,0 1 0 0 0,1 0-1 0 0,-1 0 1 0 0,1 0 0 0 0,-1-1 0 0 0,0 1-1 0 0,1 0 1 0 0,-1 0-70 0 0,16-9-214 0 0,17-2 510 0 0,1 2-1 0 0,0 1 0 0 0,0 2 1 0 0,30-2-296 0 0,-34 4 389 0 0,146-12 892 0 0,-58 6-815 0 0,191-17 239 0 0,-244 22-522 0 0,626-35 1379 0 0,76 9-1226 0 0,524 2 1008 0 0,-687 30-888 0 0,-79-1-88 0 0,283 22-368 0 0,-348-16 296 0 0,-366-6-282 0 0,37-1 25 0 0,135-2 292 0 0,-134 3-475 0 0,-76 2-2362 0 0,-31-1-6932 0 0</inkml:trace>
  <inkml:trace contextRef="#ctx0" brushRef="#br0" timeOffset="6115.198">6 3756 11520 0 0,'0'-3'528'0'0,"-2"0"-6"0"0,-1-2-99 0 0,3 4 866 0 0,0 1 429 0 0,0 5 2059 0 0,2 13-3028 0 0,30 144 1343 0 0,-6-41-1919 0 0,-8-25-15 0 0,-16-73-32 0 0,0-7 126 0 0,-2-29-25 0 0,7-305 898 0 0,-7 300-1125 0 0,1 0 0 0 0,0 1 0 0 0,1 0 0 0 0,2-1 0 0 0,-1 1 0 0 0,4-5 0 0 0,-7 22 0 0 0,0-1 0 0 0,0 1 0 0 0,0-1 0 0 0,0 1 0 0 0,0-1 0 0 0,1 1 0 0 0,-1-1 0 0 0,0 1 0 0 0,0-1 0 0 0,1 1 0 0 0,-1 0 0 0 0,0-1 0 0 0,1 1 0 0 0,-1-1 0 0 0,0 1 0 0 0,1 0 0 0 0,-1-1 0 0 0,1 1 0 0 0,-1 0 0 0 0,1-1 0 0 0,-1 1 0 0 0,1 0 0 0 0,-1 0 0 0 0,1 0 0 0 0,-1-1 0 0 0,1 1 0 0 0,-1 0 0 0 0,1 0 0 0 0,-1 0 0 0 0,1 0 0 0 0,-1 0 0 0 0,1 0 0 0 0,1 1 0 0 0,-1-1 0 0 0,0 0 0 0 0,0 1 0 0 0,0-1 0 0 0,0 1 0 0 0,0 0 0 0 0,0-1 0 0 0,0 1 0 0 0,0 0 0 0 0,0-1 0 0 0,0 1 0 0 0,0 1 0 0 0,5 4 0 0 0,-1 0 0 0 0,0 0 0 0 0,4 7 0 0 0,-9-13 0 0 0,15 22 5 0 0,-1 0-1 0 0,-1 1 1 0 0,-1 0-1 0 0,-2 1 0 0 0,0 0 1 0 0,4 18-5 0 0,-6-14 135 0 0,-2-5 96 0 0,-1-1 1 0 0,-1 1-1 0 0,0 2-231 0 0,-3-81 240 0 0,2 0 0 0 0,6-17-240 0 0,-9 69 28 0 0,1-10-10 0 0,1 0-1 0 0,1 0 1 0 0,0 0 0 0 0,1 0 0 0 0,0 0-1 0 0,1 1 1 0 0,5-11-18 0 0,-10 24 0 0 0,0-1 0 0 0,0 1 0 0 0,1-1 0 0 0,-1 1 1 0 0,0 0-1 0 0,0-1 0 0 0,0 1 0 0 0,1 0 0 0 0,-1-1 0 0 0,0 1 0 0 0,1 0 0 0 0,-1 0 0 0 0,0-1 0 0 0,0 1 0 0 0,1 0 0 0 0,-1 0 0 0 0,0 0 0 0 0,1-1 0 0 0,-1 1 0 0 0,1 0 1 0 0,-1 0-1 0 0,0 0 0 0 0,1 0 0 0 0,-1 0 0 0 0,0 0 0 0 0,1-1 0 0 0,-1 1 0 0 0,1 0 0 0 0,-1 0 0 0 0,0 0 0 0 0,1 0 0 0 0,-1 1 0 0 0,1-1 0 0 0,-1 0 0 0 0,1 0 0 0 0,0 1-1 0 0,0 0 1 0 0,0-1 0 0 0,0 1-1 0 0,0 0 1 0 0,0 0-1 0 0,0 0 1 0 0,-1 0-1 0 0,1 0 1 0 0,0 0-1 0 0,-1 0 1 0 0,1 0 0 0 0,13 30 81 0 0,12 76-611 0 0,0 28 530 0 0,-15-78-60 0 0,8 51-922 0 0,-15-83-92 0 0</inkml:trace>
  <inkml:trace contextRef="#ctx0" brushRef="#br0" timeOffset="7161.083">3854 1 18943 0 0,'-1'17'4545'0'0,"0"18"-2989"0"0,3 21-1473 0 0,0-24-83 0 0,-2-18 14 0 0,1-1 0 0 0,1 1 0 0 0,1 7-14 0 0,3 11 630 0 0,-4-18-284 0 0,-1-11-169 0 0,-1-4 4 0 0,2-13-103 0 0,-1 1-1 0 0,1 0 0 0 0,1 0 0 0 0,4-12-77 0 0,1-3 14 0 0,-4 8 21 0 0,2 1 0 0 0,5-13-35 0 0,-8 24-23 0 0,1 1 0 0 0,0-1 0 0 0,0 1 0 0 0,0 0 0 0 0,1 1 0 0 0,0-1 0 0 0,5-5 23 0 0,-9 12-1 0 0,0-1 0 0 0,-1 0 0 0 0,1 1 0 0 0,-1-1 0 0 0,1 1 0 0 0,0-1 0 0 0,0 1 0 0 0,-1-1-1 0 0,1 1 1 0 0,0 0 0 0 0,0-1 0 0 0,-1 1 0 0 0,1 0 0 0 0,0 0 0 0 0,0-1 0 0 0,0 1 0 0 0,0 0 0 0 0,-1 0 0 0 0,1 0 0 0 0,0 0 0 0 0,0 0 0 0 0,0 0-1 0 0,0 0 1 0 0,-1 0 0 0 0,1 1 0 0 0,0-1 1 0 0,1 1-1 0 0,0 0-1 0 0,-1-1 0 0 0,1 1 1 0 0,-1 1-1 0 0,1-1 0 0 0,-1 0 1 0 0,1 0-1 0 0,-1 0 0 0 0,0 1 1 0 0,1-1-1 0 0,-1 1 0 0 0,0-1 2 0 0,3 5-3 0 0,0 1 0 0 0,0-1 0 0 0,-1 1-1 0 0,0-1 1 0 0,2 7 3 0 0,4 13 22 0 0,-2-1 0 0 0,-1 1 0 0 0,-1 0 0 0 0,1 11-22 0 0,1 16 793 0 0,-7-52-593 0 0,11-18 311 0 0,-1-2-465 0 0,0 0-1 0 0,-1-1 1 0 0,-1 0 0 0 0,1-6-46 0 0,16-37 25 0 0,-7 29-23 0 0,-17 31 4 0 0,1 1 1 0 0,0-1 0 0 0,0 1 0 0 0,0 0 0 0 0,0 0 0 0 0,0 0 0 0 0,0 0 0 0 0,0 0-1 0 0,0 0 1 0 0,1 0 0 0 0,-1 1 0 0 0,1-1-7 0 0,-2 2 16 0 0,0 0 0 0 0,1 0 1 0 0,-1 0-1 0 0,0 0 0 0 0,0 0 0 0 0,1 0 0 0 0,-1 0 0 0 0,0 0 1 0 0,0 0-1 0 0,0 1 0 0 0,0-1 0 0 0,1 1 0 0 0,-1-1 0 0 0,0 0 0 0 0,0 1 1 0 0,0 0-1 0 0,0-1 0 0 0,0 1 0 0 0,0 0 0 0 0,0-1 0 0 0,0 1 1 0 0,0 0-1 0 0,0 0 0 0 0,-1 0 0 0 0,1 0 0 0 0,0 0 0 0 0,0 0 0 0 0,-1 0 1 0 0,1 0-1 0 0,0 1-16 0 0,3 4 60 0 0,0 1-1 0 0,-1 0 1 0 0,1 0 0 0 0,0 2-60 0 0,12 36 336 0 0,-1 1 0 0 0,2 15-336 0 0,-5 7-8396 0 0,-9-49-871 0 0</inkml:trace>
  <inkml:trace contextRef="#ctx0" brushRef="#br0" timeOffset="10167.989">3459 3282 4144 0 0,'0'0'319'0'0,"-7"-15"3147"0"0,7 15-3320 0 0,0 0-1 0 0,0 0 1 0 0,0 0-1 0 0,0 0 1 0 0,0 0-1 0 0,0-1 1 0 0,-1 1-1 0 0,1 0 1 0 0,0 0-1 0 0,0 0 1 0 0,0 0-1 0 0,0 0 1 0 0,0 0-1 0 0,0 0 1 0 0,0 0-1 0 0,0 0 1 0 0,0 0-1 0 0,0 0 1 0 0,0-1-1 0 0,0 1 1 0 0,0 0-1 0 0,0 0 1 0 0,0 0-1 0 0,-1 0 1 0 0,1 0-1 0 0,0 0 1 0 0,0 0-1 0 0,0 0 1 0 0,0 0-1 0 0,0 0 1 0 0,0 0-1 0 0,0 0 1 0 0,0 0-1 0 0,0 0 1 0 0,-1 0-1 0 0,1 0 1 0 0,0 0-1 0 0,0 0 1 0 0,0 0-1 0 0,0 0 1 0 0,0 0-1 0 0,0 0 1 0 0,0 0-1 0 0,0 0 1 0 0,0 0-1 0 0,0 0 1 0 0,-1 0-1 0 0,1 0 1 0 0,0 0-1 0 0,0 0 1 0 0,0 0-1 0 0,0 1 1 0 0,0-1-1 0 0,0 0 1 0 0,0 0-1 0 0,0 0 1 0 0,0 0-1 0 0,0 0 1 0 0,0 0-1 0 0,0 0 1 0 0,0 0-1 0 0,0 0 1 0 0,0 0-1 0 0,-1 0 1 0 0,1 1-1 0 0,0-1 1 0 0,0 0-146 0 0,-6 11 2633 0 0,-6 21-3619 0 0,11-28 1892 0 0,-7 20-421 0 0,2 0-1 0 0,0 0 0 0 0,2 1 0 0 0,0 0 1 0 0,1 15-485 0 0,2 41 1795 0 0,3 7-1795 0 0,0 39 751 0 0,0 99 379 0 0,3-168-532 0 0,2 0 1 0 0,12 50-599 0 0,-2-39 506 0 0,19 45-506 0 0,-22-76 52 0 0,2 0 0 0 0,1-2 0 0 0,16 24-52 0 0,-14-32 45 0 0,1 0-1 0 0,2-2 0 0 0,0-1 0 0 0,1 0 0 0 0,2-2 1 0 0,0-1-1 0 0,19 12-44 0 0,-24-20 32 0 0,1 0 1 0 0,0-2 0 0 0,1 0-1 0 0,0-2 1 0 0,1 0 0 0 0,0-2-1 0 0,1 0 1 0 0,20 3-33 0 0,-24-7 41 0 0,0-1 0 0 0,1-1 0 0 0,-1-1 0 0 0,1-1 0 0 0,-1 0 0 0 0,1-2 0 0 0,0 0 1 0 0,-1-1-1 0 0,0-1 0 0 0,14-6-41 0 0,-1-1 133 0 0,0-1 0 0 0,0-2 0 0 0,-2-2 0 0 0,29-18-133 0 0,-39 20 60 0 0,0-1 1 0 0,-1-1-1 0 0,0-1 0 0 0,-1 0 0 0 0,-1-2 0 0 0,-1 0 0 0 0,1-3-60 0 0,16-27 162 0 0,3-9-162 0 0,-29 45 26 0 0,-2 3 84 0 0,-1-1 1 0 0,0 1-1 0 0,0-5-110 0 0,3-6 101 0 0,4-12 8 0 0,-2-1 0 0 0,-1 0 0 0 0,2-19-109 0 0,9-35 233 0 0,-1 13-9 0 0,-4 0 0 0 0,2-38-224 0 0,-8 19 700 0 0,-3-59-700 0 0,-1-142 87 0 0,-5 285-62 0 0,0 3-2 0 0,0 1 0 0 0,0-1 0 0 0,0 0 0 0 0,2-5-23 0 0,-1 10 0 0 0,-1-1 0 0 0,0 0 0 0 0,1 1 0 0 0,-1-1 0 0 0,0 0 0 0 0,0 1 0 0 0,-1-1 0 0 0,1 0 0 0 0,0 1 0 0 0,-1-1 0 0 0,0 2 3 0 0,0-1 0 0 0,0 1 0 0 0,0 0 0 0 0,0 0 0 0 0,0 1 0 0 0,0-1 0 0 0,0 0 0 0 0,0 0 0 0 0,-1 0-1 0 0,1 1 1 0 0,0-1 0 0 0,0 1 0 0 0,-1-1 0 0 0,1 1 0 0 0,-2-1-3 0 0,1 0 9 0 0,-6-1 1 0 0,1 0-1 0 0,-1 1 0 0 0,0-1 0 0 0,-2 1-9 0 0,2 0 6 0 0,-1 0-1 0 0,1-1 1 0 0,-1 0-1 0 0,0-1-5 0 0,1 0 0 0 0,-13-5 0 0 0,-1 1 0 0 0,-8-1 0 0 0,26 7-13 0 0,3 1-53 0 0,3 1 51 0 0,-1 0-1 0 0,1-1 0 0 0,0 1 0 0 0,0 0 0 0 0,0-1 1 0 0,0 1-1 0 0,-1-1 0 0 0,1 1 0 0 0,1-1 16 0 0,-2 0-3 0 0,18 3-10 0 0,1-1 0 0 0,0 0-1 0 0,0-2 1 0 0,15-1 13 0 0,6 0-11 0 0,-12 1 11 0 0,51 1 0 0 0,-73-1-333 0 0,-1 0-1 0 0,1 0 1 0 0,0-1-1 0 0,0 0 1 0 0,-1 0-1 0 0,1 0 1 0 0,-1-1-1 0 0,5-2 334 0 0,4-2-1822 0 0,1-1 0 0 0,10-7 1822 0 0,-25 13-1968 0 0</inkml:trace>
  <inkml:trace contextRef="#ctx0" brushRef="#br0" timeOffset="10847.825">3240 3274 17935 0 0,'0'0'827'0'0,"0"0"-22"0"0,0 0-413 0 0,-17-14 5680 0 0,17 14-6022 0 0,0 0-1 0 0,0 0 0 0 0,0 0 1 0 0,0 0-1 0 0,0 0 0 0 0,0 0 1 0 0,0 0-1 0 0,0 0 0 0 0,0 0 1 0 0,0 0-1 0 0,0 0 0 0 0,0 0 1 0 0,0 0-1 0 0,0 0 0 0 0,0-1 1 0 0,0 1-1 0 0,0 0 0 0 0,0 0 1 0 0,1 0-1 0 0,-1 0 0 0 0,0 0 1 0 0,0 0-1 0 0,0 0 0 0 0,-1 0 1 0 0,1 0-1 0 0,0 0 0 0 0,0 0 1 0 0,0 0-1 0 0,0 0 0 0 0,0 0 1 0 0,0 0-1 0 0,0 0 0 0 0,0-1 1 0 0,0 1-1 0 0,0 0 0 0 0,0 0 1 0 0,0 0-1 0 0,0 0 0 0 0,0 0 1 0 0,0 0-1 0 0,0 0 0 0 0,0 0 1 0 0,0 0-1 0 0,0 0 0 0 0,0 0 1 0 0,0 0-1 0 0,0 0 0 0 0,0 0 1 0 0,0 0-1 0 0,0 0 0 0 0,0 0 1 0 0,-1 0-1 0 0,1 0 0 0 0,0 0 1 0 0,0 0-1 0 0,0 0 0 0 0,0 0 1 0 0,0 0-1 0 0,0 0 0 0 0,0 0 1 0 0,0 0-1 0 0,0 0-49 0 0,8-2 710 0 0,10 0-543 0 0,48 4 97 0 0,-27-1 72 0 0,0-1 0 0 0,-1-2 0 0 0,34-6-336 0 0,-49 3-489 0 0,0 2 0 0 0,1 1 0 0 0,0 0 489 0 0,-17 3-1718 0 0,-1 2-5335 0 0,0 0-1988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2:14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412 509 15288 0 0,'0'0'697'0'0,"-6"17"309"0"0,6-15-715 0 0,-1 0 53 0 0,1 1 1 0 0,0-1-1 0 0,1 0 0 0 0,-1 0 1 0 0,0 1-1 0 0,0-1 0 0 0,1 0 0 0 0,0 0 1 0 0,-1 1-1 0 0,1-1 0 0 0,0 0 1 0 0,0 0-1 0 0,1 1-344 0 0,0 2 200 0 0,0 0-1 0 0,-1 0 1 0 0,0 0-1 0 0,1 0 1 0 0,-2 1 0 0 0,1-1-1 0 0,0 1-199 0 0,2 16 766 0 0,5 22 1935 0 0,1 39-2701 0 0,4 23 1289 0 0,12 36 779 0 0,4 120-2068 0 0,-7 187 1001 0 0,-21 1-306 0 0,-15 12-259 0 0,5 92-244 0 0,4-196-98 0 0,0 11 4 0 0,6-136-32 0 0,3-75-15 0 0,-4-140-44 0 0,5 248 61 0 0,-3-172-164 0 0,-2-94-35 0 0,0 0-18 0 0,0 0-147 0 0,0 0-604 0 0,0 0-263 0 0,0 0-1786 0 0,0-2-6935 0 0</inkml:trace>
  <inkml:trace contextRef="#ctx0" brushRef="#br0" timeOffset="1650.669">436 506 7168 0 0,'0'0'165'0'0,"0"0"22"0"0,0 0 6 0 0,1 0 192 0 0,3-2 106 0 0,1 1-45 0 0,2-1 288 0 0,32-4 3613 0 0,6-1-2025 0 0,-18 5-1611 0 0,0 2 0 0 0,1 0 0 0 0,-1 2 0 0 0,0 1 0 0 0,13 4-711 0 0,-10-2 542 0 0,0-2 0 0 0,0-1 0 0 0,11-1-542 0 0,92-6 876 0 0,-66 2-652 0 0,15-1 176 0 0,0 5 0 0 0,36 5-400 0 0,128 11 56 0 0,200-13-56 0 0,-42-3 0 0 0,330-4 1992 0 0,-720 3-1992 0 0,390-18 0 0 0,-244 9 0 0 0,-26 3 0 0 0,-32 0 0 0 0,134-14 0 0 0,-2-7 0 0 0,-101 16 0 0 0,-6 1 0 0 0,-10 0 11 0 0,23 5-11 0 0,-90 3 31 0 0,-23 1 216 0 0,-6 0-879 0 0,1 1 1 0 0,15 1 631 0 0,-23 0-1180 0 0,-2-1-18 0 0</inkml:trace>
  <inkml:trace contextRef="#ctx0" brushRef="#br0" timeOffset="2953.358">5106 370 17135 0 0,'0'0'2'0'0,"-1"-3"268"0"0,1 0 0 0 0,-1 0 1 0 0,0 0-1 0 0,1 0 0 0 0,0 0 0 0 0,-1 0 1 0 0,1-2-271 0 0,0 4 189 0 0,0 1 48 0 0,-7 5 359 0 0,3 2-501 0 0,0-1 1 0 0,0 1-1 0 0,1-1 0 0 0,0 1 0 0 0,0 0 0 0 0,1 0 0 0 0,-1 1 0 0 0,1 3-95 0 0,-4 7 219 0 0,-12 44 77 0 0,2 0-1 0 0,-3 38-295 0 0,1 51 439 0 0,-16 319 3347 0 0,21-5-586 0 0,3-189-2229 0 0,4-158-694 0 0,4-84-205 0 0,-5 270 704 0 0,9 100 312 0 0,-6-261-853 0 0,8 11-235 0 0,-2-30 256 0 0,-7 33-256 0 0,1-61 45 0 0,4-25-45 0 0,6 28 0 0 0,-2-42 0 0 0,-3 20 0 0 0,-6 51 0 0 0,0 14 0 0 0,9-86 0 0 0,-2-37 0 0 0,-1 1 0 0 0,-1 13 0 0 0,-10 130-861 0 0,9-159 706 0 0,1-1 0 0 0,0 1 0 0 0,0 0 0 0 0,1-1 0 0 0,-1 1 0 0 0,1 0 0 0 0,-1-1 0 0 0,1 1 1 0 0,0 0-1 0 0,0-1 0 0 0,1 2 155 0 0,0-4-1643 0 0</inkml:trace>
  <inkml:trace contextRef="#ctx0" brushRef="#br0" timeOffset="4362.865">474 4776 8752 0 0,'2'-14'-162'0'0,"-2"13"430"0"0,1 0 0 0 0,-1 0 1 0 0,0 0-1 0 0,1 0 0 0 0,-1 0 0 0 0,1 1 1 0 0,-1-1-1 0 0,1 0 0 0 0,0 0 0 0 0,-1 1 0 0 0,1-1 1 0 0,0 0-1 0 0,0 0 0 0 0,-1 1 0 0 0,2-1-268 0 0,0 0 388 0 0,-1 0 0 0 0,1 1-1 0 0,0-1 1 0 0,0 1 0 0 0,0-1 0 0 0,0 1-1 0 0,0 0 1 0 0,0 0 0 0 0,0-1-1 0 0,0 1 1 0 0,0 1 0 0 0,0-1-1 0 0,0 0 1 0 0,0 1 0 0 0,1-1-388 0 0,31 5 1568 0 0,16-2-1568 0 0,19 4 474 0 0,-15-2-319 0 0,-1-2-1 0 0,14-2-154 0 0,108-7 927 0 0,-141 4-612 0 0,-11 1-211 0 0,216-7 1169 0 0,91 16-224 0 0,-1 1-722 0 0,121-15-293 0 0,-1 1 455 0 0,-190 6 186 0 0,243-2 191 0 0,379-5 405 0 0,-791 6-1287 0 0,211 3-191 0 0,-221-2-1138 0 0,-56-1-198 0 0</inkml:trace>
  <inkml:trace contextRef="#ctx0" brushRef="#br0" timeOffset="5938.104">27 2698 9672 0 0,'-14'-11'886'0'0,"4"3"1016"0"0,10 8-1724 0 0,0 0 0 0 0,0 0-1 0 0,0 0 1 0 0,0 0 0 0 0,0 0-1 0 0,0 0 1 0 0,0 0-1 0 0,0 0 1 0 0,0 0 0 0 0,0 0-1 0 0,0 0 1 0 0,0 1 0 0 0,0-1-1 0 0,0 0 1 0 0,0 0 0 0 0,0 0-1 0 0,0 0 1 0 0,0 0-1 0 0,0 0 1 0 0,0 0 0 0 0,0 0-1 0 0,0 0 1 0 0,0 0 0 0 0,0 0-1 0 0,0 0 1 0 0,-1 0-1 0 0,1 1 1 0 0,0-1 0 0 0,0 0-1 0 0,0 0 1 0 0,0 0 0 0 0,0 0-1 0 0,0 0 1 0 0,0 0 0 0 0,0 0-1 0 0,0 0 1 0 0,0 0-1 0 0,0 0 1 0 0,0 0 0 0 0,0 0-1 0 0,-1 0 1 0 0,1 0 0 0 0,0 0-1 0 0,0 0 1 0 0,0 0-1 0 0,0 0 1 0 0,0 0 0 0 0,0 0-1 0 0,0 0 1 0 0,0 0 0 0 0,0 0-1 0 0,0 0 1 0 0,0 0 0 0 0,-1 0-1 0 0,1 0 1 0 0,0 0-1 0 0,0 0 1 0 0,0 0 0 0 0,0 0-178 0 0,7 34 652 0 0,-1 0 0 0 0,-2 1 1 0 0,0 23-653 0 0,-2-16 201 0 0,4 125 947 0 0,-5-263 36 0 0,9-47-1184 0 0,-8 127 14 0 0,0 2 0 0 0,2-1 0 0 0,0 0 0 0 0,0 1 0 0 0,5-9-14 0 0,-5 14 69 0 0,-1 1 1 0 0,2 0-1 0 0,-1 0 1 0 0,1 0 0 0 0,1 1-1 0 0,-1 0 1 0 0,1 0 0 0 0,1 0-1 0 0,5-5-69 0 0,-10 10 24 0 0,1 0 0 0 0,-1 1 0 0 0,0-1 0 0 0,1 1 0 0 0,-1-1 0 0 0,1 1 0 0 0,-1 0 1 0 0,1 0-1 0 0,0 0 0 0 0,0 0 0 0 0,-1 1 0 0 0,1-1 0 0 0,0 1 0 0 0,0-1 0 0 0,0 1 0 0 0,0 0 0 0 0,0 0 0 0 0,-1 1 0 0 0,1-1 0 0 0,0 0 0 0 0,0 1 0 0 0,2 0-24 0 0,-1 1 14 0 0,-1-1-1 0 0,1 1 1 0 0,-1 0-1 0 0,0 0 0 0 0,0 0 1 0 0,0 0-1 0 0,0 1 1 0 0,0-1-1 0 0,0 1 1 0 0,0 0-1 0 0,-1 0 0 0 0,1 0 1 0 0,-1 0-1 0 0,0 0 1 0 0,0 0-1 0 0,1 3-13 0 0,2 5 7 0 0,0 1-1 0 0,-1 0 1 0 0,0 0 0 0 0,-1 0-1 0 0,0 1 1 0 0,-1-1-1 0 0,1 13-6 0 0,-1 19 70 0 0,-3 29-70 0 0,0-22 12 0 0,1 35-2436 0 0,0-63 1072 0 0</inkml:trace>
  <inkml:trace contextRef="#ctx0" brushRef="#br0" timeOffset="7485.713">2747 1 16184 0 0,'0'0'365'0'0,"0"0"56"0"0,0 0 24 0 0,0 0-55 0 0,2 16 732 0 0,2 23-421 0 0,-1 0 0 0 0,-3 25-701 0 0,0-26 85 0 0,1 1-1 0 0,6 31-84 0 0,-5-51 85 0 0,-1-13-25 0 0,-1-1 0 0 0,1 0 0 0 0,-1 0 0 0 0,2 1-1 0 0,-1-1 1 0 0,0 0 0 0 0,3 4-60 0 0,-4-9 112 0 0,0 0 255 0 0,3-25 1935 0 0,1-9-1691 0 0,-4 31-614 0 0,-2-44 261 0 0,3-30-258 0 0,0 63 18 0 0,0 0 0 0 0,1 0 0 0 0,1 0 0 0 0,0 0 0 0 0,1 0 0 0 0,1 1 0 0 0,4-10-18 0 0,-7 20 22 0 0,-1 0-1 0 0,1 0 1 0 0,0 0 0 0 0,0 0-1 0 0,0 0 1 0 0,0 1-1 0 0,1-1 1 0 0,-1 1 0 0 0,1 0-1 0 0,-1 0 1 0 0,1 0 0 0 0,0 0-1 0 0,0 0 1 0 0,0 0-1 0 0,0 1 1 0 0,0-1 0 0 0,0 1-1 0 0,0 0 1 0 0,0 0-1 0 0,1 0 1 0 0,-1 1 0 0 0,0-1-1 0 0,1 1 1 0 0,-1 0-1 0 0,1-1 1 0 0,1 2-22 0 0,0-1 43 0 0,-1 0 0 0 0,0 1 0 0 0,0 0 0 0 0,0 0-1 0 0,0 0 1 0 0,0 1 0 0 0,0-1 0 0 0,0 1 0 0 0,0 0 0 0 0,-1 0 0 0 0,1 0 0 0 0,-1 1 0 0 0,1-1 0 0 0,-1 1-1 0 0,0 0 1 0 0,0 0 0 0 0,0 0 0 0 0,0 0 0 0 0,-1 0 0 0 0,1 1 0 0 0,0 1-43 0 0,3 6 13 0 0,-1 0 0 0 0,0 0 1 0 0,-1 1-1 0 0,-1-1 0 0 0,0 1 1 0 0,0 0-1 0 0,0 5-13 0 0,2 23 68 0 0,-1 22-68 0 0,-4-53 0 0 0,-2 52-1758 0 0,1-42-7035 0 0</inkml:trace>
  <inkml:trace contextRef="#ctx0" brushRef="#br0" timeOffset="12199.586">2646 1979 11520 0 0,'-2'-6'215'0'0,"-1"0"0"0"0,1 1 0 0 0,0-1 0 0 0,1 0 0 0 0,-1 0 0 0 0,0-5-215 0 0,-1-7 1837 0 0,-3 1 3617 0 0,7 20-3019 0 0,9 21 2011 0 0,22 59-3078 0 0,2 11-452 0 0,15 46 129 0 0,-6 35-804 0 0,-16-60 78 0 0,7 5-319 0 0,14 33 173 0 0,22 76 369 0 0,-42-132-356 0 0,-6-29-95 0 0,-18-59-58 0 0,0 0 0 0 0,0 0 1 0 0,1 0-1 0 0,0-1 1 0 0,0 0-1 0 0,3 2-33 0 0,-8-10 1 0 0,0 1 0 0 0,1-1 1 0 0,-1 0-1 0 0,0 1 0 0 0,1-1 0 0 0,-1 0 0 0 0,0 1 1 0 0,1-1-1 0 0,-1 0 0 0 0,0 0 0 0 0,1 1 0 0 0,-1-1 0 0 0,1 0 1 0 0,-1 0-1 0 0,1 0 0 0 0,-1 1 0 0 0,1-1 0 0 0,-1 0 1 0 0,0 0-1 0 0,1 0 0 0 0,-1 0 0 0 0,1 0 0 0 0,-1 0 1 0 0,1 0-1 0 0,-1 0 0 0 0,1 0 0 0 0,-1 0 0 0 0,1 0 0 0 0,-1 0 1 0 0,0-1-1 0 0,1 1 0 0 0,-1 0 0 0 0,1 0 0 0 0,-1 0 1 0 0,1-1-1 0 0,-1 1 0 0 0,0 0 0 0 0,1 0 0 0 0,-1-1 1 0 0,0 1-1 0 0,1 0 0 0 0,-1-1 0 0 0,0 1 0 0 0,1 0 0 0 0,-1-1 1 0 0,0 1-1 0 0,0-1 0 0 0,1 1-1 0 0,10-22 75 0 0,-10 19-71 0 0,10-23-5 0 0,-1-1 0 0 0,0-4 1 0 0,23-102 11 0 0,-31 126-9 0 0,24-135 192 0 0,-5-12-194 0 0,-13 86 48 0 0,-3 35-39 0 0,16-125 297 0 0,27-91-306 0 0,-31 174 0 0 0,-2 11 0 0 0,19-54 0 0 0,-5 32 0 0 0,-27 81 0 0 0,1-3 0 0 0,0 1 0 0 0,0-1 0 0 0,-1 0 0 0 0,0 0 0 0 0,-1 0 0 0 0,1-5 0 0 0,0 4-5776 0 0,-2 9 3696 0 0</inkml:trace>
  <inkml:trace contextRef="#ctx0" brushRef="#br0" timeOffset="12560.232">3570 1697 21967 0 0,'0'0'498'0'0,"20"25"3090"0"0,47 59-1733 0 0,29 40-1600 0 0,-46-42-1069 0 0,-41-63-2665 0 0,-6-12-5247 0 0</inkml:trace>
  <inkml:trace contextRef="#ctx0" brushRef="#br0" timeOffset="12909.781">3835 1671 21743 0 0,'0'0'496'0'0,"-16"0"1392"0"0,14 1-1816 0 0,0 0 0 0 0,0 0-1 0 0,0 0 1 0 0,1 0 0 0 0,-1 0 0 0 0,0 0-1 0 0,0 1 1 0 0,1-1 0 0 0,-1 1-1 0 0,1 0 1 0 0,-1-1 0 0 0,1 1 0 0 0,0 0-1 0 0,-1 0 1 0 0,1-1 0 0 0,0 1-1 0 0,0 0 1 0 0,0 2-72 0 0,-3 5 699 0 0,1 1 0 0 0,0 0 0 0 0,-1 6-699 0 0,-1 7 533 0 0,-9 29-576 0 0,3 1 0 0 0,2 1 0 0 0,3 0 0 0 0,2 2 43 0 0,-3 16-2086 0 0,6-64 382 0 0,-1-3-79 0 0</inkml:trace>
  <inkml:trace contextRef="#ctx0" brushRef="#br0" timeOffset="13243.037">3557 1993 20791 0 0,'0'0'952'0'0,"0"0"-20"0"0,0 0-486 0 0,9-9 2435 0 0,13-1-2077 0 0,-1 1-1 0 0,1 1 1 0 0,1 1 0 0 0,21-5-804 0 0,2 0 526 0 0,90-26-2940 0 0,-116 33 1124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07:34.0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1 304 18887 0 0,'0'0'1456'0'0,"0"0"-941"0"0,0 0-256 0 0,0 0 579 0 0,0 0 269 0 0,0 0 56 0 0,0 0-53 0 0,0 0-267 0 0,0 0-119 0 0,16-3 828 0 0,165-37-1902 0 0,-181 40 328 0 0,20-1-788 0 0,-20 1 591 0 0,1 0 0 0 0,0 0 0 0 0,-1 0 0 0 0,1 0 0 0 0,0 0 0 0 0,-1 0 0 0 0,1 0 0 0 0,-1 1 0 0 0,1-1 0 0 0,0 0 0 0 0,-1 0 0 0 0,1 1 0 0 0,-1-1 0 0 0,1 1 0 0 0,-1-1 1 0 0,1 0-1 0 0,-1 1 0 0 0,1-1 0 0 0,-1 1 0 0 0,0-1 0 0 0,1 1 0 0 0,-1-1 0 0 0,0 1 0 0 0,1-1 0 0 0,-1 1 0 0 0,0 0 0 0 0,1-1 0 0 0,-1 1 0 0 0,0-1 219 0 0,0 5-7786 0 0</inkml:trace>
  <inkml:trace contextRef="#ctx0" brushRef="#br0" timeOffset="370.973">69 358 20471 0 0,'0'0'464'0'0,"-11"4"1302"0"0,9-2-1632 0 0,1-1 465 0 0,1-1 194 0 0,0 0-724 0 0,0 0-1 0 0,0 1 1 0 0,0-1-1 0 0,1 0 0 0 0,-1 1 1 0 0,0-1-1 0 0,0 0 1 0 0,0 0-1 0 0,0 1 1 0 0,1-1-1 0 0,-1 0 1 0 0,0 0-1 0 0,0 0 0 0 0,1 1 1 0 0,-1-1-1 0 0,0 0 1 0 0,0 0-1 0 0,1 0 1 0 0,-1 0-1 0 0,0 0 0 0 0,0 1 1 0 0,1-1-1 0 0,-1 0 1 0 0,0 0-1 0 0,1 0 1 0 0,-1 0-1 0 0,0 0 1 0 0,1 0-1 0 0,-1 0 0 0 0,0 0 1 0 0,1 0-69 0 0,12 0 119 0 0,-9 0 115 0 0,14-2-183 0 0,-1 0 0 0 0,1-1 1 0 0,0-1-1 0 0,-1-1 0 0 0,0 0 1 0 0,10-5-52 0 0,13-4-1707 0 0,-25 9 635 0 0</inkml:trace>
  <inkml:trace contextRef="#ctx0" brushRef="#br0" timeOffset="8919.064">460 46 6912 0 0,'3'-8'-2022'0'0,"1"-2"8116"0"0,-2 9 1006 0 0,-5 11-4311 0 0,-5 19-2393 0 0,1 1 1 0 0,1-1 0 0 0,1 1-1 0 0,2 1 1 0 0,1-1 0 0 0,1 0-1 0 0,2 2-396 0 0,4 40 589 0 0,3 0-1 0 0,8 27-588 0 0,-12-75 64 0 0,1 0-1 0 0,2 0 1 0 0,0-1 0 0 0,1 0-1 0 0,8 14-63 0 0,-12-29 30 0 0,1 0 0 0 0,0-1 1 0 0,0 0-1 0 0,0 0 0 0 0,1 0 0 0 0,0 0 0 0 0,0-1 0 0 0,1 0-30 0 0,-3-2 7 0 0,1-1 0 0 0,-1 0 1 0 0,1 0-1 0 0,0 0 0 0 0,0 0 0 0 0,0-1 1 0 0,0 0-1 0 0,1 0 0 0 0,-1-1 0 0 0,1 1 1 0 0,-1-1-1 0 0,1 0 0 0 0,0-1-7 0 0,1 1 36 0 0,0-1 1 0 0,0-1-1 0 0,0 0 0 0 0,0 0 0 0 0,-1 0 0 0 0,1 0 0 0 0,0-1 1 0 0,-1-1-1 0 0,1 1 0 0 0,-1-1 0 0 0,0 0 0 0 0,0 0 0 0 0,0-1 0 0 0,0 1 1 0 0,-1-1-1 0 0,1-1 0 0 0,-1 1 0 0 0,0-1 0 0 0,1-1-36 0 0,4-6 76 0 0,0 1-1 0 0,0-1 0 0 0,-2 0 0 0 0,1-1 1 0 0,-2 0-1 0 0,1-1 0 0 0,-2 1 1 0 0,2-5-76 0 0,3-17 214 0 0,0-1 0 0 0,-2 0 0 0 0,-2 0 0 0 0,-1 0 0 0 0,-2-1 0 0 0,-2 0 0 0 0,-1 0 0 0 0,-1 1 0 0 0,-3-9-214 0 0,0 22 227 0 0,-2 0-1 0 0,0 1 1 0 0,-1-1 0 0 0,-1 1-1 0 0,-1 0 1 0 0,-10-19-227 0 0,15 32 2 0 0,3 8 31 0 0,-1-1 0 0 0,1 1 1 0 0,-1-1-1 0 0,1 1 0 0 0,-1-1 1 0 0,0 1-1 0 0,0-1 0 0 0,0 1 0 0 0,1-1 1 0 0,-1 1-1 0 0,-1 0-33 0 0,2 1 80 0 0,-2-2 336 0 0,16 4-48 0 0,0-3-608 0 0,0-1 1 0 0,-1 0-1 0 0,1-1 1 0 0,9-3 239 0 0,-10 3-368 0 0,0 0 0 0 0,0 0 1 0 0,1 1-1 0 0,9 0 368 0 0,-18 3-2753 0 0,-5-1-6785 0 0</inkml:trace>
  <inkml:trace contextRef="#ctx0" brushRef="#br0" timeOffset="9285.558">283 48 19839 0 0,'0'0'455'0'0,"16"-6"1266"0"0,16-1 1060 0 0,0 2 0 0 0,14 1-2781 0 0,-16 1-1984 0 0,0-1-3952 0 0,-13 0-2497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1:40.523"/>
    </inkml:context>
    <inkml:brush xml:id="br0">
      <inkml:brushProperty name="width" value="0.05" units="cm"/>
      <inkml:brushProperty name="height" value="0.05" units="cm"/>
      <inkml:brushProperty name="color" value="#004F8B"/>
    </inkml:brush>
    <inkml:brush xml:id="br1">
      <inkml:brushProperty name="width" value="0.05" units="cm"/>
      <inkml:brushProperty name="height" value="0.05" units="cm"/>
      <inkml:brushProperty name="color" value="#E71224"/>
    </inkml:brush>
    <inkml:brush xml:id="br2">
      <inkml:brushProperty name="width" value="0.05" units="cm"/>
      <inkml:brushProperty name="height" value="0.05" units="cm"/>
      <inkml:brushProperty name="color" value="#F6630D"/>
    </inkml:brush>
    <inkml:brush xml:id="br3">
      <inkml:brushProperty name="width" value="0.05" units="cm"/>
      <inkml:brushProperty name="height" value="0.05" units="cm"/>
      <inkml:brushProperty name="color" value="#FFC114"/>
    </inkml:brush>
    <inkml:brush xml:id="br4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389 331 6448 0 0,'0'0'498'0'0,"-6"20"3317"0"0,7-15-2704 0 0,0 1 0 0 0,0-1 0 0 0,0 0 0 0 0,0 0 0 0 0,1 0 0 0 0,1 3-1111 0 0,0-1 477 0 0,-1 0 0 0 0,0 0-1 0 0,0 0 1 0 0,-1 1-477 0 0,3 42 1694 0 0,-3 1-1 0 0,-2 0 0 0 0,-3 11-1693 0 0,0-8 581 0 0,3 0-1 0 0,4 40-580 0 0,3 8 758 0 0,-3-37-332 0 0,31 591 1526 0 0,-34-465-1443 0 0,-2-23-267 0 0,0-51-110 0 0,2 193 369 0 0,9-11-288 0 0,2 146 118 0 0,-10-270-285 0 0,-2 188 113 0 0,-7 186 132 0 0,5 6-291 0 0,4-347 0 0 0,-1 230 0 0 0,-10-17 135 0 0,11-294 59 0 0,-5 234-472 0 0,2-122 307 0 0,2-163-45 0 0,0 362 25 0 0,2-341-602 0 0,4-108-2528 0 0,-1-2 1474 0 0</inkml:trace>
  <inkml:trace contextRef="#ctx0" brushRef="#br0" timeOffset="5603.679">410 375 11056 0 0,'0'0'505'0'0,"0"0"-9"0"0,0 0-211 0 0,0 0 285 0 0,0 0 155 0 0,0 0 38 0 0,0 0-30 0 0,18-11 1492 0 0,-12 10-2060 0 0,-1 0-1 0 0,1 0 0 0 0,0 0 1 0 0,-1 0-1 0 0,1 1 1 0 0,0 0-1 0 0,0 0 1 0 0,-1 1-1 0 0,1 0 1 0 0,1 0-165 0 0,14 1 563 0 0,40 2 400 0 0,-22 0-472 0 0,1-3 0 0 0,23-2-491 0 0,326-17 2256 0 0,-155 21-1676 0 0,53-2-640 0 0,-77-12 76 0 0,36-2 442 0 0,4 12-458 0 0,-9 2 14 0 0,73-13 143 0 0,1 0 758 0 0,219-9-479 0 0,-522 21-408 0 0,250-6 100 0 0,-157 1-144 0 0,0-1 0 0 0,-44 6-44 0 0,-16 1-56 0 0,-22 1-2684 0 0,-19 0-5655 0 0</inkml:trace>
  <inkml:trace contextRef="#ctx0" brushRef="#br0" timeOffset="8367.511">4435 283 4144 0 0,'0'0'319'0'0,"-9"17"3688"0"0,2-3-2738 0 0,1 0 0 0 0,0 0 0 0 0,1 0 0 0 0,0 1 0 0 0,1 0 0 0 0,1 0 0 0 0,0 0 0 0 0,1 3-1269 0 0,-1 15 976 0 0,2 0 0 0 0,1-1 0 0 0,2 11-976 0 0,2 103 3201 0 0,-10 71-3201 0 0,6-217 0 0 0,-2 42 492 0 0,-2 302 1520 0 0,7-220-1228 0 0,-12 107-784 0 0,5-142 309 0 0,7 58-309 0 0,0-20 230 0 0,-5-39-161 0 0,2 47-5 0 0,-1 10-21 0 0,0-54-22 0 0,8 264 163 0 0,1 2 24 0 0,0-11-107 0 0,0 112 54 0 0,-8-178 37 0 0,16 42-192 0 0,-11-199 227 0 0,-6 29-227 0 0,0-6 64 0 0,5-57 99 0 0,5 19-163 0 0,-1-20 146 0 0,-3 19-146 0 0,-7 17 115 0 0,1-1-63 0 0,6 4-52 0 0,-4-109 25 0 0,-1 148-17 0 0,-1-70 101 0 0,1-57-69 0 0,-1 26 36 0 0,3 1 0 0 0,7 31-76 0 0,0-15 196 0 0,-3 7-196 0 0,-5-65 7 0 0,9 72 127 0 0,-4-41-76 0 0,-4-29-67 0 0,-2 0 1 0 0,-1 1-1 0 0,-1-1 0 0 0,-4 19 9 0 0,-10 64-53 0 0,8-55 182 0 0,3-31-95 0 0,0 18-34 0 0,0 11 95 0 0,2-22-9 0 0,0 19-86 0 0,2-12 59 0 0,-4 19-59 0 0,-1 3 69 0 0,3-25-69 0 0,1-17 0 0 0,1-1 0 0 0,1 1 0 0 0,0 0 0 0 0,2 15 0 0 0,-1-27-501 0 0,0 0 701 0 0,0 0 0 0 0,0-1 0 0 0,0 1 0 0 0,0 0 0 0 0,1 0-200 0 0,6 6-2149 0 0,5-5-5935 0 0,-6-5-1285 0 0</inkml:trace>
  <inkml:trace contextRef="#ctx0" brushRef="#br0" timeOffset="9485.234">604 7482 7368 0 0,'-28'-3'922'0'0,"-14"-7"1383"0"0,5 0-918 0 0,35 10-1054 0 0,0 0-1 0 0,0-1 0 0 0,-1 1 0 0 0,1 0 0 0 0,0 0 1 0 0,0 0-1 0 0,0 1 0 0 0,-1-1 0 0 0,1 0 1 0 0,0 1-1 0 0,0 0-332 0 0,1-1 225 0 0,1 0-7 0 0,0 0 16 0 0,0 0 79 0 0,0 0 37 0 0,15 6 1360 0 0,8-6-681 0 0,0 0 0 0 0,0-1 0 0 0,12-3-1029 0 0,27-2 695 0 0,203-16 296 0 0,31-1-345 0 0,-154 18-313 0 0,189-2-17 0 0,10-1-189 0 0,-70 2 728 0 0,56 13-855 0 0,-215 0 92 0 0,251 19 30 0 0,29-3-43 0 0,-339-21-82 0 0,210 11 295 0 0,-165-10-205 0 0,54 1 32 0 0,-130-4-197 0 0,257 0-1019 0 0,-266 0 578 0 0</inkml:trace>
  <inkml:trace contextRef="#ctx0" brushRef="#br0" timeOffset="13443.865">13 3882 17791 0 0,'-12'-10'2082'0'0,"12"10"-1413"0"0,0 0 224 0 0,0 0 41 0 0,0 0-117 0 0,0 1-786 0 0,1 0-1 0 0,-1 1 1 0 0,0-1-1 0 0,1 0 1 0 0,-1 1 0 0 0,0-1-1 0 0,0 0 1 0 0,0 1-1 0 0,0-1 1 0 0,0 2-31 0 0,0 1 86 0 0,16 77 1043 0 0,-4 1 1 0 0,-3 4-1130 0 0,-9-81-60 0 0,1 9 397 0 0,-5-23 242 0 0,-7-38-174 0 0,3 0 0 0 0,0-20-405 0 0,5 46 0 0 0,1-1 0 0 0,1 0 0 0 0,1 1 0 0 0,1-1 0 0 0,1 0 0 0 0,1 0 0 0 0,-2 17 8 0 0,0 0-1 0 0,1 0 1 0 0,0 1 0 0 0,0-1-1 0 0,0 0 1 0 0,0 1 0 0 0,1 0-1 0 0,0-1 1 0 0,0 1 0 0 0,0 0-1 0 0,2-2-7 0 0,-4 5 2 0 0,1 0 1 0 0,-1 0-1 0 0,0 0 0 0 0,0 0 1 0 0,0 0-1 0 0,1 0 0 0 0,-1 0 0 0 0,1 1 1 0 0,-1-1-1 0 0,1 0 0 0 0,-1 1 0 0 0,1-1 1 0 0,-1 1-1 0 0,1 0 0 0 0,-1-1 0 0 0,1 1 1 0 0,-1 0-1 0 0,1 0 0 0 0,0 0 1 0 0,-1 0-1 0 0,1 0 0 0 0,-1 0 0 0 0,1 1 1 0 0,-1-1-1 0 0,1 1 0 0 0,-1-1 0 0 0,1 1 1 0 0,-1-1-1 0 0,1 1 0 0 0,-1 0 1 0 0,1-1-1 0 0,-1 1 0 0 0,0 0 0 0 0,0 0 1 0 0,1 0-1 0 0,-1 0 0 0 0,1 1-2 0 0,2 3 0 0 0,1 0 0 0 0,-1 1 0 0 0,1-1 0 0 0,-2 1 0 0 0,1 0 0 0 0,-1 0 0 0 0,1 0 0 0 0,-2 1 0 0 0,1-1 0 0 0,-1 1 0 0 0,0-1 0 0 0,0 3 0 0 0,2 7 0 0 0,-1-1 0 0 0,-1 1 0 0 0,-1 0 0 0 0,0 12 0 0 0,4 91 219 0 0,-5-118-195 0 0,0-1-103 0 0,0-14-93 0 0,0-25 177 0 0,1-1 1 0 0,2 1-1 0 0,2 0 0 0 0,9-34-5 0 0,-11 61 105 0 0,1 1-1 0 0,0-1 0 0 0,1 1 0 0 0,1-1-104 0 0,-5 9-2 0 0,1-1 1 0 0,0 1 0 0 0,0 0-1 0 0,0 0 1 0 0,1 0 0 0 0,-1 0-1 0 0,1 0 1 0 0,-1 1 0 0 0,1-1-1 0 0,0 1 1 0 0,0-1 0 0 0,0 1-1 0 0,0 0 1 0 0,1 0-1 0 0,0 0 2 0 0,-3 2 59 0 0,-1 0-1 0 0,1-1 0 0 0,0 1 0 0 0,0 0 1 0 0,0 0-1 0 0,-1 0 0 0 0,1 0 1 0 0,0 0-1 0 0,0 0 0 0 0,-1 0 0 0 0,1 0 1 0 0,0 0-1 0 0,0 0 0 0 0,0 0 0 0 0,-1 0 1 0 0,1 1-1 0 0,0-1 0 0 0,0 0 0 0 0,-1 0 1 0 0,1 1-1 0 0,0-1 0 0 0,-1 1 0 0 0,1-1 1 0 0,0 1-59 0 0,0 0 25 0 0,0 0 1 0 0,1 1-1 0 0,-1-1 1 0 0,0 1-1 0 0,0-1 1 0 0,0 1-1 0 0,0 0 1 0 0,0-1 0 0 0,-1 1-1 0 0,1 1-25 0 0,2 6-68 0 0,0 0 0 0 0,-1 0-1 0 0,-1 0 1 0 0,0 2 68 0 0,0-7 101 0 0,6 65-6 0 0,-4 62-95 0 0,-1-44 22 0 0,-2-59-1896 0 0,1 1-4466 0 0,0-4-2893 0 0</inkml:trace>
  <inkml:trace contextRef="#ctx0" brushRef="#br0" timeOffset="15122.981">2188 35 11520 0 0,'0'0'886'0'0,"0"2"-351"0"0,-4 4 549 0 0,1 3 66 0 0,0 0 1 0 0,1 0 0 0 0,0 1-1 0 0,0-1 1 0 0,1 0-1 0 0,0 2-1150 0 0,-1 59 870 0 0,3-48-405 0 0,-1-8-376 0 0,1-1-1 0 0,1 0 0 0 0,0 0 0 0 0,1-1 0 0 0,0 1 0 0 0,1 0 1 0 0,3 6-89 0 0,-6-18 238 0 0,-1-1 28 0 0,0-1-213 0 0,1 1 1 0 0,-1 0-1 0 0,0 0 1 0 0,1-1-1 0 0,-1 1 1 0 0,0-1-1 0 0,0 1 1 0 0,1 0-1 0 0,-1-1 1 0 0,0 1-1 0 0,0 0 1 0 0,0-1-1 0 0,1 1 1 0 0,-1-1-1 0 0,0 1 1 0 0,0-1-1 0 0,0 1 1 0 0,0-1-1 0 0,0 1 1 0 0,0 0-1 0 0,0-1 1 0 0,0 1-1 0 0,0-1 1 0 0,0 1-1 0 0,0-1 1 0 0,0 1-54 0 0,-1-14 589 0 0,-3-24 18 0 0,0 12-464 0 0,2 0 0 0 0,1 0 0 0 0,1-10-143 0 0,0 27 15 0 0,1 1 0 0 0,0-1 0 0 0,1 1 0 0 0,0-1 1 0 0,1 1-1 0 0,-1-1 0 0 0,1 1 0 0 0,1 0 1 0 0,0 1-1 0 0,0-1 0 0 0,0 0 0 0 0,2 0-15 0 0,-4 5 35 0 0,0 1-1 0 0,-1 0 1 0 0,1 0 0 0 0,0 0-1 0 0,0 1 1 0 0,0-1-1 0 0,0 0 1 0 0,0 1 0 0 0,0-1-1 0 0,0 1 1 0 0,1 0 0 0 0,-1-1-1 0 0,1 1 1 0 0,-1 0-1 0 0,1 1 1 0 0,-1-1 0 0 0,1 0-1 0 0,-1 1 1 0 0,1-1-1 0 0,0 1 1 0 0,-1 0 0 0 0,1 0-1 0 0,0 0 1 0 0,-1 0-1 0 0,1 1 1 0 0,-1-1 0 0 0,1 1-1 0 0,0-1 1 0 0,-1 1-1 0 0,1 0 1 0 0,-1 0 0 0 0,0 0-35 0 0,3 1 48 0 0,-1 0 1 0 0,0 1-1 0 0,1-1 1 0 0,-1 1-1 0 0,0 0 1 0 0,-1 0-1 0 0,1 0 1 0 0,-1 1-1 0 0,1-1 1 0 0,-1 1-1 0 0,0 0 1 0 0,0 0-1 0 0,-1 0 1 0 0,1 0-1 0 0,-1 1 1 0 0,0-1-1 0 0,0 1-48 0 0,5 19 80 0 0,-1 0 0 0 0,-1 1 0 0 0,-2 0 0 0 0,0 0 0 0 0,-1 0 0 0 0,-2 13-80 0 0,3 32 47 0 0,-1-57-927 0 0,1 0-331 0 0</inkml:trace>
  <inkml:trace contextRef="#ctx0" brushRef="#br0" timeOffset="22354.132">2061 5773 13824 0 0,'0'0'1061'0'0,"-6"-3"-772"0"0,6 3 6915 0 0,93-13-4773 0 0,1 4 0 0 0,-1 5 0 0 0,44 5-2431 0 0,79 8-34 0 0,-28 0-37 0 0,-159-9-895 0 0,1-1 0 0 0,27-6 966 0 0,19-7-9423 0 0,-75 14 7250 0 0,-1 0-9 0 0</inkml:trace>
  <inkml:trace contextRef="#ctx0" brushRef="#br0" timeOffset="23068.494">2149 5754 23039 0 0,'-20'0'2507'0'0,"18"0"-2492"0"0,2-1-15 0 0,-1 1 1 0 0,1 0-1 0 0,0 0 0 0 0,-1 0 1 0 0,1 0-1 0 0,-1 0 0 0 0,1 0 0 0 0,0 0 1 0 0,-1 0-1 0 0,1 0 0 0 0,-1 0 1 0 0,1 0-1 0 0,-1 0 0 0 0,1 1 0 0 0,0-1 1 0 0,-1 0-1 0 0,1 0 0 0 0,-1 0 1 0 0,1 1-1 0 0,0-1 0 0 0,-1 0 0 0 0,1 1 15 0 0,0-1-1 0 0,0 1 1 0 0,0-1-1 0 0,0 1 0 0 0,0-1 1 0 0,1 1-1 0 0,-1-1 1 0 0,0 1-1 0 0,0-1 1 0 0,0 1-1 0 0,0-1 1 0 0,1 0-1 0 0,-1 1 1 0 0,0-1-1 0 0,1 1 0 0 0,-1-1 1 0 0,0 0-1 0 0,1 1 1 0 0,-1-1-1 0 0,0 0 1 0 0,1 1-1 0 0,-1-1 1 0 0,1 0-1 0 0,-1 1 0 0 0,0-1 1 0 0,1 0-1 0 0,0 0-14 0 0,-1 0 53 0 0,12 8 365 0 0,1-1 1 0 0,0 0-1 0 0,0-1 0 0 0,1 0 1 0 0,2-1-419 0 0,30 14 514 0 0,32 19 86 0 0,-3 3-1 0 0,66 48-599 0 0,-128-79 14 0 0,0 0-1 0 0,-2 1 1 0 0,1 1-1 0 0,-1 0 1 0 0,-1 0-1 0 0,0 1 1 0 0,-1 1-1 0 0,0-1 1 0 0,-1 1-1 0 0,0 1 1 0 0,-2 0 0 0 0,1 0-1 0 0,1 9-13 0 0,-7-20 8 0 0,0 0 0 0 0,0 1 0 0 0,0-1 0 0 0,-1 1 0 0 0,0-1 0 0 0,0 0 0 0 0,0 1-1 0 0,0-1 1 0 0,-1 1 0 0 0,0-1 0 0 0,0 0 0 0 0,0 1 0 0 0,0-1 0 0 0,-1 0 0 0 0,1 0 0 0 0,-1 0 0 0 0,0 0 0 0 0,0 0 0 0 0,-1 0 0 0 0,1 0 0 0 0,-2 0-8 0 0,-7 10 61 0 0,-1-2 1 0 0,0 1 0 0 0,-1-2 0 0 0,-13 10-62 0 0,0 0 35 0 0,-137 105 367 0 0,94-76-39 0 0,3 3 0 0 0,-17 21-363 0 0,63-56 133 0 0,13-12-67 0 0,-1 1-1 0 0,1 1 1 0 0,0-1-1 0 0,0 1 0 0 0,1 0 1 0 0,0 1-1 0 0,0 1-65 0 0,5-9 0 0 0,1-1 1 0 0,0 0-1 0 0,0 1 1 0 0,0-1-1 0 0,0 1 0 0 0,0-1 1 0 0,-1 1-1 0 0,1-1 0 0 0,0 1 1 0 0,0-1-1 0 0,0 1 0 0 0,0-1 1 0 0,0 1-1 0 0,0-1 1 0 0,0 1-1 0 0,0-1 0 0 0,1 0 1 0 0,-1 1-1 0 0,0-1 0 0 0,0 1 1 0 0,0-1-1 0 0,0 1 1 0 0,1-1-1 0 0,-1 1 0 0 0,0-1 1 0 0,0 0-1 0 0,1 1 0 0 0,12 7 22 0 0,16 0 10 0 0,54 1 48 0 0,-1-3 1 0 0,47-4-81 0 0,-53-1 28 0 0,143 4-17 0 0,7 10-11 0 0,-131-6 144 0 0,35-3-144 0 0,-101-9 189 0 0,-27 2-178 0 0,-1 1-11 0 0,-1-1 0 0 0,0 1 0 0 0,0 0 0 0 0,0-1 0 0 0,0 1 0 0 0,0-1 0 0 0,0 1 0 0 0,0-1 0 0 0,0 1 0 0 0,0 0 0 0 0,0-1 0 0 0,0 1 0 0 0,0-1 0 0 0,0 1 0 0 0,0-1 0 0 0,0 1 0 0 0,0 0 0 0 0,0-1 0 0 0,-1 1 0 0 0,1-1 0 0 0,0 1 0 0 0,0 0 0 0 0,0-1 0 0 0,-1 1 0 0 0,1 0 0 0 0,0-1 0 0 0,0 1 0 0 0,-1 0 0 0 0,1-1 0 0 0,0 1 0 0 0,-8-15-151 0 0,2 0 0 0 0,0 0 1 0 0,1-1-1 0 0,-2-10 151 0 0,-6-18-548 0 0,-1-11-1307 0 0,2 5-1363 0 0,5 29 818 0 0</inkml:trace>
  <inkml:trace contextRef="#ctx0" brushRef="#br0" timeOffset="23482.718">3059 5723 22895 0 0,'1'0'79'0'0,"-1"0"1"0"0,1 0-1 0 0,-1 0 0 0 0,1 0 0 0 0,-1 0 0 0 0,0 0 0 0 0,1 0 0 0 0,-1 0 1 0 0,1 0-1 0 0,-1 0 0 0 0,1 0 0 0 0,-1 0 0 0 0,1 1 0 0 0,-1-1 0 0 0,0 0 0 0 0,1 0 1 0 0,-1 0-1 0 0,1 1 0 0 0,-1-1 0 0 0,0 0 0 0 0,1 0 0 0 0,-1 1 0 0 0,0-1 1 0 0,1 0-1 0 0,-1 1 0 0 0,0-1 0 0 0,0 0 0 0 0,1 1 0 0 0,-1-1 0 0 0,0 0 0 0 0,0 1 1 0 0,1-1-1 0 0,-1 1-79 0 0,8 20-86 0 0,0-1 232 0 0,-7-17-84 0 0,1 0 1 0 0,-1 0-1 0 0,0 0 0 0 0,0 0 0 0 0,-1 1 0 0 0,1-1 0 0 0,-1 1-62 0 0,6 18 236 0 0,-6-21-236 0 0,3 4-52 0 0,-1 0 0 0 0,0 0 0 0 0,0 0 1 0 0,-1 0-1 0 0,1 0 0 0 0,-1 1 0 0 0,0-1 0 0 0,-1 1 52 0 0,1 1 75 0 0,0-1 0 0 0,1 1 0 0 0,-1-1 0 0 0,2 3-75 0 0,3 13-1677 0 0,-4-8-4216 0 0,-3-4-2084 0 0</inkml:trace>
  <inkml:trace contextRef="#ctx0" brushRef="#br1" timeOffset="65810.729">840 722 14336 0 0,'0'0'661'0'0,"0"0"-17"0"0,0 0-260 0 0,0 0 441 0 0,0 0 242 0 0,0 0 49 0 0,0 0-20 0 0,0 0-128 0 0,0 0-59 0 0,0 0-12 0 0,0 0-81 0 0,-5 13 280 0 0,2 4-298 0 0,1-1-1 0 0,1 1 1 0 0,0 0-1 0 0,1 13-797 0 0,-1 27 601 0 0,1-49-574 0 0,-1 2 121 0 0,0 1 0 0 0,0 0 1 0 0,-1-1-1 0 0,-1 0 1 0 0,1 1-1 0 0,-2 0-148 0 0,3-9 18 0 0,1-1-1 0 0,-1 1 1 0 0,0-1 0 0 0,1 1-1 0 0,-1-1 1 0 0,0 1 0 0 0,0-1-1 0 0,0 1 1 0 0,0-1 0 0 0,0 0-1 0 0,-1 0 1 0 0,1 0 0 0 0,0 0-1 0 0,-1 0 1 0 0,1 0-1 0 0,0 0 1 0 0,-1 0 0 0 0,1 0-1 0 0,-1 0 1 0 0,1-1 0 0 0,-1 1-1 0 0,0-1 1 0 0,1 1 0 0 0,-1-1-1 0 0,0 0 1 0 0,1 1 0 0 0,-1-1-1 0 0,0 0 1 0 0,1 0 0 0 0,-1 0-1 0 0,0 0 1 0 0,1-1 0 0 0,-1 1-1 0 0,0 0 1 0 0,1-1 0 0 0,-1 1-1 0 0,0-1 1 0 0,1 0 0 0 0,-1 1-1 0 0,1-1 1 0 0,-1 0-18 0 0,0 0-1 0 0,0 0 0 0 0,0-1 1 0 0,0 1-1 0 0,0 0 0 0 0,0-1 0 0 0,1 1 1 0 0,-1-1-1 0 0,1 0 0 0 0,-1 1 0 0 0,1-1 0 0 0,-1 0 1 0 0,1 0-1 0 0,-1-1 1 0 0,-12-31-14 0 0,2 6 19 0 0,-4-2 6 0 0,-9-27-11 0 0,20 42 108 0 0,5 14-102 0 0,0 0 0 0 0,0 0 1 0 0,0 0-1 0 0,0 0 1 0 0,0 0-1 0 0,0 0 0 0 0,0 0 1 0 0,0 1-1 0 0,0-1 0 0 0,0 0 1 0 0,0 0-1 0 0,1 0 1 0 0,-1 0-1 0 0,0 0 0 0 0,1 1 1 0 0,-1-1-1 0 0,0 0 0 0 0,1 0 1 0 0,-1 0-1 0 0,1 1 0 0 0,0-1-6 0 0,3-2 60 0 0,1 1-1 0 0,-1-1 1 0 0,1 1-1 0 0,0 0 1 0 0,0 1-1 0 0,0-1 1 0 0,3 1-60 0 0,1-2 81 0 0,39-10 180 0 0,-1 0 438 0 0,27-12-699 0 0,-51 15-17 0 0,1 2 0 0 0,0 1 1 0 0,0 0-1 0 0,2 2 17 0 0,27-10-5314 0 0,-46 13 3052 0 0</inkml:trace>
  <inkml:trace contextRef="#ctx0" brushRef="#br1" timeOffset="66222.159">989 879 3680 0 0,'0'0'167'0'0,"0"0"566"0"0,0 0 2275 0 0,1 5 9516 0 0,2 8-8327 0 0,-1-8-3914 0 0,0 0 0 0 0,0 0 0 0 0,-1 0 0 0 0,0 0 0 0 0,0 0 0 0 0,0 0 0 0 0,-1 0 0 0 0,1 1 0 0 0,-1 4-283 0 0,-2 10 1624 0 0,0 0 0 0 0,-1 0-1624 0 0,-1 12 711 0 0,2-20-788 0 0,0 18-616 0 0,2-28 617 0 0,0-1-1 0 0,0 1 1 0 0,0-1-1 0 0,0 1 0 0 0,1-1 1 0 0,-1 1-1 0 0,0-1 1 0 0,1 0-1 0 0,-1 1 0 0 0,1-1 1 0 0,0 0-1 0 0,0 1 1 0 0,-1-1-1 0 0,1 0 0 0 0,0 0 1 0 0,0 0-1 0 0,1 1 77 0 0,3 3-2024 0 0</inkml:trace>
  <inkml:trace contextRef="#ctx0" brushRef="#br2" timeOffset="73896.306">1501 1463 11024 0 0,'0'0'505'0'0,"0"0"-9"0"0,0 0-148 0 0,0 0 548 0 0,0 0 273 0 0,0 0 58 0 0,0 0-39 0 0,4 13 1542 0 0,-1-2-2221 0 0,-2 0 0 0 0,0 1 0 0 0,0-1 0 0 0,-1 1 0 0 0,0-1 0 0 0,-1 1 0 0 0,-1 6-509 0 0,-1 30 853 0 0,3-35-685 0 0,0 4 9 0 0,0-1-1 0 0,-2 8-176 0 0,1-19 49 0 0,1-1-1 0 0,-1 1 0 0 0,0-1 0 0 0,-1 0 0 0 0,1 1 0 0 0,-1-1 0 0 0,0 0 0 0 0,0 0 1 0 0,0 0-1 0 0,-1 0 0 0 0,0 1-48 0 0,3-5 24 0 0,-1 0 0 0 0,0 1 1 0 0,1-1-1 0 0,-1 1 0 0 0,0-1 1 0 0,0 0-1 0 0,1 1 0 0 0,-1-1 1 0 0,0 0-1 0 0,0 0 0 0 0,1 1 0 0 0,-1-1 1 0 0,0 0-1 0 0,0 0 0 0 0,1 0 1 0 0,-1 0-1 0 0,0 0 0 0 0,0 0 1 0 0,0 0-1 0 0,1-1 0 0 0,-1 1 0 0 0,0 0 1 0 0,0 0-1 0 0,1 0 0 0 0,-1-1 1 0 0,0 1-1 0 0,0 0 0 0 0,1-1 0 0 0,-1 1 1 0 0,0-1-1 0 0,1 1 0 0 0,-1-1-24 0 0,-3-1 82 0 0,1-1 1 0 0,-1 0-1 0 0,1 1 0 0 0,-1-1 0 0 0,0-2-82 0 0,-6-5-1 0 0,1 0 1 0 0,1-1-1 0 0,0 0 0 0 0,1 0 1 0 0,0 0-1 0 0,0-1 0 0 0,1 0 1 0 0,1-1-1 0 0,0 1 0 0 0,0-2 1 0 0,-2-6 22 0 0,-2-13 69 0 0,8 31-83 0 0,1 0-1 0 0,0-1 1 0 0,0 1 0 0 0,0 0-1 0 0,0 0 1 0 0,0 0 0 0 0,0 0-1 0 0,0 0 1 0 0,1 0 0 0 0,-1 0-1 0 0,1 0 1 0 0,0 0 0 0 0,0 0-1 0 0,0-1-7 0 0,3-8 338 0 0,-3 10-286 0 0,-1 0 1 0 0,0 0-1 0 0,1 0 1 0 0,-1 0-1 0 0,0 0 0 0 0,1 0 1 0 0,-1 0-1 0 0,1 0 1 0 0,0 0-1 0 0,-1 1 1 0 0,1-1-1 0 0,-1 0 0 0 0,1 0 1 0 0,0 1-1 0 0,0-1 1 0 0,-1 0-1 0 0,1 1 1 0 0,0-1-1 0 0,0 1 0 0 0,0-1 1 0 0,0 1-1 0 0,0 0 1 0 0,0-1-1 0 0,0 1-52 0 0,16-5 250 0 0,0 1 1 0 0,0 1-1 0 0,1 1 0 0 0,-1 0 1 0 0,10 1-251 0 0,22-3 636 0 0,79-15-396 0 0,-92 10-2652 0 0,-1-4-3411 0 0,-26 10 3792 0 0,-8 3-6550 0 0</inkml:trace>
  <inkml:trace contextRef="#ctx0" brushRef="#br2" timeOffset="74453.342">1671 1698 17247 0 0,'0'0'794'0'0,"0"0"-22"0"0,0 0-331 0 0,0 0 444 0 0,0 0 253 0 0,0 0 50 0 0,13-17 3010 0 0,-9 15-3968 0 0,0-1 0 0 0,1 1 0 0 0,-1 1 0 0 0,1-1 0 0 0,-1 1 0 0 0,1-1 0 0 0,0 1 0 0 0,-1 1-230 0 0,-2-1 49 0 0,0 1 0 0 0,0 0 0 0 0,0-1 0 0 0,0 1 0 0 0,0 0 0 0 0,1 0-1 0 0,-1 1 1 0 0,0-1 0 0 0,0 0 0 0 0,0 1 0 0 0,-1-1 0 0 0,1 1 0 0 0,0 0 0 0 0,0-1 0 0 0,0 1 0 0 0,0 0 0 0 0,0 0 0 0 0,-1 0-1 0 0,2 1-48 0 0,-2 0 44 0 0,0-1-1 0 0,0 0 0 0 0,0 1 1 0 0,0-1-1 0 0,-1 1 0 0 0,1-1 1 0 0,-1 1-1 0 0,1-1 0 0 0,-1 1 0 0 0,1-1 1 0 0,-1 1-1 0 0,0 0 0 0 0,0-1 1 0 0,0 1-1 0 0,0-1 0 0 0,0 1 1 0 0,0 0-1 0 0,0-1 0 0 0,0 1 1 0 0,-1 0-44 0 0,-9 34 280 0 0,8-31-188 0 0,-1 3 7 0 0,-19 48 57 0 0,19-50-127 0 0,0 0 0 0 0,0 0 0 0 0,0-1 0 0 0,-1 0 0 0 0,0 0 0 0 0,0 0 0 0 0,0 0 0 0 0,-1 0-29 0 0,5-5 7 0 0,-1 1 0 0 0,1-1 1 0 0,-1 0-1 0 0,1 0 1 0 0,0 0-1 0 0,0 1 0 0 0,-1-1 1 0 0,1 0-1 0 0,0 0 0 0 0,-1 1 1 0 0,1-1-1 0 0,0 0 1 0 0,0 1-1 0 0,0-1 0 0 0,-1 0 1 0 0,1 1-1 0 0,0-1 0 0 0,0 1 1 0 0,0-1-1 0 0,0 0 1 0 0,0 1-1 0 0,0-1 0 0 0,0 0 1 0 0,0 1-1 0 0,0-1 0 0 0,0 1 1 0 0,0-1-1 0 0,0 0 1 0 0,0 1-1 0 0,0-1 0 0 0,0 1 1 0 0,0-1-1 0 0,0 0 0 0 0,0 1 1 0 0,0-1-1 0 0,0 0 1 0 0,1 1-8 0 0,0 0 45 0 0,-1-1 1 0 0,1 1 0 0 0,0 0 0 0 0,1-1 0 0 0,-1 1 0 0 0,0 0 0 0 0,0-1 0 0 0,0 1 0 0 0,0-1 0 0 0,0 0-1 0 0,0 1 1 0 0,1-1-46 0 0,36 4 786 0 0,-20-5-786 0 0,0-1 0 0 0,1 0 0 0 0,11-5 0 0 0,15-1 0 0 0,-36 7-1594 0 0,0 0 0 0 0,1 1 1 0 0,6 1 1593 0 0,6 0-5355 0 0,-17-1-4380 0 0</inkml:trace>
  <inkml:trace contextRef="#ctx0" brushRef="#br3" timeOffset="86773.546">3910 3281 5528 0 0,'0'0'422'0'0,"-1"-2"-1169"0"0,-1-5 17551 0 0,-1 45-14562 0 0,2 15-1417 0 0,1-31-256 0 0,-1 0-1 0 0,-2 11-568 0 0,1 22 402 0 0,0-48-346 0 0,1 0 1 0 0,-1 1-1 0 0,0-1 1 0 0,0 0-1 0 0,-4 6-56 0 0,5-11 31 0 0,0 1 0 0 0,0-1 0 0 0,0 0 1 0 0,-1 0-1 0 0,1 1 0 0 0,-1-1 0 0 0,0 0 0 0 0,0-1 0 0 0,1 1 0 0 0,-1 0 0 0 0,0 0 1 0 0,0-1-1 0 0,-1 1 0 0 0,1-1 0 0 0,0 0 0 0 0,0 0 0 0 0,-1 0 0 0 0,0 1-31 0 0,1-2 24 0 0,1 0-1 0 0,-1-1 1 0 0,0 1 0 0 0,1 0-1 0 0,-1 0 1 0 0,1-1 0 0 0,-1 1-1 0 0,0-1 1 0 0,1 1 0 0 0,-1-1-1 0 0,1 0 1 0 0,0 1 0 0 0,-1-1-1 0 0,1 0 1 0 0,0 0 0 0 0,-1 0-1 0 0,1 0 1 0 0,0 0 0 0 0,0-1-1 0 0,0 1 1 0 0,-1-1-24 0 0,-3-4 72 0 0,-1 0 1 0 0,1-1 0 0 0,-3-5-73 0 0,1 1 9 0 0,0-1 0 0 0,1-1 0 0 0,0 1 0 0 0,1-1 0 0 0,0 0 0 0 0,1 0-1 0 0,1-1 1 0 0,0 1 0 0 0,1-1 0 0 0,0 1 0 0 0,1-1 0 0 0,1 0 0 0 0,0 0 0 0 0,2-13-9 0 0,-2 26 18 0 0,1-1 0 0 0,-1 1 0 0 0,0-1-1 0 0,1 1 1 0 0,0-1 0 0 0,-1 1 0 0 0,1-1 0 0 0,0 1-1 0 0,0 0 1 0 0,-1-1 0 0 0,1 1 0 0 0,0 0 0 0 0,1 0 0 0 0,-1 0-1 0 0,0 0 1 0 0,0 0 0 0 0,0 0 0 0 0,1 0 0 0 0,-1 0-1 0 0,0 0 1 0 0,1 0 0 0 0,-1 1 0 0 0,1-1 0 0 0,-1 0-18 0 0,7-1 84 0 0,0-1 0 0 0,0 1 0 0 0,0 1 0 0 0,4-1-84 0 0,4-1 189 0 0,9-3-124 0 0,53-11 1133 0 0,58-4-1198 0 0,-126 21-747 0 0,1-1-1 0 0,-1-1 1 0 0,0 0-1 0 0,1-1 1 0 0,-1 1 0 0 0,0-2-1 0 0,3-1 748 0 0,-7 2-9271 0 0</inkml:trace>
  <inkml:trace contextRef="#ctx0" brushRef="#br3" timeOffset="87296.968">4071 3445 15232 0 0,'0'0'696'0'0,"0"0"-14"0"0,0 0-281 0 0,-2 13 3769 0 0,1-7-3514 0 0,0 0 0 0 0,0 0 1 0 0,0-1-1 0 0,1 1 0 0 0,0 0 1 0 0,0 0-1 0 0,1 0 0 0 0,0-1 1 0 0,1 6-657 0 0,-2-6 318 0 0,3 11 410 0 0,-2-12-661 0 0,0 0 1 0 0,0 1-1 0 0,0-1 0 0 0,-1 1 1 0 0,1-1-1 0 0,-1 1 0 0 0,0-1 1 0 0,-1 1-1 0 0,1-1 0 0 0,-1 2-67 0 0,-2-17 868 0 0,2-7-776 0 0,2 10-45 0 0,0-1 0 0 0,1 1 0 0 0,0 0 0 0 0,1-1 0 0 0,0 1-1 0 0,0 0 1 0 0,2-3-47 0 0,-3 8 53 0 0,0-1 0 0 0,1 1 0 0 0,-1-1-1 0 0,1 1 1 0 0,0 0 0 0 0,0 0 0 0 0,0 0 0 0 0,0 0-1 0 0,1 0 1 0 0,-1 1 0 0 0,1 0 0 0 0,-1-1-1 0 0,1 1 1 0 0,0 1 0 0 0,3-2-53 0 0,-1 1 97 0 0,1 0 0 0 0,-1 0 0 0 0,1 1 0 0 0,6-1-97 0 0,-10 2 35 0 0,0-1-1 0 0,-1 1 0 0 0,1 0 1 0 0,0 0-1 0 0,0 1 0 0 0,0-1 1 0 0,-1 1-1 0 0,1-1 0 0 0,0 1 0 0 0,0 0 1 0 0,-1 0-1 0 0,3 1-34 0 0,-4-1 8 0 0,0 0 0 0 0,0 0 0 0 0,0 0 1 0 0,0 0-1 0 0,0 0 0 0 0,0 1 0 0 0,0-1 0 0 0,0 0 0 0 0,-1 0 0 0 0,1 1 0 0 0,-1-1 0 0 0,1 1 1 0 0,-1-1-1 0 0,1 0 0 0 0,-1 1 0 0 0,0-1 0 0 0,0 1-8 0 0,2 24 43 0 0,-3-11-37 0 0,0 0 0 0 0,-1 0 0 0 0,-2 4-6 0 0,-3 25-74 0 0,5-25-1400 0 0,2-12 567 0 0</inkml:trace>
  <inkml:trace contextRef="#ctx0" brushRef="#br4" timeOffset="94712.21">2194 2212 5528 0 0,'0'0'249'0'0,"0"0"-1"0"0,0 0 168 0 0,0 0 1277 0 0,0 0 578 0 0,0 0 117 0 0,0 0-209 0 0,0 0-957 0 0,0 0-419 0 0,0 0-89 0 0,0 0-76 0 0,0 0-281 0 0,17 9 286 0 0,-12-7-1867 0 0,0 1 0 0 0,1-1 0 0 0,-1 1 0 0 0,5 0 1224 0 0,0-1-1709 0 0</inkml:trace>
  <inkml:trace contextRef="#ctx0" brushRef="#br4" timeOffset="95051.751">2470 2380 3680 0 0,'0'0'167'0'0,"1"0"-7"0"0,13 8 10658 0 0,-4 4-7158 0 0,-1 0-3411 0 0,-3-7-400 0 0,1 0-5058 0 0,-4-1-541 0 0</inkml:trace>
  <inkml:trace contextRef="#ctx0" brushRef="#br4" timeOffset="95403.925">2715 2549 10136 0 0,'0'0'464'0'0,"0"0"-10"0"0,0 0-294 0 0,3 2 364 0 0,-1 1-1 0 0,1-1 1 0 0,-1 0-1 0 0,0 1 0 0 0,1-1 1 0 0,-1 1-1 0 0,0 0 1 0 0,-1-1-1 0 0,2 2-523 0 0,-1 0-320 0 0,0-1 1 0 0,0 0-1 0 0,0 0 0 0 0,1 0 0 0 0,2 2 320 0 0,-1-2-1254 0 0</inkml:trace>
  <inkml:trace contextRef="#ctx0" brushRef="#br4" timeOffset="95404.925">2947 2724 11600 0 0,'-2'3'1242'0'0,"5"1"-987"0"0,0 0 0 0 0,0 0-1 0 0,0 0 1 0 0,1 0-1 0 0,0-1 1 0 0,0 0 0 0 0,1 2-255 0 0,13 12-3331 0 0,-17-16 2149 0 0</inkml:trace>
  <inkml:trace contextRef="#ctx0" brushRef="#br4" timeOffset="95734.711">3156 2892 6912 0 0,'0'0'314'0'0,"0"0"-6"0"0,2 5-186 0 0,-1-4 110 0 0,0 1 1 0 0,0 0-1 0 0,0-1 1 0 0,0 1 0 0 0,0-1-1 0 0,0 0 1 0 0,0 1-1 0 0,1-1 1 0 0,-1 0-1 0 0,0 1 1 0 0,1-1-1 0 0,-1 0 1 0 0,1 0-1 0 0,0 0 1 0 0,-1-1 0 0 0,1 1-1 0 0,-1 0 1 0 0,1-1-1 0 0,1 1-232 0 0,13 7-314 0 0,-2-2-1018 0 0,-10-5 664 0 0</inkml:trace>
  <inkml:trace contextRef="#ctx0" brushRef="#br4" timeOffset="95735.711">3352 3000 5064 0 0,'0'0'389'0'0,"10"14"4496"0"0,-8-11-3991 0 0,0 1 1 0 0,-1-1-1 0 0,0 1 0 0 0,1-1 0 0 0,0 5-894 0 0,-2-5-133 0 0,1 0 0 0 0,0 0 0 0 0,0 0 0 0 0,0 0 1 0 0,1 0-1 0 0,-1 0 0 0 0,1 0 0 0 0,-1-1 0 0 0,2 2 133 0 0,1 0-4917 0 0</inkml:trace>
  <inkml:trace contextRef="#ctx0" brushRef="#br4" timeOffset="101065.414">3266 1054 1840 0 0,'-4'-2'1686'0'0,"0"1"0"0"0,0-1 1 0 0,1 0-1 0 0,-1 0 0 0 0,0 0 0 0 0,-2-2-1686 0 0,4 2 385 0 0,-1 0 0 0 0,1 1 0 0 0,0-1 0 0 0,-1 1-1 0 0,1 0 1 0 0,-1 0 0 0 0,1 0 0 0 0,-1 0 0 0 0,1 0-1 0 0,-1 0 1 0 0,0 1 0 0 0,0-1 0 0 0,1 1 0 0 0,-1 0-1 0 0,0 0 1 0 0,0 0 0 0 0,1 0 0 0 0,-1 0 0 0 0,0 0-385 0 0,-6 3 264 0 0,0-1 1 0 0,1 1-1 0 0,-1 1 1 0 0,1 0-1 0 0,0 0 1 0 0,0 0 0 0 0,0 1-1 0 0,1 0 1 0 0,-1 1-265 0 0,-15 13 483 0 0,0 1 0 0 0,0 3-483 0 0,17-17 111 0 0,-2 2-8 0 0,1 0-1 0 0,0 1 1 0 0,0 0-1 0 0,0 1 1 0 0,1-1-1 0 0,1 1 1 0 0,0 0-1 0 0,0 1 1 0 0,1-1-1 0 0,0 1 1 0 0,1 0-1 0 0,0 0 1 0 0,1 0-1 0 0,0 1 1 0 0,1-1-1 0 0,0 8-102 0 0,0-6 25 0 0,2 0 0 0 0,0 0 0 0 0,1 1-1 0 0,0-1 1 0 0,1 0 0 0 0,0-1 0 0 0,1 1-1 0 0,0 0 1 0 0,1-1 0 0 0,1 0 0 0 0,0 0-1 0 0,0-1 1 0 0,2 1 0 0 0,0 0-25 0 0,2 1 20 0 0,0-1 1 0 0,0 0 0 0 0,2 0-1 0 0,-1-1 1 0 0,12 9-21 0 0,-13-13 24 0 0,0-1-1 0 0,0 0 1 0 0,0-1 0 0 0,1 0 0 0 0,0 0 0 0 0,0-1-1 0 0,0 0 1 0 0,5 0-24 0 0,-1-1 76 0 0,0 0-1 0 0,-1-1 0 0 0,1-1 1 0 0,0-1-1 0 0,0 0 0 0 0,0-1 1 0 0,-1 0-1 0 0,1-1 1 0 0,0-1-1 0 0,-1 0 0 0 0,0-1 1 0 0,1 0-1 0 0,8-6-75 0 0,-13 6 68 0 0,0-1 0 0 0,-1 0 0 0 0,1-1 0 0 0,-1 0 0 0 0,0 0 0 0 0,-1-1 0 0 0,0 0 0 0 0,0-1-1 0 0,0 0 1 0 0,-1 0 0 0 0,0 0 0 0 0,-1-1 0 0 0,0 0 0 0 0,0 0 0 0 0,-1-1 0 0 0,0 0 0 0 0,-1 0 0 0 0,0 0 0 0 0,0 0-68 0 0,0-8 13 0 0,0 0 1 0 0,-1 0-1 0 0,0 0 1 0 0,-2 0-1 0 0,0-1 1 0 0,-1 1-1 0 0,-1 0 1 0 0,-1-1-1 0 0,-1 1 0 0 0,0 0 1 0 0,-1 0-1 0 0,-1 0 1 0 0,-1 1-1 0 0,0 0 1 0 0,-1 0-1 0 0,-1 0 1 0 0,-1 1-1 0 0,0 0 1 0 0,-1 1-1 0 0,0 0 1 0 0,-8-7-15 0 0,11 14-69 0 0,0 0-1 0 0,0 1 0 0 0,-1 0 0 0 0,0 1 0 0 0,-1 0 0 0 0,1 0 0 0 0,-1 1 0 0 0,0 0 0 0 0,0 0 0 0 0,-1 1 0 0 0,1 0 0 0 0,-1 1 0 0 0,0 0 0 0 0,0 1 0 0 0,0 0 0 0 0,-1 0 0 0 0,1 1 0 0 0,0 0 0 0 0,0 1 0 0 0,-1 0 0 0 0,1 1 0 0 0,0 0 0 0 0,-1 1 1 0 0,1 0-1 0 0,0 0 0 0 0,0 1 0 0 0,1 0 0 0 0,-1 1 0 0 0,1 0 0 0 0,-1 1 0 0 0,1 0 0 0 0,-4 3 71 0 0,-16 14-995 0 0</inkml:trace>
  <inkml:trace contextRef="#ctx0" brushRef="#br4" timeOffset="102438.7">1663 2981 14280 0 0,'-2'-2'60'0'0,"-6"-3"736"0"0,-1-1 0 0 0,0 2 0 0 0,0-1 1 0 0,0 1-1 0 0,-7-2-796 0 0,13 5 60 0 0,0 0-1 0 0,0 1 0 0 0,0-1 1 0 0,0 1-1 0 0,0 0 1 0 0,0 0-1 0 0,0 0 1 0 0,1 0-1 0 0,-1 1 0 0 0,0-1 1 0 0,0 1-1 0 0,0-1 1 0 0,0 1-1 0 0,1 0 1 0 0,-1 0-1 0 0,0 1 1 0 0,1-1-1 0 0,-1 0 0 0 0,1 1 1 0 0,-1 0-1 0 0,1-1 1 0 0,-1 2-60 0 0,-5 4 42 0 0,0 1 1 0 0,1 0-1 0 0,0 1 1 0 0,0 0 0 0 0,1 0-1 0 0,0 1 1 0 0,0-1-1 0 0,1 1 1 0 0,-1 4-43 0 0,-5 13 106 0 0,2 1-1 0 0,-7 28-105 0 0,11-36 158 0 0,1 0 0 0 0,1 0 0 0 0,1 1-1 0 0,1-1 1 0 0,1 1 0 0 0,0-1-1 0 0,4 20-157 0 0,-3-29 73 0 0,2 0 0 0 0,-1 0 0 0 0,1 0 0 0 0,1 0 0 0 0,0 0 0 0 0,1-1-1 0 0,0 0 1 0 0,0 0 0 0 0,1 0 0 0 0,0-1 0 0 0,1 1 0 0 0,0-1-1 0 0,0-1 1 0 0,9 8-73 0 0,-10-11 27 0 0,0 0 0 0 0,1 0 0 0 0,-1-1 0 0 0,1 0 0 0 0,0-1 0 0 0,0 1-1 0 0,0-1 1 0 0,0 0 0 0 0,1-1 0 0 0,-1 0 0 0 0,2 0-27 0 0,3 0 39 0 0,-1-1 0 0 0,1 0 0 0 0,-1 0 0 0 0,1-1 0 0 0,-1-1 0 0 0,1 0 0 0 0,3-1-39 0 0,5-2 172 0 0,0-1 0 0 0,-1-1 0 0 0,1 0 0 0 0,-1-2 0 0 0,0 0 0 0 0,-1-1 1 0 0,0-1-1 0 0,6-5-172 0 0,-13 7 55 0 0,-1 0 1 0 0,0-1 0 0 0,0 0-1 0 0,0 0 1 0 0,-2-1-1 0 0,1 0 1 0 0,-1-1 0 0 0,0 0-1 0 0,-1 0 1 0 0,-1-1 0 0 0,0 0-1 0 0,0 0 1 0 0,-1 0 0 0 0,-1-1-1 0 0,0 0 1 0 0,-1 0-1 0 0,0 0 1 0 0,-1 0 0 0 0,0 0-1 0 0,-1-8-55 0 0,0 7 2 0 0,-1 1-1 0 0,-1-1 0 0 0,0 0 1 0 0,-1 1-1 0 0,0-1 0 0 0,-1 1 0 0 0,-1 0 1 0 0,0 0-1 0 0,-1 0 0 0 0,0 0 1 0 0,-1 1-1 0 0,0-1 0 0 0,-1 2 0 0 0,0-1 1 0 0,-1 1-1 0 0,0 0 0 0 0,-1 0 1 0 0,-1 1-1 0 0,1 1 0 0 0,-1-1-1 0 0,-1 2-38 0 0,1 1-1 0 0,-1 0 1 0 0,0 1 0 0 0,0 0-1 0 0,0 0 1 0 0,-1 1 0 0 0,0 1-1 0 0,0 0 1 0 0,0 1-1 0 0,-1 0 1 0 0,1 0 0 0 0,-1 2-1 0 0,1 0 1 0 0,-2 0 38 0 0,6 0-190 0 0,-1 1 0 0 0,1 1 0 0 0,-1-1 0 0 0,1 2 0 0 0,-1-1 0 0 0,1 1 0 0 0,-1 0 0 0 0,1 1 0 0 0,0 0 0 0 0,0 0 0 0 0,0 0 0 0 0,1 1 0 0 0,-1 1 0 0 0,1-1 0 0 0,0 1 1 0 0,0 0-1 0 0,0 1 0 0 0,1 0 0 0 0,0 0 0 0 0,0 0 0 0 0,0 1 190 0 0,-15 23-7617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4:36.4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396 313 11520 0 0,'0'0'886'0'0,"0"0"-190"0"0,0 0 1370 0 0,0 0 659 0 0,0 0 128 0 0,0 0-264 0 0,0 0-1206 0 0,3 14 1320 0 0,9 27-3030 0 0,-1 1 1 0 0,2 16 326 0 0,-8-29-2329 0 0,-3-24 537 0 0</inkml:trace>
  <inkml:trace contextRef="#ctx0" brushRef="#br0" timeOffset="363.003">497 303 22319 0 0,'0'0'506'0'0,"0"0"71"0"0,0 0 32 0 0,0 0-65 0 0,0 13 1288 0 0,22 84 1786 0 0,2 1-7129 0 0,-22-87-6056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4:57.7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23 22087 0 0,'-1'-1'61'0'0,"1"1"0"0"0,-1 0 0 0 0,1 0-1 0 0,-1 0 1 0 0,1 0 0 0 0,-1 0 0 0 0,1 0-1 0 0,-1 0 1 0 0,1 0 0 0 0,-1 0 0 0 0,1 0-1 0 0,-1 0 1 0 0,1 0 0 0 0,-1 0 0 0 0,1 0-1 0 0,-1 1 1 0 0,1-1 0 0 0,-1 0 0 0 0,1 0-1 0 0,-1 1 1 0 0,1-1 0 0 0,0 0 0 0 0,-1 0-1 0 0,1 1 1 0 0,-1-1 0 0 0,1 0 0 0 0,0 1-1 0 0,-1-1 1 0 0,1 1 0 0 0,0-1 0 0 0,-1 1-1 0 0,1-1 1 0 0,0 1 0 0 0,0-1 0 0 0,0 0-1 0 0,-1 1 1 0 0,1-1 0 0 0,0 1 0 0 0,0-1-1 0 0,0 1 1 0 0,0 0 0 0 0,0-1 0 0 0,0 1-61 0 0,-5 27-405 0 0,4-24 572 0 0,-13 238-343 0 0,11-154 301 0 0,2 102 160 0 0,2-94-231 0 0,3 179 99 0 0,5 13-153 0 0,-3-183-185 0 0,1-56-3400 0 0,-6-38 1643 0 0</inkml:trace>
  <inkml:trace contextRef="#ctx0" brushRef="#br0" timeOffset="866.61">34 16 10592 0 0,'-7'-11'752'0'0,"7"10"-697"0"0,-1 1 0 0 0,1 0 0 0 0,-1-1-1 0 0,1 1 1 0 0,0 0 0 0 0,-1-1 0 0 0,1 1 0 0 0,-1 0-1 0 0,1 0 1 0 0,0-1 0 0 0,-1 1 0 0 0,1 0 0 0 0,-1 0 0 0 0,1 0-1 0 0,-1 0 1 0 0,1 0 0 0 0,-1 0 0 0 0,1 0 0 0 0,-1 0-1 0 0,1 0 1 0 0,-1 0 0 0 0,1 0 0 0 0,-1 0 0 0 0,1 0-1 0 0,-1 0-54 0 0,0 1 103 0 0,0-1 0 0 0,1 1 0 0 0,-1 0 0 0 0,0-1 0 0 0,0 1 0 0 0,1 0 0 0 0,-1 0 0 0 0,0 0 0 0 0,1-1 0 0 0,-1 1 0 0 0,1 0 0 0 0,-1 0-1 0 0,1 0 1 0 0,-1 0 0 0 0,1 0 0 0 0,0 0 0 0 0,0 0 0 0 0,-1 0 0 0 0,1 0 0 0 0,0 0 0 0 0,0 0 0 0 0,0 0 0 0 0,0 0 0 0 0,0 0 0 0 0,0 1-103 0 0,4 31 1423 0 0,-4-26-1191 0 0,0-1 0 0 0,1 1 0 0 0,0 0-1 0 0,0-1 1 0 0,1 1 0 0 0,0 2-232 0 0,5 20 671 0 0,1 14 236 0 0,3 1 0 0 0,15 40-907 0 0,-21-69 76 0 0,1 3-14 0 0,1 0 0 0 0,0-1-1 0 0,2 0 1 0 0,0-1-1 0 0,6 8-61 0 0,-12-18 53 0 0,1 0 0 0 0,1-1 0 0 0,-1 1-1 0 0,1-1 1 0 0,0 0 0 0 0,0 0 0 0 0,0-1-1 0 0,1 0 1 0 0,0 0 0 0 0,0 0 0 0 0,0 0-1 0 0,0-1 1 0 0,0 0 0 0 0,1-1 0 0 0,-1 1-1 0 0,3-1-52 0 0,-3-1 45 0 0,-1 0 0 0 0,1-1 0 0 0,-1 0 0 0 0,1 0-1 0 0,0-1 1 0 0,-1 1 0 0 0,1-1 0 0 0,-1-1 0 0 0,0 1 0 0 0,1-1-1 0 0,-1 0 1 0 0,0 0 0 0 0,0 0 0 0 0,0-1 0 0 0,2-1-45 0 0,11-7 386 0 0,-1-1 1 0 0,-1 0-1 0 0,8-8-386 0 0,-11 8 179 0 0,-1 0-1 0 0,0-1 0 0 0,-1-1 0 0 0,-1 0 1 0 0,0 0-1 0 0,-1-1 0 0 0,1-1-178 0 0,15-34 937 0 0,10-29-937 0 0,-13 29 407 0 0,-15 30-330 0 0,8-15-10 0 0,-13 32-55 0 0,-1 1 1 0 0,0 0 0 0 0,1-1-1 0 0,0 1 1 0 0,-1 0 0 0 0,1 0-1 0 0,0 0 1 0 0,0 0 0 0 0,0 0-1 0 0,0 0 1 0 0,2 0-13 0 0,-3 2 9 0 0,-1-1-1 0 0,1 1 1 0 0,-1 0 0 0 0,1 0-1 0 0,-1 0 1 0 0,1 0 0 0 0,-1 0-1 0 0,0 0 1 0 0,1 0 0 0 0,-1 0-1 0 0,1 0 1 0 0,-1 0 0 0 0,1 0-1 0 0,-1 0 1 0 0,1 0 0 0 0,-1 0-1 0 0,1 0 1 0 0,-1 0 0 0 0,1 0-1 0 0,-1 1 1 0 0,0-1 0 0 0,1 0 0 0 0,-1 0-1 0 0,1 1 1 0 0,-1-1 0 0 0,0 0-1 0 0,1 1 1 0 0,-1-1 0 0 0,0 0-1 0 0,1 1 1 0 0,-1-1 0 0 0,0 0-1 0 0,0 1 1 0 0,1-1 0 0 0,-1 1-1 0 0,0-1 1 0 0,0 0 0 0 0,0 1-1 0 0,1-1 1 0 0,-1 1 0 0 0,0-1-1 0 0,0 1-8 0 0,6 23 109 0 0,-6-22-89 0 0,6 38 296 0 0,-1 26-316 0 0,0-9 132 0 0,21 376 701 0 0,-33-144-146 0 0,0-197-593 0 0,-4 80 563 0 0,10-118-1067 0 0,2 0 1 0 0,4 9 409 0 0,1-23-2316 0 0,0-14-3814 0 0,3-1-2683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05.9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59 12896 0 0,'0'-7'2364'0'0,"-2"10"2089"0"0,0 6-613 0 0,2-4-4610 0 0,-3 96 2157 0 0,6 47-1387 0 0,10 17 144 0 0,-12-158-234 0 0,8 63 453 0 0,-7-61-849 0 0,0 0 1 0 0,0 0-1 0 0,1 0 1 0 0,1-1-1 0 0,-1 1 1 0 0,4 3 485 0 0,-5-8-1875 0 0</inkml:trace>
  <inkml:trace contextRef="#ctx0" brushRef="#br0" timeOffset="617.454">17 65 12728 0 0,'-1'-5'874'0'0,"-3"-19"-489"0"0,3 23-64 0 0,1 1 0 0 0,0-1 1 0 0,-1 0-1 0 0,1 0 1 0 0,-1 0-1 0 0,1 0 0 0 0,-1 0 1 0 0,0 1-1 0 0,1-1 1 0 0,-1 0-1 0 0,0 0 0 0 0,1 1 1 0 0,-1-1-322 0 0,0 1 941 0 0,1 2-699 0 0,-1-1-1 0 0,1 1 1 0 0,0-1-1 0 0,-1 1 1 0 0,1 0 0 0 0,0-1-1 0 0,0 1 1 0 0,0 0-1 0 0,0-1 1 0 0,0 1 0 0 0,0 0-1 0 0,0 0 1 0 0,1 0-242 0 0,-1 0 191 0 0,2 12-44 0 0,0 0 1 0 0,1 0-1 0 0,0 0 0 0 0,1 0 0 0 0,1 0 1 0 0,4 9-148 0 0,-5-14 79 0 0,0 0 1 0 0,1-1 0 0 0,0 0 0 0 0,1 0-1 0 0,-1 0 1 0 0,1-1 0 0 0,1 0 0 0 0,-1 0-1 0 0,1-1 1 0 0,6 5-80 0 0,-12-10 20 0 0,1 0 0 0 0,0 1 0 0 0,0-1-1 0 0,0 0 1 0 0,0 0 0 0 0,0 0 0 0 0,0 0 0 0 0,0 0-1 0 0,0-1 1 0 0,0 1 0 0 0,0-1 0 0 0,1 1 0 0 0,-1-1-1 0 0,0 0 1 0 0,0 0 0 0 0,1 0 0 0 0,-1 0-1 0 0,0 0 1 0 0,1 0-20 0 0,-1-1 20 0 0,0 0-1 0 0,0 0 1 0 0,-1 0-1 0 0,1 0 0 0 0,0 0 1 0 0,-1 0-1 0 0,1 0 1 0 0,-1-1-1 0 0,1 1 1 0 0,-1 0-1 0 0,1-1 0 0 0,-1 1 1 0 0,0-1-1 0 0,0 0 1 0 0,0 1-1 0 0,0-1 1 0 0,0 0-1 0 0,0 0 0 0 0,-1 0 1 0 0,1 1-1 0 0,0-3-19 0 0,4-10 27 0 0,-2-1 1 0 0,1 1-1 0 0,-2-1 0 0 0,1-12-27 0 0,-2 11 21 0 0,-1 0 0 0 0,0 0 0 0 0,-1 0 0 0 0,-1 0 0 0 0,-1 0 0 0 0,0 0 0 0 0,-2-1-21 0 0,3 6 200 0 0,4 13 240 0 0,5 20 200 0 0,4 48-248 0 0,2 61-392 0 0,-7 73 651 0 0,-2-71-462 0 0,-4-122-146 0 0,0 5 207 0 0,1 0 0 0 0,1 0 1 0 0,0-1-1 0 0,2 8-250 0 0,0-16-852 0 0,-1-5-2024 0 0,0-3-6215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16.1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 13824 0 0,'7'-6'-841'0'0,"-3"1"4039"0"0,-2 3 3386 0 0,-1 10-2149 0 0,-1-2-4342 0 0,4 54 222 0 0,-4 37-315 0 0,0-27 87 0 0,3 0-87 0 0,-3-64-279 0 0,0-4 60 0 0,0 0 0 0 0,0-1 0 0 0,0 1 0 0 0,0-1 0 0 0,0 1 0 0 0,1 0 0 0 0,-1-1 0 0 0,0 1 0 0 0,1-1 0 0 0,-1 1 0 0 0,2 1 219 0 0,1 0-1480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16.5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0 21679 0 0,'0'0'994'0'0,"0"0"-22"0"0,0 0-512 0 0,2 11 1660 0 0,0 44 46 0 0,-2 0 1 0 0,-5 25-2167 0 0,1-23-1973 0 0,2 0-1 0 0,4 14 1974 0 0,0-59-9628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16.9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23 22719 0 0,'-2'-1'405'0'0,"-5"-1"1693"0"0,7 2-1905 0 0,0 0 39 0 0,1 0 0 0 0,104-2 2245 0 0,-70 0-3894 0 0,0-2 0 0 0,1-2 1417 0 0,-20 4-4504 0 0,-11 1 1076 0 0,6-1-4162 0 0</inkml:trace>
  <inkml:trace contextRef="#ctx0" brushRef="#br0" timeOffset="342.455">59 124 21743 0 0,'0'0'496'0'0,"-11"4"1430"0"0,11-4-1734 0 0,6 0 314 0 0,16-2 60 0 0,0 0 0 0 0,0-1 0 0 0,16-5-566 0 0,23-4-2940 0 0,-46 11-5585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15.1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90 17103 0 0,'-4'-11'3674'0'0,"3"16"-1781"0"0,1 24-853 0 0,0-16-425 0 0,-6 163 782 0 0,-5 128-1009 0 0,9-103 682 0 0,2-198-1099 0 0,-1 20-443 0 0,2 0 1 0 0,0 1-1 0 0,2-1 1 0 0,3 12 471 0 0,0-18-3114 0 0,-6-17 1458 0 0</inkml:trace>
  <inkml:trace contextRef="#ctx0" brushRef="#br0" timeOffset="683.244">19 106 15488 0 0,'-16'-44'3146'0'0,"18"55"3047"0"0,5 25-6231 0 0,6 1 331 0 0,1 0-1 0 0,1-1 1 0 0,2-1 0 0 0,2 0 0 0 0,1-2 0 0 0,1 0 0 0 0,4 1-293 0 0,-24-33 7 0 0,0 0 0 0 0,-1 1 0 0 0,1-1 0 0 0,0 0 0 0 0,0 0 0 0 0,0 0 0 0 0,0 0 0 0 0,0-1-1 0 0,1 1 1 0 0,-1 0 0 0 0,0 0 0 0 0,0-1 0 0 0,0 1 0 0 0,1-1 0 0 0,-1 1 0 0 0,0-1 0 0 0,1 1 0 0 0,-1-1 0 0 0,1 0 0 0 0,-1 0 0 0 0,0 1 0 0 0,1-1-1 0 0,-1 0 1 0 0,0 0 0 0 0,1 0 0 0 0,-1-1 0 0 0,1 1 0 0 0,-1 0 0 0 0,0-1 0 0 0,1 1 0 0 0,-1 0 0 0 0,0-1 0 0 0,1 0 0 0 0,-1 1 0 0 0,0-1-1 0 0,0 0 1 0 0,0 1 0 0 0,0-1 0 0 0,1 0 0 0 0,-1 0 0 0 0,0 0 0 0 0,0 0 0 0 0,0-1-7 0 0,5-5 21 0 0,0 1-1 0 0,-1-1 1 0 0,0 0-1 0 0,-1-1 1 0 0,1 1 0 0 0,1-5-21 0 0,2-7 1 0 0,0-1 0 0 0,-1 1 0 0 0,-1-1 0 0 0,-1 0 0 0 0,2-17-1 0 0,-2-2 35 0 0,-2 1-1 0 0,-1-26-34 0 0,-2 56 113 0 0,0 1 1 0 0,-1-1-1 0 0,0 0 0 0 0,0 0 1 0 0,-1 1-1 0 0,-2-8-113 0 0,4 15 104 0 0,0 13-32 0 0,2 19 82 0 0,4 27-154 0 0,1 21 198 0 0,-13 367 1577 0 0,6-430-1774 0 0,-1-4 20 0 0,-1 131 108 0 0,3-106-59 0 0,5 20-70 0 0,-5-49-56 0 0,0 0 1 0 0,0 1-1 0 0,2-1 0 0 0,-1 0 1 0 0,1 0-1 0 0,0 0 0 0 0,1-1 1 0 0,0 3 55 0 0,-3-11-115 0 0,-1 0 1 0 0,0 0 0 0 0,0 0-1 0 0,0 1 1 0 0,0-1 0 0 0,1 0-1 0 0,-1 0 1 0 0,0 0 0 0 0,0 1-1 0 0,1-1 1 0 0,-1 0 0 0 0,0 0-1 0 0,0 0 1 0 0,1 0 0 0 0,-1 0-1 0 0,0 1 1 0 0,0-1 0 0 0,1 0-1 0 0,-1 0 1 0 0,0 0 0 0 0,0 0-1 0 0,1 0 1 0 0,-1 0 0 0 0,0 0-1 0 0,1 0 1 0 0,-1 0 0 0 0,0 0-1 0 0,0 0 1 0 0,1 0-1 0 0,-1 0 1 0 0,0 0 0 0 0,1-1-1 0 0,-1 1 1 0 0,0 0 0 0 0,0 0-1 0 0,1 0 1 0 0,-1 0 0 0 0,0 0-1 0 0,0-1 1 0 0,0 1 0 0 0,1 0-1 0 0,-1 0 1 0 0,0 0 0 0 0,0-1-1 0 0,0 1 1 0 0,1 0 0 0 0,-1 0-1 0 0,0-1 1 0 0,0 1 0 0 0,0 0-1 0 0,0 0 1 0 0,0-1 0 0 0,0 1-1 0 0,0 0 115 0 0,4-5-8831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26.5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46 115 11056 0 0,'-3'-2'341'0'0,"0"-1"0"0"0,1 1 1 0 0,-1 0-1 0 0,0-1 1 0 0,1 0-1 0 0,-2-1-341 0 0,-19-31 7677 0 0,23 33-7252 0 0,-2-6 1740 0 0,7 8-615 0 0,10 9-724 0 0,-7 2-674 0 0,0 0 1 0 0,-1 0-1 0 0,0 1 0 0 0,-1 0 1 0 0,0 0-1 0 0,0 0 0 0 0,-2 1 0 0 0,1 3-152 0 0,8 28 759 0 0,3 36-759 0 0,-10-49 203 0 0,14 73 51 0 0,23 106-295 0 0,-26-145 744 0 0,5 6-703 0 0,-19-61 111 0 0,0 0 0 0 0,1 0 0 0 0,0-1 0 0 0,1 1 0 0 0,0-1 0 0 0,0 0 0 0 0,1-1 0 0 0,1 1-1 0 0,-1-1 1 0 0,2 0-111 0 0,-8-7 18 0 0,1-1 0 0 0,-1 1 0 0 0,1 0 0 0 0,0-1-1 0 0,0 1 1 0 0,-1-1 0 0 0,1 0 0 0 0,0 1 0 0 0,0-1-1 0 0,-1 1 1 0 0,1-1 0 0 0,0 0 0 0 0,0 0 0 0 0,0 0-1 0 0,0 1 1 0 0,-1-1 0 0 0,1 0 0 0 0,0 0-1 0 0,0 0 1 0 0,0 0 0 0 0,0 0 0 0 0,0 0 0 0 0,0-1-18 0 0,0 1 26 0 0,1-1 1 0 0,-1 0 0 0 0,0 1 0 0 0,1-1-1 0 0,-1 0 1 0 0,0 0 0 0 0,0 0-1 0 0,0 0 1 0 0,0 0 0 0 0,0 0 0 0 0,0 0-1 0 0,0 0 1 0 0,0-1-27 0 0,2-3 66 0 0,0 1-1 0 0,0-1 1 0 0,-1-1 0 0 0,1 1-1 0 0,-1 0 1 0 0,0-1-1 0 0,-1 1-65 0 0,9-42 144 0 0,-1-1 0 0 0,1-42-144 0 0,-2-98-82 0 0,-5 83 59 0 0,10-50 23 0 0,-3 83 392 0 0,9-19-392 0 0,-18 85-429 0 0,4-15 1074 0 0,-3 18-6258 0 0,0 8 2620 0 0,0 1-5664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24.6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42 14744 0 0,'-12'-1'-185'0'0,"1"-1"5018"0"0,11 2-4750 0 0,0 0 1 0 0,0 0-1 0 0,0 0 1 0 0,0 0-1 0 0,0 0 1 0 0,0 0-1 0 0,1 0 1 0 0,-1 0 0 0 0,0 0-1 0 0,0 0 1 0 0,0 0-1 0 0,0 0 1 0 0,0 0-1 0 0,0 0 1 0 0,0 0-1 0 0,0 0 1 0 0,0 0-1 0 0,0 0 1 0 0,0 0-1 0 0,0 0 1 0 0,0 0 0 0 0,0 0-1 0 0,0 0 1 0 0,0 0-1 0 0,0 0 1 0 0,0 0-1 0 0,0 0 1 0 0,0-1-1 0 0,0 1 1 0 0,0 0-1 0 0,0 0 1 0 0,0 0-1 0 0,0 0 1 0 0,0 0 0 0 0,0 0-1 0 0,0 0 1 0 0,0 0-1 0 0,0 0 1 0 0,0 0-1 0 0,0 0 1 0 0,0 0-1 0 0,0 0 1 0 0,0 0-1 0 0,0 0 1 0 0,0 0-1 0 0,0 0 1 0 0,0 0 0 0 0,0-1-1 0 0,0 1 1 0 0,0 0-1 0 0,0 0 1 0 0,0 0-1 0 0,0 0 1 0 0,0 0-1 0 0,0 0 1 0 0,0 0-1 0 0,0 0 1 0 0,0 0-1 0 0,0 0-82 0 0,14-2 2079 0 0,143-10-146 0 0,97-2-1527 0 0,-209 15-264 0 0,-3 1-4146 0 0,-41-2 2440 0 0</inkml:trace>
  <inkml:trace contextRef="#ctx0" brushRef="#br0" timeOffset="662.101">21 54 18199 0 0,'0'0'830'0'0,"-1"0"-14"0"0,0 1-456 0 0,1 0-316 0 0,0-1 1 0 0,0 0-1 0 0,0 1 0 0 0,0-1 1 0 0,0 0-1 0 0,0 1 1 0 0,0-1-1 0 0,0 0 0 0 0,0 1 1 0 0,0-1-1 0 0,0 0 1 0 0,0 1-1 0 0,0-1 0 0 0,1 0 1 0 0,-1 1-1 0 0,0-1 1 0 0,0 0-1 0 0,0 1 1 0 0,0-1-1 0 0,1 0 0 0 0,-1 0 1 0 0,0 1-1 0 0,0-1 1 0 0,1 0-1 0 0,-1 0 0 0 0,0 0 1 0 0,0 1-1 0 0,1-1 1 0 0,-1 0-1 0 0,0 0 0 0 0,1 0 1 0 0,-1 0-1 0 0,0 1 1 0 0,1-1-1 0 0,-1 0-44 0 0,11 6 922 0 0,55 20 2510 0 0,-30-13-2096 0 0,16 9-1336 0 0,-42-17 108 0 0,-1 0 0 0 0,1 1-1 0 0,-1 0 1 0 0,0 0 0 0 0,0 1-1 0 0,-1 1 1 0 0,2 1-108 0 0,7 8 89 0 0,-5-5-8 0 0,0 1 0 0 0,-1 0 0 0 0,1 4-81 0 0,-8-12 9 0 0,-1 1 0 0 0,0-1 0 0 0,0 1 0 0 0,0 0 0 0 0,-1 0 0 0 0,0 0 1 0 0,0 0-1 0 0,-1 0 0 0 0,0 0 0 0 0,1 5-9 0 0,-2-1 35 0 0,0 0 0 0 0,-1 1 0 0 0,0-1 0 0 0,0 1 0 0 0,-1-1 1 0 0,0 0-1 0 0,-1 0 0 0 0,0 0 0 0 0,-1 0 0 0 0,0-1 0 0 0,-3 6-35 0 0,-4 6 32 0 0,-2 0-1 0 0,0-1 0 0 0,0-1 1 0 0,-12 11-32 0 0,-73 73 93 0 0,64-63 519 0 0,2 1 0 0 0,-20 36-612 0 0,46-67 52 0 0,0 0 1 0 0,1 0-1 0 0,0 0 0 0 0,1 1 0 0 0,-2 7-52 0 0,5-15 17 0 0,1 0 0 0 0,-1-1-1 0 0,1 1 1 0 0,0 0-1 0 0,-1 0 1 0 0,1-1-1 0 0,1 1 1 0 0,-1 0-1 0 0,0 0 1 0 0,1-1-1 0 0,-1 1 1 0 0,1 0-17 0 0,0-1 21 0 0,0 0 1 0 0,0-1 0 0 0,0 1-1 0 0,0-1 1 0 0,0 1 0 0 0,0 0 0 0 0,0-1-1 0 0,0 0 1 0 0,1 1 0 0 0,-1-1-1 0 0,0 0 1 0 0,1 0 0 0 0,0 0 0 0 0,-1 0-1 0 0,1 0 1 0 0,-1 0 0 0 0,1 0-1 0 0,0 0 1 0 0,0-1-22 0 0,5 3 50 0 0,1-1 0 0 0,-1 0 1 0 0,0-1-1 0 0,1 0 0 0 0,0 0 0 0 0,-1-1 1 0 0,1 1-1 0 0,1-2-50 0 0,19-1-65 0 0,16-3 65 0 0,-19 1 31 0 0,35-4-38 0 0,-10 1 76 0 0,0 2 0 0 0,1 2 0 0 0,5 2-69 0 0,4 8 79 0 0,-27-3 130 0 0,8-5-241 0 0,-18 0-81 0 0,-23 1-59 0 0,0 0 277 0 0,0 0 119 0 0,0 0 28 0 0,0 0-28 0 0,-5-19-128 0 0,1 4-977 0 0,1 1 0 0 0,1-1 0 0 0,0 0 0 0 0,1 0 0 0 0,0 0-1 0 0,2-12 882 0 0,-1 12-10065 0 0</inkml:trace>
  <inkml:trace contextRef="#ctx0" brushRef="#br0" timeOffset="1119.354">517 7 17303 0 0,'-3'-6'1850'0'0,"4"6"4529"0"0,5 8-4343 0 0,4 10-2621 0 0,2 21-708 0 0,-9-29-182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07:46.7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20 343 17967 0 0,'-3'-13'1316'0'0,"3"13"-1259"0"0,0 0 1 0 0,0 0-1 0 0,0 0 0 0 0,-1 0 0 0 0,1 0 1 0 0,0 0-1 0 0,0-1 0 0 0,0 1 0 0 0,0 0 1 0 0,-1 0-1 0 0,1 0 0 0 0,0 0 0 0 0,0 0 0 0 0,0 0 1 0 0,-1 0-1 0 0,1 0 0 0 0,0 0 0 0 0,0 0 1 0 0,0 0-1 0 0,0 0 0 0 0,-1 1 0 0 0,1-1 1 0 0,0 0-1 0 0,0 0 0 0 0,0 0 0 0 0,0 0 1 0 0,0 0-1 0 0,-1 0 0 0 0,1 0 0 0 0,0 0 1 0 0,0 0-1 0 0,0 1 0 0 0,0-1 0 0 0,0 0 1 0 0,-1 0-1 0 0,1 0 0 0 0,0 0-57 0 0,-1 2 189 0 0,0-1 0 0 0,0 0-1 0 0,0 1 1 0 0,0-1 0 0 0,0 1 0 0 0,1-1 0 0 0,-1 1-1 0 0,0 0 1 0 0,1-1 0 0 0,-1 1 0 0 0,1 0 0 0 0,0-1-1 0 0,0 1-188 0 0,-1 13 386 0 0,1-1-1 0 0,0 0 0 0 0,1 1 1 0 0,1-1-1 0 0,0 0 0 0 0,3 5-385 0 0,7 28 546 0 0,7 10-546 0 0,-3-6 353 0 0,-1-10 476 0 0,19 38-829 0 0,4 13 608 0 0,4 42-139 0 0,-32-99-306 0 0,4 19 103 0 0,-8-29-45 0 0,1 0-1 0 0,2 0 1 0 0,9 22-221 0 0,-18-47 26 0 0,0 0 0 0 0,0 1 0 0 0,0-1 1 0 0,1 0-1 0 0,-1 1 0 0 0,0-1 0 0 0,0 0 0 0 0,0 0 0 0 0,0 0 0 0 0,0 1 0 0 0,0-1 0 0 0,1 0 1 0 0,-1 0-1 0 0,0 1 0 0 0,0-1 0 0 0,0 0 0 0 0,1 0 0 0 0,-1 0 0 0 0,0 0 0 0 0,0 1 1 0 0,0-1-1 0 0,1 0 0 0 0,-1 0 0 0 0,0 0 0 0 0,0 0 0 0 0,1 0 0 0 0,-1 0 0 0 0,0 0 0 0 0,0 0 1 0 0,1 0-1 0 0,-1 0 0 0 0,0 0 0 0 0,1 0 0 0 0,-1 0 0 0 0,0 0 0 0 0,0 0 0 0 0,1 0 1 0 0,-1 0-27 0 0,8-10 415 0 0,3-24-310 0 0,-9 28-46 0 0,15-52 3 0 0,-3-2 0 0 0,-2-1-62 0 0,7-38 192 0 0,31-88-192 0 0,-35 134 24 0 0,-5 17 28 0 0,2-1 0 0 0,12-26-52 0 0,-1 13 0 0 0,6-28 0 0 0,-28 74 8 0 0,0 1-1 0 0,0-1 1 0 0,0 1-1 0 0,-1-1 1 0 0,0 0 0 0 0,0 1-1 0 0,0-3-7 0 0,0 6-53 0 0,0 0-12 0 0,0 0-7 0 0,19-9-1283 0 0,-18 7 296 0 0,6-5 911 0 0,-6 4-2872 0 0,0 1-3474 0 0,-1 0-2076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26.9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0 284 14280 0 0,'0'0'1102'0'0,"18"5"7577"0"0,-12 0-7950 0 0,0 1 1 0 0,1-1 0 0 0,-2 1-1 0 0,1 0 1 0 0,2 4-730 0 0,10 10 433 0 0,28 30-147 0 0,-21-22-1296 0 0,2 0-1 0 0,3 1 1011 0 0,-22-23-3794 0 0,-7-6 1828 0 0</inkml:trace>
  <inkml:trace contextRef="#ctx0" brushRef="#br0" timeOffset="353.323">169 271 21743 0 0,'0'0'994'0'0,"0"0"-22"0"0,-8 15-122 0 0,7-3 273 0 0,0 1-1 0 0,1 0 0 0 0,1 3-1122 0 0,0 22 526 0 0,-13 126-1214 0 0,11-147-2907 0 0,1-13-5246 0 0</inkml:trace>
  <inkml:trace contextRef="#ctx0" brushRef="#br0" timeOffset="354.323">36 403 24503 0 0,'0'0'562'0'0,"0"0"72"0"0,0 0 37 0 0,0 0-78 0 0,12-2-365 0 0,44-16 342 0 0,-30 9-843 0 0,1 2-1 0 0,0 0 0 0 0,1 2 0 0 0,8-1 274 0 0,-15 4-9579 0 0</inkml:trace>
  <inkml:trace contextRef="#ctx0" brushRef="#br0" timeOffset="1869.608">284 11 9216 0 0,'-3'-3'334'0'0,"2"2"-195"0"0,0 1 0 0 0,1-1 1 0 0,-1 0-1 0 0,0 1 0 0 0,0-1 1 0 0,1 1-1 0 0,-1-1 0 0 0,0 1 0 0 0,0-1 1 0 0,0 1-1 0 0,0 0 0 0 0,0-1 1 0 0,1 1-1 0 0,-1 0 0 0 0,0 0 0 0 0,0-1 1 0 0,0 1-1 0 0,0 0-139 0 0,-2 6 5411 0 0,4 7-3552 0 0,4 9-1248 0 0,2 0-1 0 0,0-1 0 0 0,2 0 1 0 0,0 0-1 0 0,1-1 0 0 0,4 5-610 0 0,4 9 425 0 0,5 12 193 0 0,-2 2 1 0 0,-2 1-1 0 0,4 20-618 0 0,-14-32 332 0 0,0 0-1 0 0,-3 0 0 0 0,-1 0 1 0 0,-2 0-1 0 0,-1 5-331 0 0,-2 7 352 0 0,-3 0 0 0 0,-2 1-1 0 0,-2-2 1 0 0,-10 36-352 0 0,-3-10 324 0 0,-4 0-1 0 0,-22 45-323 0 0,29-77-282 0 0,-41 100 1038 0 0,21-46-5072 0 0,30-76-4854 0 0</inkml:trace>
  <inkml:trace contextRef="#ctx0" brushRef="#br0" timeOffset="2321.676">582 1104 22087 0 0,'0'0'1011'0'0,"0"0"-20"0"0,-1 0-639 0 0,-1 3-280 0 0,0-1-1 0 0,0 1 1 0 0,1 0 0 0 0,-1-1 0 0 0,0 1 0 0 0,1 0 0 0 0,0 0 0 0 0,0 0 0 0 0,0 0 0 0 0,0 0 0 0 0,0 0 0 0 0,0 0-1 0 0,0 3-71 0 0,0 6 728 0 0,1 1 0 0 0,0 12-728 0 0,0 3 392 0 0,-2 1-506 0 0,1-17-142 0 0,-1 1 0 0 0,2-1-1 0 0,0 0 1 0 0,0 1 0 0 0,2-1 0 0 0,-1 0-1 0 0,1 1 1 0 0,2 4 256 0 0,1-8-1892 0 0</inkml:trace>
  <inkml:trace contextRef="#ctx0" brushRef="#br0" timeOffset="2670.102">702 1142 11520 0 0,'0'0'184'0'0,"0"0"1"0"0,-1 0 0 0 0,1 0 0 0 0,0 0-1 0 0,-1 0 1 0 0,1 0 0 0 0,0 0 0 0 0,-1 0 0 0 0,1 0-1 0 0,-1 0 1 0 0,1 0 0 0 0,0 0 0 0 0,-1 0-1 0 0,1 0 1 0 0,0 0 0 0 0,-1 0 0 0 0,1 0-1 0 0,0 0 1 0 0,-1 0 0 0 0,1 1 0 0 0,0-1 0 0 0,-1 0-1 0 0,1 0 1 0 0,0 0 0 0 0,0 0 0 0 0,-1 1-1 0 0,1-1 1 0 0,0 0 0 0 0,-1 1-185 0 0,-4 11 6333 0 0,4 3-1763 0 0,0-3-4504 0 0,1-11-205 0 0,1 119 1974 0 0,-1-59-3228 0 0,1-1-6486 0 0,-1-43-840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23.8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293 454 10624 0 0,'0'0'488'0'0,"0"-1"-12"0"0,-2-7 2597 0 0,-3 11 1340 0 0,-1 5-1000 0 0,5-4-4350 0 0,-9 25 1865 0 0,2 1-1 0 0,1 0 1 0 0,2 0-1 0 0,-2 25-927 0 0,2 29 1369 0 0,4 11-1369 0 0,2-25 450 0 0,6 33-450 0 0,-3-71 52 0 0,1-1 0 0 0,2 0 0 0 0,0 0 0 0 0,7 12-52 0 0,-11-35 21 0 0,0 0-1 0 0,1-1 1 0 0,0 1-1 0 0,0-1 1 0 0,1 0-1 0 0,0 0 1 0 0,0 0-1 0 0,0 0 1 0 0,1-1-1 0 0,0 0 1 0 0,1 0-1 0 0,-1-1 1 0 0,1 1 0 0 0,0-2-1 0 0,0 1 1 0 0,1-1-1 0 0,5 3-20 0 0,-4-4 21 0 0,1 1 0 0 0,0-1-1 0 0,0 0 1 0 0,1-1 0 0 0,-1 0 0 0 0,0-1 0 0 0,1 0-1 0 0,-1-1 1 0 0,1 0 0 0 0,-1 0 0 0 0,1-1 0 0 0,-1 0-1 0 0,1-1 1 0 0,1-1-21 0 0,0-1 56 0 0,-1 0-1 0 0,1-1 0 0 0,-1 0 1 0 0,0-1-1 0 0,-1 0 0 0 0,0 0 1 0 0,1-1-1 0 0,-2-1 1 0 0,1 1-1 0 0,-1-2 0 0 0,-1 1 1 0 0,1-1-1 0 0,-2-1 1 0 0,4-4-56 0 0,5-8 100 0 0,-2 0 0 0 0,-1-1 0 0 0,0 0 0 0 0,-2-1 0 0 0,-1-1 0 0 0,2-6-100 0 0,-7 13 50 0 0,1-2 0 0 0,-2 1 0 0 0,-1-1 0 0 0,0 1 0 0 0,-2-1 1 0 0,0 0-1 0 0,-1-13-50 0 0,-3-2 166 0 0,-2-1 1 0 0,-1 1 0 0 0,-8-28-167 0 0,-44-142 554 0 0,58 205-549 0 0,0 0 0 0 0,0 0 0 0 0,0-1-1 0 0,0 1 1 0 0,0 0 0 0 0,0 0 0 0 0,0 0-1 0 0,0 0 1 0 0,0-1 0 0 0,0 1 0 0 0,0 0 0 0 0,0 0-1 0 0,-1 0 1 0 0,1 0 0 0 0,0-1 0 0 0,0 1-1 0 0,0 0 1 0 0,0 0 0 0 0,0 0 0 0 0,0 0-1 0 0,0 0 1 0 0,0-1 0 0 0,-1 1 0 0 0,1 0-1 0 0,0 0 1 0 0,0 0 0 0 0,0 0 0 0 0,0 0-1 0 0,0 0 1 0 0,-1 0 0 0 0,1 0 0 0 0,0 0 0 0 0,0 0-1 0 0,0-1 1 0 0,0 1 0 0 0,0 0 0 0 0,-1 0-1 0 0,1 0 1 0 0,0 0 0 0 0,0 0 0 0 0,0 0-5 0 0,0 1 11 0 0,0 0 1 0 0,1-1-1 0 0,-1 1 1 0 0,0 0-1 0 0,1-1 1 0 0,-1 1 0 0 0,1 0-1 0 0,-1-1 1 0 0,1 1-1 0 0,-1-1 1 0 0,1 1 0 0 0,0-1-1 0 0,-1 1 1 0 0,1-1-1 0 0,0 1 1 0 0,-1-1-1 0 0,1 1-11 0 0,2 0 16 0 0,0 1-1 0 0,0-1 0 0 0,0 0 0 0 0,1 0 1 0 0,-1 0-1 0 0,0 0 0 0 0,0 0 0 0 0,1-1 0 0 0,-1 0 1 0 0,0 1-1 0 0,1-1 0 0 0,-1 0 0 0 0,0-1 1 0 0,1 1-1 0 0,0-1-15 0 0,11-1 23 0 0,1-2-1 0 0,10-3-22 0 0,-15 4 36 0 0,2-2-225 0 0,-10 4-475 0 0,0-1 0 0 0,1 1 0 0 0,-1 0 0 0 0,0 0 0 0 0,1 1 0 0 0,1-1 664 0 0,-5 1-2134 0 0</inkml:trace>
  <inkml:trace contextRef="#ctx0" brushRef="#br0" timeOffset="343.042">151 446 21743 0 0,'0'0'496'0'0,"0"0"67"0"0,0 0 29 0 0,0 0-67 0 0,12-2 926 0 0,15-5 1288 0 0,19-3-2739 0 0,28-2-1088 0 0,-54 10-118 0 0</inkml:trace>
  <inkml:trace contextRef="#ctx0" brushRef="#br0" timeOffset="4186.289">252 1 16559 0 0,'-8'4'224'0'0,"0"0"0"0"0,0 1-1 0 0,1-1 1 0 0,0 2 0 0 0,0-1-1 0 0,0 1 1 0 0,1 0 0 0 0,-1 1-1 0 0,-3 5-223 0 0,-5 6 122 0 0,2 1 0 0 0,0 1 0 0 0,-1 3-122 0 0,-3 11 646 0 0,0 1 0 0 0,2 0 0 0 0,2 2 0 0 0,1-1 0 0 0,2 1 0 0 0,2 2-646 0 0,-4 22 915 0 0,4 0-1 0 0,2 1 1 0 0,2 24-915 0 0,4-41 254 0 0,2 0 0 0 0,2 0 0 0 0,2-1 0 0 0,2 1 0 0 0,2-1-1 0 0,1-1 1 0 0,3 0 0 0 0,1 0 0 0 0,2-2 0 0 0,2 0 0 0 0,16 23-254 0 0,-11-25-93 0 0,1-1 0 0 0,3-1-1 0 0,7 7 94 0 0,22 16-7616 0 0,-20-26-1167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51.7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0 20527 0 0,'-13'10'2060'0'0,"13"-5"-1668"0"0,7 1 234 0 0,7-3 198 0 0,21-2 181 0 0,-1 0 0 0 0,31-5-1005 0 0,-33 3-404 0 0,-11 4-4034 0 0,-14-1-3527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52.1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20991 0 0,'0'0'480'0'0,"0"0"67"0"0,0 0 28 0 0,0 0-70 0 0,9 6 84 0 0,0-3-281 0 0,1-1 0 0 0,0-1 0 0 0,-1 0 0 0 0,1 0 0 0 0,0-1 0 0 0,7 0-308 0 0,23 1 600 0 0,9 1-1794 0 0,-33-1-68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6:10.81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0 201 8288 0 0,'0'0'638'0'0,"0"0"-231"0"0,0 0 564 0 0,0 0 291 0 0,0 0 61 0 0,1 1-127 0 0,2 1-1031 0 0,0 0 0 0 0,-1 0 0 0 0,1-1 1 0 0,0 1-1 0 0,-1-1 0 0 0,1 0 0 0 0,0 0 0 0 0,0 0 1 0 0,0 0-1 0 0,0-1 0 0 0,0 1 0 0 0,0-1 0 0 0,0 0 1 0 0,1 1-166 0 0,10-1 601 0 0,-1-1 0 0 0,11-1-601 0 0,3-1 111 0 0,77-4 448 0 0,68-2 1106 0 0,-81 9-963 0 0,141 3 684 0 0,173 4-1649 0 0,-46-2 953 0 0,-88 16-54 0 0,-5 1-296 0 0,-162-18-153 0 0,60-7-187 0 0,-10-1 128 0 0,-36 1-54 0 0,-78 3-66 0 0,0 2 0 0 0,0 2 0 0 0,0 2 0 0 0,0 1 0 0 0,25 9-8 0 0,-44-9-160 0 0</inkml:trace>
  <inkml:trace contextRef="#ctx0" brushRef="#br0" timeOffset="1209.47">2997 0 17479 0 0,'0'0'396'0'0,"0"0"52"0"0,0 0 31 0 0,-5 0 94 0 0,1 0-442 0 0,3 0-61 0 0,1 0 1 0 0,0 0-1 0 0,0 0 0 0 0,-1 1 1 0 0,1-1-1 0 0,0 0 1 0 0,-1 0-1 0 0,1 0 0 0 0,0 0 1 0 0,0 1-1 0 0,-1-1 0 0 0,1 0 1 0 0,0 0-1 0 0,0 0 0 0 0,0 1 1 0 0,-1-1-1 0 0,1 0 0 0 0,0 0 1 0 0,0 1-1 0 0,0-1 0 0 0,0 0 1 0 0,0 0-1 0 0,-1 1 1 0 0,1-1-1 0 0,0 0 0 0 0,0 1 1 0 0,0-1-1 0 0,0 0 0 0 0,0 1 1 0 0,0-1-1 0 0,0 0 0 0 0,0 1-70 0 0,0 12 1048 0 0,0-10-1107 0 0,2 32 804 0 0,1 1-1 0 0,8 31-744 0 0,-1-5 356 0 0,-8-53-299 0 0,3 36 271 0 0,3 1-1 0 0,2-2 1 0 0,4 7-328 0 0,-11-41 64 0 0,1 0 0 0 0,0-1 0 0 0,0 1 0 0 0,2-1 0 0 0,-1 0 0 0 0,1 0 0 0 0,0 0 0 0 0,5 5-64 0 0,-9-13 12 0 0,-1 1 0 0 0,1-1 0 0 0,0 0-1 0 0,0 0 1 0 0,-1 0 0 0 0,1 0 0 0 0,0 0 0 0 0,0 0 0 0 0,0 0-1 0 0,0 0 1 0 0,0-1 0 0 0,0 1 0 0 0,0-1 0 0 0,0 0-1 0 0,0 1 1 0 0,0-1 0 0 0,0 0 0 0 0,0 0 0 0 0,0-1 0 0 0,0 1-1 0 0,0 0 1 0 0,0-1 0 0 0,0 1 0 0 0,0-1 0 0 0,0 1-1 0 0,0-1 1 0 0,0 0 0 0 0,0 0 0 0 0,0 0 0 0 0,0 0 0 0 0,-1 0-1 0 0,1-1-11 0 0,6-3 77 0 0,0-1 0 0 0,0 0 0 0 0,-1-1 0 0 0,0 0 0 0 0,0 0 0 0 0,0-1-77 0 0,6-8 58 0 0,-1 1-1 0 0,0-2 1 0 0,-1 0 0 0 0,-1 0-1 0 0,0-1 1 0 0,-2 0 0 0 0,0 0-1 0 0,-1-1 1 0 0,0 0 0 0 0,-2-1-1 0 0,0 1 1 0 0,-2-1-1 0 0,0-1-57 0 0,0-1 52 0 0,-2-1 0 0 0,-1 0-1 0 0,-1 0 1 0 0,-1 1-1 0 0,-1-1 1 0 0,-5-17-52 0 0,6 34 186 0 0,0 6-1 0 0,-1 13-234 0 0,2-3 18 0 0,1 0 0 0 0,0 0 0 0 0,1 0 0 0 0,1 5 31 0 0,1 9 87 0 0,7 137 474 0 0,-2 68 790 0 0,-7-214-1346 0 0,1-1-1 0 0,0 1 1 0 0,1-1 0 0 0,1 0-1 0 0,0 0 1 0 0,1 0-5 0 0,3 4-237 0 0,1 0 1 0 0,2 1 236 0 0,-11-18-1230 0 0,0-1-391 0 0,0 0-77 0 0,0 0-20 0 0</inkml:trace>
  <inkml:trace contextRef="#ctx0" brushRef="#br0" timeOffset="1554.206">3515 394 14280 0 0,'0'0'654'0'0,"0"0"-11"0"0,0 0-99 0 0,6 13 5609 0 0,5 8-1992 0 0,-9-17-3816 0 0,0 0-1 0 0,0 0 1 0 0,0-1-1 0 0,0 1 1 0 0,0 3-345 0 0,3 8 188 0 0,-1 0 1 0 0,-1 1 0 0 0,0-1-1 0 0,-2 1 1 0 0,1-1-1 0 0,-2 1 1 0 0,0 0 0 0 0,-1 0-1 0 0,-1 3-188 0 0,0-5-534 0 0,-11 83 1734 0 0,11-64-3711 0 0,4-1-4132 0 0,-2-16-2540 0 0</inkml:trace>
  <inkml:trace contextRef="#ctx0" brushRef="#br0" timeOffset="4703.657">3880 188 9672 0 0,'-1'-1'44'0'0,"1"1"1"0"0,-1 0 0 0 0,0-1 0 0 0,1 1-1 0 0,-1 0 1 0 0,0-1 0 0 0,0 1-1 0 0,1 0 1 0 0,-1 0 0 0 0,0 0-1 0 0,1 0 1 0 0,-1 0 0 0 0,0 0-1 0 0,0 0 1 0 0,1 0 0 0 0,-1 0 0 0 0,0 0-1 0 0,0 0 1 0 0,1 0 0 0 0,-1 1-1 0 0,0-1 1 0 0,1 0 0 0 0,-1 0-1 0 0,0 1 1 0 0,1-1 0 0 0,-1 0 0 0 0,0 1-1 0 0,1-1 1 0 0,-1 1 0 0 0,1-1-1 0 0,-1 1 1 0 0,1-1 0 0 0,-1 1-1 0 0,1 0 1 0 0,-1-1 0 0 0,1 1 0 0 0,-1-1-1 0 0,1 1 1 0 0,0 0 0 0 0,-1 0-45 0 0,1-1 824 0 0,0 0 37 0 0,0 0 32 0 0,14 14 3939 0 0,-7-12-4515 0 0,-1 0 0 0 0,1-1 0 0 0,0 0 0 0 0,-1 0 0 0 0,1 0 0 0 0,0-1 0 0 0,0 0 1 0 0,0-1-1 0 0,0 0 0 0 0,-1 0 0 0 0,1 0 0 0 0,3-1-317 0 0,29-4 704 0 0,71-3 401 0 0,89-5 74 0 0,-158 13-860 0 0,85 0-158 0 0,90 8-69 0 0,-87-4 106 0 0,-34-2-192 0 0,69-2 51 0 0,-57 0 141 0 0,-29 0-86 0 0,55 1-1 0 0,58 10-111 0 0,-175-9 6 0 0,-1-1 1 0 0,12-2-7 0 0,10 0-3 0 0,171-6 313 0 0,-132 14-236 0 0,-32-10-116 0 0,-33 4 90 0 0,0-1 0 0 0,0 0 1 0 0,0 0-1 0 0,0-1 0 0 0,-1 0 1 0 0,1-1-1 0 0,1 0-48 0 0,-11 2-1164 0 0,-1 1-5209 0 0,0 0-2241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6:06.691"/>
    </inkml:context>
    <inkml:brush xml:id="br0">
      <inkml:brushProperty name="width" value="0.025" units="cm"/>
      <inkml:brushProperty name="height" value="0.025" units="cm"/>
      <inkml:brushProperty name="color" value="#008C3A"/>
    </inkml:brush>
    <inkml:brush xml:id="br1">
      <inkml:brushProperty name="width" value="0.025" units="cm"/>
      <inkml:brushProperty name="height" value="0.025" units="cm"/>
    </inkml:brush>
  </inkml:definitions>
  <inkml:trace contextRef="#ctx0" brushRef="#br0">12 156 8752 0 0,'-2'-2'373'0'0,"1"0"1"0"0,0 1-1 0 0,0-1 0 0 0,0 0 1 0 0,0 0-1 0 0,0 1 1 0 0,0-1-1 0 0,0 0 0 0 0,1 0 1 0 0,-1 0-1 0 0,1 0 1 0 0,0 0-1 0 0,-1 0 1 0 0,1 0-1 0 0,0 0 0 0 0,0 0 1 0 0,0 0-1 0 0,0 0 1 0 0,1 0-1 0 0,-1 0 0 0 0,0 0 1 0 0,1 0-1 0 0,0 0 1 0 0,-1 0-1 0 0,1 0 0 0 0,0 0 1 0 0,0 0-1 0 0,0 0 1 0 0,1-1-374 0 0,4-6 1391 0 0,1 0 0 0 0,0 0 0 0 0,0 1 1 0 0,1 0-1 0 0,0-1-1391 0 0,1 1-504 0 0,-6 4 636 0 0,1 0 40 0 0,0 0 1 0 0,0 0-1 0 0,0 0 0 0 0,1 1 0 0 0,-1-1 1 0 0,1 1-1 0 0,0 0 0 0 0,2-1-172 0 0,-7 4 16 0 0,0 0 0 0 0,1 0 0 0 0,-1 0 0 0 0,0 0 0 0 0,1 0 0 0 0,-1 0 0 0 0,0 1 0 0 0,0-1 0 0 0,1 0 0 0 0,-1 0-1 0 0,0 0 1 0 0,1 0 0 0 0,-1 0 0 0 0,0 0 0 0 0,0 1 0 0 0,1-1 0 0 0,-1 0 0 0 0,0 0 0 0 0,0 1 0 0 0,1-1 0 0 0,-1 0 0 0 0,0 0 0 0 0,0 1 0 0 0,1-1 0 0 0,-1 0 0 0 0,0 0-1 0 0,0 1 1 0 0,0-1 0 0 0,0 0 0 0 0,0 1 0 0 0,0-1 0 0 0,1 1-16 0 0,2 10 82 0 0,1 29 52 0 0,-1 0 1 0 0,-3 0-1 0 0,-1 6-134 0 0,0 16 77 0 0,1-31-73 0 0,3 104 68 0 0,-1-112-54 0 0,1 0 0 0 0,1 0 0 0 0,0 0 0 0 0,7 17-18 0 0,-8-34 14 0 0,-1-1 0 0 0,1 1 1 0 0,0 0-1 0 0,0-1 0 0 0,1 1 0 0 0,1 1-14 0 0,-3-4 10 0 0,0-1-1 0 0,0 1 1 0 0,0-1 0 0 0,0 0-1 0 0,1 0 1 0 0,-1 0 0 0 0,1 0-1 0 0,-1 0 1 0 0,1-1 0 0 0,0 1-1 0 0,-1-1 1 0 0,1 0-1 0 0,0 0 1 0 0,1 1-10 0 0,-2-2 16 0 0,0 0-1 0 0,0 0 0 0 0,0 0 1 0 0,0 0-1 0 0,0-1 1 0 0,0 1-1 0 0,0 0 1 0 0,0-1-1 0 0,0 1 1 0 0,0-1-1 0 0,0 0 1 0 0,0 0-1 0 0,0 0 0 0 0,0 0 1 0 0,0 0-1 0 0,-1 0 1 0 0,1 0-1 0 0,0-1 1 0 0,0 1-16 0 0,4-5 67 0 0,1 0 1 0 0,-1-1-1 0 0,4-5-67 0 0,0-1 40 0 0,-1 0 0 0 0,-1-1 0 0 0,0 0-1 0 0,-1 0 1 0 0,0-1 0 0 0,-2 0 0 0 0,1 0 0 0 0,-2-1 0 0 0,0 1-1 0 0,0-7-39 0 0,4-31 87 0 0,-2-1-1 0 0,-3-23-86 0 0,-2 65 13 0 0,-1-15 8 0 0,-1-1 0 0 0,-2-2-21 0 0,1 8 75 0 0,0-1 0 0 0,2 0 0 0 0,1-10-75 0 0,0 28 96 0 0,0 7-23 0 0,0 14 22 0 0,0 23 57 0 0,-2 50 55 0 0,0-11-105 0 0,2-1 0 0 0,4 1 0 0 0,6 18-102 0 0,-10-90 116 0 0,1 1-1 0 0,0 0 1 0 0,0 0 0 0 0,0-1 0 0 0,1 0-1 0 0,0 1 1 0 0,0-1 0 0 0,0 0-1 0 0,3 3-115 0 0,-3-5-254 0 0,0-1-1 0 0,-1 0 0 0 0,1 0 0 0 0,0 0 0 0 0,1-1 0 0 0,-1 1 0 0 0,2 0 255 0 0,-2-1-1189 0 0,0 0-1 0 0,0-1 1 0 0,1 1-1 0 0,-1-1 1 0 0,0 0 0 0 0,1 0-1 0 0,-1 0 1 0 0,1 0-1 0 0,0-1 1190 0 0,1 1-8555 0 0</inkml:trace>
  <inkml:trace contextRef="#ctx0" brushRef="#br0" timeOffset="343.846">570 375 9672 0 0,'0'0'748'0'0,"0"0"-30"0"0,0 0 1710 0 0,0 0 797 0 0,0 4 4341 0 0,0 7-5654 0 0,1 37 3218 0 0,3 10-5130 0 0,0-24-1685 0 0,2 0-1 0 0,1 4 1686 0 0,-3-23-10101 0 0</inkml:trace>
  <inkml:trace contextRef="#ctx0" brushRef="#br1" timeOffset="14635.703">856 235 23495 0 0,'-4'-2'512'0'0,"0"0"112"0"0,-1 1 16 0 0,2-1 32 0 0,-1 2-544 0 0,2-1-128 0 0,2 1 0 0 0,0 0 0 0 0,0 0-88 0 0,0 0-40 0 0,2-2-16 0 0,2 0-6736 0 0,2 1-1343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6:22.4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222 1 7368 0 0,'-2'0'274'0'0,"0"-1"0"0"0,0 1 1 0 0,0 0-1 0 0,0 0 0 0 0,0 1 1 0 0,0-1-1 0 0,-1 0 0 0 0,1 1 1 0 0,0-1-1 0 0,0 1 0 0 0,0-1 1 0 0,0 1-1 0 0,0 0 0 0 0,-1 0-274 0 0,0 2 674 0 0,0-1 0 0 0,-1 1 0 0 0,1-1-1 0 0,0 1 1 0 0,0 0 0 0 0,1 0 0 0 0,-1 1-674 0 0,-11 14 615 0 0,1 1 1 0 0,0 0-1 0 0,2 0 1 0 0,0 1-1 0 0,-1 6-615 0 0,-6 20 2219 0 0,-12 42-2219 0 0,18-43 668 0 0,2 2 0 0 0,1-1 1 0 0,3 1-1 0 0,2 0 0 0 0,1 13-668 0 0,4 11 487 0 0,2 0 0 0 0,4-1 0 0 0,5 13-487 0 0,-6-50 116 0 0,2 0 0 0 0,1-1 0 0 0,11 25-116 0 0,-9-28-31 0 0,2-1-1 0 0,1-1 0 0 0,1-1 0 0 0,2 0 0 0 0,0-1 1 0 0,21 22 31 0 0,-19-27-1053 0 0,-6-8-5598 0 0,-2-3-1290 0 0</inkml:trace>
  <inkml:trace contextRef="#ctx0" brushRef="#br0" timeOffset="540.771">354 331 18255 0 0,'1'-3'3121'0'0,"6"2"-1552"0"0,13 0-977 0 0,-4 0-160 0 0,152-24 565 0 0,-115 16-728 0 0,16 1-269 0 0,-52 7-84 0 0,0 0-1 0 0,0 2 0 0 0,0 0 1 0 0,0 1-1 0 0,0 0 0 0 0,3 2 85 0 0,-18-4-197 0 0,-1 1 0 0 0,1-1 0 0 0,-1 1 0 0 0,1-1 0 0 0,-1 1 0 0 0,1-1 0 0 0,-1 1 1 0 0,0 0-1 0 0,1 0 0 0 0,-1 0 0 0 0,0 0 197 0 0,2 1-1842 0 0</inkml:trace>
  <inkml:trace contextRef="#ctx0" brushRef="#br0" timeOffset="1185.888">379 344 13824 0 0,'-2'-1'349'0'0,"-5"-1"501"0"0,1 1 0 0 0,-1 0 0 0 0,0 0 0 0 0,-2 0-850 0 0,9 1 1242 0 0,0 0-75 0 0,0 0-343 0 0,14 10 1440 0 0,157 81-589 0 0,-135-74-1583 0 0,8 5 22 0 0,-3-3 31 0 0,-2 2 0 0 0,12 10-145 0 0,-49-30 18 0 0,0 0 0 0 0,0 1 0 0 0,-1-1 1 0 0,1 1-1 0 0,-1 0 0 0 0,1-1 0 0 0,-1 1 0 0 0,1 0 1 0 0,-1 0-1 0 0,0 0 0 0 0,0 0 0 0 0,0 0 1 0 0,0 0-1 0 0,0 0 0 0 0,0 0 0 0 0,-1 1 1 0 0,1-1-1 0 0,-1 0 0 0 0,1 0 0 0 0,-1 1 1 0 0,0-1-1 0 0,0 0 0 0 0,0 0 0 0 0,0 1 0 0 0,-1-1 1 0 0,1 0-1 0 0,0 0 0 0 0,-1 1 0 0 0,0-1 1 0 0,1 0-1 0 0,-1 0 0 0 0,0 0 0 0 0,-1 1-18 0 0,-3 9 117 0 0,-2-1-1 0 0,1 0 0 0 0,-1 0 1 0 0,-1 0-1 0 0,-4 3-116 0 0,6-6-3 0 0,-23 26 169 0 0,-2-1 1 0 0,-1-2 0 0 0,-2 0-167 0 0,-23 21 823 0 0,35-32-316 0 0,-13 12 224 0 0,33-29-685 0 0,-1 1-1 0 0,0-1 1 0 0,1 0-1 0 0,-1 1 0 0 0,1 0 1 0 0,0 0-1 0 0,1-1 1 0 0,-1 1-1 0 0,0 3-45 0 0,1-6 9 0 0,1 1 0 0 0,0-1 0 0 0,0 0 0 0 0,-1 1 0 0 0,1-1 0 0 0,0 0 0 0 0,0 0-1 0 0,1 1 1 0 0,-1-1 0 0 0,0 0 0 0 0,0 1 0 0 0,1-1 0 0 0,-1 0 0 0 0,0 0 0 0 0,1 0 0 0 0,0 1 0 0 0,-1-1 0 0 0,1 0 0 0 0,0 1-9 0 0,1 0 8 0 0,-1 0-1 0 0,1 0 1 0 0,0 0 0 0 0,0-1 0 0 0,0 1 0 0 0,0 0 0 0 0,1-1 0 0 0,-1 1-1 0 0,2 0-7 0 0,2 1 2 0 0,0-1-1 0 0,0 1 0 0 0,1-1 0 0 0,-1-1 0 0 0,1 1 0 0 0,-1-1 0 0 0,5 0-1 0 0,40 1 108 0 0,0-2 0 0 0,1-2 0 0 0,-1-3 0 0 0,14-4-108 0 0,-37 6 580 0 0,-1 1 0 0 0,21 1-580 0 0,-47 1 3 0 0,-1 0-1 0 0,1 0 1 0 0,0 0-1 0 0,-1 0 1 0 0,1 0-1 0 0,0 0 1 0 0,0 0 0 0 0,-1-1-1 0 0,1 1 1 0 0,0 0-1 0 0,-1 0 1 0 0,1-1-1 0 0,-1 1 1 0 0,1 0-1 0 0,0-1 1 0 0,-1 1 0 0 0,1-1-1 0 0,-1 1 1 0 0,1-1-1 0 0,-1 1 1 0 0,1-1-1 0 0,-1 1 1 0 0,1-1 0 0 0,-1 1-1 0 0,0-1 1 0 0,1 0-1 0 0,-1 1 1 0 0,0-1-1 0 0,0 0 1 0 0,1 1-1 0 0,-1-1 1 0 0,0 0 0 0 0,0 1-1 0 0,0-1 1 0 0,0 0-1 0 0,0 1 1 0 0,0-1-1 0 0,0 0 1 0 0,0 0 0 0 0,0 1-1 0 0,0-1 1 0 0,0 0-3 0 0,-1-5-5 0 0,0 0 0 0 0,0 0-1 0 0,-1 0 1 0 0,-1-5 5 0 0,0 1-148 0 0,0-6-1908 0 0,3 6 869 0 0</inkml:trace>
  <inkml:trace contextRef="#ctx0" brushRef="#br0" timeOffset="1555.4">829 255 17735 0 0,'0'0'399'0'0,"0"0"60"0"0,0 0 25 0 0,0 0-47 0 0,10 16 2747 0 0,12 32-1669 0 0,-10-28-8234 0 0,-6-9-799 0 0</inkml:trace>
  <inkml:trace contextRef="#ctx0" brushRef="#br0" timeOffset="2565.542">1080 280 19119 0 0,'0'0'41'0'0,"0"0"-1"0"0,0-1 0 0 0,0 1 1 0 0,0 0-1 0 0,0 0 0 0 0,0 0 0 0 0,0 0 1 0 0,-1 0-1 0 0,1 0 0 0 0,0 0 1 0 0,0 0-1 0 0,0 0 0 0 0,0 0 1 0 0,0 0-1 0 0,0 0 0 0 0,0 0 0 0 0,-1 0 1 0 0,1 0-1 0 0,0 0 0 0 0,0 0 1 0 0,0 0-1 0 0,0 0 0 0 0,0 0 0 0 0,0 0 1 0 0,-1 0-1 0 0,1 0 0 0 0,0 0 1 0 0,0 0-1 0 0,0 0 0 0 0,0 0 1 0 0,0 0-1 0 0,0 0 0 0 0,0 1 0 0 0,0-1 1 0 0,-1 0-1 0 0,1 0 0 0 0,0 0 1 0 0,0 0-1 0 0,0 0 0 0 0,0 0 0 0 0,0 0 1 0 0,0 0-1 0 0,0 0 0 0 0,0 1 1 0 0,0-1-1 0 0,0 0 0 0 0,0 0 1 0 0,0 0-1 0 0,0 0 0 0 0,0 0-40 0 0,-1 11 700 0 0,4 14-252 0 0,-2-23-193 0 0,26 125 2008 0 0,26 61-1818 0 0,-17-66 343 0 0,-14-51-185 0 0,3 2-603 0 0,-9-33 733 0 0,8 11-733 0 0,-22-45 104 0 0,1 0 51 0 0,0 1 0 0 0,1-1 0 0 0,0 0 0 0 0,0 0 1 0 0,0 0-1 0 0,1 0 0 0 0,1 1-155 0 0,-6-7 18 0 0,0 0 1 0 0,0 0-1 0 0,0 0 0 0 0,1 0 0 0 0,-1 0 1 0 0,0 1-1 0 0,0-1 0 0 0,0 0 0 0 0,1 0 1 0 0,-1 0-1 0 0,0 0 0 0 0,0 0 0 0 0,0 0 1 0 0,1 0-1 0 0,-1 0 0 0 0,0 0 0 0 0,0 0 1 0 0,1 0-1 0 0,-1 0 0 0 0,0 0 0 0 0,0 0 1 0 0,0 0-1 0 0,1 0 0 0 0,-1 0 0 0 0,0 0 1 0 0,0 0-1 0 0,1 0 0 0 0,-1 0 0 0 0,0 0 1 0 0,0 0-1 0 0,0 0 0 0 0,1-1 0 0 0,-1 1 1 0 0,0 0-1 0 0,0 0 0 0 0,0 0-18 0 0,6-10 341 0 0,1-15-93 0 0,-7 23-215 0 0,36-218 301 0 0,-16 82-347 0 0,8-2 13 0 0,-10 54 0 0 0,15-58 0 0 0,-18 109 46 0 0,-7 17-28 0 0,-7 17-7 0 0,-1 1-17 0 0,0 0-234 0 0,7 16-3887 0 0,-6-15 1728 0 0,-1 0-6263 0 0</inkml:trace>
  <inkml:trace contextRef="#ctx0" brushRef="#br0" timeOffset="2936.258">1601 180 21943 0 0,'0'0'498'0'0,"0"0"72"0"0,0 0 34 0 0,0 0-76 0 0,10 8-244 0 0,7 8 2217 0 0,11 16-2501 0 0,-3-3 277 0 0,-7-9-709 0 0,1-1 0 0 0,1 0 0 0 0,1-2 0 0 0,6 4 432 0 0,-20-19-2870 0 0,-7-2 1398 0 0</inkml:trace>
  <inkml:trace contextRef="#ctx0" brushRef="#br0" timeOffset="3284.73">1733 155 20383 0 0,'0'0'935'0'0,"0"0"-22"0"0,-3 16 1285 0 0,-3 119 512 0 0,-5-46-8411 0 0,10-84-2217 0 0</inkml:trace>
  <inkml:trace contextRef="#ctx0" brushRef="#br0" timeOffset="3285.73">1632 303 20759 0 0,'-1'-1'174'0'0,"1"1"-1"0"0,0-1 0 0 0,0 0 1 0 0,0 1-1 0 0,0-1 1 0 0,0 0-1 0 0,0 1 0 0 0,0-1 1 0 0,0 0-1 0 0,0 1 0 0 0,0-1 1 0 0,0 1-1 0 0,1-1 0 0 0,-1 0 1 0 0,0 1-1 0 0,0-1 1 0 0,1 0-1 0 0,-1 1 0 0 0,0-1 1 0 0,1 1-1 0 0,-1-1 0 0 0,1 1 1 0 0,-1-1-1 0 0,0 1 0 0 0,1-1 1 0 0,-1 1-1 0 0,1-1 1 0 0,-1 1-1 0 0,1 0 0 0 0,0-1 1 0 0,-1 1-1 0 0,1 0 0 0 0,-1-1 1 0 0,1 1-1 0 0,0 0 0 0 0,-1 0 1 0 0,1 0-1 0 0,0-1 1 0 0,-1 1-1 0 0,1 0-173 0 0,30-5 1093 0 0,-27 5-1044 0 0,94-8-1763 0 0,-81 7-153 0 0</inkml:trace>
  <inkml:trace contextRef="#ctx0" brushRef="#br0" timeOffset="3890.604">1847 20 17999 0 0,'-4'-4'555'0'0,"3"3"-410"0"0,0 0 1 0 0,0 0 0 0 0,0 0 0 0 0,0 0 0 0 0,-1 0-1 0 0,1 0 1 0 0,0 0 0 0 0,0 1 0 0 0,-1-1-1 0 0,0 0-145 0 0,2 1 226 0 0,1 2-91 0 0,0-1 0 0 0,0 1 1 0 0,0-1-1 0 0,0 0 0 0 0,0 1 1 0 0,0-1-1 0 0,1 0 1 0 0,-1 1-1 0 0,0-1 0 0 0,1 0-135 0 0,2 3 297 0 0,6 9 17 0 0,0 0 0 0 0,-1 1 0 0 0,-1 0 0 0 0,0 0-1 0 0,-1 1 1 0 0,-1 0 0 0 0,0 0 0 0 0,-1 1-1 0 0,0 0-313 0 0,8 38 1514 0 0,6 54-1514 0 0,-17-94 53 0 0,8 61-552 0 0,-2 21 499 0 0,-6 59 1646 0 0,-7-52 71 0 0,-3-33-1281 0 0,-4 0 0 0 0,-3-1 1 0 0,-2 0-1 0 0,-10 17-436 0 0,7-28 339 0 0,-2-1 1 0 0,-21 38-340 0 0,42-92-514 0 0,-1 0-1 0 0,1 0 1 0 0,-1 0 0 0 0,0-1 0 0 0,0 1 0 0 0,0-1 0 0 0,0 1 0 0 0,-1 0 513 0 0,-2 0-9980 0 0</inkml:trace>
  <inkml:trace contextRef="#ctx0" brushRef="#br0" timeOffset="7036.608">2082 1166 18943 0 0,'0'0'416'0'0,"0"0"96"0"0,-2-1 8 0 0,2 1 8 0 0,0 0-424 0 0,0 0-104 0 0,-2 0 0 0 0,2 0 0 0 0,0 0 0 0 0,0 0 0 0 0,0 0 0 0 0,0 0 0 0 0,0 0-1000 0 0,2 0-152 0 0</inkml:trace>
  <inkml:trace contextRef="#ctx0" brushRef="#br0" timeOffset="7385.025">2088 1277 20159 0 0,'-4'-2'896'0'0,"3"2"176"0"0,-1 0-856 0 0,1 0-216 0 0,-1 0 0 0 0,0 0 0 0 0,0 2 424 0 0,2-2 48 0 0,0 0 8 0 0,0 0 0 0 0,0 0-200 0 0,0 0-40 0 0,0 0-8 0 0,0 0 0 0 0,2 1-1424 0 0,2 1-288 0 0,1-2-56 0 0,0 0-16 0 0</inkml:trace>
  <inkml:trace contextRef="#ctx0" brushRef="#br0" timeOffset="7723.615">2172 1213 16128 0 0,'0'0'1241'0'0,"0"0"-621"0"0,4-5 5042 0 0,5-8-2794 0 0,-6 8-2712 0 0,1 0 0 0 0,-1 0 0 0 0,0-1 0 0 0,-1 1 0 0 0,1-1 0 0 0,-1 0 0 0 0,1-5-156 0 0,8-43 268 0 0,-9 46-7 0 0,0 8-85 0 0,1 13-14 0 0,1 23-121 0 0,-2 17-66 0 0,-2-20-648 0 0,2-1-1 0 0,5 27 674 0 0,-5-52-1500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7:14.5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28 23383 0 0,'-6'-3'2903'0'0,"9"4"-2677"0"0,1 1-1 0 0,-1-1 1 0 0,0 0 0 0 0,1 0-1 0 0,-1 0 1 0 0,1 0 0 0 0,-1-1-1 0 0,1 1 1 0 0,-1-1 0 0 0,4 0-226 0 0,38-3 759 0 0,-36 2-679 0 0,108-16 151 0 0,-53 6-4813 0 0,-57 10 2862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7:14.8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 23039 0 0,'-18'12'2579'0'0,"36"-7"-697"0"0,2-4-1342 0 0,-1 0 0 0 0,1-1-1 0 0,-1-1 1 0 0,18-4-540 0 0,-8 2-580 0 0,20 0 580 0 0,-23 3-3130 0 0,-15 1-6284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7:34.2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208 14 10568 0 0,'0'-1'55'0'0,"-1"1"1"0"0,1-1-1 0 0,0 0 1 0 0,-1 0-1 0 0,1 1 1 0 0,0-1-1 0 0,-1 0 1 0 0,1 1-1 0 0,-1-1 1 0 0,1 0-1 0 0,-1 1 1 0 0,1-1-1 0 0,-1 1 1 0 0,0-1-1 0 0,1 1 1 0 0,-1-1-1 0 0,0 1 1 0 0,1 0-1 0 0,-1-1 1 0 0,0 1-1 0 0,0 0 1 0 0,1-1-1 0 0,-1 1 1 0 0,0 0-1 0 0,0 0 1 0 0,1 0-1 0 0,-1 0 1 0 0,0 0-1 0 0,0 0-55 0 0,-1 0 184 0 0,0 1 0 0 0,1-1-1 0 0,-1 1 1 0 0,0-1 0 0 0,1 1-1 0 0,-1 0 1 0 0,1 0 0 0 0,-1 0-1 0 0,1 0 1 0 0,0 0 0 0 0,-1 0-1 0 0,1 1 1 0 0,-1 0-184 0 0,-4 4 621 0 0,0 1 0 0 0,1 0-1 0 0,0 1 1 0 0,0-1 0 0 0,-1 4-621 0 0,-10 28 1079 0 0,1-1 0 0 0,2 2 0 0 0,-3 19-1079 0 0,7-27 332 0 0,-10 46 204 0 0,2 1-1 0 0,5 1 1 0 0,2-1-1 0 0,5 2 1 0 0,2-1-1 0 0,7 52-535 0 0,0-87 411 0 0,1-1 1 0 0,3 0-1 0 0,1 0 0 0 0,5 9-411 0 0,-6-26 217 0 0,2-1 0 0 0,1 0 0 0 0,1-1 0 0 0,1 0 0 0 0,1-1 0 0 0,1-1 0 0 0,7 7-217 0 0,18 21-2206 0 0,-25-34-443 0 0,1-1 1 0 0,0-1-1 0 0,7 5 2649 0 0,-16-14-7519 0 0</inkml:trace>
  <inkml:trace contextRef="#ctx0" brushRef="#br0" timeOffset="3276.828">344 446 3224 0 0,'-14'3'-491'0'0,"8"-1"4121"0"0,3-1 1804 0 0,0-1 3392 0 0,32 3-5128 0 0,14-8-1067 0 0,11-4-2631 0 0,-9 1 519 0 0,5 1-519 0 0,21 3 513 0 0,1 3 1 0 0,46 5-514 0 0,-98-2-72 0 0,-12-1-184 0 0,1 0 0 0 0,0-1 0 0 0,0 0 0 0 0,0 0 0 0 0,0-1 0 0 0,6-1 256 0 0,-15 2-102 0 0,0 0 0 0 0,0 0 0 0 0,1 0 0 0 0,-1 0 0 0 0,0 0 0 0 0,0 0 0 0 0,0 0 0 0 0,1 0 0 0 0,-1 0 0 0 0,0-1 0 0 0,0 1-1 0 0,0 0 1 0 0,1 0 0 0 0,-1 0 0 0 0,0 0 0 0 0,0 0 0 0 0,0-1 0 0 0,1 1 0 0 0,-1 0 0 0 0,0 0 0 0 0,0 0 0 0 0,0-1 0 0 0,0 1 0 0 0,0 0 0 0 0,0 0 0 0 0,0-1 0 0 0,1 1 0 0 0,-1 0 0 0 0,0 0 0 0 0,0 0 0 0 0,0-1 0 0 0,0 1 0 0 0,0 0 0 0 0,0 0 0 0 0,0-1 0 0 0,0 1 0 0 0,0 0 0 0 0,0 0 102 0 0,-1-4-2126 0 0</inkml:trace>
  <inkml:trace contextRef="#ctx0" brushRef="#br0" timeOffset="3998.105">289 489 21743 0 0,'0'0'994'0'0,"-17"3"364"0"0,16-3-1337 0 0,1 1-1 0 0,-1-1 1 0 0,0 0-1 0 0,1 0 0 0 0,-1 0 1 0 0,0 1-1 0 0,1-1 1 0 0,-1 0-1 0 0,1 1 1 0 0,-1-1-1 0 0,0 1 1 0 0,1-1-1 0 0,-1 0 0 0 0,1 1 1 0 0,-1-1-1 0 0,1 1 1 0 0,-1-1-1 0 0,1 1 1 0 0,0 0-1 0 0,-1-1 1 0 0,1 1-1 0 0,0-1 0 0 0,-1 1-20 0 0,1 0 52 0 0,0 0 0 0 0,0-1 0 0 0,0 1 0 0 0,0 0 0 0 0,1-1 0 0 0,-1 1 0 0 0,0 0 0 0 0,0-1-1 0 0,0 1 1 0 0,1-1 0 0 0,-1 1 0 0 0,0 0 0 0 0,1-1 0 0 0,-1 1 0 0 0,0-1 0 0 0,1 1 0 0 0,-1-1-1 0 0,1 1 1 0 0,-1-1 0 0 0,1 1-52 0 0,2 2 257 0 0,1-1 0 0 0,-1 1-1 0 0,1 0 1 0 0,0-1 0 0 0,0 0-1 0 0,4 2-256 0 0,21 6 283 0 0,1 0 1 0 0,1-3-1 0 0,0 0 0 0 0,0-2-283 0 0,12 3 675 0 0,26 9-675 0 0,-65-16 1 0 0,13 4 91 0 0,-1 0-1 0 0,0 1 0 0 0,0 1 1 0 0,-1 0-1 0 0,8 6-91 0 0,-19-11 22 0 0,-1 0 1 0 0,1 1-1 0 0,-1-1 0 0 0,0 1 1 0 0,0 0-1 0 0,0 0 0 0 0,0 0 1 0 0,-1 0-1 0 0,1 0 0 0 0,-1 1 1 0 0,0-1-1 0 0,0 1 0 0 0,0 0 1 0 0,0 0-1 0 0,-1 0 0 0 0,1-1 0 0 0,-1 1 1 0 0,0 1-1 0 0,-1-1 0 0 0,1 0 1 0 0,0 0-1 0 0,-1 0 0 0 0,0 0 1 0 0,0 0-1 0 0,-1 1-22 0 0,0 6 7 0 0,-1 0 0 0 0,0-1 0 0 0,-1 1 0 0 0,-1-1 0 0 0,0 0 0 0 0,0 0 1 0 0,0 0-1 0 0,-2 0 0 0 0,0 1-7 0 0,-15 21 549 0 0,-23 28-549 0 0,39-54 34 0 0,-32 37 316 0 0,-2-2 1 0 0,-20 16-351 0 0,7-7 348 0 0,22-22-142 0 0,16-16-100 0 0,1 0 0 0 0,1 1 0 0 0,0 0-1 0 0,-10 15-105 0 0,22-27 5 0 0,-1 0-1 0 0,0 0 1 0 0,1 0-1 0 0,-1 0 0 0 0,1 0 1 0 0,-1 1-1 0 0,1-1 1 0 0,-1 0-1 0 0,1 0 0 0 0,0 0 1 0 0,0 1-1 0 0,0-1 1 0 0,-1 0-1 0 0,1 1 0 0 0,0-1 1 0 0,0 0-1 0 0,1 0 0 0 0,-1 1 1 0 0,0-1-1 0 0,0 0 1 0 0,1 1-5 0 0,0 0-16 0 0,0-1 0 0 0,0 1 0 0 0,0-1 1 0 0,0 1-1 0 0,0-1 0 0 0,0 1 0 0 0,0-1 1 0 0,1 0-1 0 0,-1 0 0 0 0,1 0 0 0 0,-1 0 1 0 0,1 0-1 0 0,-1 0 0 0 0,1 0 16 0 0,5 2-47 0 0,0 0-1 0 0,0 0 1 0 0,1 0 0 0 0,-1-1 0 0 0,1-1-1 0 0,6 2 48 0 0,10-1 118 0 0,0 0 0 0 0,1-2 0 0 0,-1-1 0 0 0,4-1-118 0 0,98-14-133 0 0,-80 9 129 0 0,192-29 4 0 0,-202 32 500 0 0,-36 3-456 0 0,1-3-47 0 0,0 0 0 0 0,0 0 0 0 0,-1 1 0 0 0,0-1 0 0 0,0 0 0 0 0,0 0 0 0 0,0 0 0 0 0,-1 0 0 0 0,1 0 0 0 0,-1 0 0 0 0,0 0 0 0 0,-1 0 3 0 0,-1-12-401 0 0,-2-31-1404 0 0,3 15-3247 0 0,1 21-4301 0 0</inkml:trace>
  <inkml:trace contextRef="#ctx0" brushRef="#br0" timeOffset="4554.585">907 404 11056 0 0,'-7'-6'2023'0'0,"3"8"3368"0"0,3 14 3142 0 0,2-9-10170 0 0,0 9 1908 0 0,0 1 0 0 0,2-1 1 0 0,0 0-1 0 0,5 16-271 0 0,1 4-2710 0 0,-6-22-5863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08:10.5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2 3224 0 0,'0'0'143'0'0,"0"0"-3"0"0,-2-1 589 0 0,2 0 2905 0 0,0 1 1266 0 0,0 0 247 0 0,0 0-554 0 0,-7 18-169 0 0,-37 59-3164 0 0,17-24-3708 0 0,21-40 1277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7:42.4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 16128 0 0,'0'0'1431'0'0,"0"0"-1143"0"0,0 0-288 0 0,0 0 0 0 0,0 0 1592 0 0,0 0 264 0 0,0 0 48 0 0,0 0 16 0 0,1-2-1536 0 0,3 0-312 0 0,-2-1-72 0 0,1 2 0 0 0,1 0-512 0 0,-2 0-128 0 0,6 1-16 0 0,-8 0-8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8:00.28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17 4 5528 0 0,'0'0'198'0'0,"-1"0"1"0"0,1 0-1 0 0,0-1 1 0 0,0 1 0 0 0,0 0-1 0 0,0 0 1 0 0,0 0-1 0 0,-1-1 1 0 0,1 1-1 0 0,0 0 1 0 0,0 0-1 0 0,0 0 1 0 0,-1-1-1 0 0,1 1 1 0 0,0 0-1 0 0,0 0 1 0 0,0 0 0 0 0,-1 0-1 0 0,1 0 1 0 0,0 0-1 0 0,0 0 1 0 0,-1 0-1 0 0,1-1 1 0 0,0 1-1 0 0,-1 0 1 0 0,1 0-1 0 0,0 0 1 0 0,0 0-1 0 0,-1 0 1 0 0,1 0 0 0 0,0 0-1 0 0,0 1 1 0 0,-1-1-1 0 0,1 0 1 0 0,0 0-1 0 0,0 0 1 0 0,-1 0-1 0 0,1 0 1 0 0,0 0-1 0 0,0 0 1 0 0,-1 1-199 0 0,-4 11 2934 0 0,4 21-1566 0 0,13 131 2142 0 0,11 183-360 0 0,-17-26-1894 0 0,-8-177 121 0 0,-9 32-1377 0 0,8-142-129 0 0,1 27 129 0 0,5-21-8048 0 0,-2-32-158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7:57.74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98 16 3680 0 0,'0'0'284'0'0,"0"0"-55"0"0,-1-13 5892 0 0,1 10 1087 0 0,11 71-3801 0 0,0 50-3407 0 0,-5-42 1198 0 0,18 284 1722 0 0,-23-349-2809 0 0,-2 118 1327 0 0,-1-48-1131 0 0,1 40 223 0 0,-1 0-226 0 0,-1 47 187 0 0,1-66-426 0 0,1-35-112 0 0,-4 64-40 0 0,4-128 67 0 0,2 5-665 0 0,-1-8 654 0 0,0 0 1 0 0,0 0-1 0 0,0 0 0 0 0,0 0 0 0 0,0 0 0 0 0,0 0 0 0 0,0 0 1 0 0,1 0-1 0 0,-1 0 0 0 0,0 0 0 0 0,0 0 0 0 0,0 1 0 0 0,0-1 1 0 0,0 0-1 0 0,0 0 0 0 0,0 0 0 0 0,0 0 0 0 0,0 0 0 0 0,0 0 1 0 0,1 0-1 0 0,-1 0 0 0 0,0 0 0 0 0,0 0 0 0 0,0 0 0 0 0,0 0 1 0 0,0 0-1 0 0,0 0 0 0 0,0 0 0 0 0,0 0 0 0 0,1 0 0 0 0,-1 0 1 0 0,0 0-1 0 0,0 0 0 0 0,0 0 0 0 0,0 0 0 0 0,0-1 0 0 0,0 1 1 0 0,0 0-1 0 0,0 0 0 0 0,0 0 0 0 0,0 0 0 0 0,1 0 0 0 0,-1 0 0 0 0,0 0 1 0 0,0 0-1 0 0,0 0 0 0 0,0 0 0 0 0,0 0 0 0 0,0 0 0 0 0,0-1 1 0 0,0 1-1 0 0,0 0 0 0 0,0 0 0 0 0,0 0 0 0 0,0 0 0 0 0,0 0 1 0 0,0 0-1 0 0,0 0 0 0 0,0 0 0 0 0,0 0 0 0 0,0-1 0 0 0,0 1 1 0 0,0 0-1 0 0,0 0 0 0 0,0 0 31 0 0,4-6-1779 0 0</inkml:trace>
  <inkml:trace contextRef="#ctx0" brushRef="#br0" timeOffset="1140.134">18 1890 7368 0 0,'-9'-3'2354'0'0,"4"0"2430"0"0,4 2-4423 0 0,1-1 0 0 0,-1 1 0 0 0,1 0 0 0 0,0 0 0 0 0,-1 0 0 0 0,1-1 0 0 0,0 1 0 0 0,0 0 0 0 0,0 0 0 0 0,0-1-1 0 0,0 1 1 0 0,0 0 0 0 0,0-1 0 0 0,0 1 0 0 0,1 0 0 0 0,-1 0 0 0 0,0 0 0 0 0,1-1-361 0 0,11-24 832 0 0,-5 11-242 0 0,-4 7-305 0 0,0 0 0 0 0,1 0 0 0 0,0 0 0 0 0,0 0 0 0 0,1 1 0 0 0,-1 0 0 0 0,2-1 0 0 0,-1 2 0 0 0,7-6-285 0 0,-12 11 15 0 0,0 1 1 0 0,0 0-1 0 0,0 0 0 0 0,1 0 1 0 0,-1 0-1 0 0,0 0 0 0 0,0 0 0 0 0,0 0 1 0 0,1 0-1 0 0,-1 0 0 0 0,0 0 1 0 0,0-1-1 0 0,1 1 0 0 0,-1 0 1 0 0,0 0-1 0 0,0 1 0 0 0,1-1 1 0 0,-1 0-1 0 0,0 0 0 0 0,0 0 1 0 0,0 0-1 0 0,1 0 0 0 0,-1 0 1 0 0,0 0-1 0 0,0 0 0 0 0,1 0 1 0 0,-1 0-1 0 0,0 1 0 0 0,0-1 1 0 0,0 0-1 0 0,0 0 0 0 0,1 0 1 0 0,-1 0-1 0 0,0 0 0 0 0,0 1 1 0 0,0-1-1 0 0,0 0 0 0 0,0 0 1 0 0,1 0-1 0 0,-1 1 0 0 0,0-1 1 0 0,0 0-1 0 0,0 0 0 0 0,0 1 0 0 0,0-1 1 0 0,0 0-1 0 0,0 0 0 0 0,0 1 1 0 0,0-1-1 0 0,0 0-15 0 0,3 16 34 0 0,-2-14 13 0 0,4 36 266 0 0,-2 1 1 0 0,-1 10-314 0 0,-2-22 48 0 0,2 1 1 0 0,0-1-1 0 0,2 0 0 0 0,1-1 1 0 0,6 18-49 0 0,-10-41 32 0 0,0 1-1 0 0,1 0 1 0 0,0 0 0 0 0,-1-1-1 0 0,1 1 1 0 0,1-1 0 0 0,-1 1-1 0 0,0-1 1 0 0,1 0 0 0 0,0 0-1 0 0,0 0-31 0 0,-2-2 21 0 0,0-1-1 0 0,0 1 1 0 0,0 0-1 0 0,0-1 0 0 0,0 1 1 0 0,1 0-1 0 0,-1-1 0 0 0,0 1 1 0 0,1-1-1 0 0,-1 0 1 0 0,0 0-1 0 0,1 1 0 0 0,-1-1 1 0 0,0 0-1 0 0,1 0 0 0 0,-1 0 1 0 0,0 0-1 0 0,1 0 1 0 0,-1-1-1 0 0,0 1 0 0 0,1 0 1 0 0,-1-1-1 0 0,0 1 0 0 0,0 0 1 0 0,1-1-1 0 0,-1 0 1 0 0,0 1-1 0 0,0-1 0 0 0,0 0 1 0 0,0 0-1 0 0,0 1 0 0 0,0-1 1 0 0,0 0-1 0 0,1-1-20 0 0,4-4 101 0 0,1-1 0 0 0,-1 0-1 0 0,0 0 1 0 0,-1 0 0 0 0,0-1 0 0 0,0 0-1 0 0,-1 0 1 0 0,1-1 0 0 0,-2 1 0 0 0,1-1-1 0 0,-1 1 1 0 0,-1-1 0 0 0,1-5-101 0 0,2-11 133 0 0,-1 0 0 0 0,-1 0 0 0 0,-1 0-1 0 0,-2-11-132 0 0,0 17 35 0 0,0-1-1 0 0,-2 1 0 0 0,0 0 0 0 0,-1 0 0 0 0,-5-14-34 0 0,7 28-851 0 0,4 9-457 0 0,2 6-6818 0 0,-3-4-268 0 0</inkml:trace>
  <inkml:trace contextRef="#ctx0" brushRef="#br0" timeOffset="1680.355">334 2005 9672 0 0,'0'0'440'0'0,"0"0"-6"0"0,0 0 2094 0 0,-2 1 10441 0 0,2 0-11853 0 0,-1 0-3444 0 0,-2 161 6251 0 0,3-157-4063 0 0,1-1 1 0 0,-1 0 0 0 0,1 0-1 0 0,0 0 1 0 0,0 0-1 0 0,0 0 1 0 0,2 1 139 0 0,-1 1-1243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8:05.344"/>
    </inkml:context>
    <inkml:brush xml:id="br0">
      <inkml:brushProperty name="width" value="0.025" units="cm"/>
      <inkml:brushProperty name="height" value="0.025" units="cm"/>
      <inkml:brushProperty name="color" value="#00A0D7"/>
    </inkml:brush>
    <inkml:brush xml:id="br1">
      <inkml:brushProperty name="width" value="0.025" units="cm"/>
      <inkml:brushProperty name="height" value="0.025" units="cm"/>
    </inkml:brush>
  </inkml:definitions>
  <inkml:trace contextRef="#ctx0" brushRef="#br0">6 784 6448 0 0,'-6'-17'696'0'0,"13"-21"1040"0"0,-2 23 789 0 0,0 0-1 0 0,0 0 1 0 0,1 0-1 0 0,1 1 1 0 0,8-13-2525 0 0,12-11 2552 0 0,-27 38-2529 0 0,0 0 0 0 0,0 0 0 0 0,0-1 0 0 0,0 1 0 0 0,0 0 0 0 0,1 0 0 0 0,-1 0 0 0 0,0 0 0 0 0,0-1 0 0 0,0 1-1 0 0,0 0 1 0 0,0 0 0 0 0,1 0 0 0 0,-1 0 0 0 0,0 0 0 0 0,0-1 0 0 0,0 1 0 0 0,0 0 0 0 0,1 0 0 0 0,-1 0 0 0 0,0 0 0 0 0,0 0 0 0 0,1 0 0 0 0,-1 0-1 0 0,0 0 1 0 0,0 0 0 0 0,0 0 0 0 0,1 0 0 0 0,-1 0 0 0 0,0 0 0 0 0,0 0 0 0 0,0 0 0 0 0,1 0 0 0 0,-1 0 0 0 0,0 0 0 0 0,0 0 0 0 0,0 0 0 0 0,1 0 0 0 0,-1 0-1 0 0,0 0 1 0 0,0 0 0 0 0,0 1 0 0 0,1-1 0 0 0,-1 0 0 0 0,0 0 0 0 0,0 0 0 0 0,0 0 0 0 0,0 1-23 0 0,5 13 287 0 0,-3 19-107 0 0,-1 51 166 0 0,8 43-346 0 0,-2-76 383 0 0,1-1 1 0 0,3 0-1 0 0,4 7-383 0 0,-13-50 63 0 0,1 0 0 0 0,-1 0 0 0 0,1 0 0 0 0,1-1-1 0 0,0 1 1 0 0,-1-1 0 0 0,2 0 0 0 0,4 6-63 0 0,-8-11 5 0 0,0 0 0 0 0,1 1 0 0 0,-1-1 0 0 0,0 0 0 0 0,1 0 0 0 0,-1 0 0 0 0,1 0 0 0 0,0 0 0 0 0,-1 0 0 0 0,1 0 0 0 0,0-1-1 0 0,0 1 1 0 0,-1-1 0 0 0,1 1 0 0 0,0-1 0 0 0,1 0-5 0 0,-1 0 16 0 0,0 0-1 0 0,0 0 0 0 0,-1-1 1 0 0,1 1-1 0 0,0-1 0 0 0,0 1 1 0 0,0-1-1 0 0,0 0 0 0 0,-1 1 1 0 0,1-1-1 0 0,0 0 0 0 0,-1 0 1 0 0,1-1-1 0 0,-1 1 0 0 0,1 0 1 0 0,-1 0-1 0 0,0-1 0 0 0,1 1 0 0 0,-1-1-15 0 0,9-10 81 0 0,-1 0-1 0 0,0 0 0 0 0,-1-1 1 0 0,-1-1-1 0 0,0 1 0 0 0,0-1 1 0 0,-2 0-1 0 0,0-1 0 0 0,0 1 1 0 0,1-14-81 0 0,0 1 93 0 0,-2 1 1 0 0,-1-1-1 0 0,-1-4-93 0 0,-3-39 275 0 0,-1 43-275 0 0,-1 0-1 0 0,-2 0 1 0 0,-1 1-1 0 0,-1-1 0 0 0,-4-8 1 0 0,10 32-301 0 0,-4-15 699 0 0,5 18-554 0 0,0-1 0 0 0,0 1 0 0 0,0-1 0 0 0,0 1 1 0 0,0-1-1 0 0,0 0 0 0 0,0 1 0 0 0,0-1 0 0 0,0 1 0 0 0,0-1 1 0 0,0 1-1 0 0,0-1 0 0 0,0 1 0 0 0,1-1 0 0 0,-1 1 1 0 0,0-1-1 0 0,0 1 0 0 0,1-1 0 0 0,-1 1 0 0 0,0 0 0 0 0,0-1 1 0 0,1 1-1 0 0,-1-1 0 0 0,1 1 0 0 0,-1 0 0 0 0,0-1 1 0 0,1 1-1 0 0,-1 0 0 0 0,1-1 156 0 0,3 0-1439 0 0</inkml:trace>
  <inkml:trace contextRef="#ctx0" brushRef="#br0" timeOffset="460.237">428 956 4608 0 0,'0'0'353'0'0,"-1"1"11696"0"0,0 2-6605 0 0,-3 6-2328 0 0,5 44-647 0 0,5 31-2469 0 0,-4-68-64 0 0,1 5-3280 0 0,-2-16-5591 0 0</inkml:trace>
  <inkml:trace contextRef="#ctx0" brushRef="#br1" timeOffset="9283.367">730 6 10336 0 0,'0'0'472'0'0,"0"0"-10"0"0,-2-2-295 0 0,1-1 17 0 0,1 3 673 0 0,0 0 294 0 0,0 0 53 0 0,0 0-65 0 0,5 15 1640 0 0,29 84 359 0 0,2 4-212 0 0,22 107-2926 0 0,-50-166 492 0 0,-2 1-1 0 0,-2 1 0 0 0,-2-1 1 0 0,-2 0-1 0 0,-3 16-491 0 0,-5 13 536 0 0,-3 1-1 0 0,-17 59-535 0 0,14-76 88 0 0,-33 152 244 0 0,45-203-485 0 0,-1 12-576 0 0,4-10-3529 0 0,1-7-4429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9:00.51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614 48 15664 0 0,'0'0'718'0'0,"0"0"-19"0"0,0-1-449 0 0,-3-11 4534 0 0,2 11-3801 0 0,0 0 194 0 0,1 1-121 0 0,0 0-28 0 0,0 0-140 0 0,2 9-277 0 0,1 63 1007 0 0,-4 52-1618 0 0,-1-29 102 0 0,1-71-70 0 0,0-19-60 0 0,0-1 0 0 0,0 1 0 0 0,1 0 0 0 0,0-1 1 0 0,0 1-1 0 0,1 0 0 0 0,-1 0 0 0 0,1-1 0 0 0,0 1 0 0 0,0-1 0 0 0,1 4 28 0 0,-1-8-339 0 0,-1 0-783 0 0,0 0-343 0 0,0-1-1491 0 0,4-6-5713 0 0</inkml:trace>
  <inkml:trace contextRef="#ctx0" brushRef="#br0" timeOffset="1">476 38 21799 0 0,'-16'2'2183'0'0,"12"-1"-1871"0"0,3 0 351 0 0,1-1 191 0 0,0 0 40 0 0,10-5 661 0 0,26-4-1340 0 0,0 1-1 0 0,0 2 0 0 0,1 1 0 0 0,-1 2 0 0 0,1 1-214 0 0,-5 2-588 0 0,44 0 1582 0 0,-51-1-3690 0 0,0-1-3295 0 0,-17 2-3051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7:19.58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20 408 13216 0 0,'-5'-17'1023'0'0,"1"-1"1"0"0,0 0 0 0 0,1-1-1024 0 0,2 9 6367 0 0,-1 35-5886 0 0,1 0 0 0 0,2 0 0 0 0,1 0 0 0 0,2 12-481 0 0,22 97 283 0 0,-24-129-268 0 0,4 23 76 0 0,1-1 0 0 0,7 15-91 0 0,-11-35 34 0 0,0 0 0 0 0,0-1-1 0 0,0 1 1 0 0,1-1 0 0 0,0 0 0 0 0,0 0-1 0 0,1 0 1 0 0,-1-1 0 0 0,1 1 0 0 0,1-1-1 0 0,-1 0 1 0 0,4 2-34 0 0,-7-6 25 0 0,0 1 0 0 0,0-1-1 0 0,1 1 1 0 0,-1-1 0 0 0,1 0 0 0 0,-1 0-1 0 0,1 0 1 0 0,-1-1 0 0 0,1 1 0 0 0,0-1-1 0 0,-1 1 1 0 0,1-1 0 0 0,0 0 0 0 0,0 0-1 0 0,-1 0 1 0 0,1 0 0 0 0,0 0-1 0 0,1-1-24 0 0,0 0 38 0 0,0-1-1 0 0,0 1 1 0 0,-1-1-1 0 0,1 0 1 0 0,0 0-1 0 0,-1 0 1 0 0,0-1-1 0 0,1 1 1 0 0,-1-1-1 0 0,0 1 1 0 0,2-3-38 0 0,4-7 77 0 0,1 1 0 0 0,-2-2 0 0 0,1 1 0 0 0,-2-1 0 0 0,0 0 0 0 0,2-5-77 0 0,0-4 60 0 0,0 0 0 0 0,-1-1 0 0 0,-2 0 0 0 0,0 0 0 0 0,-1-1 0 0 0,-2 1 0 0 0,0-1 0 0 0,-2 0 0 0 0,0 0 0 0 0,-2 0 0 0 0,0 0 0 0 0,-6-22-60 0 0,7 41 38 0 0,-1 0 0 0 0,-1 0-1 0 0,1 1 1 0 0,-1-1 0 0 0,0 1 0 0 0,-1-4-38 0 0,-3 25 389 0 0,4 2-414 0 0,0 1 0 0 0,2-1 0 0 0,1 1 0 0 0,0-1-1 0 0,2 6 26 0 0,-1-1-10 0 0,9 56 413 0 0,3-2-1 0 0,4 2-402 0 0,-16-69-18 0 0,-1-3-36 0 0,1 0 1 0 0,0 0-1 0 0,0 0 0 0 0,1 0 1 0 0,0 0-1 0 0,1 0 0 0 0,-1-1 0 0 0,5 7 54 0 0,1-8-2331 0 0,-4-6-4397 0 0,0-2-1585 0 0</inkml:trace>
  <inkml:trace contextRef="#ctx0" brushRef="#br0" timeOffset="349.413">480 595 16583 0 0,'0'0'1276'0'0,"0"0"-822"0"0,1 20 4912 0 0,2-3-4070 0 0,-2 0 1 0 0,0 1-1 0 0,-1-1 0 0 0,-2 13-1296 0 0,0-16-170 0 0,1 1 0 0 0,1-1 0 0 0,1 1 0 0 0,0-1 0 0 0,1 1 0 0 0,0-1 0 0 0,2 3 170 0 0,-2-9-1643 0 0</inkml:trace>
  <inkml:trace contextRef="#ctx0" brushRef="#br0" timeOffset="105887.282">505 93 11056 0 0,'-2'-3'-1172'0'0,"1"-3"9177"0"0,1 4 156 0 0,2 9-5877 0 0,2 14-1421 0 0,0 0 1 0 0,-2 1-1 0 0,0 6-863 0 0,2 26 307 0 0,-1-3-112 0 0,-3-33-193 0 0,1 0 1 0 0,1 4-3 0 0,-2-18 121 0 0,-1-3-5356 0 0,1-3 3181 0 0</inkml:trace>
  <inkml:trace contextRef="#ctx0" brushRef="#br0" timeOffset="106259.425">371 110 23583 0 0,'0'0'539'0'0,"0"0"77"0"0,0 0 31 0 0,0 0-81 0 0,0 0-371 0 0,2-2 16 0 0,-1 1 0 0 0,0-1-1 0 0,1 1 1 0 0,-1 0 0 0 0,0 0 0 0 0,1 0 0 0 0,0 0-1 0 0,0-1-210 0 0,22-11 279 0 0,0 1-1 0 0,0 1 0 0 0,1 1 0 0 0,0 2 0 0 0,1 0 0 0 0,0 1 1 0 0,0 2-1 0 0,3 1-278 0 0,-1 2-12 0 0,10 0 288 0 0,-35 1-492 0 0,0 1-1 0 0,0-1 0 0 0,0 0 0 0 0,0 1 1 0 0,0-1-1 0 0,0-1 0 0 0,0 1 1 0 0,-1 0-1 0 0,1-1 0 0 0,1 0 217 0 0,-1-1-1932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1:07.7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1 103 17047 0 0,'1'13'2165'0'0,"1"-1"0"0"0,0 0 0 0 0,1 1-2165 0 0,22 89 33 0 0,-21-86 383 0 0,9 28-296 0 0,13 61 42 0 0,-22-88-110 0 0,-2 0 0 0 0,0 0 0 0 0,-1 0 0 0 0,-1 0 0 0 0,0 2-52 0 0,0-16 20 0 0,0-1 0 0 0,-1 0 1 0 0,1 1-1 0 0,0-1 1 0 0,-1 0-1 0 0,1 1 1 0 0,-1-1-1 0 0,0 0 1 0 0,1 0-1 0 0,-1 0 0 0 0,0 1 1 0 0,-1-1-1 0 0,1 0 1 0 0,0 0-1 0 0,-2 1-20 0 0,3-3 10 0 0,0 0-1 0 0,-1 0 1 0 0,1 0 0 0 0,0 1-1 0 0,-1-1 1 0 0,1 0-1 0 0,0 0 1 0 0,-1 0-1 0 0,1 0 1 0 0,0 0 0 0 0,-1 0-1 0 0,1 0 1 0 0,0 0-1 0 0,-1 0 1 0 0,1 0 0 0 0,0 0-1 0 0,-1 0 1 0 0,1 0-1 0 0,0-1 1 0 0,0 1-1 0 0,-1 0 1 0 0,1 0 0 0 0,0 0-1 0 0,-1 0 1 0 0,1-1-1 0 0,0 1 1 0 0,0 0-1 0 0,-1 0 1 0 0,1 0 0 0 0,0-1-1 0 0,0 1 1 0 0,-1 0-1 0 0,1 0 1 0 0,0-1 0 0 0,0 1-1 0 0,0 0 1 0 0,0-1-1 0 0,-1 1 1 0 0,1 0-10 0 0,-7-13 150 0 0,7 13-135 0 0,-3-10 75 0 0,0 0 0 0 0,1 1 0 0 0,0-1 0 0 0,0 0 1 0 0,1-1-1 0 0,0-9-90 0 0,-1-3 3 0 0,-4-109-222 0 0,5 102 341 0 0,0 8 0 0 0,2 0 1 0 0,1 1 0 0 0,2-17-123 0 0,-2 28 146 0 0,0 1 1 0 0,1 0-1 0 0,-1 0 1 0 0,2 0-1 0 0,-1 0 1 0 0,1 0-1 0 0,1 1 1 0 0,-1-1-1 0 0,6-5-146 0 0,-9 12 49 0 0,1 0 0 0 0,-1 0-1 0 0,1 0 1 0 0,-1 1 0 0 0,1-1 0 0 0,0 0-1 0 0,-1 1 1 0 0,1-1 0 0 0,0 1 0 0 0,0 0-1 0 0,0 0 1 0 0,0-1 0 0 0,1 1 0 0 0,-1 1-1 0 0,0-1 1 0 0,0 0 0 0 0,1 0 0 0 0,-1 1-1 0 0,0-1 1 0 0,1 1 0 0 0,-1 0 0 0 0,1 0 0 0 0,-1 0-1 0 0,0 0 1 0 0,1 0 0 0 0,-1 0 0 0 0,0 1-1 0 0,1-1 1 0 0,-1 1 0 0 0,0 0 0 0 0,1-1-1 0 0,-1 1 1 0 0,0 0 0 0 0,0 0 0 0 0,2 2-49 0 0,1 0 10 0 0,1 1 0 0 0,-1 1 1 0 0,0-1-1 0 0,0 1 1 0 0,-1-1-1 0 0,1 1 1 0 0,-1 1-1 0 0,0-1 1 0 0,-1 1-1 0 0,1-1 1 0 0,-1 1-1 0 0,1 3-10 0 0,15 39 28 0 0,-3 1 0 0 0,-2 1 0 0 0,-1 0 0 0 0,-4 1 0 0 0,2 25-28 0 0,-9-49 157 0 0,-3-25-85 0 0,1-4-9 0 0,-1-13-7 0 0,0-51-56 0 0,5-27 0 0 0,-1 18 0 0 0,-1 46-5 0 0,0 0 1 0 0,3-7 4 0 0,-3 25 19 0 0,0-1 0 0 0,1 1 1 0 0,1 0-1 0 0,0-1 0 0 0,0 2 1 0 0,7-11-20 0 0,-9 17 44 0 0,0 1 1 0 0,0-1-1 0 0,1 1 0 0 0,-1-1 1 0 0,1 1-1 0 0,0 0 1 0 0,0 0-1 0 0,0 0 1 0 0,0 1-1 0 0,1-1 0 0 0,-1 1 1 0 0,1 0-1 0 0,-1 0 1 0 0,1 0-1 0 0,0 0 0 0 0,4-1-44 0 0,-5 2 35 0 0,1 1-1 0 0,-1-1 1 0 0,1 1-1 0 0,0 0 1 0 0,-1 0-1 0 0,1 0 1 0 0,-1 0-1 0 0,1 1 1 0 0,-1 0-1 0 0,1-1 0 0 0,-1 1 1 0 0,1 0-1 0 0,-1 1 1 0 0,0-1-1 0 0,1 1 1 0 0,-1-1-1 0 0,0 1 1 0 0,0 0-1 0 0,2 2-34 0 0,0 0 21 0 0,0 0 0 0 0,0 1 0 0 0,0 0 0 0 0,-1 0 0 0 0,0 0 0 0 0,0 0-1 0 0,0 1 1 0 0,-1-1 0 0 0,0 1 0 0 0,0 0 0 0 0,0 0 0 0 0,0 3-21 0 0,5 14 48 0 0,-2 1 1 0 0,3 16-49 0 0,-5-25 25 0 0,2 25 61 0 0,3 36-86 0 0,-6-43 9 0 0,0 53 167 0 0,-2-50-2031 0 0,4 34 1855 0 0,-2-57-1869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1:02.3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62 556 3224 0 0,'-3'-10'535'0'0,"2"9"-204"0"0,1 1 0 0 0,-1 0 0 0 0,1 0 0 0 0,0-1-1 0 0,-1 1 1 0 0,1 0 0 0 0,-1 0 0 0 0,1 0 0 0 0,-1 0 0 0 0,1 0-1 0 0,0-1 1 0 0,-1 1 0 0 0,1 0 0 0 0,-1 0 0 0 0,1 0 0 0 0,-1 0-1 0 0,1 0 1 0 0,-1 0 0 0 0,1 1 0 0 0,-1-1 0 0 0,1 0 0 0 0,0 0-1 0 0,-1 0 1 0 0,1 0 0 0 0,-1 0 0 0 0,1 1-331 0 0,-14 8 7442 0 0,9-2-8968 0 0,1 0 1884 0 0,1 0 1 0 0,1 1-1 0 0,0-1 1 0 0,0 1-1 0 0,0 0 1 0 0,1 0 0 0 0,0 3-359 0 0,0 59 1337 0 0,0-21-1127 0 0,-7 437 4103 0 0,31-161-3443 0 0,-14-230-556 0 0,-2-25-129 0 0,6 91 255 0 0,12 164 338 0 0,2 50-497 0 0,-24-240-183 0 0,22 545 1048 0 0,-3 237-986 0 0,-17-553 74 0 0,1-1-169 0 0,-6-274-37 0 0,3 422 121 0 0,-2-486-136 0 0,0 579 3 0 0,-4-320 281 0 0,-2 32-179 0 0,2-268-108 0 0,-2 66 108 0 0,7-106-219 0 0,-2-8 92 0 0,0 0-1 0 0,0 0 1 0 0,0 0 0 0 0,0 0 0 0 0,0 0 0 0 0,0 0-1 0 0,0 0 1 0 0,0 1 0 0 0,0-1 0 0 0,0 0 0 0 0,0 0 0 0 0,0 0-1 0 0,1 0 1 0 0,-1 0 0 0 0,0 0 0 0 0,0 0 0 0 0,0 0-1 0 0,0 0 1 0 0,0 0 0 0 0,0 0 0 0 0,0 0 0 0 0,0 0 0 0 0,0 0-1 0 0,0 0 1 0 0,0 0 0 0 0,0 0 0 0 0,0 1 0 0 0,0-1-1 0 0,1 0 1 0 0,-1 0 0 0 0,0 0 0 0 0,0 0 0 0 0,0 0 0 0 0,0 0-1 0 0,0 0 1 0 0,0 0 0 0 0,0 0 0 0 0,0 0 0 0 0,0 0 0 0 0,0 0-1 0 0,0 0 1 0 0,1-1 0 0 0,-1 1 0 0 0,0 0 0 0 0,0 0-1 0 0,0 0 1 0 0,0 0 0 0 0,0 0 0 0 0,0 0 0 0 0,0 0 0 0 0,0 0-1 0 0,0 0 1 0 0,0 0 0 0 0,0 0 0 0 0,0 0 0 0 0,0 0-1 0 0,0 0 1 0 0,0 0 0 0 0,1 0 0 0 0,-1 0 0 0 0,0 0 0 0 0,0-1-1 0 0,0 1 1 0 0,0 0 0 0 0,0 0 9 0 0,3-3-678 0 0,8-12-3047 0 0,-6 4-6070 0 0</inkml:trace>
  <inkml:trace contextRef="#ctx0" brushRef="#br0" timeOffset="3626.334">121 604 6912 0 0,'-1'-7'447'0'0,"1"0"0"0"0,-1 0 0 0 0,1 0 0 0 0,1 1 0 0 0,-1-1 0 0 0,1 0 0 0 0,1-4-447 0 0,-2 11 74 0 0,0-1-1 0 0,0 1 1 0 0,0 0-1 0 0,1 0 1 0 0,-1-1 0 0 0,0 1-1 0 0,0 0 1 0 0,0 0 0 0 0,0 0-1 0 0,1-1 1 0 0,-1 1-1 0 0,0 0 1 0 0,0 0 0 0 0,0 0-1 0 0,1 0 1 0 0,-1 0-1 0 0,0-1 1 0 0,0 1 0 0 0,1 0-1 0 0,-1 0 1 0 0,0 0 0 0 0,0 0-1 0 0,1 0 1 0 0,-1 0-1 0 0,0 0 1 0 0,0 0 0 0 0,1 0-1 0 0,-1 0 1 0 0,0 0-1 0 0,1 0 1 0 0,-1 0 0 0 0,0 0-1 0 0,0 0 1 0 0,1 0 0 0 0,-1 0-1 0 0,0 0 1 0 0,0 0-1 0 0,1 0 1 0 0,-1 1 0 0 0,0-1-1 0 0,0 0 1 0 0,1 0-1 0 0,-1 0 1 0 0,0 0 0 0 0,0 1-1 0 0,0-1-73 0 0,16 10 1555 0 0,-8-4-669 0 0,2-3-605 0 0,1 0 0 0 0,-1-1 0 0 0,1 0 1 0 0,0-1-1 0 0,-1 0 0 0 0,1 0 1 0 0,0-2-1 0 0,-1 1 0 0 0,3-1-281 0 0,33 0 640 0 0,122 10 876 0 0,117 1-329 0 0,277-15-322 0 0,-379 6-530 0 0,-56 1-182 0 0,113-4 68 0 0,181 2 140 0 0,323 6 1025 0 0,-553-7-1218 0 0,-116 1-171 0 0,179-3 16 0 0,-125-2 222 0 0,198-12 640 0 0,12-4-83 0 0,-87 5 224 0 0,-222 15-1005 0 0,0 2-1 0 0,5 1-10 0 0,41 1 44 0 0,-75-3 26 0 0,-1 0-5 0 0,0 0 4 0 0,0 0 22 0 0,0 0 0 0 0,1 1-33 0 0,1 3-36 0 0,1 0-9 0 0,-1 1 0 0 0,1 0 0 0 0,-1-1 0 0 0,0 1 1 0 0,-1 0-1 0 0,1 0 0 0 0,-1 1 0 0 0,0-1 0 0 0,0 0 0 0 0,-1 0 1 0 0,1 1-1 0 0,-1-1 0 0 0,-1 0 0 0 0,1 5-13 0 0,-1-2-3 0 0,6 67 3 0 0,-3-46 0 0 0,0-20 0 0 0,-2-1 0 0 0,0 1 0 0 0,0 6 0 0 0,-1-2 14 0 0,1 1 0 0 0,1 0-1 0 0,0 3-13 0 0,2 22 23 0 0,2 118 52 0 0,-3-99 171 0 0,-3 9-246 0 0,0-8 74 0 0,-2 142-114 0 0,2 134 272 0 0,3-289-219 0 0,2 144 27 0 0,-5-16 1 0 0,9 21-41 0 0,-1-46 119 0 0,14 190 385 0 0,3-31-504 0 0,-18-78 0 0 0,-3-78 0 0 0,13 263 0 0 0,-8-11 0 0 0,-12-269 0 0 0,-14 73 0 0 0,-24 319 0 0 0,39-475 0 0 0,-13 337 0 0 0,15-296 0 0 0,0 17 0 0 0,8 51 0 0 0,-1-49 0 0 0,-3-51 0 0 0,15 149 296 0 0,-8-93-315 0 0,1 8 6 0 0,-5-86 13 0 0,-4-27 0 0 0,0 1 0 0 0,-1-1 0 0 0,0 1 0 0 0,-2 10 0 0 0,1-18 0 0 0,1 0 0 0 0,-1-1 0 0 0,1 1 0 0 0,-1 0 0 0 0,2 0 0 0 0,0 4 0 0 0,4 17 0 0 0,7 62 0 0 0,0-29 7 0 0,-8-39 114 0 0,-1-12-121 0 0,-4-7 0 0 0,0-1 0 0 0,1 1 0 0 0,-1-1 0 0 0,0 1 0 0 0,0 0 0 0 0,1-1 0 0 0,-1 1 0 0 0,0 0 0 0 0,0-1 0 0 0,0 1 0 0 0,0 0 0 0 0,0-1 0 0 0,0 1 0 0 0,0 0 0 0 0,0 0 0 0 0,0-1 0 0 0,0 1 0 0 0,0 1 4 0 0,0 0 1 0 0,0-1-1 0 0,0 1 0 0 0,0 0 0 0 0,0-1 0 0 0,1 1 1 0 0,-1 0-1 0 0,1-1 0 0 0,-1 1 0 0 0,1 0 1 0 0,0-1-1 0 0,-1 1 0 0 0,1-1 0 0 0,0 1 0 0 0,0-1 1 0 0,0 1-1 0 0,0-1 0 0 0,2 1-4 0 0,-3-1 60 0 0,0 0 0 0 0,2 2-37 0 0,-2-2 30 0 0,0-1 11 0 0,0 0 0 0 0,0 0-11 0 0,-5 1-52 0 0,1 1 0 0 0,0-1-1 0 0,0 0 1 0 0,-1 0 0 0 0,1-1 0 0 0,-1 1-1 0 0,1-1 1 0 0,-1 0 0 0 0,1 0-1 0 0,0 0 1 0 0,-1-1 0 0 0,-1 0-1 0 0,-16-1 146 0 0,-78-1-82 0 0,-100 3-64 0 0,-170-7 0 0 0,35-3 0 0 0,151 2 0 0 0,-205 2 117 0 0,65 3-194 0 0,-295 23 139 0 0,545-16-60 0 0,-472 6-66 0 0,104-1 64 0 0,77-2 0 0 0,30 9 0 0 0,290-13 0 0 0,-131 7 0 0 0,-22-8 0 0 0,181-3-203 0 0,1 0 1 0 0,-1-1-1 0 0,0-1 0 0 0,-2-2 203 0 0,-15-6-9483 0 0,27 7 410 0 0</inkml:trace>
  <inkml:trace contextRef="#ctx0" brushRef="#br0" timeOffset="6495.936">2183 14 17967 0 0,'0'0'1387'0'0,"0"0"-896"0"0,0 0-302 0 0,-3 2 1368 0 0,-2 3 182 0 0,4 1-1176 0 0,0 0 0 0 0,1-1 0 0 0,0 1 0 0 0,1 0 0 0 0,0 3-563 0 0,2 11 99 0 0,7 19-99 0 0,-6-20 94 0 0,21 58-251 0 0,-17-54 180 0 0,0 1 0 0 0,-2 0 0 0 0,-1-1 0 0 0,0 3-23 0 0,-4-16 221 0 0,0 0 0 0 0,0 0 0 0 0,-1 0 0 0 0,0 1 0 0 0,-1-1 0 0 0,-1 5-221 0 0,2-15 1 0 0,0 0-1 0 0,0 0 0 0 0,-1 0 1 0 0,1 0-1 0 0,0 0 1 0 0,0 0-1 0 0,0 0 1 0 0,0 0-1 0 0,-1 0 1 0 0,1 0-1 0 0,0 0 0 0 0,0 0 1 0 0,0 0-1 0 0,0 0 1 0 0,0 0-1 0 0,0 0 1 0 0,-1 0-1 0 0,1 0 0 0 0,0 0 1 0 0,0 0-1 0 0,0-1 1 0 0,0 1-1 0 0,0 0 1 0 0,0 0-1 0 0,0 0 0 0 0,0 0 1 0 0,-1 0-1 0 0,1 0 1 0 0,0-1-1 0 0,0 1 1 0 0,0 0-1 0 0,0 0 1 0 0,0 0-1 0 0,0 0 0 0 0,0 0 1 0 0,0-1-1 0 0,0 1 1 0 0,0 0-1 0 0,0 0 1 0 0,0 0-1 0 0,0 0 0 0 0,0 0 1 0 0,0-1-1 0 0,0 1 1 0 0,0 0-1 0 0,0 0 0 0 0,-3-9-4 0 0,2-5 119 0 0,0 0 1 0 0,1 0-1 0 0,1 0 0 0 0,0 0 1 0 0,1 0-1 0 0,1-2-115 0 0,1-12 196 0 0,0-6-6 0 0,2 0-1 0 0,1 1 0 0 0,3-4-189 0 0,-7 27 146 0 0,0 0-1 0 0,1 0 0 0 0,0 1 1 0 0,0 0-1 0 0,1 0 0 0 0,1 0 1 0 0,-1 0-1 0 0,1 1 0 0 0,1 0 0 0 0,0 0 1 0 0,0 1-1 0 0,4-4-145 0 0,-9 9 21 0 0,0 1-1 0 0,0-1 1 0 0,0 1-1 0 0,0 0 1 0 0,0 0-1 0 0,0 0 1 0 0,1 0 0 0 0,-1 0-1 0 0,0 0 1 0 0,0 1-1 0 0,1-1 1 0 0,-1 1-1 0 0,0 0 1 0 0,1-1-1 0 0,-1 1 1 0 0,0 0 0 0 0,1 0-1 0 0,0 1-20 0 0,1 0 10 0 0,-1-1 0 0 0,0 1 0 0 0,1 1 0 0 0,-1-1 0 0 0,0 0 0 0 0,0 1 0 0 0,0 0 0 0 0,0 0-1 0 0,0 0 1 0 0,0 0 0 0 0,2 2-10 0 0,1 2 46 0 0,0 1 0 0 0,0 0-1 0 0,0 0 1 0 0,-1 1 0 0 0,0-1 0 0 0,0 1-1 0 0,-1 0 1 0 0,0 0 0 0 0,0 3-46 0 0,4 10 55 0 0,-2 0 0 0 0,-1 0 0 0 0,-1 1 1 0 0,1 7-56 0 0,4 89 265 0 0,-1-18-162 0 0,-3-77-1772 0 0,-2-14-246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1:13.0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 24359 0 0,'0'0'554'0'0,"0"0"74"0"0,0 0 41 0 0,0 0-76 0 0,13 6-333 0 0,12-4-18 0 0,0-1-1 0 0,0-2 1 0 0,-1 0-1 0 0,1-2 1 0 0,0 0-1 0 0,11-5-241 0 0,-7-1-1229 0 0,-15 5-1065 0 0,0 0-4048 0 0,-3 1-1697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1:13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 24103 0 0,'0'0'547'0'0,"0"0"77"0"0,0 0 33 0 0,0 0-71 0 0,0 0-318 0 0,9 2 962 0 0,16-3-140 0 0,-1-1-1 0 0,14-4-1089 0 0,-1 0-2802 0 0,-12 2-3267 0 0,-7 1-3086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08:11.3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6 368 13360 0 0,'-3'-11'-583'0'0,"1"-7"5484"0"0,1 14-189 0 0,1 19-2859 0 0,9 53-1393 0 0,-7-45-428 0 0,1-1-1 0 0,1 0 0 0 0,1 0 1 0 0,3 8-32 0 0,3 8 62 0 0,-3-13 78 0 0,7 19-140 0 0,-15-43 8 0 0,1-1-1 0 0,-1 1 0 0 0,0-1 0 0 0,0 1 1 0 0,0 0-1 0 0,1-1 0 0 0,-1 1 0 0 0,0-1 1 0 0,1 1-1 0 0,-1-1 0 0 0,0 1 0 0 0,1-1 1 0 0,-1 1-1 0 0,1-1 0 0 0,-1 1 0 0 0,1-1 1 0 0,-1 1-1 0 0,1-1 0 0 0,-1 0 0 0 0,1 1 1 0 0,0-1-1 0 0,-1 0 0 0 0,1 0 1 0 0,-1 1-1 0 0,1-1 0 0 0,0 0 0 0 0,-1 0 1 0 0,1 0-1 0 0,-1 0 0 0 0,1 0 0 0 0,0 0 1 0 0,-1 0-1 0 0,1 0 0 0 0,0 0 0 0 0,-1 0 1 0 0,1 0-1 0 0,0 0 0 0 0,-1 0 0 0 0,1 0 1 0 0,0-1-1 0 0,-1 1 0 0 0,1 0 0 0 0,-1 0 1 0 0,1-1-1 0 0,-1 1 0 0 0,1-1 1 0 0,-1 1-1 0 0,1 0 0 0 0,-1-1 0 0 0,1 1 1 0 0,-1-1-1 0 0,1 1 0 0 0,-1-1 0 0 0,0 1 1 0 0,1-1-1 0 0,-1 1-7 0 0,5-9 165 0 0,0 1 1 0 0,0-1 0 0 0,-1 0-1 0 0,0 0 1 0 0,-1 0-1 0 0,0 0 1 0 0,1-3-166 0 0,4-24 7 0 0,0-10-7 0 0,-7 38 59 0 0,8-41 5 0 0,-8 46-76 0 0,9 21-181 0 0,5 26 24 0 0,-10-27 175 0 0,1 0 0 0 0,0 0-1 0 0,1-1 1 0 0,1 0-1 0 0,0 0 1 0 0,2-1 0 0 0,4 7-6 0 0,-13-20-11 0 0,0-1 1 0 0,0 0 0 0 0,0 0 0 0 0,0 0 0 0 0,0 0 0 0 0,0 0 0 0 0,0 0 0 0 0,0 0 0 0 0,1 0-1 0 0,-1-1 1 0 0,0 1 0 0 0,1 0 0 0 0,-1-1 0 0 0,0 1 0 0 0,1-1 0 0 0,-1 1 0 0 0,2-1 10 0 0,-2 0 23 0 0,0 0 0 0 0,0 0 0 0 0,0 0 0 0 0,0 0 0 0 0,0 0 0 0 0,0-1 0 0 0,0 1 0 0 0,0 0 0 0 0,-1-1-1 0 0,1 1 1 0 0,0 0 0 0 0,0-1 0 0 0,0 0 0 0 0,0 1 0 0 0,-1-1 0 0 0,1 1 0 0 0,0-1 0 0 0,0 0 0 0 0,-1 1 0 0 0,1-1-23 0 0,1-3 95 0 0,0 1 1 0 0,0 0-1 0 0,0-1 0 0 0,0 1 0 0 0,0-1 0 0 0,-1 1 0 0 0,0-1 0 0 0,0 0 0 0 0,0 1 1 0 0,0-1-1 0 0,-1 0 0 0 0,1-1-95 0 0,0-10 100 0 0,0-1 0 0 0,-2 1 0 0 0,1 0 1 0 0,-2 0-1 0 0,0 0 0 0 0,-4-12-100 0 0,-3-7-146 0 0,-8-38 132 0 0,15 60-1064 0 0,0 0-1 0 0,1 0 0 0 0,1 0 1079 0 0,-1-22-6108 0 0,-1 19 3900 0 0</inkml:trace>
  <inkml:trace contextRef="#ctx0" brushRef="#br0" timeOffset="473.815">343 20 5984 0 0,'-1'-5'164'0'0,"-4"-9"858"0"0,5 13 1778 0 0,0 1 986 0 0,0 0 189 0 0,0 0-425 0 0,8 5-1185 0 0,-3-1-2108 0 0,-1 1 1 0 0,1 0-1 0 0,-1 0 0 0 0,0 0 1 0 0,0 0-1 0 0,0 1 1 0 0,-1-1-1 0 0,0 1-257 0 0,6 12 374 0 0,-1 0 1 0 0,0 1-375 0 0,2 13 66 0 0,0 1 0 0 0,-2 0 0 0 0,-1 0 0 0 0,-2 0 0 0 0,0 13-66 0 0,0 54 729 0 0,-5 13-729 0 0,0-65 422 0 0,0-47-262 0 0,0-1 35 0 0,0 0 18 0 0,0 0 3 0 0,4-8 191 0 0,1-6-179 0 0,-1-1-1 0 0,0 1 1 0 0,0-13-228 0 0,3-6 94 0 0,-1 6-72 0 0,-4 12-21 0 0,2 0-1 0 0,0-1 1 0 0,0 2 0 0 0,2-1 0 0 0,0 0 0 0 0,7-12-1 0 0,-12 25-7 0 0,1 0 0 0 0,0 0 0 0 0,0-1 0 0 0,-1 1 0 0 0,1 0 0 0 0,1 1 0 0 0,-1-1 0 0 0,0 0 0 0 0,0 1 0 0 0,1-1 0 0 0,-1 1 0 0 0,1 0 0 0 0,-1-1 0 0 0,1 1-1 0 0,-1 0 1 0 0,1 1 0 0 0,0-1 0 0 0,-1 0 0 0 0,2 1 7 0 0,-2 0-3 0 0,0 0-1 0 0,-1-1 0 0 0,1 2 0 0 0,0-1 0 0 0,0 0 0 0 0,0 0 0 0 0,-1 0 0 0 0,1 1 0 0 0,0-1 0 0 0,-1 1 0 0 0,1-1 0 0 0,0 1 1 0 0,-1 0-1 0 0,1 0 0 0 0,-1 0 0 0 0,1 0 0 0 0,-1 0 0 0 0,1 0 0 0 0,-1 0 0 0 0,0 0 0 0 0,1 0 0 0 0,-1 1 0 0 0,0-1 1 0 0,0 1-1 0 0,0-1 0 0 0,0 1 0 0 0,0-1 0 0 0,0 1 0 0 0,-1-1 0 0 0,1 1 4 0 0,2 6 10 0 0,0 0 1 0 0,-1 1-1 0 0,0-1 0 0 0,0 1 0 0 0,-1-1 0 0 0,0 1 1 0 0,0 6-11 0 0,-2 10 115 0 0,-3 25-115 0 0,1-31-8 0 0,2 0-1 0 0,0 0 1 0 0,1 0-1 0 0,2 6 9 0 0,-2-24-159 0 0,0 1 0 0 0,0-1 0 0 0,0 0 0 0 0,0 0 0 0 0,1 0 0 0 0,-1 0 0 0 0,0 0 0 0 0,1 0 0 0 0,-1 0 0 0 0,1 0 0 0 0,-1 0 0 0 0,1 0-1 0 0,0 0 1 0 0,-1 0 0 0 0,1 0 0 0 0,0 0 0 0 0,-1-1 0 0 0,1 1 0 0 0,0 0 0 0 0,0 0 0 0 0,0-1 0 0 0,0 1 0 0 0,0-1 0 0 0,0 1 0 0 0,0 0-1 0 0,0-1 1 0 0,0 0 0 0 0,0 1 0 0 0,0-1 159 0 0,5-1-2020 0 0</inkml:trace>
  <inkml:trace contextRef="#ctx0" brushRef="#br0" timeOffset="850.758">771 449 18511 0 0,'0'0'422'0'0,"0"0"56"0"0,0 0 32 0 0,0 0-61 0 0,0 0-161 0 0,0 0 412 0 0,0 0 209 0 0,18 6 2727 0 0,-10-6-3527 0 0,0 0 0 0 0,0 0 1 0 0,0-1-1 0 0,0 0 0 0 0,0-1 0 0 0,0 0 0 0 0,0 0 0 0 0,0 0 0 0 0,-1-1 1 0 0,1 0-1 0 0,-1-1 0 0 0,0 0 0 0 0,0 0 0 0 0,1-1-109 0 0,-5 3 48 0 0,0-1 0 0 0,0 1 0 0 0,-1-1 0 0 0,1 0 0 0 0,-1 0 0 0 0,1 1 0 0 0,-1-2 0 0 0,0 1 0 0 0,0 0 0 0 0,-1 0 0 0 0,1-1 0 0 0,0 1 0 0 0,-1-1 0 0 0,0 1 0 0 0,0-3-48 0 0,0 4-1 0 0,-1 0 0 0 0,0-1 0 0 0,0 1 0 0 0,0 0 0 0 0,0-1 0 0 0,0 1 0 0 0,0 0 0 0 0,-1 0 0 0 0,1-1 0 0 0,-1 1 0 0 0,1 0 0 0 0,-1 0 0 0 0,0 0 1 0 0,0 0-1 0 0,0 0 0 0 0,0 0 0 0 0,0 0 0 0 0,-1 0 0 0 0,1 0 0 0 0,-1 0 0 0 0,1 1 0 0 0,-1-1 0 0 0,1 0 0 0 0,-1 1 0 0 0,0-1 1 0 0,-1 1-15 0 0,-1-1 0 0 0,1 1-1 0 0,0 0 1 0 0,0 0 0 0 0,-1 0 0 0 0,1 0-1 0 0,0 1 1 0 0,-1-1 0 0 0,1 1 0 0 0,-1 0 0 0 0,1 0-1 0 0,-1 0 1 0 0,1 1 0 0 0,-1-1 0 0 0,1 1-1 0 0,0-1 1 0 0,-1 1 0 0 0,1 0 0 0 0,0 1-1 0 0,0-1 1 0 0,-2 2 15 0 0,-1 0 27 0 0,1 1-1 0 0,0 0 1 0 0,0 1-1 0 0,0-1 1 0 0,0 1-1 0 0,1 0 1 0 0,0 0-1 0 0,0 1 1 0 0,0-1-1 0 0,1 1 1 0 0,0 0-1 0 0,0 0 1 0 0,0 0-1 0 0,1 0 1 0 0,0 0-1 0 0,0 1 1 0 0,0 2-27 0 0,0-3 48 0 0,1 0 0 0 0,0 0-1 0 0,0 0 1 0 0,1 0 0 0 0,0 0 0 0 0,0 0 0 0 0,0 0 0 0 0,1 1 0 0 0,0-1-1 0 0,0 0 1 0 0,0 0 0 0 0,1 0 0 0 0,0 0 0 0 0,0-1 0 0 0,0 1-1 0 0,1-1 1 0 0,0 1 0 0 0,2 3-48 0 0,-2-6 12 0 0,-1 0 0 0 0,1 0 1 0 0,0 0-1 0 0,0 0 0 0 0,0-1 0 0 0,0 1 0 0 0,0-1 1 0 0,0 0-1 0 0,1 0 0 0 0,-1 0 0 0 0,1 0 0 0 0,0 0 0 0 0,-1-1 1 0 0,1 0-1 0 0,0 0 0 0 0,0 0 0 0 0,0 0 0 0 0,0 0 0 0 0,0-1 1 0 0,0 0-1 0 0,0 0 0 0 0,0 0 0 0 0,0 0-12 0 0,3-1-340 0 0,0 0-1 0 0,0-1 1 0 0,0 0 0 0 0,0 0-1 0 0,0-1 1 0 0,0 0 0 0 0,-1 0 0 0 0,1 0-1 0 0,-1-1 1 0 0,0 0 0 0 0,0 0-1 0 0,2-2 341 0 0,14-12-3288 0 0,-12 7 1508 0 0</inkml:trace>
  <inkml:trace contextRef="#ctx0" brushRef="#br0" timeOffset="1184.055">1071 391 6912 0 0,'0'0'314'0'0,"0"0"-6"0"0,0 0 239 0 0,0 0 1737 0 0,0 0 784 0 0,0 0 158 0 0,-1 3 1140 0 0,-3 9-2313 0 0,2 6-1415 0 0,1-1 0 0 0,0 1 1 0 0,2 0-1 0 0,0-1 0 0 0,0 1 0 0 0,3 3-638 0 0,0-7 511 0 0,2 8 721 0 0,-2-49-363 0 0,-5-14-798 0 0,1-39 125 0 0,1 67-174 0 0,0 1-1 0 0,1-1 1 0 0,0 1 0 0 0,1-1 0 0 0,1 0-22 0 0,-3 9-149 0 0,1 0 0 0 0,0 0 0 0 0,0 1 0 0 0,0-1 0 0 0,1 0 0 0 0,-1 1 0 0 0,1 0 0 0 0,0-1 0 0 0,0 1 0 0 0,0 0 0 0 0,0 1 0 0 0,0-1 0 0 0,1 0 0 0 0,-1 1 1 0 0,5-2 147 0 0,-5 2-153 0 0,0 1-1 0 0,0-1 1 0 0,0 1-1 0 0,0 0 1 0 0,0 0-1 0 0,0 0 1 0 0,1 1-1 0 0,-1-1 1 0 0,0 1-1 0 0,1-1 1 0 0,-1 1-1 0 0,1 0 1 0 0,-1 1-1 0 0,0-1 1 0 0,1 0-1 0 0,-1 1 1 0 0,0 0-1 0 0,0 0 0 0 0,1 0 1 0 0,0 1 154 0 0,3 3-2987 0 0,3 2-5060 0 0</inkml:trace>
  <inkml:trace contextRef="#ctx0" brushRef="#br0" timeOffset="1535.596">1282 415 14336 0 0,'-3'17'1560'0'0,"3"-16"-1320"0"0,-1 0 1 0 0,1 0 0 0 0,0-1-1 0 0,0 1 1 0 0,0 0 0 0 0,0 0-1 0 0,0 0 1 0 0,0-1 0 0 0,0 1-1 0 0,0 0 1 0 0,0 0 0 0 0,0 0 0 0 0,0-1-1 0 0,1 1 1 0 0,-1 0 0 0 0,0 0-1 0 0,0-1 1 0 0,1 1 0 0 0,-1 0-1 0 0,1-1 1 0 0,-1 1 0 0 0,0 0 0 0 0,1-1-1 0 0,-1 1 1 0 0,1 0 0 0 0,0-1-1 0 0,0 1-240 0 0,0 0 222 0 0,0-1-1 0 0,1 1 0 0 0,-1-1 0 0 0,0 1 0 0 0,1-1 1 0 0,-1 0-1 0 0,1 1 0 0 0,-1-1 0 0 0,1 0 1 0 0,-1 0-1 0 0,1 0 0 0 0,-1 0 0 0 0,1 0 0 0 0,0-1-221 0 0,5 0 240 0 0,0-1-1 0 0,0 1 0 0 0,0-2 0 0 0,0 1 0 0 0,0-1 0 0 0,-1 0-239 0 0,1-1 63 0 0,0 0 1 0 0,0-1 0 0 0,0 1-1 0 0,-1-2 1 0 0,0 1-1 0 0,0-1 1 0 0,0 0-1 0 0,-1 0 1 0 0,0 0-1 0 0,3-4-63 0 0,-7 8 21 0 0,1-1 0 0 0,0 0 0 0 0,0 1 0 0 0,-1-1-1 0 0,0 0 1 0 0,1 0 0 0 0,-1 0 0 0 0,0 0-1 0 0,-1 0 1 0 0,1 0 0 0 0,0-1 0 0 0,-1 1 0 0 0,0 0-1 0 0,0 0 1 0 0,0 0 0 0 0,0 0 0 0 0,0-1-1 0 0,-1 1 1 0 0,1 0 0 0 0,-1 0 0 0 0,0 0-1 0 0,0 0 1 0 0,0 0 0 0 0,0 0 0 0 0,0 0 0 0 0,-1 0-1 0 0,1 1 1 0 0,-1-2-21 0 0,1 4-5 0 0,1-1 0 0 0,-1 1 0 0 0,1-1 1 0 0,-1 1-1 0 0,1-1 0 0 0,-1 1 0 0 0,0-1 0 0 0,1 1 0 0 0,-1-1 0 0 0,1 1 0 0 0,-1 0 0 0 0,0-1 0 0 0,1 1 1 0 0,-1 0-1 0 0,0 0 0 0 0,0 0 0 0 0,1-1 0 0 0,-1 1 0 0 0,0 0 0 0 0,1 0 0 0 0,-1 0 0 0 0,0 0 0 0 0,0 0 1 0 0,1 0-1 0 0,-2 0 5 0 0,0 1-30 0 0,0-1 0 0 0,0 1 0 0 0,0 0 0 0 0,0 0 0 0 0,0 0 0 0 0,0 0 0 0 0,0 0 0 0 0,0 0 0 0 0,0 1 30 0 0,-5 3-98 0 0,1 1 0 0 0,0-1 0 0 0,0 1 0 0 0,-2 4 98 0 0,-12 16 316 0 0,1 2-1 0 0,-7 15-315 0 0,9-13 209 0 0,12-23-148 0 0,1 0 0 0 0,0 1 0 0 0,0 0 0 0 0,1 0 0 0 0,0 0 0 0 0,1 0 0 0 0,0 0 0 0 0,0 2-61 0 0,1-8 32 0 0,1 0 0 0 0,0 0 0 0 0,0 0 0 0 0,0 0-1 0 0,0 0 1 0 0,0-1 0 0 0,0 1 0 0 0,0 0 0 0 0,1 0-1 0 0,-1 0 1 0 0,1 0 0 0 0,-1-1 0 0 0,1 1-1 0 0,0 0 1 0 0,0 0 0 0 0,0-1 0 0 0,0 1 0 0 0,0-1-1 0 0,0 1 1 0 0,0-1 0 0 0,0 1 0 0 0,1-1 0 0 0,-1 0-1 0 0,0 1 1 0 0,1-1 0 0 0,-1 0 0 0 0,1 0-1 0 0,0 0 1 0 0,-1 0 0 0 0,1 0 0 0 0,0-1 0 0 0,-1 1-1 0 0,1 0 1 0 0,0-1 0 0 0,0 1 0 0 0,0-1 0 0 0,-1 0-1 0 0,1 0 1 0 0,1 1-32 0 0,9 0 3 0 0,0 0 0 0 0,0-1 0 0 0,0 0 0 0 0,1-1 0 0 0,-1 0-1 0 0,0 0 1 0 0,0-2 0 0 0,1 0-3 0 0,3-1-1681 0 0,0-1-1 0 0,-1-1 0 0 0,1 0 1 0 0,-1-1-1 0 0,9-6 1682 0 0,-7 2-1903 0 0</inkml:trace>
  <inkml:trace contextRef="#ctx0" brushRef="#br0" timeOffset="1882.306">1633 391 18743 0 0,'0'0'832'0'0,"-4"-2"168"0"0,2 1-800 0 0,2 1-200 0 0,0 0 0 0 0,-2-4 0 0 0,-2 3 504 0 0,4 1 56 0 0,-2-3 16 0 0,2 3 0 0 0,0 0-256 0 0,0 0-56 0 0,0 0-8 0 0,0 0 0 0 0,0 0-1432 0 0,0 0-288 0 0,0 9-56 0 0,0-9-16 0 0</inkml:trace>
  <inkml:trace contextRef="#ctx0" brushRef="#br0" timeOffset="1883.306">1629 470 14368 0 0,'0'0'661'0'0,"0"0"-17"0"0,-9 10-313 0 0,6-6 2450 0 0,-1 3 4304 0 0,4-7-7948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1:20.9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705 386 6912 0 0,'0'0'528'0'0,"0"0"-168"0"0,-13 11 8833 0 0,12 3-3267 0 0,8 10-3893 0 0,0 0-1354 0 0,-1 27 745 0 0,-2 37-1424 0 0,-2-31 687 0 0,4 11-687 0 0,3 55 608 0 0,-5-65-322 0 0,2 132 949 0 0,-12 87-1235 0 0,-5 193 664 0 0,5-58-475 0 0,0 0 106 0 0,-2-119 111 0 0,1 0-535 0 0,-2 172 384 0 0,0-1-95 0 0,-14 400-160 0 0,-8-407 0 0 0,-23 92-96 0 0,30-293-288 0 0,9 120 384 0 0,15-218 264 0 0,4 43-492 0 0,-3-158 301 0 0,-2 0 0 0 0,-2 0 0 0 0,-2 0 0 0 0,-9 38-73 0 0,13-76-328 0 0,0 1-1 0 0,0 0 1 0 0,0 0 0 0 0,1 4 328 0 0,9-19-2318 0 0,-4 1-4515 0 0,1-4-2238 0 0</inkml:trace>
  <inkml:trace contextRef="#ctx0" brushRef="#br0" timeOffset="1913.569">614 380 7832 0 0,'-7'-3'848'0'0,"1"0"224"0"0,2 1 3536 0 0,17-9-1050 0 0,-9 9-3142 0 0,1 0 0 0 0,-1 1 0 0 0,0-1 0 0 0,0 1 1 0 0,4 0-417 0 0,41-5 599 0 0,-46 6-487 0 0,46-1 89 0 0,0 2 1 0 0,44 7-202 0 0,-30-2 273 0 0,22-2-273 0 0,625 11 2133 0 0,-70-21-2159 0 0,-107 10 794 0 0,-184 3-719 0 0,7-17 144 0 0,-2 0-70 0 0,-41 18 134 0 0,62-1 19 0 0,-169-12-263 0 0,275 2 61 0 0,-76 12-121 0 0,481-1 769 0 0,-654-13-622 0 0,0 0 54 0 0,-8 12-36 0 0,-174-5-268 0 0,-29-2-632 0 0,0 1 1 0 0,0 1 0 0 0,20 4 781 0 0,-18 1-4089 0 0,-23-7 2754 0 0</inkml:trace>
  <inkml:trace contextRef="#ctx0" brushRef="#br0" timeOffset="3714.287">7482 366 16296 0 0,'-10'11'1109'0'0,"2"-1"0"0"0,-1 2 0 0 0,-3 7-1109 0 0,4-2 235 0 0,0 0 0 0 0,2 0-1 0 0,0 1 1 0 0,1 0 0 0 0,0 0-1 0 0,0 10-234 0 0,0 22 1016 0 0,0 41-1016 0 0,0-24 1333 0 0,-3 0-1 0 0,-4 3-1332 0 0,-3 21 759 0 0,0 46 913 0 0,3 66-1672 0 0,2 94 1701 0 0,9-117-736 0 0,9 15-965 0 0,1 79 582 0 0,-5-35 130 0 0,3-32-576 0 0,1 3-79 0 0,-6-107-50 0 0,1-35 51 0 0,11 264 724 0 0,-8-73-644 0 0,-3-97-100 0 0,2 37 46 0 0,-4 79-32 0 0,-16 51-52 0 0,6 149 180 0 0,9-362-160 0 0,-7 93-22 0 0,1-99 15 0 0,2 12 88 0 0,3-63-101 0 0,-8 391 0 0 0,5-347 0 0 0,-14 71 0 0 0,9-98 0 0 0,5-10 0 0 0,2 35 0 0 0,2-37 0 0 0,-6 45 0 0 0,-2-12-15 0 0,3 65 15 0 0,4-137-440 0 0,-2-1 0 0 0,0 1-1 0 0,-2 0 441 0 0,3-12-1039 0 0,0-7-507 0 0,0-2-77 0 0</inkml:trace>
  <inkml:trace contextRef="#ctx0" brushRef="#br0" timeOffset="4871.555">470 7429 11056 0 0,'-14'-15'1627'0'0,"8"9"3172"0"0,6 6-4729 0 0,0-1 0 0 0,-1 1-1 0 0,1 0 1 0 0,0-1 0 0 0,0 1 0 0 0,0-1-1 0 0,0 1 1 0 0,0-1 0 0 0,0 1 0 0 0,0 0 0 0 0,0-1-1 0 0,0 1 1 0 0,0-1 0 0 0,0 1 0 0 0,0 0-1 0 0,1-1 1 0 0,-1 1 0 0 0,0-1 0 0 0,0 1-1 0 0,0 0 1 0 0,1-1 0 0 0,-1 1 0 0 0,0-1-1 0 0,0 1 1 0 0,1 0 0 0 0,-1 0 0 0 0,0-1 0 0 0,0 1-1 0 0,1 0 1 0 0,-1-1 0 0 0,0 1 0 0 0,1 0-1 0 0,-1 0 1 0 0,1 0 0 0 0,-1-1 0 0 0,0 1-1 0 0,1 0 1 0 0,-1 0-70 0 0,16-9-214 0 0,17-2 510 0 0,1 2-1 0 0,0 1 0 0 0,0 2 1 0 0,30-2-296 0 0,-34 4 389 0 0,146-12 892 0 0,-58 6-815 0 0,191-17 239 0 0,-244 22-522 0 0,626-35 1379 0 0,76 9-1226 0 0,524 2 1008 0 0,-687 30-888 0 0,-79-1-88 0 0,283 22-368 0 0,-348-16 296 0 0,-366-6-282 0 0,37-1 25 0 0,135-2 292 0 0,-134 3-475 0 0,-76 2-2362 0 0,-31-1-6932 0 0</inkml:trace>
  <inkml:trace contextRef="#ctx0" brushRef="#br0" timeOffset="6115.198">6 3756 11520 0 0,'0'-3'528'0'0,"-2"0"-6"0"0,-1-2-99 0 0,3 4 866 0 0,0 1 429 0 0,0 5 2059 0 0,2 13-3028 0 0,30 144 1343 0 0,-6-41-1919 0 0,-8-25-15 0 0,-16-73-32 0 0,0-7 126 0 0,-2-29-25 0 0,7-305 898 0 0,-7 300-1125 0 0,1 0 0 0 0,0 1 0 0 0,1 0 0 0 0,2-1 0 0 0,-1 1 0 0 0,4-5 0 0 0,-7 22 0 0 0,0-1 0 0 0,0 1 0 0 0,0-1 0 0 0,0 1 0 0 0,0-1 0 0 0,1 1 0 0 0,-1-1 0 0 0,0 1 0 0 0,0-1 0 0 0,1 1 0 0 0,-1 0 0 0 0,0-1 0 0 0,1 1 0 0 0,-1-1 0 0 0,0 1 0 0 0,1 0 0 0 0,-1-1 0 0 0,1 1 0 0 0,-1 0 0 0 0,1-1 0 0 0,-1 1 0 0 0,1 0 0 0 0,-1 0 0 0 0,1 0 0 0 0,-1-1 0 0 0,1 1 0 0 0,-1 0 0 0 0,1 0 0 0 0,-1 0 0 0 0,1 0 0 0 0,-1 0 0 0 0,1 0 0 0 0,1 1 0 0 0,-1-1 0 0 0,0 0 0 0 0,0 1 0 0 0,0-1 0 0 0,0 1 0 0 0,0 0 0 0 0,0-1 0 0 0,0 1 0 0 0,0 0 0 0 0,0-1 0 0 0,0 1 0 0 0,0 1 0 0 0,5 4 0 0 0,-1 0 0 0 0,0 0 0 0 0,4 7 0 0 0,-9-13 0 0 0,15 22 5 0 0,-1 0-1 0 0,-1 1 1 0 0,-1 0-1 0 0,-2 1 0 0 0,0 0 1 0 0,4 18-5 0 0,-6-14 135 0 0,-2-5 96 0 0,-1-1 1 0 0,-1 1-1 0 0,0 2-231 0 0,-3-81 240 0 0,2 0 0 0 0,6-17-240 0 0,-9 69 28 0 0,1-10-10 0 0,1 0-1 0 0,1 0 1 0 0,0 0 0 0 0,1 0 0 0 0,0 0-1 0 0,1 1 1 0 0,5-11-18 0 0,-10 24 0 0 0,0-1 0 0 0,0 1 0 0 0,1-1 0 0 0,-1 1 1 0 0,0 0-1 0 0,0-1 0 0 0,0 1 0 0 0,1 0 0 0 0,-1-1 0 0 0,0 1 0 0 0,1 0 0 0 0,-1 0 0 0 0,0-1 0 0 0,0 1 0 0 0,1 0 0 0 0,-1 0 0 0 0,0 0 0 0 0,1-1 0 0 0,-1 1 0 0 0,1 0 1 0 0,-1 0-1 0 0,0 0 0 0 0,1 0 0 0 0,-1 0 0 0 0,0 0 0 0 0,1-1 0 0 0,-1 1 0 0 0,1 0 0 0 0,-1 0 0 0 0,0 0 0 0 0,1 0 0 0 0,-1 1 0 0 0,1-1 0 0 0,-1 0 0 0 0,1 0 0 0 0,0 1-1 0 0,0 0 1 0 0,0-1 0 0 0,0 1-1 0 0,0 0 1 0 0,0 0-1 0 0,0 0 1 0 0,-1 0-1 0 0,1 0 1 0 0,0 0-1 0 0,-1 0 1 0 0,1 0 0 0 0,13 30 81 0 0,12 76-611 0 0,0 28 530 0 0,-15-78-60 0 0,8 51-922 0 0,-15-83-92 0 0</inkml:trace>
  <inkml:trace contextRef="#ctx0" brushRef="#br0" timeOffset="7161.083">3854 1 18943 0 0,'-1'17'4545'0'0,"0"18"-2989"0"0,3 21-1473 0 0,0-24-83 0 0,-2-18 14 0 0,1-1 0 0 0,1 1 0 0 0,1 7-14 0 0,3 11 630 0 0,-4-18-284 0 0,-1-11-169 0 0,-1-4 4 0 0,2-13-103 0 0,-1 1-1 0 0,1 0 0 0 0,1 0 0 0 0,4-12-77 0 0,1-3 14 0 0,-4 8 21 0 0,2 1 0 0 0,5-13-35 0 0,-8 24-23 0 0,1 1 0 0 0,0-1 0 0 0,0 1 0 0 0,0 0 0 0 0,1 1 0 0 0,0-1 0 0 0,5-5 23 0 0,-9 12-1 0 0,0-1 0 0 0,-1 0 0 0 0,1 1 0 0 0,-1-1 0 0 0,1 1 0 0 0,0-1 0 0 0,0 1 0 0 0,-1-1-1 0 0,1 1 1 0 0,0 0 0 0 0,0-1 0 0 0,-1 1 0 0 0,1 0 0 0 0,0 0 0 0 0,0-1 0 0 0,0 1 0 0 0,0 0 0 0 0,-1 0 0 0 0,1 0 0 0 0,0 0 0 0 0,0 0 0 0 0,0 0-1 0 0,0 0 1 0 0,-1 0 0 0 0,1 1 0 0 0,0-1 1 0 0,1 1-1 0 0,0 0-1 0 0,-1-1 0 0 0,1 1 1 0 0,-1 1-1 0 0,1-1 0 0 0,-1 0 1 0 0,1 0-1 0 0,-1 0 0 0 0,0 1 1 0 0,1-1-1 0 0,-1 1 0 0 0,0-1 2 0 0,3 5-3 0 0,0 1 0 0 0,0-1 0 0 0,-1 1-1 0 0,0-1 1 0 0,2 7 3 0 0,4 13 22 0 0,-2-1 0 0 0,-1 1 0 0 0,-1 0 0 0 0,1 11-22 0 0,1 16 793 0 0,-7-52-593 0 0,11-18 311 0 0,-1-2-465 0 0,0 0-1 0 0,-1-1 1 0 0,-1 0 0 0 0,1-6-46 0 0,16-37 25 0 0,-7 29-23 0 0,-17 31 4 0 0,1 1 1 0 0,0-1 0 0 0,0 1 0 0 0,0 0 0 0 0,0 0 0 0 0,0 0 0 0 0,0 0 0 0 0,0 0-1 0 0,0 0 1 0 0,1 0 0 0 0,-1 1 0 0 0,1-1-7 0 0,-2 2 16 0 0,0 0 0 0 0,1 0 1 0 0,-1 0-1 0 0,0 0 0 0 0,0 0 0 0 0,1 0 0 0 0,-1 0 0 0 0,0 0 1 0 0,0 0-1 0 0,0 1 0 0 0,0-1 0 0 0,1 1 0 0 0,-1-1 0 0 0,0 0 0 0 0,0 1 1 0 0,0 0-1 0 0,0-1 0 0 0,0 1 0 0 0,0 0 0 0 0,0-1 0 0 0,0 1 1 0 0,0 0-1 0 0,0 0 0 0 0,-1 0 0 0 0,1 0 0 0 0,0 0 0 0 0,0 0 0 0 0,-1 0 1 0 0,1 0-1 0 0,0 1-16 0 0,3 4 60 0 0,0 1-1 0 0,-1 0 1 0 0,1 0 0 0 0,0 2-60 0 0,12 36 336 0 0,-1 1 0 0 0,2 15-336 0 0,-5 7-8396 0 0,-9-49-871 0 0</inkml:trace>
  <inkml:trace contextRef="#ctx0" brushRef="#br0" timeOffset="10167.989">3459 3282 4144 0 0,'0'0'319'0'0,"-7"-15"3147"0"0,7 15-3320 0 0,0 0-1 0 0,0 0 1 0 0,0 0-1 0 0,0 0 1 0 0,0 0-1 0 0,0-1 1 0 0,-1 1-1 0 0,1 0 1 0 0,0 0-1 0 0,0 0 1 0 0,0 0-1 0 0,0 0 1 0 0,0 0-1 0 0,0 0 1 0 0,0 0-1 0 0,0 0 1 0 0,0 0-1 0 0,0 0 1 0 0,0-1-1 0 0,0 1 1 0 0,0 0-1 0 0,0 0 1 0 0,0 0-1 0 0,-1 0 1 0 0,1 0-1 0 0,0 0 1 0 0,0 0-1 0 0,0 0 1 0 0,0 0-1 0 0,0 0 1 0 0,0 0-1 0 0,0 0 1 0 0,0 0-1 0 0,0 0 1 0 0,-1 0-1 0 0,1 0 1 0 0,0 0-1 0 0,0 0 1 0 0,0 0-1 0 0,0 0 1 0 0,0 0-1 0 0,0 0 1 0 0,0 0-1 0 0,0 0 1 0 0,0 0-1 0 0,0 0 1 0 0,-1 0-1 0 0,1 0 1 0 0,0 0-1 0 0,0 0 1 0 0,0 0-1 0 0,0 1 1 0 0,0-1-1 0 0,0 0 1 0 0,0 0-1 0 0,0 0 1 0 0,0 0-1 0 0,0 0 1 0 0,0 0-1 0 0,0 0 1 0 0,0 0-1 0 0,0 0 1 0 0,0 0-1 0 0,-1 0 1 0 0,1 1-1 0 0,0-1 1 0 0,0 0-146 0 0,-6 11 2633 0 0,-6 21-3619 0 0,11-28 1892 0 0,-7 20-421 0 0,2 0-1 0 0,0 0 0 0 0,2 1 0 0 0,0 0 1 0 0,1 15-485 0 0,2 41 1795 0 0,3 7-1795 0 0,0 39 751 0 0,0 99 379 0 0,3-168-532 0 0,2 0 1 0 0,12 50-599 0 0,-2-39 506 0 0,19 45-506 0 0,-22-76 52 0 0,2 0 0 0 0,1-2 0 0 0,16 24-52 0 0,-14-32 45 0 0,1 0-1 0 0,2-2 0 0 0,0-1 0 0 0,1 0 0 0 0,2-2 1 0 0,0-1-1 0 0,19 12-44 0 0,-24-20 32 0 0,1 0 1 0 0,0-2 0 0 0,1 0-1 0 0,0-2 1 0 0,1 0 0 0 0,0-2-1 0 0,1 0 1 0 0,20 3-33 0 0,-24-7 41 0 0,0-1 0 0 0,1-1 0 0 0,-1-1 0 0 0,1-1 0 0 0,-1 0 0 0 0,1-2 0 0 0,0 0 1 0 0,-1-1-1 0 0,0-1 0 0 0,14-6-41 0 0,-1-1 133 0 0,0-1 0 0 0,0-2 0 0 0,-2-2 0 0 0,29-18-133 0 0,-39 20 60 0 0,0-1 1 0 0,-1-1-1 0 0,0-1 0 0 0,-1 0 0 0 0,-1-2 0 0 0,-1 0 0 0 0,1-3-60 0 0,16-27 162 0 0,3-9-162 0 0,-29 45 26 0 0,-2 3 84 0 0,-1-1 1 0 0,0 1-1 0 0,0-5-110 0 0,3-6 101 0 0,4-12 8 0 0,-2-1 0 0 0,-1 0 0 0 0,2-19-109 0 0,9-35 233 0 0,-1 13-9 0 0,-4 0 0 0 0,2-38-224 0 0,-8 19 700 0 0,-3-59-700 0 0,-1-142 87 0 0,-5 285-62 0 0,0 3-2 0 0,0 1 0 0 0,0-1 0 0 0,0 0 0 0 0,2-5-23 0 0,-1 10 0 0 0,-1-1 0 0 0,0 0 0 0 0,1 1 0 0 0,-1-1 0 0 0,0 0 0 0 0,0 1 0 0 0,-1-1 0 0 0,1 0 0 0 0,0 1 0 0 0,-1-1 0 0 0,0 2 3 0 0,0-1 0 0 0,0 1 0 0 0,0 0 0 0 0,0 0 0 0 0,0 1 0 0 0,0-1 0 0 0,0 0 0 0 0,0 0 0 0 0,-1 0-1 0 0,1 1 1 0 0,0-1 0 0 0,0 1 0 0 0,-1-1 0 0 0,1 1 0 0 0,-2-1-3 0 0,1 0 9 0 0,-6-1 1 0 0,1 0-1 0 0,-1 1 0 0 0,0-1 0 0 0,-2 1-9 0 0,2 0 6 0 0,-1 0-1 0 0,1-1 1 0 0,-1 0-1 0 0,0-1-5 0 0,1 0 0 0 0,-13-5 0 0 0,-1 1 0 0 0,-8-1 0 0 0,26 7-13 0 0,3 1-53 0 0,3 1 51 0 0,-1 0-1 0 0,1-1 0 0 0,0 1 0 0 0,0 0 0 0 0,0-1 1 0 0,0 1-1 0 0,-1-1 0 0 0,1 1 0 0 0,1-1 16 0 0,-2 0-3 0 0,18 3-10 0 0,1-1 0 0 0,0 0-1 0 0,0-2 1 0 0,15-1 13 0 0,6 0-11 0 0,-12 1 11 0 0,51 1 0 0 0,-73-1-333 0 0,-1 0-1 0 0,1 0 1 0 0,0-1-1 0 0,0 0 1 0 0,-1 0-1 0 0,1 0 1 0 0,-1-1-1 0 0,5-2 334 0 0,4-2-1822 0 0,1-1 0 0 0,10-7 1822 0 0,-25 13-1968 0 0</inkml:trace>
  <inkml:trace contextRef="#ctx0" brushRef="#br0" timeOffset="10847.825">3240 3274 17935 0 0,'0'0'827'0'0,"0"0"-22"0"0,0 0-413 0 0,-17-14 5680 0 0,17 14-6022 0 0,0 0-1 0 0,0 0 0 0 0,0 0 1 0 0,0 0-1 0 0,0 0 0 0 0,0 0 1 0 0,0 0-1 0 0,0 0 0 0 0,0 0 1 0 0,0 0-1 0 0,0 0 0 0 0,0 0 1 0 0,0 0-1 0 0,0 0 0 0 0,0-1 1 0 0,0 1-1 0 0,0 0 0 0 0,0 0 1 0 0,1 0-1 0 0,-1 0 0 0 0,0 0 1 0 0,0 0-1 0 0,0 0 0 0 0,-1 0 1 0 0,1 0-1 0 0,0 0 0 0 0,0 0 1 0 0,0 0-1 0 0,0 0 0 0 0,0 0 1 0 0,0 0-1 0 0,0 0 0 0 0,0-1 1 0 0,0 1-1 0 0,0 0 0 0 0,0 0 1 0 0,0 0-1 0 0,0 0 0 0 0,0 0 1 0 0,0 0-1 0 0,0 0 0 0 0,0 0 1 0 0,0 0-1 0 0,0 0 0 0 0,0 0 1 0 0,0 0-1 0 0,0 0 0 0 0,0 0 1 0 0,0 0-1 0 0,0 0 0 0 0,0 0 1 0 0,-1 0-1 0 0,1 0 0 0 0,0 0 1 0 0,0 0-1 0 0,0 0 0 0 0,0 0 1 0 0,0 0-1 0 0,0 0 0 0 0,0 0 1 0 0,0 0-1 0 0,0 0-49 0 0,8-2 710 0 0,10 0-543 0 0,48 4 97 0 0,-27-1 72 0 0,0-1 0 0 0,-1-2 0 0 0,34-6-336 0 0,-49 3-489 0 0,0 2 0 0 0,1 1 0 0 0,0 0 489 0 0,-17 3-1718 0 0,-1 2-5335 0 0,0 0-1988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2:14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412 509 15288 0 0,'0'0'697'0'0,"-6"17"309"0"0,6-15-715 0 0,-1 0 53 0 0,1 1 1 0 0,0-1-1 0 0,1 0 0 0 0,-1 0 1 0 0,0 1-1 0 0,0-1 0 0 0,1 0 0 0 0,0 0 1 0 0,-1 1-1 0 0,1-1 0 0 0,0 0 1 0 0,0 0-1 0 0,1 1-344 0 0,0 2 200 0 0,0 0-1 0 0,-1 0 1 0 0,0 0-1 0 0,1 0 1 0 0,-2 1 0 0 0,1-1-1 0 0,0 1-199 0 0,2 16 766 0 0,5 22 1935 0 0,1 39-2701 0 0,4 23 1289 0 0,12 36 779 0 0,4 120-2068 0 0,-7 187 1001 0 0,-21 1-306 0 0,-15 12-259 0 0,5 92-244 0 0,4-196-98 0 0,0 11 4 0 0,6-136-32 0 0,3-75-15 0 0,-4-140-44 0 0,5 248 61 0 0,-3-172-164 0 0,-2-94-35 0 0,0 0-18 0 0,0 0-147 0 0,0 0-604 0 0,0 0-263 0 0,0 0-1786 0 0,0-2-6935 0 0</inkml:trace>
  <inkml:trace contextRef="#ctx0" brushRef="#br0" timeOffset="1650.669">436 506 7168 0 0,'0'0'165'0'0,"0"0"22"0"0,0 0 6 0 0,1 0 192 0 0,3-2 106 0 0,1 1-45 0 0,2-1 288 0 0,32-4 3613 0 0,6-1-2025 0 0,-18 5-1611 0 0,0 2 0 0 0,1 0 0 0 0,-1 2 0 0 0,0 1 0 0 0,13 4-711 0 0,-10-2 542 0 0,0-2 0 0 0,0-1 0 0 0,11-1-542 0 0,92-6 876 0 0,-66 2-652 0 0,15-1 176 0 0,0 5 0 0 0,36 5-400 0 0,128 11 56 0 0,200-13-56 0 0,-42-3 0 0 0,330-4 1992 0 0,-720 3-1992 0 0,390-18 0 0 0,-244 9 0 0 0,-26 3 0 0 0,-32 0 0 0 0,134-14 0 0 0,-2-7 0 0 0,-101 16 0 0 0,-6 1 0 0 0,-10 0 11 0 0,23 5-11 0 0,-90 3 31 0 0,-23 1 216 0 0,-6 0-879 0 0,1 1 1 0 0,15 1 631 0 0,-23 0-1180 0 0,-2-1-18 0 0</inkml:trace>
  <inkml:trace contextRef="#ctx0" brushRef="#br0" timeOffset="2953.358">5106 370 17135 0 0,'0'0'2'0'0,"-1"-3"268"0"0,1 0 0 0 0,-1 0 1 0 0,0 0-1 0 0,1 0 0 0 0,0 0 0 0 0,-1 0 1 0 0,1-2-271 0 0,0 4 189 0 0,0 1 48 0 0,-7 5 359 0 0,3 2-501 0 0,0-1 1 0 0,0 1-1 0 0,1-1 0 0 0,0 1 0 0 0,0 0 0 0 0,1 0 0 0 0,-1 1 0 0 0,1 3-95 0 0,-4 7 219 0 0,-12 44 77 0 0,2 0-1 0 0,-3 38-295 0 0,1 51 439 0 0,-16 319 3347 0 0,21-5-586 0 0,3-189-2229 0 0,4-158-694 0 0,4-84-205 0 0,-5 270 704 0 0,9 100 312 0 0,-6-261-853 0 0,8 11-235 0 0,-2-30 256 0 0,-7 33-256 0 0,1-61 45 0 0,4-25-45 0 0,6 28 0 0 0,-2-42 0 0 0,-3 20 0 0 0,-6 51 0 0 0,0 14 0 0 0,9-86 0 0 0,-2-37 0 0 0,-1 1 0 0 0,-1 13 0 0 0,-10 130-861 0 0,9-159 706 0 0,1-1 0 0 0,0 1 0 0 0,0 0 0 0 0,1-1 0 0 0,-1 1 0 0 0,1 0 0 0 0,-1-1 0 0 0,1 1 1 0 0,0 0-1 0 0,0-1 0 0 0,1 2 155 0 0,0-4-1643 0 0</inkml:trace>
  <inkml:trace contextRef="#ctx0" brushRef="#br0" timeOffset="4362.865">474 4776 8752 0 0,'2'-14'-162'0'0,"-2"13"430"0"0,1 0 0 0 0,-1 0 1 0 0,0 0-1 0 0,1 0 0 0 0,-1 0 0 0 0,1 1 1 0 0,-1-1-1 0 0,1 0 0 0 0,0 0 0 0 0,-1 1 0 0 0,1-1 1 0 0,0 0-1 0 0,0 0 0 0 0,-1 1 0 0 0,2-1-268 0 0,0 0 388 0 0,-1 0 0 0 0,1 1-1 0 0,0-1 1 0 0,0 1 0 0 0,0-1 0 0 0,0 1-1 0 0,0 0 1 0 0,0 0 0 0 0,0-1-1 0 0,0 1 1 0 0,0 1 0 0 0,0-1-1 0 0,0 0 1 0 0,0 1 0 0 0,1-1-388 0 0,31 5 1568 0 0,16-2-1568 0 0,19 4 474 0 0,-15-2-319 0 0,-1-2-1 0 0,14-2-154 0 0,108-7 927 0 0,-141 4-612 0 0,-11 1-211 0 0,216-7 1169 0 0,91 16-224 0 0,-1 1-722 0 0,121-15-293 0 0,-1 1 455 0 0,-190 6 186 0 0,243-2 191 0 0,379-5 405 0 0,-791 6-1287 0 0,211 3-191 0 0,-221-2-1138 0 0,-56-1-198 0 0</inkml:trace>
  <inkml:trace contextRef="#ctx0" brushRef="#br0" timeOffset="5938.104">27 2698 9672 0 0,'-14'-11'886'0'0,"4"3"1016"0"0,10 8-1724 0 0,0 0 0 0 0,0 0-1 0 0,0 0 1 0 0,0 0 0 0 0,0 0-1 0 0,0 0 1 0 0,0 0-1 0 0,0 0 1 0 0,0 0 0 0 0,0 0-1 0 0,0 0 1 0 0,0 1 0 0 0,0-1-1 0 0,0 0 1 0 0,0 0 0 0 0,0 0-1 0 0,0 0 1 0 0,0 0-1 0 0,0 0 1 0 0,0 0 0 0 0,0 0-1 0 0,0 0 1 0 0,0 0 0 0 0,0 0-1 0 0,0 0 1 0 0,-1 0-1 0 0,1 1 1 0 0,0-1 0 0 0,0 0-1 0 0,0 0 1 0 0,0 0 0 0 0,0 0-1 0 0,0 0 1 0 0,0 0 0 0 0,0 0-1 0 0,0 0 1 0 0,0 0-1 0 0,0 0 1 0 0,0 0 0 0 0,0 0-1 0 0,-1 0 1 0 0,1 0 0 0 0,0 0-1 0 0,0 0 1 0 0,0 0-1 0 0,0 0 1 0 0,0 0 0 0 0,0 0-1 0 0,0 0 1 0 0,0 0 0 0 0,0 0-1 0 0,0 0 1 0 0,0 0 0 0 0,-1 0-1 0 0,1 0 1 0 0,0 0-1 0 0,0 0 1 0 0,0 0 0 0 0,0 0-178 0 0,7 34 652 0 0,-1 0 0 0 0,-2 1 1 0 0,0 23-653 0 0,-2-16 201 0 0,4 125 947 0 0,-5-263 36 0 0,9-47-1184 0 0,-8 127 14 0 0,0 2 0 0 0,2-1 0 0 0,0 0 0 0 0,0 1 0 0 0,5-9-14 0 0,-5 14 69 0 0,-1 1 1 0 0,2 0-1 0 0,-1 0 1 0 0,1 0 0 0 0,1 1-1 0 0,-1 0 1 0 0,1 0 0 0 0,1 0-1 0 0,5-5-69 0 0,-10 10 24 0 0,1 0 0 0 0,-1 1 0 0 0,0-1 0 0 0,1 1 0 0 0,-1-1 0 0 0,1 1 0 0 0,-1 0 1 0 0,1 0-1 0 0,0 0 0 0 0,0 0 0 0 0,-1 1 0 0 0,1-1 0 0 0,0 1 0 0 0,0-1 0 0 0,0 1 0 0 0,0 0 0 0 0,0 0 0 0 0,-1 1 0 0 0,1-1 0 0 0,0 0 0 0 0,0 1 0 0 0,2 0-24 0 0,-1 1 14 0 0,-1-1-1 0 0,1 1 1 0 0,-1 0-1 0 0,0 0 0 0 0,0 0 1 0 0,0 0-1 0 0,0 1 1 0 0,0-1-1 0 0,0 1 1 0 0,0 0-1 0 0,-1 0 0 0 0,1 0 1 0 0,-1 0-1 0 0,0 0 1 0 0,0 0-1 0 0,1 3-13 0 0,2 5 7 0 0,0 1-1 0 0,-1 0 1 0 0,0 0 0 0 0,-1 0-1 0 0,0 1 1 0 0,-1-1-1 0 0,1 13-6 0 0,-1 19 70 0 0,-3 29-70 0 0,0-22 12 0 0,1 35-2436 0 0,0-63 1072 0 0</inkml:trace>
  <inkml:trace contextRef="#ctx0" brushRef="#br0" timeOffset="7485.713">2747 1 16184 0 0,'0'0'365'0'0,"0"0"56"0"0,0 0 24 0 0,0 0-55 0 0,2 16 732 0 0,2 23-421 0 0,-1 0 0 0 0,-3 25-701 0 0,0-26 85 0 0,1 1-1 0 0,6 31-84 0 0,-5-51 85 0 0,-1-13-25 0 0,-1-1 0 0 0,1 0 0 0 0,-1 0 0 0 0,2 1-1 0 0,-1-1 1 0 0,0 0 0 0 0,3 4-60 0 0,-4-9 112 0 0,0 0 255 0 0,3-25 1935 0 0,1-9-1691 0 0,-4 31-614 0 0,-2-44 261 0 0,3-30-258 0 0,0 63 18 0 0,0 0 0 0 0,1 0 0 0 0,1 0 0 0 0,0 0 0 0 0,1 0 0 0 0,1 1 0 0 0,4-10-18 0 0,-7 20 22 0 0,-1 0-1 0 0,1 0 1 0 0,0 0 0 0 0,0 0-1 0 0,0 0 1 0 0,0 1-1 0 0,1-1 1 0 0,-1 1 0 0 0,1 0-1 0 0,-1 0 1 0 0,1 0 0 0 0,0 0-1 0 0,0 0 1 0 0,0 0-1 0 0,0 1 1 0 0,0-1 0 0 0,0 1-1 0 0,0 0 1 0 0,0 0-1 0 0,1 0 1 0 0,-1 1 0 0 0,0-1-1 0 0,1 1 1 0 0,-1 0-1 0 0,1-1 1 0 0,1 2-22 0 0,0-1 43 0 0,-1 0 0 0 0,0 1 0 0 0,0 0 0 0 0,0 0-1 0 0,0 0 1 0 0,0 1 0 0 0,0-1 0 0 0,0 1 0 0 0,0 0 0 0 0,-1 0 0 0 0,1 0 0 0 0,-1 1 0 0 0,1-1 0 0 0,-1 1-1 0 0,0 0 1 0 0,0 0 0 0 0,0 0 0 0 0,0 0 0 0 0,-1 0 0 0 0,1 1 0 0 0,0 1-43 0 0,3 6 13 0 0,-1 0 0 0 0,0 0 1 0 0,-1 1-1 0 0,-1-1 0 0 0,0 1 1 0 0,0 0-1 0 0,0 5-13 0 0,2 23 68 0 0,-1 22-68 0 0,-4-53 0 0 0,-2 52-1758 0 0,1-42-7035 0 0</inkml:trace>
  <inkml:trace contextRef="#ctx0" brushRef="#br0" timeOffset="12199.586">2646 1979 11520 0 0,'-2'-6'215'0'0,"-1"0"0"0"0,1 1 0 0 0,0-1 0 0 0,1 0 0 0 0,-1 0 0 0 0,0-5-215 0 0,-1-7 1837 0 0,-3 1 3617 0 0,7 20-3019 0 0,9 21 2011 0 0,22 59-3078 0 0,2 11-452 0 0,15 46 129 0 0,-6 35-804 0 0,-16-60 78 0 0,7 5-319 0 0,14 33 173 0 0,22 76 369 0 0,-42-132-356 0 0,-6-29-95 0 0,-18-59-58 0 0,0 0 0 0 0,0 0 1 0 0,1 0-1 0 0,0-1 1 0 0,0 0-1 0 0,3 2-33 0 0,-8-10 1 0 0,0 1 0 0 0,1-1 1 0 0,-1 0-1 0 0,0 1 0 0 0,1-1 0 0 0,-1 0 0 0 0,0 1 1 0 0,1-1-1 0 0,-1 0 0 0 0,0 0 0 0 0,1 1 0 0 0,-1-1 0 0 0,1 0 1 0 0,-1 0-1 0 0,1 0 0 0 0,-1 1 0 0 0,1-1 0 0 0,-1 0 1 0 0,0 0-1 0 0,1 0 0 0 0,-1 0 0 0 0,1 0 0 0 0,-1 0 1 0 0,1 0-1 0 0,-1 0 0 0 0,1 0 0 0 0,-1 0 0 0 0,1 0 0 0 0,-1 0 1 0 0,0-1-1 0 0,1 1 0 0 0,-1 0 0 0 0,1 0 0 0 0,-1 0 1 0 0,1-1-1 0 0,-1 1 0 0 0,0 0 0 0 0,1 0 0 0 0,-1-1 1 0 0,0 1-1 0 0,1 0 0 0 0,-1-1 0 0 0,0 1 0 0 0,1 0 0 0 0,-1-1 1 0 0,0 1-1 0 0,0-1 0 0 0,1 1-1 0 0,10-22 75 0 0,-10 19-71 0 0,10-23-5 0 0,-1-1 0 0 0,0-4 1 0 0,23-102 11 0 0,-31 126-9 0 0,24-135 192 0 0,-5-12-194 0 0,-13 86 48 0 0,-3 35-39 0 0,16-125 297 0 0,27-91-306 0 0,-31 174 0 0 0,-2 11 0 0 0,19-54 0 0 0,-5 32 0 0 0,-27 81 0 0 0,1-3 0 0 0,0 1 0 0 0,0-1 0 0 0,-1 0 0 0 0,0 0 0 0 0,-1 0 0 0 0,1-5 0 0 0,0 4-5776 0 0,-2 9 3696 0 0</inkml:trace>
  <inkml:trace contextRef="#ctx0" brushRef="#br0" timeOffset="12560.232">3570 1697 21967 0 0,'0'0'498'0'0,"20"25"3090"0"0,47 59-1733 0 0,29 40-1600 0 0,-46-42-1069 0 0,-41-63-2665 0 0,-6-12-5247 0 0</inkml:trace>
  <inkml:trace contextRef="#ctx0" brushRef="#br0" timeOffset="12909.781">3835 1671 21743 0 0,'0'0'496'0'0,"-16"0"1392"0"0,14 1-1816 0 0,0 0 0 0 0,0 0-1 0 0,0 0 1 0 0,1 0 0 0 0,-1 0 0 0 0,0 0-1 0 0,0 1 1 0 0,1-1 0 0 0,-1 1-1 0 0,1 0 1 0 0,-1-1 0 0 0,1 1 0 0 0,0 0-1 0 0,-1 0 1 0 0,1-1 0 0 0,0 1-1 0 0,0 0 1 0 0,0 2-72 0 0,-3 5 699 0 0,1 1 0 0 0,0 0 0 0 0,-1 6-699 0 0,-1 7 533 0 0,-9 29-576 0 0,3 1 0 0 0,2 1 0 0 0,3 0 0 0 0,2 2 43 0 0,-3 16-2086 0 0,6-64 382 0 0,-1-3-79 0 0</inkml:trace>
  <inkml:trace contextRef="#ctx0" brushRef="#br0" timeOffset="13243.037">3557 1993 20791 0 0,'0'0'952'0'0,"0"0"-20"0"0,0 0-486 0 0,9-9 2435 0 0,13-1-2077 0 0,-1 1-1 0 0,1 1 1 0 0,1 1 0 0 0,21-5-804 0 0,2 0 526 0 0,90-26-2940 0 0,-116 33 1124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1:40.523"/>
    </inkml:context>
    <inkml:brush xml:id="br0">
      <inkml:brushProperty name="width" value="0.05" units="cm"/>
      <inkml:brushProperty name="height" value="0.05" units="cm"/>
      <inkml:brushProperty name="color" value="#004F8B"/>
    </inkml:brush>
    <inkml:brush xml:id="br1">
      <inkml:brushProperty name="width" value="0.05" units="cm"/>
      <inkml:brushProperty name="height" value="0.05" units="cm"/>
      <inkml:brushProperty name="color" value="#E71224"/>
    </inkml:brush>
    <inkml:brush xml:id="br2">
      <inkml:brushProperty name="width" value="0.05" units="cm"/>
      <inkml:brushProperty name="height" value="0.05" units="cm"/>
      <inkml:brushProperty name="color" value="#F6630D"/>
    </inkml:brush>
    <inkml:brush xml:id="br3">
      <inkml:brushProperty name="width" value="0.05" units="cm"/>
      <inkml:brushProperty name="height" value="0.05" units="cm"/>
      <inkml:brushProperty name="color" value="#FFC114"/>
    </inkml:brush>
    <inkml:brush xml:id="br4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389 331 6448 0 0,'0'0'498'0'0,"-6"20"3317"0"0,7-15-2704 0 0,0 1 0 0 0,0-1 0 0 0,0 0 0 0 0,0 0 0 0 0,1 0 0 0 0,1 3-1111 0 0,0-1 477 0 0,-1 0 0 0 0,0 0-1 0 0,0 0 1 0 0,-1 1-477 0 0,3 42 1694 0 0,-3 1-1 0 0,-2 0 0 0 0,-3 11-1693 0 0,0-8 581 0 0,3 0-1 0 0,4 40-580 0 0,3 8 758 0 0,-3-37-332 0 0,31 591 1526 0 0,-34-465-1443 0 0,-2-23-267 0 0,0-51-110 0 0,2 193 369 0 0,9-11-288 0 0,2 146 118 0 0,-10-270-285 0 0,-2 188 113 0 0,-7 186 132 0 0,5 6-291 0 0,4-347 0 0 0,-1 230 0 0 0,-10-17 135 0 0,11-294 59 0 0,-5 234-472 0 0,2-122 307 0 0,2-163-45 0 0,0 362 25 0 0,2-341-602 0 0,4-108-2528 0 0,-1-2 1474 0 0</inkml:trace>
  <inkml:trace contextRef="#ctx0" brushRef="#br0" timeOffset="5603.679">410 375 11056 0 0,'0'0'505'0'0,"0"0"-9"0"0,0 0-211 0 0,0 0 285 0 0,0 0 155 0 0,0 0 38 0 0,0 0-30 0 0,18-11 1492 0 0,-12 10-2060 0 0,-1 0-1 0 0,1 0 0 0 0,0 0 1 0 0,-1 0-1 0 0,1 1 1 0 0,0 0-1 0 0,0 0 1 0 0,-1 1-1 0 0,1 0 1 0 0,1 0-165 0 0,14 1 563 0 0,40 2 400 0 0,-22 0-472 0 0,1-3 0 0 0,23-2-491 0 0,326-17 2256 0 0,-155 21-1676 0 0,53-2-640 0 0,-77-12 76 0 0,36-2 442 0 0,4 12-458 0 0,-9 2 14 0 0,73-13 143 0 0,1 0 758 0 0,219-9-479 0 0,-522 21-408 0 0,250-6 100 0 0,-157 1-144 0 0,0-1 0 0 0,-44 6-44 0 0,-16 1-56 0 0,-22 1-2684 0 0,-19 0-5655 0 0</inkml:trace>
  <inkml:trace contextRef="#ctx0" brushRef="#br0" timeOffset="8367.511">4435 283 4144 0 0,'0'0'319'0'0,"-9"17"3688"0"0,2-3-2738 0 0,1 0 0 0 0,0 0 0 0 0,1 0 0 0 0,0 1 0 0 0,1 0 0 0 0,1 0 0 0 0,0 0 0 0 0,1 3-1269 0 0,-1 15 976 0 0,2 0 0 0 0,1-1 0 0 0,2 11-976 0 0,2 103 3201 0 0,-10 71-3201 0 0,6-217 0 0 0,-2 42 492 0 0,-2 302 1520 0 0,7-220-1228 0 0,-12 107-784 0 0,5-142 309 0 0,7 58-309 0 0,0-20 230 0 0,-5-39-161 0 0,2 47-5 0 0,-1 10-21 0 0,0-54-22 0 0,8 264 163 0 0,1 2 24 0 0,0-11-107 0 0,0 112 54 0 0,-8-178 37 0 0,16 42-192 0 0,-11-199 227 0 0,-6 29-227 0 0,0-6 64 0 0,5-57 99 0 0,5 19-163 0 0,-1-20 146 0 0,-3 19-146 0 0,-7 17 115 0 0,1-1-63 0 0,6 4-52 0 0,-4-109 25 0 0,-1 148-17 0 0,-1-70 101 0 0,1-57-69 0 0,-1 26 36 0 0,3 1 0 0 0,7 31-76 0 0,0-15 196 0 0,-3 7-196 0 0,-5-65 7 0 0,9 72 127 0 0,-4-41-76 0 0,-4-29-67 0 0,-2 0 1 0 0,-1 1-1 0 0,-1-1 0 0 0,-4 19 9 0 0,-10 64-53 0 0,8-55 182 0 0,3-31-95 0 0,0 18-34 0 0,0 11 95 0 0,2-22-9 0 0,0 19-86 0 0,2-12 59 0 0,-4 19-59 0 0,-1 3 69 0 0,3-25-69 0 0,1-17 0 0 0,1-1 0 0 0,1 1 0 0 0,0 0 0 0 0,2 15 0 0 0,-1-27-501 0 0,0 0 701 0 0,0 0 0 0 0,0-1 0 0 0,0 1 0 0 0,0 0 0 0 0,1 0-200 0 0,6 6-2149 0 0,5-5-5935 0 0,-6-5-1285 0 0</inkml:trace>
  <inkml:trace contextRef="#ctx0" brushRef="#br0" timeOffset="9485.234">604 7482 7368 0 0,'-28'-3'922'0'0,"-14"-7"1383"0"0,5 0-918 0 0,35 10-1054 0 0,0 0-1 0 0,0-1 0 0 0,-1 1 0 0 0,1 0 0 0 0,0 0 1 0 0,0 0-1 0 0,0 1 0 0 0,-1-1 0 0 0,1 0 1 0 0,0 1-1 0 0,0 0-332 0 0,1-1 225 0 0,1 0-7 0 0,0 0 16 0 0,0 0 79 0 0,0 0 37 0 0,15 6 1360 0 0,8-6-681 0 0,0 0 0 0 0,0-1 0 0 0,12-3-1029 0 0,27-2 695 0 0,203-16 296 0 0,31-1-345 0 0,-154 18-313 0 0,189-2-17 0 0,10-1-189 0 0,-70 2 728 0 0,56 13-855 0 0,-215 0 92 0 0,251 19 30 0 0,29-3-43 0 0,-339-21-82 0 0,210 11 295 0 0,-165-10-205 0 0,54 1 32 0 0,-130-4-197 0 0,257 0-1019 0 0,-266 0 578 0 0</inkml:trace>
  <inkml:trace contextRef="#ctx0" brushRef="#br0" timeOffset="13443.865">13 3882 17791 0 0,'-12'-10'2082'0'0,"12"10"-1413"0"0,0 0 224 0 0,0 0 41 0 0,0 0-117 0 0,0 1-786 0 0,1 0-1 0 0,-1 1 1 0 0,0-1-1 0 0,1 0 1 0 0,-1 1 0 0 0,0-1-1 0 0,0 0 1 0 0,0 1-1 0 0,0-1 1 0 0,0 2-31 0 0,0 1 86 0 0,16 77 1043 0 0,-4 1 1 0 0,-3 4-1130 0 0,-9-81-60 0 0,1 9 397 0 0,-5-23 242 0 0,-7-38-174 0 0,3 0 0 0 0,0-20-405 0 0,5 46 0 0 0,1-1 0 0 0,1 0 0 0 0,1 1 0 0 0,1-1 0 0 0,1 0 0 0 0,1 0 0 0 0,-2 17 8 0 0,0 0-1 0 0,1 0 1 0 0,0 1 0 0 0,0-1-1 0 0,0 0 1 0 0,0 1 0 0 0,1 0-1 0 0,0-1 1 0 0,0 1 0 0 0,0 0-1 0 0,2-2-7 0 0,-4 5 2 0 0,1 0 1 0 0,-1 0-1 0 0,0 0 0 0 0,0 0 1 0 0,0 0-1 0 0,1 0 0 0 0,-1 0 0 0 0,1 1 1 0 0,-1-1-1 0 0,1 0 0 0 0,-1 1 0 0 0,1-1 1 0 0,-1 1-1 0 0,1 0 0 0 0,-1-1 0 0 0,1 1 1 0 0,-1 0-1 0 0,1 0 0 0 0,0 0 1 0 0,-1 0-1 0 0,1 0 0 0 0,-1 0 0 0 0,1 1 1 0 0,-1-1-1 0 0,1 1 0 0 0,-1-1 0 0 0,1 1 1 0 0,-1-1-1 0 0,1 1 0 0 0,-1 0 1 0 0,1-1-1 0 0,-1 1 0 0 0,0 0 0 0 0,0 0 1 0 0,1 0-1 0 0,-1 0 0 0 0,1 1-2 0 0,2 3 0 0 0,1 0 0 0 0,-1 1 0 0 0,1-1 0 0 0,-2 1 0 0 0,1 0 0 0 0,-1 0 0 0 0,1 0 0 0 0,-2 1 0 0 0,1-1 0 0 0,-1 1 0 0 0,0-1 0 0 0,0 3 0 0 0,2 7 0 0 0,-1-1 0 0 0,-1 1 0 0 0,-1 0 0 0 0,0 12 0 0 0,4 91 219 0 0,-5-118-195 0 0,0-1-103 0 0,0-14-93 0 0,0-25 177 0 0,1-1 1 0 0,2 1-1 0 0,2 0 0 0 0,9-34-5 0 0,-11 61 105 0 0,1 1-1 0 0,0-1 0 0 0,1 1 0 0 0,1-1-104 0 0,-5 9-2 0 0,1-1 1 0 0,0 1 0 0 0,0 0-1 0 0,0 0 1 0 0,1 0 0 0 0,-1 0-1 0 0,1 0 1 0 0,-1 1 0 0 0,1-1-1 0 0,0 1 1 0 0,0-1 0 0 0,0 1-1 0 0,0 0 1 0 0,1 0-1 0 0,0 0 2 0 0,-3 2 59 0 0,-1 0-1 0 0,1-1 0 0 0,0 1 0 0 0,0 0 1 0 0,0 0-1 0 0,-1 0 0 0 0,1 0 1 0 0,0 0-1 0 0,0 0 0 0 0,-1 0 0 0 0,1 0 1 0 0,0 0-1 0 0,0 0 0 0 0,0 0 0 0 0,-1 0 1 0 0,1 1-1 0 0,0-1 0 0 0,0 0 0 0 0,-1 0 1 0 0,1 1-1 0 0,0-1 0 0 0,-1 1 0 0 0,1-1 1 0 0,0 1-59 0 0,0 0 25 0 0,0 0 1 0 0,1 1-1 0 0,-1-1 1 0 0,0 1-1 0 0,0-1 1 0 0,0 1-1 0 0,0 0 1 0 0,0-1 0 0 0,-1 1-1 0 0,1 1-25 0 0,2 6-68 0 0,0 0 0 0 0,-1 0-1 0 0,-1 0 1 0 0,0 2 68 0 0,0-7 101 0 0,6 65-6 0 0,-4 62-95 0 0,-1-44 22 0 0,-2-59-1896 0 0,1 1-4466 0 0,0-4-2893 0 0</inkml:trace>
  <inkml:trace contextRef="#ctx0" brushRef="#br0" timeOffset="15122.981">2188 35 11520 0 0,'0'0'886'0'0,"0"2"-351"0"0,-4 4 549 0 0,1 3 66 0 0,0 0 1 0 0,1 0 0 0 0,0 1-1 0 0,0-1 1 0 0,1 0-1 0 0,0 2-1150 0 0,-1 59 870 0 0,3-48-405 0 0,-1-8-376 0 0,1-1-1 0 0,1 0 0 0 0,0 0 0 0 0,1-1 0 0 0,0 1 0 0 0,1 0 1 0 0,3 6-89 0 0,-6-18 238 0 0,-1-1 28 0 0,0-1-213 0 0,1 1 1 0 0,-1 0-1 0 0,0 0 1 0 0,1-1-1 0 0,-1 1 1 0 0,0-1-1 0 0,0 1 1 0 0,1 0-1 0 0,-1-1 1 0 0,0 1-1 0 0,0 0 1 0 0,0-1-1 0 0,1 1 1 0 0,-1-1-1 0 0,0 1 1 0 0,0-1-1 0 0,0 1 1 0 0,0-1-1 0 0,0 1 1 0 0,0 0-1 0 0,0-1 1 0 0,0 1-1 0 0,0-1 1 0 0,0 1-1 0 0,0-1 1 0 0,0 1-54 0 0,-1-14 589 0 0,-3-24 18 0 0,0 12-464 0 0,2 0 0 0 0,1 0 0 0 0,1-10-143 0 0,0 27 15 0 0,1 1 0 0 0,0-1 0 0 0,1 1 0 0 0,0-1 1 0 0,1 1-1 0 0,-1-1 0 0 0,1 1 0 0 0,1 0 1 0 0,0 1-1 0 0,0-1 0 0 0,0 0 0 0 0,2 0-15 0 0,-4 5 35 0 0,0 1-1 0 0,-1 0 1 0 0,1 0 0 0 0,0 0-1 0 0,0 1 1 0 0,0-1-1 0 0,0 0 1 0 0,0 1 0 0 0,0-1-1 0 0,0 1 1 0 0,1 0 0 0 0,-1-1-1 0 0,1 1 1 0 0,-1 0-1 0 0,1 1 1 0 0,-1-1 0 0 0,1 0-1 0 0,-1 1 1 0 0,1-1-1 0 0,0 1 1 0 0,-1 0 0 0 0,1 0-1 0 0,0 0 1 0 0,-1 0-1 0 0,1 1 1 0 0,-1-1 0 0 0,1 1-1 0 0,0-1 1 0 0,-1 1-1 0 0,1 0 1 0 0,-1 0 0 0 0,0 0-35 0 0,3 1 48 0 0,-1 0 1 0 0,0 1-1 0 0,1-1 1 0 0,-1 1-1 0 0,0 0 1 0 0,-1 0-1 0 0,1 0 1 0 0,-1 1-1 0 0,1-1 1 0 0,-1 1-1 0 0,0 0 1 0 0,0 0-1 0 0,-1 0 1 0 0,1 0-1 0 0,-1 1 1 0 0,0-1-1 0 0,0 1-48 0 0,5 19 80 0 0,-1 0 0 0 0,-1 1 0 0 0,-2 0 0 0 0,0 0 0 0 0,-1 0 0 0 0,-2 13-80 0 0,3 32 47 0 0,-1-57-927 0 0,1 0-331 0 0</inkml:trace>
  <inkml:trace contextRef="#ctx0" brushRef="#br0" timeOffset="22354.132">2061 5773 13824 0 0,'0'0'1061'0'0,"-6"-3"-772"0"0,6 3 6915 0 0,93-13-4773 0 0,1 4 0 0 0,-1 5 0 0 0,44 5-2431 0 0,79 8-34 0 0,-28 0-37 0 0,-159-9-895 0 0,1-1 0 0 0,27-6 966 0 0,19-7-9423 0 0,-75 14 7250 0 0,-1 0-9 0 0</inkml:trace>
  <inkml:trace contextRef="#ctx0" brushRef="#br0" timeOffset="23068.494">2149 5754 23039 0 0,'-20'0'2507'0'0,"18"0"-2492"0"0,2-1-15 0 0,-1 1 1 0 0,1 0-1 0 0,0 0 0 0 0,-1 0 1 0 0,1 0-1 0 0,-1 0 0 0 0,1 0 0 0 0,0 0 1 0 0,-1 0-1 0 0,1 0 0 0 0,-1 0 1 0 0,1 0-1 0 0,-1 0 0 0 0,1 1 0 0 0,0-1 1 0 0,-1 0-1 0 0,1 0 0 0 0,-1 0 1 0 0,1 1-1 0 0,0-1 0 0 0,-1 0 0 0 0,1 1 15 0 0,0-1-1 0 0,0 1 1 0 0,0-1-1 0 0,0 1 0 0 0,0-1 1 0 0,1 1-1 0 0,-1-1 1 0 0,0 1-1 0 0,0-1 1 0 0,0 1-1 0 0,0-1 1 0 0,1 0-1 0 0,-1 1 1 0 0,0-1-1 0 0,1 1 0 0 0,-1-1 1 0 0,0 0-1 0 0,1 1 1 0 0,-1-1-1 0 0,0 0 1 0 0,1 1-1 0 0,-1-1 1 0 0,1 0-1 0 0,-1 1 0 0 0,0-1 1 0 0,1 0-1 0 0,0 0-14 0 0,-1 0 53 0 0,12 8 365 0 0,1-1 1 0 0,0 0-1 0 0,0-1 0 0 0,1 0 1 0 0,2-1-419 0 0,30 14 514 0 0,32 19 86 0 0,-3 3-1 0 0,66 48-599 0 0,-128-79 14 0 0,0 0-1 0 0,-2 1 1 0 0,1 1-1 0 0,-1 0 1 0 0,-1 0-1 0 0,0 1 1 0 0,-1 1-1 0 0,0-1 1 0 0,-1 1-1 0 0,0 1 1 0 0,-2 0 0 0 0,1 0-1 0 0,1 9-13 0 0,-7-20 8 0 0,0 0 0 0 0,0 1 0 0 0,0-1 0 0 0,-1 1 0 0 0,0-1 0 0 0,0 0 0 0 0,0 1-1 0 0,0-1 1 0 0,-1 1 0 0 0,0-1 0 0 0,0 0 0 0 0,0 1 0 0 0,0-1 0 0 0,-1 0 0 0 0,1 0 0 0 0,-1 0 0 0 0,0 0 0 0 0,0 0 0 0 0,-1 0 0 0 0,1 0 0 0 0,-2 0-8 0 0,-7 10 61 0 0,-1-2 1 0 0,0 1 0 0 0,-1-2 0 0 0,-13 10-62 0 0,0 0 35 0 0,-137 105 367 0 0,94-76-39 0 0,3 3 0 0 0,-17 21-363 0 0,63-56 133 0 0,13-12-67 0 0,-1 1-1 0 0,1 1 1 0 0,0-1-1 0 0,0 1 0 0 0,1 0 1 0 0,0 1-1 0 0,0 1-65 0 0,5-9 0 0 0,1-1 1 0 0,0 0-1 0 0,0 1 1 0 0,0-1-1 0 0,0 1 0 0 0,0-1 1 0 0,-1 1-1 0 0,1-1 0 0 0,0 1 1 0 0,0-1-1 0 0,0 1 0 0 0,0-1 1 0 0,0 1-1 0 0,0-1 1 0 0,0 1-1 0 0,0-1 0 0 0,1 0 1 0 0,-1 1-1 0 0,0-1 0 0 0,0 1 1 0 0,0-1-1 0 0,0 1 1 0 0,1-1-1 0 0,-1 1 0 0 0,0-1 1 0 0,0 0-1 0 0,1 1 0 0 0,12 7 22 0 0,16 0 10 0 0,54 1 48 0 0,-1-3 1 0 0,47-4-81 0 0,-53-1 28 0 0,143 4-17 0 0,7 10-11 0 0,-131-6 144 0 0,35-3-144 0 0,-101-9 189 0 0,-27 2-178 0 0,-1 1-11 0 0,-1-1 0 0 0,0 1 0 0 0,0 0 0 0 0,0-1 0 0 0,0 1 0 0 0,0-1 0 0 0,0 1 0 0 0,0-1 0 0 0,0 1 0 0 0,0 0 0 0 0,0-1 0 0 0,0 1 0 0 0,0-1 0 0 0,0 1 0 0 0,0-1 0 0 0,0 1 0 0 0,0 0 0 0 0,0-1 0 0 0,-1 1 0 0 0,1-1 0 0 0,0 1 0 0 0,0 0 0 0 0,0-1 0 0 0,-1 1 0 0 0,1 0 0 0 0,0-1 0 0 0,0 1 0 0 0,-1 0 0 0 0,1-1 0 0 0,0 1 0 0 0,-8-15-151 0 0,2 0 0 0 0,0 0 1 0 0,1-1-1 0 0,-2-10 151 0 0,-6-18-548 0 0,-1-11-1307 0 0,2 5-1363 0 0,5 29 818 0 0</inkml:trace>
  <inkml:trace contextRef="#ctx0" brushRef="#br0" timeOffset="23482.718">3059 5723 22895 0 0,'1'0'79'0'0,"-1"0"1"0"0,1 0-1 0 0,-1 0 0 0 0,1 0 0 0 0,-1 0 0 0 0,0 0 0 0 0,1 0 0 0 0,-1 0 1 0 0,1 0-1 0 0,-1 0 0 0 0,1 0 0 0 0,-1 0 0 0 0,1 1 0 0 0,-1-1 0 0 0,0 0 0 0 0,1 0 1 0 0,-1 0-1 0 0,1 1 0 0 0,-1-1 0 0 0,0 0 0 0 0,1 0 0 0 0,-1 1 0 0 0,0-1 1 0 0,1 0-1 0 0,-1 1 0 0 0,0-1 0 0 0,0 0 0 0 0,1 1 0 0 0,-1-1 0 0 0,0 0 0 0 0,0 1 1 0 0,1-1-1 0 0,-1 1-79 0 0,8 20-86 0 0,0-1 232 0 0,-7-17-84 0 0,1 0 1 0 0,-1 0-1 0 0,0 0 0 0 0,0 0 0 0 0,-1 1 0 0 0,1-1 0 0 0,-1 1-62 0 0,6 18 236 0 0,-6-21-236 0 0,3 4-52 0 0,-1 0 0 0 0,0 0 0 0 0,0 0 1 0 0,-1 0-1 0 0,1 0 0 0 0,-1 1 0 0 0,0-1 0 0 0,-1 1 52 0 0,1 1 75 0 0,0-1 0 0 0,1 1 0 0 0,-1-1 0 0 0,2 3-75 0 0,3 13-1677 0 0,-4-8-4216 0 0,-3-4-2084 0 0</inkml:trace>
  <inkml:trace contextRef="#ctx0" brushRef="#br1" timeOffset="65810.729">840 722 14336 0 0,'0'0'661'0'0,"0"0"-17"0"0,0 0-260 0 0,0 0 441 0 0,0 0 242 0 0,0 0 49 0 0,0 0-20 0 0,0 0-128 0 0,0 0-59 0 0,0 0-12 0 0,0 0-81 0 0,-5 13 280 0 0,2 4-298 0 0,1-1-1 0 0,1 1 1 0 0,0 0-1 0 0,1 13-797 0 0,-1 27 601 0 0,1-49-574 0 0,-1 2 121 0 0,0 1 0 0 0,0 0 1 0 0,-1-1-1 0 0,-1 0 1 0 0,1 1-1 0 0,-2 0-148 0 0,3-9 18 0 0,1-1-1 0 0,-1 1 1 0 0,0-1 0 0 0,1 1-1 0 0,-1-1 1 0 0,0 1 0 0 0,0-1-1 0 0,0 1 1 0 0,0-1 0 0 0,0 0-1 0 0,-1 0 1 0 0,1 0 0 0 0,0 0-1 0 0,-1 0 1 0 0,1 0-1 0 0,0 0 1 0 0,-1 0 0 0 0,1 0-1 0 0,-1 0 1 0 0,1-1 0 0 0,-1 1-1 0 0,0-1 1 0 0,1 1 0 0 0,-1-1-1 0 0,0 0 1 0 0,1 1 0 0 0,-1-1-1 0 0,0 0 1 0 0,1 0 0 0 0,-1 0-1 0 0,0 0 1 0 0,1-1 0 0 0,-1 1-1 0 0,0 0 1 0 0,1-1 0 0 0,-1 1-1 0 0,0-1 1 0 0,1 0 0 0 0,-1 1-1 0 0,1-1 1 0 0,-1 0-18 0 0,0 0-1 0 0,0 0 0 0 0,0-1 1 0 0,0 1-1 0 0,0 0 0 0 0,0-1 0 0 0,1 1 1 0 0,-1-1-1 0 0,1 0 0 0 0,-1 1 0 0 0,1-1 0 0 0,-1 0 1 0 0,1 0-1 0 0,-1-1 1 0 0,-12-31-14 0 0,2 6 19 0 0,-4-2 6 0 0,-9-27-11 0 0,20 42 108 0 0,5 14-102 0 0,0 0 0 0 0,0 0 1 0 0,0 0-1 0 0,0 0 1 0 0,0 0-1 0 0,0 0 0 0 0,0 0 1 0 0,0 1-1 0 0,0-1 0 0 0,0 0 1 0 0,0 0-1 0 0,1 0 1 0 0,-1 0-1 0 0,0 0 0 0 0,1 1 1 0 0,-1-1-1 0 0,0 0 0 0 0,1 0 1 0 0,-1 0-1 0 0,1 1 0 0 0,0-1-6 0 0,3-2 60 0 0,1 1-1 0 0,-1-1 1 0 0,1 1-1 0 0,0 0 1 0 0,0 1-1 0 0,0-1 1 0 0,3 1-60 0 0,1-2 81 0 0,39-10 180 0 0,-1 0 438 0 0,27-12-699 0 0,-51 15-17 0 0,1 2 0 0 0,0 1 1 0 0,0 0-1 0 0,2 2 17 0 0,27-10-5314 0 0,-46 13 3052 0 0</inkml:trace>
  <inkml:trace contextRef="#ctx0" brushRef="#br1" timeOffset="66222.159">989 879 3680 0 0,'0'0'167'0'0,"0"0"566"0"0,0 0 2275 0 0,1 5 9516 0 0,2 8-8327 0 0,-1-8-3914 0 0,0 0 0 0 0,0 0 0 0 0,-1 0 0 0 0,0 0 0 0 0,0 0 0 0 0,0 0 0 0 0,-1 0 0 0 0,1 1 0 0 0,-1 4-283 0 0,-2 10 1624 0 0,0 0 0 0 0,-1 0-1624 0 0,-1 12 711 0 0,2-20-788 0 0,0 18-616 0 0,2-28 617 0 0,0-1-1 0 0,0 1 1 0 0,0-1-1 0 0,0 1 0 0 0,1-1 1 0 0,-1 1-1 0 0,0-1 1 0 0,1 0-1 0 0,-1 1 0 0 0,1-1 1 0 0,0 0-1 0 0,0 1 1 0 0,-1-1-1 0 0,1 0 0 0 0,0 0 1 0 0,0 0-1 0 0,1 1 77 0 0,3 3-2024 0 0</inkml:trace>
  <inkml:trace contextRef="#ctx0" brushRef="#br2" timeOffset="73896.306">1501 1463 11024 0 0,'0'0'505'0'0,"0"0"-9"0"0,0 0-148 0 0,0 0 548 0 0,0 0 273 0 0,0 0 58 0 0,0 0-39 0 0,4 13 1542 0 0,-1-2-2221 0 0,-2 0 0 0 0,0 1 0 0 0,0-1 0 0 0,-1 1 0 0 0,0-1 0 0 0,-1 1 0 0 0,-1 6-509 0 0,-1 30 853 0 0,3-35-685 0 0,0 4 9 0 0,0-1-1 0 0,-2 8-176 0 0,1-19 49 0 0,1-1-1 0 0,-1 1 0 0 0,0-1 0 0 0,-1 0 0 0 0,1 1 0 0 0,-1-1 0 0 0,0 0 0 0 0,0 0 1 0 0,0 0-1 0 0,-1 0 0 0 0,0 1-48 0 0,3-5 24 0 0,-1 0 0 0 0,0 1 1 0 0,1-1-1 0 0,-1 1 0 0 0,0-1 1 0 0,0 0-1 0 0,1 1 0 0 0,-1-1 1 0 0,0 0-1 0 0,0 0 0 0 0,1 1 0 0 0,-1-1 1 0 0,0 0-1 0 0,0 0 0 0 0,1 0 1 0 0,-1 0-1 0 0,0 0 0 0 0,0 0 1 0 0,0 0-1 0 0,1-1 0 0 0,-1 1 0 0 0,0 0 1 0 0,0 0-1 0 0,1 0 0 0 0,-1-1 1 0 0,0 1-1 0 0,0 0 0 0 0,1-1 0 0 0,-1 1 1 0 0,0-1-1 0 0,1 1 0 0 0,-1-1-24 0 0,-3-1 82 0 0,1-1 1 0 0,-1 0-1 0 0,1 1 0 0 0,-1-1 0 0 0,0-2-82 0 0,-6-5-1 0 0,1 0 1 0 0,1-1-1 0 0,0 0 0 0 0,1 0 1 0 0,0 0-1 0 0,0-1 0 0 0,1 0 1 0 0,1-1-1 0 0,0 1 0 0 0,0-2 1 0 0,-2-6 22 0 0,-2-13 69 0 0,8 31-83 0 0,1 0-1 0 0,0-1 1 0 0,0 1 0 0 0,0 0-1 0 0,0 0 1 0 0,0 0 0 0 0,0 0-1 0 0,0 0 1 0 0,1 0 0 0 0,-1 0-1 0 0,1 0 1 0 0,0 0 0 0 0,0 0-1 0 0,0-1-7 0 0,3-8 338 0 0,-3 10-286 0 0,-1 0 1 0 0,0 0-1 0 0,1 0 1 0 0,-1 0-1 0 0,0 0 0 0 0,1 0 1 0 0,-1 0-1 0 0,1 0 1 0 0,0 0-1 0 0,-1 1 1 0 0,1-1-1 0 0,-1 0 0 0 0,1 0 1 0 0,0 1-1 0 0,0-1 1 0 0,-1 0-1 0 0,1 1 1 0 0,0-1-1 0 0,0 1 0 0 0,0-1 1 0 0,0 1-1 0 0,0 0 1 0 0,0-1-1 0 0,0 1-52 0 0,16-5 250 0 0,0 1 1 0 0,0 1-1 0 0,1 1 0 0 0,-1 0 1 0 0,10 1-251 0 0,22-3 636 0 0,79-15-396 0 0,-92 10-2652 0 0,-1-4-3411 0 0,-26 10 3792 0 0,-8 3-6550 0 0</inkml:trace>
  <inkml:trace contextRef="#ctx0" brushRef="#br2" timeOffset="74453.342">1671 1698 17247 0 0,'0'0'794'0'0,"0"0"-22"0"0,0 0-331 0 0,0 0 444 0 0,0 0 253 0 0,0 0 50 0 0,13-17 3010 0 0,-9 15-3968 0 0,0-1 0 0 0,1 1 0 0 0,-1 1 0 0 0,1-1 0 0 0,-1 1 0 0 0,1-1 0 0 0,0 1 0 0 0,-1 1-230 0 0,-2-1 49 0 0,0 1 0 0 0,0 0 0 0 0,0-1 0 0 0,0 1 0 0 0,0 0 0 0 0,1 0-1 0 0,-1 1 1 0 0,0-1 0 0 0,0 0 0 0 0,0 1 0 0 0,-1-1 0 0 0,1 1 0 0 0,0 0 0 0 0,0-1 0 0 0,0 1 0 0 0,0 0 0 0 0,0 0 0 0 0,-1 0-1 0 0,2 1-48 0 0,-2 0 44 0 0,0-1-1 0 0,0 0 0 0 0,0 1 1 0 0,0-1-1 0 0,-1 1 0 0 0,1-1 1 0 0,-1 1-1 0 0,1-1 0 0 0,-1 1 0 0 0,1-1 1 0 0,-1 1-1 0 0,0 0 0 0 0,0-1 1 0 0,0 1-1 0 0,0-1 0 0 0,0 1 1 0 0,0 0-1 0 0,0-1 0 0 0,0 1 1 0 0,-1 0-44 0 0,-9 34 280 0 0,8-31-188 0 0,-1 3 7 0 0,-19 48 57 0 0,19-50-127 0 0,0 0 0 0 0,0 0 0 0 0,0-1 0 0 0,-1 0 0 0 0,0 0 0 0 0,0 0 0 0 0,0 0 0 0 0,-1 0-29 0 0,5-5 7 0 0,-1 1 0 0 0,1-1 1 0 0,-1 0-1 0 0,1 0 1 0 0,0 0-1 0 0,0 1 0 0 0,-1-1 1 0 0,1 0-1 0 0,0 0 0 0 0,-1 1 1 0 0,1-1-1 0 0,0 0 1 0 0,0 1-1 0 0,0-1 0 0 0,-1 0 1 0 0,1 1-1 0 0,0-1 0 0 0,0 1 1 0 0,0-1-1 0 0,0 0 1 0 0,0 1-1 0 0,0-1 0 0 0,0 0 1 0 0,0 1-1 0 0,0-1 0 0 0,0 1 1 0 0,0-1-1 0 0,0 0 1 0 0,0 1-1 0 0,0-1 0 0 0,0 1 1 0 0,0-1-1 0 0,0 0 0 0 0,0 1 1 0 0,0-1-1 0 0,0 0 1 0 0,1 1-8 0 0,0 0 45 0 0,-1-1 1 0 0,1 1 0 0 0,0 0 0 0 0,1-1 0 0 0,-1 1 0 0 0,0 0 0 0 0,0-1 0 0 0,0 1 0 0 0,0-1 0 0 0,0 0-1 0 0,0 1 1 0 0,1-1-46 0 0,36 4 786 0 0,-20-5-786 0 0,0-1 0 0 0,1 0 0 0 0,11-5 0 0 0,15-1 0 0 0,-36 7-1594 0 0,0 0 0 0 0,1 1 1 0 0,6 1 1593 0 0,6 0-5355 0 0,-17-1-4380 0 0</inkml:trace>
  <inkml:trace contextRef="#ctx0" brushRef="#br3" timeOffset="86773.546">3910 3281 5528 0 0,'0'0'422'0'0,"-1"-2"-1169"0"0,-1-5 17551 0 0,-1 45-14562 0 0,2 15-1417 0 0,1-31-256 0 0,-1 0-1 0 0,-2 11-568 0 0,1 22 402 0 0,0-48-346 0 0,1 0 1 0 0,-1 1-1 0 0,0-1 1 0 0,0 0-1 0 0,-4 6-56 0 0,5-11 31 0 0,0 1 0 0 0,0-1 0 0 0,0 0 1 0 0,-1 0-1 0 0,1 1 0 0 0,-1-1 0 0 0,0 0 0 0 0,0-1 0 0 0,1 1 0 0 0,-1 0 0 0 0,0 0 1 0 0,0-1-1 0 0,-1 1 0 0 0,1-1 0 0 0,0 0 0 0 0,0 0 0 0 0,-1 0 0 0 0,0 1-31 0 0,1-2 24 0 0,1 0-1 0 0,-1-1 1 0 0,0 1 0 0 0,1 0-1 0 0,-1 0 1 0 0,1-1 0 0 0,-1 1-1 0 0,0-1 1 0 0,1 1 0 0 0,-1-1-1 0 0,1 0 1 0 0,0 1 0 0 0,-1-1-1 0 0,1 0 1 0 0,0 0 0 0 0,-1 0-1 0 0,1 0 1 0 0,0 0 0 0 0,0-1-1 0 0,0 1 1 0 0,-1-1-24 0 0,-3-4 72 0 0,-1 0 1 0 0,1-1 0 0 0,-3-5-73 0 0,1 1 9 0 0,0-1 0 0 0,1-1 0 0 0,0 1 0 0 0,1-1 0 0 0,0 0 0 0 0,1 0-1 0 0,1-1 1 0 0,0 1 0 0 0,1-1 0 0 0,0 1 0 0 0,1-1 0 0 0,1 0 0 0 0,0 0 0 0 0,2-13-9 0 0,-2 26 18 0 0,1-1 0 0 0,-1 1 0 0 0,0-1-1 0 0,1 1 1 0 0,0-1 0 0 0,-1 1 0 0 0,1-1 0 0 0,0 1-1 0 0,0 0 1 0 0,-1-1 0 0 0,1 1 0 0 0,0 0 0 0 0,1 0 0 0 0,-1 0-1 0 0,0 0 1 0 0,0 0 0 0 0,0 0 0 0 0,1 0 0 0 0,-1 0-1 0 0,0 0 1 0 0,1 0 0 0 0,-1 1 0 0 0,1-1 0 0 0,-1 0-18 0 0,7-1 84 0 0,0-1 0 0 0,0 1 0 0 0,0 1 0 0 0,4-1-84 0 0,4-1 189 0 0,9-3-124 0 0,53-11 1133 0 0,58-4-1198 0 0,-126 21-747 0 0,1-1-1 0 0,-1-1 1 0 0,0 0-1 0 0,1-1 1 0 0,-1 1 0 0 0,0-2-1 0 0,3-1 748 0 0,-7 2-9271 0 0</inkml:trace>
  <inkml:trace contextRef="#ctx0" brushRef="#br3" timeOffset="87296.968">4071 3445 15232 0 0,'0'0'696'0'0,"0"0"-14"0"0,0 0-281 0 0,-2 13 3769 0 0,1-7-3514 0 0,0 0 0 0 0,0 0 1 0 0,0-1-1 0 0,1 1 0 0 0,0 0 1 0 0,0 0-1 0 0,1 0 0 0 0,0-1 1 0 0,1 6-657 0 0,-2-6 318 0 0,3 11 410 0 0,-2-12-661 0 0,0 0 1 0 0,0 1-1 0 0,0-1 0 0 0,-1 1 1 0 0,1-1-1 0 0,-1 1 0 0 0,0-1 1 0 0,-1 1-1 0 0,1-1 0 0 0,-1 2-67 0 0,-2-17 868 0 0,2-7-776 0 0,2 10-45 0 0,0-1 0 0 0,1 1 0 0 0,0 0 0 0 0,1-1 0 0 0,0 1-1 0 0,0 0 1 0 0,2-3-47 0 0,-3 8 53 0 0,0-1 0 0 0,1 1 0 0 0,-1-1-1 0 0,1 1 1 0 0,0 0 0 0 0,0 0 0 0 0,0 0 0 0 0,0 0-1 0 0,1 0 1 0 0,-1 1 0 0 0,1 0 0 0 0,-1-1-1 0 0,1 1 1 0 0,0 1 0 0 0,3-2-53 0 0,-1 1 97 0 0,1 0 0 0 0,-1 0 0 0 0,1 1 0 0 0,6-1-97 0 0,-10 2 35 0 0,0-1-1 0 0,-1 1 0 0 0,1 0 1 0 0,0 0-1 0 0,0 1 0 0 0,0-1 1 0 0,-1 1-1 0 0,1-1 0 0 0,0 1 0 0 0,0 0 1 0 0,-1 0-1 0 0,3 1-34 0 0,-4-1 8 0 0,0 0 0 0 0,0 0 0 0 0,0 0 1 0 0,0 0-1 0 0,0 0 0 0 0,0 1 0 0 0,0-1 0 0 0,0 0 0 0 0,-1 0 0 0 0,1 1 0 0 0,-1-1 0 0 0,1 1 1 0 0,-1-1-1 0 0,1 0 0 0 0,-1 1 0 0 0,0-1 0 0 0,0 1-8 0 0,2 24 43 0 0,-3-11-37 0 0,0 0 0 0 0,-1 0 0 0 0,-2 4-6 0 0,-3 25-74 0 0,5-25-1400 0 0,2-12 567 0 0</inkml:trace>
  <inkml:trace contextRef="#ctx0" brushRef="#br4" timeOffset="94712.21">2194 2212 5528 0 0,'0'0'249'0'0,"0"0"-1"0"0,0 0 168 0 0,0 0 1277 0 0,0 0 578 0 0,0 0 117 0 0,0 0-209 0 0,0 0-957 0 0,0 0-419 0 0,0 0-89 0 0,0 0-76 0 0,0 0-281 0 0,17 9 286 0 0,-12-7-1867 0 0,0 1 0 0 0,1-1 0 0 0,-1 1 0 0 0,5 0 1224 0 0,0-1-1709 0 0</inkml:trace>
  <inkml:trace contextRef="#ctx0" brushRef="#br4" timeOffset="95051.751">2470 2380 3680 0 0,'0'0'167'0'0,"1"0"-7"0"0,13 8 10658 0 0,-4 4-7158 0 0,-1 0-3411 0 0,-3-7-400 0 0,1 0-5058 0 0,-4-1-541 0 0</inkml:trace>
  <inkml:trace contextRef="#ctx0" brushRef="#br4" timeOffset="95403.925">2715 2549 10136 0 0,'0'0'464'0'0,"0"0"-10"0"0,0 0-294 0 0,3 2 364 0 0,-1 1-1 0 0,1-1 1 0 0,-1 0-1 0 0,0 1 0 0 0,1-1 1 0 0,-1 1-1 0 0,0 0 1 0 0,-1-1-1 0 0,2 2-523 0 0,-1 0-320 0 0,0-1 1 0 0,0 0-1 0 0,0 0 0 0 0,1 0 0 0 0,2 2 320 0 0,-1-2-1254 0 0</inkml:trace>
  <inkml:trace contextRef="#ctx0" brushRef="#br4" timeOffset="95404.925">2947 2724 11600 0 0,'-2'3'1242'0'0,"5"1"-987"0"0,0 0 0 0 0,0 0-1 0 0,0 0 1 0 0,1 0-1 0 0,0-1 1 0 0,0 0 0 0 0,1 2-255 0 0,13 12-3331 0 0,-17-16 2149 0 0</inkml:trace>
  <inkml:trace contextRef="#ctx0" brushRef="#br4" timeOffset="95734.711">3156 2892 6912 0 0,'0'0'314'0'0,"0"0"-6"0"0,2 5-186 0 0,-1-4 110 0 0,0 1 1 0 0,0 0-1 0 0,0-1 1 0 0,0 1 0 0 0,0-1-1 0 0,0 0 1 0 0,0 1-1 0 0,1-1 1 0 0,-1 0-1 0 0,0 1 1 0 0,1-1-1 0 0,-1 0 1 0 0,1 0-1 0 0,0 0 1 0 0,-1-1 0 0 0,1 1-1 0 0,-1 0 1 0 0,1-1-1 0 0,1 1-232 0 0,13 7-314 0 0,-2-2-1018 0 0,-10-5 664 0 0</inkml:trace>
  <inkml:trace contextRef="#ctx0" brushRef="#br4" timeOffset="95735.711">3352 3000 5064 0 0,'0'0'389'0'0,"10"14"4496"0"0,-8-11-3991 0 0,0 1 1 0 0,-1-1-1 0 0,0 1 0 0 0,1-1 0 0 0,0 5-894 0 0,-2-5-133 0 0,1 0 0 0 0,0 0 0 0 0,0 0 0 0 0,0 0 1 0 0,1 0-1 0 0,-1 0 0 0 0,1 0 0 0 0,-1-1 0 0 0,2 2 133 0 0,1 0-4917 0 0</inkml:trace>
  <inkml:trace contextRef="#ctx0" brushRef="#br4" timeOffset="101065.414">3266 1054 1840 0 0,'-4'-2'1686'0'0,"0"1"0"0"0,0-1 1 0 0,1 0-1 0 0,-1 0 0 0 0,0 0 0 0 0,-2-2-1686 0 0,4 2 385 0 0,-1 0 0 0 0,1 1 0 0 0,0-1 0 0 0,-1 1-1 0 0,1 0 1 0 0,-1 0 0 0 0,1 0 0 0 0,-1 0 0 0 0,1 0-1 0 0,-1 0 1 0 0,0 1 0 0 0,0-1 0 0 0,1 1 0 0 0,-1 0-1 0 0,0 0 1 0 0,0 0 0 0 0,1 0 0 0 0,-1 0 0 0 0,0 0-385 0 0,-6 3 264 0 0,0-1 1 0 0,1 1-1 0 0,-1 1 1 0 0,1 0-1 0 0,0 0 1 0 0,0 0 0 0 0,0 1-1 0 0,1 0 1 0 0,-1 1-265 0 0,-15 13 483 0 0,0 1 0 0 0,0 3-483 0 0,17-17 111 0 0,-2 2-8 0 0,1 0-1 0 0,0 1 1 0 0,0 0-1 0 0,0 1 1 0 0,1-1-1 0 0,1 1 1 0 0,0 0-1 0 0,0 1 1 0 0,1-1-1 0 0,0 1 1 0 0,1 0-1 0 0,0 0 1 0 0,1 0-1 0 0,0 1 1 0 0,1-1-1 0 0,0 8-102 0 0,0-6 25 0 0,2 0 0 0 0,0 0 0 0 0,1 1-1 0 0,0-1 1 0 0,1 0 0 0 0,0-1 0 0 0,1 1-1 0 0,0 0 1 0 0,1-1 0 0 0,1 0 0 0 0,0 0-1 0 0,0-1 1 0 0,2 1 0 0 0,0 0-25 0 0,2 1 20 0 0,0-1 1 0 0,0 0 0 0 0,2 0-1 0 0,-1-1 1 0 0,12 9-21 0 0,-13-13 24 0 0,0-1-1 0 0,0 0 1 0 0,0-1 0 0 0,1 0 0 0 0,0 0 0 0 0,0-1-1 0 0,0 0 1 0 0,5 0-24 0 0,-1-1 76 0 0,0 0-1 0 0,-1-1 0 0 0,1-1 1 0 0,0-1-1 0 0,0 0 0 0 0,0-1 1 0 0,-1 0-1 0 0,1-1 1 0 0,0-1-1 0 0,-1 0 0 0 0,0-1 1 0 0,1 0-1 0 0,8-6-75 0 0,-13 6 68 0 0,0-1 0 0 0,-1 0 0 0 0,1-1 0 0 0,-1 0 0 0 0,0 0 0 0 0,-1-1 0 0 0,0 0 0 0 0,0-1-1 0 0,0 0 1 0 0,-1 0 0 0 0,0 0 0 0 0,-1-1 0 0 0,0 0 0 0 0,0 0 0 0 0,-1-1 0 0 0,0 0 0 0 0,-1 0 0 0 0,0 0 0 0 0,0 0-68 0 0,0-8 13 0 0,0 0 1 0 0,-1 0-1 0 0,0 0 1 0 0,-2 0-1 0 0,0-1 1 0 0,-1 1-1 0 0,-1 0 1 0 0,-1-1-1 0 0,-1 1 0 0 0,0 0 1 0 0,-1 0-1 0 0,-1 0 1 0 0,-1 1-1 0 0,0 0 1 0 0,-1 0-1 0 0,-1 0 1 0 0,-1 1-1 0 0,0 0 1 0 0,-1 1-1 0 0,0 0 1 0 0,-8-7-15 0 0,11 14-69 0 0,0 0-1 0 0,0 1 0 0 0,-1 0 0 0 0,0 1 0 0 0,-1 0 0 0 0,1 0 0 0 0,-1 1 0 0 0,0 0 0 0 0,0 0 0 0 0,-1 1 0 0 0,1 0 0 0 0,-1 1 0 0 0,0 0 0 0 0,0 1 0 0 0,0 0 0 0 0,-1 0 0 0 0,1 1 0 0 0,0 0 0 0 0,0 1 0 0 0,-1 0 0 0 0,1 1 0 0 0,0 0 0 0 0,-1 1 1 0 0,1 0-1 0 0,0 0 0 0 0,0 1 0 0 0,1 0 0 0 0,-1 1 0 0 0,1 0 0 0 0,-1 1 0 0 0,1 0 0 0 0,-4 3 71 0 0,-16 14-995 0 0</inkml:trace>
  <inkml:trace contextRef="#ctx0" brushRef="#br4" timeOffset="102438.7">1663 2981 14280 0 0,'-2'-2'60'0'0,"-6"-3"736"0"0,-1-1 0 0 0,0 2 0 0 0,0-1 1 0 0,0 1-1 0 0,-7-2-796 0 0,13 5 60 0 0,0 0-1 0 0,0 1 0 0 0,0-1 1 0 0,0 1-1 0 0,0 0 1 0 0,0 0-1 0 0,0 0 1 0 0,1 0-1 0 0,-1 1 0 0 0,0-1 1 0 0,0 1-1 0 0,0-1 1 0 0,0 1-1 0 0,1 0 1 0 0,-1 0-1 0 0,0 1 1 0 0,1-1-1 0 0,-1 0 0 0 0,1 1 1 0 0,-1 0-1 0 0,1-1 1 0 0,-1 2-60 0 0,-5 4 42 0 0,0 1 1 0 0,1 0-1 0 0,0 1 1 0 0,0 0 0 0 0,1 0-1 0 0,0 1 1 0 0,0-1-1 0 0,1 1 1 0 0,-1 4-43 0 0,-5 13 106 0 0,2 1-1 0 0,-7 28-105 0 0,11-36 158 0 0,1 0 0 0 0,1 0 0 0 0,1 1-1 0 0,1-1 1 0 0,1 1 0 0 0,0-1-1 0 0,4 20-157 0 0,-3-29 73 0 0,2 0 0 0 0,-1 0 0 0 0,1 0 0 0 0,1 0 0 0 0,0 0 0 0 0,1-1-1 0 0,0 0 1 0 0,0 0 0 0 0,1 0 0 0 0,0-1 0 0 0,1 1 0 0 0,0-1-1 0 0,0-1 1 0 0,9 8-73 0 0,-10-11 27 0 0,0 0 0 0 0,1 0 0 0 0,-1-1 0 0 0,1 0 0 0 0,0-1 0 0 0,0 1-1 0 0,0-1 1 0 0,0 0 0 0 0,1-1 0 0 0,-1 0 0 0 0,2 0-27 0 0,3 0 39 0 0,-1-1 0 0 0,1 0 0 0 0,-1 0 0 0 0,1-1 0 0 0,-1-1 0 0 0,1 0 0 0 0,3-1-39 0 0,5-2 172 0 0,0-1 0 0 0,-1-1 0 0 0,1 0 0 0 0,-1-2 0 0 0,0 0 0 0 0,-1-1 1 0 0,0-1-1 0 0,6-5-172 0 0,-13 7 55 0 0,-1 0 1 0 0,0-1 0 0 0,0 0-1 0 0,0 0 1 0 0,-2-1-1 0 0,1 0 1 0 0,-1-1 0 0 0,0 0-1 0 0,-1 0 1 0 0,-1-1 0 0 0,0 0-1 0 0,0 0 1 0 0,-1 0 0 0 0,-1-1-1 0 0,0 0 1 0 0,-1 0-1 0 0,0 0 1 0 0,-1 0 0 0 0,0 0-1 0 0,-1-8-55 0 0,0 7 2 0 0,-1 1-1 0 0,-1-1 0 0 0,0 0 1 0 0,-1 1-1 0 0,0-1 0 0 0,-1 1 0 0 0,-1 0 1 0 0,0 0-1 0 0,-1 0 0 0 0,0 0 1 0 0,-1 1-1 0 0,0-1 0 0 0,-1 2 0 0 0,0-1 1 0 0,-1 1-1 0 0,0 0 0 0 0,-1 0 1 0 0,-1 1-1 0 0,1 1 0 0 0,-1-1-1 0 0,-1 2-38 0 0,1 1-1 0 0,-1 0 1 0 0,0 1 0 0 0,0 0-1 0 0,0 0 1 0 0,-1 1 0 0 0,0 1-1 0 0,0 0 1 0 0,0 1-1 0 0,-1 0 1 0 0,1 0 0 0 0,-1 2-1 0 0,1 0 1 0 0,-2 0 38 0 0,6 0-190 0 0,-1 1 0 0 0,1 1 0 0 0,-1-1 0 0 0,1 2 0 0 0,-1-1 0 0 0,1 1 0 0 0,-1 0 0 0 0,1 1 0 0 0,0 0 0 0 0,0 0 0 0 0,0 0 0 0 0,1 1 0 0 0,-1 1 0 0 0,1-1 0 0 0,0 1 1 0 0,0 0-1 0 0,0 1 0 0 0,1 0 0 0 0,0 0 0 0 0,0 0 0 0 0,0 1 190 0 0,-15 23-7617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4:36.4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396 313 11520 0 0,'0'0'886'0'0,"0"0"-190"0"0,0 0 1370 0 0,0 0 659 0 0,0 0 128 0 0,0 0-264 0 0,0 0-1206 0 0,3 14 1320 0 0,9 27-3030 0 0,-1 1 1 0 0,2 16 326 0 0,-8-29-2329 0 0,-3-24 537 0 0</inkml:trace>
  <inkml:trace contextRef="#ctx0" brushRef="#br0" timeOffset="363.003">497 303 22319 0 0,'0'0'506'0'0,"0"0"71"0"0,0 0 32 0 0,0 0-65 0 0,0 13 1288 0 0,22 84 1786 0 0,2 1-7129 0 0,-22-87-6056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4:57.7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23 22087 0 0,'-1'-1'61'0'0,"1"1"0"0"0,-1 0 0 0 0,1 0-1 0 0,-1 0 1 0 0,1 0 0 0 0,-1 0 0 0 0,1 0-1 0 0,-1 0 1 0 0,1 0 0 0 0,-1 0 0 0 0,1 0-1 0 0,-1 0 1 0 0,1 0 0 0 0,-1 0 0 0 0,1 0-1 0 0,-1 1 1 0 0,1-1 0 0 0,-1 0 0 0 0,1 0-1 0 0,-1 1 1 0 0,1-1 0 0 0,0 0 0 0 0,-1 0-1 0 0,1 1 1 0 0,-1-1 0 0 0,1 0 0 0 0,0 1-1 0 0,-1-1 1 0 0,1 1 0 0 0,0-1 0 0 0,-1 1-1 0 0,1-1 1 0 0,0 1 0 0 0,0-1 0 0 0,0 0-1 0 0,-1 1 1 0 0,1-1 0 0 0,0 1 0 0 0,0-1-1 0 0,0 1 1 0 0,0 0 0 0 0,0-1 0 0 0,0 1-61 0 0,-5 27-405 0 0,4-24 572 0 0,-13 238-343 0 0,11-154 301 0 0,2 102 160 0 0,2-94-231 0 0,3 179 99 0 0,5 13-153 0 0,-3-183-185 0 0,1-56-3400 0 0,-6-38 1643 0 0</inkml:trace>
  <inkml:trace contextRef="#ctx0" brushRef="#br0" timeOffset="866.61">34 16 10592 0 0,'-7'-11'752'0'0,"7"10"-697"0"0,-1 1 0 0 0,1 0 0 0 0,-1-1-1 0 0,1 1 1 0 0,0 0 0 0 0,-1-1 0 0 0,1 1 0 0 0,-1 0-1 0 0,1 0 1 0 0,0-1 0 0 0,-1 1 0 0 0,1 0 0 0 0,-1 0 0 0 0,1 0-1 0 0,-1 0 1 0 0,1 0 0 0 0,-1 0 0 0 0,1 0 0 0 0,-1 0-1 0 0,1 0 1 0 0,-1 0 0 0 0,1 0 0 0 0,-1 0 0 0 0,1 0-1 0 0,-1 0-54 0 0,0 1 103 0 0,0-1 0 0 0,1 1 0 0 0,-1 0 0 0 0,0-1 0 0 0,0 1 0 0 0,1 0 0 0 0,-1 0 0 0 0,0 0 0 0 0,1-1 0 0 0,-1 1 0 0 0,1 0 0 0 0,-1 0-1 0 0,1 0 1 0 0,-1 0 0 0 0,1 0 0 0 0,0 0 0 0 0,0 0 0 0 0,-1 0 0 0 0,1 0 0 0 0,0 0 0 0 0,0 0 0 0 0,0 0 0 0 0,0 0 0 0 0,0 0 0 0 0,0 1-103 0 0,4 31 1423 0 0,-4-26-1191 0 0,0-1 0 0 0,1 1 0 0 0,0 0-1 0 0,0-1 1 0 0,1 1 0 0 0,0 2-232 0 0,5 20 671 0 0,1 14 236 0 0,3 1 0 0 0,15 40-907 0 0,-21-69 76 0 0,1 3-14 0 0,1 0 0 0 0,0-1-1 0 0,2 0 1 0 0,0-1-1 0 0,6 8-61 0 0,-12-18 53 0 0,1 0 0 0 0,1-1 0 0 0,-1 1-1 0 0,1-1 1 0 0,0 0 0 0 0,0 0 0 0 0,0-1-1 0 0,1 0 1 0 0,0 0 0 0 0,0 0 0 0 0,0 0-1 0 0,0-1 1 0 0,0 0 0 0 0,1-1 0 0 0,-1 1-1 0 0,3-1-52 0 0,-3-1 45 0 0,-1 0 0 0 0,1-1 0 0 0,-1 0 0 0 0,1 0-1 0 0,0-1 1 0 0,-1 1 0 0 0,1-1 0 0 0,-1-1 0 0 0,0 1 0 0 0,1-1-1 0 0,-1 0 1 0 0,0 0 0 0 0,0 0 0 0 0,0-1 0 0 0,2-1-45 0 0,11-7 386 0 0,-1-1 1 0 0,-1 0-1 0 0,8-8-386 0 0,-11 8 179 0 0,-1 0-1 0 0,0-1 0 0 0,-1-1 0 0 0,-1 0 1 0 0,0 0-1 0 0,-1-1 0 0 0,1-1-178 0 0,15-34 937 0 0,10-29-937 0 0,-13 29 407 0 0,-15 30-330 0 0,8-15-10 0 0,-13 32-55 0 0,-1 1 1 0 0,0 0 0 0 0,1-1-1 0 0,0 1 1 0 0,-1 0 0 0 0,1 0-1 0 0,0 0 1 0 0,0 0 0 0 0,0 0-1 0 0,0 0 1 0 0,2 0-13 0 0,-3 2 9 0 0,-1-1-1 0 0,1 1 1 0 0,-1 0 0 0 0,1 0-1 0 0,-1 0 1 0 0,1 0 0 0 0,-1 0-1 0 0,0 0 1 0 0,1 0 0 0 0,-1 0-1 0 0,1 0 1 0 0,-1 0 0 0 0,1 0-1 0 0,-1 0 1 0 0,1 0 0 0 0,-1 0-1 0 0,1 0 1 0 0,-1 0 0 0 0,1 0-1 0 0,-1 1 1 0 0,0-1 0 0 0,1 0 0 0 0,-1 0-1 0 0,1 1 1 0 0,-1-1 0 0 0,0 0-1 0 0,1 1 1 0 0,-1-1 0 0 0,0 0-1 0 0,1 1 1 0 0,-1-1 0 0 0,0 0-1 0 0,0 1 1 0 0,1-1 0 0 0,-1 1-1 0 0,0-1 1 0 0,0 0 0 0 0,0 1-1 0 0,1-1 1 0 0,-1 1 0 0 0,0-1-1 0 0,0 1-8 0 0,6 23 109 0 0,-6-22-89 0 0,6 38 296 0 0,-1 26-316 0 0,0-9 132 0 0,21 376 701 0 0,-33-144-146 0 0,0-197-593 0 0,-4 80 563 0 0,10-118-1067 0 0,2 0 1 0 0,4 9 409 0 0,1-23-2316 0 0,0-14-3814 0 0,3-1-2683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05.9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59 12896 0 0,'0'-7'2364'0'0,"-2"10"2089"0"0,0 6-613 0 0,2-4-4610 0 0,-3 96 2157 0 0,6 47-1387 0 0,10 17 144 0 0,-12-158-234 0 0,8 63 453 0 0,-7-61-849 0 0,0 0 1 0 0,0 0-1 0 0,1 0 1 0 0,1-1-1 0 0,-1 1 1 0 0,4 3 485 0 0,-5-8-1875 0 0</inkml:trace>
  <inkml:trace contextRef="#ctx0" brushRef="#br0" timeOffset="617.454">17 65 12728 0 0,'-1'-5'874'0'0,"-3"-19"-489"0"0,3 23-64 0 0,1 1 0 0 0,0-1 1 0 0,-1 0-1 0 0,1 0 1 0 0,-1 0-1 0 0,1 0 0 0 0,-1 0 1 0 0,0 1-1 0 0,1-1 1 0 0,-1 0-1 0 0,0 0 0 0 0,1 1 1 0 0,-1-1-322 0 0,0 1 941 0 0,1 2-699 0 0,-1-1-1 0 0,1 1 1 0 0,0-1-1 0 0,-1 1 1 0 0,1 0 0 0 0,0-1-1 0 0,0 1 1 0 0,0 0-1 0 0,0-1 1 0 0,0 1 0 0 0,0 0-1 0 0,0 0 1 0 0,1 0-242 0 0,-1 0 191 0 0,2 12-44 0 0,0 0 1 0 0,1 0-1 0 0,0 0 0 0 0,1 0 0 0 0,1 0 1 0 0,4 9-148 0 0,-5-14 79 0 0,0 0 1 0 0,1-1 0 0 0,0 0 0 0 0,1 0-1 0 0,-1 0 1 0 0,1-1 0 0 0,1 0 0 0 0,-1 0-1 0 0,1-1 1 0 0,6 5-80 0 0,-12-10 20 0 0,1 0 0 0 0,0 1 0 0 0,0-1-1 0 0,0 0 1 0 0,0 0 0 0 0,0 0 0 0 0,0 0 0 0 0,0 0-1 0 0,0-1 1 0 0,0 1 0 0 0,0-1 0 0 0,1 1 0 0 0,-1-1-1 0 0,0 0 1 0 0,0 0 0 0 0,1 0 0 0 0,-1 0-1 0 0,0 0 1 0 0,1 0-20 0 0,-1-1 20 0 0,0 0-1 0 0,0 0 1 0 0,-1 0-1 0 0,1 0 0 0 0,0 0 1 0 0,-1 0-1 0 0,1 0 1 0 0,-1-1-1 0 0,1 1 1 0 0,-1 0-1 0 0,1-1 0 0 0,-1 1 1 0 0,0-1-1 0 0,0 0 1 0 0,0 1-1 0 0,0-1 1 0 0,0 0-1 0 0,0 0 0 0 0,-1 0 1 0 0,1 1-1 0 0,0-3-19 0 0,4-10 27 0 0,-2-1 1 0 0,1 1-1 0 0,-2-1 0 0 0,1-12-27 0 0,-2 11 21 0 0,-1 0 0 0 0,0 0 0 0 0,-1 0 0 0 0,-1 0 0 0 0,-1 0 0 0 0,0 0 0 0 0,-2-1-21 0 0,3 6 200 0 0,4 13 240 0 0,5 20 200 0 0,4 48-248 0 0,2 61-392 0 0,-7 73 651 0 0,-2-71-462 0 0,-4-122-146 0 0,0 5 207 0 0,1 0 0 0 0,1 0 1 0 0,0-1-1 0 0,2 8-250 0 0,0-16-852 0 0,-1-5-2024 0 0,0-3-6215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16.1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 13824 0 0,'7'-6'-841'0'0,"-3"1"4039"0"0,-2 3 3386 0 0,-1 10-2149 0 0,-1-2-4342 0 0,4 54 222 0 0,-4 37-315 0 0,0-27 87 0 0,3 0-87 0 0,-3-64-279 0 0,0-4 60 0 0,0 0 0 0 0,0-1 0 0 0,0 1 0 0 0,0-1 0 0 0,0 1 0 0 0,1 0 0 0 0,-1-1 0 0 0,0 1 0 0 0,1-1 0 0 0,-1 1 0 0 0,2 1 219 0 0,1 0-1480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16.5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0 21679 0 0,'0'0'994'0'0,"0"0"-22"0"0,0 0-512 0 0,2 11 1660 0 0,0 44 46 0 0,-2 0 1 0 0,-5 25-2167 0 0,1-23-1973 0 0,2 0-1 0 0,4 14 1974 0 0,0-59-9628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16.9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23 22719 0 0,'-2'-1'405'0'0,"-5"-1"1693"0"0,7 2-1905 0 0,0 0 39 0 0,1 0 0 0 0,104-2 2245 0 0,-70 0-3894 0 0,0-2 0 0 0,1-2 1417 0 0,-20 4-4504 0 0,-11 1 1076 0 0,6-1-4162 0 0</inkml:trace>
  <inkml:trace contextRef="#ctx0" brushRef="#br0" timeOffset="342.455">59 124 21743 0 0,'0'0'496'0'0,"-11"4"1430"0"0,11-4-1734 0 0,6 0 314 0 0,16-2 60 0 0,0 0 0 0 0,0-1 0 0 0,16-5-566 0 0,23-4-2940 0 0,-46 11-5585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15.1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90 17103 0 0,'-4'-11'3674'0'0,"3"16"-1781"0"0,1 24-853 0 0,0-16-425 0 0,-6 163 782 0 0,-5 128-1009 0 0,9-103 682 0 0,2-198-1099 0 0,-1 20-443 0 0,2 0 1 0 0,0 1-1 0 0,2-1 1 0 0,3 12 471 0 0,0-18-3114 0 0,-6-17 1458 0 0</inkml:trace>
  <inkml:trace contextRef="#ctx0" brushRef="#br0" timeOffset="683.244">19 106 15488 0 0,'-16'-44'3146'0'0,"18"55"3047"0"0,5 25-6231 0 0,6 1 331 0 0,1 0-1 0 0,1-1 1 0 0,2-1 0 0 0,2 0 0 0 0,1-2 0 0 0,1 0 0 0 0,4 1-293 0 0,-24-33 7 0 0,0 0 0 0 0,-1 1 0 0 0,1-1 0 0 0,0 0 0 0 0,0 0 0 0 0,0 0 0 0 0,0 0 0 0 0,0-1-1 0 0,1 1 1 0 0,-1 0 0 0 0,0 0 0 0 0,0-1 0 0 0,0 1 0 0 0,1-1 0 0 0,-1 1 0 0 0,0-1 0 0 0,1 1 0 0 0,-1-1 0 0 0,1 0 0 0 0,-1 0 0 0 0,0 1 0 0 0,1-1-1 0 0,-1 0 1 0 0,0 0 0 0 0,1 0 0 0 0,-1-1 0 0 0,1 1 0 0 0,-1 0 0 0 0,0-1 0 0 0,1 1 0 0 0,-1 0 0 0 0,0-1 0 0 0,1 0 0 0 0,-1 1 0 0 0,0-1-1 0 0,0 0 1 0 0,0 1 0 0 0,0-1 0 0 0,1 0 0 0 0,-1 0 0 0 0,0 0 0 0 0,0 0 0 0 0,0-1-7 0 0,5-5 21 0 0,0 1-1 0 0,-1-1 1 0 0,0 0-1 0 0,-1-1 1 0 0,1 1 0 0 0,1-5-21 0 0,2-7 1 0 0,0-1 0 0 0,-1 1 0 0 0,-1-1 0 0 0,-1 0 0 0 0,2-17-1 0 0,-2-2 35 0 0,-2 1-1 0 0,-1-26-34 0 0,-2 56 113 0 0,0 1 1 0 0,-1-1-1 0 0,0 0 0 0 0,0 0 1 0 0,-1 1-1 0 0,-2-8-113 0 0,4 15 104 0 0,0 13-32 0 0,2 19 82 0 0,4 27-154 0 0,1 21 198 0 0,-13 367 1577 0 0,6-430-1774 0 0,-1-4 20 0 0,-1 131 108 0 0,3-106-59 0 0,5 20-70 0 0,-5-49-56 0 0,0 0 1 0 0,0 1-1 0 0,2-1 0 0 0,-1 0 1 0 0,1 0-1 0 0,0 0 0 0 0,1-1 1 0 0,0 3 55 0 0,-3-11-115 0 0,-1 0 1 0 0,0 0 0 0 0,0 0-1 0 0,0 1 1 0 0,0-1 0 0 0,1 0-1 0 0,-1 0 1 0 0,0 0 0 0 0,0 1-1 0 0,1-1 1 0 0,-1 0 0 0 0,0 0-1 0 0,0 0 1 0 0,1 0 0 0 0,-1 0-1 0 0,0 1 1 0 0,0-1 0 0 0,1 0-1 0 0,-1 0 1 0 0,0 0 0 0 0,0 0-1 0 0,1 0 1 0 0,-1 0 0 0 0,0 0-1 0 0,1 0 1 0 0,-1 0 0 0 0,0 0-1 0 0,0 0 1 0 0,1 0-1 0 0,-1 0 1 0 0,0 0 0 0 0,1-1-1 0 0,-1 1 1 0 0,0 0 0 0 0,0 0-1 0 0,1 0 1 0 0,-1 0 0 0 0,0 0-1 0 0,0-1 1 0 0,0 1 0 0 0,1 0-1 0 0,-1 0 1 0 0,0 0 0 0 0,0-1-1 0 0,0 1 1 0 0,1 0 0 0 0,-1 0-1 0 0,0-1 1 0 0,0 1 0 0 0,0 0-1 0 0,0 0 1 0 0,0-1 0 0 0,0 1-1 0 0,0 0 115 0 0,4-5-8831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08:09.3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20 14888 0 0,'0'0'332'0'0,"0"0"50"0"0,-1-16 535 0 0,1 16-813 0 0,0 0 0 0 0,-1 0 0 0 0,1 0-1 0 0,0 0 1 0 0,0 0 0 0 0,0 0 0 0 0,0 0-1 0 0,0-1 1 0 0,0 1 0 0 0,0 0-1 0 0,0 0 1 0 0,0 0 0 0 0,0 0 0 0 0,0 0-1 0 0,0 0 1 0 0,1 0 0 0 0,-1 0 0 0 0,0-1-1 0 0,0 1 1 0 0,0 0 0 0 0,0 0-1 0 0,0 0 1 0 0,0 0 0 0 0,0 0 0 0 0,0 0-1 0 0,0 0 1 0 0,0 0 0 0 0,0 0-1 0 0,0 0 1 0 0,0-1 0 0 0,0 1 0 0 0,1 0-1 0 0,-1 0 1 0 0,0 0 0 0 0,0 0 0 0 0,0 0-1 0 0,0 0 1 0 0,0 0 0 0 0,0 0-1 0 0,0 0 1 0 0,0 0 0 0 0,0 0 0 0 0,1 0-1 0 0,-1 0 1 0 0,0 0 0 0 0,0 0-1 0 0,0 0 1 0 0,0 0 0 0 0,0 0 0 0 0,0 0-1 0 0,0 0 1 0 0,1 0 0 0 0,-1 0 0 0 0,0 0-1 0 0,0 0 1 0 0,0 0 0 0 0,0 0-1 0 0,0 0 1 0 0,0 0 0 0 0,0 0 0 0 0,0 1-1 0 0,0-1 1 0 0,0 0 0 0 0,1 0 0 0 0,-1 0-1 0 0,0 0 1 0 0,0 0 0 0 0,0 0-1 0 0,0 0 1 0 0,0 0-104 0 0,5 12 1646 0 0,2 18-1265 0 0,-6-13 34 0 0,1 0 0 0 0,-2 0 0 0 0,0 1 0 0 0,-2-1 0 0 0,-1 9-415 0 0,-1 28 696 0 0,1 5-143 0 0,1 9 308 0 0,2 11-861 0 0,1-56 53 0 0,-2-14-11 0 0,1 1 0 0 0,1-1 1 0 0,0 1-1 0 0,0-1 0 0 0,1 1 0 0 0,0-1 0 0 0,3 7-42 0 0,-4-15-449 0 0,-1-1-183 0 0,0 0-37 0 0,0-1 386 0 0,0 0 0 0 0,0 0 0 0 0,1 0 0 0 0,-1 0 1 0 0,0 0-1 0 0,1 0 0 0 0,-1 0 0 0 0,1 0 0 0 0,-1 0 0 0 0,1 0 0 0 0,-1 0 1 0 0,1 0 282 0 0,3-6-2946 0 0,-1-2-5296 0 0</inkml:trace>
  <inkml:trace contextRef="#ctx0" brushRef="#br0" timeOffset="488.915">6 67 16208 0 0,'0'0'365'0'0,"0"0"56"0"0,0 0 26 0 0,-6-2 103 0 0,6 2-356 0 0,0 0 0 0 0,1 0 0 0 0,-1 0 0 0 0,0 0 0 0 0,0 0-1 0 0,0 0 1 0 0,0-1 0 0 0,0 1 0 0 0,0 0 0 0 0,0 0-1 0 0,0 0 1 0 0,0 0 0 0 0,1 0 0 0 0,-1 0 0 0 0,0 0 0 0 0,0 0-1 0 0,0-1 1 0 0,0 1 0 0 0,0 0 0 0 0,0 0 0 0 0,0 0 0 0 0,0 0-1 0 0,0 0 1 0 0,0 0 0 0 0,0-1 0 0 0,0 1 0 0 0,0 0-1 0 0,0 0 1 0 0,0 0 0 0 0,0 0 0 0 0,0 0 0 0 0,0 0 0 0 0,0 0-1 0 0,0-1 1 0 0,0 1 0 0 0,0 0 0 0 0,0 0 0 0 0,0 0 0 0 0,-1 0-1 0 0,1 0 1 0 0,0 0 0 0 0,0 0 0 0 0,0-1 0 0 0,0 1-1 0 0,0 0 1 0 0,0 0 0 0 0,0 0 0 0 0,0 0 0 0 0,0 0-194 0 0,22-3 708 0 0,4-1-130 0 0,-3-2-253 0 0,1 1 0 0 0,4 0-325 0 0,12-3 70 0 0,-29 7-663 0 0,-8 0-3827 0 0,-3 1-4558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26.5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46 115 11056 0 0,'-3'-2'341'0'0,"0"-1"0"0"0,1 1 1 0 0,-1 0-1 0 0,0-1 1 0 0,1 0-1 0 0,-2-1-341 0 0,-19-31 7677 0 0,23 33-7252 0 0,-2-6 1740 0 0,7 8-615 0 0,10 9-724 0 0,-7 2-674 0 0,0 0 1 0 0,-1 0-1 0 0,0 1 0 0 0,-1 0 1 0 0,0 0-1 0 0,0 0 0 0 0,-2 1 0 0 0,1 3-152 0 0,8 28 759 0 0,3 36-759 0 0,-10-49 203 0 0,14 73 51 0 0,23 106-295 0 0,-26-145 744 0 0,5 6-703 0 0,-19-61 111 0 0,0 0 0 0 0,1 0 0 0 0,0-1 0 0 0,1 1 0 0 0,0-1 0 0 0,0 0 0 0 0,1-1 0 0 0,1 1-1 0 0,-1-1 1 0 0,2 0-111 0 0,-8-7 18 0 0,1-1 0 0 0,-1 1 0 0 0,1 0 0 0 0,0-1-1 0 0,0 1 1 0 0,-1-1 0 0 0,1 0 0 0 0,0 1 0 0 0,0-1-1 0 0,-1 1 1 0 0,1-1 0 0 0,0 0 0 0 0,0 0 0 0 0,0 0-1 0 0,0 1 1 0 0,-1-1 0 0 0,1 0 0 0 0,0 0-1 0 0,0 0 1 0 0,0 0 0 0 0,0 0 0 0 0,0 0 0 0 0,0-1-18 0 0,0 1 26 0 0,1-1 1 0 0,-1 0 0 0 0,0 1 0 0 0,1-1-1 0 0,-1 0 1 0 0,0 0 0 0 0,0 0-1 0 0,0 0 1 0 0,0 0 0 0 0,0 0 0 0 0,0 0-1 0 0,0 0 1 0 0,0-1-27 0 0,2-3 66 0 0,0 1-1 0 0,0-1 1 0 0,-1-1 0 0 0,1 1-1 0 0,-1 0 1 0 0,0-1-1 0 0,-1 1-65 0 0,9-42 144 0 0,-1-1 0 0 0,1-42-144 0 0,-2-98-82 0 0,-5 83 59 0 0,10-50 23 0 0,-3 83 392 0 0,9-19-392 0 0,-18 85-429 0 0,4-15 1074 0 0,-3 18-6258 0 0,0 8 2620 0 0,0 1-5664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24.6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42 14744 0 0,'-12'-1'-185'0'0,"1"-1"5018"0"0,11 2-4750 0 0,0 0 1 0 0,0 0-1 0 0,0 0 1 0 0,0 0-1 0 0,0 0 1 0 0,0 0-1 0 0,1 0 1 0 0,-1 0 0 0 0,0 0-1 0 0,0 0 1 0 0,0 0-1 0 0,0 0 1 0 0,0 0-1 0 0,0 0 1 0 0,0 0-1 0 0,0 0 1 0 0,0 0-1 0 0,0 0 1 0 0,0 0-1 0 0,0 0 1 0 0,0 0 0 0 0,0 0-1 0 0,0 0 1 0 0,0 0-1 0 0,0 0 1 0 0,0 0-1 0 0,0 0 1 0 0,0-1-1 0 0,0 1 1 0 0,0 0-1 0 0,0 0 1 0 0,0 0-1 0 0,0 0 1 0 0,0 0 0 0 0,0 0-1 0 0,0 0 1 0 0,0 0-1 0 0,0 0 1 0 0,0 0-1 0 0,0 0 1 0 0,0 0-1 0 0,0 0 1 0 0,0 0-1 0 0,0 0 1 0 0,0 0-1 0 0,0 0 1 0 0,0 0 0 0 0,0-1-1 0 0,0 1 1 0 0,0 0-1 0 0,0 0 1 0 0,0 0-1 0 0,0 0 1 0 0,0 0-1 0 0,0 0 1 0 0,0 0-1 0 0,0 0 1 0 0,0 0-1 0 0,0 0-82 0 0,14-2 2079 0 0,143-10-146 0 0,97-2-1527 0 0,-209 15-264 0 0,-3 1-4146 0 0,-41-2 2440 0 0</inkml:trace>
  <inkml:trace contextRef="#ctx0" brushRef="#br0" timeOffset="662.101">21 54 18199 0 0,'0'0'830'0'0,"-1"0"-14"0"0,0 1-456 0 0,1 0-316 0 0,0-1 1 0 0,0 0-1 0 0,0 1 0 0 0,0-1 1 0 0,0 0-1 0 0,0 1 1 0 0,0-1-1 0 0,0 0 0 0 0,0 1 1 0 0,0-1-1 0 0,0 0 1 0 0,0 1-1 0 0,0-1 0 0 0,1 0 1 0 0,-1 1-1 0 0,0-1 1 0 0,0 0-1 0 0,0 1 1 0 0,0-1-1 0 0,1 0 0 0 0,-1 0 1 0 0,0 1-1 0 0,0-1 1 0 0,1 0-1 0 0,-1 0 0 0 0,0 0 1 0 0,0 1-1 0 0,1-1 1 0 0,-1 0-1 0 0,0 0 0 0 0,1 0 1 0 0,-1 0-1 0 0,0 1 1 0 0,1-1-1 0 0,-1 0-44 0 0,11 6 922 0 0,55 20 2510 0 0,-30-13-2096 0 0,16 9-1336 0 0,-42-17 108 0 0,-1 0 0 0 0,1 1-1 0 0,-1 0 1 0 0,0 0 0 0 0,0 1-1 0 0,-1 1 1 0 0,2 1-108 0 0,7 8 89 0 0,-5-5-8 0 0,0 1 0 0 0,-1 0 0 0 0,1 4-81 0 0,-8-12 9 0 0,-1 1 0 0 0,0-1 0 0 0,0 1 0 0 0,0 0 0 0 0,-1 0 0 0 0,0 0 1 0 0,0 0-1 0 0,-1 0 0 0 0,0 0 0 0 0,1 5-9 0 0,-2-1 35 0 0,0 0 0 0 0,-1 1 0 0 0,0-1 0 0 0,0 1 0 0 0,-1-1 1 0 0,0 0-1 0 0,-1 0 0 0 0,0 0 0 0 0,-1 0 0 0 0,0-1 0 0 0,-3 6-35 0 0,-4 6 32 0 0,-2 0-1 0 0,0-1 0 0 0,0-1 1 0 0,-12 11-32 0 0,-73 73 93 0 0,64-63 519 0 0,2 1 0 0 0,-20 36-612 0 0,46-67 52 0 0,0 0 1 0 0,1 0-1 0 0,0 0 0 0 0,1 1 0 0 0,-2 7-52 0 0,5-15 17 0 0,1 0 0 0 0,-1-1-1 0 0,1 1 1 0 0,0 0-1 0 0,-1 0 1 0 0,1-1-1 0 0,1 1 1 0 0,-1 0-1 0 0,0 0 1 0 0,1-1-1 0 0,-1 1 1 0 0,1 0-17 0 0,0-1 21 0 0,0 0 1 0 0,0-1 0 0 0,0 1-1 0 0,0-1 1 0 0,0 1 0 0 0,0 0 0 0 0,0-1-1 0 0,0 0 1 0 0,1 1 0 0 0,-1-1-1 0 0,0 0 1 0 0,1 0 0 0 0,0 0 0 0 0,-1 0-1 0 0,1 0 1 0 0,-1 0 0 0 0,1 0-1 0 0,0 0 1 0 0,0-1-22 0 0,5 3 50 0 0,1-1 0 0 0,-1 0 1 0 0,0-1-1 0 0,1 0 0 0 0,0 0 0 0 0,-1-1 1 0 0,1 1-1 0 0,1-2-50 0 0,19-1-65 0 0,16-3 65 0 0,-19 1 31 0 0,35-4-38 0 0,-10 1 76 0 0,0 2 0 0 0,1 2 0 0 0,5 2-69 0 0,4 8 79 0 0,-27-3 130 0 0,8-5-241 0 0,-18 0-81 0 0,-23 1-59 0 0,0 0 277 0 0,0 0 119 0 0,0 0 28 0 0,0 0-28 0 0,-5-19-128 0 0,1 4-977 0 0,1 1 0 0 0,1-1 0 0 0,0 0 0 0 0,1 0 0 0 0,0 0-1 0 0,2-12 882 0 0,-1 12-10065 0 0</inkml:trace>
  <inkml:trace contextRef="#ctx0" brushRef="#br0" timeOffset="1119.354">517 7 17303 0 0,'-3'-6'1850'0'0,"4"6"4529"0"0,5 8-4343 0 0,4 10-2621 0 0,2 21-708 0 0,-9-29-182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26.9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0 284 14280 0 0,'0'0'1102'0'0,"18"5"7577"0"0,-12 0-7950 0 0,0 1 1 0 0,1-1 0 0 0,-2 1-1 0 0,1 0 1 0 0,2 4-730 0 0,10 10 433 0 0,28 30-147 0 0,-21-22-1296 0 0,2 0-1 0 0,3 1 1011 0 0,-22-23-3794 0 0,-7-6 1828 0 0</inkml:trace>
  <inkml:trace contextRef="#ctx0" brushRef="#br0" timeOffset="353.323">169 271 21743 0 0,'0'0'994'0'0,"0"0"-22"0"0,-8 15-122 0 0,7-3 273 0 0,0 1-1 0 0,1 0 0 0 0,1 3-1122 0 0,0 22 526 0 0,-13 126-1214 0 0,11-147-2907 0 0,1-13-5246 0 0</inkml:trace>
  <inkml:trace contextRef="#ctx0" brushRef="#br0" timeOffset="354.323">36 403 24503 0 0,'0'0'562'0'0,"0"0"72"0"0,0 0 37 0 0,0 0-78 0 0,12-2-365 0 0,44-16 342 0 0,-30 9-843 0 0,1 2-1 0 0,0 0 0 0 0,1 2 0 0 0,8-1 274 0 0,-15 4-9579 0 0</inkml:trace>
  <inkml:trace contextRef="#ctx0" brushRef="#br0" timeOffset="1869.608">284 11 9216 0 0,'-3'-3'334'0'0,"2"2"-195"0"0,0 1 0 0 0,1-1 1 0 0,-1 0-1 0 0,0 1 0 0 0,0-1 1 0 0,1 1-1 0 0,-1-1 0 0 0,0 1 0 0 0,0-1 1 0 0,0 1-1 0 0,0 0 0 0 0,0-1 1 0 0,1 1-1 0 0,-1 0 0 0 0,0 0 0 0 0,0-1 1 0 0,0 1-1 0 0,0 0-139 0 0,-2 6 5411 0 0,4 7-3552 0 0,4 9-1248 0 0,2 0-1 0 0,0-1 0 0 0,2 0 1 0 0,0 0-1 0 0,1-1 0 0 0,4 5-610 0 0,4 9 425 0 0,5 12 193 0 0,-2 2 1 0 0,-2 1-1 0 0,4 20-618 0 0,-14-32 332 0 0,0 0-1 0 0,-3 0 0 0 0,-1 0 1 0 0,-2 0-1 0 0,-1 5-331 0 0,-2 7 352 0 0,-3 0 0 0 0,-2 1-1 0 0,-2-2 1 0 0,-10 36-352 0 0,-3-10 324 0 0,-4 0-1 0 0,-22 45-323 0 0,29-77-282 0 0,-41 100 1038 0 0,21-46-5072 0 0,30-76-4854 0 0</inkml:trace>
  <inkml:trace contextRef="#ctx0" brushRef="#br0" timeOffset="2321.676">582 1104 22087 0 0,'0'0'1011'0'0,"0"0"-20"0"0,-1 0-639 0 0,-1 3-280 0 0,0-1-1 0 0,0 1 1 0 0,1 0 0 0 0,-1-1 0 0 0,0 1 0 0 0,1 0 0 0 0,0 0 0 0 0,0 0 0 0 0,0 0 0 0 0,0 0 0 0 0,0 0 0 0 0,0 0-1 0 0,0 3-71 0 0,0 6 728 0 0,1 1 0 0 0,0 12-728 0 0,0 3 392 0 0,-2 1-506 0 0,1-17-142 0 0,-1 1 0 0 0,2-1-1 0 0,0 0 1 0 0,0 1 0 0 0,2-1 0 0 0,-1 0-1 0 0,1 1 1 0 0,2 4 256 0 0,1-8-1892 0 0</inkml:trace>
  <inkml:trace contextRef="#ctx0" brushRef="#br0" timeOffset="2670.102">702 1142 11520 0 0,'0'0'184'0'0,"0"0"1"0"0,-1 0 0 0 0,1 0 0 0 0,0 0-1 0 0,-1 0 1 0 0,1 0 0 0 0,0 0 0 0 0,-1 0 0 0 0,1 0-1 0 0,-1 0 1 0 0,1 0 0 0 0,0 0 0 0 0,-1 0-1 0 0,1 0 1 0 0,0 0 0 0 0,-1 0 0 0 0,1 0-1 0 0,0 0 1 0 0,-1 0 0 0 0,1 1 0 0 0,0-1 0 0 0,-1 0-1 0 0,1 0 1 0 0,0 0 0 0 0,0 0 0 0 0,-1 1-1 0 0,1-1 1 0 0,0 0 0 0 0,-1 1-185 0 0,-4 11 6333 0 0,4 3-1763 0 0,0-3-4504 0 0,1-11-205 0 0,1 119 1974 0 0,-1-59-3228 0 0,1-1-6486 0 0,-1-43-840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23.8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293 454 10624 0 0,'0'0'488'0'0,"0"-1"-12"0"0,-2-7 2597 0 0,-3 11 1340 0 0,-1 5-1000 0 0,5-4-4350 0 0,-9 25 1865 0 0,2 1-1 0 0,1 0 1 0 0,2 0-1 0 0,-2 25-927 0 0,2 29 1369 0 0,4 11-1369 0 0,2-25 450 0 0,6 33-450 0 0,-3-71 52 0 0,1-1 0 0 0,2 0 0 0 0,0 0 0 0 0,7 12-52 0 0,-11-35 21 0 0,0 0-1 0 0,1-1 1 0 0,0 1-1 0 0,0-1 1 0 0,1 0-1 0 0,0 0 1 0 0,0 0-1 0 0,0 0 1 0 0,1-1-1 0 0,0 0 1 0 0,1 0-1 0 0,-1-1 1 0 0,1 1 0 0 0,0-2-1 0 0,0 1 1 0 0,1-1-1 0 0,5 3-20 0 0,-4-4 21 0 0,1 1 0 0 0,0-1-1 0 0,0 0 1 0 0,1-1 0 0 0,-1 0 0 0 0,0-1 0 0 0,1 0-1 0 0,-1-1 1 0 0,1 0 0 0 0,-1 0 0 0 0,1-1 0 0 0,-1 0-1 0 0,1-1 1 0 0,1-1-21 0 0,0-1 56 0 0,-1 0-1 0 0,1-1 0 0 0,-1 0 1 0 0,0-1-1 0 0,-1 0 0 0 0,0 0 1 0 0,1-1-1 0 0,-2-1 1 0 0,1 1-1 0 0,-1-2 0 0 0,-1 1 1 0 0,1-1-1 0 0,-2-1 1 0 0,4-4-56 0 0,5-8 100 0 0,-2 0 0 0 0,-1-1 0 0 0,0 0 0 0 0,-2-1 0 0 0,-1-1 0 0 0,2-6-100 0 0,-7 13 50 0 0,1-2 0 0 0,-2 1 0 0 0,-1-1 0 0 0,0 1 0 0 0,-2-1 1 0 0,0 0-1 0 0,-1-13-50 0 0,-3-2 166 0 0,-2-1 1 0 0,-1 1 0 0 0,-8-28-167 0 0,-44-142 554 0 0,58 205-549 0 0,0 0 0 0 0,0 0 0 0 0,0-1-1 0 0,0 1 1 0 0,0 0 0 0 0,0 0 0 0 0,0 0-1 0 0,0 0 1 0 0,0-1 0 0 0,0 1 0 0 0,0 0 0 0 0,0 0-1 0 0,-1 0 1 0 0,1 0 0 0 0,0-1 0 0 0,0 1-1 0 0,0 0 1 0 0,0 0 0 0 0,0 0 0 0 0,0 0-1 0 0,0 0 1 0 0,0-1 0 0 0,-1 1 0 0 0,1 0-1 0 0,0 0 1 0 0,0 0 0 0 0,0 0 0 0 0,0 0-1 0 0,0 0 1 0 0,-1 0 0 0 0,1 0 0 0 0,0 0 0 0 0,0 0-1 0 0,0-1 1 0 0,0 1 0 0 0,0 0 0 0 0,-1 0-1 0 0,1 0 1 0 0,0 0 0 0 0,0 0 0 0 0,0 0-5 0 0,0 1 11 0 0,0 0 1 0 0,1-1-1 0 0,-1 1 1 0 0,0 0-1 0 0,1-1 1 0 0,-1 1 0 0 0,1 0-1 0 0,-1-1 1 0 0,1 1-1 0 0,-1-1 1 0 0,1 1 0 0 0,0-1-1 0 0,-1 1 1 0 0,1-1-1 0 0,0 1 1 0 0,-1-1-1 0 0,1 1-11 0 0,2 0 16 0 0,0 1-1 0 0,0-1 0 0 0,0 0 0 0 0,1 0 1 0 0,-1 0-1 0 0,0 0 0 0 0,0 0 0 0 0,1-1 0 0 0,-1 0 1 0 0,0 1-1 0 0,1-1 0 0 0,-1 0 0 0 0,0-1 1 0 0,1 1-1 0 0,0-1-15 0 0,11-1 23 0 0,1-2-1 0 0,10-3-22 0 0,-15 4 36 0 0,2-2-225 0 0,-10 4-475 0 0,0-1 0 0 0,1 1 0 0 0,-1 0 0 0 0,0 0 0 0 0,1 1 0 0 0,1-1 664 0 0,-5 1-2134 0 0</inkml:trace>
  <inkml:trace contextRef="#ctx0" brushRef="#br0" timeOffset="343.042">151 446 21743 0 0,'0'0'496'0'0,"0"0"67"0"0,0 0 29 0 0,0 0-67 0 0,12-2 926 0 0,15-5 1288 0 0,19-3-2739 0 0,28-2-1088 0 0,-54 10-118 0 0</inkml:trace>
  <inkml:trace contextRef="#ctx0" brushRef="#br0" timeOffset="4186.289">252 1 16559 0 0,'-8'4'224'0'0,"0"0"0"0"0,0 1-1 0 0,1-1 1 0 0,0 2 0 0 0,0-1-1 0 0,0 1 1 0 0,1 0 0 0 0,-1 1-1 0 0,-3 5-223 0 0,-5 6 122 0 0,2 1 0 0 0,0 1 0 0 0,-1 3-122 0 0,-3 11 646 0 0,0 1 0 0 0,2 0 0 0 0,2 2 0 0 0,1-1 0 0 0,2 1 0 0 0,2 2-646 0 0,-4 22 915 0 0,4 0-1 0 0,2 1 1 0 0,2 24-915 0 0,4-41 254 0 0,2 0 0 0 0,2 0 0 0 0,2-1 0 0 0,2 1 0 0 0,2-1-1 0 0,1-1 1 0 0,3 0 0 0 0,1 0 0 0 0,2-2 0 0 0,2 0 0 0 0,16 23-254 0 0,-11-25-93 0 0,1-1 0 0 0,3-1-1 0 0,7 7 94 0 0,22 16-7616 0 0,-20-26-1167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51.7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0 20527 0 0,'-13'10'2060'0'0,"13"-5"-1668"0"0,7 1 234 0 0,7-3 198 0 0,21-2 181 0 0,-1 0 0 0 0,31-5-1005 0 0,-33 3-404 0 0,-11 4-4034 0 0,-14-1-3527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52.1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20991 0 0,'0'0'480'0'0,"0"0"67"0"0,0 0 28 0 0,0 0-70 0 0,9 6 84 0 0,0-3-281 0 0,1-1 0 0 0,0-1 0 0 0,-1 0 0 0 0,1 0 0 0 0,0-1 0 0 0,7 0-308 0 0,23 1 600 0 0,9 1-1794 0 0,-33-1-68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6:10.81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0 201 8288 0 0,'0'0'638'0'0,"0"0"-231"0"0,0 0 564 0 0,0 0 291 0 0,0 0 61 0 0,1 1-127 0 0,2 1-1031 0 0,0 0 0 0 0,-1 0 0 0 0,1-1 1 0 0,0 1-1 0 0,-1-1 0 0 0,1 0 0 0 0,0 0 0 0 0,0 0 1 0 0,0 0-1 0 0,0-1 0 0 0,0 1 0 0 0,0-1 0 0 0,0 0 1 0 0,1 1-166 0 0,10-1 601 0 0,-1-1 0 0 0,11-1-601 0 0,3-1 111 0 0,77-4 448 0 0,68-2 1106 0 0,-81 9-963 0 0,141 3 684 0 0,173 4-1649 0 0,-46-2 953 0 0,-88 16-54 0 0,-5 1-296 0 0,-162-18-153 0 0,60-7-187 0 0,-10-1 128 0 0,-36 1-54 0 0,-78 3-66 0 0,0 2 0 0 0,0 2 0 0 0,0 2 0 0 0,0 1 0 0 0,25 9-8 0 0,-44-9-160 0 0</inkml:trace>
  <inkml:trace contextRef="#ctx0" brushRef="#br0" timeOffset="1209.47">2997 0 17479 0 0,'0'0'396'0'0,"0"0"52"0"0,0 0 31 0 0,-5 0 94 0 0,1 0-442 0 0,3 0-61 0 0,1 0 1 0 0,0 0-1 0 0,0 0 0 0 0,-1 1 1 0 0,1-1-1 0 0,0 0 1 0 0,-1 0-1 0 0,1 0 0 0 0,0 0 1 0 0,0 1-1 0 0,-1-1 0 0 0,1 0 1 0 0,0 0-1 0 0,0 0 0 0 0,0 1 1 0 0,-1-1-1 0 0,1 0 0 0 0,0 0 1 0 0,0 1-1 0 0,0-1 0 0 0,0 0 1 0 0,0 0-1 0 0,-1 1 1 0 0,1-1-1 0 0,0 0 0 0 0,0 1 1 0 0,0-1-1 0 0,0 0 0 0 0,0 1 1 0 0,0-1-1 0 0,0 0 0 0 0,0 1-70 0 0,0 12 1048 0 0,0-10-1107 0 0,2 32 804 0 0,1 1-1 0 0,8 31-744 0 0,-1-5 356 0 0,-8-53-299 0 0,3 36 271 0 0,3 1-1 0 0,2-2 1 0 0,4 7-328 0 0,-11-41 64 0 0,1 0 0 0 0,0-1 0 0 0,0 1 0 0 0,2-1 0 0 0,-1 0 0 0 0,1 0 0 0 0,0 0 0 0 0,5 5-64 0 0,-9-13 12 0 0,-1 1 0 0 0,1-1 0 0 0,0 0-1 0 0,0 0 1 0 0,-1 0 0 0 0,1 0 0 0 0,0 0 0 0 0,0 0 0 0 0,0 0-1 0 0,0 0 1 0 0,0-1 0 0 0,0 1 0 0 0,0-1 0 0 0,0 0-1 0 0,0 1 1 0 0,0-1 0 0 0,0 0 0 0 0,0 0 0 0 0,0-1 0 0 0,0 1-1 0 0,0 0 1 0 0,0-1 0 0 0,0 1 0 0 0,0-1 0 0 0,0 1-1 0 0,0-1 1 0 0,0 0 0 0 0,0 0 0 0 0,0 0 0 0 0,0 0 0 0 0,-1 0-1 0 0,1-1-11 0 0,6-3 77 0 0,0-1 0 0 0,0 0 0 0 0,-1-1 0 0 0,0 0 0 0 0,0 0 0 0 0,0-1-77 0 0,6-8 58 0 0,-1 1-1 0 0,0-2 1 0 0,-1 0 0 0 0,-1 0-1 0 0,0-1 1 0 0,-2 0 0 0 0,0 0-1 0 0,-1-1 1 0 0,0 0 0 0 0,-2-1-1 0 0,0 1 1 0 0,-2-1-1 0 0,0-1-57 0 0,0-1 52 0 0,-2-1 0 0 0,-1 0-1 0 0,-1 0 1 0 0,-1 1-1 0 0,-1-1 1 0 0,-5-17-52 0 0,6 34 186 0 0,0 6-1 0 0,-1 13-234 0 0,2-3 18 0 0,1 0 0 0 0,0 0 0 0 0,1 0 0 0 0,1 5 31 0 0,1 9 87 0 0,7 137 474 0 0,-2 68 790 0 0,-7-214-1346 0 0,1-1-1 0 0,0 1 1 0 0,1-1 0 0 0,1 0-1 0 0,0 0 1 0 0,1 0-5 0 0,3 4-237 0 0,1 0 1 0 0,2 1 236 0 0,-11-18-1230 0 0,0-1-391 0 0,0 0-77 0 0,0 0-20 0 0</inkml:trace>
  <inkml:trace contextRef="#ctx0" brushRef="#br0" timeOffset="1554.206">3515 394 14280 0 0,'0'0'654'0'0,"0"0"-11"0"0,0 0-99 0 0,6 13 5609 0 0,5 8-1992 0 0,-9-17-3816 0 0,0 0-1 0 0,0 0 1 0 0,0-1-1 0 0,0 1 1 0 0,0 3-345 0 0,3 8 188 0 0,-1 0 1 0 0,-1 1 0 0 0,0-1-1 0 0,-2 1 1 0 0,1-1-1 0 0,-2 1 1 0 0,0 0 0 0 0,-1 0-1 0 0,-1 3-188 0 0,0-5-534 0 0,-11 83 1734 0 0,11-64-3711 0 0,4-1-4132 0 0,-2-16-2540 0 0</inkml:trace>
  <inkml:trace contextRef="#ctx0" brushRef="#br0" timeOffset="4703.657">3880 188 9672 0 0,'-1'-1'44'0'0,"1"1"1"0"0,-1 0 0 0 0,0-1 0 0 0,1 1-1 0 0,-1 0 1 0 0,0-1 0 0 0,0 1-1 0 0,1 0 1 0 0,-1 0 0 0 0,0 0-1 0 0,1 0 1 0 0,-1 0 0 0 0,0 0-1 0 0,0 0 1 0 0,1 0 0 0 0,-1 0 0 0 0,0 0-1 0 0,0 0 1 0 0,1 0 0 0 0,-1 1-1 0 0,0-1 1 0 0,1 0 0 0 0,-1 0-1 0 0,0 1 1 0 0,1-1 0 0 0,-1 0 0 0 0,0 1-1 0 0,1-1 1 0 0,-1 1 0 0 0,1-1-1 0 0,-1 1 1 0 0,1-1 0 0 0,-1 1-1 0 0,1 0 1 0 0,-1-1 0 0 0,1 1 0 0 0,-1-1-1 0 0,1 1 1 0 0,0 0 0 0 0,-1 0-45 0 0,1-1 824 0 0,0 0 37 0 0,0 0 32 0 0,14 14 3939 0 0,-7-12-4515 0 0,-1 0 0 0 0,1-1 0 0 0,0 0 0 0 0,-1 0 0 0 0,1 0 0 0 0,0-1 0 0 0,0 0 1 0 0,0-1-1 0 0,0 0 0 0 0,-1 0 0 0 0,1 0 0 0 0,3-1-317 0 0,29-4 704 0 0,71-3 401 0 0,89-5 74 0 0,-158 13-860 0 0,85 0-158 0 0,90 8-69 0 0,-87-4 106 0 0,-34-2-192 0 0,69-2 51 0 0,-57 0 141 0 0,-29 0-86 0 0,55 1-1 0 0,58 10-111 0 0,-175-9 6 0 0,-1-1 1 0 0,12-2-7 0 0,10 0-3 0 0,171-6 313 0 0,-132 14-236 0 0,-32-10-116 0 0,-33 4 90 0 0,0-1 0 0 0,0 0 1 0 0,0 0-1 0 0,0-1 0 0 0,-1 0 1 0 0,1-1-1 0 0,1 0-48 0 0,-11 2-1164 0 0,-1 1-5209 0 0,0 0-2241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6:06.691"/>
    </inkml:context>
    <inkml:brush xml:id="br0">
      <inkml:brushProperty name="width" value="0.025" units="cm"/>
      <inkml:brushProperty name="height" value="0.025" units="cm"/>
      <inkml:brushProperty name="color" value="#008C3A"/>
    </inkml:brush>
    <inkml:brush xml:id="br1">
      <inkml:brushProperty name="width" value="0.025" units="cm"/>
      <inkml:brushProperty name="height" value="0.025" units="cm"/>
    </inkml:brush>
  </inkml:definitions>
  <inkml:trace contextRef="#ctx0" brushRef="#br0">12 156 8752 0 0,'-2'-2'373'0'0,"1"0"1"0"0,0 1-1 0 0,0-1 0 0 0,0 0 1 0 0,0 0-1 0 0,0 1 1 0 0,0-1-1 0 0,0 0 0 0 0,1 0 1 0 0,-1 0-1 0 0,1 0 1 0 0,0 0-1 0 0,-1 0 1 0 0,1 0-1 0 0,0 0 0 0 0,0 0 1 0 0,0 0-1 0 0,0 0 1 0 0,1 0-1 0 0,-1 0 0 0 0,0 0 1 0 0,1 0-1 0 0,0 0 1 0 0,-1 0-1 0 0,1 0 0 0 0,0 0 1 0 0,0 0-1 0 0,0 0 1 0 0,1-1-374 0 0,4-6 1391 0 0,1 0 0 0 0,0 0 0 0 0,0 1 1 0 0,1 0-1 0 0,0-1-1391 0 0,1 1-504 0 0,-6 4 636 0 0,1 0 40 0 0,0 0 1 0 0,0 0-1 0 0,0 0 0 0 0,1 1 0 0 0,-1-1 1 0 0,1 1-1 0 0,0 0 0 0 0,2-1-172 0 0,-7 4 16 0 0,0 0 0 0 0,1 0 0 0 0,-1 0 0 0 0,0 0 0 0 0,1 0 0 0 0,-1 0 0 0 0,0 1 0 0 0,0-1 0 0 0,1 0 0 0 0,-1 0-1 0 0,0 0 1 0 0,1 0 0 0 0,-1 0 0 0 0,0 0 0 0 0,0 1 0 0 0,1-1 0 0 0,-1 0 0 0 0,0 0 0 0 0,0 1 0 0 0,1-1 0 0 0,-1 0 0 0 0,0 0 0 0 0,0 1 0 0 0,1-1 0 0 0,-1 0 0 0 0,0 0-1 0 0,0 1 1 0 0,0-1 0 0 0,0 0 0 0 0,0 1 0 0 0,0-1 0 0 0,1 1-16 0 0,2 10 82 0 0,1 29 52 0 0,-1 0 1 0 0,-3 0-1 0 0,-1 6-134 0 0,0 16 77 0 0,1-31-73 0 0,3 104 68 0 0,-1-112-54 0 0,1 0 0 0 0,1 0 0 0 0,0 0 0 0 0,7 17-18 0 0,-8-34 14 0 0,-1-1 0 0 0,1 1 1 0 0,0 0-1 0 0,0-1 0 0 0,1 1 0 0 0,1 1-14 0 0,-3-4 10 0 0,0-1-1 0 0,0 1 1 0 0,0-1 0 0 0,0 0-1 0 0,1 0 1 0 0,-1 0 0 0 0,1 0-1 0 0,-1 0 1 0 0,1-1 0 0 0,0 1-1 0 0,-1-1 1 0 0,1 0-1 0 0,0 0 1 0 0,1 1-10 0 0,-2-2 16 0 0,0 0-1 0 0,0 0 0 0 0,0 0 1 0 0,0 0-1 0 0,0-1 1 0 0,0 1-1 0 0,0 0 1 0 0,0-1-1 0 0,0 1 1 0 0,0-1-1 0 0,0 0 1 0 0,0 0-1 0 0,0 0 0 0 0,0 0 1 0 0,0 0-1 0 0,-1 0 1 0 0,1 0-1 0 0,0-1 1 0 0,0 1-16 0 0,4-5 67 0 0,1 0 1 0 0,-1-1-1 0 0,4-5-67 0 0,0-1 40 0 0,-1 0 0 0 0,-1-1 0 0 0,0 0-1 0 0,-1 0 1 0 0,0-1 0 0 0,-2 0 0 0 0,1 0 0 0 0,-2-1 0 0 0,0 1-1 0 0,0-7-39 0 0,4-31 87 0 0,-2-1-1 0 0,-3-23-86 0 0,-2 65 13 0 0,-1-15 8 0 0,-1-1 0 0 0,-2-2-21 0 0,1 8 75 0 0,0-1 0 0 0,2 0 0 0 0,1-10-75 0 0,0 28 96 0 0,0 7-23 0 0,0 14 22 0 0,0 23 57 0 0,-2 50 55 0 0,0-11-105 0 0,2-1 0 0 0,4 1 0 0 0,6 18-102 0 0,-10-90 116 0 0,1 1-1 0 0,0 0 1 0 0,0 0 0 0 0,0-1 0 0 0,1 0-1 0 0,0 1 1 0 0,0-1 0 0 0,0 0-1 0 0,3 3-115 0 0,-3-5-254 0 0,0-1-1 0 0,-1 0 0 0 0,1 0 0 0 0,0 0 0 0 0,1-1 0 0 0,-1 1 0 0 0,2 0 255 0 0,-2-1-1189 0 0,0 0-1 0 0,0-1 1 0 0,1 1-1 0 0,-1-1 1 0 0,0 0 0 0 0,1 0-1 0 0,-1 0 1 0 0,1 0-1 0 0,0-1 1190 0 0,1 1-8555 0 0</inkml:trace>
  <inkml:trace contextRef="#ctx0" brushRef="#br0" timeOffset="343.846">570 375 9672 0 0,'0'0'748'0'0,"0"0"-30"0"0,0 0 1710 0 0,0 0 797 0 0,0 4 4341 0 0,0 7-5654 0 0,1 37 3218 0 0,3 10-5130 0 0,0-24-1685 0 0,2 0-1 0 0,1 4 1686 0 0,-3-23-10101 0 0</inkml:trace>
  <inkml:trace contextRef="#ctx0" brushRef="#br1" timeOffset="14635.703">856 235 23495 0 0,'-4'-2'512'0'0,"0"0"112"0"0,-1 1 16 0 0,2-1 32 0 0,-1 2-544 0 0,2-1-128 0 0,2 1 0 0 0,0 0 0 0 0,0 0-88 0 0,0 0-40 0 0,2-2-16 0 0,2 0-6736 0 0,2 1-1343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6:22.4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222 1 7368 0 0,'-2'0'274'0'0,"0"-1"0"0"0,0 1 1 0 0,0 0-1 0 0,0 0 0 0 0,0 1 1 0 0,0-1-1 0 0,-1 0 0 0 0,1 1 1 0 0,0-1-1 0 0,0 1 0 0 0,0-1 1 0 0,0 1-1 0 0,0 0 0 0 0,-1 0-274 0 0,0 2 674 0 0,0-1 0 0 0,-1 1 0 0 0,1-1-1 0 0,0 1 1 0 0,0 0 0 0 0,1 0 0 0 0,-1 1-674 0 0,-11 14 615 0 0,1 1 1 0 0,0 0-1 0 0,2 0 1 0 0,0 1-1 0 0,-1 6-615 0 0,-6 20 2219 0 0,-12 42-2219 0 0,18-43 668 0 0,2 2 0 0 0,1-1 1 0 0,3 1-1 0 0,2 0 0 0 0,1 13-668 0 0,4 11 487 0 0,2 0 0 0 0,4-1 0 0 0,5 13-487 0 0,-6-50 116 0 0,2 0 0 0 0,1-1 0 0 0,11 25-116 0 0,-9-28-31 0 0,2-1-1 0 0,1-1 0 0 0,1-1 0 0 0,2 0 0 0 0,0-1 1 0 0,21 22 31 0 0,-19-27-1053 0 0,-6-8-5598 0 0,-2-3-1290 0 0</inkml:trace>
  <inkml:trace contextRef="#ctx0" brushRef="#br0" timeOffset="540.771">354 331 18255 0 0,'1'-3'3121'0'0,"6"2"-1552"0"0,13 0-977 0 0,-4 0-160 0 0,152-24 565 0 0,-115 16-728 0 0,16 1-269 0 0,-52 7-84 0 0,0 0-1 0 0,0 2 0 0 0,0 0 1 0 0,0 1-1 0 0,0 0 0 0 0,3 2 85 0 0,-18-4-197 0 0,-1 1 0 0 0,1-1 0 0 0,-1 1 0 0 0,1-1 0 0 0,-1 1 0 0 0,1-1 0 0 0,-1 1 1 0 0,0 0-1 0 0,1 0 0 0 0,-1 0 0 0 0,0 0 197 0 0,2 1-1842 0 0</inkml:trace>
  <inkml:trace contextRef="#ctx0" brushRef="#br0" timeOffset="1185.888">379 344 13824 0 0,'-2'-1'349'0'0,"-5"-1"501"0"0,1 1 0 0 0,-1 0 0 0 0,0 0 0 0 0,-2 0-850 0 0,9 1 1242 0 0,0 0-75 0 0,0 0-343 0 0,14 10 1440 0 0,157 81-589 0 0,-135-74-1583 0 0,8 5 22 0 0,-3-3 31 0 0,-2 2 0 0 0,12 10-145 0 0,-49-30 18 0 0,0 0 0 0 0,0 1 0 0 0,-1-1 1 0 0,1 1-1 0 0,-1 0 0 0 0,1-1 0 0 0,-1 1 0 0 0,1 0 1 0 0,-1 0-1 0 0,0 0 0 0 0,0 0 0 0 0,0 0 1 0 0,0 0-1 0 0,0 0 0 0 0,0 0 0 0 0,-1 1 1 0 0,1-1-1 0 0,-1 0 0 0 0,1 0 0 0 0,-1 1 1 0 0,0-1-1 0 0,0 0 0 0 0,0 0 0 0 0,0 1 0 0 0,-1-1 1 0 0,1 0-1 0 0,0 0 0 0 0,-1 1 0 0 0,0-1 1 0 0,1 0-1 0 0,-1 0 0 0 0,0 0 0 0 0,-1 1-18 0 0,-3 9 117 0 0,-2-1-1 0 0,1 0 0 0 0,-1 0 1 0 0,-1 0-1 0 0,-4 3-116 0 0,6-6-3 0 0,-23 26 169 0 0,-2-1 1 0 0,-1-2 0 0 0,-2 0-167 0 0,-23 21 823 0 0,35-32-316 0 0,-13 12 224 0 0,33-29-685 0 0,-1 1-1 0 0,0-1 1 0 0,1 0-1 0 0,-1 1 0 0 0,1 0 1 0 0,0 0-1 0 0,1-1 1 0 0,-1 1-1 0 0,0 3-45 0 0,1-6 9 0 0,1 1 0 0 0,0-1 0 0 0,0 0 0 0 0,-1 1 0 0 0,1-1 0 0 0,0 0 0 0 0,0 0-1 0 0,1 1 1 0 0,-1-1 0 0 0,0 0 0 0 0,0 1 0 0 0,1-1 0 0 0,-1 0 0 0 0,0 0 0 0 0,1 0 0 0 0,0 1 0 0 0,-1-1 0 0 0,1 0 0 0 0,0 1-9 0 0,1 0 8 0 0,-1 0-1 0 0,1 0 1 0 0,0 0 0 0 0,0-1 0 0 0,0 1 0 0 0,0 0 0 0 0,1-1 0 0 0,-1 1-1 0 0,2 0-7 0 0,2 1 2 0 0,0-1-1 0 0,0 1 0 0 0,1-1 0 0 0,-1-1 0 0 0,1 1 0 0 0,-1-1 0 0 0,5 0-1 0 0,40 1 108 0 0,0-2 0 0 0,1-2 0 0 0,-1-3 0 0 0,14-4-108 0 0,-37 6 580 0 0,-1 1 0 0 0,21 1-580 0 0,-47 1 3 0 0,-1 0-1 0 0,1 0 1 0 0,0 0-1 0 0,-1 0 1 0 0,1 0-1 0 0,0 0 1 0 0,0 0 0 0 0,-1-1-1 0 0,1 1 1 0 0,0 0-1 0 0,-1 0 1 0 0,1-1-1 0 0,-1 1 1 0 0,1 0-1 0 0,0-1 1 0 0,-1 1 0 0 0,1-1-1 0 0,-1 1 1 0 0,1-1-1 0 0,-1 1 1 0 0,1-1-1 0 0,-1 1 1 0 0,1-1 0 0 0,-1 1-1 0 0,0-1 1 0 0,1 0-1 0 0,-1 1 1 0 0,0-1-1 0 0,0 0 1 0 0,1 1-1 0 0,-1-1 1 0 0,0 0 0 0 0,0 1-1 0 0,0-1 1 0 0,0 0-1 0 0,0 1 1 0 0,0-1-1 0 0,0 0 1 0 0,0 0 0 0 0,0 1-1 0 0,0-1 1 0 0,0 0-3 0 0,-1-5-5 0 0,0 0 0 0 0,0 0-1 0 0,-1 0 1 0 0,-1-5 5 0 0,0 1-148 0 0,0-6-1908 0 0,3 6 869 0 0</inkml:trace>
  <inkml:trace contextRef="#ctx0" brushRef="#br0" timeOffset="1555.4">829 255 17735 0 0,'0'0'399'0'0,"0"0"60"0"0,0 0 25 0 0,0 0-47 0 0,10 16 2747 0 0,12 32-1669 0 0,-10-28-8234 0 0,-6-9-799 0 0</inkml:trace>
  <inkml:trace contextRef="#ctx0" brushRef="#br0" timeOffset="2565.542">1080 280 19119 0 0,'0'0'41'0'0,"0"0"-1"0"0,0-1 0 0 0,0 1 1 0 0,0 0-1 0 0,0 0 0 0 0,0 0 0 0 0,0 0 1 0 0,-1 0-1 0 0,1 0 0 0 0,0 0 1 0 0,0 0-1 0 0,0 0 0 0 0,0 0 1 0 0,0 0-1 0 0,0 0 0 0 0,0 0 0 0 0,-1 0 1 0 0,1 0-1 0 0,0 0 0 0 0,0 0 1 0 0,0 0-1 0 0,0 0 0 0 0,0 0 0 0 0,0 0 1 0 0,-1 0-1 0 0,1 0 0 0 0,0 0 1 0 0,0 0-1 0 0,0 0 0 0 0,0 0 1 0 0,0 0-1 0 0,0 0 0 0 0,0 1 0 0 0,0-1 1 0 0,-1 0-1 0 0,1 0 0 0 0,0 0 1 0 0,0 0-1 0 0,0 0 0 0 0,0 0 0 0 0,0 0 1 0 0,0 0-1 0 0,0 0 0 0 0,0 1 1 0 0,0-1-1 0 0,0 0 0 0 0,0 0 1 0 0,0 0-1 0 0,0 0 0 0 0,0 0-40 0 0,-1 11 700 0 0,4 14-252 0 0,-2-23-193 0 0,26 125 2008 0 0,26 61-1818 0 0,-17-66 343 0 0,-14-51-185 0 0,3 2-603 0 0,-9-33 733 0 0,8 11-733 0 0,-22-45 104 0 0,1 0 51 0 0,0 1 0 0 0,1-1 0 0 0,0 0 0 0 0,0 0 1 0 0,0 0-1 0 0,1 0 0 0 0,1 1-155 0 0,-6-7 18 0 0,0 0 1 0 0,0 0-1 0 0,0 0 0 0 0,1 0 0 0 0,-1 0 1 0 0,0 1-1 0 0,0-1 0 0 0,0 0 0 0 0,1 0 1 0 0,-1 0-1 0 0,0 0 0 0 0,0 0 0 0 0,0 0 1 0 0,1 0-1 0 0,-1 0 0 0 0,0 0 0 0 0,0 0 1 0 0,1 0-1 0 0,-1 0 0 0 0,0 0 0 0 0,0 0 1 0 0,0 0-1 0 0,1 0 0 0 0,-1 0 0 0 0,0 0 1 0 0,0 0-1 0 0,1 0 0 0 0,-1 0 0 0 0,0 0 1 0 0,0 0-1 0 0,0 0 0 0 0,1-1 0 0 0,-1 1 1 0 0,0 0-1 0 0,0 0 0 0 0,0 0-18 0 0,6-10 341 0 0,1-15-93 0 0,-7 23-215 0 0,36-218 301 0 0,-16 82-347 0 0,8-2 13 0 0,-10 54 0 0 0,15-58 0 0 0,-18 109 46 0 0,-7 17-28 0 0,-7 17-7 0 0,-1 1-17 0 0,0 0-234 0 0,7 16-3887 0 0,-6-15 1728 0 0,-1 0-6263 0 0</inkml:trace>
  <inkml:trace contextRef="#ctx0" brushRef="#br0" timeOffset="2936.258">1601 180 21943 0 0,'0'0'498'0'0,"0"0"72"0"0,0 0 34 0 0,0 0-76 0 0,10 8-244 0 0,7 8 2217 0 0,11 16-2501 0 0,-3-3 277 0 0,-7-9-709 0 0,1-1 0 0 0,1 0 0 0 0,1-2 0 0 0,6 4 432 0 0,-20-19-2870 0 0,-7-2 1398 0 0</inkml:trace>
  <inkml:trace contextRef="#ctx0" brushRef="#br0" timeOffset="3284.73">1733 155 20383 0 0,'0'0'935'0'0,"0"0"-22"0"0,-3 16 1285 0 0,-3 119 512 0 0,-5-46-8411 0 0,10-84-2217 0 0</inkml:trace>
  <inkml:trace contextRef="#ctx0" brushRef="#br0" timeOffset="3285.73">1632 303 20759 0 0,'-1'-1'174'0'0,"1"1"-1"0"0,0-1 0 0 0,0 0 1 0 0,0 1-1 0 0,0-1 1 0 0,0 0-1 0 0,0 1 0 0 0,0-1 1 0 0,0 0-1 0 0,0 1 0 0 0,0-1 1 0 0,0 1-1 0 0,1-1 0 0 0,-1 0 1 0 0,0 1-1 0 0,0-1 1 0 0,1 0-1 0 0,-1 1 0 0 0,0-1 1 0 0,1 1-1 0 0,-1-1 0 0 0,1 1 1 0 0,-1-1-1 0 0,0 1 0 0 0,1-1 1 0 0,-1 1-1 0 0,1-1 1 0 0,-1 1-1 0 0,1 0 0 0 0,0-1 1 0 0,-1 1-1 0 0,1 0 0 0 0,-1-1 1 0 0,1 1-1 0 0,0 0 0 0 0,-1 0 1 0 0,1 0-1 0 0,0-1 1 0 0,-1 1-1 0 0,1 0-173 0 0,30-5 1093 0 0,-27 5-1044 0 0,94-8-1763 0 0,-81 7-153 0 0</inkml:trace>
  <inkml:trace contextRef="#ctx0" brushRef="#br0" timeOffset="3890.604">1847 20 17999 0 0,'-4'-4'555'0'0,"3"3"-410"0"0,0 0 1 0 0,0 0 0 0 0,0 0 0 0 0,0 0 0 0 0,-1 0-1 0 0,1 0 1 0 0,0 0 0 0 0,0 1 0 0 0,-1-1-1 0 0,0 0-145 0 0,2 1 226 0 0,1 2-91 0 0,0-1 0 0 0,0 1 1 0 0,0-1-1 0 0,0 0 0 0 0,0 1 1 0 0,0-1-1 0 0,1 0 1 0 0,-1 1-1 0 0,0-1 0 0 0,1 0-135 0 0,2 3 297 0 0,6 9 17 0 0,0 0 0 0 0,-1 1 0 0 0,-1 0 0 0 0,0 0-1 0 0,-1 1 1 0 0,-1 0 0 0 0,0 0 0 0 0,-1 1-1 0 0,0 0-313 0 0,8 38 1514 0 0,6 54-1514 0 0,-17-94 53 0 0,8 61-552 0 0,-2 21 499 0 0,-6 59 1646 0 0,-7-52 71 0 0,-3-33-1281 0 0,-4 0 0 0 0,-3-1 1 0 0,-2 0-1 0 0,-10 17-436 0 0,7-28 339 0 0,-2-1 1 0 0,-21 38-340 0 0,42-92-514 0 0,-1 0-1 0 0,1 0 1 0 0,-1 0 0 0 0,0-1 0 0 0,0 1 0 0 0,0-1 0 0 0,0 1 0 0 0,-1 0 513 0 0,-2 0-9980 0 0</inkml:trace>
  <inkml:trace contextRef="#ctx0" brushRef="#br0" timeOffset="7036.608">2082 1166 18943 0 0,'0'0'416'0'0,"0"0"96"0"0,-2-1 8 0 0,2 1 8 0 0,0 0-424 0 0,0 0-104 0 0,-2 0 0 0 0,2 0 0 0 0,0 0 0 0 0,0 0 0 0 0,0 0 0 0 0,0 0 0 0 0,0 0-1000 0 0,2 0-152 0 0</inkml:trace>
  <inkml:trace contextRef="#ctx0" brushRef="#br0" timeOffset="7385.025">2088 1277 20159 0 0,'-4'-2'896'0'0,"3"2"176"0"0,-1 0-856 0 0,1 0-216 0 0,-1 0 0 0 0,0 0 0 0 0,0 2 424 0 0,2-2 48 0 0,0 0 8 0 0,0 0 0 0 0,0 0-200 0 0,0 0-40 0 0,0 0-8 0 0,0 0 0 0 0,2 1-1424 0 0,2 1-288 0 0,1-2-56 0 0,0 0-16 0 0</inkml:trace>
  <inkml:trace contextRef="#ctx0" brushRef="#br0" timeOffset="7723.615">2172 1213 16128 0 0,'0'0'1241'0'0,"0"0"-621"0"0,4-5 5042 0 0,5-8-2794 0 0,-6 8-2712 0 0,1 0 0 0 0,-1 0 0 0 0,0-1 0 0 0,-1 1 0 0 0,1-1 0 0 0,-1 0 0 0 0,1-5-156 0 0,8-43 268 0 0,-9 46-7 0 0,0 8-85 0 0,1 13-14 0 0,1 23-121 0 0,-2 17-66 0 0,-2-20-648 0 0,2-1-1 0 0,5 27 674 0 0,-5-52-1500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7:14.5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28 23383 0 0,'-6'-3'2903'0'0,"9"4"-2677"0"0,1 1-1 0 0,-1-1 1 0 0,0 0 0 0 0,1 0-1 0 0,-1 0 1 0 0,1 0 0 0 0,-1-1-1 0 0,1 1 1 0 0,-1-1 0 0 0,4 0-226 0 0,38-3 759 0 0,-36 2-679 0 0,108-16 151 0 0,-53 6-4813 0 0,-57 10 2862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08:21.2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118 111 11976 0 0,'-2'0'170'0'0,"1"-1"0"0"0,0 1 0 0 0,0 0 0 0 0,-1-1 0 0 0,1 1 0 0 0,0-1 1 0 0,0 1-1 0 0,0-1 0 0 0,0 0 0 0 0,0 0 0 0 0,-1 1 0 0 0,1-1 0 0 0,0-1-170 0 0,-8-6 5394 0 0,9 8-4170 0 0,0-1 1491 0 0,1-1-357 0 0,2 5-2389 0 0,0 2 148 0 0,-1-1-1 0 0,1 1 0 0 0,-1-1 1 0 0,0 1-1 0 0,-1 0 1 0 0,1 0-1 0 0,-1 0 0 0 0,0 0 1 0 0,0 2-117 0 0,4 48 560 0 0,-4-30-355 0 0,4 115 58 0 0,5 47 279 0 0,-6-151-468 0 0,1 1-1 0 0,2-1 1 0 0,2-1-1 0 0,2 3-73 0 0,-3-13 25 0 0,2-1 1 0 0,4 7-26 0 0,-9-21 11 0 0,1 1 0 0 0,0-1 0 0 0,1 0 0 0 0,0-1 0 0 0,0 0 0 0 0,3 2-11 0 0,-6-7 5 0 0,1 0 1 0 0,-1 0-1 0 0,1-1 0 0 0,0 1 0 0 0,0-1 0 0 0,1-1 0 0 0,-1 1 0 0 0,0-1 0 0 0,3 1-5 0 0,-4-2 2 0 0,-1 0 0 0 0,1 0 0 0 0,-1 0 0 0 0,1 0 0 0 0,-1-1 0 0 0,1 0-1 0 0,0 0 1 0 0,-1 0 0 0 0,1 0 0 0 0,-1 0 0 0 0,1-1 0 0 0,-1 1 0 0 0,1-1 0 0 0,-1 0 0 0 0,3-1-2 0 0,6-4 15 0 0,0-1-1 0 0,-1 0 1 0 0,0-1-1 0 0,0 0 0 0 0,0-1 1 0 0,-2 0-1 0 0,10-9-14 0 0,1-5 40 0 0,-1-1-1 0 0,-1 0 0 0 0,-1-2-39 0 0,-4 3 61 0 0,0 0 1 0 0,-2-1 0 0 0,0 0-1 0 0,-1-1 1 0 0,-2-1 0 0 0,-1 1-1 0 0,-1-1 1 0 0,1-11-62 0 0,-5 15 0 0 0,-1 0 0 0 0,0-1 0 0 0,-2 1 0 0 0,-1 0 0 0 0,-1 0 0 0 0,0 0 0 0 0,-6-16 0 0 0,-17-84 152 0 0,18 88-33 0 0,3 16 45 0 0,1 0 0 0 0,0 0 1 0 0,2 0-1 0 0,-1-13-164 0 0,3 31 47 0 0,0-1 0 0 0,0 0 0 0 0,0 0-1 0 0,0 0 1 0 0,0 0 0 0 0,0 0 0 0 0,0 0 0 0 0,0 1 0 0 0,0-1-1 0 0,0 0 1 0 0,-1 0 0 0 0,1 0 0 0 0,0 0 0 0 0,-1 0 0 0 0,1 1-1 0 0,-1-1 1 0 0,1 0 0 0 0,-1 0 0 0 0,1 1 0 0 0,-1-1 0 0 0,1 0-1 0 0,-1 1 1 0 0,0-1 0 0 0,1 1-47 0 0,21-6 111 0 0,-8 2 13 0 0,1 1 1 0 0,-1 0-1 0 0,5 1-124 0 0,-10 0-289 0 0,1 0 1 0 0,0 0-1 0 0,-1-1 0 0 0,0 1 1 0 0,1-2-1 0 0,1-1 289 0 0,-6 2-1720 0 0,-4 2-460 0 0</inkml:trace>
  <inkml:trace contextRef="#ctx0" brushRef="#br0" timeOffset="351.707">0 133 22087 0 0,'0'0'498'0'0,"0"0"72"0"0,0 0 37 0 0,0 0-68 0 0,7-3 437 0 0,67-34 3027 0 0,-38 18-5534 0 0,0 2-5649 0 0,-15 9-1661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7:14.8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 23039 0 0,'-18'12'2579'0'0,"36"-7"-697"0"0,2-4-1342 0 0,-1 0 0 0 0,1-1-1 0 0,-1-1 1 0 0,18-4-540 0 0,-8 2-580 0 0,20 0 580 0 0,-23 3-3130 0 0,-15 1-6284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7:34.2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208 14 10568 0 0,'0'-1'55'0'0,"-1"1"1"0"0,1-1-1 0 0,0 0 1 0 0,-1 0-1 0 0,1 1 1 0 0,0-1-1 0 0,-1 0 1 0 0,1 1-1 0 0,-1-1 1 0 0,1 0-1 0 0,-1 1 1 0 0,1-1-1 0 0,-1 1 1 0 0,0-1-1 0 0,1 1 1 0 0,-1-1-1 0 0,0 1 1 0 0,1 0-1 0 0,-1-1 1 0 0,0 1-1 0 0,0 0 1 0 0,1-1-1 0 0,-1 1 1 0 0,0 0-1 0 0,0 0 1 0 0,1 0-1 0 0,-1 0 1 0 0,0 0-1 0 0,0 0-55 0 0,-1 0 184 0 0,0 1 0 0 0,1-1-1 0 0,-1 1 1 0 0,0-1 0 0 0,1 1-1 0 0,-1 0 1 0 0,1 0 0 0 0,-1 0-1 0 0,1 0 1 0 0,0 0 0 0 0,-1 0-1 0 0,1 1 1 0 0,-1 0-184 0 0,-4 4 621 0 0,0 1 0 0 0,1 0-1 0 0,0 1 1 0 0,0-1 0 0 0,-1 4-621 0 0,-10 28 1079 0 0,1-1 0 0 0,2 2 0 0 0,-3 19-1079 0 0,7-27 332 0 0,-10 46 204 0 0,2 1-1 0 0,5 1 1 0 0,2-1-1 0 0,5 2 1 0 0,2-1-1 0 0,7 52-535 0 0,0-87 411 0 0,1-1 1 0 0,3 0-1 0 0,1 0 0 0 0,5 9-411 0 0,-6-26 217 0 0,2-1 0 0 0,1 0 0 0 0,1-1 0 0 0,1 0 0 0 0,1-1 0 0 0,1-1 0 0 0,7 7-217 0 0,18 21-2206 0 0,-25-34-443 0 0,1-1 1 0 0,0-1-1 0 0,7 5 2649 0 0,-16-14-7519 0 0</inkml:trace>
  <inkml:trace contextRef="#ctx0" brushRef="#br0" timeOffset="3276.828">344 446 3224 0 0,'-14'3'-491'0'0,"8"-1"4121"0"0,3-1 1804 0 0,0-1 3392 0 0,32 3-5128 0 0,14-8-1067 0 0,11-4-2631 0 0,-9 1 519 0 0,5 1-519 0 0,21 3 513 0 0,1 3 1 0 0,46 5-514 0 0,-98-2-72 0 0,-12-1-184 0 0,1 0 0 0 0,0-1 0 0 0,0 0 0 0 0,0 0 0 0 0,0-1 0 0 0,6-1 256 0 0,-15 2-102 0 0,0 0 0 0 0,0 0 0 0 0,1 0 0 0 0,-1 0 0 0 0,0 0 0 0 0,0 0 0 0 0,0 0 0 0 0,1 0 0 0 0,-1 0 0 0 0,0-1 0 0 0,0 1-1 0 0,0 0 1 0 0,1 0 0 0 0,-1 0 0 0 0,0 0 0 0 0,0 0 0 0 0,0-1 0 0 0,1 1 0 0 0,-1 0 0 0 0,0 0 0 0 0,0 0 0 0 0,0-1 0 0 0,0 1 0 0 0,0 0 0 0 0,0 0 0 0 0,0-1 0 0 0,1 1 0 0 0,-1 0 0 0 0,0 0 0 0 0,0 0 0 0 0,0-1 0 0 0,0 1 0 0 0,0 0 0 0 0,0 0 0 0 0,0-1 0 0 0,0 1 0 0 0,0 0 0 0 0,0 0 102 0 0,-1-4-2126 0 0</inkml:trace>
  <inkml:trace contextRef="#ctx0" brushRef="#br0" timeOffset="3998.105">289 489 21743 0 0,'0'0'994'0'0,"-17"3"364"0"0,16-3-1337 0 0,1 1-1 0 0,-1-1 1 0 0,0 0-1 0 0,1 0 0 0 0,-1 0 1 0 0,0 1-1 0 0,1-1 1 0 0,-1 0-1 0 0,1 1 1 0 0,-1-1-1 0 0,0 1 1 0 0,1-1-1 0 0,-1 0 0 0 0,1 1 1 0 0,-1-1-1 0 0,1 1 1 0 0,-1-1-1 0 0,1 1 1 0 0,0 0-1 0 0,-1-1 1 0 0,1 1-1 0 0,0-1 0 0 0,-1 1-20 0 0,1 0 52 0 0,0 0 0 0 0,0-1 0 0 0,0 1 0 0 0,0 0 0 0 0,1-1 0 0 0,-1 1 0 0 0,0 0 0 0 0,0-1-1 0 0,0 1 1 0 0,1-1 0 0 0,-1 1 0 0 0,0 0 0 0 0,1-1 0 0 0,-1 1 0 0 0,0-1 0 0 0,1 1 0 0 0,-1-1-1 0 0,1 1 1 0 0,-1-1 0 0 0,1 1-52 0 0,2 2 257 0 0,1-1 0 0 0,-1 1-1 0 0,1 0 1 0 0,0-1 0 0 0,0 0-1 0 0,4 2-256 0 0,21 6 283 0 0,1 0 1 0 0,1-3-1 0 0,0 0 0 0 0,0-2-283 0 0,12 3 675 0 0,26 9-675 0 0,-65-16 1 0 0,13 4 91 0 0,-1 0-1 0 0,0 1 0 0 0,0 1 1 0 0,-1 0-1 0 0,8 6-91 0 0,-19-11 22 0 0,-1 0 1 0 0,1 1-1 0 0,-1-1 0 0 0,0 1 1 0 0,0 0-1 0 0,0 0 0 0 0,0 0 1 0 0,-1 0-1 0 0,1 0 0 0 0,-1 1 1 0 0,0-1-1 0 0,0 1 0 0 0,0 0 1 0 0,0 0-1 0 0,-1 0 0 0 0,1-1 0 0 0,-1 1 1 0 0,0 1-1 0 0,-1-1 0 0 0,1 0 1 0 0,0 0-1 0 0,-1 0 0 0 0,0 0 1 0 0,0 0-1 0 0,-1 1-22 0 0,0 6 7 0 0,-1 0 0 0 0,0-1 0 0 0,-1 1 0 0 0,-1-1 0 0 0,0 0 0 0 0,0 0 1 0 0,0 0-1 0 0,-2 0 0 0 0,0 1-7 0 0,-15 21 549 0 0,-23 28-549 0 0,39-54 34 0 0,-32 37 316 0 0,-2-2 1 0 0,-20 16-351 0 0,7-7 348 0 0,22-22-142 0 0,16-16-100 0 0,1 0 0 0 0,1 1 0 0 0,0 0-1 0 0,-10 15-105 0 0,22-27 5 0 0,-1 0-1 0 0,0 0 1 0 0,1 0-1 0 0,-1 0 0 0 0,1 0 1 0 0,-1 1-1 0 0,1-1 1 0 0,-1 0-1 0 0,1 0 0 0 0,0 0 1 0 0,0 1-1 0 0,0-1 1 0 0,-1 0-1 0 0,1 1 0 0 0,0-1 1 0 0,0 0-1 0 0,1 0 0 0 0,-1 1 1 0 0,0-1-1 0 0,0 0 1 0 0,1 1-5 0 0,0 0-16 0 0,0-1 0 0 0,0 1 0 0 0,0-1 1 0 0,0 1-1 0 0,0-1 0 0 0,0 1 0 0 0,0-1 1 0 0,1 0-1 0 0,-1 0 0 0 0,1 0 0 0 0,-1 0 1 0 0,1 0-1 0 0,-1 0 0 0 0,1 0 16 0 0,5 2-47 0 0,0 0-1 0 0,0 0 1 0 0,1 0 0 0 0,-1-1 0 0 0,1-1-1 0 0,6 2 48 0 0,10-1 118 0 0,0 0 0 0 0,1-2 0 0 0,-1-1 0 0 0,4-1-118 0 0,98-14-133 0 0,-80 9 129 0 0,192-29 4 0 0,-202 32 500 0 0,-36 3-456 0 0,1-3-47 0 0,0 0 0 0 0,0 0 0 0 0,-1 1 0 0 0,0-1 0 0 0,0 0 0 0 0,0 0 0 0 0,0 0 0 0 0,-1 0 0 0 0,1 0 0 0 0,-1 0 0 0 0,0 0 0 0 0,-1 0 3 0 0,-1-12-401 0 0,-2-31-1404 0 0,3 15-3247 0 0,1 21-4301 0 0</inkml:trace>
  <inkml:trace contextRef="#ctx0" brushRef="#br0" timeOffset="4554.585">907 404 11056 0 0,'-7'-6'2023'0'0,"3"8"3368"0"0,3 14 3142 0 0,2-9-10170 0 0,0 9 1908 0 0,0 1 0 0 0,2-1 1 0 0,0 0-1 0 0,5 16-271 0 0,1 4-2710 0 0,-6-22-5863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7:42.4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 16128 0 0,'0'0'1431'0'0,"0"0"-1143"0"0,0 0-288 0 0,0 0 0 0 0,0 0 1592 0 0,0 0 264 0 0,0 0 48 0 0,0 0 16 0 0,1-2-1536 0 0,3 0-312 0 0,-2-1-72 0 0,1 2 0 0 0,1 0-512 0 0,-2 0-128 0 0,6 1-16 0 0,-8 0-8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8:00.28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17 4 5528 0 0,'0'0'198'0'0,"-1"0"1"0"0,1 0-1 0 0,0-1 1 0 0,0 1 0 0 0,0 0-1 0 0,0 0 1 0 0,0 0-1 0 0,-1-1 1 0 0,1 1-1 0 0,0 0 1 0 0,0 0-1 0 0,0 0 1 0 0,-1-1-1 0 0,1 1 1 0 0,0 0-1 0 0,0 0 1 0 0,0 0 0 0 0,-1 0-1 0 0,1 0 1 0 0,0 0-1 0 0,0 0 1 0 0,-1 0-1 0 0,1-1 1 0 0,0 1-1 0 0,-1 0 1 0 0,1 0-1 0 0,0 0 1 0 0,0 0-1 0 0,-1 0 1 0 0,1 0 0 0 0,0 0-1 0 0,0 1 1 0 0,-1-1-1 0 0,1 0 1 0 0,0 0-1 0 0,0 0 1 0 0,-1 0-1 0 0,1 0 1 0 0,0 0-1 0 0,0 0 1 0 0,-1 1-199 0 0,-4 11 2934 0 0,4 21-1566 0 0,13 131 2142 0 0,11 183-360 0 0,-17-26-1894 0 0,-8-177 121 0 0,-9 32-1377 0 0,8-142-129 0 0,1 27 129 0 0,5-21-8048 0 0,-2-32-158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7:57.74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98 16 3680 0 0,'0'0'284'0'0,"0"0"-55"0"0,-1-13 5892 0 0,1 10 1087 0 0,11 71-3801 0 0,0 50-3407 0 0,-5-42 1198 0 0,18 284 1722 0 0,-23-349-2809 0 0,-2 118 1327 0 0,-1-48-1131 0 0,1 40 223 0 0,-1 0-226 0 0,-1 47 187 0 0,1-66-426 0 0,1-35-112 0 0,-4 64-40 0 0,4-128 67 0 0,2 5-665 0 0,-1-8 654 0 0,0 0 1 0 0,0 0-1 0 0,0 0 0 0 0,0 0 0 0 0,0 0 0 0 0,0 0 0 0 0,0 0 1 0 0,1 0-1 0 0,-1 0 0 0 0,0 0 0 0 0,0 0 0 0 0,0 1 0 0 0,0-1 1 0 0,0 0-1 0 0,0 0 0 0 0,0 0 0 0 0,0 0 0 0 0,0 0 0 0 0,0 0 1 0 0,1 0-1 0 0,-1 0 0 0 0,0 0 0 0 0,0 0 0 0 0,0 0 0 0 0,0 0 1 0 0,0 0-1 0 0,0 0 0 0 0,0 0 0 0 0,0 0 0 0 0,1 0 0 0 0,-1 0 1 0 0,0 0-1 0 0,0 0 0 0 0,0 0 0 0 0,0 0 0 0 0,0-1 0 0 0,0 1 1 0 0,0 0-1 0 0,0 0 0 0 0,0 0 0 0 0,0 0 0 0 0,1 0 0 0 0,-1 0 0 0 0,0 0 1 0 0,0 0-1 0 0,0 0 0 0 0,0 0 0 0 0,0 0 0 0 0,0 0 0 0 0,0-1 1 0 0,0 1-1 0 0,0 0 0 0 0,0 0 0 0 0,0 0 0 0 0,0 0 0 0 0,0 0 1 0 0,0 0-1 0 0,0 0 0 0 0,0 0 0 0 0,0 0 0 0 0,0-1 0 0 0,0 1 1 0 0,0 0-1 0 0,0 0 0 0 0,0 0 31 0 0,4-6-1779 0 0</inkml:trace>
  <inkml:trace contextRef="#ctx0" brushRef="#br0" timeOffset="1140.134">18 1890 7368 0 0,'-9'-3'2354'0'0,"4"0"2430"0"0,4 2-4423 0 0,1-1 0 0 0,-1 1 0 0 0,1 0 0 0 0,0 0 0 0 0,-1 0 0 0 0,1-1 0 0 0,0 1 0 0 0,0 0 0 0 0,0 0 0 0 0,0-1-1 0 0,0 1 1 0 0,0 0 0 0 0,0-1 0 0 0,0 1 0 0 0,1 0 0 0 0,-1 0 0 0 0,0 0 0 0 0,1-1-361 0 0,11-24 832 0 0,-5 11-242 0 0,-4 7-305 0 0,0 0 0 0 0,1 0 0 0 0,0 0 0 0 0,0 0 0 0 0,1 1 0 0 0,-1 0 0 0 0,2-1 0 0 0,-1 2 0 0 0,7-6-285 0 0,-12 11 15 0 0,0 1 1 0 0,0 0-1 0 0,0 0 0 0 0,1 0 1 0 0,-1 0-1 0 0,0 0 0 0 0,0 0 0 0 0,0 0 1 0 0,1 0-1 0 0,-1 0 0 0 0,0 0 1 0 0,0-1-1 0 0,1 1 0 0 0,-1 0 1 0 0,0 0-1 0 0,0 1 0 0 0,1-1 1 0 0,-1 0-1 0 0,0 0 0 0 0,0 0 1 0 0,0 0-1 0 0,1 0 0 0 0,-1 0 1 0 0,0 0-1 0 0,0 0 0 0 0,1 0 1 0 0,-1 0-1 0 0,0 1 0 0 0,0-1 1 0 0,0 0-1 0 0,0 0 0 0 0,1 0 1 0 0,-1 0-1 0 0,0 0 0 0 0,0 1 1 0 0,0-1-1 0 0,0 0 0 0 0,0 0 1 0 0,1 0-1 0 0,-1 1 0 0 0,0-1 1 0 0,0 0-1 0 0,0 0 0 0 0,0 1 0 0 0,0-1 1 0 0,0 0-1 0 0,0 0 0 0 0,0 1 1 0 0,0-1-1 0 0,0 0-15 0 0,3 16 34 0 0,-2-14 13 0 0,4 36 266 0 0,-2 1 1 0 0,-1 10-314 0 0,-2-22 48 0 0,2 1 1 0 0,0-1-1 0 0,2 0 0 0 0,1-1 1 0 0,6 18-49 0 0,-10-41 32 0 0,0 1-1 0 0,1 0 1 0 0,0 0 0 0 0,-1-1-1 0 0,1 1 1 0 0,1-1 0 0 0,-1 1-1 0 0,0-1 1 0 0,1 0 0 0 0,0 0-1 0 0,0 0-31 0 0,-2-2 21 0 0,0-1-1 0 0,0 1 1 0 0,0 0-1 0 0,0-1 0 0 0,0 1 1 0 0,1 0-1 0 0,-1-1 0 0 0,0 1 1 0 0,1-1-1 0 0,-1 0 1 0 0,0 0-1 0 0,1 1 0 0 0,-1-1 1 0 0,0 0-1 0 0,1 0 0 0 0,-1 0 1 0 0,0 0-1 0 0,1 0 1 0 0,-1-1-1 0 0,0 1 0 0 0,1 0 1 0 0,-1-1-1 0 0,0 1 0 0 0,0 0 1 0 0,1-1-1 0 0,-1 0 1 0 0,0 1-1 0 0,0-1 0 0 0,0 0 1 0 0,0 0-1 0 0,0 1 0 0 0,0-1 1 0 0,0 0-1 0 0,1-1-20 0 0,4-4 101 0 0,1-1 0 0 0,-1 0-1 0 0,0 0 1 0 0,-1 0 0 0 0,0-1 0 0 0,0 0-1 0 0,-1 0 1 0 0,1-1 0 0 0,-2 1 0 0 0,1-1-1 0 0,-1 1 1 0 0,-1-1 0 0 0,1-5-101 0 0,2-11 133 0 0,-1 0 0 0 0,-1 0 0 0 0,-1 0-1 0 0,-2-11-132 0 0,0 17 35 0 0,0-1-1 0 0,-2 1 0 0 0,0 0 0 0 0,-1 0 0 0 0,-5-14-34 0 0,7 28-851 0 0,4 9-457 0 0,2 6-6818 0 0,-3-4-268 0 0</inkml:trace>
  <inkml:trace contextRef="#ctx0" brushRef="#br0" timeOffset="1680.355">334 2005 9672 0 0,'0'0'440'0'0,"0"0"-6"0"0,0 0 2094 0 0,-2 1 10441 0 0,2 0-11853 0 0,-1 0-3444 0 0,-2 161 6251 0 0,3-157-4063 0 0,1-1 1 0 0,-1 0 0 0 0,1 0-1 0 0,0 0 1 0 0,0 0-1 0 0,0 0 1 0 0,2 1 139 0 0,-1 1-1243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8:05.344"/>
    </inkml:context>
    <inkml:brush xml:id="br0">
      <inkml:brushProperty name="width" value="0.025" units="cm"/>
      <inkml:brushProperty name="height" value="0.025" units="cm"/>
      <inkml:brushProperty name="color" value="#00A0D7"/>
    </inkml:brush>
    <inkml:brush xml:id="br1">
      <inkml:brushProperty name="width" value="0.025" units="cm"/>
      <inkml:brushProperty name="height" value="0.025" units="cm"/>
    </inkml:brush>
  </inkml:definitions>
  <inkml:trace contextRef="#ctx0" brushRef="#br0">6 784 6448 0 0,'-6'-17'696'0'0,"13"-21"1040"0"0,-2 23 789 0 0,0 0-1 0 0,0 0 1 0 0,1 0-1 0 0,1 1 1 0 0,8-13-2525 0 0,12-11 2552 0 0,-27 38-2529 0 0,0 0 0 0 0,0 0 0 0 0,0-1 0 0 0,0 1 0 0 0,0 0 0 0 0,1 0 0 0 0,-1 0 0 0 0,0 0 0 0 0,0-1 0 0 0,0 1-1 0 0,0 0 1 0 0,0 0 0 0 0,1 0 0 0 0,-1 0 0 0 0,0 0 0 0 0,0-1 0 0 0,0 1 0 0 0,0 0 0 0 0,1 0 0 0 0,-1 0 0 0 0,0 0 0 0 0,0 0 0 0 0,1 0 0 0 0,-1 0-1 0 0,0 0 1 0 0,0 0 0 0 0,0 0 0 0 0,1 0 0 0 0,-1 0 0 0 0,0 0 0 0 0,0 0 0 0 0,0 0 0 0 0,1 0 0 0 0,-1 0 0 0 0,0 0 0 0 0,0 0 0 0 0,0 0 0 0 0,1 0 0 0 0,-1 0-1 0 0,0 0 1 0 0,0 0 0 0 0,0 1 0 0 0,1-1 0 0 0,-1 0 0 0 0,0 0 0 0 0,0 0 0 0 0,0 0 0 0 0,0 1-23 0 0,5 13 287 0 0,-3 19-107 0 0,-1 51 166 0 0,8 43-346 0 0,-2-76 383 0 0,1-1 1 0 0,3 0-1 0 0,4 7-383 0 0,-13-50 63 0 0,1 0 0 0 0,-1 0 0 0 0,1 0 0 0 0,1-1-1 0 0,0 1 1 0 0,-1-1 0 0 0,2 0 0 0 0,4 6-63 0 0,-8-11 5 0 0,0 0 0 0 0,1 1 0 0 0,-1-1 0 0 0,0 0 0 0 0,1 0 0 0 0,-1 0 0 0 0,1 0 0 0 0,0 0 0 0 0,-1 0 0 0 0,1 0 0 0 0,0-1-1 0 0,0 1 1 0 0,-1-1 0 0 0,1 1 0 0 0,0-1 0 0 0,1 0-5 0 0,-1 0 16 0 0,0 0-1 0 0,0 0 0 0 0,-1-1 1 0 0,1 1-1 0 0,0-1 0 0 0,0 1 1 0 0,0-1-1 0 0,0 0 0 0 0,-1 1 1 0 0,1-1-1 0 0,0 0 0 0 0,-1 0 1 0 0,1-1-1 0 0,-1 1 0 0 0,1 0 1 0 0,-1 0-1 0 0,0-1 0 0 0,1 1 0 0 0,-1-1-15 0 0,9-10 81 0 0,-1 0-1 0 0,0 0 0 0 0,-1-1 1 0 0,-1-1-1 0 0,0 1 0 0 0,0-1 1 0 0,-2 0-1 0 0,0-1 0 0 0,0 1 1 0 0,1-14-81 0 0,0 1 93 0 0,-2 1 1 0 0,-1-1-1 0 0,-1-4-93 0 0,-3-39 275 0 0,-1 43-275 0 0,-1 0-1 0 0,-2 0 1 0 0,-1 1-1 0 0,-1-1 0 0 0,-4-8 1 0 0,10 32-301 0 0,-4-15 699 0 0,5 18-554 0 0,0-1 0 0 0,0 1 0 0 0,0-1 0 0 0,0 1 1 0 0,0-1-1 0 0,0 0 0 0 0,0 1 0 0 0,0-1 0 0 0,0 1 0 0 0,0-1 1 0 0,0 1-1 0 0,0-1 0 0 0,0 1 0 0 0,1-1 0 0 0,-1 1 1 0 0,0-1-1 0 0,0 1 0 0 0,1-1 0 0 0,-1 1 0 0 0,0 0 0 0 0,0-1 1 0 0,1 1-1 0 0,-1-1 0 0 0,1 1 0 0 0,-1 0 0 0 0,0-1 1 0 0,1 1-1 0 0,-1 0 0 0 0,1-1 156 0 0,3 0-1439 0 0</inkml:trace>
  <inkml:trace contextRef="#ctx0" brushRef="#br0" timeOffset="460.237">428 956 4608 0 0,'0'0'353'0'0,"-1"1"11696"0"0,0 2-6605 0 0,-3 6-2328 0 0,5 44-647 0 0,5 31-2469 0 0,-4-68-64 0 0,1 5-3280 0 0,-2-16-5591 0 0</inkml:trace>
  <inkml:trace contextRef="#ctx0" brushRef="#br1" timeOffset="9283.367">730 6 10336 0 0,'0'0'472'0'0,"0"0"-10"0"0,-2-2-295 0 0,1-1 17 0 0,1 3 673 0 0,0 0 294 0 0,0 0 53 0 0,0 0-65 0 0,5 15 1640 0 0,29 84 359 0 0,2 4-212 0 0,22 107-2926 0 0,-50-166 492 0 0,-2 1-1 0 0,-2 1 0 0 0,-2-1 1 0 0,-2 0-1 0 0,-3 16-491 0 0,-5 13 536 0 0,-3 1-1 0 0,-17 59-535 0 0,14-76 88 0 0,-33 152 244 0 0,45-203-485 0 0,-1 12-576 0 0,4-10-3529 0 0,1-7-4429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9:00.51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614 48 15664 0 0,'0'0'718'0'0,"0"0"-19"0"0,0-1-449 0 0,-3-11 4534 0 0,2 11-3801 0 0,0 0 194 0 0,1 1-121 0 0,0 0-28 0 0,0 0-140 0 0,2 9-277 0 0,1 63 1007 0 0,-4 52-1618 0 0,-1-29 102 0 0,1-71-70 0 0,0-19-60 0 0,0-1 0 0 0,0 1 0 0 0,1 0 0 0 0,0-1 1 0 0,0 1-1 0 0,1 0 0 0 0,-1 0 0 0 0,1-1 0 0 0,0 1 0 0 0,0-1 0 0 0,1 4 28 0 0,-1-8-339 0 0,-1 0-783 0 0,0 0-343 0 0,0-1-1491 0 0,4-6-5713 0 0</inkml:trace>
  <inkml:trace contextRef="#ctx0" brushRef="#br0" timeOffset="1">476 38 21799 0 0,'-16'2'2183'0'0,"12"-1"-1871"0"0,3 0 351 0 0,1-1 191 0 0,0 0 40 0 0,10-5 661 0 0,26-4-1340 0 0,0 1-1 0 0,0 2 0 0 0,1 1 0 0 0,-1 2 0 0 0,1 1-214 0 0,-5 2-588 0 0,44 0 1582 0 0,-51-1-3690 0 0,0-1-3295 0 0,-17 2-3051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7:19.58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20 408 13216 0 0,'-5'-17'1023'0'0,"1"-1"1"0"0,0 0 0 0 0,1-1-1024 0 0,2 9 6367 0 0,-1 35-5886 0 0,1 0 0 0 0,2 0 0 0 0,1 0 0 0 0,2 12-481 0 0,22 97 283 0 0,-24-129-268 0 0,4 23 76 0 0,1-1 0 0 0,7 15-91 0 0,-11-35 34 0 0,0 0 0 0 0,0-1-1 0 0,0 1 1 0 0,1-1 0 0 0,0 0 0 0 0,0 0-1 0 0,1 0 1 0 0,-1-1 0 0 0,1 1 0 0 0,1-1-1 0 0,-1 0 1 0 0,4 2-34 0 0,-7-6 25 0 0,0 1 0 0 0,0-1-1 0 0,1 1 1 0 0,-1-1 0 0 0,1 0 0 0 0,-1 0-1 0 0,1 0 1 0 0,-1-1 0 0 0,1 1 0 0 0,0-1-1 0 0,-1 1 1 0 0,1-1 0 0 0,0 0 0 0 0,0 0-1 0 0,-1 0 1 0 0,1 0 0 0 0,0 0-1 0 0,1-1-24 0 0,0 0 38 0 0,0-1-1 0 0,0 1 1 0 0,-1-1-1 0 0,1 0 1 0 0,0 0-1 0 0,-1 0 1 0 0,0-1-1 0 0,1 1 1 0 0,-1-1-1 0 0,0 1 1 0 0,2-3-38 0 0,4-7 77 0 0,1 1 0 0 0,-2-2 0 0 0,1 1 0 0 0,-2-1 0 0 0,0 0 0 0 0,2-5-77 0 0,0-4 60 0 0,0 0 0 0 0,-1-1 0 0 0,-2 0 0 0 0,0 0 0 0 0,-1-1 0 0 0,-2 1 0 0 0,0-1 0 0 0,-2 0 0 0 0,0 0 0 0 0,-2 0 0 0 0,0 0 0 0 0,-6-22-60 0 0,7 41 38 0 0,-1 0 0 0 0,-1 0-1 0 0,1 1 1 0 0,-1-1 0 0 0,0 1 0 0 0,-1-4-38 0 0,-3 25 389 0 0,4 2-414 0 0,0 1 0 0 0,2-1 0 0 0,1 1 0 0 0,0-1-1 0 0,2 6 26 0 0,-1-1-10 0 0,9 56 413 0 0,3-2-1 0 0,4 2-402 0 0,-16-69-18 0 0,-1-3-36 0 0,1 0 1 0 0,0 0-1 0 0,0 0 0 0 0,1 0 1 0 0,0 0-1 0 0,1 0 0 0 0,-1-1 0 0 0,5 7 54 0 0,1-8-2331 0 0,-4-6-4397 0 0,0-2-1585 0 0</inkml:trace>
  <inkml:trace contextRef="#ctx0" brushRef="#br0" timeOffset="349.413">480 595 16583 0 0,'0'0'1276'0'0,"0"0"-822"0"0,1 20 4912 0 0,2-3-4070 0 0,-2 0 1 0 0,0 1-1 0 0,-1-1 0 0 0,-2 13-1296 0 0,0-16-170 0 0,1 1 0 0 0,1-1 0 0 0,1 1 0 0 0,0-1 0 0 0,1 1 0 0 0,0-1 0 0 0,2 3 170 0 0,-2-9-1643 0 0</inkml:trace>
  <inkml:trace contextRef="#ctx0" brushRef="#br0" timeOffset="105887.282">505 93 11056 0 0,'-2'-3'-1172'0'0,"1"-3"9177"0"0,1 4 156 0 0,2 9-5877 0 0,2 14-1421 0 0,0 0 1 0 0,-2 1-1 0 0,0 6-863 0 0,2 26 307 0 0,-1-3-112 0 0,-3-33-193 0 0,1 0 1 0 0,1 4-3 0 0,-2-18 121 0 0,-1-3-5356 0 0,1-3 3181 0 0</inkml:trace>
  <inkml:trace contextRef="#ctx0" brushRef="#br0" timeOffset="106259.425">371 110 23583 0 0,'0'0'539'0'0,"0"0"77"0"0,0 0 31 0 0,0 0-81 0 0,0 0-371 0 0,2-2 16 0 0,-1 1 0 0 0,0-1-1 0 0,1 1 1 0 0,-1 0 0 0 0,0 0 0 0 0,1 0 0 0 0,0 0-1 0 0,0-1-210 0 0,22-11 279 0 0,0 1-1 0 0,0 1 0 0 0,1 1 0 0 0,0 2 0 0 0,1 0 0 0 0,0 1 1 0 0,0 2-1 0 0,3 1-278 0 0,-1 2-12 0 0,10 0 288 0 0,-35 1-492 0 0,0 1-1 0 0,0-1 0 0 0,0 0 0 0 0,0 1 1 0 0,0-1-1 0 0,0-1 0 0 0,0 1 1 0 0,-1 0-1 0 0,1-1 0 0 0,1 0 217 0 0,-1-1-1932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9:35.402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00A0D7"/>
    </inkml:brush>
    <inkml:brush xml:id="br3">
      <inkml:brushProperty name="width" value="0.025" units="cm"/>
      <inkml:brushProperty name="height" value="0.025" units="cm"/>
      <inkml:brushProperty name="color" value="#E71224"/>
    </inkml:brush>
    <inkml:brush xml:id="br4">
      <inkml:brushProperty name="width" value="0.025" units="cm"/>
      <inkml:brushProperty name="height" value="0.025" units="cm"/>
      <inkml:brushProperty name="color" value="#F6630D"/>
    </inkml:brush>
    <inkml:brush xml:id="br5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7 400 18887 0 0,'-7'-2'2418'0'0,"7"0"1141"0"0,6-1 67 0 0,0 1-2820 0 0,-1 1-1674 0 0,14-5 1007 0 0,44-12 280 0 0,-56 17-1124 0 0,1 0 0 0 0,-1 0 1 0 0,0 1-1 0 0,5 0 705 0 0,-6 1-1384 0 0</inkml:trace>
  <inkml:trace contextRef="#ctx0" brushRef="#br0" timeOffset="348.08">15 477 13360 0 0,'-7'0'-769'0'0,"-1"2"6626"0"0,10-2 1126 0 0,6-1-5748 0 0,21-5-983 0 0,0-2 0 0 0,13-6-252 0 0,-14 5-1868 0 0,-18 6 973 0 0</inkml:trace>
  <inkml:trace contextRef="#ctx0" brushRef="#br1" timeOffset="3977.275">584 165 11344 0 0,'-14'8'2233'0'0,"13"-6"-1881"0"0,-1 1 0 0 0,1-1 0 0 0,0 1 0 0 0,-1-1 0 0 0,1 1-1 0 0,0 0 1 0 0,1 0 0 0 0,-1-1 0 0 0,0 1 0 0 0,1 0 0 0 0,0 0 0 0 0,-1 0 0 0 0,1 2-352 0 0,2 38 2127 0 0,10 235 1408 0 0,-13-92-1790 0 0,-8-82-3409 0 0,9-102 464 0 0</inkml:trace>
  <inkml:trace contextRef="#ctx0" brushRef="#br1" timeOffset="7321.215">591 189 7800 0 0,'0'0'356'0'0,"0"0"-7"0"0,0 0-202 0 0,0 0-38 0 0,0 0 10 0 0,0 0 1 0 0,20 4 656 0 0,54-3 8 0 0,96-2 2136 0 0,96 1-80 0 0,-141 3-1197 0 0,39-7-1643 0 0,73-10 600 0 0,114-9-201 0 0,264-22-178 0 0,-501 42-142 0 0,779-17 514 0 0,-374 15-145 0 0,-484 5-1858 0 0,30 5 1410 0 0,-54-3-6733 0 0</inkml:trace>
  <inkml:trace contextRef="#ctx0" brushRef="#br1" timeOffset="8687.305">598 836 8144 0 0,'0'0'182'0'0,"0"0"29"0"0,18 3 244 0 0,-8 0-272 0 0,0-1 0 0 0,-1 0 0 0 0,1-1 0 0 0,0 0 0 0 0,0-1-1 0 0,0 0 1 0 0,0 0 0 0 0,0-1 0 0 0,5-1-183 0 0,187-9 5344 0 0,-11 2-5009 0 0,36-7-311 0 0,-72 7 299 0 0,219-26 341 0 0,-101 8-289 0 0,0 9 103 0 0,260-2-436 0 0,-318 16-130 0 0,82 1 504 0 0,198 5-197 0 0,-271-11-464 0 0,-195 8-317 0 0,-16 1-2219 0 0,-8 0 395 0 0,5 0-3122 0 0</inkml:trace>
  <inkml:trace contextRef="#ctx0" brushRef="#br1" timeOffset="9622.937">4207 142 11520 0 0,'0'0'886'0'0,"0"-1"-582"0"0,0 1-126 0 0,-1-3 4215 0 0,-1 3-2678 0 0,-1 2-119 0 0,-1 4-517 0 0,2-3-656 0 0,0 12 52 0 0,1 1 0 0 0,1 0 0 0 0,0 0-1 0 0,1 6-474 0 0,1 27 733 0 0,-11 140 656 0 0,0-19-1086 0 0,8-156-1424 0 0,2-1-1 0 0,-1 1 1 0 0,2 3 1121 0 0,1-10-1247 0 0</inkml:trace>
  <inkml:trace contextRef="#ctx0" brushRef="#br1" timeOffset="10866.686">2236 334 5984 0 0,'-1'-12'6285'0'0,"1"12"-6153"0"0,0 0 0 0 0,0 0 0 0 0,0 0 0 0 0,0 0 0 0 0,0 0 0 0 0,0 0 0 0 0,0 0 0 0 0,0 0 0 0 0,0 0-1 0 0,0 0 1 0 0,0-1 0 0 0,0 1 0 0 0,0 0 0 0 0,0 0 0 0 0,-1 0 0 0 0,1 0 0 0 0,0 0 0 0 0,0 0 0 0 0,0 0 0 0 0,0 0 0 0 0,0 0 0 0 0,0 0 0 0 0,0 0 0 0 0,0 0 0 0 0,0 0-1 0 0,0 0 1 0 0,0 0 0 0 0,0 0 0 0 0,0 0 0 0 0,0 0 0 0 0,-1 0 0 0 0,1 0 0 0 0,0 0 0 0 0,0 0 0 0 0,0 0 0 0 0,0 0 0 0 0,0 0 0 0 0,0 0 0 0 0,0 0 0 0 0,0 0-1 0 0,0 0 1 0 0,0 0 0 0 0,0 1 0 0 0,0-1 0 0 0,0 0 0 0 0,0 0 0 0 0,0 0 0 0 0,0 0 0 0 0,0 0 0 0 0,-1 0 0 0 0,1 0 0 0 0,0 0 0 0 0,0 0 0 0 0,0 0 0 0 0,0 0 0 0 0,0 0-1 0 0,0 0 1 0 0,0 0 0 0 0,0 0 0 0 0,0 0 0 0 0,0 1 0 0 0,0-1 0 0 0,0 0 0 0 0,0 0 0 0 0,0 0-132 0 0,-3 11 6340 0 0,3-1-8471 0 0,2 12 2452 0 0,0 0 1 0 0,1 0-1 0 0,2-1 0 0 0,0 1-321 0 0,-3-15 27 0 0,0 0 0 0 0,1 0-1 0 0,0 0 1 0 0,0 0-1 0 0,0-1 1 0 0,1 1-1 0 0,0-1 1 0 0,0 0-1 0 0,0 0 1 0 0,1 0-1 0 0,0-1 1 0 0,0 0 0 0 0,5 4-27 0 0,-8-8 7 0 0,-1 0 0 0 0,0 0 0 0 0,0 0 0 0 0,1 0 0 0 0,-1-1 0 0 0,1 1 0 0 0,-1 0 0 0 0,0-1 0 0 0,1 1 0 0 0,-1-1 0 0 0,1 0 0 0 0,0 1 0 0 0,-1-1 0 0 0,1 0 0 0 0,-1 0 0 0 0,1 0 0 0 0,-1 0 0 0 0,1 0 0 0 0,-1 0 0 0 0,1-1 0 0 0,1 1-7 0 0,-1-1 13 0 0,-1 0 0 0 0,1 0 0 0 0,0 0 0 0 0,0 0 0 0 0,0-1-1 0 0,-1 1 1 0 0,1 0 0 0 0,-1-1 0 0 0,1 1 0 0 0,-1-1 0 0 0,1 0 0 0 0,-1 1 0 0 0,0-1 0 0 0,1-1-13 0 0,1-3 29 0 0,0-1 1 0 0,0 1 0 0 0,0-1-1 0 0,-1 0 1 0 0,0 0 0 0 0,0 0-1 0 0,-1 0 1 0 0,1-7-30 0 0,-1-22 59 0 0,-1 0-1 0 0,-5-33-58 0 0,24 160 1352 0 0,-11-29-934 0 0,-3-28-217 0 0,0 1 0 0 0,4 5-201 0 0,-3-24 70 0 0,-6-15-271 0 0,0-1-1 0 0,0 1 1 0 0,1 0 0 0 0,-1-1-1 0 0,0 1 1 0 0,1 0 0 0 0,-1-1-1 0 0,0 1 1 0 0,1-1 0 0 0,-1 1-1 0 0,1-1 1 0 0,-1 1-1 0 0,1-1 1 0 0,-1 1 0 0 0,1-1-1 0 0,0 1 1 0 0,-1-1 0 0 0,1 1-1 0 0,0-1 1 0 0,0 0 201 0 0,1 0-1943 0 0</inkml:trace>
  <inkml:trace contextRef="#ctx0" brushRef="#br1" timeOffset="11232.252">2513 425 23583 0 0,'0'0'539'0'0,"0"0"77"0"0,4 16 912 0 0,0-1-624 0 0,-1 0 0 0 0,-1 1-1 0 0,-1-1 1 0 0,0 1 0 0 0,-1 2-904 0 0,2 34-3554 0 0,-1-41-6278 0 0</inkml:trace>
  <inkml:trace contextRef="#ctx0" brushRef="#br1" timeOffset="12243.052">736 554 3680 0 0,'10'2'4688'0'0,"-2"0"-4468"0"0,0-1 0 0 0,0 0 0 0 0,0 0 0 0 0,1-1-220 0 0,187-22 3509 0 0,-45 4-1874 0 0,271-10 342 0 0,-155 13-995 0 0,-250 14-2088 0 0,2 1-4683 0 0</inkml:trace>
  <inkml:trace contextRef="#ctx0" brushRef="#br1" timeOffset="12991.578">2759 474 9416 0 0,'148'-6'2166'0'0,"62"-13"-2166"0"0,-118 9 506 0 0,374-31 1928 0 0,-374 33-2326 0 0,15-1-788 0 0,13 4 680 0 0,-110 5-4974 0 0</inkml:trace>
  <inkml:trace contextRef="#ctx0" brushRef="#br1" timeOffset="14052.627">2656 244 7832 0 0,'0'0'602'0'0,"0"-1"-1728"0"0,0-1 12800 0 0,0 3-9945 0 0,-4 32-297 0 0,2 1 0 0 0,1 0 0 0 0,1 1-1432 0 0,0-7 880 0 0,0-28-777 0 0,0 0-643 0 0,0 0-277 0 0,0 0-986 0 0,0 0-3909 0 0,1-1-1670 0 0</inkml:trace>
  <inkml:trace contextRef="#ctx0" brushRef="#br1" timeOffset="14413.678">2556 254 15408 0 0,'-3'0'145'0'0,"2"0"-40"0"0,1 0 0 0 0,-1-1 1 0 0,0 1-1 0 0,0 0 0 0 0,0 0 0 0 0,0 0 0 0 0,0 0 0 0 0,0 0 0 0 0,0 0 0 0 0,1 1 0 0 0,-1-1 0 0 0,0 0 0 0 0,0 0 0 0 0,0 1 0 0 0,0-1 0 0 0,0 0-105 0 0,1 0 717 0 0,0 0 241 0 0,0 0 46 0 0,17-7 2974 0 0,13 0-2813 0 0,0 2-1 0 0,13 0-1164 0 0,-18 2-505 0 0,1 0 0 0 0,-1-2 0 0 0,21-7 505 0 0,-40 10-1035 0 0,-1 0-12 0 0</inkml:trace>
  <inkml:trace contextRef="#ctx0" brushRef="#br2" timeOffset="55731.473">4643 74 12840 0 0,'0'0'588'0'0,"0"0"-12"0"0,1 0 5399 0 0,0 0-6219 0 0,4 0 544 0 0,0-1-1 0 0,-1 0 1 0 0,1 0-1 0 0,-1 0 1 0 0,1 0-1 0 0,-1-1 1 0 0,4-1-300 0 0,-4 1 251 0 0,0 1 0 0 0,0-1 0 0 0,0 1 0 0 0,0 0 0 0 0,0 0 1 0 0,0 0-1 0 0,0 1 0 0 0,0-1 0 0 0,0 1 0 0 0,3 0-251 0 0,24 4 68 0 0,-20-2 1 0 0,0 0 1 0 0,0-1 0 0 0,0 0-1 0 0,0-1 1 0 0,1-1 0 0 0,10-1-70 0 0,7-2 231 0 0,0 1-1 0 0,0 2 1 0 0,0 0 0 0 0,0 2 0 0 0,12 3-231 0 0,-14-3 64 0 0,1 0 0 0 0,-1-2 0 0 0,24-4-64 0 0,-3 1 7 0 0,5 2-7 0 0,21-2 33 0 0,35-7 82 0 0,-11 1-8 0 0,-67 9-28 0 0,-24 1-78 0 0,0 0-1 0 0,-1 0 1 0 0,1-1-1 0 0,0 0 0 0 0,0 0 1 0 0,0-1-1 0 0,0 1 1 0 0,-1-2-1 0 0,1 1 1 0 0,2-2-1 0 0,8-1-1040 0 0,-11 6-2952 0 0,-4-1 2494 0 0</inkml:trace>
  <inkml:trace contextRef="#ctx0" brushRef="#br3" timeOffset="70153.318">4914 357 11600 0 0,'0'0'530'0'0,"0"0"-7"0"0,0 0-152 0 0,0 8 9512 0 0,0 24-8535 0 0,0-18-742 0 0,-1 37 14 0 0,0-47-527 0 0,0 1 0 0 0,1-1 1 0 0,-1 0-1 0 0,-1 0 0 0 0,1 0 1 0 0,-1 0-1 0 0,1 0 0 0 0,-1 0 1 0 0,0 0-1 0 0,-2 1-93 0 0,4-4 27 0 0,-1-1-1 0 0,1 1 1 0 0,-1-1 0 0 0,1 1 0 0 0,-1 0-1 0 0,1-1 1 0 0,-1 1 0 0 0,1-1 0 0 0,-1 0-1 0 0,0 1 1 0 0,1-1 0 0 0,-1 0 0 0 0,0 1 0 0 0,0-1-1 0 0,1 0 1 0 0,-1 1 0 0 0,0-1 0 0 0,0 0-1 0 0,1 0 1 0 0,-1 0 0 0 0,0 0 0 0 0,0 0-1 0 0,1 0 1 0 0,-1 0 0 0 0,0 0 0 0 0,0 0-1 0 0,1 0 1 0 0,-1-1 0 0 0,0 1 0 0 0,0 0-1 0 0,1 0 1 0 0,-1-1 0 0 0,0 1 0 0 0,1 0-1 0 0,-1-1 1 0 0,0 1 0 0 0,1-1 0 0 0,-1 1 0 0 0,0-1-1 0 0,1 1 1 0 0,-1-1 0 0 0,1 1 0 0 0,-1-1-1 0 0,1 0 1 0 0,-1 0-27 0 0,-2-3 39 0 0,-1 0-1 0 0,1 0 1 0 0,0 0 0 0 0,0-1-1 0 0,-2-4-38 0 0,1 0-45 0 0,1 0-1 0 0,0 0 1 0 0,0 0-1 0 0,1-1 1 0 0,0 1-1 0 0,1-1 1 0 0,0 1-1 0 0,0-1 1 0 0,1 1-1 0 0,1-4 47 0 0,-1 11 39 0 0,1 1 0 0 0,-1-1 1 0 0,1 1-1 0 0,0-1 1 0 0,-1 1-1 0 0,1-1 1 0 0,0 1-1 0 0,0-1 0 0 0,0 1 1 0 0,0 0-1 0 0,0 0 1 0 0,0-1-1 0 0,0 1 1 0 0,1 0-1 0 0,-1 0 1 0 0,0 0-1 0 0,1 0 0 0 0,-1 0 1 0 0,0 1-1 0 0,1-1 1 0 0,-1 0-1 0 0,1 1 1 0 0,0-1-41 0 0,8-3 100 0 0,0 1 1 0 0,0 1 0 0 0,5-2-101 0 0,-4 2 90 0 0,8-4 32 0 0,1 0-1 0 0,8-5-121 0 0,-8 3-219 0 0,22-6 219 0 0,-30 13-4622 0 0,-8 2-4211 0 0</inkml:trace>
  <inkml:trace contextRef="#ctx0" brushRef="#br3" timeOffset="70489.865">5043 438 5984 0 0,'0'0'273'0'0,"-4"9"1736"0"0,1-4 8536 0 0,2 12-3338 0 0,6 8-4760 0 0,-1 8-2185 0 0,-1 28-1001 0 0,-2-51-975 0 0,-1-3-7745 0 0</inkml:trace>
  <inkml:trace contextRef="#ctx0" brushRef="#br4" timeOffset="73209.002">4940 837 18343 0 0,'-2'1'123'0'0,"1"-1"0"0"0,0 0-1 0 0,-1 1 1 0 0,1-1-1 0 0,0 1 1 0 0,0 0-1 0 0,0-1 1 0 0,0 1 0 0 0,0 0-1 0 0,0 0 1 0 0,0-1-1 0 0,0 1 1 0 0,0 0 0 0 0,0 0-1 0 0,0 0 1 0 0,0 0-1 0 0,0 0 1 0 0,1 1-1 0 0,-1-1 1 0 0,1 0 0 0 0,-1 0-1 0 0,1 0 1 0 0,-1 1-1 0 0,1-1 1 0 0,-1 0-1 0 0,1 0 1 0 0,0 1 0 0 0,0-1-1 0 0,0 1-122 0 0,0 5 464 0 0,0-1-1 0 0,1 0 1 0 0,0 0-1 0 0,0 1 1 0 0,1-1-1 0 0,0 1-463 0 0,0-2 132 0 0,-1 1 0 0 0,0-1-1 0 0,0 1 1 0 0,0 0 0 0 0,0 2-132 0 0,-2-6 59 0 0,1 0 1 0 0,0 0-1 0 0,-1 0 1 0 0,1 1-1 0 0,-1-1 0 0 0,1 0 1 0 0,-1 0-1 0 0,0 0 1 0 0,0 0-1 0 0,0-1 1 0 0,0 1-1 0 0,0 0 0 0 0,0 0 1 0 0,-1 0-1 0 0,1-1 1 0 0,-1 1-1 0 0,0 0-59 0 0,1-1 21 0 0,0-1-1 0 0,0 1 1 0 0,0-1-1 0 0,1 1 1 0 0,-1-1 0 0 0,0 0-1 0 0,0 1 1 0 0,0-1-1 0 0,0 0 1 0 0,0 0-1 0 0,0 0 1 0 0,0 1-1 0 0,0-1 1 0 0,0 0 0 0 0,0 0-1 0 0,0-1 1 0 0,0 1-1 0 0,0 0 1 0 0,0 0-1 0 0,0 0 1 0 0,0-1-1 0 0,0 1 1 0 0,0 0 0 0 0,1-1-1 0 0,-1 1 1 0 0,0-1-1 0 0,0 1 1 0 0,0-1-1 0 0,0 1 1 0 0,1-1-1 0 0,-1 0 1 0 0,0 1 0 0 0,1-1-1 0 0,-1 0 1 0 0,0 0-1 0 0,1 1 1 0 0,-1-1-1 0 0,1 0 1 0 0,-1 0-21 0 0,-3-5 69 0 0,0 1 1 0 0,0-1-1 0 0,0 0 1 0 0,1 0-1 0 0,0-1 0 0 0,0 1 1 0 0,0 0-1 0 0,1-1 1 0 0,0 0-1 0 0,1 0 0 0 0,-1 1 1 0 0,1-1-1 0 0,0 0 1 0 0,1 0-1 0 0,0-3-69 0 0,0 9 44 0 0,0 0 1 0 0,1 0-1 0 0,-1-1 0 0 0,0 1 0 0 0,1 0 0 0 0,-1 0 0 0 0,1 1 1 0 0,0-1-1 0 0,-1 0 0 0 0,1 0 0 0 0,0 0 0 0 0,-1 0 1 0 0,1 0-1 0 0,0 1 0 0 0,0-1 0 0 0,0 0 0 0 0,-1 1 1 0 0,1-1-1 0 0,0 0 0 0 0,0 1 0 0 0,0-1 0 0 0,0 1 0 0 0,0 0 1 0 0,0-1-1 0 0,0 1 0 0 0,1 0 0 0 0,0-1-44 0 0,5 0-189 0 0,0 0 0 0 0,1 0-1 0 0,-1 1 1 0 0,1 0 189 0 0,8-1 196 0 0,18-5-209 0 0,17-6 13 0 0,-20 4-2611 0 0,-26 7 1155 0 0</inkml:trace>
  <inkml:trace contextRef="#ctx0" brushRef="#br4" timeOffset="73576.63">5026 922 8288 0 0,'-8'-1'1394'0'0,"8"1"1154"0"0,0 0 888 0 0,0 0 173 0 0,0 0-359 0 0,0 0-1654 0 0,21 2 1373 0 0,-20-2-2936 0 0,0 1 0 0 0,0-1 0 0 0,0 0 0 0 0,0 0-1 0 0,-1 1 1 0 0,1-1 0 0 0,0 1 0 0 0,0-1 0 0 0,0 1 0 0 0,0-1 0 0 0,0 1 0 0 0,-1 0 0 0 0,1-1 0 0 0,0 1 0 0 0,-1 0-1 0 0,1-1 1 0 0,0 1 0 0 0,-1 0 0 0 0,1 0 0 0 0,-1 0 0 0 0,1 0 0 0 0,-1-1 0 0 0,1 2-33 0 0,-1 0 65 0 0,0-1 0 0 0,1 1 1 0 0,-1 0-1 0 0,0 0 0 0 0,0 0 0 0 0,0-1 1 0 0,0 1-1 0 0,0 0 0 0 0,-1 0 1 0 0,1 0-1 0 0,0-1 0 0 0,-1 2-65 0 0,-2 6 431 0 0,-1 0 0 0 0,0 0 0 0 0,-1-1 0 0 0,-3 7-431 0 0,4-10 328 0 0,4-4-293 0 0,0-1 0 0 0,-1 0-1 0 0,1 1 1 0 0,0-1 0 0 0,-1 1 0 0 0,1-1 0 0 0,0 1 0 0 0,0-1 0 0 0,-1 1 0 0 0,1-1 0 0 0,0 1-1 0 0,0-1 1 0 0,0 1 0 0 0,0 0 0 0 0,0-1 0 0 0,-1 1 0 0 0,1-1 0 0 0,0 1 0 0 0,0-1 0 0 0,1 1 0 0 0,-1 0-1 0 0,0-1 1 0 0,0 1 0 0 0,0-1 0 0 0,0 1 0 0 0,0-1 0 0 0,1 1 0 0 0,-1-1 0 0 0,0 1 0 0 0,1 0-35 0 0,0-1 0 0 0,-1 1 0 0 0,1-1 0 0 0,0 0 0 0 0,0 1 0 0 0,0-1 0 0 0,0 0 0 0 0,0 0 0 0 0,0 1 0 0 0,0-1 0 0 0,0 0 0 0 0,0 0 0 0 0,0 0 0 0 0,0 0 1 0 0,0 0-1 0 0,0-1 0 0 0,0 1 0 0 0,0 0 0 0 0,15-3-323 0 0,0-1 0 0 0,-1 0 0 0 0,0-1 0 0 0,1-1 323 0 0,-10 4-1447 0 0</inkml:trace>
  <inkml:trace contextRef="#ctx0" brushRef="#br5" timeOffset="76723.059">4936 1748 10136 0 0,'0'0'777'0'0,"0"2"2631"0"0,0 1-1595 0 0,0 2 464 0 0,-1 8 117 0 0,1 1-1296 0 0,-1 1 0 0 0,0-1 1 0 0,-3 9-1099 0 0,4-18 113 0 0,-1-1-1 0 0,-1 0 1 0 0,1 1 0 0 0,-1-1 0 0 0,1 0 0 0 0,-1 0 0 0 0,0 1 0 0 0,-1-1 0 0 0,1-1 0 0 0,-1 1-1 0 0,1 0 1 0 0,-1-1 0 0 0,-2 2-113 0 0,4-4 66 0 0,0 0-1 0 0,0 0 0 0 0,0 0 1 0 0,0-1-1 0 0,0 1 0 0 0,0 0 1 0 0,0-1-1 0 0,0 1 1 0 0,0-1-1 0 0,0 1 0 0 0,-1-1 1 0 0,1 0-1 0 0,0 1 1 0 0,0-1-1 0 0,0 0 0 0 0,-1 0 1 0 0,1 0-1 0 0,0 0 0 0 0,0 0 1 0 0,-1 0-1 0 0,1 0 1 0 0,0 0-1 0 0,0-1 0 0 0,0 1 1 0 0,-1 0-66 0 0,0-1 21 0 0,0-1 1 0 0,0 1 0 0 0,0 0 0 0 0,0 0-1 0 0,0-1 1 0 0,1 1 0 0 0,-1-1-1 0 0,0 0 1 0 0,1 1 0 0 0,-1-1-1 0 0,1 0 1 0 0,-1 0 0 0 0,1 0-22 0 0,-2-2-15 0 0,1 0 0 0 0,0 1 0 0 0,0-1-1 0 0,1 0 1 0 0,-1 0 0 0 0,1-1 0 0 0,0 1 0 0 0,0 0 0 0 0,0 0 0 0 0,0 0 0 0 0,1-1 0 0 0,-1 1 0 0 0,1 0-1 0 0,1-5 16 0 0,0 6 62 0 0,0 1 0 0 0,0-1-1 0 0,1 1 1 0 0,-1-1-1 0 0,1 1 1 0 0,-1 0-1 0 0,1 0 1 0 0,0-1-1 0 0,0 1 1 0 0,0 0 0 0 0,0 1-1 0 0,0-1 1 0 0,1 0-1 0 0,-1 1 1 0 0,2-2-62 0 0,9-4 311 0 0,0 0 1 0 0,8-2-312 0 0,-12 5 40 0 0,-1 0-175 0 0,0 1 0 0 0,0 0 0 0 0,0 1-1 0 0,1 0 1 0 0,-1 0 0 0 0,0 1 0 0 0,1 0 0 0 0,-1 0-1 0 0,1 1 1 0 0,6 0 135 0 0,-9 0-1906 0 0,0 0-4468 0 0,0-1-1909 0 0</inkml:trace>
  <inkml:trace contextRef="#ctx0" brushRef="#br5" timeOffset="77258.134">5011 1850 8288 0 0,'0'0'125'0'0,"0"0"0"0"0,0 0-1 0 0,0 0 1 0 0,0 0 0 0 0,-1 0 0 0 0,1 0 0 0 0,0 0 0 0 0,0 0 0 0 0,0 0 0 0 0,0 0-1 0 0,0 0 1 0 0,-1 0 0 0 0,1 0 0 0 0,0 0 0 0 0,0 0 0 0 0,0 0 0 0 0,0 0 0 0 0,0 0-1 0 0,-1 0 1 0 0,1 0 0 0 0,0 0 0 0 0,0 0 0 0 0,0 0 0 0 0,0 0 0 0 0,0 0 0 0 0,-1 0 0 0 0,1 0-1 0 0,0 0 1 0 0,0 0 0 0 0,0 0 0 0 0,0 1 0 0 0,0-1 0 0 0,0 0 0 0 0,0 0 0 0 0,-1 0-1 0 0,1 0 1 0 0,0 0 0 0 0,0 0 0 0 0,0 1 0 0 0,0-1 0 0 0,0 0 0 0 0,0 0-125 0 0,-3 10 6095 0 0,2 2-1760 0 0,1-4-4371 0 0,4 19 2212 0 0,1 14-121 0 0,-5-40-1918 0 0,0-1-1 0 0,0 0-1 0 0,0 0-6 0 0,0 0-1 0 0,0 0 0 0 0,-3-16 532 0 0,2 11-525 0 0,1 0 1 0 0,1 0-1 0 0,-1 0 1 0 0,1 0-1 0 0,-1 0 0 0 0,1 0 1 0 0,1 0-1 0 0,0-2-135 0 0,-2 6 29 0 0,0 0-1 0 0,1 0 1 0 0,-1 0 0 0 0,0 0 0 0 0,1-1-1 0 0,-1 1 1 0 0,1 0 0 0 0,0 0-1 0 0,-1 0 1 0 0,1 0 0 0 0,0 0-1 0 0,0 0 1 0 0,-1 0 0 0 0,1 1-1 0 0,0-1 1 0 0,0 0 0 0 0,0 0 0 0 0,0 0-1 0 0,0 1 1 0 0,0-1 0 0 0,0 1-1 0 0,0-1 1 0 0,1 1 0 0 0,-1-1-1 0 0,0 1 1 0 0,0 0 0 0 0,0-1-1 0 0,1 1 1 0 0,-1 0 0 0 0,0 0 0 0 0,0 0-1 0 0,0 0 1 0 0,1 0 0 0 0,-1 0-1 0 0,0 0 1 0 0,1 1-29 0 0,0-1-3 0 0,-1 1 0 0 0,1-1 0 0 0,-1 1 0 0 0,1 0 0 0 0,0-1 0 0 0,-1 1 0 0 0,1 0 1 0 0,-1 0-1 0 0,0 0 0 0 0,1 0 0 0 0,-1 1 0 0 0,0-1 0 0 0,0 0 0 0 0,0 0 0 0 0,0 1 0 0 0,0-1 0 0 0,0 1 0 0 0,0-1 0 0 0,0 1 0 0 0,0-1 0 0 0,-1 1 0 0 0,1 0 0 0 0,-1-1 0 0 0,1 2 3 0 0,0 4-65 0 0,0 0 0 0 0,0 1 0 0 0,-1-1 0 0 0,0 0 0 0 0,-1 5 65 0 0,1-6-156 0 0,-1 1 0 0 0,1-1 0 0 0,1 1 0 0 0,0 5 156 0 0,0-9-1444 0 0</inkml:trace>
  <inkml:trace contextRef="#ctx0" brushRef="#br2" timeOffset="103738.323">5182 272 4144 0 0,'-3'-7'2028'0'0,"4"1"10035"0"0,5 7-2320 0 0,-1 4-11842 0 0,3 7 2458 0 0,-1 0 0 0 0,0 0-1 0 0,-1 0 1 0 0,-1 1 0 0 0,0-1 0 0 0,0 1 0 0 0,2 14-359 0 0,2 2 312 0 0,-5-14-150 0 0,-3-10-62 0 0,0 0 0 0 0,0-1 0 0 0,1 1-1 0 0,-1-1 1 0 0,1 1 0 0 0,0-1 0 0 0,1 0 0 0 0,-1 0-1 0 0,1 0 1 0 0,2 3-100 0 0,-5-6 96 0 0,1-2-59 0 0,-1 1 1 0 0,1 0-1 0 0,-1-1 1 0 0,1 1-1 0 0,-1-1 0 0 0,1 1 1 0 0,-1-1-1 0 0,1 1 1 0 0,-1-1-1 0 0,1 1 0 0 0,-1-1 1 0 0,0 0-1 0 0,1 1 1 0 0,-1-1-1 0 0,0 1 0 0 0,1-1 1 0 0,-1 0-1 0 0,0 1 0 0 0,0-1 1 0 0,0 0-1 0 0,0 0-37 0 0,5-16 276 0 0,-5 16-245 0 0,52-200 225 0 0,-48 176-224 0 0,-3 14-3051 0 0,-1 9 1522 0 0</inkml:trace>
  <inkml:trace contextRef="#ctx0" brushRef="#br2" timeOffset="105357.384">5380 406 5528 0 0,'0'0'422'0'0,"0"0"4"0"0,0 0 1042 0 0,0 0 482 0 0,0 0 98 0 0,0 0-93 0 0,0 0-479 0 0,0 0-210 0 0,0 0-39 0 0,0 0-98 0 0,6 16 2599 0 0,-5-7-3299 0 0,0-1 0 0 0,-1 1 0 0 0,0 0 0 0 0,-1 5-429 0 0,1-7-200 0 0,-1 0 1 0 0,1 0-1 0 0,0-1 1 0 0,1 1 0 0 0,-1 0-1 0 0,1 0 1 0 0,1-1-1 0 0,0 2 200 0 0,-1-6-5556 0 0,0 0-1831 0 0</inkml:trace>
  <inkml:trace contextRef="#ctx0" brushRef="#br2" timeOffset="105694.41">5441 411 16927 0 0,'0'0'778'0'0,"0"0"-20"0"0,0 0-380 0 0,0 0 187 0 0,0 0 136 0 0,4 15 2375 0 0,2 34-618 0 0,-4-28-4510 0 0,-1-5-3279 0 0,-1-10-2503 0 0</inkml:trace>
  <inkml:trace contextRef="#ctx0" brushRef="#br2" timeOffset="106483.307">5218 750 8752 0 0,'-2'-6'2443'0'0,"2"3"7453"0"0,4 11-9521 0 0,0-1-1 0 0,0 1 0 0 0,-1 0 0 0 0,0-1 0 0 0,0 1 0 0 0,-1 1 0 0 0,0-1 0 0 0,0 3-374 0 0,3 8 407 0 0,7 37 390 0 0,-7-32-400 0 0,1 0 0 0 0,0 0 0 0 0,6 9-397 0 0,-12-33 17 0 0,0 0 0 0 0,0 0 0 0 0,0 1 0 0 0,0-1 0 0 0,0 0 0 0 0,0 0 0 0 0,0 0 0 0 0,0 0 0 0 0,0 1 0 0 0,0-1 0 0 0,0 0 0 0 0,0 0 0 0 0,0 0 0 0 0,0 0 0 0 0,0 0 0 0 0,0 0 0 0 0,0 1 0 0 0,0-1 0 0 0,1 0 0 0 0,-1 0 0 0 0,0 0 0 0 0,0 0 0 0 0,0 0 0 0 0,0 0 0 0 0,0 0 0 0 0,0 0 0 0 0,1 1 0 0 0,-1-1 0 0 0,0 0 0 0 0,0 0 0 0 0,0 0 0 0 0,0 0 0 0 0,0 0 0 0 0,1 0 0 0 0,-1 0 0 0 0,0 0 0 0 0,0 0 0 0 0,0 0 0 0 0,0 0 0 0 0,1 0 0 0 0,-1 0 0 0 0,0 0 0 0 0,0 0 0 0 0,0 0 0 0 0,0 0 0 0 0,0 0 0 0 0,1 0 0 0 0,-1 0 0 0 0,0-1-17 0 0,5-8 235 0 0,0-13 160 0 0,23-151 854 0 0,-25 153-1266 0 0,-3 13-54 0 0,1 0 0 0 0,1 1 1 0 0,-1-1-1 0 0,1 1 0 0 0,0-1 1 0 0,2-3 70 0 0,-1 6-2144 0 0,-1 3-63 0 0</inkml:trace>
  <inkml:trace contextRef="#ctx0" brushRef="#br2" timeOffset="106977.747">5377 933 18943 0 0,'0'0'432'0'0,"0"0"66"0"0,0 0 22 0 0,0 0-64 0 0,0 0-299 0 0,-1-1-9 0 0,1 0 3 0 0,0 1-1 0 0,0-1 1 0 0,0 1-1 0 0,0-1 1 0 0,0 1 0 0 0,0-1-1 0 0,0 1 1 0 0,1-1-1 0 0,-1 1 1 0 0,0 0 0 0 0,0-1-1 0 0,0 1 1 0 0,1-1-1 0 0,-1 1 1 0 0,0 0 0 0 0,0-1-1 0 0,1 1 1 0 0,-1-1-1 0 0,0 1 1 0 0,1 0-1 0 0,-1-1 1 0 0,0 1 0 0 0,1 0-1 0 0,-1 0 1 0 0,0-1-1 0 0,1 1 1 0 0,-1 0 0 0 0,1 0-1 0 0,-1 0 1 0 0,1-1-1 0 0,-1 1 1 0 0,1 0-151 0 0,14-5 642 0 0,-14 5-539 0 0,4 13 506 0 0,-6-4-460 0 0,-1 0 0 0 0,0-1-1 0 0,-1 1 1 0 0,0 0 0 0 0,0-1 0 0 0,-1 0-1 0 0,0 0 1 0 0,0 0 0 0 0,-4 4-149 0 0,8-12 20 0 0,0 0 0 0 0,0 1 0 0 0,0-1 1 0 0,0 0-1 0 0,0 1 0 0 0,0-1 0 0 0,0 0 1 0 0,0 1-1 0 0,0-1 0 0 0,0 0 0 0 0,0 1 1 0 0,0-1-1 0 0,0 0 0 0 0,0 1 0 0 0,0-1 1 0 0,0 0-1 0 0,0 1 0 0 0,0-1 0 0 0,0 0 0 0 0,0 0 1 0 0,1 1-1 0 0,-1-1 0 0 0,0 0 0 0 0,0 1 1 0 0,0-1-1 0 0,1 0 0 0 0,-1 0 0 0 0,0 0 1 0 0,0 1-1 0 0,0-1 0 0 0,1 0 0 0 0,-1 0 1 0 0,0 0-1 0 0,1 1 0 0 0,-1-1 0 0 0,0 0 0 0 0,0 0 1 0 0,1 0-1 0 0,-1 0 0 0 0,0 0 0 0 0,1 0 1 0 0,-1 0-1 0 0,0 0 0 0 0,1 0 0 0 0,-1 1 1 0 0,0-1-1 0 0,1-1 0 0 0,-1 1-20 0 0,16 2-78 0 0,-11-3 82 0 0,1 0 1 0 0,-1-1-1 0 0,1 0 0 0 0,3-2-4 0 0,3-2-4103 0 0,-10 6 2349 0 0</inkml:trace>
  <inkml:trace contextRef="#ctx0" brushRef="#br2" timeOffset="107325.032">5478 906 3224 0 0,'0'0'240'0'0,"1"-1"415"0"0,-1 0 2490 0 0,0 1 1077 0 0,0 0 208 0 0,0 0-423 0 0,0 0-1927 0 0,0 0-845 0 0,1 43 3518 0 0,4 23-5034 0 0,-3-48-243 0 0,-2-12-175 0 0</inkml:trace>
  <inkml:trace contextRef="#ctx0" brushRef="#br2" timeOffset="108459.798">5244 1699 3680 0 0,'-1'-9'-442'0'0,"-1"1"5749"0"0,2 3 7410 0 0,2 9-9393 0 0,1 4-5039 0 0,5 18 2272 0 0,0 0 0 0 0,-2 1 0 0 0,1 16-557 0 0,-1-8 1065 0 0,9 26-1065 0 0,-14-59 25 0 0,-1 0 84 0 0,1 1 1 0 0,-1-1-1 0 0,1 0 1 0 0,0 0-1 0 0,0 0 1 0 0,0 0-1 0 0,0 0 1 0 0,0 0-1 0 0,0 0 1 0 0,1 0 0 0 0,0 1-110 0 0,-2-3 35 0 0,0-1 0 0 0,1 1 0 0 0,-1 0 0 0 0,0 0 0 0 0,1 0 0 0 0,-1-1 1 0 0,0 1-1 0 0,1 0 0 0 0,-1 0 0 0 0,0-1 0 0 0,1 1 0 0 0,-1 0 1 0 0,0 0-1 0 0,0-1 0 0 0,0 1 0 0 0,1 0 0 0 0,-1-1 0 0 0,0 1 1 0 0,0 0-1 0 0,0-1 0 0 0,0 1 0 0 0,0-1 0 0 0,0 1 0 0 0,1 0 0 0 0,-1-1 1 0 0,0 1-1 0 0,0 0 0 0 0,0-1 0 0 0,0 1-35 0 0,2-15 331 0 0,-1 14-242 0 0,11-79 379 0 0,-3 17-2541 0 0,8-22 2073 0 0,-13 77-1592 0 0,-1 2-3273 0 0,-3 6-2661 0 0</inkml:trace>
  <inkml:trace contextRef="#ctx0" brushRef="#br2" timeOffset="109191.956">5377 1888 3224 0 0,'0'-6'16746'0'0,"1"5"-13383"0"0,2 12-3032 0 0,0-1 0 0 0,0 1 1 0 0,-1 0-1 0 0,0 10-331 0 0,-2-29 128 0 0,0 0 0 0 0,1 0 1 0 0,0-1-1 0 0,1-1-128 0 0,-2 8 93 0 0,1-1 0 0 0,0 1 0 0 0,0-1 0 0 0,0 1 0 0 0,0-1 1 0 0,0 1-1 0 0,0 0 0 0 0,1-1 0 0 0,-1 1 0 0 0,1 0 0 0 0,-1 0 0 0 0,1 0 0 0 0,0 0 0 0 0,0 1 0 0 0,1-2-93 0 0,-3 3 28 0 0,0-1 1 0 0,1 1-1 0 0,-1 0 0 0 0,1-1 1 0 0,-1 1-1 0 0,0 0 0 0 0,1 0 1 0 0,-1-1-1 0 0,1 1 0 0 0,-1 0 0 0 0,1 0 1 0 0,-1-1-1 0 0,1 1 0 0 0,-1 0 1 0 0,1 0-1 0 0,-1 0 0 0 0,1 0 1 0 0,-1 0-1 0 0,1 0 0 0 0,-1 0 0 0 0,1 0 1 0 0,-1 0-1 0 0,1 0 0 0 0,-1 0 1 0 0,1 0-1 0 0,-1 0 0 0 0,1 1 1 0 0,-1-1-1 0 0,1 0 0 0 0,-1 0 0 0 0,1 0 1 0 0,-1 1-1 0 0,1-1 0 0 0,-1 0 1 0 0,1 1-1 0 0,-1-1-28 0 0,1 1 36 0 0,0 1 1 0 0,-1-1-1 0 0,1 0 1 0 0,0 1-1 0 0,-1-1 1 0 0,1 1-1 0 0,-1-1 1 0 0,1 1-1 0 0,-1-1 1 0 0,0 1-1 0 0,1-1 1 0 0,-1 1-1 0 0,0-1-36 0 0,2 24 113 0 0,-2-13-278 0 0,1 0 1 0 0,1 0-1 0 0,1 5 165 0 0,-3-16-246 0 0,2 5 716 0 0,-1-5-5067 0 0,1-4-3933 0 0</inkml:trace>
  <inkml:trace contextRef="#ctx0" brushRef="#br2" timeOffset="109541.046">5502 1882 5528 0 0,'0'0'422'0'0,"0"0"188"0"0,0 0 1814 0 0,0 0 818 0 0,0 0 166 0 0,0 0-317 0 0,0 0-1454 0 0,2 1 3613 0 0,4 5-4181 0 0,-4 0-865 0 0,-1 0 1 0 0,0 0 0 0 0,0 1 0 0 0,-1-1-1 0 0,1 0 1 0 0,-2 1 0 0 0,1-1 0 0 0,-1 4-205 0 0,0 23-1608 0 0,1-27-4884 0 0,1-2-2199 0 0</inkml:trace>
  <inkml:trace contextRef="#ctx0" brushRef="#br2" timeOffset="110625.64">5121 1228 4144 0 0,'0'0'87'0'0,"-1"0"0"0"0,1 0 0 0 0,0-1 1 0 0,0 1-1 0 0,0 0 0 0 0,0 0 0 0 0,0 0 0 0 0,0 0 1 0 0,0 0-1 0 0,0 0 0 0 0,-1 0 0 0 0,1 0 0 0 0,0 0 0 0 0,0 0 1 0 0,0 0-1 0 0,0 0 0 0 0,0 0 0 0 0,0 0 0 0 0,-1 0 1 0 0,1 0-1 0 0,0 0 0 0 0,0 0 0 0 0,0 0 0 0 0,0 0 0 0 0,0 0 1 0 0,0 0-1 0 0,0 0 0 0 0,0 1 0 0 0,-1-1 0 0 0,1 0 1 0 0,0 0-1 0 0,0 0 0 0 0,0 0 0 0 0,0 0 0 0 0,0 0 1 0 0,0 0-1 0 0,0 0 0 0 0,0 0 0 0 0,0 0 0 0 0,0 1 0 0 0,0-1 1 0 0,0 0-1 0 0,0 0 0 0 0,-1 0 0 0 0,1 0 0 0 0,0 0 1 0 0,0 0-1 0 0,0 0 0 0 0,0 1 0 0 0,0-1 0 0 0,0 0 0 0 0,0 0 1 0 0,0 0-1 0 0,0 0 0 0 0,0 0-87 0 0,1 4 1743 0 0,0-1-4837 0 0,-1-3-158 0 0</inkml:trace>
  <inkml:trace contextRef="#ctx0" brushRef="#br2" timeOffset="110990.724">5120 1307 7368 0 0,'0'0'656'0'0,"0"0"-528"0"0,0 0-128 0 0,0 0 0 0 0,-1 3 656 0 0,1-1 104 0 0,-1 0 16 0 0,0 0 8 0 0,1-2-416 0 0,0 0-80 0 0,0 2-24 0 0,0-2 0 0 0,0 0-192 0 0,1 2-72 0 0,-1-2 0 0 0,0 0 72 0 0,2 0-264 0 0,0 1-48 0 0</inkml:trace>
  <inkml:trace contextRef="#ctx0" brushRef="#br2" timeOffset="111354.468">5126 1380 4608 0 0,'0'0'408'0'0,"0"0"-328"0"0,0 0-80 0 0,0 0 0 0 0,0 0 992 0 0,0 2 176 0 0,-1 0 40 0 0,1 0 8 0 0,0-2-624 0 0,0 2-120 0 0,0 0-24 0 0,0 1-8 0 0,0-1-320 0 0,0-2-120 0 0,0 0 88 0 0,1 3-3232 0 0,0-2-648 0 0</inkml:trace>
  <inkml:trace contextRef="#ctx0" brushRef="#br2" timeOffset="111355.468">5125 1457 10968 0 0,'0'0'480'0'0,"0"0"112"0"0,0 0-472 0 0,0 0-120 0 0,-1 3 0 0 0,1-1 0 0 0,-1 1 536 0 0,1-1 80 0 0,0 1 24 0 0,-1 0 0 0 0,2-1-392 0 0,-1 0-80 0 0,0-2-8 0 0,0 2-8 0 0,1 1-152 0 0,-1-2 0 0 0,0-1-88 0 0</inkml:trace>
  <inkml:trace contextRef="#ctx0" brushRef="#br2" timeOffset="111717.675">5130 1530 12584 0 0,'0'0'272'0'0,"0"0"56"0"0,0 0 16 0 0,0 0 16 0 0,0 0-288 0 0,0 0-72 0 0,-1 3 0 0 0,1-1 0 0 0,0 0 120 0 0,0 0 8 0 0,0-2 0 0 0,1 2-3936 0 0,-1-2-792 0 0</inkml:trace>
  <inkml:trace contextRef="#ctx0" brushRef="#br2" timeOffset="125723.699">4659 54 2760 0 0,'0'0'357'0'0,"-1"0"0"0"0,1 0 0 0 0,-1 0 0 0 0,1 0 0 0 0,-1 0 0 0 0,1-1 1 0 0,0 1-1 0 0,-1 0 0 0 0,1 0 0 0 0,0 0 0 0 0,-1-1 0 0 0,1 1 0 0 0,0 0 0 0 0,-1 0 0 0 0,1-1 0 0 0,0 1 1 0 0,-1 0-1 0 0,1 0 0 0 0,0-1 0 0 0,0 1 0 0 0,-1-1 0 0 0,1 1 0 0 0,0 0 0 0 0,0-1 0 0 0,0 1 0 0 0,-1 0 1 0 0,1-1-1 0 0,0 1 0 0 0,0-1 0 0 0,0 1-357 0 0,0-1 3611 0 0,2 10-2892 0 0,-1 3-275 0 0,-1 0-1 0 0,0 0 0 0 0,-1 0 0 0 0,0 1-443 0 0,-1 26 719 0 0,-4 185 1025 0 0,-17 114-136 0 0,21-296-1514 0 0,-15 217 860 0 0,8-82-894 0 0,8 24-60 0 0,1-132 4 0 0,0 29-4 0 0,9 435 0 0 0,6-103 198 0 0,-13-341 388 0 0,6 102-1338 0 0,1 84 712 0 0,-20 289 832 0 0,5-424-3754 0 0,5-130 1988 0 0</inkml:trace>
  <inkml:trace contextRef="#ctx0" brushRef="#br2" timeOffset="127476.605">5686 25 4608 0 0,'0'0'208'0'0,"8"-9"7776"0"0,-6 13-7934 0 0,-1 0 0 0 0,0 1 0 0 0,0-1 0 0 0,0 0 1 0 0,0 1-1 0 0,0-1 0 0 0,-1 1 0 0 0,0-1 0 0 0,0 1 1 0 0,0-1-1 0 0,-1 1 0 0 0,0 0-50 0 0,0 13 544 0 0,4 64 404 0 0,-1 20-240 0 0,-2 171 788 0 0,1-127-869 0 0,3 210-729 0 0,2 191 243 0 0,1 2-450 0 0,-7-486 618 0 0,-5 408 830 0 0,4 147-931 0 0,3-536-150 0 0,0 157 140 0 0,-4-216-1368 0 0,1-14-2945 0 0,0 0-1927 0 0</inkml:trace>
  <inkml:trace contextRef="#ctx0" brushRef="#br2" timeOffset="128671.122">4644 3814 4608 0 0,'0'0'353'0'0,"0"0"-130"0"0,0 0 313 0 0,0-1 108 0 0,0 1-310 0 0,1 0-286 0 0,0 0 395 0 0,-1 0 981 0 0,3 1-392 0 0,3 2 293 0 0,4 1 134 0 0,30-3 2008 0 0,20-4-1948 0 0,11-1-896 0 0,140 0 1037 0 0,83-17-1660 0 0,-172 15 195 0 0,-10 1 599 0 0,-74 0-876 0 0,20-6 561 0 0,-19 0-6290 0 0,-35 10-742 0 0</inkml:trace>
  <inkml:trace contextRef="#ctx0" brushRef="#br0" timeOffset="132601.64">5109 2378 10136 0 0,'-1'1'203'0'0,"0"0"0"0"0,0 0 0 0 0,0 0 0 0 0,0 0 0 0 0,1 0 1 0 0,-1 0-1 0 0,0 0 0 0 0,1 0 0 0 0,-1 0 0 0 0,1 0 0 0 0,-1 0 1 0 0,1 1-1 0 0,0-1 0 0 0,-1 0 0 0 0,1 0 0 0 0,0 1 0 0 0,0-1 0 0 0,0 0 1 0 0,0 0-1 0 0,0 1 0 0 0,0-1 0 0 0,0 0 0 0 0,1 1 0 0 0,-1-1 0 0 0,0 1-203 0 0,2 4 584 0 0,-1 0 0 0 0,1 0-1 0 0,0 0 1 0 0,2 4-584 0 0,-3-7 126 0 0,0 0 0 0 0,1 0 0 0 0,0 0 0 0 0,-1 0 0 0 0,1 0 0 0 0,0 0 0 0 0,1-1 0 0 0,-1 1 0 0 0,0-1 1 0 0,1 0-1 0 0,0 1 0 0 0,-1-1 0 0 0,1 0 0 0 0,0-1 0 0 0,0 1 0 0 0,1 0-126 0 0,-2-1 25 0 0,0-1-1 0 0,0 1 1 0 0,-1-1-1 0 0,1 0 1 0 0,0 1 0 0 0,0-1-1 0 0,0 0 1 0 0,0 0 0 0 0,0 0-1 0 0,0-1 1 0 0,0 1-1 0 0,-1 0 1 0 0,1-1 0 0 0,0 1-1 0 0,0-1 1 0 0,0 0 0 0 0,-1 1-1 0 0,1-1 1 0 0,0 0-1 0 0,-1 0 1 0 0,1 0 0 0 0,-1 0-1 0 0,1-1 1 0 0,-1 1 0 0 0,1 0-1 0 0,-1-1 1 0 0,0 1-1 0 0,0 0 1 0 0,0-1 0 0 0,1 0-25 0 0,0-1 57 0 0,1 0 1 0 0,-1-1 0 0 0,0 1 0 0 0,0-1-1 0 0,0 0 1 0 0,-1 1 0 0 0,1-1-1 0 0,-1 0 1 0 0,0 0 0 0 0,0 0-1 0 0,0 0 1 0 0,0 0 0 0 0,-1 0 0 0 0,0 0-1 0 0,1 0 1 0 0,-2 0 0 0 0,1-4-58 0 0,-1 5 9 0 0,1 1-1 0 0,-1-1 1 0 0,0 1 0 0 0,0-1 0 0 0,0 1 0 0 0,0-1 0 0 0,0 1 0 0 0,-1 0 0 0 0,1-1-1 0 0,-1 1 1 0 0,1 0 0 0 0,-1 0 0 0 0,0 0 0 0 0,0 0 0 0 0,0 1 0 0 0,0-1-1 0 0,0 0 1 0 0,0 1 0 0 0,0-1 0 0 0,0 1 0 0 0,-1 0 0 0 0,1 0 0 0 0,-1 0 0 0 0,1 0-1 0 0,-1 0 1 0 0,1 1 0 0 0,-1-1 0 0 0,0 1-9 0 0,0-1-104 0 0,0 0 0 0 0,-1 1 1 0 0,1-1-1 0 0,-1 1 0 0 0,0 0 0 0 0,1 0 0 0 0,-1 0 0 0 0,1 1 1 0 0,-1-1-1 0 0,1 1 0 0 0,-1 0 0 0 0,1 0 0 0 0,0 0 0 0 0,-1 0 1 0 0,1 1-1 0 0,0-1 0 0 0,0 1 0 0 0,0 0 0 0 0,0 0 1 0 0,0 0-1 0 0,0 0 0 0 0,1 1 0 0 0,-1 0 104 0 0,-4 6-1131 0 0</inkml:trace>
  <inkml:trace contextRef="#ctx0" brushRef="#br0" timeOffset="133094.431">5179 2781 5984 0 0,'0'0'536'0'0,"0"0"-432"0"0,-2 0-104 0 0,0 0 0 0 0,0 0 2648 0 0,1 1 504 0 0,-1 1 104 0 0,0 0 15 0 0,1 2-2919 0 0,0-2-576 0 0,1 2-128 0 0,0-1-7175 0 0</inkml:trace>
  <inkml:trace contextRef="#ctx0" brushRef="#br0" timeOffset="133426.445">5188 2940 2304 0 0,'-1'6'200'0'0,"0"-5"-200"0"0,0 2 0 0 0,1 0 0 0 0,-1 1 2456 0 0,0-1 448 0 0,0 0 88 0 0,1 0 16 0 0,0-1-2416 0 0,-1 0-488 0 0,1 1-104 0 0,0 0-5824 0 0</inkml:trace>
  <inkml:trace contextRef="#ctx0" brushRef="#br0" timeOffset="133427.445">5185 3123 11088 0 0,'0'5'488'0'0,"-1"-3"104"0"0,1-2-472 0 0,0 3-120 0 0,-1-2 0 0 0,1 2 0 0 0,0-1 136 0 0,0 1 8 0 0,0-2 0 0 0,0 2-3512 0 0,0-3-704 0 0</inkml:trace>
  <inkml:trace contextRef="#ctx0" brushRef="#br0" timeOffset="133760.887">5190 3264 10592 0 0,'-1'2'944'0'0,"1"-1"-752"0"0,0 0-192 0 0,0 2 0 0 0,0-1 800 0 0,-1 0 128 0 0,1 0 32 0 0,0 0 0 0 0,0 0-832 0 0,0-2-128 0 0,1 1-104 0 0</inkml:trace>
  <inkml:trace contextRef="#ctx0" brushRef="#br0" timeOffset="134245.071">5141 3548 11056 0 0,'0'1'185'0'0,"0"-1"1"0"0,-1 0 0 0 0,1 1 0 0 0,-1-1 0 0 0,1 1 0 0 0,0-1-1 0 0,0 1 1 0 0,-1-1 0 0 0,1 1 0 0 0,0-1 0 0 0,0 1-1 0 0,0 0 1 0 0,0-1 0 0 0,-1 1 0 0 0,1-1 0 0 0,0 1-1 0 0,0-1 1 0 0,0 1 0 0 0,0 0-186 0 0,1 0 166 0 0,-1 1-1 0 0,0 0 0 0 0,1-1 1 0 0,0 1-1 0 0,-1-1 1 0 0,1 1-1 0 0,0-1 1 0 0,0 1-1 0 0,-1-1 1 0 0,1 1-1 0 0,1 0-165 0 0,25 25-29 0 0,-24-25 287 0 0,-1 0-226 0 0,0 0-1 0 0,0 0 0 0 0,0-1 1 0 0,0 1-1 0 0,1-1 0 0 0,-1 1 0 0 0,1-1 1 0 0,-1 0-1 0 0,1 0 0 0 0,-1 0 1 0 0,1-1-1 0 0,0 1 0 0 0,0 0 0 0 0,-1-1 1 0 0,1 0-1 0 0,0 0 0 0 0,1 0-31 0 0,-2 0 62 0 0,-1 0-1 0 0,1-1 1 0 0,-1 1-1 0 0,1-1 1 0 0,-1 1-1 0 0,0-1 1 0 0,1 1-1 0 0,-1-1 1 0 0,0 0-1 0 0,1 0 1 0 0,-1 0-1 0 0,0 0 1 0 0,0 0-1 0 0,0 0 1 0 0,0 0-1 0 0,0 0 1 0 0,0 0-1 0 0,0 0 1 0 0,0-1-1 0 0,0 1 1 0 0,0 0-1 0 0,-1-1 1 0 0,1 1-1 0 0,-1 0 1 0 0,1-1-1 0 0,-1 1 1 0 0,1-1-1 0 0,-1 1 1 0 0,0-1-1 0 0,0 1 1 0 0,0-1-1 0 0,0 0-61 0 0,1-2 73 0 0,-1-1-1 0 0,0 0 0 0 0,-1 0 1 0 0,1 1-1 0 0,-1-1 0 0 0,0 0 0 0 0,0 1 1 0 0,0-1-1 0 0,-1 1 0 0 0,1-1 1 0 0,-1 1-1 0 0,-1 0 0 0 0,1-1 1 0 0,0 1-1 0 0,-1 0 0 0 0,0 1 0 0 0,0-1 1 0 0,0 0-1 0 0,0 1 0 0 0,-1 0 1 0 0,1-1-1 0 0,-1 1 0 0 0,0 1 0 0 0,0-1 1 0 0,0 0-1 0 0,0 1 0 0 0,-4-2-72 0 0,7 4-8 0 0,0 0 0 0 0,-1 0-1 0 0,1-1 1 0 0,0 1 0 0 0,0 0-1 0 0,0 0 1 0 0,0 0 0 0 0,0 0-1 0 0,0 0 1 0 0,0 1 0 0 0,0-1-1 0 0,-1 0 1 0 0,1 0 0 0 0,0 1-1 0 0,0-1 1 0 0,0 1 0 0 0,0-1-1 0 0,0 1 1 0 0,0-1-1 0 0,0 1 1 0 0,1 0 0 0 0,-1-1-1 0 0,0 1 1 0 0,0 0 0 0 0,0 0-1 0 0,1-1 1 0 0,-1 1 0 0 0,0 0-1 0 0,1 0 1 0 0,-1 0 0 0 0,0 0-1 0 0,1 0 1 0 0,-1 1 8 0 0,-7 18-1470 0 0,6-2-3923 0 0,1-10-604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1:07.7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1 103 17047 0 0,'1'13'2165'0'0,"1"-1"0"0"0,0 0 0 0 0,1 1-2165 0 0,22 89 33 0 0,-21-86 383 0 0,9 28-296 0 0,13 61 42 0 0,-22-88-110 0 0,-2 0 0 0 0,0 0 0 0 0,-1 0 0 0 0,-1 0 0 0 0,0 2-52 0 0,0-16 20 0 0,0-1 0 0 0,-1 0 1 0 0,1 1-1 0 0,0-1 1 0 0,-1 0-1 0 0,1 1 1 0 0,-1-1-1 0 0,0 0 1 0 0,1 0-1 0 0,-1 0 0 0 0,0 1 1 0 0,-1-1-1 0 0,1 0 1 0 0,0 0-1 0 0,-2 1-20 0 0,3-3 10 0 0,0 0-1 0 0,-1 0 1 0 0,1 0 0 0 0,0 1-1 0 0,-1-1 1 0 0,1 0-1 0 0,0 0 1 0 0,-1 0-1 0 0,1 0 1 0 0,0 0 0 0 0,-1 0-1 0 0,1 0 1 0 0,0 0-1 0 0,-1 0 1 0 0,1 0 0 0 0,0 0-1 0 0,-1 0 1 0 0,1 0-1 0 0,0-1 1 0 0,0 1-1 0 0,-1 0 1 0 0,1 0 0 0 0,0 0-1 0 0,-1 0 1 0 0,1-1-1 0 0,0 1 1 0 0,0 0-1 0 0,-1 0 1 0 0,1 0 0 0 0,0-1-1 0 0,0 1 1 0 0,-1 0-1 0 0,1 0 1 0 0,0-1 0 0 0,0 1-1 0 0,0 0 1 0 0,0-1-1 0 0,-1 1 1 0 0,1 0-10 0 0,-7-13 150 0 0,7 13-135 0 0,-3-10 75 0 0,0 0 0 0 0,1 1 0 0 0,0-1 0 0 0,0 0 1 0 0,1-1-1 0 0,0-9-90 0 0,-1-3 3 0 0,-4-109-222 0 0,5 102 341 0 0,0 8 0 0 0,2 0 1 0 0,1 1 0 0 0,2-17-123 0 0,-2 28 146 0 0,0 1 1 0 0,1 0-1 0 0,-1 0 1 0 0,2 0-1 0 0,-1 0 1 0 0,1 0-1 0 0,1 1 1 0 0,-1-1-1 0 0,6-5-146 0 0,-9 12 49 0 0,1 0 0 0 0,-1 0-1 0 0,1 0 1 0 0,-1 1 0 0 0,1-1 0 0 0,0 0-1 0 0,-1 1 1 0 0,1-1 0 0 0,0 1 0 0 0,0 0-1 0 0,0 0 1 0 0,0-1 0 0 0,1 1 0 0 0,-1 1-1 0 0,0-1 1 0 0,0 0 0 0 0,1 0 0 0 0,-1 1-1 0 0,0-1 1 0 0,1 1 0 0 0,-1 0 0 0 0,1 0 0 0 0,-1 0-1 0 0,0 0 1 0 0,1 0 0 0 0,-1 0 0 0 0,0 1-1 0 0,1-1 1 0 0,-1 1 0 0 0,0 0 0 0 0,1-1-1 0 0,-1 1 1 0 0,0 0 0 0 0,0 0 0 0 0,2 2-49 0 0,1 0 10 0 0,1 1 0 0 0,-1 1 1 0 0,0-1-1 0 0,0 1 1 0 0,-1-1-1 0 0,1 1 1 0 0,-1 1-1 0 0,0-1 1 0 0,-1 1-1 0 0,1-1 1 0 0,-1 1-1 0 0,1 3-10 0 0,15 39 28 0 0,-3 1 0 0 0,-2 1 0 0 0,-1 0 0 0 0,-4 1 0 0 0,2 25-28 0 0,-9-49 157 0 0,-3-25-85 0 0,1-4-9 0 0,-1-13-7 0 0,0-51-56 0 0,5-27 0 0 0,-1 18 0 0 0,-1 46-5 0 0,0 0 1 0 0,3-7 4 0 0,-3 25 19 0 0,0-1 0 0 0,1 1 1 0 0,1 0-1 0 0,0-1 0 0 0,0 2 1 0 0,7-11-20 0 0,-9 17 44 0 0,0 1 1 0 0,0-1-1 0 0,1 1 0 0 0,-1-1 1 0 0,1 1-1 0 0,0 0 1 0 0,0 0-1 0 0,0 0 1 0 0,0 1-1 0 0,1-1 0 0 0,-1 1 1 0 0,1 0-1 0 0,-1 0 1 0 0,1 0-1 0 0,0 0 0 0 0,4-1-44 0 0,-5 2 35 0 0,1 1-1 0 0,-1-1 1 0 0,1 1-1 0 0,0 0 1 0 0,-1 0-1 0 0,1 0 1 0 0,-1 0-1 0 0,1 1 1 0 0,-1 0-1 0 0,1-1 0 0 0,-1 1 1 0 0,1 0-1 0 0,-1 1 1 0 0,0-1-1 0 0,1 1 1 0 0,-1-1-1 0 0,0 1 1 0 0,0 0-1 0 0,2 2-34 0 0,0 0 21 0 0,0 0 0 0 0,0 1 0 0 0,0 0 0 0 0,-1 0 0 0 0,0 0 0 0 0,0 0-1 0 0,0 1 1 0 0,-1-1 0 0 0,0 1 0 0 0,0 0 0 0 0,0 0 0 0 0,0 3-21 0 0,5 14 48 0 0,-2 1 1 0 0,3 16-49 0 0,-5-25 25 0 0,2 25 61 0 0,3 36-86 0 0,-6-43 9 0 0,0 53 167 0 0,-2-50-2031 0 0,4 34 1855 0 0,-2-57-1869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08:22.6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14 12896 0 0,'0'0'1152'0'0,"-3"-4"-928"0"0,3 3-224 0 0,-4-3 0 0 0,2 0 1064 0 0,2 4 167 0 0,0 0 33 0 0,0 0 8 0 0,-7 0-760 0 0,7 0-144 0 0,0 0-32 0 0,0 0-8 0 0,0 0-328 0 0,0 0-112 0 0,4 5 0 0 0,3 2-8071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1:02.3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62 556 3224 0 0,'-3'-10'535'0'0,"2"9"-204"0"0,1 1 0 0 0,-1 0 0 0 0,1 0 0 0 0,0-1-1 0 0,-1 1 1 0 0,1 0 0 0 0,-1 0 0 0 0,1 0 0 0 0,-1 0 0 0 0,1 0-1 0 0,0-1 1 0 0,-1 1 0 0 0,1 0 0 0 0,-1 0 0 0 0,1 0 0 0 0,-1 0-1 0 0,1 0 1 0 0,-1 0 0 0 0,1 1 0 0 0,-1-1 0 0 0,1 0 0 0 0,0 0-1 0 0,-1 0 1 0 0,1 0 0 0 0,-1 0 0 0 0,1 1-331 0 0,-14 8 7442 0 0,9-2-8968 0 0,1 0 1884 0 0,1 0 1 0 0,1 1-1 0 0,0-1 1 0 0,0 1-1 0 0,0 0 1 0 0,1 0 0 0 0,0 3-359 0 0,0 59 1337 0 0,0-21-1127 0 0,-7 437 4103 0 0,31-161-3443 0 0,-14-230-556 0 0,-2-25-129 0 0,6 91 255 0 0,12 164 338 0 0,2 50-497 0 0,-24-240-183 0 0,22 545 1048 0 0,-3 237-986 0 0,-17-553 74 0 0,1-1-169 0 0,-6-274-37 0 0,3 422 121 0 0,-2-486-136 0 0,0 579 3 0 0,-4-320 281 0 0,-2 32-179 0 0,2-268-108 0 0,-2 66 108 0 0,7-106-219 0 0,-2-8 92 0 0,0 0-1 0 0,0 0 1 0 0,0 0 0 0 0,0 0 0 0 0,0 0 0 0 0,0 0-1 0 0,0 0 1 0 0,0 1 0 0 0,0-1 0 0 0,0 0 0 0 0,0 0 0 0 0,0 0-1 0 0,1 0 1 0 0,-1 0 0 0 0,0 0 0 0 0,0 0 0 0 0,0 0-1 0 0,0 0 1 0 0,0 0 0 0 0,0 0 0 0 0,0 0 0 0 0,0 0 0 0 0,0 0-1 0 0,0 0 1 0 0,0 0 0 0 0,0 0 0 0 0,0 1 0 0 0,0-1-1 0 0,1 0 1 0 0,-1 0 0 0 0,0 0 0 0 0,0 0 0 0 0,0 0 0 0 0,0 0-1 0 0,0 0 1 0 0,0 0 0 0 0,0 0 0 0 0,0 0 0 0 0,0 0 0 0 0,0 0-1 0 0,0 0 1 0 0,1-1 0 0 0,-1 1 0 0 0,0 0 0 0 0,0 0-1 0 0,0 0 1 0 0,0 0 0 0 0,0 0 0 0 0,0 0 0 0 0,0 0 0 0 0,0 0-1 0 0,0 0 1 0 0,0 0 0 0 0,0 0 0 0 0,0 0 0 0 0,0 0-1 0 0,0 0 1 0 0,0 0 0 0 0,1 0 0 0 0,-1 0 0 0 0,0 0 0 0 0,0-1-1 0 0,0 1 1 0 0,0 0 0 0 0,0 0 9 0 0,3-3-678 0 0,8-12-3047 0 0,-6 4-6070 0 0</inkml:trace>
  <inkml:trace contextRef="#ctx0" brushRef="#br0" timeOffset="3626.334">121 604 6912 0 0,'-1'-7'447'0'0,"1"0"0"0"0,-1 0 0 0 0,1 0 0 0 0,1 1 0 0 0,-1-1 0 0 0,1 0 0 0 0,1-4-447 0 0,-2 11 74 0 0,0-1-1 0 0,0 1 1 0 0,0 0-1 0 0,1 0 1 0 0,-1-1 0 0 0,0 1-1 0 0,0 0 1 0 0,0 0 0 0 0,0 0-1 0 0,1-1 1 0 0,-1 1-1 0 0,0 0 1 0 0,0 0 0 0 0,0 0-1 0 0,1 0 1 0 0,-1 0-1 0 0,0-1 1 0 0,0 1 0 0 0,1 0-1 0 0,-1 0 1 0 0,0 0 0 0 0,0 0-1 0 0,1 0 1 0 0,-1 0-1 0 0,0 0 1 0 0,0 0 0 0 0,1 0-1 0 0,-1 0 1 0 0,0 0-1 0 0,1 0 1 0 0,-1 0 0 0 0,0 0-1 0 0,0 0 1 0 0,1 0 0 0 0,-1 0-1 0 0,0 0 1 0 0,0 0-1 0 0,1 0 1 0 0,-1 1 0 0 0,0-1-1 0 0,0 0 1 0 0,1 0-1 0 0,-1 0 1 0 0,0 0 0 0 0,0 1-1 0 0,0-1-73 0 0,16 10 1555 0 0,-8-4-669 0 0,2-3-605 0 0,1 0 0 0 0,-1-1 0 0 0,1 0 1 0 0,0-1-1 0 0,-1 0 0 0 0,1 0 1 0 0,0-2-1 0 0,-1 1 0 0 0,3-1-281 0 0,33 0 640 0 0,122 10 876 0 0,117 1-329 0 0,277-15-322 0 0,-379 6-530 0 0,-56 1-182 0 0,113-4 68 0 0,181 2 140 0 0,323 6 1025 0 0,-553-7-1218 0 0,-116 1-171 0 0,179-3 16 0 0,-125-2 222 0 0,198-12 640 0 0,12-4-83 0 0,-87 5 224 0 0,-222 15-1005 0 0,0 2-1 0 0,5 1-10 0 0,41 1 44 0 0,-75-3 26 0 0,-1 0-5 0 0,0 0 4 0 0,0 0 22 0 0,0 0 0 0 0,1 1-33 0 0,1 3-36 0 0,1 0-9 0 0,-1 1 0 0 0,1 0 0 0 0,-1-1 0 0 0,0 1 1 0 0,-1 0-1 0 0,1 0 0 0 0,-1 1 0 0 0,0-1 0 0 0,0 0 0 0 0,-1 0 1 0 0,1 1-1 0 0,-1-1 0 0 0,-1 0 0 0 0,1 5-13 0 0,-1-2-3 0 0,6 67 3 0 0,-3-46 0 0 0,0-20 0 0 0,-2-1 0 0 0,0 1 0 0 0,0 6 0 0 0,-1-2 14 0 0,1 1 0 0 0,1 0-1 0 0,0 3-13 0 0,2 22 23 0 0,2 118 52 0 0,-3-99 171 0 0,-3 9-246 0 0,0-8 74 0 0,-2 142-114 0 0,2 134 272 0 0,3-289-219 0 0,2 144 27 0 0,-5-16 1 0 0,9 21-41 0 0,-1-46 119 0 0,14 190 385 0 0,3-31-504 0 0,-18-78 0 0 0,-3-78 0 0 0,13 263 0 0 0,-8-11 0 0 0,-12-269 0 0 0,-14 73 0 0 0,-24 319 0 0 0,39-475 0 0 0,-13 337 0 0 0,15-296 0 0 0,0 17 0 0 0,8 51 0 0 0,-1-49 0 0 0,-3-51 0 0 0,15 149 296 0 0,-8-93-315 0 0,1 8 6 0 0,-5-86 13 0 0,-4-27 0 0 0,0 1 0 0 0,-1-1 0 0 0,0 1 0 0 0,-2 10 0 0 0,1-18 0 0 0,1 0 0 0 0,-1-1 0 0 0,1 1 0 0 0,-1 0 0 0 0,2 0 0 0 0,0 4 0 0 0,4 17 0 0 0,7 62 0 0 0,0-29 7 0 0,-8-39 114 0 0,-1-12-121 0 0,-4-7 0 0 0,0-1 0 0 0,1 1 0 0 0,-1-1 0 0 0,0 1 0 0 0,0 0 0 0 0,1-1 0 0 0,-1 1 0 0 0,0 0 0 0 0,0-1 0 0 0,0 1 0 0 0,0 0 0 0 0,0-1 0 0 0,0 1 0 0 0,0 0 0 0 0,0 0 0 0 0,0-1 0 0 0,0 1 0 0 0,0 1 4 0 0,0 0 1 0 0,0-1-1 0 0,0 1 0 0 0,0 0 0 0 0,0-1 0 0 0,1 1 1 0 0,-1 0-1 0 0,1-1 0 0 0,-1 1 0 0 0,1 0 1 0 0,0-1-1 0 0,-1 1 0 0 0,1-1 0 0 0,0 1 0 0 0,0-1 1 0 0,0 1-1 0 0,0-1 0 0 0,2 1-4 0 0,-3-1 60 0 0,0 0 0 0 0,2 2-37 0 0,-2-2 30 0 0,0-1 11 0 0,0 0 0 0 0,0 0-11 0 0,-5 1-52 0 0,1 1 0 0 0,0-1-1 0 0,0 0 1 0 0,-1 0 0 0 0,1-1 0 0 0,-1 1-1 0 0,1-1 1 0 0,-1 0 0 0 0,1 0-1 0 0,0 0 1 0 0,-1-1 0 0 0,-1 0-1 0 0,-16-1 146 0 0,-78-1-82 0 0,-100 3-64 0 0,-170-7 0 0 0,35-3 0 0 0,151 2 0 0 0,-205 2 117 0 0,65 3-194 0 0,-295 23 139 0 0,545-16-60 0 0,-472 6-66 0 0,104-1 64 0 0,77-2 0 0 0,30 9 0 0 0,290-13 0 0 0,-131 7 0 0 0,-22-8 0 0 0,181-3-203 0 0,1 0 1 0 0,-1-1-1 0 0,0-1 0 0 0,-2-2 203 0 0,-15-6-9483 0 0,27 7 410 0 0</inkml:trace>
  <inkml:trace contextRef="#ctx0" brushRef="#br0" timeOffset="6495.936">2183 14 17967 0 0,'0'0'1387'0'0,"0"0"-896"0"0,0 0-302 0 0,-3 2 1368 0 0,-2 3 182 0 0,4 1-1176 0 0,0 0 0 0 0,1-1 0 0 0,0 1 0 0 0,1 0 0 0 0,0 3-563 0 0,2 11 99 0 0,7 19-99 0 0,-6-20 94 0 0,21 58-251 0 0,-17-54 180 0 0,0 1 0 0 0,-2 0 0 0 0,-1-1 0 0 0,0 3-23 0 0,-4-16 221 0 0,0 0 0 0 0,0 0 0 0 0,-1 0 0 0 0,0 1 0 0 0,-1-1 0 0 0,-1 5-221 0 0,2-15 1 0 0,0 0-1 0 0,0 0 0 0 0,-1 0 1 0 0,1 0-1 0 0,0 0 1 0 0,0 0-1 0 0,0 0 1 0 0,0 0-1 0 0,-1 0 1 0 0,1 0-1 0 0,0 0 0 0 0,0 0 1 0 0,0 0-1 0 0,0 0 1 0 0,0 0-1 0 0,0 0 1 0 0,-1 0-1 0 0,1 0 0 0 0,0 0 1 0 0,0 0-1 0 0,0-1 1 0 0,0 1-1 0 0,0 0 1 0 0,0 0-1 0 0,0 0 0 0 0,0 0 1 0 0,-1 0-1 0 0,1 0 1 0 0,0-1-1 0 0,0 1 1 0 0,0 0-1 0 0,0 0 1 0 0,0 0-1 0 0,0 0 0 0 0,0 0 1 0 0,0-1-1 0 0,0 1 1 0 0,0 0-1 0 0,0 0 1 0 0,0 0-1 0 0,0 0 0 0 0,0 0 1 0 0,0-1-1 0 0,0 1 1 0 0,0 0-1 0 0,0 0 0 0 0,-3-9-4 0 0,2-5 119 0 0,0 0 1 0 0,1 0-1 0 0,1 0 0 0 0,0 0 1 0 0,1 0-1 0 0,1-2-115 0 0,1-12 196 0 0,0-6-6 0 0,2 0-1 0 0,1 1 0 0 0,3-4-189 0 0,-7 27 146 0 0,0 0-1 0 0,1 0 0 0 0,0 1 1 0 0,0 0-1 0 0,1 0 0 0 0,1 0 1 0 0,-1 0-1 0 0,1 1 0 0 0,1 0 0 0 0,0 0 1 0 0,0 1-1 0 0,4-4-145 0 0,-9 9 21 0 0,0 1-1 0 0,0-1 1 0 0,0 1-1 0 0,0 0 1 0 0,0 0-1 0 0,0 0 1 0 0,1 0 0 0 0,-1 0-1 0 0,0 0 1 0 0,0 1-1 0 0,1-1 1 0 0,-1 1-1 0 0,0 0 1 0 0,1-1-1 0 0,-1 1 1 0 0,0 0 0 0 0,1 0-1 0 0,0 1-20 0 0,1 0 10 0 0,-1-1 0 0 0,0 1 0 0 0,1 1 0 0 0,-1-1 0 0 0,0 0 0 0 0,0 1 0 0 0,0 0 0 0 0,0 0-1 0 0,0 0 1 0 0,0 0 0 0 0,2 2-10 0 0,1 2 46 0 0,0 1 0 0 0,0 0-1 0 0,0 0 1 0 0,-1 1 0 0 0,0-1 0 0 0,0 1-1 0 0,-1 0 1 0 0,0 0 0 0 0,0 3-46 0 0,4 10 55 0 0,-2 0 0 0 0,-1 0 0 0 0,-1 1 1 0 0,1 7-56 0 0,4 89 265 0 0,-1-18-162 0 0,-3-77-1772 0 0,-2-14-246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1:13.0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 24359 0 0,'0'0'554'0'0,"0"0"74"0"0,0 0 41 0 0,0 0-76 0 0,13 6-333 0 0,12-4-18 0 0,0-1-1 0 0,0-2 1 0 0,-1 0-1 0 0,1-2 1 0 0,0 0-1 0 0,11-5-241 0 0,-7-1-1229 0 0,-15 5-1065 0 0,0 0-4048 0 0,-3 1-1697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1:13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 24103 0 0,'0'0'547'0'0,"0"0"77"0"0,0 0 33 0 0,0 0-71 0 0,0 0-318 0 0,9 2 962 0 0,16-3-140 0 0,-1-1-1 0 0,14-4-1089 0 0,-1 0-2802 0 0,-12 2-3267 0 0,-7 1-3086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1:20.9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705 386 6912 0 0,'0'0'528'0'0,"0"0"-168"0"0,-13 11 8833 0 0,12 3-3267 0 0,8 10-3893 0 0,0 0-1354 0 0,-1 27 745 0 0,-2 37-1424 0 0,-2-31 687 0 0,4 11-687 0 0,3 55 608 0 0,-5-65-322 0 0,2 132 949 0 0,-12 87-1235 0 0,-5 193 664 0 0,5-58-475 0 0,0 0 106 0 0,-2-119 111 0 0,1 0-535 0 0,-2 172 384 0 0,0-1-95 0 0,-14 400-160 0 0,-8-407 0 0 0,-23 92-96 0 0,30-293-288 0 0,9 120 384 0 0,15-218 264 0 0,4 43-492 0 0,-3-158 301 0 0,-2 0 0 0 0,-2 0 0 0 0,-2 0 0 0 0,-9 38-73 0 0,13-76-328 0 0,0 1-1 0 0,0 0 1 0 0,0 0 0 0 0,1 4 328 0 0,9-19-2318 0 0,-4 1-4515 0 0,1-4-2238 0 0</inkml:trace>
  <inkml:trace contextRef="#ctx0" brushRef="#br0" timeOffset="1913.569">614 380 7832 0 0,'-7'-3'848'0'0,"1"0"224"0"0,2 1 3536 0 0,17-9-1050 0 0,-9 9-3142 0 0,1 0 0 0 0,-1 1 0 0 0,0-1 0 0 0,0 1 1 0 0,4 0-417 0 0,41-5 599 0 0,-46 6-487 0 0,46-1 89 0 0,0 2 1 0 0,44 7-202 0 0,-30-2 273 0 0,22-2-273 0 0,625 11 2133 0 0,-70-21-2159 0 0,-107 10 794 0 0,-184 3-719 0 0,7-17 144 0 0,-2 0-70 0 0,-41 18 134 0 0,62-1 19 0 0,-169-12-263 0 0,275 2 61 0 0,-76 12-121 0 0,481-1 769 0 0,-654-13-622 0 0,0 0 54 0 0,-8 12-36 0 0,-174-5-268 0 0,-29-2-632 0 0,0 1 1 0 0,0 1 0 0 0,20 4 781 0 0,-18 1-4089 0 0,-23-7 2754 0 0</inkml:trace>
  <inkml:trace contextRef="#ctx0" brushRef="#br0" timeOffset="3714.287">7482 366 16296 0 0,'-10'11'1109'0'0,"2"-1"0"0"0,-1 2 0 0 0,-3 7-1109 0 0,4-2 235 0 0,0 0 0 0 0,2 0-1 0 0,0 1 1 0 0,1 0 0 0 0,0 0-1 0 0,0 10-234 0 0,0 22 1016 0 0,0 41-1016 0 0,0-24 1333 0 0,-3 0-1 0 0,-4 3-1332 0 0,-3 21 759 0 0,0 46 913 0 0,3 66-1672 0 0,2 94 1701 0 0,9-117-736 0 0,9 15-965 0 0,1 79 582 0 0,-5-35 130 0 0,3-32-576 0 0,1 3-79 0 0,-6-107-50 0 0,1-35 51 0 0,11 264 724 0 0,-8-73-644 0 0,-3-97-100 0 0,2 37 46 0 0,-4 79-32 0 0,-16 51-52 0 0,6 149 180 0 0,9-362-160 0 0,-7 93-22 0 0,1-99 15 0 0,2 12 88 0 0,3-63-101 0 0,-8 391 0 0 0,5-347 0 0 0,-14 71 0 0 0,9-98 0 0 0,5-10 0 0 0,2 35 0 0 0,2-37 0 0 0,-6 45 0 0 0,-2-12-15 0 0,3 65 15 0 0,4-137-440 0 0,-2-1 0 0 0,0 1-1 0 0,-2 0 441 0 0,3-12-1039 0 0,0-7-507 0 0,0-2-77 0 0</inkml:trace>
  <inkml:trace contextRef="#ctx0" brushRef="#br0" timeOffset="4871.555">470 7429 11056 0 0,'-14'-15'1627'0'0,"8"9"3172"0"0,6 6-4729 0 0,0-1 0 0 0,-1 1-1 0 0,1 0 1 0 0,0-1 0 0 0,0 1 0 0 0,0-1-1 0 0,0 1 1 0 0,0-1 0 0 0,0 1 0 0 0,0 0 0 0 0,0-1-1 0 0,0 1 1 0 0,0-1 0 0 0,0 1 0 0 0,0 0-1 0 0,1-1 1 0 0,-1 1 0 0 0,0-1 0 0 0,0 1-1 0 0,0 0 1 0 0,1-1 0 0 0,-1 1 0 0 0,0-1-1 0 0,0 1 1 0 0,1 0 0 0 0,-1 0 0 0 0,0-1 0 0 0,0 1-1 0 0,1 0 1 0 0,-1-1 0 0 0,0 1 0 0 0,1 0-1 0 0,-1 0 1 0 0,1 0 0 0 0,-1-1 0 0 0,0 1-1 0 0,1 0 1 0 0,-1 0-70 0 0,16-9-214 0 0,17-2 510 0 0,1 2-1 0 0,0 1 0 0 0,0 2 1 0 0,30-2-296 0 0,-34 4 389 0 0,146-12 892 0 0,-58 6-815 0 0,191-17 239 0 0,-244 22-522 0 0,626-35 1379 0 0,76 9-1226 0 0,524 2 1008 0 0,-687 30-888 0 0,-79-1-88 0 0,283 22-368 0 0,-348-16 296 0 0,-366-6-282 0 0,37-1 25 0 0,135-2 292 0 0,-134 3-475 0 0,-76 2-2362 0 0,-31-1-6932 0 0</inkml:trace>
  <inkml:trace contextRef="#ctx0" brushRef="#br0" timeOffset="6115.198">6 3756 11520 0 0,'0'-3'528'0'0,"-2"0"-6"0"0,-1-2-99 0 0,3 4 866 0 0,0 1 429 0 0,0 5 2059 0 0,2 13-3028 0 0,30 144 1343 0 0,-6-41-1919 0 0,-8-25-15 0 0,-16-73-32 0 0,0-7 126 0 0,-2-29-25 0 0,7-305 898 0 0,-7 300-1125 0 0,1 0 0 0 0,0 1 0 0 0,1 0 0 0 0,2-1 0 0 0,-1 1 0 0 0,4-5 0 0 0,-7 22 0 0 0,0-1 0 0 0,0 1 0 0 0,0-1 0 0 0,0 1 0 0 0,0-1 0 0 0,1 1 0 0 0,-1-1 0 0 0,0 1 0 0 0,0-1 0 0 0,1 1 0 0 0,-1 0 0 0 0,0-1 0 0 0,1 1 0 0 0,-1-1 0 0 0,0 1 0 0 0,1 0 0 0 0,-1-1 0 0 0,1 1 0 0 0,-1 0 0 0 0,1-1 0 0 0,-1 1 0 0 0,1 0 0 0 0,-1 0 0 0 0,1 0 0 0 0,-1-1 0 0 0,1 1 0 0 0,-1 0 0 0 0,1 0 0 0 0,-1 0 0 0 0,1 0 0 0 0,-1 0 0 0 0,1 0 0 0 0,1 1 0 0 0,-1-1 0 0 0,0 0 0 0 0,0 1 0 0 0,0-1 0 0 0,0 1 0 0 0,0 0 0 0 0,0-1 0 0 0,0 1 0 0 0,0 0 0 0 0,0-1 0 0 0,0 1 0 0 0,0 1 0 0 0,5 4 0 0 0,-1 0 0 0 0,0 0 0 0 0,4 7 0 0 0,-9-13 0 0 0,15 22 5 0 0,-1 0-1 0 0,-1 1 1 0 0,-1 0-1 0 0,-2 1 0 0 0,0 0 1 0 0,4 18-5 0 0,-6-14 135 0 0,-2-5 96 0 0,-1-1 1 0 0,-1 1-1 0 0,0 2-231 0 0,-3-81 240 0 0,2 0 0 0 0,6-17-240 0 0,-9 69 28 0 0,1-10-10 0 0,1 0-1 0 0,1 0 1 0 0,0 0 0 0 0,1 0 0 0 0,0 0-1 0 0,1 1 1 0 0,5-11-18 0 0,-10 24 0 0 0,0-1 0 0 0,0 1 0 0 0,1-1 0 0 0,-1 1 1 0 0,0 0-1 0 0,0-1 0 0 0,0 1 0 0 0,1 0 0 0 0,-1-1 0 0 0,0 1 0 0 0,1 0 0 0 0,-1 0 0 0 0,0-1 0 0 0,0 1 0 0 0,1 0 0 0 0,-1 0 0 0 0,0 0 0 0 0,1-1 0 0 0,-1 1 0 0 0,1 0 1 0 0,-1 0-1 0 0,0 0 0 0 0,1 0 0 0 0,-1 0 0 0 0,0 0 0 0 0,1-1 0 0 0,-1 1 0 0 0,1 0 0 0 0,-1 0 0 0 0,0 0 0 0 0,1 0 0 0 0,-1 1 0 0 0,1-1 0 0 0,-1 0 0 0 0,1 0 0 0 0,0 1-1 0 0,0 0 1 0 0,0-1 0 0 0,0 1-1 0 0,0 0 1 0 0,0 0-1 0 0,0 0 1 0 0,-1 0-1 0 0,1 0 1 0 0,0 0-1 0 0,-1 0 1 0 0,1 0 0 0 0,13 30 81 0 0,12 76-611 0 0,0 28 530 0 0,-15-78-60 0 0,8 51-922 0 0,-15-83-92 0 0</inkml:trace>
  <inkml:trace contextRef="#ctx0" brushRef="#br0" timeOffset="7161.083">3854 1 18943 0 0,'-1'17'4545'0'0,"0"18"-2989"0"0,3 21-1473 0 0,0-24-83 0 0,-2-18 14 0 0,1-1 0 0 0,1 1 0 0 0,1 7-14 0 0,3 11 630 0 0,-4-18-284 0 0,-1-11-169 0 0,-1-4 4 0 0,2-13-103 0 0,-1 1-1 0 0,1 0 0 0 0,1 0 0 0 0,4-12-77 0 0,1-3 14 0 0,-4 8 21 0 0,2 1 0 0 0,5-13-35 0 0,-8 24-23 0 0,1 1 0 0 0,0-1 0 0 0,0 1 0 0 0,0 0 0 0 0,1 1 0 0 0,0-1 0 0 0,5-5 23 0 0,-9 12-1 0 0,0-1 0 0 0,-1 0 0 0 0,1 1 0 0 0,-1-1 0 0 0,1 1 0 0 0,0-1 0 0 0,0 1 0 0 0,-1-1-1 0 0,1 1 1 0 0,0 0 0 0 0,0-1 0 0 0,-1 1 0 0 0,1 0 0 0 0,0 0 0 0 0,0-1 0 0 0,0 1 0 0 0,0 0 0 0 0,-1 0 0 0 0,1 0 0 0 0,0 0 0 0 0,0 0 0 0 0,0 0-1 0 0,0 0 1 0 0,-1 0 0 0 0,1 1 0 0 0,0-1 1 0 0,1 1-1 0 0,0 0-1 0 0,-1-1 0 0 0,1 1 1 0 0,-1 1-1 0 0,1-1 0 0 0,-1 0 1 0 0,1 0-1 0 0,-1 0 0 0 0,0 1 1 0 0,1-1-1 0 0,-1 1 0 0 0,0-1 2 0 0,3 5-3 0 0,0 1 0 0 0,0-1 0 0 0,-1 1-1 0 0,0-1 1 0 0,2 7 3 0 0,4 13 22 0 0,-2-1 0 0 0,-1 1 0 0 0,-1 0 0 0 0,1 11-22 0 0,1 16 793 0 0,-7-52-593 0 0,11-18 311 0 0,-1-2-465 0 0,0 0-1 0 0,-1-1 1 0 0,-1 0 0 0 0,1-6-46 0 0,16-37 25 0 0,-7 29-23 0 0,-17 31 4 0 0,1 1 1 0 0,0-1 0 0 0,0 1 0 0 0,0 0 0 0 0,0 0 0 0 0,0 0 0 0 0,0 0 0 0 0,0 0-1 0 0,0 0 1 0 0,1 0 0 0 0,-1 1 0 0 0,1-1-7 0 0,-2 2 16 0 0,0 0 0 0 0,1 0 1 0 0,-1 0-1 0 0,0 0 0 0 0,0 0 0 0 0,1 0 0 0 0,-1 0 0 0 0,0 0 1 0 0,0 0-1 0 0,0 1 0 0 0,0-1 0 0 0,1 1 0 0 0,-1-1 0 0 0,0 0 0 0 0,0 1 1 0 0,0 0-1 0 0,0-1 0 0 0,0 1 0 0 0,0 0 0 0 0,0-1 0 0 0,0 1 1 0 0,0 0-1 0 0,0 0 0 0 0,-1 0 0 0 0,1 0 0 0 0,0 0 0 0 0,0 0 0 0 0,-1 0 1 0 0,1 0-1 0 0,0 1-16 0 0,3 4 60 0 0,0 1-1 0 0,-1 0 1 0 0,1 0 0 0 0,0 2-60 0 0,12 36 336 0 0,-1 1 0 0 0,2 15-336 0 0,-5 7-8396 0 0,-9-49-871 0 0</inkml:trace>
  <inkml:trace contextRef="#ctx0" brushRef="#br0" timeOffset="10167.989">3459 3282 4144 0 0,'0'0'319'0'0,"-7"-15"3147"0"0,7 15-3320 0 0,0 0-1 0 0,0 0 1 0 0,0 0-1 0 0,0 0 1 0 0,0 0-1 0 0,0-1 1 0 0,-1 1-1 0 0,1 0 1 0 0,0 0-1 0 0,0 0 1 0 0,0 0-1 0 0,0 0 1 0 0,0 0-1 0 0,0 0 1 0 0,0 0-1 0 0,0 0 1 0 0,0 0-1 0 0,0 0 1 0 0,0-1-1 0 0,0 1 1 0 0,0 0-1 0 0,0 0 1 0 0,0 0-1 0 0,-1 0 1 0 0,1 0-1 0 0,0 0 1 0 0,0 0-1 0 0,0 0 1 0 0,0 0-1 0 0,0 0 1 0 0,0 0-1 0 0,0 0 1 0 0,0 0-1 0 0,0 0 1 0 0,-1 0-1 0 0,1 0 1 0 0,0 0-1 0 0,0 0 1 0 0,0 0-1 0 0,0 0 1 0 0,0 0-1 0 0,0 0 1 0 0,0 0-1 0 0,0 0 1 0 0,0 0-1 0 0,0 0 1 0 0,-1 0-1 0 0,1 0 1 0 0,0 0-1 0 0,0 0 1 0 0,0 0-1 0 0,0 1 1 0 0,0-1-1 0 0,0 0 1 0 0,0 0-1 0 0,0 0 1 0 0,0 0-1 0 0,0 0 1 0 0,0 0-1 0 0,0 0 1 0 0,0 0-1 0 0,0 0 1 0 0,0 0-1 0 0,-1 0 1 0 0,1 1-1 0 0,0-1 1 0 0,0 0-146 0 0,-6 11 2633 0 0,-6 21-3619 0 0,11-28 1892 0 0,-7 20-421 0 0,2 0-1 0 0,0 0 0 0 0,2 1 0 0 0,0 0 1 0 0,1 15-485 0 0,2 41 1795 0 0,3 7-1795 0 0,0 39 751 0 0,0 99 379 0 0,3-168-532 0 0,2 0 1 0 0,12 50-599 0 0,-2-39 506 0 0,19 45-506 0 0,-22-76 52 0 0,2 0 0 0 0,1-2 0 0 0,16 24-52 0 0,-14-32 45 0 0,1 0-1 0 0,2-2 0 0 0,0-1 0 0 0,1 0 0 0 0,2-2 1 0 0,0-1-1 0 0,19 12-44 0 0,-24-20 32 0 0,1 0 1 0 0,0-2 0 0 0,1 0-1 0 0,0-2 1 0 0,1 0 0 0 0,0-2-1 0 0,1 0 1 0 0,20 3-33 0 0,-24-7 41 0 0,0-1 0 0 0,1-1 0 0 0,-1-1 0 0 0,1-1 0 0 0,-1 0 0 0 0,1-2 0 0 0,0 0 1 0 0,-1-1-1 0 0,0-1 0 0 0,14-6-41 0 0,-1-1 133 0 0,0-1 0 0 0,0-2 0 0 0,-2-2 0 0 0,29-18-133 0 0,-39 20 60 0 0,0-1 1 0 0,-1-1-1 0 0,0-1 0 0 0,-1 0 0 0 0,-1-2 0 0 0,-1 0 0 0 0,1-3-60 0 0,16-27 162 0 0,3-9-162 0 0,-29 45 26 0 0,-2 3 84 0 0,-1-1 1 0 0,0 1-1 0 0,0-5-110 0 0,3-6 101 0 0,4-12 8 0 0,-2-1 0 0 0,-1 0 0 0 0,2-19-109 0 0,9-35 233 0 0,-1 13-9 0 0,-4 0 0 0 0,2-38-224 0 0,-8 19 700 0 0,-3-59-700 0 0,-1-142 87 0 0,-5 285-62 0 0,0 3-2 0 0,0 1 0 0 0,0-1 0 0 0,0 0 0 0 0,2-5-23 0 0,-1 10 0 0 0,-1-1 0 0 0,0 0 0 0 0,1 1 0 0 0,-1-1 0 0 0,0 0 0 0 0,0 1 0 0 0,-1-1 0 0 0,1 0 0 0 0,0 1 0 0 0,-1-1 0 0 0,0 2 3 0 0,0-1 0 0 0,0 1 0 0 0,0 0 0 0 0,0 0 0 0 0,0 1 0 0 0,0-1 0 0 0,0 0 0 0 0,0 0 0 0 0,-1 0-1 0 0,1 1 1 0 0,0-1 0 0 0,0 1 0 0 0,-1-1 0 0 0,1 1 0 0 0,-2-1-3 0 0,1 0 9 0 0,-6-1 1 0 0,1 0-1 0 0,-1 1 0 0 0,0-1 0 0 0,-2 1-9 0 0,2 0 6 0 0,-1 0-1 0 0,1-1 1 0 0,-1 0-1 0 0,0-1-5 0 0,1 0 0 0 0,-13-5 0 0 0,-1 1 0 0 0,-8-1 0 0 0,26 7-13 0 0,3 1-53 0 0,3 1 51 0 0,-1 0-1 0 0,1-1 0 0 0,0 1 0 0 0,0 0 0 0 0,0-1 1 0 0,0 1-1 0 0,-1-1 0 0 0,1 1 0 0 0,1-1 16 0 0,-2 0-3 0 0,18 3-10 0 0,1-1 0 0 0,0 0-1 0 0,0-2 1 0 0,15-1 13 0 0,6 0-11 0 0,-12 1 11 0 0,51 1 0 0 0,-73-1-333 0 0,-1 0-1 0 0,1 0 1 0 0,0-1-1 0 0,0 0 1 0 0,-1 0-1 0 0,1 0 1 0 0,-1-1-1 0 0,5-2 334 0 0,4-2-1822 0 0,1-1 0 0 0,10-7 1822 0 0,-25 13-1968 0 0</inkml:trace>
  <inkml:trace contextRef="#ctx0" brushRef="#br0" timeOffset="10847.825">3240 3274 17935 0 0,'0'0'827'0'0,"0"0"-22"0"0,0 0-413 0 0,-17-14 5680 0 0,17 14-6022 0 0,0 0-1 0 0,0 0 0 0 0,0 0 1 0 0,0 0-1 0 0,0 0 0 0 0,0 0 1 0 0,0 0-1 0 0,0 0 0 0 0,0 0 1 0 0,0 0-1 0 0,0 0 0 0 0,0 0 1 0 0,0 0-1 0 0,0 0 0 0 0,0-1 1 0 0,0 1-1 0 0,0 0 0 0 0,0 0 1 0 0,1 0-1 0 0,-1 0 0 0 0,0 0 1 0 0,0 0-1 0 0,0 0 0 0 0,-1 0 1 0 0,1 0-1 0 0,0 0 0 0 0,0 0 1 0 0,0 0-1 0 0,0 0 0 0 0,0 0 1 0 0,0 0-1 0 0,0 0 0 0 0,0-1 1 0 0,0 1-1 0 0,0 0 0 0 0,0 0 1 0 0,0 0-1 0 0,0 0 0 0 0,0 0 1 0 0,0 0-1 0 0,0 0 0 0 0,0 0 1 0 0,0 0-1 0 0,0 0 0 0 0,0 0 1 0 0,0 0-1 0 0,0 0 0 0 0,0 0 1 0 0,0 0-1 0 0,0 0 0 0 0,0 0 1 0 0,-1 0-1 0 0,1 0 0 0 0,0 0 1 0 0,0 0-1 0 0,0 0 0 0 0,0 0 1 0 0,0 0-1 0 0,0 0 0 0 0,0 0 1 0 0,0 0-1 0 0,0 0-49 0 0,8-2 710 0 0,10 0-543 0 0,48 4 97 0 0,-27-1 72 0 0,0-1 0 0 0,-1-2 0 0 0,34-6-336 0 0,-49 3-489 0 0,0 2 0 0 0,1 1 0 0 0,0 0 489 0 0,-17 3-1718 0 0,-1 2-5335 0 0,0 0-1988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2:14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412 509 15288 0 0,'0'0'697'0'0,"-6"17"309"0"0,6-15-715 0 0,-1 0 53 0 0,1 1 1 0 0,0-1-1 0 0,1 0 0 0 0,-1 0 1 0 0,0 1-1 0 0,0-1 0 0 0,1 0 0 0 0,0 0 1 0 0,-1 1-1 0 0,1-1 0 0 0,0 0 1 0 0,0 0-1 0 0,1 1-344 0 0,0 2 200 0 0,0 0-1 0 0,-1 0 1 0 0,0 0-1 0 0,1 0 1 0 0,-2 1 0 0 0,1-1-1 0 0,0 1-199 0 0,2 16 766 0 0,5 22 1935 0 0,1 39-2701 0 0,4 23 1289 0 0,12 36 779 0 0,4 120-2068 0 0,-7 187 1001 0 0,-21 1-306 0 0,-15 12-259 0 0,5 92-244 0 0,4-196-98 0 0,0 11 4 0 0,6-136-32 0 0,3-75-15 0 0,-4-140-44 0 0,5 248 61 0 0,-3-172-164 0 0,-2-94-35 0 0,0 0-18 0 0,0 0-147 0 0,0 0-604 0 0,0 0-263 0 0,0 0-1786 0 0,0-2-6935 0 0</inkml:trace>
  <inkml:trace contextRef="#ctx0" brushRef="#br0" timeOffset="1650.669">436 506 7168 0 0,'0'0'165'0'0,"0"0"22"0"0,0 0 6 0 0,1 0 192 0 0,3-2 106 0 0,1 1-45 0 0,2-1 288 0 0,32-4 3613 0 0,6-1-2025 0 0,-18 5-1611 0 0,0 2 0 0 0,1 0 0 0 0,-1 2 0 0 0,0 1 0 0 0,13 4-711 0 0,-10-2 542 0 0,0-2 0 0 0,0-1 0 0 0,11-1-542 0 0,92-6 876 0 0,-66 2-652 0 0,15-1 176 0 0,0 5 0 0 0,36 5-400 0 0,128 11 56 0 0,200-13-56 0 0,-42-3 0 0 0,330-4 1992 0 0,-720 3-1992 0 0,390-18 0 0 0,-244 9 0 0 0,-26 3 0 0 0,-32 0 0 0 0,134-14 0 0 0,-2-7 0 0 0,-101 16 0 0 0,-6 1 0 0 0,-10 0 11 0 0,23 5-11 0 0,-90 3 31 0 0,-23 1 216 0 0,-6 0-879 0 0,1 1 1 0 0,15 1 631 0 0,-23 0-1180 0 0,-2-1-18 0 0</inkml:trace>
  <inkml:trace contextRef="#ctx0" brushRef="#br0" timeOffset="2953.358">5106 370 17135 0 0,'0'0'2'0'0,"-1"-3"268"0"0,1 0 0 0 0,-1 0 1 0 0,0 0-1 0 0,1 0 0 0 0,0 0 0 0 0,-1 0 1 0 0,1-2-271 0 0,0 4 189 0 0,0 1 48 0 0,-7 5 359 0 0,3 2-501 0 0,0-1 1 0 0,0 1-1 0 0,1-1 0 0 0,0 1 0 0 0,0 0 0 0 0,1 0 0 0 0,-1 1 0 0 0,1 3-95 0 0,-4 7 219 0 0,-12 44 77 0 0,2 0-1 0 0,-3 38-295 0 0,1 51 439 0 0,-16 319 3347 0 0,21-5-586 0 0,3-189-2229 0 0,4-158-694 0 0,4-84-205 0 0,-5 270 704 0 0,9 100 312 0 0,-6-261-853 0 0,8 11-235 0 0,-2-30 256 0 0,-7 33-256 0 0,1-61 45 0 0,4-25-45 0 0,6 28 0 0 0,-2-42 0 0 0,-3 20 0 0 0,-6 51 0 0 0,0 14 0 0 0,9-86 0 0 0,-2-37 0 0 0,-1 1 0 0 0,-1 13 0 0 0,-10 130-861 0 0,9-159 706 0 0,1-1 0 0 0,0 1 0 0 0,0 0 0 0 0,1-1 0 0 0,-1 1 0 0 0,1 0 0 0 0,-1-1 0 0 0,1 1 1 0 0,0 0-1 0 0,0-1 0 0 0,1 2 155 0 0,0-4-1643 0 0</inkml:trace>
  <inkml:trace contextRef="#ctx0" brushRef="#br0" timeOffset="4362.865">474 4776 8752 0 0,'2'-14'-162'0'0,"-2"13"430"0"0,1 0 0 0 0,-1 0 1 0 0,0 0-1 0 0,1 0 0 0 0,-1 0 0 0 0,1 1 1 0 0,-1-1-1 0 0,1 0 0 0 0,0 0 0 0 0,-1 1 0 0 0,1-1 1 0 0,0 0-1 0 0,0 0 0 0 0,-1 1 0 0 0,2-1-268 0 0,0 0 388 0 0,-1 0 0 0 0,1 1-1 0 0,0-1 1 0 0,0 1 0 0 0,0-1 0 0 0,0 1-1 0 0,0 0 1 0 0,0 0 0 0 0,0-1-1 0 0,0 1 1 0 0,0 1 0 0 0,0-1-1 0 0,0 0 1 0 0,0 1 0 0 0,1-1-388 0 0,31 5 1568 0 0,16-2-1568 0 0,19 4 474 0 0,-15-2-319 0 0,-1-2-1 0 0,14-2-154 0 0,108-7 927 0 0,-141 4-612 0 0,-11 1-211 0 0,216-7 1169 0 0,91 16-224 0 0,-1 1-722 0 0,121-15-293 0 0,-1 1 455 0 0,-190 6 186 0 0,243-2 191 0 0,379-5 405 0 0,-791 6-1287 0 0,211 3-191 0 0,-221-2-1138 0 0,-56-1-198 0 0</inkml:trace>
  <inkml:trace contextRef="#ctx0" brushRef="#br0" timeOffset="5938.104">27 2698 9672 0 0,'-14'-11'886'0'0,"4"3"1016"0"0,10 8-1724 0 0,0 0 0 0 0,0 0-1 0 0,0 0 1 0 0,0 0 0 0 0,0 0-1 0 0,0 0 1 0 0,0 0-1 0 0,0 0 1 0 0,0 0 0 0 0,0 0-1 0 0,0 0 1 0 0,0 1 0 0 0,0-1-1 0 0,0 0 1 0 0,0 0 0 0 0,0 0-1 0 0,0 0 1 0 0,0 0-1 0 0,0 0 1 0 0,0 0 0 0 0,0 0-1 0 0,0 0 1 0 0,0 0 0 0 0,0 0-1 0 0,0 0 1 0 0,-1 0-1 0 0,1 1 1 0 0,0-1 0 0 0,0 0-1 0 0,0 0 1 0 0,0 0 0 0 0,0 0-1 0 0,0 0 1 0 0,0 0 0 0 0,0 0-1 0 0,0 0 1 0 0,0 0-1 0 0,0 0 1 0 0,0 0 0 0 0,0 0-1 0 0,-1 0 1 0 0,1 0 0 0 0,0 0-1 0 0,0 0 1 0 0,0 0-1 0 0,0 0 1 0 0,0 0 0 0 0,0 0-1 0 0,0 0 1 0 0,0 0 0 0 0,0 0-1 0 0,0 0 1 0 0,0 0 0 0 0,-1 0-1 0 0,1 0 1 0 0,0 0-1 0 0,0 0 1 0 0,0 0 0 0 0,0 0-178 0 0,7 34 652 0 0,-1 0 0 0 0,-2 1 1 0 0,0 23-653 0 0,-2-16 201 0 0,4 125 947 0 0,-5-263 36 0 0,9-47-1184 0 0,-8 127 14 0 0,0 2 0 0 0,2-1 0 0 0,0 0 0 0 0,0 1 0 0 0,5-9-14 0 0,-5 14 69 0 0,-1 1 1 0 0,2 0-1 0 0,-1 0 1 0 0,1 0 0 0 0,1 1-1 0 0,-1 0 1 0 0,1 0 0 0 0,1 0-1 0 0,5-5-69 0 0,-10 10 24 0 0,1 0 0 0 0,-1 1 0 0 0,0-1 0 0 0,1 1 0 0 0,-1-1 0 0 0,1 1 0 0 0,-1 0 1 0 0,1 0-1 0 0,0 0 0 0 0,0 0 0 0 0,-1 1 0 0 0,1-1 0 0 0,0 1 0 0 0,0-1 0 0 0,0 1 0 0 0,0 0 0 0 0,0 0 0 0 0,-1 1 0 0 0,1-1 0 0 0,0 0 0 0 0,0 1 0 0 0,2 0-24 0 0,-1 1 14 0 0,-1-1-1 0 0,1 1 1 0 0,-1 0-1 0 0,0 0 0 0 0,0 0 1 0 0,0 0-1 0 0,0 1 1 0 0,0-1-1 0 0,0 1 1 0 0,0 0-1 0 0,-1 0 0 0 0,1 0 1 0 0,-1 0-1 0 0,0 0 1 0 0,0 0-1 0 0,1 3-13 0 0,2 5 7 0 0,0 1-1 0 0,-1 0 1 0 0,0 0 0 0 0,-1 0-1 0 0,0 1 1 0 0,-1-1-1 0 0,1 13-6 0 0,-1 19 70 0 0,-3 29-70 0 0,0-22 12 0 0,1 35-2436 0 0,0-63 1072 0 0</inkml:trace>
  <inkml:trace contextRef="#ctx0" brushRef="#br0" timeOffset="7485.713">2747 1 16184 0 0,'0'0'365'0'0,"0"0"56"0"0,0 0 24 0 0,0 0-55 0 0,2 16 732 0 0,2 23-421 0 0,-1 0 0 0 0,-3 25-701 0 0,0-26 85 0 0,1 1-1 0 0,6 31-84 0 0,-5-51 85 0 0,-1-13-25 0 0,-1-1 0 0 0,1 0 0 0 0,-1 0 0 0 0,2 1-1 0 0,-1-1 1 0 0,0 0 0 0 0,3 4-60 0 0,-4-9 112 0 0,0 0 255 0 0,3-25 1935 0 0,1-9-1691 0 0,-4 31-614 0 0,-2-44 261 0 0,3-30-258 0 0,0 63 18 0 0,0 0 0 0 0,1 0 0 0 0,1 0 0 0 0,0 0 0 0 0,1 0 0 0 0,1 1 0 0 0,4-10-18 0 0,-7 20 22 0 0,-1 0-1 0 0,1 0 1 0 0,0 0 0 0 0,0 0-1 0 0,0 0 1 0 0,0 1-1 0 0,1-1 1 0 0,-1 1 0 0 0,1 0-1 0 0,-1 0 1 0 0,1 0 0 0 0,0 0-1 0 0,0 0 1 0 0,0 0-1 0 0,0 1 1 0 0,0-1 0 0 0,0 1-1 0 0,0 0 1 0 0,0 0-1 0 0,1 0 1 0 0,-1 1 0 0 0,0-1-1 0 0,1 1 1 0 0,-1 0-1 0 0,1-1 1 0 0,1 2-22 0 0,0-1 43 0 0,-1 0 0 0 0,0 1 0 0 0,0 0 0 0 0,0 0-1 0 0,0 0 1 0 0,0 1 0 0 0,0-1 0 0 0,0 1 0 0 0,0 0 0 0 0,-1 0 0 0 0,1 0 0 0 0,-1 1 0 0 0,1-1 0 0 0,-1 1-1 0 0,0 0 1 0 0,0 0 0 0 0,0 0 0 0 0,0 0 0 0 0,-1 0 0 0 0,1 1 0 0 0,0 1-43 0 0,3 6 13 0 0,-1 0 0 0 0,0 0 1 0 0,-1 1-1 0 0,-1-1 0 0 0,0 1 1 0 0,0 0-1 0 0,0 5-13 0 0,2 23 68 0 0,-1 22-68 0 0,-4-53 0 0 0,-2 52-1758 0 0,1-42-7035 0 0</inkml:trace>
  <inkml:trace contextRef="#ctx0" brushRef="#br0" timeOffset="12199.586">2646 1979 11520 0 0,'-2'-6'215'0'0,"-1"0"0"0"0,1 1 0 0 0,0-1 0 0 0,1 0 0 0 0,-1 0 0 0 0,0-5-215 0 0,-1-7 1837 0 0,-3 1 3617 0 0,7 20-3019 0 0,9 21 2011 0 0,22 59-3078 0 0,2 11-452 0 0,15 46 129 0 0,-6 35-804 0 0,-16-60 78 0 0,7 5-319 0 0,14 33 173 0 0,22 76 369 0 0,-42-132-356 0 0,-6-29-95 0 0,-18-59-58 0 0,0 0 0 0 0,0 0 1 0 0,1 0-1 0 0,0-1 1 0 0,0 0-1 0 0,3 2-33 0 0,-8-10 1 0 0,0 1 0 0 0,1-1 1 0 0,-1 0-1 0 0,0 1 0 0 0,1-1 0 0 0,-1 0 0 0 0,0 1 1 0 0,1-1-1 0 0,-1 0 0 0 0,0 0 0 0 0,1 1 0 0 0,-1-1 0 0 0,1 0 1 0 0,-1 0-1 0 0,1 0 0 0 0,-1 1 0 0 0,1-1 0 0 0,-1 0 1 0 0,0 0-1 0 0,1 0 0 0 0,-1 0 0 0 0,1 0 0 0 0,-1 0 1 0 0,1 0-1 0 0,-1 0 0 0 0,1 0 0 0 0,-1 0 0 0 0,1 0 0 0 0,-1 0 1 0 0,0-1-1 0 0,1 1 0 0 0,-1 0 0 0 0,1 0 0 0 0,-1 0 1 0 0,1-1-1 0 0,-1 1 0 0 0,0 0 0 0 0,1 0 0 0 0,-1-1 1 0 0,0 1-1 0 0,1 0 0 0 0,-1-1 0 0 0,0 1 0 0 0,1 0 0 0 0,-1-1 1 0 0,0 1-1 0 0,0-1 0 0 0,1 1-1 0 0,10-22 75 0 0,-10 19-71 0 0,10-23-5 0 0,-1-1 0 0 0,0-4 1 0 0,23-102 11 0 0,-31 126-9 0 0,24-135 192 0 0,-5-12-194 0 0,-13 86 48 0 0,-3 35-39 0 0,16-125 297 0 0,27-91-306 0 0,-31 174 0 0 0,-2 11 0 0 0,19-54 0 0 0,-5 32 0 0 0,-27 81 0 0 0,1-3 0 0 0,0 1 0 0 0,0-1 0 0 0,-1 0 0 0 0,0 0 0 0 0,-1 0 0 0 0,1-5 0 0 0,0 4-5776 0 0,-2 9 3696 0 0</inkml:trace>
  <inkml:trace contextRef="#ctx0" brushRef="#br0" timeOffset="12560.232">3570 1697 21967 0 0,'0'0'498'0'0,"20"25"3090"0"0,47 59-1733 0 0,29 40-1600 0 0,-46-42-1069 0 0,-41-63-2665 0 0,-6-12-5247 0 0</inkml:trace>
  <inkml:trace contextRef="#ctx0" brushRef="#br0" timeOffset="12909.781">3835 1671 21743 0 0,'0'0'496'0'0,"-16"0"1392"0"0,14 1-1816 0 0,0 0 0 0 0,0 0-1 0 0,0 0 1 0 0,1 0 0 0 0,-1 0 0 0 0,0 0-1 0 0,0 1 1 0 0,1-1 0 0 0,-1 1-1 0 0,1 0 1 0 0,-1-1 0 0 0,1 1 0 0 0,0 0-1 0 0,-1 0 1 0 0,1-1 0 0 0,0 1-1 0 0,0 0 1 0 0,0 2-72 0 0,-3 5 699 0 0,1 1 0 0 0,0 0 0 0 0,-1 6-699 0 0,-1 7 533 0 0,-9 29-576 0 0,3 1 0 0 0,2 1 0 0 0,3 0 0 0 0,2 2 43 0 0,-3 16-2086 0 0,6-64 382 0 0,-1-3-79 0 0</inkml:trace>
  <inkml:trace contextRef="#ctx0" brushRef="#br0" timeOffset="13243.037">3557 1993 20791 0 0,'0'0'952'0'0,"0"0"-20"0"0,0 0-486 0 0,9-9 2435 0 0,13-1-2077 0 0,-1 1-1 0 0,1 1 1 0 0,1 1 0 0 0,21-5-804 0 0,2 0 526 0 0,90-26-2940 0 0,-116 33 1124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1:40.523"/>
    </inkml:context>
    <inkml:brush xml:id="br0">
      <inkml:brushProperty name="width" value="0.05" units="cm"/>
      <inkml:brushProperty name="height" value="0.05" units="cm"/>
      <inkml:brushProperty name="color" value="#004F8B"/>
    </inkml:brush>
    <inkml:brush xml:id="br1">
      <inkml:brushProperty name="width" value="0.05" units="cm"/>
      <inkml:brushProperty name="height" value="0.05" units="cm"/>
      <inkml:brushProperty name="color" value="#E71224"/>
    </inkml:brush>
    <inkml:brush xml:id="br2">
      <inkml:brushProperty name="width" value="0.05" units="cm"/>
      <inkml:brushProperty name="height" value="0.05" units="cm"/>
      <inkml:brushProperty name="color" value="#F6630D"/>
    </inkml:brush>
    <inkml:brush xml:id="br3">
      <inkml:brushProperty name="width" value="0.05" units="cm"/>
      <inkml:brushProperty name="height" value="0.05" units="cm"/>
      <inkml:brushProperty name="color" value="#FFC114"/>
    </inkml:brush>
    <inkml:brush xml:id="br4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389 331 6448 0 0,'0'0'498'0'0,"-6"20"3317"0"0,7-15-2704 0 0,0 1 0 0 0,0-1 0 0 0,0 0 0 0 0,0 0 0 0 0,1 0 0 0 0,1 3-1111 0 0,0-1 477 0 0,-1 0 0 0 0,0 0-1 0 0,0 0 1 0 0,-1 1-477 0 0,3 42 1694 0 0,-3 1-1 0 0,-2 0 0 0 0,-3 11-1693 0 0,0-8 581 0 0,3 0-1 0 0,4 40-580 0 0,3 8 758 0 0,-3-37-332 0 0,31 591 1526 0 0,-34-465-1443 0 0,-2-23-267 0 0,0-51-110 0 0,2 193 369 0 0,9-11-288 0 0,2 146 118 0 0,-10-270-285 0 0,-2 188 113 0 0,-7 186 132 0 0,5 6-291 0 0,4-347 0 0 0,-1 230 0 0 0,-10-17 135 0 0,11-294 59 0 0,-5 234-472 0 0,2-122 307 0 0,2-163-45 0 0,0 362 25 0 0,2-341-602 0 0,4-108-2528 0 0,-1-2 1474 0 0</inkml:trace>
  <inkml:trace contextRef="#ctx0" brushRef="#br0" timeOffset="5603.679">410 375 11056 0 0,'0'0'505'0'0,"0"0"-9"0"0,0 0-211 0 0,0 0 285 0 0,0 0 155 0 0,0 0 38 0 0,0 0-30 0 0,18-11 1492 0 0,-12 10-2060 0 0,-1 0-1 0 0,1 0 0 0 0,0 0 1 0 0,-1 0-1 0 0,1 1 1 0 0,0 0-1 0 0,0 0 1 0 0,-1 1-1 0 0,1 0 1 0 0,1 0-165 0 0,14 1 563 0 0,40 2 400 0 0,-22 0-472 0 0,1-3 0 0 0,23-2-491 0 0,326-17 2256 0 0,-155 21-1676 0 0,53-2-640 0 0,-77-12 76 0 0,36-2 442 0 0,4 12-458 0 0,-9 2 14 0 0,73-13 143 0 0,1 0 758 0 0,219-9-479 0 0,-522 21-408 0 0,250-6 100 0 0,-157 1-144 0 0,0-1 0 0 0,-44 6-44 0 0,-16 1-56 0 0,-22 1-2684 0 0,-19 0-5655 0 0</inkml:trace>
  <inkml:trace contextRef="#ctx0" brushRef="#br0" timeOffset="8367.511">4435 283 4144 0 0,'0'0'319'0'0,"-9"17"3688"0"0,2-3-2738 0 0,1 0 0 0 0,0 0 0 0 0,1 0 0 0 0,0 1 0 0 0,1 0 0 0 0,1 0 0 0 0,0 0 0 0 0,1 3-1269 0 0,-1 15 976 0 0,2 0 0 0 0,1-1 0 0 0,2 11-976 0 0,2 103 3201 0 0,-10 71-3201 0 0,6-217 0 0 0,-2 42 492 0 0,-2 302 1520 0 0,7-220-1228 0 0,-12 107-784 0 0,5-142 309 0 0,7 58-309 0 0,0-20 230 0 0,-5-39-161 0 0,2 47-5 0 0,-1 10-21 0 0,0-54-22 0 0,8 264 163 0 0,1 2 24 0 0,0-11-107 0 0,0 112 54 0 0,-8-178 37 0 0,16 42-192 0 0,-11-199 227 0 0,-6 29-227 0 0,0-6 64 0 0,5-57 99 0 0,5 19-163 0 0,-1-20 146 0 0,-3 19-146 0 0,-7 17 115 0 0,1-1-63 0 0,6 4-52 0 0,-4-109 25 0 0,-1 148-17 0 0,-1-70 101 0 0,1-57-69 0 0,-1 26 36 0 0,3 1 0 0 0,7 31-76 0 0,0-15 196 0 0,-3 7-196 0 0,-5-65 7 0 0,9 72 127 0 0,-4-41-76 0 0,-4-29-67 0 0,-2 0 1 0 0,-1 1-1 0 0,-1-1 0 0 0,-4 19 9 0 0,-10 64-53 0 0,8-55 182 0 0,3-31-95 0 0,0 18-34 0 0,0 11 95 0 0,2-22-9 0 0,0 19-86 0 0,2-12 59 0 0,-4 19-59 0 0,-1 3 69 0 0,3-25-69 0 0,1-17 0 0 0,1-1 0 0 0,1 1 0 0 0,0 0 0 0 0,2 15 0 0 0,-1-27-501 0 0,0 0 701 0 0,0 0 0 0 0,0-1 0 0 0,0 1 0 0 0,0 0 0 0 0,1 0-200 0 0,6 6-2149 0 0,5-5-5935 0 0,-6-5-1285 0 0</inkml:trace>
  <inkml:trace contextRef="#ctx0" brushRef="#br0" timeOffset="9485.234">604 7482 7368 0 0,'-28'-3'922'0'0,"-14"-7"1383"0"0,5 0-918 0 0,35 10-1054 0 0,0 0-1 0 0,0-1 0 0 0,-1 1 0 0 0,1 0 0 0 0,0 0 1 0 0,0 0-1 0 0,0 1 0 0 0,-1-1 0 0 0,1 0 1 0 0,0 1-1 0 0,0 0-332 0 0,1-1 225 0 0,1 0-7 0 0,0 0 16 0 0,0 0 79 0 0,0 0 37 0 0,15 6 1360 0 0,8-6-681 0 0,0 0 0 0 0,0-1 0 0 0,12-3-1029 0 0,27-2 695 0 0,203-16 296 0 0,31-1-345 0 0,-154 18-313 0 0,189-2-17 0 0,10-1-189 0 0,-70 2 728 0 0,56 13-855 0 0,-215 0 92 0 0,251 19 30 0 0,29-3-43 0 0,-339-21-82 0 0,210 11 295 0 0,-165-10-205 0 0,54 1 32 0 0,-130-4-197 0 0,257 0-1019 0 0,-266 0 578 0 0</inkml:trace>
  <inkml:trace contextRef="#ctx0" brushRef="#br0" timeOffset="13443.865">13 3882 17791 0 0,'-12'-10'2082'0'0,"12"10"-1413"0"0,0 0 224 0 0,0 0 41 0 0,0 0-117 0 0,0 1-786 0 0,1 0-1 0 0,-1 1 1 0 0,0-1-1 0 0,1 0 1 0 0,-1 1 0 0 0,0-1-1 0 0,0 0 1 0 0,0 1-1 0 0,0-1 1 0 0,0 2-31 0 0,0 1 86 0 0,16 77 1043 0 0,-4 1 1 0 0,-3 4-1130 0 0,-9-81-60 0 0,1 9 397 0 0,-5-23 242 0 0,-7-38-174 0 0,3 0 0 0 0,0-20-405 0 0,5 46 0 0 0,1-1 0 0 0,1 0 0 0 0,1 1 0 0 0,1-1 0 0 0,1 0 0 0 0,1 0 0 0 0,-2 17 8 0 0,0 0-1 0 0,1 0 1 0 0,0 1 0 0 0,0-1-1 0 0,0 0 1 0 0,0 1 0 0 0,1 0-1 0 0,0-1 1 0 0,0 1 0 0 0,0 0-1 0 0,2-2-7 0 0,-4 5 2 0 0,1 0 1 0 0,-1 0-1 0 0,0 0 0 0 0,0 0 1 0 0,0 0-1 0 0,1 0 0 0 0,-1 0 0 0 0,1 1 1 0 0,-1-1-1 0 0,1 0 0 0 0,-1 1 0 0 0,1-1 1 0 0,-1 1-1 0 0,1 0 0 0 0,-1-1 0 0 0,1 1 1 0 0,-1 0-1 0 0,1 0 0 0 0,0 0 1 0 0,-1 0-1 0 0,1 0 0 0 0,-1 0 0 0 0,1 1 1 0 0,-1-1-1 0 0,1 1 0 0 0,-1-1 0 0 0,1 1 1 0 0,-1-1-1 0 0,1 1 0 0 0,-1 0 1 0 0,1-1-1 0 0,-1 1 0 0 0,0 0 0 0 0,0 0 1 0 0,1 0-1 0 0,-1 0 0 0 0,1 1-2 0 0,2 3 0 0 0,1 0 0 0 0,-1 1 0 0 0,1-1 0 0 0,-2 1 0 0 0,1 0 0 0 0,-1 0 0 0 0,1 0 0 0 0,-2 1 0 0 0,1-1 0 0 0,-1 1 0 0 0,0-1 0 0 0,0 3 0 0 0,2 7 0 0 0,-1-1 0 0 0,-1 1 0 0 0,-1 0 0 0 0,0 12 0 0 0,4 91 219 0 0,-5-118-195 0 0,0-1-103 0 0,0-14-93 0 0,0-25 177 0 0,1-1 1 0 0,2 1-1 0 0,2 0 0 0 0,9-34-5 0 0,-11 61 105 0 0,1 1-1 0 0,0-1 0 0 0,1 1 0 0 0,1-1-104 0 0,-5 9-2 0 0,1-1 1 0 0,0 1 0 0 0,0 0-1 0 0,0 0 1 0 0,1 0 0 0 0,-1 0-1 0 0,1 0 1 0 0,-1 1 0 0 0,1-1-1 0 0,0 1 1 0 0,0-1 0 0 0,0 1-1 0 0,0 0 1 0 0,1 0-1 0 0,0 0 2 0 0,-3 2 59 0 0,-1 0-1 0 0,1-1 0 0 0,0 1 0 0 0,0 0 1 0 0,0 0-1 0 0,-1 0 0 0 0,1 0 1 0 0,0 0-1 0 0,0 0 0 0 0,-1 0 0 0 0,1 0 1 0 0,0 0-1 0 0,0 0 0 0 0,0 0 0 0 0,-1 0 1 0 0,1 1-1 0 0,0-1 0 0 0,0 0 0 0 0,-1 0 1 0 0,1 1-1 0 0,0-1 0 0 0,-1 1 0 0 0,1-1 1 0 0,0 1-59 0 0,0 0 25 0 0,0 0 1 0 0,1 1-1 0 0,-1-1 1 0 0,0 1-1 0 0,0-1 1 0 0,0 1-1 0 0,0 0 1 0 0,0-1 0 0 0,-1 1-1 0 0,1 1-25 0 0,2 6-68 0 0,0 0 0 0 0,-1 0-1 0 0,-1 0 1 0 0,0 2 68 0 0,0-7 101 0 0,6 65-6 0 0,-4 62-95 0 0,-1-44 22 0 0,-2-59-1896 0 0,1 1-4466 0 0,0-4-2893 0 0</inkml:trace>
  <inkml:trace contextRef="#ctx0" brushRef="#br0" timeOffset="15122.981">2188 35 11520 0 0,'0'0'886'0'0,"0"2"-351"0"0,-4 4 549 0 0,1 3 66 0 0,0 0 1 0 0,1 0 0 0 0,0 1-1 0 0,0-1 1 0 0,1 0-1 0 0,0 2-1150 0 0,-1 59 870 0 0,3-48-405 0 0,-1-8-376 0 0,1-1-1 0 0,1 0 0 0 0,0 0 0 0 0,1-1 0 0 0,0 1 0 0 0,1 0 1 0 0,3 6-89 0 0,-6-18 238 0 0,-1-1 28 0 0,0-1-213 0 0,1 1 1 0 0,-1 0-1 0 0,0 0 1 0 0,1-1-1 0 0,-1 1 1 0 0,0-1-1 0 0,0 1 1 0 0,1 0-1 0 0,-1-1 1 0 0,0 1-1 0 0,0 0 1 0 0,0-1-1 0 0,1 1 1 0 0,-1-1-1 0 0,0 1 1 0 0,0-1-1 0 0,0 1 1 0 0,0-1-1 0 0,0 1 1 0 0,0 0-1 0 0,0-1 1 0 0,0 1-1 0 0,0-1 1 0 0,0 1-1 0 0,0-1 1 0 0,0 1-54 0 0,-1-14 589 0 0,-3-24 18 0 0,0 12-464 0 0,2 0 0 0 0,1 0 0 0 0,1-10-143 0 0,0 27 15 0 0,1 1 0 0 0,0-1 0 0 0,1 1 0 0 0,0-1 1 0 0,1 1-1 0 0,-1-1 0 0 0,1 1 0 0 0,1 0 1 0 0,0 1-1 0 0,0-1 0 0 0,0 0 0 0 0,2 0-15 0 0,-4 5 35 0 0,0 1-1 0 0,-1 0 1 0 0,1 0 0 0 0,0 0-1 0 0,0 1 1 0 0,0-1-1 0 0,0 0 1 0 0,0 1 0 0 0,0-1-1 0 0,0 1 1 0 0,1 0 0 0 0,-1-1-1 0 0,1 1 1 0 0,-1 0-1 0 0,1 1 1 0 0,-1-1 0 0 0,1 0-1 0 0,-1 1 1 0 0,1-1-1 0 0,0 1 1 0 0,-1 0 0 0 0,1 0-1 0 0,0 0 1 0 0,-1 0-1 0 0,1 1 1 0 0,-1-1 0 0 0,1 1-1 0 0,0-1 1 0 0,-1 1-1 0 0,1 0 1 0 0,-1 0 0 0 0,0 0-35 0 0,3 1 48 0 0,-1 0 1 0 0,0 1-1 0 0,1-1 1 0 0,-1 1-1 0 0,0 0 1 0 0,-1 0-1 0 0,1 0 1 0 0,-1 1-1 0 0,1-1 1 0 0,-1 1-1 0 0,0 0 1 0 0,0 0-1 0 0,-1 0 1 0 0,1 0-1 0 0,-1 1 1 0 0,0-1-1 0 0,0 1-48 0 0,5 19 80 0 0,-1 0 0 0 0,-1 1 0 0 0,-2 0 0 0 0,0 0 0 0 0,-1 0 0 0 0,-2 13-80 0 0,3 32 47 0 0,-1-57-927 0 0,1 0-331 0 0</inkml:trace>
  <inkml:trace contextRef="#ctx0" brushRef="#br0" timeOffset="22354.132">2061 5773 13824 0 0,'0'0'1061'0'0,"-6"-3"-772"0"0,6 3 6915 0 0,93-13-4773 0 0,1 4 0 0 0,-1 5 0 0 0,44 5-2431 0 0,79 8-34 0 0,-28 0-37 0 0,-159-9-895 0 0,1-1 0 0 0,27-6 966 0 0,19-7-9423 0 0,-75 14 7250 0 0,-1 0-9 0 0</inkml:trace>
  <inkml:trace contextRef="#ctx0" brushRef="#br0" timeOffset="23068.494">2149 5754 23039 0 0,'-20'0'2507'0'0,"18"0"-2492"0"0,2-1-15 0 0,-1 1 1 0 0,1 0-1 0 0,0 0 0 0 0,-1 0 1 0 0,1 0-1 0 0,-1 0 0 0 0,1 0 0 0 0,0 0 1 0 0,-1 0-1 0 0,1 0 0 0 0,-1 0 1 0 0,1 0-1 0 0,-1 0 0 0 0,1 1 0 0 0,0-1 1 0 0,-1 0-1 0 0,1 0 0 0 0,-1 0 1 0 0,1 1-1 0 0,0-1 0 0 0,-1 0 0 0 0,1 1 15 0 0,0-1-1 0 0,0 1 1 0 0,0-1-1 0 0,0 1 0 0 0,0-1 1 0 0,1 1-1 0 0,-1-1 1 0 0,0 1-1 0 0,0-1 1 0 0,0 1-1 0 0,0-1 1 0 0,1 0-1 0 0,-1 1 1 0 0,0-1-1 0 0,1 1 0 0 0,-1-1 1 0 0,0 0-1 0 0,1 1 1 0 0,-1-1-1 0 0,0 0 1 0 0,1 1-1 0 0,-1-1 1 0 0,1 0-1 0 0,-1 1 0 0 0,0-1 1 0 0,1 0-1 0 0,0 0-14 0 0,-1 0 53 0 0,12 8 365 0 0,1-1 1 0 0,0 0-1 0 0,0-1 0 0 0,1 0 1 0 0,2-1-419 0 0,30 14 514 0 0,32 19 86 0 0,-3 3-1 0 0,66 48-599 0 0,-128-79 14 0 0,0 0-1 0 0,-2 1 1 0 0,1 1-1 0 0,-1 0 1 0 0,-1 0-1 0 0,0 1 1 0 0,-1 1-1 0 0,0-1 1 0 0,-1 1-1 0 0,0 1 1 0 0,-2 0 0 0 0,1 0-1 0 0,1 9-13 0 0,-7-20 8 0 0,0 0 0 0 0,0 1 0 0 0,0-1 0 0 0,-1 1 0 0 0,0-1 0 0 0,0 0 0 0 0,0 1-1 0 0,0-1 1 0 0,-1 1 0 0 0,0-1 0 0 0,0 0 0 0 0,0 1 0 0 0,0-1 0 0 0,-1 0 0 0 0,1 0 0 0 0,-1 0 0 0 0,0 0 0 0 0,0 0 0 0 0,-1 0 0 0 0,1 0 0 0 0,-2 0-8 0 0,-7 10 61 0 0,-1-2 1 0 0,0 1 0 0 0,-1-2 0 0 0,-13 10-62 0 0,0 0 35 0 0,-137 105 367 0 0,94-76-39 0 0,3 3 0 0 0,-17 21-363 0 0,63-56 133 0 0,13-12-67 0 0,-1 1-1 0 0,1 1 1 0 0,0-1-1 0 0,0 1 0 0 0,1 0 1 0 0,0 1-1 0 0,0 1-65 0 0,5-9 0 0 0,1-1 1 0 0,0 0-1 0 0,0 1 1 0 0,0-1-1 0 0,0 1 0 0 0,0-1 1 0 0,-1 1-1 0 0,1-1 0 0 0,0 1 1 0 0,0-1-1 0 0,0 1 0 0 0,0-1 1 0 0,0 1-1 0 0,0-1 1 0 0,0 1-1 0 0,0-1 0 0 0,1 0 1 0 0,-1 1-1 0 0,0-1 0 0 0,0 1 1 0 0,0-1-1 0 0,0 1 1 0 0,1-1-1 0 0,-1 1 0 0 0,0-1 1 0 0,0 0-1 0 0,1 1 0 0 0,12 7 22 0 0,16 0 10 0 0,54 1 48 0 0,-1-3 1 0 0,47-4-81 0 0,-53-1 28 0 0,143 4-17 0 0,7 10-11 0 0,-131-6 144 0 0,35-3-144 0 0,-101-9 189 0 0,-27 2-178 0 0,-1 1-11 0 0,-1-1 0 0 0,0 1 0 0 0,0 0 0 0 0,0-1 0 0 0,0 1 0 0 0,0-1 0 0 0,0 1 0 0 0,0-1 0 0 0,0 1 0 0 0,0 0 0 0 0,0-1 0 0 0,0 1 0 0 0,0-1 0 0 0,0 1 0 0 0,0-1 0 0 0,0 1 0 0 0,0 0 0 0 0,0-1 0 0 0,-1 1 0 0 0,1-1 0 0 0,0 1 0 0 0,0 0 0 0 0,0-1 0 0 0,-1 1 0 0 0,1 0 0 0 0,0-1 0 0 0,0 1 0 0 0,-1 0 0 0 0,1-1 0 0 0,0 1 0 0 0,-8-15-151 0 0,2 0 0 0 0,0 0 1 0 0,1-1-1 0 0,-2-10 151 0 0,-6-18-548 0 0,-1-11-1307 0 0,2 5-1363 0 0,5 29 818 0 0</inkml:trace>
  <inkml:trace contextRef="#ctx0" brushRef="#br0" timeOffset="23482.718">3059 5723 22895 0 0,'1'0'79'0'0,"-1"0"1"0"0,1 0-1 0 0,-1 0 0 0 0,1 0 0 0 0,-1 0 0 0 0,0 0 0 0 0,1 0 0 0 0,-1 0 1 0 0,1 0-1 0 0,-1 0 0 0 0,1 0 0 0 0,-1 0 0 0 0,1 1 0 0 0,-1-1 0 0 0,0 0 0 0 0,1 0 1 0 0,-1 0-1 0 0,1 1 0 0 0,-1-1 0 0 0,0 0 0 0 0,1 0 0 0 0,-1 1 0 0 0,0-1 1 0 0,1 0-1 0 0,-1 1 0 0 0,0-1 0 0 0,0 0 0 0 0,1 1 0 0 0,-1-1 0 0 0,0 0 0 0 0,0 1 1 0 0,1-1-1 0 0,-1 1-79 0 0,8 20-86 0 0,0-1 232 0 0,-7-17-84 0 0,1 0 1 0 0,-1 0-1 0 0,0 0 0 0 0,0 0 0 0 0,-1 1 0 0 0,1-1 0 0 0,-1 1-62 0 0,6 18 236 0 0,-6-21-236 0 0,3 4-52 0 0,-1 0 0 0 0,0 0 0 0 0,0 0 1 0 0,-1 0-1 0 0,1 0 0 0 0,-1 1 0 0 0,0-1 0 0 0,-1 1 52 0 0,1 1 75 0 0,0-1 0 0 0,1 1 0 0 0,-1-1 0 0 0,2 3-75 0 0,3 13-1677 0 0,-4-8-4216 0 0,-3-4-2084 0 0</inkml:trace>
  <inkml:trace contextRef="#ctx0" brushRef="#br1" timeOffset="65810.729">840 722 14336 0 0,'0'0'661'0'0,"0"0"-17"0"0,0 0-260 0 0,0 0 441 0 0,0 0 242 0 0,0 0 49 0 0,0 0-20 0 0,0 0-128 0 0,0 0-59 0 0,0 0-12 0 0,0 0-81 0 0,-5 13 280 0 0,2 4-298 0 0,1-1-1 0 0,1 1 1 0 0,0 0-1 0 0,1 13-797 0 0,-1 27 601 0 0,1-49-574 0 0,-1 2 121 0 0,0 1 0 0 0,0 0 1 0 0,-1-1-1 0 0,-1 0 1 0 0,1 1-1 0 0,-2 0-148 0 0,3-9 18 0 0,1-1-1 0 0,-1 1 1 0 0,0-1 0 0 0,1 1-1 0 0,-1-1 1 0 0,0 1 0 0 0,0-1-1 0 0,0 1 1 0 0,0-1 0 0 0,0 0-1 0 0,-1 0 1 0 0,1 0 0 0 0,0 0-1 0 0,-1 0 1 0 0,1 0-1 0 0,0 0 1 0 0,-1 0 0 0 0,1 0-1 0 0,-1 0 1 0 0,1-1 0 0 0,-1 1-1 0 0,0-1 1 0 0,1 1 0 0 0,-1-1-1 0 0,0 0 1 0 0,1 1 0 0 0,-1-1-1 0 0,0 0 1 0 0,1 0 0 0 0,-1 0-1 0 0,0 0 1 0 0,1-1 0 0 0,-1 1-1 0 0,0 0 1 0 0,1-1 0 0 0,-1 1-1 0 0,0-1 1 0 0,1 0 0 0 0,-1 1-1 0 0,1-1 1 0 0,-1 0-18 0 0,0 0-1 0 0,0 0 0 0 0,0-1 1 0 0,0 1-1 0 0,0 0 0 0 0,0-1 0 0 0,1 1 1 0 0,-1-1-1 0 0,1 0 0 0 0,-1 1 0 0 0,1-1 0 0 0,-1 0 1 0 0,1 0-1 0 0,-1-1 1 0 0,-12-31-14 0 0,2 6 19 0 0,-4-2 6 0 0,-9-27-11 0 0,20 42 108 0 0,5 14-102 0 0,0 0 0 0 0,0 0 1 0 0,0 0-1 0 0,0 0 1 0 0,0 0-1 0 0,0 0 0 0 0,0 0 1 0 0,0 1-1 0 0,0-1 0 0 0,0 0 1 0 0,0 0-1 0 0,1 0 1 0 0,-1 0-1 0 0,0 0 0 0 0,1 1 1 0 0,-1-1-1 0 0,0 0 0 0 0,1 0 1 0 0,-1 0-1 0 0,1 1 0 0 0,0-1-6 0 0,3-2 60 0 0,1 1-1 0 0,-1-1 1 0 0,1 1-1 0 0,0 0 1 0 0,0 1-1 0 0,0-1 1 0 0,3 1-60 0 0,1-2 81 0 0,39-10 180 0 0,-1 0 438 0 0,27-12-699 0 0,-51 15-17 0 0,1 2 0 0 0,0 1 1 0 0,0 0-1 0 0,2 2 17 0 0,27-10-5314 0 0,-46 13 3052 0 0</inkml:trace>
  <inkml:trace contextRef="#ctx0" brushRef="#br1" timeOffset="66222.159">989 879 3680 0 0,'0'0'167'0'0,"0"0"566"0"0,0 0 2275 0 0,1 5 9516 0 0,2 8-8327 0 0,-1-8-3914 0 0,0 0 0 0 0,0 0 0 0 0,-1 0 0 0 0,0 0 0 0 0,0 0 0 0 0,0 0 0 0 0,-1 0 0 0 0,1 1 0 0 0,-1 4-283 0 0,-2 10 1624 0 0,0 0 0 0 0,-1 0-1624 0 0,-1 12 711 0 0,2-20-788 0 0,0 18-616 0 0,2-28 617 0 0,0-1-1 0 0,0 1 1 0 0,0-1-1 0 0,0 1 0 0 0,1-1 1 0 0,-1 1-1 0 0,0-1 1 0 0,1 0-1 0 0,-1 1 0 0 0,1-1 1 0 0,0 0-1 0 0,0 1 1 0 0,-1-1-1 0 0,1 0 0 0 0,0 0 1 0 0,0 0-1 0 0,1 1 77 0 0,3 3-2024 0 0</inkml:trace>
  <inkml:trace contextRef="#ctx0" brushRef="#br2" timeOffset="73896.306">1501 1463 11024 0 0,'0'0'505'0'0,"0"0"-9"0"0,0 0-148 0 0,0 0 548 0 0,0 0 273 0 0,0 0 58 0 0,0 0-39 0 0,4 13 1542 0 0,-1-2-2221 0 0,-2 0 0 0 0,0 1 0 0 0,0-1 0 0 0,-1 1 0 0 0,0-1 0 0 0,-1 1 0 0 0,-1 6-509 0 0,-1 30 853 0 0,3-35-685 0 0,0 4 9 0 0,0-1-1 0 0,-2 8-176 0 0,1-19 49 0 0,1-1-1 0 0,-1 1 0 0 0,0-1 0 0 0,-1 0 0 0 0,1 1 0 0 0,-1-1 0 0 0,0 0 0 0 0,0 0 1 0 0,0 0-1 0 0,-1 0 0 0 0,0 1-48 0 0,3-5 24 0 0,-1 0 0 0 0,0 1 1 0 0,1-1-1 0 0,-1 1 0 0 0,0-1 1 0 0,0 0-1 0 0,1 1 0 0 0,-1-1 1 0 0,0 0-1 0 0,0 0 0 0 0,1 1 0 0 0,-1-1 1 0 0,0 0-1 0 0,0 0 0 0 0,1 0 1 0 0,-1 0-1 0 0,0 0 0 0 0,0 0 1 0 0,0 0-1 0 0,1-1 0 0 0,-1 1 0 0 0,0 0 1 0 0,0 0-1 0 0,1 0 0 0 0,-1-1 1 0 0,0 1-1 0 0,0 0 0 0 0,1-1 0 0 0,-1 1 1 0 0,0-1-1 0 0,1 1 0 0 0,-1-1-24 0 0,-3-1 82 0 0,1-1 1 0 0,-1 0-1 0 0,1 1 0 0 0,-1-1 0 0 0,0-2-82 0 0,-6-5-1 0 0,1 0 1 0 0,1-1-1 0 0,0 0 0 0 0,1 0 1 0 0,0 0-1 0 0,0-1 0 0 0,1 0 1 0 0,1-1-1 0 0,0 1 0 0 0,0-2 1 0 0,-2-6 22 0 0,-2-13 69 0 0,8 31-83 0 0,1 0-1 0 0,0-1 1 0 0,0 1 0 0 0,0 0-1 0 0,0 0 1 0 0,0 0 0 0 0,0 0-1 0 0,0 0 1 0 0,1 0 0 0 0,-1 0-1 0 0,1 0 1 0 0,0 0 0 0 0,0 0-1 0 0,0-1-7 0 0,3-8 338 0 0,-3 10-286 0 0,-1 0 1 0 0,0 0-1 0 0,1 0 1 0 0,-1 0-1 0 0,0 0 0 0 0,1 0 1 0 0,-1 0-1 0 0,1 0 1 0 0,0 0-1 0 0,-1 1 1 0 0,1-1-1 0 0,-1 0 0 0 0,1 0 1 0 0,0 1-1 0 0,0-1 1 0 0,-1 0-1 0 0,1 1 1 0 0,0-1-1 0 0,0 1 0 0 0,0-1 1 0 0,0 1-1 0 0,0 0 1 0 0,0-1-1 0 0,0 1-52 0 0,16-5 250 0 0,0 1 1 0 0,0 1-1 0 0,1 1 0 0 0,-1 0 1 0 0,10 1-251 0 0,22-3 636 0 0,79-15-396 0 0,-92 10-2652 0 0,-1-4-3411 0 0,-26 10 3792 0 0,-8 3-6550 0 0</inkml:trace>
  <inkml:trace contextRef="#ctx0" brushRef="#br2" timeOffset="74453.342">1671 1698 17247 0 0,'0'0'794'0'0,"0"0"-22"0"0,0 0-331 0 0,0 0 444 0 0,0 0 253 0 0,0 0 50 0 0,13-17 3010 0 0,-9 15-3968 0 0,0-1 0 0 0,1 1 0 0 0,-1 1 0 0 0,1-1 0 0 0,-1 1 0 0 0,1-1 0 0 0,0 1 0 0 0,-1 1-230 0 0,-2-1 49 0 0,0 1 0 0 0,0 0 0 0 0,0-1 0 0 0,0 1 0 0 0,0 0 0 0 0,1 0-1 0 0,-1 1 1 0 0,0-1 0 0 0,0 0 0 0 0,0 1 0 0 0,-1-1 0 0 0,1 1 0 0 0,0 0 0 0 0,0-1 0 0 0,0 1 0 0 0,0 0 0 0 0,0 0 0 0 0,-1 0-1 0 0,2 1-48 0 0,-2 0 44 0 0,0-1-1 0 0,0 0 0 0 0,0 1 1 0 0,0-1-1 0 0,-1 1 0 0 0,1-1 1 0 0,-1 1-1 0 0,1-1 0 0 0,-1 1 0 0 0,1-1 1 0 0,-1 1-1 0 0,0 0 0 0 0,0-1 1 0 0,0 1-1 0 0,0-1 0 0 0,0 1 1 0 0,0 0-1 0 0,0-1 0 0 0,0 1 1 0 0,-1 0-44 0 0,-9 34 280 0 0,8-31-188 0 0,-1 3 7 0 0,-19 48 57 0 0,19-50-127 0 0,0 0 0 0 0,0 0 0 0 0,0-1 0 0 0,-1 0 0 0 0,0 0 0 0 0,0 0 0 0 0,0 0 0 0 0,-1 0-29 0 0,5-5 7 0 0,-1 1 0 0 0,1-1 1 0 0,-1 0-1 0 0,1 0 1 0 0,0 0-1 0 0,0 1 0 0 0,-1-1 1 0 0,1 0-1 0 0,0 0 0 0 0,-1 1 1 0 0,1-1-1 0 0,0 0 1 0 0,0 1-1 0 0,0-1 0 0 0,-1 0 1 0 0,1 1-1 0 0,0-1 0 0 0,0 1 1 0 0,0-1-1 0 0,0 0 1 0 0,0 1-1 0 0,0-1 0 0 0,0 0 1 0 0,0 1-1 0 0,0-1 0 0 0,0 1 1 0 0,0-1-1 0 0,0 0 1 0 0,0 1-1 0 0,0-1 0 0 0,0 1 1 0 0,0-1-1 0 0,0 0 0 0 0,0 1 1 0 0,0-1-1 0 0,0 0 1 0 0,1 1-8 0 0,0 0 45 0 0,-1-1 1 0 0,1 1 0 0 0,0 0 0 0 0,1-1 0 0 0,-1 1 0 0 0,0 0 0 0 0,0-1 0 0 0,0 1 0 0 0,0-1 0 0 0,0 0-1 0 0,0 1 1 0 0,1-1-46 0 0,36 4 786 0 0,-20-5-786 0 0,0-1 0 0 0,1 0 0 0 0,11-5 0 0 0,15-1 0 0 0,-36 7-1594 0 0,0 0 0 0 0,1 1 1 0 0,6 1 1593 0 0,6 0-5355 0 0,-17-1-4380 0 0</inkml:trace>
  <inkml:trace contextRef="#ctx0" brushRef="#br3" timeOffset="86773.546">3910 3281 5528 0 0,'0'0'422'0'0,"-1"-2"-1169"0"0,-1-5 17551 0 0,-1 45-14562 0 0,2 15-1417 0 0,1-31-256 0 0,-1 0-1 0 0,-2 11-568 0 0,1 22 402 0 0,0-48-346 0 0,1 0 1 0 0,-1 1-1 0 0,0-1 1 0 0,0 0-1 0 0,-4 6-56 0 0,5-11 31 0 0,0 1 0 0 0,0-1 0 0 0,0 0 1 0 0,-1 0-1 0 0,1 1 0 0 0,-1-1 0 0 0,0 0 0 0 0,0-1 0 0 0,1 1 0 0 0,-1 0 0 0 0,0 0 1 0 0,0-1-1 0 0,-1 1 0 0 0,1-1 0 0 0,0 0 0 0 0,0 0 0 0 0,-1 0 0 0 0,0 1-31 0 0,1-2 24 0 0,1 0-1 0 0,-1-1 1 0 0,0 1 0 0 0,1 0-1 0 0,-1 0 1 0 0,1-1 0 0 0,-1 1-1 0 0,0-1 1 0 0,1 1 0 0 0,-1-1-1 0 0,1 0 1 0 0,0 1 0 0 0,-1-1-1 0 0,1 0 1 0 0,0 0 0 0 0,-1 0-1 0 0,1 0 1 0 0,0 0 0 0 0,0-1-1 0 0,0 1 1 0 0,-1-1-24 0 0,-3-4 72 0 0,-1 0 1 0 0,1-1 0 0 0,-3-5-73 0 0,1 1 9 0 0,0-1 0 0 0,1-1 0 0 0,0 1 0 0 0,1-1 0 0 0,0 0 0 0 0,1 0-1 0 0,1-1 1 0 0,0 1 0 0 0,1-1 0 0 0,0 1 0 0 0,1-1 0 0 0,1 0 0 0 0,0 0 0 0 0,2-13-9 0 0,-2 26 18 0 0,1-1 0 0 0,-1 1 0 0 0,0-1-1 0 0,1 1 1 0 0,0-1 0 0 0,-1 1 0 0 0,1-1 0 0 0,0 1-1 0 0,0 0 1 0 0,-1-1 0 0 0,1 1 0 0 0,0 0 0 0 0,1 0 0 0 0,-1 0-1 0 0,0 0 1 0 0,0 0 0 0 0,0 0 0 0 0,1 0 0 0 0,-1 0-1 0 0,0 0 1 0 0,1 0 0 0 0,-1 1 0 0 0,1-1 0 0 0,-1 0-18 0 0,7-1 84 0 0,0-1 0 0 0,0 1 0 0 0,0 1 0 0 0,4-1-84 0 0,4-1 189 0 0,9-3-124 0 0,53-11 1133 0 0,58-4-1198 0 0,-126 21-747 0 0,1-1-1 0 0,-1-1 1 0 0,0 0-1 0 0,1-1 1 0 0,-1 1 0 0 0,0-2-1 0 0,3-1 748 0 0,-7 2-9271 0 0</inkml:trace>
  <inkml:trace contextRef="#ctx0" brushRef="#br3" timeOffset="87296.968">4071 3445 15232 0 0,'0'0'696'0'0,"0"0"-14"0"0,0 0-281 0 0,-2 13 3769 0 0,1-7-3514 0 0,0 0 0 0 0,0 0 1 0 0,0-1-1 0 0,1 1 0 0 0,0 0 1 0 0,0 0-1 0 0,1 0 0 0 0,0-1 1 0 0,1 6-657 0 0,-2-6 318 0 0,3 11 410 0 0,-2-12-661 0 0,0 0 1 0 0,0 1-1 0 0,0-1 0 0 0,-1 1 1 0 0,1-1-1 0 0,-1 1 0 0 0,0-1 1 0 0,-1 1-1 0 0,1-1 0 0 0,-1 2-67 0 0,-2-17 868 0 0,2-7-776 0 0,2 10-45 0 0,0-1 0 0 0,1 1 0 0 0,0 0 0 0 0,1-1 0 0 0,0 1-1 0 0,0 0 1 0 0,2-3-47 0 0,-3 8 53 0 0,0-1 0 0 0,1 1 0 0 0,-1-1-1 0 0,1 1 1 0 0,0 0 0 0 0,0 0 0 0 0,0 0 0 0 0,0 0-1 0 0,1 0 1 0 0,-1 1 0 0 0,1 0 0 0 0,-1-1-1 0 0,1 1 1 0 0,0 1 0 0 0,3-2-53 0 0,-1 1 97 0 0,1 0 0 0 0,-1 0 0 0 0,1 1 0 0 0,6-1-97 0 0,-10 2 35 0 0,0-1-1 0 0,-1 1 0 0 0,1 0 1 0 0,0 0-1 0 0,0 1 0 0 0,0-1 1 0 0,-1 1-1 0 0,1-1 0 0 0,0 1 0 0 0,0 0 1 0 0,-1 0-1 0 0,3 1-34 0 0,-4-1 8 0 0,0 0 0 0 0,0 0 0 0 0,0 0 1 0 0,0 0-1 0 0,0 0 0 0 0,0 1 0 0 0,0-1 0 0 0,0 0 0 0 0,-1 0 0 0 0,1 1 0 0 0,-1-1 0 0 0,1 1 1 0 0,-1-1-1 0 0,1 0 0 0 0,-1 1 0 0 0,0-1 0 0 0,0 1-8 0 0,2 24 43 0 0,-3-11-37 0 0,0 0 0 0 0,-1 0 0 0 0,-2 4-6 0 0,-3 25-74 0 0,5-25-1400 0 0,2-12 567 0 0</inkml:trace>
  <inkml:trace contextRef="#ctx0" brushRef="#br4" timeOffset="94712.21">2194 2212 5528 0 0,'0'0'249'0'0,"0"0"-1"0"0,0 0 168 0 0,0 0 1277 0 0,0 0 578 0 0,0 0 117 0 0,0 0-209 0 0,0 0-957 0 0,0 0-419 0 0,0 0-89 0 0,0 0-76 0 0,0 0-281 0 0,17 9 286 0 0,-12-7-1867 0 0,0 1 0 0 0,1-1 0 0 0,-1 1 0 0 0,5 0 1224 0 0,0-1-1709 0 0</inkml:trace>
  <inkml:trace contextRef="#ctx0" brushRef="#br4" timeOffset="95051.751">2470 2380 3680 0 0,'0'0'167'0'0,"1"0"-7"0"0,13 8 10658 0 0,-4 4-7158 0 0,-1 0-3411 0 0,-3-7-400 0 0,1 0-5058 0 0,-4-1-541 0 0</inkml:trace>
  <inkml:trace contextRef="#ctx0" brushRef="#br4" timeOffset="95403.925">2715 2549 10136 0 0,'0'0'464'0'0,"0"0"-10"0"0,0 0-294 0 0,3 2 364 0 0,-1 1-1 0 0,1-1 1 0 0,-1 0-1 0 0,0 1 0 0 0,1-1 1 0 0,-1 1-1 0 0,0 0 1 0 0,-1-1-1 0 0,2 2-523 0 0,-1 0-320 0 0,0-1 1 0 0,0 0-1 0 0,0 0 0 0 0,1 0 0 0 0,2 2 320 0 0,-1-2-1254 0 0</inkml:trace>
  <inkml:trace contextRef="#ctx0" brushRef="#br4" timeOffset="95404.925">2947 2724 11600 0 0,'-2'3'1242'0'0,"5"1"-987"0"0,0 0 0 0 0,0 0-1 0 0,0 0 1 0 0,1 0-1 0 0,0-1 1 0 0,0 0 0 0 0,1 2-255 0 0,13 12-3331 0 0,-17-16 2149 0 0</inkml:trace>
  <inkml:trace contextRef="#ctx0" brushRef="#br4" timeOffset="95734.711">3156 2892 6912 0 0,'0'0'314'0'0,"0"0"-6"0"0,2 5-186 0 0,-1-4 110 0 0,0 1 1 0 0,0 0-1 0 0,0-1 1 0 0,0 1 0 0 0,0-1-1 0 0,0 0 1 0 0,0 1-1 0 0,1-1 1 0 0,-1 0-1 0 0,0 1 1 0 0,1-1-1 0 0,-1 0 1 0 0,1 0-1 0 0,0 0 1 0 0,-1-1 0 0 0,1 1-1 0 0,-1 0 1 0 0,1-1-1 0 0,1 1-232 0 0,13 7-314 0 0,-2-2-1018 0 0,-10-5 664 0 0</inkml:trace>
  <inkml:trace contextRef="#ctx0" brushRef="#br4" timeOffset="95735.711">3352 3000 5064 0 0,'0'0'389'0'0,"10"14"4496"0"0,-8-11-3991 0 0,0 1 1 0 0,-1-1-1 0 0,0 1 0 0 0,1-1 0 0 0,0 5-894 0 0,-2-5-133 0 0,1 0 0 0 0,0 0 0 0 0,0 0 0 0 0,0 0 1 0 0,1 0-1 0 0,-1 0 0 0 0,1 0 0 0 0,-1-1 0 0 0,2 2 133 0 0,1 0-4917 0 0</inkml:trace>
  <inkml:trace contextRef="#ctx0" brushRef="#br4" timeOffset="101065.414">3266 1054 1840 0 0,'-4'-2'1686'0'0,"0"1"0"0"0,0-1 1 0 0,1 0-1 0 0,-1 0 0 0 0,0 0 0 0 0,-2-2-1686 0 0,4 2 385 0 0,-1 0 0 0 0,1 1 0 0 0,0-1 0 0 0,-1 1-1 0 0,1 0 1 0 0,-1 0 0 0 0,1 0 0 0 0,-1 0 0 0 0,1 0-1 0 0,-1 0 1 0 0,0 1 0 0 0,0-1 0 0 0,1 1 0 0 0,-1 0-1 0 0,0 0 1 0 0,0 0 0 0 0,1 0 0 0 0,-1 0 0 0 0,0 0-385 0 0,-6 3 264 0 0,0-1 1 0 0,1 1-1 0 0,-1 1 1 0 0,1 0-1 0 0,0 0 1 0 0,0 0 0 0 0,0 1-1 0 0,1 0 1 0 0,-1 1-265 0 0,-15 13 483 0 0,0 1 0 0 0,0 3-483 0 0,17-17 111 0 0,-2 2-8 0 0,1 0-1 0 0,0 1 1 0 0,0 0-1 0 0,0 1 1 0 0,1-1-1 0 0,1 1 1 0 0,0 0-1 0 0,0 1 1 0 0,1-1-1 0 0,0 1 1 0 0,1 0-1 0 0,0 0 1 0 0,1 0-1 0 0,0 1 1 0 0,1-1-1 0 0,0 8-102 0 0,0-6 25 0 0,2 0 0 0 0,0 0 0 0 0,1 1-1 0 0,0-1 1 0 0,1 0 0 0 0,0-1 0 0 0,1 1-1 0 0,0 0 1 0 0,1-1 0 0 0,1 0 0 0 0,0 0-1 0 0,0-1 1 0 0,2 1 0 0 0,0 0-25 0 0,2 1 20 0 0,0-1 1 0 0,0 0 0 0 0,2 0-1 0 0,-1-1 1 0 0,12 9-21 0 0,-13-13 24 0 0,0-1-1 0 0,0 0 1 0 0,0-1 0 0 0,1 0 0 0 0,0 0 0 0 0,0-1-1 0 0,0 0 1 0 0,5 0-24 0 0,-1-1 76 0 0,0 0-1 0 0,-1-1 0 0 0,1-1 1 0 0,0-1-1 0 0,0 0 0 0 0,0-1 1 0 0,-1 0-1 0 0,1-1 1 0 0,0-1-1 0 0,-1 0 0 0 0,0-1 1 0 0,1 0-1 0 0,8-6-75 0 0,-13 6 68 0 0,0-1 0 0 0,-1 0 0 0 0,1-1 0 0 0,-1 0 0 0 0,0 0 0 0 0,-1-1 0 0 0,0 0 0 0 0,0-1-1 0 0,0 0 1 0 0,-1 0 0 0 0,0 0 0 0 0,-1-1 0 0 0,0 0 0 0 0,0 0 0 0 0,-1-1 0 0 0,0 0 0 0 0,-1 0 0 0 0,0 0 0 0 0,0 0-68 0 0,0-8 13 0 0,0 0 1 0 0,-1 0-1 0 0,0 0 1 0 0,-2 0-1 0 0,0-1 1 0 0,-1 1-1 0 0,-1 0 1 0 0,-1-1-1 0 0,-1 1 0 0 0,0 0 1 0 0,-1 0-1 0 0,-1 0 1 0 0,-1 1-1 0 0,0 0 1 0 0,-1 0-1 0 0,-1 0 1 0 0,-1 1-1 0 0,0 0 1 0 0,-1 1-1 0 0,0 0 1 0 0,-8-7-15 0 0,11 14-69 0 0,0 0-1 0 0,0 1 0 0 0,-1 0 0 0 0,0 1 0 0 0,-1 0 0 0 0,1 0 0 0 0,-1 1 0 0 0,0 0 0 0 0,0 0 0 0 0,-1 1 0 0 0,1 0 0 0 0,-1 1 0 0 0,0 0 0 0 0,0 1 0 0 0,0 0 0 0 0,-1 0 0 0 0,1 1 0 0 0,0 0 0 0 0,0 1 0 0 0,-1 0 0 0 0,1 1 0 0 0,0 0 0 0 0,-1 1 1 0 0,1 0-1 0 0,0 0 0 0 0,0 1 0 0 0,1 0 0 0 0,-1 1 0 0 0,1 0 0 0 0,-1 1 0 0 0,1 0 0 0 0,-4 3 71 0 0,-16 14-995 0 0</inkml:trace>
  <inkml:trace contextRef="#ctx0" brushRef="#br4" timeOffset="102438.7">1663 2981 14280 0 0,'-2'-2'60'0'0,"-6"-3"736"0"0,-1-1 0 0 0,0 2 0 0 0,0-1 1 0 0,0 1-1 0 0,-7-2-796 0 0,13 5 60 0 0,0 0-1 0 0,0 1 0 0 0,0-1 1 0 0,0 1-1 0 0,0 0 1 0 0,0 0-1 0 0,0 0 1 0 0,1 0-1 0 0,-1 1 0 0 0,0-1 1 0 0,0 1-1 0 0,0-1 1 0 0,0 1-1 0 0,1 0 1 0 0,-1 0-1 0 0,0 1 1 0 0,1-1-1 0 0,-1 0 0 0 0,1 1 1 0 0,-1 0-1 0 0,1-1 1 0 0,-1 2-60 0 0,-5 4 42 0 0,0 1 1 0 0,1 0-1 0 0,0 1 1 0 0,0 0 0 0 0,1 0-1 0 0,0 1 1 0 0,0-1-1 0 0,1 1 1 0 0,-1 4-43 0 0,-5 13 106 0 0,2 1-1 0 0,-7 28-105 0 0,11-36 158 0 0,1 0 0 0 0,1 0 0 0 0,1 1-1 0 0,1-1 1 0 0,1 1 0 0 0,0-1-1 0 0,4 20-157 0 0,-3-29 73 0 0,2 0 0 0 0,-1 0 0 0 0,1 0 0 0 0,1 0 0 0 0,0 0 0 0 0,1-1-1 0 0,0 0 1 0 0,0 0 0 0 0,1 0 0 0 0,0-1 0 0 0,1 1 0 0 0,0-1-1 0 0,0-1 1 0 0,9 8-73 0 0,-10-11 27 0 0,0 0 0 0 0,1 0 0 0 0,-1-1 0 0 0,1 0 0 0 0,0-1 0 0 0,0 1-1 0 0,0-1 1 0 0,0 0 0 0 0,1-1 0 0 0,-1 0 0 0 0,2 0-27 0 0,3 0 39 0 0,-1-1 0 0 0,1 0 0 0 0,-1 0 0 0 0,1-1 0 0 0,-1-1 0 0 0,1 0 0 0 0,3-1-39 0 0,5-2 172 0 0,0-1 0 0 0,-1-1 0 0 0,1 0 0 0 0,-1-2 0 0 0,0 0 0 0 0,-1-1 1 0 0,0-1-1 0 0,6-5-172 0 0,-13 7 55 0 0,-1 0 1 0 0,0-1 0 0 0,0 0-1 0 0,0 0 1 0 0,-2-1-1 0 0,1 0 1 0 0,-1-1 0 0 0,0 0-1 0 0,-1 0 1 0 0,-1-1 0 0 0,0 0-1 0 0,0 0 1 0 0,-1 0 0 0 0,-1-1-1 0 0,0 0 1 0 0,-1 0-1 0 0,0 0 1 0 0,-1 0 0 0 0,0 0-1 0 0,-1-8-55 0 0,0 7 2 0 0,-1 1-1 0 0,-1-1 0 0 0,0 0 1 0 0,-1 1-1 0 0,0-1 0 0 0,-1 1 0 0 0,-1 0 1 0 0,0 0-1 0 0,-1 0 0 0 0,0 0 1 0 0,-1 1-1 0 0,0-1 0 0 0,-1 2 0 0 0,0-1 1 0 0,-1 1-1 0 0,0 0 0 0 0,-1 0 1 0 0,-1 1-1 0 0,1 1 0 0 0,-1-1-1 0 0,-1 2-38 0 0,1 1-1 0 0,-1 0 1 0 0,0 1 0 0 0,0 0-1 0 0,0 0 1 0 0,-1 1 0 0 0,0 1-1 0 0,0 0 1 0 0,0 1-1 0 0,-1 0 1 0 0,1 0 0 0 0,-1 2-1 0 0,1 0 1 0 0,-2 0 38 0 0,6 0-190 0 0,-1 1 0 0 0,1 1 0 0 0,-1-1 0 0 0,1 2 0 0 0,-1-1 0 0 0,1 1 0 0 0,-1 0 0 0 0,1 1 0 0 0,0 0 0 0 0,0 0 0 0 0,0 0 0 0 0,1 1 0 0 0,-1 1 0 0 0,1-1 0 0 0,0 1 1 0 0,0 0-1 0 0,0 1 0 0 0,1 0 0 0 0,0 0 0 0 0,0 0 0 0 0,0 1 190 0 0,-15 23-7617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4:36.4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396 313 11520 0 0,'0'0'886'0'0,"0"0"-190"0"0,0 0 1370 0 0,0 0 659 0 0,0 0 128 0 0,0 0-264 0 0,0 0-1206 0 0,3 14 1320 0 0,9 27-3030 0 0,-1 1 1 0 0,2 16 326 0 0,-8-29-2329 0 0,-3-24 537 0 0</inkml:trace>
  <inkml:trace contextRef="#ctx0" brushRef="#br0" timeOffset="363.003">497 303 22319 0 0,'0'0'506'0'0,"0"0"71"0"0,0 0 32 0 0,0 0-65 0 0,0 13 1288 0 0,22 84 1786 0 0,2 1-7129 0 0,-22-87-6056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4:57.7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23 22087 0 0,'-1'-1'61'0'0,"1"1"0"0"0,-1 0 0 0 0,1 0-1 0 0,-1 0 1 0 0,1 0 0 0 0,-1 0 0 0 0,1 0-1 0 0,-1 0 1 0 0,1 0 0 0 0,-1 0 0 0 0,1 0-1 0 0,-1 0 1 0 0,1 0 0 0 0,-1 0 0 0 0,1 0-1 0 0,-1 1 1 0 0,1-1 0 0 0,-1 0 0 0 0,1 0-1 0 0,-1 1 1 0 0,1-1 0 0 0,0 0 0 0 0,-1 0-1 0 0,1 1 1 0 0,-1-1 0 0 0,1 0 0 0 0,0 1-1 0 0,-1-1 1 0 0,1 1 0 0 0,0-1 0 0 0,-1 1-1 0 0,1-1 1 0 0,0 1 0 0 0,0-1 0 0 0,0 0-1 0 0,-1 1 1 0 0,1-1 0 0 0,0 1 0 0 0,0-1-1 0 0,0 1 1 0 0,0 0 0 0 0,0-1 0 0 0,0 1-61 0 0,-5 27-405 0 0,4-24 572 0 0,-13 238-343 0 0,11-154 301 0 0,2 102 160 0 0,2-94-231 0 0,3 179 99 0 0,5 13-153 0 0,-3-183-185 0 0,1-56-3400 0 0,-6-38 1643 0 0</inkml:trace>
  <inkml:trace contextRef="#ctx0" brushRef="#br0" timeOffset="866.61">34 16 10592 0 0,'-7'-11'752'0'0,"7"10"-697"0"0,-1 1 0 0 0,1 0 0 0 0,-1-1-1 0 0,1 1 1 0 0,0 0 0 0 0,-1-1 0 0 0,1 1 0 0 0,-1 0-1 0 0,1 0 1 0 0,0-1 0 0 0,-1 1 0 0 0,1 0 0 0 0,-1 0 0 0 0,1 0-1 0 0,-1 0 1 0 0,1 0 0 0 0,-1 0 0 0 0,1 0 0 0 0,-1 0-1 0 0,1 0 1 0 0,-1 0 0 0 0,1 0 0 0 0,-1 0 0 0 0,1 0-1 0 0,-1 0-54 0 0,0 1 103 0 0,0-1 0 0 0,1 1 0 0 0,-1 0 0 0 0,0-1 0 0 0,0 1 0 0 0,1 0 0 0 0,-1 0 0 0 0,0 0 0 0 0,1-1 0 0 0,-1 1 0 0 0,1 0 0 0 0,-1 0-1 0 0,1 0 1 0 0,-1 0 0 0 0,1 0 0 0 0,0 0 0 0 0,0 0 0 0 0,-1 0 0 0 0,1 0 0 0 0,0 0 0 0 0,0 0 0 0 0,0 0 0 0 0,0 0 0 0 0,0 0 0 0 0,0 1-103 0 0,4 31 1423 0 0,-4-26-1191 0 0,0-1 0 0 0,1 1 0 0 0,0 0-1 0 0,0-1 1 0 0,1 1 0 0 0,0 2-232 0 0,5 20 671 0 0,1 14 236 0 0,3 1 0 0 0,15 40-907 0 0,-21-69 76 0 0,1 3-14 0 0,1 0 0 0 0,0-1-1 0 0,2 0 1 0 0,0-1-1 0 0,6 8-61 0 0,-12-18 53 0 0,1 0 0 0 0,1-1 0 0 0,-1 1-1 0 0,1-1 1 0 0,0 0 0 0 0,0 0 0 0 0,0-1-1 0 0,1 0 1 0 0,0 0 0 0 0,0 0 0 0 0,0 0-1 0 0,0-1 1 0 0,0 0 0 0 0,1-1 0 0 0,-1 1-1 0 0,3-1-52 0 0,-3-1 45 0 0,-1 0 0 0 0,1-1 0 0 0,-1 0 0 0 0,1 0-1 0 0,0-1 1 0 0,-1 1 0 0 0,1-1 0 0 0,-1-1 0 0 0,0 1 0 0 0,1-1-1 0 0,-1 0 1 0 0,0 0 0 0 0,0 0 0 0 0,0-1 0 0 0,2-1-45 0 0,11-7 386 0 0,-1-1 1 0 0,-1 0-1 0 0,8-8-386 0 0,-11 8 179 0 0,-1 0-1 0 0,0-1 0 0 0,-1-1 0 0 0,-1 0 1 0 0,0 0-1 0 0,-1-1 0 0 0,1-1-178 0 0,15-34 937 0 0,10-29-937 0 0,-13 29 407 0 0,-15 30-330 0 0,8-15-10 0 0,-13 32-55 0 0,-1 1 1 0 0,0 0 0 0 0,1-1-1 0 0,0 1 1 0 0,-1 0 0 0 0,1 0-1 0 0,0 0 1 0 0,0 0 0 0 0,0 0-1 0 0,0 0 1 0 0,2 0-13 0 0,-3 2 9 0 0,-1-1-1 0 0,1 1 1 0 0,-1 0 0 0 0,1 0-1 0 0,-1 0 1 0 0,1 0 0 0 0,-1 0-1 0 0,0 0 1 0 0,1 0 0 0 0,-1 0-1 0 0,1 0 1 0 0,-1 0 0 0 0,1 0-1 0 0,-1 0 1 0 0,1 0 0 0 0,-1 0-1 0 0,1 0 1 0 0,-1 0 0 0 0,1 0-1 0 0,-1 1 1 0 0,0-1 0 0 0,1 0 0 0 0,-1 0-1 0 0,1 1 1 0 0,-1-1 0 0 0,0 0-1 0 0,1 1 1 0 0,-1-1 0 0 0,0 0-1 0 0,1 1 1 0 0,-1-1 0 0 0,0 0-1 0 0,0 1 1 0 0,1-1 0 0 0,-1 1-1 0 0,0-1 1 0 0,0 0 0 0 0,0 1-1 0 0,1-1 1 0 0,-1 1 0 0 0,0-1-1 0 0,0 1-8 0 0,6 23 109 0 0,-6-22-89 0 0,6 38 296 0 0,-1 26-316 0 0,0-9 132 0 0,21 376 701 0 0,-33-144-146 0 0,0-197-593 0 0,-4 80 563 0 0,10-118-1067 0 0,2 0 1 0 0,4 9 409 0 0,1-23-2316 0 0,0-14-3814 0 0,3-1-2683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05.9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59 12896 0 0,'0'-7'2364'0'0,"-2"10"2089"0"0,0 6-613 0 0,2-4-4610 0 0,-3 96 2157 0 0,6 47-1387 0 0,10 17 144 0 0,-12-158-234 0 0,8 63 453 0 0,-7-61-849 0 0,0 0 1 0 0,0 0-1 0 0,1 0 1 0 0,1-1-1 0 0,-1 1 1 0 0,4 3 485 0 0,-5-8-1875 0 0</inkml:trace>
  <inkml:trace contextRef="#ctx0" brushRef="#br0" timeOffset="617.454">17 65 12728 0 0,'-1'-5'874'0'0,"-3"-19"-489"0"0,3 23-64 0 0,1 1 0 0 0,0-1 1 0 0,-1 0-1 0 0,1 0 1 0 0,-1 0-1 0 0,1 0 0 0 0,-1 0 1 0 0,0 1-1 0 0,1-1 1 0 0,-1 0-1 0 0,0 0 0 0 0,1 1 1 0 0,-1-1-322 0 0,0 1 941 0 0,1 2-699 0 0,-1-1-1 0 0,1 1 1 0 0,0-1-1 0 0,-1 1 1 0 0,1 0 0 0 0,0-1-1 0 0,0 1 1 0 0,0 0-1 0 0,0-1 1 0 0,0 1 0 0 0,0 0-1 0 0,0 0 1 0 0,1 0-242 0 0,-1 0 191 0 0,2 12-44 0 0,0 0 1 0 0,1 0-1 0 0,0 0 0 0 0,1 0 0 0 0,1 0 1 0 0,4 9-148 0 0,-5-14 79 0 0,0 0 1 0 0,1-1 0 0 0,0 0 0 0 0,1 0-1 0 0,-1 0 1 0 0,1-1 0 0 0,1 0 0 0 0,-1 0-1 0 0,1-1 1 0 0,6 5-80 0 0,-12-10 20 0 0,1 0 0 0 0,0 1 0 0 0,0-1-1 0 0,0 0 1 0 0,0 0 0 0 0,0 0 0 0 0,0 0 0 0 0,0 0-1 0 0,0-1 1 0 0,0 1 0 0 0,0-1 0 0 0,1 1 0 0 0,-1-1-1 0 0,0 0 1 0 0,0 0 0 0 0,1 0 0 0 0,-1 0-1 0 0,0 0 1 0 0,1 0-20 0 0,-1-1 20 0 0,0 0-1 0 0,0 0 1 0 0,-1 0-1 0 0,1 0 0 0 0,0 0 1 0 0,-1 0-1 0 0,1 0 1 0 0,-1-1-1 0 0,1 1 1 0 0,-1 0-1 0 0,1-1 0 0 0,-1 1 1 0 0,0-1-1 0 0,0 0 1 0 0,0 1-1 0 0,0-1 1 0 0,0 0-1 0 0,0 0 0 0 0,-1 0 1 0 0,1 1-1 0 0,0-3-19 0 0,4-10 27 0 0,-2-1 1 0 0,1 1-1 0 0,-2-1 0 0 0,1-12-27 0 0,-2 11 21 0 0,-1 0 0 0 0,0 0 0 0 0,-1 0 0 0 0,-1 0 0 0 0,-1 0 0 0 0,0 0 0 0 0,-2-1-21 0 0,3 6 200 0 0,4 13 240 0 0,5 20 200 0 0,4 48-248 0 0,2 61-392 0 0,-7 73 651 0 0,-2-71-462 0 0,-4-122-146 0 0,0 5 207 0 0,1 0 0 0 0,1 0 1 0 0,0-1-1 0 0,2 8-250 0 0,0-16-852 0 0,-1-5-2024 0 0,0-3-6215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16.1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 13824 0 0,'7'-6'-841'0'0,"-3"1"4039"0"0,-2 3 3386 0 0,-1 10-2149 0 0,-1-2-4342 0 0,4 54 222 0 0,-4 37-315 0 0,0-27 87 0 0,3 0-87 0 0,-3-64-279 0 0,0-4 60 0 0,0 0 0 0 0,0-1 0 0 0,0 1 0 0 0,0-1 0 0 0,0 1 0 0 0,1 0 0 0 0,-1-1 0 0 0,0 1 0 0 0,1-1 0 0 0,-1 1 0 0 0,2 1 219 0 0,1 0-1480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08:24.0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66 14168 0 0,'-2'-13'1536'0'0,"2"13"399"0"0,1 19 5180 0 0,3 64-7110 0 0,-4-75 80 0 0,1 1 1 0 0,0-1-1 0 0,0 1 0 0 0,0-1 0 0 0,1 0 0 0 0,0 0 0 0 0,2 4-85 0 0,-3-4 328 0 0,-1-7-299 0 0,0 0 1 0 0,0 0-1 0 0,0 0 1 0 0,0 0-1 0 0,0 0 1 0 0,1 0-1 0 0,-1-1 1 0 0,0 1-1 0 0,0 0 1 0 0,0 0 0 0 0,1 0-1 0 0,-1 0 1 0 0,0-1-1 0 0,1 1 1 0 0,-1 0-1 0 0,1 0-29 0 0,-1-1 99 0 0,0 0 14 0 0,0 0-1 0 0,-1-1-65 0 0,0-1 0 0 0,0 0-1 0 0,0 1 1 0 0,0-1 0 0 0,0 0-1 0 0,0 0 1 0 0,0 0 0 0 0,0 0-1 0 0,1 1 1 0 0,-1-1 0 0 0,1 0-1 0 0,-1 0-46 0 0,-1-18 204 0 0,1 0-1 0 0,0 0 0 0 0,2-7-203 0 0,-1 20 49 0 0,1 0-1 0 0,0 1 1 0 0,0-1-1 0 0,1 0 1 0 0,0 1-1 0 0,0-1 1 0 0,1 1 0 0 0,-1 0-1 0 0,2 0 1 0 0,-1 0-1 0 0,3-4-48 0 0,-5 8 0 0 0,0 1 0 0 0,0 0 0 0 0,0-1 0 0 0,0 1 0 0 0,0 0 0 0 0,0 0 0 0 0,0-1 0 0 0,0 1 0 0 0,0 0 0 0 0,1 0 0 0 0,-1 0 0 0 0,0 1 0 0 0,1-1 0 0 0,-1 0 0 0 0,1 0 0 0 0,-1 1 0 0 0,1-1 0 0 0,-1 1 0 0 0,1-1 0 0 0,0 1 0 0 0,-1 0 0 0 0,1 0 0 0 0,-1 0 0 0 0,1-1 0 0 0,0 2 0 0 0,-1-1 0 0 0,1 0 0 0 0,0 0 0 0 0,-1 0 0 0 0,1 1 0 0 0,-1-1 0 0 0,1 1 0 0 0,-1-1 0 0 0,1 1 0 0 0,-1 0 0 0 0,1-1 0 0 0,-1 1 0 0 0,0 0 0 0 0,1 0 0 0 0,-1 0 0 0 0,0 0 0 0 0,0 0 0 0 0,1 0 0 0 0,-1 1 0 0 0,0-1 0 0 0,4 4 0 0 0,-1 0 0 0 0,0 1 0 0 0,1 0 0 0 0,-2-1 0 0 0,1 1 0 0 0,-1 1 0 0 0,0-1 0 0 0,0 0 0 0 0,0 1 0 0 0,-1 1 0 0 0,0-2 0 0 0,2 8 3 0 0,0 0 0 0 0,-1 0 0 0 0,-1 0 0 0 0,0 0 0 0 0,-1 1-1 0 0,-1 0-2 0 0,0-14 82 0 0,0-1-6 0 0,0 0-11 0 0,0 0-55 0 0,-1-1 0 0 0,1 1 0 0 0,-1-1 0 0 0,0 1 0 0 0,1 0 0 0 0,0-1 1 0 0,-1 1-1 0 0,1-1 0 0 0,-1 1 0 0 0,1-1 0 0 0,0 0 0 0 0,-1 1 0 0 0,1-1 0 0 0,0 1 0 0 0,-1-1 0 0 0,1 0 0 0 0,0 1 0 0 0,0-1 0 0 0,0 0 0 0 0,0 1 0 0 0,-1-1 0 0 0,1 0-10 0 0,-3-15 88 0 0,1 0-54 0 0,1 0 0 0 0,0 0 0 0 0,1 0 0 0 0,0 0-1 0 0,2 0 1 0 0,0-4-34 0 0,-1 18 1 0 0,-1 0-1 0 0,0 1 0 0 0,1-1 1 0 0,-1 1-1 0 0,1-1 0 0 0,0 1 1 0 0,-1-1-1 0 0,1 1 1 0 0,0 0-1 0 0,0-1 0 0 0,0 1 1 0 0,0 0-1 0 0,0-1 1 0 0,0 1-1 0 0,0 0 0 0 0,1 0 1 0 0,-1 0-1 0 0,0 0 1 0 0,0 0-1 0 0,1 1 0 0 0,-1-1 1 0 0,1 0-1 0 0,-1 0 1 0 0,1 1-1 0 0,-1-1 0 0 0,1 1 1 0 0,0-1-1 0 0,0 1 13 0 0,1 0 0 0 0,-1 1-1 0 0,1-1 1 0 0,-1 0 0 0 0,0 1 0 0 0,0-1 0 0 0,1 1 0 0 0,-1 0 0 0 0,0-1 0 0 0,0 1 0 0 0,0 0-1 0 0,1 1 1 0 0,-1-1 0 0 0,0 0 0 0 0,-1 0 0 0 0,1 1 0 0 0,0-1 0 0 0,0 1 0 0 0,-1 0 0 0 0,1 0-1 0 0,-1-1 1 0 0,1 1 0 0 0,-1 0 0 0 0,1 2-13 0 0,3 2 2 0 0,-2 1 0 0 0,1-1 0 0 0,-1 1-1 0 0,0-1 1 0 0,-1 1 0 0 0,1 0 0 0 0,-1 0 0 0 0,-1 0-1 0 0,1 2-1 0 0,1 9-11 0 0,-2 0 0 0 0,0 0 0 0 0,0 3 11 0 0,-1-20-222 0 0,0 0 0 0 0,0 1 0 0 0,0-1 0 0 0,0 0 0 0 0,1 1 0 0 0,-1-1 0 0 0,1 0 0 0 0,-1 0 0 0 0,1 1 0 0 0,0 0 222 0 0,1-3-2027 0 0</inkml:trace>
  <inkml:trace contextRef="#ctx0" brushRef="#br0" timeOffset="352.815">371 21 20815 0 0,'0'0'472'0'0,"0"0"68"0"0,0 0 34 0 0,0 0-69 0 0,15 14 491 0 0,-5-5 405 0 0,-1 1 0 0 0,0 1 0 0 0,3 4-1401 0 0,3 6-300 0 0,-1 2 1 0 0,5 10 299 0 0,-7-18-2269 0 0,-12-14 903 0 0,0-1-223 0 0,0 0-47 0 0,0 0-11 0 0</inkml:trace>
  <inkml:trace contextRef="#ctx0" brushRef="#br0" timeOffset="699.52">465 7 18287 0 0,'0'0'414'0'0,"0"0"56"0"0,0 0 32 0 0,0 0-60 0 0,-11 9-138 0 0,5 0 761 0 0,1 1-1 0 0,0 0 0 0 0,1 1 0 0 0,-1 2-1064 0 0,-15 33 75 0 0,12-30-85 0 0,1 0 0 0 0,-2 9 10 0 0,4-11-104 0 0,3 3-3646 0 0,2-17-3887 0 0</inkml:trace>
  <inkml:trace contextRef="#ctx0" brushRef="#br0" timeOffset="1032.082">541 0 21167 0 0,'0'0'480'0'0,"0"0"67"0"0,0 0 30 0 0,0 0-61 0 0,0 0-218 0 0,0 0 327 0 0,6 14 1792 0 0,-1 8-1906 0 0,-1 1 0 0 0,-2 0-1 0 0,0 22-510 0 0,1 5 328 0 0,-3-47-317 0 0,1 1-1 0 0,-1-1 1 0 0,1 1 0 0 0,0 0-1 0 0,0-1 1 0 0,0 1 0 0 0,0-1-11 0 0,1-1 53 0 0,-1-2 11 0 0,-1 0 5 0 0,1-2-27 0 0,1 0-1 0 0,-1 0 0 0 0,0 0 1 0 0,0 0-1 0 0,0 0 0 0 0,0 0 1 0 0,0 0-1 0 0,0-1-41 0 0,1-4 24 0 0,0-1 0 0 0,-1 1 0 0 0,0 0 0 0 0,0-1 0 0 0,-1-6-24 0 0,0 5 19 0 0,1 0-1 0 0,0 0 1 0 0,2-6-19 0 0,0 1 0 0 0,-2 10 0 0 0,-1 0 0 0 0,1 0 0 0 0,0 0 0 0 0,0 0 0 0 0,1 0 0 0 0,-1 0 0 0 0,1 0 0 0 0,0 1 0 0 0,0-1 0 0 0,0 1 0 0 0,1-1 0 0 0,-1 1 0 0 0,2-2 0 0 0,-3 5 0 0 0,-1-1 0 0 0,1 1 0 0 0,0 0 0 0 0,-1 0 0 0 0,1-1 0 0 0,0 1 0 0 0,-1 0 0 0 0,1 0 0 0 0,0 0 0 0 0,-1 0 0 0 0,1 0 0 0 0,0 0 0 0 0,-1 0 0 0 0,1 0 0 0 0,0 0 0 0 0,-1 0 0 0 0,1 0 0 0 0,0 0 0 0 0,0 0 0 0 0,-1 1 0 0 0,1-1 0 0 0,-1 0 0 0 0,1 0 0 0 0,0 1 0 0 0,-1-1 0 0 0,1 1 0 0 0,-1-1 0 0 0,1 0 0 0 0,-1 1 0 0 0,1-1 0 0 0,-1 1 0 0 0,1-1 0 0 0,0 1 0 0 0,0 1 0 0 0,1 0 0 0 0,0-1 0 0 0,-1 1 0 0 0,1 0 0 0 0,-1 0 0 0 0,1 0 0 0 0,-1 0 0 0 0,0 1 0 0 0,4 12 0 0 0,-2 0 1 0 0,0 1-1 0 0,0-1 0 0 0,-1 15 0 0 0,1-1 34 0 0,-3-21 164 0 0,0-1 330 0 0,2-11-278 0 0,5-44-85 0 0,-1 22-155 0 0,-5 18-3 0 0,1 0-1 0 0,0 0 1 0 0,0 0 0 0 0,1 1 0 0 0,0-1-1 0 0,0 1 1 0 0,1-1 0 0 0,3-5-7 0 0,2 5 0 0 0,-8 8 0 0 0,-1 0 0 0 0,0 0 0 0 0,1 0 0 0 0,-1 0 0 0 0,1-1 0 0 0,-1 1 0 0 0,0 0 0 0 0,1 0 0 0 0,-1 0 0 0 0,1 0 0 0 0,-1 0 0 0 0,1 0 0 0 0,-1 0 0 0 0,0 0 0 0 0,1 0 0 0 0,-1 0 0 0 0,1 0 0 0 0,-1 0 0 0 0,0 1 0 0 0,1-1 0 0 0,-1 0 0 0 0,1 0 0 0 0,-1 0 0 0 0,0 1 0 0 0,1-1 0 0 0,-1 0 0 0 0,0 0 0 0 0,1 1 0 0 0,-1-1 0 0 0,0 0 0 0 0,9 9 0 0 0,-8-8 0 0 0,5 7 0 0 0,0 1 0 0 0,-1 0 0 0 0,0 1 0 0 0,0-1 0 0 0,-1 1 0 0 0,-1 0 0 0 0,1 0 0 0 0,-1 2 0 0 0,2 5-1573 0 0,-1 1 1 0 0,1 9 1572 0 0,-3-19-9855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16.5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0 21679 0 0,'0'0'994'0'0,"0"0"-22"0"0,0 0-512 0 0,2 11 1660 0 0,0 44 46 0 0,-2 0 1 0 0,-5 25-2167 0 0,1-23-1973 0 0,2 0-1 0 0,4 14 1974 0 0,0-59-9628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16.9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23 22719 0 0,'-2'-1'405'0'0,"-5"-1"1693"0"0,7 2-1905 0 0,0 0 39 0 0,1 0 0 0 0,104-2 2245 0 0,-70 0-3894 0 0,0-2 0 0 0,1-2 1417 0 0,-20 4-4504 0 0,-11 1 1076 0 0,6-1-4162 0 0</inkml:trace>
  <inkml:trace contextRef="#ctx0" brushRef="#br0" timeOffset="342.455">59 124 21743 0 0,'0'0'496'0'0,"-11"4"1430"0"0,11-4-1734 0 0,6 0 314 0 0,16-2 60 0 0,0 0 0 0 0,0-1 0 0 0,16-5-566 0 0,23-4-2940 0 0,-46 11-5585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15.1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90 17103 0 0,'-4'-11'3674'0'0,"3"16"-1781"0"0,1 24-853 0 0,0-16-425 0 0,-6 163 782 0 0,-5 128-1009 0 0,9-103 682 0 0,2-198-1099 0 0,-1 20-443 0 0,2 0 1 0 0,0 1-1 0 0,2-1 1 0 0,3 12 471 0 0,0-18-3114 0 0,-6-17 1458 0 0</inkml:trace>
  <inkml:trace contextRef="#ctx0" brushRef="#br0" timeOffset="683.244">19 106 15488 0 0,'-16'-44'3146'0'0,"18"55"3047"0"0,5 25-6231 0 0,6 1 331 0 0,1 0-1 0 0,1-1 1 0 0,2-1 0 0 0,2 0 0 0 0,1-2 0 0 0,1 0 0 0 0,4 1-293 0 0,-24-33 7 0 0,0 0 0 0 0,-1 1 0 0 0,1-1 0 0 0,0 0 0 0 0,0 0 0 0 0,0 0 0 0 0,0 0 0 0 0,0-1-1 0 0,1 1 1 0 0,-1 0 0 0 0,0 0 0 0 0,0-1 0 0 0,0 1 0 0 0,1-1 0 0 0,-1 1 0 0 0,0-1 0 0 0,1 1 0 0 0,-1-1 0 0 0,1 0 0 0 0,-1 0 0 0 0,0 1 0 0 0,1-1-1 0 0,-1 0 1 0 0,0 0 0 0 0,1 0 0 0 0,-1-1 0 0 0,1 1 0 0 0,-1 0 0 0 0,0-1 0 0 0,1 1 0 0 0,-1 0 0 0 0,0-1 0 0 0,1 0 0 0 0,-1 1 0 0 0,0-1-1 0 0,0 0 1 0 0,0 1 0 0 0,0-1 0 0 0,1 0 0 0 0,-1 0 0 0 0,0 0 0 0 0,0 0 0 0 0,0-1-7 0 0,5-5 21 0 0,0 1-1 0 0,-1-1 1 0 0,0 0-1 0 0,-1-1 1 0 0,1 1 0 0 0,1-5-21 0 0,2-7 1 0 0,0-1 0 0 0,-1 1 0 0 0,-1-1 0 0 0,-1 0 0 0 0,2-17-1 0 0,-2-2 35 0 0,-2 1-1 0 0,-1-26-34 0 0,-2 56 113 0 0,0 1 1 0 0,-1-1-1 0 0,0 0 0 0 0,0 0 1 0 0,-1 1-1 0 0,-2-8-113 0 0,4 15 104 0 0,0 13-32 0 0,2 19 82 0 0,4 27-154 0 0,1 21 198 0 0,-13 367 1577 0 0,6-430-1774 0 0,-1-4 20 0 0,-1 131 108 0 0,3-106-59 0 0,5 20-70 0 0,-5-49-56 0 0,0 0 1 0 0,0 1-1 0 0,2-1 0 0 0,-1 0 1 0 0,1 0-1 0 0,0 0 0 0 0,1-1 1 0 0,0 3 55 0 0,-3-11-115 0 0,-1 0 1 0 0,0 0 0 0 0,0 0-1 0 0,0 1 1 0 0,0-1 0 0 0,1 0-1 0 0,-1 0 1 0 0,0 0 0 0 0,0 1-1 0 0,1-1 1 0 0,-1 0 0 0 0,0 0-1 0 0,0 0 1 0 0,1 0 0 0 0,-1 0-1 0 0,0 1 1 0 0,0-1 0 0 0,1 0-1 0 0,-1 0 1 0 0,0 0 0 0 0,0 0-1 0 0,1 0 1 0 0,-1 0 0 0 0,0 0-1 0 0,1 0 1 0 0,-1 0 0 0 0,0 0-1 0 0,0 0 1 0 0,1 0-1 0 0,-1 0 1 0 0,0 0 0 0 0,1-1-1 0 0,-1 1 1 0 0,0 0 0 0 0,0 0-1 0 0,1 0 1 0 0,-1 0 0 0 0,0 0-1 0 0,0-1 1 0 0,0 1 0 0 0,1 0-1 0 0,-1 0 1 0 0,0 0 0 0 0,0-1-1 0 0,0 1 1 0 0,1 0 0 0 0,-1 0-1 0 0,0-1 1 0 0,0 1 0 0 0,0 0-1 0 0,0 0 1 0 0,0-1 0 0 0,0 1-1 0 0,0 0 115 0 0,4-5-8831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26.5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46 115 11056 0 0,'-3'-2'341'0'0,"0"-1"0"0"0,1 1 1 0 0,-1 0-1 0 0,0-1 1 0 0,1 0-1 0 0,-2-1-341 0 0,-19-31 7677 0 0,23 33-7252 0 0,-2-6 1740 0 0,7 8-615 0 0,10 9-724 0 0,-7 2-674 0 0,0 0 1 0 0,-1 0-1 0 0,0 1 0 0 0,-1 0 1 0 0,0 0-1 0 0,0 0 0 0 0,-2 1 0 0 0,1 3-152 0 0,8 28 759 0 0,3 36-759 0 0,-10-49 203 0 0,14 73 51 0 0,23 106-295 0 0,-26-145 744 0 0,5 6-703 0 0,-19-61 111 0 0,0 0 0 0 0,1 0 0 0 0,0-1 0 0 0,1 1 0 0 0,0-1 0 0 0,0 0 0 0 0,1-1 0 0 0,1 1-1 0 0,-1-1 1 0 0,2 0-111 0 0,-8-7 18 0 0,1-1 0 0 0,-1 1 0 0 0,1 0 0 0 0,0-1-1 0 0,0 1 1 0 0,-1-1 0 0 0,1 0 0 0 0,0 1 0 0 0,0-1-1 0 0,-1 1 1 0 0,1-1 0 0 0,0 0 0 0 0,0 0 0 0 0,0 0-1 0 0,0 1 1 0 0,-1-1 0 0 0,1 0 0 0 0,0 0-1 0 0,0 0 1 0 0,0 0 0 0 0,0 0 0 0 0,0 0 0 0 0,0-1-18 0 0,0 1 26 0 0,1-1 1 0 0,-1 0 0 0 0,0 1 0 0 0,1-1-1 0 0,-1 0 1 0 0,0 0 0 0 0,0 0-1 0 0,0 0 1 0 0,0 0 0 0 0,0 0 0 0 0,0 0-1 0 0,0 0 1 0 0,0-1-27 0 0,2-3 66 0 0,0 1-1 0 0,0-1 1 0 0,-1-1 0 0 0,1 1-1 0 0,-1 0 1 0 0,0-1-1 0 0,-1 1-65 0 0,9-42 144 0 0,-1-1 0 0 0,1-42-144 0 0,-2-98-82 0 0,-5 83 59 0 0,10-50 23 0 0,-3 83 392 0 0,9-19-392 0 0,-18 85-429 0 0,4-15 1074 0 0,-3 18-6258 0 0,0 8 2620 0 0,0 1-5664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24.6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42 14744 0 0,'-12'-1'-185'0'0,"1"-1"5018"0"0,11 2-4750 0 0,0 0 1 0 0,0 0-1 0 0,0 0 1 0 0,0 0-1 0 0,0 0 1 0 0,0 0-1 0 0,1 0 1 0 0,-1 0 0 0 0,0 0-1 0 0,0 0 1 0 0,0 0-1 0 0,0 0 1 0 0,0 0-1 0 0,0 0 1 0 0,0 0-1 0 0,0 0 1 0 0,0 0-1 0 0,0 0 1 0 0,0 0-1 0 0,0 0 1 0 0,0 0 0 0 0,0 0-1 0 0,0 0 1 0 0,0 0-1 0 0,0 0 1 0 0,0 0-1 0 0,0 0 1 0 0,0-1-1 0 0,0 1 1 0 0,0 0-1 0 0,0 0 1 0 0,0 0-1 0 0,0 0 1 0 0,0 0 0 0 0,0 0-1 0 0,0 0 1 0 0,0 0-1 0 0,0 0 1 0 0,0 0-1 0 0,0 0 1 0 0,0 0-1 0 0,0 0 1 0 0,0 0-1 0 0,0 0 1 0 0,0 0-1 0 0,0 0 1 0 0,0 0 0 0 0,0-1-1 0 0,0 1 1 0 0,0 0-1 0 0,0 0 1 0 0,0 0-1 0 0,0 0 1 0 0,0 0-1 0 0,0 0 1 0 0,0 0-1 0 0,0 0 1 0 0,0 0-1 0 0,0 0-82 0 0,14-2 2079 0 0,143-10-146 0 0,97-2-1527 0 0,-209 15-264 0 0,-3 1-4146 0 0,-41-2 2440 0 0</inkml:trace>
  <inkml:trace contextRef="#ctx0" brushRef="#br0" timeOffset="662.101">21 54 18199 0 0,'0'0'830'0'0,"-1"0"-14"0"0,0 1-456 0 0,1 0-316 0 0,0-1 1 0 0,0 0-1 0 0,0 1 0 0 0,0-1 1 0 0,0 0-1 0 0,0 1 1 0 0,0-1-1 0 0,0 0 0 0 0,0 1 1 0 0,0-1-1 0 0,0 0 1 0 0,0 1-1 0 0,0-1 0 0 0,1 0 1 0 0,-1 1-1 0 0,0-1 1 0 0,0 0-1 0 0,0 1 1 0 0,0-1-1 0 0,1 0 0 0 0,-1 0 1 0 0,0 1-1 0 0,0-1 1 0 0,1 0-1 0 0,-1 0 0 0 0,0 0 1 0 0,0 1-1 0 0,1-1 1 0 0,-1 0-1 0 0,0 0 0 0 0,1 0 1 0 0,-1 0-1 0 0,0 1 1 0 0,1-1-1 0 0,-1 0-44 0 0,11 6 922 0 0,55 20 2510 0 0,-30-13-2096 0 0,16 9-1336 0 0,-42-17 108 0 0,-1 0 0 0 0,1 1-1 0 0,-1 0 1 0 0,0 0 0 0 0,0 1-1 0 0,-1 1 1 0 0,2 1-108 0 0,7 8 89 0 0,-5-5-8 0 0,0 1 0 0 0,-1 0 0 0 0,1 4-81 0 0,-8-12 9 0 0,-1 1 0 0 0,0-1 0 0 0,0 1 0 0 0,0 0 0 0 0,-1 0 0 0 0,0 0 1 0 0,0 0-1 0 0,-1 0 0 0 0,0 0 0 0 0,1 5-9 0 0,-2-1 35 0 0,0 0 0 0 0,-1 1 0 0 0,0-1 0 0 0,0 1 0 0 0,-1-1 1 0 0,0 0-1 0 0,-1 0 0 0 0,0 0 0 0 0,-1 0 0 0 0,0-1 0 0 0,-3 6-35 0 0,-4 6 32 0 0,-2 0-1 0 0,0-1 0 0 0,0-1 1 0 0,-12 11-32 0 0,-73 73 93 0 0,64-63 519 0 0,2 1 0 0 0,-20 36-612 0 0,46-67 52 0 0,0 0 1 0 0,1 0-1 0 0,0 0 0 0 0,1 1 0 0 0,-2 7-52 0 0,5-15 17 0 0,1 0 0 0 0,-1-1-1 0 0,1 1 1 0 0,0 0-1 0 0,-1 0 1 0 0,1-1-1 0 0,1 1 1 0 0,-1 0-1 0 0,0 0 1 0 0,1-1-1 0 0,-1 1 1 0 0,1 0-17 0 0,0-1 21 0 0,0 0 1 0 0,0-1 0 0 0,0 1-1 0 0,0-1 1 0 0,0 1 0 0 0,0 0 0 0 0,0-1-1 0 0,0 0 1 0 0,1 1 0 0 0,-1-1-1 0 0,0 0 1 0 0,1 0 0 0 0,0 0 0 0 0,-1 0-1 0 0,1 0 1 0 0,-1 0 0 0 0,1 0-1 0 0,0 0 1 0 0,0-1-22 0 0,5 3 50 0 0,1-1 0 0 0,-1 0 1 0 0,0-1-1 0 0,1 0 0 0 0,0 0 0 0 0,-1-1 1 0 0,1 1-1 0 0,1-2-50 0 0,19-1-65 0 0,16-3 65 0 0,-19 1 31 0 0,35-4-38 0 0,-10 1 76 0 0,0 2 0 0 0,1 2 0 0 0,5 2-69 0 0,4 8 79 0 0,-27-3 130 0 0,8-5-241 0 0,-18 0-81 0 0,-23 1-59 0 0,0 0 277 0 0,0 0 119 0 0,0 0 28 0 0,0 0-28 0 0,-5-19-128 0 0,1 4-977 0 0,1 1 0 0 0,1-1 0 0 0,0 0 0 0 0,1 0 0 0 0,0 0-1 0 0,2-12 882 0 0,-1 12-10065 0 0</inkml:trace>
  <inkml:trace contextRef="#ctx0" brushRef="#br0" timeOffset="1119.354">517 7 17303 0 0,'-3'-6'1850'0'0,"4"6"4529"0"0,5 8-4343 0 0,4 10-2621 0 0,2 21-708 0 0,-9-29-182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26.9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0 284 14280 0 0,'0'0'1102'0'0,"18"5"7577"0"0,-12 0-7950 0 0,0 1 1 0 0,1-1 0 0 0,-2 1-1 0 0,1 0 1 0 0,2 4-730 0 0,10 10 433 0 0,28 30-147 0 0,-21-22-1296 0 0,2 0-1 0 0,3 1 1011 0 0,-22-23-3794 0 0,-7-6 1828 0 0</inkml:trace>
  <inkml:trace contextRef="#ctx0" brushRef="#br0" timeOffset="353.323">169 271 21743 0 0,'0'0'994'0'0,"0"0"-22"0"0,-8 15-122 0 0,7-3 273 0 0,0 1-1 0 0,1 0 0 0 0,1 3-1122 0 0,0 22 526 0 0,-13 126-1214 0 0,11-147-2907 0 0,1-13-5246 0 0</inkml:trace>
  <inkml:trace contextRef="#ctx0" brushRef="#br0" timeOffset="354.323">36 403 24503 0 0,'0'0'562'0'0,"0"0"72"0"0,0 0 37 0 0,0 0-78 0 0,12-2-365 0 0,44-16 342 0 0,-30 9-843 0 0,1 2-1 0 0,0 0 0 0 0,1 2 0 0 0,8-1 274 0 0,-15 4-9579 0 0</inkml:trace>
  <inkml:trace contextRef="#ctx0" brushRef="#br0" timeOffset="1869.608">284 11 9216 0 0,'-3'-3'334'0'0,"2"2"-195"0"0,0 1 0 0 0,1-1 1 0 0,-1 0-1 0 0,0 1 0 0 0,0-1 1 0 0,1 1-1 0 0,-1-1 0 0 0,0 1 0 0 0,0-1 1 0 0,0 1-1 0 0,0 0 0 0 0,0-1 1 0 0,1 1-1 0 0,-1 0 0 0 0,0 0 0 0 0,0-1 1 0 0,0 1-1 0 0,0 0-139 0 0,-2 6 5411 0 0,4 7-3552 0 0,4 9-1248 0 0,2 0-1 0 0,0-1 0 0 0,2 0 1 0 0,0 0-1 0 0,1-1 0 0 0,4 5-610 0 0,4 9 425 0 0,5 12 193 0 0,-2 2 1 0 0,-2 1-1 0 0,4 20-618 0 0,-14-32 332 0 0,0 0-1 0 0,-3 0 0 0 0,-1 0 1 0 0,-2 0-1 0 0,-1 5-331 0 0,-2 7 352 0 0,-3 0 0 0 0,-2 1-1 0 0,-2-2 1 0 0,-10 36-352 0 0,-3-10 324 0 0,-4 0-1 0 0,-22 45-323 0 0,29-77-282 0 0,-41 100 1038 0 0,21-46-5072 0 0,30-76-4854 0 0</inkml:trace>
  <inkml:trace contextRef="#ctx0" brushRef="#br0" timeOffset="2321.676">582 1104 22087 0 0,'0'0'1011'0'0,"0"0"-20"0"0,-1 0-639 0 0,-1 3-280 0 0,0-1-1 0 0,0 1 1 0 0,1 0 0 0 0,-1-1 0 0 0,0 1 0 0 0,1 0 0 0 0,0 0 0 0 0,0 0 0 0 0,0 0 0 0 0,0 0 0 0 0,0 0 0 0 0,0 0-1 0 0,0 3-71 0 0,0 6 728 0 0,1 1 0 0 0,0 12-728 0 0,0 3 392 0 0,-2 1-506 0 0,1-17-142 0 0,-1 1 0 0 0,2-1-1 0 0,0 0 1 0 0,0 1 0 0 0,2-1 0 0 0,-1 0-1 0 0,1 1 1 0 0,2 4 256 0 0,1-8-1892 0 0</inkml:trace>
  <inkml:trace contextRef="#ctx0" brushRef="#br0" timeOffset="2670.102">702 1142 11520 0 0,'0'0'184'0'0,"0"0"1"0"0,-1 0 0 0 0,1 0 0 0 0,0 0-1 0 0,-1 0 1 0 0,1 0 0 0 0,0 0 0 0 0,-1 0 0 0 0,1 0-1 0 0,-1 0 1 0 0,1 0 0 0 0,0 0 0 0 0,-1 0-1 0 0,1 0 1 0 0,0 0 0 0 0,-1 0 0 0 0,1 0-1 0 0,0 0 1 0 0,-1 0 0 0 0,1 1 0 0 0,0-1 0 0 0,-1 0-1 0 0,1 0 1 0 0,0 0 0 0 0,0 0 0 0 0,-1 1-1 0 0,1-1 1 0 0,0 0 0 0 0,-1 1-185 0 0,-4 11 6333 0 0,4 3-1763 0 0,0-3-4504 0 0,1-11-205 0 0,1 119 1974 0 0,-1-59-3228 0 0,1-1-6486 0 0,-1-43-840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23.8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293 454 10624 0 0,'0'0'488'0'0,"0"-1"-12"0"0,-2-7 2597 0 0,-3 11 1340 0 0,-1 5-1000 0 0,5-4-4350 0 0,-9 25 1865 0 0,2 1-1 0 0,1 0 1 0 0,2 0-1 0 0,-2 25-927 0 0,2 29 1369 0 0,4 11-1369 0 0,2-25 450 0 0,6 33-450 0 0,-3-71 52 0 0,1-1 0 0 0,2 0 0 0 0,0 0 0 0 0,7 12-52 0 0,-11-35 21 0 0,0 0-1 0 0,1-1 1 0 0,0 1-1 0 0,0-1 1 0 0,1 0-1 0 0,0 0 1 0 0,0 0-1 0 0,0 0 1 0 0,1-1-1 0 0,0 0 1 0 0,1 0-1 0 0,-1-1 1 0 0,1 1 0 0 0,0-2-1 0 0,0 1 1 0 0,1-1-1 0 0,5 3-20 0 0,-4-4 21 0 0,1 1 0 0 0,0-1-1 0 0,0 0 1 0 0,1-1 0 0 0,-1 0 0 0 0,0-1 0 0 0,1 0-1 0 0,-1-1 1 0 0,1 0 0 0 0,-1 0 0 0 0,1-1 0 0 0,-1 0-1 0 0,1-1 1 0 0,1-1-21 0 0,0-1 56 0 0,-1 0-1 0 0,1-1 0 0 0,-1 0 1 0 0,0-1-1 0 0,-1 0 0 0 0,0 0 1 0 0,1-1-1 0 0,-2-1 1 0 0,1 1-1 0 0,-1-2 0 0 0,-1 1 1 0 0,1-1-1 0 0,-2-1 1 0 0,4-4-56 0 0,5-8 100 0 0,-2 0 0 0 0,-1-1 0 0 0,0 0 0 0 0,-2-1 0 0 0,-1-1 0 0 0,2-6-100 0 0,-7 13 50 0 0,1-2 0 0 0,-2 1 0 0 0,-1-1 0 0 0,0 1 0 0 0,-2-1 1 0 0,0 0-1 0 0,-1-13-50 0 0,-3-2 166 0 0,-2-1 1 0 0,-1 1 0 0 0,-8-28-167 0 0,-44-142 554 0 0,58 205-549 0 0,0 0 0 0 0,0 0 0 0 0,0-1-1 0 0,0 1 1 0 0,0 0 0 0 0,0 0 0 0 0,0 0-1 0 0,0 0 1 0 0,0-1 0 0 0,0 1 0 0 0,0 0 0 0 0,0 0-1 0 0,-1 0 1 0 0,1 0 0 0 0,0-1 0 0 0,0 1-1 0 0,0 0 1 0 0,0 0 0 0 0,0 0 0 0 0,0 0-1 0 0,0 0 1 0 0,0-1 0 0 0,-1 1 0 0 0,1 0-1 0 0,0 0 1 0 0,0 0 0 0 0,0 0 0 0 0,0 0-1 0 0,0 0 1 0 0,-1 0 0 0 0,1 0 0 0 0,0 0 0 0 0,0 0-1 0 0,0-1 1 0 0,0 1 0 0 0,0 0 0 0 0,-1 0-1 0 0,1 0 1 0 0,0 0 0 0 0,0 0 0 0 0,0 0-5 0 0,0 1 11 0 0,0 0 1 0 0,1-1-1 0 0,-1 1 1 0 0,0 0-1 0 0,1-1 1 0 0,-1 1 0 0 0,1 0-1 0 0,-1-1 1 0 0,1 1-1 0 0,-1-1 1 0 0,1 1 0 0 0,0-1-1 0 0,-1 1 1 0 0,1-1-1 0 0,0 1 1 0 0,-1-1-1 0 0,1 1-11 0 0,2 0 16 0 0,0 1-1 0 0,0-1 0 0 0,0 0 0 0 0,1 0 1 0 0,-1 0-1 0 0,0 0 0 0 0,0 0 0 0 0,1-1 0 0 0,-1 0 1 0 0,0 1-1 0 0,1-1 0 0 0,-1 0 0 0 0,0-1 1 0 0,1 1-1 0 0,0-1-15 0 0,11-1 23 0 0,1-2-1 0 0,10-3-22 0 0,-15 4 36 0 0,2-2-225 0 0,-10 4-475 0 0,0-1 0 0 0,1 1 0 0 0,-1 0 0 0 0,0 0 0 0 0,1 1 0 0 0,1-1 664 0 0,-5 1-2134 0 0</inkml:trace>
  <inkml:trace contextRef="#ctx0" brushRef="#br0" timeOffset="343.042">151 446 21743 0 0,'0'0'496'0'0,"0"0"67"0"0,0 0 29 0 0,0 0-67 0 0,12-2 926 0 0,15-5 1288 0 0,19-3-2739 0 0,28-2-1088 0 0,-54 10-118 0 0</inkml:trace>
  <inkml:trace contextRef="#ctx0" brushRef="#br0" timeOffset="4186.289">252 1 16559 0 0,'-8'4'224'0'0,"0"0"0"0"0,0 1-1 0 0,1-1 1 0 0,0 2 0 0 0,0-1-1 0 0,0 1 1 0 0,1 0 0 0 0,-1 1-1 0 0,-3 5-223 0 0,-5 6 122 0 0,2 1 0 0 0,0 1 0 0 0,-1 3-122 0 0,-3 11 646 0 0,0 1 0 0 0,2 0 0 0 0,2 2 0 0 0,1-1 0 0 0,2 1 0 0 0,2 2-646 0 0,-4 22 915 0 0,4 0-1 0 0,2 1 1 0 0,2 24-915 0 0,4-41 254 0 0,2 0 0 0 0,2 0 0 0 0,2-1 0 0 0,2 1 0 0 0,2-1-1 0 0,1-1 1 0 0,3 0 0 0 0,1 0 0 0 0,2-2 0 0 0,2 0 0 0 0,16 23-254 0 0,-11-25-93 0 0,1-1 0 0 0,3-1-1 0 0,7 7 94 0 0,22 16-7616 0 0,-20-26-1167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51.7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0 20527 0 0,'-13'10'2060'0'0,"13"-5"-1668"0"0,7 1 234 0 0,7-3 198 0 0,21-2 181 0 0,-1 0 0 0 0,31-5-1005 0 0,-33 3-404 0 0,-11 4-4034 0 0,-14-1-3527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52.1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20991 0 0,'0'0'480'0'0,"0"0"67"0"0,0 0 28 0 0,0 0-70 0 0,9 6 84 0 0,0-3-281 0 0,1-1 0 0 0,0-1 0 0 0,-1 0 0 0 0,1 0 0 0 0,0-1 0 0 0,7 0-308 0 0,23 1 600 0 0,9 1-1794 0 0,-33-1-68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6:10.81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0 201 8288 0 0,'0'0'638'0'0,"0"0"-231"0"0,0 0 564 0 0,0 0 291 0 0,0 0 61 0 0,1 1-127 0 0,2 1-1031 0 0,0 0 0 0 0,-1 0 0 0 0,1-1 1 0 0,0 1-1 0 0,-1-1 0 0 0,1 0 0 0 0,0 0 0 0 0,0 0 1 0 0,0 0-1 0 0,0-1 0 0 0,0 1 0 0 0,0-1 0 0 0,0 0 1 0 0,1 1-166 0 0,10-1 601 0 0,-1-1 0 0 0,11-1-601 0 0,3-1 111 0 0,77-4 448 0 0,68-2 1106 0 0,-81 9-963 0 0,141 3 684 0 0,173 4-1649 0 0,-46-2 953 0 0,-88 16-54 0 0,-5 1-296 0 0,-162-18-153 0 0,60-7-187 0 0,-10-1 128 0 0,-36 1-54 0 0,-78 3-66 0 0,0 2 0 0 0,0 2 0 0 0,0 2 0 0 0,0 1 0 0 0,25 9-8 0 0,-44-9-160 0 0</inkml:trace>
  <inkml:trace contextRef="#ctx0" brushRef="#br0" timeOffset="1209.47">2997 0 17479 0 0,'0'0'396'0'0,"0"0"52"0"0,0 0 31 0 0,-5 0 94 0 0,1 0-442 0 0,3 0-61 0 0,1 0 1 0 0,0 0-1 0 0,0 0 0 0 0,-1 1 1 0 0,1-1-1 0 0,0 0 1 0 0,-1 0-1 0 0,1 0 0 0 0,0 0 1 0 0,0 1-1 0 0,-1-1 0 0 0,1 0 1 0 0,0 0-1 0 0,0 0 0 0 0,0 1 1 0 0,-1-1-1 0 0,1 0 0 0 0,0 0 1 0 0,0 1-1 0 0,0-1 0 0 0,0 0 1 0 0,0 0-1 0 0,-1 1 1 0 0,1-1-1 0 0,0 0 0 0 0,0 1 1 0 0,0-1-1 0 0,0 0 0 0 0,0 1 1 0 0,0-1-1 0 0,0 0 0 0 0,0 1-70 0 0,0 12 1048 0 0,0-10-1107 0 0,2 32 804 0 0,1 1-1 0 0,8 31-744 0 0,-1-5 356 0 0,-8-53-299 0 0,3 36 271 0 0,3 1-1 0 0,2-2 1 0 0,4 7-328 0 0,-11-41 64 0 0,1 0 0 0 0,0-1 0 0 0,0 1 0 0 0,2-1 0 0 0,-1 0 0 0 0,1 0 0 0 0,0 0 0 0 0,5 5-64 0 0,-9-13 12 0 0,-1 1 0 0 0,1-1 0 0 0,0 0-1 0 0,0 0 1 0 0,-1 0 0 0 0,1 0 0 0 0,0 0 0 0 0,0 0 0 0 0,0 0-1 0 0,0 0 1 0 0,0-1 0 0 0,0 1 0 0 0,0-1 0 0 0,0 0-1 0 0,0 1 1 0 0,0-1 0 0 0,0 0 0 0 0,0 0 0 0 0,0-1 0 0 0,0 1-1 0 0,0 0 1 0 0,0-1 0 0 0,0 1 0 0 0,0-1 0 0 0,0 1-1 0 0,0-1 1 0 0,0 0 0 0 0,0 0 0 0 0,0 0 0 0 0,0 0 0 0 0,-1 0-1 0 0,1-1-11 0 0,6-3 77 0 0,0-1 0 0 0,0 0 0 0 0,-1-1 0 0 0,0 0 0 0 0,0 0 0 0 0,0-1-77 0 0,6-8 58 0 0,-1 1-1 0 0,0-2 1 0 0,-1 0 0 0 0,-1 0-1 0 0,0-1 1 0 0,-2 0 0 0 0,0 0-1 0 0,-1-1 1 0 0,0 0 0 0 0,-2-1-1 0 0,0 1 1 0 0,-2-1-1 0 0,0-1-57 0 0,0-1 52 0 0,-2-1 0 0 0,-1 0-1 0 0,-1 0 1 0 0,-1 1-1 0 0,-1-1 1 0 0,-5-17-52 0 0,6 34 186 0 0,0 6-1 0 0,-1 13-234 0 0,2-3 18 0 0,1 0 0 0 0,0 0 0 0 0,1 0 0 0 0,1 5 31 0 0,1 9 87 0 0,7 137 474 0 0,-2 68 790 0 0,-7-214-1346 0 0,1-1-1 0 0,0 1 1 0 0,1-1 0 0 0,1 0-1 0 0,0 0 1 0 0,1 0-5 0 0,3 4-237 0 0,1 0 1 0 0,2 1 236 0 0,-11-18-1230 0 0,0-1-391 0 0,0 0-77 0 0,0 0-20 0 0</inkml:trace>
  <inkml:trace contextRef="#ctx0" brushRef="#br0" timeOffset="1554.206">3515 394 14280 0 0,'0'0'654'0'0,"0"0"-11"0"0,0 0-99 0 0,6 13 5609 0 0,5 8-1992 0 0,-9-17-3816 0 0,0 0-1 0 0,0 0 1 0 0,0-1-1 0 0,0 1 1 0 0,0 3-345 0 0,3 8 188 0 0,-1 0 1 0 0,-1 1 0 0 0,0-1-1 0 0,-2 1 1 0 0,1-1-1 0 0,-2 1 1 0 0,0 0 0 0 0,-1 0-1 0 0,-1 3-188 0 0,0-5-534 0 0,-11 83 1734 0 0,11-64-3711 0 0,4-1-4132 0 0,-2-16-2540 0 0</inkml:trace>
  <inkml:trace contextRef="#ctx0" brushRef="#br0" timeOffset="4703.657">3880 188 9672 0 0,'-1'-1'44'0'0,"1"1"1"0"0,-1 0 0 0 0,0-1 0 0 0,1 1-1 0 0,-1 0 1 0 0,0-1 0 0 0,0 1-1 0 0,1 0 1 0 0,-1 0 0 0 0,0 0-1 0 0,1 0 1 0 0,-1 0 0 0 0,0 0-1 0 0,0 0 1 0 0,1 0 0 0 0,-1 0 0 0 0,0 0-1 0 0,0 0 1 0 0,1 0 0 0 0,-1 1-1 0 0,0-1 1 0 0,1 0 0 0 0,-1 0-1 0 0,0 1 1 0 0,1-1 0 0 0,-1 0 0 0 0,0 1-1 0 0,1-1 1 0 0,-1 1 0 0 0,1-1-1 0 0,-1 1 1 0 0,1-1 0 0 0,-1 1-1 0 0,1 0 1 0 0,-1-1 0 0 0,1 1 0 0 0,-1-1-1 0 0,1 1 1 0 0,0 0 0 0 0,-1 0-45 0 0,1-1 824 0 0,0 0 37 0 0,0 0 32 0 0,14 14 3939 0 0,-7-12-4515 0 0,-1 0 0 0 0,1-1 0 0 0,0 0 0 0 0,-1 0 0 0 0,1 0 0 0 0,0-1 0 0 0,0 0 1 0 0,0-1-1 0 0,0 0 0 0 0,-1 0 0 0 0,1 0 0 0 0,3-1-317 0 0,29-4 704 0 0,71-3 401 0 0,89-5 74 0 0,-158 13-860 0 0,85 0-158 0 0,90 8-69 0 0,-87-4 106 0 0,-34-2-192 0 0,69-2 51 0 0,-57 0 141 0 0,-29 0-86 0 0,55 1-1 0 0,58 10-111 0 0,-175-9 6 0 0,-1-1 1 0 0,12-2-7 0 0,10 0-3 0 0,171-6 313 0 0,-132 14-236 0 0,-32-10-116 0 0,-33 4 90 0 0,0-1 0 0 0,0 0 1 0 0,0 0-1 0 0,0-1 0 0 0,-1 0 1 0 0,1-1-1 0 0,1 0-48 0 0,-11 2-1164 0 0,-1 1-5209 0 0,0 0-2241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08:22.3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19 8752 0 0,'-9'2'398'0'0,"7"-1"-3"0"0,-7 8-170 0 0,5-5 4193 0 0,3-1-3222 0 0,0-1 0 0 0,0 1 0 0 0,0 0 1 0 0,0 0-1 0 0,0-1 0 0 0,1 1 1 0 0,-1 2-1197 0 0,1 24 2218 0 0,1-18-2143 0 0,1-1 1 0 0,1 1-1 0 0,3 11-75 0 0,-3-13-313 0 0,0 1 0 0 0,-1 0 0 0 0,0 1 0 0 0,-1-1-1 0 0,0 0 1 0 0,-1 3 313 0 0,0-13-1792 0 0</inkml:trace>
  <inkml:trace contextRef="#ctx0" brushRef="#br0" timeOffset="679.17">213 0 12440 0 0,'0'0'957'0'0,"0"0"-452"0"0,0 0 421 0 0,-2 1 2271 0 0,-4 2-1552 0 0,-13-2 1788 0 0,16-1-3284 0 0,-1 0 1 0 0,1 1-1 0 0,-1-1 1 0 0,1 0-1 0 0,0 1 1 0 0,-1 0-1 0 0,1 0 1 0 0,0 0 0 0 0,-2 1-150 0 0,4-2 117 0 0,-1 1 1 0 0,1-1 0 0 0,0 1 0 0 0,-1-1 0 0 0,1 0 0 0 0,0 1 0 0 0,-1-1 0 0 0,1 0-1 0 0,-1 0 1 0 0,0 0-118 0 0,-13 2 0 0 0,15-1 123 0 0,-17 11 1571 0 0,16-11-1689 0 0,1 0-1 0 0,-1 0 0 0 0,1 0 1 0 0,-1 0-1 0 0,1 0 0 0 0,0 0 1 0 0,0 0-1 0 0,-1 0 1 0 0,1 0-1 0 0,0 0 0 0 0,0 0 1 0 0,0 0-1 0 0,0 0 0 0 0,0 0 1 0 0,0 0-1 0 0,0 0 0 0 0,0 0 1 0 0,0 0-1 0 0,1 1-4 0 0,-1 1 0 0 0,1-1 0 0 0,0 1 0 0 0,0 0-1 0 0,0 0 1 0 0,0-1 0 0 0,1 1 0 0 0,-1-1 0 0 0,1 1 0 0 0,-1-1-1 0 0,1 1 1 0 0,0-1 0 0 0,0 0 0 0 0,0 0 0 0 0,0 0-1 0 0,0 0 1 0 0,0 0 0 0 0,1 0 0 0 0,-1-1 0 0 0,1 1-1 0 0,1 0 1 0 0,7 2 10 0 0,-1 0-1 0 0,0-1 0 0 0,1 0 0 0 0,-1 0 0 0 0,2-1-9 0 0,-1 0 64 0 0,0 0-1 0 0,-1 1 1 0 0,0 0-1 0 0,3 2-63 0 0,5 2 13 0 0,-15-6 5 0 0,1 1-1 0 0,-1-1 1 0 0,0 0-1 0 0,0 1 1 0 0,0-1-1 0 0,0 1 1 0 0,-1 0-1 0 0,1 0 1 0 0,2 3-18 0 0,-4-5 74 0 0,-10 14 617 0 0,2-10-610 0 0,0 0 1 0 0,0-1-1 0 0,0 0 0 0 0,-1 0 1 0 0,1 0-1 0 0,-1-1 0 0 0,0 0 1 0 0,0 0-1 0 0,-4 0-81 0 0,-12 0 314 0 0,0 0 0 0 0,-12-1-314 0 0,23-1-656 0 0,10 1-330 0 0,-1-1-1 0 0,1 0 1 0 0,-1 0-1 0 0,1 0 1 0 0,-1-1-1 0 0,1 1 1 0 0,-1-1-1 0 0,-1 0 987 0 0,-1-1-9267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6:06.691"/>
    </inkml:context>
    <inkml:brush xml:id="br0">
      <inkml:brushProperty name="width" value="0.025" units="cm"/>
      <inkml:brushProperty name="height" value="0.025" units="cm"/>
      <inkml:brushProperty name="color" value="#008C3A"/>
    </inkml:brush>
    <inkml:brush xml:id="br1">
      <inkml:brushProperty name="width" value="0.025" units="cm"/>
      <inkml:brushProperty name="height" value="0.025" units="cm"/>
    </inkml:brush>
  </inkml:definitions>
  <inkml:trace contextRef="#ctx0" brushRef="#br0">12 156 8752 0 0,'-2'-2'373'0'0,"1"0"1"0"0,0 1-1 0 0,0-1 0 0 0,0 0 1 0 0,0 0-1 0 0,0 1 1 0 0,0-1-1 0 0,0 0 0 0 0,1 0 1 0 0,-1 0-1 0 0,1 0 1 0 0,0 0-1 0 0,-1 0 1 0 0,1 0-1 0 0,0 0 0 0 0,0 0 1 0 0,0 0-1 0 0,0 0 1 0 0,1 0-1 0 0,-1 0 0 0 0,0 0 1 0 0,1 0-1 0 0,0 0 1 0 0,-1 0-1 0 0,1 0 0 0 0,0 0 1 0 0,0 0-1 0 0,0 0 1 0 0,1-1-374 0 0,4-6 1391 0 0,1 0 0 0 0,0 0 0 0 0,0 1 1 0 0,1 0-1 0 0,0-1-1391 0 0,1 1-504 0 0,-6 4 636 0 0,1 0 40 0 0,0 0 1 0 0,0 0-1 0 0,0 0 0 0 0,1 1 0 0 0,-1-1 1 0 0,1 1-1 0 0,0 0 0 0 0,2-1-172 0 0,-7 4 16 0 0,0 0 0 0 0,1 0 0 0 0,-1 0 0 0 0,0 0 0 0 0,1 0 0 0 0,-1 0 0 0 0,0 1 0 0 0,0-1 0 0 0,1 0 0 0 0,-1 0-1 0 0,0 0 1 0 0,1 0 0 0 0,-1 0 0 0 0,0 0 0 0 0,0 1 0 0 0,1-1 0 0 0,-1 0 0 0 0,0 0 0 0 0,0 1 0 0 0,1-1 0 0 0,-1 0 0 0 0,0 0 0 0 0,0 1 0 0 0,1-1 0 0 0,-1 0 0 0 0,0 0-1 0 0,0 1 1 0 0,0-1 0 0 0,0 0 0 0 0,0 1 0 0 0,0-1 0 0 0,1 1-16 0 0,2 10 82 0 0,1 29 52 0 0,-1 0 1 0 0,-3 0-1 0 0,-1 6-134 0 0,0 16 77 0 0,1-31-73 0 0,3 104 68 0 0,-1-112-54 0 0,1 0 0 0 0,1 0 0 0 0,0 0 0 0 0,7 17-18 0 0,-8-34 14 0 0,-1-1 0 0 0,1 1 1 0 0,0 0-1 0 0,0-1 0 0 0,1 1 0 0 0,1 1-14 0 0,-3-4 10 0 0,0-1-1 0 0,0 1 1 0 0,0-1 0 0 0,0 0-1 0 0,1 0 1 0 0,-1 0 0 0 0,1 0-1 0 0,-1 0 1 0 0,1-1 0 0 0,0 1-1 0 0,-1-1 1 0 0,1 0-1 0 0,0 0 1 0 0,1 1-10 0 0,-2-2 16 0 0,0 0-1 0 0,0 0 0 0 0,0 0 1 0 0,0 0-1 0 0,0-1 1 0 0,0 1-1 0 0,0 0 1 0 0,0-1-1 0 0,0 1 1 0 0,0-1-1 0 0,0 0 1 0 0,0 0-1 0 0,0 0 0 0 0,0 0 1 0 0,0 0-1 0 0,-1 0 1 0 0,1 0-1 0 0,0-1 1 0 0,0 1-16 0 0,4-5 67 0 0,1 0 1 0 0,-1-1-1 0 0,4-5-67 0 0,0-1 40 0 0,-1 0 0 0 0,-1-1 0 0 0,0 0-1 0 0,-1 0 1 0 0,0-1 0 0 0,-2 0 0 0 0,1 0 0 0 0,-2-1 0 0 0,0 1-1 0 0,0-7-39 0 0,4-31 87 0 0,-2-1-1 0 0,-3-23-86 0 0,-2 65 13 0 0,-1-15 8 0 0,-1-1 0 0 0,-2-2-21 0 0,1 8 75 0 0,0-1 0 0 0,2 0 0 0 0,1-10-75 0 0,0 28 96 0 0,0 7-23 0 0,0 14 22 0 0,0 23 57 0 0,-2 50 55 0 0,0-11-105 0 0,2-1 0 0 0,4 1 0 0 0,6 18-102 0 0,-10-90 116 0 0,1 1-1 0 0,0 0 1 0 0,0 0 0 0 0,0-1 0 0 0,1 0-1 0 0,0 1 1 0 0,0-1 0 0 0,0 0-1 0 0,3 3-115 0 0,-3-5-254 0 0,0-1-1 0 0,-1 0 0 0 0,1 0 0 0 0,0 0 0 0 0,1-1 0 0 0,-1 1 0 0 0,2 0 255 0 0,-2-1-1189 0 0,0 0-1 0 0,0-1 1 0 0,1 1-1 0 0,-1-1 1 0 0,0 0 0 0 0,1 0-1 0 0,-1 0 1 0 0,1 0-1 0 0,0-1 1190 0 0,1 1-8555 0 0</inkml:trace>
  <inkml:trace contextRef="#ctx0" brushRef="#br0" timeOffset="343.846">570 375 9672 0 0,'0'0'748'0'0,"0"0"-30"0"0,0 0 1710 0 0,0 0 797 0 0,0 4 4341 0 0,0 7-5654 0 0,1 37 3218 0 0,3 10-5130 0 0,0-24-1685 0 0,2 0-1 0 0,1 4 1686 0 0,-3-23-10101 0 0</inkml:trace>
  <inkml:trace contextRef="#ctx0" brushRef="#br1" timeOffset="14635.703">856 235 23495 0 0,'-4'-2'512'0'0,"0"0"112"0"0,-1 1 16 0 0,2-1 32 0 0,-1 2-544 0 0,2-1-128 0 0,2 1 0 0 0,0 0 0 0 0,0 0-88 0 0,0 0-40 0 0,2-2-16 0 0,2 0-6736 0 0,2 1-1343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6:22.4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222 1 7368 0 0,'-2'0'274'0'0,"0"-1"0"0"0,0 1 1 0 0,0 0-1 0 0,0 0 0 0 0,0 1 1 0 0,0-1-1 0 0,-1 0 0 0 0,1 1 1 0 0,0-1-1 0 0,0 1 0 0 0,0-1 1 0 0,0 1-1 0 0,0 0 0 0 0,-1 0-274 0 0,0 2 674 0 0,0-1 0 0 0,-1 1 0 0 0,1-1-1 0 0,0 1 1 0 0,0 0 0 0 0,1 0 0 0 0,-1 1-674 0 0,-11 14 615 0 0,1 1 1 0 0,0 0-1 0 0,2 0 1 0 0,0 1-1 0 0,-1 6-615 0 0,-6 20 2219 0 0,-12 42-2219 0 0,18-43 668 0 0,2 2 0 0 0,1-1 1 0 0,3 1-1 0 0,2 0 0 0 0,1 13-668 0 0,4 11 487 0 0,2 0 0 0 0,4-1 0 0 0,5 13-487 0 0,-6-50 116 0 0,2 0 0 0 0,1-1 0 0 0,11 25-116 0 0,-9-28-31 0 0,2-1-1 0 0,1-1 0 0 0,1-1 0 0 0,2 0 0 0 0,0-1 1 0 0,21 22 31 0 0,-19-27-1053 0 0,-6-8-5598 0 0,-2-3-1290 0 0</inkml:trace>
  <inkml:trace contextRef="#ctx0" brushRef="#br0" timeOffset="540.771">354 331 18255 0 0,'1'-3'3121'0'0,"6"2"-1552"0"0,13 0-977 0 0,-4 0-160 0 0,152-24 565 0 0,-115 16-728 0 0,16 1-269 0 0,-52 7-84 0 0,0 0-1 0 0,0 2 0 0 0,0 0 1 0 0,0 1-1 0 0,0 0 0 0 0,3 2 85 0 0,-18-4-197 0 0,-1 1 0 0 0,1-1 0 0 0,-1 1 0 0 0,1-1 0 0 0,-1 1 0 0 0,1-1 0 0 0,-1 1 1 0 0,0 0-1 0 0,1 0 0 0 0,-1 0 0 0 0,0 0 197 0 0,2 1-1842 0 0</inkml:trace>
  <inkml:trace contextRef="#ctx0" brushRef="#br0" timeOffset="1185.888">379 344 13824 0 0,'-2'-1'349'0'0,"-5"-1"501"0"0,1 1 0 0 0,-1 0 0 0 0,0 0 0 0 0,-2 0-850 0 0,9 1 1242 0 0,0 0-75 0 0,0 0-343 0 0,14 10 1440 0 0,157 81-589 0 0,-135-74-1583 0 0,8 5 22 0 0,-3-3 31 0 0,-2 2 0 0 0,12 10-145 0 0,-49-30 18 0 0,0 0 0 0 0,0 1 0 0 0,-1-1 1 0 0,1 1-1 0 0,-1 0 0 0 0,1-1 0 0 0,-1 1 0 0 0,1 0 1 0 0,-1 0-1 0 0,0 0 0 0 0,0 0 0 0 0,0 0 1 0 0,0 0-1 0 0,0 0 0 0 0,0 0 0 0 0,-1 1 1 0 0,1-1-1 0 0,-1 0 0 0 0,1 0 0 0 0,-1 1 1 0 0,0-1-1 0 0,0 0 0 0 0,0 0 0 0 0,0 1 0 0 0,-1-1 1 0 0,1 0-1 0 0,0 0 0 0 0,-1 1 0 0 0,0-1 1 0 0,1 0-1 0 0,-1 0 0 0 0,0 0 0 0 0,-1 1-18 0 0,-3 9 117 0 0,-2-1-1 0 0,1 0 0 0 0,-1 0 1 0 0,-1 0-1 0 0,-4 3-116 0 0,6-6-3 0 0,-23 26 169 0 0,-2-1 1 0 0,-1-2 0 0 0,-2 0-167 0 0,-23 21 823 0 0,35-32-316 0 0,-13 12 224 0 0,33-29-685 0 0,-1 1-1 0 0,0-1 1 0 0,1 0-1 0 0,-1 1 0 0 0,1 0 1 0 0,0 0-1 0 0,1-1 1 0 0,-1 1-1 0 0,0 3-45 0 0,1-6 9 0 0,1 1 0 0 0,0-1 0 0 0,0 0 0 0 0,-1 1 0 0 0,1-1 0 0 0,0 0 0 0 0,0 0-1 0 0,1 1 1 0 0,-1-1 0 0 0,0 0 0 0 0,0 1 0 0 0,1-1 0 0 0,-1 0 0 0 0,0 0 0 0 0,1 0 0 0 0,0 1 0 0 0,-1-1 0 0 0,1 0 0 0 0,0 1-9 0 0,1 0 8 0 0,-1 0-1 0 0,1 0 1 0 0,0 0 0 0 0,0-1 0 0 0,0 1 0 0 0,0 0 0 0 0,1-1 0 0 0,-1 1-1 0 0,2 0-7 0 0,2 1 2 0 0,0-1-1 0 0,0 1 0 0 0,1-1 0 0 0,-1-1 0 0 0,1 1 0 0 0,-1-1 0 0 0,5 0-1 0 0,40 1 108 0 0,0-2 0 0 0,1-2 0 0 0,-1-3 0 0 0,14-4-108 0 0,-37 6 580 0 0,-1 1 0 0 0,21 1-580 0 0,-47 1 3 0 0,-1 0-1 0 0,1 0 1 0 0,0 0-1 0 0,-1 0 1 0 0,1 0-1 0 0,0 0 1 0 0,0 0 0 0 0,-1-1-1 0 0,1 1 1 0 0,0 0-1 0 0,-1 0 1 0 0,1-1-1 0 0,-1 1 1 0 0,1 0-1 0 0,0-1 1 0 0,-1 1 0 0 0,1-1-1 0 0,-1 1 1 0 0,1-1-1 0 0,-1 1 1 0 0,1-1-1 0 0,-1 1 1 0 0,1-1 0 0 0,-1 1-1 0 0,0-1 1 0 0,1 0-1 0 0,-1 1 1 0 0,0-1-1 0 0,0 0 1 0 0,1 1-1 0 0,-1-1 1 0 0,0 0 0 0 0,0 1-1 0 0,0-1 1 0 0,0 0-1 0 0,0 1 1 0 0,0-1-1 0 0,0 0 1 0 0,0 0 0 0 0,0 1-1 0 0,0-1 1 0 0,0 0-3 0 0,-1-5-5 0 0,0 0 0 0 0,0 0-1 0 0,-1 0 1 0 0,-1-5 5 0 0,0 1-148 0 0,0-6-1908 0 0,3 6 869 0 0</inkml:trace>
  <inkml:trace contextRef="#ctx0" brushRef="#br0" timeOffset="1555.4">829 255 17735 0 0,'0'0'399'0'0,"0"0"60"0"0,0 0 25 0 0,0 0-47 0 0,10 16 2747 0 0,12 32-1669 0 0,-10-28-8234 0 0,-6-9-799 0 0</inkml:trace>
  <inkml:trace contextRef="#ctx0" brushRef="#br0" timeOffset="2565.542">1080 280 19119 0 0,'0'0'41'0'0,"0"0"-1"0"0,0-1 0 0 0,0 1 1 0 0,0 0-1 0 0,0 0 0 0 0,0 0 0 0 0,0 0 1 0 0,-1 0-1 0 0,1 0 0 0 0,0 0 1 0 0,0 0-1 0 0,0 0 0 0 0,0 0 1 0 0,0 0-1 0 0,0 0 0 0 0,0 0 0 0 0,-1 0 1 0 0,1 0-1 0 0,0 0 0 0 0,0 0 1 0 0,0 0-1 0 0,0 0 0 0 0,0 0 0 0 0,0 0 1 0 0,-1 0-1 0 0,1 0 0 0 0,0 0 1 0 0,0 0-1 0 0,0 0 0 0 0,0 0 1 0 0,0 0-1 0 0,0 0 0 0 0,0 1 0 0 0,0-1 1 0 0,-1 0-1 0 0,1 0 0 0 0,0 0 1 0 0,0 0-1 0 0,0 0 0 0 0,0 0 0 0 0,0 0 1 0 0,0 0-1 0 0,0 0 0 0 0,0 1 1 0 0,0-1-1 0 0,0 0 0 0 0,0 0 1 0 0,0 0-1 0 0,0 0 0 0 0,0 0-40 0 0,-1 11 700 0 0,4 14-252 0 0,-2-23-193 0 0,26 125 2008 0 0,26 61-1818 0 0,-17-66 343 0 0,-14-51-185 0 0,3 2-603 0 0,-9-33 733 0 0,8 11-733 0 0,-22-45 104 0 0,1 0 51 0 0,0 1 0 0 0,1-1 0 0 0,0 0 0 0 0,0 0 1 0 0,0 0-1 0 0,1 0 0 0 0,1 1-155 0 0,-6-7 18 0 0,0 0 1 0 0,0 0-1 0 0,0 0 0 0 0,1 0 0 0 0,-1 0 1 0 0,0 1-1 0 0,0-1 0 0 0,0 0 0 0 0,1 0 1 0 0,-1 0-1 0 0,0 0 0 0 0,0 0 0 0 0,0 0 1 0 0,1 0-1 0 0,-1 0 0 0 0,0 0 0 0 0,0 0 1 0 0,1 0-1 0 0,-1 0 0 0 0,0 0 0 0 0,0 0 1 0 0,0 0-1 0 0,1 0 0 0 0,-1 0 0 0 0,0 0 1 0 0,0 0-1 0 0,1 0 0 0 0,-1 0 0 0 0,0 0 1 0 0,0 0-1 0 0,0 0 0 0 0,1-1 0 0 0,-1 1 1 0 0,0 0-1 0 0,0 0 0 0 0,0 0-18 0 0,6-10 341 0 0,1-15-93 0 0,-7 23-215 0 0,36-218 301 0 0,-16 82-347 0 0,8-2 13 0 0,-10 54 0 0 0,15-58 0 0 0,-18 109 46 0 0,-7 17-28 0 0,-7 17-7 0 0,-1 1-17 0 0,0 0-234 0 0,7 16-3887 0 0,-6-15 1728 0 0,-1 0-6263 0 0</inkml:trace>
  <inkml:trace contextRef="#ctx0" brushRef="#br0" timeOffset="2936.258">1601 180 21943 0 0,'0'0'498'0'0,"0"0"72"0"0,0 0 34 0 0,0 0-76 0 0,10 8-244 0 0,7 8 2217 0 0,11 16-2501 0 0,-3-3 277 0 0,-7-9-709 0 0,1-1 0 0 0,1 0 0 0 0,1-2 0 0 0,6 4 432 0 0,-20-19-2870 0 0,-7-2 1398 0 0</inkml:trace>
  <inkml:trace contextRef="#ctx0" brushRef="#br0" timeOffset="3284.73">1733 155 20383 0 0,'0'0'935'0'0,"0"0"-22"0"0,-3 16 1285 0 0,-3 119 512 0 0,-5-46-8411 0 0,10-84-2217 0 0</inkml:trace>
  <inkml:trace contextRef="#ctx0" brushRef="#br0" timeOffset="3285.73">1632 303 20759 0 0,'-1'-1'174'0'0,"1"1"-1"0"0,0-1 0 0 0,0 0 1 0 0,0 1-1 0 0,0-1 1 0 0,0 0-1 0 0,0 1 0 0 0,0-1 1 0 0,0 0-1 0 0,0 1 0 0 0,0-1 1 0 0,0 1-1 0 0,1-1 0 0 0,-1 0 1 0 0,0 1-1 0 0,0-1 1 0 0,1 0-1 0 0,-1 1 0 0 0,0-1 1 0 0,1 1-1 0 0,-1-1 0 0 0,1 1 1 0 0,-1-1-1 0 0,0 1 0 0 0,1-1 1 0 0,-1 1-1 0 0,1-1 1 0 0,-1 1-1 0 0,1 0 0 0 0,0-1 1 0 0,-1 1-1 0 0,1 0 0 0 0,-1-1 1 0 0,1 1-1 0 0,0 0 0 0 0,-1 0 1 0 0,1 0-1 0 0,0-1 1 0 0,-1 1-1 0 0,1 0-173 0 0,30-5 1093 0 0,-27 5-1044 0 0,94-8-1763 0 0,-81 7-153 0 0</inkml:trace>
  <inkml:trace contextRef="#ctx0" brushRef="#br0" timeOffset="3890.604">1847 20 17999 0 0,'-4'-4'555'0'0,"3"3"-410"0"0,0 0 1 0 0,0 0 0 0 0,0 0 0 0 0,0 0 0 0 0,-1 0-1 0 0,1 0 1 0 0,0 0 0 0 0,0 1 0 0 0,-1-1-1 0 0,0 0-145 0 0,2 1 226 0 0,1 2-91 0 0,0-1 0 0 0,0 1 1 0 0,0-1-1 0 0,0 0 0 0 0,0 1 1 0 0,0-1-1 0 0,1 0 1 0 0,-1 1-1 0 0,0-1 0 0 0,1 0-135 0 0,2 3 297 0 0,6 9 17 0 0,0 0 0 0 0,-1 1 0 0 0,-1 0 0 0 0,0 0-1 0 0,-1 1 1 0 0,-1 0 0 0 0,0 0 0 0 0,-1 1-1 0 0,0 0-313 0 0,8 38 1514 0 0,6 54-1514 0 0,-17-94 53 0 0,8 61-552 0 0,-2 21 499 0 0,-6 59 1646 0 0,-7-52 71 0 0,-3-33-1281 0 0,-4 0 0 0 0,-3-1 1 0 0,-2 0-1 0 0,-10 17-436 0 0,7-28 339 0 0,-2-1 1 0 0,-21 38-340 0 0,42-92-514 0 0,-1 0-1 0 0,1 0 1 0 0,-1 0 0 0 0,0-1 0 0 0,0 1 0 0 0,0-1 0 0 0,0 1 0 0 0,-1 0 513 0 0,-2 0-9980 0 0</inkml:trace>
  <inkml:trace contextRef="#ctx0" brushRef="#br0" timeOffset="7036.608">2082 1166 18943 0 0,'0'0'416'0'0,"0"0"96"0"0,-2-1 8 0 0,2 1 8 0 0,0 0-424 0 0,0 0-104 0 0,-2 0 0 0 0,2 0 0 0 0,0 0 0 0 0,0 0 0 0 0,0 0 0 0 0,0 0 0 0 0,0 0-1000 0 0,2 0-152 0 0</inkml:trace>
  <inkml:trace contextRef="#ctx0" brushRef="#br0" timeOffset="7385.025">2088 1277 20159 0 0,'-4'-2'896'0'0,"3"2"176"0"0,-1 0-856 0 0,1 0-216 0 0,-1 0 0 0 0,0 0 0 0 0,0 2 424 0 0,2-2 48 0 0,0 0 8 0 0,0 0 0 0 0,0 0-200 0 0,0 0-40 0 0,0 0-8 0 0,0 0 0 0 0,2 1-1424 0 0,2 1-288 0 0,1-2-56 0 0,0 0-16 0 0</inkml:trace>
  <inkml:trace contextRef="#ctx0" brushRef="#br0" timeOffset="7723.615">2172 1213 16128 0 0,'0'0'1241'0'0,"0"0"-621"0"0,4-5 5042 0 0,5-8-2794 0 0,-6 8-2712 0 0,1 0 0 0 0,-1 0 0 0 0,0-1 0 0 0,-1 1 0 0 0,1-1 0 0 0,-1 0 0 0 0,1-5-156 0 0,8-43 268 0 0,-9 46-7 0 0,0 8-85 0 0,1 13-14 0 0,1 23-121 0 0,-2 17-66 0 0,-2-20-648 0 0,2-1-1 0 0,5 27 674 0 0,-5-52-1500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7:14.5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28 23383 0 0,'-6'-3'2903'0'0,"9"4"-2677"0"0,1 1-1 0 0,-1-1 1 0 0,0 0 0 0 0,1 0-1 0 0,-1 0 1 0 0,1 0 0 0 0,-1-1-1 0 0,1 1 1 0 0,-1-1 0 0 0,4 0-226 0 0,38-3 759 0 0,-36 2-679 0 0,108-16 151 0 0,-53 6-4813 0 0,-57 10 2862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7:14.8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 23039 0 0,'-18'12'2579'0'0,"36"-7"-697"0"0,2-4-1342 0 0,-1 0 0 0 0,1-1-1 0 0,-1-1 1 0 0,18-4-540 0 0,-8 2-580 0 0,20 0 580 0 0,-23 3-3130 0 0,-15 1-6284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7:34.2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208 14 10568 0 0,'0'-1'55'0'0,"-1"1"1"0"0,1-1-1 0 0,0 0 1 0 0,-1 0-1 0 0,1 1 1 0 0,0-1-1 0 0,-1 0 1 0 0,1 1-1 0 0,-1-1 1 0 0,1 0-1 0 0,-1 1 1 0 0,1-1-1 0 0,-1 1 1 0 0,0-1-1 0 0,1 1 1 0 0,-1-1-1 0 0,0 1 1 0 0,1 0-1 0 0,-1-1 1 0 0,0 1-1 0 0,0 0 1 0 0,1-1-1 0 0,-1 1 1 0 0,0 0-1 0 0,0 0 1 0 0,1 0-1 0 0,-1 0 1 0 0,0 0-1 0 0,0 0-55 0 0,-1 0 184 0 0,0 1 0 0 0,1-1-1 0 0,-1 1 1 0 0,0-1 0 0 0,1 1-1 0 0,-1 0 1 0 0,1 0 0 0 0,-1 0-1 0 0,1 0 1 0 0,0 0 0 0 0,-1 0-1 0 0,1 1 1 0 0,-1 0-184 0 0,-4 4 621 0 0,0 1 0 0 0,1 0-1 0 0,0 1 1 0 0,0-1 0 0 0,-1 4-621 0 0,-10 28 1079 0 0,1-1 0 0 0,2 2 0 0 0,-3 19-1079 0 0,7-27 332 0 0,-10 46 204 0 0,2 1-1 0 0,5 1 1 0 0,2-1-1 0 0,5 2 1 0 0,2-1-1 0 0,7 52-535 0 0,0-87 411 0 0,1-1 1 0 0,3 0-1 0 0,1 0 0 0 0,5 9-411 0 0,-6-26 217 0 0,2-1 0 0 0,1 0 0 0 0,1-1 0 0 0,1 0 0 0 0,1-1 0 0 0,1-1 0 0 0,7 7-217 0 0,18 21-2206 0 0,-25-34-443 0 0,1-1 1 0 0,0-1-1 0 0,7 5 2649 0 0,-16-14-7519 0 0</inkml:trace>
  <inkml:trace contextRef="#ctx0" brushRef="#br0" timeOffset="3276.828">344 446 3224 0 0,'-14'3'-491'0'0,"8"-1"4121"0"0,3-1 1804 0 0,0-1 3392 0 0,32 3-5128 0 0,14-8-1067 0 0,11-4-2631 0 0,-9 1 519 0 0,5 1-519 0 0,21 3 513 0 0,1 3 1 0 0,46 5-514 0 0,-98-2-72 0 0,-12-1-184 0 0,1 0 0 0 0,0-1 0 0 0,0 0 0 0 0,0 0 0 0 0,0-1 0 0 0,6-1 256 0 0,-15 2-102 0 0,0 0 0 0 0,0 0 0 0 0,1 0 0 0 0,-1 0 0 0 0,0 0 0 0 0,0 0 0 0 0,0 0 0 0 0,1 0 0 0 0,-1 0 0 0 0,0-1 0 0 0,0 1-1 0 0,0 0 1 0 0,1 0 0 0 0,-1 0 0 0 0,0 0 0 0 0,0 0 0 0 0,0-1 0 0 0,1 1 0 0 0,-1 0 0 0 0,0 0 0 0 0,0 0 0 0 0,0-1 0 0 0,0 1 0 0 0,0 0 0 0 0,0 0 0 0 0,0-1 0 0 0,1 1 0 0 0,-1 0 0 0 0,0 0 0 0 0,0 0 0 0 0,0-1 0 0 0,0 1 0 0 0,0 0 0 0 0,0 0 0 0 0,0-1 0 0 0,0 1 0 0 0,0 0 0 0 0,0 0 102 0 0,-1-4-2126 0 0</inkml:trace>
  <inkml:trace contextRef="#ctx0" brushRef="#br0" timeOffset="3998.105">289 489 21743 0 0,'0'0'994'0'0,"-17"3"364"0"0,16-3-1337 0 0,1 1-1 0 0,-1-1 1 0 0,0 0-1 0 0,1 0 0 0 0,-1 0 1 0 0,0 1-1 0 0,1-1 1 0 0,-1 0-1 0 0,1 1 1 0 0,-1-1-1 0 0,0 1 1 0 0,1-1-1 0 0,-1 0 0 0 0,1 1 1 0 0,-1-1-1 0 0,1 1 1 0 0,-1-1-1 0 0,1 1 1 0 0,0 0-1 0 0,-1-1 1 0 0,1 1-1 0 0,0-1 0 0 0,-1 1-20 0 0,1 0 52 0 0,0 0 0 0 0,0-1 0 0 0,0 1 0 0 0,0 0 0 0 0,1-1 0 0 0,-1 1 0 0 0,0 0 0 0 0,0-1-1 0 0,0 1 1 0 0,1-1 0 0 0,-1 1 0 0 0,0 0 0 0 0,1-1 0 0 0,-1 1 0 0 0,0-1 0 0 0,1 1 0 0 0,-1-1-1 0 0,1 1 1 0 0,-1-1 0 0 0,1 1-52 0 0,2 2 257 0 0,1-1 0 0 0,-1 1-1 0 0,1 0 1 0 0,0-1 0 0 0,0 0-1 0 0,4 2-256 0 0,21 6 283 0 0,1 0 1 0 0,1-3-1 0 0,0 0 0 0 0,0-2-283 0 0,12 3 675 0 0,26 9-675 0 0,-65-16 1 0 0,13 4 91 0 0,-1 0-1 0 0,0 1 0 0 0,0 1 1 0 0,-1 0-1 0 0,8 6-91 0 0,-19-11 22 0 0,-1 0 1 0 0,1 1-1 0 0,-1-1 0 0 0,0 1 1 0 0,0 0-1 0 0,0 0 0 0 0,0 0 1 0 0,-1 0-1 0 0,1 0 0 0 0,-1 1 1 0 0,0-1-1 0 0,0 1 0 0 0,0 0 1 0 0,0 0-1 0 0,-1 0 0 0 0,1-1 0 0 0,-1 1 1 0 0,0 1-1 0 0,-1-1 0 0 0,1 0 1 0 0,0 0-1 0 0,-1 0 0 0 0,0 0 1 0 0,0 0-1 0 0,-1 1-22 0 0,0 6 7 0 0,-1 0 0 0 0,0-1 0 0 0,-1 1 0 0 0,-1-1 0 0 0,0 0 0 0 0,0 0 1 0 0,0 0-1 0 0,-2 0 0 0 0,0 1-7 0 0,-15 21 549 0 0,-23 28-549 0 0,39-54 34 0 0,-32 37 316 0 0,-2-2 1 0 0,-20 16-351 0 0,7-7 348 0 0,22-22-142 0 0,16-16-100 0 0,1 0 0 0 0,1 1 0 0 0,0 0-1 0 0,-10 15-105 0 0,22-27 5 0 0,-1 0-1 0 0,0 0 1 0 0,1 0-1 0 0,-1 0 0 0 0,1 0 1 0 0,-1 1-1 0 0,1-1 1 0 0,-1 0-1 0 0,1 0 0 0 0,0 0 1 0 0,0 1-1 0 0,0-1 1 0 0,-1 0-1 0 0,1 1 0 0 0,0-1 1 0 0,0 0-1 0 0,1 0 0 0 0,-1 1 1 0 0,0-1-1 0 0,0 0 1 0 0,1 1-5 0 0,0 0-16 0 0,0-1 0 0 0,0 1 0 0 0,0-1 1 0 0,0 1-1 0 0,0-1 0 0 0,0 1 0 0 0,0-1 1 0 0,1 0-1 0 0,-1 0 0 0 0,1 0 0 0 0,-1 0 1 0 0,1 0-1 0 0,-1 0 0 0 0,1 0 16 0 0,5 2-47 0 0,0 0-1 0 0,0 0 1 0 0,1 0 0 0 0,-1-1 0 0 0,1-1-1 0 0,6 2 48 0 0,10-1 118 0 0,0 0 0 0 0,1-2 0 0 0,-1-1 0 0 0,4-1-118 0 0,98-14-133 0 0,-80 9 129 0 0,192-29 4 0 0,-202 32 500 0 0,-36 3-456 0 0,1-3-47 0 0,0 0 0 0 0,0 0 0 0 0,-1 1 0 0 0,0-1 0 0 0,0 0 0 0 0,0 0 0 0 0,0 0 0 0 0,-1 0 0 0 0,1 0 0 0 0,-1 0 0 0 0,0 0 0 0 0,-1 0 3 0 0,-1-12-401 0 0,-2-31-1404 0 0,3 15-3247 0 0,1 21-4301 0 0</inkml:trace>
  <inkml:trace contextRef="#ctx0" brushRef="#br0" timeOffset="4554.585">907 404 11056 0 0,'-7'-6'2023'0'0,"3"8"3368"0"0,3 14 3142 0 0,2-9-10170 0 0,0 9 1908 0 0,0 1 0 0 0,2-1 1 0 0,0 0-1 0 0,5 16-271 0 0,1 4-2710 0 0,-6-22-5863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7:42.4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 16128 0 0,'0'0'1431'0'0,"0"0"-1143"0"0,0 0-288 0 0,0 0 0 0 0,0 0 1592 0 0,0 0 264 0 0,0 0 48 0 0,0 0 16 0 0,1-2-1536 0 0,3 0-312 0 0,-2-1-72 0 0,1 2 0 0 0,1 0-512 0 0,-2 0-128 0 0,6 1-16 0 0,-8 0-8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8:00.28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17 4 5528 0 0,'0'0'198'0'0,"-1"0"1"0"0,1 0-1 0 0,0-1 1 0 0,0 1 0 0 0,0 0-1 0 0,0 0 1 0 0,0 0-1 0 0,-1-1 1 0 0,1 1-1 0 0,0 0 1 0 0,0 0-1 0 0,0 0 1 0 0,-1-1-1 0 0,1 1 1 0 0,0 0-1 0 0,0 0 1 0 0,0 0 0 0 0,-1 0-1 0 0,1 0 1 0 0,0 0-1 0 0,0 0 1 0 0,-1 0-1 0 0,1-1 1 0 0,0 1-1 0 0,-1 0 1 0 0,1 0-1 0 0,0 0 1 0 0,0 0-1 0 0,-1 0 1 0 0,1 0 0 0 0,0 0-1 0 0,0 1 1 0 0,-1-1-1 0 0,1 0 1 0 0,0 0-1 0 0,0 0 1 0 0,-1 0-1 0 0,1 0 1 0 0,0 0-1 0 0,0 0 1 0 0,-1 1-199 0 0,-4 11 2934 0 0,4 21-1566 0 0,13 131 2142 0 0,11 183-360 0 0,-17-26-1894 0 0,-8-177 121 0 0,-9 32-1377 0 0,8-142-129 0 0,1 27 129 0 0,5-21-8048 0 0,-2-32-158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7:57.74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98 16 3680 0 0,'0'0'284'0'0,"0"0"-55"0"0,-1-13 5892 0 0,1 10 1087 0 0,11 71-3801 0 0,0 50-3407 0 0,-5-42 1198 0 0,18 284 1722 0 0,-23-349-2809 0 0,-2 118 1327 0 0,-1-48-1131 0 0,1 40 223 0 0,-1 0-226 0 0,-1 47 187 0 0,1-66-426 0 0,1-35-112 0 0,-4 64-40 0 0,4-128 67 0 0,2 5-665 0 0,-1-8 654 0 0,0 0 1 0 0,0 0-1 0 0,0 0 0 0 0,0 0 0 0 0,0 0 0 0 0,0 0 0 0 0,0 0 1 0 0,1 0-1 0 0,-1 0 0 0 0,0 0 0 0 0,0 0 0 0 0,0 1 0 0 0,0-1 1 0 0,0 0-1 0 0,0 0 0 0 0,0 0 0 0 0,0 0 0 0 0,0 0 0 0 0,0 0 1 0 0,1 0-1 0 0,-1 0 0 0 0,0 0 0 0 0,0 0 0 0 0,0 0 0 0 0,0 0 1 0 0,0 0-1 0 0,0 0 0 0 0,0 0 0 0 0,0 0 0 0 0,1 0 0 0 0,-1 0 1 0 0,0 0-1 0 0,0 0 0 0 0,0 0 0 0 0,0 0 0 0 0,0-1 0 0 0,0 1 1 0 0,0 0-1 0 0,0 0 0 0 0,0 0 0 0 0,0 0 0 0 0,1 0 0 0 0,-1 0 0 0 0,0 0 1 0 0,0 0-1 0 0,0 0 0 0 0,0 0 0 0 0,0 0 0 0 0,0 0 0 0 0,0-1 1 0 0,0 1-1 0 0,0 0 0 0 0,0 0 0 0 0,0 0 0 0 0,0 0 0 0 0,0 0 1 0 0,0 0-1 0 0,0 0 0 0 0,0 0 0 0 0,0 0 0 0 0,0-1 0 0 0,0 1 1 0 0,0 0-1 0 0,0 0 0 0 0,0 0 31 0 0,4-6-1779 0 0</inkml:trace>
  <inkml:trace contextRef="#ctx0" brushRef="#br0" timeOffset="1140.134">18 1890 7368 0 0,'-9'-3'2354'0'0,"4"0"2430"0"0,4 2-4423 0 0,1-1 0 0 0,-1 1 0 0 0,1 0 0 0 0,0 0 0 0 0,-1 0 0 0 0,1-1 0 0 0,0 1 0 0 0,0 0 0 0 0,0 0 0 0 0,0-1-1 0 0,0 1 1 0 0,0 0 0 0 0,0-1 0 0 0,0 1 0 0 0,1 0 0 0 0,-1 0 0 0 0,0 0 0 0 0,1-1-361 0 0,11-24 832 0 0,-5 11-242 0 0,-4 7-305 0 0,0 0 0 0 0,1 0 0 0 0,0 0 0 0 0,0 0 0 0 0,1 1 0 0 0,-1 0 0 0 0,2-1 0 0 0,-1 2 0 0 0,7-6-285 0 0,-12 11 15 0 0,0 1 1 0 0,0 0-1 0 0,0 0 0 0 0,1 0 1 0 0,-1 0-1 0 0,0 0 0 0 0,0 0 0 0 0,0 0 1 0 0,1 0-1 0 0,-1 0 0 0 0,0 0 1 0 0,0-1-1 0 0,1 1 0 0 0,-1 0 1 0 0,0 0-1 0 0,0 1 0 0 0,1-1 1 0 0,-1 0-1 0 0,0 0 0 0 0,0 0 1 0 0,0 0-1 0 0,1 0 0 0 0,-1 0 1 0 0,0 0-1 0 0,0 0 0 0 0,1 0 1 0 0,-1 0-1 0 0,0 1 0 0 0,0-1 1 0 0,0 0-1 0 0,0 0 0 0 0,1 0 1 0 0,-1 0-1 0 0,0 0 0 0 0,0 1 1 0 0,0-1-1 0 0,0 0 0 0 0,0 0 1 0 0,1 0-1 0 0,-1 1 0 0 0,0-1 1 0 0,0 0-1 0 0,0 0 0 0 0,0 1 0 0 0,0-1 1 0 0,0 0-1 0 0,0 0 0 0 0,0 1 1 0 0,0-1-1 0 0,0 0-15 0 0,3 16 34 0 0,-2-14 13 0 0,4 36 266 0 0,-2 1 1 0 0,-1 10-314 0 0,-2-22 48 0 0,2 1 1 0 0,0-1-1 0 0,2 0 0 0 0,1-1 1 0 0,6 18-49 0 0,-10-41 32 0 0,0 1-1 0 0,1 0 1 0 0,0 0 0 0 0,-1-1-1 0 0,1 1 1 0 0,1-1 0 0 0,-1 1-1 0 0,0-1 1 0 0,1 0 0 0 0,0 0-1 0 0,0 0-31 0 0,-2-2 21 0 0,0-1-1 0 0,0 1 1 0 0,0 0-1 0 0,0-1 0 0 0,0 1 1 0 0,1 0-1 0 0,-1-1 0 0 0,0 1 1 0 0,1-1-1 0 0,-1 0 1 0 0,0 0-1 0 0,1 1 0 0 0,-1-1 1 0 0,0 0-1 0 0,1 0 0 0 0,-1 0 1 0 0,0 0-1 0 0,1 0 1 0 0,-1-1-1 0 0,0 1 0 0 0,1 0 1 0 0,-1-1-1 0 0,0 1 0 0 0,0 0 1 0 0,1-1-1 0 0,-1 0 1 0 0,0 1-1 0 0,0-1 0 0 0,0 0 1 0 0,0 0-1 0 0,0 1 0 0 0,0-1 1 0 0,0 0-1 0 0,1-1-20 0 0,4-4 101 0 0,1-1 0 0 0,-1 0-1 0 0,0 0 1 0 0,-1 0 0 0 0,0-1 0 0 0,0 0-1 0 0,-1 0 1 0 0,1-1 0 0 0,-2 1 0 0 0,1-1-1 0 0,-1 1 1 0 0,-1-1 0 0 0,1-5-101 0 0,2-11 133 0 0,-1 0 0 0 0,-1 0 0 0 0,-1 0-1 0 0,-2-11-132 0 0,0 17 35 0 0,0-1-1 0 0,-2 1 0 0 0,0 0 0 0 0,-1 0 0 0 0,-5-14-34 0 0,7 28-851 0 0,4 9-457 0 0,2 6-6818 0 0,-3-4-268 0 0</inkml:trace>
  <inkml:trace contextRef="#ctx0" brushRef="#br0" timeOffset="1680.355">334 2005 9672 0 0,'0'0'440'0'0,"0"0"-6"0"0,0 0 2094 0 0,-2 1 10441 0 0,2 0-11853 0 0,-1 0-3444 0 0,-2 161 6251 0 0,3-157-4063 0 0,1-1 1 0 0,-1 0 0 0 0,1 0-1 0 0,0 0 1 0 0,0 0-1 0 0,0 0 1 0 0,2 1 139 0 0,-1 1-1243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8:05.344"/>
    </inkml:context>
    <inkml:brush xml:id="br0">
      <inkml:brushProperty name="width" value="0.025" units="cm"/>
      <inkml:brushProperty name="height" value="0.025" units="cm"/>
      <inkml:brushProperty name="color" value="#00A0D7"/>
    </inkml:brush>
    <inkml:brush xml:id="br1">
      <inkml:brushProperty name="width" value="0.025" units="cm"/>
      <inkml:brushProperty name="height" value="0.025" units="cm"/>
    </inkml:brush>
  </inkml:definitions>
  <inkml:trace contextRef="#ctx0" brushRef="#br0">6 784 6448 0 0,'-6'-17'696'0'0,"13"-21"1040"0"0,-2 23 789 0 0,0 0-1 0 0,0 0 1 0 0,1 0-1 0 0,1 1 1 0 0,8-13-2525 0 0,12-11 2552 0 0,-27 38-2529 0 0,0 0 0 0 0,0 0 0 0 0,0-1 0 0 0,0 1 0 0 0,0 0 0 0 0,1 0 0 0 0,-1 0 0 0 0,0 0 0 0 0,0-1 0 0 0,0 1-1 0 0,0 0 1 0 0,0 0 0 0 0,1 0 0 0 0,-1 0 0 0 0,0 0 0 0 0,0-1 0 0 0,0 1 0 0 0,0 0 0 0 0,1 0 0 0 0,-1 0 0 0 0,0 0 0 0 0,0 0 0 0 0,1 0 0 0 0,-1 0-1 0 0,0 0 1 0 0,0 0 0 0 0,0 0 0 0 0,1 0 0 0 0,-1 0 0 0 0,0 0 0 0 0,0 0 0 0 0,0 0 0 0 0,1 0 0 0 0,-1 0 0 0 0,0 0 0 0 0,0 0 0 0 0,0 0 0 0 0,1 0 0 0 0,-1 0-1 0 0,0 0 1 0 0,0 0 0 0 0,0 1 0 0 0,1-1 0 0 0,-1 0 0 0 0,0 0 0 0 0,0 0 0 0 0,0 0 0 0 0,0 1-23 0 0,5 13 287 0 0,-3 19-107 0 0,-1 51 166 0 0,8 43-346 0 0,-2-76 383 0 0,1-1 1 0 0,3 0-1 0 0,4 7-383 0 0,-13-50 63 0 0,1 0 0 0 0,-1 0 0 0 0,1 0 0 0 0,1-1-1 0 0,0 1 1 0 0,-1-1 0 0 0,2 0 0 0 0,4 6-63 0 0,-8-11 5 0 0,0 0 0 0 0,1 1 0 0 0,-1-1 0 0 0,0 0 0 0 0,1 0 0 0 0,-1 0 0 0 0,1 0 0 0 0,0 0 0 0 0,-1 0 0 0 0,1 0 0 0 0,0-1-1 0 0,0 1 1 0 0,-1-1 0 0 0,1 1 0 0 0,0-1 0 0 0,1 0-5 0 0,-1 0 16 0 0,0 0-1 0 0,0 0 0 0 0,-1-1 1 0 0,1 1-1 0 0,0-1 0 0 0,0 1 1 0 0,0-1-1 0 0,0 0 0 0 0,-1 1 1 0 0,1-1-1 0 0,0 0 0 0 0,-1 0 1 0 0,1-1-1 0 0,-1 1 0 0 0,1 0 1 0 0,-1 0-1 0 0,0-1 0 0 0,1 1 0 0 0,-1-1-15 0 0,9-10 81 0 0,-1 0-1 0 0,0 0 0 0 0,-1-1 1 0 0,-1-1-1 0 0,0 1 0 0 0,0-1 1 0 0,-2 0-1 0 0,0-1 0 0 0,0 1 1 0 0,1-14-81 0 0,0 1 93 0 0,-2 1 1 0 0,-1-1-1 0 0,-1-4-93 0 0,-3-39 275 0 0,-1 43-275 0 0,-1 0-1 0 0,-2 0 1 0 0,-1 1-1 0 0,-1-1 0 0 0,-4-8 1 0 0,10 32-301 0 0,-4-15 699 0 0,5 18-554 0 0,0-1 0 0 0,0 1 0 0 0,0-1 0 0 0,0 1 1 0 0,0-1-1 0 0,0 0 0 0 0,0 1 0 0 0,0-1 0 0 0,0 1 0 0 0,0-1 1 0 0,0 1-1 0 0,0-1 0 0 0,0 1 0 0 0,1-1 0 0 0,-1 1 1 0 0,0-1-1 0 0,0 1 0 0 0,1-1 0 0 0,-1 1 0 0 0,0 0 0 0 0,0-1 1 0 0,1 1-1 0 0,-1-1 0 0 0,1 1 0 0 0,-1 0 0 0 0,0-1 1 0 0,1 1-1 0 0,-1 0 0 0 0,1-1 156 0 0,3 0-1439 0 0</inkml:trace>
  <inkml:trace contextRef="#ctx0" brushRef="#br0" timeOffset="460.237">428 956 4608 0 0,'0'0'353'0'0,"-1"1"11696"0"0,0 2-6605 0 0,-3 6-2328 0 0,5 44-647 0 0,5 31-2469 0 0,-4-68-64 0 0,1 5-3280 0 0,-2-16-5591 0 0</inkml:trace>
  <inkml:trace contextRef="#ctx0" brushRef="#br1" timeOffset="9283.367">730 6 10336 0 0,'0'0'472'0'0,"0"0"-10"0"0,-2-2-295 0 0,1-1 17 0 0,1 3 673 0 0,0 0 294 0 0,0 0 53 0 0,0 0-65 0 0,5 15 1640 0 0,29 84 359 0 0,2 4-212 0 0,22 107-2926 0 0,-50-166 492 0 0,-2 1-1 0 0,-2 1 0 0 0,-2-1 1 0 0,-2 0-1 0 0,-3 16-491 0 0,-5 13 536 0 0,-3 1-1 0 0,-17 59-535 0 0,14-76 88 0 0,-33 152 244 0 0,45-203-485 0 0,-1 12-576 0 0,4-10-3529 0 0,1-7-4429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9:00.51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614 48 15664 0 0,'0'0'718'0'0,"0"0"-19"0"0,0-1-449 0 0,-3-11 4534 0 0,2 11-3801 0 0,0 0 194 0 0,1 1-121 0 0,0 0-28 0 0,0 0-140 0 0,2 9-277 0 0,1 63 1007 0 0,-4 52-1618 0 0,-1-29 102 0 0,1-71-70 0 0,0-19-60 0 0,0-1 0 0 0,0 1 0 0 0,1 0 0 0 0,0-1 1 0 0,0 1-1 0 0,1 0 0 0 0,-1 0 0 0 0,1-1 0 0 0,0 1 0 0 0,0-1 0 0 0,1 4 28 0 0,-1-8-339 0 0,-1 0-783 0 0,0 0-343 0 0,0-1-1491 0 0,4-6-5713 0 0</inkml:trace>
  <inkml:trace contextRef="#ctx0" brushRef="#br0" timeOffset="1">476 38 21799 0 0,'-16'2'2183'0'0,"12"-1"-1871"0"0,3 0 351 0 0,1-1 191 0 0,0 0 40 0 0,10-5 661 0 0,26-4-1340 0 0,0 1-1 0 0,0 2 0 0 0,1 1 0 0 0,-1 2 0 0 0,1 1-214 0 0,-5 2-588 0 0,44 0 1582 0 0,-51-1-3690 0 0,0-1-3295 0 0,-17 2-3051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06:59.4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19 386 16416 0 0,'0'0'70'0'0,"0"0"0"0"0,0 1 0 0 0,0-1 0 0 0,0 0 0 0 0,0 1 1 0 0,-1-1-1 0 0,1 0 0 0 0,0 1 0 0 0,0-1 0 0 0,0 0 0 0 0,-1 0 1 0 0,1 1-1 0 0,0-1 0 0 0,-1 0 0 0 0,1 0 0 0 0,0 1 0 0 0,0-1 1 0 0,-1 0-1 0 0,1 0 0 0 0,0 0 0 0 0,-1 0 0 0 0,1 0 0 0 0,-1 1 1 0 0,1-1-1 0 0,0 0 0 0 0,-1 0 0 0 0,1 0 0 0 0,0 0 0 0 0,-1 0 1 0 0,1 0-1 0 0,0 0 0 0 0,-1 0 0 0 0,1 0 0 0 0,0 0 1 0 0,-1 0-1 0 0,1-1 0 0 0,-1 1 0 0 0,1 0 0 0 0,0 0 0 0 0,-1 0 1 0 0,1 0-1 0 0,0 0 0 0 0,0-1 0 0 0,-1 1 0 0 0,1 0 0 0 0,0 0-70 0 0,-1-1 796 0 0,1 2-724 0 0,0-1 0 0 0,-1 0 0 0 0,1 0 0 0 0,0 1 0 0 0,-1-1 0 0 0,1 0 0 0 0,0 0 0 0 0,-1 1 0 0 0,1-1 0 0 0,0 0 0 0 0,0 1 0 0 0,-1-1 0 0 0,1 1 0 0 0,0-1 0 0 0,0 0 0 0 0,0 1 0 0 0,0-1 0 0 0,-1 1 0 0 0,1-1 0 0 0,0 0 0 0 0,0 1 1 0 0,0-1-1 0 0,0 1 0 0 0,0-1 0 0 0,0 1 0 0 0,0-1 0 0 0,0 0 0 0 0,0 1 0 0 0,0-1 0 0 0,1 1-72 0 0,2 17 284 0 0,-2-12-233 0 0,6 29-51 0 0,10 28 0 0 0,-10-38 0 0 0,10 24 34 0 0,-11-33 86 0 0,-1 1-1 0 0,0-1 0 0 0,-1 3-119 0 0,1-82 3119 0 0,-5 16-3058 0 0,-2 19-6 0 0,3 0 0 0 0,0-1 0 0 0,1 1 0 0 0,6-21-55 0 0,-8 47-2 0 0,1-1 0 0 0,0 0-1 0 0,0 1 1 0 0,0 0 0 0 0,0-1 0 0 0,0 1-1 0 0,0 0 1 0 0,1-1 0 0 0,-1 1 0 0 0,1 0-1 0 0,-1 0 1 0 0,1 0 0 0 0,0 0 0 0 0,0 1-1 0 0,0-1 1 0 0,0 0 2 0 0,-1 2-1 0 0,0-1 0 0 0,0 1 0 0 0,0-1 0 0 0,0 1 0 0 0,1-1 0 0 0,-1 1 0 0 0,0 0 0 0 0,0 0 0 0 0,0 0 0 0 0,0-1 0 0 0,1 1 0 0 0,-1 0 0 0 0,0 0 0 0 0,0 1 0 0 0,0-1 0 0 0,0 0 0 0 0,1 0 0 0 0,-1 0 0 0 0,0 1 0 0 0,0-1 0 0 0,0 1 0 0 0,0-1 0 0 0,0 1-1 0 0,0-1 1 0 0,0 1 0 0 0,0 0 0 0 0,0-1 0 0 0,0 1 0 0 0,0 0 0 0 0,0 0 0 0 0,-1 0 0 0 0,1 0 0 0 0,0-1 0 0 0,0 1 0 0 0,-1 1 1 0 0,5 3-18 0 0,-1 1 0 0 0,0 0 0 0 0,-1 0 1 0 0,2 3 17 0 0,3 9-111 0 0,-1 0 0 0 0,-1 1 111 0 0,5 12-75 0 0,-3-4 92 0 0,-1 0 0 0 0,-1 0 0 0 0,2 27-17 0 0,-3-22 113 0 0,-2-22 309 0 0,-1-22 477 0 0,0-2-624 0 0,17-102 498 0 0,-12 62-794 0 0,7-16 21 0 0,-13 62 2 0 0,1 1 0 0 0,1-1 0 0 0,-1 1-1 0 0,2 0 1 0 0,1-4-2 0 0,-5 10-2 0 0,1 0-1 0 0,-1 0 0 0 0,1 0 0 0 0,-1 0 0 0 0,1 0 0 0 0,-1 0 0 0 0,1 1 1 0 0,-1-1-1 0 0,1 0 0 0 0,0 0 0 0 0,0 1 0 0 0,-1-1 0 0 0,1 0 1 0 0,0 1-1 0 0,0-1 0 0 0,0 1 0 0 0,-1-1 0 0 0,1 1 0 0 0,0 0 1 0 0,0-1-1 0 0,0 1 0 0 0,0 0 0 0 0,0-1 0 0 0,0 1 0 0 0,0 0 1 0 0,0 0-1 0 0,0 0 0 0 0,0 0 0 0 0,0 0 0 0 0,0 0 0 0 0,0 0 1 0 0,0 0-1 0 0,0 1 0 0 0,0-1 0 0 0,0 0 0 0 0,0 0 0 0 0,0 1 1 0 0,-1-1-1 0 0,1 1 0 0 0,0-1 0 0 0,0 1 0 0 0,0-1 0 0 0,0 1 1 0 0,-1-1-1 0 0,1 1 0 0 0,0 0 0 0 0,0 0 3 0 0,3 4-10 0 0,1 0 0 0 0,-2 0 0 0 0,1 0 0 0 0,0 0 0 0 0,-1 1 0 0 0,0-1 0 0 0,-1 1 0 0 0,1 0 0 0 0,-1 0 0 0 0,0 0 0 0 0,0 0 0 0 0,0 2 10 0 0,2 18-61 0 0,0-1 1 0 0,0 11 60 0 0,-3-26-3 0 0,1 47-322 0 0,-2-40 40 0 0,1 0 0 0 0,0 0 0 0 0,1-1 0 0 0,1 1 0 0 0,2 6 285 0 0,-2-15-2563 0 0,3-2-6251 0 0</inkml:trace>
  <inkml:trace contextRef="#ctx0" brushRef="#br0" timeOffset="471.501">667 504 19895 0 0,'6'-11'1515'0'0,"-5"6"-1280"0"0,1 0 1 0 0,-1 0-1 0 0,0 0 0 0 0,0 0 0 0 0,-1 0 1 0 0,0 0-1 0 0,0 0 0 0 0,0 0 0 0 0,0 0 1 0 0,-1 0-1 0 0,1 0 0 0 0,-2 0 0 0 0,1 0 1 0 0,0 0-1 0 0,-2-2-235 0 0,2 4 60 0 0,-1-1 0 0 0,0 1 0 0 0,1-1 1 0 0,-2 1-1 0 0,1 0 0 0 0,0 0 0 0 0,-1 0 1 0 0,1 0-1 0 0,-1 0 0 0 0,0 0 0 0 0,0 1 0 0 0,0-1 1 0 0,0 1-1 0 0,-1 0 0 0 0,1 0 0 0 0,0 0 1 0 0,-1 1-1 0 0,0-1 0 0 0,1 1 0 0 0,-4-1-60 0 0,4 1 10 0 0,1 1 1 0 0,-1 0-1 0 0,0 0 0 0 0,1 0 0 0 0,-1 1 0 0 0,1-1 0 0 0,-1 1 1 0 0,0-1-1 0 0,1 1 0 0 0,-1 0 0 0 0,1 0 0 0 0,0 0 0 0 0,-1 0 1 0 0,1 0-1 0 0,0 1 0 0 0,0-1 0 0 0,-1 1 0 0 0,1-1 1 0 0,0 1-1 0 0,0 0 0 0 0,1 0 0 0 0,-1 0 0 0 0,-1 1-10 0 0,-4 5-46 0 0,0 1-1 0 0,1 0 1 0 0,0 1-1 0 0,-5 9 47 0 0,5-8 0 0 0,1 1 0 0 0,1-1 0 0 0,-1 1 0 0 0,0 9 0 0 0,3-14 0 0 0,1 0 0 0 0,0 0 0 0 0,0 0 0 0 0,1 0 0 0 0,0 0 0 0 0,0 0 0 0 0,0 0 0 0 0,1 0 0 0 0,0 0 0 0 0,0-5 8 0 0,-1 0-1 0 0,1 1 1 0 0,-1-1-1 0 0,1 0 1 0 0,0 0-1 0 0,0 0 1 0 0,0 0-1 0 0,0 0 1 0 0,0-1-1 0 0,0 1 1 0 0,1 0-1 0 0,-1 0 1 0 0,0-1-1 0 0,1 1 1 0 0,0-1-1 0 0,-1 1 1 0 0,1-1-1 0 0,0 0 1 0 0,0 1-1 0 0,0-1 1 0 0,-1 0-1 0 0,1 0 1 0 0,0 0-1 0 0,1-1 1 0 0,-1 1-1 0 0,0 0 1 0 0,0-1-1 0 0,0 0 1 0 0,0 1-1 0 0,0-1 1 0 0,1 0-1 0 0,-1 0 1 0 0,0 0-1 0 0,0 0 1 0 0,1-1-8 0 0,3 1 43 0 0,-1-1 0 0 0,0 0 1 0 0,0-1-1 0 0,0 1 0 0 0,0-1 1 0 0,-1 0-1 0 0,1 0 0 0 0,0-1 1 0 0,-1 1-1 0 0,1-1 1 0 0,-1 0-1 0 0,0 0 0 0 0,0-1 1 0 0,2-2-44 0 0,1-1 81 0 0,-1 0 0 0 0,0-1 1 0 0,-1 0-1 0 0,0 0 0 0 0,0 0 1 0 0,0-1-1 0 0,1-4-81 0 0,-4 7 46 0 0,0 0 0 0 0,0 0 0 0 0,-1 1 0 0 0,0-1 0 0 0,0 0 0 0 0,0 0 1 0 0,-1 0-1 0 0,1 0 0 0 0,-2 0 0 0 0,1 0 0 0 0,-1 0 0 0 0,0-5-46 0 0,-5-10-390 0 0,5 19 238 0 0,1 3 10 0 0,1 13-45 0 0,19 123-230 0 0,-16-112 429 0 0,1 0 0 0 0,1-1 0 0 0,0 0 0 0 0,3 2-12 0 0,-4-19 342 0 0,-1-3-2184 0 0,-3-1-4462 0 0,-1-3-1923 0 0</inkml:trace>
  <inkml:trace contextRef="#ctx0" brushRef="#br0" timeOffset="813.232">824 0 20815 0 0,'0'0'472'0'0,"0"0"68"0"0,0 8 539 0 0,3 7-901 0 0,0 0 1 0 0,3 8-179 0 0,-4-14 232 0 0,20 91 1454 0 0,-10-40-1068 0 0,-7-29-450 0 0,-1 0-1 0 0,-1 25-167 0 0,1-1 49 0 0,-1-9-39 0 0,-2-17 34 0 0,5 24-44 0 0,-3-35-880 0 0,-1 1 0 0 0,0 11 880 0 0,-2-29-5984 0 0,0-1-1965 0 0</inkml:trace>
  <inkml:trace contextRef="#ctx0" brushRef="#br0" timeOffset="1146.394">757 342 20471 0 0,'-24'-12'2352'0'0,"24"12"-1694"0"0,9-7 1944 0 0,16-3-1530 0 0,0 1-1 0 0,0 1 1 0 0,23-3-1072 0 0,-6 4-2275 0 0,2 4-4183 0 0,-20 3-2379 0 0</inkml:trace>
  <inkml:trace contextRef="#ctx0" brushRef="#br0" timeOffset="1482.349">997 418 11976 0 0,'0'0'922'0'0,"0"0"-328"0"0,0 0 848 0 0,0 0 433 0 0,0 0 86 0 0,13 13 2050 0 0,-5 3-3774 0 0,0 1 1 0 0,-1 0-1 0 0,-1 0 1 0 0,-1 0-1 0 0,0 1 1 0 0,-1 0-1 0 0,1 13-237 0 0,-4-17 189 0 0,-1 1 0 0 0,0 9-189 0 0,-1 1 908 0 0,1-24-598 0 0,-4-24 1613 0 0,-14-96-918 0 0,17 106-993 0 0,-1-9 56 0 0,0-20-68 0 0,2 36 6 0 0,1-1 0 0 0,-1 1 0 0 0,1 0 0 0 0,1 0 0 0 0,-1-1 0 0 0,1 1 0 0 0,0 0 0 0 0,2-5-6 0 0,-2 8-5 0 0,-1 1 1 0 0,0 0-1 0 0,1 0 0 0 0,-1 0 0 0 0,1 0 1 0 0,0 1-1 0 0,0-1 0 0 0,-1 0 1 0 0,1 1-1 0 0,0-1 0 0 0,0 1 0 0 0,1 0 1 0 0,-1-1-1 0 0,0 1 0 0 0,0 0 1 0 0,1 0-1 0 0,-1 1 0 0 0,0-1 0 0 0,1 0 1 0 0,-1 1-1 0 0,1-1 0 0 0,-1 1 0 0 0,1 0 1 0 0,-1 0-1 0 0,1 0 0 0 0,-1 0 1 0 0,1 0-1 0 0,-1 1 0 0 0,1-1 0 0 0,-1 1 1 0 0,1 0 4 0 0,4 0-184 0 0,0 2 0 0 0,0-1 0 0 0,-1 0 0 0 0,1 1 0 0 0,0 1 0 0 0,-1-1 0 0 0,0 1 0 0 0,0 0 0 0 0,0 0 0 0 0,1 2 184 0 0,7 2-2388 0 0,-4-3-4456 0 0,-4 0-873 0 0</inkml:trace>
  <inkml:trace contextRef="#ctx0" brushRef="#br0" timeOffset="1838.303">1259 333 18599 0 0,'0'0'852'0'0,"0"0"-20"0"0,0 0-410 0 0,6 13 1938 0 0,2 7-986 0 0,2 1-868 0 0,-1 1 1 0 0,-2 0 0 0 0,0 1 0 0 0,2 16-507 0 0,-6-24-191 0 0,8 43 756 0 0,-9-53-888 0 0,-1 1 1 0 0,1-1-1 0 0,0 0 0 0 0,0 0 0 0 0,1 0 0 0 0,0-1 0 0 0,0 1 0 0 0,0-1 0 0 0,1 2 323 0 0,3 0-5923 0 0,0-2-1832 0 0</inkml:trace>
  <inkml:trace contextRef="#ctx0" brushRef="#br0" timeOffset="2187.271">1436 312 20239 0 0,'0'0'463'0'0,"0"0"61"0"0,0 0 29 0 0,0 0-58 0 0,13 2 906 0 0,-8 1-1168 0 0,-1 0 0 0 0,0 1 0 0 0,-1-1 0 0 0,1 1 0 0 0,-1 0 0 0 0,1 0 0 0 0,-1 0 0 0 0,0 0 0 0 0,0 1 0 0 0,-1-1 0 0 0,0 1 0 0 0,1 2-233 0 0,11 16 132 0 0,12 13-75 0 0,13 13-57 0 0,4 5 57 0 0,-31-39-12 0 0,0-1 0 0 0,1 0 1 0 0,0-1-1 0 0,12 8-45 0 0,-25-20-123 0 0,1-1 0 0 0,0 0 0 0 0,-1 1 1 0 0,1-1-1 0 0,0 1 0 0 0,-1-1 0 0 0,1 0 0 0 0,0 0 1 0 0,0 1-1 0 0,-1-1 0 0 0,1 0 0 0 0,0 0 0 0 0,0 0 0 0 0,-1 0 1 0 0,1 0-1 0 0,0 0 0 0 0,0 0 0 0 0,0 0 0 0 0,-1 0 1 0 0,1 0-1 0 0,0 0 0 0 0,0-1 0 0 0,-1 1 0 0 0,1 0 1 0 0,0 0-1 0 0,0-1 0 0 0,-1 1 0 0 0,1-1 0 0 0,0 1 1 0 0,-1-1-1 0 0,1 1 0 0 0,0-1 0 0 0,-1 1 0 0 0,1-1 0 0 0,-1 1 1 0 0,1-1 122 0 0,9-8-1630 0 0</inkml:trace>
  <inkml:trace contextRef="#ctx0" brushRef="#br0" timeOffset="2188.271">1759 298 14280 0 0,'0'0'143'0'0,"0"-1"1"0"0,0 1 0 0 0,0 0 0 0 0,0 0 0 0 0,0 0 0 0 0,0 0 0 0 0,0 0 0 0 0,0-1-1 0 0,0 1 1 0 0,0 0 0 0 0,0 0 0 0 0,-1 0 0 0 0,1 0 0 0 0,0 0 0 0 0,0 0 0 0 0,0-1 0 0 0,0 1-1 0 0,0 0 1 0 0,0 0 0 0 0,0 0 0 0 0,-1 0 0 0 0,1 0 0 0 0,0 0 0 0 0,0 0 0 0 0,0 0-1 0 0,0 0 1 0 0,0 0 0 0 0,0 0 0 0 0,-1-1 0 0 0,1 1 0 0 0,0 0 0 0 0,0 0 0 0 0,0 0-1 0 0,0 0 1 0 0,0 0 0 0 0,-1 0 0 0 0,1 0 0 0 0,0 0 0 0 0,0 0 0 0 0,0 0 0 0 0,0 1-1 0 0,-1-1 1 0 0,1 0 0 0 0,0 0 0 0 0,0 0 0 0 0,0 0 0 0 0,0 0 0 0 0,0 0 0 0 0,0 0-144 0 0,-11 8 2224 0 0,-7 14-1420 0 0,12-14-750 0 0,-40 55 693 0 0,-8 3-747 0 0,-22 24-1295 0 0,4 1-3790 0 0,64-79-2966 0 0</inkml:trace>
  <inkml:trace contextRef="#ctx0" brushRef="#br0" timeOffset="2519.859">1255 242 20271 0 0,'-4'-2'1800'0'0,"0"1"-1440"0"0,4 1-288 0 0,0 0-72 0 0,-2-2 304 0 0,2 2 48 0 0,-4-4 0 0 0,4 4 8 0 0,0 0-360 0 0,6 0 0 0 0,0 0 0 0 0,0 0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08:31.3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91 17103 0 0,'0'0'388'0'0,"-15"-2"1096"0"0,13 3-1221 0 0,1 0 0 0 0,-1 0 0 0 0,1 1 0 0 0,-1-1 0 0 0,1 1 0 0 0,0-1-1 0 0,-1 1 1 0 0,1-1 0 0 0,0 1 0 0 0,0 0 0 0 0,0-1 0 0 0,1 1 0 0 0,-1 0-1 0 0,0 0 1 0 0,0 0 0 0 0,1 0 0 0 0,-1-1 0 0 0,1 1 0 0 0,0 0 0 0 0,0 0-1 0 0,0 0 1 0 0,0 0 0 0 0,0 2-263 0 0,0 8 159 0 0,0 0-1 0 0,2 0 0 0 0,0 5-158 0 0,-1-13 71 0 0,-1 1-74 0 0,1 1 0 0 0,1-1 0 0 0,-1 0 0 0 0,1 0 0 0 0,0 0 0 0 0,0 0 0 0 0,0 0 1 0 0,1 0-1 0 0,0 0 0 0 0,0-1 0 0 0,3 4 3 0 0,-5-6 30 0 0,1-1 1 0 0,-1 1 0 0 0,1-1 0 0 0,0 1-1 0 0,0-1 1 0 0,-1 1 0 0 0,1-1 0 0 0,0 0-1 0 0,0 0 1 0 0,0 0 0 0 0,1 0-1 0 0,-1-1 1 0 0,0 1 0 0 0,0 0 0 0 0,0-1-1 0 0,1 0 1 0 0,-1 1 0 0 0,0-1 0 0 0,1 0-1 0 0,-1 0 1 0 0,0 0 0 0 0,0 0-1 0 0,1-1 1 0 0,-1 1 0 0 0,0-1 0 0 0,0 1-1 0 0,0-1 1 0 0,1 0 0 0 0,-1 0-31 0 0,4-2 45 0 0,-1 1 0 0 0,0-1 0 0 0,0 0 0 0 0,0-1-1 0 0,0 1 1 0 0,-1-1 0 0 0,1 0 0 0 0,-1 0 0 0 0,0-1 0 0 0,0 1 0 0 0,-1-1 0 0 0,1 0 0 0 0,-1 0 0 0 0,0 0 0 0 0,0 0 0 0 0,-1-1-1 0 0,1 1 1 0 0,0-6-45 0 0,0 2 27 0 0,-1 0 0 0 0,0 0-1 0 0,0 0 1 0 0,-1 0-1 0 0,0 0 1 0 0,-1-1 0 0 0,0 1-1 0 0,0 0 1 0 0,-1 0 0 0 0,0 0-1 0 0,-2-8-26 0 0,2 13-3 0 0,-1 0 1 0 0,1 0-1 0 0,-1 0 0 0 0,1 0 0 0 0,-1 1 0 0 0,0-1 0 0 0,-1 0 1 0 0,1 1-1 0 0,-1 0 0 0 0,1-1 0 0 0,-1 1 0 0 0,0 0 1 0 0,-1 0 1 0 0,3 2-33 0 0,-1-1-1 0 0,1 1 0 0 0,-1 0 0 0 0,0 0 0 0 0,1 0 0 0 0,-1 0 0 0 0,0 1 0 0 0,0-1 0 0 0,0 0 0 0 0,0 1 0 0 0,1 0 0 0 0,-1-1 0 0 0,0 1 0 0 0,0 0 0 0 0,0 0 0 0 0,0 0 0 0 0,0 0 0 0 0,0 0 0 0 0,0 0 0 0 0,0 1 0 0 0,0-1 0 0 0,0 0 0 0 0,1 1 0 0 0,-1 0 0 0 0,0-1 0 0 0,0 1 0 0 0,1 0 0 0 0,-3 1 35 0 0,-2 3-133 0 0,-1-1 0 0 0,1 1 0 0 0,0 1 0 0 0,0-1 0 0 0,0 1 0 0 0,1 0 0 0 0,-4 5 133 0 0,7-8-216 0 0,-1 0 0 0 0,1 0 0 0 0,0 0 0 0 0,0 1 0 0 0,1-1 0 0 0,-1 1 1 0 0,1-1-1 0 0,0 1 0 0 0,-1 0 0 0 0,1-1 0 0 0,1 1 0 0 0,-1 0 1 0 0,1 0-1 0 0,-1 0 0 0 0,1-1 0 0 0,1 5 216 0 0,3 3-2829 0 0,0-7 1227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7:19.58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20 408 13216 0 0,'-5'-17'1023'0'0,"1"-1"1"0"0,0 0 0 0 0,1-1-1024 0 0,2 9 6367 0 0,-1 35-5886 0 0,1 0 0 0 0,2 0 0 0 0,1 0 0 0 0,2 12-481 0 0,22 97 283 0 0,-24-129-268 0 0,4 23 76 0 0,1-1 0 0 0,7 15-91 0 0,-11-35 34 0 0,0 0 0 0 0,0-1-1 0 0,0 1 1 0 0,1-1 0 0 0,0 0 0 0 0,0 0-1 0 0,1 0 1 0 0,-1-1 0 0 0,1 1 0 0 0,1-1-1 0 0,-1 0 1 0 0,4 2-34 0 0,-7-6 25 0 0,0 1 0 0 0,0-1-1 0 0,1 1 1 0 0,-1-1 0 0 0,1 0 0 0 0,-1 0-1 0 0,1 0 1 0 0,-1-1 0 0 0,1 1 0 0 0,0-1-1 0 0,-1 1 1 0 0,1-1 0 0 0,0 0 0 0 0,0 0-1 0 0,-1 0 1 0 0,1 0 0 0 0,0 0-1 0 0,1-1-24 0 0,0 0 38 0 0,0-1-1 0 0,0 1 1 0 0,-1-1-1 0 0,1 0 1 0 0,0 0-1 0 0,-1 0 1 0 0,0-1-1 0 0,1 1 1 0 0,-1-1-1 0 0,0 1 1 0 0,2-3-38 0 0,4-7 77 0 0,1 1 0 0 0,-2-2 0 0 0,1 1 0 0 0,-2-1 0 0 0,0 0 0 0 0,2-5-77 0 0,0-4 60 0 0,0 0 0 0 0,-1-1 0 0 0,-2 0 0 0 0,0 0 0 0 0,-1-1 0 0 0,-2 1 0 0 0,0-1 0 0 0,-2 0 0 0 0,0 0 0 0 0,-2 0 0 0 0,0 0 0 0 0,-6-22-60 0 0,7 41 38 0 0,-1 0 0 0 0,-1 0-1 0 0,1 1 1 0 0,-1-1 0 0 0,0 1 0 0 0,-1-4-38 0 0,-3 25 389 0 0,4 2-414 0 0,0 1 0 0 0,2-1 0 0 0,1 1 0 0 0,0-1-1 0 0,2 6 26 0 0,-1-1-10 0 0,9 56 413 0 0,3-2-1 0 0,4 2-402 0 0,-16-69-18 0 0,-1-3-36 0 0,1 0 1 0 0,0 0-1 0 0,0 0 0 0 0,1 0 1 0 0,0 0-1 0 0,1 0 0 0 0,-1-1 0 0 0,5 7 54 0 0,1-8-2331 0 0,-4-6-4397 0 0,0-2-1585 0 0</inkml:trace>
  <inkml:trace contextRef="#ctx0" brushRef="#br0" timeOffset="349.413">480 595 16583 0 0,'0'0'1276'0'0,"0"0"-822"0"0,1 20 4912 0 0,2-3-4070 0 0,-2 0 1 0 0,0 1-1 0 0,-1-1 0 0 0,-2 13-1296 0 0,0-16-170 0 0,1 1 0 0 0,1-1 0 0 0,1 1 0 0 0,0-1 0 0 0,1 1 0 0 0,0-1 0 0 0,2 3 170 0 0,-2-9-1643 0 0</inkml:trace>
  <inkml:trace contextRef="#ctx0" brushRef="#br0" timeOffset="105887.282">505 93 11056 0 0,'-2'-3'-1172'0'0,"1"-3"9177"0"0,1 4 156 0 0,2 9-5877 0 0,2 14-1421 0 0,0 0 1 0 0,-2 1-1 0 0,0 6-863 0 0,2 26 307 0 0,-1-3-112 0 0,-3-33-193 0 0,1 0 1 0 0,1 4-3 0 0,-2-18 121 0 0,-1-3-5356 0 0,1-3 3181 0 0</inkml:trace>
  <inkml:trace contextRef="#ctx0" brushRef="#br0" timeOffset="106259.425">371 110 23583 0 0,'0'0'539'0'0,"0"0"77"0"0,0 0 31 0 0,0 0-81 0 0,0 0-371 0 0,2-2 16 0 0,-1 1 0 0 0,0-1-1 0 0,1 1 1 0 0,-1 0 0 0 0,0 0 0 0 0,1 0 0 0 0,0 0-1 0 0,0-1-210 0 0,22-11 279 0 0,0 1-1 0 0,0 1 0 0 0,1 1 0 0 0,0 2 0 0 0,1 0 0 0 0,0 1 1 0 0,0 2-1 0 0,3 1-278 0 0,-1 2-12 0 0,10 0 288 0 0,-35 1-492 0 0,0 1-1 0 0,0-1 0 0 0,0 0 0 0 0,0 1 1 0 0,0-1-1 0 0,0-1 0 0 0,0 1 1 0 0,-1 0-1 0 0,1-1 0 0 0,1 0 217 0 0,-1-1-1932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9:35.402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00A0D7"/>
    </inkml:brush>
    <inkml:brush xml:id="br3">
      <inkml:brushProperty name="width" value="0.025" units="cm"/>
      <inkml:brushProperty name="height" value="0.025" units="cm"/>
      <inkml:brushProperty name="color" value="#E71224"/>
    </inkml:brush>
    <inkml:brush xml:id="br4">
      <inkml:brushProperty name="width" value="0.025" units="cm"/>
      <inkml:brushProperty name="height" value="0.025" units="cm"/>
      <inkml:brushProperty name="color" value="#F6630D"/>
    </inkml:brush>
    <inkml:brush xml:id="br5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7 400 18887 0 0,'-7'-2'2418'0'0,"7"0"1141"0"0,6-1 67 0 0,0 1-2820 0 0,-1 1-1674 0 0,14-5 1007 0 0,44-12 280 0 0,-56 17-1124 0 0,1 0 0 0 0,-1 0 1 0 0,0 1-1 0 0,5 0 705 0 0,-6 1-1384 0 0</inkml:trace>
  <inkml:trace contextRef="#ctx0" brushRef="#br0" timeOffset="348.08">15 477 13360 0 0,'-7'0'-769'0'0,"-1"2"6626"0"0,10-2 1126 0 0,6-1-5748 0 0,21-5-983 0 0,0-2 0 0 0,13-6-252 0 0,-14 5-1868 0 0,-18 6 973 0 0</inkml:trace>
  <inkml:trace contextRef="#ctx0" brushRef="#br1" timeOffset="3977.275">584 165 11344 0 0,'-14'8'2233'0'0,"13"-6"-1881"0"0,-1 1 0 0 0,1-1 0 0 0,0 1 0 0 0,-1-1 0 0 0,1 1-1 0 0,0 0 1 0 0,1 0 0 0 0,-1-1 0 0 0,0 1 0 0 0,1 0 0 0 0,0 0 0 0 0,-1 0 0 0 0,1 2-352 0 0,2 38 2127 0 0,10 235 1408 0 0,-13-92-1790 0 0,-8-82-3409 0 0,9-102 464 0 0</inkml:trace>
  <inkml:trace contextRef="#ctx0" brushRef="#br1" timeOffset="7321.215">591 189 7800 0 0,'0'0'356'0'0,"0"0"-7"0"0,0 0-202 0 0,0 0-38 0 0,0 0 10 0 0,0 0 1 0 0,20 4 656 0 0,54-3 8 0 0,96-2 2136 0 0,96 1-80 0 0,-141 3-1197 0 0,39-7-1643 0 0,73-10 600 0 0,114-9-201 0 0,264-22-178 0 0,-501 42-142 0 0,779-17 514 0 0,-374 15-145 0 0,-484 5-1858 0 0,30 5 1410 0 0,-54-3-6733 0 0</inkml:trace>
  <inkml:trace contextRef="#ctx0" brushRef="#br1" timeOffset="8687.305">598 836 8144 0 0,'0'0'182'0'0,"0"0"29"0"0,18 3 244 0 0,-8 0-272 0 0,0-1 0 0 0,-1 0 0 0 0,1-1 0 0 0,0 0 0 0 0,0-1-1 0 0,0 0 1 0 0,0 0 0 0 0,0-1 0 0 0,5-1-183 0 0,187-9 5344 0 0,-11 2-5009 0 0,36-7-311 0 0,-72 7 299 0 0,219-26 341 0 0,-101 8-289 0 0,0 9 103 0 0,260-2-436 0 0,-318 16-130 0 0,82 1 504 0 0,198 5-197 0 0,-271-11-464 0 0,-195 8-317 0 0,-16 1-2219 0 0,-8 0 395 0 0,5 0-3122 0 0</inkml:trace>
  <inkml:trace contextRef="#ctx0" brushRef="#br1" timeOffset="9622.937">4207 142 11520 0 0,'0'0'886'0'0,"0"-1"-582"0"0,0 1-126 0 0,-1-3 4215 0 0,-1 3-2678 0 0,-1 2-119 0 0,-1 4-517 0 0,2-3-656 0 0,0 12 52 0 0,1 1 0 0 0,1 0 0 0 0,0 0-1 0 0,1 6-474 0 0,1 27 733 0 0,-11 140 656 0 0,0-19-1086 0 0,8-156-1424 0 0,2-1-1 0 0,-1 1 1 0 0,2 3 1121 0 0,1-10-1247 0 0</inkml:trace>
  <inkml:trace contextRef="#ctx0" brushRef="#br1" timeOffset="10866.686">2236 334 5984 0 0,'-1'-12'6285'0'0,"1"12"-6153"0"0,0 0 0 0 0,0 0 0 0 0,0 0 0 0 0,0 0 0 0 0,0 0 0 0 0,0 0 0 0 0,0 0 0 0 0,0 0 0 0 0,0 0-1 0 0,0 0 1 0 0,0-1 0 0 0,0 1 0 0 0,0 0 0 0 0,0 0 0 0 0,-1 0 0 0 0,1 0 0 0 0,0 0 0 0 0,0 0 0 0 0,0 0 0 0 0,0 0 0 0 0,0 0 0 0 0,0 0 0 0 0,0 0 0 0 0,0 0 0 0 0,0 0-1 0 0,0 0 1 0 0,0 0 0 0 0,0 0 0 0 0,0 0 0 0 0,0 0 0 0 0,-1 0 0 0 0,1 0 0 0 0,0 0 0 0 0,0 0 0 0 0,0 0 0 0 0,0 0 0 0 0,0 0 0 0 0,0 0 0 0 0,0 0 0 0 0,0 0-1 0 0,0 0 1 0 0,0 0 0 0 0,0 1 0 0 0,0-1 0 0 0,0 0 0 0 0,0 0 0 0 0,0 0 0 0 0,0 0 0 0 0,0 0 0 0 0,-1 0 0 0 0,1 0 0 0 0,0 0 0 0 0,0 0 0 0 0,0 0 0 0 0,0 0 0 0 0,0 0-1 0 0,0 0 1 0 0,0 0 0 0 0,0 0 0 0 0,0 0 0 0 0,0 1 0 0 0,0-1 0 0 0,0 0 0 0 0,0 0 0 0 0,0 0-132 0 0,-3 11 6340 0 0,3-1-8471 0 0,2 12 2452 0 0,0 0 1 0 0,1 0-1 0 0,2-1 0 0 0,0 1-321 0 0,-3-15 27 0 0,0 0 0 0 0,1 0-1 0 0,0 0 1 0 0,0 0-1 0 0,0-1 1 0 0,1 1-1 0 0,0-1 1 0 0,0 0-1 0 0,0 0 1 0 0,1 0-1 0 0,0-1 1 0 0,0 0 0 0 0,5 4-27 0 0,-8-8 7 0 0,-1 0 0 0 0,0 0 0 0 0,0 0 0 0 0,1 0 0 0 0,-1-1 0 0 0,1 1 0 0 0,-1 0 0 0 0,0-1 0 0 0,1 1 0 0 0,-1-1 0 0 0,1 0 0 0 0,0 1 0 0 0,-1-1 0 0 0,1 0 0 0 0,-1 0 0 0 0,1 0 0 0 0,-1 0 0 0 0,1 0 0 0 0,-1 0 0 0 0,1-1 0 0 0,1 1-7 0 0,-1-1 13 0 0,-1 0 0 0 0,1 0 0 0 0,0 0 0 0 0,0 0 0 0 0,0-1-1 0 0,-1 1 1 0 0,1 0 0 0 0,-1-1 0 0 0,1 1 0 0 0,-1-1 0 0 0,1 0 0 0 0,-1 1 0 0 0,0-1 0 0 0,1-1-13 0 0,1-3 29 0 0,0-1 1 0 0,0 1 0 0 0,0-1-1 0 0,-1 0 1 0 0,0 0 0 0 0,0 0-1 0 0,-1 0 1 0 0,1-7-30 0 0,-1-22 59 0 0,-1 0-1 0 0,-5-33-58 0 0,24 160 1352 0 0,-11-29-934 0 0,-3-28-217 0 0,0 1 0 0 0,4 5-201 0 0,-3-24 70 0 0,-6-15-271 0 0,0-1-1 0 0,0 1 1 0 0,1 0 0 0 0,-1-1-1 0 0,0 1 1 0 0,1 0 0 0 0,-1-1-1 0 0,0 1 1 0 0,1-1 0 0 0,-1 1-1 0 0,1-1 1 0 0,-1 1-1 0 0,1-1 1 0 0,-1 1 0 0 0,1-1-1 0 0,0 1 1 0 0,-1-1 0 0 0,1 1-1 0 0,0-1 1 0 0,0 0 201 0 0,1 0-1943 0 0</inkml:trace>
  <inkml:trace contextRef="#ctx0" brushRef="#br1" timeOffset="11232.252">2513 425 23583 0 0,'0'0'539'0'0,"0"0"77"0"0,4 16 912 0 0,0-1-624 0 0,-1 0 0 0 0,-1 1-1 0 0,-1-1 1 0 0,0 1 0 0 0,-1 2-904 0 0,2 34-3554 0 0,-1-41-6278 0 0</inkml:trace>
  <inkml:trace contextRef="#ctx0" brushRef="#br1" timeOffset="12243.052">736 554 3680 0 0,'10'2'4688'0'0,"-2"0"-4468"0"0,0-1 0 0 0,0 0 0 0 0,0 0 0 0 0,1-1-220 0 0,187-22 3509 0 0,-45 4-1874 0 0,271-10 342 0 0,-155 13-995 0 0,-250 14-2088 0 0,2 1-4683 0 0</inkml:trace>
  <inkml:trace contextRef="#ctx0" brushRef="#br1" timeOffset="12991.578">2759 474 9416 0 0,'148'-6'2166'0'0,"62"-13"-2166"0"0,-118 9 506 0 0,374-31 1928 0 0,-374 33-2326 0 0,15-1-788 0 0,13 4 680 0 0,-110 5-4974 0 0</inkml:trace>
  <inkml:trace contextRef="#ctx0" brushRef="#br1" timeOffset="14052.627">2656 244 7832 0 0,'0'0'602'0'0,"0"-1"-1728"0"0,0-1 12800 0 0,0 3-9945 0 0,-4 32-297 0 0,2 1 0 0 0,1 0 0 0 0,1 1-1432 0 0,0-7 880 0 0,0-28-777 0 0,0 0-643 0 0,0 0-277 0 0,0 0-986 0 0,0 0-3909 0 0,1-1-1670 0 0</inkml:trace>
  <inkml:trace contextRef="#ctx0" brushRef="#br1" timeOffset="14413.678">2556 254 15408 0 0,'-3'0'145'0'0,"2"0"-40"0"0,1 0 0 0 0,-1-1 1 0 0,0 1-1 0 0,0 0 0 0 0,0 0 0 0 0,0 0 0 0 0,0 0 0 0 0,0 0 0 0 0,0 0 0 0 0,1 1 0 0 0,-1-1 0 0 0,0 0 0 0 0,0 0 0 0 0,0 1 0 0 0,0-1 0 0 0,0 0-105 0 0,1 0 717 0 0,0 0 241 0 0,0 0 46 0 0,17-7 2974 0 0,13 0-2813 0 0,0 2-1 0 0,13 0-1164 0 0,-18 2-505 0 0,1 0 0 0 0,-1-2 0 0 0,21-7 505 0 0,-40 10-1035 0 0,-1 0-12 0 0</inkml:trace>
  <inkml:trace contextRef="#ctx0" brushRef="#br2" timeOffset="55731.473">4643 74 12840 0 0,'0'0'588'0'0,"0"0"-12"0"0,1 0 5399 0 0,0 0-6219 0 0,4 0 544 0 0,0-1-1 0 0,-1 0 1 0 0,1 0-1 0 0,-1 0 1 0 0,1 0-1 0 0,-1-1 1 0 0,4-1-300 0 0,-4 1 251 0 0,0 1 0 0 0,0-1 0 0 0,0 1 0 0 0,0 0 0 0 0,0 0 1 0 0,0 0-1 0 0,0 1 0 0 0,0-1 0 0 0,0 1 0 0 0,3 0-251 0 0,24 4 68 0 0,-20-2 1 0 0,0 0 1 0 0,0-1 0 0 0,0 0-1 0 0,0-1 1 0 0,1-1 0 0 0,10-1-70 0 0,7-2 231 0 0,0 1-1 0 0,0 2 1 0 0,0 0 0 0 0,0 2 0 0 0,12 3-231 0 0,-14-3 64 0 0,1 0 0 0 0,-1-2 0 0 0,24-4-64 0 0,-3 1 7 0 0,5 2-7 0 0,21-2 33 0 0,35-7 82 0 0,-11 1-8 0 0,-67 9-28 0 0,-24 1-78 0 0,0 0-1 0 0,-1 0 1 0 0,1-1-1 0 0,0 0 0 0 0,0 0 1 0 0,0-1-1 0 0,0 1 1 0 0,-1-2-1 0 0,1 1 1 0 0,2-2-1 0 0,8-1-1040 0 0,-11 6-2952 0 0,-4-1 2494 0 0</inkml:trace>
  <inkml:trace contextRef="#ctx0" brushRef="#br3" timeOffset="70153.318">4914 357 11600 0 0,'0'0'530'0'0,"0"0"-7"0"0,0 0-152 0 0,0 8 9512 0 0,0 24-8535 0 0,0-18-742 0 0,-1 37 14 0 0,0-47-527 0 0,0 1 0 0 0,1-1 1 0 0,-1 0-1 0 0,-1 0 0 0 0,1 0 1 0 0,-1 0-1 0 0,1 0 0 0 0,-1 0 1 0 0,0 0-1 0 0,-2 1-93 0 0,4-4 27 0 0,-1-1-1 0 0,1 1 1 0 0,-1-1 0 0 0,1 1 0 0 0,-1 0-1 0 0,1-1 1 0 0,-1 1 0 0 0,1-1 0 0 0,-1 0-1 0 0,0 1 1 0 0,1-1 0 0 0,-1 0 0 0 0,0 1 0 0 0,0-1-1 0 0,1 0 1 0 0,-1 1 0 0 0,0-1 0 0 0,0 0-1 0 0,1 0 1 0 0,-1 0 0 0 0,0 0 0 0 0,0 0-1 0 0,1 0 1 0 0,-1 0 0 0 0,0 0 0 0 0,0 0-1 0 0,1 0 1 0 0,-1-1 0 0 0,0 1 0 0 0,0 0-1 0 0,1 0 1 0 0,-1-1 0 0 0,0 1 0 0 0,1 0-1 0 0,-1-1 1 0 0,0 1 0 0 0,1-1 0 0 0,-1 1 0 0 0,0-1-1 0 0,1 1 1 0 0,-1-1 0 0 0,1 1 0 0 0,-1-1-1 0 0,1 0 1 0 0,-1 0-27 0 0,-2-3 39 0 0,-1 0-1 0 0,1 0 1 0 0,0 0 0 0 0,0-1-1 0 0,-2-4-38 0 0,1 0-45 0 0,1 0-1 0 0,0 0 1 0 0,0 0-1 0 0,1-1 1 0 0,0 1-1 0 0,1-1 1 0 0,0 1-1 0 0,0-1 1 0 0,1 1-1 0 0,1-4 47 0 0,-1 11 39 0 0,1 1 0 0 0,-1-1 1 0 0,1 1-1 0 0,0-1 1 0 0,-1 1-1 0 0,1-1 1 0 0,0 1-1 0 0,0-1 0 0 0,0 1 1 0 0,0 0-1 0 0,0 0 1 0 0,0-1-1 0 0,0 1 1 0 0,1 0-1 0 0,-1 0 1 0 0,0 0-1 0 0,1 0 0 0 0,-1 0 1 0 0,0 1-1 0 0,1-1 1 0 0,-1 0-1 0 0,1 1 1 0 0,0-1-41 0 0,8-3 100 0 0,0 1 1 0 0,0 1 0 0 0,5-2-101 0 0,-4 2 90 0 0,8-4 32 0 0,1 0-1 0 0,8-5-121 0 0,-8 3-219 0 0,22-6 219 0 0,-30 13-4622 0 0,-8 2-4211 0 0</inkml:trace>
  <inkml:trace contextRef="#ctx0" brushRef="#br3" timeOffset="70489.865">5043 438 5984 0 0,'0'0'273'0'0,"-4"9"1736"0"0,1-4 8536 0 0,2 12-3338 0 0,6 8-4760 0 0,-1 8-2185 0 0,-1 28-1001 0 0,-2-51-975 0 0,-1-3-7745 0 0</inkml:trace>
  <inkml:trace contextRef="#ctx0" brushRef="#br4" timeOffset="73209.002">4940 837 18343 0 0,'-2'1'123'0'0,"1"-1"0"0"0,0 0-1 0 0,-1 1 1 0 0,1-1-1 0 0,0 1 1 0 0,0 0-1 0 0,0-1 1 0 0,0 1 0 0 0,0 0-1 0 0,0 0 1 0 0,0-1-1 0 0,0 1 1 0 0,0 0 0 0 0,0 0-1 0 0,0 0 1 0 0,0 0-1 0 0,0 0 1 0 0,1 1-1 0 0,-1-1 1 0 0,1 0 0 0 0,-1 0-1 0 0,1 0 1 0 0,-1 1-1 0 0,1-1 1 0 0,-1 0-1 0 0,1 0 1 0 0,0 1 0 0 0,0-1-1 0 0,0 1-122 0 0,0 5 464 0 0,0-1-1 0 0,1 0 1 0 0,0 0-1 0 0,0 1 1 0 0,1-1-1 0 0,0 1-463 0 0,0-2 132 0 0,-1 1 0 0 0,0-1-1 0 0,0 1 1 0 0,0 0 0 0 0,0 2-132 0 0,-2-6 59 0 0,1 0 1 0 0,0 0-1 0 0,-1 0 1 0 0,1 1-1 0 0,-1-1 0 0 0,1 0 1 0 0,-1 0-1 0 0,0 0 1 0 0,0 0-1 0 0,0-1 1 0 0,0 1-1 0 0,0 0 0 0 0,0 0 1 0 0,-1 0-1 0 0,1-1 1 0 0,-1 1-1 0 0,0 0-59 0 0,1-1 21 0 0,0-1-1 0 0,0 1 1 0 0,0-1-1 0 0,1 1 1 0 0,-1-1 0 0 0,0 0-1 0 0,0 1 1 0 0,0-1-1 0 0,0 0 1 0 0,0 0-1 0 0,0 0 1 0 0,0 1-1 0 0,0-1 1 0 0,0 0 0 0 0,0 0-1 0 0,0-1 1 0 0,0 1-1 0 0,0 0 1 0 0,0 0-1 0 0,0 0 1 0 0,0-1-1 0 0,0 1 1 0 0,0 0 0 0 0,1-1-1 0 0,-1 1 1 0 0,0-1-1 0 0,0 1 1 0 0,0-1-1 0 0,0 1 1 0 0,1-1-1 0 0,-1 0 1 0 0,0 1 0 0 0,1-1-1 0 0,-1 0 1 0 0,0 0-1 0 0,1 1 1 0 0,-1-1-1 0 0,1 0 1 0 0,-1 0-21 0 0,-3-5 69 0 0,0 1 1 0 0,0-1-1 0 0,0 0 1 0 0,1 0-1 0 0,0-1 0 0 0,0 1 1 0 0,0 0-1 0 0,1-1 1 0 0,0 0-1 0 0,1 0 0 0 0,-1 1 1 0 0,1-1-1 0 0,0 0 1 0 0,1 0-1 0 0,0-3-69 0 0,0 9 44 0 0,0 0 1 0 0,1 0-1 0 0,-1-1 0 0 0,0 1 0 0 0,1 0 0 0 0,-1 0 0 0 0,1 1 1 0 0,0-1-1 0 0,-1 0 0 0 0,1 0 0 0 0,0 0 0 0 0,-1 0 1 0 0,1 0-1 0 0,0 1 0 0 0,0-1 0 0 0,0 0 0 0 0,-1 1 1 0 0,1-1-1 0 0,0 0 0 0 0,0 1 0 0 0,0-1 0 0 0,0 1 0 0 0,0 0 1 0 0,0-1-1 0 0,0 1 0 0 0,1 0 0 0 0,0-1-44 0 0,5 0-189 0 0,0 0 0 0 0,1 0-1 0 0,-1 1 1 0 0,1 0 189 0 0,8-1 196 0 0,18-5-209 0 0,17-6 13 0 0,-20 4-2611 0 0,-26 7 1155 0 0</inkml:trace>
  <inkml:trace contextRef="#ctx0" brushRef="#br4" timeOffset="73576.63">5026 922 8288 0 0,'-8'-1'1394'0'0,"8"1"1154"0"0,0 0 888 0 0,0 0 173 0 0,0 0-359 0 0,0 0-1654 0 0,21 2 1373 0 0,-20-2-2936 0 0,0 1 0 0 0,0-1 0 0 0,0 0 0 0 0,0 0-1 0 0,-1 1 1 0 0,1-1 0 0 0,0 1 0 0 0,0-1 0 0 0,0 1 0 0 0,0-1 0 0 0,0 1 0 0 0,-1 0 0 0 0,1-1 0 0 0,0 1 0 0 0,-1 0-1 0 0,1-1 1 0 0,0 1 0 0 0,-1 0 0 0 0,1 0 0 0 0,-1 0 0 0 0,1 0 0 0 0,-1-1 0 0 0,1 2-33 0 0,-1 0 65 0 0,0-1 0 0 0,1 1 1 0 0,-1 0-1 0 0,0 0 0 0 0,0 0 0 0 0,0-1 1 0 0,0 1-1 0 0,0 0 0 0 0,-1 0 1 0 0,1 0-1 0 0,0-1 0 0 0,-1 2-65 0 0,-2 6 431 0 0,-1 0 0 0 0,0 0 0 0 0,-1-1 0 0 0,-3 7-431 0 0,4-10 328 0 0,4-4-293 0 0,0-1 0 0 0,-1 0-1 0 0,1 1 1 0 0,0-1 0 0 0,-1 1 0 0 0,1-1 0 0 0,0 1 0 0 0,0-1 0 0 0,-1 1 0 0 0,1-1 0 0 0,0 1-1 0 0,0-1 1 0 0,0 1 0 0 0,0 0 0 0 0,0-1 0 0 0,-1 1 0 0 0,1-1 0 0 0,0 1 0 0 0,0-1 0 0 0,1 1 0 0 0,-1 0-1 0 0,0-1 1 0 0,0 1 0 0 0,0-1 0 0 0,0 1 0 0 0,0-1 0 0 0,1 1 0 0 0,-1-1 0 0 0,0 1 0 0 0,1 0-35 0 0,0-1 0 0 0,-1 1 0 0 0,1-1 0 0 0,0 0 0 0 0,0 1 0 0 0,0-1 0 0 0,0 0 0 0 0,0 0 0 0 0,0 1 0 0 0,0-1 0 0 0,0 0 0 0 0,0 0 0 0 0,0 0 0 0 0,0 0 1 0 0,0 0-1 0 0,0-1 0 0 0,0 1 0 0 0,0 0 0 0 0,15-3-323 0 0,0-1 0 0 0,-1 0 0 0 0,0-1 0 0 0,1-1 323 0 0,-10 4-1447 0 0</inkml:trace>
  <inkml:trace contextRef="#ctx0" brushRef="#br5" timeOffset="76723.059">4936 1748 10136 0 0,'0'0'777'0'0,"0"2"2631"0"0,0 1-1595 0 0,0 2 464 0 0,-1 8 117 0 0,1 1-1296 0 0,-1 1 0 0 0,0-1 1 0 0,-3 9-1099 0 0,4-18 113 0 0,-1-1-1 0 0,-1 0 1 0 0,1 1 0 0 0,-1-1 0 0 0,1 0 0 0 0,-1 0 0 0 0,0 1 0 0 0,-1-1 0 0 0,1-1 0 0 0,-1 1-1 0 0,1 0 1 0 0,-1-1 0 0 0,-2 2-113 0 0,4-4 66 0 0,0 0-1 0 0,0 0 0 0 0,0 0 1 0 0,0-1-1 0 0,0 1 0 0 0,0 0 1 0 0,0-1-1 0 0,0 1 1 0 0,0-1-1 0 0,0 1 0 0 0,-1-1 1 0 0,1 0-1 0 0,0 1 1 0 0,0-1-1 0 0,0 0 0 0 0,-1 0 1 0 0,1 0-1 0 0,0 0 0 0 0,0 0 1 0 0,-1 0-1 0 0,1 0 1 0 0,0 0-1 0 0,0-1 0 0 0,0 1 1 0 0,-1 0-66 0 0,0-1 21 0 0,0-1 1 0 0,0 1 0 0 0,0 0 0 0 0,0 0-1 0 0,0-1 1 0 0,1 1 0 0 0,-1-1-1 0 0,0 0 1 0 0,1 1 0 0 0,-1-1-1 0 0,1 0 1 0 0,-1 0 0 0 0,1 0-22 0 0,-2-2-15 0 0,1 0 0 0 0,0 1 0 0 0,0-1-1 0 0,1 0 1 0 0,-1 0 0 0 0,1-1 0 0 0,0 1 0 0 0,0 0 0 0 0,0 0 0 0 0,0 0 0 0 0,1-1 0 0 0,-1 1 0 0 0,1 0-1 0 0,1-5 16 0 0,0 6 62 0 0,0 1 0 0 0,0-1-1 0 0,1 1 1 0 0,-1-1-1 0 0,1 1 1 0 0,-1 0-1 0 0,1 0 1 0 0,0-1-1 0 0,0 1 1 0 0,0 0 0 0 0,0 1-1 0 0,0-1 1 0 0,1 0-1 0 0,-1 1 1 0 0,2-2-62 0 0,9-4 311 0 0,0 0 1 0 0,8-2-312 0 0,-12 5 40 0 0,-1 0-175 0 0,0 1 0 0 0,0 0 0 0 0,0 1-1 0 0,1 0 1 0 0,-1 0 0 0 0,0 1 0 0 0,1 0 0 0 0,-1 0-1 0 0,1 1 1 0 0,6 0 135 0 0,-9 0-1906 0 0,0 0-4468 0 0,0-1-1909 0 0</inkml:trace>
  <inkml:trace contextRef="#ctx0" brushRef="#br5" timeOffset="77258.134">5011 1850 8288 0 0,'0'0'125'0'0,"0"0"0"0"0,0 0-1 0 0,0 0 1 0 0,0 0 0 0 0,-1 0 0 0 0,1 0 0 0 0,0 0 0 0 0,0 0 0 0 0,0 0 0 0 0,0 0-1 0 0,0 0 1 0 0,-1 0 0 0 0,1 0 0 0 0,0 0 0 0 0,0 0 0 0 0,0 0 0 0 0,0 0 0 0 0,0 0-1 0 0,-1 0 1 0 0,1 0 0 0 0,0 0 0 0 0,0 0 0 0 0,0 0 0 0 0,0 0 0 0 0,0 0 0 0 0,-1 0 0 0 0,1 0-1 0 0,0 0 1 0 0,0 0 0 0 0,0 0 0 0 0,0 1 0 0 0,0-1 0 0 0,0 0 0 0 0,0 0 0 0 0,-1 0-1 0 0,1 0 1 0 0,0 0 0 0 0,0 0 0 0 0,0 1 0 0 0,0-1 0 0 0,0 0 0 0 0,0 0-125 0 0,-3 10 6095 0 0,2 2-1760 0 0,1-4-4371 0 0,4 19 2212 0 0,1 14-121 0 0,-5-40-1918 0 0,0-1-1 0 0,0 0-1 0 0,0 0-6 0 0,0 0-1 0 0,0 0 0 0 0,-3-16 532 0 0,2 11-525 0 0,1 0 1 0 0,1 0-1 0 0,-1 0 1 0 0,1 0-1 0 0,-1 0 0 0 0,1 0 1 0 0,1 0-1 0 0,0-2-135 0 0,-2 6 29 0 0,0 0-1 0 0,1 0 1 0 0,-1 0 0 0 0,0 0 0 0 0,1-1-1 0 0,-1 1 1 0 0,1 0 0 0 0,0 0-1 0 0,-1 0 1 0 0,1 0 0 0 0,0 0-1 0 0,0 0 1 0 0,-1 0 0 0 0,1 1-1 0 0,0-1 1 0 0,0 0 0 0 0,0 0 0 0 0,0 0-1 0 0,0 1 1 0 0,0-1 0 0 0,0 1-1 0 0,0-1 1 0 0,1 1 0 0 0,-1-1-1 0 0,0 1 1 0 0,0 0 0 0 0,0-1-1 0 0,1 1 1 0 0,-1 0 0 0 0,0 0 0 0 0,0 0-1 0 0,0 0 1 0 0,1 0 0 0 0,-1 0-1 0 0,0 0 1 0 0,1 1-29 0 0,0-1-3 0 0,-1 1 0 0 0,1-1 0 0 0,-1 1 0 0 0,1 0 0 0 0,0-1 0 0 0,-1 1 0 0 0,1 0 1 0 0,-1 0-1 0 0,0 0 0 0 0,1 0 0 0 0,-1 1 0 0 0,0-1 0 0 0,0 0 0 0 0,0 0 0 0 0,0 1 0 0 0,0-1 0 0 0,0 1 0 0 0,0-1 0 0 0,0 1 0 0 0,0-1 0 0 0,-1 1 0 0 0,1 0 0 0 0,-1-1 0 0 0,1 2 3 0 0,0 4-65 0 0,0 0 0 0 0,0 1 0 0 0,-1-1 0 0 0,0 0 0 0 0,-1 5 65 0 0,1-6-156 0 0,-1 1 0 0 0,1-1 0 0 0,1 1 0 0 0,0 5 156 0 0,0-9-1444 0 0</inkml:trace>
  <inkml:trace contextRef="#ctx0" brushRef="#br2" timeOffset="103738.323">5182 272 4144 0 0,'-3'-7'2028'0'0,"4"1"10035"0"0,5 7-2320 0 0,-1 4-11842 0 0,3 7 2458 0 0,-1 0 0 0 0,0 0-1 0 0,-1 0 1 0 0,-1 1 0 0 0,0-1 0 0 0,0 1 0 0 0,2 14-359 0 0,2 2 312 0 0,-5-14-150 0 0,-3-10-62 0 0,0 0 0 0 0,0-1 0 0 0,1 1-1 0 0,-1-1 1 0 0,1 1 0 0 0,0-1 0 0 0,1 0 0 0 0,-1 0-1 0 0,1 0 1 0 0,2 3-100 0 0,-5-6 96 0 0,1-2-59 0 0,-1 1 1 0 0,1 0-1 0 0,-1-1 1 0 0,1 1-1 0 0,-1-1 0 0 0,1 1 1 0 0,-1-1-1 0 0,1 1 1 0 0,-1-1-1 0 0,1 1 0 0 0,-1-1 1 0 0,0 0-1 0 0,1 1 1 0 0,-1-1-1 0 0,0 1 0 0 0,1-1 1 0 0,-1 0-1 0 0,0 1 0 0 0,0-1 1 0 0,0 0-1 0 0,0 0-37 0 0,5-16 276 0 0,-5 16-245 0 0,52-200 225 0 0,-48 176-224 0 0,-3 14-3051 0 0,-1 9 1522 0 0</inkml:trace>
  <inkml:trace contextRef="#ctx0" brushRef="#br2" timeOffset="105357.384">5380 406 5528 0 0,'0'0'422'0'0,"0"0"4"0"0,0 0 1042 0 0,0 0 482 0 0,0 0 98 0 0,0 0-93 0 0,0 0-479 0 0,0 0-210 0 0,0 0-39 0 0,0 0-98 0 0,6 16 2599 0 0,-5-7-3299 0 0,0-1 0 0 0,-1 1 0 0 0,0 0 0 0 0,-1 5-429 0 0,1-7-200 0 0,-1 0 1 0 0,1 0-1 0 0,0-1 1 0 0,1 1 0 0 0,-1 0-1 0 0,1 0 1 0 0,1-1-1 0 0,0 2 200 0 0,-1-6-5556 0 0,0 0-1831 0 0</inkml:trace>
  <inkml:trace contextRef="#ctx0" brushRef="#br2" timeOffset="105694.41">5441 411 16927 0 0,'0'0'778'0'0,"0"0"-20"0"0,0 0-380 0 0,0 0 187 0 0,0 0 136 0 0,4 15 2375 0 0,2 34-618 0 0,-4-28-4510 0 0,-1-5-3279 0 0,-1-10-2503 0 0</inkml:trace>
  <inkml:trace contextRef="#ctx0" brushRef="#br2" timeOffset="106483.307">5218 750 8752 0 0,'-2'-6'2443'0'0,"2"3"7453"0"0,4 11-9521 0 0,0-1-1 0 0,0 1 0 0 0,-1 0 0 0 0,0-1 0 0 0,0 1 0 0 0,-1 1 0 0 0,0-1 0 0 0,0 3-374 0 0,3 8 407 0 0,7 37 390 0 0,-7-32-400 0 0,1 0 0 0 0,0 0 0 0 0,6 9-397 0 0,-12-33 17 0 0,0 0 0 0 0,0 0 0 0 0,0 1 0 0 0,0-1 0 0 0,0 0 0 0 0,0 0 0 0 0,0 0 0 0 0,0 0 0 0 0,0 1 0 0 0,0-1 0 0 0,0 0 0 0 0,0 0 0 0 0,0 0 0 0 0,0 0 0 0 0,0 0 0 0 0,0 0 0 0 0,0 1 0 0 0,0-1 0 0 0,1 0 0 0 0,-1 0 0 0 0,0 0 0 0 0,0 0 0 0 0,0 0 0 0 0,0 0 0 0 0,0 0 0 0 0,0 0 0 0 0,1 1 0 0 0,-1-1 0 0 0,0 0 0 0 0,0 0 0 0 0,0 0 0 0 0,0 0 0 0 0,0 0 0 0 0,1 0 0 0 0,-1 0 0 0 0,0 0 0 0 0,0 0 0 0 0,0 0 0 0 0,0 0 0 0 0,1 0 0 0 0,-1 0 0 0 0,0 0 0 0 0,0 0 0 0 0,0 0 0 0 0,0 0 0 0 0,0 0 0 0 0,1 0 0 0 0,-1 0 0 0 0,0-1-17 0 0,5-8 235 0 0,0-13 160 0 0,23-151 854 0 0,-25 153-1266 0 0,-3 13-54 0 0,1 0 0 0 0,1 1 1 0 0,-1-1-1 0 0,1 1 0 0 0,0-1 1 0 0,2-3 70 0 0,-1 6-2144 0 0,-1 3-63 0 0</inkml:trace>
  <inkml:trace contextRef="#ctx0" brushRef="#br2" timeOffset="106977.747">5377 933 18943 0 0,'0'0'432'0'0,"0"0"66"0"0,0 0 22 0 0,0 0-64 0 0,0 0-299 0 0,-1-1-9 0 0,1 0 3 0 0,0 1-1 0 0,0-1 1 0 0,0 1-1 0 0,0-1 1 0 0,0 1 0 0 0,0-1-1 0 0,0 1 1 0 0,1-1-1 0 0,-1 1 1 0 0,0 0 0 0 0,0-1-1 0 0,0 1 1 0 0,1-1-1 0 0,-1 1 1 0 0,0 0 0 0 0,0-1-1 0 0,1 1 1 0 0,-1-1-1 0 0,0 1 1 0 0,1 0-1 0 0,-1-1 1 0 0,0 1 0 0 0,1 0-1 0 0,-1 0 1 0 0,0-1-1 0 0,1 1 1 0 0,-1 0 0 0 0,1 0-1 0 0,-1 0 1 0 0,1-1-1 0 0,-1 1 1 0 0,1 0-151 0 0,14-5 642 0 0,-14 5-539 0 0,4 13 506 0 0,-6-4-460 0 0,-1 0 0 0 0,0-1-1 0 0,-1 1 1 0 0,0 0 0 0 0,0-1 0 0 0,-1 0-1 0 0,0 0 1 0 0,0 0 0 0 0,-4 4-149 0 0,8-12 20 0 0,0 0 0 0 0,0 1 0 0 0,0-1 1 0 0,0 0-1 0 0,0 1 0 0 0,0-1 0 0 0,0 0 1 0 0,0 1-1 0 0,0-1 0 0 0,0 0 0 0 0,0 1 1 0 0,0-1-1 0 0,0 0 0 0 0,0 1 0 0 0,0-1 1 0 0,0 0-1 0 0,0 1 0 0 0,0-1 0 0 0,0 0 0 0 0,0 0 1 0 0,1 1-1 0 0,-1-1 0 0 0,0 0 0 0 0,0 1 1 0 0,0-1-1 0 0,1 0 0 0 0,-1 0 0 0 0,0 0 1 0 0,0 1-1 0 0,0-1 0 0 0,1 0 0 0 0,-1 0 1 0 0,0 0-1 0 0,1 1 0 0 0,-1-1 0 0 0,0 0 0 0 0,0 0 1 0 0,1 0-1 0 0,-1 0 0 0 0,0 0 0 0 0,1 0 1 0 0,-1 0-1 0 0,0 0 0 0 0,1 0 0 0 0,-1 1 1 0 0,0-1-1 0 0,1-1 0 0 0,-1 1-20 0 0,16 2-78 0 0,-11-3 82 0 0,1 0 1 0 0,-1-1-1 0 0,1 0 0 0 0,3-2-4 0 0,3-2-4103 0 0,-10 6 2349 0 0</inkml:trace>
  <inkml:trace contextRef="#ctx0" brushRef="#br2" timeOffset="107325.032">5478 906 3224 0 0,'0'0'240'0'0,"1"-1"415"0"0,-1 0 2490 0 0,0 1 1077 0 0,0 0 208 0 0,0 0-423 0 0,0 0-1927 0 0,0 0-845 0 0,1 43 3518 0 0,4 23-5034 0 0,-3-48-243 0 0,-2-12-175 0 0</inkml:trace>
  <inkml:trace contextRef="#ctx0" brushRef="#br2" timeOffset="108459.798">5244 1699 3680 0 0,'-1'-9'-442'0'0,"-1"1"5749"0"0,2 3 7410 0 0,2 9-9393 0 0,1 4-5039 0 0,5 18 2272 0 0,0 0 0 0 0,-2 1 0 0 0,1 16-557 0 0,-1-8 1065 0 0,9 26-1065 0 0,-14-59 25 0 0,-1 0 84 0 0,1 1 1 0 0,-1-1-1 0 0,1 0 1 0 0,0 0-1 0 0,0 0 1 0 0,0 0-1 0 0,0 0 1 0 0,0 0-1 0 0,0 0 1 0 0,1 0 0 0 0,0 1-110 0 0,-2-3 35 0 0,0-1 0 0 0,1 1 0 0 0,-1 0 0 0 0,0 0 0 0 0,1 0 0 0 0,-1-1 1 0 0,0 1-1 0 0,1 0 0 0 0,-1 0 0 0 0,0-1 0 0 0,1 1 0 0 0,-1 0 1 0 0,0 0-1 0 0,0-1 0 0 0,0 1 0 0 0,1 0 0 0 0,-1-1 0 0 0,0 1 1 0 0,0 0-1 0 0,0-1 0 0 0,0 1 0 0 0,0-1 0 0 0,0 1 0 0 0,1 0 0 0 0,-1-1 1 0 0,0 1-1 0 0,0 0 0 0 0,0-1 0 0 0,0 1-35 0 0,2-15 331 0 0,-1 14-242 0 0,11-79 379 0 0,-3 17-2541 0 0,8-22 2073 0 0,-13 77-1592 0 0,-1 2-3273 0 0,-3 6-2661 0 0</inkml:trace>
  <inkml:trace contextRef="#ctx0" brushRef="#br2" timeOffset="109191.956">5377 1888 3224 0 0,'0'-6'16746'0'0,"1"5"-13383"0"0,2 12-3032 0 0,0-1 0 0 0,0 1 1 0 0,-1 0-1 0 0,0 10-331 0 0,-2-29 128 0 0,0 0 0 0 0,1 0 1 0 0,0-1-1 0 0,1-1-128 0 0,-2 8 93 0 0,1-1 0 0 0,0 1 0 0 0,0-1 0 0 0,0 1 0 0 0,0-1 1 0 0,0 1-1 0 0,0 0 0 0 0,1-1 0 0 0,-1 1 0 0 0,1 0 0 0 0,-1 0 0 0 0,1 0 0 0 0,0 0 0 0 0,0 1 0 0 0,1-2-93 0 0,-3 3 28 0 0,0-1 1 0 0,1 1-1 0 0,-1 0 0 0 0,1-1 1 0 0,-1 1-1 0 0,0 0 0 0 0,1 0 1 0 0,-1-1-1 0 0,1 1 0 0 0,-1 0 0 0 0,1 0 1 0 0,-1-1-1 0 0,1 1 0 0 0,-1 0 1 0 0,1 0-1 0 0,-1 0 0 0 0,1 0 1 0 0,-1 0-1 0 0,1 0 0 0 0,-1 0 0 0 0,1 0 1 0 0,-1 0-1 0 0,1 0 0 0 0,-1 0 1 0 0,1 0-1 0 0,-1 0 0 0 0,1 1 1 0 0,-1-1-1 0 0,1 0 0 0 0,-1 0 0 0 0,1 0 1 0 0,-1 1-1 0 0,1-1 0 0 0,-1 0 1 0 0,1 1-1 0 0,-1-1-28 0 0,1 1 36 0 0,0 1 1 0 0,-1-1-1 0 0,1 0 1 0 0,0 1-1 0 0,-1-1 1 0 0,1 1-1 0 0,-1-1 1 0 0,1 1-1 0 0,-1-1 1 0 0,0 1-1 0 0,1-1 1 0 0,-1 1-1 0 0,0-1-36 0 0,2 24 113 0 0,-2-13-278 0 0,1 0 1 0 0,1 0-1 0 0,1 5 165 0 0,-3-16-246 0 0,2 5 716 0 0,-1-5-5067 0 0,1-4-3933 0 0</inkml:trace>
  <inkml:trace contextRef="#ctx0" brushRef="#br2" timeOffset="109541.046">5502 1882 5528 0 0,'0'0'422'0'0,"0"0"188"0"0,0 0 1814 0 0,0 0 818 0 0,0 0 166 0 0,0 0-317 0 0,0 0-1454 0 0,2 1 3613 0 0,4 5-4181 0 0,-4 0-865 0 0,-1 0 1 0 0,0 0 0 0 0,0 1 0 0 0,-1-1-1 0 0,1 0 1 0 0,-2 1 0 0 0,1-1 0 0 0,-1 4-205 0 0,0 23-1608 0 0,1-27-4884 0 0,1-2-2199 0 0</inkml:trace>
  <inkml:trace contextRef="#ctx0" brushRef="#br2" timeOffset="110625.64">5121 1228 4144 0 0,'0'0'87'0'0,"-1"0"0"0"0,1 0 0 0 0,0-1 1 0 0,0 1-1 0 0,0 0 0 0 0,0 0 0 0 0,0 0 0 0 0,0 0 1 0 0,0 0-1 0 0,0 0 0 0 0,-1 0 0 0 0,1 0 0 0 0,0 0 0 0 0,0 0 1 0 0,0 0-1 0 0,0 0 0 0 0,0 0 0 0 0,0 0 0 0 0,-1 0 1 0 0,1 0-1 0 0,0 0 0 0 0,0 0 0 0 0,0 0 0 0 0,0 0 0 0 0,0 0 1 0 0,0 0-1 0 0,0 0 0 0 0,0 1 0 0 0,-1-1 0 0 0,1 0 1 0 0,0 0-1 0 0,0 0 0 0 0,0 0 0 0 0,0 0 0 0 0,0 0 1 0 0,0 0-1 0 0,0 0 0 0 0,0 0 0 0 0,0 0 0 0 0,0 1 0 0 0,0-1 1 0 0,0 0-1 0 0,0 0 0 0 0,-1 0 0 0 0,1 0 0 0 0,0 0 1 0 0,0 0-1 0 0,0 0 0 0 0,0 1 0 0 0,0-1 0 0 0,0 0 0 0 0,0 0 1 0 0,0 0-1 0 0,0 0 0 0 0,0 0-87 0 0,1 4 1743 0 0,0-1-4837 0 0,-1-3-158 0 0</inkml:trace>
  <inkml:trace contextRef="#ctx0" brushRef="#br2" timeOffset="110990.724">5120 1307 7368 0 0,'0'0'656'0'0,"0"0"-528"0"0,0 0-128 0 0,0 0 0 0 0,-1 3 656 0 0,1-1 104 0 0,-1 0 16 0 0,0 0 8 0 0,1-2-416 0 0,0 0-80 0 0,0 2-24 0 0,0-2 0 0 0,0 0-192 0 0,1 2-72 0 0,-1-2 0 0 0,0 0 72 0 0,2 0-264 0 0,0 1-48 0 0</inkml:trace>
  <inkml:trace contextRef="#ctx0" brushRef="#br2" timeOffset="111354.468">5126 1380 4608 0 0,'0'0'408'0'0,"0"0"-328"0"0,0 0-80 0 0,0 0 0 0 0,0 0 992 0 0,0 2 176 0 0,-1 0 40 0 0,1 0 8 0 0,0-2-624 0 0,0 2-120 0 0,0 0-24 0 0,0 1-8 0 0,0-1-320 0 0,0-2-120 0 0,0 0 88 0 0,1 3-3232 0 0,0-2-648 0 0</inkml:trace>
  <inkml:trace contextRef="#ctx0" brushRef="#br2" timeOffset="111355.468">5125 1457 10968 0 0,'0'0'480'0'0,"0"0"112"0"0,0 0-472 0 0,0 0-120 0 0,-1 3 0 0 0,1-1 0 0 0,-1 1 536 0 0,1-1 80 0 0,0 1 24 0 0,-1 0 0 0 0,2-1-392 0 0,-1 0-80 0 0,0-2-8 0 0,0 2-8 0 0,1 1-152 0 0,-1-2 0 0 0,0-1-88 0 0</inkml:trace>
  <inkml:trace contextRef="#ctx0" brushRef="#br2" timeOffset="111717.675">5130 1530 12584 0 0,'0'0'272'0'0,"0"0"56"0"0,0 0 16 0 0,0 0 16 0 0,0 0-288 0 0,0 0-72 0 0,-1 3 0 0 0,1-1 0 0 0,0 0 120 0 0,0 0 8 0 0,0-2 0 0 0,1 2-3936 0 0,-1-2-792 0 0</inkml:trace>
  <inkml:trace contextRef="#ctx0" brushRef="#br2" timeOffset="125723.699">4659 54 2760 0 0,'0'0'357'0'0,"-1"0"0"0"0,1 0 0 0 0,-1 0 0 0 0,1 0 0 0 0,-1 0 0 0 0,1-1 1 0 0,0 1-1 0 0,-1 0 0 0 0,1 0 0 0 0,0 0 0 0 0,-1-1 0 0 0,1 1 0 0 0,0 0 0 0 0,-1 0 0 0 0,1-1 0 0 0,0 1 1 0 0,-1 0-1 0 0,1 0 0 0 0,0-1 0 0 0,0 1 0 0 0,-1-1 0 0 0,1 1 0 0 0,0 0 0 0 0,0-1 0 0 0,0 1 0 0 0,-1 0 1 0 0,1-1-1 0 0,0 1 0 0 0,0-1 0 0 0,0 1-357 0 0,0-1 3611 0 0,2 10-2892 0 0,-1 3-275 0 0,-1 0-1 0 0,0 0 0 0 0,-1 0 0 0 0,0 1-443 0 0,-1 26 719 0 0,-4 185 1025 0 0,-17 114-136 0 0,21-296-1514 0 0,-15 217 860 0 0,8-82-894 0 0,8 24-60 0 0,1-132 4 0 0,0 29-4 0 0,9 435 0 0 0,6-103 198 0 0,-13-341 388 0 0,6 102-1338 0 0,1 84 712 0 0,-20 289 832 0 0,5-424-3754 0 0,5-130 1988 0 0</inkml:trace>
  <inkml:trace contextRef="#ctx0" brushRef="#br2" timeOffset="127476.605">5686 25 4608 0 0,'0'0'208'0'0,"8"-9"7776"0"0,-6 13-7934 0 0,-1 0 0 0 0,0 1 0 0 0,0-1 0 0 0,0 0 1 0 0,0 1-1 0 0,0-1 0 0 0,-1 1 0 0 0,0-1 0 0 0,0 1 1 0 0,0-1-1 0 0,-1 1 0 0 0,0 0-50 0 0,0 13 544 0 0,4 64 404 0 0,-1 20-240 0 0,-2 171 788 0 0,1-127-869 0 0,3 210-729 0 0,2 191 243 0 0,1 2-450 0 0,-7-486 618 0 0,-5 408 830 0 0,4 147-931 0 0,3-536-150 0 0,0 157 140 0 0,-4-216-1368 0 0,1-14-2945 0 0,0 0-1927 0 0</inkml:trace>
  <inkml:trace contextRef="#ctx0" brushRef="#br2" timeOffset="128671.122">4644 3814 4608 0 0,'0'0'353'0'0,"0"0"-130"0"0,0 0 313 0 0,0-1 108 0 0,0 1-310 0 0,1 0-286 0 0,0 0 395 0 0,-1 0 981 0 0,3 1-392 0 0,3 2 293 0 0,4 1 134 0 0,30-3 2008 0 0,20-4-1948 0 0,11-1-896 0 0,140 0 1037 0 0,83-17-1660 0 0,-172 15 195 0 0,-10 1 599 0 0,-74 0-876 0 0,20-6 561 0 0,-19 0-6290 0 0,-35 10-742 0 0</inkml:trace>
  <inkml:trace contextRef="#ctx0" brushRef="#br0" timeOffset="132601.64">5109 2378 10136 0 0,'-1'1'203'0'0,"0"0"0"0"0,0 0 0 0 0,0 0 0 0 0,0 0 0 0 0,1 0 1 0 0,-1 0-1 0 0,0 0 0 0 0,1 0 0 0 0,-1 0 0 0 0,1 0 0 0 0,-1 0 1 0 0,1 1-1 0 0,0-1 0 0 0,-1 0 0 0 0,1 0 0 0 0,0 1 0 0 0,0-1 0 0 0,0 0 1 0 0,0 0-1 0 0,0 1 0 0 0,0-1 0 0 0,0 0 0 0 0,1 1 0 0 0,-1-1 0 0 0,0 1-203 0 0,2 4 584 0 0,-1 0 0 0 0,1 0-1 0 0,0 0 1 0 0,2 4-584 0 0,-3-7 126 0 0,0 0 0 0 0,1 0 0 0 0,0 0 0 0 0,-1 0 0 0 0,1 0 0 0 0,0 0 0 0 0,1-1 0 0 0,-1 1 0 0 0,0-1 1 0 0,1 0-1 0 0,0 1 0 0 0,-1-1 0 0 0,1 0 0 0 0,0-1 0 0 0,0 1 0 0 0,1 0-126 0 0,-2-1 25 0 0,0-1-1 0 0,0 1 1 0 0,-1-1-1 0 0,1 0 1 0 0,0 1 0 0 0,0-1-1 0 0,0 0 1 0 0,0 0 0 0 0,0 0-1 0 0,0-1 1 0 0,0 1-1 0 0,-1 0 1 0 0,1-1 0 0 0,0 1-1 0 0,0-1 1 0 0,0 0 0 0 0,-1 1-1 0 0,1-1 1 0 0,0 0-1 0 0,-1 0 1 0 0,1 0 0 0 0,-1 0-1 0 0,1-1 1 0 0,-1 1 0 0 0,1 0-1 0 0,-1-1 1 0 0,0 1-1 0 0,0 0 1 0 0,0-1 0 0 0,1 0-25 0 0,0-1 57 0 0,1 0 1 0 0,-1-1 0 0 0,0 1 0 0 0,0-1-1 0 0,0 0 1 0 0,-1 1 0 0 0,1-1-1 0 0,-1 0 1 0 0,0 0 0 0 0,0 0-1 0 0,0 0 1 0 0,0 0 0 0 0,-1 0 0 0 0,0 0-1 0 0,1 0 1 0 0,-2 0 0 0 0,1-4-58 0 0,-1 5 9 0 0,1 1-1 0 0,-1-1 1 0 0,0 1 0 0 0,0-1 0 0 0,0 1 0 0 0,0-1 0 0 0,0 1 0 0 0,-1 0 0 0 0,1-1-1 0 0,-1 1 1 0 0,1 0 0 0 0,-1 0 0 0 0,0 0 0 0 0,0 0 0 0 0,0 1 0 0 0,0-1-1 0 0,0 0 1 0 0,0 1 0 0 0,0-1 0 0 0,0 1 0 0 0,-1 0 0 0 0,1 0 0 0 0,-1 0 0 0 0,1 0-1 0 0,-1 0 1 0 0,1 1 0 0 0,-1-1 0 0 0,0 1-9 0 0,0-1-104 0 0,0 0 0 0 0,-1 1 1 0 0,1-1-1 0 0,-1 1 0 0 0,0 0 0 0 0,1 0 0 0 0,-1 0 0 0 0,1 1 1 0 0,-1-1-1 0 0,1 1 0 0 0,-1 0 0 0 0,1 0 0 0 0,0 0 0 0 0,-1 0 1 0 0,1 1-1 0 0,0-1 0 0 0,0 1 0 0 0,0 0 0 0 0,0 0 1 0 0,0 0-1 0 0,0 0 0 0 0,1 1 0 0 0,-1 0 104 0 0,-4 6-1131 0 0</inkml:trace>
  <inkml:trace contextRef="#ctx0" brushRef="#br0" timeOffset="133094.431">5179 2781 5984 0 0,'0'0'536'0'0,"0"0"-432"0"0,-2 0-104 0 0,0 0 0 0 0,0 0 2648 0 0,1 1 504 0 0,-1 1 104 0 0,0 0 15 0 0,1 2-2919 0 0,0-2-576 0 0,1 2-128 0 0,0-1-7175 0 0</inkml:trace>
  <inkml:trace contextRef="#ctx0" brushRef="#br0" timeOffset="133426.445">5188 2940 2304 0 0,'-1'6'200'0'0,"0"-5"-200"0"0,0 2 0 0 0,1 0 0 0 0,-1 1 2456 0 0,0-1 448 0 0,0 0 88 0 0,1 0 16 0 0,0-1-2416 0 0,-1 0-488 0 0,1 1-104 0 0,0 0-5824 0 0</inkml:trace>
  <inkml:trace contextRef="#ctx0" brushRef="#br0" timeOffset="133427.445">5185 3123 11088 0 0,'0'5'488'0'0,"-1"-3"104"0"0,1-2-472 0 0,0 3-120 0 0,-1-2 0 0 0,1 2 0 0 0,0-1 136 0 0,0 1 8 0 0,0-2 0 0 0,0 2-3512 0 0,0-3-704 0 0</inkml:trace>
  <inkml:trace contextRef="#ctx0" brushRef="#br0" timeOffset="133760.887">5190 3264 10592 0 0,'-1'2'944'0'0,"1"-1"-752"0"0,0 0-192 0 0,0 2 0 0 0,0-1 800 0 0,-1 0 128 0 0,1 0 32 0 0,0 0 0 0 0,0 0-832 0 0,0-2-128 0 0,1 1-104 0 0</inkml:trace>
  <inkml:trace contextRef="#ctx0" brushRef="#br0" timeOffset="134245.071">5141 3548 11056 0 0,'0'1'185'0'0,"0"-1"1"0"0,-1 0 0 0 0,1 1 0 0 0,-1-1 0 0 0,1 1 0 0 0,0-1-1 0 0,0 1 1 0 0,-1-1 0 0 0,1 1 0 0 0,0-1 0 0 0,0 1-1 0 0,0 0 1 0 0,0-1 0 0 0,-1 1 0 0 0,1-1 0 0 0,0 1-1 0 0,0-1 1 0 0,0 1 0 0 0,0 0-186 0 0,1 0 166 0 0,-1 1-1 0 0,0 0 0 0 0,1-1 1 0 0,0 1-1 0 0,-1-1 1 0 0,1 1-1 0 0,0-1 1 0 0,0 1-1 0 0,-1-1 1 0 0,1 1-1 0 0,1 0-165 0 0,25 25-29 0 0,-24-25 287 0 0,-1 0-226 0 0,0 0-1 0 0,0 0 0 0 0,0-1 1 0 0,0 1-1 0 0,1-1 0 0 0,-1 1 0 0 0,1-1 1 0 0,-1 0-1 0 0,1 0 0 0 0,-1 0 1 0 0,1-1-1 0 0,0 1 0 0 0,0 0 0 0 0,-1-1 1 0 0,1 0-1 0 0,0 0 0 0 0,1 0-31 0 0,-2 0 62 0 0,-1 0-1 0 0,1-1 1 0 0,-1 1-1 0 0,1-1 1 0 0,-1 1-1 0 0,0-1 1 0 0,1 1-1 0 0,-1-1 1 0 0,0 0-1 0 0,1 0 1 0 0,-1 0-1 0 0,0 0 1 0 0,0 0-1 0 0,0 0 1 0 0,0 0-1 0 0,0 0 1 0 0,0 0-1 0 0,0 0 1 0 0,0-1-1 0 0,0 1 1 0 0,0 0-1 0 0,-1-1 1 0 0,1 1-1 0 0,-1 0 1 0 0,1-1-1 0 0,-1 1 1 0 0,1-1-1 0 0,-1 1 1 0 0,0-1-1 0 0,0 1 1 0 0,0-1-1 0 0,0 0-61 0 0,1-2 73 0 0,-1-1-1 0 0,0 0 0 0 0,-1 0 1 0 0,1 1-1 0 0,-1-1 0 0 0,0 0 0 0 0,0 1 1 0 0,0-1-1 0 0,-1 1 0 0 0,1-1 1 0 0,-1 1-1 0 0,-1 0 0 0 0,1-1 1 0 0,0 1-1 0 0,-1 0 0 0 0,0 1 0 0 0,0-1 1 0 0,0 0-1 0 0,0 1 0 0 0,-1 0 1 0 0,1-1-1 0 0,-1 1 0 0 0,0 1 0 0 0,0-1 1 0 0,0 0-1 0 0,0 1 0 0 0,-4-2-72 0 0,7 4-8 0 0,0 0 0 0 0,-1 0-1 0 0,1-1 1 0 0,0 1 0 0 0,0 0-1 0 0,0 0 1 0 0,0 0 0 0 0,0 0-1 0 0,0 0 1 0 0,0 1 0 0 0,0-1-1 0 0,-1 0 1 0 0,1 0 0 0 0,0 1-1 0 0,0-1 1 0 0,0 1 0 0 0,0-1-1 0 0,0 1 1 0 0,0-1-1 0 0,0 1 1 0 0,1 0 0 0 0,-1-1-1 0 0,0 1 1 0 0,0 0 0 0 0,0 0-1 0 0,1-1 1 0 0,-1 1 0 0 0,0 0-1 0 0,1 0 1 0 0,-1 0 0 0 0,0 0-1 0 0,1 0 1 0 0,-1 1 8 0 0,-7 18-1470 0 0,6-2-3923 0 0,1-10-604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2:03.4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8288 0 0,'0'0'638'0'0,"1"3"489"0"0,1 10 10595 0 0,1-11-11425 0 0,0 0-1 0 0,0-1 1 0 0,0 0-1 0 0,0 0 1 0 0,0 0-1 0 0,1 0 1 0 0,-1 0-1 0 0,0 0 1 0 0,1-1-1 0 0,-1 0 1 0 0,1 0-1 0 0,-1 0 1 0 0,2 0-297 0 0,-3 0 153 0 0,24 0-416 0 0,0-2 0 0 0,0-1 0 0 0,14-4 263 0 0,-4 1-7223 0 0,-27 4-420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2:03.7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21655 0 0,'0'0'992'0'0,"0"0"-25"0"0,0 0-571 0 0,16 7 1253 0 0,5-2-1511 0 0,0-2 0 0 0,0 0 1 0 0,0-1-1 0 0,0-1 0 0 0,17-2-138 0 0,-23 0-967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2:17.7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35 110 13824 0 0,'0'0'222'0'0,"0"-1"1"0"0,0 1 0 0 0,0 0 0 0 0,0 0 0 0 0,0 0 0 0 0,0 0-1 0 0,0 0 1 0 0,0 0 0 0 0,0 0 0 0 0,-1 0 0 0 0,1 0 0 0 0,0-1 0 0 0,0 1-1 0 0,0 0 1 0 0,0 0 0 0 0,0 0 0 0 0,0 0 0 0 0,0 0 0 0 0,0 0-1 0 0,-1 0 1 0 0,1 0 0 0 0,0 0 0 0 0,0 0 0 0 0,0 0 0 0 0,0 0 0 0 0,0 0-1 0 0,0 0 1 0 0,0 0 0 0 0,-1 0 0 0 0,1 0 0 0 0,0 0 0 0 0,0 0-1 0 0,0 0 1 0 0,0 0 0 0 0,0 0 0 0 0,0 0 0 0 0,0 0 0 0 0,-1 0 0 0 0,1 0-1 0 0,0 0 1 0 0,0 0 0 0 0,0 0 0 0 0,0 1 0 0 0,0-1-223 0 0,-1 6 3242 0 0,2 6-2378 0 0,0 0-234 0 0,0 0 0 0 0,0 0 1 0 0,-1 1-631 0 0,0-5 78 0 0,-1-1 0 0 0,2 0 0 0 0,-1 0 0 0 0,1 1 0 0 0,0-1 0 0 0,1 0 1 0 0,0 0-1 0 0,0 0 0 0 0,0 0 0 0 0,1 0-78 0 0,-3-6-14 0 0,1-1 0 0 0,-1 1 0 0 0,0-1 0 0 0,0 1 0 0 0,1-1 0 0 0,-1 1 0 0 0,0-1 0 0 0,1 0 0 0 0,-1 1 0 0 0,0-1 0 0 0,1 1 0 0 0,-1-1 1 0 0,1 0-1 0 0,-1 0 0 0 0,0 1 0 0 0,1-1 0 0 0,-1 0 0 0 0,1 0 0 0 0,-1 1 0 0 0,1-1 0 0 0,-1 0 0 0 0,1 0 0 0 0,-1 0 0 0 0,1 0 0 0 0,-1 0 0 0 0,1 0 0 0 0,0 0 0 0 0,-1 0 0 0 0,1 0 0 0 0,-1 0 0 0 0,1 0 0 0 0,-1 0 0 0 0,1 0 0 0 0,-1 0 0 0 0,1 0 0 0 0,-1 0 0 0 0,1-1 0 0 0,-1 1 0 0 0,1 0 0 0 0,-1 0 0 0 0,1-1 0 0 0,-1 1 1 0 0,0 0-1 0 0,1-1 0 0 0,0 1 14 0 0,8-10-2638 0 0,-2-1-5058 0 0,-3 3-693 0 0</inkml:trace>
  <inkml:trace contextRef="#ctx0" brushRef="#br0" timeOffset="347.071">25 9 24879 0 0,'-3'-1'544'0'0,"-1"1"120"0"0,1 0 16 0 0,0-1 24 0 0,-1 0-568 0 0,1 1-136 0 0,1-1 0 0 0,1 0 0 0 0,-1 0 0 0 0,2 1 0 0 0,0 0 0 0 0,0 0 0 0 0,4-1-792 0 0,0 1-184 0 0,0-1-40 0 0,1 1-8 0 0</inkml:trace>
  <inkml:trace contextRef="#ctx0" brushRef="#br0" timeOffset="696.19">195 110 21191 0 0,'0'0'4280'0'0,"50"-4"-1269"0"0,-16-2-8196 0 0,-24 4 787 0 0,-5 1-3733 0 0</inkml:trace>
  <inkml:trace contextRef="#ctx0" brushRef="#br0" timeOffset="1031.769">192 182 20591 0 0,'-1'1'94'0'0,"0"-1"0"0"0,1 1 0 0 0,-1-1 0 0 0,1 0 0 0 0,-1 1 0 0 0,1-1 1 0 0,0 1-1 0 0,-1-1 0 0 0,1 1 0 0 0,0-1 0 0 0,-1 1 0 0 0,1 0 0 0 0,0-1 0 0 0,-1 1 0 0 0,1-1 0 0 0,0 1 0 0 0,0 0 0 0 0,0-1 0 0 0,0 1 0 0 0,-1 0 0 0 0,1-1 0 0 0,0 1 0 0 0,0 0 0 0 0,0-1 0 0 0,0 1 0 0 0,1-1 0 0 0,-1 2-94 0 0,0-2 53 0 0,1 1 0 0 0,-1-1-1 0 0,1 1 1 0 0,-1-1 0 0 0,1 1 0 0 0,-1-1 0 0 0,1 0-1 0 0,-1 1 1 0 0,1-1 0 0 0,0 0 0 0 0,-1 1 0 0 0,1-1-1 0 0,-1 0 1 0 0,1 0 0 0 0,0 0 0 0 0,-1 0 0 0 0,1 1-1 0 0,0-1 1 0 0,-1 0 0 0 0,1 0 0 0 0,0 0 0 0 0,0 0-1 0 0,-1 0 1 0 0,1-1 0 0 0,0 1-53 0 0,18-3 343 0 0,-1 0 0 0 0,0-2 1 0 0,6-2-344 0 0,4-1-1615 0 0,-22 6-6898 0 0</inkml:trace>
  <inkml:trace contextRef="#ctx0" brushRef="#br0" timeOffset="1393.637">413 58 21167 0 0,'0'0'968'0'0,"0"0"-22"0"0,-3 15 3094 0 0,9 131-1506 0 0,-6-104-4309 0 0,0-34 766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2:15.1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41 317 11976 0 0,'-6'-2'-891'0'0,"-3"2"5575"0"0,6-1 2360 0 0,13-2-4315 0 0,4 0-2329 0 0,1 0-1 0 0,-1 1 1 0 0,1 1-1 0 0,12 1-399 0 0,62 4 1006 0 0,-33 0-780 0 0,57-2 217 0 0,86-10-443 0 0,9-13 148 0 0,86 0 711 0 0,-293 21-913 0 0,20-2 466 0 0,-20 2-715 0 0,0 0 0 0 0,0 0 0 0 0,1 0 0 0 0,-1 0 0 0 0,0-1 0 0 0,0 1-1 0 0,0 0 1 0 0,0-1 0 0 0,0 1 0 0 0,0-1 0 0 0,0 1 0 0 0,0-1 0 0 0,0 0 0 0 0,1 0 303 0 0,-2 1-1690 0 0</inkml:trace>
  <inkml:trace contextRef="#ctx0" brushRef="#br0" timeOffset="1014.029">34 289 14280 0 0,'-1'-1'563'0'0,"-1"0"0"0"0,0 0 0 0 0,0 1 0 0 0,0-1 0 0 0,0 0 1 0 0,0 1-1 0 0,0 0 0 0 0,-1-1 0 0 0,1 1 0 0 0,0 0 0 0 0,0 0 1 0 0,-2 0-564 0 0,-1 0 1841 0 0,4 0-1193 0 0,1 0 0 0 0,0 0-80 0 0,1 2-471 0 0,0-1 0 0 0,0 1 0 0 0,1-1 0 0 0,-1 1 0 0 0,0-1 0 0 0,1 1 0 0 0,-1-1 0 0 0,0 0 0 0 0,1 0 0 0 0,0 0 0 0 0,1 1-97 0 0,1 1 217 0 0,152 126 1051 0 0,-5-9-1209 0 0,-12-12 906 0 0,-117-90-823 0 0,-2 2 1 0 0,-1 0-1 0 0,0 1 1 0 0,-1 1-1 0 0,2 6-142 0 0,-16-23 16 0 0,-1 0 0 0 0,0 0 0 0 0,0 1 0 0 0,0-1-1 0 0,-1 1 1 0 0,1-1 0 0 0,-2 1 0 0 0,1 0 0 0 0,0 0 0 0 0,-1 0 0 0 0,0 0-1 0 0,-1 0 1 0 0,1 0 0 0 0,-1 0 0 0 0,0 0 0 0 0,-1 0 0 0 0,0 0 0 0 0,0 0-1 0 0,0 0 1 0 0,0 0 0 0 0,-1 0 0 0 0,0 0 0 0 0,0-1 0 0 0,-1 1 0 0 0,1-1-1 0 0,-1 1 1 0 0,-1-1 0 0 0,0 1-16 0 0,-14 21 258 0 0,-1-1 0 0 0,-1-1 0 0 0,-6 3-258 0 0,-70 68-152 0 0,72-73 235 0 0,-93 84 159 0 0,58-55-29 0 0,1 3 0 0 0,3 2 1 0 0,2 3-214 0 0,50-56 41 0 0,0 0 0 0 0,0 0 0 0 0,0 0 0 0 0,1 0 1 0 0,0 0-1 0 0,0 0 0 0 0,0 1 0 0 0,0-1 0 0 0,0 4-41 0 0,2-6 4 0 0,-1-1-1 0 0,1 1 1 0 0,0-1-1 0 0,0 1 1 0 0,0 0-1 0 0,1-1 0 0 0,-1 1 1 0 0,0 0-1 0 0,1-1 1 0 0,-1 1-1 0 0,1-1 1 0 0,-1 1-1 0 0,1-1 1 0 0,0 1-1 0 0,0-1 1 0 0,-1 1-1 0 0,1-1 0 0 0,0 0 1 0 0,0 1-1 0 0,1-1 1 0 0,-1 0-1 0 0,0 0 1 0 0,0 0-1 0 0,0 0 1 0 0,1 0-1 0 0,-1 0 0 0 0,1 0 1 0 0,-1 0-1 0 0,1 0-3 0 0,9 5-25 0 0,1-1-1 0 0,0 0 0 0 0,0 0 0 0 0,0-2 0 0 0,1 1 0 0 0,-1-1 0 0 0,1-1 1 0 0,4 0 25 0 0,28 2 24 0 0,31-2-24 0 0,-69-2-7 0 0,170-5 418 0 0,80-16-411 0 0,-153 11 45 0 0,-34 4-16 0 0,29-4 162 0 0,27 5-191 0 0,-120 5 21 0 0,39 1 141 0 0,-41 0-130 0 0,-1-1 0 0 0,1 1 0 0 0,-1-1 0 0 0,0 1 0 0 0,1 0 0 0 0,-1 1 0 0 0,0-1 0 0 0,0 0 0 0 0,0 1 0 0 0,0 0 0 0 0,1 0-32 0 0,-4-2 3 0 0,1 0 0 0 0,-1 0 1 0 0,0 0-1 0 0,0 0 1 0 0,0 1-1 0 0,1-1 0 0 0,-1 0 1 0 0,0 0-1 0 0,0 0 1 0 0,0 0-1 0 0,0 0 0 0 0,1 1 1 0 0,-1-1-1 0 0,0 0 0 0 0,0 0 1 0 0,0 0-1 0 0,0 1 1 0 0,0-1-1 0 0,0 0 0 0 0,0 0 1 0 0,0 0-1 0 0,1 1 1 0 0,-1-1-1 0 0,0 0 0 0 0,0 0 1 0 0,0 0-1 0 0,0 1 1 0 0,0-1-1 0 0,0 0 0 0 0,0 0 1 0 0,0 1-1 0 0,0-1 0 0 0,0 0 1 0 0,-1 0-1 0 0,1 0 1 0 0,0 1-1 0 0,0-1 0 0 0,0 0 1 0 0,0 0-1 0 0,0 0 1 0 0,0 1-1 0 0,0-1 0 0 0,0 0 1 0 0,-1 0-1 0 0,1 0 0 0 0,0 0 1 0 0,0 1-1 0 0,0-1 1 0 0,0 0-1 0 0,-1 0 0 0 0,1 0 1 0 0,0 0-1 0 0,0 0 1 0 0,0 0-1 0 0,0 0 0 0 0,-1 1 1 0 0,1-1-1 0 0,0 0 0 0 0,0 0 1 0 0,-1 0-1 0 0,1 0 1 0 0,0 0-1 0 0,0 0-3 0 0,-1 0 0 0 0,1 0 0 0 0,0 0 0 0 0,0 0 0 0 0,-1 0 0 0 0,1 0 0 0 0,0 0 0 0 0,0 0 0 0 0,-1 0 0 0 0,1 0 0 0 0,0 0 0 0 0,-1 0 0 0 0,1 0 0 0 0,0 0 0 0 0,0-1 0 0 0,-1 1 0 0 0,1 0 0 0 0,0 0 0 0 0,0 0 0 0 0,-1 0 0 0 0,1 0 0 0 0,0-1 0 0 0,0 1 0 0 0,0 0 0 0 0,-1 0 0 0 0,1 0 0 0 0,0-1 0 0 0,0 1 0 0 0,0 0 0 0 0,0 0 0 0 0,0-1 0 0 0,-1 1 0 0 0,1 0 0 0 0,0 0 0 0 0,0-1 0 0 0,0 1 0 0 0,0 0 0 0 0,0-1 0 0 0,-4-10 0 0 0,4 10 0 0 0,-19-58-790 0 0,10 33-153 0 0,0-1 0 0 0,2-1 943 0 0,2-4-1600 0 0,0 0-324 0 0</inkml:trace>
  <inkml:trace contextRef="#ctx0" brushRef="#br0" timeOffset="1479.326">1096 248 16583 0 0,'0'0'115'0'0,"0"0"-1"0"0,0 0 0 0 0,0 0 0 0 0,0 0 0 0 0,0 0 0 0 0,0 0 1 0 0,0-1-1 0 0,0 1 0 0 0,0 0 0 0 0,0 0 0 0 0,-1 0 0 0 0,1 0 1 0 0,0 0-1 0 0,0 0 0 0 0,0 0 0 0 0,0 0 0 0 0,0 0 0 0 0,0 0 1 0 0,0 0-1 0 0,0 0 0 0 0,-1 0 0 0 0,1 0 0 0 0,0 0 0 0 0,0 0 0 0 0,0 0 1 0 0,0 0-1 0 0,0 0 0 0 0,0 0 0 0 0,0 0 0 0 0,0 0 0 0 0,-1 0 1 0 0,1 0-1 0 0,0 0 0 0 0,0 0 0 0 0,0 0 0 0 0,0 0 0 0 0,0 0 1 0 0,0 0-1 0 0,0 0 0 0 0,0 0 0 0 0,0 1 0 0 0,-1-1 0 0 0,1 0 0 0 0,0 0 1 0 0,0 0-1 0 0,0 0 0 0 0,0 0 0 0 0,0 0 0 0 0,0 0 0 0 0,0 0 1 0 0,0 0-1 0 0,0 1 0 0 0,0-1 0 0 0,0 0 0 0 0,0 0 0 0 0,0 0 1 0 0,0 0-1 0 0,0 0-114 0 0,-2 11 2245 0 0,3 13-1293 0 0,4 79-1583 0 0,-4-83-125 0 0</inkml:trace>
  <inkml:trace contextRef="#ctx0" brushRef="#br0" timeOffset="6790.966">472 24 6912 0 0,'-9'-12'1911'0'0,"4"8"5195"0"0,5 3-5774 0 0,0 1-322 0 0,1 14-449 0 0,1-1 0 0 0,0 0 0 0 0,1 0 0 0 0,1 0 0 0 0,0 0 0 0 0,0 0-561 0 0,8 25 440 0 0,-7-19-289 0 0,-2-12 147 0 0,-1 0 0 0 0,0 0-1 0 0,-1 0 1 0 0,0 0 0 0 0,0 0 0 0 0,0 1-298 0 0,-9-40 1591 0 0,5 4-1108 0 0,0-26-483 0 0,3 45 58 0 0,0 1-1 0 0,1-1 1 0 0,0 0 0 0 0,0 1-1 0 0,1-1 1 0 0,0 1-1 0 0,1 0 1 0 0,1-4-58 0 0,-3 11 15 0 0,-1 0 0 0 0,0 1 0 0 0,1-1 0 0 0,-1 0 0 0 0,1 1 0 0 0,-1-1 0 0 0,0 1 0 0 0,1-1 0 0 0,0 0 0 0 0,-1 1 0 0 0,1-1 0 0 0,-1 1 0 0 0,1 0 0 0 0,-1-1 0 0 0,1 1 0 0 0,0-1 0 0 0,-1 1 0 0 0,1 0 0 0 0,0 0 0 0 0,0-1 0 0 0,-1 1 0 0 0,1 0 0 0 0,0 0 0 0 0,0 0 0 0 0,-1 0 0 0 0,1 0 0 0 0,0 0-15 0 0,2 0 7 0 0,-1 0 0 0 0,0 1 0 0 0,0-1 0 0 0,1 1 0 0 0,-1 0 0 0 0,0-1 0 0 0,0 1 0 0 0,0 0 0 0 0,0 0 0 0 0,0 1-7 0 0,4 1 13 0 0,-1 1-1 0 0,0 0 1 0 0,0 0-1 0 0,0 0 1 0 0,0 1-1 0 0,4 4-12 0 0,-4-1 101 0 0,-1 1-1 0 0,1-1 0 0 0,-1 1 0 0 0,-1 0 0 0 0,1 0 0 0 0,-1 1 0 0 0,-1-1 0 0 0,0 0 0 0 0,0 1 0 0 0,-1 9-100 0 0,2-3 53 0 0,0 0 0 0 0,0 0 0 0 0,3 5-53 0 0,-5-19-262 0 0,0 1-1 0 0,0 0 1 0 0,0 0-1 0 0,1-1 0 0 0,-1 1 1 0 0,1-1-1 0 0,0 1 0 0 0,0-1 263 0 0,3 4-1224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2:36.1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438 311 11976 0 0,'0'0'922'0'0,"0"0"-236"0"0,0 0 1236 0 0,0 0 607 0 0,0 0 119 0 0,0 0-225 0 0,0 0-1059 0 0,1 16 2429 0 0,0-4-3581 0 0,1 1-1 0 0,-2 0 1 0 0,0 1-212 0 0,0-5 115 0 0,0-1 0 0 0,0 1 0 0 0,1-1 0 0 0,0 1 0 0 0,1-1 0 0 0,0 1 0 0 0,3 7-115 0 0,-5-16-40 0 0,0 1 0 0 0,0-1 0 0 0,0 0 0 0 0,0 1 0 0 0,1-1 0 0 0,-1 0-1 0 0,0 1 1 0 0,0-1 0 0 0,1 0 0 0 0,-1 0 0 0 0,0 1 0 0 0,0-1 0 0 0,1 0 0 0 0,-1 0 0 0 0,0 1 0 0 0,1-1 0 0 0,-1 0-1 0 0,0 0 1 0 0,1 0 0 0 0,-1 1 0 0 0,0-1 0 0 0,1 0 0 0 0,-1 0 0 0 0,1 0 0 0 0,-1 0 0 0 0,0 0 0 0 0,1 0-1 0 0,-1 0 1 0 0,0 0 0 0 0,1 0 0 0 0,-1 0 0 0 0,1 0 0 0 0,-1 0 0 0 0,0 0 0 0 0,1 0 0 0 0,-1 0 0 0 0,0-1 0 0 0,1 1-1 0 0,-1 0 1 0 0,1 0 0 0 0,-1 0 0 0 0,0 0 0 0 0,0-1 0 0 0,1 1 0 0 0,-1 0 0 0 0,0 0 0 0 0,1-1 0 0 0,-1 1 0 0 0,0 0-1 0 0,0-1 41 0 0,14-15-2760 0 0,-10 10 1237 0 0</inkml:trace>
  <inkml:trace contextRef="#ctx0" brushRef="#br0" timeOffset="348.972">437 218 24967 0 0,'-4'0'544'0'0,"1"0"120"0"0,0-1 16 0 0,0 1 24 0 0,2-1-560 0 0,-2 1-144 0 0,1 0 0 0 0,1 0 0 0 0,0-1 136 0 0,1 1 0 0 0,0 0 0 0 0,0 0 0 0 0,0-1-992 0 0,2-1-200 0 0</inkml:trace>
  <inkml:trace contextRef="#ctx0" brushRef="#br0" timeOffset="2251.566">210 77 11976 0 0,'-10'2'2920'0'0,"10"-2"-2411"0"0,-1 1 0 0 0,1 0 1 0 0,0 0-1 0 0,-1-1 0 0 0,1 1 1 0 0,0 0-1 0 0,0 0 0 0 0,0 0 1 0 0,0-1-1 0 0,-1 1 0 0 0,1 0 1 0 0,0 0-1 0 0,0 0 0 0 0,1 0 1 0 0,-1-1-1 0 0,0 1 0 0 0,0 0 1 0 0,0 0-510 0 0,6 19 980 0 0,-3-11-314 0 0,1 13-329 0 0,-1 1 0 0 0,-1-1 0 0 0,0 1 1 0 0,-2-1-1 0 0,-1 1 0 0 0,-1-1 0 0 0,0 1 0 0 0,-6 19-337 0 0,7-38 74 0 0,0 0 1 0 0,0 0-1 0 0,-1 0 0 0 0,1 0 0 0 0,-1 0 0 0 0,0-1 1 0 0,0 1-1 0 0,0 0 0 0 0,-2 0-74 0 0,4-3 18 0 0,-1 0 0 0 0,0 0 0 0 0,0-1 0 0 0,1 1 0 0 0,-1 0-1 0 0,0 0 1 0 0,0-1 0 0 0,0 1 0 0 0,0-1 0 0 0,0 1 0 0 0,0-1 0 0 0,0 1 0 0 0,0-1 0 0 0,0 1-1 0 0,0-1 1 0 0,0 0 0 0 0,0 0 0 0 0,0 0 0 0 0,-1 1 0 0 0,1-1 0 0 0,0 0 0 0 0,0 0 0 0 0,0-1-1 0 0,0 1 1 0 0,0 0 0 0 0,0 0 0 0 0,0 0 0 0 0,0-1 0 0 0,0 1 0 0 0,0-1 0 0 0,0 1 0 0 0,0-1-1 0 0,0 1 1 0 0,0-1 0 0 0,0 1 0 0 0,-1-2-18 0 0,-9-6-81 0 0,0-1 0 0 0,0 0 0 0 0,1-1 1 0 0,0 0-1 0 0,1-1 0 0 0,0 0 0 0 0,1 0 0 0 0,-5-8 81 0 0,3 1-119 0 0,0 0-1 0 0,1-1 1 0 0,1 0 0 0 0,1 0-1 0 0,-3-13 120 0 0,9 29 50 0 0,0 0 0 0 0,0 0 0 0 0,1 0 0 0 0,-1-1 0 0 0,1 1 0 0 0,0 0 0 0 0,0 0 0 0 0,0 0 0 0 0,1 0 0 0 0,-1 0-1 0 0,1-1 1 0 0,0 1 0 0 0,0 0 0 0 0,0 0 0 0 0,0 0 0 0 0,0 1 0 0 0,0-1 0 0 0,1-1-50 0 0,1 0 70 0 0,0 0-1 0 0,0 0 1 0 0,1 1-1 0 0,-1-1 1 0 0,1 1-1 0 0,0 0 1 0 0,0 0 0 0 0,0 0-1 0 0,0 0 1 0 0,0 1-1 0 0,1-1-69 0 0,11-4 179 0 0,1 0-1 0 0,1 1 0 0 0,-1 1 1 0 0,1 0-1 0 0,15-1-178 0 0,43-3 414 0 0,0 2 0 0 0,0 4 0 0 0,26 4-414 0 0,-28 0 361 0 0,-59-1-462 0 0,-1 0 1 0 0,1-1-1 0 0,-1 0 1 0 0,1-2-1 0 0,-1 1 1 0 0,2-2 100 0 0,-13 2-3603 0 0,-3 2-6730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2:51.41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13 12 16064 0 0,'-4'-12'2512'0'0,"1"18"996"0"0,-2 22-1634 0 0,4 9-1634 0 0,2 1 0 0 0,1 0-1 0 0,1 0 1 0 0,2-1 0 0 0,2 0 0 0 0,2 0 0 0 0,5 13-240 0 0,-11-43 19 0 0,-1 0 1 0 0,1 0-1 0 0,0-1 1 0 0,1 1 0 0 0,0-1-1 0 0,0 0 1 0 0,0 0 0 0 0,1-1-1 0 0,3 5-19 0 0,-6-9 9 0 0,-1 1 1 0 0,1-1-1 0 0,0 1 0 0 0,0-1 1 0 0,0 0-1 0 0,0 0 0 0 0,0 0 0 0 0,0 0 1 0 0,0 0-1 0 0,0 0 0 0 0,0-1 0 0 0,0 1 1 0 0,0-1-1 0 0,0 1 0 0 0,1-1 1 0 0,-1 0-1 0 0,0 0 0 0 0,0 0 0 0 0,1 0 1 0 0,-1 0-1 0 0,0 0 0 0 0,0-1 0 0 0,0 1 1 0 0,1-1-1 0 0,-1 1 0 0 0,0-1 1 0 0,0 0-1 0 0,0 0 0 0 0,0 0 0 0 0,0 0 1 0 0,0 0-1 0 0,-1-1 0 0 0,2 0-9 0 0,5-4 88 0 0,0-1 0 0 0,-1 0 0 0 0,0 0 0 0 0,0-1 1 0 0,-1 1-1 0 0,0-2 0 0 0,0 1 0 0 0,-1-1 0 0 0,4-7-88 0 0,-2 2 88 0 0,-1-1 0 0 0,0 1 0 0 0,-1-1 0 0 0,-1-1 0 0 0,0 1 0 0 0,-1-1-88 0 0,-1-5 78 0 0,0-1 0 0 0,-1 0 0 0 0,-1 1 0 0 0,-1-1 0 0 0,-1 0-1 0 0,-1 1 1 0 0,-1 0 0 0 0,-6-20-78 0 0,5 30 305 0 0,5 17 250 0 0,3 20 217 0 0,14 61-500 0 0,-2 18-272 0 0,-5-29 311 0 0,20 70-311 0 0,-30-142-22 0 0,2 3-742 0 0,1 1 0 0 0,-1-1-1 0 0,1 0 1 0 0,2 4 764 0 0,-2-5-1624 0 0</inkml:trace>
  <inkml:trace contextRef="#ctx0" brushRef="#br0" timeOffset="876.411">414 368 10336 0 0,'0'0'472'0'0,"0"0"-10"0"0,-5-17 6165 0 0,5 17-6481 0 0,0 0 0 0 0,0 0 0 0 0,0 0 0 0 0,0 0 0 0 0,0 0 0 0 0,0-1 0 0 0,0 1 0 0 0,0 0 0 0 0,0 0 1 0 0,0 0-1 0 0,0 0 0 0 0,0 0 0 0 0,0 0 0 0 0,0-1 0 0 0,0 1 0 0 0,0 0 0 0 0,0 0 0 0 0,0 0 0 0 0,0 0 0 0 0,1 0 0 0 0,-1 0 0 0 0,0 0 1 0 0,0 0-1 0 0,0 0 0 0 0,0-1 0 0 0,0 1 0 0 0,0 0 0 0 0,0 0 0 0 0,0 0 0 0 0,1 0 0 0 0,-1 0 0 0 0,0 0 0 0 0,0 0 0 0 0,0 0 1 0 0,0 0-1 0 0,0 0 0 0 0,0 0 0 0 0,0 0 0 0 0,1 0 0 0 0,-1 0 0 0 0,0 0 0 0 0,0 0 0 0 0,0 0 0 0 0,0 0 0 0 0,0 0 0 0 0,0 0 0 0 0,1 0-146 0 0,3 6 1682 0 0,1 12-1240 0 0,-4-7-197 0 0,-1 1 1 0 0,0-1-1 0 0,-1 3-245 0 0,1-7-2 0 0,-1 0-1 0 0,1 0 1 0 0,0 0 0 0 0,0 0 0 0 0,1 0-1 0 0,0 0 1 0 0,1 0 0 0 0,-1 0-1 0 0,1 0 1 0 0,1 2 2 0 0,1-4-1957 0 0,-2-3-278 0 0</inkml:trace>
  <inkml:trace contextRef="#ctx0" brushRef="#br0" timeOffset="2867.702">561 383 14944 0 0,'8'0'4683'0'0,"-9"4"2021"0"0,-1 1-4094 0 0,2 0-3953 0 0,1 1 1572 0 0,-1 0 1 0 0,1 0 0 0 0,-1 0-1 0 0,-1 5-229 0 0,1 20 986 0 0,1-28-962 0 0,-1-1 1 0 0,1 1-1 0 0,0 0 1 0 0,0 0-1 0 0,0 0 1 0 0,0-1-1 0 0,0 1 1 0 0,1-1 0 0 0,-1 1-1 0 0,1-1 1 0 0,-1 1-1 0 0,1-1 1 0 0,0 0-1 0 0,1 1-24 0 0,-3-3-53 0 0,1 1-1 0 0,0-1 0 0 0,-1 1 0 0 0,1-1 1 0 0,0 1-1 0 0,0-1 0 0 0,-1 0 1 0 0,1 1-1 0 0,0-1 0 0 0,0 0 1 0 0,0 1-1 0 0,0-1 0 0 0,-1 0 1 0 0,1 0-1 0 0,0 0 0 0 0,0 0 1 0 0,0 0-1 0 0,0 0 0 0 0,0 0 54 0 0,1-1-257 0 0,-1 1 0 0 0,0-1 0 0 0,1 1-1 0 0,-1-1 1 0 0,0 0 0 0 0,1 0 0 0 0,-1 1 0 0 0,0-1-1 0 0,0 0 1 0 0,0 0 0 0 0,0 0 0 0 0,0 0 0 0 0,0 0-1 0 0,0-1 1 0 0,1 0 257 0 0,4-6-2938 0 0,-4 3 980 0 0</inkml:trace>
  <inkml:trace contextRef="#ctx0" brushRef="#br0" timeOffset="3203.575">566 287 18431 0 0,'-11'-2'5004'0'0,"7"1"-528"0"0,8 2-2289 0 0,0 0-4126 0 0,-2 0 331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3:10.83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12 63 7832 0 0,'-2'-4'-946'0'0,"-1"-1"3028"0"0,0 2 5437 0 0,1 7-795 0 0,1 4-6057 0 0,1-4-275 0 0,0 1 1 0 0,0-1-1 0 0,0 0 1 0 0,1 1-1 0 0,-1-1 1 0 0,1 0-1 0 0,0 0 1 0 0,0 0-1 0 0,2 3-392 0 0,17 38 1165 0 0,-11-25-741 0 0,14 37 1674 0 0,15 59-2098 0 0,6 18 563 0 0,-43-134-562 0 0,15 40 10 0 0,-14-37-11 0 0,0 1 0 0 0,0-1 0 0 0,0 1 0 0 0,1-1-1 0 0,-1 0 1 0 0,1 1 0 0 0,0-1 0 0 0,-1-1 0 0 0,2 1 0 0 0,-4-2 0 0 0,1-1 0 0 0,-1 0 0 0 0,1 0 0 0 0,-1 1 0 0 0,1-1 0 0 0,-1 0 0 0 0,1 0 0 0 0,0 0 0 0 0,-1 0 0 0 0,1 0 0 0 0,-1 0 0 0 0,1 0 0 0 0,-1 0 0 0 0,1 0 0 0 0,-1 0 0 0 0,1 0 0 0 0,-1 0 0 0 0,1 0 0 0 0,0 0 0 0 0,-1-1 0 0 0,1 1 0 0 0,-1 0 0 0 0,1 0 0 0 0,-1-1 0 0 0,0 1 0 0 0,1 0 0 0 0,-1-1 0 0 0,1 1 0 0 0,-1 0 0 0 0,1-1 0 0 0,-1 1 0 0 0,0-1 0 0 0,1 1 0 0 0,-1 0 0 0 0,0-1 0 0 0,1 1 0 0 0,-1-1 0 0 0,0 1 0 0 0,0-1 0 0 0,0 1 0 0 0,1-1 0 0 0,-1 0 0 0 0,10-27 0 0 0,-8 23 0 0 0,18-64 397 0 0,-3 0 0 0 0,-3-3-397 0 0,9-33 278 0 0,-8 27-269 0 0,-8 38 6 0 0,9-29-15 0 0,-15 66 59 0 0,0-2-681 0 0,-1 7-2379 0 0,0 2-7547 0 0</inkml:trace>
  <inkml:trace contextRef="#ctx0" brushRef="#br0" timeOffset="615.39">398 416 21191 0 0,'0'0'970'0'0,"0"0"-20"0"0,0 0-467 0 0,0 0 296 0 0,-1 5 3130 0 0,-1 6-2643 0 0,1 4-1068 0 0,-1 33 1004 0 0,3-43-1105 0 0,-1 0 0 0 0,0 0 1 0 0,1-1-1 0 0,0 1 1 0 0,0 0-1 0 0,0-1 1 0 0,1 1-1 0 0,1 2-97 0 0,-3-6-71 0 0,0-1 0 0 0,1 1 0 0 0,-1-1 0 0 0,0 1 0 0 0,1 0 0 0 0,-1-1 0 0 0,0 1 0 0 0,1-1 0 0 0,-1 1 0 0 0,1-1 0 0 0,-1 0 0 0 0,1 1 0 0 0,-1-1 0 0 0,1 1 0 0 0,0-1 0 0 0,-1 0 0 0 0,1 0 0 0 0,-1 1 0 0 0,1-1 0 0 0,0 0 0 0 0,-1 0 0 0 0,1 0 0 0 0,-1 1 0 0 0,1-1 0 0 0,0 0 0 0 0,-1 0 0 0 0,1 0 0 0 0,0 0 0 0 0,-1 0 0 0 0,1 0 0 0 0,0-1 0 0 0,-1 1 0 0 0,1 0 0 0 0,0 0 0 0 0,-1 0 0 0 0,1 0 0 0 0,-1-1 0 0 0,1 1 0 0 0,-1 0 0 0 0,1-1 0 0 0,0 1 0 0 0,-1-1 0 0 0,1 1 0 0 0,-1 0 0 0 0,1-1 0 0 0,-1 1 0 0 0,0-1 0 0 0,1 1 71 0 0,1-3-850 0 0,1 1 1 0 0,-1 0-1 0 0,0 0 1 0 0,0-1-1 0 0,0 0 0 0 0,-1 1 1 0 0,1-1-1 0 0,0 0 1 0 0,0-1 849 0 0,0-3-8921 0 0</inkml:trace>
  <inkml:trace contextRef="#ctx0" brushRef="#br0" timeOffset="944.934">386 325 10592 0 0,'0'0'472'0'0,"0"0"96"0"0,-2 0-456 0 0,-1-1-112 0 0,2 0 0 0 0,1 1 0 0 0,0 0 2912 0 0,0 0 551 0 0,0 0 121 0 0,0 0 16 0 0,0 0-3088 0 0,0 0-608 0 0,1-1-128 0 0,1 0-6608 0 0,1 0-1319 0 0</inkml:trace>
  <inkml:trace contextRef="#ctx0" brushRef="#br0" timeOffset="1285.955">515 466 21743 0 0,'7'-6'7117'0'0,"8"-17"-4674"0"0,6-20-2763 0 0,-15 29 498 0 0,-2 0 0 0 0,3-10-178 0 0,-7 22 25 0 0,7 20 181 0 0,-5 5-160 0 0,-1 1 0 0 0,-1 0 0 0 0,-2 9-46 0 0,0-9 41 0 0,2 0 0 0 0,0 1 0 0 0,3 7-41 0 0,-1-7-1836 0 0,-2-21 824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1:07.7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1 103 17047 0 0,'1'13'2165'0'0,"1"-1"0"0"0,0 0 0 0 0,1 1-2165 0 0,22 89 33 0 0,-21-86 383 0 0,9 28-296 0 0,13 61 42 0 0,-22-88-110 0 0,-2 0 0 0 0,0 0 0 0 0,-1 0 0 0 0,-1 0 0 0 0,0 2-52 0 0,0-16 20 0 0,0-1 0 0 0,-1 0 1 0 0,1 1-1 0 0,0-1 1 0 0,-1 0-1 0 0,1 1 1 0 0,-1-1-1 0 0,0 0 1 0 0,1 0-1 0 0,-1 0 0 0 0,0 1 1 0 0,-1-1-1 0 0,1 0 1 0 0,0 0-1 0 0,-2 1-20 0 0,3-3 10 0 0,0 0-1 0 0,-1 0 1 0 0,1 0 0 0 0,0 1-1 0 0,-1-1 1 0 0,1 0-1 0 0,0 0 1 0 0,-1 0-1 0 0,1 0 1 0 0,0 0 0 0 0,-1 0-1 0 0,1 0 1 0 0,0 0-1 0 0,-1 0 1 0 0,1 0 0 0 0,0 0-1 0 0,-1 0 1 0 0,1 0-1 0 0,0-1 1 0 0,0 1-1 0 0,-1 0 1 0 0,1 0 0 0 0,0 0-1 0 0,-1 0 1 0 0,1-1-1 0 0,0 1 1 0 0,0 0-1 0 0,-1 0 1 0 0,1 0 0 0 0,0-1-1 0 0,0 1 1 0 0,-1 0-1 0 0,1 0 1 0 0,0-1 0 0 0,0 1-1 0 0,0 0 1 0 0,0-1-1 0 0,-1 1 1 0 0,1 0-10 0 0,-7-13 150 0 0,7 13-135 0 0,-3-10 75 0 0,0 0 0 0 0,1 1 0 0 0,0-1 0 0 0,0 0 1 0 0,1-1-1 0 0,0-9-90 0 0,-1-3 3 0 0,-4-109-222 0 0,5 102 341 0 0,0 8 0 0 0,2 0 1 0 0,1 1 0 0 0,2-17-123 0 0,-2 28 146 0 0,0 1 1 0 0,1 0-1 0 0,-1 0 1 0 0,2 0-1 0 0,-1 0 1 0 0,1 0-1 0 0,1 1 1 0 0,-1-1-1 0 0,6-5-146 0 0,-9 12 49 0 0,1 0 0 0 0,-1 0-1 0 0,1 0 1 0 0,-1 1 0 0 0,1-1 0 0 0,0 0-1 0 0,-1 1 1 0 0,1-1 0 0 0,0 1 0 0 0,0 0-1 0 0,0 0 1 0 0,0-1 0 0 0,1 1 0 0 0,-1 1-1 0 0,0-1 1 0 0,0 0 0 0 0,1 0 0 0 0,-1 1-1 0 0,0-1 1 0 0,1 1 0 0 0,-1 0 0 0 0,1 0 0 0 0,-1 0-1 0 0,0 0 1 0 0,1 0 0 0 0,-1 0 0 0 0,0 1-1 0 0,1-1 1 0 0,-1 1 0 0 0,0 0 0 0 0,1-1-1 0 0,-1 1 1 0 0,0 0 0 0 0,0 0 0 0 0,2 2-49 0 0,1 0 10 0 0,1 1 0 0 0,-1 1 1 0 0,0-1-1 0 0,0 1 1 0 0,-1-1-1 0 0,1 1 1 0 0,-1 1-1 0 0,0-1 1 0 0,-1 1-1 0 0,1-1 1 0 0,-1 1-1 0 0,1 3-10 0 0,15 39 28 0 0,-3 1 0 0 0,-2 1 0 0 0,-1 0 0 0 0,-4 1 0 0 0,2 25-28 0 0,-9-49 157 0 0,-3-25-85 0 0,1-4-9 0 0,-1-13-7 0 0,0-51-56 0 0,5-27 0 0 0,-1 18 0 0 0,-1 46-5 0 0,0 0 1 0 0,3-7 4 0 0,-3 25 19 0 0,0-1 0 0 0,1 1 1 0 0,1 0-1 0 0,0-1 0 0 0,0 2 1 0 0,7-11-20 0 0,-9 17 44 0 0,0 1 1 0 0,0-1-1 0 0,1 1 0 0 0,-1-1 1 0 0,1 1-1 0 0,0 0 1 0 0,0 0-1 0 0,0 0 1 0 0,0 1-1 0 0,1-1 0 0 0,-1 1 1 0 0,1 0-1 0 0,-1 0 1 0 0,1 0-1 0 0,0 0 0 0 0,4-1-44 0 0,-5 2 35 0 0,1 1-1 0 0,-1-1 1 0 0,1 1-1 0 0,0 0 1 0 0,-1 0-1 0 0,1 0 1 0 0,-1 0-1 0 0,1 1 1 0 0,-1 0-1 0 0,1-1 0 0 0,-1 1 1 0 0,1 0-1 0 0,-1 1 1 0 0,0-1-1 0 0,1 1 1 0 0,-1-1-1 0 0,0 1 1 0 0,0 0-1 0 0,2 2-34 0 0,0 0 21 0 0,0 0 0 0 0,0 1 0 0 0,0 0 0 0 0,-1 0 0 0 0,0 0 0 0 0,0 0-1 0 0,0 1 1 0 0,-1-1 0 0 0,0 1 0 0 0,0 0 0 0 0,0 0 0 0 0,0 3-21 0 0,5 14 48 0 0,-2 1 1 0 0,3 16-49 0 0,-5-25 25 0 0,2 25 61 0 0,3 36-86 0 0,-6-43 9 0 0,0 53 167 0 0,-2-50-2031 0 0,4 34 1855 0 0,-2-57-1869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08:36.6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 1 21967 0 0,'0'0'498'0'0,"0"0"72"0"0,0 0 36 0 0,0 0-73 0 0,0 0-216 0 0,0 0 374 0 0,0 0 202 0 0,0 0 41 0 0,0 0-99 0 0,-2 10-97 0 0,-3-2-632 0 0,1 0 1 0 0,-1 0-1 0 0,0 0 1 0 0,-1 0-1 0 0,-3 3-105 0 0,2-2-471 0 0,0 0 0 0 0,1 0 1 0 0,-4 7 469 0 0,3-1-6719 0 0,-1-1-2300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1:02.3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62 556 3224 0 0,'-3'-10'535'0'0,"2"9"-204"0"0,1 1 0 0 0,-1 0 0 0 0,1 0 0 0 0,0-1-1 0 0,-1 1 1 0 0,1 0 0 0 0,-1 0 0 0 0,1 0 0 0 0,-1 0 0 0 0,1 0-1 0 0,0-1 1 0 0,-1 1 0 0 0,1 0 0 0 0,-1 0 0 0 0,1 0 0 0 0,-1 0-1 0 0,1 0 1 0 0,-1 0 0 0 0,1 1 0 0 0,-1-1 0 0 0,1 0 0 0 0,0 0-1 0 0,-1 0 1 0 0,1 0 0 0 0,-1 0 0 0 0,1 1-331 0 0,-14 8 7442 0 0,9-2-8968 0 0,1 0 1884 0 0,1 0 1 0 0,1 1-1 0 0,0-1 1 0 0,0 1-1 0 0,0 0 1 0 0,1 0 0 0 0,0 3-359 0 0,0 59 1337 0 0,0-21-1127 0 0,-7 437 4103 0 0,31-161-3443 0 0,-14-230-556 0 0,-2-25-129 0 0,6 91 255 0 0,12 164 338 0 0,2 50-497 0 0,-24-240-183 0 0,22 545 1048 0 0,-3 237-986 0 0,-17-553 74 0 0,1-1-169 0 0,-6-274-37 0 0,3 422 121 0 0,-2-486-136 0 0,0 579 3 0 0,-4-320 281 0 0,-2 32-179 0 0,2-268-108 0 0,-2 66 108 0 0,7-106-219 0 0,-2-8 92 0 0,0 0-1 0 0,0 0 1 0 0,0 0 0 0 0,0 0 0 0 0,0 0 0 0 0,0 0-1 0 0,0 0 1 0 0,0 1 0 0 0,0-1 0 0 0,0 0 0 0 0,0 0 0 0 0,0 0-1 0 0,1 0 1 0 0,-1 0 0 0 0,0 0 0 0 0,0 0 0 0 0,0 0-1 0 0,0 0 1 0 0,0 0 0 0 0,0 0 0 0 0,0 0 0 0 0,0 0 0 0 0,0 0-1 0 0,0 0 1 0 0,0 0 0 0 0,0 0 0 0 0,0 1 0 0 0,0-1-1 0 0,1 0 1 0 0,-1 0 0 0 0,0 0 0 0 0,0 0 0 0 0,0 0 0 0 0,0 0-1 0 0,0 0 1 0 0,0 0 0 0 0,0 0 0 0 0,0 0 0 0 0,0 0 0 0 0,0 0-1 0 0,0 0 1 0 0,1-1 0 0 0,-1 1 0 0 0,0 0 0 0 0,0 0-1 0 0,0 0 1 0 0,0 0 0 0 0,0 0 0 0 0,0 0 0 0 0,0 0 0 0 0,0 0-1 0 0,0 0 1 0 0,0 0 0 0 0,0 0 0 0 0,0 0 0 0 0,0 0-1 0 0,0 0 1 0 0,0 0 0 0 0,1 0 0 0 0,-1 0 0 0 0,0 0 0 0 0,0-1-1 0 0,0 1 1 0 0,0 0 0 0 0,0 0 9 0 0,3-3-678 0 0,8-12-3047 0 0,-6 4-6070 0 0</inkml:trace>
  <inkml:trace contextRef="#ctx0" brushRef="#br0" timeOffset="3626.334">121 604 6912 0 0,'-1'-7'447'0'0,"1"0"0"0"0,-1 0 0 0 0,1 0 0 0 0,1 1 0 0 0,-1-1 0 0 0,1 0 0 0 0,1-4-447 0 0,-2 11 74 0 0,0-1-1 0 0,0 1 1 0 0,0 0-1 0 0,1 0 1 0 0,-1-1 0 0 0,0 1-1 0 0,0 0 1 0 0,0 0 0 0 0,0 0-1 0 0,1-1 1 0 0,-1 1-1 0 0,0 0 1 0 0,0 0 0 0 0,0 0-1 0 0,1 0 1 0 0,-1 0-1 0 0,0-1 1 0 0,0 1 0 0 0,1 0-1 0 0,-1 0 1 0 0,0 0 0 0 0,0 0-1 0 0,1 0 1 0 0,-1 0-1 0 0,0 0 1 0 0,0 0 0 0 0,1 0-1 0 0,-1 0 1 0 0,0 0-1 0 0,1 0 1 0 0,-1 0 0 0 0,0 0-1 0 0,0 0 1 0 0,1 0 0 0 0,-1 0-1 0 0,0 0 1 0 0,0 0-1 0 0,1 0 1 0 0,-1 1 0 0 0,0-1-1 0 0,0 0 1 0 0,1 0-1 0 0,-1 0 1 0 0,0 0 0 0 0,0 1-1 0 0,0-1-73 0 0,16 10 1555 0 0,-8-4-669 0 0,2-3-605 0 0,1 0 0 0 0,-1-1 0 0 0,1 0 1 0 0,0-1-1 0 0,-1 0 0 0 0,1 0 1 0 0,0-2-1 0 0,-1 1 0 0 0,3-1-281 0 0,33 0 640 0 0,122 10 876 0 0,117 1-329 0 0,277-15-322 0 0,-379 6-530 0 0,-56 1-182 0 0,113-4 68 0 0,181 2 140 0 0,323 6 1025 0 0,-553-7-1218 0 0,-116 1-171 0 0,179-3 16 0 0,-125-2 222 0 0,198-12 640 0 0,12-4-83 0 0,-87 5 224 0 0,-222 15-1005 0 0,0 2-1 0 0,5 1-10 0 0,41 1 44 0 0,-75-3 26 0 0,-1 0-5 0 0,0 0 4 0 0,0 0 22 0 0,0 0 0 0 0,1 1-33 0 0,1 3-36 0 0,1 0-9 0 0,-1 1 0 0 0,1 0 0 0 0,-1-1 0 0 0,0 1 1 0 0,-1 0-1 0 0,1 0 0 0 0,-1 1 0 0 0,0-1 0 0 0,0 0 0 0 0,-1 0 1 0 0,1 1-1 0 0,-1-1 0 0 0,-1 0 0 0 0,1 5-13 0 0,-1-2-3 0 0,6 67 3 0 0,-3-46 0 0 0,0-20 0 0 0,-2-1 0 0 0,0 1 0 0 0,0 6 0 0 0,-1-2 14 0 0,1 1 0 0 0,1 0-1 0 0,0 3-13 0 0,2 22 23 0 0,2 118 52 0 0,-3-99 171 0 0,-3 9-246 0 0,0-8 74 0 0,-2 142-114 0 0,2 134 272 0 0,3-289-219 0 0,2 144 27 0 0,-5-16 1 0 0,9 21-41 0 0,-1-46 119 0 0,14 190 385 0 0,3-31-504 0 0,-18-78 0 0 0,-3-78 0 0 0,13 263 0 0 0,-8-11 0 0 0,-12-269 0 0 0,-14 73 0 0 0,-24 319 0 0 0,39-475 0 0 0,-13 337 0 0 0,15-296 0 0 0,0 17 0 0 0,8 51 0 0 0,-1-49 0 0 0,-3-51 0 0 0,15 149 296 0 0,-8-93-315 0 0,1 8 6 0 0,-5-86 13 0 0,-4-27 0 0 0,0 1 0 0 0,-1-1 0 0 0,0 1 0 0 0,-2 10 0 0 0,1-18 0 0 0,1 0 0 0 0,-1-1 0 0 0,1 1 0 0 0,-1 0 0 0 0,2 0 0 0 0,0 4 0 0 0,4 17 0 0 0,7 62 0 0 0,0-29 7 0 0,-8-39 114 0 0,-1-12-121 0 0,-4-7 0 0 0,0-1 0 0 0,1 1 0 0 0,-1-1 0 0 0,0 1 0 0 0,0 0 0 0 0,1-1 0 0 0,-1 1 0 0 0,0 0 0 0 0,0-1 0 0 0,0 1 0 0 0,0 0 0 0 0,0-1 0 0 0,0 1 0 0 0,0 0 0 0 0,0 0 0 0 0,0-1 0 0 0,0 1 0 0 0,0 1 4 0 0,0 0 1 0 0,0-1-1 0 0,0 1 0 0 0,0 0 0 0 0,0-1 0 0 0,1 1 1 0 0,-1 0-1 0 0,1-1 0 0 0,-1 1 0 0 0,1 0 1 0 0,0-1-1 0 0,-1 1 0 0 0,1-1 0 0 0,0 1 0 0 0,0-1 1 0 0,0 1-1 0 0,0-1 0 0 0,2 1-4 0 0,-3-1 60 0 0,0 0 0 0 0,2 2-37 0 0,-2-2 30 0 0,0-1 11 0 0,0 0 0 0 0,0 0-11 0 0,-5 1-52 0 0,1 1 0 0 0,0-1-1 0 0,0 0 1 0 0,-1 0 0 0 0,1-1 0 0 0,-1 1-1 0 0,1-1 1 0 0,-1 0 0 0 0,1 0-1 0 0,0 0 1 0 0,-1-1 0 0 0,-1 0-1 0 0,-16-1 146 0 0,-78-1-82 0 0,-100 3-64 0 0,-170-7 0 0 0,35-3 0 0 0,151 2 0 0 0,-205 2 117 0 0,65 3-194 0 0,-295 23 139 0 0,545-16-60 0 0,-472 6-66 0 0,104-1 64 0 0,77-2 0 0 0,30 9 0 0 0,290-13 0 0 0,-131 7 0 0 0,-22-8 0 0 0,181-3-203 0 0,1 0 1 0 0,-1-1-1 0 0,0-1 0 0 0,-2-2 203 0 0,-15-6-9483 0 0,27 7 410 0 0</inkml:trace>
  <inkml:trace contextRef="#ctx0" brushRef="#br0" timeOffset="6495.936">2183 14 17967 0 0,'0'0'1387'0'0,"0"0"-896"0"0,0 0-302 0 0,-3 2 1368 0 0,-2 3 182 0 0,4 1-1176 0 0,0 0 0 0 0,1-1 0 0 0,0 1 0 0 0,1 0 0 0 0,0 3-563 0 0,2 11 99 0 0,7 19-99 0 0,-6-20 94 0 0,21 58-251 0 0,-17-54 180 0 0,0 1 0 0 0,-2 0 0 0 0,-1-1 0 0 0,0 3-23 0 0,-4-16 221 0 0,0 0 0 0 0,0 0 0 0 0,-1 0 0 0 0,0 1 0 0 0,-1-1 0 0 0,-1 5-221 0 0,2-15 1 0 0,0 0-1 0 0,0 0 0 0 0,-1 0 1 0 0,1 0-1 0 0,0 0 1 0 0,0 0-1 0 0,0 0 1 0 0,0 0-1 0 0,-1 0 1 0 0,1 0-1 0 0,0 0 0 0 0,0 0 1 0 0,0 0-1 0 0,0 0 1 0 0,0 0-1 0 0,0 0 1 0 0,-1 0-1 0 0,1 0 0 0 0,0 0 1 0 0,0 0-1 0 0,0-1 1 0 0,0 1-1 0 0,0 0 1 0 0,0 0-1 0 0,0 0 0 0 0,0 0 1 0 0,-1 0-1 0 0,1 0 1 0 0,0-1-1 0 0,0 1 1 0 0,0 0-1 0 0,0 0 1 0 0,0 0-1 0 0,0 0 0 0 0,0 0 1 0 0,0-1-1 0 0,0 1 1 0 0,0 0-1 0 0,0 0 1 0 0,0 0-1 0 0,0 0 0 0 0,0 0 1 0 0,0-1-1 0 0,0 1 1 0 0,0 0-1 0 0,0 0 0 0 0,-3-9-4 0 0,2-5 119 0 0,0 0 1 0 0,1 0-1 0 0,1 0 0 0 0,0 0 1 0 0,1 0-1 0 0,1-2-115 0 0,1-12 196 0 0,0-6-6 0 0,2 0-1 0 0,1 1 0 0 0,3-4-189 0 0,-7 27 146 0 0,0 0-1 0 0,1 0 0 0 0,0 1 1 0 0,0 0-1 0 0,1 0 0 0 0,1 0 1 0 0,-1 0-1 0 0,1 1 0 0 0,1 0 0 0 0,0 0 1 0 0,0 1-1 0 0,4-4-145 0 0,-9 9 21 0 0,0 1-1 0 0,0-1 1 0 0,0 1-1 0 0,0 0 1 0 0,0 0-1 0 0,0 0 1 0 0,1 0 0 0 0,-1 0-1 0 0,0 0 1 0 0,0 1-1 0 0,1-1 1 0 0,-1 1-1 0 0,0 0 1 0 0,1-1-1 0 0,-1 1 1 0 0,0 0 0 0 0,1 0-1 0 0,0 1-20 0 0,1 0 10 0 0,-1-1 0 0 0,0 1 0 0 0,1 1 0 0 0,-1-1 0 0 0,0 0 0 0 0,0 1 0 0 0,0 0 0 0 0,0 0-1 0 0,0 0 1 0 0,0 0 0 0 0,2 2-10 0 0,1 2 46 0 0,0 1 0 0 0,0 0-1 0 0,0 0 1 0 0,-1 1 0 0 0,0-1 0 0 0,0 1-1 0 0,-1 0 1 0 0,0 0 0 0 0,0 3-46 0 0,4 10 55 0 0,-2 0 0 0 0,-1 0 0 0 0,-1 1 1 0 0,1 7-56 0 0,4 89 265 0 0,-1-18-162 0 0,-3-77-1772 0 0,-2-14-246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1:13.0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 24359 0 0,'0'0'554'0'0,"0"0"74"0"0,0 0 41 0 0,0 0-76 0 0,13 6-333 0 0,12-4-18 0 0,0-1-1 0 0,0-2 1 0 0,-1 0-1 0 0,1-2 1 0 0,0 0-1 0 0,11-5-241 0 0,-7-1-1229 0 0,-15 5-1065 0 0,0 0-4048 0 0,-3 1-1697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1:13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 24103 0 0,'0'0'547'0'0,"0"0"77"0"0,0 0 33 0 0,0 0-71 0 0,0 0-318 0 0,9 2 962 0 0,16-3-140 0 0,-1-1-1 0 0,14-4-1089 0 0,-1 0-2802 0 0,-12 2-3267 0 0,-7 1-3086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1:20.9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705 386 6912 0 0,'0'0'528'0'0,"0"0"-168"0"0,-13 11 8833 0 0,12 3-3267 0 0,8 10-3893 0 0,0 0-1354 0 0,-1 27 745 0 0,-2 37-1424 0 0,-2-31 687 0 0,4 11-687 0 0,3 55 608 0 0,-5-65-322 0 0,2 132 949 0 0,-12 87-1235 0 0,-5 193 664 0 0,5-58-475 0 0,0 0 106 0 0,-2-119 111 0 0,1 0-535 0 0,-2 172 384 0 0,0-1-95 0 0,-14 400-160 0 0,-8-407 0 0 0,-23 92-96 0 0,30-293-288 0 0,9 120 384 0 0,15-218 264 0 0,4 43-492 0 0,-3-158 301 0 0,-2 0 0 0 0,-2 0 0 0 0,-2 0 0 0 0,-9 38-73 0 0,13-76-328 0 0,0 1-1 0 0,0 0 1 0 0,0 0 0 0 0,1 4 328 0 0,9-19-2318 0 0,-4 1-4515 0 0,1-4-2238 0 0</inkml:trace>
  <inkml:trace contextRef="#ctx0" brushRef="#br0" timeOffset="1913.569">614 380 7832 0 0,'-7'-3'848'0'0,"1"0"224"0"0,2 1 3536 0 0,17-9-1050 0 0,-9 9-3142 0 0,1 0 0 0 0,-1 1 0 0 0,0-1 0 0 0,0 1 1 0 0,4 0-417 0 0,41-5 599 0 0,-46 6-487 0 0,46-1 89 0 0,0 2 1 0 0,44 7-202 0 0,-30-2 273 0 0,22-2-273 0 0,625 11 2133 0 0,-70-21-2159 0 0,-107 10 794 0 0,-184 3-719 0 0,7-17 144 0 0,-2 0-70 0 0,-41 18 134 0 0,62-1 19 0 0,-169-12-263 0 0,275 2 61 0 0,-76 12-121 0 0,481-1 769 0 0,-654-13-622 0 0,0 0 54 0 0,-8 12-36 0 0,-174-5-268 0 0,-29-2-632 0 0,0 1 1 0 0,0 1 0 0 0,20 4 781 0 0,-18 1-4089 0 0,-23-7 2754 0 0</inkml:trace>
  <inkml:trace contextRef="#ctx0" brushRef="#br0" timeOffset="3714.287">7482 366 16296 0 0,'-10'11'1109'0'0,"2"-1"0"0"0,-1 2 0 0 0,-3 7-1109 0 0,4-2 235 0 0,0 0 0 0 0,2 0-1 0 0,0 1 1 0 0,1 0 0 0 0,0 0-1 0 0,0 10-234 0 0,0 22 1016 0 0,0 41-1016 0 0,0-24 1333 0 0,-3 0-1 0 0,-4 3-1332 0 0,-3 21 759 0 0,0 46 913 0 0,3 66-1672 0 0,2 94 1701 0 0,9-117-736 0 0,9 15-965 0 0,1 79 582 0 0,-5-35 130 0 0,3-32-576 0 0,1 3-79 0 0,-6-107-50 0 0,1-35 51 0 0,11 264 724 0 0,-8-73-644 0 0,-3-97-100 0 0,2 37 46 0 0,-4 79-32 0 0,-16 51-52 0 0,6 149 180 0 0,9-362-160 0 0,-7 93-22 0 0,1-99 15 0 0,2 12 88 0 0,3-63-101 0 0,-8 391 0 0 0,5-347 0 0 0,-14 71 0 0 0,9-98 0 0 0,5-10 0 0 0,2 35 0 0 0,2-37 0 0 0,-6 45 0 0 0,-2-12-15 0 0,3 65 15 0 0,4-137-440 0 0,-2-1 0 0 0,0 1-1 0 0,-2 0 441 0 0,3-12-1039 0 0,0-7-507 0 0,0-2-77 0 0</inkml:trace>
  <inkml:trace contextRef="#ctx0" brushRef="#br0" timeOffset="4871.555">470 7429 11056 0 0,'-14'-15'1627'0'0,"8"9"3172"0"0,6 6-4729 0 0,0-1 0 0 0,-1 1-1 0 0,1 0 1 0 0,0-1 0 0 0,0 1 0 0 0,0-1-1 0 0,0 1 1 0 0,0-1 0 0 0,0 1 0 0 0,0 0 0 0 0,0-1-1 0 0,0 1 1 0 0,0-1 0 0 0,0 1 0 0 0,0 0-1 0 0,1-1 1 0 0,-1 1 0 0 0,0-1 0 0 0,0 1-1 0 0,0 0 1 0 0,1-1 0 0 0,-1 1 0 0 0,0-1-1 0 0,0 1 1 0 0,1 0 0 0 0,-1 0 0 0 0,0-1 0 0 0,0 1-1 0 0,1 0 1 0 0,-1-1 0 0 0,0 1 0 0 0,1 0-1 0 0,-1 0 1 0 0,1 0 0 0 0,-1-1 0 0 0,0 1-1 0 0,1 0 1 0 0,-1 0-70 0 0,16-9-214 0 0,17-2 510 0 0,1 2-1 0 0,0 1 0 0 0,0 2 1 0 0,30-2-296 0 0,-34 4 389 0 0,146-12 892 0 0,-58 6-815 0 0,191-17 239 0 0,-244 22-522 0 0,626-35 1379 0 0,76 9-1226 0 0,524 2 1008 0 0,-687 30-888 0 0,-79-1-88 0 0,283 22-368 0 0,-348-16 296 0 0,-366-6-282 0 0,37-1 25 0 0,135-2 292 0 0,-134 3-475 0 0,-76 2-2362 0 0,-31-1-6932 0 0</inkml:trace>
  <inkml:trace contextRef="#ctx0" brushRef="#br0" timeOffset="6115.198">6 3756 11520 0 0,'0'-3'528'0'0,"-2"0"-6"0"0,-1-2-99 0 0,3 4 866 0 0,0 1 429 0 0,0 5 2059 0 0,2 13-3028 0 0,30 144 1343 0 0,-6-41-1919 0 0,-8-25-15 0 0,-16-73-32 0 0,0-7 126 0 0,-2-29-25 0 0,7-305 898 0 0,-7 300-1125 0 0,1 0 0 0 0,0 1 0 0 0,1 0 0 0 0,2-1 0 0 0,-1 1 0 0 0,4-5 0 0 0,-7 22 0 0 0,0-1 0 0 0,0 1 0 0 0,0-1 0 0 0,0 1 0 0 0,0-1 0 0 0,1 1 0 0 0,-1-1 0 0 0,0 1 0 0 0,0-1 0 0 0,1 1 0 0 0,-1 0 0 0 0,0-1 0 0 0,1 1 0 0 0,-1-1 0 0 0,0 1 0 0 0,1 0 0 0 0,-1-1 0 0 0,1 1 0 0 0,-1 0 0 0 0,1-1 0 0 0,-1 1 0 0 0,1 0 0 0 0,-1 0 0 0 0,1 0 0 0 0,-1-1 0 0 0,1 1 0 0 0,-1 0 0 0 0,1 0 0 0 0,-1 0 0 0 0,1 0 0 0 0,-1 0 0 0 0,1 0 0 0 0,1 1 0 0 0,-1-1 0 0 0,0 0 0 0 0,0 1 0 0 0,0-1 0 0 0,0 1 0 0 0,0 0 0 0 0,0-1 0 0 0,0 1 0 0 0,0 0 0 0 0,0-1 0 0 0,0 1 0 0 0,0 1 0 0 0,5 4 0 0 0,-1 0 0 0 0,0 0 0 0 0,4 7 0 0 0,-9-13 0 0 0,15 22 5 0 0,-1 0-1 0 0,-1 1 1 0 0,-1 0-1 0 0,-2 1 0 0 0,0 0 1 0 0,4 18-5 0 0,-6-14 135 0 0,-2-5 96 0 0,-1-1 1 0 0,-1 1-1 0 0,0 2-231 0 0,-3-81 240 0 0,2 0 0 0 0,6-17-240 0 0,-9 69 28 0 0,1-10-10 0 0,1 0-1 0 0,1 0 1 0 0,0 0 0 0 0,1 0 0 0 0,0 0-1 0 0,1 1 1 0 0,5-11-18 0 0,-10 24 0 0 0,0-1 0 0 0,0 1 0 0 0,1-1 0 0 0,-1 1 1 0 0,0 0-1 0 0,0-1 0 0 0,0 1 0 0 0,1 0 0 0 0,-1-1 0 0 0,0 1 0 0 0,1 0 0 0 0,-1 0 0 0 0,0-1 0 0 0,0 1 0 0 0,1 0 0 0 0,-1 0 0 0 0,0 0 0 0 0,1-1 0 0 0,-1 1 0 0 0,1 0 1 0 0,-1 0-1 0 0,0 0 0 0 0,1 0 0 0 0,-1 0 0 0 0,0 0 0 0 0,1-1 0 0 0,-1 1 0 0 0,1 0 0 0 0,-1 0 0 0 0,0 0 0 0 0,1 0 0 0 0,-1 1 0 0 0,1-1 0 0 0,-1 0 0 0 0,1 0 0 0 0,0 1-1 0 0,0 0 1 0 0,0-1 0 0 0,0 1-1 0 0,0 0 1 0 0,0 0-1 0 0,0 0 1 0 0,-1 0-1 0 0,1 0 1 0 0,0 0-1 0 0,-1 0 1 0 0,1 0 0 0 0,13 30 81 0 0,12 76-611 0 0,0 28 530 0 0,-15-78-60 0 0,8 51-922 0 0,-15-83-92 0 0</inkml:trace>
  <inkml:trace contextRef="#ctx0" brushRef="#br0" timeOffset="7161.083">3854 1 18943 0 0,'-1'17'4545'0'0,"0"18"-2989"0"0,3 21-1473 0 0,0-24-83 0 0,-2-18 14 0 0,1-1 0 0 0,1 1 0 0 0,1 7-14 0 0,3 11 630 0 0,-4-18-284 0 0,-1-11-169 0 0,-1-4 4 0 0,2-13-103 0 0,-1 1-1 0 0,1 0 0 0 0,1 0 0 0 0,4-12-77 0 0,1-3 14 0 0,-4 8 21 0 0,2 1 0 0 0,5-13-35 0 0,-8 24-23 0 0,1 1 0 0 0,0-1 0 0 0,0 1 0 0 0,0 0 0 0 0,1 1 0 0 0,0-1 0 0 0,5-5 23 0 0,-9 12-1 0 0,0-1 0 0 0,-1 0 0 0 0,1 1 0 0 0,-1-1 0 0 0,1 1 0 0 0,0-1 0 0 0,0 1 0 0 0,-1-1-1 0 0,1 1 1 0 0,0 0 0 0 0,0-1 0 0 0,-1 1 0 0 0,1 0 0 0 0,0 0 0 0 0,0-1 0 0 0,0 1 0 0 0,0 0 0 0 0,-1 0 0 0 0,1 0 0 0 0,0 0 0 0 0,0 0 0 0 0,0 0-1 0 0,0 0 1 0 0,-1 0 0 0 0,1 1 0 0 0,0-1 1 0 0,1 1-1 0 0,0 0-1 0 0,-1-1 0 0 0,1 1 1 0 0,-1 1-1 0 0,1-1 0 0 0,-1 0 1 0 0,1 0-1 0 0,-1 0 0 0 0,0 1 1 0 0,1-1-1 0 0,-1 1 0 0 0,0-1 2 0 0,3 5-3 0 0,0 1 0 0 0,0-1 0 0 0,-1 1-1 0 0,0-1 1 0 0,2 7 3 0 0,4 13 22 0 0,-2-1 0 0 0,-1 1 0 0 0,-1 0 0 0 0,1 11-22 0 0,1 16 793 0 0,-7-52-593 0 0,11-18 311 0 0,-1-2-465 0 0,0 0-1 0 0,-1-1 1 0 0,-1 0 0 0 0,1-6-46 0 0,16-37 25 0 0,-7 29-23 0 0,-17 31 4 0 0,1 1 1 0 0,0-1 0 0 0,0 1 0 0 0,0 0 0 0 0,0 0 0 0 0,0 0 0 0 0,0 0 0 0 0,0 0-1 0 0,0 0 1 0 0,1 0 0 0 0,-1 1 0 0 0,1-1-7 0 0,-2 2 16 0 0,0 0 0 0 0,1 0 1 0 0,-1 0-1 0 0,0 0 0 0 0,0 0 0 0 0,1 0 0 0 0,-1 0 0 0 0,0 0 1 0 0,0 0-1 0 0,0 1 0 0 0,0-1 0 0 0,1 1 0 0 0,-1-1 0 0 0,0 0 0 0 0,0 1 1 0 0,0 0-1 0 0,0-1 0 0 0,0 1 0 0 0,0 0 0 0 0,0-1 0 0 0,0 1 1 0 0,0 0-1 0 0,0 0 0 0 0,-1 0 0 0 0,1 0 0 0 0,0 0 0 0 0,0 0 0 0 0,-1 0 1 0 0,1 0-1 0 0,0 1-16 0 0,3 4 60 0 0,0 1-1 0 0,-1 0 1 0 0,1 0 0 0 0,0 2-60 0 0,12 36 336 0 0,-1 1 0 0 0,2 15-336 0 0,-5 7-8396 0 0,-9-49-871 0 0</inkml:trace>
  <inkml:trace contextRef="#ctx0" brushRef="#br0" timeOffset="10167.989">3459 3282 4144 0 0,'0'0'319'0'0,"-7"-15"3147"0"0,7 15-3320 0 0,0 0-1 0 0,0 0 1 0 0,0 0-1 0 0,0 0 1 0 0,0 0-1 0 0,0-1 1 0 0,-1 1-1 0 0,1 0 1 0 0,0 0-1 0 0,0 0 1 0 0,0 0-1 0 0,0 0 1 0 0,0 0-1 0 0,0 0 1 0 0,0 0-1 0 0,0 0 1 0 0,0 0-1 0 0,0 0 1 0 0,0-1-1 0 0,0 1 1 0 0,0 0-1 0 0,0 0 1 0 0,0 0-1 0 0,-1 0 1 0 0,1 0-1 0 0,0 0 1 0 0,0 0-1 0 0,0 0 1 0 0,0 0-1 0 0,0 0 1 0 0,0 0-1 0 0,0 0 1 0 0,0 0-1 0 0,0 0 1 0 0,-1 0-1 0 0,1 0 1 0 0,0 0-1 0 0,0 0 1 0 0,0 0-1 0 0,0 0 1 0 0,0 0-1 0 0,0 0 1 0 0,0 0-1 0 0,0 0 1 0 0,0 0-1 0 0,0 0 1 0 0,-1 0-1 0 0,1 0 1 0 0,0 0-1 0 0,0 0 1 0 0,0 0-1 0 0,0 1 1 0 0,0-1-1 0 0,0 0 1 0 0,0 0-1 0 0,0 0 1 0 0,0 0-1 0 0,0 0 1 0 0,0 0-1 0 0,0 0 1 0 0,0 0-1 0 0,0 0 1 0 0,0 0-1 0 0,-1 0 1 0 0,1 1-1 0 0,0-1 1 0 0,0 0-146 0 0,-6 11 2633 0 0,-6 21-3619 0 0,11-28 1892 0 0,-7 20-421 0 0,2 0-1 0 0,0 0 0 0 0,2 1 0 0 0,0 0 1 0 0,1 15-485 0 0,2 41 1795 0 0,3 7-1795 0 0,0 39 751 0 0,0 99 379 0 0,3-168-532 0 0,2 0 1 0 0,12 50-599 0 0,-2-39 506 0 0,19 45-506 0 0,-22-76 52 0 0,2 0 0 0 0,1-2 0 0 0,16 24-52 0 0,-14-32 45 0 0,1 0-1 0 0,2-2 0 0 0,0-1 0 0 0,1 0 0 0 0,2-2 1 0 0,0-1-1 0 0,19 12-44 0 0,-24-20 32 0 0,1 0 1 0 0,0-2 0 0 0,1 0-1 0 0,0-2 1 0 0,1 0 0 0 0,0-2-1 0 0,1 0 1 0 0,20 3-33 0 0,-24-7 41 0 0,0-1 0 0 0,1-1 0 0 0,-1-1 0 0 0,1-1 0 0 0,-1 0 0 0 0,1-2 0 0 0,0 0 1 0 0,-1-1-1 0 0,0-1 0 0 0,14-6-41 0 0,-1-1 133 0 0,0-1 0 0 0,0-2 0 0 0,-2-2 0 0 0,29-18-133 0 0,-39 20 60 0 0,0-1 1 0 0,-1-1-1 0 0,0-1 0 0 0,-1 0 0 0 0,-1-2 0 0 0,-1 0 0 0 0,1-3-60 0 0,16-27 162 0 0,3-9-162 0 0,-29 45 26 0 0,-2 3 84 0 0,-1-1 1 0 0,0 1-1 0 0,0-5-110 0 0,3-6 101 0 0,4-12 8 0 0,-2-1 0 0 0,-1 0 0 0 0,2-19-109 0 0,9-35 233 0 0,-1 13-9 0 0,-4 0 0 0 0,2-38-224 0 0,-8 19 700 0 0,-3-59-700 0 0,-1-142 87 0 0,-5 285-62 0 0,0 3-2 0 0,0 1 0 0 0,0-1 0 0 0,0 0 0 0 0,2-5-23 0 0,-1 10 0 0 0,-1-1 0 0 0,0 0 0 0 0,1 1 0 0 0,-1-1 0 0 0,0 0 0 0 0,0 1 0 0 0,-1-1 0 0 0,1 0 0 0 0,0 1 0 0 0,-1-1 0 0 0,0 2 3 0 0,0-1 0 0 0,0 1 0 0 0,0 0 0 0 0,0 0 0 0 0,0 1 0 0 0,0-1 0 0 0,0 0 0 0 0,0 0 0 0 0,-1 0-1 0 0,1 1 1 0 0,0-1 0 0 0,0 1 0 0 0,-1-1 0 0 0,1 1 0 0 0,-2-1-3 0 0,1 0 9 0 0,-6-1 1 0 0,1 0-1 0 0,-1 1 0 0 0,0-1 0 0 0,-2 1-9 0 0,2 0 6 0 0,-1 0-1 0 0,1-1 1 0 0,-1 0-1 0 0,0-1-5 0 0,1 0 0 0 0,-13-5 0 0 0,-1 1 0 0 0,-8-1 0 0 0,26 7-13 0 0,3 1-53 0 0,3 1 51 0 0,-1 0-1 0 0,1-1 0 0 0,0 1 0 0 0,0 0 0 0 0,0-1 1 0 0,0 1-1 0 0,-1-1 0 0 0,1 1 0 0 0,1-1 16 0 0,-2 0-3 0 0,18 3-10 0 0,1-1 0 0 0,0 0-1 0 0,0-2 1 0 0,15-1 13 0 0,6 0-11 0 0,-12 1 11 0 0,51 1 0 0 0,-73-1-333 0 0,-1 0-1 0 0,1 0 1 0 0,0-1-1 0 0,0 0 1 0 0,-1 0-1 0 0,1 0 1 0 0,-1-1-1 0 0,5-2 334 0 0,4-2-1822 0 0,1-1 0 0 0,10-7 1822 0 0,-25 13-1968 0 0</inkml:trace>
  <inkml:trace contextRef="#ctx0" brushRef="#br0" timeOffset="10847.825">3240 3274 17935 0 0,'0'0'827'0'0,"0"0"-22"0"0,0 0-413 0 0,-17-14 5680 0 0,17 14-6022 0 0,0 0-1 0 0,0 0 0 0 0,0 0 1 0 0,0 0-1 0 0,0 0 0 0 0,0 0 1 0 0,0 0-1 0 0,0 0 0 0 0,0 0 1 0 0,0 0-1 0 0,0 0 0 0 0,0 0 1 0 0,0 0-1 0 0,0 0 0 0 0,0-1 1 0 0,0 1-1 0 0,0 0 0 0 0,0 0 1 0 0,1 0-1 0 0,-1 0 0 0 0,0 0 1 0 0,0 0-1 0 0,0 0 0 0 0,-1 0 1 0 0,1 0-1 0 0,0 0 0 0 0,0 0 1 0 0,0 0-1 0 0,0 0 0 0 0,0 0 1 0 0,0 0-1 0 0,0 0 0 0 0,0-1 1 0 0,0 1-1 0 0,0 0 0 0 0,0 0 1 0 0,0 0-1 0 0,0 0 0 0 0,0 0 1 0 0,0 0-1 0 0,0 0 0 0 0,0 0 1 0 0,0 0-1 0 0,0 0 0 0 0,0 0 1 0 0,0 0-1 0 0,0 0 0 0 0,0 0 1 0 0,0 0-1 0 0,0 0 0 0 0,0 0 1 0 0,-1 0-1 0 0,1 0 0 0 0,0 0 1 0 0,0 0-1 0 0,0 0 0 0 0,0 0 1 0 0,0 0-1 0 0,0 0 0 0 0,0 0 1 0 0,0 0-1 0 0,0 0-49 0 0,8-2 710 0 0,10 0-543 0 0,48 4 97 0 0,-27-1 72 0 0,0-1 0 0 0,-1-2 0 0 0,34-6-336 0 0,-49 3-489 0 0,0 2 0 0 0,1 1 0 0 0,0 0 489 0 0,-17 3-1718 0 0,-1 2-5335 0 0,0 0-1988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2:14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412 509 15288 0 0,'0'0'697'0'0,"-6"17"309"0"0,6-15-715 0 0,-1 0 53 0 0,1 1 1 0 0,0-1-1 0 0,1 0 0 0 0,-1 0 1 0 0,0 1-1 0 0,0-1 0 0 0,1 0 0 0 0,0 0 1 0 0,-1 1-1 0 0,1-1 0 0 0,0 0 1 0 0,0 0-1 0 0,1 1-344 0 0,0 2 200 0 0,0 0-1 0 0,-1 0 1 0 0,0 0-1 0 0,1 0 1 0 0,-2 1 0 0 0,1-1-1 0 0,0 1-199 0 0,2 16 766 0 0,5 22 1935 0 0,1 39-2701 0 0,4 23 1289 0 0,12 36 779 0 0,4 120-2068 0 0,-7 187 1001 0 0,-21 1-306 0 0,-15 12-259 0 0,5 92-244 0 0,4-196-98 0 0,0 11 4 0 0,6-136-32 0 0,3-75-15 0 0,-4-140-44 0 0,5 248 61 0 0,-3-172-164 0 0,-2-94-35 0 0,0 0-18 0 0,0 0-147 0 0,0 0-604 0 0,0 0-263 0 0,0 0-1786 0 0,0-2-6935 0 0</inkml:trace>
  <inkml:trace contextRef="#ctx0" brushRef="#br0" timeOffset="1650.669">436 506 7168 0 0,'0'0'165'0'0,"0"0"22"0"0,0 0 6 0 0,1 0 192 0 0,3-2 106 0 0,1 1-45 0 0,2-1 288 0 0,32-4 3613 0 0,6-1-2025 0 0,-18 5-1611 0 0,0 2 0 0 0,1 0 0 0 0,-1 2 0 0 0,0 1 0 0 0,13 4-711 0 0,-10-2 542 0 0,0-2 0 0 0,0-1 0 0 0,11-1-542 0 0,92-6 876 0 0,-66 2-652 0 0,15-1 176 0 0,0 5 0 0 0,36 5-400 0 0,128 11 56 0 0,200-13-56 0 0,-42-3 0 0 0,330-4 1992 0 0,-720 3-1992 0 0,390-18 0 0 0,-244 9 0 0 0,-26 3 0 0 0,-32 0 0 0 0,134-14 0 0 0,-2-7 0 0 0,-101 16 0 0 0,-6 1 0 0 0,-10 0 11 0 0,23 5-11 0 0,-90 3 31 0 0,-23 1 216 0 0,-6 0-879 0 0,1 1 1 0 0,15 1 631 0 0,-23 0-1180 0 0,-2-1-18 0 0</inkml:trace>
  <inkml:trace contextRef="#ctx0" brushRef="#br0" timeOffset="2953.358">5106 370 17135 0 0,'0'0'2'0'0,"-1"-3"268"0"0,1 0 0 0 0,-1 0 1 0 0,0 0-1 0 0,1 0 0 0 0,0 0 0 0 0,-1 0 1 0 0,1-2-271 0 0,0 4 189 0 0,0 1 48 0 0,-7 5 359 0 0,3 2-501 0 0,0-1 1 0 0,0 1-1 0 0,1-1 0 0 0,0 1 0 0 0,0 0 0 0 0,1 0 0 0 0,-1 1 0 0 0,1 3-95 0 0,-4 7 219 0 0,-12 44 77 0 0,2 0-1 0 0,-3 38-295 0 0,1 51 439 0 0,-16 319 3347 0 0,21-5-586 0 0,3-189-2229 0 0,4-158-694 0 0,4-84-205 0 0,-5 270 704 0 0,9 100 312 0 0,-6-261-853 0 0,8 11-235 0 0,-2-30 256 0 0,-7 33-256 0 0,1-61 45 0 0,4-25-45 0 0,6 28 0 0 0,-2-42 0 0 0,-3 20 0 0 0,-6 51 0 0 0,0 14 0 0 0,9-86 0 0 0,-2-37 0 0 0,-1 1 0 0 0,-1 13 0 0 0,-10 130-861 0 0,9-159 706 0 0,1-1 0 0 0,0 1 0 0 0,0 0 0 0 0,1-1 0 0 0,-1 1 0 0 0,1 0 0 0 0,-1-1 0 0 0,1 1 1 0 0,0 0-1 0 0,0-1 0 0 0,1 2 155 0 0,0-4-1643 0 0</inkml:trace>
  <inkml:trace contextRef="#ctx0" brushRef="#br0" timeOffset="4362.865">474 4776 8752 0 0,'2'-14'-162'0'0,"-2"13"430"0"0,1 0 0 0 0,-1 0 1 0 0,0 0-1 0 0,1 0 0 0 0,-1 0 0 0 0,1 1 1 0 0,-1-1-1 0 0,1 0 0 0 0,0 0 0 0 0,-1 1 0 0 0,1-1 1 0 0,0 0-1 0 0,0 0 0 0 0,-1 1 0 0 0,2-1-268 0 0,0 0 388 0 0,-1 0 0 0 0,1 1-1 0 0,0-1 1 0 0,0 1 0 0 0,0-1 0 0 0,0 1-1 0 0,0 0 1 0 0,0 0 0 0 0,0-1-1 0 0,0 1 1 0 0,0 1 0 0 0,0-1-1 0 0,0 0 1 0 0,0 1 0 0 0,1-1-388 0 0,31 5 1568 0 0,16-2-1568 0 0,19 4 474 0 0,-15-2-319 0 0,-1-2-1 0 0,14-2-154 0 0,108-7 927 0 0,-141 4-612 0 0,-11 1-211 0 0,216-7 1169 0 0,91 16-224 0 0,-1 1-722 0 0,121-15-293 0 0,-1 1 455 0 0,-190 6 186 0 0,243-2 191 0 0,379-5 405 0 0,-791 6-1287 0 0,211 3-191 0 0,-221-2-1138 0 0,-56-1-198 0 0</inkml:trace>
  <inkml:trace contextRef="#ctx0" brushRef="#br0" timeOffset="5938.104">27 2698 9672 0 0,'-14'-11'886'0'0,"4"3"1016"0"0,10 8-1724 0 0,0 0 0 0 0,0 0-1 0 0,0 0 1 0 0,0 0 0 0 0,0 0-1 0 0,0 0 1 0 0,0 0-1 0 0,0 0 1 0 0,0 0 0 0 0,0 0-1 0 0,0 0 1 0 0,0 1 0 0 0,0-1-1 0 0,0 0 1 0 0,0 0 0 0 0,0 0-1 0 0,0 0 1 0 0,0 0-1 0 0,0 0 1 0 0,0 0 0 0 0,0 0-1 0 0,0 0 1 0 0,0 0 0 0 0,0 0-1 0 0,0 0 1 0 0,-1 0-1 0 0,1 1 1 0 0,0-1 0 0 0,0 0-1 0 0,0 0 1 0 0,0 0 0 0 0,0 0-1 0 0,0 0 1 0 0,0 0 0 0 0,0 0-1 0 0,0 0 1 0 0,0 0-1 0 0,0 0 1 0 0,0 0 0 0 0,0 0-1 0 0,-1 0 1 0 0,1 0 0 0 0,0 0-1 0 0,0 0 1 0 0,0 0-1 0 0,0 0 1 0 0,0 0 0 0 0,0 0-1 0 0,0 0 1 0 0,0 0 0 0 0,0 0-1 0 0,0 0 1 0 0,0 0 0 0 0,-1 0-1 0 0,1 0 1 0 0,0 0-1 0 0,0 0 1 0 0,0 0 0 0 0,0 0-178 0 0,7 34 652 0 0,-1 0 0 0 0,-2 1 1 0 0,0 23-653 0 0,-2-16 201 0 0,4 125 947 0 0,-5-263 36 0 0,9-47-1184 0 0,-8 127 14 0 0,0 2 0 0 0,2-1 0 0 0,0 0 0 0 0,0 1 0 0 0,5-9-14 0 0,-5 14 69 0 0,-1 1 1 0 0,2 0-1 0 0,-1 0 1 0 0,1 0 0 0 0,1 1-1 0 0,-1 0 1 0 0,1 0 0 0 0,1 0-1 0 0,5-5-69 0 0,-10 10 24 0 0,1 0 0 0 0,-1 1 0 0 0,0-1 0 0 0,1 1 0 0 0,-1-1 0 0 0,1 1 0 0 0,-1 0 1 0 0,1 0-1 0 0,0 0 0 0 0,0 0 0 0 0,-1 1 0 0 0,1-1 0 0 0,0 1 0 0 0,0-1 0 0 0,0 1 0 0 0,0 0 0 0 0,0 0 0 0 0,-1 1 0 0 0,1-1 0 0 0,0 0 0 0 0,0 1 0 0 0,2 0-24 0 0,-1 1 14 0 0,-1-1-1 0 0,1 1 1 0 0,-1 0-1 0 0,0 0 0 0 0,0 0 1 0 0,0 0-1 0 0,0 1 1 0 0,0-1-1 0 0,0 1 1 0 0,0 0-1 0 0,-1 0 0 0 0,1 0 1 0 0,-1 0-1 0 0,0 0 1 0 0,0 0-1 0 0,1 3-13 0 0,2 5 7 0 0,0 1-1 0 0,-1 0 1 0 0,0 0 0 0 0,-1 0-1 0 0,0 1 1 0 0,-1-1-1 0 0,1 13-6 0 0,-1 19 70 0 0,-3 29-70 0 0,0-22 12 0 0,1 35-2436 0 0,0-63 1072 0 0</inkml:trace>
  <inkml:trace contextRef="#ctx0" brushRef="#br0" timeOffset="7485.713">2747 1 16184 0 0,'0'0'365'0'0,"0"0"56"0"0,0 0 24 0 0,0 0-55 0 0,2 16 732 0 0,2 23-421 0 0,-1 0 0 0 0,-3 25-701 0 0,0-26 85 0 0,1 1-1 0 0,6 31-84 0 0,-5-51 85 0 0,-1-13-25 0 0,-1-1 0 0 0,1 0 0 0 0,-1 0 0 0 0,2 1-1 0 0,-1-1 1 0 0,0 0 0 0 0,3 4-60 0 0,-4-9 112 0 0,0 0 255 0 0,3-25 1935 0 0,1-9-1691 0 0,-4 31-614 0 0,-2-44 261 0 0,3-30-258 0 0,0 63 18 0 0,0 0 0 0 0,1 0 0 0 0,1 0 0 0 0,0 0 0 0 0,1 0 0 0 0,1 1 0 0 0,4-10-18 0 0,-7 20 22 0 0,-1 0-1 0 0,1 0 1 0 0,0 0 0 0 0,0 0-1 0 0,0 0 1 0 0,0 1-1 0 0,1-1 1 0 0,-1 1 0 0 0,1 0-1 0 0,-1 0 1 0 0,1 0 0 0 0,0 0-1 0 0,0 0 1 0 0,0 0-1 0 0,0 1 1 0 0,0-1 0 0 0,0 1-1 0 0,0 0 1 0 0,0 0-1 0 0,1 0 1 0 0,-1 1 0 0 0,0-1-1 0 0,1 1 1 0 0,-1 0-1 0 0,1-1 1 0 0,1 2-22 0 0,0-1 43 0 0,-1 0 0 0 0,0 1 0 0 0,0 0 0 0 0,0 0-1 0 0,0 0 1 0 0,0 1 0 0 0,0-1 0 0 0,0 1 0 0 0,0 0 0 0 0,-1 0 0 0 0,1 0 0 0 0,-1 1 0 0 0,1-1 0 0 0,-1 1-1 0 0,0 0 1 0 0,0 0 0 0 0,0 0 0 0 0,0 0 0 0 0,-1 0 0 0 0,1 1 0 0 0,0 1-43 0 0,3 6 13 0 0,-1 0 0 0 0,0 0 1 0 0,-1 1-1 0 0,-1-1 0 0 0,0 1 1 0 0,0 0-1 0 0,0 5-13 0 0,2 23 68 0 0,-1 22-68 0 0,-4-53 0 0 0,-2 52-1758 0 0,1-42-7035 0 0</inkml:trace>
  <inkml:trace contextRef="#ctx0" brushRef="#br0" timeOffset="12199.586">2646 1979 11520 0 0,'-2'-6'215'0'0,"-1"0"0"0"0,1 1 0 0 0,0-1 0 0 0,1 0 0 0 0,-1 0 0 0 0,0-5-215 0 0,-1-7 1837 0 0,-3 1 3617 0 0,7 20-3019 0 0,9 21 2011 0 0,22 59-3078 0 0,2 11-452 0 0,15 46 129 0 0,-6 35-804 0 0,-16-60 78 0 0,7 5-319 0 0,14 33 173 0 0,22 76 369 0 0,-42-132-356 0 0,-6-29-95 0 0,-18-59-58 0 0,0 0 0 0 0,0 0 1 0 0,1 0-1 0 0,0-1 1 0 0,0 0-1 0 0,3 2-33 0 0,-8-10 1 0 0,0 1 0 0 0,1-1 1 0 0,-1 0-1 0 0,0 1 0 0 0,1-1 0 0 0,-1 0 0 0 0,0 1 1 0 0,1-1-1 0 0,-1 0 0 0 0,0 0 0 0 0,1 1 0 0 0,-1-1 0 0 0,1 0 1 0 0,-1 0-1 0 0,1 0 0 0 0,-1 1 0 0 0,1-1 0 0 0,-1 0 1 0 0,0 0-1 0 0,1 0 0 0 0,-1 0 0 0 0,1 0 0 0 0,-1 0 1 0 0,1 0-1 0 0,-1 0 0 0 0,1 0 0 0 0,-1 0 0 0 0,1 0 0 0 0,-1 0 1 0 0,0-1-1 0 0,1 1 0 0 0,-1 0 0 0 0,1 0 0 0 0,-1 0 1 0 0,1-1-1 0 0,-1 1 0 0 0,0 0 0 0 0,1 0 0 0 0,-1-1 1 0 0,0 1-1 0 0,1 0 0 0 0,-1-1 0 0 0,0 1 0 0 0,1 0 0 0 0,-1-1 1 0 0,0 1-1 0 0,0-1 0 0 0,1 1-1 0 0,10-22 75 0 0,-10 19-71 0 0,10-23-5 0 0,-1-1 0 0 0,0-4 1 0 0,23-102 11 0 0,-31 126-9 0 0,24-135 192 0 0,-5-12-194 0 0,-13 86 48 0 0,-3 35-39 0 0,16-125 297 0 0,27-91-306 0 0,-31 174 0 0 0,-2 11 0 0 0,19-54 0 0 0,-5 32 0 0 0,-27 81 0 0 0,1-3 0 0 0,0 1 0 0 0,0-1 0 0 0,-1 0 0 0 0,0 0 0 0 0,-1 0 0 0 0,1-5 0 0 0,0 4-5776 0 0,-2 9 3696 0 0</inkml:trace>
  <inkml:trace contextRef="#ctx0" brushRef="#br0" timeOffset="12560.232">3570 1697 21967 0 0,'0'0'498'0'0,"20"25"3090"0"0,47 59-1733 0 0,29 40-1600 0 0,-46-42-1069 0 0,-41-63-2665 0 0,-6-12-5247 0 0</inkml:trace>
  <inkml:trace contextRef="#ctx0" brushRef="#br0" timeOffset="12909.781">3835 1671 21743 0 0,'0'0'496'0'0,"-16"0"1392"0"0,14 1-1816 0 0,0 0 0 0 0,0 0-1 0 0,0 0 1 0 0,1 0 0 0 0,-1 0 0 0 0,0 0-1 0 0,0 1 1 0 0,1-1 0 0 0,-1 1-1 0 0,1 0 1 0 0,-1-1 0 0 0,1 1 0 0 0,0 0-1 0 0,-1 0 1 0 0,1-1 0 0 0,0 1-1 0 0,0 0 1 0 0,0 2-72 0 0,-3 5 699 0 0,1 1 0 0 0,0 0 0 0 0,-1 6-699 0 0,-1 7 533 0 0,-9 29-576 0 0,3 1 0 0 0,2 1 0 0 0,3 0 0 0 0,2 2 43 0 0,-3 16-2086 0 0,6-64 382 0 0,-1-3-79 0 0</inkml:trace>
  <inkml:trace contextRef="#ctx0" brushRef="#br0" timeOffset="13243.037">3557 1993 20791 0 0,'0'0'952'0'0,"0"0"-20"0"0,0 0-486 0 0,9-9 2435 0 0,13-1-2077 0 0,-1 1-1 0 0,1 1 1 0 0,1 1 0 0 0,21-5-804 0 0,2 0 526 0 0,90-26-2940 0 0,-116 33 1124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1:40.523"/>
    </inkml:context>
    <inkml:brush xml:id="br0">
      <inkml:brushProperty name="width" value="0.05" units="cm"/>
      <inkml:brushProperty name="height" value="0.05" units="cm"/>
      <inkml:brushProperty name="color" value="#004F8B"/>
    </inkml:brush>
    <inkml:brush xml:id="br1">
      <inkml:brushProperty name="width" value="0.05" units="cm"/>
      <inkml:brushProperty name="height" value="0.05" units="cm"/>
      <inkml:brushProperty name="color" value="#E71224"/>
    </inkml:brush>
    <inkml:brush xml:id="br2">
      <inkml:brushProperty name="width" value="0.05" units="cm"/>
      <inkml:brushProperty name="height" value="0.05" units="cm"/>
      <inkml:brushProperty name="color" value="#F6630D"/>
    </inkml:brush>
    <inkml:brush xml:id="br3">
      <inkml:brushProperty name="width" value="0.05" units="cm"/>
      <inkml:brushProperty name="height" value="0.05" units="cm"/>
      <inkml:brushProperty name="color" value="#FFC114"/>
    </inkml:brush>
    <inkml:brush xml:id="br4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389 331 6448 0 0,'0'0'498'0'0,"-6"20"3317"0"0,7-15-2704 0 0,0 1 0 0 0,0-1 0 0 0,0 0 0 0 0,0 0 0 0 0,1 0 0 0 0,1 3-1111 0 0,0-1 477 0 0,-1 0 0 0 0,0 0-1 0 0,0 0 1 0 0,-1 1-477 0 0,3 42 1694 0 0,-3 1-1 0 0,-2 0 0 0 0,-3 11-1693 0 0,0-8 581 0 0,3 0-1 0 0,4 40-580 0 0,3 8 758 0 0,-3-37-332 0 0,31 591 1526 0 0,-34-465-1443 0 0,-2-23-267 0 0,0-51-110 0 0,2 193 369 0 0,9-11-288 0 0,2 146 118 0 0,-10-270-285 0 0,-2 188 113 0 0,-7 186 132 0 0,5 6-291 0 0,4-347 0 0 0,-1 230 0 0 0,-10-17 135 0 0,11-294 59 0 0,-5 234-472 0 0,2-122 307 0 0,2-163-45 0 0,0 362 25 0 0,2-341-602 0 0,4-108-2528 0 0,-1-2 1474 0 0</inkml:trace>
  <inkml:trace contextRef="#ctx0" brushRef="#br0" timeOffset="5603.679">410 375 11056 0 0,'0'0'505'0'0,"0"0"-9"0"0,0 0-211 0 0,0 0 285 0 0,0 0 155 0 0,0 0 38 0 0,0 0-30 0 0,18-11 1492 0 0,-12 10-2060 0 0,-1 0-1 0 0,1 0 0 0 0,0 0 1 0 0,-1 0-1 0 0,1 1 1 0 0,0 0-1 0 0,0 0 1 0 0,-1 1-1 0 0,1 0 1 0 0,1 0-165 0 0,14 1 563 0 0,40 2 400 0 0,-22 0-472 0 0,1-3 0 0 0,23-2-491 0 0,326-17 2256 0 0,-155 21-1676 0 0,53-2-640 0 0,-77-12 76 0 0,36-2 442 0 0,4 12-458 0 0,-9 2 14 0 0,73-13 143 0 0,1 0 758 0 0,219-9-479 0 0,-522 21-408 0 0,250-6 100 0 0,-157 1-144 0 0,0-1 0 0 0,-44 6-44 0 0,-16 1-56 0 0,-22 1-2684 0 0,-19 0-5655 0 0</inkml:trace>
  <inkml:trace contextRef="#ctx0" brushRef="#br0" timeOffset="8367.511">4435 283 4144 0 0,'0'0'319'0'0,"-9"17"3688"0"0,2-3-2738 0 0,1 0 0 0 0,0 0 0 0 0,1 0 0 0 0,0 1 0 0 0,1 0 0 0 0,1 0 0 0 0,0 0 0 0 0,1 3-1269 0 0,-1 15 976 0 0,2 0 0 0 0,1-1 0 0 0,2 11-976 0 0,2 103 3201 0 0,-10 71-3201 0 0,6-217 0 0 0,-2 42 492 0 0,-2 302 1520 0 0,7-220-1228 0 0,-12 107-784 0 0,5-142 309 0 0,7 58-309 0 0,0-20 230 0 0,-5-39-161 0 0,2 47-5 0 0,-1 10-21 0 0,0-54-22 0 0,8 264 163 0 0,1 2 24 0 0,0-11-107 0 0,0 112 54 0 0,-8-178 37 0 0,16 42-192 0 0,-11-199 227 0 0,-6 29-227 0 0,0-6 64 0 0,5-57 99 0 0,5 19-163 0 0,-1-20 146 0 0,-3 19-146 0 0,-7 17 115 0 0,1-1-63 0 0,6 4-52 0 0,-4-109 25 0 0,-1 148-17 0 0,-1-70 101 0 0,1-57-69 0 0,-1 26 36 0 0,3 1 0 0 0,7 31-76 0 0,0-15 196 0 0,-3 7-196 0 0,-5-65 7 0 0,9 72 127 0 0,-4-41-76 0 0,-4-29-67 0 0,-2 0 1 0 0,-1 1-1 0 0,-1-1 0 0 0,-4 19 9 0 0,-10 64-53 0 0,8-55 182 0 0,3-31-95 0 0,0 18-34 0 0,0 11 95 0 0,2-22-9 0 0,0 19-86 0 0,2-12 59 0 0,-4 19-59 0 0,-1 3 69 0 0,3-25-69 0 0,1-17 0 0 0,1-1 0 0 0,1 1 0 0 0,0 0 0 0 0,2 15 0 0 0,-1-27-501 0 0,0 0 701 0 0,0 0 0 0 0,0-1 0 0 0,0 1 0 0 0,0 0 0 0 0,1 0-200 0 0,6 6-2149 0 0,5-5-5935 0 0,-6-5-1285 0 0</inkml:trace>
  <inkml:trace contextRef="#ctx0" brushRef="#br0" timeOffset="9485.234">604 7482 7368 0 0,'-28'-3'922'0'0,"-14"-7"1383"0"0,5 0-918 0 0,35 10-1054 0 0,0 0-1 0 0,0-1 0 0 0,-1 1 0 0 0,1 0 0 0 0,0 0 1 0 0,0 0-1 0 0,0 1 0 0 0,-1-1 0 0 0,1 0 1 0 0,0 1-1 0 0,0 0-332 0 0,1-1 225 0 0,1 0-7 0 0,0 0 16 0 0,0 0 79 0 0,0 0 37 0 0,15 6 1360 0 0,8-6-681 0 0,0 0 0 0 0,0-1 0 0 0,12-3-1029 0 0,27-2 695 0 0,203-16 296 0 0,31-1-345 0 0,-154 18-313 0 0,189-2-17 0 0,10-1-189 0 0,-70 2 728 0 0,56 13-855 0 0,-215 0 92 0 0,251 19 30 0 0,29-3-43 0 0,-339-21-82 0 0,210 11 295 0 0,-165-10-205 0 0,54 1 32 0 0,-130-4-197 0 0,257 0-1019 0 0,-266 0 578 0 0</inkml:trace>
  <inkml:trace contextRef="#ctx0" brushRef="#br0" timeOffset="13443.865">13 3882 17791 0 0,'-12'-10'2082'0'0,"12"10"-1413"0"0,0 0 224 0 0,0 0 41 0 0,0 0-117 0 0,0 1-786 0 0,1 0-1 0 0,-1 1 1 0 0,0-1-1 0 0,1 0 1 0 0,-1 1 0 0 0,0-1-1 0 0,0 0 1 0 0,0 1-1 0 0,0-1 1 0 0,0 2-31 0 0,0 1 86 0 0,16 77 1043 0 0,-4 1 1 0 0,-3 4-1130 0 0,-9-81-60 0 0,1 9 397 0 0,-5-23 242 0 0,-7-38-174 0 0,3 0 0 0 0,0-20-405 0 0,5 46 0 0 0,1-1 0 0 0,1 0 0 0 0,1 1 0 0 0,1-1 0 0 0,1 0 0 0 0,1 0 0 0 0,-2 17 8 0 0,0 0-1 0 0,1 0 1 0 0,0 1 0 0 0,0-1-1 0 0,0 0 1 0 0,0 1 0 0 0,1 0-1 0 0,0-1 1 0 0,0 1 0 0 0,0 0-1 0 0,2-2-7 0 0,-4 5 2 0 0,1 0 1 0 0,-1 0-1 0 0,0 0 0 0 0,0 0 1 0 0,0 0-1 0 0,1 0 0 0 0,-1 0 0 0 0,1 1 1 0 0,-1-1-1 0 0,1 0 0 0 0,-1 1 0 0 0,1-1 1 0 0,-1 1-1 0 0,1 0 0 0 0,-1-1 0 0 0,1 1 1 0 0,-1 0-1 0 0,1 0 0 0 0,0 0 1 0 0,-1 0-1 0 0,1 0 0 0 0,-1 0 0 0 0,1 1 1 0 0,-1-1-1 0 0,1 1 0 0 0,-1-1 0 0 0,1 1 1 0 0,-1-1-1 0 0,1 1 0 0 0,-1 0 1 0 0,1-1-1 0 0,-1 1 0 0 0,0 0 0 0 0,0 0 1 0 0,1 0-1 0 0,-1 0 0 0 0,1 1-2 0 0,2 3 0 0 0,1 0 0 0 0,-1 1 0 0 0,1-1 0 0 0,-2 1 0 0 0,1 0 0 0 0,-1 0 0 0 0,1 0 0 0 0,-2 1 0 0 0,1-1 0 0 0,-1 1 0 0 0,0-1 0 0 0,0 3 0 0 0,2 7 0 0 0,-1-1 0 0 0,-1 1 0 0 0,-1 0 0 0 0,0 12 0 0 0,4 91 219 0 0,-5-118-195 0 0,0-1-103 0 0,0-14-93 0 0,0-25 177 0 0,1-1 1 0 0,2 1-1 0 0,2 0 0 0 0,9-34-5 0 0,-11 61 105 0 0,1 1-1 0 0,0-1 0 0 0,1 1 0 0 0,1-1-104 0 0,-5 9-2 0 0,1-1 1 0 0,0 1 0 0 0,0 0-1 0 0,0 0 1 0 0,1 0 0 0 0,-1 0-1 0 0,1 0 1 0 0,-1 1 0 0 0,1-1-1 0 0,0 1 1 0 0,0-1 0 0 0,0 1-1 0 0,0 0 1 0 0,1 0-1 0 0,0 0 2 0 0,-3 2 59 0 0,-1 0-1 0 0,1-1 0 0 0,0 1 0 0 0,0 0 1 0 0,0 0-1 0 0,-1 0 0 0 0,1 0 1 0 0,0 0-1 0 0,0 0 0 0 0,-1 0 0 0 0,1 0 1 0 0,0 0-1 0 0,0 0 0 0 0,0 0 0 0 0,-1 0 1 0 0,1 1-1 0 0,0-1 0 0 0,0 0 0 0 0,-1 0 1 0 0,1 1-1 0 0,0-1 0 0 0,-1 1 0 0 0,1-1 1 0 0,0 1-59 0 0,0 0 25 0 0,0 0 1 0 0,1 1-1 0 0,-1-1 1 0 0,0 1-1 0 0,0-1 1 0 0,0 1-1 0 0,0 0 1 0 0,0-1 0 0 0,-1 1-1 0 0,1 1-25 0 0,2 6-68 0 0,0 0 0 0 0,-1 0-1 0 0,-1 0 1 0 0,0 2 68 0 0,0-7 101 0 0,6 65-6 0 0,-4 62-95 0 0,-1-44 22 0 0,-2-59-1896 0 0,1 1-4466 0 0,0-4-2893 0 0</inkml:trace>
  <inkml:trace contextRef="#ctx0" brushRef="#br0" timeOffset="15122.981">2188 35 11520 0 0,'0'0'886'0'0,"0"2"-351"0"0,-4 4 549 0 0,1 3 66 0 0,0 0 1 0 0,1 0 0 0 0,0 1-1 0 0,0-1 1 0 0,1 0-1 0 0,0 2-1150 0 0,-1 59 870 0 0,3-48-405 0 0,-1-8-376 0 0,1-1-1 0 0,1 0 0 0 0,0 0 0 0 0,1-1 0 0 0,0 1 0 0 0,1 0 1 0 0,3 6-89 0 0,-6-18 238 0 0,-1-1 28 0 0,0-1-213 0 0,1 1 1 0 0,-1 0-1 0 0,0 0 1 0 0,1-1-1 0 0,-1 1 1 0 0,0-1-1 0 0,0 1 1 0 0,1 0-1 0 0,-1-1 1 0 0,0 1-1 0 0,0 0 1 0 0,0-1-1 0 0,1 1 1 0 0,-1-1-1 0 0,0 1 1 0 0,0-1-1 0 0,0 1 1 0 0,0-1-1 0 0,0 1 1 0 0,0 0-1 0 0,0-1 1 0 0,0 1-1 0 0,0-1 1 0 0,0 1-1 0 0,0-1 1 0 0,0 1-54 0 0,-1-14 589 0 0,-3-24 18 0 0,0 12-464 0 0,2 0 0 0 0,1 0 0 0 0,1-10-143 0 0,0 27 15 0 0,1 1 0 0 0,0-1 0 0 0,1 1 0 0 0,0-1 1 0 0,1 1-1 0 0,-1-1 0 0 0,1 1 0 0 0,1 0 1 0 0,0 1-1 0 0,0-1 0 0 0,0 0 0 0 0,2 0-15 0 0,-4 5 35 0 0,0 1-1 0 0,-1 0 1 0 0,1 0 0 0 0,0 0-1 0 0,0 1 1 0 0,0-1-1 0 0,0 0 1 0 0,0 1 0 0 0,0-1-1 0 0,0 1 1 0 0,1 0 0 0 0,-1-1-1 0 0,1 1 1 0 0,-1 0-1 0 0,1 1 1 0 0,-1-1 0 0 0,1 0-1 0 0,-1 1 1 0 0,1-1-1 0 0,0 1 1 0 0,-1 0 0 0 0,1 0-1 0 0,0 0 1 0 0,-1 0-1 0 0,1 1 1 0 0,-1-1 0 0 0,1 1-1 0 0,0-1 1 0 0,-1 1-1 0 0,1 0 1 0 0,-1 0 0 0 0,0 0-35 0 0,3 1 48 0 0,-1 0 1 0 0,0 1-1 0 0,1-1 1 0 0,-1 1-1 0 0,0 0 1 0 0,-1 0-1 0 0,1 0 1 0 0,-1 1-1 0 0,1-1 1 0 0,-1 1-1 0 0,0 0 1 0 0,0 0-1 0 0,-1 0 1 0 0,1 0-1 0 0,-1 1 1 0 0,0-1-1 0 0,0 1-48 0 0,5 19 80 0 0,-1 0 0 0 0,-1 1 0 0 0,-2 0 0 0 0,0 0 0 0 0,-1 0 0 0 0,-2 13-80 0 0,3 32 47 0 0,-1-57-927 0 0,1 0-331 0 0</inkml:trace>
  <inkml:trace contextRef="#ctx0" brushRef="#br0" timeOffset="22354.132">2061 5773 13824 0 0,'0'0'1061'0'0,"-6"-3"-772"0"0,6 3 6915 0 0,93-13-4773 0 0,1 4 0 0 0,-1 5 0 0 0,44 5-2431 0 0,79 8-34 0 0,-28 0-37 0 0,-159-9-895 0 0,1-1 0 0 0,27-6 966 0 0,19-7-9423 0 0,-75 14 7250 0 0,-1 0-9 0 0</inkml:trace>
  <inkml:trace contextRef="#ctx0" brushRef="#br0" timeOffset="23068.494">2149 5754 23039 0 0,'-20'0'2507'0'0,"18"0"-2492"0"0,2-1-15 0 0,-1 1 1 0 0,1 0-1 0 0,0 0 0 0 0,-1 0 1 0 0,1 0-1 0 0,-1 0 0 0 0,1 0 0 0 0,0 0 1 0 0,-1 0-1 0 0,1 0 0 0 0,-1 0 1 0 0,1 0-1 0 0,-1 0 0 0 0,1 1 0 0 0,0-1 1 0 0,-1 0-1 0 0,1 0 0 0 0,-1 0 1 0 0,1 1-1 0 0,0-1 0 0 0,-1 0 0 0 0,1 1 15 0 0,0-1-1 0 0,0 1 1 0 0,0-1-1 0 0,0 1 0 0 0,0-1 1 0 0,1 1-1 0 0,-1-1 1 0 0,0 1-1 0 0,0-1 1 0 0,0 1-1 0 0,0-1 1 0 0,1 0-1 0 0,-1 1 1 0 0,0-1-1 0 0,1 1 0 0 0,-1-1 1 0 0,0 0-1 0 0,1 1 1 0 0,-1-1-1 0 0,0 0 1 0 0,1 1-1 0 0,-1-1 1 0 0,1 0-1 0 0,-1 1 0 0 0,0-1 1 0 0,1 0-1 0 0,0 0-14 0 0,-1 0 53 0 0,12 8 365 0 0,1-1 1 0 0,0 0-1 0 0,0-1 0 0 0,1 0 1 0 0,2-1-419 0 0,30 14 514 0 0,32 19 86 0 0,-3 3-1 0 0,66 48-599 0 0,-128-79 14 0 0,0 0-1 0 0,-2 1 1 0 0,1 1-1 0 0,-1 0 1 0 0,-1 0-1 0 0,0 1 1 0 0,-1 1-1 0 0,0-1 1 0 0,-1 1-1 0 0,0 1 1 0 0,-2 0 0 0 0,1 0-1 0 0,1 9-13 0 0,-7-20 8 0 0,0 0 0 0 0,0 1 0 0 0,0-1 0 0 0,-1 1 0 0 0,0-1 0 0 0,0 0 0 0 0,0 1-1 0 0,0-1 1 0 0,-1 1 0 0 0,0-1 0 0 0,0 0 0 0 0,0 1 0 0 0,0-1 0 0 0,-1 0 0 0 0,1 0 0 0 0,-1 0 0 0 0,0 0 0 0 0,0 0 0 0 0,-1 0 0 0 0,1 0 0 0 0,-2 0-8 0 0,-7 10 61 0 0,-1-2 1 0 0,0 1 0 0 0,-1-2 0 0 0,-13 10-62 0 0,0 0 35 0 0,-137 105 367 0 0,94-76-39 0 0,3 3 0 0 0,-17 21-363 0 0,63-56 133 0 0,13-12-67 0 0,-1 1-1 0 0,1 1 1 0 0,0-1-1 0 0,0 1 0 0 0,1 0 1 0 0,0 1-1 0 0,0 1-65 0 0,5-9 0 0 0,1-1 1 0 0,0 0-1 0 0,0 1 1 0 0,0-1-1 0 0,0 1 0 0 0,0-1 1 0 0,-1 1-1 0 0,1-1 0 0 0,0 1 1 0 0,0-1-1 0 0,0 1 0 0 0,0-1 1 0 0,0 1-1 0 0,0-1 1 0 0,0 1-1 0 0,0-1 0 0 0,1 0 1 0 0,-1 1-1 0 0,0-1 0 0 0,0 1 1 0 0,0-1-1 0 0,0 1 1 0 0,1-1-1 0 0,-1 1 0 0 0,0-1 1 0 0,0 0-1 0 0,1 1 0 0 0,12 7 22 0 0,16 0 10 0 0,54 1 48 0 0,-1-3 1 0 0,47-4-81 0 0,-53-1 28 0 0,143 4-17 0 0,7 10-11 0 0,-131-6 144 0 0,35-3-144 0 0,-101-9 189 0 0,-27 2-178 0 0,-1 1-11 0 0,-1-1 0 0 0,0 1 0 0 0,0 0 0 0 0,0-1 0 0 0,0 1 0 0 0,0-1 0 0 0,0 1 0 0 0,0-1 0 0 0,0 1 0 0 0,0 0 0 0 0,0-1 0 0 0,0 1 0 0 0,0-1 0 0 0,0 1 0 0 0,0-1 0 0 0,0 1 0 0 0,0 0 0 0 0,0-1 0 0 0,-1 1 0 0 0,1-1 0 0 0,0 1 0 0 0,0 0 0 0 0,0-1 0 0 0,-1 1 0 0 0,1 0 0 0 0,0-1 0 0 0,0 1 0 0 0,-1 0 0 0 0,1-1 0 0 0,0 1 0 0 0,-8-15-151 0 0,2 0 0 0 0,0 0 1 0 0,1-1-1 0 0,-2-10 151 0 0,-6-18-548 0 0,-1-11-1307 0 0,2 5-1363 0 0,5 29 818 0 0</inkml:trace>
  <inkml:trace contextRef="#ctx0" brushRef="#br0" timeOffset="23482.718">3059 5723 22895 0 0,'1'0'79'0'0,"-1"0"1"0"0,1 0-1 0 0,-1 0 0 0 0,1 0 0 0 0,-1 0 0 0 0,0 0 0 0 0,1 0 0 0 0,-1 0 1 0 0,1 0-1 0 0,-1 0 0 0 0,1 0 0 0 0,-1 0 0 0 0,1 1 0 0 0,-1-1 0 0 0,0 0 0 0 0,1 0 1 0 0,-1 0-1 0 0,1 1 0 0 0,-1-1 0 0 0,0 0 0 0 0,1 0 0 0 0,-1 1 0 0 0,0-1 1 0 0,1 0-1 0 0,-1 1 0 0 0,0-1 0 0 0,0 0 0 0 0,1 1 0 0 0,-1-1 0 0 0,0 0 0 0 0,0 1 1 0 0,1-1-1 0 0,-1 1-79 0 0,8 20-86 0 0,0-1 232 0 0,-7-17-84 0 0,1 0 1 0 0,-1 0-1 0 0,0 0 0 0 0,0 0 0 0 0,-1 1 0 0 0,1-1 0 0 0,-1 1-62 0 0,6 18 236 0 0,-6-21-236 0 0,3 4-52 0 0,-1 0 0 0 0,0 0 0 0 0,0 0 1 0 0,-1 0-1 0 0,1 0 0 0 0,-1 1 0 0 0,0-1 0 0 0,-1 1 52 0 0,1 1 75 0 0,0-1 0 0 0,1 1 0 0 0,-1-1 0 0 0,2 3-75 0 0,3 13-1677 0 0,-4-8-4216 0 0,-3-4-2084 0 0</inkml:trace>
  <inkml:trace contextRef="#ctx0" brushRef="#br1" timeOffset="65810.729">840 722 14336 0 0,'0'0'661'0'0,"0"0"-17"0"0,0 0-260 0 0,0 0 441 0 0,0 0 242 0 0,0 0 49 0 0,0 0-20 0 0,0 0-128 0 0,0 0-59 0 0,0 0-12 0 0,0 0-81 0 0,-5 13 280 0 0,2 4-298 0 0,1-1-1 0 0,1 1 1 0 0,0 0-1 0 0,1 13-797 0 0,-1 27 601 0 0,1-49-574 0 0,-1 2 121 0 0,0 1 0 0 0,0 0 1 0 0,-1-1-1 0 0,-1 0 1 0 0,1 1-1 0 0,-2 0-148 0 0,3-9 18 0 0,1-1-1 0 0,-1 1 1 0 0,0-1 0 0 0,1 1-1 0 0,-1-1 1 0 0,0 1 0 0 0,0-1-1 0 0,0 1 1 0 0,0-1 0 0 0,0 0-1 0 0,-1 0 1 0 0,1 0 0 0 0,0 0-1 0 0,-1 0 1 0 0,1 0-1 0 0,0 0 1 0 0,-1 0 0 0 0,1 0-1 0 0,-1 0 1 0 0,1-1 0 0 0,-1 1-1 0 0,0-1 1 0 0,1 1 0 0 0,-1-1-1 0 0,0 0 1 0 0,1 1 0 0 0,-1-1-1 0 0,0 0 1 0 0,1 0 0 0 0,-1 0-1 0 0,0 0 1 0 0,1-1 0 0 0,-1 1-1 0 0,0 0 1 0 0,1-1 0 0 0,-1 1-1 0 0,0-1 1 0 0,1 0 0 0 0,-1 1-1 0 0,1-1 1 0 0,-1 0-18 0 0,0 0-1 0 0,0 0 0 0 0,0-1 1 0 0,0 1-1 0 0,0 0 0 0 0,0-1 0 0 0,1 1 1 0 0,-1-1-1 0 0,1 0 0 0 0,-1 1 0 0 0,1-1 0 0 0,-1 0 1 0 0,1 0-1 0 0,-1-1 1 0 0,-12-31-14 0 0,2 6 19 0 0,-4-2 6 0 0,-9-27-11 0 0,20 42 108 0 0,5 14-102 0 0,0 0 0 0 0,0 0 1 0 0,0 0-1 0 0,0 0 1 0 0,0 0-1 0 0,0 0 0 0 0,0 0 1 0 0,0 1-1 0 0,0-1 0 0 0,0 0 1 0 0,0 0-1 0 0,1 0 1 0 0,-1 0-1 0 0,0 0 0 0 0,1 1 1 0 0,-1-1-1 0 0,0 0 0 0 0,1 0 1 0 0,-1 0-1 0 0,1 1 0 0 0,0-1-6 0 0,3-2 60 0 0,1 1-1 0 0,-1-1 1 0 0,1 1-1 0 0,0 0 1 0 0,0 1-1 0 0,0-1 1 0 0,3 1-60 0 0,1-2 81 0 0,39-10 180 0 0,-1 0 438 0 0,27-12-699 0 0,-51 15-17 0 0,1 2 0 0 0,0 1 1 0 0,0 0-1 0 0,2 2 17 0 0,27-10-5314 0 0,-46 13 3052 0 0</inkml:trace>
  <inkml:trace contextRef="#ctx0" brushRef="#br1" timeOffset="66222.159">989 879 3680 0 0,'0'0'167'0'0,"0"0"566"0"0,0 0 2275 0 0,1 5 9516 0 0,2 8-8327 0 0,-1-8-3914 0 0,0 0 0 0 0,0 0 0 0 0,-1 0 0 0 0,0 0 0 0 0,0 0 0 0 0,0 0 0 0 0,-1 0 0 0 0,1 1 0 0 0,-1 4-283 0 0,-2 10 1624 0 0,0 0 0 0 0,-1 0-1624 0 0,-1 12 711 0 0,2-20-788 0 0,0 18-616 0 0,2-28 617 0 0,0-1-1 0 0,0 1 1 0 0,0-1-1 0 0,0 1 0 0 0,1-1 1 0 0,-1 1-1 0 0,0-1 1 0 0,1 0-1 0 0,-1 1 0 0 0,1-1 1 0 0,0 0-1 0 0,0 1 1 0 0,-1-1-1 0 0,1 0 0 0 0,0 0 1 0 0,0 0-1 0 0,1 1 77 0 0,3 3-2024 0 0</inkml:trace>
  <inkml:trace contextRef="#ctx0" brushRef="#br2" timeOffset="73896.306">1501 1463 11024 0 0,'0'0'505'0'0,"0"0"-9"0"0,0 0-148 0 0,0 0 548 0 0,0 0 273 0 0,0 0 58 0 0,0 0-39 0 0,4 13 1542 0 0,-1-2-2221 0 0,-2 0 0 0 0,0 1 0 0 0,0-1 0 0 0,-1 1 0 0 0,0-1 0 0 0,-1 1 0 0 0,-1 6-509 0 0,-1 30 853 0 0,3-35-685 0 0,0 4 9 0 0,0-1-1 0 0,-2 8-176 0 0,1-19 49 0 0,1-1-1 0 0,-1 1 0 0 0,0-1 0 0 0,-1 0 0 0 0,1 1 0 0 0,-1-1 0 0 0,0 0 0 0 0,0 0 1 0 0,0 0-1 0 0,-1 0 0 0 0,0 1-48 0 0,3-5 24 0 0,-1 0 0 0 0,0 1 1 0 0,1-1-1 0 0,-1 1 0 0 0,0-1 1 0 0,0 0-1 0 0,1 1 0 0 0,-1-1 1 0 0,0 0-1 0 0,0 0 0 0 0,1 1 0 0 0,-1-1 1 0 0,0 0-1 0 0,0 0 0 0 0,1 0 1 0 0,-1 0-1 0 0,0 0 0 0 0,0 0 1 0 0,0 0-1 0 0,1-1 0 0 0,-1 1 0 0 0,0 0 1 0 0,0 0-1 0 0,1 0 0 0 0,-1-1 1 0 0,0 1-1 0 0,0 0 0 0 0,1-1 0 0 0,-1 1 1 0 0,0-1-1 0 0,1 1 0 0 0,-1-1-24 0 0,-3-1 82 0 0,1-1 1 0 0,-1 0-1 0 0,1 1 0 0 0,-1-1 0 0 0,0-2-82 0 0,-6-5-1 0 0,1 0 1 0 0,1-1-1 0 0,0 0 0 0 0,1 0 1 0 0,0 0-1 0 0,0-1 0 0 0,1 0 1 0 0,1-1-1 0 0,0 1 0 0 0,0-2 1 0 0,-2-6 22 0 0,-2-13 69 0 0,8 31-83 0 0,1 0-1 0 0,0-1 1 0 0,0 1 0 0 0,0 0-1 0 0,0 0 1 0 0,0 0 0 0 0,0 0-1 0 0,0 0 1 0 0,1 0 0 0 0,-1 0-1 0 0,1 0 1 0 0,0 0 0 0 0,0 0-1 0 0,0-1-7 0 0,3-8 338 0 0,-3 10-286 0 0,-1 0 1 0 0,0 0-1 0 0,1 0 1 0 0,-1 0-1 0 0,0 0 0 0 0,1 0 1 0 0,-1 0-1 0 0,1 0 1 0 0,0 0-1 0 0,-1 1 1 0 0,1-1-1 0 0,-1 0 0 0 0,1 0 1 0 0,0 1-1 0 0,0-1 1 0 0,-1 0-1 0 0,1 1 1 0 0,0-1-1 0 0,0 1 0 0 0,0-1 1 0 0,0 1-1 0 0,0 0 1 0 0,0-1-1 0 0,0 1-52 0 0,16-5 250 0 0,0 1 1 0 0,0 1-1 0 0,1 1 0 0 0,-1 0 1 0 0,10 1-251 0 0,22-3 636 0 0,79-15-396 0 0,-92 10-2652 0 0,-1-4-3411 0 0,-26 10 3792 0 0,-8 3-6550 0 0</inkml:trace>
  <inkml:trace contextRef="#ctx0" brushRef="#br2" timeOffset="74453.342">1671 1698 17247 0 0,'0'0'794'0'0,"0"0"-22"0"0,0 0-331 0 0,0 0 444 0 0,0 0 253 0 0,0 0 50 0 0,13-17 3010 0 0,-9 15-3968 0 0,0-1 0 0 0,1 1 0 0 0,-1 1 0 0 0,1-1 0 0 0,-1 1 0 0 0,1-1 0 0 0,0 1 0 0 0,-1 1-230 0 0,-2-1 49 0 0,0 1 0 0 0,0 0 0 0 0,0-1 0 0 0,0 1 0 0 0,0 0 0 0 0,1 0-1 0 0,-1 1 1 0 0,0-1 0 0 0,0 0 0 0 0,0 1 0 0 0,-1-1 0 0 0,1 1 0 0 0,0 0 0 0 0,0-1 0 0 0,0 1 0 0 0,0 0 0 0 0,0 0 0 0 0,-1 0-1 0 0,2 1-48 0 0,-2 0 44 0 0,0-1-1 0 0,0 0 0 0 0,0 1 1 0 0,0-1-1 0 0,-1 1 0 0 0,1-1 1 0 0,-1 1-1 0 0,1-1 0 0 0,-1 1 0 0 0,1-1 1 0 0,-1 1-1 0 0,0 0 0 0 0,0-1 1 0 0,0 1-1 0 0,0-1 0 0 0,0 1 1 0 0,0 0-1 0 0,0-1 0 0 0,0 1 1 0 0,-1 0-44 0 0,-9 34 280 0 0,8-31-188 0 0,-1 3 7 0 0,-19 48 57 0 0,19-50-127 0 0,0 0 0 0 0,0 0 0 0 0,0-1 0 0 0,-1 0 0 0 0,0 0 0 0 0,0 0 0 0 0,0 0 0 0 0,-1 0-29 0 0,5-5 7 0 0,-1 1 0 0 0,1-1 1 0 0,-1 0-1 0 0,1 0 1 0 0,0 0-1 0 0,0 1 0 0 0,-1-1 1 0 0,1 0-1 0 0,0 0 0 0 0,-1 1 1 0 0,1-1-1 0 0,0 0 1 0 0,0 1-1 0 0,0-1 0 0 0,-1 0 1 0 0,1 1-1 0 0,0-1 0 0 0,0 1 1 0 0,0-1-1 0 0,0 0 1 0 0,0 1-1 0 0,0-1 0 0 0,0 0 1 0 0,0 1-1 0 0,0-1 0 0 0,0 1 1 0 0,0-1-1 0 0,0 0 1 0 0,0 1-1 0 0,0-1 0 0 0,0 1 1 0 0,0-1-1 0 0,0 0 0 0 0,0 1 1 0 0,0-1-1 0 0,0 0 1 0 0,1 1-8 0 0,0 0 45 0 0,-1-1 1 0 0,1 1 0 0 0,0 0 0 0 0,1-1 0 0 0,-1 1 0 0 0,0 0 0 0 0,0-1 0 0 0,0 1 0 0 0,0-1 0 0 0,0 0-1 0 0,0 1 1 0 0,1-1-46 0 0,36 4 786 0 0,-20-5-786 0 0,0-1 0 0 0,1 0 0 0 0,11-5 0 0 0,15-1 0 0 0,-36 7-1594 0 0,0 0 0 0 0,1 1 1 0 0,6 1 1593 0 0,6 0-5355 0 0,-17-1-4380 0 0</inkml:trace>
  <inkml:trace contextRef="#ctx0" brushRef="#br3" timeOffset="86773.546">3910 3281 5528 0 0,'0'0'422'0'0,"-1"-2"-1169"0"0,-1-5 17551 0 0,-1 45-14562 0 0,2 15-1417 0 0,1-31-256 0 0,-1 0-1 0 0,-2 11-568 0 0,1 22 402 0 0,0-48-346 0 0,1 0 1 0 0,-1 1-1 0 0,0-1 1 0 0,0 0-1 0 0,-4 6-56 0 0,5-11 31 0 0,0 1 0 0 0,0-1 0 0 0,0 0 1 0 0,-1 0-1 0 0,1 1 0 0 0,-1-1 0 0 0,0 0 0 0 0,0-1 0 0 0,1 1 0 0 0,-1 0 0 0 0,0 0 1 0 0,0-1-1 0 0,-1 1 0 0 0,1-1 0 0 0,0 0 0 0 0,0 0 0 0 0,-1 0 0 0 0,0 1-31 0 0,1-2 24 0 0,1 0-1 0 0,-1-1 1 0 0,0 1 0 0 0,1 0-1 0 0,-1 0 1 0 0,1-1 0 0 0,-1 1-1 0 0,0-1 1 0 0,1 1 0 0 0,-1-1-1 0 0,1 0 1 0 0,0 1 0 0 0,-1-1-1 0 0,1 0 1 0 0,0 0 0 0 0,-1 0-1 0 0,1 0 1 0 0,0 0 0 0 0,0-1-1 0 0,0 1 1 0 0,-1-1-24 0 0,-3-4 72 0 0,-1 0 1 0 0,1-1 0 0 0,-3-5-73 0 0,1 1 9 0 0,0-1 0 0 0,1-1 0 0 0,0 1 0 0 0,1-1 0 0 0,0 0 0 0 0,1 0-1 0 0,1-1 1 0 0,0 1 0 0 0,1-1 0 0 0,0 1 0 0 0,1-1 0 0 0,1 0 0 0 0,0 0 0 0 0,2-13-9 0 0,-2 26 18 0 0,1-1 0 0 0,-1 1 0 0 0,0-1-1 0 0,1 1 1 0 0,0-1 0 0 0,-1 1 0 0 0,1-1 0 0 0,0 1-1 0 0,0 0 1 0 0,-1-1 0 0 0,1 1 0 0 0,0 0 0 0 0,1 0 0 0 0,-1 0-1 0 0,0 0 1 0 0,0 0 0 0 0,0 0 0 0 0,1 0 0 0 0,-1 0-1 0 0,0 0 1 0 0,1 0 0 0 0,-1 1 0 0 0,1-1 0 0 0,-1 0-18 0 0,7-1 84 0 0,0-1 0 0 0,0 1 0 0 0,0 1 0 0 0,4-1-84 0 0,4-1 189 0 0,9-3-124 0 0,53-11 1133 0 0,58-4-1198 0 0,-126 21-747 0 0,1-1-1 0 0,-1-1 1 0 0,0 0-1 0 0,1-1 1 0 0,-1 1 0 0 0,0-2-1 0 0,3-1 748 0 0,-7 2-9271 0 0</inkml:trace>
  <inkml:trace contextRef="#ctx0" brushRef="#br3" timeOffset="87296.968">4071 3445 15232 0 0,'0'0'696'0'0,"0"0"-14"0"0,0 0-281 0 0,-2 13 3769 0 0,1-7-3514 0 0,0 0 0 0 0,0 0 1 0 0,0-1-1 0 0,1 1 0 0 0,0 0 1 0 0,0 0-1 0 0,1 0 0 0 0,0-1 1 0 0,1 6-657 0 0,-2-6 318 0 0,3 11 410 0 0,-2-12-661 0 0,0 0 1 0 0,0 1-1 0 0,0-1 0 0 0,-1 1 1 0 0,1-1-1 0 0,-1 1 0 0 0,0-1 1 0 0,-1 1-1 0 0,1-1 0 0 0,-1 2-67 0 0,-2-17 868 0 0,2-7-776 0 0,2 10-45 0 0,0-1 0 0 0,1 1 0 0 0,0 0 0 0 0,1-1 0 0 0,0 1-1 0 0,0 0 1 0 0,2-3-47 0 0,-3 8 53 0 0,0-1 0 0 0,1 1 0 0 0,-1-1-1 0 0,1 1 1 0 0,0 0 0 0 0,0 0 0 0 0,0 0 0 0 0,0 0-1 0 0,1 0 1 0 0,-1 1 0 0 0,1 0 0 0 0,-1-1-1 0 0,1 1 1 0 0,0 1 0 0 0,3-2-53 0 0,-1 1 97 0 0,1 0 0 0 0,-1 0 0 0 0,1 1 0 0 0,6-1-97 0 0,-10 2 35 0 0,0-1-1 0 0,-1 1 0 0 0,1 0 1 0 0,0 0-1 0 0,0 1 0 0 0,0-1 1 0 0,-1 1-1 0 0,1-1 0 0 0,0 1 0 0 0,0 0 1 0 0,-1 0-1 0 0,3 1-34 0 0,-4-1 8 0 0,0 0 0 0 0,0 0 0 0 0,0 0 1 0 0,0 0-1 0 0,0 0 0 0 0,0 1 0 0 0,0-1 0 0 0,0 0 0 0 0,-1 0 0 0 0,1 1 0 0 0,-1-1 0 0 0,1 1 1 0 0,-1-1-1 0 0,1 0 0 0 0,-1 1 0 0 0,0-1 0 0 0,0 1-8 0 0,2 24 43 0 0,-3-11-37 0 0,0 0 0 0 0,-1 0 0 0 0,-2 4-6 0 0,-3 25-74 0 0,5-25-1400 0 0,2-12 567 0 0</inkml:trace>
  <inkml:trace contextRef="#ctx0" brushRef="#br4" timeOffset="94712.21">2194 2212 5528 0 0,'0'0'249'0'0,"0"0"-1"0"0,0 0 168 0 0,0 0 1277 0 0,0 0 578 0 0,0 0 117 0 0,0 0-209 0 0,0 0-957 0 0,0 0-419 0 0,0 0-89 0 0,0 0-76 0 0,0 0-281 0 0,17 9 286 0 0,-12-7-1867 0 0,0 1 0 0 0,1-1 0 0 0,-1 1 0 0 0,5 0 1224 0 0,0-1-1709 0 0</inkml:trace>
  <inkml:trace contextRef="#ctx0" brushRef="#br4" timeOffset="95051.751">2470 2380 3680 0 0,'0'0'167'0'0,"1"0"-7"0"0,13 8 10658 0 0,-4 4-7158 0 0,-1 0-3411 0 0,-3-7-400 0 0,1 0-5058 0 0,-4-1-541 0 0</inkml:trace>
  <inkml:trace contextRef="#ctx0" brushRef="#br4" timeOffset="95403.925">2715 2549 10136 0 0,'0'0'464'0'0,"0"0"-10"0"0,0 0-294 0 0,3 2 364 0 0,-1 1-1 0 0,1-1 1 0 0,-1 0-1 0 0,0 1 0 0 0,1-1 1 0 0,-1 1-1 0 0,0 0 1 0 0,-1-1-1 0 0,2 2-523 0 0,-1 0-320 0 0,0-1 1 0 0,0 0-1 0 0,0 0 0 0 0,1 0 0 0 0,2 2 320 0 0,-1-2-1254 0 0</inkml:trace>
  <inkml:trace contextRef="#ctx0" brushRef="#br4" timeOffset="95404.925">2947 2724 11600 0 0,'-2'3'1242'0'0,"5"1"-987"0"0,0 0 0 0 0,0 0-1 0 0,0 0 1 0 0,1 0-1 0 0,0-1 1 0 0,0 0 0 0 0,1 2-255 0 0,13 12-3331 0 0,-17-16 2149 0 0</inkml:trace>
  <inkml:trace contextRef="#ctx0" brushRef="#br4" timeOffset="95734.711">3156 2892 6912 0 0,'0'0'314'0'0,"0"0"-6"0"0,2 5-186 0 0,-1-4 110 0 0,0 1 1 0 0,0 0-1 0 0,0-1 1 0 0,0 1 0 0 0,0-1-1 0 0,0 0 1 0 0,0 1-1 0 0,1-1 1 0 0,-1 0-1 0 0,0 1 1 0 0,1-1-1 0 0,-1 0 1 0 0,1 0-1 0 0,0 0 1 0 0,-1-1 0 0 0,1 1-1 0 0,-1 0 1 0 0,1-1-1 0 0,1 1-232 0 0,13 7-314 0 0,-2-2-1018 0 0,-10-5 664 0 0</inkml:trace>
  <inkml:trace contextRef="#ctx0" brushRef="#br4" timeOffset="95735.711">3352 3000 5064 0 0,'0'0'389'0'0,"10"14"4496"0"0,-8-11-3991 0 0,0 1 1 0 0,-1-1-1 0 0,0 1 0 0 0,1-1 0 0 0,0 5-894 0 0,-2-5-133 0 0,1 0 0 0 0,0 0 0 0 0,0 0 0 0 0,0 0 1 0 0,1 0-1 0 0,-1 0 0 0 0,1 0 0 0 0,-1-1 0 0 0,2 2 133 0 0,1 0-4917 0 0</inkml:trace>
  <inkml:trace contextRef="#ctx0" brushRef="#br4" timeOffset="101065.414">3266 1054 1840 0 0,'-4'-2'1686'0'0,"0"1"0"0"0,0-1 1 0 0,1 0-1 0 0,-1 0 0 0 0,0 0 0 0 0,-2-2-1686 0 0,4 2 385 0 0,-1 0 0 0 0,1 1 0 0 0,0-1 0 0 0,-1 1-1 0 0,1 0 1 0 0,-1 0 0 0 0,1 0 0 0 0,-1 0 0 0 0,1 0-1 0 0,-1 0 1 0 0,0 1 0 0 0,0-1 0 0 0,1 1 0 0 0,-1 0-1 0 0,0 0 1 0 0,0 0 0 0 0,1 0 0 0 0,-1 0 0 0 0,0 0-385 0 0,-6 3 264 0 0,0-1 1 0 0,1 1-1 0 0,-1 1 1 0 0,1 0-1 0 0,0 0 1 0 0,0 0 0 0 0,0 1-1 0 0,1 0 1 0 0,-1 1-265 0 0,-15 13 483 0 0,0 1 0 0 0,0 3-483 0 0,17-17 111 0 0,-2 2-8 0 0,1 0-1 0 0,0 1 1 0 0,0 0-1 0 0,0 1 1 0 0,1-1-1 0 0,1 1 1 0 0,0 0-1 0 0,0 1 1 0 0,1-1-1 0 0,0 1 1 0 0,1 0-1 0 0,0 0 1 0 0,1 0-1 0 0,0 1 1 0 0,1-1-1 0 0,0 8-102 0 0,0-6 25 0 0,2 0 0 0 0,0 0 0 0 0,1 1-1 0 0,0-1 1 0 0,1 0 0 0 0,0-1 0 0 0,1 1-1 0 0,0 0 1 0 0,1-1 0 0 0,1 0 0 0 0,0 0-1 0 0,0-1 1 0 0,2 1 0 0 0,0 0-25 0 0,2 1 20 0 0,0-1 1 0 0,0 0 0 0 0,2 0-1 0 0,-1-1 1 0 0,12 9-21 0 0,-13-13 24 0 0,0-1-1 0 0,0 0 1 0 0,0-1 0 0 0,1 0 0 0 0,0 0 0 0 0,0-1-1 0 0,0 0 1 0 0,5 0-24 0 0,-1-1 76 0 0,0 0-1 0 0,-1-1 0 0 0,1-1 1 0 0,0-1-1 0 0,0 0 0 0 0,0-1 1 0 0,-1 0-1 0 0,1-1 1 0 0,0-1-1 0 0,-1 0 0 0 0,0-1 1 0 0,1 0-1 0 0,8-6-75 0 0,-13 6 68 0 0,0-1 0 0 0,-1 0 0 0 0,1-1 0 0 0,-1 0 0 0 0,0 0 0 0 0,-1-1 0 0 0,0 0 0 0 0,0-1-1 0 0,0 0 1 0 0,-1 0 0 0 0,0 0 0 0 0,-1-1 0 0 0,0 0 0 0 0,0 0 0 0 0,-1-1 0 0 0,0 0 0 0 0,-1 0 0 0 0,0 0 0 0 0,0 0-68 0 0,0-8 13 0 0,0 0 1 0 0,-1 0-1 0 0,0 0 1 0 0,-2 0-1 0 0,0-1 1 0 0,-1 1-1 0 0,-1 0 1 0 0,-1-1-1 0 0,-1 1 0 0 0,0 0 1 0 0,-1 0-1 0 0,-1 0 1 0 0,-1 1-1 0 0,0 0 1 0 0,-1 0-1 0 0,-1 0 1 0 0,-1 1-1 0 0,0 0 1 0 0,-1 1-1 0 0,0 0 1 0 0,-8-7-15 0 0,11 14-69 0 0,0 0-1 0 0,0 1 0 0 0,-1 0 0 0 0,0 1 0 0 0,-1 0 0 0 0,1 0 0 0 0,-1 1 0 0 0,0 0 0 0 0,0 0 0 0 0,-1 1 0 0 0,1 0 0 0 0,-1 1 0 0 0,0 0 0 0 0,0 1 0 0 0,0 0 0 0 0,-1 0 0 0 0,1 1 0 0 0,0 0 0 0 0,0 1 0 0 0,-1 0 0 0 0,1 1 0 0 0,0 0 0 0 0,-1 1 1 0 0,1 0-1 0 0,0 0 0 0 0,0 1 0 0 0,1 0 0 0 0,-1 1 0 0 0,1 0 0 0 0,-1 1 0 0 0,1 0 0 0 0,-4 3 71 0 0,-16 14-995 0 0</inkml:trace>
  <inkml:trace contextRef="#ctx0" brushRef="#br4" timeOffset="102438.7">1663 2981 14280 0 0,'-2'-2'60'0'0,"-6"-3"736"0"0,-1-1 0 0 0,0 2 0 0 0,0-1 1 0 0,0 1-1 0 0,-7-2-796 0 0,13 5 60 0 0,0 0-1 0 0,0 1 0 0 0,0-1 1 0 0,0 1-1 0 0,0 0 1 0 0,0 0-1 0 0,0 0 1 0 0,1 0-1 0 0,-1 1 0 0 0,0-1 1 0 0,0 1-1 0 0,0-1 1 0 0,0 1-1 0 0,1 0 1 0 0,-1 0-1 0 0,0 1 1 0 0,1-1-1 0 0,-1 0 0 0 0,1 1 1 0 0,-1 0-1 0 0,1-1 1 0 0,-1 2-60 0 0,-5 4 42 0 0,0 1 1 0 0,1 0-1 0 0,0 1 1 0 0,0 0 0 0 0,1 0-1 0 0,0 1 1 0 0,0-1-1 0 0,1 1 1 0 0,-1 4-43 0 0,-5 13 106 0 0,2 1-1 0 0,-7 28-105 0 0,11-36 158 0 0,1 0 0 0 0,1 0 0 0 0,1 1-1 0 0,1-1 1 0 0,1 1 0 0 0,0-1-1 0 0,4 20-157 0 0,-3-29 73 0 0,2 0 0 0 0,-1 0 0 0 0,1 0 0 0 0,1 0 0 0 0,0 0 0 0 0,1-1-1 0 0,0 0 1 0 0,0 0 0 0 0,1 0 0 0 0,0-1 0 0 0,1 1 0 0 0,0-1-1 0 0,0-1 1 0 0,9 8-73 0 0,-10-11 27 0 0,0 0 0 0 0,1 0 0 0 0,-1-1 0 0 0,1 0 0 0 0,0-1 0 0 0,0 1-1 0 0,0-1 1 0 0,0 0 0 0 0,1-1 0 0 0,-1 0 0 0 0,2 0-27 0 0,3 0 39 0 0,-1-1 0 0 0,1 0 0 0 0,-1 0 0 0 0,1-1 0 0 0,-1-1 0 0 0,1 0 0 0 0,3-1-39 0 0,5-2 172 0 0,0-1 0 0 0,-1-1 0 0 0,1 0 0 0 0,-1-2 0 0 0,0 0 0 0 0,-1-1 1 0 0,0-1-1 0 0,6-5-172 0 0,-13 7 55 0 0,-1 0 1 0 0,0-1 0 0 0,0 0-1 0 0,0 0 1 0 0,-2-1-1 0 0,1 0 1 0 0,-1-1 0 0 0,0 0-1 0 0,-1 0 1 0 0,-1-1 0 0 0,0 0-1 0 0,0 0 1 0 0,-1 0 0 0 0,-1-1-1 0 0,0 0 1 0 0,-1 0-1 0 0,0 0 1 0 0,-1 0 0 0 0,0 0-1 0 0,-1-8-55 0 0,0 7 2 0 0,-1 1-1 0 0,-1-1 0 0 0,0 0 1 0 0,-1 1-1 0 0,0-1 0 0 0,-1 1 0 0 0,-1 0 1 0 0,0 0-1 0 0,-1 0 0 0 0,0 0 1 0 0,-1 1-1 0 0,0-1 0 0 0,-1 2 0 0 0,0-1 1 0 0,-1 1-1 0 0,0 0 0 0 0,-1 0 1 0 0,-1 1-1 0 0,1 1 0 0 0,-1-1-1 0 0,-1 2-38 0 0,1 1-1 0 0,-1 0 1 0 0,0 1 0 0 0,0 0-1 0 0,0 0 1 0 0,-1 1 0 0 0,0 1-1 0 0,0 0 1 0 0,0 1-1 0 0,-1 0 1 0 0,1 0 0 0 0,-1 2-1 0 0,1 0 1 0 0,-2 0 38 0 0,6 0-190 0 0,-1 1 0 0 0,1 1 0 0 0,-1-1 0 0 0,1 2 0 0 0,-1-1 0 0 0,1 1 0 0 0,-1 0 0 0 0,1 1 0 0 0,0 0 0 0 0,0 0 0 0 0,0 0 0 0 0,1 1 0 0 0,-1 1 0 0 0,1-1 0 0 0,0 1 1 0 0,0 0-1 0 0,0 1 0 0 0,1 0 0 0 0,0 0 0 0 0,0 0 0 0 0,0 1 190 0 0,-15 23-7617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4:36.4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396 313 11520 0 0,'0'0'886'0'0,"0"0"-190"0"0,0 0 1370 0 0,0 0 659 0 0,0 0 128 0 0,0 0-264 0 0,0 0-1206 0 0,3 14 1320 0 0,9 27-3030 0 0,-1 1 1 0 0,2 16 326 0 0,-8-29-2329 0 0,-3-24 537 0 0</inkml:trace>
  <inkml:trace contextRef="#ctx0" brushRef="#br0" timeOffset="363.003">497 303 22319 0 0,'0'0'506'0'0,"0"0"71"0"0,0 0 32 0 0,0 0-65 0 0,0 13 1288 0 0,22 84 1786 0 0,2 1-7129 0 0,-22-87-6056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4:57.7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23 22087 0 0,'-1'-1'61'0'0,"1"1"0"0"0,-1 0 0 0 0,1 0-1 0 0,-1 0 1 0 0,1 0 0 0 0,-1 0 0 0 0,1 0-1 0 0,-1 0 1 0 0,1 0 0 0 0,-1 0 0 0 0,1 0-1 0 0,-1 0 1 0 0,1 0 0 0 0,-1 0 0 0 0,1 0-1 0 0,-1 1 1 0 0,1-1 0 0 0,-1 0 0 0 0,1 0-1 0 0,-1 1 1 0 0,1-1 0 0 0,0 0 0 0 0,-1 0-1 0 0,1 1 1 0 0,-1-1 0 0 0,1 0 0 0 0,0 1-1 0 0,-1-1 1 0 0,1 1 0 0 0,0-1 0 0 0,-1 1-1 0 0,1-1 1 0 0,0 1 0 0 0,0-1 0 0 0,0 0-1 0 0,-1 1 1 0 0,1-1 0 0 0,0 1 0 0 0,0-1-1 0 0,0 1 1 0 0,0 0 0 0 0,0-1 0 0 0,0 1-61 0 0,-5 27-405 0 0,4-24 572 0 0,-13 238-343 0 0,11-154 301 0 0,2 102 160 0 0,2-94-231 0 0,3 179 99 0 0,5 13-153 0 0,-3-183-185 0 0,1-56-3400 0 0,-6-38 1643 0 0</inkml:trace>
  <inkml:trace contextRef="#ctx0" brushRef="#br0" timeOffset="866.61">34 16 10592 0 0,'-7'-11'752'0'0,"7"10"-697"0"0,-1 1 0 0 0,1 0 0 0 0,-1-1-1 0 0,1 1 1 0 0,0 0 0 0 0,-1-1 0 0 0,1 1 0 0 0,-1 0-1 0 0,1 0 1 0 0,0-1 0 0 0,-1 1 0 0 0,1 0 0 0 0,-1 0 0 0 0,1 0-1 0 0,-1 0 1 0 0,1 0 0 0 0,-1 0 0 0 0,1 0 0 0 0,-1 0-1 0 0,1 0 1 0 0,-1 0 0 0 0,1 0 0 0 0,-1 0 0 0 0,1 0-1 0 0,-1 0-54 0 0,0 1 103 0 0,0-1 0 0 0,1 1 0 0 0,-1 0 0 0 0,0-1 0 0 0,0 1 0 0 0,1 0 0 0 0,-1 0 0 0 0,0 0 0 0 0,1-1 0 0 0,-1 1 0 0 0,1 0 0 0 0,-1 0-1 0 0,1 0 1 0 0,-1 0 0 0 0,1 0 0 0 0,0 0 0 0 0,0 0 0 0 0,-1 0 0 0 0,1 0 0 0 0,0 0 0 0 0,0 0 0 0 0,0 0 0 0 0,0 0 0 0 0,0 0 0 0 0,0 1-103 0 0,4 31 1423 0 0,-4-26-1191 0 0,0-1 0 0 0,1 1 0 0 0,0 0-1 0 0,0-1 1 0 0,1 1 0 0 0,0 2-232 0 0,5 20 671 0 0,1 14 236 0 0,3 1 0 0 0,15 40-907 0 0,-21-69 76 0 0,1 3-14 0 0,1 0 0 0 0,0-1-1 0 0,2 0 1 0 0,0-1-1 0 0,6 8-61 0 0,-12-18 53 0 0,1 0 0 0 0,1-1 0 0 0,-1 1-1 0 0,1-1 1 0 0,0 0 0 0 0,0 0 0 0 0,0-1-1 0 0,1 0 1 0 0,0 0 0 0 0,0 0 0 0 0,0 0-1 0 0,0-1 1 0 0,0 0 0 0 0,1-1 0 0 0,-1 1-1 0 0,3-1-52 0 0,-3-1 45 0 0,-1 0 0 0 0,1-1 0 0 0,-1 0 0 0 0,1 0-1 0 0,0-1 1 0 0,-1 1 0 0 0,1-1 0 0 0,-1-1 0 0 0,0 1 0 0 0,1-1-1 0 0,-1 0 1 0 0,0 0 0 0 0,0 0 0 0 0,0-1 0 0 0,2-1-45 0 0,11-7 386 0 0,-1-1 1 0 0,-1 0-1 0 0,8-8-386 0 0,-11 8 179 0 0,-1 0-1 0 0,0-1 0 0 0,-1-1 0 0 0,-1 0 1 0 0,0 0-1 0 0,-1-1 0 0 0,1-1-178 0 0,15-34 937 0 0,10-29-937 0 0,-13 29 407 0 0,-15 30-330 0 0,8-15-10 0 0,-13 32-55 0 0,-1 1 1 0 0,0 0 0 0 0,1-1-1 0 0,0 1 1 0 0,-1 0 0 0 0,1 0-1 0 0,0 0 1 0 0,0 0 0 0 0,0 0-1 0 0,0 0 1 0 0,2 0-13 0 0,-3 2 9 0 0,-1-1-1 0 0,1 1 1 0 0,-1 0 0 0 0,1 0-1 0 0,-1 0 1 0 0,1 0 0 0 0,-1 0-1 0 0,0 0 1 0 0,1 0 0 0 0,-1 0-1 0 0,1 0 1 0 0,-1 0 0 0 0,1 0-1 0 0,-1 0 1 0 0,1 0 0 0 0,-1 0-1 0 0,1 0 1 0 0,-1 0 0 0 0,1 0-1 0 0,-1 1 1 0 0,0-1 0 0 0,1 0 0 0 0,-1 0-1 0 0,1 1 1 0 0,-1-1 0 0 0,0 0-1 0 0,1 1 1 0 0,-1-1 0 0 0,0 0-1 0 0,1 1 1 0 0,-1-1 0 0 0,0 0-1 0 0,0 1 1 0 0,1-1 0 0 0,-1 1-1 0 0,0-1 1 0 0,0 0 0 0 0,0 1-1 0 0,1-1 1 0 0,-1 1 0 0 0,0-1-1 0 0,0 1-8 0 0,6 23 109 0 0,-6-22-89 0 0,6 38 296 0 0,-1 26-316 0 0,0-9 132 0 0,21 376 701 0 0,-33-144-146 0 0,0-197-593 0 0,-4 80 563 0 0,10-118-1067 0 0,2 0 1 0 0,4 9 409 0 0,1-23-2316 0 0,0-14-3814 0 0,3-1-2683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05.9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59 12896 0 0,'0'-7'2364'0'0,"-2"10"2089"0"0,0 6-613 0 0,2-4-4610 0 0,-3 96 2157 0 0,6 47-1387 0 0,10 17 144 0 0,-12-158-234 0 0,8 63 453 0 0,-7-61-849 0 0,0 0 1 0 0,0 0-1 0 0,1 0 1 0 0,1-1-1 0 0,-1 1 1 0 0,4 3 485 0 0,-5-8-1875 0 0</inkml:trace>
  <inkml:trace contextRef="#ctx0" brushRef="#br0" timeOffset="617.454">17 65 12728 0 0,'-1'-5'874'0'0,"-3"-19"-489"0"0,3 23-64 0 0,1 1 0 0 0,0-1 1 0 0,-1 0-1 0 0,1 0 1 0 0,-1 0-1 0 0,1 0 0 0 0,-1 0 1 0 0,0 1-1 0 0,1-1 1 0 0,-1 0-1 0 0,0 0 0 0 0,1 1 1 0 0,-1-1-322 0 0,0 1 941 0 0,1 2-699 0 0,-1-1-1 0 0,1 1 1 0 0,0-1-1 0 0,-1 1 1 0 0,1 0 0 0 0,0-1-1 0 0,0 1 1 0 0,0 0-1 0 0,0-1 1 0 0,0 1 0 0 0,0 0-1 0 0,0 0 1 0 0,1 0-242 0 0,-1 0 191 0 0,2 12-44 0 0,0 0 1 0 0,1 0-1 0 0,0 0 0 0 0,1 0 0 0 0,1 0 1 0 0,4 9-148 0 0,-5-14 79 0 0,0 0 1 0 0,1-1 0 0 0,0 0 0 0 0,1 0-1 0 0,-1 0 1 0 0,1-1 0 0 0,1 0 0 0 0,-1 0-1 0 0,1-1 1 0 0,6 5-80 0 0,-12-10 20 0 0,1 0 0 0 0,0 1 0 0 0,0-1-1 0 0,0 0 1 0 0,0 0 0 0 0,0 0 0 0 0,0 0 0 0 0,0 0-1 0 0,0-1 1 0 0,0 1 0 0 0,0-1 0 0 0,1 1 0 0 0,-1-1-1 0 0,0 0 1 0 0,0 0 0 0 0,1 0 0 0 0,-1 0-1 0 0,0 0 1 0 0,1 0-20 0 0,-1-1 20 0 0,0 0-1 0 0,0 0 1 0 0,-1 0-1 0 0,1 0 0 0 0,0 0 1 0 0,-1 0-1 0 0,1 0 1 0 0,-1-1-1 0 0,1 1 1 0 0,-1 0-1 0 0,1-1 0 0 0,-1 1 1 0 0,0-1-1 0 0,0 0 1 0 0,0 1-1 0 0,0-1 1 0 0,0 0-1 0 0,0 0 0 0 0,-1 0 1 0 0,1 1-1 0 0,0-3-19 0 0,4-10 27 0 0,-2-1 1 0 0,1 1-1 0 0,-2-1 0 0 0,1-12-27 0 0,-2 11 21 0 0,-1 0 0 0 0,0 0 0 0 0,-1 0 0 0 0,-1 0 0 0 0,-1 0 0 0 0,0 0 0 0 0,-2-1-21 0 0,3 6 200 0 0,4 13 240 0 0,5 20 200 0 0,4 48-248 0 0,2 61-392 0 0,-7 73 651 0 0,-2-71-462 0 0,-4-122-146 0 0,0 5 207 0 0,1 0 0 0 0,1 0 1 0 0,0-1-1 0 0,2 8-250 0 0,0-16-852 0 0,-1-5-2024 0 0,0-3-6215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16.1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 13824 0 0,'7'-6'-841'0'0,"-3"1"4039"0"0,-2 3 3386 0 0,-1 10-2149 0 0,-1-2-4342 0 0,4 54 222 0 0,-4 37-315 0 0,0-27 87 0 0,3 0-87 0 0,-3-64-279 0 0,0-4 60 0 0,0 0 0 0 0,0-1 0 0 0,0 1 0 0 0,0-1 0 0 0,0 1 0 0 0,1 0 0 0 0,-1-1 0 0 0,0 1 0 0 0,1-1 0 0 0,-1 1 0 0 0,2 1 219 0 0,1 0-1480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08:31.7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1 561 22319 0 0,'0'0'506'0'0,"0"0"71"0"0,0 0 32 0 0,0 0-65 0 0,0 11 192 0 0,1 6 41 0 0,1 0 1 0 0,0 0-1 0 0,1-1-777 0 0,5 33-193 0 0,-5-19 585 0 0,-3-28-203 0 0,0-2 31 0 0,0 0 4 0 0,0 0 1 0 0,0 0 7 0 0,-3-12 475 0 0,1 1-629 0 0,1 1-1 0 0,0-1 0 0 0,0 0 1 0 0,1 1-1 0 0,0-1 1 0 0,1 0-1 0 0,1 1 1 0 0,-1-1-1 0 0,2 1 1 0 0,-1 0-1 0 0,3-6-77 0 0,-4 14-8 0 0,0-1 0 0 0,0 1 0 0 0,0 0-1 0 0,0-1 1 0 0,0 1 0 0 0,0 0 0 0 0,0 0 0 0 0,1 0-1 0 0,-1 0 1 0 0,1 0 0 0 0,0 0 0 0 0,-1 1 0 0 0,1-1-1 0 0,1 0 9 0 0,-2 1-5 0 0,0 1 0 0 0,1-1-1 0 0,-1 1 1 0 0,0-1-1 0 0,1 1 1 0 0,-1 0-1 0 0,1-1 1 0 0,-1 1-1 0 0,1 0 1 0 0,-1 0 0 0 0,1 0-1 0 0,-1 0 1 0 0,1 0-1 0 0,-1 0 1 0 0,1 1-1 0 0,-1-1 1 0 0,0 0-1 0 0,1 1 1 0 0,-1-1 0 0 0,1 1-1 0 0,-1 0 1 0 0,0-1-1 0 0,0 1 1 0 0,1 0 5 0 0,32 14-3388 0 0,-25-11 2189 0 0</inkml:trace>
  <inkml:trace contextRef="#ctx0" brushRef="#br0" timeOffset="554.801">351 230 18543 0 0,'0'-13'1410'0'0,"0"-4"-632"0"0,0 17 30 0 0,0 0 274 0 0,0 0 50 0 0,-3 14 942 0 0,2-1-1729 0 0,0 0-1 0 0,2 0 1 0 0,0 10-345 0 0,1 4 130 0 0,2 77 711 0 0,1 2-47 0 0,-7 81-794 0 0,-1-164 169 0 0,1 0-766 0 0,1-9-4491 0 0,1-17-3438 0 0</inkml:trace>
  <inkml:trace contextRef="#ctx0" brushRef="#br0" timeOffset="902.775">262 510 9672 0 0,'-22'-7'1534'0'0,"10"1"5125"0"0,11 5-5315 0 0,3 0 2255 0 0,8-5-2892 0 0,31-5 563 0 0,24-3-1270 0 0,-22 6-2071 0 0,16-7 2071 0 0,-45 11-1923 0 0</inkml:trace>
  <inkml:trace contextRef="#ctx0" brushRef="#br0" timeOffset="1230.948">513 165 20159 0 0,'-21'-18'2320'0'0,"21"17"-1625"0"0,0 6-138 0 0,1-1 1 0 0,0 1 0 0 0,0 0-1 0 0,0-1 1 0 0,1 1-1 0 0,0 1-557 0 0,5 15 208 0 0,3 38 290 0 0,-2 1-1 0 0,-3 0 1 0 0,-2 25-498 0 0,-1-26 163 0 0,-3-9-5 0 0,0-29-6 0 0,2 0 1 0 0,0 6-153 0 0,-1-27 1 0 0,2 16 123 0 0,0 0 0 0 0,4 14-124 0 0,-5-29 80 0 0,-1-1 29 0 0,0 0 125 0 0,0 0 56 0 0,0-7-45 0 0,1 1 0 0 0,0-1 0 0 0,0 1 0 0 0,1-3-245 0 0,0 2 41 0 0,-1 1 0 0 0,0-1 0 0 0,0 0 0 0 0,0-4-41 0 0,-1 5 6 0 0,0 0 0 0 0,1 0 0 0 0,0-1 0 0 0,0 1 0 0 0,0 0 0 0 0,1 0 0 0 0,0 0 0 0 0,0 0 0 0 0,1 1 0 0 0,0-1-1 0 0,0 0 1 0 0,0 1 0 0 0,0 0 0 0 0,1 0 0 0 0,0 0 0 0 0,4-4-6 0 0,-8 8 0 0 0,1 1-1 0 0,0-1 1 0 0,-1 1 0 0 0,1-1-1 0 0,0 1 1 0 0,-1-1-1 0 0,1 1 1 0 0,0 0 0 0 0,0-1-1 0 0,-1 1 1 0 0,1 0-1 0 0,0-1 1 0 0,0 1 0 0 0,0 0-1 0 0,-1 0 1 0 0,1 0-1 0 0,0 0 1 0 0,0 0 0 0 0,0 0-1 0 0,0 0 1 0 0,-1 0 0 0 0,1 0-1 0 0,0 0 1 0 0,0 0-1 0 0,0 1 1 0 0,0-1-1 0 0,0 1-1 0 0,1 0 0 0 0,-1 0 1 0 0,0 0-1 0 0,0-1 0 0 0,0 1 1 0 0,0 0-1 0 0,0 1 0 0 0,0-1 1 0 0,0 0-1 0 0,0 0 1 0 0,0 0-1 0 0,0 2 2 0 0,2 4-8 0 0,0 0-1 0 0,0 0 1 0 0,-1 0 0 0 0,2 8 8 0 0,-4-15 0 0 0,4 19-165 0 0,-2-1-1 0 0,0 1 1 0 0,-1-1 0 0 0,-1 1 0 0 0,-1 3 165 0 0,0 12-330 0 0,1-33-298 0 0,0-1-177 0 0,4-4-2587 0 0,0-2 1477 0 0</inkml:trace>
  <inkml:trace contextRef="#ctx0" brushRef="#br0" timeOffset="1584.365">737 586 16559 0 0,'0'0'760'0'0,"0"0"-21"0"0,0 0-264 0 0,0 0 643 0 0,0 0 334 0 0,0 0 70 0 0,0 0-106 0 0,7 18 1461 0 0,5 15-1735 0 0,-11-27-1047 0 0,1 0 1 0 0,0 0-1 0 0,0-1 1 0 0,0 1-1 0 0,1 0 0 0 0,2 3-95 0 0,-3-6 22 0 0,0 0-1 0 0,1 0 0 0 0,-1 0 0 0 0,1 0 1 0 0,0-1-1 0 0,0 1 0 0 0,0-1 0 0 0,0 0 0 0 0,0 1 1 0 0,1-2-1 0 0,-1 1 0 0 0,0 0 0 0 0,1-1 1 0 0,0 1-1 0 0,-1-1 0 0 0,1 0 0 0 0,1 0-21 0 0,-2 0 16 0 0,-1-1 1 0 0,1 0-1 0 0,-1 0 0 0 0,1 0 1 0 0,-1 0-1 0 0,1 0 0 0 0,-1-1 1 0 0,1 1-1 0 0,-1-1 0 0 0,1 1 1 0 0,-1-1-1 0 0,1 0 0 0 0,-1 0 1 0 0,0 0-1 0 0,0-1 0 0 0,1 1 1 0 0,-1 0-1 0 0,0-1 0 0 0,0 1 1 0 0,0-1-1 0 0,0 0 0 0 0,-1 0 1 0 0,1 1-1 0 0,0-1 0 0 0,-1 0 1 0 0,1-2-17 0 0,1 1 42 0 0,0-1 0 0 0,-1 0 1 0 0,1 0-1 0 0,-1 0 0 0 0,0 0 1 0 0,0 0-1 0 0,-1 0 0 0 0,1-1 1 0 0,-1 1-1 0 0,0 0 0 0 0,0-1 1 0 0,-1 1-1 0 0,1-1 0 0 0,-1 1 1 0 0,0-1-1 0 0,0 1 0 0 0,0-1 0 0 0,-1 1 1 0 0,0-1-43 0 0,0-1 5 0 0,0 0 1 0 0,-1 1-1 0 0,0-1 1 0 0,0 1 0 0 0,-1-1-1 0 0,1 1 1 0 0,-1 0-1 0 0,-1 0 1 0 0,1 0-1 0 0,0 0 1 0 0,-1 1-1 0 0,0-1 1 0 0,0 1 0 0 0,-4-4-6 0 0,5 7-18 0 0,1-1 1 0 0,0 0-1 0 0,0 1 1 0 0,-1-1 0 0 0,1 1-1 0 0,0 0 1 0 0,-1 0-1 0 0,0 0 1 0 0,1 0 0 0 0,-1 0-1 0 0,0 0 1 0 0,1 1 0 0 0,-1-1-1 0 0,0 1 1 0 0,1 0-1 0 0,-1 0 1 0 0,0 0 0 0 0,0 0-1 0 0,1 0 1 0 0,-1 1-1 0 0,0-1 1 0 0,0 1 0 0 0,1 0-1 0 0,-1-1 1 0 0,1 1-1 0 0,-1 1 1 0 0,1-1 0 0 0,-1 0-1 0 0,1 1 1 0 0,-1-1-1 0 0,1 1 1 0 0,-1 0 17 0 0,-2 3-56 0 0,-1 1 0 0 0,1 0 0 0 0,-1 0 0 0 0,2 1 0 0 0,-1-1 0 0 0,1 1 0 0 0,0 0 0 0 0,0 0 1 0 0,1 0-1 0 0,-2 6 56 0 0,0-1-218 0 0,4-10-5 0 0,0 1 0 0 0,0-1 0 0 0,1 0 0 0 0,-1 1 0 0 0,1-1 0 0 0,-1 1 0 0 0,1 2 223 0 0,1 9-7928 0 0,0-6-461 0 0</inkml:trace>
  <inkml:trace contextRef="#ctx0" brushRef="#br0" timeOffset="2182.455">993 528 5064 0 0,'0'-1'213'0'0,"1"1"0"0"0,-1-1 0 0 0,1 1 1 0 0,-1-1-1 0 0,1 0 0 0 0,-1 1 0 0 0,1-1 0 0 0,-1 1 0 0 0,1-1 1 0 0,-1 0-1 0 0,0 1 0 0 0,1-1 0 0 0,-1 0 0 0 0,0 0 0 0 0,0 1 1 0 0,0-1-1 0 0,0 0 0 0 0,0 0 0 0 0,1 1 0 0 0,-1-1 1 0 0,-1 0-1 0 0,1 0 0 0 0,0 0-213 0 0,1-4 7166 0 0,0 5 1120 0 0,4 9-5593 0 0,1 10-3173 0 0,0 15 862 0 0,16 104-93 0 0,-22-133-281 0 0,0-5 109 0 0,6-70 474 0 0,-2 30-419 0 0,-4 38-169 0 0,1-15 127 0 0,1 1 0 0 0,2-6-130 0 0,-3 17 22 0 0,0 1 0 0 0,0-1-1 0 0,1 1 1 0 0,-1 0 0 0 0,1 0-1 0 0,0-1 1 0 0,1 1 0 0 0,-1 1-1 0 0,1-1 1 0 0,2-3-22 0 0,-5 6 1 0 0,1 1-1 0 0,0-1 1 0 0,-1 0-1 0 0,1 1 1 0 0,0-1 0 0 0,0 0-1 0 0,-1 1 1 0 0,1-1-1 0 0,0 1 1 0 0,0-1 0 0 0,0 1-1 0 0,-1 0 1 0 0,1-1-1 0 0,0 1 1 0 0,0 0 0 0 0,0 0-1 0 0,0-1 1 0 0,0 1-1 0 0,0 0 1 0 0,0 0-1 0 0,0 0 1 0 0,0 0 0 0 0,-1 0-1 0 0,1 0 1 0 0,0 1-1 0 0,0-1 0 0 0,1 1 3 0 0,0-1 0 0 0,0 1 0 0 0,-1 0 0 0 0,1 0 0 0 0,-1 0 0 0 0,1 0 0 0 0,-1 1 0 0 0,1-1 0 0 0,-1 0 0 0 0,0 1 0 0 0,1-1 0 0 0,0 2-3 0 0,2 2 11 0 0,-1 1 0 0 0,1 0 0 0 0,-1 0 0 0 0,0 0 0 0 0,0 1 0 0 0,1 5-11 0 0,2 15 34 0 0,-1 0 0 0 0,-1 0 0 0 0,-1 27-34 0 0,-1-32 26 0 0,5 20-1142 0 0,-7-42 1055 0 0,0 0-1 0 0,0 0 1 0 0,0 1-1 0 0,1-1 0 0 0,-1 0 1 0 0,0 0-1 0 0,0 0 1 0 0,0 0-1 0 0,0 1 1 0 0,0-1-1 0 0,1 0 0 0 0,-1 0 1 0 0,0 0-1 0 0,0 0 1 0 0,0 0-1 0 0,1 0 0 0 0,-1 0 1 0 0,0 0-1 0 0,0 1 1 0 0,0-1-1 0 0,1 0 0 0 0,-1 0 1 0 0,0 0-1 0 0,0 0 1 0 0,0 0-1 0 0,1 0 0 0 0,-1 0 1 0 0,0 0-1 0 0,0 0 1 0 0,0 0-1 0 0,1 0 1 0 0,-1 0-1 0 0,0-1 0 0 0,0 1 1 0 0,0 0-1 0 0,1 0 1 0 0,-1 0-1 0 0,0 0 0 0 0,0 0 1 0 0,0 0-1 0 0,1 0 1 0 0,-1 0-1 0 0,0-1 0 0 0,0 1 62 0 0,9-4-2128 0 0,-3-2-115 0 0</inkml:trace>
  <inkml:trace contextRef="#ctx0" brushRef="#br0" timeOffset="2534.902">1285 580 10136 0 0,'-3'-6'-1342'0'0,"0"1"11881"0"0,2 7-4875 0 0,1 2-4954 0 0,1 5-384 0 0,0-1 0 0 0,1 1-1 0 0,0 0 1 0 0,0-1-1 0 0,2 3-325 0 0,2 8 244 0 0,-3-12-211 0 0,-1 0 0 0 0,1 0-1 0 0,1-1 1 0 0,0 0 0 0 0,1 2-33 0 0,2 5 60 0 0,-6-12-40 0 0,0 0-1 0 0,0 1 1 0 0,0-1-1 0 0,0 0 1 0 0,0 0-1 0 0,1 0 1 0 0,-1 1-1 0 0,0-1 1 0 0,1 0-1 0 0,-1-1 1 0 0,0 1 0 0 0,1 0-1 0 0,-1 0 1 0 0,1-1-1 0 0,0 1 1 0 0,-1 0-1 0 0,1-1 1 0 0,-1 0-1 0 0,1 1 1 0 0,0-1-1 0 0,-1 0 1 0 0,1 0-1 0 0,0 0 1 0 0,-1 0-1 0 0,1 0 1 0 0,0 0 0 0 0,0-1-20 0 0,0 1 36 0 0,0 0 1 0 0,0-1-1 0 0,0 0 1 0 0,0 1-1 0 0,-1-1 1 0 0,1 0-1 0 0,0 0 1 0 0,0 0-1 0 0,-1 0 1 0 0,1 0-1 0 0,0 0 1 0 0,-1 0-1 0 0,1-1 1 0 0,-1 1-1 0 0,1-1 1 0 0,-1 1-1 0 0,0-1 1 0 0,0 1-1 0 0,0-1 1 0 0,0 0-1 0 0,0 0 1 0 0,0 0-37 0 0,2-5 31 0 0,-1 1 1 0 0,0-1-1 0 0,-1 0 1 0 0,0 0-1 0 0,0 0 0 0 0,0 0 1 0 0,-1 0-1 0 0,0 0 1 0 0,-1 0-1 0 0,1 0 1 0 0,-1 0-1 0 0,-1 0 1 0 0,1 1-32 0 0,0 1-11 0 0,0 1 1 0 0,-1 0-1 0 0,0 0 1 0 0,1 0-1 0 0,-1 0 1 0 0,-1 0-1 0 0,1 0 1 0 0,0 1 0 0 0,-1-1-1 0 0,0 1 1 0 0,0-1-1 0 0,0 1 1 0 0,0 0-1 0 0,0 0 1 0 0,-1 1-1 0 0,1-1 1 0 0,-1 1-1 0 0,0-1 1 0 0,0 1 0 0 0,0 0-1 0 0,-2 0 11 0 0,3 1-35 0 0,0 0-1 0 0,0 0 1 0 0,0 0 0 0 0,-1 1-1 0 0,1-1 1 0 0,0 1-1 0 0,0 0 1 0 0,-1 0 0 0 0,1 0-1 0 0,0 0 1 0 0,-1 1 0 0 0,1-1-1 0 0,0 1 1 0 0,0 0-1 0 0,0 0 1 0 0,0 0 0 0 0,0 0-1 0 0,0 1 1 0 0,0-1 0 0 0,0 1-1 0 0,0 0 1 0 0,1 0-1 0 0,-1 0 1 0 0,1 0 0 0 0,-1 0-1 0 0,1 0 1 0 0,0 1-1 0 0,-1 1 36 0 0,-5 5-223 0 0,7-8 179 0 0,0 0 0 0 0,0 0 0 0 0,0 0 0 0 0,0 1 0 0 0,1-1 0 0 0,-1 0 0 0 0,0 1 0 0 0,1-1 0 0 0,-1 0 0 0 0,0 1 0 0 0,1-1 0 0 0,0 1 0 0 0,-1-1-1 0 0,1 1 45 0 0,-3 12-458 0 0,2-12 358 0 0,1 0 0 0 0,-1-1 0 0 0,1 1-1 0 0,0 0 1 0 0,-1 0 0 0 0,1 0 0 0 0,0 0-1 0 0,0 0 1 0 0,0 0 0 0 0,0 0 0 0 0,1 0 0 0 0,-1 0-1 0 0,0 0 1 0 0,1 0 0 0 0,-1 0 0 0 0,1 0-1 0 0,0 0 1 0 0,0-1 0 0 0,0 1 0 0 0,0 0-1 0 0,0 0 1 0 0,0-1 0 0 0,0 1 0 0 0,0-1 0 0 0,1 1 100 0 0,0 1-277 0 0,1-1 0 0 0,0 1 1 0 0,0-1-1 0 0,0 1 0 0 0,0-1 1 0 0,0 0-1 0 0,1 0 1 0 0,-1-1-1 0 0,1 1 0 0 0,-1-1 1 0 0,2 1 276 0 0,0 0-807 0 0,10 4-1233 0 0</inkml:trace>
  <inkml:trace contextRef="#ctx0" brushRef="#br0" timeOffset="2870.98">1533 582 5984 0 0,'-4'-11'1878'0'0,"3"7"3853"0"0,0 2 6838 0 0,1 24-11245 0 0,-1-7-1204 0 0,1-1 1 0 0,1 1-1 0 0,1 6-120 0 0,0-12 10 0 0,-1 0 74 0 0,1 1 1 0 0,1-1 0 0 0,2 7-85 0 0,-5-15 180 0 0,0-1 32 0 0,0 0 4 0 0,0 0 7 0 0,0 0 26 0 0,-1-2-171 0 0,0 1 0 0 0,0 0 0 0 0,0-1 0 0 0,0 0 0 0 0,0 1 0 0 0,1-1 0 0 0,-1 1 0 0 0,0-1 0 0 0,1 0 0 0 0,-1 0 0 0 0,1 1 0 0 0,0-1 0 0 0,0 0-78 0 0,-1-2 58 0 0,-5-11-23 0 0,0-4 74 0 0,0 0-1 0 0,-1-8-108 0 0,6 21 13 0 0,0 1 0 0 0,1-1 0 0 0,-1 0 1 0 0,1 1-1 0 0,0-1 0 0 0,1 0 0 0 0,-1 1 1 0 0,1-1-1 0 0,0 0 0 0 0,2-3-13 0 0,-2 6-43 0 0,0 0 0 0 0,1 0 0 0 0,-1 1 0 0 0,1-1 0 0 0,0 0 0 0 0,-1 0 1 0 0,1 1-1 0 0,1-1 0 0 0,-1 1 0 0 0,0 0 0 0 0,0-1 0 0 0,1 1 0 0 0,0 0 0 0 0,-1 1 0 0 0,1-1 0 0 0,0 0 0 0 0,0 1 0 0 0,0-1 0 0 0,0 1 0 0 0,2-1 43 0 0,0 1-141 0 0,0 0-1 0 0,0 0 1 0 0,0 0-1 0 0,0 0 1 0 0,1 1-1 0 0,-1 0 1 0 0,0 0-1 0 0,0 0 0 0 0,1 1 1 0 0,-1-1-1 0 0,0 1 1 0 0,3 1 141 0 0,1 2-1771 0 0</inkml:trace>
  <inkml:trace contextRef="#ctx0" brushRef="#br0" timeOffset="3726.544">1725 464 18287 0 0,'0'0'836'0'0,"0"0"-18"0"0,0 0-436 0 0,0 0 122 0 0,0 0 111 0 0,7 12 1645 0 0,-2 1-2002 0 0,-2 0-1 0 0,1 0 1 0 0,-2 0-1 0 0,0 0 1 0 0,0 0-1 0 0,-1 4-257 0 0,1 6 370 0 0,0-9-277 0 0,-1 0 0 0 0,2 0 0 0 0,0 0 0 0 0,1 0 0 0 0,0-1 0 0 0,4 8-93 0 0,-8-21 1 0 0,0 0 1 0 0,0 0-1 0 0,0 0 0 0 0,0 0 0 0 0,0 0 0 0 0,0 0 1 0 0,0 0-1 0 0,0 1 0 0 0,0-1 0 0 0,0 0 0 0 0,0 0 1 0 0,0 0-1 0 0,0 0 0 0 0,0 0 0 0 0,0 0 0 0 0,0 0 1 0 0,0 0-1 0 0,0 0 0 0 0,0 0 0 0 0,0 0 0 0 0,0 0 1 0 0,0 0-1 0 0,0 0 0 0 0,1 0 0 0 0,-1 0 0 0 0,0 0 1 0 0,0 0-1 0 0,0 0 0 0 0,0 0 0 0 0,0 0 0 0 0,0 0 1 0 0,0 0-1 0 0,0 0 0 0 0,0 0 0 0 0,0 0 0 0 0,0 0 1 0 0,0 0-1 0 0,0 0 0 0 0,0 0 0 0 0,0 0 0 0 0,1 0 1 0 0,-1 0-1 0 0,0 0 0 0 0,0 0 0 0 0,0 0 0 0 0,0 0 1 0 0,0 0-1 0 0,0 0 0 0 0,0 0 0 0 0,0 0 0 0 0,0 0 1 0 0,0-1-1 0 0,0 1 0 0 0,0 0 0 0 0,0 0 0 0 0,0 0 1 0 0,0 0-1 0 0,0 0 0 0 0,0 0 0 0 0,0 0 0 0 0,0 0 1 0 0,0 0-1 0 0,0 0 0 0 0,0 0 0 0 0,0 0 0 0 0,0 0 1 0 0,0 0-1 0 0,0 0 0 0 0,0-1 0 0 0,0 1-1 0 0,3-8 189 0 0,0-12 120 0 0,-2 7-225 0 0,-1 0 1 0 0,-1 0 0 0 0,-1-9-85 0 0,-1-21 79 0 0,3 30 106 0 0,0 0 0 0 0,1 0-1 0 0,2-6-184 0 0,-2 16 32 0 0,-1 0 0 0 0,1 0 0 0 0,0-1-1 0 0,0 1 1 0 0,0 1 0 0 0,0-1-1 0 0,1 0 1 0 0,-1 0 0 0 0,1 0-1 0 0,-1 1 1 0 0,1-1 0 0 0,0 1-1 0 0,0-1 1 0 0,0 1 0 0 0,1 0-1 0 0,-1 0 1 0 0,1-1-32 0 0,-3 3 0 0 0,0 0 0 0 0,1 0 0 0 0,-1 0 0 0 0,0 0 0 0 0,0 0 0 0 0,1 0 0 0 0,-1 0 0 0 0,0-1 0 0 0,1 1 0 0 0,-1 0 0 0 0,0 0 0 0 0,0 0 0 0 0,1 0 0 0 0,-1 0 0 0 0,0 1 0 0 0,1-1 0 0 0,-1 0 0 0 0,0 0 0 0 0,1 0 0 0 0,-1 0 0 0 0,0 0 0 0 0,0 0 0 0 0,1 0 0 0 0,-1 1 0 0 0,0-1 0 0 0,0 0 0 0 0,1 0 0 0 0,-1 0 0 0 0,0 0 0 0 0,0 1 0 0 0,1-1 0 0 0,-1 0 0 0 0,3 2 6 0 0,-1 0-1 0 0,1 0 1 0 0,0 0 0 0 0,-1 0-1 0 0,0 0 1 0 0,1 1 0 0 0,-1-1-1 0 0,0 1 1 0 0,0-1 0 0 0,0 1-1 0 0,-1 0 1 0 0,1 0 0 0 0,-1 0-1 0 0,1 0 1 0 0,-1 0 0 0 0,0 0-6 0 0,3 10 41 0 0,0 1 0 0 0,-1 0 0 0 0,0 2-41 0 0,0-1 10 0 0,-1-4-2 0 0,-1-1 1 0 0,-1 1-1 0 0,1 4-8 0 0,-2-7 10 0 0,2 0 0 0 0,-1 0 1 0 0,1 0-1 0 0,0 0 0 0 0,2 6-10 0 0,-2-12 15 0 0,1 8 42 0 0,-2-9 7 0 0,0-1 28 0 0,0 0 4 0 0,1-3-4 0 0,1 0 0 0 0,0 1 0 0 0,-1-1-1 0 0,1 0 1 0 0,-1 0 0 0 0,0 0 0 0 0,0 0 0 0 0,0 0-1 0 0,-1 0 1 0 0,1-1 0 0 0,-1-2-92 0 0,4-10 303 0 0,7-36-194 0 0,-7 32-49 0 0,0 0-1 0 0,4-8-59 0 0,-6 22 5 0 0,0 0 0 0 0,1 1 0 0 0,-1 0 1 0 0,1-1-1 0 0,0 1 0 0 0,1 0 0 0 0,-1 0 0 0 0,1 1 0 0 0,0-1 0 0 0,2-1-5 0 0,-6 6 0 0 0,1-1 0 0 0,-1 1 0 0 0,1 0 0 0 0,-1-1 0 0 0,1 1 0 0 0,0 0 0 0 0,-1-1 0 0 0,1 1 0 0 0,-1 0 0 0 0,1-1 0 0 0,0 1 0 0 0,-1 0 0 0 0,1 0 0 0 0,0 0 0 0 0,-1 0 0 0 0,1 0 0 0 0,0 0 0 0 0,-1 0 0 0 0,1 0 0 0 0,0 0 0 0 0,-1 0 0 0 0,1 0 0 0 0,0 0 0 0 0,-1 0 0 0 0,1 1 0 0 0,0-1 0 0 0,-1 0 0 0 0,1 0 0 0 0,-1 1 0 0 0,1-1 0 0 0,0 1 0 0 0,2 2 0 0 0,1 1 0 0 0,-1 0-1 0 0,0 0 1 0 0,-1 0 0 0 0,1 0 0 0 0,-1 1-1 0 0,0-1 1 0 0,0 1 0 0 0,0-1 0 0 0,0 1 0 0 0,-1 0-1 0 0,1 0 1 0 0,1 15 3 0 0,0-1 0 0 0,1 11-3 0 0,-2-5 9 0 0,1 10 57 0 0,-2-21-577 0 0,1 1 0 0 0,0 0 0 0 0,4 12 511 0 0,-6-26-287 0 0,0 0-1 0 0,1 0 0 0 0,-1-1 0 0 0,0 1 0 0 0,1 0 0 0 0,-1 0 0 0 0,1-1 0 0 0,-1 1 0 0 0,1 0 0 0 0,-1-1 1 0 0,1 1-1 0 0,0 0 0 0 0,0-1 288 0 0,6 4-7567 0 0,-2-1-60 0 0</inkml:trace>
  <inkml:trace contextRef="#ctx0" brushRef="#br0" timeOffset="4174.839">2213 656 4608 0 0,'7'-16'893'0'0,"0"-8"8351"0"0,-6 22-8763 0 0,0 0 1 0 0,0 0 0 0 0,0 0 0 0 0,-1-1 0 0 0,1 1 0 0 0,0 0 0 0 0,-1-1-1 0 0,0 1 1 0 0,1 0 0 0 0,-1-1 0 0 0,0 1 0 0 0,0-1 0 0 0,0 1 0 0 0,-1 0-1 0 0,1-1 1 0 0,-1 1 0 0 0,1-1 0 0 0,-1 1-482 0 0,-4-20 1728 0 0,5 19-1597 0 0,-1 0 1 0 0,1-1 0 0 0,-1 1 0 0 0,0 0-1 0 0,0 0 1 0 0,0 1 0 0 0,0-1-1 0 0,-1-1-131 0 0,-1-2 60 0 0,-1 0 1 0 0,0 0-1 0 0,-1 0 0 0 0,1 1 0 0 0,-1-1 1 0 0,0 1-1 0 0,-3-2-60 0 0,7 6 37 0 0,0 0 1 0 0,0 0-1 0 0,0 0 0 0 0,0 1 1 0 0,-1-1-1 0 0,1 0 0 0 0,0 1 1 0 0,-1-1-1 0 0,1 1 0 0 0,0-1 1 0 0,-1 1-1 0 0,1 0 0 0 0,0-1 0 0 0,-1 1 1 0 0,1 0-1 0 0,-1 0 0 0 0,1 0 1 0 0,0 0-1 0 0,-1 0 0 0 0,1 0 1 0 0,-1 1-1 0 0,1-1 0 0 0,0 0 1 0 0,-1 1-1 0 0,1-1 0 0 0,0 1 1 0 0,-1-1-1 0 0,1 1 0 0 0,0 0 1 0 0,0-1-1 0 0,-1 1 0 0 0,1 0 1 0 0,0 0-1 0 0,0 0 0 0 0,0 0 1 0 0,0 0-1 0 0,0 0 0 0 0,1 0 1 0 0,-1 0-1 0 0,0 1 0 0 0,0 0-37 0 0,-4 5-27 0 0,0 1 0 0 0,1-1 0 0 0,0 1 1 0 0,1 0-1 0 0,0 1 0 0 0,0-1 0 0 0,1 0 0 0 0,0 1 0 0 0,0 0 0 0 0,0 5 27 0 0,1-8-44 0 0,1 0 1 0 0,0 0-1 0 0,0 0 0 0 0,0-1 1 0 0,1 1-1 0 0,-1 0 0 0 0,1 0 1 0 0,1-1-1 0 0,-1 1 0 0 0,1-1 1 0 0,0 1-1 0 0,0-1 0 0 0,1 0 1 0 0,0 1-1 0 0,0-1 0 0 0,2 3 44 0 0,-4-7 1 0 0,0 0-1 0 0,0 0 0 0 0,-1 0 1 0 0,1 0-1 0 0,1 0 0 0 0,-1 0 1 0 0,0-1-1 0 0,0 1 1 0 0,0 0-1 0 0,0 0 0 0 0,1-1 1 0 0,-1 1-1 0 0,0-1 0 0 0,0 1 1 0 0,1-1-1 0 0,-1 1 0 0 0,1-1 1 0 0,-1 0-1 0 0,0 0 1 0 0,1 0-1 0 0,0 0 0 0 0,0 0 37 0 0,0 0 1 0 0,0-1-1 0 0,0 1 0 0 0,1-1 1 0 0,-1 0-1 0 0,0 0 0 0 0,0 0 1 0 0,-1 0-1 0 0,1 0 1 0 0,0 0-1 0 0,0 0 0 0 0,0 0 1 0 0,-1-1-38 0 0,5-3 92 0 0,-2 0 0 0 0,1 0 1 0 0,-1 0-1 0 0,1 0 0 0 0,-1-1 1 0 0,-1 0-1 0 0,1 0 0 0 0,0-3-92 0 0,0 1 19 0 0,-1 0 1 0 0,-1 0-1 0 0,1 0 0 0 0,-1-1 1 0 0,-1 1-1 0 0,1-1 0 0 0,-2 1 1 0 0,1-1-1 0 0,-1 0 0 0 0,0 1 1 0 0,-1-1-1 0 0,0-2-19 0 0,-2 6 12 0 0,3 5-11 0 0,0 0 0 0 0,0-1 0 0 0,0 1 0 0 0,0 0 0 0 0,0 0 1 0 0,0 0-1 0 0,-1 0 0 0 0,1 0 0 0 0,0 0 0 0 0,0 0 0 0 0,0 0 0 0 0,0 0 0 0 0,0 0 0 0 0,0 0 0 0 0,-1 0 0 0 0,1 0 0 0 0,0 0 0 0 0,0 0 1 0 0,0 0-1 0 0,0 0 0 0 0,0 0 0 0 0,0 0 0 0 0,-1 0 0 0 0,1 0 0 0 0,0 0 0 0 0,0 0 0 0 0,0 0 0 0 0,0 1 0 0 0,0-1 0 0 0,0 0 0 0 0,0 0 1 0 0,0 0-1 0 0,-1 0 0 0 0,1 0 0 0 0,0 0 0 0 0,0 0 0 0 0,0 0 0 0 0,0 0 0 0 0,0 1 0 0 0,0-1 0 0 0,0 0 0 0 0,0 0 0 0 0,0 0 0 0 0,0 0 0 0 0,0 0 1 0 0,0 0-1 0 0,0 0 0 0 0,0 1 0 0 0,0-1 0 0 0,0 0 0 0 0,0 0 0 0 0,0 0 0 0 0,0 0 0 0 0,0 0 0 0 0,0 0 0 0 0,0 1 0 0 0,0-1 0 0 0,0 0 1 0 0,0 0-1 0 0,0 0 0 0 0,0 0-1 0 0,-2 11-11 0 0,2-10 16 0 0,-2 18-16 0 0,1 0 1 0 0,1 0-1 0 0,1 0 0 0 0,1 0 1 0 0,0 0-1 0 0,3 6 11 0 0,-5-21-139 0 0,1 0 0 0 0,0 0 0 0 0,0-1 0 0 0,1 1 0 0 0,-1 0 0 0 0,1-1 0 0 0,0 1 0 0 0,0-1 0 0 0,0 0 0 0 0,0 1 1 0 0,2 0 138 0 0,-4-3-64 0 0,1 0 1 0 0,0 0-1 0 0,0 0 1 0 0,1 0-1 0 0,-1 0 1 0 0,0-1 0 0 0,0 1-1 0 0,0 0 1 0 0,0-1-1 0 0,1 1 1 0 0,-1-1-1 0 0,0 1 1 0 0,1-1-1 0 0,-1 0 1 0 0,0 1 0 0 0,1-1-1 0 0,-1 0 1 0 0,0 0-1 0 0,1 0 1 0 0,-1 0-1 0 0,0 0 1 0 0,1 0 0 0 0,-1 0-1 0 0,0-1 1 0 0,1 1-1 0 0,-1 0 1 0 0,0-1-1 0 0,1 1 1 0 0,-1-1 0 0 0,0 0-1 0 0,0 1 1 0 0,0-1-1 0 0,1 0 1 0 0,-1 0 63 0 0,7-4-2656 0 0,-1-2-5562 0 0</inkml:trace>
  <inkml:trace contextRef="#ctx0" brushRef="#br0" timeOffset="4516.632">2368 44 20239 0 0,'-4'-16'772'0'0,"2"13"-544"0"0,1 0 1 0 0,0 0 0 0 0,1 0 0 0 0,-1 0 0 0 0,0 0 0 0 0,1 0 0 0 0,0-3-229 0 0,0 6 772 0 0,0 0 256 0 0,0 0 48 0 0,3 8 472 0 0,4 17-1238 0 0,-2 0 0 0 0,-1 0 0 0 0,-1 1 1 0 0,-2 0-1 0 0,0 0-310 0 0,1 2 172 0 0,2 130 399 0 0,-2-62 633 0 0,13 88-1204 0 0,-14-172 45 0 0,0-7-338 0 0,-1 0-1 0 0,1 1 1 0 0,0-1 0 0 0,0 0 0 0 0,0 0-1 0 0,1 0 1 0 0,0 0 0 0 0,0 0-1 0 0,0 0 1 0 0,1 0 0 0 0,0 1 293 0 0,4 2-9867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16.5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0 21679 0 0,'0'0'994'0'0,"0"0"-22"0"0,0 0-512 0 0,2 11 1660 0 0,0 44 46 0 0,-2 0 1 0 0,-5 25-2167 0 0,1-23-1973 0 0,2 0-1 0 0,4 14 1974 0 0,0-59-9628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16.9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23 22719 0 0,'-2'-1'405'0'0,"-5"-1"1693"0"0,7 2-1905 0 0,0 0 39 0 0,1 0 0 0 0,104-2 2245 0 0,-70 0-3894 0 0,0-2 0 0 0,1-2 1417 0 0,-20 4-4504 0 0,-11 1 1076 0 0,6-1-4162 0 0</inkml:trace>
  <inkml:trace contextRef="#ctx0" brushRef="#br0" timeOffset="342.455">59 124 21743 0 0,'0'0'496'0'0,"-11"4"1430"0"0,11-4-1734 0 0,6 0 314 0 0,16-2 60 0 0,0 0 0 0 0,0-1 0 0 0,16-5-566 0 0,23-4-2940 0 0,-46 11-5585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15.1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90 17103 0 0,'-4'-11'3674'0'0,"3"16"-1781"0"0,1 24-853 0 0,0-16-425 0 0,-6 163 782 0 0,-5 128-1009 0 0,9-103 682 0 0,2-198-1099 0 0,-1 20-443 0 0,2 0 1 0 0,0 1-1 0 0,2-1 1 0 0,3 12 471 0 0,0-18-3114 0 0,-6-17 1458 0 0</inkml:trace>
  <inkml:trace contextRef="#ctx0" brushRef="#br0" timeOffset="683.244">19 106 15488 0 0,'-16'-44'3146'0'0,"18"55"3047"0"0,5 25-6231 0 0,6 1 331 0 0,1 0-1 0 0,1-1 1 0 0,2-1 0 0 0,2 0 0 0 0,1-2 0 0 0,1 0 0 0 0,4 1-293 0 0,-24-33 7 0 0,0 0 0 0 0,-1 1 0 0 0,1-1 0 0 0,0 0 0 0 0,0 0 0 0 0,0 0 0 0 0,0 0 0 0 0,0-1-1 0 0,1 1 1 0 0,-1 0 0 0 0,0 0 0 0 0,0-1 0 0 0,0 1 0 0 0,1-1 0 0 0,-1 1 0 0 0,0-1 0 0 0,1 1 0 0 0,-1-1 0 0 0,1 0 0 0 0,-1 0 0 0 0,0 1 0 0 0,1-1-1 0 0,-1 0 1 0 0,0 0 0 0 0,1 0 0 0 0,-1-1 0 0 0,1 1 0 0 0,-1 0 0 0 0,0-1 0 0 0,1 1 0 0 0,-1 0 0 0 0,0-1 0 0 0,1 0 0 0 0,-1 1 0 0 0,0-1-1 0 0,0 0 1 0 0,0 1 0 0 0,0-1 0 0 0,1 0 0 0 0,-1 0 0 0 0,0 0 0 0 0,0 0 0 0 0,0-1-7 0 0,5-5 21 0 0,0 1-1 0 0,-1-1 1 0 0,0 0-1 0 0,-1-1 1 0 0,1 1 0 0 0,1-5-21 0 0,2-7 1 0 0,0-1 0 0 0,-1 1 0 0 0,-1-1 0 0 0,-1 0 0 0 0,2-17-1 0 0,-2-2 35 0 0,-2 1-1 0 0,-1-26-34 0 0,-2 56 113 0 0,0 1 1 0 0,-1-1-1 0 0,0 0 0 0 0,0 0 1 0 0,-1 1-1 0 0,-2-8-113 0 0,4 15 104 0 0,0 13-32 0 0,2 19 82 0 0,4 27-154 0 0,1 21 198 0 0,-13 367 1577 0 0,6-430-1774 0 0,-1-4 20 0 0,-1 131 108 0 0,3-106-59 0 0,5 20-70 0 0,-5-49-56 0 0,0 0 1 0 0,0 1-1 0 0,2-1 0 0 0,-1 0 1 0 0,1 0-1 0 0,0 0 0 0 0,1-1 1 0 0,0 3 55 0 0,-3-11-115 0 0,-1 0 1 0 0,0 0 0 0 0,0 0-1 0 0,0 1 1 0 0,0-1 0 0 0,1 0-1 0 0,-1 0 1 0 0,0 0 0 0 0,0 1-1 0 0,1-1 1 0 0,-1 0 0 0 0,0 0-1 0 0,0 0 1 0 0,1 0 0 0 0,-1 0-1 0 0,0 1 1 0 0,0-1 0 0 0,1 0-1 0 0,-1 0 1 0 0,0 0 0 0 0,0 0-1 0 0,1 0 1 0 0,-1 0 0 0 0,0 0-1 0 0,1 0 1 0 0,-1 0 0 0 0,0 0-1 0 0,0 0 1 0 0,1 0-1 0 0,-1 0 1 0 0,0 0 0 0 0,1-1-1 0 0,-1 1 1 0 0,0 0 0 0 0,0 0-1 0 0,1 0 1 0 0,-1 0 0 0 0,0 0-1 0 0,0-1 1 0 0,0 1 0 0 0,1 0-1 0 0,-1 0 1 0 0,0 0 0 0 0,0-1-1 0 0,0 1 1 0 0,1 0 0 0 0,-1 0-1 0 0,0-1 1 0 0,0 1 0 0 0,0 0-1 0 0,0 0 1 0 0,0-1 0 0 0,0 1-1 0 0,0 0 115 0 0,4-5-8831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26.5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46 115 11056 0 0,'-3'-2'341'0'0,"0"-1"0"0"0,1 1 1 0 0,-1 0-1 0 0,0-1 1 0 0,1 0-1 0 0,-2-1-341 0 0,-19-31 7677 0 0,23 33-7252 0 0,-2-6 1740 0 0,7 8-615 0 0,10 9-724 0 0,-7 2-674 0 0,0 0 1 0 0,-1 0-1 0 0,0 1 0 0 0,-1 0 1 0 0,0 0-1 0 0,0 0 0 0 0,-2 1 0 0 0,1 3-152 0 0,8 28 759 0 0,3 36-759 0 0,-10-49 203 0 0,14 73 51 0 0,23 106-295 0 0,-26-145 744 0 0,5 6-703 0 0,-19-61 111 0 0,0 0 0 0 0,1 0 0 0 0,0-1 0 0 0,1 1 0 0 0,0-1 0 0 0,0 0 0 0 0,1-1 0 0 0,1 1-1 0 0,-1-1 1 0 0,2 0-111 0 0,-8-7 18 0 0,1-1 0 0 0,-1 1 0 0 0,1 0 0 0 0,0-1-1 0 0,0 1 1 0 0,-1-1 0 0 0,1 0 0 0 0,0 1 0 0 0,0-1-1 0 0,-1 1 1 0 0,1-1 0 0 0,0 0 0 0 0,0 0 0 0 0,0 0-1 0 0,0 1 1 0 0,-1-1 0 0 0,1 0 0 0 0,0 0-1 0 0,0 0 1 0 0,0 0 0 0 0,0 0 0 0 0,0 0 0 0 0,0-1-18 0 0,0 1 26 0 0,1-1 1 0 0,-1 0 0 0 0,0 1 0 0 0,1-1-1 0 0,-1 0 1 0 0,0 0 0 0 0,0 0-1 0 0,0 0 1 0 0,0 0 0 0 0,0 0 0 0 0,0 0-1 0 0,0 0 1 0 0,0-1-27 0 0,2-3 66 0 0,0 1-1 0 0,0-1 1 0 0,-1-1 0 0 0,1 1-1 0 0,-1 0 1 0 0,0-1-1 0 0,-1 1-65 0 0,9-42 144 0 0,-1-1 0 0 0,1-42-144 0 0,-2-98-82 0 0,-5 83 59 0 0,10-50 23 0 0,-3 83 392 0 0,9-19-392 0 0,-18 85-429 0 0,4-15 1074 0 0,-3 18-6258 0 0,0 8 2620 0 0,0 1-5664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24.6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42 14744 0 0,'-12'-1'-185'0'0,"1"-1"5018"0"0,11 2-4750 0 0,0 0 1 0 0,0 0-1 0 0,0 0 1 0 0,0 0-1 0 0,0 0 1 0 0,0 0-1 0 0,1 0 1 0 0,-1 0 0 0 0,0 0-1 0 0,0 0 1 0 0,0 0-1 0 0,0 0 1 0 0,0 0-1 0 0,0 0 1 0 0,0 0-1 0 0,0 0 1 0 0,0 0-1 0 0,0 0 1 0 0,0 0-1 0 0,0 0 1 0 0,0 0 0 0 0,0 0-1 0 0,0 0 1 0 0,0 0-1 0 0,0 0 1 0 0,0 0-1 0 0,0 0 1 0 0,0-1-1 0 0,0 1 1 0 0,0 0-1 0 0,0 0 1 0 0,0 0-1 0 0,0 0 1 0 0,0 0 0 0 0,0 0-1 0 0,0 0 1 0 0,0 0-1 0 0,0 0 1 0 0,0 0-1 0 0,0 0 1 0 0,0 0-1 0 0,0 0 1 0 0,0 0-1 0 0,0 0 1 0 0,0 0-1 0 0,0 0 1 0 0,0 0 0 0 0,0-1-1 0 0,0 1 1 0 0,0 0-1 0 0,0 0 1 0 0,0 0-1 0 0,0 0 1 0 0,0 0-1 0 0,0 0 1 0 0,0 0-1 0 0,0 0 1 0 0,0 0-1 0 0,0 0-82 0 0,14-2 2079 0 0,143-10-146 0 0,97-2-1527 0 0,-209 15-264 0 0,-3 1-4146 0 0,-41-2 2440 0 0</inkml:trace>
  <inkml:trace contextRef="#ctx0" brushRef="#br0" timeOffset="662.101">21 54 18199 0 0,'0'0'830'0'0,"-1"0"-14"0"0,0 1-456 0 0,1 0-316 0 0,0-1 1 0 0,0 0-1 0 0,0 1 0 0 0,0-1 1 0 0,0 0-1 0 0,0 1 1 0 0,0-1-1 0 0,0 0 0 0 0,0 1 1 0 0,0-1-1 0 0,0 0 1 0 0,0 1-1 0 0,0-1 0 0 0,1 0 1 0 0,-1 1-1 0 0,0-1 1 0 0,0 0-1 0 0,0 1 1 0 0,0-1-1 0 0,1 0 0 0 0,-1 0 1 0 0,0 1-1 0 0,0-1 1 0 0,1 0-1 0 0,-1 0 0 0 0,0 0 1 0 0,0 1-1 0 0,1-1 1 0 0,-1 0-1 0 0,0 0 0 0 0,1 0 1 0 0,-1 0-1 0 0,0 1 1 0 0,1-1-1 0 0,-1 0-44 0 0,11 6 922 0 0,55 20 2510 0 0,-30-13-2096 0 0,16 9-1336 0 0,-42-17 108 0 0,-1 0 0 0 0,1 1-1 0 0,-1 0 1 0 0,0 0 0 0 0,0 1-1 0 0,-1 1 1 0 0,2 1-108 0 0,7 8 89 0 0,-5-5-8 0 0,0 1 0 0 0,-1 0 0 0 0,1 4-81 0 0,-8-12 9 0 0,-1 1 0 0 0,0-1 0 0 0,0 1 0 0 0,0 0 0 0 0,-1 0 0 0 0,0 0 1 0 0,0 0-1 0 0,-1 0 0 0 0,0 0 0 0 0,1 5-9 0 0,-2-1 35 0 0,0 0 0 0 0,-1 1 0 0 0,0-1 0 0 0,0 1 0 0 0,-1-1 1 0 0,0 0-1 0 0,-1 0 0 0 0,0 0 0 0 0,-1 0 0 0 0,0-1 0 0 0,-3 6-35 0 0,-4 6 32 0 0,-2 0-1 0 0,0-1 0 0 0,0-1 1 0 0,-12 11-32 0 0,-73 73 93 0 0,64-63 519 0 0,2 1 0 0 0,-20 36-612 0 0,46-67 52 0 0,0 0 1 0 0,1 0-1 0 0,0 0 0 0 0,1 1 0 0 0,-2 7-52 0 0,5-15 17 0 0,1 0 0 0 0,-1-1-1 0 0,1 1 1 0 0,0 0-1 0 0,-1 0 1 0 0,1-1-1 0 0,1 1 1 0 0,-1 0-1 0 0,0 0 1 0 0,1-1-1 0 0,-1 1 1 0 0,1 0-17 0 0,0-1 21 0 0,0 0 1 0 0,0-1 0 0 0,0 1-1 0 0,0-1 1 0 0,0 1 0 0 0,0 0 0 0 0,0-1-1 0 0,0 0 1 0 0,1 1 0 0 0,-1-1-1 0 0,0 0 1 0 0,1 0 0 0 0,0 0 0 0 0,-1 0-1 0 0,1 0 1 0 0,-1 0 0 0 0,1 0-1 0 0,0 0 1 0 0,0-1-22 0 0,5 3 50 0 0,1-1 0 0 0,-1 0 1 0 0,0-1-1 0 0,1 0 0 0 0,0 0 0 0 0,-1-1 1 0 0,1 1-1 0 0,1-2-50 0 0,19-1-65 0 0,16-3 65 0 0,-19 1 31 0 0,35-4-38 0 0,-10 1 76 0 0,0 2 0 0 0,1 2 0 0 0,5 2-69 0 0,4 8 79 0 0,-27-3 130 0 0,8-5-241 0 0,-18 0-81 0 0,-23 1-59 0 0,0 0 277 0 0,0 0 119 0 0,0 0 28 0 0,0 0-28 0 0,-5-19-128 0 0,1 4-977 0 0,1 1 0 0 0,1-1 0 0 0,0 0 0 0 0,1 0 0 0 0,0 0-1 0 0,2-12 882 0 0,-1 12-10065 0 0</inkml:trace>
  <inkml:trace contextRef="#ctx0" brushRef="#br0" timeOffset="1119.354">517 7 17303 0 0,'-3'-6'1850'0'0,"4"6"4529"0"0,5 8-4343 0 0,4 10-2621 0 0,2 21-708 0 0,-9-29-182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26.9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0 284 14280 0 0,'0'0'1102'0'0,"18"5"7577"0"0,-12 0-7950 0 0,0 1 1 0 0,1-1 0 0 0,-2 1-1 0 0,1 0 1 0 0,2 4-730 0 0,10 10 433 0 0,28 30-147 0 0,-21-22-1296 0 0,2 0-1 0 0,3 1 1011 0 0,-22-23-3794 0 0,-7-6 1828 0 0</inkml:trace>
  <inkml:trace contextRef="#ctx0" brushRef="#br0" timeOffset="353.323">169 271 21743 0 0,'0'0'994'0'0,"0"0"-22"0"0,-8 15-122 0 0,7-3 273 0 0,0 1-1 0 0,1 0 0 0 0,1 3-1122 0 0,0 22 526 0 0,-13 126-1214 0 0,11-147-2907 0 0,1-13-5246 0 0</inkml:trace>
  <inkml:trace contextRef="#ctx0" brushRef="#br0" timeOffset="354.323">36 403 24503 0 0,'0'0'562'0'0,"0"0"72"0"0,0 0 37 0 0,0 0-78 0 0,12-2-365 0 0,44-16 342 0 0,-30 9-843 0 0,1 2-1 0 0,0 0 0 0 0,1 2 0 0 0,8-1 274 0 0,-15 4-9579 0 0</inkml:trace>
  <inkml:trace contextRef="#ctx0" brushRef="#br0" timeOffset="1869.608">284 11 9216 0 0,'-3'-3'334'0'0,"2"2"-195"0"0,0 1 0 0 0,1-1 1 0 0,-1 0-1 0 0,0 1 0 0 0,0-1 1 0 0,1 1-1 0 0,-1-1 0 0 0,0 1 0 0 0,0-1 1 0 0,0 1-1 0 0,0 0 0 0 0,0-1 1 0 0,1 1-1 0 0,-1 0 0 0 0,0 0 0 0 0,0-1 1 0 0,0 1-1 0 0,0 0-139 0 0,-2 6 5411 0 0,4 7-3552 0 0,4 9-1248 0 0,2 0-1 0 0,0-1 0 0 0,2 0 1 0 0,0 0-1 0 0,1-1 0 0 0,4 5-610 0 0,4 9 425 0 0,5 12 193 0 0,-2 2 1 0 0,-2 1-1 0 0,4 20-618 0 0,-14-32 332 0 0,0 0-1 0 0,-3 0 0 0 0,-1 0 1 0 0,-2 0-1 0 0,-1 5-331 0 0,-2 7 352 0 0,-3 0 0 0 0,-2 1-1 0 0,-2-2 1 0 0,-10 36-352 0 0,-3-10 324 0 0,-4 0-1 0 0,-22 45-323 0 0,29-77-282 0 0,-41 100 1038 0 0,21-46-5072 0 0,30-76-4854 0 0</inkml:trace>
  <inkml:trace contextRef="#ctx0" brushRef="#br0" timeOffset="2321.676">582 1104 22087 0 0,'0'0'1011'0'0,"0"0"-20"0"0,-1 0-639 0 0,-1 3-280 0 0,0-1-1 0 0,0 1 1 0 0,1 0 0 0 0,-1-1 0 0 0,0 1 0 0 0,1 0 0 0 0,0 0 0 0 0,0 0 0 0 0,0 0 0 0 0,0 0 0 0 0,0 0 0 0 0,0 0-1 0 0,0 3-71 0 0,0 6 728 0 0,1 1 0 0 0,0 12-728 0 0,0 3 392 0 0,-2 1-506 0 0,1-17-142 0 0,-1 1 0 0 0,2-1-1 0 0,0 0 1 0 0,0 1 0 0 0,2-1 0 0 0,-1 0-1 0 0,1 1 1 0 0,2 4 256 0 0,1-8-1892 0 0</inkml:trace>
  <inkml:trace contextRef="#ctx0" brushRef="#br0" timeOffset="2670.102">702 1142 11520 0 0,'0'0'184'0'0,"0"0"1"0"0,-1 0 0 0 0,1 0 0 0 0,0 0-1 0 0,-1 0 1 0 0,1 0 0 0 0,0 0 0 0 0,-1 0 0 0 0,1 0-1 0 0,-1 0 1 0 0,1 0 0 0 0,0 0 0 0 0,-1 0-1 0 0,1 0 1 0 0,0 0 0 0 0,-1 0 0 0 0,1 0-1 0 0,0 0 1 0 0,-1 0 0 0 0,1 1 0 0 0,0-1 0 0 0,-1 0-1 0 0,1 0 1 0 0,0 0 0 0 0,0 0 0 0 0,-1 1-1 0 0,1-1 1 0 0,0 0 0 0 0,-1 1-185 0 0,-4 11 6333 0 0,4 3-1763 0 0,0-3-4504 0 0,1-11-205 0 0,1 119 1974 0 0,-1-59-3228 0 0,1-1-6486 0 0,-1-43-840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23.8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293 454 10624 0 0,'0'0'488'0'0,"0"-1"-12"0"0,-2-7 2597 0 0,-3 11 1340 0 0,-1 5-1000 0 0,5-4-4350 0 0,-9 25 1865 0 0,2 1-1 0 0,1 0 1 0 0,2 0-1 0 0,-2 25-927 0 0,2 29 1369 0 0,4 11-1369 0 0,2-25 450 0 0,6 33-450 0 0,-3-71 52 0 0,1-1 0 0 0,2 0 0 0 0,0 0 0 0 0,7 12-52 0 0,-11-35 21 0 0,0 0-1 0 0,1-1 1 0 0,0 1-1 0 0,0-1 1 0 0,1 0-1 0 0,0 0 1 0 0,0 0-1 0 0,0 0 1 0 0,1-1-1 0 0,0 0 1 0 0,1 0-1 0 0,-1-1 1 0 0,1 1 0 0 0,0-2-1 0 0,0 1 1 0 0,1-1-1 0 0,5 3-20 0 0,-4-4 21 0 0,1 1 0 0 0,0-1-1 0 0,0 0 1 0 0,1-1 0 0 0,-1 0 0 0 0,0-1 0 0 0,1 0-1 0 0,-1-1 1 0 0,1 0 0 0 0,-1 0 0 0 0,1-1 0 0 0,-1 0-1 0 0,1-1 1 0 0,1-1-21 0 0,0-1 56 0 0,-1 0-1 0 0,1-1 0 0 0,-1 0 1 0 0,0-1-1 0 0,-1 0 0 0 0,0 0 1 0 0,1-1-1 0 0,-2-1 1 0 0,1 1-1 0 0,-1-2 0 0 0,-1 1 1 0 0,1-1-1 0 0,-2-1 1 0 0,4-4-56 0 0,5-8 100 0 0,-2 0 0 0 0,-1-1 0 0 0,0 0 0 0 0,-2-1 0 0 0,-1-1 0 0 0,2-6-100 0 0,-7 13 50 0 0,1-2 0 0 0,-2 1 0 0 0,-1-1 0 0 0,0 1 0 0 0,-2-1 1 0 0,0 0-1 0 0,-1-13-50 0 0,-3-2 166 0 0,-2-1 1 0 0,-1 1 0 0 0,-8-28-167 0 0,-44-142 554 0 0,58 205-549 0 0,0 0 0 0 0,0 0 0 0 0,0-1-1 0 0,0 1 1 0 0,0 0 0 0 0,0 0 0 0 0,0 0-1 0 0,0 0 1 0 0,0-1 0 0 0,0 1 0 0 0,0 0 0 0 0,0 0-1 0 0,-1 0 1 0 0,1 0 0 0 0,0-1 0 0 0,0 1-1 0 0,0 0 1 0 0,0 0 0 0 0,0 0 0 0 0,0 0-1 0 0,0 0 1 0 0,0-1 0 0 0,-1 1 0 0 0,1 0-1 0 0,0 0 1 0 0,0 0 0 0 0,0 0 0 0 0,0 0-1 0 0,0 0 1 0 0,-1 0 0 0 0,1 0 0 0 0,0 0 0 0 0,0 0-1 0 0,0-1 1 0 0,0 1 0 0 0,0 0 0 0 0,-1 0-1 0 0,1 0 1 0 0,0 0 0 0 0,0 0 0 0 0,0 0-5 0 0,0 1 11 0 0,0 0 1 0 0,1-1-1 0 0,-1 1 1 0 0,0 0-1 0 0,1-1 1 0 0,-1 1 0 0 0,1 0-1 0 0,-1-1 1 0 0,1 1-1 0 0,-1-1 1 0 0,1 1 0 0 0,0-1-1 0 0,-1 1 1 0 0,1-1-1 0 0,0 1 1 0 0,-1-1-1 0 0,1 1-11 0 0,2 0 16 0 0,0 1-1 0 0,0-1 0 0 0,0 0 0 0 0,1 0 1 0 0,-1 0-1 0 0,0 0 0 0 0,0 0 0 0 0,1-1 0 0 0,-1 0 1 0 0,0 1-1 0 0,1-1 0 0 0,-1 0 0 0 0,0-1 1 0 0,1 1-1 0 0,0-1-15 0 0,11-1 23 0 0,1-2-1 0 0,10-3-22 0 0,-15 4 36 0 0,2-2-225 0 0,-10 4-475 0 0,0-1 0 0 0,1 1 0 0 0,-1 0 0 0 0,0 0 0 0 0,1 1 0 0 0,1-1 664 0 0,-5 1-2134 0 0</inkml:trace>
  <inkml:trace contextRef="#ctx0" brushRef="#br0" timeOffset="343.042">151 446 21743 0 0,'0'0'496'0'0,"0"0"67"0"0,0 0 29 0 0,0 0-67 0 0,12-2 926 0 0,15-5 1288 0 0,19-3-2739 0 0,28-2-1088 0 0,-54 10-118 0 0</inkml:trace>
  <inkml:trace contextRef="#ctx0" brushRef="#br0" timeOffset="4186.289">252 1 16559 0 0,'-8'4'224'0'0,"0"0"0"0"0,0 1-1 0 0,1-1 1 0 0,0 2 0 0 0,0-1-1 0 0,0 1 1 0 0,1 0 0 0 0,-1 1-1 0 0,-3 5-223 0 0,-5 6 122 0 0,2 1 0 0 0,0 1 0 0 0,-1 3-122 0 0,-3 11 646 0 0,0 1 0 0 0,2 0 0 0 0,2 2 0 0 0,1-1 0 0 0,2 1 0 0 0,2 2-646 0 0,-4 22 915 0 0,4 0-1 0 0,2 1 1 0 0,2 24-915 0 0,4-41 254 0 0,2 0 0 0 0,2 0 0 0 0,2-1 0 0 0,2 1 0 0 0,2-1-1 0 0,1-1 1 0 0,3 0 0 0 0,1 0 0 0 0,2-2 0 0 0,2 0 0 0 0,16 23-254 0 0,-11-25-93 0 0,1-1 0 0 0,3-1-1 0 0,7 7 94 0 0,22 16-7616 0 0,-20-26-1167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51.7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0 20527 0 0,'-13'10'2060'0'0,"13"-5"-1668"0"0,7 1 234 0 0,7-3 198 0 0,21-2 181 0 0,-1 0 0 0 0,31-5-1005 0 0,-33 3-404 0 0,-11 4-4034 0 0,-14-1-3527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52.1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20991 0 0,'0'0'480'0'0,"0"0"67"0"0,0 0 28 0 0,0 0-70 0 0,9 6 84 0 0,0-3-281 0 0,1-1 0 0 0,0-1 0 0 0,-1 0 0 0 0,1 0 0 0 0,0-1 0 0 0,7 0-308 0 0,23 1 600 0 0,9 1-1794 0 0,-33-1-68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6:10.81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0 201 8288 0 0,'0'0'638'0'0,"0"0"-231"0"0,0 0 564 0 0,0 0 291 0 0,0 0 61 0 0,1 1-127 0 0,2 1-1031 0 0,0 0 0 0 0,-1 0 0 0 0,1-1 1 0 0,0 1-1 0 0,-1-1 0 0 0,1 0 0 0 0,0 0 0 0 0,0 0 1 0 0,0 0-1 0 0,0-1 0 0 0,0 1 0 0 0,0-1 0 0 0,0 0 1 0 0,1 1-166 0 0,10-1 601 0 0,-1-1 0 0 0,11-1-601 0 0,3-1 111 0 0,77-4 448 0 0,68-2 1106 0 0,-81 9-963 0 0,141 3 684 0 0,173 4-1649 0 0,-46-2 953 0 0,-88 16-54 0 0,-5 1-296 0 0,-162-18-153 0 0,60-7-187 0 0,-10-1 128 0 0,-36 1-54 0 0,-78 3-66 0 0,0 2 0 0 0,0 2 0 0 0,0 2 0 0 0,0 1 0 0 0,25 9-8 0 0,-44-9-160 0 0</inkml:trace>
  <inkml:trace contextRef="#ctx0" brushRef="#br0" timeOffset="1209.47">2997 0 17479 0 0,'0'0'396'0'0,"0"0"52"0"0,0 0 31 0 0,-5 0 94 0 0,1 0-442 0 0,3 0-61 0 0,1 0 1 0 0,0 0-1 0 0,0 0 0 0 0,-1 1 1 0 0,1-1-1 0 0,0 0 1 0 0,-1 0-1 0 0,1 0 0 0 0,0 0 1 0 0,0 1-1 0 0,-1-1 0 0 0,1 0 1 0 0,0 0-1 0 0,0 0 0 0 0,0 1 1 0 0,-1-1-1 0 0,1 0 0 0 0,0 0 1 0 0,0 1-1 0 0,0-1 0 0 0,0 0 1 0 0,0 0-1 0 0,-1 1 1 0 0,1-1-1 0 0,0 0 0 0 0,0 1 1 0 0,0-1-1 0 0,0 0 0 0 0,0 1 1 0 0,0-1-1 0 0,0 0 0 0 0,0 1-70 0 0,0 12 1048 0 0,0-10-1107 0 0,2 32 804 0 0,1 1-1 0 0,8 31-744 0 0,-1-5 356 0 0,-8-53-299 0 0,3 36 271 0 0,3 1-1 0 0,2-2 1 0 0,4 7-328 0 0,-11-41 64 0 0,1 0 0 0 0,0-1 0 0 0,0 1 0 0 0,2-1 0 0 0,-1 0 0 0 0,1 0 0 0 0,0 0 0 0 0,5 5-64 0 0,-9-13 12 0 0,-1 1 0 0 0,1-1 0 0 0,0 0-1 0 0,0 0 1 0 0,-1 0 0 0 0,1 0 0 0 0,0 0 0 0 0,0 0 0 0 0,0 0-1 0 0,0 0 1 0 0,0-1 0 0 0,0 1 0 0 0,0-1 0 0 0,0 0-1 0 0,0 1 1 0 0,0-1 0 0 0,0 0 0 0 0,0 0 0 0 0,0-1 0 0 0,0 1-1 0 0,0 0 1 0 0,0-1 0 0 0,0 1 0 0 0,0-1 0 0 0,0 1-1 0 0,0-1 1 0 0,0 0 0 0 0,0 0 0 0 0,0 0 0 0 0,0 0 0 0 0,-1 0-1 0 0,1-1-11 0 0,6-3 77 0 0,0-1 0 0 0,0 0 0 0 0,-1-1 0 0 0,0 0 0 0 0,0 0 0 0 0,0-1-77 0 0,6-8 58 0 0,-1 1-1 0 0,0-2 1 0 0,-1 0 0 0 0,-1 0-1 0 0,0-1 1 0 0,-2 0 0 0 0,0 0-1 0 0,-1-1 1 0 0,0 0 0 0 0,-2-1-1 0 0,0 1 1 0 0,-2-1-1 0 0,0-1-57 0 0,0-1 52 0 0,-2-1 0 0 0,-1 0-1 0 0,-1 0 1 0 0,-1 1-1 0 0,-1-1 1 0 0,-5-17-52 0 0,6 34 186 0 0,0 6-1 0 0,-1 13-234 0 0,2-3 18 0 0,1 0 0 0 0,0 0 0 0 0,1 0 0 0 0,1 5 31 0 0,1 9 87 0 0,7 137 474 0 0,-2 68 790 0 0,-7-214-1346 0 0,1-1-1 0 0,0 1 1 0 0,1-1 0 0 0,1 0-1 0 0,0 0 1 0 0,1 0-5 0 0,3 4-237 0 0,1 0 1 0 0,2 1 236 0 0,-11-18-1230 0 0,0-1-391 0 0,0 0-77 0 0,0 0-20 0 0</inkml:trace>
  <inkml:trace contextRef="#ctx0" brushRef="#br0" timeOffset="1554.206">3515 394 14280 0 0,'0'0'654'0'0,"0"0"-11"0"0,0 0-99 0 0,6 13 5609 0 0,5 8-1992 0 0,-9-17-3816 0 0,0 0-1 0 0,0 0 1 0 0,0-1-1 0 0,0 1 1 0 0,0 3-345 0 0,3 8 188 0 0,-1 0 1 0 0,-1 1 0 0 0,0-1-1 0 0,-2 1 1 0 0,1-1-1 0 0,-2 1 1 0 0,0 0 0 0 0,-1 0-1 0 0,-1 3-188 0 0,0-5-534 0 0,-11 83 1734 0 0,11-64-3711 0 0,4-1-4132 0 0,-2-16-2540 0 0</inkml:trace>
  <inkml:trace contextRef="#ctx0" brushRef="#br0" timeOffset="4703.657">3880 188 9672 0 0,'-1'-1'44'0'0,"1"1"1"0"0,-1 0 0 0 0,0-1 0 0 0,1 1-1 0 0,-1 0 1 0 0,0-1 0 0 0,0 1-1 0 0,1 0 1 0 0,-1 0 0 0 0,0 0-1 0 0,1 0 1 0 0,-1 0 0 0 0,0 0-1 0 0,0 0 1 0 0,1 0 0 0 0,-1 0 0 0 0,0 0-1 0 0,0 0 1 0 0,1 0 0 0 0,-1 1-1 0 0,0-1 1 0 0,1 0 0 0 0,-1 0-1 0 0,0 1 1 0 0,1-1 0 0 0,-1 0 0 0 0,0 1-1 0 0,1-1 1 0 0,-1 1 0 0 0,1-1-1 0 0,-1 1 1 0 0,1-1 0 0 0,-1 1-1 0 0,1 0 1 0 0,-1-1 0 0 0,1 1 0 0 0,-1-1-1 0 0,1 1 1 0 0,0 0 0 0 0,-1 0-45 0 0,1-1 824 0 0,0 0 37 0 0,0 0 32 0 0,14 14 3939 0 0,-7-12-4515 0 0,-1 0 0 0 0,1-1 0 0 0,0 0 0 0 0,-1 0 0 0 0,1 0 0 0 0,0-1 0 0 0,0 0 1 0 0,0-1-1 0 0,0 0 0 0 0,-1 0 0 0 0,1 0 0 0 0,3-1-317 0 0,29-4 704 0 0,71-3 401 0 0,89-5 74 0 0,-158 13-860 0 0,85 0-158 0 0,90 8-69 0 0,-87-4 106 0 0,-34-2-192 0 0,69-2 51 0 0,-57 0 141 0 0,-29 0-86 0 0,55 1-1 0 0,58 10-111 0 0,-175-9 6 0 0,-1-1 1 0 0,12-2-7 0 0,10 0-3 0 0,171-6 313 0 0,-132 14-236 0 0,-32-10-116 0 0,-33 4 90 0 0,0-1 0 0 0,0 0 1 0 0,0 0-1 0 0,0-1 0 0 0,-1 0 1 0 0,1-1-1 0 0,1 0-48 0 0,-11 2-1164 0 0,-1 1-5209 0 0,0 0-2241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08:39.5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20 112 11976 0 0,'0'0'922'0'0,"-15"-6"409"0"0,10 4 7107 0 0,10 9-7332 0 0,0 0-1 0 0,-1 1 1 0 0,-1 0-1 0 0,1 0 1 0 0,-1 0-1 0 0,1 5-1105 0 0,15 60-252 0 0,-5-15 707 0 0,6 12-306 0 0,89 346 1878 0 0,-103-384-2027 0 0,2 0 0 0 0,2 0 0 0 0,7 7 0 0 0,-17-39 2 0 0,0 0 0 0 0,1 0 0 0 0,-1 0 0 0 0,0 0 0 0 0,0 0 0 0 0,0 1 0 0 0,0-1-1 0 0,1 0 1 0 0,-1 0 0 0 0,0 0 0 0 0,0 0 0 0 0,0 0 0 0 0,1 0 0 0 0,-1 0 0 0 0,0 0 0 0 0,0 0 0 0 0,0 0 0 0 0,1 0 0 0 0,-1 0 0 0 0,0 0 0 0 0,0 0 0 0 0,0 0-1 0 0,1 0 1 0 0,-1 0 0 0 0,0 0 0 0 0,0 0 0 0 0,0 0 0 0 0,1 0 0 0 0,-1 0 0 0 0,0 0 0 0 0,0 0 0 0 0,0-1 0 0 0,0 1 0 0 0,1 0 0 0 0,-1 0 0 0 0,0 0 0 0 0,0 0-1 0 0,0 0 1 0 0,0-1 0 0 0,1 1 0 0 0,-1 0 0 0 0,0 0 0 0 0,0 0 0 0 0,0 0 0 0 0,0-1 0 0 0,0 1 0 0 0,0 0 0 0 0,0 0 0 0 0,0 0 0 0 0,0-1 0 0 0,0 1-1 0 0,0 0 1 0 0,0 0 0 0 0,0 0-2 0 0,5-9 167 0 0,-3 3-184 0 0,1-1 1 0 0,-2 1-1 0 0,1-1 1 0 0,-1 1-1 0 0,0-1 1 0 0,-1 1-1 0 0,1-4 17 0 0,2-17 246 0 0,5-68 148 0 0,21-149-341 0 0,-25 216-51 0 0,37-207 60 0 0,-36 210-54 0 0,1-4 79 0 0,7-18-87 0 0,-10 38 10 0 0,0 0 1 0 0,1 0-1 0 0,0 1 1 0 0,0-1-1 0 0,1 1 1 0 0,0 0-1 0 0,2-1-10 0 0,-3 5-1 0 0,-1-1 1 0 0,0 1-1 0 0,0-1 0 0 0,0 1 0 0 0,-1-1 1 0 0,0 0-1 0 0,0 0 0 0 0,0-1 0 0 0,0 1 1 0 0,-2 4-74 0 0,0 1-22 0 0,0 0-7 0 0,0 0-30 0 0,0 0-123 0 0,0 0-52 0 0,0 0-11 0 0,0 0-106 0 0,0 0-443 0 0,0 0-195 0 0,0 0-38 0 0,0 0-139 0 0,1 1-545 0 0,1 1-237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6:06.691"/>
    </inkml:context>
    <inkml:brush xml:id="br0">
      <inkml:brushProperty name="width" value="0.025" units="cm"/>
      <inkml:brushProperty name="height" value="0.025" units="cm"/>
      <inkml:brushProperty name="color" value="#008C3A"/>
    </inkml:brush>
    <inkml:brush xml:id="br1">
      <inkml:brushProperty name="width" value="0.025" units="cm"/>
      <inkml:brushProperty name="height" value="0.025" units="cm"/>
    </inkml:brush>
  </inkml:definitions>
  <inkml:trace contextRef="#ctx0" brushRef="#br0">12 156 8752 0 0,'-2'-2'373'0'0,"1"0"1"0"0,0 1-1 0 0,0-1 0 0 0,0 0 1 0 0,0 0-1 0 0,0 1 1 0 0,0-1-1 0 0,0 0 0 0 0,1 0 1 0 0,-1 0-1 0 0,1 0 1 0 0,0 0-1 0 0,-1 0 1 0 0,1 0-1 0 0,0 0 0 0 0,0 0 1 0 0,0 0-1 0 0,0 0 1 0 0,1 0-1 0 0,-1 0 0 0 0,0 0 1 0 0,1 0-1 0 0,0 0 1 0 0,-1 0-1 0 0,1 0 0 0 0,0 0 1 0 0,0 0-1 0 0,0 0 1 0 0,1-1-374 0 0,4-6 1391 0 0,1 0 0 0 0,0 0 0 0 0,0 1 1 0 0,1 0-1 0 0,0-1-1391 0 0,1 1-504 0 0,-6 4 636 0 0,1 0 40 0 0,0 0 1 0 0,0 0-1 0 0,0 0 0 0 0,1 1 0 0 0,-1-1 1 0 0,1 1-1 0 0,0 0 0 0 0,2-1-172 0 0,-7 4 16 0 0,0 0 0 0 0,1 0 0 0 0,-1 0 0 0 0,0 0 0 0 0,1 0 0 0 0,-1 0 0 0 0,0 1 0 0 0,0-1 0 0 0,1 0 0 0 0,-1 0-1 0 0,0 0 1 0 0,1 0 0 0 0,-1 0 0 0 0,0 0 0 0 0,0 1 0 0 0,1-1 0 0 0,-1 0 0 0 0,0 0 0 0 0,0 1 0 0 0,1-1 0 0 0,-1 0 0 0 0,0 0 0 0 0,0 1 0 0 0,1-1 0 0 0,-1 0 0 0 0,0 0-1 0 0,0 1 1 0 0,0-1 0 0 0,0 0 0 0 0,0 1 0 0 0,0-1 0 0 0,1 1-16 0 0,2 10 82 0 0,1 29 52 0 0,-1 0 1 0 0,-3 0-1 0 0,-1 6-134 0 0,0 16 77 0 0,1-31-73 0 0,3 104 68 0 0,-1-112-54 0 0,1 0 0 0 0,1 0 0 0 0,0 0 0 0 0,7 17-18 0 0,-8-34 14 0 0,-1-1 0 0 0,1 1 1 0 0,0 0-1 0 0,0-1 0 0 0,1 1 0 0 0,1 1-14 0 0,-3-4 10 0 0,0-1-1 0 0,0 1 1 0 0,0-1 0 0 0,0 0-1 0 0,1 0 1 0 0,-1 0 0 0 0,1 0-1 0 0,-1 0 1 0 0,1-1 0 0 0,0 1-1 0 0,-1-1 1 0 0,1 0-1 0 0,0 0 1 0 0,1 1-10 0 0,-2-2 16 0 0,0 0-1 0 0,0 0 0 0 0,0 0 1 0 0,0 0-1 0 0,0-1 1 0 0,0 1-1 0 0,0 0 1 0 0,0-1-1 0 0,0 1 1 0 0,0-1-1 0 0,0 0 1 0 0,0 0-1 0 0,0 0 0 0 0,0 0 1 0 0,0 0-1 0 0,-1 0 1 0 0,1 0-1 0 0,0-1 1 0 0,0 1-16 0 0,4-5 67 0 0,1 0 1 0 0,-1-1-1 0 0,4-5-67 0 0,0-1 40 0 0,-1 0 0 0 0,-1-1 0 0 0,0 0-1 0 0,-1 0 1 0 0,0-1 0 0 0,-2 0 0 0 0,1 0 0 0 0,-2-1 0 0 0,0 1-1 0 0,0-7-39 0 0,4-31 87 0 0,-2-1-1 0 0,-3-23-86 0 0,-2 65 13 0 0,-1-15 8 0 0,-1-1 0 0 0,-2-2-21 0 0,1 8 75 0 0,0-1 0 0 0,2 0 0 0 0,1-10-75 0 0,0 28 96 0 0,0 7-23 0 0,0 14 22 0 0,0 23 57 0 0,-2 50 55 0 0,0-11-105 0 0,2-1 0 0 0,4 1 0 0 0,6 18-102 0 0,-10-90 116 0 0,1 1-1 0 0,0 0 1 0 0,0 0 0 0 0,0-1 0 0 0,1 0-1 0 0,0 1 1 0 0,0-1 0 0 0,0 0-1 0 0,3 3-115 0 0,-3-5-254 0 0,0-1-1 0 0,-1 0 0 0 0,1 0 0 0 0,0 0 0 0 0,1-1 0 0 0,-1 1 0 0 0,2 0 255 0 0,-2-1-1189 0 0,0 0-1 0 0,0-1 1 0 0,1 1-1 0 0,-1-1 1 0 0,0 0 0 0 0,1 0-1 0 0,-1 0 1 0 0,1 0-1 0 0,0-1 1190 0 0,1 1-8555 0 0</inkml:trace>
  <inkml:trace contextRef="#ctx0" brushRef="#br0" timeOffset="343.846">570 375 9672 0 0,'0'0'748'0'0,"0"0"-30"0"0,0 0 1710 0 0,0 0 797 0 0,0 4 4341 0 0,0 7-5654 0 0,1 37 3218 0 0,3 10-5130 0 0,0-24-1685 0 0,2 0-1 0 0,1 4 1686 0 0,-3-23-10101 0 0</inkml:trace>
  <inkml:trace contextRef="#ctx0" brushRef="#br1" timeOffset="14635.703">856 235 23495 0 0,'-4'-2'512'0'0,"0"0"112"0"0,-1 1 16 0 0,2-1 32 0 0,-1 2-544 0 0,2-1-128 0 0,2 1 0 0 0,0 0 0 0 0,0 0-88 0 0,0 0-40 0 0,2-2-16 0 0,2 0-6736 0 0,2 1-1343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6:22.4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222 1 7368 0 0,'-2'0'274'0'0,"0"-1"0"0"0,0 1 1 0 0,0 0-1 0 0,0 0 0 0 0,0 1 1 0 0,0-1-1 0 0,-1 0 0 0 0,1 1 1 0 0,0-1-1 0 0,0 1 0 0 0,0-1 1 0 0,0 1-1 0 0,0 0 0 0 0,-1 0-274 0 0,0 2 674 0 0,0-1 0 0 0,-1 1 0 0 0,1-1-1 0 0,0 1 1 0 0,0 0 0 0 0,1 0 0 0 0,-1 1-674 0 0,-11 14 615 0 0,1 1 1 0 0,0 0-1 0 0,2 0 1 0 0,0 1-1 0 0,-1 6-615 0 0,-6 20 2219 0 0,-12 42-2219 0 0,18-43 668 0 0,2 2 0 0 0,1-1 1 0 0,3 1-1 0 0,2 0 0 0 0,1 13-668 0 0,4 11 487 0 0,2 0 0 0 0,4-1 0 0 0,5 13-487 0 0,-6-50 116 0 0,2 0 0 0 0,1-1 0 0 0,11 25-116 0 0,-9-28-31 0 0,2-1-1 0 0,1-1 0 0 0,1-1 0 0 0,2 0 0 0 0,0-1 1 0 0,21 22 31 0 0,-19-27-1053 0 0,-6-8-5598 0 0,-2-3-1290 0 0</inkml:trace>
  <inkml:trace contextRef="#ctx0" brushRef="#br0" timeOffset="540.771">354 331 18255 0 0,'1'-3'3121'0'0,"6"2"-1552"0"0,13 0-977 0 0,-4 0-160 0 0,152-24 565 0 0,-115 16-728 0 0,16 1-269 0 0,-52 7-84 0 0,0 0-1 0 0,0 2 0 0 0,0 0 1 0 0,0 1-1 0 0,0 0 0 0 0,3 2 85 0 0,-18-4-197 0 0,-1 1 0 0 0,1-1 0 0 0,-1 1 0 0 0,1-1 0 0 0,-1 1 0 0 0,1-1 0 0 0,-1 1 1 0 0,0 0-1 0 0,1 0 0 0 0,-1 0 0 0 0,0 0 197 0 0,2 1-1842 0 0</inkml:trace>
  <inkml:trace contextRef="#ctx0" brushRef="#br0" timeOffset="1185.888">379 344 13824 0 0,'-2'-1'349'0'0,"-5"-1"501"0"0,1 1 0 0 0,-1 0 0 0 0,0 0 0 0 0,-2 0-850 0 0,9 1 1242 0 0,0 0-75 0 0,0 0-343 0 0,14 10 1440 0 0,157 81-589 0 0,-135-74-1583 0 0,8 5 22 0 0,-3-3 31 0 0,-2 2 0 0 0,12 10-145 0 0,-49-30 18 0 0,0 0 0 0 0,0 1 0 0 0,-1-1 1 0 0,1 1-1 0 0,-1 0 0 0 0,1-1 0 0 0,-1 1 0 0 0,1 0 1 0 0,-1 0-1 0 0,0 0 0 0 0,0 0 0 0 0,0 0 1 0 0,0 0-1 0 0,0 0 0 0 0,0 0 0 0 0,-1 1 1 0 0,1-1-1 0 0,-1 0 0 0 0,1 0 0 0 0,-1 1 1 0 0,0-1-1 0 0,0 0 0 0 0,0 0 0 0 0,0 1 0 0 0,-1-1 1 0 0,1 0-1 0 0,0 0 0 0 0,-1 1 0 0 0,0-1 1 0 0,1 0-1 0 0,-1 0 0 0 0,0 0 0 0 0,-1 1-18 0 0,-3 9 117 0 0,-2-1-1 0 0,1 0 0 0 0,-1 0 1 0 0,-1 0-1 0 0,-4 3-116 0 0,6-6-3 0 0,-23 26 169 0 0,-2-1 1 0 0,-1-2 0 0 0,-2 0-167 0 0,-23 21 823 0 0,35-32-316 0 0,-13 12 224 0 0,33-29-685 0 0,-1 1-1 0 0,0-1 1 0 0,1 0-1 0 0,-1 1 0 0 0,1 0 1 0 0,0 0-1 0 0,1-1 1 0 0,-1 1-1 0 0,0 3-45 0 0,1-6 9 0 0,1 1 0 0 0,0-1 0 0 0,0 0 0 0 0,-1 1 0 0 0,1-1 0 0 0,0 0 0 0 0,0 0-1 0 0,1 1 1 0 0,-1-1 0 0 0,0 0 0 0 0,0 1 0 0 0,1-1 0 0 0,-1 0 0 0 0,0 0 0 0 0,1 0 0 0 0,0 1 0 0 0,-1-1 0 0 0,1 0 0 0 0,0 1-9 0 0,1 0 8 0 0,-1 0-1 0 0,1 0 1 0 0,0 0 0 0 0,0-1 0 0 0,0 1 0 0 0,0 0 0 0 0,1-1 0 0 0,-1 1-1 0 0,2 0-7 0 0,2 1 2 0 0,0-1-1 0 0,0 1 0 0 0,1-1 0 0 0,-1-1 0 0 0,1 1 0 0 0,-1-1 0 0 0,5 0-1 0 0,40 1 108 0 0,0-2 0 0 0,1-2 0 0 0,-1-3 0 0 0,14-4-108 0 0,-37 6 580 0 0,-1 1 0 0 0,21 1-580 0 0,-47 1 3 0 0,-1 0-1 0 0,1 0 1 0 0,0 0-1 0 0,-1 0 1 0 0,1 0-1 0 0,0 0 1 0 0,0 0 0 0 0,-1-1-1 0 0,1 1 1 0 0,0 0-1 0 0,-1 0 1 0 0,1-1-1 0 0,-1 1 1 0 0,1 0-1 0 0,0-1 1 0 0,-1 1 0 0 0,1-1-1 0 0,-1 1 1 0 0,1-1-1 0 0,-1 1 1 0 0,1-1-1 0 0,-1 1 1 0 0,1-1 0 0 0,-1 1-1 0 0,0-1 1 0 0,1 0-1 0 0,-1 1 1 0 0,0-1-1 0 0,0 0 1 0 0,1 1-1 0 0,-1-1 1 0 0,0 0 0 0 0,0 1-1 0 0,0-1 1 0 0,0 0-1 0 0,0 1 1 0 0,0-1-1 0 0,0 0 1 0 0,0 0 0 0 0,0 1-1 0 0,0-1 1 0 0,0 0-3 0 0,-1-5-5 0 0,0 0 0 0 0,0 0-1 0 0,-1 0 1 0 0,-1-5 5 0 0,0 1-148 0 0,0-6-1908 0 0,3 6 869 0 0</inkml:trace>
  <inkml:trace contextRef="#ctx0" brushRef="#br0" timeOffset="1555.4">829 255 17735 0 0,'0'0'399'0'0,"0"0"60"0"0,0 0 25 0 0,0 0-47 0 0,10 16 2747 0 0,12 32-1669 0 0,-10-28-8234 0 0,-6-9-799 0 0</inkml:trace>
  <inkml:trace contextRef="#ctx0" brushRef="#br0" timeOffset="2565.542">1080 280 19119 0 0,'0'0'41'0'0,"0"0"-1"0"0,0-1 0 0 0,0 1 1 0 0,0 0-1 0 0,0 0 0 0 0,0 0 0 0 0,0 0 1 0 0,-1 0-1 0 0,1 0 0 0 0,0 0 1 0 0,0 0-1 0 0,0 0 0 0 0,0 0 1 0 0,0 0-1 0 0,0 0 0 0 0,0 0 0 0 0,-1 0 1 0 0,1 0-1 0 0,0 0 0 0 0,0 0 1 0 0,0 0-1 0 0,0 0 0 0 0,0 0 0 0 0,0 0 1 0 0,-1 0-1 0 0,1 0 0 0 0,0 0 1 0 0,0 0-1 0 0,0 0 0 0 0,0 0 1 0 0,0 0-1 0 0,0 0 0 0 0,0 1 0 0 0,0-1 1 0 0,-1 0-1 0 0,1 0 0 0 0,0 0 1 0 0,0 0-1 0 0,0 0 0 0 0,0 0 0 0 0,0 0 1 0 0,0 0-1 0 0,0 0 0 0 0,0 1 1 0 0,0-1-1 0 0,0 0 0 0 0,0 0 1 0 0,0 0-1 0 0,0 0 0 0 0,0 0-40 0 0,-1 11 700 0 0,4 14-252 0 0,-2-23-193 0 0,26 125 2008 0 0,26 61-1818 0 0,-17-66 343 0 0,-14-51-185 0 0,3 2-603 0 0,-9-33 733 0 0,8 11-733 0 0,-22-45 104 0 0,1 0 51 0 0,0 1 0 0 0,1-1 0 0 0,0 0 0 0 0,0 0 1 0 0,0 0-1 0 0,1 0 0 0 0,1 1-155 0 0,-6-7 18 0 0,0 0 1 0 0,0 0-1 0 0,0 0 0 0 0,1 0 0 0 0,-1 0 1 0 0,0 1-1 0 0,0-1 0 0 0,0 0 0 0 0,1 0 1 0 0,-1 0-1 0 0,0 0 0 0 0,0 0 0 0 0,0 0 1 0 0,1 0-1 0 0,-1 0 0 0 0,0 0 0 0 0,0 0 1 0 0,1 0-1 0 0,-1 0 0 0 0,0 0 0 0 0,0 0 1 0 0,0 0-1 0 0,1 0 0 0 0,-1 0 0 0 0,0 0 1 0 0,0 0-1 0 0,1 0 0 0 0,-1 0 0 0 0,0 0 1 0 0,0 0-1 0 0,0 0 0 0 0,1-1 0 0 0,-1 1 1 0 0,0 0-1 0 0,0 0 0 0 0,0 0-18 0 0,6-10 341 0 0,1-15-93 0 0,-7 23-215 0 0,36-218 301 0 0,-16 82-347 0 0,8-2 13 0 0,-10 54 0 0 0,15-58 0 0 0,-18 109 46 0 0,-7 17-28 0 0,-7 17-7 0 0,-1 1-17 0 0,0 0-234 0 0,7 16-3887 0 0,-6-15 1728 0 0,-1 0-6263 0 0</inkml:trace>
  <inkml:trace contextRef="#ctx0" brushRef="#br0" timeOffset="2936.258">1601 180 21943 0 0,'0'0'498'0'0,"0"0"72"0"0,0 0 34 0 0,0 0-76 0 0,10 8-244 0 0,7 8 2217 0 0,11 16-2501 0 0,-3-3 277 0 0,-7-9-709 0 0,1-1 0 0 0,1 0 0 0 0,1-2 0 0 0,6 4 432 0 0,-20-19-2870 0 0,-7-2 1398 0 0</inkml:trace>
  <inkml:trace contextRef="#ctx0" brushRef="#br0" timeOffset="3284.73">1733 155 20383 0 0,'0'0'935'0'0,"0"0"-22"0"0,-3 16 1285 0 0,-3 119 512 0 0,-5-46-8411 0 0,10-84-2217 0 0</inkml:trace>
  <inkml:trace contextRef="#ctx0" brushRef="#br0" timeOffset="3285.73">1632 303 20759 0 0,'-1'-1'174'0'0,"1"1"-1"0"0,0-1 0 0 0,0 0 1 0 0,0 1-1 0 0,0-1 1 0 0,0 0-1 0 0,0 1 0 0 0,0-1 1 0 0,0 0-1 0 0,0 1 0 0 0,0-1 1 0 0,0 1-1 0 0,1-1 0 0 0,-1 0 1 0 0,0 1-1 0 0,0-1 1 0 0,1 0-1 0 0,-1 1 0 0 0,0-1 1 0 0,1 1-1 0 0,-1-1 0 0 0,1 1 1 0 0,-1-1-1 0 0,0 1 0 0 0,1-1 1 0 0,-1 1-1 0 0,1-1 1 0 0,-1 1-1 0 0,1 0 0 0 0,0-1 1 0 0,-1 1-1 0 0,1 0 0 0 0,-1-1 1 0 0,1 1-1 0 0,0 0 0 0 0,-1 0 1 0 0,1 0-1 0 0,0-1 1 0 0,-1 1-1 0 0,1 0-173 0 0,30-5 1093 0 0,-27 5-1044 0 0,94-8-1763 0 0,-81 7-153 0 0</inkml:trace>
  <inkml:trace contextRef="#ctx0" brushRef="#br0" timeOffset="3890.604">1847 20 17999 0 0,'-4'-4'555'0'0,"3"3"-410"0"0,0 0 1 0 0,0 0 0 0 0,0 0 0 0 0,0 0 0 0 0,-1 0-1 0 0,1 0 1 0 0,0 0 0 0 0,0 1 0 0 0,-1-1-1 0 0,0 0-145 0 0,2 1 226 0 0,1 2-91 0 0,0-1 0 0 0,0 1 1 0 0,0-1-1 0 0,0 0 0 0 0,0 1 1 0 0,0-1-1 0 0,1 0 1 0 0,-1 1-1 0 0,0-1 0 0 0,1 0-135 0 0,2 3 297 0 0,6 9 17 0 0,0 0 0 0 0,-1 1 0 0 0,-1 0 0 0 0,0 0-1 0 0,-1 1 1 0 0,-1 0 0 0 0,0 0 0 0 0,-1 1-1 0 0,0 0-313 0 0,8 38 1514 0 0,6 54-1514 0 0,-17-94 53 0 0,8 61-552 0 0,-2 21 499 0 0,-6 59 1646 0 0,-7-52 71 0 0,-3-33-1281 0 0,-4 0 0 0 0,-3-1 1 0 0,-2 0-1 0 0,-10 17-436 0 0,7-28 339 0 0,-2-1 1 0 0,-21 38-340 0 0,42-92-514 0 0,-1 0-1 0 0,1 0 1 0 0,-1 0 0 0 0,0-1 0 0 0,0 1 0 0 0,0-1 0 0 0,0 1 0 0 0,-1 0 513 0 0,-2 0-9980 0 0</inkml:trace>
  <inkml:trace contextRef="#ctx0" brushRef="#br0" timeOffset="7036.608">2082 1166 18943 0 0,'0'0'416'0'0,"0"0"96"0"0,-2-1 8 0 0,2 1 8 0 0,0 0-424 0 0,0 0-104 0 0,-2 0 0 0 0,2 0 0 0 0,0 0 0 0 0,0 0 0 0 0,0 0 0 0 0,0 0 0 0 0,0 0-1000 0 0,2 0-152 0 0</inkml:trace>
  <inkml:trace contextRef="#ctx0" brushRef="#br0" timeOffset="7385.025">2088 1277 20159 0 0,'-4'-2'896'0'0,"3"2"176"0"0,-1 0-856 0 0,1 0-216 0 0,-1 0 0 0 0,0 0 0 0 0,0 2 424 0 0,2-2 48 0 0,0 0 8 0 0,0 0 0 0 0,0 0-200 0 0,0 0-40 0 0,0 0-8 0 0,0 0 0 0 0,2 1-1424 0 0,2 1-288 0 0,1-2-56 0 0,0 0-16 0 0</inkml:trace>
  <inkml:trace contextRef="#ctx0" brushRef="#br0" timeOffset="7723.615">2172 1213 16128 0 0,'0'0'1241'0'0,"0"0"-621"0"0,4-5 5042 0 0,5-8-2794 0 0,-6 8-2712 0 0,1 0 0 0 0,-1 0 0 0 0,0-1 0 0 0,-1 1 0 0 0,1-1 0 0 0,-1 0 0 0 0,1-5-156 0 0,8-43 268 0 0,-9 46-7 0 0,0 8-85 0 0,1 13-14 0 0,1 23-121 0 0,-2 17-66 0 0,-2-20-648 0 0,2-1-1 0 0,5 27 674 0 0,-5-52-1500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7:14.5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28 23383 0 0,'-6'-3'2903'0'0,"9"4"-2677"0"0,1 1-1 0 0,-1-1 1 0 0,0 0 0 0 0,1 0-1 0 0,-1 0 1 0 0,1 0 0 0 0,-1-1-1 0 0,1 1 1 0 0,-1-1 0 0 0,4 0-226 0 0,38-3 759 0 0,-36 2-679 0 0,108-16 151 0 0,-53 6-4813 0 0,-57 10 2862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7:14.8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 23039 0 0,'-18'12'2579'0'0,"36"-7"-697"0"0,2-4-1342 0 0,-1 0 0 0 0,1-1-1 0 0,-1-1 1 0 0,18-4-540 0 0,-8 2-580 0 0,20 0 580 0 0,-23 3-3130 0 0,-15 1-6284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7:34.2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208 14 10568 0 0,'0'-1'55'0'0,"-1"1"1"0"0,1-1-1 0 0,0 0 1 0 0,-1 0-1 0 0,1 1 1 0 0,0-1-1 0 0,-1 0 1 0 0,1 1-1 0 0,-1-1 1 0 0,1 0-1 0 0,-1 1 1 0 0,1-1-1 0 0,-1 1 1 0 0,0-1-1 0 0,1 1 1 0 0,-1-1-1 0 0,0 1 1 0 0,1 0-1 0 0,-1-1 1 0 0,0 1-1 0 0,0 0 1 0 0,1-1-1 0 0,-1 1 1 0 0,0 0-1 0 0,0 0 1 0 0,1 0-1 0 0,-1 0 1 0 0,0 0-1 0 0,0 0-55 0 0,-1 0 184 0 0,0 1 0 0 0,1-1-1 0 0,-1 1 1 0 0,0-1 0 0 0,1 1-1 0 0,-1 0 1 0 0,1 0 0 0 0,-1 0-1 0 0,1 0 1 0 0,0 0 0 0 0,-1 0-1 0 0,1 1 1 0 0,-1 0-184 0 0,-4 4 621 0 0,0 1 0 0 0,1 0-1 0 0,0 1 1 0 0,0-1 0 0 0,-1 4-621 0 0,-10 28 1079 0 0,1-1 0 0 0,2 2 0 0 0,-3 19-1079 0 0,7-27 332 0 0,-10 46 204 0 0,2 1-1 0 0,5 1 1 0 0,2-1-1 0 0,5 2 1 0 0,2-1-1 0 0,7 52-535 0 0,0-87 411 0 0,1-1 1 0 0,3 0-1 0 0,1 0 0 0 0,5 9-411 0 0,-6-26 217 0 0,2-1 0 0 0,1 0 0 0 0,1-1 0 0 0,1 0 0 0 0,1-1 0 0 0,1-1 0 0 0,7 7-217 0 0,18 21-2206 0 0,-25-34-443 0 0,1-1 1 0 0,0-1-1 0 0,7 5 2649 0 0,-16-14-7519 0 0</inkml:trace>
  <inkml:trace contextRef="#ctx0" brushRef="#br0" timeOffset="3276.828">344 446 3224 0 0,'-14'3'-491'0'0,"8"-1"4121"0"0,3-1 1804 0 0,0-1 3392 0 0,32 3-5128 0 0,14-8-1067 0 0,11-4-2631 0 0,-9 1 519 0 0,5 1-519 0 0,21 3 513 0 0,1 3 1 0 0,46 5-514 0 0,-98-2-72 0 0,-12-1-184 0 0,1 0 0 0 0,0-1 0 0 0,0 0 0 0 0,0 0 0 0 0,0-1 0 0 0,6-1 256 0 0,-15 2-102 0 0,0 0 0 0 0,0 0 0 0 0,1 0 0 0 0,-1 0 0 0 0,0 0 0 0 0,0 0 0 0 0,0 0 0 0 0,1 0 0 0 0,-1 0 0 0 0,0-1 0 0 0,0 1-1 0 0,0 0 1 0 0,1 0 0 0 0,-1 0 0 0 0,0 0 0 0 0,0 0 0 0 0,0-1 0 0 0,1 1 0 0 0,-1 0 0 0 0,0 0 0 0 0,0 0 0 0 0,0-1 0 0 0,0 1 0 0 0,0 0 0 0 0,0 0 0 0 0,0-1 0 0 0,1 1 0 0 0,-1 0 0 0 0,0 0 0 0 0,0 0 0 0 0,0-1 0 0 0,0 1 0 0 0,0 0 0 0 0,0 0 0 0 0,0-1 0 0 0,0 1 0 0 0,0 0 0 0 0,0 0 102 0 0,-1-4-2126 0 0</inkml:trace>
  <inkml:trace contextRef="#ctx0" brushRef="#br0" timeOffset="3998.105">289 489 21743 0 0,'0'0'994'0'0,"-17"3"364"0"0,16-3-1337 0 0,1 1-1 0 0,-1-1 1 0 0,0 0-1 0 0,1 0 0 0 0,-1 0 1 0 0,0 1-1 0 0,1-1 1 0 0,-1 0-1 0 0,1 1 1 0 0,-1-1-1 0 0,0 1 1 0 0,1-1-1 0 0,-1 0 0 0 0,1 1 1 0 0,-1-1-1 0 0,1 1 1 0 0,-1-1-1 0 0,1 1 1 0 0,0 0-1 0 0,-1-1 1 0 0,1 1-1 0 0,0-1 0 0 0,-1 1-20 0 0,1 0 52 0 0,0 0 0 0 0,0-1 0 0 0,0 1 0 0 0,0 0 0 0 0,1-1 0 0 0,-1 1 0 0 0,0 0 0 0 0,0-1-1 0 0,0 1 1 0 0,1-1 0 0 0,-1 1 0 0 0,0 0 0 0 0,1-1 0 0 0,-1 1 0 0 0,0-1 0 0 0,1 1 0 0 0,-1-1-1 0 0,1 1 1 0 0,-1-1 0 0 0,1 1-52 0 0,2 2 257 0 0,1-1 0 0 0,-1 1-1 0 0,1 0 1 0 0,0-1 0 0 0,0 0-1 0 0,4 2-256 0 0,21 6 283 0 0,1 0 1 0 0,1-3-1 0 0,0 0 0 0 0,0-2-283 0 0,12 3 675 0 0,26 9-675 0 0,-65-16 1 0 0,13 4 91 0 0,-1 0-1 0 0,0 1 0 0 0,0 1 1 0 0,-1 0-1 0 0,8 6-91 0 0,-19-11 22 0 0,-1 0 1 0 0,1 1-1 0 0,-1-1 0 0 0,0 1 1 0 0,0 0-1 0 0,0 0 0 0 0,0 0 1 0 0,-1 0-1 0 0,1 0 0 0 0,-1 1 1 0 0,0-1-1 0 0,0 1 0 0 0,0 0 1 0 0,0 0-1 0 0,-1 0 0 0 0,1-1 0 0 0,-1 1 1 0 0,0 1-1 0 0,-1-1 0 0 0,1 0 1 0 0,0 0-1 0 0,-1 0 0 0 0,0 0 1 0 0,0 0-1 0 0,-1 1-22 0 0,0 6 7 0 0,-1 0 0 0 0,0-1 0 0 0,-1 1 0 0 0,-1-1 0 0 0,0 0 0 0 0,0 0 1 0 0,0 0-1 0 0,-2 0 0 0 0,0 1-7 0 0,-15 21 549 0 0,-23 28-549 0 0,39-54 34 0 0,-32 37 316 0 0,-2-2 1 0 0,-20 16-351 0 0,7-7 348 0 0,22-22-142 0 0,16-16-100 0 0,1 0 0 0 0,1 1 0 0 0,0 0-1 0 0,-10 15-105 0 0,22-27 5 0 0,-1 0-1 0 0,0 0 1 0 0,1 0-1 0 0,-1 0 0 0 0,1 0 1 0 0,-1 1-1 0 0,1-1 1 0 0,-1 0-1 0 0,1 0 0 0 0,0 0 1 0 0,0 1-1 0 0,0-1 1 0 0,-1 0-1 0 0,1 1 0 0 0,0-1 1 0 0,0 0-1 0 0,1 0 0 0 0,-1 1 1 0 0,0-1-1 0 0,0 0 1 0 0,1 1-5 0 0,0 0-16 0 0,0-1 0 0 0,0 1 0 0 0,0-1 1 0 0,0 1-1 0 0,0-1 0 0 0,0 1 0 0 0,0-1 1 0 0,1 0-1 0 0,-1 0 0 0 0,1 0 0 0 0,-1 0 1 0 0,1 0-1 0 0,-1 0 0 0 0,1 0 16 0 0,5 2-47 0 0,0 0-1 0 0,0 0 1 0 0,1 0 0 0 0,-1-1 0 0 0,1-1-1 0 0,6 2 48 0 0,10-1 118 0 0,0 0 0 0 0,1-2 0 0 0,-1-1 0 0 0,4-1-118 0 0,98-14-133 0 0,-80 9 129 0 0,192-29 4 0 0,-202 32 500 0 0,-36 3-456 0 0,1-3-47 0 0,0 0 0 0 0,0 0 0 0 0,-1 1 0 0 0,0-1 0 0 0,0 0 0 0 0,0 0 0 0 0,0 0 0 0 0,-1 0 0 0 0,1 0 0 0 0,-1 0 0 0 0,0 0 0 0 0,-1 0 3 0 0,-1-12-401 0 0,-2-31-1404 0 0,3 15-3247 0 0,1 21-4301 0 0</inkml:trace>
  <inkml:trace contextRef="#ctx0" brushRef="#br0" timeOffset="4554.585">907 404 11056 0 0,'-7'-6'2023'0'0,"3"8"3368"0"0,3 14 3142 0 0,2-9-10170 0 0,0 9 1908 0 0,0 1 0 0 0,2-1 1 0 0,0 0-1 0 0,5 16-271 0 0,1 4-2710 0 0,-6-22-5863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7:42.4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 16128 0 0,'0'0'1431'0'0,"0"0"-1143"0"0,0 0-288 0 0,0 0 0 0 0,0 0 1592 0 0,0 0 264 0 0,0 0 48 0 0,0 0 16 0 0,1-2-1536 0 0,3 0-312 0 0,-2-1-72 0 0,1 2 0 0 0,1 0-512 0 0,-2 0-128 0 0,6 1-16 0 0,-8 0-8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8:00.28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17 4 5528 0 0,'0'0'198'0'0,"-1"0"1"0"0,1 0-1 0 0,0-1 1 0 0,0 1 0 0 0,0 0-1 0 0,0 0 1 0 0,0 0-1 0 0,-1-1 1 0 0,1 1-1 0 0,0 0 1 0 0,0 0-1 0 0,0 0 1 0 0,-1-1-1 0 0,1 1 1 0 0,0 0-1 0 0,0 0 1 0 0,0 0 0 0 0,-1 0-1 0 0,1 0 1 0 0,0 0-1 0 0,0 0 1 0 0,-1 0-1 0 0,1-1 1 0 0,0 1-1 0 0,-1 0 1 0 0,1 0-1 0 0,0 0 1 0 0,0 0-1 0 0,-1 0 1 0 0,1 0 0 0 0,0 0-1 0 0,0 1 1 0 0,-1-1-1 0 0,1 0 1 0 0,0 0-1 0 0,0 0 1 0 0,-1 0-1 0 0,1 0 1 0 0,0 0-1 0 0,0 0 1 0 0,-1 1-199 0 0,-4 11 2934 0 0,4 21-1566 0 0,13 131 2142 0 0,11 183-360 0 0,-17-26-1894 0 0,-8-177 121 0 0,-9 32-1377 0 0,8-142-129 0 0,1 27 129 0 0,5-21-8048 0 0,-2-32-158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7:57.74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98 16 3680 0 0,'0'0'284'0'0,"0"0"-55"0"0,-1-13 5892 0 0,1 10 1087 0 0,11 71-3801 0 0,0 50-3407 0 0,-5-42 1198 0 0,18 284 1722 0 0,-23-349-2809 0 0,-2 118 1327 0 0,-1-48-1131 0 0,1 40 223 0 0,-1 0-226 0 0,-1 47 187 0 0,1-66-426 0 0,1-35-112 0 0,-4 64-40 0 0,4-128 67 0 0,2 5-665 0 0,-1-8 654 0 0,0 0 1 0 0,0 0-1 0 0,0 0 0 0 0,0 0 0 0 0,0 0 0 0 0,0 0 0 0 0,0 0 1 0 0,1 0-1 0 0,-1 0 0 0 0,0 0 0 0 0,0 0 0 0 0,0 1 0 0 0,0-1 1 0 0,0 0-1 0 0,0 0 0 0 0,0 0 0 0 0,0 0 0 0 0,0 0 0 0 0,0 0 1 0 0,1 0-1 0 0,-1 0 0 0 0,0 0 0 0 0,0 0 0 0 0,0 0 0 0 0,0 0 1 0 0,0 0-1 0 0,0 0 0 0 0,0 0 0 0 0,0 0 0 0 0,1 0 0 0 0,-1 0 1 0 0,0 0-1 0 0,0 0 0 0 0,0 0 0 0 0,0 0 0 0 0,0-1 0 0 0,0 1 1 0 0,0 0-1 0 0,0 0 0 0 0,0 0 0 0 0,0 0 0 0 0,1 0 0 0 0,-1 0 0 0 0,0 0 1 0 0,0 0-1 0 0,0 0 0 0 0,0 0 0 0 0,0 0 0 0 0,0 0 0 0 0,0-1 1 0 0,0 1-1 0 0,0 0 0 0 0,0 0 0 0 0,0 0 0 0 0,0 0 0 0 0,0 0 1 0 0,0 0-1 0 0,0 0 0 0 0,0 0 0 0 0,0 0 0 0 0,0-1 0 0 0,0 1 1 0 0,0 0-1 0 0,0 0 0 0 0,0 0 31 0 0,4-6-1779 0 0</inkml:trace>
  <inkml:trace contextRef="#ctx0" brushRef="#br0" timeOffset="1140.134">18 1890 7368 0 0,'-9'-3'2354'0'0,"4"0"2430"0"0,4 2-4423 0 0,1-1 0 0 0,-1 1 0 0 0,1 0 0 0 0,0 0 0 0 0,-1 0 0 0 0,1-1 0 0 0,0 1 0 0 0,0 0 0 0 0,0 0 0 0 0,0-1-1 0 0,0 1 1 0 0,0 0 0 0 0,0-1 0 0 0,0 1 0 0 0,1 0 0 0 0,-1 0 0 0 0,0 0 0 0 0,1-1-361 0 0,11-24 832 0 0,-5 11-242 0 0,-4 7-305 0 0,0 0 0 0 0,1 0 0 0 0,0 0 0 0 0,0 0 0 0 0,1 1 0 0 0,-1 0 0 0 0,2-1 0 0 0,-1 2 0 0 0,7-6-285 0 0,-12 11 15 0 0,0 1 1 0 0,0 0-1 0 0,0 0 0 0 0,1 0 1 0 0,-1 0-1 0 0,0 0 0 0 0,0 0 0 0 0,0 0 1 0 0,1 0-1 0 0,-1 0 0 0 0,0 0 1 0 0,0-1-1 0 0,1 1 0 0 0,-1 0 1 0 0,0 0-1 0 0,0 1 0 0 0,1-1 1 0 0,-1 0-1 0 0,0 0 0 0 0,0 0 1 0 0,0 0-1 0 0,1 0 0 0 0,-1 0 1 0 0,0 0-1 0 0,0 0 0 0 0,1 0 1 0 0,-1 0-1 0 0,0 1 0 0 0,0-1 1 0 0,0 0-1 0 0,0 0 0 0 0,1 0 1 0 0,-1 0-1 0 0,0 0 0 0 0,0 1 1 0 0,0-1-1 0 0,0 0 0 0 0,0 0 1 0 0,1 0-1 0 0,-1 1 0 0 0,0-1 1 0 0,0 0-1 0 0,0 0 0 0 0,0 1 0 0 0,0-1 1 0 0,0 0-1 0 0,0 0 0 0 0,0 1 1 0 0,0-1-1 0 0,0 0-15 0 0,3 16 34 0 0,-2-14 13 0 0,4 36 266 0 0,-2 1 1 0 0,-1 10-314 0 0,-2-22 48 0 0,2 1 1 0 0,0-1-1 0 0,2 0 0 0 0,1-1 1 0 0,6 18-49 0 0,-10-41 32 0 0,0 1-1 0 0,1 0 1 0 0,0 0 0 0 0,-1-1-1 0 0,1 1 1 0 0,1-1 0 0 0,-1 1-1 0 0,0-1 1 0 0,1 0 0 0 0,0 0-1 0 0,0 0-31 0 0,-2-2 21 0 0,0-1-1 0 0,0 1 1 0 0,0 0-1 0 0,0-1 0 0 0,0 1 1 0 0,1 0-1 0 0,-1-1 0 0 0,0 1 1 0 0,1-1-1 0 0,-1 0 1 0 0,0 0-1 0 0,1 1 0 0 0,-1-1 1 0 0,0 0-1 0 0,1 0 0 0 0,-1 0 1 0 0,0 0-1 0 0,1 0 1 0 0,-1-1-1 0 0,0 1 0 0 0,1 0 1 0 0,-1-1-1 0 0,0 1 0 0 0,0 0 1 0 0,1-1-1 0 0,-1 0 1 0 0,0 1-1 0 0,0-1 0 0 0,0 0 1 0 0,0 0-1 0 0,0 1 0 0 0,0-1 1 0 0,0 0-1 0 0,1-1-20 0 0,4-4 101 0 0,1-1 0 0 0,-1 0-1 0 0,0 0 1 0 0,-1 0 0 0 0,0-1 0 0 0,0 0-1 0 0,-1 0 1 0 0,1-1 0 0 0,-2 1 0 0 0,1-1-1 0 0,-1 1 1 0 0,-1-1 0 0 0,1-5-101 0 0,2-11 133 0 0,-1 0 0 0 0,-1 0 0 0 0,-1 0-1 0 0,-2-11-132 0 0,0 17 35 0 0,0-1-1 0 0,-2 1 0 0 0,0 0 0 0 0,-1 0 0 0 0,-5-14-34 0 0,7 28-851 0 0,4 9-457 0 0,2 6-6818 0 0,-3-4-268 0 0</inkml:trace>
  <inkml:trace contextRef="#ctx0" brushRef="#br0" timeOffset="1680.355">334 2005 9672 0 0,'0'0'440'0'0,"0"0"-6"0"0,0 0 2094 0 0,-2 1 10441 0 0,2 0-11853 0 0,-1 0-3444 0 0,-2 161 6251 0 0,3-157-4063 0 0,1-1 1 0 0,-1 0 0 0 0,1 0-1 0 0,0 0 1 0 0,0 0-1 0 0,0 0 1 0 0,2 1 139 0 0,-1 1-1243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8:05.344"/>
    </inkml:context>
    <inkml:brush xml:id="br0">
      <inkml:brushProperty name="width" value="0.025" units="cm"/>
      <inkml:brushProperty name="height" value="0.025" units="cm"/>
      <inkml:brushProperty name="color" value="#00A0D7"/>
    </inkml:brush>
    <inkml:brush xml:id="br1">
      <inkml:brushProperty name="width" value="0.025" units="cm"/>
      <inkml:brushProperty name="height" value="0.025" units="cm"/>
    </inkml:brush>
  </inkml:definitions>
  <inkml:trace contextRef="#ctx0" brushRef="#br0">6 784 6448 0 0,'-6'-17'696'0'0,"13"-21"1040"0"0,-2 23 789 0 0,0 0-1 0 0,0 0 1 0 0,1 0-1 0 0,1 1 1 0 0,8-13-2525 0 0,12-11 2552 0 0,-27 38-2529 0 0,0 0 0 0 0,0 0 0 0 0,0-1 0 0 0,0 1 0 0 0,0 0 0 0 0,1 0 0 0 0,-1 0 0 0 0,0 0 0 0 0,0-1 0 0 0,0 1-1 0 0,0 0 1 0 0,0 0 0 0 0,1 0 0 0 0,-1 0 0 0 0,0 0 0 0 0,0-1 0 0 0,0 1 0 0 0,0 0 0 0 0,1 0 0 0 0,-1 0 0 0 0,0 0 0 0 0,0 0 0 0 0,1 0 0 0 0,-1 0-1 0 0,0 0 1 0 0,0 0 0 0 0,0 0 0 0 0,1 0 0 0 0,-1 0 0 0 0,0 0 0 0 0,0 0 0 0 0,0 0 0 0 0,1 0 0 0 0,-1 0 0 0 0,0 0 0 0 0,0 0 0 0 0,0 0 0 0 0,1 0 0 0 0,-1 0-1 0 0,0 0 1 0 0,0 0 0 0 0,0 1 0 0 0,1-1 0 0 0,-1 0 0 0 0,0 0 0 0 0,0 0 0 0 0,0 0 0 0 0,0 1-23 0 0,5 13 287 0 0,-3 19-107 0 0,-1 51 166 0 0,8 43-346 0 0,-2-76 383 0 0,1-1 1 0 0,3 0-1 0 0,4 7-383 0 0,-13-50 63 0 0,1 0 0 0 0,-1 0 0 0 0,1 0 0 0 0,1-1-1 0 0,0 1 1 0 0,-1-1 0 0 0,2 0 0 0 0,4 6-63 0 0,-8-11 5 0 0,0 0 0 0 0,1 1 0 0 0,-1-1 0 0 0,0 0 0 0 0,1 0 0 0 0,-1 0 0 0 0,1 0 0 0 0,0 0 0 0 0,-1 0 0 0 0,1 0 0 0 0,0-1-1 0 0,0 1 1 0 0,-1-1 0 0 0,1 1 0 0 0,0-1 0 0 0,1 0-5 0 0,-1 0 16 0 0,0 0-1 0 0,0 0 0 0 0,-1-1 1 0 0,1 1-1 0 0,0-1 0 0 0,0 1 1 0 0,0-1-1 0 0,0 0 0 0 0,-1 1 1 0 0,1-1-1 0 0,0 0 0 0 0,-1 0 1 0 0,1-1-1 0 0,-1 1 0 0 0,1 0 1 0 0,-1 0-1 0 0,0-1 0 0 0,1 1 0 0 0,-1-1-15 0 0,9-10 81 0 0,-1 0-1 0 0,0 0 0 0 0,-1-1 1 0 0,-1-1-1 0 0,0 1 0 0 0,0-1 1 0 0,-2 0-1 0 0,0-1 0 0 0,0 1 1 0 0,1-14-81 0 0,0 1 93 0 0,-2 1 1 0 0,-1-1-1 0 0,-1-4-93 0 0,-3-39 275 0 0,-1 43-275 0 0,-1 0-1 0 0,-2 0 1 0 0,-1 1-1 0 0,-1-1 0 0 0,-4-8 1 0 0,10 32-301 0 0,-4-15 699 0 0,5 18-554 0 0,0-1 0 0 0,0 1 0 0 0,0-1 0 0 0,0 1 1 0 0,0-1-1 0 0,0 0 0 0 0,0 1 0 0 0,0-1 0 0 0,0 1 0 0 0,0-1 1 0 0,0 1-1 0 0,0-1 0 0 0,0 1 0 0 0,1-1 0 0 0,-1 1 1 0 0,0-1-1 0 0,0 1 0 0 0,1-1 0 0 0,-1 1 0 0 0,0 0 0 0 0,0-1 1 0 0,1 1-1 0 0,-1-1 0 0 0,1 1 0 0 0,-1 0 0 0 0,0-1 1 0 0,1 1-1 0 0,-1 0 0 0 0,1-1 156 0 0,3 0-1439 0 0</inkml:trace>
  <inkml:trace contextRef="#ctx0" brushRef="#br0" timeOffset="460.237">428 956 4608 0 0,'0'0'353'0'0,"-1"1"11696"0"0,0 2-6605 0 0,-3 6-2328 0 0,5 44-647 0 0,5 31-2469 0 0,-4-68-64 0 0,1 5-3280 0 0,-2-16-5591 0 0</inkml:trace>
  <inkml:trace contextRef="#ctx0" brushRef="#br1" timeOffset="9283.367">730 6 10336 0 0,'0'0'472'0'0,"0"0"-10"0"0,-2-2-295 0 0,1-1 17 0 0,1 3 673 0 0,0 0 294 0 0,0 0 53 0 0,0 0-65 0 0,5 15 1640 0 0,29 84 359 0 0,2 4-212 0 0,22 107-2926 0 0,-50-166 492 0 0,-2 1-1 0 0,-2 1 0 0 0,-2-1 1 0 0,-2 0-1 0 0,-3 16-491 0 0,-5 13 536 0 0,-3 1-1 0 0,-17 59-535 0 0,14-76 88 0 0,-33 152 244 0 0,45-203-485 0 0,-1 12-576 0 0,4-10-3529 0 0,1-7-4429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9:00.51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614 48 15664 0 0,'0'0'718'0'0,"0"0"-19"0"0,0-1-449 0 0,-3-11 4534 0 0,2 11-3801 0 0,0 0 194 0 0,1 1-121 0 0,0 0-28 0 0,0 0-140 0 0,2 9-277 0 0,1 63 1007 0 0,-4 52-1618 0 0,-1-29 102 0 0,1-71-70 0 0,0-19-60 0 0,0-1 0 0 0,0 1 0 0 0,1 0 0 0 0,0-1 1 0 0,0 1-1 0 0,1 0 0 0 0,-1 0 0 0 0,1-1 0 0 0,0 1 0 0 0,0-1 0 0 0,1 4 28 0 0,-1-8-339 0 0,-1 0-783 0 0,0 0-343 0 0,0-1-1491 0 0,4-6-5713 0 0</inkml:trace>
  <inkml:trace contextRef="#ctx0" brushRef="#br0" timeOffset="1">476 38 21799 0 0,'-16'2'2183'0'0,"12"-1"-1871"0"0,3 0 351 0 0,1-1 191 0 0,0 0 40 0 0,10-5 661 0 0,26-4-1340 0 0,0 1-1 0 0,0 2 0 0 0,1 1 0 0 0,-1 2 0 0 0,1 1-214 0 0,-5 2-588 0 0,44 0 1582 0 0,-51-1-3690 0 0,0-1-3295 0 0,-17 2-3051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08:45.8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42 523 16847 0 0,'0'-4'386'0'0,"0"4"-303"0"0,1-1 0 0 0,-1 1 1 0 0,0-1-1 0 0,0 1 1 0 0,0-1-1 0 0,0 1 1 0 0,0-1-1 0 0,0 0 1 0 0,0 1-1 0 0,0-1 1 0 0,0 1-1 0 0,0-1 0 0 0,0 1 1 0 0,0-1-1 0 0,0 1 1 0 0,-1-1-1 0 0,1 1 1 0 0,0-1-1 0 0,0 0 1 0 0,-1 1-1 0 0,1 0 1 0 0,0-1-1 0 0,-1 1 0 0 0,1-1 1 0 0,0 1-1 0 0,-1-1 1 0 0,1 1-1 0 0,0 0 1 0 0,-1-1-84 0 0,0 1 1080 0 0,-5 8 1822 0 0,5-8-2852 0 0,0 1-1 0 0,1-1 1 0 0,-1 1-1 0 0,1-1 1 0 0,-1 1-1 0 0,1-1 1 0 0,-1 1 0 0 0,1 0-1 0 0,-1-1 1 0 0,1 1-1 0 0,0 0 1 0 0,-1-1 0 0 0,1 1-1 0 0,0 0 1 0 0,-1-1-1 0 0,1 1 1 0 0,0 1-50 0 0,-3 16 436 0 0,1-3-245 0 0,1 0 1 0 0,0 10-192 0 0,1-21 23 0 0,0 1 0 0 0,0-1 0 0 0,1 1 0 0 0,0 0 0 0 0,0-1 0 0 0,0 0 0 0 0,1 1 0 0 0,-1-1 0 0 0,1 0 0 0 0,2 4-23 0 0,-3-5 29 0 0,1 0-1 0 0,-1-1 1 0 0,0 1-1 0 0,1-1 1 0 0,0 1-1 0 0,0-1 1 0 0,0 1-1 0 0,0-1 1 0 0,0 0-1 0 0,0 0 1 0 0,1 0-1 0 0,-1 0 1 0 0,0-1 0 0 0,1 1-1 0 0,0-1 1 0 0,-1 1-1 0 0,1-1 1 0 0,0 0-1 0 0,0 0 1 0 0,0 0-1 0 0,0 0 1 0 0,-1-1-1 0 0,2 1-28 0 0,-1-1 38 0 0,0 0 0 0 0,1 1-1 0 0,-1-1 1 0 0,1-1 0 0 0,-1 1 0 0 0,1 0-1 0 0,-1-1 1 0 0,1 0 0 0 0,-1 0 0 0 0,0 0-1 0 0,1 0 1 0 0,-1 0 0 0 0,0-1-1 0 0,0 1 1 0 0,0-1 0 0 0,0 0 0 0 0,0 0-1 0 0,0 0 1 0 0,-1 0 0 0 0,2-2-38 0 0,0 1 19 0 0,-1-1 0 0 0,0 1 1 0 0,0-1-1 0 0,0 0 0 0 0,-1 0 0 0 0,1-1 1 0 0,-1 1-1 0 0,0 0 0 0 0,0-1 0 0 0,-1 1 0 0 0,1-1 1 0 0,-1 0-1 0 0,0 1 0 0 0,0-4-19 0 0,0 3 0 0 0,-1-1 0 0 0,0 1 0 0 0,0 0 0 0 0,-1-1 0 0 0,0 1 0 0 0,0 0 0 0 0,0-1 0 0 0,0 1 0 0 0,-1 0 0 0 0,-1-1 0 0 0,-1-4 0 0 0,0 1 0 0 0,-1 0 0 0 0,-1 0 0 0 0,-5-8 0 0 0,10 15-4 0 0,0 1 0 0 0,-1-1 0 0 0,1 0-1 0 0,-1 1 1 0 0,0-1 0 0 0,1 1 0 0 0,-1-1 0 0 0,0 1 0 0 0,0 0-1 0 0,0-1 1 0 0,0 1 0 0 0,0 0 0 0 0,0 1 0 0 0,0-1 0 0 0,0 0-1 0 0,0 0 1 0 0,0 1 0 0 0,-1-1 0 0 0,1 1 0 0 0,0 0 0 0 0,0 0-1 0 0,-1 0 1 0 0,1 0 0 0 0,0 0 0 0 0,0 0 0 0 0,-1 1-1 0 0,1-1 1 0 0,0 1 0 0 0,0-1 0 0 0,0 1 0 0 0,0 0 0 0 0,0 0-1 0 0,0 0 1 0 0,-1 0 4 0 0,-2 2-20 0 0,0 0 1 0 0,0 0-1 0 0,1 1 0 0 0,-1 0 0 0 0,1-1 0 0 0,0 1 0 0 0,0 1 0 0 0,0-1 1 0 0,1 0-1 0 0,-1 1 0 0 0,1 0 0 0 0,0 0 0 0 0,0 2 20 0 0,2-6-70 0 0,-3 7-9 0 0,1-1-1 0 0,0 1 1 0 0,1 0 0 0 0,-1 0-1 0 0,1 3 80 0 0,1-10-178 0 0,1 1 0 0 0,0-1 0 0 0,0 0 0 0 0,-1 1 1 0 0,1-1-1 0 0,0 0 0 0 0,0 1 0 0 0,0-1 0 0 0,1 0 0 0 0,-1 0 0 0 0,0 1 0 0 0,0-1 0 0 0,1 0 1 0 0,-1 1-1 0 0,1-1 0 0 0,-1 0 0 0 0,1 0 0 0 0,-1 0 0 0 0,1 1 0 0 0,0-1 0 0 0,0 0 0 0 0,-1 0 1 0 0,1 0-1 0 0,0 0 0 0 0,0 0 0 0 0,0 0 0 0 0,0-1 0 0 0,0 1 0 0 0,0 0 0 0 0,0 0 0 0 0,1-1 1 0 0,-1 1-1 0 0,0-1 0 0 0,0 1 0 0 0,1-1 0 0 0,-1 1 0 0 0,1-1 178 0 0,8 1-1631 0 0</inkml:trace>
  <inkml:trace contextRef="#ctx0" brushRef="#br0" timeOffset="359.372">288 525 18799 0 0,'0'0'862'0'0,"0"0"-18"0"0,0 0-448 0 0,-5 18 2057 0 0,4 0-1024 0 0,1 1-1 0 0,1 10-1428 0 0,0 5 108 0 0,-1-26 149 0 0,2-11 686 0 0,0-14-159 0 0,-2 8-737 0 0,-1 0-1 0 0,0 0 1 0 0,-3-9-47 0 0,2 11 19 0 0,1 1 0 0 0,-1 0 0 0 0,1 0 0 0 0,1-1 1 0 0,-1 1-1 0 0,1 0 0 0 0,1-1 0 0 0,-1 1 0 0 0,2-5-19 0 0,-2 10-13 0 0,0 0-1 0 0,0 0 1 0 0,0 1 0 0 0,1-1-1 0 0,-1 0 1 0 0,0 0 0 0 0,1 1-1 0 0,-1-1 1 0 0,1 0 0 0 0,-1 1-1 0 0,1-1 1 0 0,-1 1-1 0 0,1-1 1 0 0,0 0 0 0 0,-1 1-1 0 0,1-1 1 0 0,-1 1 0 0 0,1-1-1 0 0,0 1 1 0 0,0 0 0 0 0,-1-1-1 0 0,1 1 1 0 0,0 0-1 0 0,0-1 14 0 0,18 0-616 0 0,-8 1 272 0 0,-6-2-105 0 0,0 2 1 0 0,1-1-1 0 0,-1 1 0 0 0,1-1 1 0 0,-1 1-1 0 0,1 1 449 0 0,10 0-3504 0 0,-7 0 1749 0 0</inkml:trace>
  <inkml:trace contextRef="#ctx0" brushRef="#br0" timeOffset="718.912">500 182 22319 0 0,'0'0'506'0'0,"0"0"71"0"0,0 0 32 0 0,0 0-65 0 0,3 12-332 0 0,7 12 396 0 0,4 14 796 0 0,-4 2-1024 0 0,-1 1 0 0 0,-3-1-1 0 0,-1 2 1 0 0,-1 19-380 0 0,-4-38 14 0 0,-3 107 65 0 0,0-117-823 0 0,0 4-2404 0 0,2-18-3004 0 0,-2-3-1763 0 0</inkml:trace>
  <inkml:trace contextRef="#ctx0" brushRef="#br0" timeOffset="1061.756">437 450 8752 0 0,'-5'-13'1884'0'0,"5"12"-1517"0"0,-1 0 0 0 0,1 1 0 0 0,-1-1 0 0 0,1 0 0 0 0,-1 1 0 0 0,1-1 0 0 0,0 0 0 0 0,-1 0 0 0 0,1 0 0 0 0,0 1 0 0 0,0-1 0 0 0,-1 0 0 0 0,1 0 0 0 0,0 0 0 0 0,0 1 0 0 0,0-1 0 0 0,0 0-1 0 0,0 0 1 0 0,0 0 0 0 0,0 0 0 0 0,1 1 0 0 0,-1-1 0 0 0,0 0 0 0 0,0 0 0 0 0,1 0-367 0 0,8-3 490 0 0,0-1-1 0 0,1 1 1 0 0,0 0-1 0 0,0 1 1 0 0,0 1-1 0 0,0-1 1 0 0,1 1-1 0 0,6 0-489 0 0,1-1-3556 0 0,1 0 0 0 0,4-3 3556 0 0,-10 1-7142 0 0</inkml:trace>
  <inkml:trace contextRef="#ctx0" brushRef="#br0" timeOffset="1417.611">668 104 19263 0 0,'0'0'884'0'0,"0"0"-24"0"0,2 14-409 0 0,6 68 3449 0 0,-1 105-2113 0 0,-2-96-1316 0 0,-3-54 680 0 0,3 15-1151 0 0,-5-51 14 0 0,0-1 0 0 0,0 0-1 0 0,0 0 1 0 0,0 0 0 0 0,0 0 0 0 0,0 0 0 0 0,0 0-1 0 0,0 0 1 0 0,0 0 0 0 0,0 1 0 0 0,0-1-1 0 0,0 0 1 0 0,0 0 0 0 0,0 0 0 0 0,0 0-1 0 0,0 0 1 0 0,0 0 0 0 0,0 0 0 0 0,0 0 0 0 0,0 1-1 0 0,0-1 1 0 0,1 0 0 0 0,-1 0 0 0 0,0 0-1 0 0,0 0 1 0 0,0 0 0 0 0,0 0 0 0 0,0 0-1 0 0,0 0 1 0 0,0 0 0 0 0,0 0 0 0 0,0 0 0 0 0,0 1-1 0 0,0-1 1 0 0,1 0 0 0 0,-1 0 0 0 0,0 0-1 0 0,0 0 1 0 0,0 0 0 0 0,0 0 0 0 0,0 0-1 0 0,0 0 1 0 0,0 0 0 0 0,0 0 0 0 0,0 0 0 0 0,1 0-1 0 0,-1 0 1 0 0,0 0 0 0 0,0 0 0 0 0,0 0-1 0 0,0 0 1 0 0,0 0-14 0 0,5-7 356 0 0,4-14-85 0 0,-7 16-150 0 0,17-46 0 0 0,-14 34-79 0 0,2 0 0 0 0,-1 1-1 0 0,2 0 1 0 0,8-13-42 0 0,-16 28-1 0 0,0 1 1 0 0,0-1-1 0 0,1 1 1 0 0,-1-1-1 0 0,0 1 0 0 0,0-1 1 0 0,1 1-1 0 0,-1 0 0 0 0,0-1 1 0 0,1 1-1 0 0,-1-1 0 0 0,0 1 1 0 0,1 0-1 0 0,-1-1 1 0 0,0 1-1 0 0,1 0 0 0 0,-1 0 1 0 0,1-1-1 0 0,-1 1 0 0 0,1 0 1 0 0,-1 0-1 0 0,0 0 1 0 0,1-1-1 0 0,-1 1 0 0 0,1 0 1 0 0,-1 0-1 0 0,1 0 0 0 0,-1 0 1 0 0,1 0-1 0 0,-1 0 1 0 0,1 0-1 0 0,-1 0 0 0 0,1 0 1 0 0,-1 0-1 0 0,1 0 0 0 0,-1 1 1 0 0,1-1-1 0 0,-1 0 0 0 0,1 0 1 0 0,-1 0-1 0 0,1 1 1 0 0,-1-1-1 0 0,0 0 0 0 0,1 0 1 0 0,-1 1-1 0 0,1-1 0 0 0,-1 0 1 0 0,0 1-1 0 0,1-1 1 0 0,-1 0-1 0 0,0 1 0 0 0,0-1 1 0 0,1 1-1 0 0,-1-1 0 0 0,0 1 1 0 0,0-1-1 0 0,1 1 1 0 0,1 2-6 0 0,-1 1 0 0 0,1-1 0 0 0,-1 1 0 0 0,0-1 0 0 0,0 1 0 0 0,1 3 6 0 0,0 9-8 0 0,-1 1-1 0 0,-1-1 1 0 0,0 1-1 0 0,-1 0 9 0 0,0 0-10 0 0,0 1 0 0 0,2 0 0 0 0,1 6 10 0 0,4-3-1853 0 0,2-21-6860 0 0,-1-4 168 0 0</inkml:trace>
  <inkml:trace contextRef="#ctx0" brushRef="#br0" timeOffset="1758.531">929 465 8752 0 0,'0'0'398'0'0,"0"0"-3"0"0,-13 16 2133 0 0,12-6-741 0 0,-1-1 0 0 0,1 1 0 0 0,0 0 0 0 0,1 7-1787 0 0,0-13 393 0 0,0 0-1 0 0,1-1 1 0 0,-1 1 0 0 0,1-1-1 0 0,0 1 1 0 0,0-1 0 0 0,1 0 0 0 0,-1 1-1 0 0,0-1 1 0 0,1 0 0 0 0,0 0-1 0 0,0 0 1 0 0,0 0 0 0 0,0 0-1 0 0,1 0-392 0 0,-2-1 20 0 0,0-1-1 0 0,1 0 1 0 0,-1 0 0 0 0,1 0-1 0 0,-1 1 1 0 0,1-1-1 0 0,-1-1 1 0 0,1 1-1 0 0,-1 0 1 0 0,1 0 0 0 0,0-1-1 0 0,0 1 1 0 0,-1-1-1 0 0,1 1 1 0 0,0-1-1 0 0,0 0 1 0 0,0 1 0 0 0,-1-1-1 0 0,2 0-19 0 0,0-1 83 0 0,0 1-1 0 0,1-1 1 0 0,-1 1 0 0 0,0-1-1 0 0,0 0 1 0 0,0 0-1 0 0,0-1 1 0 0,0 1 0 0 0,0-1-1 0 0,2-1-82 0 0,1-1 142 0 0,0 0-1 0 0,0-1 1 0 0,0 0-1 0 0,-1 0 1 0 0,0-1 0 0 0,0 1-1 0 0,0-1 1 0 0,0 0-1 0 0,0-2-141 0 0,-4 5 21 0 0,1-1 0 0 0,-1 1-1 0 0,0 0 1 0 0,0-1 0 0 0,0 1-1 0 0,0 0 1 0 0,0-1 0 0 0,-1 1-1 0 0,0-1 1 0 0,1 1 0 0 0,-1-1 0 0 0,-1 1-1 0 0,1-1 1 0 0,0 1 0 0 0,-1-1-1 0 0,0 1 1 0 0,0-1 0 0 0,0 1 0 0 0,0 0-1 0 0,0-1 1 0 0,-1 1 0 0 0,-1-3-21 0 0,1 2 20 0 0,-1 0 1 0 0,1 1 0 0 0,-1-1 0 0 0,0 0-1 0 0,0 1 1 0 0,0 0 0 0 0,0 0 0 0 0,-1 0-1 0 0,1 0 1 0 0,-1 0 0 0 0,0 1-1 0 0,0 0 1 0 0,0-1 0 0 0,0 1 0 0 0,0 1-1 0 0,0-1 1 0 0,-4 0-21 0 0,5 1-8 0 0,0 1 0 0 0,-1-1 1 0 0,1 1-1 0 0,-1 0 0 0 0,1 0 0 0 0,0 1 0 0 0,-1-1 0 0 0,1 1 0 0 0,-1 0 0 0 0,1-1 1 0 0,0 2-1 0 0,0-1 0 0 0,0 0 0 0 0,-1 0 0 0 0,1 1 0 0 0,0 0 0 0 0,1 0 1 0 0,-1 0-1 0 0,0 0 0 0 0,0 0 0 0 0,1 0 0 0 0,0 1 0 0 0,-1-1 0 0 0,1 1 8 0 0,-4 4-3 0 0,1 0 0 0 0,0 0-1 0 0,0 0 1 0 0,1 1-1 0 0,0-1 1 0 0,0 1 0 0 0,1 0-1 0 0,-2 7 4 0 0,4-12-314 0 0,0 1 0 0 0,0 0 0 0 0,1-1 0 0 0,-1 1 0 0 0,1 0 0 0 0,0-1 0 0 0,1 1 0 0 0,-1 0 0 0 0,0-1 0 0 0,1 1 0 0 0,0 0 0 0 0,0-1 0 0 0,0 2 314 0 0,4 6-8789 0 0</inkml:trace>
  <inkml:trace contextRef="#ctx0" brushRef="#br0" timeOffset="2097.665">1127 403 17679 0 0,'1'-2'474'0'0,"0"-1"-1"0"0,1 1 0 0 0,-1-1 1 0 0,0 1-1 0 0,1 0 1 0 0,0 0-1 0 0,-1 0 0 0 0,1 0 1 0 0,0 0-1 0 0,1-1-473 0 0,-1 1 1618 0 0,12 8 878 0 0,-12-3-2468 0 0,0-1 1 0 0,-1 1-1 0 0,1-1 0 0 0,-1 1 1 0 0,1 0-1 0 0,-1 0 0 0 0,0 0 0 0 0,0 0 1 0 0,0 0-1 0 0,-1 0 0 0 0,1 0 1 0 0,-1 0-1 0 0,1 1-28 0 0,2 42-8 0 0,-3-34 5 0 0,-1 4 93 0 0,2 0-1 0 0,1 12-89 0 0,0-22 80 0 0,-2-5 16 0 0,0-1 16 0 0,0 0 69 0 0,0 0 38 0 0,1 0-190 0 0,0 0-1 0 0,-1-1 1 0 0,1 1-1 0 0,-1 0 1 0 0,1-1 0 0 0,-1 1-1 0 0,1-1 1 0 0,-1 1-1 0 0,0-1 1 0 0,1 1-1 0 0,-1-1 1 0 0,1 1 0 0 0,-1-1-1 0 0,0 1 1 0 0,1-1-1 0 0,-1 1 1 0 0,0-1-1 0 0,0 1 1 0 0,1-1 0 0 0,-1 0-1 0 0,0 0-28 0 0,4-13 65 0 0,-4 14-58 0 0,6-29 34 0 0,-3 15-21 0 0,0 0 0 0 0,1 0-1 0 0,1-2-19 0 0,-4 12 2 0 0,1 1-1 0 0,-1-1 0 0 0,1 1 0 0 0,0 0 0 0 0,0-1 1 0 0,0 1-1 0 0,1 0 0 0 0,-1 0 0 0 0,1 0 0 0 0,0 1 1 0 0,-1-1-1 0 0,1 0 0 0 0,3-1-1 0 0,-6 4-2 0 0,1 0 1 0 0,0-1-1 0 0,-1 1 0 0 0,1-1 1 0 0,-1 1-1 0 0,1 0 0 0 0,0-1 0 0 0,-1 1 1 0 0,1 0-1 0 0,0 0 0 0 0,-1 0 0 0 0,1 0 1 0 0,0-1-1 0 0,-1 1 0 0 0,1 0 1 0 0,0 0-1 0 0,-1 0 0 0 0,1 0 0 0 0,0 0 1 0 0,-1 1-1 0 0,1-1 0 0 0,0 0 1 0 0,-1 0-1 0 0,1 0 0 0 0,0 1 0 0 0,-1-1 1 0 0,1 0-1 0 0,-1 0 0 0 0,1 1 1 0 0,0-1-1 0 0,-1 1 0 0 0,1-1 0 0 0,-1 0 1 0 0,1 1-1 0 0,-1-1 0 0 0,1 1 0 0 0,-1-1 1 0 0,0 1-1 0 0,1 0 2 0 0,1 2-6 0 0,-1 0-1 0 0,1 0 0 0 0,-1 0 1 0 0,0 0-1 0 0,0 0 1 0 0,1 3 6 0 0,-1-1-35 0 0,2 9 24 0 0,0 1-1 0 0,-1-1 1 0 0,0 1 0 0 0,-1-1 0 0 0,-1 1 0 0 0,0-1-1 0 0,-1 4 12 0 0,0 20-8 0 0,0-31-180 0 0,2-1 0 0 0,-1 1 0 0 0,1-1 0 0 0,0 0 0 0 0,0 1 0 0 0,2 2 188 0 0,-3-9-570 0 0,6 2-2570 0 0,-2-4 1322 0 0</inkml:trace>
  <inkml:trace contextRef="#ctx0" brushRef="#br0" timeOffset="2459.23">1429 465 8752 0 0,'0'0'673'0'0,"0"0"-62"0"0,0 0 1359 0 0,0 0 645 0 0,0 0 127 0 0,-1 3 4200 0 0,2 13-5898 0 0,2-6-851 0 0,0-1 0 0 0,1 0 1 0 0,0 0-1 0 0,1 0 0 0 0,0-1 1 0 0,2 2-194 0 0,-6-7 27 0 0,1-1 0 0 0,0 0 0 0 0,-1 1 1 0 0,1-1-1 0 0,0 0 0 0 0,1 0 0 0 0,-1 0 0 0 0,0 0 1 0 0,0-1-1 0 0,1 1 0 0 0,-1-1 0 0 0,1 1 1 0 0,-1-1-1 0 0,1 0 0 0 0,0 0 0 0 0,0 0 1 0 0,-1 0-1 0 0,1-1 0 0 0,0 1 0 0 0,0-1 1 0 0,0 1-1 0 0,0-1 0 0 0,0 0-27 0 0,-1 0 39 0 0,0-1-1 0 0,0 1 1 0 0,0 0 0 0 0,0-1-1 0 0,0 0 1 0 0,0 1 0 0 0,0-1-1 0 0,0 0 1 0 0,0 0 0 0 0,-1 0-1 0 0,1 0 1 0 0,0 0 0 0 0,-1 0-1 0 0,1-1 1 0 0,-1 1 0 0 0,1 0-1 0 0,-1-1 1 0 0,1 1 0 0 0,-1-2-39 0 0,1 1 28 0 0,-1-1 0 0 0,1 0 0 0 0,-1 0 0 0 0,0 0 0 0 0,0 0 0 0 0,0 0-1 0 0,0-1 1 0 0,0 1 0 0 0,-1 0 0 0 0,1 0 0 0 0,-1-3-28 0 0,0 0 1 0 0,0-1 0 0 0,0 0 0 0 0,-1 0-1 0 0,0 1 1 0 0,0-1 0 0 0,-1 0 0 0 0,0 1-1 0 0,0-1 1 0 0,-1 1 0 0 0,1 0 0 0 0,-3-4-1 0 0,2 6-68 0 0,0 0 0 0 0,1 0 1 0 0,-2 0-1 0 0,1 1 0 0 0,0-1 0 0 0,-1 1 1 0 0,1 0-1 0 0,-1 0 0 0 0,0 0 0 0 0,0 0 0 0 0,0 1 1 0 0,-1-1 67 0 0,2 2-35 0 0,0 0 1 0 0,0 0 0 0 0,1 0 0 0 0,-1 0-1 0 0,0 0 1 0 0,0 1 0 0 0,0-1 0 0 0,0 1-1 0 0,0 0 1 0 0,0 0 0 0 0,0 0-1 0 0,0 1 1 0 0,0-1 0 0 0,0 0 0 0 0,1 1-1 0 0,-1 0 1 0 0,0 0 0 0 0,0 0-1 0 0,0 0 1 0 0,0 1 34 0 0,-1 0-15 0 0,1 0 0 0 0,0 1 0 0 0,0-1 1 0 0,0 1-1 0 0,0 0 0 0 0,0 0 0 0 0,1 0 0 0 0,-1 0 0 0 0,1 0 0 0 0,0 1 0 0 0,0-1 0 0 0,0 1 0 0 0,0 0 1 0 0,1-1-1 0 0,0 1 0 0 0,-1 0 0 0 0,1 0 0 0 0,0 0 0 0 0,1 0 0 0 0,-1 0 0 0 0,1 0 0 0 0,0 0 0 0 0,0 0 1 0 0,0 0 14 0 0,0 2-101 0 0,0 0 1 0 0,1 0-1 0 0,-1 0 1 0 0,1 0 0 0 0,1 0-1 0 0,-1 0 1 0 0,1 0-1 0 0,0 0 1 0 0,0-1 0 0 0,1 1-1 0 0,-1-1 1 0 0,1 0-1 0 0,0 1 1 0 0,1-1 0 0 0,-1-1-1 0 0,2 2 101 0 0,12 5-2644 0 0,-10-8 1100 0 0</inkml:trace>
  <inkml:trace contextRef="#ctx0" brushRef="#br0" timeOffset="2795.975">1620 424 14280 0 0,'0'0'1102'0'0,"0"0"-474"0"0,0 0 681 0 0,0 0 371 0 0,0 0 75 0 0,0 0-111 0 0,0 5 328 0 0,2 13-1279 0 0,0 0-1 0 0,1-1 1 0 0,1 1 0 0 0,5 13-693 0 0,-3-8 122 0 0,-1-6 526 0 0,-5-17-412 0 0,0 0-51 0 0,0 0-22 0 0,4-16 381 0 0,-5-38-313 0 0,-1 17 25 0 0,4-23-256 0 0,-2 59-30 0 0,0-1 1 0 0,0 1-1 0 0,0-1 1 0 0,0 1-1 0 0,0-1 1 0 0,1 1 0 0 0,-1-1-1 0 0,0 1 1 0 0,1-1-1 0 0,0 1 1 0 0,-1-1-1 0 0,1 1 1 0 0,0-1-1 0 0,0 1 1 0 0,-1 0-1 0 0,1 0 1 0 0,0-1 0 0 0,0 1-1 0 0,1 0 1 0 0,-1 0-1 0 0,0 0 1 0 0,0 0-1 0 0,0 0 1 0 0,1 0-1 0 0,-1 1 1 0 0,0-1-1 0 0,1 0 1 0 0,-1 1 0 0 0,1-1-1 0 0,-1 1 1 0 0,1-1-1 0 0,-1 1 1 0 0,1 0-1 0 0,-1-1 1 0 0,1 1-1 0 0,0 0 1 0 0,-1 0 0 0 0,1 0-1 0 0,-1 0 1 0 0,1 1-1 0 0,-1-1 1 0 0,1 0-1 0 0,-1 1 1 0 0,1-1 29 0 0,15 4-1282 0 0,25 9-4008 0 0,-32-10 2471 0 0,-3 0-4260 0 0</inkml:trace>
  <inkml:trace contextRef="#ctx0" brushRef="#br0" timeOffset="3235.069">1827 389 13792 0 0,'0'0'629'0'0,"0"0"-12"0"0,0 0-185 0 0,0 0 671 0 0,0 0 339 0 0,0 0 72 0 0,0 18 2523 0 0,0-12-3555 0 0,0 31 859 0 0,2-1 1 0 0,3 22-1342 0 0,1-37 300 0 0,-6-20-174 0 0,0-1 88 0 0,12 0 538 0 0,-10-1-728 0 0,0-1 0 0 0,0 1 0 0 0,1-1 0 0 0,-1 1 0 0 0,0-1 0 0 0,-1 1-1 0 0,1-1 1 0 0,0 0 0 0 0,0 0 0 0 0,-1 0 0 0 0,1 0 0 0 0,-1 0 0 0 0,0-1 0 0 0,1 1 0 0 0,-1 0 0 0 0,0-1-1 0 0,0 1 1 0 0,0-1-24 0 0,3-11 103 0 0,0 0 0 0 0,2-14-103 0 0,-2 8 37 0 0,-1 6-34 0 0,-3 11 2 0 0,0 0 0 0 0,1 0 0 0 0,-1 0-1 0 0,1 0 1 0 0,0 0 0 0 0,0 0 0 0 0,0 0 0 0 0,0 0-1 0 0,1 1 1 0 0,-1-1 0 0 0,1 0 0 0 0,-1 1 0 0 0,1-1-1 0 0,0 1 1 0 0,1-1-5 0 0,-3 2-1 0 0,0 1 0 0 0,0 0 0 0 0,1 0 0 0 0,-1 0 1 0 0,0 0-1 0 0,0-1 0 0 0,0 1 0 0 0,1 0 0 0 0,-1 0 0 0 0,0 0 0 0 0,0 0 0 0 0,1 0 0 0 0,-1 0 0 0 0,0 0 0 0 0,0 0 1 0 0,1 0-1 0 0,-1 0 0 0 0,0 0 0 0 0,0 0 0 0 0,1 0 0 0 0,-1 0 0 0 0,0 0 0 0 0,0 0 0 0 0,1 0 0 0 0,-1 0 0 0 0,0 0 0 0 0,0 0 1 0 0,1 0-1 0 0,-1 0 0 0 0,0 0 0 0 0,0 0 0 0 0,0 0 0 0 0,1 0 0 0 0,-1 1 0 0 0,0-1 0 0 0,0 0 0 0 0,0 0 1 0 0,8 11-74 0 0,0 12-34 0 0,-7-18 108 0 0,2 17 5 0 0,0 0 1 0 0,-1 17-6 0 0,2-25 118 0 0,-4-11-43 0 0,15-16 310 0 0,3-25-371 0 0,2-5-17 0 0,-18 40 22 0 0,0 0 1 0 0,0 0-1 0 0,0 1 0 0 0,0-1 0 0 0,1 1 0 0 0,-1-1 1 0 0,1 1-1 0 0,-1 0 0 0 0,1 0 0 0 0,3-2-19 0 0,-6 4 5 0 0,1-1 0 0 0,0 1 0 0 0,0 0 0 0 0,0-1 0 0 0,0 1 0 0 0,0 0 0 0 0,0 0-1 0 0,0 0 1 0 0,0 0 0 0 0,0-1 0 0 0,0 2 0 0 0,0-1 0 0 0,0 0 0 0 0,0 0 0 0 0,0 0 0 0 0,0 0 0 0 0,0 0 0 0 0,0 1 0 0 0,0-1 0 0 0,0 1-1 0 0,-1-1 1 0 0,1 0 0 0 0,0 1 0 0 0,0-1 0 0 0,0 1 0 0 0,0 0 0 0 0,-1-1 0 0 0,1 1 0 0 0,0 0 0 0 0,-1-1 0 0 0,1 1 0 0 0,0 0 0 0 0,-1 0 0 0 0,1 0-1 0 0,-1 0 1 0 0,1-1 0 0 0,-1 1 0 0 0,0 0 0 0 0,1 0-5 0 0,3 7 52 0 0,-1 1-1 0 0,1-1 1 0 0,-1 0-1 0 0,-1 1 1 0 0,0 0 0 0 0,0 0-1 0 0,0 4-51 0 0,0 12-2240 0 0,0 0 1 0 0,-2 1 2239 0 0,0-16-9289 0 0</inkml:trace>
  <inkml:trace contextRef="#ctx0" brushRef="#br0" timeOffset="4002.205">2305 461 3224 0 0,'0'0'683'0'0,"0"0"1658"0"0,0-1 8811 0 0,1-2-5174 0 0,2-14-2935 0 0,-2 16-3004 0 0,0 0 1 0 0,0 0-1 0 0,-1-1 1 0 0,1 1 0 0 0,0 0-1 0 0,-1-1 1 0 0,1 1 0 0 0,-1 0-1 0 0,0-1 1 0 0,1 1 0 0 0,-1 0-1 0 0,0-1 1 0 0,0 1-1 0 0,0-1 1 0 0,0 1 0 0 0,0 0-1 0 0,0-1 1 0 0,0 1 0 0 0,0-1-1 0 0,-1 1 1 0 0,1 0 0 0 0,0-1-1 0 0,-1 1 1 0 0,1 0-1 0 0,-1-1 1 0 0,0 1 0 0 0,1 0-1 0 0,-1 0 1 0 0,0-1 0 0 0,0 1-1 0 0,0 0 1 0 0,0 0 0 0 0,0 0-1 0 0,0 0 1 0 0,0 0-1 0 0,0 0 1 0 0,0 1 0 0 0,0-1-1 0 0,0 0 1 0 0,-1 0 0 0 0,1 1-1 0 0,-1-1-39 0 0,-1-1 6 0 0,0 1 0 0 0,0 0 0 0 0,0 0 0 0 0,0 0 0 0 0,0 0 0 0 0,0 0 0 0 0,0 1 0 0 0,0-1 0 0 0,0 1 0 0 0,-1 0 0 0 0,1 0 0 0 0,0 0 0 0 0,0 1 0 0 0,0-1 0 0 0,0 1 0 0 0,0-1 0 0 0,0 1 0 0 0,-1 0 0 0 0,1 0-6 0 0,-1 1-20 0 0,1 1 0 0 0,0-1-1 0 0,-1 0 1 0 0,1 1 0 0 0,0 0 0 0 0,0 0-1 0 0,1 0 1 0 0,-1 0 0 0 0,0 0-1 0 0,1 0 1 0 0,0 1 0 0 0,0-1 0 0 0,0 1-1 0 0,0 0 1 0 0,-1 3 20 0 0,1 0-43 0 0,0 1-1 0 0,0 0 1 0 0,0 0-1 0 0,1 0 1 0 0,0 0 0 0 0,1 1-1 0 0,0 1 44 0 0,-1-9 8 0 0,1 0-1 0 0,0 0 1 0 0,0 0-1 0 0,0 0 1 0 0,0 0-1 0 0,0 1 1 0 0,1-1-1 0 0,-1 0 1 0 0,0 0 0 0 0,0 0-1 0 0,1 0 1 0 0,-1 0-1 0 0,1 0 1 0 0,-1 0-1 0 0,1 0 1 0 0,-1 0-1 0 0,1 0 1 0 0,0 0-1 0 0,-1 0 1 0 0,1 0-1 0 0,0 0 1 0 0,0-1-1 0 0,-1 1 1 0 0,1 0 0 0 0,0 0-1 0 0,0-1 1 0 0,0 1-1 0 0,0-1 1 0 0,0 1-1 0 0,0-1 1 0 0,0 1-1 0 0,0-1 1 0 0,0 0-1 0 0,0 1 1 0 0,1-1-1 0 0,-1 0 1 0 0,0 0-1 0 0,0 0 1 0 0,0 0 0 0 0,0 0-1 0 0,0 0 1 0 0,0 0-1 0 0,1 0-7 0 0,1-1 30 0 0,1 1-1 0 0,0-1 1 0 0,-1 0 0 0 0,1 0-1 0 0,-1 0 1 0 0,1-1 0 0 0,-1 0-1 0 0,0 1 1 0 0,0-1 0 0 0,1 0-1 0 0,-1 0 1 0 0,1-2-30 0 0,3-3 5 0 0,0 1-1 0 0,-1-1 1 0 0,0 0-1 0 0,0-1 1 0 0,-1 1 0 0 0,0-1-1 0 0,4-7-4 0 0,-7 0 32 0 0,-3 14-11 0 0,0 9-51 0 0,-1 7-6 0 0,0 0 1 0 0,2 1 0 0 0,0-1-1 0 0,1 8 36 0 0,0-14-66 0 0,0 0 0 0 0,0-1-1 0 0,1 1 1 0 0,0-1 0 0 0,1 1-1 0 0,0-1 1 0 0,0 0 0 0 0,3 4 66 0 0,-6-11-88 0 0,1 0-1 0 0,-1-1 1 0 0,0 1 0 0 0,1-1 0 0 0,-1 1 0 0 0,1-1-1 0 0,-1 1 1 0 0,0-1 0 0 0,1 1 0 0 0,-1-1 0 0 0,1 1-1 0 0,-1-1 1 0 0,1 0 0 0 0,-1 1 0 0 0,1-1 0 0 0,0 0-1 0 0,-1 0 1 0 0,1 1 0 0 0,-1-1 0 0 0,1 0 0 0 0,0 0 0 0 0,-1 0-1 0 0,1 0 1 0 0,0 0 0 0 0,-1 1 0 0 0,1-1 0 0 0,-1-1-1 0 0,1 1 1 0 0,0 0 0 0 0,-1 0 0 0 0,1 0 88 0 0,0 0-342 0 0,0-1 0 0 0,0 1 1 0 0,0-1-1 0 0,0 1 0 0 0,0-1 1 0 0,0 0-1 0 0,0 1 0 0 0,0-1 1 0 0,0 0-1 0 0,0 0 0 0 0,0 1 1 0 0,-1-1-1 0 0,1 0 0 0 0,0 0 1 0 0,0 0-1 0 0,-1 0 0 0 0,1 0 342 0 0,4-12-7279 0 0</inkml:trace>
  <inkml:trace contextRef="#ctx0" brushRef="#br0" timeOffset="4346.195">2395 0 22663 0 0,'0'0'514'0'0,"0"0"71"0"0,0 16 775 0 0,1-5-988 0 0,0-1-1 0 0,1 1 1 0 0,1 0 0 0 0,0-1 0 0 0,0 1 0 0 0,1-1-1 0 0,3 6-371 0 0,5 13 556 0 0,-4-4-361 0 0,-1-1-1 0 0,-1 1 1 0 0,-2 0-1 0 0,1 10-194 0 0,-1 18 112 0 0,-2 29-112 0 0,-2-49 21 0 0,1 8-330 0 0,-5 29 309 0 0,2-53-720 0 0,2-2-43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7:19.58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20 408 13216 0 0,'-5'-17'1023'0'0,"1"-1"1"0"0,0 0 0 0 0,1-1-1024 0 0,2 9 6367 0 0,-1 35-5886 0 0,1 0 0 0 0,2 0 0 0 0,1 0 0 0 0,2 12-481 0 0,22 97 283 0 0,-24-129-268 0 0,4 23 76 0 0,1-1 0 0 0,7 15-91 0 0,-11-35 34 0 0,0 0 0 0 0,0-1-1 0 0,0 1 1 0 0,1-1 0 0 0,0 0 0 0 0,0 0-1 0 0,1 0 1 0 0,-1-1 0 0 0,1 1 0 0 0,1-1-1 0 0,-1 0 1 0 0,4 2-34 0 0,-7-6 25 0 0,0 1 0 0 0,0-1-1 0 0,1 1 1 0 0,-1-1 0 0 0,1 0 0 0 0,-1 0-1 0 0,1 0 1 0 0,-1-1 0 0 0,1 1 0 0 0,0-1-1 0 0,-1 1 1 0 0,1-1 0 0 0,0 0 0 0 0,0 0-1 0 0,-1 0 1 0 0,1 0 0 0 0,0 0-1 0 0,1-1-24 0 0,0 0 38 0 0,0-1-1 0 0,0 1 1 0 0,-1-1-1 0 0,1 0 1 0 0,0 0-1 0 0,-1 0 1 0 0,0-1-1 0 0,1 1 1 0 0,-1-1-1 0 0,0 1 1 0 0,2-3-38 0 0,4-7 77 0 0,1 1 0 0 0,-2-2 0 0 0,1 1 0 0 0,-2-1 0 0 0,0 0 0 0 0,2-5-77 0 0,0-4 60 0 0,0 0 0 0 0,-1-1 0 0 0,-2 0 0 0 0,0 0 0 0 0,-1-1 0 0 0,-2 1 0 0 0,0-1 0 0 0,-2 0 0 0 0,0 0 0 0 0,-2 0 0 0 0,0 0 0 0 0,-6-22-60 0 0,7 41 38 0 0,-1 0 0 0 0,-1 0-1 0 0,1 1 1 0 0,-1-1 0 0 0,0 1 0 0 0,-1-4-38 0 0,-3 25 389 0 0,4 2-414 0 0,0 1 0 0 0,2-1 0 0 0,1 1 0 0 0,0-1-1 0 0,2 6 26 0 0,-1-1-10 0 0,9 56 413 0 0,3-2-1 0 0,4 2-402 0 0,-16-69-18 0 0,-1-3-36 0 0,1 0 1 0 0,0 0-1 0 0,0 0 0 0 0,1 0 1 0 0,0 0-1 0 0,1 0 0 0 0,-1-1 0 0 0,5 7 54 0 0,1-8-2331 0 0,-4-6-4397 0 0,0-2-1585 0 0</inkml:trace>
  <inkml:trace contextRef="#ctx0" brushRef="#br0" timeOffset="349.413">480 595 16583 0 0,'0'0'1276'0'0,"0"0"-822"0"0,1 20 4912 0 0,2-3-4070 0 0,-2 0 1 0 0,0 1-1 0 0,-1-1 0 0 0,-2 13-1296 0 0,0-16-170 0 0,1 1 0 0 0,1-1 0 0 0,1 1 0 0 0,0-1 0 0 0,1 1 0 0 0,0-1 0 0 0,2 3 170 0 0,-2-9-1643 0 0</inkml:trace>
  <inkml:trace contextRef="#ctx0" brushRef="#br0" timeOffset="105887.282">505 93 11056 0 0,'-2'-3'-1172'0'0,"1"-3"9177"0"0,1 4 156 0 0,2 9-5877 0 0,2 14-1421 0 0,0 0 1 0 0,-2 1-1 0 0,0 6-863 0 0,2 26 307 0 0,-1-3-112 0 0,-3-33-193 0 0,1 0 1 0 0,1 4-3 0 0,-2-18 121 0 0,-1-3-5356 0 0,1-3 3181 0 0</inkml:trace>
  <inkml:trace contextRef="#ctx0" brushRef="#br0" timeOffset="106259.425">371 110 23583 0 0,'0'0'539'0'0,"0"0"77"0"0,0 0 31 0 0,0 0-81 0 0,0 0-371 0 0,2-2 16 0 0,-1 1 0 0 0,0-1-1 0 0,1 1 1 0 0,-1 0 0 0 0,0 0 0 0 0,1 0 0 0 0,0 0-1 0 0,0-1-210 0 0,22-11 279 0 0,0 1-1 0 0,0 1 0 0 0,1 1 0 0 0,0 2 0 0 0,1 0 0 0 0,0 1 1 0 0,0 2-1 0 0,3 1-278 0 0,-1 2-12 0 0,10 0 288 0 0,-35 1-492 0 0,0 1-1 0 0,0-1 0 0 0,0 0 0 0 0,0 1 1 0 0,0-1-1 0 0,0-1 0 0 0,0 1 1 0 0,-1 0-1 0 0,1-1 0 0 0,1 0 217 0 0,-1-1-1932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9:35.402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00A0D7"/>
    </inkml:brush>
    <inkml:brush xml:id="br3">
      <inkml:brushProperty name="width" value="0.025" units="cm"/>
      <inkml:brushProperty name="height" value="0.025" units="cm"/>
      <inkml:brushProperty name="color" value="#E71224"/>
    </inkml:brush>
    <inkml:brush xml:id="br4">
      <inkml:brushProperty name="width" value="0.025" units="cm"/>
      <inkml:brushProperty name="height" value="0.025" units="cm"/>
      <inkml:brushProperty name="color" value="#F6630D"/>
    </inkml:brush>
    <inkml:brush xml:id="br5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7 400 18887 0 0,'-7'-2'2418'0'0,"7"0"1141"0"0,6-1 67 0 0,0 1-2820 0 0,-1 1-1674 0 0,14-5 1007 0 0,44-12 280 0 0,-56 17-1124 0 0,1 0 0 0 0,-1 0 1 0 0,0 1-1 0 0,5 0 705 0 0,-6 1-1384 0 0</inkml:trace>
  <inkml:trace contextRef="#ctx0" brushRef="#br0" timeOffset="348.08">15 477 13360 0 0,'-7'0'-769'0'0,"-1"2"6626"0"0,10-2 1126 0 0,6-1-5748 0 0,21-5-983 0 0,0-2 0 0 0,13-6-252 0 0,-14 5-1868 0 0,-18 6 973 0 0</inkml:trace>
  <inkml:trace contextRef="#ctx0" brushRef="#br1" timeOffset="3977.275">584 165 11344 0 0,'-14'8'2233'0'0,"13"-6"-1881"0"0,-1 1 0 0 0,1-1 0 0 0,0 1 0 0 0,-1-1 0 0 0,1 1-1 0 0,0 0 1 0 0,1 0 0 0 0,-1-1 0 0 0,0 1 0 0 0,1 0 0 0 0,0 0 0 0 0,-1 0 0 0 0,1 2-352 0 0,2 38 2127 0 0,10 235 1408 0 0,-13-92-1790 0 0,-8-82-3409 0 0,9-102 464 0 0</inkml:trace>
  <inkml:trace contextRef="#ctx0" brushRef="#br1" timeOffset="7321.215">591 189 7800 0 0,'0'0'356'0'0,"0"0"-7"0"0,0 0-202 0 0,0 0-38 0 0,0 0 10 0 0,0 0 1 0 0,20 4 656 0 0,54-3 8 0 0,96-2 2136 0 0,96 1-80 0 0,-141 3-1197 0 0,39-7-1643 0 0,73-10 600 0 0,114-9-201 0 0,264-22-178 0 0,-501 42-142 0 0,779-17 514 0 0,-374 15-145 0 0,-484 5-1858 0 0,30 5 1410 0 0,-54-3-6733 0 0</inkml:trace>
  <inkml:trace contextRef="#ctx0" brushRef="#br1" timeOffset="8687.305">598 836 8144 0 0,'0'0'182'0'0,"0"0"29"0"0,18 3 244 0 0,-8 0-272 0 0,0-1 0 0 0,-1 0 0 0 0,1-1 0 0 0,0 0 0 0 0,0-1-1 0 0,0 0 1 0 0,0 0 0 0 0,0-1 0 0 0,5-1-183 0 0,187-9 5344 0 0,-11 2-5009 0 0,36-7-311 0 0,-72 7 299 0 0,219-26 341 0 0,-101 8-289 0 0,0 9 103 0 0,260-2-436 0 0,-318 16-130 0 0,82 1 504 0 0,198 5-197 0 0,-271-11-464 0 0,-195 8-317 0 0,-16 1-2219 0 0,-8 0 395 0 0,5 0-3122 0 0</inkml:trace>
  <inkml:trace contextRef="#ctx0" brushRef="#br1" timeOffset="9622.937">4207 142 11520 0 0,'0'0'886'0'0,"0"-1"-582"0"0,0 1-126 0 0,-1-3 4215 0 0,-1 3-2678 0 0,-1 2-119 0 0,-1 4-517 0 0,2-3-656 0 0,0 12 52 0 0,1 1 0 0 0,1 0 0 0 0,0 0-1 0 0,1 6-474 0 0,1 27 733 0 0,-11 140 656 0 0,0-19-1086 0 0,8-156-1424 0 0,2-1-1 0 0,-1 1 1 0 0,2 3 1121 0 0,1-10-1247 0 0</inkml:trace>
  <inkml:trace contextRef="#ctx0" brushRef="#br1" timeOffset="10866.686">2236 334 5984 0 0,'-1'-12'6285'0'0,"1"12"-6153"0"0,0 0 0 0 0,0 0 0 0 0,0 0 0 0 0,0 0 0 0 0,0 0 0 0 0,0 0 0 0 0,0 0 0 0 0,0 0 0 0 0,0 0-1 0 0,0 0 1 0 0,0-1 0 0 0,0 1 0 0 0,0 0 0 0 0,0 0 0 0 0,-1 0 0 0 0,1 0 0 0 0,0 0 0 0 0,0 0 0 0 0,0 0 0 0 0,0 0 0 0 0,0 0 0 0 0,0 0 0 0 0,0 0 0 0 0,0 0 0 0 0,0 0-1 0 0,0 0 1 0 0,0 0 0 0 0,0 0 0 0 0,0 0 0 0 0,0 0 0 0 0,-1 0 0 0 0,1 0 0 0 0,0 0 0 0 0,0 0 0 0 0,0 0 0 0 0,0 0 0 0 0,0 0 0 0 0,0 0 0 0 0,0 0 0 0 0,0 0-1 0 0,0 0 1 0 0,0 0 0 0 0,0 1 0 0 0,0-1 0 0 0,0 0 0 0 0,0 0 0 0 0,0 0 0 0 0,0 0 0 0 0,0 0 0 0 0,-1 0 0 0 0,1 0 0 0 0,0 0 0 0 0,0 0 0 0 0,0 0 0 0 0,0 0 0 0 0,0 0-1 0 0,0 0 1 0 0,0 0 0 0 0,0 0 0 0 0,0 0 0 0 0,0 1 0 0 0,0-1 0 0 0,0 0 0 0 0,0 0 0 0 0,0 0-132 0 0,-3 11 6340 0 0,3-1-8471 0 0,2 12 2452 0 0,0 0 1 0 0,1 0-1 0 0,2-1 0 0 0,0 1-321 0 0,-3-15 27 0 0,0 0 0 0 0,1 0-1 0 0,0 0 1 0 0,0 0-1 0 0,0-1 1 0 0,1 1-1 0 0,0-1 1 0 0,0 0-1 0 0,0 0 1 0 0,1 0-1 0 0,0-1 1 0 0,0 0 0 0 0,5 4-27 0 0,-8-8 7 0 0,-1 0 0 0 0,0 0 0 0 0,0 0 0 0 0,1 0 0 0 0,-1-1 0 0 0,1 1 0 0 0,-1 0 0 0 0,0-1 0 0 0,1 1 0 0 0,-1-1 0 0 0,1 0 0 0 0,0 1 0 0 0,-1-1 0 0 0,1 0 0 0 0,-1 0 0 0 0,1 0 0 0 0,-1 0 0 0 0,1 0 0 0 0,-1 0 0 0 0,1-1 0 0 0,1 1-7 0 0,-1-1 13 0 0,-1 0 0 0 0,1 0 0 0 0,0 0 0 0 0,0 0 0 0 0,0-1-1 0 0,-1 1 1 0 0,1 0 0 0 0,-1-1 0 0 0,1 1 0 0 0,-1-1 0 0 0,1 0 0 0 0,-1 1 0 0 0,0-1 0 0 0,1-1-13 0 0,1-3 29 0 0,0-1 1 0 0,0 1 0 0 0,0-1-1 0 0,-1 0 1 0 0,0 0 0 0 0,0 0-1 0 0,-1 0 1 0 0,1-7-30 0 0,-1-22 59 0 0,-1 0-1 0 0,-5-33-58 0 0,24 160 1352 0 0,-11-29-934 0 0,-3-28-217 0 0,0 1 0 0 0,4 5-201 0 0,-3-24 70 0 0,-6-15-271 0 0,0-1-1 0 0,0 1 1 0 0,1 0 0 0 0,-1-1-1 0 0,0 1 1 0 0,1 0 0 0 0,-1-1-1 0 0,0 1 1 0 0,1-1 0 0 0,-1 1-1 0 0,1-1 1 0 0,-1 1-1 0 0,1-1 1 0 0,-1 1 0 0 0,1-1-1 0 0,0 1 1 0 0,-1-1 0 0 0,1 1-1 0 0,0-1 1 0 0,0 0 201 0 0,1 0-1943 0 0</inkml:trace>
  <inkml:trace contextRef="#ctx0" brushRef="#br1" timeOffset="11232.252">2513 425 23583 0 0,'0'0'539'0'0,"0"0"77"0"0,4 16 912 0 0,0-1-624 0 0,-1 0 0 0 0,-1 1-1 0 0,-1-1 1 0 0,0 1 0 0 0,-1 2-904 0 0,2 34-3554 0 0,-1-41-6278 0 0</inkml:trace>
  <inkml:trace contextRef="#ctx0" brushRef="#br1" timeOffset="12243.052">736 554 3680 0 0,'10'2'4688'0'0,"-2"0"-4468"0"0,0-1 0 0 0,0 0 0 0 0,0 0 0 0 0,1-1-220 0 0,187-22 3509 0 0,-45 4-1874 0 0,271-10 342 0 0,-155 13-995 0 0,-250 14-2088 0 0,2 1-4683 0 0</inkml:trace>
  <inkml:trace contextRef="#ctx0" brushRef="#br1" timeOffset="12991.578">2759 474 9416 0 0,'148'-6'2166'0'0,"62"-13"-2166"0"0,-118 9 506 0 0,374-31 1928 0 0,-374 33-2326 0 0,15-1-788 0 0,13 4 680 0 0,-110 5-4974 0 0</inkml:trace>
  <inkml:trace contextRef="#ctx0" brushRef="#br1" timeOffset="14052.627">2656 244 7832 0 0,'0'0'602'0'0,"0"-1"-1728"0"0,0-1 12800 0 0,0 3-9945 0 0,-4 32-297 0 0,2 1 0 0 0,1 0 0 0 0,1 1-1432 0 0,0-7 880 0 0,0-28-777 0 0,0 0-643 0 0,0 0-277 0 0,0 0-986 0 0,0 0-3909 0 0,1-1-1670 0 0</inkml:trace>
  <inkml:trace contextRef="#ctx0" brushRef="#br1" timeOffset="14413.678">2556 254 15408 0 0,'-3'0'145'0'0,"2"0"-40"0"0,1 0 0 0 0,-1-1 1 0 0,0 1-1 0 0,0 0 0 0 0,0 0 0 0 0,0 0 0 0 0,0 0 0 0 0,0 0 0 0 0,0 0 0 0 0,1 1 0 0 0,-1-1 0 0 0,0 0 0 0 0,0 0 0 0 0,0 1 0 0 0,0-1 0 0 0,0 0-105 0 0,1 0 717 0 0,0 0 241 0 0,0 0 46 0 0,17-7 2974 0 0,13 0-2813 0 0,0 2-1 0 0,13 0-1164 0 0,-18 2-505 0 0,1 0 0 0 0,-1-2 0 0 0,21-7 505 0 0,-40 10-1035 0 0,-1 0-12 0 0</inkml:trace>
  <inkml:trace contextRef="#ctx0" brushRef="#br2" timeOffset="55731.473">4643 74 12840 0 0,'0'0'588'0'0,"0"0"-12"0"0,1 0 5399 0 0,0 0-6219 0 0,4 0 544 0 0,0-1-1 0 0,-1 0 1 0 0,1 0-1 0 0,-1 0 1 0 0,1 0-1 0 0,-1-1 1 0 0,4-1-300 0 0,-4 1 251 0 0,0 1 0 0 0,0-1 0 0 0,0 1 0 0 0,0 0 0 0 0,0 0 1 0 0,0 0-1 0 0,0 1 0 0 0,0-1 0 0 0,0 1 0 0 0,3 0-251 0 0,24 4 68 0 0,-20-2 1 0 0,0 0 1 0 0,0-1 0 0 0,0 0-1 0 0,0-1 1 0 0,1-1 0 0 0,10-1-70 0 0,7-2 231 0 0,0 1-1 0 0,0 2 1 0 0,0 0 0 0 0,0 2 0 0 0,12 3-231 0 0,-14-3 64 0 0,1 0 0 0 0,-1-2 0 0 0,24-4-64 0 0,-3 1 7 0 0,5 2-7 0 0,21-2 33 0 0,35-7 82 0 0,-11 1-8 0 0,-67 9-28 0 0,-24 1-78 0 0,0 0-1 0 0,-1 0 1 0 0,1-1-1 0 0,0 0 0 0 0,0 0 1 0 0,0-1-1 0 0,0 1 1 0 0,-1-2-1 0 0,1 1 1 0 0,2-2-1 0 0,8-1-1040 0 0,-11 6-2952 0 0,-4-1 2494 0 0</inkml:trace>
  <inkml:trace contextRef="#ctx0" brushRef="#br3" timeOffset="70153.318">4914 357 11600 0 0,'0'0'530'0'0,"0"0"-7"0"0,0 0-152 0 0,0 8 9512 0 0,0 24-8535 0 0,0-18-742 0 0,-1 37 14 0 0,0-47-527 0 0,0 1 0 0 0,1-1 1 0 0,-1 0-1 0 0,-1 0 0 0 0,1 0 1 0 0,-1 0-1 0 0,1 0 0 0 0,-1 0 1 0 0,0 0-1 0 0,-2 1-93 0 0,4-4 27 0 0,-1-1-1 0 0,1 1 1 0 0,-1-1 0 0 0,1 1 0 0 0,-1 0-1 0 0,1-1 1 0 0,-1 1 0 0 0,1-1 0 0 0,-1 0-1 0 0,0 1 1 0 0,1-1 0 0 0,-1 0 0 0 0,0 1 0 0 0,0-1-1 0 0,1 0 1 0 0,-1 1 0 0 0,0-1 0 0 0,0 0-1 0 0,1 0 1 0 0,-1 0 0 0 0,0 0 0 0 0,0 0-1 0 0,1 0 1 0 0,-1 0 0 0 0,0 0 0 0 0,0 0-1 0 0,1 0 1 0 0,-1-1 0 0 0,0 1 0 0 0,0 0-1 0 0,1 0 1 0 0,-1-1 0 0 0,0 1 0 0 0,1 0-1 0 0,-1-1 1 0 0,0 1 0 0 0,1-1 0 0 0,-1 1 0 0 0,0-1-1 0 0,1 1 1 0 0,-1-1 0 0 0,1 1 0 0 0,-1-1-1 0 0,1 0 1 0 0,-1 0-27 0 0,-2-3 39 0 0,-1 0-1 0 0,1 0 1 0 0,0 0 0 0 0,0-1-1 0 0,-2-4-38 0 0,1 0-45 0 0,1 0-1 0 0,0 0 1 0 0,0 0-1 0 0,1-1 1 0 0,0 1-1 0 0,1-1 1 0 0,0 1-1 0 0,0-1 1 0 0,1 1-1 0 0,1-4 47 0 0,-1 11 39 0 0,1 1 0 0 0,-1-1 1 0 0,1 1-1 0 0,0-1 1 0 0,-1 1-1 0 0,1-1 1 0 0,0 1-1 0 0,0-1 0 0 0,0 1 1 0 0,0 0-1 0 0,0 0 1 0 0,0-1-1 0 0,0 1 1 0 0,1 0-1 0 0,-1 0 1 0 0,0 0-1 0 0,1 0 0 0 0,-1 0 1 0 0,0 1-1 0 0,1-1 1 0 0,-1 0-1 0 0,1 1 1 0 0,0-1-41 0 0,8-3 100 0 0,0 1 1 0 0,0 1 0 0 0,5-2-101 0 0,-4 2 90 0 0,8-4 32 0 0,1 0-1 0 0,8-5-121 0 0,-8 3-219 0 0,22-6 219 0 0,-30 13-4622 0 0,-8 2-4211 0 0</inkml:trace>
  <inkml:trace contextRef="#ctx0" brushRef="#br3" timeOffset="70489.865">5043 438 5984 0 0,'0'0'273'0'0,"-4"9"1736"0"0,1-4 8536 0 0,2 12-3338 0 0,6 8-4760 0 0,-1 8-2185 0 0,-1 28-1001 0 0,-2-51-975 0 0,-1-3-7745 0 0</inkml:trace>
  <inkml:trace contextRef="#ctx0" brushRef="#br4" timeOffset="73209.002">4940 837 18343 0 0,'-2'1'123'0'0,"1"-1"0"0"0,0 0-1 0 0,-1 1 1 0 0,1-1-1 0 0,0 1 1 0 0,0 0-1 0 0,0-1 1 0 0,0 1 0 0 0,0 0-1 0 0,0 0 1 0 0,0-1-1 0 0,0 1 1 0 0,0 0 0 0 0,0 0-1 0 0,0 0 1 0 0,0 0-1 0 0,0 0 1 0 0,1 1-1 0 0,-1-1 1 0 0,1 0 0 0 0,-1 0-1 0 0,1 0 1 0 0,-1 1-1 0 0,1-1 1 0 0,-1 0-1 0 0,1 0 1 0 0,0 1 0 0 0,0-1-1 0 0,0 1-122 0 0,0 5 464 0 0,0-1-1 0 0,1 0 1 0 0,0 0-1 0 0,0 1 1 0 0,1-1-1 0 0,0 1-463 0 0,0-2 132 0 0,-1 1 0 0 0,0-1-1 0 0,0 1 1 0 0,0 0 0 0 0,0 2-132 0 0,-2-6 59 0 0,1 0 1 0 0,0 0-1 0 0,-1 0 1 0 0,1 1-1 0 0,-1-1 0 0 0,1 0 1 0 0,-1 0-1 0 0,0 0 1 0 0,0 0-1 0 0,0-1 1 0 0,0 1-1 0 0,0 0 0 0 0,0 0 1 0 0,-1 0-1 0 0,1-1 1 0 0,-1 1-1 0 0,0 0-59 0 0,1-1 21 0 0,0-1-1 0 0,0 1 1 0 0,0-1-1 0 0,1 1 1 0 0,-1-1 0 0 0,0 0-1 0 0,0 1 1 0 0,0-1-1 0 0,0 0 1 0 0,0 0-1 0 0,0 0 1 0 0,0 1-1 0 0,0-1 1 0 0,0 0 0 0 0,0 0-1 0 0,0-1 1 0 0,0 1-1 0 0,0 0 1 0 0,0 0-1 0 0,0 0 1 0 0,0-1-1 0 0,0 1 1 0 0,0 0 0 0 0,1-1-1 0 0,-1 1 1 0 0,0-1-1 0 0,0 1 1 0 0,0-1-1 0 0,0 1 1 0 0,1-1-1 0 0,-1 0 1 0 0,0 1 0 0 0,1-1-1 0 0,-1 0 1 0 0,0 0-1 0 0,1 1 1 0 0,-1-1-1 0 0,1 0 1 0 0,-1 0-21 0 0,-3-5 69 0 0,0 1 1 0 0,0-1-1 0 0,0 0 1 0 0,1 0-1 0 0,0-1 0 0 0,0 1 1 0 0,0 0-1 0 0,1-1 1 0 0,0 0-1 0 0,1 0 0 0 0,-1 1 1 0 0,1-1-1 0 0,0 0 1 0 0,1 0-1 0 0,0-3-69 0 0,0 9 44 0 0,0 0 1 0 0,1 0-1 0 0,-1-1 0 0 0,0 1 0 0 0,1 0 0 0 0,-1 0 0 0 0,1 1 1 0 0,0-1-1 0 0,-1 0 0 0 0,1 0 0 0 0,0 0 0 0 0,-1 0 1 0 0,1 0-1 0 0,0 1 0 0 0,0-1 0 0 0,0 0 0 0 0,-1 1 1 0 0,1-1-1 0 0,0 0 0 0 0,0 1 0 0 0,0-1 0 0 0,0 1 0 0 0,0 0 1 0 0,0-1-1 0 0,0 1 0 0 0,1 0 0 0 0,0-1-44 0 0,5 0-189 0 0,0 0 0 0 0,1 0-1 0 0,-1 1 1 0 0,1 0 189 0 0,8-1 196 0 0,18-5-209 0 0,17-6 13 0 0,-20 4-2611 0 0,-26 7 1155 0 0</inkml:trace>
  <inkml:trace contextRef="#ctx0" brushRef="#br4" timeOffset="73576.63">5026 922 8288 0 0,'-8'-1'1394'0'0,"8"1"1154"0"0,0 0 888 0 0,0 0 173 0 0,0 0-359 0 0,0 0-1654 0 0,21 2 1373 0 0,-20-2-2936 0 0,0 1 0 0 0,0-1 0 0 0,0 0 0 0 0,0 0-1 0 0,-1 1 1 0 0,1-1 0 0 0,0 1 0 0 0,0-1 0 0 0,0 1 0 0 0,0-1 0 0 0,0 1 0 0 0,-1 0 0 0 0,1-1 0 0 0,0 1 0 0 0,-1 0-1 0 0,1-1 1 0 0,0 1 0 0 0,-1 0 0 0 0,1 0 0 0 0,-1 0 0 0 0,1 0 0 0 0,-1-1 0 0 0,1 2-33 0 0,-1 0 65 0 0,0-1 0 0 0,1 1 1 0 0,-1 0-1 0 0,0 0 0 0 0,0 0 0 0 0,0-1 1 0 0,0 1-1 0 0,0 0 0 0 0,-1 0 1 0 0,1 0-1 0 0,0-1 0 0 0,-1 2-65 0 0,-2 6 431 0 0,-1 0 0 0 0,0 0 0 0 0,-1-1 0 0 0,-3 7-431 0 0,4-10 328 0 0,4-4-293 0 0,0-1 0 0 0,-1 0-1 0 0,1 1 1 0 0,0-1 0 0 0,-1 1 0 0 0,1-1 0 0 0,0 1 0 0 0,0-1 0 0 0,-1 1 0 0 0,1-1 0 0 0,0 1-1 0 0,0-1 1 0 0,0 1 0 0 0,0 0 0 0 0,0-1 0 0 0,-1 1 0 0 0,1-1 0 0 0,0 1 0 0 0,0-1 0 0 0,1 1 0 0 0,-1 0-1 0 0,0-1 1 0 0,0 1 0 0 0,0-1 0 0 0,0 1 0 0 0,0-1 0 0 0,1 1 0 0 0,-1-1 0 0 0,0 1 0 0 0,1 0-35 0 0,0-1 0 0 0,-1 1 0 0 0,1-1 0 0 0,0 0 0 0 0,0 1 0 0 0,0-1 0 0 0,0 0 0 0 0,0 0 0 0 0,0 1 0 0 0,0-1 0 0 0,0 0 0 0 0,0 0 0 0 0,0 0 0 0 0,0 0 1 0 0,0 0-1 0 0,0-1 0 0 0,0 1 0 0 0,0 0 0 0 0,15-3-323 0 0,0-1 0 0 0,-1 0 0 0 0,0-1 0 0 0,1-1 323 0 0,-10 4-1447 0 0</inkml:trace>
  <inkml:trace contextRef="#ctx0" brushRef="#br5" timeOffset="76723.059">4936 1748 10136 0 0,'0'0'777'0'0,"0"2"2631"0"0,0 1-1595 0 0,0 2 464 0 0,-1 8 117 0 0,1 1-1296 0 0,-1 1 0 0 0,0-1 1 0 0,-3 9-1099 0 0,4-18 113 0 0,-1-1-1 0 0,-1 0 1 0 0,1 1 0 0 0,-1-1 0 0 0,1 0 0 0 0,-1 0 0 0 0,0 1 0 0 0,-1-1 0 0 0,1-1 0 0 0,-1 1-1 0 0,1 0 1 0 0,-1-1 0 0 0,-2 2-113 0 0,4-4 66 0 0,0 0-1 0 0,0 0 0 0 0,0 0 1 0 0,0-1-1 0 0,0 1 0 0 0,0 0 1 0 0,0-1-1 0 0,0 1 1 0 0,0-1-1 0 0,0 1 0 0 0,-1-1 1 0 0,1 0-1 0 0,0 1 1 0 0,0-1-1 0 0,0 0 0 0 0,-1 0 1 0 0,1 0-1 0 0,0 0 0 0 0,0 0 1 0 0,-1 0-1 0 0,1 0 1 0 0,0 0-1 0 0,0-1 0 0 0,0 1 1 0 0,-1 0-66 0 0,0-1 21 0 0,0-1 1 0 0,0 1 0 0 0,0 0 0 0 0,0 0-1 0 0,0-1 1 0 0,1 1 0 0 0,-1-1-1 0 0,0 0 1 0 0,1 1 0 0 0,-1-1-1 0 0,1 0 1 0 0,-1 0 0 0 0,1 0-22 0 0,-2-2-15 0 0,1 0 0 0 0,0 1 0 0 0,0-1-1 0 0,1 0 1 0 0,-1 0 0 0 0,1-1 0 0 0,0 1 0 0 0,0 0 0 0 0,0 0 0 0 0,0 0 0 0 0,1-1 0 0 0,-1 1 0 0 0,1 0-1 0 0,1-5 16 0 0,0 6 62 0 0,0 1 0 0 0,0-1-1 0 0,1 1 1 0 0,-1-1-1 0 0,1 1 1 0 0,-1 0-1 0 0,1 0 1 0 0,0-1-1 0 0,0 1 1 0 0,0 0 0 0 0,0 1-1 0 0,0-1 1 0 0,1 0-1 0 0,-1 1 1 0 0,2-2-62 0 0,9-4 311 0 0,0 0 1 0 0,8-2-312 0 0,-12 5 40 0 0,-1 0-175 0 0,0 1 0 0 0,0 0 0 0 0,0 1-1 0 0,1 0 1 0 0,-1 0 0 0 0,0 1 0 0 0,1 0 0 0 0,-1 0-1 0 0,1 1 1 0 0,6 0 135 0 0,-9 0-1906 0 0,0 0-4468 0 0,0-1-1909 0 0</inkml:trace>
  <inkml:trace contextRef="#ctx0" brushRef="#br5" timeOffset="77258.134">5011 1850 8288 0 0,'0'0'125'0'0,"0"0"0"0"0,0 0-1 0 0,0 0 1 0 0,0 0 0 0 0,-1 0 0 0 0,1 0 0 0 0,0 0 0 0 0,0 0 0 0 0,0 0 0 0 0,0 0-1 0 0,0 0 1 0 0,-1 0 0 0 0,1 0 0 0 0,0 0 0 0 0,0 0 0 0 0,0 0 0 0 0,0 0 0 0 0,0 0-1 0 0,-1 0 1 0 0,1 0 0 0 0,0 0 0 0 0,0 0 0 0 0,0 0 0 0 0,0 0 0 0 0,0 0 0 0 0,-1 0 0 0 0,1 0-1 0 0,0 0 1 0 0,0 0 0 0 0,0 0 0 0 0,0 1 0 0 0,0-1 0 0 0,0 0 0 0 0,0 0 0 0 0,-1 0-1 0 0,1 0 1 0 0,0 0 0 0 0,0 0 0 0 0,0 1 0 0 0,0-1 0 0 0,0 0 0 0 0,0 0-125 0 0,-3 10 6095 0 0,2 2-1760 0 0,1-4-4371 0 0,4 19 2212 0 0,1 14-121 0 0,-5-40-1918 0 0,0-1-1 0 0,0 0-1 0 0,0 0-6 0 0,0 0-1 0 0,0 0 0 0 0,-3-16 532 0 0,2 11-525 0 0,1 0 1 0 0,1 0-1 0 0,-1 0 1 0 0,1 0-1 0 0,-1 0 0 0 0,1 0 1 0 0,1 0-1 0 0,0-2-135 0 0,-2 6 29 0 0,0 0-1 0 0,1 0 1 0 0,-1 0 0 0 0,0 0 0 0 0,1-1-1 0 0,-1 1 1 0 0,1 0 0 0 0,0 0-1 0 0,-1 0 1 0 0,1 0 0 0 0,0 0-1 0 0,0 0 1 0 0,-1 0 0 0 0,1 1-1 0 0,0-1 1 0 0,0 0 0 0 0,0 0 0 0 0,0 0-1 0 0,0 1 1 0 0,0-1 0 0 0,0 1-1 0 0,0-1 1 0 0,1 1 0 0 0,-1-1-1 0 0,0 1 1 0 0,0 0 0 0 0,0-1-1 0 0,1 1 1 0 0,-1 0 0 0 0,0 0 0 0 0,0 0-1 0 0,0 0 1 0 0,1 0 0 0 0,-1 0-1 0 0,0 0 1 0 0,1 1-29 0 0,0-1-3 0 0,-1 1 0 0 0,1-1 0 0 0,-1 1 0 0 0,1 0 0 0 0,0-1 0 0 0,-1 1 0 0 0,1 0 1 0 0,-1 0-1 0 0,0 0 0 0 0,1 0 0 0 0,-1 1 0 0 0,0-1 0 0 0,0 0 0 0 0,0 0 0 0 0,0 1 0 0 0,0-1 0 0 0,0 1 0 0 0,0-1 0 0 0,0 1 0 0 0,0-1 0 0 0,-1 1 0 0 0,1 0 0 0 0,-1-1 0 0 0,1 2 3 0 0,0 4-65 0 0,0 0 0 0 0,0 1 0 0 0,-1-1 0 0 0,0 0 0 0 0,-1 5 65 0 0,1-6-156 0 0,-1 1 0 0 0,1-1 0 0 0,1 1 0 0 0,0 5 156 0 0,0-9-1444 0 0</inkml:trace>
  <inkml:trace contextRef="#ctx0" brushRef="#br2" timeOffset="103738.323">5182 272 4144 0 0,'-3'-7'2028'0'0,"4"1"10035"0"0,5 7-2320 0 0,-1 4-11842 0 0,3 7 2458 0 0,-1 0 0 0 0,0 0-1 0 0,-1 0 1 0 0,-1 1 0 0 0,0-1 0 0 0,0 1 0 0 0,2 14-359 0 0,2 2 312 0 0,-5-14-150 0 0,-3-10-62 0 0,0 0 0 0 0,0-1 0 0 0,1 1-1 0 0,-1-1 1 0 0,1 1 0 0 0,0-1 0 0 0,1 0 0 0 0,-1 0-1 0 0,1 0 1 0 0,2 3-100 0 0,-5-6 96 0 0,1-2-59 0 0,-1 1 1 0 0,1 0-1 0 0,-1-1 1 0 0,1 1-1 0 0,-1-1 0 0 0,1 1 1 0 0,-1-1-1 0 0,1 1 1 0 0,-1-1-1 0 0,1 1 0 0 0,-1-1 1 0 0,0 0-1 0 0,1 1 1 0 0,-1-1-1 0 0,0 1 0 0 0,1-1 1 0 0,-1 0-1 0 0,0 1 0 0 0,0-1 1 0 0,0 0-1 0 0,0 0-37 0 0,5-16 276 0 0,-5 16-245 0 0,52-200 225 0 0,-48 176-224 0 0,-3 14-3051 0 0,-1 9 1522 0 0</inkml:trace>
  <inkml:trace contextRef="#ctx0" brushRef="#br2" timeOffset="105357.384">5380 406 5528 0 0,'0'0'422'0'0,"0"0"4"0"0,0 0 1042 0 0,0 0 482 0 0,0 0 98 0 0,0 0-93 0 0,0 0-479 0 0,0 0-210 0 0,0 0-39 0 0,0 0-98 0 0,6 16 2599 0 0,-5-7-3299 0 0,0-1 0 0 0,-1 1 0 0 0,0 0 0 0 0,-1 5-429 0 0,1-7-200 0 0,-1 0 1 0 0,1 0-1 0 0,0-1 1 0 0,1 1 0 0 0,-1 0-1 0 0,1 0 1 0 0,1-1-1 0 0,0 2 200 0 0,-1-6-5556 0 0,0 0-1831 0 0</inkml:trace>
  <inkml:trace contextRef="#ctx0" brushRef="#br2" timeOffset="105694.41">5441 411 16927 0 0,'0'0'778'0'0,"0"0"-20"0"0,0 0-380 0 0,0 0 187 0 0,0 0 136 0 0,4 15 2375 0 0,2 34-618 0 0,-4-28-4510 0 0,-1-5-3279 0 0,-1-10-2503 0 0</inkml:trace>
  <inkml:trace contextRef="#ctx0" brushRef="#br2" timeOffset="106483.307">5218 750 8752 0 0,'-2'-6'2443'0'0,"2"3"7453"0"0,4 11-9521 0 0,0-1-1 0 0,0 1 0 0 0,-1 0 0 0 0,0-1 0 0 0,0 1 0 0 0,-1 1 0 0 0,0-1 0 0 0,0 3-374 0 0,3 8 407 0 0,7 37 390 0 0,-7-32-400 0 0,1 0 0 0 0,0 0 0 0 0,6 9-397 0 0,-12-33 17 0 0,0 0 0 0 0,0 0 0 0 0,0 1 0 0 0,0-1 0 0 0,0 0 0 0 0,0 0 0 0 0,0 0 0 0 0,0 0 0 0 0,0 1 0 0 0,0-1 0 0 0,0 0 0 0 0,0 0 0 0 0,0 0 0 0 0,0 0 0 0 0,0 0 0 0 0,0 0 0 0 0,0 1 0 0 0,0-1 0 0 0,1 0 0 0 0,-1 0 0 0 0,0 0 0 0 0,0 0 0 0 0,0 0 0 0 0,0 0 0 0 0,0 0 0 0 0,0 0 0 0 0,1 1 0 0 0,-1-1 0 0 0,0 0 0 0 0,0 0 0 0 0,0 0 0 0 0,0 0 0 0 0,0 0 0 0 0,1 0 0 0 0,-1 0 0 0 0,0 0 0 0 0,0 0 0 0 0,0 0 0 0 0,0 0 0 0 0,1 0 0 0 0,-1 0 0 0 0,0 0 0 0 0,0 0 0 0 0,0 0 0 0 0,0 0 0 0 0,0 0 0 0 0,1 0 0 0 0,-1 0 0 0 0,0-1-17 0 0,5-8 235 0 0,0-13 160 0 0,23-151 854 0 0,-25 153-1266 0 0,-3 13-54 0 0,1 0 0 0 0,1 1 1 0 0,-1-1-1 0 0,1 1 0 0 0,0-1 1 0 0,2-3 70 0 0,-1 6-2144 0 0,-1 3-63 0 0</inkml:trace>
  <inkml:trace contextRef="#ctx0" brushRef="#br2" timeOffset="106977.747">5377 933 18943 0 0,'0'0'432'0'0,"0"0"66"0"0,0 0 22 0 0,0 0-64 0 0,0 0-299 0 0,-1-1-9 0 0,1 0 3 0 0,0 1-1 0 0,0-1 1 0 0,0 1-1 0 0,0-1 1 0 0,0 1 0 0 0,0-1-1 0 0,0 1 1 0 0,1-1-1 0 0,-1 1 1 0 0,0 0 0 0 0,0-1-1 0 0,0 1 1 0 0,1-1-1 0 0,-1 1 1 0 0,0 0 0 0 0,0-1-1 0 0,1 1 1 0 0,-1-1-1 0 0,0 1 1 0 0,1 0-1 0 0,-1-1 1 0 0,0 1 0 0 0,1 0-1 0 0,-1 0 1 0 0,0-1-1 0 0,1 1 1 0 0,-1 0 0 0 0,1 0-1 0 0,-1 0 1 0 0,1-1-1 0 0,-1 1 1 0 0,1 0-151 0 0,14-5 642 0 0,-14 5-539 0 0,4 13 506 0 0,-6-4-460 0 0,-1 0 0 0 0,0-1-1 0 0,-1 1 1 0 0,0 0 0 0 0,0-1 0 0 0,-1 0-1 0 0,0 0 1 0 0,0 0 0 0 0,-4 4-149 0 0,8-12 20 0 0,0 0 0 0 0,0 1 0 0 0,0-1 1 0 0,0 0-1 0 0,0 1 0 0 0,0-1 0 0 0,0 0 1 0 0,0 1-1 0 0,0-1 0 0 0,0 0 0 0 0,0 1 1 0 0,0-1-1 0 0,0 0 0 0 0,0 1 0 0 0,0-1 1 0 0,0 0-1 0 0,0 1 0 0 0,0-1 0 0 0,0 0 0 0 0,0 0 1 0 0,1 1-1 0 0,-1-1 0 0 0,0 0 0 0 0,0 1 1 0 0,0-1-1 0 0,1 0 0 0 0,-1 0 0 0 0,0 0 1 0 0,0 1-1 0 0,0-1 0 0 0,1 0 0 0 0,-1 0 1 0 0,0 0-1 0 0,1 1 0 0 0,-1-1 0 0 0,0 0 0 0 0,0 0 1 0 0,1 0-1 0 0,-1 0 0 0 0,0 0 0 0 0,1 0 1 0 0,-1 0-1 0 0,0 0 0 0 0,1 0 0 0 0,-1 1 1 0 0,0-1-1 0 0,1-1 0 0 0,-1 1-20 0 0,16 2-78 0 0,-11-3 82 0 0,1 0 1 0 0,-1-1-1 0 0,1 0 0 0 0,3-2-4 0 0,3-2-4103 0 0,-10 6 2349 0 0</inkml:trace>
  <inkml:trace contextRef="#ctx0" brushRef="#br2" timeOffset="107325.032">5478 906 3224 0 0,'0'0'240'0'0,"1"-1"415"0"0,-1 0 2490 0 0,0 1 1077 0 0,0 0 208 0 0,0 0-423 0 0,0 0-1927 0 0,0 0-845 0 0,1 43 3518 0 0,4 23-5034 0 0,-3-48-243 0 0,-2-12-175 0 0</inkml:trace>
  <inkml:trace contextRef="#ctx0" brushRef="#br2" timeOffset="108459.798">5244 1699 3680 0 0,'-1'-9'-442'0'0,"-1"1"5749"0"0,2 3 7410 0 0,2 9-9393 0 0,1 4-5039 0 0,5 18 2272 0 0,0 0 0 0 0,-2 1 0 0 0,1 16-557 0 0,-1-8 1065 0 0,9 26-1065 0 0,-14-59 25 0 0,-1 0 84 0 0,1 1 1 0 0,-1-1-1 0 0,1 0 1 0 0,0 0-1 0 0,0 0 1 0 0,0 0-1 0 0,0 0 1 0 0,0 0-1 0 0,0 0 1 0 0,1 0 0 0 0,0 1-110 0 0,-2-3 35 0 0,0-1 0 0 0,1 1 0 0 0,-1 0 0 0 0,0 0 0 0 0,1 0 0 0 0,-1-1 1 0 0,0 1-1 0 0,1 0 0 0 0,-1 0 0 0 0,0-1 0 0 0,1 1 0 0 0,-1 0 1 0 0,0 0-1 0 0,0-1 0 0 0,0 1 0 0 0,1 0 0 0 0,-1-1 0 0 0,0 1 1 0 0,0 0-1 0 0,0-1 0 0 0,0 1 0 0 0,0-1 0 0 0,0 1 0 0 0,1 0 0 0 0,-1-1 1 0 0,0 1-1 0 0,0 0 0 0 0,0-1 0 0 0,0 1-35 0 0,2-15 331 0 0,-1 14-242 0 0,11-79 379 0 0,-3 17-2541 0 0,8-22 2073 0 0,-13 77-1592 0 0,-1 2-3273 0 0,-3 6-2661 0 0</inkml:trace>
  <inkml:trace contextRef="#ctx0" brushRef="#br2" timeOffset="109191.956">5377 1888 3224 0 0,'0'-6'16746'0'0,"1"5"-13383"0"0,2 12-3032 0 0,0-1 0 0 0,0 1 1 0 0,-1 0-1 0 0,0 10-331 0 0,-2-29 128 0 0,0 0 0 0 0,1 0 1 0 0,0-1-1 0 0,1-1-128 0 0,-2 8 93 0 0,1-1 0 0 0,0 1 0 0 0,0-1 0 0 0,0 1 0 0 0,0-1 1 0 0,0 1-1 0 0,0 0 0 0 0,1-1 0 0 0,-1 1 0 0 0,1 0 0 0 0,-1 0 0 0 0,1 0 0 0 0,0 0 0 0 0,0 1 0 0 0,1-2-93 0 0,-3 3 28 0 0,0-1 1 0 0,1 1-1 0 0,-1 0 0 0 0,1-1 1 0 0,-1 1-1 0 0,0 0 0 0 0,1 0 1 0 0,-1-1-1 0 0,1 1 0 0 0,-1 0 0 0 0,1 0 1 0 0,-1-1-1 0 0,1 1 0 0 0,-1 0 1 0 0,1 0-1 0 0,-1 0 0 0 0,1 0 1 0 0,-1 0-1 0 0,1 0 0 0 0,-1 0 0 0 0,1 0 1 0 0,-1 0-1 0 0,1 0 0 0 0,-1 0 1 0 0,1 0-1 0 0,-1 0 0 0 0,1 1 1 0 0,-1-1-1 0 0,1 0 0 0 0,-1 0 0 0 0,1 0 1 0 0,-1 1-1 0 0,1-1 0 0 0,-1 0 1 0 0,1 1-1 0 0,-1-1-28 0 0,1 1 36 0 0,0 1 1 0 0,-1-1-1 0 0,1 0 1 0 0,0 1-1 0 0,-1-1 1 0 0,1 1-1 0 0,-1-1 1 0 0,1 1-1 0 0,-1-1 1 0 0,0 1-1 0 0,1-1 1 0 0,-1 1-1 0 0,0-1-36 0 0,2 24 113 0 0,-2-13-278 0 0,1 0 1 0 0,1 0-1 0 0,1 5 165 0 0,-3-16-246 0 0,2 5 716 0 0,-1-5-5067 0 0,1-4-3933 0 0</inkml:trace>
  <inkml:trace contextRef="#ctx0" brushRef="#br2" timeOffset="109541.046">5502 1882 5528 0 0,'0'0'422'0'0,"0"0"188"0"0,0 0 1814 0 0,0 0 818 0 0,0 0 166 0 0,0 0-317 0 0,0 0-1454 0 0,2 1 3613 0 0,4 5-4181 0 0,-4 0-865 0 0,-1 0 1 0 0,0 0 0 0 0,0 1 0 0 0,-1-1-1 0 0,1 0 1 0 0,-2 1 0 0 0,1-1 0 0 0,-1 4-205 0 0,0 23-1608 0 0,1-27-4884 0 0,1-2-2199 0 0</inkml:trace>
  <inkml:trace contextRef="#ctx0" brushRef="#br2" timeOffset="110625.64">5121 1228 4144 0 0,'0'0'87'0'0,"-1"0"0"0"0,1 0 0 0 0,0-1 1 0 0,0 1-1 0 0,0 0 0 0 0,0 0 0 0 0,0 0 0 0 0,0 0 1 0 0,0 0-1 0 0,0 0 0 0 0,-1 0 0 0 0,1 0 0 0 0,0 0 0 0 0,0 0 1 0 0,0 0-1 0 0,0 0 0 0 0,0 0 0 0 0,0 0 0 0 0,-1 0 1 0 0,1 0-1 0 0,0 0 0 0 0,0 0 0 0 0,0 0 0 0 0,0 0 0 0 0,0 0 1 0 0,0 0-1 0 0,0 0 0 0 0,0 1 0 0 0,-1-1 0 0 0,1 0 1 0 0,0 0-1 0 0,0 0 0 0 0,0 0 0 0 0,0 0 0 0 0,0 0 1 0 0,0 0-1 0 0,0 0 0 0 0,0 0 0 0 0,0 0 0 0 0,0 1 0 0 0,0-1 1 0 0,0 0-1 0 0,0 0 0 0 0,-1 0 0 0 0,1 0 0 0 0,0 0 1 0 0,0 0-1 0 0,0 0 0 0 0,0 1 0 0 0,0-1 0 0 0,0 0 0 0 0,0 0 1 0 0,0 0-1 0 0,0 0 0 0 0,0 0-87 0 0,1 4 1743 0 0,0-1-4837 0 0,-1-3-158 0 0</inkml:trace>
  <inkml:trace contextRef="#ctx0" brushRef="#br2" timeOffset="110990.724">5120 1307 7368 0 0,'0'0'656'0'0,"0"0"-528"0"0,0 0-128 0 0,0 0 0 0 0,-1 3 656 0 0,1-1 104 0 0,-1 0 16 0 0,0 0 8 0 0,1-2-416 0 0,0 0-80 0 0,0 2-24 0 0,0-2 0 0 0,0 0-192 0 0,1 2-72 0 0,-1-2 0 0 0,0 0 72 0 0,2 0-264 0 0,0 1-48 0 0</inkml:trace>
  <inkml:trace contextRef="#ctx0" brushRef="#br2" timeOffset="111354.468">5126 1380 4608 0 0,'0'0'408'0'0,"0"0"-328"0"0,0 0-80 0 0,0 0 0 0 0,0 0 992 0 0,0 2 176 0 0,-1 0 40 0 0,1 0 8 0 0,0-2-624 0 0,0 2-120 0 0,0 0-24 0 0,0 1-8 0 0,0-1-320 0 0,0-2-120 0 0,0 0 88 0 0,1 3-3232 0 0,0-2-648 0 0</inkml:trace>
  <inkml:trace contextRef="#ctx0" brushRef="#br2" timeOffset="111355.468">5125 1457 10968 0 0,'0'0'480'0'0,"0"0"112"0"0,0 0-472 0 0,0 0-120 0 0,-1 3 0 0 0,1-1 0 0 0,-1 1 536 0 0,1-1 80 0 0,0 1 24 0 0,-1 0 0 0 0,2-1-392 0 0,-1 0-80 0 0,0-2-8 0 0,0 2-8 0 0,1 1-152 0 0,-1-2 0 0 0,0-1-88 0 0</inkml:trace>
  <inkml:trace contextRef="#ctx0" brushRef="#br2" timeOffset="111717.675">5130 1530 12584 0 0,'0'0'272'0'0,"0"0"56"0"0,0 0 16 0 0,0 0 16 0 0,0 0-288 0 0,0 0-72 0 0,-1 3 0 0 0,1-1 0 0 0,0 0 120 0 0,0 0 8 0 0,0-2 0 0 0,1 2-3936 0 0,-1-2-792 0 0</inkml:trace>
  <inkml:trace contextRef="#ctx0" brushRef="#br2" timeOffset="125723.699">4659 54 2760 0 0,'0'0'357'0'0,"-1"0"0"0"0,1 0 0 0 0,-1 0 0 0 0,1 0 0 0 0,-1 0 0 0 0,1-1 1 0 0,0 1-1 0 0,-1 0 0 0 0,1 0 0 0 0,0 0 0 0 0,-1-1 0 0 0,1 1 0 0 0,0 0 0 0 0,-1 0 0 0 0,1-1 0 0 0,0 1 1 0 0,-1 0-1 0 0,1 0 0 0 0,0-1 0 0 0,0 1 0 0 0,-1-1 0 0 0,1 1 0 0 0,0 0 0 0 0,0-1 0 0 0,0 1 0 0 0,-1 0 1 0 0,1-1-1 0 0,0 1 0 0 0,0-1 0 0 0,0 1-357 0 0,0-1 3611 0 0,2 10-2892 0 0,-1 3-275 0 0,-1 0-1 0 0,0 0 0 0 0,-1 0 0 0 0,0 1-443 0 0,-1 26 719 0 0,-4 185 1025 0 0,-17 114-136 0 0,21-296-1514 0 0,-15 217 860 0 0,8-82-894 0 0,8 24-60 0 0,1-132 4 0 0,0 29-4 0 0,9 435 0 0 0,6-103 198 0 0,-13-341 388 0 0,6 102-1338 0 0,1 84 712 0 0,-20 289 832 0 0,5-424-3754 0 0,5-130 1988 0 0</inkml:trace>
  <inkml:trace contextRef="#ctx0" brushRef="#br2" timeOffset="127476.605">5686 25 4608 0 0,'0'0'208'0'0,"8"-9"7776"0"0,-6 13-7934 0 0,-1 0 0 0 0,0 1 0 0 0,0-1 0 0 0,0 0 1 0 0,0 1-1 0 0,0-1 0 0 0,-1 1 0 0 0,0-1 0 0 0,0 1 1 0 0,0-1-1 0 0,-1 1 0 0 0,0 0-50 0 0,0 13 544 0 0,4 64 404 0 0,-1 20-240 0 0,-2 171 788 0 0,1-127-869 0 0,3 210-729 0 0,2 191 243 0 0,1 2-450 0 0,-7-486 618 0 0,-5 408 830 0 0,4 147-931 0 0,3-536-150 0 0,0 157 140 0 0,-4-216-1368 0 0,1-14-2945 0 0,0 0-1927 0 0</inkml:trace>
  <inkml:trace contextRef="#ctx0" brushRef="#br2" timeOffset="128671.122">4644 3814 4608 0 0,'0'0'353'0'0,"0"0"-130"0"0,0 0 313 0 0,0-1 108 0 0,0 1-310 0 0,1 0-286 0 0,0 0 395 0 0,-1 0 981 0 0,3 1-392 0 0,3 2 293 0 0,4 1 134 0 0,30-3 2008 0 0,20-4-1948 0 0,11-1-896 0 0,140 0 1037 0 0,83-17-1660 0 0,-172 15 195 0 0,-10 1 599 0 0,-74 0-876 0 0,20-6 561 0 0,-19 0-6290 0 0,-35 10-742 0 0</inkml:trace>
  <inkml:trace contextRef="#ctx0" brushRef="#br0" timeOffset="132601.64">5109 2378 10136 0 0,'-1'1'203'0'0,"0"0"0"0"0,0 0 0 0 0,0 0 0 0 0,0 0 0 0 0,1 0 1 0 0,-1 0-1 0 0,0 0 0 0 0,1 0 0 0 0,-1 0 0 0 0,1 0 0 0 0,-1 0 1 0 0,1 1-1 0 0,0-1 0 0 0,-1 0 0 0 0,1 0 0 0 0,0 1 0 0 0,0-1 0 0 0,0 0 1 0 0,0 0-1 0 0,0 1 0 0 0,0-1 0 0 0,0 0 0 0 0,1 1 0 0 0,-1-1 0 0 0,0 1-203 0 0,2 4 584 0 0,-1 0 0 0 0,1 0-1 0 0,0 0 1 0 0,2 4-584 0 0,-3-7 126 0 0,0 0 0 0 0,1 0 0 0 0,0 0 0 0 0,-1 0 0 0 0,1 0 0 0 0,0 0 0 0 0,1-1 0 0 0,-1 1 0 0 0,0-1 1 0 0,1 0-1 0 0,0 1 0 0 0,-1-1 0 0 0,1 0 0 0 0,0-1 0 0 0,0 1 0 0 0,1 0-126 0 0,-2-1 25 0 0,0-1-1 0 0,0 1 1 0 0,-1-1-1 0 0,1 0 1 0 0,0 1 0 0 0,0-1-1 0 0,0 0 1 0 0,0 0 0 0 0,0 0-1 0 0,0-1 1 0 0,0 1-1 0 0,-1 0 1 0 0,1-1 0 0 0,0 1-1 0 0,0-1 1 0 0,0 0 0 0 0,-1 1-1 0 0,1-1 1 0 0,0 0-1 0 0,-1 0 1 0 0,1 0 0 0 0,-1 0-1 0 0,1-1 1 0 0,-1 1 0 0 0,1 0-1 0 0,-1-1 1 0 0,0 1-1 0 0,0 0 1 0 0,0-1 0 0 0,1 0-25 0 0,0-1 57 0 0,1 0 1 0 0,-1-1 0 0 0,0 1 0 0 0,0-1-1 0 0,0 0 1 0 0,-1 1 0 0 0,1-1-1 0 0,-1 0 1 0 0,0 0 0 0 0,0 0-1 0 0,0 0 1 0 0,0 0 0 0 0,-1 0 0 0 0,0 0-1 0 0,1 0 1 0 0,-2 0 0 0 0,1-4-58 0 0,-1 5 9 0 0,1 1-1 0 0,-1-1 1 0 0,0 1 0 0 0,0-1 0 0 0,0 1 0 0 0,0-1 0 0 0,0 1 0 0 0,-1 0 0 0 0,1-1-1 0 0,-1 1 1 0 0,1 0 0 0 0,-1 0 0 0 0,0 0 0 0 0,0 0 0 0 0,0 1 0 0 0,0-1-1 0 0,0 0 1 0 0,0 1 0 0 0,0-1 0 0 0,0 1 0 0 0,-1 0 0 0 0,1 0 0 0 0,-1 0 0 0 0,1 0-1 0 0,-1 0 1 0 0,1 1 0 0 0,-1-1 0 0 0,0 1-9 0 0,0-1-104 0 0,0 0 0 0 0,-1 1 1 0 0,1-1-1 0 0,-1 1 0 0 0,0 0 0 0 0,1 0 0 0 0,-1 0 0 0 0,1 1 1 0 0,-1-1-1 0 0,1 1 0 0 0,-1 0 0 0 0,1 0 0 0 0,0 0 0 0 0,-1 0 1 0 0,1 1-1 0 0,0-1 0 0 0,0 1 0 0 0,0 0 0 0 0,0 0 1 0 0,0 0-1 0 0,0 0 0 0 0,1 1 0 0 0,-1 0 104 0 0,-4 6-1131 0 0</inkml:trace>
  <inkml:trace contextRef="#ctx0" brushRef="#br0" timeOffset="133094.431">5179 2781 5984 0 0,'0'0'536'0'0,"0"0"-432"0"0,-2 0-104 0 0,0 0 0 0 0,0 0 2648 0 0,1 1 504 0 0,-1 1 104 0 0,0 0 15 0 0,1 2-2919 0 0,0-2-576 0 0,1 2-128 0 0,0-1-7175 0 0</inkml:trace>
  <inkml:trace contextRef="#ctx0" brushRef="#br0" timeOffset="133426.445">5188 2940 2304 0 0,'-1'6'200'0'0,"0"-5"-200"0"0,0 2 0 0 0,1 0 0 0 0,-1 1 2456 0 0,0-1 448 0 0,0 0 88 0 0,1 0 16 0 0,0-1-2416 0 0,-1 0-488 0 0,1 1-104 0 0,0 0-5824 0 0</inkml:trace>
  <inkml:trace contextRef="#ctx0" brushRef="#br0" timeOffset="133427.445">5185 3123 11088 0 0,'0'5'488'0'0,"-1"-3"104"0"0,1-2-472 0 0,0 3-120 0 0,-1-2 0 0 0,1 2 0 0 0,0-1 136 0 0,0 1 8 0 0,0-2 0 0 0,0 2-3512 0 0,0-3-704 0 0</inkml:trace>
  <inkml:trace contextRef="#ctx0" brushRef="#br0" timeOffset="133760.887">5190 3264 10592 0 0,'-1'2'944'0'0,"1"-1"-752"0"0,0 0-192 0 0,0 2 0 0 0,0-1 800 0 0,-1 0 128 0 0,1 0 32 0 0,0 0 0 0 0,0 0-832 0 0,0-2-128 0 0,1 1-104 0 0</inkml:trace>
  <inkml:trace contextRef="#ctx0" brushRef="#br0" timeOffset="134245.071">5141 3548 11056 0 0,'0'1'185'0'0,"0"-1"1"0"0,-1 0 0 0 0,1 1 0 0 0,-1-1 0 0 0,1 1 0 0 0,0-1-1 0 0,0 1 1 0 0,-1-1 0 0 0,1 1 0 0 0,0-1 0 0 0,0 1-1 0 0,0 0 1 0 0,0-1 0 0 0,-1 1 0 0 0,1-1 0 0 0,0 1-1 0 0,0-1 1 0 0,0 1 0 0 0,0 0-186 0 0,1 0 166 0 0,-1 1-1 0 0,0 0 0 0 0,1-1 1 0 0,0 1-1 0 0,-1-1 1 0 0,1 1-1 0 0,0-1 1 0 0,0 1-1 0 0,-1-1 1 0 0,1 1-1 0 0,1 0-165 0 0,25 25-29 0 0,-24-25 287 0 0,-1 0-226 0 0,0 0-1 0 0,0 0 0 0 0,0-1 1 0 0,0 1-1 0 0,1-1 0 0 0,-1 1 0 0 0,1-1 1 0 0,-1 0-1 0 0,1 0 0 0 0,-1 0 1 0 0,1-1-1 0 0,0 1 0 0 0,0 0 0 0 0,-1-1 1 0 0,1 0-1 0 0,0 0 0 0 0,1 0-31 0 0,-2 0 62 0 0,-1 0-1 0 0,1-1 1 0 0,-1 1-1 0 0,1-1 1 0 0,-1 1-1 0 0,0-1 1 0 0,1 1-1 0 0,-1-1 1 0 0,0 0-1 0 0,1 0 1 0 0,-1 0-1 0 0,0 0 1 0 0,0 0-1 0 0,0 0 1 0 0,0 0-1 0 0,0 0 1 0 0,0 0-1 0 0,0 0 1 0 0,0-1-1 0 0,0 1 1 0 0,0 0-1 0 0,-1-1 1 0 0,1 1-1 0 0,-1 0 1 0 0,1-1-1 0 0,-1 1 1 0 0,1-1-1 0 0,-1 1 1 0 0,0-1-1 0 0,0 1 1 0 0,0-1-1 0 0,0 0-61 0 0,1-2 73 0 0,-1-1-1 0 0,0 0 0 0 0,-1 0 1 0 0,1 1-1 0 0,-1-1 0 0 0,0 0 0 0 0,0 1 1 0 0,0-1-1 0 0,-1 1 0 0 0,1-1 1 0 0,-1 1-1 0 0,-1 0 0 0 0,1-1 1 0 0,0 1-1 0 0,-1 0 0 0 0,0 1 0 0 0,0-1 1 0 0,0 0-1 0 0,0 1 0 0 0,-1 0 1 0 0,1-1-1 0 0,-1 1 0 0 0,0 1 0 0 0,0-1 1 0 0,0 0-1 0 0,0 1 0 0 0,-4-2-72 0 0,7 4-8 0 0,0 0 0 0 0,-1 0-1 0 0,1-1 1 0 0,0 1 0 0 0,0 0-1 0 0,0 0 1 0 0,0 0 0 0 0,0 0-1 0 0,0 0 1 0 0,0 1 0 0 0,0-1-1 0 0,-1 0 1 0 0,1 0 0 0 0,0 1-1 0 0,0-1 1 0 0,0 1 0 0 0,0-1-1 0 0,0 1 1 0 0,0-1-1 0 0,0 1 1 0 0,1 0 0 0 0,-1-1-1 0 0,0 1 1 0 0,0 0 0 0 0,0 0-1 0 0,1-1 1 0 0,-1 1 0 0 0,0 0-1 0 0,1 0 1 0 0,-1 0 0 0 0,0 0-1 0 0,1 0 1 0 0,-1 1 8 0 0,-7 18-1470 0 0,6-2-3923 0 0,1-10-604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2:03.4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8288 0 0,'0'0'638'0'0,"1"3"489"0"0,1 10 10595 0 0,1-11-11425 0 0,0 0-1 0 0,0-1 1 0 0,0 0-1 0 0,0 0 1 0 0,0 0-1 0 0,1 0 1 0 0,-1 0-1 0 0,0 0 1 0 0,1-1-1 0 0,-1 0 1 0 0,1 0-1 0 0,-1 0 1 0 0,2 0-297 0 0,-3 0 153 0 0,24 0-416 0 0,0-2 0 0 0,0-1 0 0 0,14-4 263 0 0,-4 1-7223 0 0,-27 4-420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2:03.7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21655 0 0,'0'0'992'0'0,"0"0"-25"0"0,0 0-571 0 0,16 7 1253 0 0,5-2-1511 0 0,0-2 0 0 0,0 0 1 0 0,0-1-1 0 0,0-1 0 0 0,17-2-138 0 0,-23 0-967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2:18.4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195 110 21191 0 0,'0'0'4280'0'0,"50"-4"-1269"0"0,-16-2-8196 0 0,-24 4 787 0 0,-5 1-3733 0 0</inkml:trace>
  <inkml:trace contextRef="#ctx0" brushRef="#br0" timeOffset="335.579">192 182 20591 0 0,'-1'1'94'0'0,"0"-1"0"0"0,1 1 0 0 0,-1-1 0 0 0,1 0 0 0 0,-1 1 0 0 0,1-1 1 0 0,0 1-1 0 0,-1-1 0 0 0,1 1 0 0 0,0-1 0 0 0,-1 1 0 0 0,1 0 0 0 0,0-1 0 0 0,-1 1 0 0 0,1-1 0 0 0,0 1 0 0 0,0 0 0 0 0,0-1 0 0 0,0 1 0 0 0,-1 0 0 0 0,1-1 0 0 0,0 1 0 0 0,0 0 0 0 0,0-1 0 0 0,0 1 0 0 0,1-1 0 0 0,-1 2-94 0 0,0-2 53 0 0,1 1 0 0 0,-1-1-1 0 0,1 1 1 0 0,-1-1 0 0 0,1 1 0 0 0,-1-1 0 0 0,1 0-1 0 0,-1 1 1 0 0,1-1 0 0 0,0 0 0 0 0,-1 1 0 0 0,1-1-1 0 0,-1 0 1 0 0,1 0 0 0 0,0 0 0 0 0,-1 0 0 0 0,1 1-1 0 0,0-1 1 0 0,-1 0 0 0 0,1 0 0 0 0,0 0 0 0 0,0 0-1 0 0,-1 0 1 0 0,1-1 0 0 0,0 1-53 0 0,18-3 343 0 0,-1 0 0 0 0,0-2 1 0 0,6-2-344 0 0,4-1-1615 0 0,-22 6-6898 0 0</inkml:trace>
  <inkml:trace contextRef="#ctx0" brushRef="#br0" timeOffset="697.447">413 58 21167 0 0,'0'0'968'0'0,"0"0"-22"0"0,-3 15 3094 0 0,9 131-1506 0 0,-6-104-4309 0 0,0-34 766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2:15.1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41 317 11976 0 0,'-6'-2'-891'0'0,"-3"2"5575"0"0,6-1 2360 0 0,13-2-4315 0 0,4 0-2329 0 0,1 0-1 0 0,-1 1 1 0 0,1 1-1 0 0,12 1-399 0 0,62 4 1006 0 0,-33 0-780 0 0,57-2 217 0 0,86-10-443 0 0,9-13 148 0 0,86 0 711 0 0,-293 21-913 0 0,20-2 466 0 0,-20 2-715 0 0,0 0 0 0 0,0 0 0 0 0,1 0 0 0 0,-1 0 0 0 0,0-1 0 0 0,0 1-1 0 0,0 0 1 0 0,0-1 0 0 0,0 1 0 0 0,0-1 0 0 0,0 1 0 0 0,0-1 0 0 0,0 0 0 0 0,1 0 303 0 0,-2 1-1690 0 0</inkml:trace>
  <inkml:trace contextRef="#ctx0" brushRef="#br0" timeOffset="1014.029">34 289 14280 0 0,'-1'-1'563'0'0,"-1"0"0"0"0,0 0 0 0 0,0 1 0 0 0,0-1 0 0 0,0 0 1 0 0,0 1-1 0 0,0 0 0 0 0,-1-1 0 0 0,1 1 0 0 0,0 0 0 0 0,0 0 1 0 0,-2 0-564 0 0,-1 0 1841 0 0,4 0-1193 0 0,1 0 0 0 0,0 0-80 0 0,1 2-471 0 0,0-1 0 0 0,0 1 0 0 0,1-1 0 0 0,-1 1 0 0 0,0-1 0 0 0,1 1 0 0 0,-1-1 0 0 0,0 0 0 0 0,1 0 0 0 0,0 0 0 0 0,1 1-97 0 0,1 1 217 0 0,152 126 1051 0 0,-5-9-1209 0 0,-12-12 906 0 0,-117-90-823 0 0,-2 2 1 0 0,-1 0-1 0 0,0 1 1 0 0,-1 1-1 0 0,2 6-142 0 0,-16-23 16 0 0,-1 0 0 0 0,0 0 0 0 0,0 1 0 0 0,0-1-1 0 0,-1 1 1 0 0,1-1 0 0 0,-2 1 0 0 0,1 0 0 0 0,0 0 0 0 0,-1 0 0 0 0,0 0-1 0 0,-1 0 1 0 0,1 0 0 0 0,-1 0 0 0 0,0 0 0 0 0,-1 0 0 0 0,0 0 0 0 0,0 0-1 0 0,0 0 1 0 0,0 0 0 0 0,-1 0 0 0 0,0 0 0 0 0,0-1 0 0 0,-1 1 0 0 0,1-1-1 0 0,-1 1 1 0 0,-1-1 0 0 0,0 1-16 0 0,-14 21 258 0 0,-1-1 0 0 0,-1-1 0 0 0,-6 3-258 0 0,-70 68-152 0 0,72-73 235 0 0,-93 84 159 0 0,58-55-29 0 0,1 3 0 0 0,3 2 1 0 0,2 3-214 0 0,50-56 41 0 0,0 0 0 0 0,0 0 0 0 0,0 0 0 0 0,1 0 1 0 0,0 0-1 0 0,0 0 0 0 0,0 1 0 0 0,0-1 0 0 0,0 4-41 0 0,2-6 4 0 0,-1-1-1 0 0,1 1 1 0 0,0-1-1 0 0,0 1 1 0 0,0 0-1 0 0,1-1 0 0 0,-1 1 1 0 0,0 0-1 0 0,1-1 1 0 0,-1 1-1 0 0,1-1 1 0 0,-1 1-1 0 0,1-1 1 0 0,0 1-1 0 0,0-1 1 0 0,-1 1-1 0 0,1-1 0 0 0,0 0 1 0 0,0 1-1 0 0,1-1 1 0 0,-1 0-1 0 0,0 0 1 0 0,0 0-1 0 0,0 0 1 0 0,1 0-1 0 0,-1 0 0 0 0,1 0 1 0 0,-1 0-1 0 0,1 0-3 0 0,9 5-25 0 0,1-1-1 0 0,0 0 0 0 0,0 0 0 0 0,0-2 0 0 0,1 1 0 0 0,-1-1 0 0 0,1-1 1 0 0,4 0 25 0 0,28 2 24 0 0,31-2-24 0 0,-69-2-7 0 0,170-5 418 0 0,80-16-411 0 0,-153 11 45 0 0,-34 4-16 0 0,29-4 162 0 0,27 5-191 0 0,-120 5 21 0 0,39 1 141 0 0,-41 0-130 0 0,-1-1 0 0 0,1 1 0 0 0,-1-1 0 0 0,0 1 0 0 0,1 0 0 0 0,-1 1 0 0 0,0-1 0 0 0,0 0 0 0 0,0 1 0 0 0,0 0 0 0 0,1 0-32 0 0,-4-2 3 0 0,1 0 0 0 0,-1 0 1 0 0,0 0-1 0 0,0 0 1 0 0,0 1-1 0 0,1-1 0 0 0,-1 0 1 0 0,0 0-1 0 0,0 0 1 0 0,0 0-1 0 0,0 0 0 0 0,1 1 1 0 0,-1-1-1 0 0,0 0 0 0 0,0 0 1 0 0,0 0-1 0 0,0 1 1 0 0,0-1-1 0 0,0 0 0 0 0,0 0 1 0 0,0 0-1 0 0,1 1 1 0 0,-1-1-1 0 0,0 0 0 0 0,0 0 1 0 0,0 0-1 0 0,0 1 1 0 0,0-1-1 0 0,0 0 0 0 0,0 0 1 0 0,0 1-1 0 0,0-1 0 0 0,0 0 1 0 0,-1 0-1 0 0,1 0 1 0 0,0 1-1 0 0,0-1 0 0 0,0 0 1 0 0,0 0-1 0 0,0 0 1 0 0,0 1-1 0 0,0-1 0 0 0,0 0 1 0 0,-1 0-1 0 0,1 0 0 0 0,0 0 1 0 0,0 1-1 0 0,0-1 1 0 0,0 0-1 0 0,-1 0 0 0 0,1 0 1 0 0,0 0-1 0 0,0 0 1 0 0,0 0-1 0 0,0 0 0 0 0,-1 1 1 0 0,1-1-1 0 0,0 0 0 0 0,0 0 1 0 0,-1 0-1 0 0,1 0 1 0 0,0 0-1 0 0,0 0-3 0 0,-1 0 0 0 0,1 0 0 0 0,0 0 0 0 0,0 0 0 0 0,-1 0 0 0 0,1 0 0 0 0,0 0 0 0 0,0 0 0 0 0,-1 0 0 0 0,1 0 0 0 0,0 0 0 0 0,-1 0 0 0 0,1 0 0 0 0,0 0 0 0 0,0-1 0 0 0,-1 1 0 0 0,1 0 0 0 0,0 0 0 0 0,0 0 0 0 0,-1 0 0 0 0,1 0 0 0 0,0-1 0 0 0,0 1 0 0 0,0 0 0 0 0,-1 0 0 0 0,1 0 0 0 0,0-1 0 0 0,0 1 0 0 0,0 0 0 0 0,0 0 0 0 0,0-1 0 0 0,-1 1 0 0 0,1 0 0 0 0,0 0 0 0 0,0-1 0 0 0,0 1 0 0 0,0 0 0 0 0,0-1 0 0 0,-4-10 0 0 0,4 10 0 0 0,-19-58-790 0 0,10 33-153 0 0,0-1 0 0 0,2-1 943 0 0,2-4-1600 0 0,0 0-324 0 0</inkml:trace>
  <inkml:trace contextRef="#ctx0" brushRef="#br0" timeOffset="1479.326">1096 248 16583 0 0,'0'0'115'0'0,"0"0"-1"0"0,0 0 0 0 0,0 0 0 0 0,0 0 0 0 0,0 0 0 0 0,0 0 1 0 0,0-1-1 0 0,0 1 0 0 0,0 0 0 0 0,0 0 0 0 0,-1 0 0 0 0,1 0 1 0 0,0 0-1 0 0,0 0 0 0 0,0 0 0 0 0,0 0 0 0 0,0 0 0 0 0,0 0 1 0 0,0 0-1 0 0,0 0 0 0 0,-1 0 0 0 0,1 0 0 0 0,0 0 0 0 0,0 0 0 0 0,0 0 1 0 0,0 0-1 0 0,0 0 0 0 0,0 0 0 0 0,0 0 0 0 0,0 0 0 0 0,-1 0 1 0 0,1 0-1 0 0,0 0 0 0 0,0 0 0 0 0,0 0 0 0 0,0 0 0 0 0,0 0 1 0 0,0 0-1 0 0,0 0 0 0 0,0 0 0 0 0,0 1 0 0 0,-1-1 0 0 0,1 0 0 0 0,0 0 1 0 0,0 0-1 0 0,0 0 0 0 0,0 0 0 0 0,0 0 0 0 0,0 0 0 0 0,0 0 1 0 0,0 0-1 0 0,0 1 0 0 0,0-1 0 0 0,0 0 0 0 0,0 0 0 0 0,0 0 1 0 0,0 0-1 0 0,0 0-114 0 0,-2 11 2245 0 0,3 13-1293 0 0,4 79-1583 0 0,-4-83-125 0 0</inkml:trace>
  <inkml:trace contextRef="#ctx0" brushRef="#br0" timeOffset="6790.966">472 24 6912 0 0,'-9'-12'1911'0'0,"4"8"5195"0"0,5 3-5774 0 0,0 1-322 0 0,1 14-449 0 0,1-1 0 0 0,0 0 0 0 0,1 0 0 0 0,1 0 0 0 0,0 0 0 0 0,0 0-561 0 0,8 25 440 0 0,-7-19-289 0 0,-2-12 147 0 0,-1 0 0 0 0,0 0-1 0 0,-1 0 1 0 0,0 0 0 0 0,0 0 0 0 0,0 1-298 0 0,-9-40 1591 0 0,5 4-1108 0 0,0-26-483 0 0,3 45 58 0 0,0 1-1 0 0,1-1 1 0 0,0 0 0 0 0,0 1-1 0 0,1-1 1 0 0,0 1-1 0 0,1 0 1 0 0,1-4-58 0 0,-3 11 15 0 0,-1 0 0 0 0,0 1 0 0 0,1-1 0 0 0,-1 0 0 0 0,1 1 0 0 0,-1-1 0 0 0,0 1 0 0 0,1-1 0 0 0,0 0 0 0 0,-1 1 0 0 0,1-1 0 0 0,-1 1 0 0 0,1 0 0 0 0,-1-1 0 0 0,1 1 0 0 0,0-1 0 0 0,-1 1 0 0 0,1 0 0 0 0,0 0 0 0 0,0-1 0 0 0,-1 1 0 0 0,1 0 0 0 0,0 0 0 0 0,0 0 0 0 0,-1 0 0 0 0,1 0 0 0 0,0 0-15 0 0,2 0 7 0 0,-1 0 0 0 0,0 1 0 0 0,0-1 0 0 0,1 1 0 0 0,-1 0 0 0 0,0-1 0 0 0,0 1 0 0 0,0 0 0 0 0,0 0 0 0 0,0 1-7 0 0,4 1 13 0 0,-1 1-1 0 0,0 0 1 0 0,0 0-1 0 0,0 0 1 0 0,0 1-1 0 0,4 4-12 0 0,-4-1 101 0 0,-1 1-1 0 0,1-1 0 0 0,-1 1 0 0 0,-1 0 0 0 0,1 0 0 0 0,-1 1 0 0 0,-1-1 0 0 0,0 0 0 0 0,0 1 0 0 0,-1 9-100 0 0,2-3 53 0 0,0 0 0 0 0,0 0 0 0 0,3 5-53 0 0,-5-19-262 0 0,0 1-1 0 0,0 0 1 0 0,0 0-1 0 0,1-1 0 0 0,-1 1 1 0 0,1-1-1 0 0,0 1 0 0 0,0-1 263 0 0,3 4-1224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2:38.3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210 77 11976 0 0,'-10'2'2920'0'0,"10"-2"-2411"0"0,-1 1 0 0 0,1 0 1 0 0,0 0-1 0 0,-1-1 0 0 0,1 1 1 0 0,0 0-1 0 0,0 0 0 0 0,0 0 1 0 0,0-1-1 0 0,-1 1 0 0 0,1 0 1 0 0,0 0-1 0 0,0 0 0 0 0,1 0 1 0 0,-1-1-1 0 0,0 1 0 0 0,0 0 1 0 0,0 0-510 0 0,6 19 980 0 0,-3-11-314 0 0,1 13-329 0 0,-1 1 0 0 0,-1-1 0 0 0,0 1 1 0 0,-2-1-1 0 0,-1 1 0 0 0,-1-1 0 0 0,0 1 0 0 0,-6 19-337 0 0,7-38 74 0 0,0 0 1 0 0,0 0-1 0 0,-1 0 0 0 0,1 0 0 0 0,-1 0 0 0 0,0-1 1 0 0,0 1-1 0 0,0 0 0 0 0,-2 0-74 0 0,4-3 18 0 0,-1 0 0 0 0,0 0 0 0 0,0-1 0 0 0,1 1 0 0 0,-1 0-1 0 0,0 0 1 0 0,0-1 0 0 0,0 1 0 0 0,0-1 0 0 0,0 1 0 0 0,0-1 0 0 0,0 1 0 0 0,0-1 0 0 0,0 1-1 0 0,0-1 1 0 0,0 0 0 0 0,0 0 0 0 0,0 0 0 0 0,-1 1 0 0 0,1-1 0 0 0,0 0 0 0 0,0 0 0 0 0,0-1-1 0 0,0 1 1 0 0,0 0 0 0 0,0 0 0 0 0,0 0 0 0 0,0-1 0 0 0,0 1 0 0 0,0-1 0 0 0,0 1 0 0 0,0-1-1 0 0,0 1 1 0 0,0-1 0 0 0,0 1 0 0 0,-1-2-18 0 0,-9-6-81 0 0,0-1 0 0 0,0 0 0 0 0,1-1 1 0 0,0 0-1 0 0,1-1 0 0 0,0 0 0 0 0,1 0 0 0 0,-5-8 81 0 0,3 1-119 0 0,0 0-1 0 0,1-1 1 0 0,1 0 0 0 0,1 0-1 0 0,-3-13 120 0 0,9 29 50 0 0,0 0 0 0 0,0 0 0 0 0,1 0 0 0 0,-1-1 0 0 0,1 1 0 0 0,0 0 0 0 0,0 0 0 0 0,0 0 0 0 0,1 0 0 0 0,-1 0-1 0 0,1-1 1 0 0,0 1 0 0 0,0 0 0 0 0,0 0 0 0 0,0 0 0 0 0,0 1 0 0 0,0-1 0 0 0,1-1-50 0 0,1 0 70 0 0,0 0-1 0 0,0 0 1 0 0,1 1-1 0 0,-1-1 1 0 0,1 1-1 0 0,0 0 1 0 0,0 0 0 0 0,0 0-1 0 0,0 0 1 0 0,0 1-1 0 0,1-1-69 0 0,11-4 179 0 0,1 0-1 0 0,1 1 0 0 0,-1 1 1 0 0,1 0-1 0 0,15-1-178 0 0,43-3 414 0 0,0 2 0 0 0,0 4 0 0 0,26 4-414 0 0,-28 0 361 0 0,-59-1-462 0 0,-1 0 1 0 0,1-1-1 0 0,-1 0 1 0 0,1-2-1 0 0,-1 1 1 0 0,2-2 100 0 0,-13 2-3603 0 0,-3 2-6730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2:51.41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13 12 16064 0 0,'-4'-12'2512'0'0,"1"18"996"0"0,-2 22-1634 0 0,4 9-1634 0 0,2 1 0 0 0,1 0-1 0 0,1 0 1 0 0,2-1 0 0 0,2 0 0 0 0,2 0 0 0 0,5 13-240 0 0,-11-43 19 0 0,-1 0 1 0 0,1 0-1 0 0,0-1 1 0 0,1 1 0 0 0,0-1-1 0 0,0 0 1 0 0,0 0 0 0 0,1-1-1 0 0,3 5-19 0 0,-6-9 9 0 0,-1 1 1 0 0,1-1-1 0 0,0 1 0 0 0,0-1 1 0 0,0 0-1 0 0,0 0 0 0 0,0 0 0 0 0,0 0 1 0 0,0 0-1 0 0,0 0 0 0 0,0-1 0 0 0,0 1 1 0 0,0-1-1 0 0,0 1 0 0 0,1-1 1 0 0,-1 0-1 0 0,0 0 0 0 0,0 0 0 0 0,1 0 1 0 0,-1 0-1 0 0,0 0 0 0 0,0-1 0 0 0,0 1 1 0 0,1-1-1 0 0,-1 1 0 0 0,0-1 1 0 0,0 0-1 0 0,0 0 0 0 0,0 0 0 0 0,0 0 1 0 0,0 0-1 0 0,-1-1 0 0 0,2 0-9 0 0,5-4 88 0 0,0-1 0 0 0,-1 0 0 0 0,0 0 0 0 0,0-1 1 0 0,-1 1-1 0 0,0-2 0 0 0,0 1 0 0 0,-1-1 0 0 0,4-7-88 0 0,-2 2 88 0 0,-1-1 0 0 0,0 1 0 0 0,-1-1 0 0 0,-1-1 0 0 0,0 1 0 0 0,-1-1-88 0 0,-1-5 78 0 0,0-1 0 0 0,-1 0 0 0 0,-1 1 0 0 0,-1-1 0 0 0,-1 0-1 0 0,-1 1 1 0 0,-1 0 0 0 0,-6-20-78 0 0,5 30 305 0 0,5 17 250 0 0,3 20 217 0 0,14 61-500 0 0,-2 18-272 0 0,-5-29 311 0 0,20 70-311 0 0,-30-142-22 0 0,2 3-742 0 0,1 1 0 0 0,-1-1-1 0 0,1 0 1 0 0,2 4 764 0 0,-2-5-1624 0 0</inkml:trace>
  <inkml:trace contextRef="#ctx0" brushRef="#br0" timeOffset="876.411">414 368 10336 0 0,'0'0'472'0'0,"0"0"-10"0"0,-5-17 6165 0 0,5 17-6481 0 0,0 0 0 0 0,0 0 0 0 0,0 0 0 0 0,0 0 0 0 0,0 0 0 0 0,0-1 0 0 0,0 1 0 0 0,0 0 0 0 0,0 0 1 0 0,0 0-1 0 0,0 0 0 0 0,0 0 0 0 0,0 0 0 0 0,0-1 0 0 0,0 1 0 0 0,0 0 0 0 0,0 0 0 0 0,0 0 0 0 0,0 0 0 0 0,1 0 0 0 0,-1 0 0 0 0,0 0 1 0 0,0 0-1 0 0,0 0 0 0 0,0-1 0 0 0,0 1 0 0 0,0 0 0 0 0,0 0 0 0 0,0 0 0 0 0,1 0 0 0 0,-1 0 0 0 0,0 0 0 0 0,0 0 0 0 0,0 0 1 0 0,0 0-1 0 0,0 0 0 0 0,0 0 0 0 0,0 0 0 0 0,1 0 0 0 0,-1 0 0 0 0,0 0 0 0 0,0 0 0 0 0,0 0 0 0 0,0 0 0 0 0,0 0 0 0 0,0 0 0 0 0,1 0-146 0 0,3 6 1682 0 0,1 12-1240 0 0,-4-7-197 0 0,-1 1 1 0 0,0-1-1 0 0,-1 3-245 0 0,1-7-2 0 0,-1 0-1 0 0,1 0 1 0 0,0 0 0 0 0,0 0 0 0 0,1 0-1 0 0,0 0 1 0 0,1 0 0 0 0,-1 0-1 0 0,1 0 1 0 0,1 2 2 0 0,1-4-1957 0 0,-2-3-278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3:10.83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12 63 7832 0 0,'-2'-4'-946'0'0,"-1"-1"3028"0"0,0 2 5437 0 0,1 7-795 0 0,1 4-6057 0 0,1-4-275 0 0,0 1 1 0 0,0-1-1 0 0,0 0 1 0 0,1 1-1 0 0,-1-1 1 0 0,1 0-1 0 0,0 0 1 0 0,0 0-1 0 0,2 3-392 0 0,17 38 1165 0 0,-11-25-741 0 0,14 37 1674 0 0,15 59-2098 0 0,6 18 563 0 0,-43-134-562 0 0,15 40 10 0 0,-14-37-11 0 0,0 1 0 0 0,0-1 0 0 0,0 1 0 0 0,1-1-1 0 0,-1 0 1 0 0,1 1 0 0 0,0-1 0 0 0,-1-1 0 0 0,2 1 0 0 0,-4-2 0 0 0,1-1 0 0 0,-1 0 0 0 0,1 0 0 0 0,-1 1 0 0 0,1-1 0 0 0,-1 0 0 0 0,1 0 0 0 0,0 0 0 0 0,-1 0 0 0 0,1 0 0 0 0,-1 0 0 0 0,1 0 0 0 0,-1 0 0 0 0,1 0 0 0 0,-1 0 0 0 0,1 0 0 0 0,-1 0 0 0 0,1 0 0 0 0,0 0 0 0 0,-1-1 0 0 0,1 1 0 0 0,-1 0 0 0 0,1 0 0 0 0,-1-1 0 0 0,0 1 0 0 0,1 0 0 0 0,-1-1 0 0 0,1 1 0 0 0,-1 0 0 0 0,1-1 0 0 0,-1 1 0 0 0,0-1 0 0 0,1 1 0 0 0,-1 0 0 0 0,0-1 0 0 0,1 1 0 0 0,-1-1 0 0 0,0 1 0 0 0,0-1 0 0 0,0 1 0 0 0,1-1 0 0 0,-1 0 0 0 0,10-27 0 0 0,-8 23 0 0 0,18-64 397 0 0,-3 0 0 0 0,-3-3-397 0 0,9-33 278 0 0,-8 27-269 0 0,-8 38 6 0 0,9-29-15 0 0,-15 66 59 0 0,0-2-681 0 0,-1 7-2379 0 0,0 2-7547 0 0</inkml:trace>
  <inkml:trace contextRef="#ctx0" brushRef="#br0" timeOffset="1285.955">515 466 21743 0 0,'7'-6'7117'0'0,"8"-17"-4674"0"0,6-20-2763 0 0,-15 29 498 0 0,-2 0 0 0 0,3-10-178 0 0,-7 22 25 0 0,7 20 181 0 0,-5 5-160 0 0,-1 1 0 0 0,-1 0 0 0 0,-2 9-46 0 0,0-9 41 0 0,2 0 0 0 0,0 1 0 0 0,3 7-41 0 0,-1-7-1836 0 0,-2-21 824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3:46.8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1 20303 0 0,'0'0'463'0'0,"0"0"61"0"0,1 20 713 0 0,-3-9 370 0 0,-2 1 0 0 0,0-1-1 0 0,0 0 1 0 0,-5 8-1607 0 0,3-6 767 0 0,1 0 0 0 0,0-1 0 0 0,-1 10-767 0 0,0 5-836 0 0,4-14-592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08:44.3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71 17359 0 0,'-1'-4'1009'0'0,"0"3"5006"0"0,4 7-5912 0 0,-1 1 0 0 0,1-1-1 0 0,-2 0 1 0 0,1 0 0 0 0,-1 1-1 0 0,0-1 1 0 0,0 7-103 0 0,5 21 320 0 0,14 59 105 0 0,-18-88-345 0 0,-2-4 14 0 0,0-1-12 0 0,0 0-2 0 0,0 0 0 0 0,0 0 11 0 0,1-1-63 0 0,-1 1-1 0 0,1 0 1 0 0,-1-1 0 0 0,1 1 0 0 0,0-1-1 0 0,-1 0 1 0 0,1 1 0 0 0,-1-1 0 0 0,0 1-1 0 0,1-1 1 0 0,-1 0 0 0 0,1 1 0 0 0,-1-1-1 0 0,0 0 1 0 0,0 1 0 0 0,1-1 0 0 0,-1 0 0 0 0,0 0-1 0 0,0 0-27 0 0,5-16 182 0 0,4-20 50 0 0,1 0 0 0 0,8-14-232 0 0,10-18 464 0 0,-28 67-422 0 0,1 0-1 0 0,0 0 0 0 0,0 0 1 0 0,0 0-1 0 0,0 1 1 0 0,0-1-1 0 0,0 0 0 0 0,0 1 1 0 0,0-1-1 0 0,1 1 0 0 0,-1-1 1 0 0,1 1-1 0 0,-1 0 1 0 0,1-1-1 0 0,-1 1 0 0 0,1 0 1 0 0,0 0-1 0 0,0 0 1 0 0,-1 0-1 0 0,1 1 0 0 0,1-1-41 0 0,-3 1 7 0 0,1 0-1 0 0,-1 0 0 0 0,1 1 0 0 0,-1-1 1 0 0,1 0-1 0 0,-1 0 0 0 0,1 1 0 0 0,-1-1 0 0 0,0 0 1 0 0,1 1-1 0 0,-1-1 0 0 0,1 1 0 0 0,-1-1 1 0 0,0 1-1 0 0,1-1 0 0 0,-1 1 0 0 0,0-1 0 0 0,0 1 1 0 0,1-1-1 0 0,-1 1 0 0 0,0-1 0 0 0,0 1-6 0 0,5 10 18 0 0,4 18-15 0 0,-1 1 0 0 0,-2-1 1 0 0,1 8-4 0 0,-1-1 73 0 0,-5-28-58 0 0,0-3-69 0 0,0 0-1 0 0,0 0 1 0 0,1 0-1 0 0,-1 0 0 0 0,2 2 55 0 0,-2-6-333 0 0,-1-1-823 0 0,0 0-364 0 0,1-1-1448 0 0,4-2-5511 0 0</inkml:trace>
  <inkml:trace contextRef="#ctx0" brushRef="#br0" timeOffset="345.847">299 54 18311 0 0,'0'0'838'0'0,"0"0"-16"0"0,16 10 2416 0 0,-9-7-2003 0 0,-5-3-1049 0 0,-1 1 0 0 0,0-1-1 0 0,0 1 1 0 0,0-1 0 0 0,1 1 0 0 0,-1 0-1 0 0,0-1 1 0 0,0 1 0 0 0,0 0-1 0 0,0 0 1 0 0,0 1-186 0 0,36 27 1416 0 0,-25-17-1394 0 0,-1 0 0 0 0,0 1 0 0 0,3 5-22 0 0,0 1-397 0 0,-6-12-272 0 0,-8-7-419 0 0,0 0-293 0 0,0 0-1371 0 0,0 0-5274 0 0</inkml:trace>
  <inkml:trace contextRef="#ctx0" brushRef="#br0" timeOffset="694.63">430 33 5528 0 0,'-12'-2'800'0'0,"6"2"1889"0"0,-16 7 7169 0 0,3 5-4887 0 0,15-8-4753 0 0,1-1 1 0 0,-1 1 0 0 0,1 0 0 0 0,-1 0 0 0 0,1 0-1 0 0,0 1 1 0 0,1-1 0 0 0,-1 1 0 0 0,1-1 0 0 0,0 1-1 0 0,0 0 1 0 0,0 1-219 0 0,-24 71-60 0 0,23-60-213 0 0,-3 6-4536 0 0,6-22-3056 0 0</inkml:trace>
  <inkml:trace contextRef="#ctx0" brushRef="#br0" timeOffset="1046.89">456 41 13824 0 0,'0'0'1061'0'0,"0"0"-425"0"0,0 0 785 0 0,0 0 420 0 0,1-1-1259 0 0,0 1 0 0 0,-1-1 0 0 0,1 1 0 0 0,0 0 0 0 0,0-1 0 0 0,0 1 0 0 0,-1 0-1 0 0,1 0 1 0 0,0-1 0 0 0,0 1 0 0 0,0 0 0 0 0,1 0-582 0 0,1 3 224 0 0,-1 1 0 0 0,1-1 0 0 0,0 1 0 0 0,-1-1 1 0 0,0 1-1 0 0,0 0 0 0 0,0 0 0 0 0,0 0 0 0 0,-1 0 0 0 0,0 0 0 0 0,1 2-224 0 0,9 48 128 0 0,-11-53-118 0 0,4 20 361 0 0,-2-1 0 0 0,0 12-371 0 0,-2-31 88 0 0,0-1-29 0 0,0 0-71 0 0,0 0 168 0 0,9-12 585 0 0,-5 6-700 0 0,-1 0 0 0 0,0-1 0 0 0,0 1 1 0 0,-1-1-1 0 0,0 0 0 0 0,0 0 0 0 0,0-4-41 0 0,11-28 104 0 0,-8 27-94 0 0,9-18 61 0 0,-13 28-67 0 0,0 0 0 0 0,1 0-1 0 0,-1 0 1 0 0,0 0 0 0 0,1 1 0 0 0,-1-1 0 0 0,1 1 0 0 0,0-1 0 0 0,0 1 0 0 0,-1-1 0 0 0,1 1 0 0 0,2-1-4 0 0,-4 2 0 0 0,1 0 0 0 0,-1 0 0 0 0,1 0 0 0 0,-1 0 0 0 0,1 0 0 0 0,-1 0 0 0 0,1 0 0 0 0,-1 0 0 0 0,1 0 0 0 0,-1 0 0 0 0,1 0 0 0 0,-1 1 0 0 0,1-1 0 0 0,-1 0 0 0 0,1 0 0 0 0,-1 0 0 0 0,1 1 0 0 0,-1-1 0 0 0,1 0 0 0 0,-1 1 0 0 0,0-1 0 0 0,1 0 0 0 0,-1 1 0 0 0,0-1 0 0 0,1 0 0 0 0,-1 1 0 0 0,0-1 0 0 0,1 1 0 0 0,-1-1 0 0 0,0 0 0 0 0,1 1 0 0 0,-1-1 0 0 0,0 1 0 0 0,0-1 0 0 0,0 1 0 0 0,1 0 0 0 0,2 4 6 0 0,0-1 1 0 0,0 1-1 0 0,-1 0 0 0 0,0 0 1 0 0,1 0-1 0 0,-2 1 0 0 0,1-1 1 0 0,-1 0-1 0 0,1 1 0 0 0,-1 0-6 0 0,0 10 20 0 0,0 0 1 0 0,-1 13-21 0 0,0-17-74 0 0,0 0 0 0 0,1 0 0 0 0,0 0 0 0 0,0 0 1 0 0,4 9 73 0 0,-3-15-1028 0 0,2 0-55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3:42.0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445 166 20471 0 0,'-9'-26'1794'0'0,"-11"-11"404"0"0,-7 4-530 0 0,19 25-1251 0 0,0 1 0 0 0,0 0 0 0 0,0 0 0 0 0,-10-5-417 0 0,11 8 97 0 0,0 0-1 0 0,0 1 1 0 0,0 0-1 0 0,0 0 0 0 0,-1 0 1 0 0,1 1-1 0 0,-1 0 0 0 0,0 0 1 0 0,0 1-1 0 0,0 0 1 0 0,1 1-1 0 0,-2-1-96 0 0,2 2 13 0 0,1-1 0 0 0,-1 1-1 0 0,1 0 1 0 0,-1 1 0 0 0,1-1 0 0 0,0 1 0 0 0,-1 1-1 0 0,1-1 1 0 0,-5 3-13 0 0,2 1-10 0 0,-1 0 0 0 0,1 0-1 0 0,0 1 1 0 0,0 0 0 0 0,1 1-1 0 0,0 0 1 0 0,0 0 0 0 0,1 0 0 0 0,-6 9 10 0 0,4-3-28 0 0,0 1 1 0 0,1 0-1 0 0,1 0 1 0 0,0 1-1 0 0,1-1 1 0 0,-1 7 27 0 0,-2 13-33 0 0,2 1-1 0 0,1 0 1 0 0,2 1 0 0 0,2 0-1 0 0,1 28 34 0 0,2 0 0 0 0,3 0 0 0 0,9 39 0 0 0,-8-75 0 0 0,1 0 0 0 0,2 0 0 0 0,1 0 0 0 0,1-1 0 0 0,2-1 0 0 0,11 22 0 0 0,-17-40 7 0 0,0 1 0 0 0,1-1-1 0 0,-1 0 1 0 0,2 0 0 0 0,-1-1-1 0 0,1 0 1 0 0,0 0 0 0 0,1-1-1 0 0,5 4-6 0 0,-10-8 12 0 0,1 0 0 0 0,0 0-1 0 0,0 0 1 0 0,0-1 0 0 0,0 0 0 0 0,1 0-1 0 0,-1 0 1 0 0,0-1 0 0 0,1 0-1 0 0,-1 0 1 0 0,1 0 0 0 0,0 0 0 0 0,-1-1-1 0 0,1 0 1 0 0,0 0 0 0 0,-1-1-1 0 0,1 0 1 0 0,-1 1 0 0 0,5-3-12 0 0,3-1 34 0 0,-1-2 0 0 0,0 1 0 0 0,0-2 0 0 0,0 1-1 0 0,0-2 1 0 0,-1 0 0 0 0,-1 0 0 0 0,1-1 0 0 0,-1 0 0 0 0,-1 0 0 0 0,0-1 0 0 0,6-8-34 0 0,8-13 89 0 0,-2-1 0 0 0,-1 0 0 0 0,14-32-89 0 0,-17 32 984 0 0,-3-2 0 0 0,4-11-984 0 0,-16 37 222 0 0,1 1 0 0 0,1 0-1 0 0,-1 0 1 0 0,4-6-222 0 0,-6 13 92 0 0,-1 0 0 0 0,-10 0 32 0 0,-35 10-124 0 0,0-1 0 0 0,0-2 0 0 0,0-3 0 0 0,-1-1 0 0 0,-17-2 0 0 0,18-5-44 0 0,24 2-972 0 0,0 1 1 0 0,-1 0-1 0 0,1 2 0 0 0,-9 1 1016 0 0,17 0-10397 0 0</inkml:trace>
  <inkml:trace contextRef="#ctx0" brushRef="#br0" timeOffset="538.878">656 773 19151 0 0,'0'0'432'0'0,"0"0"66"0"0,0 0 24 0 0,-4 15 122 0 0,4-14-571 0 0,0 0-1 0 0,0 0 0 0 0,0 0 1 0 0,0 0-1 0 0,0 0 1 0 0,0 0-1 0 0,1 0 0 0 0,-1 0 1 0 0,0 0-1 0 0,1 0 0 0 0,-1 0 1 0 0,0 0-1 0 0,1 0 0 0 0,-1-1 1 0 0,1 1-1 0 0,-1 0 1 0 0,1 0-1 0 0,0 0 0 0 0,-1-1 1 0 0,1 1-1 0 0,0 0 0 0 0,0 0 1 0 0,-1-1-1 0 0,1 1 1 0 0,0-1-1 0 0,0 1 0 0 0,0-1 1 0 0,0 1-1 0 0,0-1 0 0 0,0 1 1 0 0,0-1-1 0 0,0 0 0 0 0,0 0 1 0 0,0 1-1 0 0,0-1 1 0 0,0 0-1 0 0,0 0 0 0 0,0 0 1 0 0,0 0-1 0 0,0 0 0 0 0,0 0 1 0 0,0-1-1 0 0,0 1 0 0 0,0 0 1 0 0,0 0-1 0 0,0-1-72 0 0,3 0 175 0 0,1 0-1 0 0,-1 0 1 0 0,0-1 0 0 0,-1 1-1 0 0,1-1 1 0 0,0 0-1 0 0,0 0 1 0 0,-1-1-1 0 0,1 1 1 0 0,-1-1 0 0 0,1 0-175 0 0,1-2 154 0 0,0-1 0 0 0,0 0 0 0 0,0 0 0 0 0,0 0 0 0 0,-1-1 0 0 0,0 1 0 0 0,-1-1 0 0 0,0 0 0 0 0,1-2-154 0 0,-3 7 16 0 0,0 0 0 0 0,-1 0 0 0 0,1 0 0 0 0,-1-1 0 0 0,0 1 0 0 0,1 0 0 0 0,-1 0 0 0 0,0 0 0 0 0,0-1 0 0 0,0 1-1 0 0,0 0 1 0 0,-1 0 0 0 0,1 0 0 0 0,-1-1 0 0 0,1 1 0 0 0,-1 0 0 0 0,0 0 0 0 0,0 0 0 0 0,0 0 0 0 0,0 0 0 0 0,0 0-1 0 0,0 0 1 0 0,0 1 0 0 0,-1-1 0 0 0,1 0 0 0 0,-1 1 0 0 0,1-1 0 0 0,-1 1 0 0 0,0-1 0 0 0,1 1 0 0 0,-1 0 0 0 0,0 0-1 0 0,-1-1-15 0 0,0 0 0 0 0,0 1-1 0 0,1-1 0 0 0,-1 1 0 0 0,0 0 1 0 0,0 0-1 0 0,0 0 0 0 0,0 0 0 0 0,0 1 1 0 0,0-1-1 0 0,0 1 0 0 0,0 0 0 0 0,0 0 1 0 0,0 0-1 0 0,0 0 0 0 0,0 0 0 0 0,0 1 0 0 0,0-1 1 0 0,0 1-1 0 0,0 0 0 0 0,0 0 0 0 0,0 0 1 0 0,0 0-1 0 0,1 0 0 0 0,-1 1 0 0 0,0-1 1 0 0,-1 2 2 0 0,1 0 0 0 0,-1 0-1 0 0,1 0 1 0 0,0 1-1 0 0,-1-1 1 0 0,1 1 0 0 0,1-1-1 0 0,-1 1 1 0 0,0 0-1 0 0,1 0 1 0 0,0 1 0 0 0,0-1-1 0 0,0 0 1 0 0,1 1 0 0 0,-1-1-1 0 0,1 2-1 0 0,-1 7 31 0 0,0 0-1 0 0,0 0 1 0 0,2 0-1 0 0,-1 0 1 0 0,2 0-1 0 0,0 0 1 0 0,0 0-1 0 0,1 0 1 0 0,1 0-1 0 0,0 0 1 0 0,1-1-1 0 0,0 1 1 0 0,1-1-1 0 0,0 0 1 0 0,1 0-1 0 0,1 0-30 0 0,-4-7-70 0 0,1 0 1 0 0,-1 0-1 0 0,1 0 0 0 0,0-1 1 0 0,0 1-1 0 0,1-1 0 0 0,-1 0 1 0 0,1 0-1 0 0,3 1 70 0 0,-5-3-185 0 0,-1 0 1 0 0,1-1 0 0 0,0 1-1 0 0,0-1 1 0 0,0 0 0 0 0,0 0-1 0 0,0 0 1 0 0,0 0-1 0 0,0-1 1 0 0,1 1 0 0 0,-1-1-1 0 0,0 1 1 0 0,0-1-1 0 0,0 0 1 0 0,0-1 0 0 0,1 1-1 0 0,-1-1 1 0 0,0 1 0 0 0,1-1 184 0 0,10-4-9021 0 0</inkml:trace>
  <inkml:trace contextRef="#ctx0" brushRef="#br0" timeOffset="1157.224">880 616 23039 0 0,'0'0'528'0'0,"0"0"70"0"0,0 0 36 0 0,4 18 200 0 0,4 20 162 0 0,21 92 776 0 0,-24-97-1322 0 0,-1 0 1 0 0,-1 0-1 0 0,-2 0-450 0 0,0-13 630 0 0,0-16-3 0 0,0-14-197 0 0,3-65-336 0 0,2-22-124 0 0,-4 81 28 0 0,1-1-1 0 0,0 1 0 0 0,1 0 0 0 0,5-12 3 0 0,-7 25-10 0 0,0-1-1 0 0,0 1 0 0 0,0-1 1 0 0,0 1-1 0 0,0 0 0 0 0,0 0 1 0 0,1 0-1 0 0,0 0 0 0 0,0 0 0 0 0,2-1 11 0 0,-5 3 0 0 0,1 1-1 0 0,0-1 0 0 0,0 1 0 0 0,-1-1 0 0 0,1 1 0 0 0,0-1 0 0 0,0 1 1 0 0,0 0-1 0 0,-1 0 0 0 0,1-1 0 0 0,0 1 0 0 0,0 0 0 0 0,0 0 0 0 0,0 0 0 0 0,-1 0 1 0 0,1 0-1 0 0,0 0 0 0 0,0 0 0 0 0,0 0 0 0 0,0 0 1 0 0,0 1 0 0 0,0-1 1 0 0,0 1-1 0 0,0 0 1 0 0,0-1-1 0 0,0 1 0 0 0,0 0 1 0 0,-1 0-1 0 0,1-1 0 0 0,0 1 1 0 0,0 0-1 0 0,-1 0 0 0 0,1 0 1 0 0,-1 0-1 0 0,1 0 0 0 0,-1 0 1 0 0,1 0-1 0 0,-1 0 0 0 0,0 0 1 0 0,1 0-1 0 0,-1 1 0 0 0,6 19 60 0 0,-2 1 1 0 0,0-1-1 0 0,-2 1 0 0 0,0 9-60 0 0,-1-12-3 0 0,1 0-1 0 0,0 1 1 0 0,2-1-1 0 0,0 0 1 0 0,7 17 3 0 0,-10-33 0 0 0,0-1-1 0 0,0 0 1 0 0,0 1 0 0 0,0-1-1 0 0,0 0 1 0 0,1 0-1 0 0,-1 0 1 0 0,1 0 0 0 0,-1 0-1 0 0,1 0 1 0 0,0 0 0 0 0,0-1-1 0 0,0 1 1 0 0,0 0 0 0 0,0-1-1 0 0,1 1 1 0 0,-1-1 3 0 0,0-1 1 0 0,0 0-1 0 0,-1 1 0 0 0,1-1 0 0 0,0 0 0 0 0,0 0 0 0 0,0 0 0 0 0,-1 0 1 0 0,1 0-1 0 0,0 0 0 0 0,0 0 0 0 0,0-1 0 0 0,-1 1 0 0 0,1 0 1 0 0,0-1-1 0 0,0 0 0 0 0,-1 1 0 0 0,1-1 0 0 0,0 0 0 0 0,-1 0 0 0 0,1 0 1 0 0,-1 0-1 0 0,1-1-3 0 0,7-4-13 0 0,-1-1-1 0 0,0 0 1 0 0,0 0 0 0 0,-1-1 0 0 0,0 0 0 0 0,0 0 0 0 0,-1-1 0 0 0,0 0-1 0 0,0 0 1 0 0,1-4 13 0 0,-1 0-21 0 0,0 0-1 0 0,-1 0 1 0 0,-1-1-1 0 0,0 0 0 0 0,-1 0 1 0 0,0 0-1 0 0,0-8 22 0 0,-2 14-30 0 0,-1 0 1 0 0,0 1-1 0 0,0-1 0 0 0,-2-4 30 0 0,2 9-8 0 0,0 1 0 0 0,-1 0-1 0 0,1-1 1 0 0,-1 1-1 0 0,0 0 1 0 0,1-1-1 0 0,-1 1 1 0 0,0 0 0 0 0,-1 0-1 0 0,1 0 1 0 0,0 0-1 0 0,-1 0 1 0 0,1 0 0 0 0,-1 0-1 0 0,1 0 1 0 0,-2 0 8 0 0,2 1-6 0 0,1 1 0 0 0,-1 0 0 0 0,0-1 0 0 0,0 1 0 0 0,0 0 0 0 0,0-1 0 0 0,0 1 0 0 0,0 0 0 0 0,0 0 0 0 0,0 0 0 0 0,0 0-1 0 0,0 0 1 0 0,0 0 0 0 0,0 0 0 0 0,0 0 0 0 0,0 0 0 0 0,1 0 0 0 0,-1 1 0 0 0,0-1 0 0 0,0 0 0 0 0,0 1 0 0 0,0-1 0 0 0,0 0 0 0 0,0 1 0 0 0,1-1 0 0 0,-1 1 0 0 0,0 0 0 0 0,0-1 0 0 0,1 1 0 0 0,-1 0 0 0 0,0-1 0 0 0,1 1 0 0 0,-1 0 0 0 0,1 0 0 0 0,-1-1 0 0 0,0 1 6 0 0,-1 3-15 0 0,-1-1 1 0 0,1 1-1 0 0,0-1 0 0 0,0 1 0 0 0,0 0 0 0 0,0 0 1 0 0,0 3 14 0 0,-4 15 10 0 0,1 0 1 0 0,1 1 0 0 0,2 0 0 0 0,-1 17-11 0 0,3-31 10 0 0,0 1 1 0 0,0 0 0 0 0,1 0-1 0 0,1-1 1 0 0,0 1 0 0 0,0-1-1 0 0,0 1 1 0 0,1-1-1 0 0,1 0 1 0 0,0 0 0 0 0,0 0-1 0 0,2 3-10 0 0,-4-10-2 0 0,-1 0 0 0 0,1 0 0 0 0,-1 0 0 0 0,1 1 0 0 0,0-2 0 0 0,0 1 0 0 0,0 0 0 0 0,0 0 0 0 0,0-1 0 0 0,0 1 0 0 0,0-1 0 0 0,1 1 0 0 0,-1-1 0 0 0,0 0 0 0 0,1 0 0 0 0,-1 0 0 0 0,1 0 0 0 0,-1-1 0 0 0,1 1 0 0 0,0 0 0 0 0,0-1 2 0 0,1 0-113 0 0,-1 0 1 0 0,1-1 0 0 0,-1 1 0 0 0,1-1-1 0 0,-1 0 1 0 0,0 0 0 0 0,1 0 0 0 0,-1-1-1 0 0,0 1 1 0 0,0-1 0 0 0,0 1 0 0 0,0-1-1 0 0,0 0 1 0 0,0 0 0 0 0,2-3 112 0 0,6-5-2059 0 0,0 0 1 0 0,6-9 2058 0 0,-4 4-1882 0 0</inkml:trace>
  <inkml:trace contextRef="#ctx0" brushRef="#br0" timeOffset="1522.292">1417 681 12440 0 0,'3'10'4373'0'0,"0"-1"1"0"0,0 1 0 0 0,0 7-4374 0 0,1 8 2205 0 0,7 29-177 0 0,-5-21-1458 0 0,7 17-570 0 0,-12-47 38 0 0,-1-1 12 0 0,1 1 1 0 0,0 0-1 0 0,0 0 1 0 0,0 0-1 0 0,0 0 1 0 0,1 0-1 0 0,-1-1 0 0 0,1 1 1 0 0,-1-1-1 0 0,1 1 1 0 0,0-1-1 0 0,1 1-50 0 0,-3-3 112 0 0,-1-22 39 0 0,-1 0 0 0 0,-2 0 0 0 0,0 0 0 0 0,-1-1-151 0 0,-1 1 137 0 0,2 0 0 0 0,1 0 0 0 0,0 0 0 0 0,2-2-137 0 0,1 16-127 0 0,0-1 1 0 0,1 1-1 0 0,1-1 0 0 0,-1 1 0 0 0,1-1 1 0 0,0 1-1 0 0,1 0 0 0 0,0 0 0 0 0,1 0 1 0 0,3-7 126 0 0,-3 9-146 0 0,-1 1 0 0 0,1-1 1 0 0,0 1-1 0 0,0 0 0 0 0,1 1 1 0 0,0-1-1 0 0,-1 1 0 0 0,2-1 1 0 0,-1 2-1 0 0,0-1 0 0 0,1 0 1 0 0,0 1-1 0 0,-1 0 0 0 0,4-1 146 0 0,-6 3-405 0 0,0 0-1 0 0,0 1 0 0 0,0-1 0 0 0,0 0 0 0 0,0 1 0 0 0,0 0 0 0 0,0 0 0 0 0,0 0 0 0 0,2 0 406 0 0,0 0-1105 0 0,13 2-7869 0 0</inkml:trace>
  <inkml:trace contextRef="#ctx0" brushRef="#br0" timeOffset="3469.56">1825 746 9216 0 0,'0'0'706'0'0,"1"0"-898"0"0,0 0 9582 0 0,-1 0-8095 0 0,-1-1-1055 0 0,1-1-1 0 0,-1 1 0 0 0,0-1 0 0 0,1 1 1 0 0,-1-1-1 0 0,1 1 0 0 0,0 0 0 0 0,-1-1 1 0 0,1 0-1 0 0,0 1 0 0 0,0-1 0 0 0,0 1-239 0 0,-4-17 1329 0 0,2 14-1212 0 0,-1 0 0 0 0,0 0 1 0 0,0 0-1 0 0,0 0 0 0 0,0 0 0 0 0,-1 1 0 0 0,1-1 0 0 0,-1 1 0 0 0,0 0 0 0 0,0 0 0 0 0,0 0 1 0 0,0 1-1 0 0,-1 0 0 0 0,1-1 0 0 0,-1 2 0 0 0,1-1 0 0 0,-1 0 0 0 0,-1 1-117 0 0,3 0 5 0 0,0 0 0 0 0,1 1 0 0 0,-1 0 0 0 0,0 0 0 0 0,0 0 0 0 0,0 0 0 0 0,0 0 0 0 0,0 0 0 0 0,0 1 0 0 0,0-1 0 0 0,1 1 0 0 0,-1 0-1 0 0,0 0 1 0 0,0 0 0 0 0,1 0 0 0 0,-1 0 0 0 0,0 1 0 0 0,1-1 0 0 0,0 1 0 0 0,-1 0 0 0 0,1 0 0 0 0,0-1 0 0 0,0 2 0 0 0,0-1 0 0 0,0 0 0 0 0,0 0 0 0 0,0 1 0 0 0,1-1 0 0 0,-1 0 0 0 0,1 1 0 0 0,-1 0-5 0 0,-2 6 4 0 0,1 0 0 0 0,-1 0 1 0 0,1 0-1 0 0,1 1 0 0 0,0-1 1 0 0,0 1-1 0 0,1 0 0 0 0,-1 6-4 0 0,2-4 3 0 0,0 0 0 0 0,1 0 0 0 0,0 0 0 0 0,0 0 0 0 0,1 0 0 0 0,1-1 0 0 0,0 1 0 0 0,1-1-1 0 0,0 0 1 0 0,1 0 0 0 0,0 1-3 0 0,-4-10 10 0 0,0-1 1 0 0,-1 1-1 0 0,1-1 0 0 0,0 1 1 0 0,0-1-1 0 0,0 0 0 0 0,0 1 0 0 0,0-1 1 0 0,0 0-1 0 0,1 0 0 0 0,-1 0 0 0 0,0 0 1 0 0,1 0-1 0 0,-1 0 0 0 0,1 0 1 0 0,-1 0-1 0 0,1 0 0 0 0,-1-1 0 0 0,1 1 1 0 0,-1-1-1 0 0,1 1 0 0 0,0-1 0 0 0,0 0-10 0 0,0 0 36 0 0,0 0-1 0 0,0 0 0 0 0,0-1 1 0 0,0 1-1 0 0,1-1 0 0 0,-1 1 1 0 0,0-1-1 0 0,0 0 0 0 0,0 0 1 0 0,0 0-1 0 0,0 0 0 0 0,0 0 1 0 0,-1 0-1 0 0,1-1 0 0 0,1 0-35 0 0,5-6 144 0 0,0 0 1 0 0,0-1-1 0 0,-1 0 0 0 0,0 0 1 0 0,0-1-1 0 0,0-1-144 0 0,-1 1 63 0 0,-1-1 1 0 0,0 1-1 0 0,-1-1 0 0 0,0 0 0 0 0,0 0 0 0 0,-1 0 1 0 0,-1-1-1 0 0,0 1 0 0 0,0-1 0 0 0,-1-10-63 0 0,0 14 55 0 0,0 7-50 0 0,-1 0 1 0 0,0 1-1 0 0,0-1 1 0 0,1 0-1 0 0,-1 0 1 0 0,0 1-1 0 0,0-1 1 0 0,0 0-1 0 0,0 0 1 0 0,0 1-1 0 0,0-1 1 0 0,0 0-1 0 0,0 0 1 0 0,0 1-1 0 0,0-1 1 0 0,-1 0-1 0 0,1 0 1 0 0,0 1-1 0 0,-1-1 1 0 0,1 0-1 0 0,0 1 1 0 0,-1-1-1 0 0,1 0 0 0 0,0 1 1 0 0,-1-1-1 0 0,0 0-5 0 0,-2 27 59 0 0,3-12-99 0 0,0 0 0 0 0,1 0 0 0 0,0-1 0 0 0,1 1 0 0 0,1 0 0 0 0,2 5 40 0 0,-1 0-29 0 0,0 1 39 0 0,1 0 0 0 0,1 0 0 0 0,3 3-10 0 0,-4-12-1171 0 0,0 0 0 0 0,1 0 0 0 0,4 7 1171 0 0,-2-9-1732 0 0,0-3-248 0 0</inkml:trace>
  <inkml:trace contextRef="#ctx0" brushRef="#br0" timeOffset="3802.15">1961 76 22375 0 0,'-16'-10'2243'0'0,"16"10"-2237"0"0,0 0 0 0 0,0 0 0 0 0,-1 0 1 0 0,1 0-1 0 0,0 0 0 0 0,0 0 0 0 0,-1 0 0 0 0,1 0 0 0 0,0 0 1 0 0,0 1-1 0 0,0-1 0 0 0,-1 0 0 0 0,1 0 0 0 0,0 0 1 0 0,0 0-1 0 0,0 0 0 0 0,-1 0 0 0 0,1 0 0 0 0,0 1 0 0 0,0-1 1 0 0,0 0-1 0 0,0 0 0 0 0,-1 0 0 0 0,1 0 0 0 0,0 1 0 0 0,0-1 1 0 0,0 0-1 0 0,0 0 0 0 0,0 0 0 0 0,0 1 0 0 0,0-1 1 0 0,0 0-1 0 0,-1 0 0 0 0,1 1 0 0 0,0-1 0 0 0,0 0 0 0 0,0 0 1 0 0,0 0-1 0 0,0 1 0 0 0,0-1 0 0 0,0 0-6 0 0,0 9 304 0 0,8 53 1007 0 0,26 221 1066 0 0,-10 58-2377 0 0,-22-274 63 0 0,-1 7-230 0 0,4 9 167 0 0,-4-77-161 0 0,0 4 93 0 0,0 1-1 0 0,1 0 0 0 0,1 1 69 0 0,-2-10-241 0 0,-1 0 0 0 0,1 0 0 0 0,0 0 0 0 0,-1 0 0 0 0,1 0 0 0 0,0 0 0 0 0,0 0 0 0 0,0-1 0 0 0,1 1 0 0 0,-1 0 0 0 0,0 0 0 0 0,1-1 0 0 0,-1 1 0 0 0,1-1 0 0 0,-1 1 0 0 0,1-1 0 0 0,0 0 0 0 0,1 1 241 0 0,5-1-6068 0 0,-1-4-1702 0 0</inkml:trace>
  <inkml:trace contextRef="#ctx0" brushRef="#br0" timeOffset="4132.914">2107 139 21711 0 0,'-3'-7'310'0'0,"0"-2"350"0"0,1 0 0 0 0,-1 0 0 0 0,2 0 1 0 0,-1 0-1 0 0,1-3-660 0 0,12 34 2091 0 0,-2 15-1751 0 0,-1 0 0 0 0,-2 1 1 0 0,-1 0-1 0 0,-1 16-340 0 0,-1-14 97 0 0,11 289 411 0 0,-5-56-56 0 0,-8-269-494 0 0,3 37 19 0 0,-3-39-167 0 0,-1 1 0 0 0,1 0-1 0 0,0-1 1 0 0,-1 1 0 0 0,1-1 0 0 0,1 1 0 0 0,-1-1 0 0 0,0 1-1 0 0,0-1 1 0 0,1 0 0 0 0,0 1 0 0 0,-1-1 0 0 0,1 0 190 0 0,-1-2-108 0 0,-1 1 1 0 0,1-1 0 0 0,-1 0-1 0 0,0 0 1 0 0,1 0-1 0 0,-1 0 1 0 0,1 1-1 0 0,-1-1 1 0 0,0 0 0 0 0,1 0-1 0 0,-1 0 1 0 0,1 0-1 0 0,-1 0 1 0 0,1 0-1 0 0,-1 0 1 0 0,0 0 0 0 0,1 0-1 0 0,-1 0 1 0 0,1-1-1 0 0,-1 1 1 0 0,1 0-1 0 0,-1 0 1 0 0,0 0 0 0 0,1 0-1 0 0,-1-1 1 0 0,0 1-1 0 0,1 0 1 0 0,-1 0-1 0 0,0-1 1 0 0,1 1 0 0 0,-1 0-1 0 0,0-1 1 0 0,1 1-1 0 0,-1 0 1 0 0,0-1-1 0 0,0 1 1 0 0,1 0 0 0 0,-1-1-1 0 0,0 1 108 0 0,11-18-1880 0 0,-10 16 1622 0 0,9-21-1645 0 0</inkml:trace>
  <inkml:trace contextRef="#ctx0" brushRef="#br0" timeOffset="4479.481">2277 687 13360 0 0,'0'0'612'0'0,"0"0"-15"0"0,0 0-61 0 0,0 0 1154 0 0,0 0 550 0 0,2 4 3041 0 0,2 8-4102 0 0,7 18-381 0 0,-1 1-1 0 0,-2 0 1 0 0,3 24-798 0 0,1 6 503 0 0,-9-53-570 0 0,-1 1 0 0 0,1-1-1 0 0,0 0 1 0 0,1-1 0 0 0,-1 1 0 0 0,2 1 67 0 0,-3-6-37 0 0,0-1 0 0 0,-1 1 1 0 0,1 0-1 0 0,0-1 0 0 0,1 1 1 0 0,-1-1-1 0 0,0 0 0 0 0,1 1 1 0 0,-1-1-1 0 0,1 0 0 0 0,0-1 1 0 0,-1 1-1 0 0,1 0 1 0 0,0-1-1 0 0,0 0 0 0 0,0 1 1 0 0,1-1 36 0 0,-2-1-151 0 0,0 0 1 0 0,-1 0 0 0 0,1 0 0 0 0,0 0-1 0 0,0 0 1 0 0,-1 0 0 0 0,1-1-1 0 0,0 1 1 0 0,-1-1 0 0 0,1 1 0 0 0,-1-1-1 0 0,1 0 1 0 0,0 0 0 0 0,-1 1 0 0 0,0-1-1 0 0,1 0 1 0 0,-1 0 0 0 0,1 0 0 0 0,-1-1-1 0 0,0 1 1 0 0,0 0 0 0 0,0 0 0 0 0,0-1-1 0 0,0 1 1 0 0,0-1 0 0 0,1 0 150 0 0,7-14-1627 0 0</inkml:trace>
  <inkml:trace contextRef="#ctx0" brushRef="#br0" timeOffset="4480.481">2470 690 7368 0 0,'0'0'568'0'0,"-5"14"5625"0"0,4 1-1555 0 0,0 1-1 0 0,1 15-4637 0 0,4 12 2582 0 0,3 7-2582 0 0,2 26 853 0 0,-5-9 159 0 0,-2 1-1 0 0,-5 35-1011 0 0,1-74 328 0 0,-2 0 0 0 0,-1 0 0 0 0,-1-1 1 0 0,-1 1-1 0 0,-2-1 0 0 0,-1-1 0 0 0,-2 3-328 0 0,6-18 154 0 0,-1 0 0 0 0,0 0 0 0 0,-1 0 0 0 0,0-1 0 0 0,0-1 0 0 0,-2 1 0 0 0,-2 1-154 0 0,5-5 52 0 0,-1 0 1 0 0,0 0 0 0 0,0-1-1 0 0,-1-1 1 0 0,1 1-1 0 0,-1-1 1 0 0,-1-1 0 0 0,1 1-1 0 0,-1-2 1 0 0,0 1-53 0 0,6-3 63 0 0,1 0 0 0 0,-1 0 0 0 0,0-1 0 0 0,0 1 1 0 0,0-1-1 0 0,0 0 0 0 0,1 0 0 0 0,-1 0 0 0 0,0-1 0 0 0,0 1 0 0 0,0-1 0 0 0,-1 0-63 0 0,4 0-143 0 0,-1 0 0 0 0,0 1-1 0 0,1-1 1 0 0,-1 0 0 0 0,1 0 0 0 0,0 0-1 0 0,-1 0 1 0 0,1 0 0 0 0,0 0 0 0 0,-1 0-1 0 0,1 0 1 0 0,-1-2 143 0 0,1 2-726 0 0,0-1-1 0 0,0 1 1 0 0,1-1 0 0 0,-1 1 0 0 0,0-1-1 0 0,1 0 1 0 0,-1 0 0 0 0,1 1-1 0 0,-1-1 1 0 0,1 0 0 0 0,0 0 0 0 0,0 1-1 0 0,0-3 727 0 0,0-7-9623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3:49.5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1 22175 0 0,'-8'0'984'0'0,"5"0"200"0"0,0 2-952 0 0,0-1-232 0 0,0-1 0 0 0,-1 2 0 0 0,4-2 144 0 0,0 0-16 0 0,0 0-8 0 0,0 0 0 0 0,0 0-216 0 0,7 0-48 0 0,-1 0-8 0 0,1 1-9743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3:50.2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13 24767 0 0,'0'0'1096'0'0,"-3"0"224"0"0,0 0-1056 0 0,3 0-264 0 0,-1 0 0 0 0,1 0 0 0 0,0 0 256 0 0,0 0 0 0 0,-4-2 0 0 0,4 2 0 0 0,0 0-144 0 0,2-3-32 0 0,1 0-8 0 0,-2 0-7720 0 0,4 2-1551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3:50.5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 24191 0 0,'0'0'554'0'0,"0"0"74"0"0,0 0 38 0 0,0 0-84 0 0,10-7 476 0 0,17 0-186 0 0,1 2 0 0 0,2 1-872 0 0,-9 2-734 0 0,-1 1 0 0 0,1 1 0 0 0,4 1 733 0 0,-17 0-1828 0 0</inkml:trace>
  <inkml:trace contextRef="#ctx0" brushRef="#br0" timeOffset="351.684">76 90 23903 0 0,'-20'8'2830'0'0,"15"-6"-3030"0"0,5-2 218 0 0,0 0 1 0 0,0 0-1 0 0,0 0 1 0 0,0 0 0 0 0,0 1-1 0 0,0-1 1 0 0,-1 0-1 0 0,1 0 1 0 0,0 0 0 0 0,0 0-1 0 0,0 0 1 0 0,0 0-1 0 0,0 0 1 0 0,0 0 0 0 0,0 0-1 0 0,0 0 1 0 0,0 0-1 0 0,0 0 1 0 0,0 0 0 0 0,0 0-1 0 0,0 0 1 0 0,0 0-1 0 0,0 0 1 0 0,0 0 0 0 0,0 0-1 0 0,0 0 1 0 0,0 0-1 0 0,0 0 1 0 0,0 0 0 0 0,-1 1-1 0 0,1-1 1 0 0,0 0-1 0 0,0 0 1 0 0,0 0 0 0 0,0 0-1 0 0,0 0 1 0 0,0 0-1 0 0,0 0 1 0 0,0 0 0 0 0,0 0-1 0 0,0 0 1 0 0,0 0-1 0 0,0 0 1 0 0,1 0 0 0 0,-1 0-1 0 0,0 0 1 0 0,0 1-1 0 0,0-1 1 0 0,0 0 0 0 0,0 0-1 0 0,0 0 1 0 0,0 0-1 0 0,0 0 1 0 0,0 0 0 0 0,0 0-1 0 0,0 0 1 0 0,0 0-1 0 0,0 0 1 0 0,0 0 0 0 0,0 0-1 0 0,0 0 1 0 0,0 0-19 0 0,7 2 505 0 0,6 1-24 0 0,-3-3-399 0 0,0-1-1 0 0,-1 0 0 0 0,1 0 0 0 0,-1 0 0 0 0,1-1 0 0 0,0-1-81 0 0,18-5-2781 0 0,-6 2-3622 0 0,-4 1-2196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3:49.1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6 20071 0 0,'0'0'919'0'0,"0"0"-20"0"0,0 0-439 0 0,0 0 282 0 0,-3 18 3571 0 0,3 1-4030 0 0,0 1 0 0 0,2-1 0 0 0,0 1 0 0 0,1-1 0 0 0,1 0 0 0 0,1 0 0 0 0,0 0 0 0 0,3 1-283 0 0,-8-19-38 0 0,0 0-1 0 0,0-1 1 0 0,1 1-1 0 0,-1-1 0 0 0,0 1 1 0 0,1-1-1 0 0,-1 1 0 0 0,0-1 1 0 0,1 1-1 0 0,-1-1 1 0 0,1 1-1 0 0,-1-1 0 0 0,1 0 1 0 0,-1 1-1 0 0,1-1 0 0 0,-1 1 1 0 0,1-1-1 0 0,-1 0 39 0 0,1 0-80 0 0,-1 0-1 0 0,0 0 1 0 0,1 0 0 0 0,-1 0-1 0 0,0 0 1 0 0,1 0-1 0 0,-1 0 1 0 0,0 0 0 0 0,1-1-1 0 0,-1 1 1 0 0,0 0-1 0 0,0 0 1 0 0,1 0 0 0 0,-1 0-1 0 0,0-1 1 0 0,1 1-1 0 0,-1 0 1 0 0,0 0 0 0 0,0-1-1 0 0,0 1 1 0 0,1 0-1 0 0,-1 0 1 0 0,0-1 0 0 0,0 1-1 0 0,0 0 1 0 0,1-1 0 0 0,-1 1-1 0 0,0 0 1 0 0,0-1-1 0 0,0 1 1 0 0,0 0 0 0 0,0-1 80 0 0,2-4-1970 0 0</inkml:trace>
  <inkml:trace contextRef="#ctx0" brushRef="#br0" timeOffset="712.193">150 1 21167 0 0,'-8'8'2288'0'0,"6"-4"-2183"0"0,1-1-1 0 0,0 0 0 0 0,0 1 1 0 0,0-1-1 0 0,0 1 0 0 0,1 0 1 0 0,-1-1-1 0 0,1 1 0 0 0,0-1 1 0 0,0 1-1 0 0,1 0 1 0 0,-1-1-1 0 0,1 1 0 0 0,0 1-104 0 0,3 11 1185 0 0,0 0 0 0 0,6 10-1185 0 0,-1 3 598 0 0,7 28 742 0 0,6 46-1340 0 0,-17-70 459 0 0,-2 1-1 0 0,0 0 0 0 0,-3 28-458 0 0,-1-52 140 0 0,0 0 0 0 0,0 0 0 0 0,-1 0 0 0 0,-1 0 0 0 0,1 0 0 0 0,-1-1 0 0 0,-4 8-140 0 0,5-14 31 0 0,1 0-1 0 0,-1 0 1 0 0,1-1-1 0 0,-1 1 1 0 0,0-1 0 0 0,0 1-1 0 0,0-1 1 0 0,0 0-1 0 0,-1 0 1 0 0,1 0-1 0 0,-1 0 1 0 0,0 0-31 0 0,1 0 6 0 0,0-2 0 0 0,0 1 0 0 0,0 0 0 0 0,-1 0 1 0 0,1-1-1 0 0,0 1 0 0 0,0-1 0 0 0,0 0 0 0 0,-1 1 0 0 0,1-1 0 0 0,0 0 1 0 0,0 0-1 0 0,-1-1 0 0 0,1 1 0 0 0,0 0 0 0 0,0-1 0 0 0,-1 1 0 0 0,0-2-6 0 0,0 1-123 0 0,0 0-1 0 0,0 0 1 0 0,1-1 0 0 0,-1 1-1 0 0,0-1 1 0 0,1 0-1 0 0,-1 0 1 0 0,1 0-1 0 0,0 0 1 0 0,-1 0 0 0 0,1-1-1 0 0,0 1 1 0 0,1-1-1 0 0,-1 1 124 0 0,-14-26-8818 0 0,8 10-444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3:47.9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72 17303 0 0,'-7'-19'1880'0'0,"13"73"6728"0"0,-4 55-8636 0 0,-2-78 768 0 0,-2 358 277 0 0,-1-100-4727 0 0,3-283 866 0 0,2-3-5642 0 0</inkml:trace>
  <inkml:trace contextRef="#ctx0" brushRef="#br0" timeOffset="615.151">0 83 9216 0 0,'4'-27'2649'0'0,"-3"0"6113"0"0,-1 22-6831 0 0,0 5-866 0 0,0 0-237 0 0,0 0-105 0 0,0 0-19 0 0,-1 10 648 0 0,2 14-1104 0 0,2 0 0 0 0,1 0 0 0 0,1 0 0 0 0,6 18-248 0 0,-7-28 73 0 0,2 9-17 0 0,1 0-1 0 0,2 0 1 0 0,0 0-1 0 0,3 3-55 0 0,-7-18 30 0 0,-1 0-1 0 0,1 0 1 0 0,0 0-1 0 0,1-1 1 0 0,-1 0-1 0 0,2 0 1 0 0,-1 0-1 0 0,1-1 1 0 0,0 0-1 0 0,0 0 1 0 0,0-1-1 0 0,6 3-29 0 0,-11-7 14 0 0,-1 0-1 0 0,1-1 0 0 0,0 1 1 0 0,-1-1-1 0 0,1 1 1 0 0,0-1-1 0 0,-1 0 1 0 0,1 0-1 0 0,0 0 1 0 0,0 0-1 0 0,-1 0 1 0 0,1 0-1 0 0,0 0 1 0 0,-1-1-1 0 0,1 1 0 0 0,0-1 1 0 0,-1 1-1 0 0,1-1 1 0 0,0 0-1 0 0,-1 1 1 0 0,1-1-1 0 0,-1 0 1 0 0,1 0-1 0 0,-1 0 1 0 0,0 0-1 0 0,1 0 0 0 0,-1 0 1 0 0,0-1-1 0 0,0 1 1 0 0,0 0-1 0 0,1-1-13 0 0,4-7 80 0 0,1 1-1 0 0,-1-1 0 0 0,-1 0 0 0 0,4-7-79 0 0,-6 10 26 0 0,3-8 21 0 0,1-1 1 0 0,-2 1-1 0 0,0-1 0 0 0,-1 0 0 0 0,0-1 1 0 0,-1 1-1 0 0,-1-1 0 0 0,0-10-47 0 0,-1-9 74 0 0,-1 0 0 0 0,-2 0 0 0 0,-3-12-74 0 0,3 39 5 0 0,-1-10 167 0 0,-3 65 416 0 0,11 240 655 0 0,1 2-768 0 0,-6-244-605 0 0,-1 12-883 0 0,3 1 0 0 0,8 53 1013 0 0,-5-94-7451 0 0,-1-2-2480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4:00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14 13040 0 0,'-3'-11'3311'0'0,"3"8"4697"0"0,2 9-7712 0 0,0-1 0 0 0,0 1 0 0 0,-1 0 0 0 0,1 0 0 0 0,-1-1-1 0 0,-1 1 1 0 0,1 0 0 0 0,-1 1-296 0 0,1 0 177 0 0,4 80 1910 0 0,-5 31-2087 0 0,0-62 361 0 0,0-39-286 0 0,-1-9-322 0 0,1 0 1 0 0,0 0-1 0 0,0 0 0 0 0,1 0 0 0 0,0 0 1 0 0,1 0-1 0 0,2 7 247 0 0,-2-12-945 0 0,-1-3-2487 0 0,1-2-5098 0 0</inkml:trace>
  <inkml:trace contextRef="#ctx0" brushRef="#br0" timeOffset="567.973">124 166 8752 0 0,'0'0'673'0'0,"0"0"-437"0"0,-2 4 13478 0 0,-3 1-9910 0 0,0 2-3480 0 0,-5 5-2578 0 0,6-6 3651 0 0,2-3-1388 0 0,-2 5 184 0 0,-1-1 0 0 0,-1 1 0 0 0,1-1 0 0 0,-1 0 0 0 0,0-1-1 0 0,-1 1 1 0 0,0-1 0 0 0,0 0 0 0 0,-1 0-193 0 0,8-6 0 0 0,0 0 0 0 0,0 1 0 0 0,0-1 0 0 0,0 0 0 0 0,0 0 0 0 0,0 1 0 0 0,0-1 0 0 0,0 0 0 0 0,0 1 0 0 0,0-1 0 0 0,0 0 0 0 0,0 1 0 0 0,0-1 0 0 0,0 0 0 0 0,0 0 0 0 0,0 1 0 0 0,0-1 0 0 0,0 0 0 0 0,0 1 0 0 0,1-1 0 0 0,-1 0 0 0 0,0 0 0 0 0,0 1 0 0 0,0-1 0 0 0,0 0 0 0 0,1 0 0 0 0,-1 1 0 0 0,0-1 0 0 0,0 0 0 0 0,0 0 0 0 0,1 0 0 0 0,-1 1 0 0 0,0-1 0 0 0,0 0 0 0 0,1 0 0 0 0,-1 0 0 0 0,9 7 0 0 0,2 1-195 0 0,0 0 0 0 0,-1 0 0 0 0,1 1 0 0 0,-2 1 0 0 0,1-1 0 0 0,-1 2 0 0 0,-1-1 0 0 0,0 1 1 0 0,1 2 194 0 0,-6-7-1654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4:09.49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14 34 9072 0 0,'1'-13'-478'0'0,"-1"-6"9930"0"0,-1 17-6895 0 0,1 4-485 0 0,-1 10-508 0 0,-4 50 1163 0 0,-3 46-1247 0 0,8-87-1452 0 0,1 1 0 0 0,0-1 0 0 0,5 21-28 0 0,-3-32-491 0 0,0-8-4807 0 0,-2-2-3123 0 0</inkml:trace>
  <inkml:trace contextRef="#ctx0" brushRef="#br0" timeOffset="439.835">85 147 18255 0 0,'0'0'414'0'0,"0"0"56"0"0,0 0 32 0 0,0-1-60 0 0,2-7 3079 0 0,-9 15 602 0 0,1-1-4931 0 0,0 0 1014 0 0,-2 1 0 0 0,1-1 0 0 0,-1 0 1 0 0,0-1-1 0 0,0 0 0 0 0,-1 0 0 0 0,-7 3-206 0 0,16-8 42 0 0,0 2-41 0 0,1-1 0 0 0,0 0 0 0 0,-1 0 1 0 0,1 0-1 0 0,0 0 0 0 0,0 0 0 0 0,0 0 0 0 0,0 0 0 0 0,0 0 0 0 0,0 0 0 0 0,1 1-1 0 0,-1-2-1 0 0,6 5-138 0 0,-1-1-1 0 0,0 0 1 0 0,1 0-1 0 0,0 0 1 0 0,-1-1 0 0 0,1 0-1 0 0,1-1 1 0 0,1 1 139 0 0,-1-1-244 0 0,0 1 0 0 0,-1 0 0 0 0,1 1 0 0 0,-1 0 0 0 0,0 0 1 0 0,5 3 243 0 0,-9-4-1038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4:15.74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20 6448 0 0,'1'-10'-590'0'0,"0"1"9990"0"0,-1 9-9264 0 0,0 0 1 0 0,0 0 0 0 0,0 0 0 0 0,0 0 0 0 0,0 0-1 0 0,0 0 1 0 0,0 0 0 0 0,0 0 0 0 0,0-1 0 0 0,0 1 0 0 0,0 0-1 0 0,0 0 1 0 0,0 0 0 0 0,0 0 0 0 0,1 0 0 0 0,-1 0 0 0 0,0 0-1 0 0,0 0 1 0 0,0 0 0 0 0,0 0 0 0 0,0 0 0 0 0,0 0-1 0 0,0 0 1 0 0,0 0 0 0 0,0 0 0 0 0,0 0 0 0 0,0 0 0 0 0,0 0-1 0 0,0 0 1 0 0,0 0 0 0 0,0 0 0 0 0,1 0 0 0 0,-1 0 0 0 0,0 0-1 0 0,0 0 1 0 0,0 0 0 0 0,0 0 0 0 0,0 0 0 0 0,0 0-1 0 0,0 1 1 0 0,0-1 0 0 0,0 0 0 0 0,0 0 0 0 0,0 0 0 0 0,0 0-1 0 0,0 0 1 0 0,0 0 0 0 0,0 0 0 0 0,0 0 0 0 0,0 0 0 0 0,0 0-1 0 0,0 0 1 0 0,0 0 0 0 0,0 0 0 0 0,0 0 0 0 0,0 0-1 0 0,0 0 1 0 0,0 0 0 0 0,0 0 0 0 0,0 1 0 0 0,0-1 0 0 0,0 0-1 0 0,0 0-136 0 0,5 11 958 0 0,3 17-599 0 0,-2 0 1 0 0,0 1-1 0 0,-2-1 0 0 0,-1 1 0 0 0,-1 17-359 0 0,-5-11-4520 0 0,3-32-3599 0 0</inkml:trace>
  <inkml:trace contextRef="#ctx0" brushRef="#br0" timeOffset="383.893">121 69 17159 0 0,'7'-6'2337'0'0,"-5"11"899"0"0,-6 15-875 0 0,2-15-2214 0 0,-1 1 0 0 0,0 0 0 0 0,-1-1 0 0 0,1 0 0 0 0,-1 1 0 0 0,0-1 0 0 0,0-1 0 0 0,-1 1 0 0 0,0-1 0 0 0,1 1 0 0 0,-2-1 0 0 0,1-1 0 0 0,0 1 0 0 0,-6 2-147 0 0,1-5 811 0 0,7-1-205 0 0,8 6-627 0 0,1-2 13 0 0,1 0 0 0 0,-1 0 0 0 0,1 0 0 0 0,0-1-1 0 0,0 0 1 0 0,0 0 0 0 0,1-1 0 0 0,-1 0 0 0 0,3 1 8 0 0,32 10-47 0 0,-38-11-484 0 0,12 5-743 0 0,-5-1-6430 0 0,-5-3-454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4:18.5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0 17567 0 0,'0'0'399'0'0,"0"0"60"0"0,0 0 21 0 0,0 0-59 0 0,-4 15 911 0 0,4-1-612 0 0,0 0-1 0 0,1 0 1 0 0,0 0 0 0 0,2 0 0 0 0,-1-1-1 0 0,4 10-719 0 0,5 30 911 0 0,-9-38-1140 0 0,2 12 646 0 0,-3-9-9554 0 0,-1-17 1831 0 0</inkml:trace>
  <inkml:trace contextRef="#ctx0" brushRef="#br0" timeOffset="347.878">85 86 17191 0 0,'7'-4'3281'0'0,"-5"3"557"0"0,-3 5-1511 0 0,-1 3-2914 0 0,0-1 695 0 0,-1 0 0 0 0,1 0 1 0 0,-1 0-1 0 0,0-1 0 0 0,-1 1 1 0 0,0-1-1 0 0,1 0 0 0 0,-1 0 1 0 0,-1 0-1 0 0,1-1 0 0 0,-1 1 1 0 0,0-1-1 0 0,-4 3-108 0 0,3-1 449 0 0,15 1-332 0 0,-9-7-134 0 0,17 10 68 0 0,1-1-1 0 0,0-1 1 0 0,8 2-51 0 0,18 8-3001 0 0,-34-14-6061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08:42.5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91 19031 0 0,'0'0'871'0'0,"0"0"-15"0"0,-7 11 269 0 0,4-1-748 0 0,1 0 0 0 0,0 0 0 0 0,0 0 0 0 0,1 1 0 0 0,0-1 0 0 0,1 1 0 0 0,0-1 0 0 0,1 1 0 0 0,0-1 0 0 0,0 0 0 0 0,1 1 0 0 0,2 3-377 0 0,-1 0 0 0 0,3 6 0 0 0,-5-17-1938 0 0,0 3-5450 0 0,-1-6 19 0 0</inkml:trace>
  <inkml:trace contextRef="#ctx0" brushRef="#br0" timeOffset="332.23">15 20 15552 0 0,'0'0'688'0'0,"-2"-2"143"0"0,-3-2-671 0 0,4 2-160 0 0,-2 0 0 0 0,1-2 0 0 0,0 2 320 0 0,2 2 32 0 0,0 0 8 0 0,0 0 0 0 0,2-4-232 0 0,-2 4-40 0 0,5 0-16 0 0,1 2-5103 0 0,-2 0-1025 0 0</inkml:trace>
  <inkml:trace contextRef="#ctx0" brushRef="#br0" timeOffset="667.59">233 101 10592 0 0,'0'0'488'0'0,"-15"6"176"0"0,-52 21 12823 0 0,66-27-13414 0 0,-1 1-1 0 0,1-1 1 0 0,0 1 0 0 0,0-1-1 0 0,0 1 1 0 0,-1 0-1 0 0,1 0 1 0 0,0-1-1 0 0,0 1 1 0 0,0 0 0 0 0,0 0-1 0 0,0 0 1 0 0,1 0-1 0 0,-1 0 1 0 0,0 0-1 0 0,0 1 1 0 0,1-1-1 0 0,-1 0 1 0 0,0 0 0 0 0,1 0-1 0 0,-1 1 1 0 0,1-1-1 0 0,0 0 1 0 0,-1 1-1 0 0,1-1 1 0 0,0 0 0 0 0,0 1-1 0 0,0-1 1 0 0,0 0-1 0 0,0 1 1 0 0,0-1-1 0 0,0 0 1 0 0,0 1 0 0 0,1-1-73 0 0,-1 1 6 0 0,1 0 1 0 0,-1 0-1 0 0,1 0 1 0 0,0 0 0 0 0,-1-1-1 0 0,1 1 1 0 0,0 0 0 0 0,0-1-1 0 0,0 1 1 0 0,1 0 0 0 0,-1-1-1 0 0,0 0 1 0 0,0 1-1 0 0,1-1 1 0 0,-1 0 0 0 0,1 1-1 0 0,-1-1 1 0 0,1 0 0 0 0,0 0-1 0 0,-1 0 1 0 0,1 0 0 0 0,0-1-1 0 0,0 1 1 0 0,0 0-7 0 0,31 6 443 0 0,-17-4-294 0 0,0 1 0 0 0,8 3-149 0 0,-20-6 28 0 0,-1 1 0 0 0,0-1 0 0 0,0 1 0 0 0,0 0 0 0 0,0-1-1 0 0,0 1 1 0 0,2 2-28 0 0,-4-3 13 0 0,0 0 1 0 0,-1 0-1 0 0,1-1 0 0 0,0 1 0 0 0,0 0 0 0 0,-1 0 0 0 0,1 0 0 0 0,-1 0 0 0 0,1 0 0 0 0,-1 0 0 0 0,1 0 0 0 0,-1 0 0 0 0,0 0 1 0 0,1 0-1 0 0,-1 0 0 0 0,0 0 0 0 0,0 1 0 0 0,0-1 0 0 0,0 0 0 0 0,0 0 0 0 0,0 0 0 0 0,0 0 0 0 0,0 0 0 0 0,0 1-13 0 0,-1 1 69 0 0,-1-1 0 0 0,1 1 0 0 0,0-1 0 0 0,-1 0 0 0 0,0 1 0 0 0,1-1-1 0 0,-1 0 1 0 0,0 0 0 0 0,0 0 0 0 0,-1 0 0 0 0,1-1 0 0 0,0 1 0 0 0,0 0-1 0 0,-1-1 1 0 0,1 0 0 0 0,-1 1 0 0 0,1-1 0 0 0,-1 0 0 0 0,0 0 0 0 0,1-1-1 0 0,-3 1-68 0 0,-6 2 44 0 0,1-1-1 0 0,0 0 0 0 0,-1 0 0 0 0,1-1 0 0 0,-5-1-43 0 0,9 0-530 0 0,0 0 770 0 0,0 0 1 0 0,0 0-1 0 0,0-1 1 0 0,0 1-1 0 0,-2-2-240 0 0,6 1-215 0 0,1 1 0 0 0,-1-1 0 0 0,1 1 0 0 0,0-1 0 0 0,-1 0 0 0 0,1 1 0 0 0,0-1 0 0 0,-1 0 0 0 0,1 0 0 0 0,-1-1 215 0 0,2 1-612 0 0,-1 1-1 0 0,0-1 1 0 0,0 0-1 0 0,1 0 1 0 0,-1 0-1 0 0,1-1 1 0 0,-1 1 0 0 0,1 0-1 0 0,-1 0 1 0 0,1 0-1 0 0,0 0 1 0 0,-1 0-1 0 0,1-1 1 0 0,0 1 612 0 0,-1-5-8918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4:31.6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67 23039 0 0,'0'0'528'0'0,"0"0"70"0"0,0 0 36 0 0,19-1 134 0 0,4 1-686 0 0,-1 2 1 0 0,21 4-83 0 0,-24-3-3122 0 0,0 1-3383 0 0,-15-3-456 0 0</inkml:trace>
  <inkml:trace contextRef="#ctx0" brushRef="#br0" timeOffset="346.765">6 120 23039 0 0,'0'1'66'0'0,"-1"-1"1"0"0,1 0-1 0 0,0 0 0 0 0,-1 0 0 0 0,1 0 0 0 0,0 0 0 0 0,0 0 0 0 0,-1 1 0 0 0,1-1 0 0 0,0 0 1 0 0,0 0-1 0 0,-1 0 0 0 0,1 1 0 0 0,0-1 0 0 0,0 0 0 0 0,0 0 0 0 0,-1 1 0 0 0,1-1 1 0 0,0 0-1 0 0,0 0 0 0 0,0 1 0 0 0,0-1 0 0 0,0 0 0 0 0,0 1 0 0 0,-1-1 0 0 0,1 0 1 0 0,0 1-1 0 0,0-1 0 0 0,0 0 0 0 0,0 0 0 0 0,0 1 0 0 0,0-1 0 0 0,0 0 0 0 0,0 1 0 0 0,0-1 1 0 0,1 0-1 0 0,-1 1 0 0 0,0-1 0 0 0,0 0-66 0 0,13 4 51 0 0,4-4 61 0 0,0 1 1 0 0,14-3-113 0 0,-14 0-425 0 0,-1 2-1 0 0,0 0 1 0 0,5 1 425 0 0,0 1-3617 0 0,-12-2-4120 0 0</inkml:trace>
  <inkml:trace contextRef="#ctx0" brushRef="#br0" timeOffset="347.765">321 1 11056 0 0,'0'0'852'0'0,"-8"13"6033"0"0,4 3-2715 0 0,1 1 0 0 0,-1 4-4170 0 0,0 35 2539 0 0,4-6-3377 0 0,4 11 838 0 0,-2-42-947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4:30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1 17047 0 0,'-3'1'1994'0'0,"-2"3"-886"0"0,3 7-385 0 0,0 1 1 0 0,1 0 0 0 0,0 0 0 0 0,1-1-1 0 0,0 1 1 0 0,1 0 0 0 0,0 0 0 0 0,1 0-724 0 0,6 29-414 0 0,9 27 414 0 0,3 10 896 0 0,-5 8-4542 0 0,-13-72 1854 0 0</inkml:trace>
  <inkml:trace contextRef="#ctx0" brushRef="#br0" timeOffset="369.696">173 214 7832 0 0,'5'-7'-408'0'0,"-4"-2"8461"0"0,-6 7-505 0 0,-5 8-6124 0 0,4 1-1110 0 0,-1 1 0 0 0,1 0 0 0 0,0 1 0 0 0,1-1 0 0 0,-2 4-314 0 0,4-6 68 0 0,0 0 0 0 0,-1 0 0 0 0,0 0 0 0 0,0-1 0 0 0,0 1 1 0 0,-1-1-1 0 0,1 0 0 0 0,-1 0 0 0 0,0-1 0 0 0,-1 0 0 0 0,1 0 1 0 0,-5 3-70 0 0,-8-1 158 0 0,15-5 6 0 0,14 1-73 0 0,-9-2-89 0 0,33 6-809 0 0,0 0-1 0 0,-1 3 1 0 0,28 10 808 0 0,-48-14-1463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4:28.5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0 367 19895 0 0,'63'-9'2996'0'0,"73"3"-1790"0"0,79 8-1206 0 0,15 1 1534 0 0,-132-6-1101 0 0,484 5 1670 0 0,-561-1-2297 0 0,22 1-264 0 0,-14 0-3300 0 0,-22-2-4911 0 0</inkml:trace>
  <inkml:trace contextRef="#ctx0" brushRef="#br0" timeOffset="950.964">24 379 18511 0 0,'0'0'26'0'0,"0"0"-1"0"0,0-1 0 0 0,0 1 1 0 0,0-1-1 0 0,0 1 0 0 0,0 0 1 0 0,0-1-1 0 0,-1 1 0 0 0,1-1 1 0 0,0 1-1 0 0,0 0 0 0 0,1-1 1 0 0,-1 1-1 0 0,0-1 0 0 0,0 1 0 0 0,0 0 1 0 0,0-1-1 0 0,0 1 0 0 0,0 0 1 0 0,0-1-1 0 0,1 1 0 0 0,-1 0 1 0 0,0-1-1 0 0,0 1 0 0 0,0 0 1 0 0,1-1-1 0 0,-1 1 0 0 0,0 0 1 0 0,1-1-1 0 0,-1 1 0 0 0,0 0 1 0 0,1 0-1 0 0,-1-1 0 0 0,0 1 0 0 0,1 0-24 0 0,0 0 113 0 0,0 0 0 0 0,0 0-1 0 0,0 0 1 0 0,0 0 0 0 0,0 1 0 0 0,0-1 0 0 0,0 0 0 0 0,0 0 0 0 0,0 1 0 0 0,0-1 0 0 0,0 1 0 0 0,-1-1 0 0 0,2 1-114 0 0,29 22 2329 0 0,-29-21-2282 0 0,41 30 530 0 0,2-2 0 0 0,27 14-577 0 0,-4-3 350 0 0,-4-2 344 0 0,-6-4-149 0 0,-2 3 0 0 0,4 6-545 0 0,-43-31 57 0 0,-2 1 0 0 0,1 0 0 0 0,-2 1 0 0 0,0 1 0 0 0,-1 0 0 0 0,0 1 0 0 0,-2 1 0 0 0,9 16-57 0 0,-17-28 22 0 0,0 1 0 0 0,0-1 0 0 0,-1 1-1 0 0,0 0 1 0 0,-1-1 0 0 0,0 1 0 0 0,0 0 0 0 0,0 0 0 0 0,-1 0-1 0 0,0 0 1 0 0,0 0 0 0 0,0 1-22 0 0,-2 2 42 0 0,0 0 1 0 0,0 0-1 0 0,-1 1 0 0 0,0-1 1 0 0,-1-1-1 0 0,0 1 0 0 0,-4 5-42 0 0,-8 13 119 0 0,-2-1-1 0 0,-1 0 1 0 0,-2-2-1 0 0,-15 16-118 0 0,-30 28 331 0 0,-4-2-1 0 0,-2-3 1 0 0,-26 14-331 0 0,72-58 70 0 0,-2 0 83 0 0,1 2-1 0 0,0 1 1 0 0,2 1-1 0 0,-6 8-152 0 0,27-27-5 0 0,1 0-1 0 0,-1 0 1 0 0,1 0-1 0 0,0 0 1 0 0,1 1-1 0 0,-1-1 0 0 0,1 1 1 0 0,0 0-1 0 0,0 0 1 0 0,1-1-1 0 0,-1 6 6 0 0,1-9-2 0 0,1 0-1 0 0,0 1 0 0 0,0-1 0 0 0,0 1 1 0 0,0-1-1 0 0,1 1 0 0 0,-1-1 0 0 0,0 1 0 0 0,1-1 1 0 0,0 0-1 0 0,0 1 0 0 0,0-1 0 0 0,0 0 0 0 0,0 1 1 0 0,0-1-1 0 0,0 0 0 0 0,1 0 0 0 0,-1 0 1 0 0,1 0-1 0 0,-1 0 0 0 0,1-1 0 0 0,0 1 0 0 0,0 0 1 0 0,0-1-1 0 0,0 1 0 0 0,0-1 0 0 0,0 0 1 0 0,0 0-1 0 0,1 1 3 0 0,5 1-8 0 0,0 0 0 0 0,0 0-1 0 0,0-1 1 0 0,0 0 0 0 0,0-1 0 0 0,0 0 0 0 0,5 0 8 0 0,17 1-62 0 0,14-3 62 0 0,-7 0-12 0 0,499 18 740 0 0,-170-3-320 0 0,-333-13-391 0 0,82 2 510 0 0,16 7-527 0 0,-52 5 1212 0 0,-79-15-1207 0 0,0 0 0 0 0,0-1 1 0 0,1 1-1 0 0,-1 0 0 0 0,0 0 0 0 0,0-1 0 0 0,0 1 0 0 0,0 0 1 0 0,1 0-1 0 0,-1-1 0 0 0,0 1 0 0 0,0 0 0 0 0,0-1 1 0 0,0 1-1 0 0,0 0 0 0 0,0 0 0 0 0,0-1 0 0 0,0 1 0 0 0,0 0 1 0 0,0-1-1 0 0,0 1 0 0 0,0 0 0 0 0,0-1 0 0 0,0 1 1 0 0,0 0-1 0 0,0-1 0 0 0,0 1 0 0 0,0 0 0 0 0,0 0 0 0 0,-1-1 1 0 0,1 1-1 0 0,0 0 0 0 0,0 0 0 0 0,0-1-5 0 0,-6-17 219 0 0,4 11-170 0 0,-47-223-4145 0 0,40 180 3347 0 0,4 27-750 0 0</inkml:trace>
  <inkml:trace contextRef="#ctx0" brushRef="#br0" timeOffset="1501.371">1389 384 19063 0 0,'0'0'432'0'0,"0"0"66"0"0,0 0 23 0 0,0 0-60 0 0,3 3 1512 0 0,3 6-624 0 0,-2 10-1250 0 0,0 1 0 0 0,-1-1 1 0 0,-1 1-1 0 0,0 8-99 0 0,1 12-1408 0 0,-1-22 721 0 0</inkml:trace>
  <inkml:trace contextRef="#ctx0" brushRef="#br0" timeOffset="6560.874">651 16 11520 0 0,'0'0'886'0'0,"0"0"-375"0"0,0 0 589 0 0,0 0 315 0 0,1 4 2484 0 0,2 7-2167 0 0,5 23-569 0 0,-1 1 0 0 0,-1 15-1163 0 0,-3-15 362 0 0,-1 11-362 0 0,-6-135 2790 0 0,4 83-2769 0 0,0-13-43 0 0,2 0 0 0 0,1-11 22 0 0,-2 25 36 0 0,0 0-1 0 0,1 0 1 0 0,-1 0-1 0 0,1 1 0 0 0,0-1 1 0 0,0 0-1 0 0,0 1 1 0 0,1-1-1 0 0,-1 1 0 0 0,1 0 1 0 0,0 0-1 0 0,1-1-35 0 0,-4 5 25 0 0,1-1 0 0 0,-1 1-1 0 0,1-1 1 0 0,-1 1 0 0 0,1-1-1 0 0,-1 1 1 0 0,1-1 0 0 0,0 1 0 0 0,-1-1-1 0 0,1 1 1 0 0,-1 0 0 0 0,1-1-1 0 0,0 1 1 0 0,0 0 0 0 0,-1 0 0 0 0,1-1-1 0 0,0 1 1 0 0,-1 0 0 0 0,1 0-1 0 0,0 0 1 0 0,0 0 0 0 0,-1 0-1 0 0,1 0 1 0 0,0 0 0 0 0,0 0 0 0 0,-1 0-1 0 0,1 1 1 0 0,0-1-25 0 0,1 1 20 0 0,-1 0 1 0 0,0-1-1 0 0,1 1 1 0 0,-1 0-1 0 0,0 1 1 0 0,0-1-1 0 0,0 0 0 0 0,0 0 1 0 0,0 0-1 0 0,0 1 1 0 0,0-1-1 0 0,0 0 0 0 0,0 2-20 0 0,2 4 40 0 0,0 0-1 0 0,0 1 0 0 0,0 0 1 0 0,0 7-40 0 0,8 58 145 0 0,-9-50-82 0 0,2-1 0 0 0,0 1 0 0 0,1-1 0 0 0,2 0-63 0 0,-7-20-63 0 0,1 0 0 0 0,-1-1-1 0 0,1 1 1 0 0,0 0 0 0 0,0-1-1 0 0,0 1 1 0 0,0-1 0 0 0,0 1-1 0 0,0-1 1 0 0,0 1 0 0 0,1-1 0 0 0,-1 0-1 0 0,0 0 1 0 0,1 0 0 0 0,-1 0-1 0 0,1 0 1 0 0,-1 0 0 0 0,1 0-1 0 0,-1 0 1 0 0,1 0 0 0 0,0 0 63 0 0,9 1-1495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4:42.4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219 72 14744 0 0,'-7'-17'3778'0'0,"7"17"-3715"0"0,0 0 0 0 0,0 0 1 0 0,0 0-1 0 0,0 0 0 0 0,0 0 1 0 0,0 0-1 0 0,0 0 0 0 0,0 0 1 0 0,0 0-1 0 0,-1 0 1 0 0,1 0-1 0 0,0 0 0 0 0,0 0 1 0 0,0-1-1 0 0,0 1 0 0 0,0 0 1 0 0,0 0-1 0 0,0 0 0 0 0,0 0 1 0 0,-1 0-1 0 0,1 0 0 0 0,0 0 1 0 0,0 0-1 0 0,0 0 0 0 0,0 0 1 0 0,0 0-1 0 0,0 0 0 0 0,0 0 1 0 0,0 1-1 0 0,0-1 1 0 0,-1 0-1 0 0,1 0 0 0 0,0 0 1 0 0,0 0-1 0 0,0 0 0 0 0,0 0 1 0 0,0 0-1 0 0,0 0 0 0 0,0 0 1 0 0,0 0-1 0 0,0 0 0 0 0,0 0 1 0 0,0 0-1 0 0,-1 0 0 0 0,1 1-63 0 0,-3 9 1602 0 0,-1 14-910 0 0,1-1 0 0 0,2 0 0 0 0,0 1 0 0 0,2 12-692 0 0,0-11 140 0 0,-1 1 0 0 0,-2-1 0 0 0,-2 16-140 0 0,3-36 58 0 0,0 0 1 0 0,0 0 0 0 0,-1-1-1 0 0,0 1 1 0 0,1 0-1 0 0,-2-1 1 0 0,1 1-1 0 0,0-1 1 0 0,-1 0-1 0 0,0 1-58 0 0,1-3 32 0 0,1-1 0 0 0,0 1 0 0 0,-1-1-1 0 0,1 0 1 0 0,-1 1 0 0 0,1-1 0 0 0,-1 0-1 0 0,0 0 1 0 0,1 0 0 0 0,-1 0-1 0 0,0-1 1 0 0,0 1 0 0 0,0 0 0 0 0,1-1-1 0 0,-1 1 1 0 0,0-1 0 0 0,0 1 0 0 0,0-1-1 0 0,0 0 1 0 0,0 0 0 0 0,0 0 0 0 0,0 0-1 0 0,0 0 1 0 0,0-1 0 0 0,0 1-1 0 0,-2-1-31 0 0,-1-1-26 0 0,-1 0-1 0 0,1-1 0 0 0,0 1 0 0 0,0-1 0 0 0,0-1 0 0 0,0 1 0 0 0,0 0 0 0 0,0-1 0 0 0,1 0 0 0 0,0 0 0 0 0,0-1 0 0 0,0 1 0 0 0,0-1 0 0 0,1 0 0 0 0,0 0 0 0 0,0 0 0 0 0,0 0 0 0 0,-2-5 27 0 0,-2-6-165 0 0,0-1 1 0 0,2 0-1 0 0,-1 0 0 0 0,2-1 0 0 0,-1-10 165 0 0,4 22 68 0 0,0 0 0 0 0,0 1-1 0 0,1-1 1 0 0,-1 0 0 0 0,2 0 0 0 0,-1 1-1 0 0,1-1 1 0 0,0-5-68 0 0,0 9 75 0 0,0-1-1 0 0,0 1 1 0 0,0-1 0 0 0,1 1-1 0 0,-1-1 1 0 0,0 1-1 0 0,1 0 1 0 0,0 0 0 0 0,0 0-1 0 0,-1 0 1 0 0,1 0 0 0 0,0 0-1 0 0,1 0 1 0 0,-1 1 0 0 0,0-1-1 0 0,0 0 1 0 0,1 1 0 0 0,-1 0-1 0 0,1-1-74 0 0,27-11 461 0 0,0 1 0 0 0,1 1 0 0 0,0 2-1 0 0,0 1 1 0 0,17-1-461 0 0,48-5-1435 0 0,17 4 1435 0 0,-59 6-1714 0 0,-40 3-8161 0 0</inkml:trace>
  <inkml:trace contextRef="#ctx0" brushRef="#br0" timeOffset="433.35">356 230 18743 0 0,'0'0'860'0'0,"0"0"-21"0"0,0 1-680 0 0,0 0 0 0 0,0 0-1 0 0,0 0 1 0 0,0 0 0 0 0,0 0 0 0 0,0 1-1 0 0,0-1 1 0 0,1 0 0 0 0,-1 0-1 0 0,0 0 1 0 0,1 0 0 0 0,-1 0 0 0 0,1 0-1 0 0,-1 0 1 0 0,1 0 0 0 0,0 0 0 0 0,-1 0-1 0 0,1 0-158 0 0,1 1 394 0 0,3 11 9 0 0,0-1-1 0 0,-1 1 1 0 0,-1 0 0 0 0,1 0 0 0 0,-2 0 0 0 0,0 0 0 0 0,-1 0 0 0 0,0 6-403 0 0,0 26-547 0 0,-6 37 547 0 0,4-76-1314 0 0,1-2-430 0 0</inkml:trace>
  <inkml:trace contextRef="#ctx0" brushRef="#br0" timeOffset="784.262">503 306 22343 0 0,'0'0'506'0'0,"0"0"71"0"0,0 0 34 0 0,0 0-62 0 0,-7 12 2026 0 0,-2 5-1900 0 0,-1-2 1 0 0,-6 9-676 0 0,13-20 12 0 0,0 0 1 0 0,-1 0 0 0 0,1-1-1 0 0,-1 1 1 0 0,1-1-1 0 0,-1 0 1 0 0,0 0 0 0 0,0 0-1 0 0,0-1 1 0 0,-1 1 0 0 0,1-1-1 0 0,-2 0-12 0 0,-9-1 369 0 0,8-1 262 0 0,6 0-375 0 0,1 0-27 0 0,0 0-110 0 0,0 0-44 0 0,15 6 65 0 0,33 20-217 0 0,112 56-576 0 0,-149-76-241 0 0,-3-1-53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4:45.43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1 160 16184 0 0,'0'-5'242'0'0,"-1"0"1"0"0,1 0-1 0 0,1 0 1 0 0,-1-1-1 0 0,1 1 1 0 0,-1 0 0 0 0,1 0-1 0 0,1 0 1 0 0,-1 0-1 0 0,1 0 1 0 0,0 1 0 0 0,0-1-1 0 0,0 0 1 0 0,1 1-1 0 0,0-1 1 0 0,0 0-243 0 0,9-10 1254 0 0,0 0 1 0 0,1 0-1 0 0,10-8-1254 0 0,-17 16 399 0 0,-5 7-160 0 0,-3 13 356 0 0,-2 6-583 0 0,-8 40 590 0 0,-3 56-602 0 0,14-97 64 0 0,1 1-1 0 0,0-1 1 0 0,1 0-1 0 0,1 0 1 0 0,1 0-1 0 0,0 0 1 0 0,1 0-1 0 0,5 9-63 0 0,-7-19 37 0 0,1-1 0 0 0,0 0 1 0 0,1 0-1 0 0,0 0 0 0 0,0 0 0 0 0,1-1 0 0 0,-1 0 0 0 0,1 1 0 0 0,2 0-37 0 0,-5-6 14 0 0,0 1 0 0 0,0 0 0 0 0,0-1 0 0 0,0 1 0 0 0,0-1-1 0 0,0 1 1 0 0,0-1 0 0 0,1 0 0 0 0,-1 0 0 0 0,0 0 0 0 0,1 0 0 0 0,-1-1-1 0 0,1 1 1 0 0,-1-1 0 0 0,1 1 0 0 0,0-1 0 0 0,-1 0 0 0 0,1 0 0 0 0,-1 0-1 0 0,1 0 1 0 0,-1 0 0 0 0,1-1 0 0 0,0 1 0 0 0,-1-1 0 0 0,1 0 0 0 0,-1 0-1 0 0,0 0 1 0 0,1 0 0 0 0,0 0-14 0 0,3-3 78 0 0,0 0-1 0 0,0 0 1 0 0,0-1 0 0 0,-1 1-1 0 0,1-1 1 0 0,-1-1 0 0 0,0 1-1 0 0,-1-1 1 0 0,0 1-1 0 0,1-1 1 0 0,-2-1 0 0 0,1 1-1 0 0,-1-1 1 0 0,0 1 0 0 0,1-3-78 0 0,2-8 42 0 0,0-1 1 0 0,-2 0 0 0 0,1 1 0 0 0,-2-1 0 0 0,0-11-43 0 0,-1-2 104 0 0,-1-1-1 0 0,-2 1 1 0 0,-1-1 0 0 0,-2 1-1 0 0,-7-30-103 0 0,12 69 107 0 0,0-1-1 0 0,-1 1 1 0 0,-1 7-107 0 0,0 12 2 0 0,4 72 197 0 0,0 32 348 0 0,8 13-547 0 0,-4-111 94 0 0,-6-31-317 0 0,-1 0 0 0 0,1 0 0 0 0,0 1 0 0 0,1-1 0 0 0,-1 0 0 0 0,0 0 0 0 0,0 0 0 0 0,1 0 0 0 0,0 0 0 0 0,-1-1 0 0 0,1 1 0 0 0,1 1 223 0 0,1-1-1007 0 0</inkml:trace>
  <inkml:trace contextRef="#ctx0" brushRef="#br0" timeOffset="1733.186">465 421 6912 0 0,'0'0'314'0'0,"0"0"-6"0"0,0 0 214 0 0,0 0 1630 0 0,0 0 736 0 0,0 0 148 0 0,0 0-213 0 0,0 0-1019 0 0,0 0-445 0 0,-1 3 2069 0 0,-4 10-2012 0 0,2-2-1037 0 0,1 0 1 0 0,0 0-1 0 0,1 0 1 0 0,0 0 0 0 0,1 0-1 0 0,0 7-379 0 0,0-16 9 0 0,0-1 1 0 0,0 0-1 0 0,0 0 0 0 0,1 0 0 0 0,-1 1 0 0 0,0-1 0 0 0,1 0 1 0 0,-1 0-1 0 0,1 0 0 0 0,-1 1 0 0 0,1-1 0 0 0,-1 0 1 0 0,1 0-1 0 0,0 0 0 0 0,-1 0 0 0 0,1 0 0 0 0,0 0 1 0 0,0-1-1 0 0,0 1 0 0 0,0 0 0 0 0,0 0 0 0 0,0 0 1 0 0,0-1-1 0 0,0 1 0 0 0,0-1 0 0 0,0 1 0 0 0,0-1 1 0 0,1 1-1 0 0,-1-1 0 0 0,0 0 0 0 0,0 1 0 0 0,0-1 1 0 0,1 0-1 0 0,-1 0 0 0 0,0 0 0 0 0,0 0 0 0 0,1 0 1 0 0,-1 0-1 0 0,0 0 0 0 0,1-1-9 0 0,8-3-3160 0 0,-1-5-3478 0 0,-7 4-1899 0 0</inkml:trace>
  <inkml:trace contextRef="#ctx0" brushRef="#br0" timeOffset="2096.934">449 333 22255 0 0,'-3'-2'992'0'0,"3"2"192"0"0,0 0-944 0 0,0 0-240 0 0,-2-2 0 0 0,0 2 0 0 0,2 0 248 0 0,0 0 0 0 0,0 0 0 0 0,0 0 0 0 0,0 0-104 0 0,0 0-16 0 0,0 0-8 0 0,2 1-10535 0 0</inkml:trace>
  <inkml:trace contextRef="#ctx0" brushRef="#br0" timeOffset="2457.208">601 296 14744 0 0,'3'7'880'0'0,"0"1"-1"0"0,-1 0 1 0 0,0-1 0 0 0,0 1 0 0 0,-1 0 0 0 0,0 0 0 0 0,0 0 0 0 0,-1 2-880 0 0,2 28 6384 0 0,-2 9-6384 0 0,-3-2 54 0 0,1-24-24 0 0,1-1-1 0 0,1 1 1 0 0,1 6-30 0 0,-1-25-91 0 0,5 16-3201 0 0,-4-17 1540 0 0</inkml:trace>
  <inkml:trace contextRef="#ctx0" brushRef="#br0" timeOffset="2834.91">735 410 20239 0 0,'6'8'3099'0'0,"-7"-4"-2909"0"0,-1 0 0 0 0,1-1 0 0 0,-1 1 0 0 0,1 0 0 0 0,-1-1 0 0 0,0 1 0 0 0,-1-1 0 0 0,1 0 0 0 0,0 0 0 0 0,-1 0 0 0 0,0 0 0 0 0,0 0 0 0 0,0 0 0 0 0,0-1 0 0 0,0 0 0 0 0,0 1 1 0 0,-1-1-1 0 0,-2 1-190 0 0,-3 1 323 0 0,0 0 0 0 0,-1 0 0 0 0,0-1 0 0 0,1-1 1 0 0,-1 0-1 0 0,-8 1-323 0 0,18-3 4 0 0,0 0 1 0 0,0 0-1 0 0,0 0 1 0 0,0 0-1 0 0,0 0 1 0 0,0 0-1 0 0,0 0 0 0 0,0 0 1 0 0,0 0-1 0 0,0 1 1 0 0,0-1-1 0 0,0 0 1 0 0,0 0-1 0 0,0 0 1 0 0,0 0-1 0 0,0 0 1 0 0,0 0-1 0 0,0 0 1 0 0,0 0-1 0 0,0 0 0 0 0,1 0 1 0 0,-1 0-1 0 0,0 0 1 0 0,0 0-1 0 0,0 0 1 0 0,0 0-1 0 0,0 0 1 0 0,0 0-1 0 0,0 0 1 0 0,0 0-1 0 0,0 0 1 0 0,0 0-1 0 0,0 0 0 0 0,0 0 1 0 0,0 1-1 0 0,0-1 1 0 0,0 0-1 0 0,0 0 1 0 0,-1 0-1 0 0,1 0 1 0 0,0 0-1 0 0,0 0 1 0 0,0 0-1 0 0,0 0 1 0 0,0 0-1 0 0,0 0 0 0 0,0 0 1 0 0,0 0-1 0 0,0 0 1 0 0,0 0-1 0 0,0 0 1 0 0,0 0-1 0 0,0 0 1 0 0,0 0-1 0 0,0 0 1 0 0,0 0-1 0 0,0 0 1 0 0,0 0-1 0 0,0 0 0 0 0,0 0 1 0 0,0 0-1 0 0,0 0 1 0 0,0 0-1 0 0,0 0 1 0 0,0 0-1 0 0,-1 0-4 0 0,7 4 128 0 0,7 1 7 0 0,9 3-62 0 0,-8-4 61 0 0,0 1 1 0 0,0 0-1 0 0,0 1 0 0 0,-1 0 0 0 0,0 1 0 0 0,0 1 0 0 0,-1 0 0 0 0,0 1 0 0 0,0 0-134 0 0,8 11-3812 0 0,-17-16-5872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4:52.76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1 138 14224 0 0,'1'-11'892'0'0,"0"0"1"0"0,1 0-1 0 0,1 1 1 0 0,0-1 0 0 0,0 1-1 0 0,3-5-892 0 0,3-12 3716 0 0,4-4-973 0 0,-13 30-2624 0 0,0 1-30 0 0,5 13 72 0 0,-2 9-201 0 0,-2 1 0 0 0,0-1 0 0 0,-1 19 40 0 0,-1 5-21 0 0,2-20 47 0 0,0 40 72 0 0,4 8-98 0 0,-3-55 52 0 0,1 1-1 0 0,1-1 1 0 0,0 0-1 0 0,2 0 1 0 0,0-1-1 0 0,1 2-51 0 0,-4-15 34 0 0,-1 0 0 0 0,1 0 1 0 0,0 0-1 0 0,0-1 0 0 0,0 1 0 0 0,0-1 0 0 0,1 0 0 0 0,0 1 0 0 0,0-2 1 0 0,3 3-35 0 0,-5-4 22 0 0,-1-1 0 0 0,1 0 0 0 0,0 0 0 0 0,0 0 1 0 0,0 0-1 0 0,0 0 0 0 0,1 0 0 0 0,-1-1 1 0 0,0 1-1 0 0,0-1 0 0 0,0 1 0 0 0,1-1 0 0 0,-1 0 1 0 0,0 0-1 0 0,0 0 0 0 0,1 0 0 0 0,-1 0 1 0 0,0-1-1 0 0,0 1 0 0 0,0-1 0 0 0,1 1 0 0 0,-1-1 1 0 0,0 0-1 0 0,0 0 0 0 0,0 0 0 0 0,0 0 1 0 0,0 0-24 0 0,6-4 101 0 0,-1 0-1 0 0,0-1 0 0 0,0 0 0 0 0,0 0 1 0 0,-1-1-1 0 0,0 0 0 0 0,0 0 0 0 0,-1 0 1 0 0,0 0-1 0 0,0-1 0 0 0,-1 0 0 0 0,0 0 0 0 0,0 0 1 0 0,-1-1-1 0 0,0 1 0 0 0,0-1 0 0 0,1-7-99 0 0,-1-4 137 0 0,1 0 0 0 0,-2 0 0 0 0,-1 0 0 0 0,0 0 0 0 0,-2 0 0 0 0,0 0 0 0 0,-3-10-137 0 0,-1 1 113 0 0,-2 1-1 0 0,-1 0 1 0 0,-5-11-113 0 0,11 35 16 0 0,0 1-154 0 0,0-3-30 0 0,2 5-3031 0 0,1 1 1431 0 0</inkml:trace>
  <inkml:trace contextRef="#ctx0" brushRef="#br0" timeOffset="489.853">366 283 13360 0 0,'0'0'167'0'0,"0"0"1"0"0,0 0-1 0 0,0 0 1 0 0,0 1 0 0 0,0-1-1 0 0,0 0 1 0 0,0 0-1 0 0,0 0 1 0 0,0 0 0 0 0,0 1-1 0 0,0-1 1 0 0,0 0-1 0 0,0 0 1 0 0,0 0 0 0 0,0 0-1 0 0,0 0 1 0 0,0 1 0 0 0,0-1-1 0 0,0 0 1 0 0,0 0-1 0 0,0 0 1 0 0,0 0 0 0 0,0 0-1 0 0,1 1 1 0 0,-1-1-1 0 0,0 0 1 0 0,0 0 0 0 0,0 0-1 0 0,0 0 1 0 0,0 0-1 0 0,0 0 1 0 0,0 1 0 0 0,1-1-1 0 0,-1 0 1 0 0,0 0-1 0 0,0 0 1 0 0,0 0 0 0 0,0 0-1 0 0,0 0 1 0 0,1 0 0 0 0,-1 0-1 0 0,0 0 1 0 0,0 0-1 0 0,0 0 1 0 0,0 0 0 0 0,1 0-1 0 0,-1 0 1 0 0,0 0-1 0 0,0 0 1 0 0,0 0 0 0 0,0 0-1 0 0,1 0 1 0 0,-1 0-1 0 0,0 0 1 0 0,0 0 0 0 0,0 0-1 0 0,0 0 1 0 0,0 0-1 0 0,1 0 1 0 0,-1-1 0 0 0,0 1-1 0 0,0 0 1 0 0,0 0 0 0 0,0 0-1 0 0,0 0 1 0 0,0 0-1 0 0,0 0 1 0 0,1 0 0 0 0,-1-1-1 0 0,0 1-167 0 0,0 5-983 0 0,2 38 3229 0 0,-2 38-2246 0 0,-1-66-603 0 0,0 40 1530 0 0,4-37-3506 0 0,1-2-3403 0 0,-3-14-1808 0 0</inkml:trace>
  <inkml:trace contextRef="#ctx0" brushRef="#br0" timeOffset="841.62">467 377 20615 0 0,'0'0'120'0'0,"1"0"-1"0"0,-1 0 1 0 0,0-1-1 0 0,0 1 0 0 0,0 0 1 0 0,0 0-1 0 0,0-1 1 0 0,0 1-1 0 0,0 0 0 0 0,0 0 1 0 0,0-1-1 0 0,0 1 1 0 0,0 0-1 0 0,0-1 0 0 0,0 1 1 0 0,0 0-1 0 0,0 0 1 0 0,0-1-1 0 0,0 1 0 0 0,0 0 1 0 0,0 0-1 0 0,-1-1 0 0 0,1 1 1 0 0,0 0-1 0 0,0 0 1 0 0,0 0-1 0 0,0-1 0 0 0,0 1 1 0 0,-1 0-1 0 0,1 0 1 0 0,0 0-1 0 0,0-1 0 0 0,-1 1-119 0 0,-7 4 1667 0 0,-14 17-1495 0 0,17-16-23 0 0,2-2-107 0 0,-1 0 0 0 0,0 0-1 0 0,1-1 1 0 0,-1 0 0 0 0,-1 0 0 0 0,1 0 0 0 0,0 0-1 0 0,0 0 1 0 0,-2-1-42 0 0,-24 12 1376 0 0,30-12-1374 0 0,-1-1-1 0 0,1 0 1 0 0,0 0-1 0 0,0 1 1 0 0,-1-1-1 0 0,1 0 1 0 0,0 0-1 0 0,0 1 1 0 0,0-1-1 0 0,-1 0 1 0 0,1 1-1 0 0,0-1 1 0 0,0 0-1 0 0,0 0 1 0 0,0 1-1 0 0,0-1 1 0 0,0 0-1 0 0,0 1 1 0 0,0-1-1 0 0,0 0 1 0 0,0 1 0 0 0,0-1-1 0 0,0 0 1 0 0,0 1-1 0 0,0-1 1 0 0,0 0-1 0 0,0 1 1 0 0,0-1-1 0 0,0 0 1 0 0,0 1-1 0 0,0-1 1 0 0,1 0-1 0 0,-1 0 1 0 0,0 1-1 0 0,0-1 1 0 0,0 0-1 0 0,1 1 1 0 0,-1-1-1 0 0,0 0 1 0 0,0 0-1 0 0,0 0 1 0 0,1 1-1 0 0,-1-1 1 0 0,0 0-1 0 0,1 0 1 0 0,-1 0-1 0 0,0 1 1 0 0,0-1 0 0 0,1 0-1 0 0,-1 0 1 0 0,0 0-3 0 0,18 11 67 0 0,-16-11-65 0 0,16 8-594 0 0,1-1 1 0 0,0-1-1 0 0,1 0 1 0 0,-1-2-1 0 0,1 0 0 0 0,5-1 593 0 0,-11-1-9019 0 0</inkml:trace>
  <inkml:trace contextRef="#ctx0" brushRef="#br0" timeOffset="4227.817">656 389 18431 0 0,'-2'1'178'0'0,"1"-1"0"0"0,0 1-1 0 0,0-1 1 0 0,0 1 0 0 0,0 0 0 0 0,-1-1-1 0 0,1 1 1 0 0,0 0 0 0 0,0 0-1 0 0,0 0 1 0 0,1 0 0 0 0,-1 0-1 0 0,0 0 1 0 0,0 0 0 0 0,0 0-1 0 0,1 1 1 0 0,-1-1 0 0 0,1 0-1 0 0,-1 0 1 0 0,1 0 0 0 0,-1 1-1 0 0,1-1 1 0 0,0 0 0 0 0,-1 1-1 0 0,1-1 1 0 0,0 0 0 0 0,0 1 0 0 0,0-1-1 0 0,0 0 1 0 0,0 1 0 0 0,0-1-1 0 0,1 1-177 0 0,0 8 1154 0 0,1 0-1 0 0,-1 0 0 0 0,2-1 1 0 0,1 3-1154 0 0,-1 1-417 0 0,2 7 533 0 0,2 7 291 0 0,0 1 0 0 0,-2 0 0 0 0,-2 0 0 0 0,0 5-407 0 0,-3-25 70 0 0,1-1-1 0 0,-2 0 1 0 0,1 0 0 0 0,-1 0-1 0 0,0 1 1 0 0,-1-1 0 0 0,1 0-1 0 0,-2 0 1 0 0,1-1 0 0 0,-1 1-1 0 0,0 0 1 0 0,0-1 0 0 0,0 0 0 0 0,-1 0-1 0 0,0 0 1 0 0,-1 0 0 0 0,1 0-1 0 0,-5 3-69 0 0,6-6 36 0 0,1-1 0 0 0,-1 1 0 0 0,0-1 0 0 0,0 0-1 0 0,0 0 1 0 0,-1-1 0 0 0,1 1 0 0 0,0 0 0 0 0,0-1-1 0 0,-1 0 1 0 0,1 0 0 0 0,-1 0 0 0 0,0 0-1 0 0,1-1 1 0 0,-1 1 0 0 0,1-1 0 0 0,-1 0 0 0 0,0 0-1 0 0,1 0 1 0 0,-1-1 0 0 0,1 1 0 0 0,-1-1 0 0 0,0 0-1 0 0,1 0 1 0 0,-1 0 0 0 0,1 0 0 0 0,0-1 0 0 0,-1 1-1 0 0,1-1 1 0 0,0 0-36 0 0,-1-1-93 0 0,0 1-1 0 0,1-1 1 0 0,0 0-1 0 0,0 0 1 0 0,0 0-1 0 0,0 0 1 0 0,0 0-1 0 0,0-1 1 0 0,1 1 0 0 0,0-1-1 0 0,-2-2 94 0 0,2 2-385 0 0,1 0-1 0 0,-1 0 1 0 0,1 0-1 0 0,0 0 1 0 0,0 0-1 0 0,0 0 1 0 0,1-1-1 0 0,-1 1 1 0 0,1 0-1 0 0,0 0 1 0 0,0 0 0 0 0,1-5 385 0 0,1-3-6708 0 0,1-1-1933 0 0</inkml:trace>
  <inkml:trace contextRef="#ctx0" brushRef="#br0" timeOffset="4589.991">636 252 23671 0 0,'2'-6'3193'0'0,"-1"5"1099"0"0,4 0-5879 0 0,-5 1 1130 0 0,6-1-1096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5:01.8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18399 0 0,'0'0'408'0'0,"0"0"80"0"0,0 0 24 0 0,0 0 0 0 0,0 0-416 0 0,0 0-96 0 0,5 5 0 0 0,4 1 0 0 0,-3-1 0 0 0,0-3 0 0 0,6 4 0 0 0,-3-3 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16.745"/>
    </inkml:context>
    <inkml:brush xml:id="br0">
      <inkml:brushProperty name="width" value="0.05" units="cm"/>
      <inkml:brushProperty name="height" value="0.05" units="cm"/>
      <inkml:brushProperty name="color" value="#004F8B"/>
    </inkml:brush>
    <inkml:brush xml:id="br1">
      <inkml:brushProperty name="width" value="0.05" units="cm"/>
      <inkml:brushProperty name="height" value="0.05" units="cm"/>
      <inkml:brushProperty name="color" value="#E71224"/>
    </inkml:brush>
    <inkml:brush xml:id="br2">
      <inkml:brushProperty name="width" value="0.05" units="cm"/>
      <inkml:brushProperty name="height" value="0.05" units="cm"/>
      <inkml:brushProperty name="color" value="#F6630D"/>
    </inkml:brush>
    <inkml:brush xml:id="br3">
      <inkml:brushProperty name="width" value="0.05" units="cm"/>
      <inkml:brushProperty name="height" value="0.05" units="cm"/>
      <inkml:brushProperty name="color" value="#FFC114"/>
    </inkml:brush>
    <inkml:brush xml:id="br4">
      <inkml:brushProperty name="width" value="0.025" units="cm"/>
      <inkml:brushProperty name="height" value="0.025" units="cm"/>
      <inkml:brushProperty name="color" value="#004F8B"/>
    </inkml:brush>
    <inkml:brush xml:id="br5">
      <inkml:brushProperty name="width" value="0.025" units="cm"/>
      <inkml:brushProperty name="height" value="0.025" units="cm"/>
      <inkml:brushProperty name="color" value="#008C3A"/>
    </inkml:brush>
    <inkml:brush xml:id="br6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2263 17047 0 0,'0'6'2165'0'0,"1"1"0"0"0,0-1 0 0 0,1 1-2165 0 0,11 47 33 0 0,-11-46 383 0 0,5 15-296 0 0,7 33 42 0 0,-13-48-110 0 0,1 1 0 0 0,-1 0 0 0 0,-1 0 0 0 0,0 0 0 0 0,0 1-52 0 0,0-8 20 0 0,0-1 0 0 0,0 0 1 0 0,0 0-1 0 0,0 0 1 0 0,-1 1-1 0 0,1-1 1 0 0,0 0-1 0 0,-1 0 1 0 0,1 0-1 0 0,-1 0 0 0 0,1 1 1 0 0,-1-1-1 0 0,1 0 1 0 0,-1 0-1 0 0,0 1-20 0 0,0-2 10 0 0,1 0-1 0 0,0 0 1 0 0,0 0 0 0 0,0 0-1 0 0,0 0 1 0 0,-1 0-1 0 0,1 0 1 0 0,0 0-1 0 0,0 0 1 0 0,0 0 0 0 0,0 0-1 0 0,-1 0 1 0 0,1 0-1 0 0,0 0 1 0 0,0 0 0 0 0,0 0-1 0 0,-1 0 1 0 0,1 0-1 0 0,0 0 1 0 0,0 0-1 0 0,0 0 1 0 0,0 0 0 0 0,0-1-1 0 0,-1 1 1 0 0,1 0-1 0 0,0 0 1 0 0,0 0-1 0 0,0 0 1 0 0,0 0 0 0 0,0 0-1 0 0,-1 0 1 0 0,1-1-1 0 0,0 1 1 0 0,0 0 0 0 0,0 0-1 0 0,0 0 1 0 0,0 0-1 0 0,0 0 1 0 0,0-1-10 0 0,-4-5 150 0 0,4 6-135 0 0,-2-5 75 0 0,1-1 0 0 0,-1 1 0 0 0,1 0 0 0 0,1 0 1 0 0,-1-1-1 0 0,0-4-90 0 0,1-2 3 0 0,-4-58-222 0 0,4 54 341 0 0,0 5 0 0 0,0-1 1 0 0,1 1 0 0 0,1-9-123 0 0,-1 15 146 0 0,0 0 1 0 0,0 0-1 0 0,1 1 1 0 0,0-1-1 0 0,0 0 1 0 0,0 1-1 0 0,0-1 1 0 0,0 1-1 0 0,3-4-146 0 0,-4 7 49 0 0,0 0 0 0 0,0 0-1 0 0,-1 0 1 0 0,1 0 0 0 0,0 1 0 0 0,0-1-1 0 0,0 0 1 0 0,0 0 0 0 0,0 0 0 0 0,0 1-1 0 0,0-1 1 0 0,0 0 0 0 0,0 1 0 0 0,1-1-1 0 0,-1 1 1 0 0,0 0 0 0 0,0-1 0 0 0,0 1-1 0 0,1 0 1 0 0,-1 0 0 0 0,0 0 0 0 0,0-1 0 0 0,1 1-1 0 0,-1 1 1 0 0,0-1 0 0 0,0 0 0 0 0,1 0-1 0 0,-1 0 1 0 0,0 1 0 0 0,0-1 0 0 0,0 0-1 0 0,1 1 1 0 0,-1-1 0 0 0,0 1 0 0 0,1 0-49 0 0,1 1 10 0 0,0 0 0 0 0,-1 0 1 0 0,1 1-1 0 0,-1-1 1 0 0,1 1-1 0 0,-1-1 1 0 0,0 1-1 0 0,0 0 1 0 0,0 0-1 0 0,0 0 1 0 0,0 0-1 0 0,0 1-10 0 0,8 22 28 0 0,-2 0 0 0 0,0 0 0 0 0,-2 0 0 0 0,-1 1 0 0 0,1 13-28 0 0,-5-26 157 0 0,-1-13-85 0 0,-1-2-9 0 0,1-7-7 0 0,-1-27-56 0 0,3-13 0 0 0,0 8 0 0 0,-1 25-5 0 0,0 0 1 0 0,2-4 4 0 0,-2 13 19 0 0,0 0 0 0 0,1 0 1 0 0,0 0-1 0 0,0 0 0 0 0,0 0 1 0 0,3-4-20 0 0,-4 8 44 0 0,1 0 1 0 0,-1 0-1 0 0,0 0 0 0 0,1 0 1 0 0,-1 1-1 0 0,1-1 1 0 0,-1 0-1 0 0,1 1 1 0 0,-1 0-1 0 0,1-1 0 0 0,0 1 1 0 0,0 0-1 0 0,0 0 1 0 0,0 0-1 0 0,0 0 0 0 0,2-1-44 0 0,-2 2 35 0 0,0 0-1 0 0,0-1 1 0 0,-1 1-1 0 0,1 0 1 0 0,0 0-1 0 0,0 0 1 0 0,0 0-1 0 0,0 1 1 0 0,0-1-1 0 0,0 0 0 0 0,-1 1 1 0 0,1 0-1 0 0,0-1 1 0 0,0 1-1 0 0,-1 0 1 0 0,1 0-1 0 0,0 0 1 0 0,-1 0-1 0 0,2 1-34 0 0,0 0 21 0 0,-1 0 0 0 0,1 1 0 0 0,-1-1 0 0 0,0 1 0 0 0,1-1 0 0 0,-1 1-1 0 0,0 0 1 0 0,-1 0 0 0 0,1 0 0 0 0,0 0 0 0 0,-1 0 0 0 0,1 2-21 0 0,2 7 48 0 0,-1 1 1 0 0,2 8-49 0 0,-3-13 25 0 0,1 13 61 0 0,2 18-86 0 0,-4-21 9 0 0,1 27 167 0 0,-2-26-2031 0 0,3 18 1855 0 0,-1-31-1869 0 0</inkml:trace>
  <inkml:trace contextRef="#ctx0" brushRef="#br0" timeOffset="1">530 440 3224 0 0,'-1'-5'535'0'0,"0"5"-204"0"0,1 0 0 0 0,0 0 0 0 0,0 0 0 0 0,0-1-1 0 0,-1 1 1 0 0,1 0 0 0 0,0 0 0 0 0,0 0 0 0 0,-1 0 0 0 0,1 0-1 0 0,0 0 1 0 0,0 0 0 0 0,-1 0 0 0 0,1 0 0 0 0,0 0 0 0 0,0 0-1 0 0,-1 0 1 0 0,1 0 0 0 0,0 0 0 0 0,0 0 0 0 0,0 0 0 0 0,-1 0-1 0 0,1 0 1 0 0,0 0 0 0 0,0 0 0 0 0,-1 1-331 0 0,-6 3 7442 0 0,4 0-8968 0 0,2 0 1884 0 0,-1 0 1 0 0,1 0-1 0 0,0 0 1 0 0,0 0-1 0 0,0 0 1 0 0,0 0 0 0 0,0 2-359 0 0,1 30 1337 0 0,0-10-1127 0 0,-5 230 4103 0 0,18-85-3443 0 0,-9-122-556 0 0,0-12-129 0 0,3 48 255 0 0,6 86 338 0 0,1 26-497 0 0,-12-126-183 0 0,11 286 1048 0 0,-2 125-986 0 0,-8-290 74 0 0,0-1-169 0 0,-3-145-37 0 0,2 223 121 0 0,-2-256-136 0 0,1 305 3 0 0,-3-169 281 0 0,-1 17-179 0 0,2-141-108 0 0,-2 35 108 0 0,4-56-219 0 0,-1-4 92 0 0,0 0-1 0 0,0 0 1 0 0,0 0 0 0 0,0 0 0 0 0,0 0 0 0 0,0 0-1 0 0,0 0 1 0 0,0 0 0 0 0,0 0 0 0 0,0 1 0 0 0,1-1 0 0 0,-1 0-1 0 0,0 0 1 0 0,0 0 0 0 0,0 0 0 0 0,0 0 0 0 0,0 0-1 0 0,0 0 1 0 0,0 0 0 0 0,0 0 0 0 0,0 0 0 0 0,0 0 0 0 0,0 0-1 0 0,0 0 1 0 0,0 0 0 0 0,0 0 0 0 0,0 0 0 0 0,0 0-1 0 0,0 0 1 0 0,0 0 0 0 0,0 0 0 0 0,0 0 0 0 0,0 0 0 0 0,0 0-1 0 0,0 0 1 0 0,0 0 0 0 0,0 0 0 0 0,0 0 0 0 0,1 0 0 0 0,-1 0-1 0 0,0 0 1 0 0,0 0 0 0 0,0 0 0 0 0,0 0 0 0 0,0 0-1 0 0,0 0 1 0 0,0 0 0 0 0,0 0 0 0 0,0 0 0 0 0,0 0 0 0 0,0 0-1 0 0,0 0 1 0 0,0 0 0 0 0,0 0 0 0 0,0 0 0 0 0,0 0-1 0 0,0 0 1 0 0,0 0 0 0 0,0-1 0 0 0,0 1 0 0 0,0 0 0 0 0,0 0-1 0 0,0 0 1 0 0,0 0 0 0 0,0 0 9 0 0,2-2-678 0 0,4-5-3047 0 0,-3 1-6070 0 0</inkml:trace>
  <inkml:trace contextRef="#ctx0" brushRef="#br0" timeOffset="2">562 466 6912 0 0,'-1'-4'447'0'0,"1"0"0"0"0,0 1 0 0 0,-1-1 0 0 0,2 1 0 0 0,-1-1 0 0 0,0 0 0 0 0,1-1-447 0 0,-1 5 74 0 0,1-1-1 0 0,-1 1 1 0 0,0 0-1 0 0,0 0 1 0 0,0 0 0 0 0,0 0-1 0 0,0 0 1 0 0,0 0 0 0 0,0-1-1 0 0,0 1 1 0 0,0 0-1 0 0,0 0 1 0 0,1 0 0 0 0,-1 0-1 0 0,0 0 1 0 0,0 0-1 0 0,0 0 1 0 0,0 0 0 0 0,0 0-1 0 0,0 0 1 0 0,1 0 0 0 0,-1 0-1 0 0,0 0 1 0 0,0 0-1 0 0,0 0 1 0 0,0-1 0 0 0,0 1-1 0 0,1 0 1 0 0,-1 1-1 0 0,0-1 1 0 0,0 0 0 0 0,0 0-1 0 0,0 0 1 0 0,0 0 0 0 0,1 0-1 0 0,-1 0 1 0 0,0 0-1 0 0,0 0 1 0 0,0 0 0 0 0,0 0-1 0 0,0 0 1 0 0,0 0-1 0 0,1 0 1 0 0,-1 0 0 0 0,0 0-1 0 0,0 1-73 0 0,8 4 1555 0 0,-4-2-669 0 0,2-1-605 0 0,-1-1 0 0 0,1 0 0 0 0,-1 0 1 0 0,1 0-1 0 0,0-1 0 0 0,-1 1 1 0 0,1-1-1 0 0,-1-1 0 0 0,2 1-281 0 0,17-1 640 0 0,65 6 876 0 0,60 0-329 0 0,147-7-322 0 0,-200 2-530 0 0,-30 1-182 0 0,61-2 68 0 0,94 1 140 0 0,170 3 1025 0 0,-291-3-1218 0 0,-60 0-171 0 0,93-2 16 0 0,-65 0 222 0 0,104-7 640 0 0,7-2-83 0 0,-47 2 224 0 0,-116 9-1005 0 0,0 0-1 0 0,2 1-10 0 0,22 1 44 0 0,-40-2 26 0 0,0 0-5 0 0,0 0 4 0 0,0 0 22 0 0,0 0 0 0 0,1 0-33 0 0,0 2-36 0 0,0 1-9 0 0,1-1 0 0 0,-1 1 0 0 0,0-1 0 0 0,0 1 1 0 0,0-1-1 0 0,0 1 0 0 0,-1 0 0 0 0,1-1 0 0 0,-1 1 0 0 0,0 0 1 0 0,1 0-1 0 0,-1 0 0 0 0,0-1 0 0 0,-1 3-13 0 0,1 0-3 0 0,3 34 3 0 0,-2-24 0 0 0,-1-10 0 0 0,1 0 0 0 0,-1-1 0 0 0,0 4 0 0 0,-1-1 14 0 0,1 0 0 0 0,0 0-1 0 0,1 2-13 0 0,0 12 23 0 0,2 61 52 0 0,-2-51 171 0 0,-1 4-246 0 0,-1-4 74 0 0,0 75-114 0 0,0 70 272 0 0,2-152-219 0 0,1 76 27 0 0,-2-8 1 0 0,4 10-41 0 0,0-24 119 0 0,7 100 385 0 0,1-16-504 0 0,-8-41 0 0 0,-3-41 0 0 0,7 138 0 0 0,-3-5 0 0 0,-7-142 0 0 0,-8 38 0 0 0,-12 168 0 0 0,20-250 0 0 0,-6 178 0 0 0,7-156 0 0 0,1 8 0 0 0,4 28 0 0 0,-1-26 0 0 0,-2-27 0 0 0,9 78 296 0 0,-5-48-315 0 0,1 4 6 0 0,-3-46 13 0 0,-2-13 0 0 0,0-1 0 0 0,0 1 0 0 0,-1-1 0 0 0,0 6 0 0 0,0-9 0 0 0,0-1 0 0 0,0 1 0 0 0,1 0 0 0 0,-1-1 0 0 0,1 1 0 0 0,0 1 0 0 0,2 10 0 0 0,4 32 0 0 0,0-14 7 0 0,-4-22 114 0 0,-2-6-121 0 0,-1-4 0 0 0,1 1 0 0 0,-1-1 0 0 0,0 0 0 0 0,0 1 0 0 0,0-1 0 0 0,0 0 0 0 0,0 1 0 0 0,0-1 0 0 0,0 0 0 0 0,0 1 0 0 0,1-1 0 0 0,-1 1 0 0 0,0-1 0 0 0,0 0 0 0 0,-1 1 0 0 0,1-1 0 0 0,0 0 0 0 0,0 1 4 0 0,0 0 1 0 0,0 0-1 0 0,0 0 0 0 0,0 0 0 0 0,1 0 0 0 0,-1 0 1 0 0,0 0-1 0 0,0 0 0 0 0,1-1 0 0 0,-1 1 1 0 0,0 0-1 0 0,1 0 0 0 0,-1 0 0 0 0,1-1 0 0 0,-1 1 1 0 0,1 0-1 0 0,-1 0 0 0 0,2 0-4 0 0,-2-1 60 0 0,0 1 0 0 0,1 0-37 0 0,-1 0 30 0 0,0-1 11 0 0,0 0 0 0 0,0 0-11 0 0,-3 1-52 0 0,1-1 0 0 0,0 1-1 0 0,0-1 1 0 0,-1 1 0 0 0,1-1 0 0 0,0 0-1 0 0,-1 0 1 0 0,1 1 0 0 0,0-2-1 0 0,-1 1 1 0 0,1 0 0 0 0,-1-1-1 0 0,-9 0 146 0 0,-40 0-82 0 0,-54 1-64 0 0,-88-4 0 0 0,18-1 0 0 0,79 1 0 0 0,-107 1 117 0 0,34 1-194 0 0,-156 12 139 0 0,287-8-60 0 0,-248 4-66 0 0,55-2 64 0 0,40 0 0 0 0,16 4 0 0 0,152-6 0 0 0,-68 3 0 0 0,-12-3 0 0 0,95-3-203 0 0,0 0 1 0 0,0 0-1 0 0,1 0 0 0 0,-2-2 203 0 0,-8-3-9483 0 0,14 4 410 0 0</inkml:trace>
  <inkml:trace contextRef="#ctx0" brushRef="#br0" timeOffset="3">1645 156 17967 0 0,'0'0'1387'0'0,"0"0"-896"0"0,0 0-302 0 0,-1 1 1368 0 0,-2 1 182 0 0,2 1-1176 0 0,1 0 0 0 0,0 0 0 0 0,0 0 0 0 0,0 1 0 0 0,1 0-563 0 0,1 7 99 0 0,3 9-99 0 0,-3-10 94 0 0,11 31-251 0 0,-9-29 180 0 0,0 0 0 0 0,0 1 0 0 0,-2-1 0 0 0,1 2-23 0 0,-2-9 221 0 0,-1 0 0 0 0,0 1 0 0 0,1-1 0 0 0,-2 0 0 0 0,1 1 0 0 0,-1 2-221 0 0,1-8 1 0 0,0 0-1 0 0,0 0 0 0 0,0 0 1 0 0,0 0-1 0 0,-1 0 1 0 0,1 0-1 0 0,0 0 1 0 0,0 0-1 0 0,0 0 1 0 0,0 0-1 0 0,0 0 0 0 0,0 0 1 0 0,0 0-1 0 0,0 0 1 0 0,0 0-1 0 0,0 0 1 0 0,0 0-1 0 0,0 0 0 0 0,-1 0 1 0 0,1-1-1 0 0,0 1 1 0 0,0 0-1 0 0,0 0 1 0 0,0 0-1 0 0,0 0 0 0 0,0 0 1 0 0,0 0-1 0 0,0 0 1 0 0,0 0-1 0 0,0 0 1 0 0,0 0-1 0 0,0 0 1 0 0,0 0-1 0 0,0 0 0 0 0,0-1 1 0 0,0 1-1 0 0,0 0 1 0 0,0 0-1 0 0,0 0 1 0 0,0 0-1 0 0,0 0 0 0 0,0 0 1 0 0,0 0-1 0 0,0 0 1 0 0,0 0-1 0 0,0 0 0 0 0,-2-5-4 0 0,2-2 119 0 0,-1-1 1 0 0,1 1-1 0 0,1-1 0 0 0,-1 1 1 0 0,1 0-1 0 0,1-2-115 0 0,0-6 196 0 0,0-2-6 0 0,1-1-1 0 0,1 0 0 0 0,1-1-189 0 0,-3 14 146 0 0,-1 0-1 0 0,1 0 0 0 0,0 0 1 0 0,1 0-1 0 0,-1 0 0 0 0,1 0 1 0 0,0 1-1 0 0,0-1 0 0 0,1 1 0 0 0,-1 0 1 0 0,1 0-1 0 0,2-2-145 0 0,-5 6 21 0 0,0-1-1 0 0,0 0 1 0 0,0 0-1 0 0,0 1 1 0 0,0-1-1 0 0,1 1 1 0 0,-1-1 0 0 0,0 1-1 0 0,0-1 1 0 0,0 1-1 0 0,0 0 1 0 0,1 0-1 0 0,-1 0 1 0 0,0-1-1 0 0,0 1 1 0 0,1 0 0 0 0,-1 0-1 0 0,1 1-20 0 0,0-1 10 0 0,-1 1 0 0 0,1-1 0 0 0,0 1 0 0 0,-1-1 0 0 0,1 1 0 0 0,0 0 0 0 0,-1 0 0 0 0,1 0-1 0 0,-1 0 1 0 0,1 0 0 0 0,0 1-10 0 0,2 2 46 0 0,-1-1 0 0 0,0 1-1 0 0,0 0 1 0 0,0-1 0 0 0,0 2 0 0 0,-1-1-1 0 0,0 0 1 0 0,0 0 0 0 0,1 2-46 0 0,0 5 55 0 0,1 0 0 0 0,-2 0 0 0 0,1 0 1 0 0,-1 5-56 0 0,3 45 265 0 0,-1-8-162 0 0,-1-40-1772 0 0,-2-9-246 0 0</inkml:trace>
  <inkml:trace contextRef="#ctx0" brushRef="#br0" timeOffset="4">3367 1971 24359 0 0,'0'0'554'0'0,"0"0"74"0"0,0 0 41 0 0,0 0-76 0 0,7 4-333 0 0,6-3-18 0 0,0-1-1 0 0,0 0 1 0 0,0-1-1 0 0,0 0 1 0 0,0-1-1 0 0,6-2-241 0 0,-3-1-1229 0 0,-9 3-1065 0 0,0 0-4048 0 0,-1 0-1697 0 0</inkml:trace>
  <inkml:trace contextRef="#ctx0" brushRef="#br0" timeOffset="5">3406 2050 24103 0 0,'0'0'547'0'0,"0"0"77"0"0,0 0 33 0 0,0 0-71 0 0,0 0-318 0 0,5 0 962 0 0,8 0-140 0 0,-1-1-1 0 0,8-2-1089 0 0,0 0-2802 0 0,-7 0-3267 0 0,-3 2-3086 0 0</inkml:trace>
  <inkml:trace contextRef="#ctx0" brushRef="#br0" timeOffset="6">4215 363 6912 0 0,'0'0'528'0'0,"0"0"-168"0"0,-7 6 8833 0 0,7 1-3267 0 0,4 6-3893 0 0,-1 0-1354 0 0,0 14 745 0 0,-1 19-1424 0 0,-1-16 687 0 0,2 6-687 0 0,2 28 608 0 0,-3-33-322 0 0,1 68 949 0 0,-6 47-1235 0 0,-2 101 664 0 0,1-30-475 0 0,1-1 106 0 0,-1-62 111 0 0,0 0-535 0 0,0 91 384 0 0,-1-1-95 0 0,-7 210-160 0 0,-4-214 0 0 0,-13 48-96 0 0,16-153-288 0 0,6 62 384 0 0,7-114 264 0 0,2 23-492 0 0,-2-83 301 0 0,0-1 0 0 0,-2 1 0 0 0,0 0 0 0 0,-6 19-73 0 0,8-39-328 0 0,-1 0-1 0 0,1 0 1 0 0,-1 0 0 0 0,1 2 328 0 0,5-9-2318 0 0,-2 0-4515 0 0,-1-3-2238 0 0</inkml:trace>
  <inkml:trace contextRef="#ctx0" brushRef="#br0" timeOffset="7">4167 360 7832 0 0,'-3'-1'848'0'0,"-1"-1"224"0"0,3 1 3536 0 0,7-5-1050 0 0,-4 5-3142 0 0,1 0 0 0 0,-1 0 0 0 0,0 1 0 0 0,0-1 1 0 0,2 0-417 0 0,22-2 599 0 0,-24 3-487 0 0,23-1 89 0 0,1 2 1 0 0,23 4-202 0 0,-16-2 273 0 0,12-1-273 0 0,328 6 2133 0 0,-37-12-2159 0 0,-55 6 794 0 0,-98 2-719 0 0,4-9 144 0 0,-1 0-70 0 0,-21 9 134 0 0,32 0 19 0 0,-89-7-263 0 0,145 1 61 0 0,-40 7-121 0 0,252-1 769 0 0,-342-6-622 0 0,-1-1 54 0 0,-5 7-36 0 0,-90-3-268 0 0,-16-1-632 0 0,0 0 1 0 0,0 1 0 0 0,10 3 781 0 0,-9-1-4089 0 0,-11-3 2754 0 0</inkml:trace>
  <inkml:trace contextRef="#ctx0" brushRef="#br0" timeOffset="8">7777 353 16296 0 0,'-5'5'1109'0'0,"1"1"0"0"0,-1 0 0 0 0,-1 4-1109 0 0,1-1 235 0 0,1 0 0 0 0,1 0-1 0 0,0 0 1 0 0,0 1 0 0 0,1-1-1 0 0,-1 6-234 0 0,0 11 1016 0 0,1 22-1016 0 0,-1-13 1333 0 0,-1 1-1 0 0,-2 0-1332 0 0,-2 12 759 0 0,0 24 913 0 0,1 35-1672 0 0,3 49 1701 0 0,3-62-736 0 0,5 9-965 0 0,1 41 582 0 0,-3-18 130 0 0,2-17-576 0 0,0 1-79 0 0,-3-56-50 0 0,0-18 51 0 0,7 138 724 0 0,-5-38-644 0 0,-2-50-100 0 0,2 18 46 0 0,-2 42-32 0 0,-9 27-52 0 0,3 78 180 0 0,5-189-160 0 0,-4 47-22 0 0,1-51 15 0 0,1 6 88 0 0,1-33-101 0 0,-3 206 0 0 0,2-183 0 0 0,-8 37 0 0 0,6-51 0 0 0,1-5 0 0 0,3 18 0 0 0,0-19 0 0 0,-4 23 0 0 0,0-6-15 0 0,2 34 15 0 0,1-72-440 0 0,0 0 0 0 0,-1 0-1 0 0,-1 0 441 0 0,2-6-1039 0 0,0-4-507 0 0,0 0-77 0 0</inkml:trace>
  <inkml:trace contextRef="#ctx0" brushRef="#br0" timeOffset="9">4091 4065 11056 0 0,'-7'-8'1627'0'0,"4"5"3172"0"0,3 3-4729 0 0,0 0 0 0 0,0 0-1 0 0,0-1 1 0 0,0 1 0 0 0,0 0 0 0 0,0 0-1 0 0,-1 0 1 0 0,1-1 0 0 0,0 1 0 0 0,1 0 0 0 0,-1 0-1 0 0,0-1 1 0 0,0 1 0 0 0,0 0 0 0 0,0 0-1 0 0,0 0 1 0 0,0-1 0 0 0,0 1 0 0 0,0 0-1 0 0,0 0 1 0 0,0 0 0 0 0,0-1 0 0 0,1 1-1 0 0,-1 0 1 0 0,0 0 0 0 0,0 0 0 0 0,0 0 0 0 0,0-1-1 0 0,0 1 1 0 0,1 0 0 0 0,-1 0 0 0 0,0 0-1 0 0,0 0 1 0 0,0 0 0 0 0,1 0 0 0 0,-1-1-1 0 0,0 1 1 0 0,0 0-70 0 0,9-4-214 0 0,8-2 510 0 0,1 1-1 0 0,0 1 0 0 0,0 1 1 0 0,15-2-296 0 0,-17 3 389 0 0,77-6 892 0 0,-32 3-815 0 0,102-9 239 0 0,-129 11-522 0 0,329-18 1379 0 0,40 4-1226 0 0,276 2 1008 0 0,-361 16-888 0 0,-42-1-88 0 0,148 12-368 0 0,-182-10 296 0 0,-193-1-282 0 0,20-2 25 0 0,71 0 292 0 0,-71 1-475 0 0,-39 0-2362 0 0,-17 1-6932 0 0</inkml:trace>
  <inkml:trace contextRef="#ctx0" brushRef="#br0" timeOffset="10">3848 2134 11520 0 0,'-1'-1'528'0'0,"1"-1"-6"0"0,-2 0-99 0 0,2 1 866 0 0,0 1 429 0 0,0 3 2059 0 0,1 6-3028 0 0,16 77 1343 0 0,-4-23-1919 0 0,-3-12-15 0 0,-9-39-32 0 0,0-4 126 0 0,-1-15-25 0 0,4-160 898 0 0,-4 158-1125 0 0,0-1 0 0 0,1 1 0 0 0,0 0 0 0 0,1 0 0 0 0,0 0 0 0 0,1-3 0 0 0,-3 12 0 0 0,0 0 0 0 0,0 0 0 0 0,0-1 0 0 0,0 1 0 0 0,0 0 0 0 0,1 0 0 0 0,-1-1 0 0 0,0 1 0 0 0,0 0 0 0 0,0 0 0 0 0,0-1 0 0 0,0 1 0 0 0,1 0 0 0 0,-1 0 0 0 0,0 0 0 0 0,0-1 0 0 0,0 1 0 0 0,1 0 0 0 0,-1 0 0 0 0,0 0 0 0 0,0 0 0 0 0,1 0 0 0 0,-1 0 0 0 0,0-1 0 0 0,0 1 0 0 0,1 0 0 0 0,-1 0 0 0 0,0 0 0 0 0,1 0 0 0 0,-1 0 0 0 0,0 0 0 0 0,1 0 0 0 0,-1 0 0 0 0,1 1 0 0 0,0-1 0 0 0,-1 0 0 0 0,1 0 0 0 0,-1 1 0 0 0,1-1 0 0 0,-1 0 0 0 0,1 1 0 0 0,-1-1 0 0 0,1 0 0 0 0,-1 1 0 0 0,1 0 0 0 0,2 2 0 0 0,0 0 0 0 0,-1 0 0 0 0,3 4 0 0 0,-5-7 0 0 0,8 12 5 0 0,-1-1-1 0 0,0 1 1 0 0,-1 1-1 0 0,0-1 0 0 0,-1 1 1 0 0,2 9-5 0 0,-3-7 135 0 0,0-4 96 0 0,-2 1 1 0 0,0 0-1 0 0,0 2-231 0 0,-1-44 240 0 0,1 1 0 0 0,2-10-240 0 0,-4 37 28 0 0,1-5-10 0 0,0-1-1 0 0,0 1 1 0 0,1-1 0 0 0,0 1 0 0 0,0 0-1 0 0,1 0 1 0 0,2-6-18 0 0,-5 13 0 0 0,0 0 0 0 0,0 0 0 0 0,0 0 0 0 0,1-1 1 0 0,-1 1-1 0 0,0 0 0 0 0,0 0 0 0 0,0 0 0 0 0,0 0 0 0 0,0-1 0 0 0,0 1 0 0 0,1 0 0 0 0,-1 0 0 0 0,0 0 0 0 0,0 0 0 0 0,0 0 0 0 0,0 0 0 0 0,1-1 0 0 0,-1 1 0 0 0,0 0 1 0 0,0 0-1 0 0,0 0 0 0 0,1 0 0 0 0,-1 0 0 0 0,0 0 0 0 0,0 0 0 0 0,0 0 0 0 0,1 0 0 0 0,-1 0 0 0 0,0 0 0 0 0,0 0 0 0 0,1 0 0 0 0,-1 0 0 0 0,0 0 0 0 0,1 0 0 0 0,-1 1-1 0 0,1-1 1 0 0,-1 1 0 0 0,1-1-1 0 0,-1 0 1 0 0,1 1-1 0 0,-1-1 1 0 0,0 1-1 0 0,1-1 1 0 0,-1 1-1 0 0,0-1 1 0 0,1 1 0 0 0,6 16 81 0 0,7 39-611 0 0,0 14 530 0 0,-9-40-60 0 0,5 27-922 0 0,-8-44-92 0 0</inkml:trace>
  <inkml:trace contextRef="#ctx0" brushRef="#br0" timeOffset="11">5870 161 18943 0 0,'0'9'4545'0'0,"-1"9"-2989"0"0,2 12-1473 0 0,0-13-83 0 0,-1-10 14 0 0,1 0 0 0 0,0 0 0 0 0,1 4-14 0 0,1 6 630 0 0,-2-10-284 0 0,-1-5-169 0 0,0-3 4 0 0,1-6-103 0 0,0 0-1 0 0,0 0 0 0 0,1 0 0 0 0,1-6-77 0 0,1-2 14 0 0,-2 5 21 0 0,1 0 0 0 0,3-7-35 0 0,-4 13-23 0 0,0 0 0 0 0,0 0 0 0 0,0 1 0 0 0,0-1 0 0 0,1 0 0 0 0,0 1 0 0 0,2-3 23 0 0,-5 5-1 0 0,1 1 0 0 0,-1 0 0 0 0,0-1 0 0 0,1 1 0 0 0,-1 0 0 0 0,0 0 0 0 0,1-1 0 0 0,-1 1-1 0 0,1 0 1 0 0,-1 0 0 0 0,0 0 0 0 0,1-1 0 0 0,-1 1 0 0 0,1 0 0 0 0,-1 0 0 0 0,0 0 0 0 0,1 0 0 0 0,-1 0 0 0 0,1 0 0 0 0,-1 0 0 0 0,1 0 0 0 0,-1 0-1 0 0,1 0 1 0 0,-1 0 0 0 0,0 0 0 0 0,1 0 1 0 0,0 1-1 0 0,0-1-1 0 0,0 1 0 0 0,0-1 1 0 0,-1 1-1 0 0,1-1 0 0 0,0 1 1 0 0,0 0-1 0 0,-1-1 0 0 0,1 1 1 0 0,0 0-1 0 0,-1 0 0 0 0,1 0 2 0 0,1 2-3 0 0,0 0 0 0 0,0 0 0 0 0,0 1-1 0 0,-1-1 1 0 0,2 4 3 0 0,1 6 22 0 0,0 1 0 0 0,0-1 0 0 0,-2 1 0 0 0,1 6-22 0 0,1 8 793 0 0,-4-28-593 0 0,6-9 311 0 0,-1-1-465 0 0,0 0-1 0 0,0 0 1 0 0,-1-1 0 0 0,1-2-46 0 0,8-21 25 0 0,-3 16-23 0 0,-10 17 4 0 0,1 0 1 0 0,0-1 0 0 0,0 1 0 0 0,0 0 0 0 0,0 0 0 0 0,0 0 0 0 0,0 0 0 0 0,1 0-1 0 0,-1 0 1 0 0,0 0 0 0 0,0 0 0 0 0,1 0-7 0 0,-2 1 16 0 0,1 0 0 0 0,0 0 1 0 0,-1 0-1 0 0,1 0 0 0 0,0 0 0 0 0,-1 0 0 0 0,1 0 0 0 0,-1 0 1 0 0,1 0-1 0 0,0 1 0 0 0,-1-1 0 0 0,1 0 0 0 0,0 0 0 0 0,-1 0 0 0 0,1 1 1 0 0,-1-1-1 0 0,1 0 0 0 0,-1 1 0 0 0,1-1 0 0 0,-1 1 0 0 0,1-1 1 0 0,-1 0-1 0 0,1 1 0 0 0,-1-1 0 0 0,1 1 0 0 0,-1-1 0 0 0,0 1 0 0 0,1-1 1 0 0,-1 1-1 0 0,0 0-16 0 0,3 2 60 0 0,-1 1-1 0 0,0 0 1 0 0,-1-1 0 0 0,1 2-60 0 0,7 19 336 0 0,-1 0 0 0 0,1 8-336 0 0,-3 4-8396 0 0,-5-26-871 0 0</inkml:trace>
  <inkml:trace contextRef="#ctx0" brushRef="#br0" timeOffset="12">5662 1885 4144 0 0,'0'0'319'0'0,"-3"-7"3147"0"0,3 7-3320 0 0,0-1-1 0 0,0 1 1 0 0,0 0-1 0 0,0 0 1 0 0,0 0-1 0 0,0 0 1 0 0,0 0-1 0 0,0 0 1 0 0,0 0-1 0 0,0 0 1 0 0,0 0-1 0 0,0 0 1 0 0,0 0-1 0 0,0 0 1 0 0,-1 0-1 0 0,1 0 1 0 0,0 0-1 0 0,0 0 1 0 0,0 0-1 0 0,0 0 1 0 0,0 0-1 0 0,0 0 1 0 0,0 0-1 0 0,0 0 1 0 0,0 0-1 0 0,0 0 1 0 0,0 0-1 0 0,0 0 1 0 0,0 0-1 0 0,0 0 1 0 0,0 0-1 0 0,0-1 1 0 0,0 1-1 0 0,0 0 1 0 0,0 0-1 0 0,0 0 1 0 0,0 0-1 0 0,-1 0 1 0 0,1 1-1 0 0,0-1 1 0 0,0 0-1 0 0,0 0 1 0 0,0 0-1 0 0,0 0 1 0 0,0 0-1 0 0,0 0 1 0 0,0 0-1 0 0,0 0 1 0 0,0 0-1 0 0,0 0 1 0 0,0 0-1 0 0,0 0 1 0 0,0 0-1 0 0,0 0 1 0 0,0 0-1 0 0,0 0 1 0 0,0 0-1 0 0,0 0 1 0 0,0 0-1 0 0,0 0 1 0 0,0 0-1 0 0,0 0 1 0 0,0 0-1 0 0,0 0 1 0 0,0 0-1 0 0,0 0 1 0 0,0 0-146 0 0,-4 7 2633 0 0,-2 9-3619 0 0,5-14 1892 0 0,-3 11-421 0 0,1-1-1 0 0,0 1 0 0 0,1 0 0 0 0,0 0 1 0 0,0 9-485 0 0,1 20 1795 0 0,2 4-1795 0 0,0 21 751 0 0,1 52 379 0 0,0-89-532 0 0,2 1 1 0 0,6 25-599 0 0,-1-19 506 0 0,10 23-506 0 0,-12-40 52 0 0,2-1 0 0 0,0 1 0 0 0,8 11-52 0 0,-7-16 45 0 0,1-1-1 0 0,0 0 0 0 0,0 0 0 0 0,2-2 0 0 0,0 1 1 0 0,0-2-1 0 0,10 7-44 0 0,-12-10 32 0 0,-1-1 1 0 0,2-1 0 0 0,-1 0-1 0 0,1 0 1 0 0,0-1 0 0 0,0-1-1 0 0,0 0 1 0 0,11 2-33 0 0,-12-4 41 0 0,0 0 0 0 0,0-1 0 0 0,-1-1 0 0 0,1 1 0 0 0,0-2 0 0 0,0 0 0 0 0,0 0 1 0 0,-1-1-1 0 0,1 0 0 0 0,7-2-41 0 0,-1-2 133 0 0,1-1 0 0 0,-1 0 0 0 0,-1-2 0 0 0,16-8-133 0 0,-21 9 60 0 0,0 0 1 0 0,-1 0-1 0 0,1-1 0 0 0,-1 0 0 0 0,-1-1 0 0 0,0 0 0 0 0,1-2-60 0 0,8-13 162 0 0,1-6-162 0 0,-15 24 26 0 0,-1 2 84 0 0,0 0 1 0 0,-1-1-1 0 0,1-2-110 0 0,1-3 101 0 0,3-6 8 0 0,-2-1 0 0 0,0 0 0 0 0,0-10-109 0 0,6-18 233 0 0,-1 7-9 0 0,-2-1 0 0 0,1-19-224 0 0,-4 9 700 0 0,-2-30-700 0 0,-1-75 87 0 0,-2 150-62 0 0,0 1-2 0 0,0 1 0 0 0,0-1 0 0 0,0 0 0 0 0,1-2-23 0 0,0 5 0 0 0,-1 0 0 0 0,0-1 0 0 0,0 1 0 0 0,0-1 0 0 0,0 1 0 0 0,0-1 0 0 0,0 1 0 0 0,0 0 0 0 0,0-1 0 0 0,-1 1 0 0 0,1 0 3 0 0,-1 1 0 0 0,1-1 0 0 0,-1 0 0 0 0,1 1 0 0 0,-1-1 0 0 0,1 1 0 0 0,-1 0 0 0 0,0-1 0 0 0,1 1-1 0 0,-1 0 1 0 0,0-1 0 0 0,1 1 0 0 0,-1 0 0 0 0,0-1 0 0 0,0 1-3 0 0,0 0 9 0 0,-3-1 1 0 0,0 0-1 0 0,0 0 0 0 0,-1 0 0 0 0,0 0-9 0 0,1 1 6 0 0,-1-1-1 0 0,1 0 1 0 0,-1 0-1 0 0,0 0-5 0 0,1-1 0 0 0,-7-2 0 0 0,0 0 0 0 0,-5 0 0 0 0,14 3-13 0 0,1 1-53 0 0,2 1 51 0 0,0-1-1 0 0,0 1 0 0 0,0-1 0 0 0,0 0 0 0 0,0 1 1 0 0,0-1-1 0 0,0 0 0 0 0,0 0 0 0 0,0 1 16 0 0,0-1-3 0 0,9 1-10 0 0,1 0 0 0 0,-1 0-1 0 0,0-1 1 0 0,9 0 13 0 0,2-1-11 0 0,-5 1 11 0 0,26 1 0 0 0,-39-1-333 0 0,1 0-1 0 0,-1 0 1 0 0,1-1-1 0 0,-1 1 1 0 0,1-1-1 0 0,-1 0 1 0 0,1 0-1 0 0,1 0 334 0 0,3-3-1822 0 0,0 1 0 0 0,6-5 1822 0 0,-13 8-1968 0 0</inkml:trace>
  <inkml:trace contextRef="#ctx0" brushRef="#br0" timeOffset="13">5547 1881 17935 0 0,'0'0'827'0'0,"0"0"-22"0"0,0 0-413 0 0,-8-7 5680 0 0,8 7-6022 0 0,0 0-1 0 0,0 0 0 0 0,0 0 1 0 0,0 0-1 0 0,0 0 0 0 0,0 0 1 0 0,0 0-1 0 0,0 0 0 0 0,0 0 1 0 0,0 0-1 0 0,0 0 0 0 0,0 0 1 0 0,0 0-1 0 0,0 0 0 0 0,0 0 1 0 0,0 0-1 0 0,0 0 0 0 0,0 0 1 0 0,0-1-1 0 0,0 1 0 0 0,0 0 1 0 0,0 0-1 0 0,0 0 0 0 0,0 0 1 0 0,0 0-1 0 0,0 0 0 0 0,0 0 1 0 0,0 0-1 0 0,0 0 0 0 0,0 0 1 0 0,0 0-1 0 0,0 0 0 0 0,0 0 1 0 0,0 0-1 0 0,0 0 0 0 0,0 0 1 0 0,0 0-1 0 0,0 0 0 0 0,0 0 1 0 0,0 0-1 0 0,0 0 0 0 0,0 0 1 0 0,0 0-1 0 0,0 0 0 0 0,0 0 1 0 0,-1 0-1 0 0,1 0 0 0 0,0 0 1 0 0,0 0-1 0 0,0 0 0 0 0,0 0 1 0 0,0 0-1 0 0,0 0 0 0 0,0 0 1 0 0,0 0-1 0 0,0 0 0 0 0,0 0 1 0 0,0 0-1 0 0,0 0 0 0 0,0 0 1 0 0,0 0-1 0 0,0 0-49 0 0,4-1 710 0 0,6 0-543 0 0,25 2 97 0 0,-15-1 72 0 0,0 0 0 0 0,1-1 0 0 0,16-3-336 0 0,-25 2-489 0 0,1 0 0 0 0,-1 1 0 0 0,1 0 489 0 0,-10 1-1718 0 0,1 2-5335 0 0,-2-1-1988 0 0</inkml:trace>
  <inkml:trace contextRef="#ctx0" brushRef="#br0" timeOffset="14">11232 268 15288 0 0,'0'0'697'0'0,"-3"9"309"0"0,3-8-715 0 0,0 0 53 0 0,0 0 1 0 0,0 0-1 0 0,0 0 0 0 0,0 1 1 0 0,0-1-1 0 0,0 0 0 0 0,1 0 0 0 0,-1 0 1 0 0,0 0-1 0 0,1 1 0 0 0,-1-1 1 0 0,1 0-1 0 0,0 0-344 0 0,0 2 200 0 0,0 0-1 0 0,-1-1 1 0 0,1 1-1 0 0,0 0 1 0 0,-1-1 0 0 0,1 1-1 0 0,-1 0-199 0 0,2 9 766 0 0,2 11 1935 0 0,1 21-2701 0 0,1 11 1289 0 0,7 20 779 0 0,3 63-2068 0 0,-5 98 1001 0 0,-10 0-306 0 0,-8 7-259 0 0,2 49-244 0 0,2-104-98 0 0,0 5 4 0 0,4-70-32 0 0,1-40-15 0 0,-2-74-44 0 0,3 131 61 0 0,-2-90-164 0 0,-1-50-35 0 0,0 0-18 0 0,0 0-147 0 0,0 0-604 0 0,0 0-263 0 0,0 0-1786 0 0,0-2-6935 0 0</inkml:trace>
  <inkml:trace contextRef="#ctx0" brushRef="#br0" timeOffset="15">11245 266 7168 0 0,'0'0'165'0'0,"0"0"22"0"0,0 0 6 0 0,0 0 192 0 0,2-1 106 0 0,1 0-45 0 0,1 1 288 0 0,16-4 3613 0 0,4 0-2025 0 0,-10 3-1611 0 0,0 1 0 0 0,1 1 0 0 0,-1 0 0 0 0,0 0 0 0 0,8 3-711 0 0,-7-2 542 0 0,1 0 0 0 0,0-1 0 0 0,5 0-542 0 0,49-4 876 0 0,-35 1-652 0 0,8 0 176 0 0,1 3 0 0 0,18 2-400 0 0,67 6 56 0 0,106-7-56 0 0,-23-1 0 0 0,173-3 1992 0 0,-377 2-1992 0 0,204-10 0 0 0,-128 6 0 0 0,-13 1 0 0 0,-18-1 0 0 0,72-6 0 0 0,-2-4 0 0 0,-54 8 0 0 0,-2 1 0 0 0,-6-1 11 0 0,13 4-11 0 0,-47 1 31 0 0,-13 0 216 0 0,-3 1-879 0 0,0-1 1 0 0,9 2 631 0 0,-13 0-1180 0 0,0-1-18 0 0</inkml:trace>
  <inkml:trace contextRef="#ctx0" brushRef="#br0" timeOffset="16">13700 194 17135 0 0,'0'0'2'0'0,"-1"-1"268"0"0,1-1 0 0 0,-1 1 1 0 0,1-1-1 0 0,0 1 0 0 0,0-1 0 0 0,0 1 1 0 0,0-2-271 0 0,0 2 189 0 0,0 1 48 0 0,-4 3 359 0 0,2 0-501 0 0,0 1 1 0 0,0-1-1 0 0,0 1 0 0 0,0-1 0 0 0,1 1 0 0 0,0 0 0 0 0,-1 0 0 0 0,1 2-95 0 0,-2 3 219 0 0,-7 24 77 0 0,2-1-1 0 0,-2 21-295 0 0,0 26 439 0 0,-8 168 3347 0 0,12-2-586 0 0,0-100-2229 0 0,3-83-694 0 0,2-45-205 0 0,-2 144 704 0 0,4 51 312 0 0,-3-137-853 0 0,4 6-235 0 0,-1-16 256 0 0,-4 18-256 0 0,1-33 45 0 0,2-12-45 0 0,3 14 0 0 0,-1-23 0 0 0,-1 12 0 0 0,-4 26 0 0 0,1 8 0 0 0,4-46 0 0 0,-1-19 0 0 0,-1 1 0 0 0,0 6 0 0 0,-5 69-861 0 0,5-84 706 0 0,0 0 0 0 0,0 0 0 0 0,0-1 0 0 0,0 1 0 0 0,0 0 0 0 0,0 0 0 0 0,1 0 0 0 0,-1 0 1 0 0,1 0-1 0 0,-1 0 0 0 0,1 0 155 0 0,0-1-1643 0 0</inkml:trace>
  <inkml:trace contextRef="#ctx0" brushRef="#br0" timeOffset="17">11265 2511 8752 0 0,'1'-8'-162'0'0,"-1"8"430"0"0,0-1 0 0 0,0 1 1 0 0,1-1-1 0 0,-1 1 0 0 0,0-1 0 0 0,0 1 1 0 0,1-1-1 0 0,-1 1 0 0 0,0-1 0 0 0,1 1 0 0 0,-1 0 1 0 0,0-1-1 0 0,1 1 0 0 0,-1 0 0 0 0,1-1-268 0 0,0 1 388 0 0,0-1 0 0 0,0 1-1 0 0,0 0 1 0 0,0-1 0 0 0,0 1 0 0 0,0 0-1 0 0,0 0 1 0 0,0 0 0 0 0,0 0-1 0 0,0 0 1 0 0,0 0 0 0 0,0 0-1 0 0,1 0 1 0 0,-1 0 0 0 0,0 1-388 0 0,17 1 1568 0 0,8 0-1568 0 0,11 1 474 0 0,-9 0-319 0 0,0-1-1 0 0,7-2-154 0 0,57-3 927 0 0,-74 2-612 0 0,-6 0-211 0 0,113-3 1169 0 0,49 9-224 0 0,-1-1-722 0 0,63-7-293 0 0,0 0 455 0 0,-99 4 186 0 0,126-2 191 0 0,201-2 405 0 0,-417 3-1287 0 0,111 2-191 0 0,-116-2-1138 0 0,-30 1-198 0 0</inkml:trace>
  <inkml:trace contextRef="#ctx0" brushRef="#br0" timeOffset="18">11030 1418 9672 0 0,'-8'-6'886'0'0,"3"2"1016"0"0,5 4-1724 0 0,0 0 0 0 0,0 0-1 0 0,0 0 1 0 0,0 0 0 0 0,0 0-1 0 0,0 0 1 0 0,0 0-1 0 0,0 0 1 0 0,0 0 0 0 0,0 0-1 0 0,0 0 1 0 0,0 0 0 0 0,0 0-1 0 0,0 1 1 0 0,0-1 0 0 0,0 0-1 0 0,0 0 1 0 0,0 0-1 0 0,0 0 1 0 0,0 0 0 0 0,0 0-1 0 0,0 0 1 0 0,0 0 0 0 0,0 0-1 0 0,0 0 1 0 0,0 0-1 0 0,0 0 1 0 0,0 0 0 0 0,0 0-1 0 0,0 0 1 0 0,0 0 0 0 0,0 0-1 0 0,0 0 1 0 0,0 0 0 0 0,0 0-1 0 0,0 0 1 0 0,0 0-1 0 0,0 0 1 0 0,0 0 0 0 0,-1 0-1 0 0,1 0 1 0 0,0 0 0 0 0,0 0-1 0 0,0 0 1 0 0,0 0-1 0 0,0 0 1 0 0,0 0 0 0 0,0 0-1 0 0,0 0 1 0 0,0 0 0 0 0,0 0-1 0 0,0 0 1 0 0,0 0 0 0 0,0 0-1 0 0,0 0 1 0 0,0 0-1 0 0,0 0 1 0 0,0 0 0 0 0,0 0-178 0 0,3 18 652 0 0,0 0 0 0 0,0 0 1 0 0,-1 13-653 0 0,-1-9 201 0 0,2 66 947 0 0,-3-139 36 0 0,6-24-1184 0 0,-5 67 14 0 0,0 0 0 0 0,1 0 0 0 0,0 1 0 0 0,0-1 0 0 0,3-4-14 0 0,-3 7 69 0 0,0 1 1 0 0,0 0-1 0 0,0 0 1 0 0,1 0 0 0 0,0 0-1 0 0,0 0 1 0 0,0 0 0 0 0,0 1-1 0 0,4-3-69 0 0,-6 5 24 0 0,0 0 0 0 0,0 0 0 0 0,1 0 0 0 0,-1 0 0 0 0,0 0 0 0 0,1 1 0 0 0,-1-1 1 0 0,0 1-1 0 0,1-1 0 0 0,-1 1 0 0 0,1-1 0 0 0,-1 1 0 0 0,1 0 0 0 0,-1 0 0 0 0,1 0 0 0 0,-1 0 0 0 0,1 0 0 0 0,-1 0 0 0 0,1 0 0 0 0,-1 0 0 0 0,1 1 0 0 0,0-1-24 0 0,0 1 14 0 0,0 0-1 0 0,0 0 1 0 0,0 0-1 0 0,-1 0 0 0 0,1 0 1 0 0,0 0-1 0 0,-1 0 1 0 0,1 1-1 0 0,-1-1 1 0 0,1 1-1 0 0,-1-1 0 0 0,0 1 1 0 0,1-1-1 0 0,-1 1 1 0 0,0 0-1 0 0,0 1-13 0 0,2 3 7 0 0,-1 0-1 0 0,1 0 1 0 0,-1 1 0 0 0,-1-1-1 0 0,1 1 1 0 0,-1-1-1 0 0,0 7-6 0 0,0 10 70 0 0,-1 16-70 0 0,0-13 12 0 0,-1 19-2436 0 0,2-32 1072 0 0</inkml:trace>
  <inkml:trace contextRef="#ctx0" brushRef="#br0" timeOffset="19">12459 0 16184 0 0,'0'0'365'0'0,"0"0"56"0"0,0 0 24 0 0,0 0-55 0 0,2 9 732 0 0,0 12-421 0 0,-1-1 0 0 0,-1 13-701 0 0,0-12 85 0 0,1-1-1 0 0,3 17-84 0 0,-3-27 85 0 0,-1-7-25 0 0,0 0 0 0 0,0-1 0 0 0,1 1 0 0 0,-1 0-1 0 0,1 0 1 0 0,0-1 0 0 0,1 3-60 0 0,-2-5 112 0 0,0 0 255 0 0,2-13 1935 0 0,-1-5-1691 0 0,-1 17-614 0 0,-1-24 261 0 0,2-16-258 0 0,-1 34 18 0 0,1-1 0 0 0,0 1 0 0 0,1 0 0 0 0,-1-1 0 0 0,1 1 0 0 0,1 0 0 0 0,2-5-18 0 0,-4 10 22 0 0,-1 1-1 0 0,1-1 1 0 0,0 1 0 0 0,0-1-1 0 0,0 1 1 0 0,1 0-1 0 0,-1-1 1 0 0,0 1 0 0 0,0 0-1 0 0,1 0 1 0 0,-1 0 0 0 0,1 0-1 0 0,-1 0 1 0 0,1 0-1 0 0,-1 0 1 0 0,1 0 0 0 0,0 1-1 0 0,-1-1 1 0 0,1 1-1 0 0,0-1 1 0 0,0 1 0 0 0,-1 0-1 0 0,1-1 1 0 0,0 1-1 0 0,0 0 1 0 0,1 0-22 0 0,-1 0 43 0 0,0 1 0 0 0,0-1 0 0 0,1 1 0 0 0,-1-1-1 0 0,0 1 1 0 0,0 0 0 0 0,0-1 0 0 0,0 1 0 0 0,0 0 0 0 0,0 0 0 0 0,0 1 0 0 0,0-1 0 0 0,-1 0 0 0 0,1 0-1 0 0,0 1 1 0 0,-1 0 0 0 0,1-1 0 0 0,-1 1 0 0 0,1 0 0 0 0,-1-1 0 0 0,1 2-43 0 0,1 3 13 0 0,-1 0 0 0 0,1 0 1 0 0,-1 0-1 0 0,0 0 0 0 0,0 0 1 0 0,-1 0-1 0 0,0 3-13 0 0,2 12 68 0 0,-1 12-68 0 0,-2-28 0 0 0,-1 27-1758 0 0,1-22-7035 0 0</inkml:trace>
  <inkml:trace contextRef="#ctx0" brushRef="#br0" timeOffset="20">12407 1040 11520 0 0,'-2'-3'215'0'0,"1"0"0"0"0,0 0 0 0 0,0 0 0 0 0,0 0 0 0 0,0 0 0 0 0,0-3-215 0 0,-1-3 1837 0 0,-1 0 3617 0 0,4 10-3019 0 0,4 12 2011 0 0,12 30-3078 0 0,1 7-452 0 0,7 23 129 0 0,-2 20-804 0 0,-9-33 78 0 0,4 3-319 0 0,8 17 173 0 0,10 41 369 0 0,-21-70-356 0 0,-3-15-95 0 0,-10-32-58 0 0,0 1 0 0 0,0 0 1 0 0,0-1-1 0 0,1 1 1 0 0,0-1-1 0 0,1 1-33 0 0,-4-5 1 0 0,0 0 0 0 0,0 1 1 0 0,1-1-1 0 0,-1 0 0 0 0,0 0 0 0 0,0 0 0 0 0,0 0 1 0 0,0 1-1 0 0,1-1 0 0 0,-1 0 0 0 0,0 0 0 0 0,0 0 0 0 0,0 0 1 0 0,1 0-1 0 0,-1 0 0 0 0,0 0 0 0 0,0 1 0 0 0,1-1 1 0 0,-1 0-1 0 0,0 0 0 0 0,0 0 0 0 0,1 0 0 0 0,-1 0 1 0 0,0 0-1 0 0,0 0 0 0 0,1 0 0 0 0,-1 0 0 0 0,0 0 0 0 0,0-1 1 0 0,1 1-1 0 0,-1 0 0 0 0,0 0 0 0 0,0 0 0 0 0,0 0 1 0 0,1 0-1 0 0,-1 0 0 0 0,0 0 0 0 0,0-1 0 0 0,0 1 1 0 0,1 0-1 0 0,-1 0 0 0 0,0 0 0 0 0,0 0 0 0 0,0-1 0 0 0,0 1 1 0 0,1 0-1 0 0,-1 0 0 0 0,0-1-1 0 0,6-10 75 0 0,-6 10-71 0 0,6-13-5 0 0,0-1 0 0 0,-1-1 1 0 0,12-54 11 0 0,-16 67-9 0 0,12-72 192 0 0,-2-6-194 0 0,-6 45 48 0 0,-3 19-39 0 0,9-66 297 0 0,15-48-306 0 0,-17 92 0 0 0,-2 5 0 0 0,12-28 0 0 0,-4 17 0 0 0,-14 42 0 0 0,0-1 0 0 0,1 0 0 0 0,-1 0 0 0 0,1 0 0 0 0,-1 0 0 0 0,-1-1 0 0 0,1-1 0 0 0,0 1-5776 0 0,-1 5 3696 0 0</inkml:trace>
  <inkml:trace contextRef="#ctx0" brushRef="#br0" timeOffset="21">12892 892 21967 0 0,'0'0'498'0'0,"11"13"3090"0"0,24 31-1733 0 0,15 21-1600 0 0,-23-21-1069 0 0,-23-34-2665 0 0,-2-7-5247 0 0</inkml:trace>
  <inkml:trace contextRef="#ctx0" brushRef="#br0" timeOffset="22">13032 878 21743 0 0,'0'0'496'0'0,"-9"0"1392"0"0,8 1-1816 0 0,0-1 0 0 0,0 1-1 0 0,0-1 1 0 0,0 1 0 0 0,0 0 0 0 0,0-1-1 0 0,0 1 1 0 0,0 0 0 0 0,1 0-1 0 0,-1-1 1 0 0,0 1 0 0 0,0 0 0 0 0,1 0-1 0 0,-1 0 1 0 0,1 0 0 0 0,-1 0-1 0 0,1 0 1 0 0,-1 1-72 0 0,-1 3 699 0 0,0 0 0 0 0,1 1 0 0 0,-1 2-699 0 0,-1 4 533 0 0,-4 15-576 0 0,1 1 0 0 0,1 0 0 0 0,2 1 0 0 0,1 0 43 0 0,-2 9-2086 0 0,3-34 382 0 0,0-1-79 0 0</inkml:trace>
  <inkml:trace contextRef="#ctx0" brushRef="#br0" timeOffset="23">12885 1048 20791 0 0,'0'0'952'0'0,"0"0"-20"0"0,0 0-486 0 0,5-5 2435 0 0,6 0-2077 0 0,1 0-1 0 0,-1 1 1 0 0,1 0 0 0 0,11-2-804 0 0,1 0 526 0 0,48-14-2940 0 0,-61 17 1124 0 0</inkml:trace>
  <inkml:trace contextRef="#ctx0" brushRef="#br0" timeOffset="24">8426 324 6448 0 0,'0'0'498'0'0,"-3"10"3317"0"0,4-7-2704 0 0,-1 0 0 0 0,1 0 0 0 0,-1-1 0 0 0,1 1 0 0 0,0 0 0 0 0,0 1-1111 0 0,1-1 477 0 0,-1 1 0 0 0,0 0-1 0 0,0-1 1 0 0,0 1-477 0 0,1 23 1694 0 0,-2 0-1 0 0,0-1 0 0 0,-2 7-1693 0 0,0-4 581 0 0,1-1-1 0 0,3 21-580 0 0,1 5 758 0 0,-2-20-332 0 0,17 311 1526 0 0,-18-245-1443 0 0,0-11-267 0 0,-2-28-110 0 0,2 102 369 0 0,5-6-288 0 0,1 77 118 0 0,-6-142-285 0 0,0 99 113 0 0,-5 98 132 0 0,4 2-291 0 0,1-181 0 0 0,0 120 0 0 0,-5-9 135 0 0,6-154 59 0 0,-3 123-472 0 0,0-65 307 0 0,3-85-45 0 0,-1 190 25 0 0,1-178-602 0 0,2-58-2528 0 0,-1-1 1474 0 0</inkml:trace>
  <inkml:trace contextRef="#ctx0" brushRef="#br0" timeOffset="25">8438 347 11056 0 0,'0'0'505'0'0,"0"0"-9"0"0,0 0-211 0 0,0 0 285 0 0,0 0 155 0 0,0 0 38 0 0,0 0-30 0 0,9-6 1492 0 0,-6 6-2060 0 0,0-1-1 0 0,0 0 0 0 0,0 1 1 0 0,0 0-1 0 0,0 0 1 0 0,0 0-1 0 0,0 0 1 0 0,0 0-1 0 0,0 0 1 0 0,0 1-165 0 0,9 0 563 0 0,20 1 400 0 0,-12 0-472 0 0,1-1 0 0 0,12-2-491 0 0,172-8 2256 0 0,-82 10-1676 0 0,27 0-640 0 0,-39-7 76 0 0,18 0 442 0 0,3 5-458 0 0,-6 2 14 0 0,39-8 143 0 0,1 1 758 0 0,114-5-479 0 0,-273 11-408 0 0,131-3 100 0 0,-83 0-144 0 0,0 0 0 0 0,-23 3-44 0 0,-8 0-56 0 0,-12 2-2684 0 0,-10-2-5655 0 0</inkml:trace>
  <inkml:trace contextRef="#ctx0" brushRef="#br0" timeOffset="26">10553 299 4144 0 0,'0'0'319'0'0,"-4"9"3688"0"0,0-2-2738 0 0,0 0 0 0 0,1 1 0 0 0,1-1 0 0 0,-1 1 0 0 0,1 0 0 0 0,0-1 0 0 0,1 1 0 0 0,0 2-1269 0 0,-1 7 976 0 0,2 0 0 0 0,0 1 0 0 0,1 4-976 0 0,1 55 3201 0 0,-5 37-3201 0 0,3-114 0 0 0,-1 22 492 0 0,-2 159 1520 0 0,5-116-1228 0 0,-7 57-784 0 0,4-76 309 0 0,2 31-309 0 0,0-10 230 0 0,-1-20-161 0 0,-1 23-5 0 0,1 6-21 0 0,-1-28-22 0 0,5 139 163 0 0,0 0 24 0 0,1-5-107 0 0,-1 59 54 0 0,-4-94 37 0 0,8 23-192 0 0,-5-105 227 0 0,-4 14-227 0 0,1-2 64 0 0,2-30 99 0 0,3 9-163 0 0,-1-9 146 0 0,-2 9-146 0 0,-3 9 115 0 0,1 0-63 0 0,3 1-52 0 0,-3-56 25 0 0,0 77-17 0 0,-1-36 101 0 0,1-31-69 0 0,0 15 36 0 0,1-1 0 0 0,4 17-76 0 0,-1-8 196 0 0,-1 4-196 0 0,-2-34 7 0 0,4 37 127 0 0,-1-21-76 0 0,-4-15-67 0 0,1 0 1 0 0,-2-1-1 0 0,0 1 0 0 0,-2 10 9 0 0,-6 33-53 0 0,5-28 182 0 0,2-17-95 0 0,-1 9-34 0 0,0 6 95 0 0,2-11-9 0 0,-1 10-86 0 0,2-6 59 0 0,-3 9-59 0 0,0 2 69 0 0,1-13-69 0 0,1-9 0 0 0,1-1 0 0 0,-1 1 0 0 0,2 0 0 0 0,0 8 0 0 0,-1-14-501 0 0,1-1 701 0 0,-1 1 0 0 0,1-1 0 0 0,-1 1 0 0 0,1-1 0 0 0,0 1-200 0 0,3 2-2149 0 0,3-1-5935 0 0,-3-4-1285 0 0</inkml:trace>
  <inkml:trace contextRef="#ctx0" brushRef="#br0" timeOffset="27">8540 4082 7368 0 0,'-15'-1'922'0'0,"-7"-4"1383"0"0,2 0-918 0 0,19 4-1054 0 0,0 1-1 0 0,0 0 0 0 0,0 0 0 0 0,0 0 0 0 0,-1 0 1 0 0,1 0-1 0 0,0 0 0 0 0,0 0 0 0 0,0 1 1 0 0,0-1-1 0 0,-1 0-332 0 0,2 1 225 0 0,0-1-7 0 0,0 0 16 0 0,0 0 79 0 0,0 0 37 0 0,8 3 1360 0 0,4-3-681 0 0,0 0 0 0 0,0-1 0 0 0,7-1-1029 0 0,13-1 695 0 0,108-9 296 0 0,15 0-345 0 0,-80 10-313 0 0,99-2-17 0 0,5 0-189 0 0,-37 0 728 0 0,30 8-855 0 0,-113 0 92 0 0,132 10 30 0 0,15-3-43 0 0,-178-9-82 0 0,110 4 295 0 0,-86-4-205 0 0,27 1 32 0 0,-67-4-197 0 0,135 1-1019 0 0,-141 0 578 0 0</inkml:trace>
  <inkml:trace contextRef="#ctx0" brushRef="#br0" timeOffset="28">8229 2191 17791 0 0,'-7'-6'2082'0'0,"7"6"-1413"0"0,0 0 224 0 0,0 0 41 0 0,0 0-117 0 0,1 1-786 0 0,-1-1-1 0 0,0 1 1 0 0,0 0-1 0 0,0-1 1 0 0,0 1 0 0 0,1 0-1 0 0,-1 0 1 0 0,0-1-1 0 0,0 1 1 0 0,0 0-31 0 0,0 2 86 0 0,8 39 1043 0 0,-2 1 1 0 0,-1 2-1130 0 0,-5-42-60 0 0,0 4 397 0 0,-2-11 242 0 0,-3-21-174 0 0,0 0 0 0 0,1-10-405 0 0,3 24 0 0 0,0-1 0 0 0,0 1 0 0 0,1 0 0 0 0,1-1 0 0 0,0 1 0 0 0,0-1 0 0 0,0 10 8 0 0,-1-1-1 0 0,1 1 1 0 0,0-1 0 0 0,0 1-1 0 0,0-1 1 0 0,1 1 0 0 0,-1 0-1 0 0,1-1 1 0 0,-1 1 0 0 0,1 0-1 0 0,1-1-7 0 0,-3 2 2 0 0,1 1 1 0 0,-1-1-1 0 0,1 0 0 0 0,0 1 1 0 0,-1 0-1 0 0,1-1 0 0 0,0 1 0 0 0,0-1 1 0 0,-1 1-1 0 0,1 0 0 0 0,0-1 0 0 0,0 1 1 0 0,-1 0-1 0 0,1 0 0 0 0,0 0 0 0 0,0 0 1 0 0,0-1-1 0 0,0 1 0 0 0,-1 0 1 0 0,1 0-1 0 0,0 1 0 0 0,0-1 0 0 0,0 0 1 0 0,0 0-1 0 0,-1 0 0 0 0,1 0 0 0 0,0 1 1 0 0,0-1-1 0 0,-1 0 0 0 0,1 1 1 0 0,0-1-1 0 0,0 1 0 0 0,-1-1 0 0 0,1 1 1 0 0,0-1-1 0 0,-1 1 0 0 0,1 0-2 0 0,2 1 0 0 0,-1 1 0 0 0,0 0 0 0 0,1 0 0 0 0,-1 0 0 0 0,0 0 0 0 0,-1 0 0 0 0,1 1 0 0 0,-1-1 0 0 0,1 0 0 0 0,-1 1 0 0 0,0-1 0 0 0,0 2 0 0 0,1 3 0 0 0,-1 0 0 0 0,1 1 0 0 0,-2-1 0 0 0,1 7 0 0 0,2 47 219 0 0,-3-61-195 0 0,0-1-103 0 0,0-8-93 0 0,-1-12 177 0 0,2-1 1 0 0,1 0-1 0 0,0 1 0 0 0,5-19-5 0 0,-5 33 105 0 0,0 0-1 0 0,0 0 0 0 0,1 0 0 0 0,0 0-104 0 0,-2 4-2 0 0,0 1 1 0 0,0-1 0 0 0,0 0-1 0 0,0 0 1 0 0,0 1 0 0 0,0-1-1 0 0,1 1 1 0 0,-1 0 0 0 0,1-1-1 0 0,-1 1 1 0 0,1 0 0 0 0,-1 0-1 0 0,1 0 1 0 0,0 0-1 0 0,0-1 2 0 0,-2 2 59 0 0,1 0-1 0 0,-1 0 0 0 0,1 0 0 0 0,-1 0 1 0 0,0 0-1 0 0,1 0 0 0 0,-1 0 1 0 0,1 0-1 0 0,-1 0 0 0 0,1 0 0 0 0,-1 0 1 0 0,0 0-1 0 0,1 0 0 0 0,-1 0 0 0 0,1 0 1 0 0,-1 0-1 0 0,0 0 0 0 0,1 0 0 0 0,-1 1 1 0 0,0-1-1 0 0,1 0 0 0 0,-1 0 0 0 0,0 0 1 0 0,1 1-59 0 0,0-1 25 0 0,-1 1 1 0 0,1 0-1 0 0,0 0 1 0 0,-1-1-1 0 0,1 1 1 0 0,-1 0-1 0 0,1 0 1 0 0,-1 0 0 0 0,0 0-1 0 0,1 0-25 0 0,1 4-68 0 0,-1 0 0 0 0,0 0-1 0 0,0-1 1 0 0,-1 2 68 0 0,1-4 101 0 0,2 35-6 0 0,-1 31-95 0 0,-1-22 22 0 0,-1-31-1896 0 0,0 0-4466 0 0,1-2-2893 0 0</inkml:trace>
  <inkml:trace contextRef="#ctx0" brushRef="#br0" timeOffset="29">9372 168 11520 0 0,'0'0'886'0'0,"0"1"-351"0"0,-2 3 549 0 0,0 0 66 0 0,1 1 1 0 0,0 0 0 0 0,-1 0-1 0 0,2-1 1 0 0,-1 1-1 0 0,0 1-1150 0 0,1 31 870 0 0,0-25-405 0 0,0-5-376 0 0,1-1-1 0 0,0 1 0 0 0,0 0 0 0 0,0 0 0 0 0,1-1 0 0 0,0 1 1 0 0,2 3-89 0 0,-4-9 238 0 0,0-1 28 0 0,0 0-213 0 0,0-1 1 0 0,1 1-1 0 0,-1 0 1 0 0,0 0-1 0 0,0 0 1 0 0,0-1-1 0 0,0 1 1 0 0,1 0-1 0 0,-1 0 1 0 0,0 0-1 0 0,0-1 1 0 0,0 1-1 0 0,0 0 1 0 0,0 0-1 0 0,0 0 1 0 0,0-1-1 0 0,0 1 1 0 0,0 0-1 0 0,0 0 1 0 0,0-1-1 0 0,0 1 1 0 0,0 0-1 0 0,0 0 1 0 0,0-1-1 0 0,0 1 1 0 0,0 0-54 0 0,0-7 589 0 0,-2-13 18 0 0,0 6-464 0 0,0 0 0 0 0,2 1 0 0 0,0-6-143 0 0,0 14 15 0 0,0 1 0 0 0,1-1 0 0 0,0 1 0 0 0,0-1 1 0 0,0 1-1 0 0,1-1 0 0 0,0 1 0 0 0,-1 0 1 0 0,1 0-1 0 0,1 0 0 0 0,-1 0 0 0 0,1-1-15 0 0,-2 4 35 0 0,0 0-1 0 0,0 0 1 0 0,0 0 0 0 0,-1 0-1 0 0,1 0 1 0 0,1 0-1 0 0,-1 0 1 0 0,0 0 0 0 0,0 1-1 0 0,0-1 1 0 0,0 0 0 0 0,1 1-1 0 0,-1-1 1 0 0,0 1-1 0 0,1-1 1 0 0,-1 1 0 0 0,0 0-1 0 0,1-1 1 0 0,-1 1-1 0 0,0 0 1 0 0,1 0 0 0 0,-1 0-1 0 0,1 0 1 0 0,-1 0-1 0 0,0 0 1 0 0,1 0 0 0 0,-1 1-1 0 0,0-1 1 0 0,1 0-1 0 0,-1 1 1 0 0,0-1 0 0 0,1 1-35 0 0,0 0 48 0 0,0 0 1 0 0,0 1-1 0 0,1-1 1 0 0,-1 0-1 0 0,0 1 1 0 0,0 0-1 0 0,0-1 1 0 0,-1 1-1 0 0,1 0 1 0 0,0 0-1 0 0,-1 0 1 0 0,1 0-1 0 0,-1 0 1 0 0,1 0-1 0 0,-1 1 1 0 0,0-1-1 0 0,0 0-48 0 0,3 11 80 0 0,-1 0 0 0 0,-1 0 0 0 0,0 0 0 0 0,-1 0 0 0 0,0 0 0 0 0,-1 7-80 0 0,2 17 47 0 0,-1-30-927 0 0,1 0-331 0 0</inkml:trace>
  <inkml:trace contextRef="#ctx0" brushRef="#br0" timeOffset="30">9305 3184 13824 0 0,'0'0'1061'0'0,"-3"-1"-772"0"0,3 0 6915 0 0,49-5-4773 0 0,0 1 0 0 0,0 3 0 0 0,23 2-2431 0 0,42 5-34 0 0,-16 0-37 0 0,-82-5-895 0 0,0-1 0 0 0,14-2 966 0 0,9-4-9423 0 0,-38 7 7250 0 0,-1 0-9 0 0</inkml:trace>
  <inkml:trace contextRef="#ctx0" brushRef="#br0" timeOffset="31">9351 3174 23039 0 0,'-10'0'2507'0'0,"9"0"-2492"0"0,1 0-15 0 0,0 0 1 0 0,-1 0-1 0 0,1 0 0 0 0,0 0 1 0 0,0 0-1 0 0,0 0 0 0 0,-1 0 0 0 0,1 0 1 0 0,0 0-1 0 0,0 0 0 0 0,-1 0 1 0 0,1 0-1 0 0,0 0 0 0 0,0 0 0 0 0,0 0 1 0 0,-1 0-1 0 0,1 0 0 0 0,0 0 1 0 0,0 1-1 0 0,0-1 0 0 0,-1 0 0 0 0,1 0 15 0 0,0 0-1 0 0,0 1 1 0 0,0-1-1 0 0,0 0 0 0 0,0 1 1 0 0,1-1-1 0 0,-1 0 1 0 0,0 0-1 0 0,0 0 1 0 0,0 1-1 0 0,0-1 1 0 0,0 0-1 0 0,0 0 1 0 0,0 1-1 0 0,1-1 0 0 0,-1 0 1 0 0,0 0-1 0 0,0 0 1 0 0,0 1-1 0 0,1-1 1 0 0,-1 0-1 0 0,0 0 1 0 0,0 0-1 0 0,0 0 0 0 0,1 0 1 0 0,-1 1-1 0 0,0-1-14 0 0,0 0 53 0 0,7 4 365 0 0,0 0 1 0 0,-1-1-1 0 0,1 0 0 0 0,1 0 1 0 0,0 0-419 0 0,16 7 514 0 0,17 10 86 0 0,-1 2-1 0 0,34 24-599 0 0,-67-41 14 0 0,-1 1-1 0 0,0 0 1 0 0,0 0-1 0 0,0 0 1 0 0,0 1-1 0 0,-1 0 1 0 0,0 0-1 0 0,-1 0 1 0 0,1 0-1 0 0,-2 1 1 0 0,1 0 0 0 0,-1 0-1 0 0,2 4-13 0 0,-5-10 8 0 0,1 1 0 0 0,-1-1 0 0 0,1 0 0 0 0,-1 1 0 0 0,0-1 0 0 0,0 0 0 0 0,0 1-1 0 0,0-1 1 0 0,-1 0 0 0 0,1 1 0 0 0,-1-1 0 0 0,1 0 0 0 0,-1 0 0 0 0,0 1 0 0 0,0-1 0 0 0,1 0 0 0 0,-2 0 0 0 0,1 0 0 0 0,0 0 0 0 0,0 0 0 0 0,-1 0-8 0 0,-4 5 61 0 0,0 0 1 0 0,-1-1 0 0 0,0 1 0 0 0,-6 4-62 0 0,-1 0 35 0 0,-72 55 367 0 0,50-40-39 0 0,1 2 0 0 0,-8 11-363 0 0,33-30 133 0 0,5-5-67 0 0,2-1-1 0 0,-1 1 1 0 0,0 0-1 0 0,1 0 0 0 0,-1 0 1 0 0,1 1-1 0 0,0 0-65 0 0,3-4 0 0 0,0-1 1 0 0,-1 0-1 0 0,1 0 1 0 0,0 1-1 0 0,0-1 0 0 0,0 0 1 0 0,0 0-1 0 0,0 1 0 0 0,0-1 1 0 0,0 0-1 0 0,0 0 0 0 0,0 1 1 0 0,0-1-1 0 0,0 0 1 0 0,0 0-1 0 0,0 1 0 0 0,0-1 1 0 0,0 0-1 0 0,0 0 0 0 0,0 1 1 0 0,1-1-1 0 0,-1 0 1 0 0,0 0-1 0 0,0 0 0 0 0,0 1 1 0 0,0-1-1 0 0,0 0 0 0 0,7 5 22 0 0,9-1 10 0 0,27 1 48 0 0,0-2 1 0 0,25-3-81 0 0,-28 1 28 0 0,75 2-17 0 0,4 5-11 0 0,-69-3 144 0 0,18-3-144 0 0,-53-3 189 0 0,-13 0-178 0 0,-2 1-11 0 0,0 0 0 0 0,0 0 0 0 0,0 0 0 0 0,0-1 0 0 0,0 1 0 0 0,0 0 0 0 0,0 0 0 0 0,0-1 0 0 0,0 1 0 0 0,0 0 0 0 0,0 0 0 0 0,0 0 0 0 0,0-1 0 0 0,0 1 0 0 0,0 0 0 0 0,0 0 0 0 0,0-1 0 0 0,0 1 0 0 0,0 0 0 0 0,0 0 0 0 0,0 0 0 0 0,-1-1 0 0 0,1 1 0 0 0,0 0 0 0 0,0 0 0 0 0,0 0 0 0 0,0 0 0 0 0,0-1 0 0 0,-1 1 0 0 0,1 0 0 0 0,-4-8-151 0 0,1 0 0 0 0,0 0 1 0 0,0 0-1 0 0,-1-6 151 0 0,-2-9-548 0 0,-2-6-1307 0 0,2 3-1363 0 0,3 15 818 0 0</inkml:trace>
  <inkml:trace contextRef="#ctx0" brushRef="#br0" timeOffset="32">9830 3158 22895 0 0,'0'0'79'0'0,"0"0"1"0"0,1 0-1 0 0,-1 0 0 0 0,0 0 0 0 0,0 0 0 0 0,1 0 0 0 0,-1 0 0 0 0,0 0 1 0 0,0 0-1 0 0,1 0 0 0 0,-1 0 0 0 0,0 0 0 0 0,0 0 0 0 0,1 0 0 0 0,-1 0 0 0 0,0 1 1 0 0,0-1-1 0 0,0 0 0 0 0,1 0 0 0 0,-1 0 0 0 0,0 0 0 0 0,0 0 0 0 0,0 1 1 0 0,0-1-1 0 0,1 0 0 0 0,-1 0 0 0 0,0 0 0 0 0,0 0 0 0 0,0 1 0 0 0,0-1 0 0 0,0 0 1 0 0,0 0-1 0 0,1 1-79 0 0,3 10-86 0 0,0-1 232 0 0,-3-8-84 0 0,-1 0 1 0 0,1-1-1 0 0,0 1 0 0 0,-1-1 0 0 0,0 1 0 0 0,1 0 0 0 0,-1 0-62 0 0,3 10 236 0 0,-3-12-236 0 0,1 2-52 0 0,1 1 0 0 0,-1 0 0 0 0,0-1 1 0 0,-1 1-1 0 0,1 0 0 0 0,0 0 0 0 0,-1 0 0 0 0,0 0 52 0 0,1 0 75 0 0,0 1 0 0 0,-1-1 0 0 0,1 0 0 0 0,1 2-75 0 0,1 7-1677 0 0,-3-5-4216 0 0,0-2-2084 0 0</inkml:trace>
  <inkml:trace contextRef="#ctx0" brushRef="#br1" timeOffset="33">8663 529 14336 0 0,'0'0'661'0'0,"0"0"-17"0"0,0 0-260 0 0,0 0 441 0 0,0 0 242 0 0,0 0 49 0 0,0 0-20 0 0,0 0-128 0 0,0 0-59 0 0,0 0-12 0 0,0 0-81 0 0,-2 7 280 0 0,0 2-298 0 0,1 0-1 0 0,1 0 1 0 0,-1 0-1 0 0,1 6-797 0 0,0 15 601 0 0,-1-26-574 0 0,1 2 121 0 0,0-1 0 0 0,-1 1 1 0 0,0-1-1 0 0,0 1 1 0 0,-1-1-1 0 0,0 1-148 0 0,2-5 18 0 0,0 0-1 0 0,-1 0 1 0 0,1 0 0 0 0,-1-1-1 0 0,1 1 1 0 0,0 0 0 0 0,-1 0-1 0 0,0-1 1 0 0,1 1 0 0 0,-1 0-1 0 0,1-1 1 0 0,-1 1 0 0 0,0-1-1 0 0,1 1 1 0 0,-1-1-1 0 0,0 1 1 0 0,0-1 0 0 0,1 1-1 0 0,-1-1 1 0 0,0 0 0 0 0,0 1-1 0 0,0-1 1 0 0,0 0 0 0 0,1 0-1 0 0,-1 1 1 0 0,0-1 0 0 0,0 0-1 0 0,0 0 1 0 0,0 0 0 0 0,0 0-1 0 0,0 0 1 0 0,0 0 0 0 0,1-1-1 0 0,-1 1 1 0 0,0 0 0 0 0,0 0-1 0 0,0-1 1 0 0,0 1 0 0 0,1 0-1 0 0,-1-1 1 0 0,0 1-18 0 0,0-1-1 0 0,0 0 0 0 0,0 1 1 0 0,0-1-1 0 0,0 0 0 0 0,0 1 0 0 0,0-1 1 0 0,0 0-1 0 0,0 0 0 0 0,0 0 0 0 0,1 0 0 0 0,-1 0 1 0 0,0 0-1 0 0,0 0 1 0 0,-6-17-14 0 0,0 3 19 0 0,-1-1 6 0 0,-5-13-11 0 0,10 20 108 0 0,3 9-102 0 0,0-1 0 0 0,0 1 1 0 0,0-1-1 0 0,0 1 1 0 0,0-1-1 0 0,0 1 0 0 0,0 0 1 0 0,0-1-1 0 0,0 1 0 0 0,0-1 1 0 0,1 1-1 0 0,-1-1 1 0 0,0 1-1 0 0,0-1 0 0 0,0 1 1 0 0,0-1-1 0 0,1 1 0 0 0,-1 0 1 0 0,0-1-1 0 0,0 1 0 0 0,1-1-6 0 0,1 0 60 0 0,1 0-1 0 0,-1-1 1 0 0,0 1-1 0 0,1 0 1 0 0,-1 1-1 0 0,1-1 1 0 0,1 0-60 0 0,1 0 81 0 0,21-7 180 0 0,-2 2 438 0 0,15-7-699 0 0,-27 8-17 0 0,1 0 0 0 0,-1 1 1 0 0,1 1-1 0 0,1 0 17 0 0,13-5-5314 0 0,-23 7 3052 0 0</inkml:trace>
  <inkml:trace contextRef="#ctx0" brushRef="#br1" timeOffset="34">8742 612 3680 0 0,'0'0'167'0'0,"0"0"566"0"0,0 0 2275 0 0,0 3 9516 0 0,2 3-8327 0 0,-1-3-3914 0 0,0-1 0 0 0,0 1 0 0 0,0 0 0 0 0,-1-1 0 0 0,1 1 0 0 0,-1 0 0 0 0,0-1 0 0 0,0 1 0 0 0,0 3-283 0 0,0 4 1624 0 0,-1 1 0 0 0,-1-1-1624 0 0,0 7 711 0 0,1-11-788 0 0,0 10-616 0 0,1-15 617 0 0,0 0-1 0 0,0 0 1 0 0,0-1-1 0 0,0 1 0 0 0,0 0 1 0 0,0 0-1 0 0,1-1 1 0 0,-1 1-1 0 0,0 0 0 0 0,0 0 1 0 0,1-1-1 0 0,-1 1 1 0 0,1 0-1 0 0,-1-1 0 0 0,1 1 1 0 0,-1-1-1 0 0,1 2 77 0 0,2 0-2024 0 0</inkml:trace>
  <inkml:trace contextRef="#ctx0" brushRef="#br2" timeOffset="35">9011 919 11024 0 0,'0'0'505'0'0,"0"0"-9"0"0,0 0-148 0 0,0 0 548 0 0,0 0 273 0 0,0 0 58 0 0,0 0-39 0 0,2 6 1542 0 0,-1 0-2221 0 0,0 0 0 0 0,0 0 0 0 0,-1 0 0 0 0,0 0 0 0 0,0 1 0 0 0,0-1 0 0 0,-1 3-509 0 0,-1 16 853 0 0,2-18-685 0 0,0 2 9 0 0,0 0-1 0 0,-1 3-176 0 0,1-9 49 0 0,-1-1-1 0 0,1 0 0 0 0,-1 1 0 0 0,0-1 0 0 0,1 0 0 0 0,-1 0 0 0 0,0 1 0 0 0,0-1 1 0 0,0 0-1 0 0,-1 0 0 0 0,1 0-48 0 0,0-1 24 0 0,1-1 0 0 0,0 0 1 0 0,-1 0-1 0 0,1 0 0 0 0,-1 1 1 0 0,1-1-1 0 0,0 0 0 0 0,-1 0 1 0 0,1 0-1 0 0,-1 0 0 0 0,1 0 0 0 0,0 0 1 0 0,-1 1-1 0 0,1-1 0 0 0,-1 0 1 0 0,1 0-1 0 0,0 0 0 0 0,-1-1 1 0 0,1 1-1 0 0,-1 0 0 0 0,1 0 0 0 0,0 0 1 0 0,-1 0-1 0 0,1 0 0 0 0,-1 0 1 0 0,1 0-1 0 0,0-1 0 0 0,-1 1 0 0 0,1 0 1 0 0,0 0-1 0 0,-1-1 0 0 0,1 1-24 0 0,-2-1 82 0 0,0-1 1 0 0,0 1-1 0 0,0-1 0 0 0,1 1 0 0 0,-2-2-82 0 0,-2-2-1 0 0,0 0 1 0 0,1-1-1 0 0,0 1 0 0 0,0-1 1 0 0,0 0-1 0 0,1-1 0 0 0,0 1 1 0 0,0 0-1 0 0,0-1 0 0 0,1 0 1 0 0,-2-4 22 0 0,-1-6 69 0 0,5 16-83 0 0,0 0-1 0 0,0-1 1 0 0,0 1 0 0 0,0 0-1 0 0,0 0 1 0 0,0 0 0 0 0,0 0-1 0 0,0 0 1 0 0,0 0 0 0 0,1 0-1 0 0,-1 0 1 0 0,0-1 0 0 0,1 1-1 0 0,-1 0-7 0 0,3-5 338 0 0,-3 6-286 0 0,0-1 1 0 0,0 1-1 0 0,0-1 1 0 0,1 1-1 0 0,-1-1 0 0 0,0 1 1 0 0,0-1-1 0 0,1 1 1 0 0,-1-1-1 0 0,0 1 1 0 0,1-1-1 0 0,-1 1 0 0 0,0 0 1 0 0,1-1-1 0 0,-1 1 1 0 0,1 0-1 0 0,-1-1 1 0 0,0 1-1 0 0,1 0 0 0 0,-1 0 1 0 0,1-1-1 0 0,-1 1 1 0 0,1 0-1 0 0,0 0-52 0 0,7-3 250 0 0,1 1 1 0 0,0 1-1 0 0,1-1 0 0 0,-1 1 1 0 0,5 1-251 0 0,12-2 636 0 0,41-8-396 0 0,-48 5-2652 0 0,-1-2-3411 0 0,-13 6 3792 0 0,-5 0-6550 0 0</inkml:trace>
  <inkml:trace contextRef="#ctx0" brushRef="#br2" timeOffset="36">9101 1042 17247 0 0,'0'0'794'0'0,"0"0"-22"0"0,0 0-331 0 0,0 0 444 0 0,0 0 253 0 0,0 0 50 0 0,6-9 3010 0 0,-4 8-3968 0 0,0 0 0 0 0,1 0 0 0 0,-1 0 0 0 0,0 0 0 0 0,1 0 0 0 0,-1 1 0 0 0,1-1 0 0 0,-1 1-230 0 0,-1 0 49 0 0,0-1 0 0 0,0 1 0 0 0,1 0 0 0 0,-1 0 0 0 0,0 0 0 0 0,0 0-1 0 0,0 0 1 0 0,0 0 0 0 0,0 1 0 0 0,0-1 0 0 0,0 0 0 0 0,0 0 0 0 0,0 1 0 0 0,0-1 0 0 0,0 1 0 0 0,0-1 0 0 0,0 1 0 0 0,0-1-1 0 0,0 1-48 0 0,0 0 44 0 0,-1 0-1 0 0,1-1 0 0 0,-1 1 1 0 0,1 0-1 0 0,-1 0 0 0 0,0 0 1 0 0,1-1-1 0 0,-1 1 0 0 0,0 0 0 0 0,0 0 1 0 0,0 0-1 0 0,0 0 0 0 0,0-1 1 0 0,1 1-1 0 0,-1 0 0 0 0,-1 0 1 0 0,1 0-1 0 0,0 0 0 0 0,0-1 1 0 0,0 2-44 0 0,-6 17 280 0 0,5-17-188 0 0,0 3 7 0 0,-11 24 57 0 0,11-26-127 0 0,-1 0 0 0 0,1 0 0 0 0,-1 0 0 0 0,0 0 0 0 0,0-1 0 0 0,0 1 0 0 0,0-1 0 0 0,-1 1-29 0 0,3-3 7 0 0,0 0 0 0 0,-1 0 1 0 0,1 0-1 0 0,0 1 1 0 0,0-1-1 0 0,0 0 0 0 0,0 0 1 0 0,-1 0-1 0 0,1 0 0 0 0,0 0 1 0 0,0 1-1 0 0,0-1 1 0 0,0 0-1 0 0,0 0 0 0 0,0 0 1 0 0,0 1-1 0 0,-1-1 0 0 0,1 0 1 0 0,0 0-1 0 0,0 0 1 0 0,0 1-1 0 0,0-1 0 0 0,0 0 1 0 0,0 0-1 0 0,0 0 0 0 0,0 1 1 0 0,0-1-1 0 0,0 0 1 0 0,0 0-1 0 0,0 0 0 0 0,0 1 1 0 0,0-1-1 0 0,0 0 0 0 0,0 0 1 0 0,1 0-1 0 0,-1 1 1 0 0,0-1-8 0 0,0 0 45 0 0,1 1 1 0 0,-1-1 0 0 0,1 0 0 0 0,-1 1 0 0 0,1-1 0 0 0,-1 0 0 0 0,1 1 0 0 0,0-1 0 0 0,-1 0 0 0 0,1 0-1 0 0,-1 0 1 0 0,2 1-46 0 0,17 1 786 0 0,-9-3-786 0 0,-1 0 0 0 0,1 0 0 0 0,6-3 0 0 0,8 0 0 0 0,-20 3-1594 0 0,1 1 0 0 0,0 0 1 0 0,4 1 1593 0 0,2-1-5355 0 0,-8 0-4380 0 0</inkml:trace>
  <inkml:trace contextRef="#ctx0" brushRef="#br3" timeOffset="37">10277 1874 5528 0 0,'0'0'422'0'0,"0"-1"-1169"0"0,-2-2 17551 0 0,1 23-14562 0 0,0 7-1417 0 0,1-15-256 0 0,0-1-1 0 0,-2 7-568 0 0,1 11 402 0 0,1-25-346 0 0,-1 0 1 0 0,0-1-1 0 0,0 1 1 0 0,-1 0-1 0 0,0 3-56 0 0,1-6 31 0 0,0 0 0 0 0,1 0 0 0 0,-1 1 1 0 0,0-1-1 0 0,1 0 0 0 0,-1 0 0 0 0,0 0 0 0 0,0 0 0 0 0,0 0 0 0 0,0 0 0 0 0,0 0 1 0 0,0-1-1 0 0,0 1 0 0 0,-1 0 0 0 0,1 0 0 0 0,0-1 0 0 0,0 1 0 0 0,-1-1-31 0 0,1 0 24 0 0,0 0-1 0 0,0 0 1 0 0,1 0 0 0 0,-1 0-1 0 0,0 0 1 0 0,0 0 0 0 0,0-1-1 0 0,0 1 1 0 0,1 0 0 0 0,-1-1-1 0 0,0 1 1 0 0,0 0 0 0 0,1-1-1 0 0,-1 1 1 0 0,0-1 0 0 0,1 1-1 0 0,-1-1 1 0 0,0 0 0 0 0,1 1-1 0 0,-1-1 1 0 0,0 0-24 0 0,-2-2 72 0 0,1 0 1 0 0,-1-1 0 0 0,-1-2-73 0 0,0 0 9 0 0,0-1 0 0 0,1 1 0 0 0,0-1 0 0 0,0 1 0 0 0,1-1 0 0 0,0 0-1 0 0,0 0 1 0 0,0 0 0 0 0,1 0 0 0 0,0 0 0 0 0,1-1 0 0 0,0 1 0 0 0,0 0 0 0 0,1-7-9 0 0,-1 13 18 0 0,0 0 0 0 0,0 0 0 0 0,1 0-1 0 0,-1 1 1 0 0,0-1 0 0 0,1 0 0 0 0,-1 0 0 0 0,0 1-1 0 0,1-1 1 0 0,-1 0 0 0 0,1 1 0 0 0,-1-1 0 0 0,1 0 0 0 0,-1 1-1 0 0,1-1 1 0 0,0 1 0 0 0,-1-1 0 0 0,1 1 0 0 0,0-1-1 0 0,-1 1 1 0 0,1-1 0 0 0,0 1 0 0 0,0 0 0 0 0,0-1-18 0 0,3 0 84 0 0,0 0 0 0 0,0 0 0 0 0,0 0 0 0 0,2 0-84 0 0,3-1 189 0 0,4-1-124 0 0,28-5 1133 0 0,31-4-1198 0 0,-67 12-747 0 0,1-1-1 0 0,-1 1 1 0 0,0-1-1 0 0,1-1 1 0 0,-1 1 0 0 0,0-1-1 0 0,2-1 748 0 0,-3 2-9271 0 0</inkml:trace>
  <inkml:trace contextRef="#ctx0" brushRef="#br3" timeOffset="38">10362 1961 15232 0 0,'0'0'696'0'0,"0"0"-14"0"0,0 0-281 0 0,-1 7 3769 0 0,0-4-3514 0 0,0 0 0 0 0,1 0 1 0 0,0 0-1 0 0,0 0 0 0 0,0 0 1 0 0,0 0-1 0 0,0 0 0 0 0,0 0 1 0 0,2 3-657 0 0,-2-4 318 0 0,1 6 410 0 0,0-5-661 0 0,0-1 1 0 0,-1 0-1 0 0,0 1 0 0 0,1-1 1 0 0,-1 0-1 0 0,0 1 0 0 0,0-1 1 0 0,0 0-1 0 0,-1 1 0 0 0,1 0-67 0 0,-2-9 868 0 0,2-3-776 0 0,0 4-45 0 0,1 1 0 0 0,0-1 0 0 0,0 1 0 0 0,0 0 0 0 0,1-1-1 0 0,0 1 1 0 0,0-1-47 0 0,-1 3 53 0 0,1 0 0 0 0,-1 0 0 0 0,0 0-1 0 0,1 0 1 0 0,-1 1 0 0 0,1-1 0 0 0,-1 1 0 0 0,1-1-1 0 0,0 1 1 0 0,0-1 0 0 0,0 1 0 0 0,-1 0-1 0 0,1 0 1 0 0,0 0 0 0 0,2 0-53 0 0,-1-1 97 0 0,1 1 0 0 0,-1 1 0 0 0,1-1 0 0 0,3 0-97 0 0,-6 1 35 0 0,1 0-1 0 0,-1 0 0 0 0,1 0 1 0 0,-1 0-1 0 0,0 0 0 0 0,1 0 1 0 0,-1 0-1 0 0,1 1 0 0 0,-1-1 0 0 0,1 0 1 0 0,-1 1-1 0 0,2 0-34 0 0,-3 0 8 0 0,1-1 0 0 0,-1 1 0 0 0,1-1 1 0 0,-1 1-1 0 0,1 0 0 0 0,-1-1 0 0 0,1 1 0 0 0,-1-1 0 0 0,1 1 0 0 0,-1 0 0 0 0,0 0 0 0 0,0-1 1 0 0,1 1-1 0 0,-1 0 0 0 0,0 0 0 0 0,0-1 0 0 0,0 1-8 0 0,1 13 43 0 0,-1-6-37 0 0,-1 0 0 0 0,0 0 0 0 0,-1 2-6 0 0,-2 13-74 0 0,3-13-1400 0 0,1-7 567 0 0</inkml:trace>
  <inkml:trace contextRef="#ctx0" brushRef="#br4" timeOffset="39">9375 1312 5528 0 0,'0'0'249'0'0,"0"0"-1"0"0,0 0 168 0 0,0 0 1277 0 0,0 0 578 0 0,0 0 117 0 0,0 0-209 0 0,0 0-957 0 0,0 0-419 0 0,0 0-89 0 0,0 0-76 0 0,0 0-281 0 0,9 5 286 0 0,-6-3-1867 0 0,0-1 0 0 0,-1 0 0 0 0,1 0 0 0 0,2 1 1224 0 0,1-1-1709 0 0</inkml:trace>
  <inkml:trace contextRef="#ctx0" brushRef="#br4" timeOffset="40">9520 1401 3680 0 0,'0'0'167'0'0,"1"0"-7"0"0,6 4 10658 0 0,-2 2-7158 0 0,0 1-3411 0 0,-2-5-400 0 0,1 1-5058 0 0,-3-1-541 0 0</inkml:trace>
  <inkml:trace contextRef="#ctx0" brushRef="#br4" timeOffset="41">9649 1490 10136 0 0,'0'0'464'0'0,"0"0"-10"0"0,0 0-294 0 0,1 1 364 0 0,1 0-1 0 0,-1 0 1 0 0,0 0-1 0 0,1 1 0 0 0,-1-1 1 0 0,0 0-1 0 0,0 1 1 0 0,0-1-1 0 0,0 1-523 0 0,0 0-320 0 0,0 0 1 0 0,0 0-1 0 0,1-1 0 0 0,-1 1 0 0 0,2 1 320 0 0,-1-2-1254 0 0</inkml:trace>
  <inkml:trace contextRef="#ctx0" brushRef="#br4" timeOffset="42">9771 1582 11600 0 0,'-1'1'1242'0'0,"2"1"-987"0"0,1 0 0 0 0,0 1-1 0 0,-1-1 1 0 0,1-1-1 0 0,0 1 1 0 0,0 0 0 0 0,1 0-255 0 0,7 7-3331 0 0,-10-8 2149 0 0</inkml:trace>
  <inkml:trace contextRef="#ctx0" brushRef="#br4" timeOffset="43">9881 1670 6912 0 0,'0'0'314'0'0,"0"0"-6"0"0,1 2-186 0 0,-1-1 110 0 0,1 0 1 0 0,-1 0-1 0 0,1 0 1 0 0,-1 0 0 0 0,1-1-1 0 0,0 1 1 0 0,-1 0-1 0 0,1-1 1 0 0,0 1-1 0 0,-1 0 1 0 0,1-1-1 0 0,0 1 1 0 0,0-1-1 0 0,0 1 1 0 0,-1-1 0 0 0,1 1-1 0 0,0-1 1 0 0,0 0-1 0 0,1 1-232 0 0,6 3-314 0 0,0-1-1018 0 0,-6-3 664 0 0</inkml:trace>
  <inkml:trace contextRef="#ctx0" brushRef="#br4" timeOffset="44">9984 1727 5064 0 0,'0'0'389'0'0,"5"7"4496"0"0,-4-5-3991 0 0,0 0 1 0 0,0-1-1 0 0,-1 1 0 0 0,1 0 0 0 0,0 2-894 0 0,0-2-133 0 0,-1-1 0 0 0,0 1 0 0 0,1-1 0 0 0,0 1 1 0 0,-1 0-1 0 0,1-1 0 0 0,0 1 0 0 0,0-1 0 0 0,0 1 133 0 0,1 0-4917 0 0</inkml:trace>
  <inkml:trace contextRef="#ctx0" brushRef="#br4" timeOffset="45">9939 704 1840 0 0,'-2'-1'1686'0'0,"0"0"0"0"0,0 0 1 0 0,0 0-1 0 0,0 0 0 0 0,0 0 0 0 0,-2-1-1686 0 0,3 1 385 0 0,0 0 0 0 0,0 0 0 0 0,0 0 0 0 0,-1 1-1 0 0,1-1 1 0 0,0 1 0 0 0,-1-1 0 0 0,1 0 0 0 0,0 1-1 0 0,-1 0 1 0 0,1-1 0 0 0,-1 1 0 0 0,1 0 0 0 0,-1 0-1 0 0,1 0 1 0 0,-1 0 0 0 0,1 0 0 0 0,0 0 0 0 0,-1 0-385 0 0,-3 1 264 0 0,1 1 1 0 0,-1-1-1 0 0,1 1 1 0 0,-1 0-1 0 0,1 0 1 0 0,0 1 0 0 0,0-1-1 0 0,0 1 1 0 0,0 0-265 0 0,-8 7 483 0 0,0 1 0 0 0,0 0-483 0 0,9-7 111 0 0,-1 0-8 0 0,0 0-1 0 0,0 1 1 0 0,0 0-1 0 0,1 0 1 0 0,0 0-1 0 0,0 0 1 0 0,0 0-1 0 0,1 1 1 0 0,-1-1-1 0 0,1 1 1 0 0,1 0-1 0 0,-1 0 1 0 0,1 0-1 0 0,0-1 1 0 0,0 1-1 0 0,1 4-102 0 0,0-3 25 0 0,0 0 0 0 0,1 0 0 0 0,-1 0-1 0 0,2 0 1 0 0,-1 0 0 0 0,1-1 0 0 0,0 1-1 0 0,0 0 1 0 0,1-1 0 0 0,0 1 0 0 0,0-1-1 0 0,0 0 1 0 0,1 0 0 0 0,1 0-25 0 0,0 1 20 0 0,0 0 1 0 0,1-1 0 0 0,-1 0-1 0 0,2 0 1 0 0,5 4-21 0 0,-7-6 24 0 0,0-1-1 0 0,0 0 1 0 0,1 0 0 0 0,-1 0 0 0 0,1-1 0 0 0,0 0-1 0 0,0 0 1 0 0,2 1-24 0 0,0-2 76 0 0,0 0-1 0 0,-1 0 0 0 0,1 0 1 0 0,0-1-1 0 0,0 0 0 0 0,-1 0 1 0 0,1-1-1 0 0,0 0 1 0 0,0 0-1 0 0,-1-1 0 0 0,1 0 1 0 0,-1-1-1 0 0,6-1-75 0 0,-8 1 68 0 0,0 1 0 0 0,0-1 0 0 0,0 0 0 0 0,0 0 0 0 0,-1 0 0 0 0,1-1 0 0 0,-1 0 0 0 0,0 0-1 0 0,0 0 1 0 0,0 0 0 0 0,0-1 0 0 0,-1 1 0 0 0,0-1 0 0 0,0 0 0 0 0,0 0 0 0 0,-1 0 0 0 0,1 0 0 0 0,-1-1 0 0 0,0 1-68 0 0,0-4 13 0 0,0-1 1 0 0,0 1-1 0 0,-1-1 1 0 0,0 0-1 0 0,-1 1 1 0 0,0-1-1 0 0,-1 1 1 0 0,1-1-1 0 0,-2 0 0 0 0,0 1 1 0 0,0 0-1 0 0,0-1 1 0 0,-1 1-1 0 0,-1 0 1 0 0,1 0-1 0 0,-1 0 1 0 0,-1 1-1 0 0,0 0 1 0 0,0-1-1 0 0,-1 2 1 0 0,-3-5-15 0 0,5 8-69 0 0,1 0-1 0 0,-1 0 0 0 0,0 1 0 0 0,-1-1 0 0 0,1 1 0 0 0,0 0 0 0 0,-1 0 0 0 0,0 1 0 0 0,0-1 0 0 0,0 1 0 0 0,0 0 0 0 0,0 0 0 0 0,0 1 0 0 0,0-1 0 0 0,-1 1 0 0 0,1 1 0 0 0,0-1 0 0 0,-1 1 0 0 0,1-1 0 0 0,-1 2 0 0 0,1-1 0 0 0,-1 1 0 0 0,1-1 1 0 0,0 1-1 0 0,-1 1 0 0 0,1-1 0 0 0,0 1 0 0 0,0 0 0 0 0,0 0 0 0 0,0 0 0 0 0,0 1 0 0 0,-2 1 71 0 0,-8 8-995 0 0</inkml:trace>
  <inkml:trace contextRef="#ctx0" brushRef="#br4" timeOffset="46">9096 1716 14280 0 0,'-1'0'60'0'0,"-3"-3"736"0"0,-1 0 0 0 0,1 1 0 0 0,-1-1 1 0 0,0 1-1 0 0,-4-1-796 0 0,8 2 60 0 0,-1 1-1 0 0,1 0 0 0 0,-1 0 1 0 0,1-1-1 0 0,-1 1 1 0 0,1 0-1 0 0,-1 0 1 0 0,1 0-1 0 0,-1 1 0 0 0,1-1 1 0 0,-1 0-1 0 0,1 1 1 0 0,-1-1-1 0 0,1 1 1 0 0,-1-1-1 0 0,1 1 1 0 0,-1-1-1 0 0,1 1 0 0 0,0 0 1 0 0,0 0-1 0 0,-1 0 1 0 0,1 0-60 0 0,-3 3 42 0 0,-1 0 1 0 0,2 1-1 0 0,-1-1 1 0 0,0 1 0 0 0,1 0-1 0 0,0 0 1 0 0,0 0-1 0 0,1 0 1 0 0,-2 2-43 0 0,-2 8 106 0 0,1-1-1 0 0,-3 15-105 0 0,6-18 158 0 0,0-1 0 0 0,0 1 0 0 0,1 0-1 0 0,0 0 1 0 0,1-1 0 0 0,0 1-1 0 0,2 10-157 0 0,-1-15 73 0 0,0 0 0 0 0,1 0 0 0 0,-1-1 0 0 0,1 1 0 0 0,0 0 0 0 0,1-1-1 0 0,-1 0 1 0 0,1 1 0 0 0,0-1 0 0 0,1 0 0 0 0,-1 0 0 0 0,1-1-1 0 0,0 1 1 0 0,4 3-73 0 0,-5-5 27 0 0,1-1 0 0 0,-1 1 0 0 0,0-1 0 0 0,1 0 0 0 0,-1 0 0 0 0,1 0-1 0 0,0-1 1 0 0,0 1 0 0 0,0-1 0 0 0,0 0 0 0 0,0 0-27 0 0,2 0 39 0 0,0 0 0 0 0,0 0 0 0 0,0-1 0 0 0,0 0 0 0 0,0-1 0 0 0,1 1 0 0 0,0-1-39 0 0,4-1 172 0 0,-1-1 0 0 0,1 0 0 0 0,-1 0 0 0 0,0-1 0 0 0,0-1 0 0 0,0 0 1 0 0,-1 0-1 0 0,4-3-172 0 0,-8 4 55 0 0,1 0 1 0 0,-1 0 0 0 0,0-1-1 0 0,0 0 1 0 0,0 0-1 0 0,-1-1 1 0 0,1 1 0 0 0,-1-1-1 0 0,-1 0 1 0 0,1 0 0 0 0,-1-1-1 0 0,0 1 1 0 0,-1 0 0 0 0,1-1-1 0 0,-1 0 1 0 0,0 0-1 0 0,-1 1 1 0 0,0-1 0 0 0,0 0-1 0 0,0-4-55 0 0,-1 4 2 0 0,0-1-1 0 0,0 1 0 0 0,-1 0 1 0 0,0 0-1 0 0,0 0 0 0 0,-1 0 0 0 0,0 0 1 0 0,0 0-1 0 0,0 0 0 0 0,-1 0 1 0 0,0 1-1 0 0,0 0 0 0 0,-1-1 0 0 0,0 1 1 0 0,0 0-1 0 0,0 1 0 0 0,-1-1 1 0 0,0 1-1 0 0,0 0 0 0 0,0 0-1 0 0,-1 1-38 0 0,1 0-1 0 0,-1 0 1 0 0,0 1 0 0 0,1 0-1 0 0,-1 0 1 0 0,-1 0 0 0 0,1 1-1 0 0,0 0 1 0 0,-1 0-1 0 0,1 1 1 0 0,-1-1 0 0 0,1 1-1 0 0,-1 1 1 0 0,0-1 38 0 0,3 1-190 0 0,-1 0 0 0 0,0 0 0 0 0,1 1 0 0 0,-1-1 0 0 0,1 1 0 0 0,0 0 0 0 0,-1 0 0 0 0,1 1 0 0 0,0-1 0 0 0,0 1 0 0 0,-1 0 0 0 0,1 0 0 0 0,0 0 0 0 0,1 0 0 0 0,-1 1 1 0 0,0 0-1 0 0,1 0 0 0 0,0 0 0 0 0,-1 0 0 0 0,1 0 0 0 0,0 1 190 0 0,-8 12-7617 0 0</inkml:trace>
  <inkml:trace contextRef="#ctx0" brushRef="#br0" timeOffset="49">1566 1668 22087 0 0,'0'-1'61'0'0,"-1"1"0"0"0,1 0 0 0 0,0 0-1 0 0,0 0 1 0 0,-1 0 0 0 0,1 0 0 0 0,0 0-1 0 0,-1 0 1 0 0,1 0 0 0 0,0 0 0 0 0,0 0-1 0 0,-1 0 1 0 0,1 0 0 0 0,0 0 0 0 0,0 1-1 0 0,-1-1 1 0 0,1 0 0 0 0,0 0 0 0 0,0 0-1 0 0,-1 0 1 0 0,1 0 0 0 0,0 0 0 0 0,0 1-1 0 0,-1-1 1 0 0,1 0 0 0 0,0 0 0 0 0,0 0-1 0 0,0 1 1 0 0,0-1 0 0 0,-1 0 0 0 0,1 0-1 0 0,0 0 1 0 0,0 1 0 0 0,0-1 0 0 0,0 0-1 0 0,0 0 1 0 0,0 1 0 0 0,-1-1 0 0 0,1 0-1 0 0,0 1 1 0 0,0-1 0 0 0,0 0 0 0 0,0 1-61 0 0,-2 14-405 0 0,1-13 572 0 0,-6 125-343 0 0,5-81 301 0 0,2 54 160 0 0,0-50-231 0 0,2 95 99 0 0,3 6-153 0 0,-2-96-185 0 0,1-29-3400 0 0,-4-20 1643 0 0</inkml:trace>
  <inkml:trace contextRef="#ctx0" brushRef="#br0" timeOffset="50">1562 1664 10592 0 0,'-4'-6'752'0'0,"4"6"-697"0"0,0 0 0 0 0,0 0 0 0 0,0-1-1 0 0,0 1 1 0 0,-1 0 0 0 0,1 0 0 0 0,0 0 0 0 0,0 0-1 0 0,-1 0 1 0 0,1 0 0 0 0,0-1 0 0 0,0 1 0 0 0,-1 0 0 0 0,1 0-1 0 0,0 0 1 0 0,0 0 0 0 0,-1 0 0 0 0,1 0 0 0 0,0 0-1 0 0,0 0 1 0 0,-1 0 0 0 0,1 0 0 0 0,0 0 0 0 0,0 0-1 0 0,-1 0-54 0 0,1 1 103 0 0,-1-1 0 0 0,1 0 0 0 0,-1 1 0 0 0,1-1 0 0 0,0 0 0 0 0,-1 1 0 0 0,1-1 0 0 0,0 1 0 0 0,-1-1 0 0 0,1 1 0 0 0,0-1 0 0 0,0 1-1 0 0,-1-1 1 0 0,1 1 0 0 0,0-1 0 0 0,0 1 0 0 0,0-1 0 0 0,0 1 0 0 0,-1-1 0 0 0,1 1 0 0 0,0-1 0 0 0,0 1 0 0 0,0-1 0 0 0,0 1 0 0 0,1 0-103 0 0,1 16 1423 0 0,-2-13-1191 0 0,0-1 0 0 0,0 1 0 0 0,1-1-1 0 0,-1 1 1 0 0,1-1 0 0 0,0 2-232 0 0,3 10 671 0 0,0 8 236 0 0,2 0 0 0 0,8 21-907 0 0,-12-36 76 0 0,1 1-14 0 0,1 1 0 0 0,0-1-1 0 0,0 0 1 0 0,1-1-1 0 0,3 5-61 0 0,-6-10 53 0 0,0 0 0 0 0,0 0 0 0 0,0 0-1 0 0,1-1 1 0 0,0 1 0 0 0,-1 0 0 0 0,1-1-1 0 0,0 0 1 0 0,0 0 0 0 0,0 0 0 0 0,0 0-1 0 0,1 0 1 0 0,-1-1 0 0 0,0 1 0 0 0,1-1-1 0 0,1 0-52 0 0,-3 0 45 0 0,1-1 0 0 0,0 0 0 0 0,0 0 0 0 0,0 0-1 0 0,0 0 1 0 0,0-1 0 0 0,0 1 0 0 0,0-1 0 0 0,0 1 0 0 0,-1-1-1 0 0,1 0 1 0 0,0 0 0 0 0,-1-1 0 0 0,1 1 0 0 0,1-1-45 0 0,5-4 386 0 0,0 0 1 0 0,0-1-1 0 0,3-3-386 0 0,-5 3 179 0 0,-1 1-1 0 0,0-1 0 0 0,0 0 0 0 0,0 0 1 0 0,-1-1-1 0 0,0 0 0 0 0,0 0-178 0 0,8-18 937 0 0,5-16-937 0 0,-6 16 407 0 0,-8 15-330 0 0,4-7-10 0 0,-8 17-55 0 0,1-1 1 0 0,0 1 0 0 0,0 0-1 0 0,0 0 1 0 0,-1 0 0 0 0,1-1-1 0 0,0 1 1 0 0,0 0 0 0 0,1 0-1 0 0,-1 1 1 0 0,1-2-13 0 0,-2 2 9 0 0,0 0-1 0 0,0 0 1 0 0,1 0 0 0 0,-1 0-1 0 0,0 0 1 0 0,0 0 0 0 0,1 0-1 0 0,-1 0 1 0 0,0 0 0 0 0,0 0-1 0 0,1 0 1 0 0,-1 0 0 0 0,0 0-1 0 0,0 0 1 0 0,1 0 0 0 0,-1 0-1 0 0,0 0 1 0 0,0 0 0 0 0,1 0-1 0 0,-1 0 1 0 0,0 0 0 0 0,0 0 0 0 0,0 0-1 0 0,1 1 1 0 0,-1-1 0 0 0,0 0-1 0 0,0 0 1 0 0,0 0 0 0 0,1 0-1 0 0,-1 1 1 0 0,0-1 0 0 0,0 0-1 0 0,0 0 1 0 0,0 0 0 0 0,0 1-1 0 0,0-1 1 0 0,1 0 0 0 0,-1 0-1 0 0,0 1 1 0 0,0-1 0 0 0,0 0-1 0 0,0 1-8 0 0,3 11 109 0 0,-3-11-89 0 0,3 20 296 0 0,0 14-316 0 0,-1-5 132 0 0,12 197 701 0 0,-17-75-146 0 0,-1-103-593 0 0,-2 41 563 0 0,6-62-1067 0 0,0 1 1 0 0,3 4 409 0 0,0-12-2316 0 0,0-7-3814 0 0,2-1-2683 0 0</inkml:trace>
  <inkml:trace contextRef="#ctx0" brushRef="#br5" timeOffset="53">4312 725 8288 0 0,'0'0'638'0'0,"0"0"-231"0"0,0 0 564 0 0,0 0 291 0 0,0 0 61 0 0,1 1-127 0 0,0 0-1031 0 0,1 0 0 0 0,-1 0 0 0 0,1 0 1 0 0,-1-1-1 0 0,0 1 0 0 0,1 0 0 0 0,0-1 0 0 0,-1 1 1 0 0,1-1-1 0 0,-1 0 0 0 0,1 1 0 0 0,-1-1 0 0 0,1 0 1 0 0,0 0-166 0 0,5 0 601 0 0,0 0 0 0 0,6-1-601 0 0,1-1 111 0 0,41-1 448 0 0,35-2 1106 0 0,-42 5-963 0 0,74 1 684 0 0,91 3-1649 0 0,-25-2 953 0 0,-45 10-54 0 0,-3-1-296 0 0,-86-9-153 0 0,33-3-187 0 0,-7-2 128 0 0,-18 2-54 0 0,-41 1-66 0 0,1 1 0 0 0,-1 1 0 0 0,0 1 0 0 0,-1 1 0 0 0,15 4-8 0 0,-24-4-160 0 0</inkml:trace>
  <inkml:trace contextRef="#ctx0" brushRef="#br5" timeOffset="54">5888 620 17479 0 0,'0'0'396'0'0,"0"0"52"0"0,0 0 31 0 0,-3 0 94 0 0,1 0-442 0 0,2 0-61 0 0,-1 0 1 0 0,1 0-1 0 0,0 0 0 0 0,0 0 1 0 0,0 0-1 0 0,0 0 1 0 0,0 0-1 0 0,-1 0 0 0 0,1 0 1 0 0,0 1-1 0 0,0-1 0 0 0,0 0 1 0 0,0 0-1 0 0,0 0 0 0 0,0 0 1 0 0,-1 0-1 0 0,1 0 0 0 0,0 0 1 0 0,0 1-1 0 0,0-1 0 0 0,0 0 1 0 0,0 0-1 0 0,0 0 1 0 0,0 0-1 0 0,0 1 0 0 0,0-1 1 0 0,0 0-1 0 0,0 0 0 0 0,0 0 1 0 0,0 0-1 0 0,0 0 0 0 0,0 1-70 0 0,0 6 1048 0 0,0-6-1107 0 0,1 18 804 0 0,1 0-1 0 0,3 16-744 0 0,1-2 356 0 0,-6-29-299 0 0,3 20 271 0 0,1 0-1 0 0,2-1 1 0 0,1 4-328 0 0,-6-22 64 0 0,1 0 0 0 0,1 0 0 0 0,-1 0 0 0 0,1 0 0 0 0,0 0 0 0 0,0 0 0 0 0,0-1 0 0 0,3 4-64 0 0,-5-8 12 0 0,-1 1 0 0 0,1 0 0 0 0,0 0-1 0 0,0-1 1 0 0,0 1 0 0 0,0-1 0 0 0,0 1 0 0 0,0-1 0 0 0,0 0-1 0 0,0 1 1 0 0,0-1 0 0 0,0 0 0 0 0,0 1 0 0 0,0-1-1 0 0,0 0 1 0 0,1 0 0 0 0,-1 0 0 0 0,0 0 0 0 0,0 0 0 0 0,0 0-1 0 0,0 0 1 0 0,0-1 0 0 0,0 1 0 0 0,0 0 0 0 0,0-1-1 0 0,0 1 1 0 0,0-1 0 0 0,0 1 0 0 0,0-1 0 0 0,0 1 0 0 0,0-1-1 0 0,0 0-11 0 0,3-1 77 0 0,0-2 0 0 0,0 1 0 0 0,0 0 0 0 0,0-1 0 0 0,-1 0 0 0 0,1 0-77 0 0,3-4 58 0 0,-1 0-1 0 0,0-1 1 0 0,0 0 0 0 0,0 0-1 0 0,-1 0 1 0 0,-1-1 0 0 0,0 1-1 0 0,0-1 1 0 0,-1 0 0 0 0,0-1-1 0 0,0 1 1 0 0,-1 0-1 0 0,-1-1-57 0 0,0-1 52 0 0,0 0 0 0 0,-1 0-1 0 0,-1 0 1 0 0,1 0-1 0 0,-2 0 1 0 0,-2-9-52 0 0,3 18 186 0 0,0 3-1 0 0,-1 7-234 0 0,2-2 18 0 0,0 0 0 0 0,0 1 0 0 0,0-1 0 0 0,1 3 31 0 0,0 4 87 0 0,5 73 474 0 0,-2 36 790 0 0,-3-114-1346 0 0,0 1-1 0 0,0-1 1 0 0,0 1 0 0 0,1-1-1 0 0,1 1 1 0 0,-1-1-5 0 0,2 2-237 0 0,1 1 1 0 0,1 0 236 0 0,-6-10-1230 0 0,0 0-391 0 0,0 0-77 0 0,0 0-20 0 0</inkml:trace>
  <inkml:trace contextRef="#ctx0" brushRef="#br5" timeOffset="55">6160 827 14280 0 0,'0'0'654'0'0,"0"0"-11"0"0,0 0-99 0 0,3 7 5609 0 0,3 4-1992 0 0,-5-9-3816 0 0,0 0-1 0 0,0 0 1 0 0,0 0-1 0 0,0 0 1 0 0,0 1-345 0 0,2 5 188 0 0,-1 0 1 0 0,-1 0 0 0 0,1 0-1 0 0,-1 1 1 0 0,-1-1-1 0 0,1 0 1 0 0,-1 1 0 0 0,-1-1-1 0 0,0 2-188 0 0,0-3-534 0 0,-6 44 1734 0 0,6-33-3711 0 0,2-2-4132 0 0,-1-7-2540 0 0</inkml:trace>
  <inkml:trace contextRef="#ctx0" brushRef="#br5" timeOffset="56">6352 718 9672 0 0,'-1'0'44'0'0,"1"0"1"0"0,0 0 0 0 0,-1 0 0 0 0,1-1-1 0 0,0 1 1 0 0,-1 0 0 0 0,1 0-1 0 0,-1 0 1 0 0,1 0 0 0 0,0 0-1 0 0,-1 0 1 0 0,1 0 0 0 0,0 0-1 0 0,-1 0 1 0 0,1 0 0 0 0,-1 0 0 0 0,1 0-1 0 0,0 0 1 0 0,-1 0 0 0 0,1 0-1 0 0,-1 0 1 0 0,1 1 0 0 0,0-1-1 0 0,-1 0 1 0 0,1 0 0 0 0,0 0 0 0 0,-1 0-1 0 0,1 1 1 0 0,0-1 0 0 0,0 0-1 0 0,-1 0 1 0 0,1 1 0 0 0,0-1-1 0 0,-1 0 1 0 0,1 1 0 0 0,0-1 0 0 0,0 0-1 0 0,0 1 1 0 0,-1-1 0 0 0,1 1-45 0 0,0-1 824 0 0,0 0 37 0 0,0 0 32 0 0,7 7 3939 0 0,-3-6-4515 0 0,-1 0 0 0 0,1 0 0 0 0,-1-1 0 0 0,1 1 0 0 0,0-1 0 0 0,-1 0 0 0 0,1 0 1 0 0,-1 0-1 0 0,1-1 0 0 0,-1 1 0 0 0,1-1 0 0 0,1 0-317 0 0,16-2 704 0 0,37-2 401 0 0,46-2 74 0 0,-82 6-860 0 0,44 1-158 0 0,47 3-69 0 0,-44-1 106 0 0,-20-1-192 0 0,38-2 51 0 0,-32 0 141 0 0,-13 1-86 0 0,28 0-1 0 0,30 5-111 0 0,-92-4 6 0 0,0-1 1 0 0,7-1-7 0 0,4 0-3 0 0,90-4 313 0 0,-69 9-236 0 0,-17-7-116 0 0,-17 3 90 0 0,0 0 0 0 0,0 0 1 0 0,-1-1-1 0 0,1 0 0 0 0,0 0 1 0 0,-1-1-1 0 0,1 0-48 0 0,-5 2-1164 0 0,-1 0-5209 0 0,0 0-2241 0 0</inkml:trace>
  <inkml:trace contextRef="#ctx0" brushRef="#br6" timeOffset="57">11523 1638 5528 0 0,'0'0'198'0'0,"0"0"1"0"0,0 0-1 0 0,0 0 1 0 0,0-1 0 0 0,0 1-1 0 0,0 0 1 0 0,0 0-1 0 0,0 0 1 0 0,0 0-1 0 0,-1 0 1 0 0,1 0-1 0 0,0 0 1 0 0,0 0-1 0 0,0-1 1 0 0,0 1-1 0 0,0 0 1 0 0,0 0 0 0 0,-1 0-1 0 0,1 0 1 0 0,0 0-1 0 0,0 0 1 0 0,0 0-1 0 0,0 0 1 0 0,0 0-1 0 0,0 0 1 0 0,-1 0-1 0 0,1 0 1 0 0,0 0-1 0 0,0 0 1 0 0,0 0 0 0 0,0 0-1 0 0,0 0 1 0 0,-1 0-1 0 0,1 0 1 0 0,0 0-1 0 0,0 0 1 0 0,0 0-1 0 0,0 0 1 0 0,0 0-1 0 0,-1 0 1 0 0,1 1-199 0 0,-2 5 2934 0 0,1 11-1566 0 0,7 70 2142 0 0,6 95-360 0 0,-8-13-1894 0 0,-5-93 121 0 0,-6 16-1377 0 0,6-74-129 0 0,0 14 129 0 0,3-11-8048 0 0,-2-17-158 0 0</inkml:trace>
  <inkml:trace contextRef="#ctx0" brushRef="#br6" timeOffset="58">11466 378 3680 0 0,'0'0'284'0'0,"0"0"-55"0"0,-1-7 5892 0 0,1 5 1087 0 0,6 38-3801 0 0,-1 26-3407 0 0,-1-22 1198 0 0,8 149 1722 0 0,-11-183-2809 0 0,-2 62 1327 0 0,0-26-1131 0 0,1 22 223 0 0,-1-1-226 0 0,-1 26 187 0 0,1-36-426 0 0,1-17-112 0 0,-3 33-40 0 0,3-68 67 0 0,0 3-665 0 0,0-4 654 0 0,0 0 1 0 0,0 0-1 0 0,0 0 0 0 0,0 0 0 0 0,0 0 0 0 0,0 0 0 0 0,0 0 1 0 0,0 0-1 0 0,0 0 0 0 0,0 0 0 0 0,0 0 0 0 0,0 0 0 0 0,0 0 1 0 0,1 0-1 0 0,-1 0 0 0 0,0 0 0 0 0,0 0 0 0 0,0 0 0 0 0,0 0 1 0 0,0 0-1 0 0,0 1 0 0 0,0-1 0 0 0,0 0 0 0 0,0 0 0 0 0,0 0 1 0 0,0 0-1 0 0,0-1 0 0 0,0 1 0 0 0,0 0 0 0 0,0 0 0 0 0,0 0 1 0 0,0 0-1 0 0,0 0 0 0 0,1 0 0 0 0,-1 0 0 0 0,0 0 0 0 0,0 0 1 0 0,0 0-1 0 0,0 0 0 0 0,0 0 0 0 0,0 0 0 0 0,0 0 0 0 0,0 0 0 0 0,0 0 1 0 0,0 0-1 0 0,0 0 0 0 0,0 0 0 0 0,0 0 0 0 0,0 0 0 0 0,0 0 1 0 0,0 0-1 0 0,0 0 0 0 0,0 0 0 0 0,0 0 0 0 0,0 0 0 0 0,0 0 1 0 0,0-1-1 0 0,0 1 0 0 0,0 0 0 0 0,0 0 0 0 0,0 0 0 0 0,0 0 1 0 0,0 0-1 0 0,0 0 0 0 0,0 0 31 0 0,2-3-1779 0 0</inkml:trace>
  <inkml:trace contextRef="#ctx0" brushRef="#br6" timeOffset="59">11423 1363 7368 0 0,'-4'-2'2354'0'0,"1"0"2430"0"0,3 2-4423 0 0,0-1 0 0 0,-1 0 0 0 0,1 1 0 0 0,0-1 0 0 0,0 0 0 0 0,0 1 0 0 0,0-1 0 0 0,0 0 0 0 0,0 1 0 0 0,0-1-1 0 0,0 0 1 0 0,0 1 0 0 0,0-1 0 0 0,0 0 0 0 0,0 1 0 0 0,0-1 0 0 0,0 0 0 0 0,1 1-361 0 0,5-14 832 0 0,-2 6-242 0 0,-3 4-305 0 0,1 0 0 0 0,0-1 0 0 0,0 1 0 0 0,0 0 0 0 0,0 0 0 0 0,1 0 0 0 0,0 1 0 0 0,0-1 0 0 0,3-2-285 0 0,-6 6 15 0 0,0 0 1 0 0,0 0-1 0 0,0 0 0 0 0,0 0 1 0 0,0-1-1 0 0,0 1 0 0 0,1 0 0 0 0,-1 0 1 0 0,0 0-1 0 0,0 0 0 0 0,0 0 1 0 0,0 0-1 0 0,0 0 0 0 0,0 0 1 0 0,1 0-1 0 0,-1 0 0 0 0,0 0 1 0 0,0 0-1 0 0,0 0 0 0 0,0 0 1 0 0,0 0-1 0 0,0 0 0 0 0,1 1 1 0 0,-1-1-1 0 0,0 0 0 0 0,0 0 1 0 0,0 0-1 0 0,0 0 0 0 0,0 0 1 0 0,0 0-1 0 0,0 0 0 0 0,0 0 1 0 0,1 0-1 0 0,-1 0 0 0 0,0 0 1 0 0,0 1-1 0 0,0-1 0 0 0,0 0 1 0 0,0 0-1 0 0,0 0 0 0 0,0 0 1 0 0,0 0-1 0 0,0 0 0 0 0,0 0 0 0 0,0 1 1 0 0,0-1-1 0 0,0 0 0 0 0,0 0 1 0 0,0 0-1 0 0,0 0-15 0 0,2 8 34 0 0,-2-6 13 0 0,3 18 266 0 0,-1 0 1 0 0,-1 6-314 0 0,-1-12 48 0 0,0 1 1 0 0,2-1-1 0 0,0 0 0 0 0,0 0 1 0 0,4 9-49 0 0,-5-21 32 0 0,-1 0-1 0 0,1 0 1 0 0,0 0 0 0 0,0 0-1 0 0,0-1 1 0 0,0 1 0 0 0,0 0-1 0 0,1 0 1 0 0,-1-1 0 0 0,1 1-1 0 0,-1-1-31 0 0,0 0 21 0 0,-1-1-1 0 0,1 1 1 0 0,-1-1-1 0 0,1 0 0 0 0,0 1 1 0 0,-1-1-1 0 0,1 0 0 0 0,0 0 1 0 0,-1 1-1 0 0,1-1 1 0 0,0 0-1 0 0,-1 0 0 0 0,1 0 1 0 0,0 0-1 0 0,0 0 0 0 0,-1 0 1 0 0,1 0-1 0 0,0 0 1 0 0,-1 0-1 0 0,1 0 0 0 0,0 0 1 0 0,-1-1-1 0 0,1 1 0 0 0,0 0 1 0 0,-1 0-1 0 0,1-1 1 0 0,0 1-1 0 0,-1 0 0 0 0,1-1 1 0 0,-1 1-1 0 0,1-1 0 0 0,0 1 1 0 0,-1-1-1 0 0,1 1-20 0 0,2-4 101 0 0,1 1 0 0 0,-1-1-1 0 0,0 0 1 0 0,0 0 0 0 0,-1 0 0 0 0,1 0-1 0 0,-1 0 1 0 0,0-1 0 0 0,0 1 0 0 0,0-1-1 0 0,0 1 1 0 0,-1-1 0 0 0,1-2-101 0 0,0-6 133 0 0,0 0 0 0 0,0 0 0 0 0,-1-1-1 0 0,-1-4-132 0 0,0 7 35 0 0,0 1-1 0 0,-1 0 0 0 0,0 0 0 0 0,-1 0 0 0 0,-2-8-34 0 0,4 16-851 0 0,1 4-457 0 0,2 3-6818 0 0,-2-1-268 0 0</inkml:trace>
  <inkml:trace contextRef="#ctx0" brushRef="#br6" timeOffset="60">11590 1423 9672 0 0,'0'0'440'0'0,"0"0"-6"0"0,0 0 2094 0 0,-1 1 10441 0 0,0-1-11853 0 0,1 1-3444 0 0,-1 84 6251 0 0,1-83-4063 0 0,0 0 1 0 0,0 0 0 0 0,1 0-1 0 0,-1 0 1 0 0,1 1-1 0 0,-1-1 1 0 0,2 1 139 0 0,-1 0-1243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1 20303 0 0,'0'0'463'0'0,"0"0"61"0"0,1 20 713 0 0,-3-9 370 0 0,-2 1 0 0 0,0-1-1 0 0,0 0 1 0 0,-5 8-1607 0 0,3-6 767 0 0,1 0 0 0 0,0-1 0 0 0,-1 10-767 0 0,0 5-836 0 0,4-14-592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445 166 20471 0 0,'-9'-26'1794'0'0,"-11"-11"404"0"0,-7 4-530 0 0,19 25-1251 0 0,0 1 0 0 0,0 0 0 0 0,0 0 0 0 0,-10-5-417 0 0,11 8 97 0 0,0 0-1 0 0,0 1 1 0 0,0 0-1 0 0,0 0 0 0 0,-1 0 1 0 0,1 1-1 0 0,-1 0 0 0 0,0 0 1 0 0,0 1-1 0 0,0 0 1 0 0,1 1-1 0 0,-2-1-96 0 0,2 2 13 0 0,1-1 0 0 0,-1 1-1 0 0,1 0 1 0 0,-1 1 0 0 0,1-1 0 0 0,0 1 0 0 0,-1 1-1 0 0,1-1 1 0 0,-5 3-13 0 0,2 1-10 0 0,-1 0 0 0 0,1 0-1 0 0,0 1 1 0 0,0 0 0 0 0,1 1-1 0 0,0 0 1 0 0,0 0 0 0 0,1 0 0 0 0,-6 9 10 0 0,4-3-28 0 0,0 1 1 0 0,1 0-1 0 0,1 0 1 0 0,0 1-1 0 0,1-1 1 0 0,-1 7 27 0 0,-2 13-33 0 0,2 1-1 0 0,1 0 1 0 0,2 1 0 0 0,2 0-1 0 0,1 28 34 0 0,2 0 0 0 0,3 0 0 0 0,9 39 0 0 0,-8-75 0 0 0,1 0 0 0 0,2 0 0 0 0,1 0 0 0 0,1-1 0 0 0,2-1 0 0 0,11 22 0 0 0,-17-40 7 0 0,0 1 0 0 0,1-1-1 0 0,-1 0 1 0 0,2 0 0 0 0,-1-1-1 0 0,1 0 1 0 0,0 0 0 0 0,1-1-1 0 0,5 4-6 0 0,-10-8 12 0 0,1 0 0 0 0,0 0-1 0 0,0 0 1 0 0,0-1 0 0 0,0 0 0 0 0,1 0-1 0 0,-1 0 1 0 0,0-1 0 0 0,1 0-1 0 0,-1 0 1 0 0,1 0 0 0 0,0 0 0 0 0,-1-1-1 0 0,1 0 1 0 0,0 0 0 0 0,-1-1-1 0 0,1 0 1 0 0,-1 1 0 0 0,5-3-12 0 0,3-1 34 0 0,-1-2 0 0 0,0 1 0 0 0,0-2 0 0 0,0 1-1 0 0,0-2 1 0 0,-1 0 0 0 0,-1 0 0 0 0,1-1 0 0 0,-1 0 0 0 0,-1 0 0 0 0,0-1 0 0 0,6-8-34 0 0,8-13 89 0 0,-2-1 0 0 0,-1 0 0 0 0,14-32-89 0 0,-17 32 984 0 0,-3-2 0 0 0,4-11-984 0 0,-16 37 222 0 0,1 1 0 0 0,1 0-1 0 0,-1 0 1 0 0,4-6-222 0 0,-6 13 92 0 0,-1 0 0 0 0,-10 0 32 0 0,-35 10-124 0 0,0-1 0 0 0,0-2 0 0 0,0-3 0 0 0,-1-1 0 0 0,-17-2 0 0 0,18-5-44 0 0,24 2-972 0 0,0 1 1 0 0,-1 0-1 0 0,1 2 0 0 0,-9 1 1016 0 0,17 0-10397 0 0</inkml:trace>
  <inkml:trace contextRef="#ctx0" brushRef="#br0" timeOffset="1">656 773 19151 0 0,'0'0'432'0'0,"0"0"66"0"0,0 0 24 0 0,-4 15 122 0 0,4-14-571 0 0,0 0-1 0 0,0 0 0 0 0,0 0 1 0 0,0 0-1 0 0,0 0 1 0 0,0 0-1 0 0,1 0 0 0 0,-1 0 1 0 0,0 0-1 0 0,1 0 0 0 0,-1 0 1 0 0,0 0-1 0 0,1 0 0 0 0,-1-1 1 0 0,1 1-1 0 0,-1 0 1 0 0,1 0-1 0 0,0 0 0 0 0,-1-1 1 0 0,1 1-1 0 0,0 0 0 0 0,0 0 1 0 0,-1-1-1 0 0,1 1 1 0 0,0-1-1 0 0,0 1 0 0 0,0-1 1 0 0,0 1-1 0 0,0-1 0 0 0,0 1 1 0 0,0-1-1 0 0,0 0 0 0 0,0 0 1 0 0,0 1-1 0 0,0-1 1 0 0,0 0-1 0 0,0 0 0 0 0,0 0 1 0 0,0 0-1 0 0,0 0 0 0 0,0 0 1 0 0,0-1-1 0 0,0 1 0 0 0,0 0 1 0 0,0 0-1 0 0,0-1-72 0 0,3 0 175 0 0,1 0-1 0 0,-1 0 1 0 0,0-1 0 0 0,-1 1-1 0 0,1-1 1 0 0,0 0-1 0 0,0 0 1 0 0,-1-1-1 0 0,1 1 1 0 0,-1-1 0 0 0,1 0-175 0 0,1-2 154 0 0,0-1 0 0 0,0 0 0 0 0,0 0 0 0 0,0 0 0 0 0,-1-1 0 0 0,0 1 0 0 0,-1-1 0 0 0,0 0 0 0 0,1-2-154 0 0,-3 7 16 0 0,0 0 0 0 0,-1 0 0 0 0,1 0 0 0 0,-1-1 0 0 0,0 1 0 0 0,1 0 0 0 0,-1 0 0 0 0,0 0 0 0 0,0-1 0 0 0,0 1-1 0 0,0 0 1 0 0,-1 0 0 0 0,1 0 0 0 0,-1-1 0 0 0,1 1 0 0 0,-1 0 0 0 0,0 0 0 0 0,0 0 0 0 0,0 0 0 0 0,0 0 0 0 0,0 0-1 0 0,0 0 1 0 0,0 1 0 0 0,-1-1 0 0 0,1 0 0 0 0,-1 1 0 0 0,1-1 0 0 0,-1 1 0 0 0,0-1 0 0 0,1 1 0 0 0,-1 0 0 0 0,0 0-1 0 0,-1-1-15 0 0,0 0 0 0 0,0 1-1 0 0,1-1 0 0 0,-1 1 0 0 0,0 0 1 0 0,0 0-1 0 0,0 0 0 0 0,0 0 0 0 0,0 1 1 0 0,0-1-1 0 0,0 1 0 0 0,0 0 0 0 0,0 0 1 0 0,0 0-1 0 0,0 0 0 0 0,0 0 0 0 0,0 1 0 0 0,0-1 1 0 0,0 1-1 0 0,0 0 0 0 0,0 0 0 0 0,0 0 1 0 0,0 0-1 0 0,1 0 0 0 0,-1 1 0 0 0,0-1 1 0 0,-1 2 2 0 0,1 0 0 0 0,-1 0-1 0 0,1 0 1 0 0,0 1-1 0 0,-1-1 1 0 0,1 1 0 0 0,1-1-1 0 0,-1 1 1 0 0,0 0-1 0 0,1 0 1 0 0,0 1 0 0 0,0-1-1 0 0,0 0 1 0 0,1 1 0 0 0,-1-1-1 0 0,1 2-1 0 0,-1 7 31 0 0,0 0-1 0 0,0 0 1 0 0,2 0-1 0 0,-1 0 1 0 0,2 0-1 0 0,0 0 1 0 0,0 0-1 0 0,1 0 1 0 0,1 0-1 0 0,0 0 1 0 0,1-1-1 0 0,0 1 1 0 0,1-1-1 0 0,0 0 1 0 0,1 0-1 0 0,1 0-30 0 0,-4-7-70 0 0,1 0 1 0 0,-1 0-1 0 0,1 0 0 0 0,0-1 1 0 0,0 1-1 0 0,1-1 0 0 0,-1 0 1 0 0,1 0-1 0 0,3 1 70 0 0,-5-3-185 0 0,-1 0 1 0 0,1-1 0 0 0,0 1-1 0 0,0-1 1 0 0,0 0 0 0 0,0 0-1 0 0,0 0 1 0 0,0 0-1 0 0,0-1 1 0 0,1 1 0 0 0,-1-1-1 0 0,0 1 1 0 0,0-1-1 0 0,0 0 1 0 0,0-1 0 0 0,1 1-1 0 0,-1-1 1 0 0,0 1 0 0 0,1-1 184 0 0,10-4-9021 0 0</inkml:trace>
  <inkml:trace contextRef="#ctx0" brushRef="#br0" timeOffset="2">880 616 23039 0 0,'0'0'528'0'0,"0"0"70"0"0,0 0 36 0 0,4 18 200 0 0,4 20 162 0 0,21 92 776 0 0,-24-97-1322 0 0,-1 0 1 0 0,-1 0-1 0 0,-2 0-450 0 0,0-13 630 0 0,0-16-3 0 0,0-14-197 0 0,3-65-336 0 0,2-22-124 0 0,-4 81 28 0 0,1-1-1 0 0,0 1 0 0 0,1 0 0 0 0,5-12 3 0 0,-7 25-10 0 0,0-1-1 0 0,0 1 0 0 0,0-1 1 0 0,0 1-1 0 0,0 0 0 0 0,0 0 1 0 0,1 0-1 0 0,0 0 0 0 0,0 0 0 0 0,2-1 11 0 0,-5 3 0 0 0,1 1-1 0 0,0-1 0 0 0,0 1 0 0 0,-1-1 0 0 0,1 1 0 0 0,0-1 0 0 0,0 1 1 0 0,0 0-1 0 0,-1 0 0 0 0,1-1 0 0 0,0 1 0 0 0,0 0 0 0 0,0 0 0 0 0,0 0 0 0 0,-1 0 1 0 0,1 0-1 0 0,0 0 0 0 0,0 0 0 0 0,0 0 0 0 0,0 0 1 0 0,0 1 0 0 0,0-1 1 0 0,0 1-1 0 0,0 0 1 0 0,0-1-1 0 0,0 1 0 0 0,0 0 1 0 0,-1 0-1 0 0,1-1 0 0 0,0 1 1 0 0,0 0-1 0 0,-1 0 0 0 0,1 0 1 0 0,-1 0-1 0 0,1 0 0 0 0,-1 0 1 0 0,1 0-1 0 0,-1 0 0 0 0,0 0 1 0 0,1 0-1 0 0,-1 1 0 0 0,6 19 60 0 0,-2 1 1 0 0,0-1-1 0 0,-2 1 0 0 0,0 9-60 0 0,-1-12-3 0 0,1 0-1 0 0,0 1 1 0 0,2-1-1 0 0,0 0 1 0 0,7 17 3 0 0,-10-33 0 0 0,0-1-1 0 0,0 0 1 0 0,0 1 0 0 0,0-1-1 0 0,0 0 1 0 0,1 0-1 0 0,-1 0 1 0 0,1 0 0 0 0,-1 0-1 0 0,1 0 1 0 0,0 0 0 0 0,0-1-1 0 0,0 1 1 0 0,0 0 0 0 0,0-1-1 0 0,1 1 1 0 0,-1-1 3 0 0,0-1 1 0 0,0 0-1 0 0,-1 1 0 0 0,1-1 0 0 0,0 0 0 0 0,0 0 0 0 0,0 0 0 0 0,-1 0 1 0 0,1 0-1 0 0,0 0 0 0 0,0 0 0 0 0,0-1 0 0 0,-1 1 0 0 0,1 0 1 0 0,0-1-1 0 0,0 0 0 0 0,-1 1 0 0 0,1-1 0 0 0,0 0 0 0 0,-1 0 0 0 0,1 0 1 0 0,-1 0-1 0 0,1-1-3 0 0,7-4-13 0 0,-1-1-1 0 0,0 0 1 0 0,0 0 0 0 0,-1-1 0 0 0,0 0 0 0 0,0 0 0 0 0,-1-1 0 0 0,0 0-1 0 0,0 0 1 0 0,1-4 13 0 0,-1 0-21 0 0,0 0-1 0 0,-1 0 1 0 0,-1-1-1 0 0,0 0 0 0 0,-1 0 1 0 0,0 0-1 0 0,0-8 22 0 0,-2 14-30 0 0,-1 0 1 0 0,0 1-1 0 0,0-1 0 0 0,-2-4 30 0 0,2 9-8 0 0,0 1 0 0 0,-1 0-1 0 0,1-1 1 0 0,-1 1-1 0 0,0 0 1 0 0,1-1-1 0 0,-1 1 1 0 0,0 0 0 0 0,-1 0-1 0 0,1 0 1 0 0,0 0-1 0 0,-1 0 1 0 0,1 0 0 0 0,-1 0-1 0 0,1 0 1 0 0,-2 0 8 0 0,2 1-6 0 0,1 1 0 0 0,-1 0 0 0 0,0-1 0 0 0,0 1 0 0 0,0 0 0 0 0,0-1 0 0 0,0 1 0 0 0,0 0 0 0 0,0 0 0 0 0,0 0 0 0 0,0 0-1 0 0,0 0 1 0 0,0 0 0 0 0,0 0 0 0 0,0 0 0 0 0,0 0 0 0 0,1 0 0 0 0,-1 1 0 0 0,0-1 0 0 0,0 0 0 0 0,0 1 0 0 0,0-1 0 0 0,0 0 0 0 0,0 1 0 0 0,1-1 0 0 0,-1 1 0 0 0,0 0 0 0 0,0-1 0 0 0,1 1 0 0 0,-1 0 0 0 0,0-1 0 0 0,1 1 0 0 0,-1 0 0 0 0,1 0 0 0 0,-1-1 0 0 0,0 1 6 0 0,-1 3-15 0 0,-1-1 1 0 0,1 1-1 0 0,0-1 0 0 0,0 1 0 0 0,0 0 0 0 0,0 0 1 0 0,0 3 14 0 0,-4 15 10 0 0,1 0 1 0 0,1 1 0 0 0,2 0 0 0 0,-1 17-11 0 0,3-31 10 0 0,0 1 1 0 0,0 0 0 0 0,1 0-1 0 0,1-1 1 0 0,0 1 0 0 0,0-1-1 0 0,0 1 1 0 0,1-1-1 0 0,1 0 1 0 0,0 0 0 0 0,0 0-1 0 0,2 3-10 0 0,-4-10-2 0 0,-1 0 0 0 0,1 0 0 0 0,-1 0 0 0 0,1 1 0 0 0,0-2 0 0 0,0 1 0 0 0,0 0 0 0 0,0 0 0 0 0,0-1 0 0 0,0 1 0 0 0,0-1 0 0 0,1 1 0 0 0,-1-1 0 0 0,0 0 0 0 0,1 0 0 0 0,-1 0 0 0 0,1 0 0 0 0,-1-1 0 0 0,1 1 0 0 0,0 0 0 0 0,0-1 2 0 0,1 0-113 0 0,-1 0 1 0 0,1-1 0 0 0,-1 1 0 0 0,1-1-1 0 0,-1 0 1 0 0,0 0 0 0 0,1 0 0 0 0,-1-1-1 0 0,0 1 1 0 0,0-1 0 0 0,0 1 0 0 0,0-1-1 0 0,0 0 1 0 0,0 0 0 0 0,2-3 112 0 0,6-5-2059 0 0,0 0 1 0 0,6-9 2058 0 0,-4 4-1882 0 0</inkml:trace>
  <inkml:trace contextRef="#ctx0" brushRef="#br0" timeOffset="3">1417 681 12440 0 0,'3'10'4373'0'0,"0"-1"1"0"0,0 1 0 0 0,0 7-4374 0 0,1 8 2205 0 0,7 29-177 0 0,-5-21-1458 0 0,7 17-570 0 0,-12-47 38 0 0,-1-1 12 0 0,1 1 1 0 0,0 0-1 0 0,0 0 1 0 0,0 0-1 0 0,0 0 1 0 0,1 0-1 0 0,-1-1 0 0 0,1 1 1 0 0,-1-1-1 0 0,1 1 1 0 0,0-1-1 0 0,1 1-50 0 0,-3-3 112 0 0,-1-22 39 0 0,-1 0 0 0 0,-2 0 0 0 0,0 0 0 0 0,-1-1-151 0 0,-1 1 137 0 0,2 0 0 0 0,1 0 0 0 0,0 0 0 0 0,2-2-137 0 0,1 16-127 0 0,0-1 1 0 0,1 1-1 0 0,1-1 0 0 0,-1 1 0 0 0,1-1 1 0 0,0 1-1 0 0,1 0 0 0 0,0 0 0 0 0,1 0 1 0 0,3-7 126 0 0,-3 9-146 0 0,-1 1 0 0 0,1-1 1 0 0,0 1-1 0 0,0 0 0 0 0,1 1 1 0 0,0-1-1 0 0,-1 1 0 0 0,2-1 1 0 0,-1 2-1 0 0,0-1 0 0 0,1 0 1 0 0,0 1-1 0 0,-1 0 0 0 0,4-1 146 0 0,-6 3-405 0 0,0 0-1 0 0,0 1 0 0 0,0-1 0 0 0,0 0 0 0 0,0 1 0 0 0,0 0 0 0 0,0 0 0 0 0,0 0 0 0 0,2 0 406 0 0,0 0-1105 0 0,13 2-7869 0 0</inkml:trace>
  <inkml:trace contextRef="#ctx0" brushRef="#br0" timeOffset="4">1825 746 9216 0 0,'0'0'706'0'0,"1"0"-898"0"0,0 0 9582 0 0,-1 0-8095 0 0,-1-1-1055 0 0,1-1-1 0 0,-1 1 0 0 0,0-1 0 0 0,1 1 1 0 0,-1-1-1 0 0,1 1 0 0 0,0 0 0 0 0,-1-1 1 0 0,1 0-1 0 0,0 1 0 0 0,0-1 0 0 0,0 1-239 0 0,-4-17 1329 0 0,2 14-1212 0 0,-1 0 0 0 0,0 0 1 0 0,0 0-1 0 0,0 0 0 0 0,0 0 0 0 0,-1 1 0 0 0,1-1 0 0 0,-1 1 0 0 0,0 0 0 0 0,0 0 0 0 0,0 0 1 0 0,0 1-1 0 0,-1 0 0 0 0,1-1 0 0 0,-1 2 0 0 0,1-1 0 0 0,-1 0 0 0 0,-1 1-117 0 0,3 0 5 0 0,0 0 0 0 0,1 1 0 0 0,-1 0 0 0 0,0 0 0 0 0,0 0 0 0 0,0 0 0 0 0,0 0 0 0 0,0 0 0 0 0,0 1 0 0 0,0-1 0 0 0,1 1 0 0 0,-1 0-1 0 0,0 0 1 0 0,0 0 0 0 0,1 0 0 0 0,-1 0 0 0 0,0 1 0 0 0,1-1 0 0 0,0 1 0 0 0,-1 0 0 0 0,1 0 0 0 0,0-1 0 0 0,0 2 0 0 0,0-1 0 0 0,0 0 0 0 0,0 0 0 0 0,0 1 0 0 0,1-1 0 0 0,-1 0 0 0 0,1 1 0 0 0,-1 0-5 0 0,-2 6 4 0 0,1 0 0 0 0,-1 0 1 0 0,1 0-1 0 0,1 1 0 0 0,0-1 1 0 0,0 1-1 0 0,1 0 0 0 0,-1 6-4 0 0,2-4 3 0 0,0 0 0 0 0,1 0 0 0 0,0 0 0 0 0,0 0 0 0 0,1 0 0 0 0,1-1 0 0 0,0 1 0 0 0,1-1-1 0 0,0 0 1 0 0,1 0 0 0 0,0 1-3 0 0,-4-10 10 0 0,0-1 1 0 0,-1 1-1 0 0,1-1 0 0 0,0 1 1 0 0,0-1-1 0 0,0 0 0 0 0,0 1 0 0 0,0-1 1 0 0,0 0-1 0 0,1 0 0 0 0,-1 0 0 0 0,0 0 1 0 0,1 0-1 0 0,-1 0 0 0 0,1 0 1 0 0,-1 0-1 0 0,1 0 0 0 0,-1-1 0 0 0,1 1 1 0 0,-1-1-1 0 0,1 1 0 0 0,0-1 0 0 0,0 0-10 0 0,0 0 36 0 0,0 0-1 0 0,0 0 0 0 0,0-1 1 0 0,0 1-1 0 0,1-1 0 0 0,-1 1 1 0 0,0-1-1 0 0,0 0 0 0 0,0 0 1 0 0,0 0-1 0 0,0 0 0 0 0,0 0 1 0 0,-1 0-1 0 0,1-1 0 0 0,1 0-35 0 0,5-6 144 0 0,0 0 1 0 0,0-1-1 0 0,-1 0 0 0 0,0 0 1 0 0,0-1-1 0 0,0-1-144 0 0,-1 1 63 0 0,-1-1 1 0 0,0 1-1 0 0,-1-1 0 0 0,0 0 0 0 0,0 0 0 0 0,-1 0 1 0 0,-1-1-1 0 0,0 1 0 0 0,0-1 0 0 0,-1-10-63 0 0,0 14 55 0 0,0 7-50 0 0,-1 0 1 0 0,0 1-1 0 0,0-1 1 0 0,1 0-1 0 0,-1 0 1 0 0,0 1-1 0 0,0-1 1 0 0,0 0-1 0 0,0 0 1 0 0,0 1-1 0 0,0-1 1 0 0,0 0-1 0 0,0 0 1 0 0,0 1-1 0 0,0-1 1 0 0,-1 0-1 0 0,1 0 1 0 0,0 1-1 0 0,-1-1 1 0 0,1 0-1 0 0,0 1 1 0 0,-1-1-1 0 0,1 0 0 0 0,0 1 1 0 0,-1-1-1 0 0,0 0-5 0 0,-2 27 59 0 0,3-12-99 0 0,0 0 0 0 0,1 0 0 0 0,0-1 0 0 0,1 1 0 0 0,1 0 0 0 0,2 5 40 0 0,-1 0-29 0 0,0 1 39 0 0,1 0 0 0 0,1 0 0 0 0,3 3-10 0 0,-4-12-1171 0 0,0 0 0 0 0,1 0 0 0 0,4 7 1171 0 0,-2-9-1732 0 0,0-3-248 0 0</inkml:trace>
  <inkml:trace contextRef="#ctx0" brushRef="#br0" timeOffset="5">1961 76 22375 0 0,'-16'-10'2243'0'0,"16"10"-2237"0"0,0 0 0 0 0,0 0 0 0 0,-1 0 1 0 0,1 0-1 0 0,0 0 0 0 0,0 0 0 0 0,-1 0 0 0 0,1 0 0 0 0,0 0 1 0 0,0 1-1 0 0,0-1 0 0 0,-1 0 0 0 0,1 0 0 0 0,0 0 1 0 0,0 0-1 0 0,0 0 0 0 0,-1 0 0 0 0,1 0 0 0 0,0 1 0 0 0,0-1 1 0 0,0 0-1 0 0,0 0 0 0 0,-1 0 0 0 0,1 0 0 0 0,0 1 0 0 0,0-1 1 0 0,0 0-1 0 0,0 0 0 0 0,0 0 0 0 0,0 1 0 0 0,0-1 1 0 0,0 0-1 0 0,-1 0 0 0 0,1 1 0 0 0,0-1 0 0 0,0 0 0 0 0,0 0 1 0 0,0 0-1 0 0,0 1 0 0 0,0-1 0 0 0,0 0-6 0 0,0 9 304 0 0,8 53 1007 0 0,26 221 1066 0 0,-10 58-2377 0 0,-22-274 63 0 0,-1 7-230 0 0,4 9 167 0 0,-4-77-161 0 0,0 4 93 0 0,0 1-1 0 0,1 0 0 0 0,1 1 69 0 0,-2-10-241 0 0,-1 0 0 0 0,1 0 0 0 0,0 0 0 0 0,-1 0 0 0 0,1 0 0 0 0,0 0 0 0 0,0 0 0 0 0,0-1 0 0 0,1 1 0 0 0,-1 0 0 0 0,0 0 0 0 0,1-1 0 0 0,-1 1 0 0 0,1-1 0 0 0,-1 1 0 0 0,1-1 0 0 0,0 0 0 0 0,1 1 241 0 0,5-1-6068 0 0,-1-4-1702 0 0</inkml:trace>
  <inkml:trace contextRef="#ctx0" brushRef="#br0" timeOffset="6">2107 139 21711 0 0,'-3'-7'310'0'0,"0"-2"350"0"0,1 0 0 0 0,-1 0 0 0 0,2 0 1 0 0,-1 0-1 0 0,1-3-660 0 0,12 34 2091 0 0,-2 15-1751 0 0,-1 0 0 0 0,-2 1 1 0 0,-1 0-1 0 0,-1 16-340 0 0,-1-14 97 0 0,11 289 411 0 0,-5-56-56 0 0,-8-269-494 0 0,3 37 19 0 0,-3-39-167 0 0,-1 1 0 0 0,1 0-1 0 0,0-1 1 0 0,-1 1 0 0 0,1-1 0 0 0,1 1 0 0 0,-1-1 0 0 0,0 1-1 0 0,0-1 1 0 0,1 0 0 0 0,0 1 0 0 0,-1-1 0 0 0,1 0 190 0 0,-1-2-108 0 0,-1 1 1 0 0,1-1 0 0 0,-1 0-1 0 0,0 0 1 0 0,1 0-1 0 0,-1 0 1 0 0,1 1-1 0 0,-1-1 1 0 0,0 0 0 0 0,1 0-1 0 0,-1 0 1 0 0,1 0-1 0 0,-1 0 1 0 0,1 0-1 0 0,-1 0 1 0 0,0 0 0 0 0,1 0-1 0 0,-1 0 1 0 0,1-1-1 0 0,-1 1 1 0 0,1 0-1 0 0,-1 0 1 0 0,0 0 0 0 0,1 0-1 0 0,-1-1 1 0 0,0 1-1 0 0,1 0 1 0 0,-1 0-1 0 0,0-1 1 0 0,1 1 0 0 0,-1 0-1 0 0,0-1 1 0 0,1 1-1 0 0,-1 0 1 0 0,0-1-1 0 0,0 1 1 0 0,1 0 0 0 0,-1-1-1 0 0,0 1 108 0 0,11-18-1880 0 0,-10 16 1622 0 0,9-21-1645 0 0</inkml:trace>
  <inkml:trace contextRef="#ctx0" brushRef="#br0" timeOffset="7">2277 687 13360 0 0,'0'0'612'0'0,"0"0"-15"0"0,0 0-61 0 0,0 0 1154 0 0,0 0 550 0 0,2 4 3041 0 0,2 8-4102 0 0,7 18-381 0 0,-1 1-1 0 0,-2 0 1 0 0,3 24-798 0 0,1 6 503 0 0,-9-53-570 0 0,-1 1 0 0 0,1-1-1 0 0,0 0 1 0 0,1-1 0 0 0,-1 1 0 0 0,2 1 67 0 0,-3-6-37 0 0,0-1 0 0 0,-1 1 1 0 0,1 0-1 0 0,0-1 0 0 0,1 1 1 0 0,-1-1-1 0 0,0 0 0 0 0,1 1 1 0 0,-1-1-1 0 0,1 0 0 0 0,0-1 1 0 0,-1 1-1 0 0,1 0 1 0 0,0-1-1 0 0,0 0 0 0 0,0 1 1 0 0,1-1 36 0 0,-2-1-151 0 0,0 0 1 0 0,-1 0 0 0 0,1 0 0 0 0,0 0-1 0 0,0 0 1 0 0,-1 0 0 0 0,1-1-1 0 0,0 1 1 0 0,-1-1 0 0 0,1 1 0 0 0,-1-1-1 0 0,1 0 1 0 0,0 0 0 0 0,-1 1 0 0 0,0-1-1 0 0,1 0 1 0 0,-1 0 0 0 0,1 0 0 0 0,-1-1-1 0 0,0 1 1 0 0,0 0 0 0 0,0 0 0 0 0,0-1-1 0 0,0 1 1 0 0,0-1 0 0 0,1 0 150 0 0,7-14-1627 0 0</inkml:trace>
  <inkml:trace contextRef="#ctx0" brushRef="#br0" timeOffset="8">2470 690 7368 0 0,'0'0'568'0'0,"-5"14"5625"0"0,4 1-1555 0 0,0 1-1 0 0,1 15-4637 0 0,4 12 2582 0 0,3 7-2582 0 0,2 26 853 0 0,-5-9 159 0 0,-2 1-1 0 0,-5 35-1011 0 0,1-74 328 0 0,-2 0 0 0 0,-1 0 0 0 0,-1-1 1 0 0,-1 1-1 0 0,-2-1 0 0 0,-1-1 0 0 0,-2 3-328 0 0,6-18 154 0 0,-1 0 0 0 0,0 0 0 0 0,-1 0 0 0 0,0-1 0 0 0,0-1 0 0 0,-2 1 0 0 0,-2 1-154 0 0,5-5 52 0 0,-1 0 1 0 0,0 0 0 0 0,0-1-1 0 0,-1-1 1 0 0,1 1-1 0 0,-1-1 1 0 0,-1-1 0 0 0,1 1-1 0 0,-1-2 1 0 0,0 1-53 0 0,6-3 63 0 0,1 0 0 0 0,-1 0 0 0 0,0-1 0 0 0,0 1 1 0 0,0-1-1 0 0,0 0 0 0 0,1 0 0 0 0,-1 0 0 0 0,0-1 0 0 0,0 1 0 0 0,0-1 0 0 0,-1 0-63 0 0,4 0-143 0 0,-1 0 0 0 0,0 1-1 0 0,1-1 1 0 0,-1 0 0 0 0,1 0 0 0 0,0 0-1 0 0,-1 0 1 0 0,1 0 0 0 0,0 0 0 0 0,-1 0-1 0 0,1 0 1 0 0,-1-2 143 0 0,1 2-726 0 0,0-1-1 0 0,0 1 1 0 0,1-1 0 0 0,-1 1 0 0 0,0-1-1 0 0,1 0 1 0 0,-1 0 0 0 0,1 1-1 0 0,-1-1 1 0 0,1 0 0 0 0,0 0 0 0 0,0 1-1 0 0,0-3 727 0 0,0-7-9623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08:56.5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29 243 18975 0 0,'0'0'432'0'0,"0"0"66"0"0,0 0 22 0 0,0 0-64 0 0,0 0-194 0 0,0 0 300 0 0,0 0 159 0 0,0 13 1136 0 0,1-1-1589 0 0,0 0-1 0 0,1 0 0 0 0,1 0 0 0 0,0 0-267 0 0,0 0 87 0 0,6 16-21 0 0,2 8-36 0 0,-6-10-4940 0 0,-2-17 1604 0 0,-3-9-4141 0 0</inkml:trace>
  <inkml:trace contextRef="#ctx0" brushRef="#br0" timeOffset="347.211">16 148 6448 0 0,'-2'-16'-98'0'0,"-5"-4"7349"0"0,1 3-277 0 0,6 17-6952 0 0,0 0-1 0 0,0 0 0 0 0,0 0 0 0 0,0 0 0 0 0,0 0 0 0 0,0 0 0 0 0,0 0 0 0 0,0 0 1 0 0,0-1-1 0 0,0 1 0 0 0,0 0 0 0 0,0 0 0 0 0,0 0 0 0 0,0 0 0 0 0,0 0 1 0 0,0 0-1 0 0,0 0 0 0 0,0 0 0 0 0,0 0 0 0 0,1-1 0 0 0,-1 1 0 0 0,0 0 0 0 0,0 0 1 0 0,0 0-1 0 0,0 0 0 0 0,0 0 0 0 0,0 0 0 0 0,0 0 0 0 0,0 0 0 0 0,0 0 1 0 0,0 0-1 0 0,1 0 0 0 0,-1 0 0 0 0,0 0 0 0 0,0 0 0 0 0,0 0 0 0 0,0 0 0 0 0,0 0 1 0 0,0 0-1 0 0,0 0 0 0 0,1 0 0 0 0,-1 0 0 0 0,0 0 0 0 0,0 0 0 0 0,0 0 1 0 0,0 0-1 0 0,0 0 0 0 0,0 0 0 0 0,0 0 0 0 0,0 0 0 0 0,0 0 0 0 0,1 0 0 0 0,-1 0 1 0 0,0 0-1 0 0,0 0 0 0 0,0 0 0 0 0,0 1 0 0 0,0-1-21 0 0,10 4-1491 0 0,-5-3 491 0 0,0 1-15 0 0</inkml:trace>
  <inkml:trace contextRef="#ctx0" brushRef="#br0" timeOffset="348.211">179 0 19839 0 0,'0'0'910'0'0,"0"0"-24"0"0,0 0-488 0 0,0 0 32 0 0,0 0 77 0 0,0 13 1108 0 0,1-1-990 0 0,0 1 0 0 0,1-1 1 0 0,1 3-626 0 0,1 6 153 0 0,6 32 139 0 0,-2-13 197 0 0,0 18-489 0 0,11 112 956 0 0,-19-154-953 0 0,-2-6-4638 0 0,2-11-1398 0 0,-4-2-1605 0 0</inkml:trace>
  <inkml:trace contextRef="#ctx0" brushRef="#br0" timeOffset="700.522">129 284 15608 0 0,'0'0'712'0'0,"0"0"-15"0"0,5-16 600 0 0,-3 13-866 0 0,1 1 1 0 0,0-1-1 0 0,-1 1 0 0 0,1 0 0 0 0,0 0 1 0 0,1 0-1 0 0,-1 0 0 0 0,0 1 0 0 0,0-1 1 0 0,1 1-1 0 0,-1 0 0 0 0,1 0 0 0 0,-1 0 1 0 0,1 0-1 0 0,0 0-431 0 0,10-1 37 0 0,0 1 0 0 0,0 0 0 0 0,4 1-37 0 0,21 4-2405 0 0,-24-1 67 0 0</inkml:trace>
  <inkml:trace contextRef="#ctx0" brushRef="#br0" timeOffset="1056.753">489 251 15608 0 0,'-3'-3'1409'0'0,"2"1"-1087"0"0,-1 1 1 0 0,1-1-1 0 0,-1 0 1 0 0,0 0 0 0 0,1 1-1 0 0,-1-1 1 0 0,0 1-1 0 0,0 0 1 0 0,0 0-1 0 0,0 0 1 0 0,-1-1-1 0 0,1 2 1 0 0,0-1-1 0 0,0 0 1 0 0,-1 0 0 0 0,1 1-1 0 0,0-1 1 0 0,-1 1-1 0 0,1 0 1 0 0,0 0-1 0 0,-2 0-322 0 0,0 0 243 0 0,0 0 1 0 0,0 0-1 0 0,0 1 0 0 0,0-1 0 0 0,0 1 0 0 0,0 0 0 0 0,0 0 0 0 0,0 0 0 0 0,0 1 0 0 0,0 0 1 0 0,-1 0-244 0 0,2 0 102 0 0,0 0 0 0 0,0 0 0 0 0,0 1 0 0 0,1-1 1 0 0,-1 0-1 0 0,1 1 0 0 0,-2 2-102 0 0,3-5 30 0 0,1 1 1 0 0,-1 0-1 0 0,1-1 1 0 0,-1 1-1 0 0,1 0 0 0 0,0 0 1 0 0,-1-1-1 0 0,1 1 1 0 0,0 0-1 0 0,0 0 0 0 0,-1 0 1 0 0,1-1-1 0 0,0 1 1 0 0,0 0-1 0 0,0 0 0 0 0,0 0 1 0 0,0 0-1 0 0,0-1 1 0 0,0 1-1 0 0,0 0 0 0 0,0 0 1 0 0,1 0-1 0 0,-1 0 1 0 0,0-1-1 0 0,1 1 0 0 0,-1 0 1 0 0,0 0-1 0 0,1-1 1 0 0,-1 1-1 0 0,1 0 0 0 0,-1 0 1 0 0,1-1-1 0 0,-1 1-30 0 0,6 8 259 0 0,-5-8-242 0 0,-1 0-1 0 0,1 1 1 0 0,0-1 0 0 0,-1 0-1 0 0,1-1 1 0 0,0 1 0 0 0,0 0-1 0 0,-1 0 1 0 0,1 0 0 0 0,0 0-1 0 0,0-1 1 0 0,0 1-1 0 0,0 0 1 0 0,0 0-17 0 0,69 41 311 0 0,-57-34-154 0 0,-1 1 1 0 0,0 1 0 0 0,0-1-1 0 0,0 3-157 0 0,-8-8 69 0 0,-3-4-56 0 0,0 1 0 0 0,0-1 1 0 0,-1 1-1 0 0,1-1 0 0 0,-1 1 0 0 0,1 0 0 0 0,0-1 0 0 0,-1 1 0 0 0,1 0 0 0 0,-1 0 0 0 0,1-1 0 0 0,-1 1 0 0 0,0 0-13 0 0,1 0 81 0 0,1 2 237 0 0,-5 2 169 0 0,-5 5 8 0 0,6-10-483 0 0,-1 1-1 0 0,0 0 1 0 0,0 0-1 0 0,1-1 1 0 0,-1 0-1 0 0,0 0 1 0 0,0 0 0 0 0,0 0-1 0 0,1 0 1 0 0,-1 0-1 0 0,0 0 1 0 0,-1-1-12 0 0,-35-9 298 0 0,33 8-257 0 0,-15-4-142 0 0,4 1-572 0 0,0 0 0 0 0,-12 0 673 0 0,16 2-1706 0 0,-1 0-5422 0 0,2 1-2097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1 22175 0 0,'-8'0'984'0'0,"5"0"200"0"0,0 2-952 0 0,0-1-232 0 0,0-1 0 0 0,-1 2 0 0 0,4-2 144 0 0,0 0-16 0 0,0 0-8 0 0,0 0 0 0 0,0 0-216 0 0,7 0-48 0 0,-1 0-8 0 0,1 1-9743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13 24767 0 0,'0'0'1096'0'0,"-3"0"224"0"0,0 0-1056 0 0,3 0-264 0 0,-1 0 0 0 0,1 0 0 0 0,0 0 256 0 0,0 0 0 0 0,-4-2 0 0 0,4 2 0 0 0,0 0-144 0 0,2-3-32 0 0,1 0-8 0 0,-2 0-7720 0 0,4 2-1551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 24191 0 0,'0'0'554'0'0,"0"0"74"0"0,0 0 38 0 0,0 0-84 0 0,10-7 476 0 0,17 0-186 0 0,1 2 0 0 0,2 1-872 0 0,-9 2-734 0 0,-1 1 0 0 0,1 1 0 0 0,4 1 733 0 0,-17 0-1828 0 0</inkml:trace>
  <inkml:trace contextRef="#ctx0" brushRef="#br0" timeOffset="1">76 90 23903 0 0,'-20'8'2830'0'0,"15"-6"-3030"0"0,5-2 218 0 0,0 0 1 0 0,0 0-1 0 0,0 0 1 0 0,0 0 0 0 0,0 1-1 0 0,0-1 1 0 0,-1 0-1 0 0,1 0 1 0 0,0 0 0 0 0,0 0-1 0 0,0 0 1 0 0,0 0-1 0 0,0 0 1 0 0,0 0 0 0 0,0 0-1 0 0,0 0 1 0 0,0 0-1 0 0,0 0 1 0 0,0 0 0 0 0,0 0-1 0 0,0 0 1 0 0,0 0-1 0 0,0 0 1 0 0,0 0 0 0 0,0 0-1 0 0,0 0 1 0 0,0 0-1 0 0,0 0 1 0 0,0 0 0 0 0,-1 1-1 0 0,1-1 1 0 0,0 0-1 0 0,0 0 1 0 0,0 0 0 0 0,0 0-1 0 0,0 0 1 0 0,0 0-1 0 0,0 0 1 0 0,0 0 0 0 0,0 0-1 0 0,0 0 1 0 0,0 0-1 0 0,0 0 1 0 0,1 0 0 0 0,-1 0-1 0 0,0 0 1 0 0,0 1-1 0 0,0-1 1 0 0,0 0 0 0 0,0 0-1 0 0,0 0 1 0 0,0 0-1 0 0,0 0 1 0 0,0 0 0 0 0,0 0-1 0 0,0 0 1 0 0,0 0-1 0 0,0 0 1 0 0,0 0 0 0 0,0 0-1 0 0,0 0 1 0 0,0 0-19 0 0,7 2 505 0 0,6 1-24 0 0,-3-3-399 0 0,0-1-1 0 0,-1 0 0 0 0,1 0 0 0 0,-1 0 0 0 0,1-1 0 0 0,0-1-81 0 0,18-5-2781 0 0,-6 2-3622 0 0,-4 1-2196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6 20071 0 0,'0'0'919'0'0,"0"0"-20"0"0,0 0-439 0 0,0 0 282 0 0,-3 18 3571 0 0,3 1-4030 0 0,0 1 0 0 0,2-1 0 0 0,0 1 0 0 0,1-1 0 0 0,1 0 0 0 0,1 0 0 0 0,0 0 0 0 0,3 1-283 0 0,-8-19-38 0 0,0 0-1 0 0,0-1 1 0 0,1 1-1 0 0,-1-1 0 0 0,0 1 1 0 0,1-1-1 0 0,-1 1 0 0 0,0-1 1 0 0,1 1-1 0 0,-1-1 1 0 0,1 1-1 0 0,-1-1 0 0 0,1 0 1 0 0,-1 1-1 0 0,1-1 0 0 0,-1 1 1 0 0,1-1-1 0 0,-1 0 39 0 0,1 0-80 0 0,-1 0-1 0 0,0 0 1 0 0,1 0 0 0 0,-1 0-1 0 0,0 0 1 0 0,1 0-1 0 0,-1 0 1 0 0,0 0 0 0 0,1-1-1 0 0,-1 1 1 0 0,0 0-1 0 0,0 0 1 0 0,1 0 0 0 0,-1 0-1 0 0,0-1 1 0 0,1 1-1 0 0,-1 0 1 0 0,0 0 0 0 0,0-1-1 0 0,0 1 1 0 0,1 0-1 0 0,-1 0 1 0 0,0-1 0 0 0,0 1-1 0 0,0 0 1 0 0,1-1 0 0 0,-1 1-1 0 0,0 0 1 0 0,0-1-1 0 0,0 1 1 0 0,0 0 0 0 0,0-1 80 0 0,2-4-1970 0 0</inkml:trace>
  <inkml:trace contextRef="#ctx0" brushRef="#br0" timeOffset="1">150 1 21167 0 0,'-8'8'2288'0'0,"6"-4"-2183"0"0,1-1-1 0 0,0 0 0 0 0,0 1 1 0 0,0-1-1 0 0,0 1 0 0 0,1 0 1 0 0,-1-1-1 0 0,1 1 0 0 0,0-1 1 0 0,0 1-1 0 0,1 0 1 0 0,-1-1-1 0 0,1 1 0 0 0,0 1-104 0 0,3 11 1185 0 0,0 0 0 0 0,6 10-1185 0 0,-1 3 598 0 0,7 28 742 0 0,6 46-1340 0 0,-17-70 459 0 0,-2 1-1 0 0,0 0 0 0 0,-3 28-458 0 0,-1-52 140 0 0,0 0 0 0 0,0 0 0 0 0,-1 0 0 0 0,-1 0 0 0 0,1 0 0 0 0,-1-1 0 0 0,-4 8-140 0 0,5-14 31 0 0,1 0-1 0 0,-1 0 1 0 0,1-1-1 0 0,-1 1 1 0 0,0-1 0 0 0,0 1-1 0 0,0-1 1 0 0,0 0-1 0 0,-1 0 1 0 0,1 0-1 0 0,-1 0 1 0 0,0 0-31 0 0,1 0 6 0 0,0-2 0 0 0,0 1 0 0 0,0 0 0 0 0,-1 0 1 0 0,1-1-1 0 0,0 1 0 0 0,0-1 0 0 0,0 0 0 0 0,-1 1 0 0 0,1-1 0 0 0,0 0 1 0 0,0 0-1 0 0,-1-1 0 0 0,1 1 0 0 0,0 0 0 0 0,0-1 0 0 0,-1 1 0 0 0,0-2-6 0 0,0 1-123 0 0,0 0-1 0 0,0 0 1 0 0,1-1 0 0 0,-1 1-1 0 0,0-1 1 0 0,1 0-1 0 0,-1 0 1 0 0,1 0-1 0 0,0 0 1 0 0,-1 0 0 0 0,1-1-1 0 0,0 1 1 0 0,1-1-1 0 0,-1 1 124 0 0,-14-26-8818 0 0,8 10-444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72 17303 0 0,'-7'-19'1880'0'0,"13"73"6728"0"0,-4 55-8636 0 0,-2-78 768 0 0,-2 358 277 0 0,-1-100-4727 0 0,3-283 866 0 0,2-3-5642 0 0</inkml:trace>
  <inkml:trace contextRef="#ctx0" brushRef="#br0" timeOffset="1">0 83 9216 0 0,'4'-27'2649'0'0,"-3"0"6113"0"0,-1 22-6831 0 0,0 5-866 0 0,0 0-237 0 0,0 0-105 0 0,0 0-19 0 0,-1 10 648 0 0,2 14-1104 0 0,2 0 0 0 0,1 0 0 0 0,1 0 0 0 0,6 18-248 0 0,-7-28 73 0 0,2 9-17 0 0,1 0-1 0 0,2 0 1 0 0,0 0-1 0 0,3 3-55 0 0,-7-18 30 0 0,-1 0-1 0 0,1 0 1 0 0,0 0-1 0 0,1-1 1 0 0,-1 0-1 0 0,2 0 1 0 0,-1 0-1 0 0,1-1 1 0 0,0 0-1 0 0,0 0 1 0 0,0-1-1 0 0,6 3-29 0 0,-11-7 14 0 0,-1 0-1 0 0,1-1 0 0 0,0 1 1 0 0,-1-1-1 0 0,1 1 1 0 0,0-1-1 0 0,-1 0 1 0 0,1 0-1 0 0,0 0 1 0 0,0 0-1 0 0,-1 0 1 0 0,1 0-1 0 0,0 0 1 0 0,-1-1-1 0 0,1 1 0 0 0,0-1 1 0 0,-1 1-1 0 0,1-1 1 0 0,0 0-1 0 0,-1 1 1 0 0,1-1-1 0 0,-1 0 1 0 0,1 0-1 0 0,-1 0 1 0 0,0 0-1 0 0,1 0 0 0 0,-1 0 1 0 0,0-1-1 0 0,0 1 1 0 0,0 0-1 0 0,1-1-13 0 0,4-7 80 0 0,1 1-1 0 0,-1-1 0 0 0,-1 0 0 0 0,4-7-79 0 0,-6 10 26 0 0,3-8 21 0 0,1-1 1 0 0,-2 1-1 0 0,0-1 0 0 0,-1 0 0 0 0,0-1 1 0 0,-1 1-1 0 0,-1-1 0 0 0,0-10-47 0 0,-1-9 74 0 0,-1 0 0 0 0,-2 0 0 0 0,-3-12-74 0 0,3 39 5 0 0,-1-10 167 0 0,-3 65 416 0 0,11 240 655 0 0,1 2-768 0 0,-6-244-605 0 0,-1 12-883 0 0,3 1 0 0 0,8 53 1013 0 0,-5-94-7451 0 0,-1-2-2480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67 23039 0 0,'0'0'528'0'0,"0"0"70"0"0,0 0 36 0 0,19-1 134 0 0,4 1-686 0 0,-1 2 1 0 0,21 4-83 0 0,-24-3-3122 0 0,0 1-3383 0 0,-15-3-456 0 0</inkml:trace>
  <inkml:trace contextRef="#ctx0" brushRef="#br0" timeOffset="1">6 120 23039 0 0,'0'1'66'0'0,"-1"-1"1"0"0,1 0-1 0 0,0 0 0 0 0,-1 0 0 0 0,1 0 0 0 0,0 0 0 0 0,0 0 0 0 0,-1 1 0 0 0,1-1 0 0 0,0 0 1 0 0,0 0-1 0 0,-1 0 0 0 0,1 1 0 0 0,0-1 0 0 0,0 0 0 0 0,0 0 0 0 0,-1 1 0 0 0,1-1 1 0 0,0 0-1 0 0,0 0 0 0 0,0 1 0 0 0,0-1 0 0 0,0 0 0 0 0,0 1 0 0 0,-1-1 0 0 0,1 0 1 0 0,0 1-1 0 0,0-1 0 0 0,0 0 0 0 0,0 0 0 0 0,0 1 0 0 0,0-1 0 0 0,0 0 0 0 0,0 1 0 0 0,0-1 1 0 0,1 0-1 0 0,-1 1 0 0 0,0-1 0 0 0,0 0-66 0 0,13 4 51 0 0,4-4 61 0 0,0 1 1 0 0,14-3-113 0 0,-14 0-425 0 0,-1 2-1 0 0,0 0 1 0 0,5 1 425 0 0,0 1-3617 0 0,-12-2-4120 0 0</inkml:trace>
  <inkml:trace contextRef="#ctx0" brushRef="#br0" timeOffset="2">321 1 11056 0 0,'0'0'852'0'0,"-8"13"6033"0"0,4 3-2715 0 0,1 1 0 0 0,-1 4-4170 0 0,0 35 2539 0 0,4-6-3377 0 0,4 11 838 0 0,-2-42-947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1 17047 0 0,'-3'1'1994'0'0,"-2"3"-886"0"0,3 7-385 0 0,0 1 1 0 0,1 0 0 0 0,0 0 0 0 0,1-1-1 0 0,0 1 1 0 0,1 0 0 0 0,0 0 0 0 0,1 0-724 0 0,6 29-414 0 0,9 27 414 0 0,3 10 896 0 0,-5 8-4542 0 0,-13-72 1854 0 0</inkml:trace>
  <inkml:trace contextRef="#ctx0" brushRef="#br0" timeOffset="1">173 214 7832 0 0,'5'-7'-408'0'0,"-4"-2"8461"0"0,-6 7-505 0 0,-5 8-6124 0 0,4 1-1110 0 0,-1 1 0 0 0,1 0 0 0 0,0 1 0 0 0,1-1 0 0 0,-2 4-314 0 0,4-6 68 0 0,0 0 0 0 0,-1 0 0 0 0,0 0 0 0 0,0-1 0 0 0,0 1 1 0 0,-1-1-1 0 0,1 0 0 0 0,-1 0 0 0 0,0-1 0 0 0,-1 0 0 0 0,1 0 1 0 0,-5 3-70 0 0,-8-1 158 0 0,15-5 6 0 0,14 1-73 0 0,-9-2-89 0 0,33 6-809 0 0,0 0-1 0 0,-1 3 1 0 0,28 10 808 0 0,-48-14-1463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0 367 19895 0 0,'63'-9'2996'0'0,"73"3"-1790"0"0,79 8-1206 0 0,15 1 1534 0 0,-132-6-1101 0 0,484 5 1670 0 0,-561-1-2297 0 0,22 1-264 0 0,-14 0-3300 0 0,-22-2-4911 0 0</inkml:trace>
  <inkml:trace contextRef="#ctx0" brushRef="#br0" timeOffset="1">24 379 18511 0 0,'0'0'26'0'0,"0"0"-1"0"0,0-1 0 0 0,0 1 1 0 0,0-1-1 0 0,0 1 0 0 0,0 0 1 0 0,0-1-1 0 0,-1 1 0 0 0,1-1 1 0 0,0 1-1 0 0,0 0 0 0 0,1-1 1 0 0,-1 1-1 0 0,0-1 0 0 0,0 1 0 0 0,0 0 1 0 0,0-1-1 0 0,0 1 0 0 0,0 0 1 0 0,0-1-1 0 0,1 1 0 0 0,-1 0 1 0 0,0-1-1 0 0,0 1 0 0 0,0 0 1 0 0,1-1-1 0 0,-1 1 0 0 0,0 0 1 0 0,1-1-1 0 0,-1 1 0 0 0,0 0 1 0 0,1 0-1 0 0,-1-1 0 0 0,0 1 0 0 0,1 0-24 0 0,0 0 113 0 0,0 0 0 0 0,0 0-1 0 0,0 0 1 0 0,0 0 0 0 0,0 1 0 0 0,0-1 0 0 0,0 0 0 0 0,0 0 0 0 0,0 1 0 0 0,0-1 0 0 0,0 1 0 0 0,-1-1 0 0 0,2 1-114 0 0,29 22 2329 0 0,-29-21-2282 0 0,41 30 530 0 0,2-2 0 0 0,27 14-577 0 0,-4-3 350 0 0,-4-2 344 0 0,-6-4-149 0 0,-2 3 0 0 0,4 6-545 0 0,-43-31 57 0 0,-2 1 0 0 0,1 0 0 0 0,-2 1 0 0 0,0 1 0 0 0,-1 0 0 0 0,0 1 0 0 0,-2 1 0 0 0,9 16-57 0 0,-17-28 22 0 0,0 1 0 0 0,0-1 0 0 0,-1 1-1 0 0,0 0 1 0 0,-1-1 0 0 0,0 1 0 0 0,0 0 0 0 0,0 0 0 0 0,-1 0-1 0 0,0 0 1 0 0,0 0 0 0 0,0 1-22 0 0,-2 2 42 0 0,0 0 1 0 0,0 0-1 0 0,-1 1 0 0 0,0-1 1 0 0,-1-1-1 0 0,0 1 0 0 0,-4 5-42 0 0,-8 13 119 0 0,-2-1-1 0 0,-1 0 1 0 0,-2-2-1 0 0,-15 16-118 0 0,-30 28 331 0 0,-4-2-1 0 0,-2-3 1 0 0,-26 14-331 0 0,72-58 70 0 0,-2 0 83 0 0,1 2-1 0 0,0 1 1 0 0,2 1-1 0 0,-6 8-152 0 0,27-27-5 0 0,1 0-1 0 0,-1 0 1 0 0,1 0-1 0 0,0 0 1 0 0,1 1-1 0 0,-1-1 0 0 0,1 1 1 0 0,0 0-1 0 0,0 0 1 0 0,1-1-1 0 0,-1 6 6 0 0,1-9-2 0 0,1 0-1 0 0,0 1 0 0 0,0-1 0 0 0,0 1 1 0 0,0-1-1 0 0,1 1 0 0 0,-1-1 0 0 0,0 1 0 0 0,1-1 1 0 0,0 0-1 0 0,0 1 0 0 0,0-1 0 0 0,0 0 0 0 0,0 1 1 0 0,0-1-1 0 0,0 0 0 0 0,1 0 0 0 0,-1 0 1 0 0,1 0-1 0 0,-1 0 0 0 0,1-1 0 0 0,0 1 0 0 0,0 0 1 0 0,0-1-1 0 0,0 1 0 0 0,0-1 0 0 0,0 0 1 0 0,0 0-1 0 0,1 1 3 0 0,5 1-8 0 0,0 0 0 0 0,0 0-1 0 0,0-1 1 0 0,0 0 0 0 0,0-1 0 0 0,0 0 0 0 0,5 0 8 0 0,17 1-62 0 0,14-3 62 0 0,-7 0-12 0 0,499 18 740 0 0,-170-3-320 0 0,-333-13-391 0 0,82 2 510 0 0,16 7-527 0 0,-52 5 1212 0 0,-79-15-1207 0 0,0 0 0 0 0,0-1 1 0 0,1 1-1 0 0,-1 0 0 0 0,0 0 0 0 0,0-1 0 0 0,0 1 0 0 0,0 0 1 0 0,1 0-1 0 0,-1-1 0 0 0,0 1 0 0 0,0 0 0 0 0,0-1 1 0 0,0 1-1 0 0,0 0 0 0 0,0 0 0 0 0,0-1 0 0 0,0 1 0 0 0,0 0 1 0 0,0-1-1 0 0,0 1 0 0 0,0 0 0 0 0,0-1 0 0 0,0 1 1 0 0,0 0-1 0 0,0-1 0 0 0,0 1 0 0 0,0 0 0 0 0,0 0 0 0 0,-1-1 1 0 0,1 1-1 0 0,0 0 0 0 0,0 0 0 0 0,0-1-5 0 0,-6-17 219 0 0,4 11-170 0 0,-47-223-4145 0 0,40 180 3347 0 0,4 27-750 0 0</inkml:trace>
  <inkml:trace contextRef="#ctx0" brushRef="#br0" timeOffset="2">1389 384 19063 0 0,'0'0'432'0'0,"0"0"66"0"0,0 0 23 0 0,0 0-60 0 0,3 3 1512 0 0,3 6-624 0 0,-2 10-1250 0 0,0 1 0 0 0,-1-1 1 0 0,-1 1-1 0 0,0 8-99 0 0,1 12-1408 0 0,-1-22 721 0 0</inkml:trace>
  <inkml:trace contextRef="#ctx0" brushRef="#br0" timeOffset="3">651 16 11520 0 0,'0'0'886'0'0,"0"0"-375"0"0,0 0 589 0 0,0 0 315 0 0,1 4 2484 0 0,2 7-2167 0 0,5 23-569 0 0,-1 1 0 0 0,-1 15-1163 0 0,-3-15 362 0 0,-1 11-362 0 0,-6-135 2790 0 0,4 83-2769 0 0,0-13-43 0 0,2 0 0 0 0,1-11 22 0 0,-2 25 36 0 0,0 0-1 0 0,1 0 1 0 0,-1 0-1 0 0,1 1 0 0 0,0-1 1 0 0,0 0-1 0 0,0 1 1 0 0,1-1-1 0 0,-1 1 0 0 0,1 0 1 0 0,0 0-1 0 0,1-1-35 0 0,-4 5 25 0 0,1-1 0 0 0,-1 1-1 0 0,1-1 1 0 0,-1 1 0 0 0,1-1-1 0 0,-1 1 1 0 0,1-1 0 0 0,0 1 0 0 0,-1-1-1 0 0,1 1 1 0 0,-1 0 0 0 0,1-1-1 0 0,0 1 1 0 0,0 0 0 0 0,-1 0 0 0 0,1-1-1 0 0,0 1 1 0 0,-1 0 0 0 0,1 0-1 0 0,0 0 1 0 0,0 0 0 0 0,-1 0-1 0 0,1 0 1 0 0,0 0 0 0 0,0 0 0 0 0,-1 0-1 0 0,1 1 1 0 0,0-1-25 0 0,1 1 20 0 0,-1 0 1 0 0,0-1-1 0 0,1 1 1 0 0,-1 0-1 0 0,0 1 1 0 0,0-1-1 0 0,0 0 0 0 0,0 0 1 0 0,0 0-1 0 0,0 1 1 0 0,0-1-1 0 0,0 0 0 0 0,0 2-20 0 0,2 4 40 0 0,0 0-1 0 0,0 1 0 0 0,0 0 1 0 0,0 7-40 0 0,8 58 145 0 0,-9-50-82 0 0,2-1 0 0 0,0 1 0 0 0,1-1 0 0 0,2 0-63 0 0,-7-20-63 0 0,1 0 0 0 0,-1-1-1 0 0,1 1 1 0 0,0 0 0 0 0,0-1-1 0 0,0 1 1 0 0,0-1 0 0 0,0 1-1 0 0,0-1 1 0 0,0 1 0 0 0,1-1 0 0 0,-1 0-1 0 0,0 0 1 0 0,1 0 0 0 0,-1 0-1 0 0,1 0 1 0 0,-1 0 0 0 0,1 0-1 0 0,-1 0 1 0 0,1 0 0 0 0,0 0 63 0 0,9 1-1495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219 72 14744 0 0,'-7'-17'3778'0'0,"7"17"-3715"0"0,0 0 0 0 0,0 0 1 0 0,0 0-1 0 0,0 0 0 0 0,0 0 1 0 0,0 0-1 0 0,0 0 0 0 0,0 0 1 0 0,0 0-1 0 0,-1 0 1 0 0,1 0-1 0 0,0 0 0 0 0,0 0 1 0 0,0-1-1 0 0,0 1 0 0 0,0 0 1 0 0,0 0-1 0 0,0 0 0 0 0,0 0 1 0 0,-1 0-1 0 0,1 0 0 0 0,0 0 1 0 0,0 0-1 0 0,0 0 0 0 0,0 0 1 0 0,0 0-1 0 0,0 0 0 0 0,0 0 1 0 0,0 1-1 0 0,0-1 1 0 0,-1 0-1 0 0,1 0 0 0 0,0 0 1 0 0,0 0-1 0 0,0 0 0 0 0,0 0 1 0 0,0 0-1 0 0,0 0 0 0 0,0 0 1 0 0,0 0-1 0 0,0 0 0 0 0,0 0 1 0 0,0 0-1 0 0,-1 0 0 0 0,1 1-63 0 0,-3 9 1602 0 0,-1 14-910 0 0,1-1 0 0 0,2 0 0 0 0,0 1 0 0 0,2 12-692 0 0,0-11 140 0 0,-1 1 0 0 0,-2-1 0 0 0,-2 16-140 0 0,3-36 58 0 0,0 0 1 0 0,0 0 0 0 0,-1-1-1 0 0,0 1 1 0 0,1 0-1 0 0,-2-1 1 0 0,1 1-1 0 0,0-1 1 0 0,-1 0-1 0 0,0 1-58 0 0,1-3 32 0 0,1-1 0 0 0,0 1 0 0 0,-1-1-1 0 0,1 0 1 0 0,-1 1 0 0 0,1-1 0 0 0,-1 0-1 0 0,0 0 1 0 0,1 0 0 0 0,-1 0-1 0 0,0-1 1 0 0,0 1 0 0 0,0 0 0 0 0,1-1-1 0 0,-1 1 1 0 0,0-1 0 0 0,0 1 0 0 0,0-1-1 0 0,0 0 1 0 0,0 0 0 0 0,0 0 0 0 0,0 0-1 0 0,0 0 1 0 0,0-1 0 0 0,0 1-1 0 0,-2-1-31 0 0,-1-1-26 0 0,-1 0-1 0 0,1-1 0 0 0,0 1 0 0 0,0-1 0 0 0,0-1 0 0 0,0 1 0 0 0,0 0 0 0 0,0-1 0 0 0,1 0 0 0 0,0 0 0 0 0,0-1 0 0 0,0 1 0 0 0,0-1 0 0 0,1 0 0 0 0,0 0 0 0 0,0 0 0 0 0,0 0 0 0 0,-2-5 27 0 0,-2-6-165 0 0,0-1 1 0 0,2 0-1 0 0,-1 0 0 0 0,2-1 0 0 0,-1-10 165 0 0,4 22 68 0 0,0 0 0 0 0,0 1-1 0 0,1-1 1 0 0,-1 0 0 0 0,2 0 0 0 0,-1 1-1 0 0,1-1 1 0 0,0-5-68 0 0,0 9 75 0 0,0-1-1 0 0,0 1 1 0 0,0-1 0 0 0,1 1-1 0 0,-1-1 1 0 0,0 1-1 0 0,1 0 1 0 0,0 0 0 0 0,0 0-1 0 0,-1 0 1 0 0,1 0 0 0 0,0 0-1 0 0,1 0 1 0 0,-1 1 0 0 0,0-1-1 0 0,0 0 1 0 0,1 1 0 0 0,-1 0-1 0 0,1-1-74 0 0,27-11 461 0 0,0 1 0 0 0,1 1 0 0 0,0 2-1 0 0,0 1 1 0 0,17-1-461 0 0,48-5-1435 0 0,17 4 1435 0 0,-59 6-1714 0 0,-40 3-8161 0 0</inkml:trace>
  <inkml:trace contextRef="#ctx0" brushRef="#br0" timeOffset="1">356 230 18743 0 0,'0'0'860'0'0,"0"0"-21"0"0,0 1-680 0 0,0 0 0 0 0,0 0-1 0 0,0 0 1 0 0,0 0 0 0 0,0 0 0 0 0,0 1-1 0 0,0-1 1 0 0,1 0 0 0 0,-1 0-1 0 0,0 0 1 0 0,1 0 0 0 0,-1 0 0 0 0,1 0-1 0 0,-1 0 1 0 0,1 0 0 0 0,0 0 0 0 0,-1 0-1 0 0,1 0-158 0 0,1 1 394 0 0,3 11 9 0 0,0-1-1 0 0,-1 1 1 0 0,-1 0 0 0 0,1 0 0 0 0,-2 0 0 0 0,0 0 0 0 0,-1 0 0 0 0,0 6-403 0 0,0 26-547 0 0,-6 37 547 0 0,4-76-1314 0 0,1-2-430 0 0</inkml:trace>
  <inkml:trace contextRef="#ctx0" brushRef="#br0" timeOffset="2">503 306 22343 0 0,'0'0'506'0'0,"0"0"71"0"0,0 0 34 0 0,0 0-62 0 0,-7 12 2026 0 0,-2 5-1900 0 0,-1-2 1 0 0,-6 9-676 0 0,13-20 12 0 0,0 0 1 0 0,-1 0 0 0 0,1-1-1 0 0,-1 1 1 0 0,1-1-1 0 0,-1 0 1 0 0,0 0 0 0 0,0 0-1 0 0,0-1 1 0 0,-1 1 0 0 0,1-1-1 0 0,-2 0-12 0 0,-9-1 369 0 0,8-1 262 0 0,6 0-375 0 0,1 0-27 0 0,0 0-110 0 0,0 0-44 0 0,15 6 65 0 0,33 20-217 0 0,112 56-576 0 0,-149-76-241 0 0,-3-1-53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4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1 160 16184 0 0,'0'-5'242'0'0,"-1"0"1"0"0,1 0-1 0 0,1 0 1 0 0,-1-1-1 0 0,1 1 1 0 0,-1 0 0 0 0,1 0-1 0 0,1 0 1 0 0,-1 0-1 0 0,1 0 1 0 0,0 1 0 0 0,0-1-1 0 0,0 0 1 0 0,1 1-1 0 0,0-1 1 0 0,0 0-243 0 0,9-10 1254 0 0,0 0 1 0 0,1 0-1 0 0,10-8-1254 0 0,-17 16 399 0 0,-5 7-160 0 0,-3 13 356 0 0,-2 6-583 0 0,-8 40 590 0 0,-3 56-602 0 0,14-97 64 0 0,1 1-1 0 0,0-1 1 0 0,1 0-1 0 0,1 0 1 0 0,1 0-1 0 0,0 0 1 0 0,1 0-1 0 0,5 9-63 0 0,-7-19 37 0 0,1-1 0 0 0,0 0 1 0 0,1 0-1 0 0,0 0 0 0 0,0 0 0 0 0,1-1 0 0 0,-1 0 0 0 0,1 1 0 0 0,2 0-37 0 0,-5-6 14 0 0,0 1 0 0 0,0 0 0 0 0,0-1 0 0 0,0 1 0 0 0,0-1-1 0 0,0 1 1 0 0,0-1 0 0 0,1 0 0 0 0,-1 0 0 0 0,0 0 0 0 0,1 0 0 0 0,-1-1-1 0 0,1 1 1 0 0,-1-1 0 0 0,1 1 0 0 0,0-1 0 0 0,-1 0 0 0 0,1 0 0 0 0,-1 0-1 0 0,1 0 1 0 0,-1 0 0 0 0,1-1 0 0 0,0 1 0 0 0,-1-1 0 0 0,1 0 0 0 0,-1 0-1 0 0,0 0 1 0 0,1 0 0 0 0,0 0-14 0 0,3-3 78 0 0,0 0-1 0 0,0 0 1 0 0,0-1 0 0 0,-1 1-1 0 0,1-1 1 0 0,-1-1 0 0 0,0 1-1 0 0,-1-1 1 0 0,0 1-1 0 0,1-1 1 0 0,-2-1 0 0 0,1 1-1 0 0,-1-1 1 0 0,0 1 0 0 0,1-3-78 0 0,2-8 42 0 0,0-1 1 0 0,-2 0 0 0 0,1 1 0 0 0,-2-1 0 0 0,0-11-43 0 0,-1-2 104 0 0,-1-1-1 0 0,-2 1 1 0 0,-1-1 0 0 0,-2 1-1 0 0,-7-30-103 0 0,12 69 107 0 0,0-1-1 0 0,-1 1 1 0 0,-1 7-107 0 0,0 12 2 0 0,4 72 197 0 0,0 32 348 0 0,8 13-547 0 0,-4-111 94 0 0,-6-31-317 0 0,-1 0 0 0 0,1 0 0 0 0,0 1 0 0 0,1-1 0 0 0,-1 0 0 0 0,0 0 0 0 0,0 0 0 0 0,1 0 0 0 0,0 0 0 0 0,-1-1 0 0 0,1 1 0 0 0,1 1 223 0 0,1-1-1007 0 0</inkml:trace>
  <inkml:trace contextRef="#ctx0" brushRef="#br0" timeOffset="1">465 421 6912 0 0,'0'0'314'0'0,"0"0"-6"0"0,0 0 214 0 0,0 0 1630 0 0,0 0 736 0 0,0 0 148 0 0,0 0-213 0 0,0 0-1019 0 0,0 0-445 0 0,-1 3 2069 0 0,-4 10-2012 0 0,2-2-1037 0 0,1 0 1 0 0,0 0-1 0 0,1 0 1 0 0,0 0 0 0 0,1 0-1 0 0,0 7-379 0 0,0-16 9 0 0,0-1 1 0 0,0 0-1 0 0,0 0 0 0 0,1 0 0 0 0,-1 1 0 0 0,0-1 0 0 0,1 0 1 0 0,-1 0-1 0 0,1 0 0 0 0,-1 1 0 0 0,1-1 0 0 0,-1 0 1 0 0,1 0-1 0 0,0 0 0 0 0,-1 0 0 0 0,1 0 0 0 0,0 0 1 0 0,0-1-1 0 0,0 1 0 0 0,0 0 0 0 0,0 0 0 0 0,0 0 1 0 0,0-1-1 0 0,0 1 0 0 0,0-1 0 0 0,0 1 0 0 0,0-1 1 0 0,1 1-1 0 0,-1-1 0 0 0,0 0 0 0 0,0 1 0 0 0,0-1 1 0 0,1 0-1 0 0,-1 0 0 0 0,0 0 0 0 0,0 0 0 0 0,1 0 1 0 0,-1 0-1 0 0,0 0 0 0 0,1-1-9 0 0,8-3-3160 0 0,-1-5-3478 0 0,-7 4-1899 0 0</inkml:trace>
  <inkml:trace contextRef="#ctx0" brushRef="#br0" timeOffset="2">449 333 22255 0 0,'-3'-2'992'0'0,"3"2"192"0"0,0 0-944 0 0,0 0-240 0 0,-2-2 0 0 0,0 2 0 0 0,2 0 248 0 0,0 0 0 0 0,0 0 0 0 0,0 0 0 0 0,0 0-104 0 0,0 0-16 0 0,0 0-8 0 0,2 1-10535 0 0</inkml:trace>
  <inkml:trace contextRef="#ctx0" brushRef="#br0" timeOffset="3">601 296 14744 0 0,'3'7'880'0'0,"0"1"-1"0"0,-1 0 1 0 0,0-1 0 0 0,0 1 0 0 0,-1 0 0 0 0,0 0 0 0 0,0 0 0 0 0,-1 2-880 0 0,2 28 6384 0 0,-2 9-6384 0 0,-3-2 54 0 0,1-24-24 0 0,1-1-1 0 0,1 1 1 0 0,1 6-30 0 0,-1-25-91 0 0,5 16-3201 0 0,-4-17 1540 0 0</inkml:trace>
  <inkml:trace contextRef="#ctx0" brushRef="#br0" timeOffset="4">735 410 20239 0 0,'6'8'3099'0'0,"-7"-4"-2909"0"0,-1 0 0 0 0,1-1 0 0 0,-1 1 0 0 0,1 0 0 0 0,-1-1 0 0 0,0 1 0 0 0,-1-1 0 0 0,1 0 0 0 0,0 0 0 0 0,-1 0 0 0 0,0 0 0 0 0,0 0 0 0 0,0 0 0 0 0,0-1 0 0 0,0 0 0 0 0,0 1 1 0 0,-1-1-1 0 0,-2 1-190 0 0,-3 1 323 0 0,0 0 0 0 0,-1 0 0 0 0,0-1 0 0 0,1-1 1 0 0,-1 0-1 0 0,-8 1-323 0 0,18-3 4 0 0,0 0 1 0 0,0 0-1 0 0,0 0 1 0 0,0 0-1 0 0,0 0 1 0 0,0 0-1 0 0,0 0 0 0 0,0 0 1 0 0,0 0-1 0 0,0 1 1 0 0,0-1-1 0 0,0 0 1 0 0,0 0-1 0 0,0 0 1 0 0,0 0-1 0 0,0 0 1 0 0,0 0-1 0 0,0 0 1 0 0,0 0-1 0 0,0 0 0 0 0,1 0 1 0 0,-1 0-1 0 0,0 0 1 0 0,0 0-1 0 0,0 0 1 0 0,0 0-1 0 0,0 0 1 0 0,0 0-1 0 0,0 0 1 0 0,0 0-1 0 0,0 0 1 0 0,0 0-1 0 0,0 0 0 0 0,0 0 1 0 0,0 1-1 0 0,0-1 1 0 0,0 0-1 0 0,0 0 1 0 0,-1 0-1 0 0,1 0 1 0 0,0 0-1 0 0,0 0 1 0 0,0 0-1 0 0,0 0 1 0 0,0 0-1 0 0,0 0 0 0 0,0 0 1 0 0,0 0-1 0 0,0 0 1 0 0,0 0-1 0 0,0 0 1 0 0,0 0-1 0 0,0 0 1 0 0,0 0-1 0 0,0 0 1 0 0,0 0-1 0 0,0 0 1 0 0,0 0-1 0 0,0 0 0 0 0,0 0 1 0 0,0 0-1 0 0,0 0 1 0 0,0 0-1 0 0,0 0 1 0 0,0 0-1 0 0,-1 0-4 0 0,7 4 128 0 0,7 1 7 0 0,9 3-62 0 0,-8-4 61 0 0,0 1 1 0 0,0 0-1 0 0,0 1 0 0 0,-1 0 0 0 0,0 1 0 0 0,0 1 0 0 0,-1 0 0 0 0,0 1 0 0 0,0 0-134 0 0,8 11-3812 0 0,-17-16-5872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08:55.4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39 132 18943 0 0,'-4'-8'1179'0'0,"4"7"-1066"0"0,0 0-1 0 0,0 1 1 0 0,0-1-1 0 0,0 1 1 0 0,-1-1-1 0 0,1 0 1 0 0,0 1-1 0 0,0-1 1 0 0,-1 1-1 0 0,1-1 1 0 0,0 0 0 0 0,0 1-1 0 0,-1-1 1 0 0,1 1-1 0 0,-1-1 1 0 0,1 1-1 0 0,-1-1 1 0 0,1 1-1 0 0,-1 0 1 0 0,1-1-1 0 0,-1 1 1 0 0,1 0-1 0 0,-1-1 1 0 0,1 1 0 0 0,-1 0-1 0 0,1-1 1 0 0,-1 1-1 0 0,0 0 1 0 0,1 0-1 0 0,-1 0 1 0 0,1 0-1 0 0,-1-1 1 0 0,0 1-1 0 0,1 0 1 0 0,-1 0-1 0 0,0 0 1 0 0,1 0-1 0 0,-1 1 1 0 0,0-1 0 0 0,1 0-1 0 0,-1 0 1 0 0,0 0-113 0 0,1 1 111 0 0,-1-1 1 0 0,0 1-1 0 0,0 0 1 0 0,1-1-1 0 0,-1 1 1 0 0,0 0-1 0 0,1 0 1 0 0,-1 0 0 0 0,1 0-1 0 0,-1-1 1 0 0,1 1-1 0 0,-1 0 1 0 0,1 0-1 0 0,-1 0 1 0 0,1 0-1 0 0,0 0 1 0 0,0 0 0 0 0,0 0-1 0 0,-1 0-111 0 0,-2 21 48 0 0,3-21-25 0 0,-1 13-209 0 0,1-1 0 0 0,0 1-1 0 0,1 0 1 0 0,0-1 0 0 0,1 1 0 0 0,0-1-1 0 0,2 1 1 0 0,-1-1 0 0 0,2 0 0 0 0,2 6 186 0 0,-4-14-2463 0 0,-2-4-5851 0 0</inkml:trace>
  <inkml:trace contextRef="#ctx0" brushRef="#br0" timeOffset="337.645">32 22 3224 0 0,'0'0'136'0'0,"-2"-4"40"0"0,0 0-176 0 0,2 0 0 0 0,-2 1 0 0 0,-1-1 0 0 0,3 4 3744 0 0,0 0 704 0 0,-2-3 152 0 0,2 3 23 0 0,0 0-3647 0 0,0 0-728 0 0,0 0-152 0 0,0 0-24 0 0,0 0-520 0 0,7 4-112 0 0,0 0-16 0 0</inkml:trace>
  <inkml:trace contextRef="#ctx0" brushRef="#br0" timeOffset="684.557">257 117 18743 0 0,'-18'-3'2039'0'0,"12"2"-2211"0"0,2 0 535 0 0,-1 0-1 0 0,0 1 0 0 0,0-1 0 0 0,0 1 1 0 0,0 0-1 0 0,0 0 0 0 0,0 0 0 0 0,1 1 1 0 0,-1 0-1 0 0,0 0 0 0 0,0 0-362 0 0,3 0 177 0 0,0 0 0 0 0,0 0 0 0 0,0 0 0 0 0,0 1 0 0 0,0-1 0 0 0,0 0 0 0 0,0 1 0 0 0,1-1 1 0 0,-2 2-178 0 0,3-3 129 0 0,7 19 698 0 0,1-13-596 0 0,0 0 1 0 0,0 0-1 0 0,1-1 1 0 0,4 2-232 0 0,0 1 112 0 0,9 3-16 0 0,-13-6 38 0 0,0-1-1 0 0,0 1 1 0 0,-1 1 0 0 0,4 3-134 0 0,-10-8 19 0 0,0 1 0 0 0,0 0 0 0 0,0 0 1 0 0,-1-1-1 0 0,1 1 0 0 0,-1 0 0 0 0,1 1 1 0 0,-1-1-1 0 0,0 0 0 0 0,0 0 0 0 0,0 1 1 0 0,0-1-1 0 0,0 0 0 0 0,0 1 0 0 0,-1-1 0 0 0,1 1 1 0 0,-1-1-1 0 0,1 1 0 0 0,-1 1-19 0 0,0-3 24 0 0,0 1 1 0 0,0-1-1 0 0,0 1 0 0 0,0-1 1 0 0,0 1-1 0 0,-1-1 0 0 0,1 1 1 0 0,0-1-1 0 0,-1 1 0 0 0,1-1 1 0 0,-1 0-1 0 0,1 1 0 0 0,-1-1 1 0 0,0 0-1 0 0,0 1 0 0 0,0-1 1 0 0,1 0-1 0 0,-1 0 0 0 0,0 0 1 0 0,0 0-1 0 0,-1 0 0 0 0,0 1-23 0 0,1-1 31 0 0,-1 0 1 0 0,0 0-1 0 0,0-1 1 0 0,0 1-1 0 0,0-1 1 0 0,0 1-1 0 0,0-1 1 0 0,0 0-1 0 0,0 1 1 0 0,0-1-1 0 0,0 0 1 0 0,0-1-1 0 0,0 1 1 0 0,-2 0-33 0 0,-7-3 95 0 0,0 0 0 0 0,0 0 0 0 0,1-1-1 0 0,0 0 1 0 0,-7-4-95 0 0,2 1-211 0 0,1-1 0 0 0,0 0-1 0 0,1 0 1 0 0,-11-10 211 0 0,19 13-1413 0 0,2-1-414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5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1 138 14224 0 0,'1'-11'892'0'0,"0"0"1"0"0,1 0-1 0 0,1 1 1 0 0,0-1 0 0 0,0 1-1 0 0,3-5-892 0 0,3-12 3716 0 0,4-4-973 0 0,-13 30-2624 0 0,0 1-30 0 0,5 13 72 0 0,-2 9-201 0 0,-2 1 0 0 0,0-1 0 0 0,-1 19 40 0 0,-1 5-21 0 0,2-20 47 0 0,0 40 72 0 0,4 8-98 0 0,-3-55 52 0 0,1 1-1 0 0,1-1 1 0 0,0 0-1 0 0,2 0 1 0 0,0-1-1 0 0,1 2-51 0 0,-4-15 34 0 0,-1 0 0 0 0,1 0 1 0 0,0 0-1 0 0,0-1 0 0 0,0 1 0 0 0,0-1 0 0 0,1 0 0 0 0,0 1 0 0 0,0-2 1 0 0,3 3-35 0 0,-5-4 22 0 0,-1-1 0 0 0,1 0 0 0 0,0 0 0 0 0,0 0 1 0 0,0 0-1 0 0,0 0 0 0 0,1 0 0 0 0,-1-1 1 0 0,0 1-1 0 0,0-1 0 0 0,0 1 0 0 0,1-1 0 0 0,-1 0 1 0 0,0 0-1 0 0,0 0 0 0 0,1 0 0 0 0,-1 0 1 0 0,0-1-1 0 0,0 1 0 0 0,0-1 0 0 0,1 1 0 0 0,-1-1 1 0 0,0 0-1 0 0,0 0 0 0 0,0 0 0 0 0,0 0 1 0 0,0 0-24 0 0,6-4 101 0 0,-1 0-1 0 0,0-1 0 0 0,0 0 0 0 0,0 0 1 0 0,-1-1-1 0 0,0 0 0 0 0,0 0 0 0 0,-1 0 1 0 0,0 0-1 0 0,0-1 0 0 0,-1 0 0 0 0,0 0 0 0 0,0 0 1 0 0,-1-1-1 0 0,0 1 0 0 0,0-1 0 0 0,1-7-99 0 0,-1-4 137 0 0,1 0 0 0 0,-2 0 0 0 0,-1 0 0 0 0,0 0 0 0 0,-2 0 0 0 0,0 0 0 0 0,-3-10-137 0 0,-1 1 113 0 0,-2 1-1 0 0,-1 0 1 0 0,-5-11-113 0 0,11 35 16 0 0,0 1-154 0 0,0-3-30 0 0,2 5-3031 0 0,1 1 1431 0 0</inkml:trace>
  <inkml:trace contextRef="#ctx0" brushRef="#br0" timeOffset="1">366 283 13360 0 0,'0'0'167'0'0,"0"0"1"0"0,0 0-1 0 0,0 0 1 0 0,0 1 0 0 0,0-1-1 0 0,0 0 1 0 0,0 0-1 0 0,0 0 1 0 0,0 0 0 0 0,0 1-1 0 0,0-1 1 0 0,0 0-1 0 0,0 0 1 0 0,0 0 0 0 0,0 0-1 0 0,0 0 1 0 0,0 1 0 0 0,0-1-1 0 0,0 0 1 0 0,0 0-1 0 0,0 0 1 0 0,0 0 0 0 0,0 0-1 0 0,1 1 1 0 0,-1-1-1 0 0,0 0 1 0 0,0 0 0 0 0,0 0-1 0 0,0 0 1 0 0,0 0-1 0 0,0 0 1 0 0,0 1 0 0 0,1-1-1 0 0,-1 0 1 0 0,0 0-1 0 0,0 0 1 0 0,0 0 0 0 0,0 0-1 0 0,0 0 1 0 0,1 0 0 0 0,-1 0-1 0 0,0 0 1 0 0,0 0-1 0 0,0 0 1 0 0,0 0 0 0 0,1 0-1 0 0,-1 0 1 0 0,0 0-1 0 0,0 0 1 0 0,0 0 0 0 0,0 0-1 0 0,1 0 1 0 0,-1 0-1 0 0,0 0 1 0 0,0 0 0 0 0,0 0-1 0 0,0 0 1 0 0,0 0-1 0 0,1 0 1 0 0,-1-1 0 0 0,0 1-1 0 0,0 0 1 0 0,0 0 0 0 0,0 0-1 0 0,0 0 1 0 0,0 0-1 0 0,0 0 1 0 0,1 0 0 0 0,-1-1-1 0 0,0 1-167 0 0,0 5-983 0 0,2 38 3229 0 0,-2 38-2246 0 0,-1-66-603 0 0,0 40 1530 0 0,4-37-3506 0 0,1-2-3403 0 0,-3-14-1808 0 0</inkml:trace>
  <inkml:trace contextRef="#ctx0" brushRef="#br0" timeOffset="2">467 377 20615 0 0,'0'0'120'0'0,"1"0"-1"0"0,-1 0 1 0 0,0-1-1 0 0,0 1 0 0 0,0 0 1 0 0,0 0-1 0 0,0-1 1 0 0,0 1-1 0 0,0 0 0 0 0,0 0 1 0 0,0-1-1 0 0,0 1 1 0 0,0 0-1 0 0,0-1 0 0 0,0 1 1 0 0,0 0-1 0 0,0 0 1 0 0,0-1-1 0 0,0 1 0 0 0,0 0 1 0 0,0 0-1 0 0,-1-1 0 0 0,1 1 1 0 0,0 0-1 0 0,0 0 1 0 0,0 0-1 0 0,0-1 0 0 0,0 1 1 0 0,-1 0-1 0 0,1 0 1 0 0,0 0-1 0 0,0-1 0 0 0,-1 1-119 0 0,-7 4 1667 0 0,-14 17-1495 0 0,17-16-23 0 0,2-2-107 0 0,-1 0 0 0 0,0 0-1 0 0,1-1 1 0 0,-1 0 0 0 0,-1 0 0 0 0,1 0 0 0 0,0 0-1 0 0,0 0 1 0 0,-2-1-42 0 0,-24 12 1376 0 0,30-12-1374 0 0,-1-1-1 0 0,1 0 1 0 0,0 0-1 0 0,0 1 1 0 0,-1-1-1 0 0,1 0 1 0 0,0 0-1 0 0,0 1 1 0 0,0-1-1 0 0,-1 0 1 0 0,1 1-1 0 0,0-1 1 0 0,0 0-1 0 0,0 0 1 0 0,0 1-1 0 0,0-1 1 0 0,0 0-1 0 0,0 1 1 0 0,0-1-1 0 0,0 0 1 0 0,0 1 0 0 0,0-1-1 0 0,0 0 1 0 0,0 1-1 0 0,0-1 1 0 0,0 0-1 0 0,0 1 1 0 0,0-1-1 0 0,0 0 1 0 0,0 1-1 0 0,0-1 1 0 0,1 0-1 0 0,-1 0 1 0 0,0 1-1 0 0,0-1 1 0 0,0 0-1 0 0,1 1 1 0 0,-1-1-1 0 0,0 0 1 0 0,0 0-1 0 0,0 0 1 0 0,1 1-1 0 0,-1-1 1 0 0,0 0-1 0 0,1 0 1 0 0,-1 0-1 0 0,0 1 1 0 0,0-1 0 0 0,1 0-1 0 0,-1 0 1 0 0,0 0-3 0 0,18 11 67 0 0,-16-11-65 0 0,16 8-594 0 0,1-1 1 0 0,0-1-1 0 0,1 0 1 0 0,-1-2-1 0 0,1 0 0 0 0,5-1 593 0 0,-11-1-9019 0 0</inkml:trace>
  <inkml:trace contextRef="#ctx0" brushRef="#br0" timeOffset="3">656 389 18431 0 0,'-2'1'178'0'0,"1"-1"0"0"0,0 1-1 0 0,0-1 1 0 0,0 1 0 0 0,0 0 0 0 0,-1-1-1 0 0,1 1 1 0 0,0 0 0 0 0,0 0-1 0 0,0 0 1 0 0,1 0 0 0 0,-1 0-1 0 0,0 0 1 0 0,0 0 0 0 0,0 0-1 0 0,1 1 1 0 0,-1-1 0 0 0,1 0-1 0 0,-1 0 1 0 0,1 0 0 0 0,-1 1-1 0 0,1-1 1 0 0,0 0 0 0 0,-1 1-1 0 0,1-1 1 0 0,0 0 0 0 0,0 1 0 0 0,0-1-1 0 0,0 0 1 0 0,0 1 0 0 0,0-1-1 0 0,1 1-177 0 0,0 8 1154 0 0,1 0-1 0 0,-1 0 0 0 0,2-1 1 0 0,1 3-1154 0 0,-1 1-417 0 0,2 7 533 0 0,2 7 291 0 0,0 1 0 0 0,-2 0 0 0 0,-2 0 0 0 0,0 5-407 0 0,-3-25 70 0 0,1-1-1 0 0,-2 0 1 0 0,1 0 0 0 0,-1 0-1 0 0,0 1 1 0 0,-1-1 0 0 0,1 0-1 0 0,-2 0 1 0 0,1-1 0 0 0,-1 1-1 0 0,0 0 1 0 0,0-1 0 0 0,0 0 0 0 0,-1 0-1 0 0,0 0 1 0 0,-1 0 0 0 0,1 0-1 0 0,-5 3-69 0 0,6-6 36 0 0,1-1 0 0 0,-1 1 0 0 0,0-1 0 0 0,0 0-1 0 0,0 0 1 0 0,-1-1 0 0 0,1 1 0 0 0,0 0 0 0 0,0-1-1 0 0,-1 0 1 0 0,1 0 0 0 0,-1 0 0 0 0,0 0-1 0 0,1-1 1 0 0,-1 1 0 0 0,1-1 0 0 0,-1 0 0 0 0,0 0-1 0 0,1 0 1 0 0,-1-1 0 0 0,1 1 0 0 0,-1-1 0 0 0,0 0-1 0 0,1 0 1 0 0,-1 0 0 0 0,1 0 0 0 0,0-1 0 0 0,-1 1-1 0 0,1-1 1 0 0,0 0-36 0 0,-1-1-93 0 0,0 1-1 0 0,1-1 1 0 0,0 0-1 0 0,0 0 1 0 0,0 0-1 0 0,0 0 1 0 0,0 0-1 0 0,0-1 1 0 0,1 1 0 0 0,0-1-1 0 0,-2-2 94 0 0,2 2-385 0 0,1 0-1 0 0,-1 0 1 0 0,1 0-1 0 0,0 0 1 0 0,0 0-1 0 0,0 0 1 0 0,1-1-1 0 0,-1 1 1 0 0,1 0-1 0 0,0 0 1 0 0,0 0 0 0 0,1-5 385 0 0,1-3-6708 0 0,1-1-1933 0 0</inkml:trace>
  <inkml:trace contextRef="#ctx0" brushRef="#br0" timeOffset="4">636 252 23671 0 0,'2'-6'3193'0'0,"-1"5"1099"0"0,4 0-5879 0 0,-5 1 1130 0 0,6-1-1096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18399 0 0,'0'0'408'0'0,"0"0"80"0"0,0 0 24 0 0,0 0 0 0 0,0 0-416 0 0,0 0-96 0 0,5 5 0 0 0,4 1 0 0 0,-3-1 0 0 0,0-3 0 0 0,6 4 0 0 0,-3-3 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16.745"/>
    </inkml:context>
    <inkml:brush xml:id="br0">
      <inkml:brushProperty name="width" value="0.05" units="cm"/>
      <inkml:brushProperty name="height" value="0.05" units="cm"/>
      <inkml:brushProperty name="color" value="#004F8B"/>
    </inkml:brush>
    <inkml:brush xml:id="br1">
      <inkml:brushProperty name="width" value="0.05" units="cm"/>
      <inkml:brushProperty name="height" value="0.05" units="cm"/>
      <inkml:brushProperty name="color" value="#E71224"/>
    </inkml:brush>
    <inkml:brush xml:id="br2">
      <inkml:brushProperty name="width" value="0.05" units="cm"/>
      <inkml:brushProperty name="height" value="0.05" units="cm"/>
      <inkml:brushProperty name="color" value="#F6630D"/>
    </inkml:brush>
    <inkml:brush xml:id="br3">
      <inkml:brushProperty name="width" value="0.05" units="cm"/>
      <inkml:brushProperty name="height" value="0.05" units="cm"/>
      <inkml:brushProperty name="color" value="#FFC114"/>
    </inkml:brush>
    <inkml:brush xml:id="br4">
      <inkml:brushProperty name="width" value="0.025" units="cm"/>
      <inkml:brushProperty name="height" value="0.025" units="cm"/>
      <inkml:brushProperty name="color" value="#004F8B"/>
    </inkml:brush>
    <inkml:brush xml:id="br5">
      <inkml:brushProperty name="width" value="0.025" units="cm"/>
      <inkml:brushProperty name="height" value="0.025" units="cm"/>
      <inkml:brushProperty name="color" value="#008C3A"/>
    </inkml:brush>
    <inkml:brush xml:id="br6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2263 17047 0 0,'0'6'2165'0'0,"1"1"0"0"0,0-1 0 0 0,1 1-2165 0 0,11 47 33 0 0,-11-46 383 0 0,5 15-296 0 0,7 33 42 0 0,-13-48-110 0 0,1 1 0 0 0,-1 0 0 0 0,-1 0 0 0 0,0 0 0 0 0,0 1-52 0 0,0-8 20 0 0,0-1 0 0 0,0 0 1 0 0,0 0-1 0 0,0 0 1 0 0,-1 1-1 0 0,1-1 1 0 0,0 0-1 0 0,-1 0 1 0 0,1 0-1 0 0,-1 0 0 0 0,1 1 1 0 0,-1-1-1 0 0,1 0 1 0 0,-1 0-1 0 0,0 1-20 0 0,0-2 10 0 0,1 0-1 0 0,0 0 1 0 0,0 0 0 0 0,0 0-1 0 0,0 0 1 0 0,-1 0-1 0 0,1 0 1 0 0,0 0-1 0 0,0 0 1 0 0,0 0 0 0 0,0 0-1 0 0,-1 0 1 0 0,1 0-1 0 0,0 0 1 0 0,0 0 0 0 0,0 0-1 0 0,-1 0 1 0 0,1 0-1 0 0,0 0 1 0 0,0 0-1 0 0,0 0 1 0 0,0 0 0 0 0,0-1-1 0 0,-1 1 1 0 0,1 0-1 0 0,0 0 1 0 0,0 0-1 0 0,0 0 1 0 0,0 0 0 0 0,0 0-1 0 0,-1 0 1 0 0,1-1-1 0 0,0 1 1 0 0,0 0 0 0 0,0 0-1 0 0,0 0 1 0 0,0 0-1 0 0,0 0 1 0 0,0-1-10 0 0,-4-5 150 0 0,4 6-135 0 0,-2-5 75 0 0,1-1 0 0 0,-1 1 0 0 0,1 0 0 0 0,1 0 1 0 0,-1-1-1 0 0,0-4-90 0 0,1-2 3 0 0,-4-58-222 0 0,4 54 341 0 0,0 5 0 0 0,0-1 1 0 0,1 1 0 0 0,1-9-123 0 0,-1 15 146 0 0,0 0 1 0 0,0 0-1 0 0,1 1 1 0 0,0-1-1 0 0,0 0 1 0 0,0 1-1 0 0,0-1 1 0 0,0 1-1 0 0,3-4-146 0 0,-4 7 49 0 0,0 0 0 0 0,0 0-1 0 0,-1 0 1 0 0,1 0 0 0 0,0 1 0 0 0,0-1-1 0 0,0 0 1 0 0,0 0 0 0 0,0 0 0 0 0,0 1-1 0 0,0-1 1 0 0,0 0 0 0 0,0 1 0 0 0,1-1-1 0 0,-1 1 1 0 0,0 0 0 0 0,0-1 0 0 0,0 1-1 0 0,1 0 1 0 0,-1 0 0 0 0,0 0 0 0 0,0-1 0 0 0,1 1-1 0 0,-1 1 1 0 0,0-1 0 0 0,0 0 0 0 0,1 0-1 0 0,-1 0 1 0 0,0 1 0 0 0,0-1 0 0 0,0 0-1 0 0,1 1 1 0 0,-1-1 0 0 0,0 1 0 0 0,1 0-49 0 0,1 1 10 0 0,0 0 0 0 0,-1 0 1 0 0,1 1-1 0 0,-1-1 1 0 0,1 1-1 0 0,-1-1 1 0 0,0 1-1 0 0,0 0 1 0 0,0 0-1 0 0,0 0 1 0 0,0 0-1 0 0,0 1-10 0 0,8 22 28 0 0,-2 0 0 0 0,0 0 0 0 0,-2 0 0 0 0,-1 1 0 0 0,1 13-28 0 0,-5-26 157 0 0,-1-13-85 0 0,-1-2-9 0 0,1-7-7 0 0,-1-27-56 0 0,3-13 0 0 0,0 8 0 0 0,-1 25-5 0 0,0 0 1 0 0,2-4 4 0 0,-2 13 19 0 0,0 0 0 0 0,1 0 1 0 0,0 0-1 0 0,0 0 0 0 0,0 0 1 0 0,3-4-20 0 0,-4 8 44 0 0,1 0 1 0 0,-1 0-1 0 0,0 0 0 0 0,1 0 1 0 0,-1 1-1 0 0,1-1 1 0 0,-1 0-1 0 0,1 1 1 0 0,-1 0-1 0 0,1-1 0 0 0,0 1 1 0 0,0 0-1 0 0,0 0 1 0 0,0 0-1 0 0,0 0 0 0 0,2-1-44 0 0,-2 2 35 0 0,0 0-1 0 0,0-1 1 0 0,-1 1-1 0 0,1 0 1 0 0,0 0-1 0 0,0 0 1 0 0,0 0-1 0 0,0 1 1 0 0,0-1-1 0 0,0 0 0 0 0,-1 1 1 0 0,1 0-1 0 0,0-1 1 0 0,0 1-1 0 0,-1 0 1 0 0,1 0-1 0 0,0 0 1 0 0,-1 0-1 0 0,2 1-34 0 0,0 0 21 0 0,-1 0 0 0 0,1 1 0 0 0,-1-1 0 0 0,0 1 0 0 0,1-1 0 0 0,-1 1-1 0 0,0 0 1 0 0,-1 0 0 0 0,1 0 0 0 0,0 0 0 0 0,-1 0 0 0 0,1 2-21 0 0,2 7 48 0 0,-1 1 1 0 0,2 8-49 0 0,-3-13 25 0 0,1 13 61 0 0,2 18-86 0 0,-4-21 9 0 0,1 27 167 0 0,-2-26-2031 0 0,3 18 1855 0 0,-1-31-1869 0 0</inkml:trace>
  <inkml:trace contextRef="#ctx0" brushRef="#br0" timeOffset="1">530 440 3224 0 0,'-1'-5'535'0'0,"0"5"-204"0"0,1 0 0 0 0,0 0 0 0 0,0 0 0 0 0,0-1-1 0 0,-1 1 1 0 0,1 0 0 0 0,0 0 0 0 0,0 0 0 0 0,-1 0 0 0 0,1 0-1 0 0,0 0 1 0 0,0 0 0 0 0,-1 0 0 0 0,1 0 0 0 0,0 0 0 0 0,0 0-1 0 0,-1 0 1 0 0,1 0 0 0 0,0 0 0 0 0,0 0 0 0 0,0 0 0 0 0,-1 0-1 0 0,1 0 1 0 0,0 0 0 0 0,0 0 0 0 0,-1 1-331 0 0,-6 3 7442 0 0,4 0-8968 0 0,2 0 1884 0 0,-1 0 1 0 0,1 0-1 0 0,0 0 1 0 0,0 0-1 0 0,0 0 1 0 0,0 0 0 0 0,0 2-359 0 0,1 30 1337 0 0,0-10-1127 0 0,-5 230 4103 0 0,18-85-3443 0 0,-9-122-556 0 0,0-12-129 0 0,3 48 255 0 0,6 86 338 0 0,1 26-497 0 0,-12-126-183 0 0,11 286 1048 0 0,-2 125-986 0 0,-8-290 74 0 0,0-1-169 0 0,-3-145-37 0 0,2 223 121 0 0,-2-256-136 0 0,1 305 3 0 0,-3-169 281 0 0,-1 17-179 0 0,2-141-108 0 0,-2 35 108 0 0,4-56-219 0 0,-1-4 92 0 0,0 0-1 0 0,0 0 1 0 0,0 0 0 0 0,0 0 0 0 0,0 0 0 0 0,0 0-1 0 0,0 0 1 0 0,0 0 0 0 0,0 0 0 0 0,0 1 0 0 0,1-1 0 0 0,-1 0-1 0 0,0 0 1 0 0,0 0 0 0 0,0 0 0 0 0,0 0 0 0 0,0 0-1 0 0,0 0 1 0 0,0 0 0 0 0,0 0 0 0 0,0 0 0 0 0,0 0 0 0 0,0 0-1 0 0,0 0 1 0 0,0 0 0 0 0,0 0 0 0 0,0 0 0 0 0,0 0-1 0 0,0 0 1 0 0,0 0 0 0 0,0 0 0 0 0,0 0 0 0 0,0 0 0 0 0,0 0-1 0 0,0 0 1 0 0,0 0 0 0 0,0 0 0 0 0,0 0 0 0 0,1 0 0 0 0,-1 0-1 0 0,0 0 1 0 0,0 0 0 0 0,0 0 0 0 0,0 0 0 0 0,0 0-1 0 0,0 0 1 0 0,0 0 0 0 0,0 0 0 0 0,0 0 0 0 0,0 0 0 0 0,0 0-1 0 0,0 0 1 0 0,0 0 0 0 0,0 0 0 0 0,0 0 0 0 0,0 0-1 0 0,0 0 1 0 0,0 0 0 0 0,0-1 0 0 0,0 1 0 0 0,0 0 0 0 0,0 0-1 0 0,0 0 1 0 0,0 0 0 0 0,0 0 9 0 0,2-2-678 0 0,4-5-3047 0 0,-3 1-6070 0 0</inkml:trace>
  <inkml:trace contextRef="#ctx0" brushRef="#br0" timeOffset="2">562 466 6912 0 0,'-1'-4'447'0'0,"1"0"0"0"0,0 1 0 0 0,-1-1 0 0 0,2 1 0 0 0,-1-1 0 0 0,0 0 0 0 0,1-1-447 0 0,-1 5 74 0 0,1-1-1 0 0,-1 1 1 0 0,0 0-1 0 0,0 0 1 0 0,0 0 0 0 0,0 0-1 0 0,0 0 1 0 0,0 0 0 0 0,0-1-1 0 0,0 1 1 0 0,0 0-1 0 0,0 0 1 0 0,1 0 0 0 0,-1 0-1 0 0,0 0 1 0 0,0 0-1 0 0,0 0 1 0 0,0 0 0 0 0,0 0-1 0 0,0 0 1 0 0,1 0 0 0 0,-1 0-1 0 0,0 0 1 0 0,0 0-1 0 0,0 0 1 0 0,0-1 0 0 0,0 1-1 0 0,1 0 1 0 0,-1 1-1 0 0,0-1 1 0 0,0 0 0 0 0,0 0-1 0 0,0 0 1 0 0,0 0 0 0 0,1 0-1 0 0,-1 0 1 0 0,0 0-1 0 0,0 0 1 0 0,0 0 0 0 0,0 0-1 0 0,0 0 1 0 0,0 0-1 0 0,1 0 1 0 0,-1 0 0 0 0,0 0-1 0 0,0 1-73 0 0,8 4 1555 0 0,-4-2-669 0 0,2-1-605 0 0,-1-1 0 0 0,1 0 0 0 0,-1 0 1 0 0,1 0-1 0 0,0-1 0 0 0,-1 1 1 0 0,1-1-1 0 0,-1-1 0 0 0,2 1-281 0 0,17-1 640 0 0,65 6 876 0 0,60 0-329 0 0,147-7-322 0 0,-200 2-530 0 0,-30 1-182 0 0,61-2 68 0 0,94 1 140 0 0,170 3 1025 0 0,-291-3-1218 0 0,-60 0-171 0 0,93-2 16 0 0,-65 0 222 0 0,104-7 640 0 0,7-2-83 0 0,-47 2 224 0 0,-116 9-1005 0 0,0 0-1 0 0,2 1-10 0 0,22 1 44 0 0,-40-2 26 0 0,0 0-5 0 0,0 0 4 0 0,0 0 22 0 0,0 0 0 0 0,1 0-33 0 0,0 2-36 0 0,0 1-9 0 0,1-1 0 0 0,-1 1 0 0 0,0-1 0 0 0,0 1 1 0 0,0-1-1 0 0,0 1 0 0 0,-1 0 0 0 0,1-1 0 0 0,-1 1 0 0 0,0 0 1 0 0,1 0-1 0 0,-1 0 0 0 0,0-1 0 0 0,-1 3-13 0 0,1 0-3 0 0,3 34 3 0 0,-2-24 0 0 0,-1-10 0 0 0,1 0 0 0 0,-1-1 0 0 0,0 4 0 0 0,-1-1 14 0 0,1 0 0 0 0,0 0-1 0 0,1 2-13 0 0,0 12 23 0 0,2 61 52 0 0,-2-51 171 0 0,-1 4-246 0 0,-1-4 74 0 0,0 75-114 0 0,0 70 272 0 0,2-152-219 0 0,1 76 27 0 0,-2-8 1 0 0,4 10-41 0 0,0-24 119 0 0,7 100 385 0 0,1-16-504 0 0,-8-41 0 0 0,-3-41 0 0 0,7 138 0 0 0,-3-5 0 0 0,-7-142 0 0 0,-8 38 0 0 0,-12 168 0 0 0,20-250 0 0 0,-6 178 0 0 0,7-156 0 0 0,1 8 0 0 0,4 28 0 0 0,-1-26 0 0 0,-2-27 0 0 0,9 78 296 0 0,-5-48-315 0 0,1 4 6 0 0,-3-46 13 0 0,-2-13 0 0 0,0-1 0 0 0,0 1 0 0 0,-1-1 0 0 0,0 6 0 0 0,0-9 0 0 0,0-1 0 0 0,0 1 0 0 0,1 0 0 0 0,-1-1 0 0 0,1 1 0 0 0,0 1 0 0 0,2 10 0 0 0,4 32 0 0 0,0-14 7 0 0,-4-22 114 0 0,-2-6-121 0 0,-1-4 0 0 0,1 1 0 0 0,-1-1 0 0 0,0 0 0 0 0,0 1 0 0 0,0-1 0 0 0,0 0 0 0 0,0 1 0 0 0,0-1 0 0 0,0 0 0 0 0,0 1 0 0 0,1-1 0 0 0,-1 1 0 0 0,0-1 0 0 0,0 0 0 0 0,-1 1 0 0 0,1-1 0 0 0,0 0 0 0 0,0 1 4 0 0,0 0 1 0 0,0 0-1 0 0,0 0 0 0 0,0 0 0 0 0,1 0 0 0 0,-1 0 1 0 0,0 0-1 0 0,0 0 0 0 0,1-1 0 0 0,-1 1 1 0 0,0 0-1 0 0,1 0 0 0 0,-1 0 0 0 0,1-1 0 0 0,-1 1 1 0 0,1 0-1 0 0,-1 0 0 0 0,2 0-4 0 0,-2-1 60 0 0,0 1 0 0 0,1 0-37 0 0,-1 0 30 0 0,0-1 11 0 0,0 0 0 0 0,0 0-11 0 0,-3 1-52 0 0,1-1 0 0 0,0 1-1 0 0,0-1 1 0 0,-1 1 0 0 0,1-1 0 0 0,0 0-1 0 0,-1 0 1 0 0,1 1 0 0 0,0-2-1 0 0,-1 1 1 0 0,1 0 0 0 0,-1-1-1 0 0,-9 0 146 0 0,-40 0-82 0 0,-54 1-64 0 0,-88-4 0 0 0,18-1 0 0 0,79 1 0 0 0,-107 1 117 0 0,34 1-194 0 0,-156 12 139 0 0,287-8-60 0 0,-248 4-66 0 0,55-2 64 0 0,40 0 0 0 0,16 4 0 0 0,152-6 0 0 0,-68 3 0 0 0,-12-3 0 0 0,95-3-203 0 0,0 0 1 0 0,0 0-1 0 0,1 0 0 0 0,-2-2 203 0 0,-8-3-9483 0 0,14 4 410 0 0</inkml:trace>
  <inkml:trace contextRef="#ctx0" brushRef="#br0" timeOffset="3">1645 156 17967 0 0,'0'0'1387'0'0,"0"0"-896"0"0,0 0-302 0 0,-1 1 1368 0 0,-2 1 182 0 0,2 1-1176 0 0,1 0 0 0 0,0 0 0 0 0,0 0 0 0 0,0 1 0 0 0,1 0-563 0 0,1 7 99 0 0,3 9-99 0 0,-3-10 94 0 0,11 31-251 0 0,-9-29 180 0 0,0 0 0 0 0,0 1 0 0 0,-2-1 0 0 0,1 2-23 0 0,-2-9 221 0 0,-1 0 0 0 0,0 1 0 0 0,1-1 0 0 0,-2 0 0 0 0,1 1 0 0 0,-1 2-221 0 0,1-8 1 0 0,0 0-1 0 0,0 0 0 0 0,0 0 1 0 0,0 0-1 0 0,-1 0 1 0 0,1 0-1 0 0,0 0 1 0 0,0 0-1 0 0,0 0 1 0 0,0 0-1 0 0,0 0 0 0 0,0 0 1 0 0,0 0-1 0 0,0 0 1 0 0,0 0-1 0 0,0 0 1 0 0,0 0-1 0 0,0 0 0 0 0,-1 0 1 0 0,1-1-1 0 0,0 1 1 0 0,0 0-1 0 0,0 0 1 0 0,0 0-1 0 0,0 0 0 0 0,0 0 1 0 0,0 0-1 0 0,0 0 1 0 0,0 0-1 0 0,0 0 1 0 0,0 0-1 0 0,0 0 1 0 0,0 0-1 0 0,0 0 0 0 0,0-1 1 0 0,0 1-1 0 0,0 0 1 0 0,0 0-1 0 0,0 0 1 0 0,0 0-1 0 0,0 0 0 0 0,0 0 1 0 0,0 0-1 0 0,0 0 1 0 0,0 0-1 0 0,0 0 0 0 0,-2-5-4 0 0,2-2 119 0 0,-1-1 1 0 0,1 1-1 0 0,1-1 0 0 0,-1 1 1 0 0,1 0-1 0 0,1-2-115 0 0,0-6 196 0 0,0-2-6 0 0,1-1-1 0 0,1 0 0 0 0,1-1-189 0 0,-3 14 146 0 0,-1 0-1 0 0,1 0 0 0 0,0 0 1 0 0,1 0-1 0 0,-1 0 0 0 0,1 0 1 0 0,0 1-1 0 0,0-1 0 0 0,1 1 0 0 0,-1 0 1 0 0,1 0-1 0 0,2-2-145 0 0,-5 6 21 0 0,0-1-1 0 0,0 0 1 0 0,0 0-1 0 0,0 1 1 0 0,0-1-1 0 0,1 1 1 0 0,-1-1 0 0 0,0 1-1 0 0,0-1 1 0 0,0 1-1 0 0,0 0 1 0 0,1 0-1 0 0,-1 0 1 0 0,0-1-1 0 0,0 1 1 0 0,1 0 0 0 0,-1 0-1 0 0,1 1-20 0 0,0-1 10 0 0,-1 1 0 0 0,1-1 0 0 0,0 1 0 0 0,-1-1 0 0 0,1 1 0 0 0,0 0 0 0 0,-1 0 0 0 0,1 0-1 0 0,-1 0 1 0 0,1 0 0 0 0,0 1-10 0 0,2 2 46 0 0,-1-1 0 0 0,0 1-1 0 0,0 0 1 0 0,0-1 0 0 0,0 2 0 0 0,-1-1-1 0 0,0 0 1 0 0,0 0 0 0 0,1 2-46 0 0,0 5 55 0 0,1 0 0 0 0,-2 0 0 0 0,1 0 1 0 0,-1 5-56 0 0,3 45 265 0 0,-1-8-162 0 0,-1-40-1772 0 0,-2-9-246 0 0</inkml:trace>
  <inkml:trace contextRef="#ctx0" brushRef="#br0" timeOffset="4">3367 1971 24359 0 0,'0'0'554'0'0,"0"0"74"0"0,0 0 41 0 0,0 0-76 0 0,7 4-333 0 0,6-3-18 0 0,0-1-1 0 0,0 0 1 0 0,0-1-1 0 0,0 0 1 0 0,0-1-1 0 0,6-2-241 0 0,-3-1-1229 0 0,-9 3-1065 0 0,0 0-4048 0 0,-1 0-1697 0 0</inkml:trace>
  <inkml:trace contextRef="#ctx0" brushRef="#br0" timeOffset="5">3406 2050 24103 0 0,'0'0'547'0'0,"0"0"77"0"0,0 0 33 0 0,0 0-71 0 0,0 0-318 0 0,5 0 962 0 0,8 0-140 0 0,-1-1-1 0 0,8-2-1089 0 0,0 0-2802 0 0,-7 0-3267 0 0,-3 2-3086 0 0</inkml:trace>
  <inkml:trace contextRef="#ctx0" brushRef="#br0" timeOffset="6">4215 363 6912 0 0,'0'0'528'0'0,"0"0"-168"0"0,-7 6 8833 0 0,7 1-3267 0 0,4 6-3893 0 0,-1 0-1354 0 0,0 14 745 0 0,-1 19-1424 0 0,-1-16 687 0 0,2 6-687 0 0,2 28 608 0 0,-3-33-322 0 0,1 68 949 0 0,-6 47-1235 0 0,-2 101 664 0 0,1-30-475 0 0,1-1 106 0 0,-1-62 111 0 0,0 0-535 0 0,0 91 384 0 0,-1-1-95 0 0,-7 210-160 0 0,-4-214 0 0 0,-13 48-96 0 0,16-153-288 0 0,6 62 384 0 0,7-114 264 0 0,2 23-492 0 0,-2-83 301 0 0,0-1 0 0 0,-2 1 0 0 0,0 0 0 0 0,-6 19-73 0 0,8-39-328 0 0,-1 0-1 0 0,1 0 1 0 0,-1 0 0 0 0,1 2 328 0 0,5-9-2318 0 0,-2 0-4515 0 0,-1-3-2238 0 0</inkml:trace>
  <inkml:trace contextRef="#ctx0" brushRef="#br0" timeOffset="7">4167 360 7832 0 0,'-3'-1'848'0'0,"-1"-1"224"0"0,3 1 3536 0 0,7-5-1050 0 0,-4 5-3142 0 0,1 0 0 0 0,-1 0 0 0 0,0 1 0 0 0,0-1 1 0 0,2 0-417 0 0,22-2 599 0 0,-24 3-487 0 0,23-1 89 0 0,1 2 1 0 0,23 4-202 0 0,-16-2 273 0 0,12-1-273 0 0,328 6 2133 0 0,-37-12-2159 0 0,-55 6 794 0 0,-98 2-719 0 0,4-9 144 0 0,-1 0-70 0 0,-21 9 134 0 0,32 0 19 0 0,-89-7-263 0 0,145 1 61 0 0,-40 7-121 0 0,252-1 769 0 0,-342-6-622 0 0,-1-1 54 0 0,-5 7-36 0 0,-90-3-268 0 0,-16-1-632 0 0,0 0 1 0 0,0 1 0 0 0,10 3 781 0 0,-9-1-4089 0 0,-11-3 2754 0 0</inkml:trace>
  <inkml:trace contextRef="#ctx0" brushRef="#br0" timeOffset="8">7777 353 16296 0 0,'-5'5'1109'0'0,"1"1"0"0"0,-1 0 0 0 0,-1 4-1109 0 0,1-1 235 0 0,1 0 0 0 0,1 0-1 0 0,0 0 1 0 0,0 1 0 0 0,1-1-1 0 0,-1 6-234 0 0,0 11 1016 0 0,1 22-1016 0 0,-1-13 1333 0 0,-1 1-1 0 0,-2 0-1332 0 0,-2 12 759 0 0,0 24 913 0 0,1 35-1672 0 0,3 49 1701 0 0,3-62-736 0 0,5 9-965 0 0,1 41 582 0 0,-3-18 130 0 0,2-17-576 0 0,0 1-79 0 0,-3-56-50 0 0,0-18 51 0 0,7 138 724 0 0,-5-38-644 0 0,-2-50-100 0 0,2 18 46 0 0,-2 42-32 0 0,-9 27-52 0 0,3 78 180 0 0,5-189-160 0 0,-4 47-22 0 0,1-51 15 0 0,1 6 88 0 0,1-33-101 0 0,-3 206 0 0 0,2-183 0 0 0,-8 37 0 0 0,6-51 0 0 0,1-5 0 0 0,3 18 0 0 0,0-19 0 0 0,-4 23 0 0 0,0-6-15 0 0,2 34 15 0 0,1-72-440 0 0,0 0 0 0 0,-1 0-1 0 0,-1 0 441 0 0,2-6-1039 0 0,0-4-507 0 0,0 0-77 0 0</inkml:trace>
  <inkml:trace contextRef="#ctx0" brushRef="#br0" timeOffset="9">4091 4065 11056 0 0,'-7'-8'1627'0'0,"4"5"3172"0"0,3 3-4729 0 0,0 0 0 0 0,0 0-1 0 0,0-1 1 0 0,0 1 0 0 0,0 0 0 0 0,0 0-1 0 0,-1 0 1 0 0,1-1 0 0 0,0 1 0 0 0,1 0 0 0 0,-1 0-1 0 0,0-1 1 0 0,0 1 0 0 0,0 0 0 0 0,0 0-1 0 0,0 0 1 0 0,0-1 0 0 0,0 1 0 0 0,0 0-1 0 0,0 0 1 0 0,0 0 0 0 0,0-1 0 0 0,1 1-1 0 0,-1 0 1 0 0,0 0 0 0 0,0 0 0 0 0,0 0 0 0 0,0-1-1 0 0,0 1 1 0 0,1 0 0 0 0,-1 0 0 0 0,0 0-1 0 0,0 0 1 0 0,0 0 0 0 0,1 0 0 0 0,-1-1-1 0 0,0 1 1 0 0,0 0-70 0 0,9-4-214 0 0,8-2 510 0 0,1 1-1 0 0,0 1 0 0 0,0 1 1 0 0,15-2-296 0 0,-17 3 389 0 0,77-6 892 0 0,-32 3-815 0 0,102-9 239 0 0,-129 11-522 0 0,329-18 1379 0 0,40 4-1226 0 0,276 2 1008 0 0,-361 16-888 0 0,-42-1-88 0 0,148 12-368 0 0,-182-10 296 0 0,-193-1-282 0 0,20-2 25 0 0,71 0 292 0 0,-71 1-475 0 0,-39 0-2362 0 0,-17 1-6932 0 0</inkml:trace>
  <inkml:trace contextRef="#ctx0" brushRef="#br0" timeOffset="10">3848 2134 11520 0 0,'-1'-1'528'0'0,"1"-1"-6"0"0,-2 0-99 0 0,2 1 866 0 0,0 1 429 0 0,0 3 2059 0 0,1 6-3028 0 0,16 77 1343 0 0,-4-23-1919 0 0,-3-12-15 0 0,-9-39-32 0 0,0-4 126 0 0,-1-15-25 0 0,4-160 898 0 0,-4 158-1125 0 0,0-1 0 0 0,1 1 0 0 0,0 0 0 0 0,1 0 0 0 0,0 0 0 0 0,1-3 0 0 0,-3 12 0 0 0,0 0 0 0 0,0 0 0 0 0,0-1 0 0 0,0 1 0 0 0,0 0 0 0 0,1 0 0 0 0,-1-1 0 0 0,0 1 0 0 0,0 0 0 0 0,0 0 0 0 0,0-1 0 0 0,0 1 0 0 0,1 0 0 0 0,-1 0 0 0 0,0 0 0 0 0,0-1 0 0 0,0 1 0 0 0,1 0 0 0 0,-1 0 0 0 0,0 0 0 0 0,0 0 0 0 0,1 0 0 0 0,-1 0 0 0 0,0-1 0 0 0,0 1 0 0 0,1 0 0 0 0,-1 0 0 0 0,0 0 0 0 0,1 0 0 0 0,-1 0 0 0 0,0 0 0 0 0,1 0 0 0 0,-1 0 0 0 0,1 1 0 0 0,0-1 0 0 0,-1 0 0 0 0,1 0 0 0 0,-1 1 0 0 0,1-1 0 0 0,-1 0 0 0 0,1 1 0 0 0,-1-1 0 0 0,1 0 0 0 0,-1 1 0 0 0,1 0 0 0 0,2 2 0 0 0,0 0 0 0 0,-1 0 0 0 0,3 4 0 0 0,-5-7 0 0 0,8 12 5 0 0,-1-1-1 0 0,0 1 1 0 0,-1 1-1 0 0,0-1 0 0 0,-1 1 1 0 0,2 9-5 0 0,-3-7 135 0 0,0-4 96 0 0,-2 1 1 0 0,0 0-1 0 0,0 2-231 0 0,-1-44 240 0 0,1 1 0 0 0,2-10-240 0 0,-4 37 28 0 0,1-5-10 0 0,0-1-1 0 0,0 1 1 0 0,1-1 0 0 0,0 1 0 0 0,0 0-1 0 0,1 0 1 0 0,2-6-18 0 0,-5 13 0 0 0,0 0 0 0 0,0 0 0 0 0,0 0 0 0 0,1-1 1 0 0,-1 1-1 0 0,0 0 0 0 0,0 0 0 0 0,0 0 0 0 0,0 0 0 0 0,0-1 0 0 0,0 1 0 0 0,1 0 0 0 0,-1 0 0 0 0,0 0 0 0 0,0 0 0 0 0,0 0 0 0 0,0 0 0 0 0,1-1 0 0 0,-1 1 0 0 0,0 0 1 0 0,0 0-1 0 0,0 0 0 0 0,1 0 0 0 0,-1 0 0 0 0,0 0 0 0 0,0 0 0 0 0,0 0 0 0 0,1 0 0 0 0,-1 0 0 0 0,0 0 0 0 0,0 0 0 0 0,1 0 0 0 0,-1 0 0 0 0,0 0 0 0 0,1 0 0 0 0,-1 1-1 0 0,1-1 1 0 0,-1 1 0 0 0,1-1-1 0 0,-1 0 1 0 0,1 1-1 0 0,-1-1 1 0 0,0 1-1 0 0,1-1 1 0 0,-1 1-1 0 0,0-1 1 0 0,1 1 0 0 0,6 16 81 0 0,7 39-611 0 0,0 14 530 0 0,-9-40-60 0 0,5 27-922 0 0,-8-44-92 0 0</inkml:trace>
  <inkml:trace contextRef="#ctx0" brushRef="#br0" timeOffset="11">5870 161 18943 0 0,'0'9'4545'0'0,"-1"9"-2989"0"0,2 12-1473 0 0,0-13-83 0 0,-1-10 14 0 0,1 0 0 0 0,0 0 0 0 0,1 4-14 0 0,1 6 630 0 0,-2-10-284 0 0,-1-5-169 0 0,0-3 4 0 0,1-6-103 0 0,0 0-1 0 0,0 0 0 0 0,1 0 0 0 0,1-6-77 0 0,1-2 14 0 0,-2 5 21 0 0,1 0 0 0 0,3-7-35 0 0,-4 13-23 0 0,0 0 0 0 0,0 0 0 0 0,0 1 0 0 0,0-1 0 0 0,1 0 0 0 0,0 1 0 0 0,2-3 23 0 0,-5 5-1 0 0,1 1 0 0 0,-1 0 0 0 0,0-1 0 0 0,1 1 0 0 0,-1 0 0 0 0,0 0 0 0 0,1-1 0 0 0,-1 1-1 0 0,1 0 1 0 0,-1 0 0 0 0,0 0 0 0 0,1-1 0 0 0,-1 1 0 0 0,1 0 0 0 0,-1 0 0 0 0,0 0 0 0 0,1 0 0 0 0,-1 0 0 0 0,1 0 0 0 0,-1 0 0 0 0,1 0 0 0 0,-1 0-1 0 0,1 0 1 0 0,-1 0 0 0 0,0 0 0 0 0,1 0 1 0 0,0 1-1 0 0,0-1-1 0 0,0 1 0 0 0,0-1 1 0 0,-1 1-1 0 0,1-1 0 0 0,0 1 1 0 0,0 0-1 0 0,-1-1 0 0 0,1 1 1 0 0,0 0-1 0 0,-1 0 0 0 0,1 0 2 0 0,1 2-3 0 0,0 0 0 0 0,0 0 0 0 0,0 1-1 0 0,-1-1 1 0 0,2 4 3 0 0,1 6 22 0 0,0 1 0 0 0,0-1 0 0 0,-2 1 0 0 0,1 6-22 0 0,1 8 793 0 0,-4-28-593 0 0,6-9 311 0 0,-1-1-465 0 0,0 0-1 0 0,0 0 1 0 0,-1-1 0 0 0,1-2-46 0 0,8-21 25 0 0,-3 16-23 0 0,-10 17 4 0 0,1 0 1 0 0,0-1 0 0 0,0 1 0 0 0,0 0 0 0 0,0 0 0 0 0,0 0 0 0 0,0 0 0 0 0,1 0-1 0 0,-1 0 1 0 0,0 0 0 0 0,0 0 0 0 0,1 0-7 0 0,-2 1 16 0 0,1 0 0 0 0,0 0 1 0 0,-1 0-1 0 0,1 0 0 0 0,0 0 0 0 0,-1 0 0 0 0,1 0 0 0 0,-1 0 1 0 0,1 0-1 0 0,0 1 0 0 0,-1-1 0 0 0,1 0 0 0 0,0 0 0 0 0,-1 0 0 0 0,1 1 1 0 0,-1-1-1 0 0,1 0 0 0 0,-1 1 0 0 0,1-1 0 0 0,-1 1 0 0 0,1-1 1 0 0,-1 0-1 0 0,1 1 0 0 0,-1-1 0 0 0,1 1 0 0 0,-1-1 0 0 0,0 1 0 0 0,1-1 1 0 0,-1 1-1 0 0,0 0-16 0 0,3 2 60 0 0,-1 1-1 0 0,0 0 1 0 0,-1-1 0 0 0,1 2-60 0 0,7 19 336 0 0,-1 0 0 0 0,1 8-336 0 0,-3 4-8396 0 0,-5-26-871 0 0</inkml:trace>
  <inkml:trace contextRef="#ctx0" brushRef="#br0" timeOffset="12">5662 1885 4144 0 0,'0'0'319'0'0,"-3"-7"3147"0"0,3 7-3320 0 0,0-1-1 0 0,0 1 1 0 0,0 0-1 0 0,0 0 1 0 0,0 0-1 0 0,0 0 1 0 0,0 0-1 0 0,0 0 1 0 0,0 0-1 0 0,0 0 1 0 0,0 0-1 0 0,0 0 1 0 0,0 0-1 0 0,0 0 1 0 0,-1 0-1 0 0,1 0 1 0 0,0 0-1 0 0,0 0 1 0 0,0 0-1 0 0,0 0 1 0 0,0 0-1 0 0,0 0 1 0 0,0 0-1 0 0,0 0 1 0 0,0 0-1 0 0,0 0 1 0 0,0 0-1 0 0,0 0 1 0 0,0 0-1 0 0,0 0 1 0 0,0 0-1 0 0,0-1 1 0 0,0 1-1 0 0,0 0 1 0 0,0 0-1 0 0,0 0 1 0 0,0 0-1 0 0,-1 0 1 0 0,1 1-1 0 0,0-1 1 0 0,0 0-1 0 0,0 0 1 0 0,0 0-1 0 0,0 0 1 0 0,0 0-1 0 0,0 0 1 0 0,0 0-1 0 0,0 0 1 0 0,0 0-1 0 0,0 0 1 0 0,0 0-1 0 0,0 0 1 0 0,0 0-1 0 0,0 0 1 0 0,0 0-1 0 0,0 0 1 0 0,0 0-1 0 0,0 0 1 0 0,0 0-1 0 0,0 0 1 0 0,0 0-1 0 0,0 0 1 0 0,0 0-1 0 0,0 0 1 0 0,0 0-1 0 0,0 0 1 0 0,0 0-146 0 0,-4 7 2633 0 0,-2 9-3619 0 0,5-14 1892 0 0,-3 11-421 0 0,1-1-1 0 0,0 1 0 0 0,1 0 0 0 0,0 0 1 0 0,0 9-485 0 0,1 20 1795 0 0,2 4-1795 0 0,0 21 751 0 0,1 52 379 0 0,0-89-532 0 0,2 1 1 0 0,6 25-599 0 0,-1-19 506 0 0,10 23-506 0 0,-12-40 52 0 0,2-1 0 0 0,0 1 0 0 0,8 11-52 0 0,-7-16 45 0 0,1-1-1 0 0,0 0 0 0 0,0 0 0 0 0,2-2 0 0 0,0 1 1 0 0,0-2-1 0 0,10 7-44 0 0,-12-10 32 0 0,-1-1 1 0 0,2-1 0 0 0,-1 0-1 0 0,1 0 1 0 0,0-1 0 0 0,0-1-1 0 0,0 0 1 0 0,11 2-33 0 0,-12-4 41 0 0,0 0 0 0 0,0-1 0 0 0,-1-1 0 0 0,1 1 0 0 0,0-2 0 0 0,0 0 0 0 0,0 0 1 0 0,-1-1-1 0 0,1 0 0 0 0,7-2-41 0 0,-1-2 133 0 0,1-1 0 0 0,-1 0 0 0 0,-1-2 0 0 0,16-8-133 0 0,-21 9 60 0 0,0 0 1 0 0,-1 0-1 0 0,1-1 0 0 0,-1 0 0 0 0,-1-1 0 0 0,0 0 0 0 0,1-2-60 0 0,8-13 162 0 0,1-6-162 0 0,-15 24 26 0 0,-1 2 84 0 0,0 0 1 0 0,-1-1-1 0 0,1-2-110 0 0,1-3 101 0 0,3-6 8 0 0,-2-1 0 0 0,0 0 0 0 0,0-10-109 0 0,6-18 233 0 0,-1 7-9 0 0,-2-1 0 0 0,1-19-224 0 0,-4 9 700 0 0,-2-30-700 0 0,-1-75 87 0 0,-2 150-62 0 0,0 1-2 0 0,0 1 0 0 0,0-1 0 0 0,0 0 0 0 0,1-2-23 0 0,0 5 0 0 0,-1 0 0 0 0,0-1 0 0 0,0 1 0 0 0,0-1 0 0 0,0 1 0 0 0,0-1 0 0 0,0 1 0 0 0,0 0 0 0 0,0-1 0 0 0,-1 1 0 0 0,1 0 3 0 0,-1 1 0 0 0,1-1 0 0 0,-1 0 0 0 0,1 1 0 0 0,-1-1 0 0 0,1 1 0 0 0,-1 0 0 0 0,0-1 0 0 0,1 1-1 0 0,-1 0 1 0 0,0-1 0 0 0,1 1 0 0 0,-1 0 0 0 0,0-1 0 0 0,0 1-3 0 0,0 0 9 0 0,-3-1 1 0 0,0 0-1 0 0,0 0 0 0 0,-1 0 0 0 0,0 0-9 0 0,1 1 6 0 0,-1-1-1 0 0,1 0 1 0 0,-1 0-1 0 0,0 0-5 0 0,1-1 0 0 0,-7-2 0 0 0,0 0 0 0 0,-5 0 0 0 0,14 3-13 0 0,1 1-53 0 0,2 1 51 0 0,0-1-1 0 0,0 1 0 0 0,0-1 0 0 0,0 0 0 0 0,0 1 1 0 0,0-1-1 0 0,0 0 0 0 0,0 0 0 0 0,0 1 16 0 0,0-1-3 0 0,9 1-10 0 0,1 0 0 0 0,-1 0-1 0 0,0-1 1 0 0,9 0 13 0 0,2-1-11 0 0,-5 1 11 0 0,26 1 0 0 0,-39-1-333 0 0,1 0-1 0 0,-1 0 1 0 0,1-1-1 0 0,-1 1 1 0 0,1-1-1 0 0,-1 0 1 0 0,1 0-1 0 0,1 0 334 0 0,3-3-1822 0 0,0 1 0 0 0,6-5 1822 0 0,-13 8-1968 0 0</inkml:trace>
  <inkml:trace contextRef="#ctx0" brushRef="#br0" timeOffset="13">5547 1881 17935 0 0,'0'0'827'0'0,"0"0"-22"0"0,0 0-413 0 0,-8-7 5680 0 0,8 7-6022 0 0,0 0-1 0 0,0 0 0 0 0,0 0 1 0 0,0 0-1 0 0,0 0 0 0 0,0 0 1 0 0,0 0-1 0 0,0 0 0 0 0,0 0 1 0 0,0 0-1 0 0,0 0 0 0 0,0 0 1 0 0,0 0-1 0 0,0 0 0 0 0,0 0 1 0 0,0 0-1 0 0,0 0 0 0 0,0 0 1 0 0,0-1-1 0 0,0 1 0 0 0,0 0 1 0 0,0 0-1 0 0,0 0 0 0 0,0 0 1 0 0,0 0-1 0 0,0 0 0 0 0,0 0 1 0 0,0 0-1 0 0,0 0 0 0 0,0 0 1 0 0,0 0-1 0 0,0 0 0 0 0,0 0 1 0 0,0 0-1 0 0,0 0 0 0 0,0 0 1 0 0,0 0-1 0 0,0 0 0 0 0,0 0 1 0 0,0 0-1 0 0,0 0 0 0 0,0 0 1 0 0,0 0-1 0 0,0 0 0 0 0,0 0 1 0 0,-1 0-1 0 0,1 0 0 0 0,0 0 1 0 0,0 0-1 0 0,0 0 0 0 0,0 0 1 0 0,0 0-1 0 0,0 0 0 0 0,0 0 1 0 0,0 0-1 0 0,0 0 0 0 0,0 0 1 0 0,0 0-1 0 0,0 0 0 0 0,0 0 1 0 0,0 0-1 0 0,0 0-49 0 0,4-1 710 0 0,6 0-543 0 0,25 2 97 0 0,-15-1 72 0 0,0 0 0 0 0,1-1 0 0 0,16-3-336 0 0,-25 2-489 0 0,1 0 0 0 0,-1 1 0 0 0,1 0 489 0 0,-10 1-1718 0 0,1 2-5335 0 0,-2-1-1988 0 0</inkml:trace>
  <inkml:trace contextRef="#ctx0" brushRef="#br0" timeOffset="14">11232 268 15288 0 0,'0'0'697'0'0,"-3"9"309"0"0,3-8-715 0 0,0 0 53 0 0,0 0 1 0 0,0 0-1 0 0,0 0 0 0 0,0 1 1 0 0,0-1-1 0 0,0 0 0 0 0,1 0 0 0 0,-1 0 1 0 0,0 0-1 0 0,1 1 0 0 0,-1-1 1 0 0,1 0-1 0 0,0 0-344 0 0,0 2 200 0 0,0 0-1 0 0,-1-1 1 0 0,1 1-1 0 0,0 0 1 0 0,-1-1 0 0 0,1 1-1 0 0,-1 0-199 0 0,2 9 766 0 0,2 11 1935 0 0,1 21-2701 0 0,1 11 1289 0 0,7 20 779 0 0,3 63-2068 0 0,-5 98 1001 0 0,-10 0-306 0 0,-8 7-259 0 0,2 49-244 0 0,2-104-98 0 0,0 5 4 0 0,4-70-32 0 0,1-40-15 0 0,-2-74-44 0 0,3 131 61 0 0,-2-90-164 0 0,-1-50-35 0 0,0 0-18 0 0,0 0-147 0 0,0 0-604 0 0,0 0-263 0 0,0 0-1786 0 0,0-2-6935 0 0</inkml:trace>
  <inkml:trace contextRef="#ctx0" brushRef="#br0" timeOffset="15">11245 266 7168 0 0,'0'0'165'0'0,"0"0"22"0"0,0 0 6 0 0,0 0 192 0 0,2-1 106 0 0,1 0-45 0 0,1 1 288 0 0,16-4 3613 0 0,4 0-2025 0 0,-10 3-1611 0 0,0 1 0 0 0,1 1 0 0 0,-1 0 0 0 0,0 0 0 0 0,8 3-711 0 0,-7-2 542 0 0,1 0 0 0 0,0-1 0 0 0,5 0-542 0 0,49-4 876 0 0,-35 1-652 0 0,8 0 176 0 0,1 3 0 0 0,18 2-400 0 0,67 6 56 0 0,106-7-56 0 0,-23-1 0 0 0,173-3 1992 0 0,-377 2-1992 0 0,204-10 0 0 0,-128 6 0 0 0,-13 1 0 0 0,-18-1 0 0 0,72-6 0 0 0,-2-4 0 0 0,-54 8 0 0 0,-2 1 0 0 0,-6-1 11 0 0,13 4-11 0 0,-47 1 31 0 0,-13 0 216 0 0,-3 1-879 0 0,0-1 1 0 0,9 2 631 0 0,-13 0-1180 0 0,0-1-18 0 0</inkml:trace>
  <inkml:trace contextRef="#ctx0" brushRef="#br0" timeOffset="16">13700 194 17135 0 0,'0'0'2'0'0,"-1"-1"268"0"0,1-1 0 0 0,-1 1 1 0 0,1-1-1 0 0,0 1 0 0 0,0-1 0 0 0,0 1 1 0 0,0-2-271 0 0,0 2 189 0 0,0 1 48 0 0,-4 3 359 0 0,2 0-501 0 0,0 1 1 0 0,0-1-1 0 0,0 1 0 0 0,0-1 0 0 0,1 1 0 0 0,0 0 0 0 0,-1 0 0 0 0,1 2-95 0 0,-2 3 219 0 0,-7 24 77 0 0,2-1-1 0 0,-2 21-295 0 0,0 26 439 0 0,-8 168 3347 0 0,12-2-586 0 0,0-100-2229 0 0,3-83-694 0 0,2-45-205 0 0,-2 144 704 0 0,4 51 312 0 0,-3-137-853 0 0,4 6-235 0 0,-1-16 256 0 0,-4 18-256 0 0,1-33 45 0 0,2-12-45 0 0,3 14 0 0 0,-1-23 0 0 0,-1 12 0 0 0,-4 26 0 0 0,1 8 0 0 0,4-46 0 0 0,-1-19 0 0 0,-1 1 0 0 0,0 6 0 0 0,-5 69-861 0 0,5-84 706 0 0,0 0 0 0 0,0 0 0 0 0,0-1 0 0 0,0 1 0 0 0,0 0 0 0 0,0 0 0 0 0,1 0 0 0 0,-1 0 1 0 0,1 0-1 0 0,-1 0 0 0 0,1 0 155 0 0,0-1-1643 0 0</inkml:trace>
  <inkml:trace contextRef="#ctx0" brushRef="#br0" timeOffset="17">11265 2511 8752 0 0,'1'-8'-162'0'0,"-1"8"430"0"0,0-1 0 0 0,0 1 1 0 0,1-1-1 0 0,-1 1 0 0 0,0-1 0 0 0,0 1 1 0 0,1-1-1 0 0,-1 1 0 0 0,0-1 0 0 0,1 1 0 0 0,-1 0 1 0 0,0-1-1 0 0,1 1 0 0 0,-1 0 0 0 0,1-1-268 0 0,0 1 388 0 0,0-1 0 0 0,0 1-1 0 0,0 0 1 0 0,0-1 0 0 0,0 1 0 0 0,0 0-1 0 0,0 0 1 0 0,0 0 0 0 0,0 0-1 0 0,0 0 1 0 0,0 0 0 0 0,0 0-1 0 0,1 0 1 0 0,-1 0 0 0 0,0 1-388 0 0,17 1 1568 0 0,8 0-1568 0 0,11 1 474 0 0,-9 0-319 0 0,0-1-1 0 0,7-2-154 0 0,57-3 927 0 0,-74 2-612 0 0,-6 0-211 0 0,113-3 1169 0 0,49 9-224 0 0,-1-1-722 0 0,63-7-293 0 0,0 0 455 0 0,-99 4 186 0 0,126-2 191 0 0,201-2 405 0 0,-417 3-1287 0 0,111 2-191 0 0,-116-2-1138 0 0,-30 1-198 0 0</inkml:trace>
  <inkml:trace contextRef="#ctx0" brushRef="#br0" timeOffset="18">11030 1418 9672 0 0,'-8'-6'886'0'0,"3"2"1016"0"0,5 4-1724 0 0,0 0 0 0 0,0 0-1 0 0,0 0 1 0 0,0 0 0 0 0,0 0-1 0 0,0 0 1 0 0,0 0-1 0 0,0 0 1 0 0,0 0 0 0 0,0 0-1 0 0,0 0 1 0 0,0 0 0 0 0,0 0-1 0 0,0 1 1 0 0,0-1 0 0 0,0 0-1 0 0,0 0 1 0 0,0 0-1 0 0,0 0 1 0 0,0 0 0 0 0,0 0-1 0 0,0 0 1 0 0,0 0 0 0 0,0 0-1 0 0,0 0 1 0 0,0 0-1 0 0,0 0 1 0 0,0 0 0 0 0,0 0-1 0 0,0 0 1 0 0,0 0 0 0 0,0 0-1 0 0,0 0 1 0 0,0 0 0 0 0,0 0-1 0 0,0 0 1 0 0,0 0-1 0 0,0 0 1 0 0,0 0 0 0 0,-1 0-1 0 0,1 0 1 0 0,0 0 0 0 0,0 0-1 0 0,0 0 1 0 0,0 0-1 0 0,0 0 1 0 0,0 0 0 0 0,0 0-1 0 0,0 0 1 0 0,0 0 0 0 0,0 0-1 0 0,0 0 1 0 0,0 0 0 0 0,0 0-1 0 0,0 0 1 0 0,0 0-1 0 0,0 0 1 0 0,0 0 0 0 0,0 0-178 0 0,3 18 652 0 0,0 0 0 0 0,0 0 1 0 0,-1 13-653 0 0,-1-9 201 0 0,2 66 947 0 0,-3-139 36 0 0,6-24-1184 0 0,-5 67 14 0 0,0 0 0 0 0,1 0 0 0 0,0 1 0 0 0,0-1 0 0 0,3-4-14 0 0,-3 7 69 0 0,0 1 1 0 0,0 0-1 0 0,0 0 1 0 0,1 0 0 0 0,0 0-1 0 0,0 0 1 0 0,0 0 0 0 0,0 1-1 0 0,4-3-69 0 0,-6 5 24 0 0,0 0 0 0 0,0 0 0 0 0,1 0 0 0 0,-1 0 0 0 0,0 0 0 0 0,1 1 0 0 0,-1-1 1 0 0,0 1-1 0 0,1-1 0 0 0,-1 1 0 0 0,1-1 0 0 0,-1 1 0 0 0,1 0 0 0 0,-1 0 0 0 0,1 0 0 0 0,-1 0 0 0 0,1 0 0 0 0,-1 0 0 0 0,1 0 0 0 0,-1 0 0 0 0,1 1 0 0 0,0-1-24 0 0,0 1 14 0 0,0 0-1 0 0,0 0 1 0 0,0 0-1 0 0,-1 0 0 0 0,1 0 1 0 0,0 0-1 0 0,-1 0 1 0 0,1 1-1 0 0,-1-1 1 0 0,1 1-1 0 0,-1-1 0 0 0,0 1 1 0 0,1-1-1 0 0,-1 1 1 0 0,0 0-1 0 0,0 1-13 0 0,2 3 7 0 0,-1 0-1 0 0,1 0 1 0 0,-1 1 0 0 0,-1-1-1 0 0,1 1 1 0 0,-1-1-1 0 0,0 7-6 0 0,0 10 70 0 0,-1 16-70 0 0,0-13 12 0 0,-1 19-2436 0 0,2-32 1072 0 0</inkml:trace>
  <inkml:trace contextRef="#ctx0" brushRef="#br0" timeOffset="19">12459 0 16184 0 0,'0'0'365'0'0,"0"0"56"0"0,0 0 24 0 0,0 0-55 0 0,2 9 732 0 0,0 12-421 0 0,-1-1 0 0 0,-1 13-701 0 0,0-12 85 0 0,1-1-1 0 0,3 17-84 0 0,-3-27 85 0 0,-1-7-25 0 0,0 0 0 0 0,0-1 0 0 0,1 1 0 0 0,-1 0-1 0 0,1 0 1 0 0,0-1 0 0 0,1 3-60 0 0,-2-5 112 0 0,0 0 255 0 0,2-13 1935 0 0,-1-5-1691 0 0,-1 17-614 0 0,-1-24 261 0 0,2-16-258 0 0,-1 34 18 0 0,1-1 0 0 0,0 1 0 0 0,1 0 0 0 0,-1-1 0 0 0,1 1 0 0 0,1 0 0 0 0,2-5-18 0 0,-4 10 22 0 0,-1 1-1 0 0,1-1 1 0 0,0 1 0 0 0,0-1-1 0 0,0 1 1 0 0,1 0-1 0 0,-1-1 1 0 0,0 1 0 0 0,0 0-1 0 0,1 0 1 0 0,-1 0 0 0 0,1 0-1 0 0,-1 0 1 0 0,1 0-1 0 0,-1 0 1 0 0,1 0 0 0 0,0 1-1 0 0,-1-1 1 0 0,1 1-1 0 0,0-1 1 0 0,0 1 0 0 0,-1 0-1 0 0,1-1 1 0 0,0 1-1 0 0,0 0 1 0 0,1 0-22 0 0,-1 0 43 0 0,0 1 0 0 0,0-1 0 0 0,1 1 0 0 0,-1-1-1 0 0,0 1 1 0 0,0 0 0 0 0,0-1 0 0 0,0 1 0 0 0,0 0 0 0 0,0 0 0 0 0,0 1 0 0 0,0-1 0 0 0,-1 0 0 0 0,1 0-1 0 0,0 1 1 0 0,-1 0 0 0 0,1-1 0 0 0,-1 1 0 0 0,1 0 0 0 0,-1-1 0 0 0,1 2-43 0 0,1 3 13 0 0,-1 0 0 0 0,1 0 1 0 0,-1 0-1 0 0,0 0 0 0 0,0 0 1 0 0,-1 0-1 0 0,0 3-13 0 0,2 12 68 0 0,-1 12-68 0 0,-2-28 0 0 0,-1 27-1758 0 0,1-22-7035 0 0</inkml:trace>
  <inkml:trace contextRef="#ctx0" brushRef="#br0" timeOffset="20">12407 1040 11520 0 0,'-2'-3'215'0'0,"1"0"0"0"0,0 0 0 0 0,0 0 0 0 0,0 0 0 0 0,0 0 0 0 0,0-3-215 0 0,-1-3 1837 0 0,-1 0 3617 0 0,4 10-3019 0 0,4 12 2011 0 0,12 30-3078 0 0,1 7-452 0 0,7 23 129 0 0,-2 20-804 0 0,-9-33 78 0 0,4 3-319 0 0,8 17 173 0 0,10 41 369 0 0,-21-70-356 0 0,-3-15-95 0 0,-10-32-58 0 0,0 1 0 0 0,0 0 1 0 0,0-1-1 0 0,1 1 1 0 0,0-1-1 0 0,1 1-33 0 0,-4-5 1 0 0,0 0 0 0 0,0 1 1 0 0,1-1-1 0 0,-1 0 0 0 0,0 0 0 0 0,0 0 0 0 0,0 0 1 0 0,0 1-1 0 0,1-1 0 0 0,-1 0 0 0 0,0 0 0 0 0,0 0 0 0 0,0 0 1 0 0,1 0-1 0 0,-1 0 0 0 0,0 0 0 0 0,0 1 0 0 0,1-1 1 0 0,-1 0-1 0 0,0 0 0 0 0,0 0 0 0 0,1 0 0 0 0,-1 0 1 0 0,0 0-1 0 0,0 0 0 0 0,1 0 0 0 0,-1 0 0 0 0,0 0 0 0 0,0-1 1 0 0,1 1-1 0 0,-1 0 0 0 0,0 0 0 0 0,0 0 0 0 0,0 0 1 0 0,1 0-1 0 0,-1 0 0 0 0,0 0 0 0 0,0-1 0 0 0,0 1 1 0 0,1 0-1 0 0,-1 0 0 0 0,0 0 0 0 0,0 0 0 0 0,0-1 0 0 0,0 1 1 0 0,1 0-1 0 0,-1 0 0 0 0,0-1-1 0 0,6-10 75 0 0,-6 10-71 0 0,6-13-5 0 0,0-1 0 0 0,-1-1 1 0 0,12-54 11 0 0,-16 67-9 0 0,12-72 192 0 0,-2-6-194 0 0,-6 45 48 0 0,-3 19-39 0 0,9-66 297 0 0,15-48-306 0 0,-17 92 0 0 0,-2 5 0 0 0,12-28 0 0 0,-4 17 0 0 0,-14 42 0 0 0,0-1 0 0 0,1 0 0 0 0,-1 0 0 0 0,1 0 0 0 0,-1 0 0 0 0,-1-1 0 0 0,1-1 0 0 0,0 1-5776 0 0,-1 5 3696 0 0</inkml:trace>
  <inkml:trace contextRef="#ctx0" brushRef="#br0" timeOffset="21">12892 892 21967 0 0,'0'0'498'0'0,"11"13"3090"0"0,24 31-1733 0 0,15 21-1600 0 0,-23-21-1069 0 0,-23-34-2665 0 0,-2-7-5247 0 0</inkml:trace>
  <inkml:trace contextRef="#ctx0" brushRef="#br0" timeOffset="22">13032 878 21743 0 0,'0'0'496'0'0,"-9"0"1392"0"0,8 1-1816 0 0,0-1 0 0 0,0 1-1 0 0,0-1 1 0 0,0 1 0 0 0,0 0 0 0 0,0-1-1 0 0,0 1 1 0 0,0 0 0 0 0,1 0-1 0 0,-1-1 1 0 0,0 1 0 0 0,0 0 0 0 0,1 0-1 0 0,-1 0 1 0 0,1 0 0 0 0,-1 0-1 0 0,1 0 1 0 0,-1 1-72 0 0,-1 3 699 0 0,0 0 0 0 0,1 1 0 0 0,-1 2-699 0 0,-1 4 533 0 0,-4 15-576 0 0,1 1 0 0 0,1 0 0 0 0,2 1 0 0 0,1 0 43 0 0,-2 9-2086 0 0,3-34 382 0 0,0-1-79 0 0</inkml:trace>
  <inkml:trace contextRef="#ctx0" brushRef="#br0" timeOffset="23">12885 1048 20791 0 0,'0'0'952'0'0,"0"0"-20"0"0,0 0-486 0 0,5-5 2435 0 0,6 0-2077 0 0,1 0-1 0 0,-1 1 1 0 0,1 0 0 0 0,11-2-804 0 0,1 0 526 0 0,48-14-2940 0 0,-61 17 1124 0 0</inkml:trace>
  <inkml:trace contextRef="#ctx0" brushRef="#br0" timeOffset="24">8426 324 6448 0 0,'0'0'498'0'0,"-3"10"3317"0"0,4-7-2704 0 0,-1 0 0 0 0,1 0 0 0 0,-1-1 0 0 0,1 1 0 0 0,0 0 0 0 0,0 1-1111 0 0,1-1 477 0 0,-1 1 0 0 0,0 0-1 0 0,0-1 1 0 0,0 1-477 0 0,1 23 1694 0 0,-2 0-1 0 0,0-1 0 0 0,-2 7-1693 0 0,0-4 581 0 0,1-1-1 0 0,3 21-580 0 0,1 5 758 0 0,-2-20-332 0 0,17 311 1526 0 0,-18-245-1443 0 0,0-11-267 0 0,-2-28-110 0 0,2 102 369 0 0,5-6-288 0 0,1 77 118 0 0,-6-142-285 0 0,0 99 113 0 0,-5 98 132 0 0,4 2-291 0 0,1-181 0 0 0,0 120 0 0 0,-5-9 135 0 0,6-154 59 0 0,-3 123-472 0 0,0-65 307 0 0,3-85-45 0 0,-1 190 25 0 0,1-178-602 0 0,2-58-2528 0 0,-1-1 1474 0 0</inkml:trace>
  <inkml:trace contextRef="#ctx0" brushRef="#br0" timeOffset="25">8438 347 11056 0 0,'0'0'505'0'0,"0"0"-9"0"0,0 0-211 0 0,0 0 285 0 0,0 0 155 0 0,0 0 38 0 0,0 0-30 0 0,9-6 1492 0 0,-6 6-2060 0 0,0-1-1 0 0,0 0 0 0 0,0 1 1 0 0,0 0-1 0 0,0 0 1 0 0,0 0-1 0 0,0 0 1 0 0,0 0-1 0 0,0 0 1 0 0,0 1-165 0 0,9 0 563 0 0,20 1 400 0 0,-12 0-472 0 0,1-1 0 0 0,12-2-491 0 0,172-8 2256 0 0,-82 10-1676 0 0,27 0-640 0 0,-39-7 76 0 0,18 0 442 0 0,3 5-458 0 0,-6 2 14 0 0,39-8 143 0 0,1 1 758 0 0,114-5-479 0 0,-273 11-408 0 0,131-3 100 0 0,-83 0-144 0 0,0 0 0 0 0,-23 3-44 0 0,-8 0-56 0 0,-12 2-2684 0 0,-10-2-5655 0 0</inkml:trace>
  <inkml:trace contextRef="#ctx0" brushRef="#br0" timeOffset="26">10553 299 4144 0 0,'0'0'319'0'0,"-4"9"3688"0"0,0-2-2738 0 0,0 0 0 0 0,1 1 0 0 0,1-1 0 0 0,-1 1 0 0 0,1 0 0 0 0,0-1 0 0 0,1 1 0 0 0,0 2-1269 0 0,-1 7 976 0 0,2 0 0 0 0,0 1 0 0 0,1 4-976 0 0,1 55 3201 0 0,-5 37-3201 0 0,3-114 0 0 0,-1 22 492 0 0,-2 159 1520 0 0,5-116-1228 0 0,-7 57-784 0 0,4-76 309 0 0,2 31-309 0 0,0-10 230 0 0,-1-20-161 0 0,-1 23-5 0 0,1 6-21 0 0,-1-28-22 0 0,5 139 163 0 0,0 0 24 0 0,1-5-107 0 0,-1 59 54 0 0,-4-94 37 0 0,8 23-192 0 0,-5-105 227 0 0,-4 14-227 0 0,1-2 64 0 0,2-30 99 0 0,3 9-163 0 0,-1-9 146 0 0,-2 9-146 0 0,-3 9 115 0 0,1 0-63 0 0,3 1-52 0 0,-3-56 25 0 0,0 77-17 0 0,-1-36 101 0 0,1-31-69 0 0,0 15 36 0 0,1-1 0 0 0,4 17-76 0 0,-1-8 196 0 0,-1 4-196 0 0,-2-34 7 0 0,4 37 127 0 0,-1-21-76 0 0,-4-15-67 0 0,1 0 1 0 0,-2-1-1 0 0,0 1 0 0 0,-2 10 9 0 0,-6 33-53 0 0,5-28 182 0 0,2-17-95 0 0,-1 9-34 0 0,0 6 95 0 0,2-11-9 0 0,-1 10-86 0 0,2-6 59 0 0,-3 9-59 0 0,0 2 69 0 0,1-13-69 0 0,1-9 0 0 0,1-1 0 0 0,-1 1 0 0 0,2 0 0 0 0,0 8 0 0 0,-1-14-501 0 0,1-1 701 0 0,-1 1 0 0 0,1-1 0 0 0,-1 1 0 0 0,1-1 0 0 0,0 1-200 0 0,3 2-2149 0 0,3-1-5935 0 0,-3-4-1285 0 0</inkml:trace>
  <inkml:trace contextRef="#ctx0" brushRef="#br0" timeOffset="27">8540 4082 7368 0 0,'-15'-1'922'0'0,"-7"-4"1383"0"0,2 0-918 0 0,19 4-1054 0 0,0 1-1 0 0,0 0 0 0 0,0 0 0 0 0,0 0 0 0 0,-1 0 1 0 0,1 0-1 0 0,0 0 0 0 0,0 0 0 0 0,0 1 1 0 0,0-1-1 0 0,-1 0-332 0 0,2 1 225 0 0,0-1-7 0 0,0 0 16 0 0,0 0 79 0 0,0 0 37 0 0,8 3 1360 0 0,4-3-681 0 0,0 0 0 0 0,0-1 0 0 0,7-1-1029 0 0,13-1 695 0 0,108-9 296 0 0,15 0-345 0 0,-80 10-313 0 0,99-2-17 0 0,5 0-189 0 0,-37 0 728 0 0,30 8-855 0 0,-113 0 92 0 0,132 10 30 0 0,15-3-43 0 0,-178-9-82 0 0,110 4 295 0 0,-86-4-205 0 0,27 1 32 0 0,-67-4-197 0 0,135 1-1019 0 0,-141 0 578 0 0</inkml:trace>
  <inkml:trace contextRef="#ctx0" brushRef="#br0" timeOffset="28">8229 2191 17791 0 0,'-7'-6'2082'0'0,"7"6"-1413"0"0,0 0 224 0 0,0 0 41 0 0,0 0-117 0 0,1 1-786 0 0,-1-1-1 0 0,0 1 1 0 0,0 0-1 0 0,0-1 1 0 0,0 1 0 0 0,1 0-1 0 0,-1 0 1 0 0,0-1-1 0 0,0 1 1 0 0,0 0-31 0 0,0 2 86 0 0,8 39 1043 0 0,-2 1 1 0 0,-1 2-1130 0 0,-5-42-60 0 0,0 4 397 0 0,-2-11 242 0 0,-3-21-174 0 0,0 0 0 0 0,1-10-405 0 0,3 24 0 0 0,0-1 0 0 0,0 1 0 0 0,1 0 0 0 0,1-1 0 0 0,0 1 0 0 0,0-1 0 0 0,0 10 8 0 0,-1-1-1 0 0,1 1 1 0 0,0-1 0 0 0,0 1-1 0 0,0-1 1 0 0,1 1 0 0 0,-1 0-1 0 0,1-1 1 0 0,-1 1 0 0 0,1 0-1 0 0,1-1-7 0 0,-3 2 2 0 0,1 1 1 0 0,-1-1-1 0 0,1 0 0 0 0,0 1 1 0 0,-1 0-1 0 0,1-1 0 0 0,0 1 0 0 0,0-1 1 0 0,-1 1-1 0 0,1 0 0 0 0,0-1 0 0 0,0 1 1 0 0,-1 0-1 0 0,1 0 0 0 0,0 0 0 0 0,0 0 1 0 0,0-1-1 0 0,0 1 0 0 0,-1 0 1 0 0,1 0-1 0 0,0 1 0 0 0,0-1 0 0 0,0 0 1 0 0,0 0-1 0 0,-1 0 0 0 0,1 0 0 0 0,0 1 1 0 0,0-1-1 0 0,-1 0 0 0 0,1 1 1 0 0,0-1-1 0 0,0 1 0 0 0,-1-1 0 0 0,1 1 1 0 0,0-1-1 0 0,-1 1 0 0 0,1 0-2 0 0,2 1 0 0 0,-1 1 0 0 0,0 0 0 0 0,1 0 0 0 0,-1 0 0 0 0,0 0 0 0 0,-1 0 0 0 0,1 1 0 0 0,-1-1 0 0 0,1 0 0 0 0,-1 1 0 0 0,0-1 0 0 0,0 2 0 0 0,1 3 0 0 0,-1 0 0 0 0,1 1 0 0 0,-2-1 0 0 0,1 7 0 0 0,2 47 219 0 0,-3-61-195 0 0,0-1-103 0 0,0-8-93 0 0,-1-12 177 0 0,2-1 1 0 0,1 0-1 0 0,0 1 0 0 0,5-19-5 0 0,-5 33 105 0 0,0 0-1 0 0,0 0 0 0 0,1 0 0 0 0,0 0-104 0 0,-2 4-2 0 0,0 1 1 0 0,0-1 0 0 0,0 0-1 0 0,0 0 1 0 0,0 1 0 0 0,0-1-1 0 0,1 1 1 0 0,-1 0 0 0 0,1-1-1 0 0,-1 1 1 0 0,1 0 0 0 0,-1 0-1 0 0,1 0 1 0 0,0 0-1 0 0,0-1 2 0 0,-2 2 59 0 0,1 0-1 0 0,-1 0 0 0 0,1 0 0 0 0,-1 0 1 0 0,0 0-1 0 0,1 0 0 0 0,-1 0 1 0 0,1 0-1 0 0,-1 0 0 0 0,1 0 0 0 0,-1 0 1 0 0,0 0-1 0 0,1 0 0 0 0,-1 0 0 0 0,1 0 1 0 0,-1 0-1 0 0,0 0 0 0 0,1 0 0 0 0,-1 1 1 0 0,0-1-1 0 0,1 0 0 0 0,-1 0 0 0 0,0 0 1 0 0,1 1-59 0 0,0-1 25 0 0,-1 1 1 0 0,1 0-1 0 0,0 0 1 0 0,-1-1-1 0 0,1 1 1 0 0,-1 0-1 0 0,1 0 1 0 0,-1 0 0 0 0,0 0-1 0 0,1 0-25 0 0,1 4-68 0 0,-1 0 0 0 0,0 0-1 0 0,0-1 1 0 0,-1 2 68 0 0,1-4 101 0 0,2 35-6 0 0,-1 31-95 0 0,-1-22 22 0 0,-1-31-1896 0 0,0 0-4466 0 0,1-2-2893 0 0</inkml:trace>
  <inkml:trace contextRef="#ctx0" brushRef="#br0" timeOffset="29">9372 168 11520 0 0,'0'0'886'0'0,"0"1"-351"0"0,-2 3 549 0 0,0 0 66 0 0,1 1 1 0 0,0 0 0 0 0,-1 0-1 0 0,2-1 1 0 0,-1 1-1 0 0,0 1-1150 0 0,1 31 870 0 0,0-25-405 0 0,0-5-376 0 0,1-1-1 0 0,0 1 0 0 0,0 0 0 0 0,0 0 0 0 0,1-1 0 0 0,0 1 1 0 0,2 3-89 0 0,-4-9 238 0 0,0-1 28 0 0,0 0-213 0 0,0-1 1 0 0,1 1-1 0 0,-1 0 1 0 0,0 0-1 0 0,0 0 1 0 0,0-1-1 0 0,0 1 1 0 0,1 0-1 0 0,-1 0 1 0 0,0 0-1 0 0,0-1 1 0 0,0 1-1 0 0,0 0 1 0 0,0 0-1 0 0,0 0 1 0 0,0-1-1 0 0,0 1 1 0 0,0 0-1 0 0,0 0 1 0 0,0-1-1 0 0,0 1 1 0 0,0 0-1 0 0,0 0 1 0 0,0-1-1 0 0,0 1 1 0 0,0 0-54 0 0,0-7 589 0 0,-2-13 18 0 0,0 6-464 0 0,0 0 0 0 0,2 1 0 0 0,0-6-143 0 0,0 14 15 0 0,0 1 0 0 0,1-1 0 0 0,0 1 0 0 0,0-1 1 0 0,0 1-1 0 0,1-1 0 0 0,0 1 0 0 0,-1 0 1 0 0,1 0-1 0 0,1 0 0 0 0,-1 0 0 0 0,1-1-15 0 0,-2 4 35 0 0,0 0-1 0 0,0 0 1 0 0,0 0 0 0 0,-1 0-1 0 0,1 0 1 0 0,1 0-1 0 0,-1 0 1 0 0,0 0 0 0 0,0 1-1 0 0,0-1 1 0 0,0 0 0 0 0,1 1-1 0 0,-1-1 1 0 0,0 1-1 0 0,1-1 1 0 0,-1 1 0 0 0,0 0-1 0 0,1-1 1 0 0,-1 1-1 0 0,0 0 1 0 0,1 0 0 0 0,-1 0-1 0 0,1 0 1 0 0,-1 0-1 0 0,0 0 1 0 0,1 0 0 0 0,-1 1-1 0 0,0-1 1 0 0,1 0-1 0 0,-1 1 1 0 0,0-1 0 0 0,1 1-35 0 0,0 0 48 0 0,0 0 1 0 0,0 1-1 0 0,1-1 1 0 0,-1 0-1 0 0,0 1 1 0 0,0 0-1 0 0,0-1 1 0 0,-1 1-1 0 0,1 0 1 0 0,0 0-1 0 0,-1 0 1 0 0,1 0-1 0 0,-1 0 1 0 0,1 0-1 0 0,-1 1 1 0 0,0-1-1 0 0,0 0-48 0 0,3 11 80 0 0,-1 0 0 0 0,-1 0 0 0 0,0 0 0 0 0,-1 0 0 0 0,0 0 0 0 0,-1 7-80 0 0,2 17 47 0 0,-1-30-927 0 0,1 0-331 0 0</inkml:trace>
  <inkml:trace contextRef="#ctx0" brushRef="#br0" timeOffset="30">9305 3184 13824 0 0,'0'0'1061'0'0,"-3"-1"-772"0"0,3 0 6915 0 0,49-5-4773 0 0,0 1 0 0 0,0 3 0 0 0,23 2-2431 0 0,42 5-34 0 0,-16 0-37 0 0,-82-5-895 0 0,0-1 0 0 0,14-2 966 0 0,9-4-9423 0 0,-38 7 7250 0 0,-1 0-9 0 0</inkml:trace>
  <inkml:trace contextRef="#ctx0" brushRef="#br0" timeOffset="31">9351 3174 23039 0 0,'-10'0'2507'0'0,"9"0"-2492"0"0,1 0-15 0 0,0 0 1 0 0,-1 0-1 0 0,1 0 0 0 0,0 0 1 0 0,0 0-1 0 0,0 0 0 0 0,-1 0 0 0 0,1 0 1 0 0,0 0-1 0 0,0 0 0 0 0,-1 0 1 0 0,1 0-1 0 0,0 0 0 0 0,0 0 0 0 0,0 0 1 0 0,-1 0-1 0 0,1 0 0 0 0,0 0 1 0 0,0 1-1 0 0,0-1 0 0 0,-1 0 0 0 0,1 0 15 0 0,0 0-1 0 0,0 1 1 0 0,0-1-1 0 0,0 0 0 0 0,0 1 1 0 0,1-1-1 0 0,-1 0 1 0 0,0 0-1 0 0,0 0 1 0 0,0 1-1 0 0,0-1 1 0 0,0 0-1 0 0,0 0 1 0 0,0 1-1 0 0,1-1 0 0 0,-1 0 1 0 0,0 0-1 0 0,0 0 1 0 0,0 1-1 0 0,1-1 1 0 0,-1 0-1 0 0,0 0 1 0 0,0 0-1 0 0,0 0 0 0 0,1 0 1 0 0,-1 1-1 0 0,0-1-14 0 0,0 0 53 0 0,7 4 365 0 0,0 0 1 0 0,-1-1-1 0 0,1 0 0 0 0,1 0 1 0 0,0 0-419 0 0,16 7 514 0 0,17 10 86 0 0,-1 2-1 0 0,34 24-599 0 0,-67-41 14 0 0,-1 1-1 0 0,0 0 1 0 0,0 0-1 0 0,0 0 1 0 0,0 1-1 0 0,-1 0 1 0 0,0 0-1 0 0,-1 0 1 0 0,1 0-1 0 0,-2 1 1 0 0,1 0 0 0 0,-1 0-1 0 0,2 4-13 0 0,-5-10 8 0 0,1 1 0 0 0,-1-1 0 0 0,1 0 0 0 0,-1 1 0 0 0,0-1 0 0 0,0 0 0 0 0,0 1-1 0 0,0-1 1 0 0,-1 0 0 0 0,1 1 0 0 0,-1-1 0 0 0,1 0 0 0 0,-1 0 0 0 0,0 1 0 0 0,0-1 0 0 0,1 0 0 0 0,-2 0 0 0 0,1 0 0 0 0,0 0 0 0 0,0 0 0 0 0,-1 0-8 0 0,-4 5 61 0 0,0 0 1 0 0,-1-1 0 0 0,0 1 0 0 0,-6 4-62 0 0,-1 0 35 0 0,-72 55 367 0 0,50-40-39 0 0,1 2 0 0 0,-8 11-363 0 0,33-30 133 0 0,5-5-67 0 0,2-1-1 0 0,-1 1 1 0 0,0 0-1 0 0,1 0 0 0 0,-1 0 1 0 0,1 1-1 0 0,0 0-65 0 0,3-4 0 0 0,0-1 1 0 0,-1 0-1 0 0,1 0 1 0 0,0 1-1 0 0,0-1 0 0 0,0 0 1 0 0,0 0-1 0 0,0 1 0 0 0,0-1 1 0 0,0 0-1 0 0,0 0 0 0 0,0 1 1 0 0,0-1-1 0 0,0 0 1 0 0,0 0-1 0 0,0 1 0 0 0,0-1 1 0 0,0 0-1 0 0,0 0 0 0 0,0 1 1 0 0,1-1-1 0 0,-1 0 1 0 0,0 0-1 0 0,0 0 0 0 0,0 1 1 0 0,0-1-1 0 0,0 0 0 0 0,7 5 22 0 0,9-1 10 0 0,27 1 48 0 0,0-2 1 0 0,25-3-81 0 0,-28 1 28 0 0,75 2-17 0 0,4 5-11 0 0,-69-3 144 0 0,18-3-144 0 0,-53-3 189 0 0,-13 0-178 0 0,-2 1-11 0 0,0 0 0 0 0,0 0 0 0 0,0 0 0 0 0,0-1 0 0 0,0 1 0 0 0,0 0 0 0 0,0 0 0 0 0,0-1 0 0 0,0 1 0 0 0,0 0 0 0 0,0 0 0 0 0,0 0 0 0 0,0-1 0 0 0,0 1 0 0 0,0 0 0 0 0,0 0 0 0 0,0-1 0 0 0,0 1 0 0 0,0 0 0 0 0,0 0 0 0 0,0 0 0 0 0,-1-1 0 0 0,1 1 0 0 0,0 0 0 0 0,0 0 0 0 0,0 0 0 0 0,0 0 0 0 0,0-1 0 0 0,-1 1 0 0 0,1 0 0 0 0,-4-8-151 0 0,1 0 0 0 0,0 0 1 0 0,0 0-1 0 0,-1-6 151 0 0,-2-9-548 0 0,-2-6-1307 0 0,2 3-1363 0 0,3 15 818 0 0</inkml:trace>
  <inkml:trace contextRef="#ctx0" brushRef="#br0" timeOffset="32">9830 3158 22895 0 0,'0'0'79'0'0,"0"0"1"0"0,1 0-1 0 0,-1 0 0 0 0,0 0 0 0 0,0 0 0 0 0,1 0 0 0 0,-1 0 0 0 0,0 0 1 0 0,0 0-1 0 0,1 0 0 0 0,-1 0 0 0 0,0 0 0 0 0,0 0 0 0 0,1 0 0 0 0,-1 0 0 0 0,0 1 1 0 0,0-1-1 0 0,0 0 0 0 0,1 0 0 0 0,-1 0 0 0 0,0 0 0 0 0,0 0 0 0 0,0 1 1 0 0,0-1-1 0 0,1 0 0 0 0,-1 0 0 0 0,0 0 0 0 0,0 0 0 0 0,0 1 0 0 0,0-1 0 0 0,0 0 1 0 0,0 0-1 0 0,1 1-79 0 0,3 10-86 0 0,0-1 232 0 0,-3-8-84 0 0,-1 0 1 0 0,1-1-1 0 0,0 1 0 0 0,-1-1 0 0 0,0 1 0 0 0,1 0 0 0 0,-1 0-62 0 0,3 10 236 0 0,-3-12-236 0 0,1 2-52 0 0,1 1 0 0 0,-1 0 0 0 0,0-1 1 0 0,-1 1-1 0 0,1 0 0 0 0,0 0 0 0 0,-1 0 0 0 0,0 0 52 0 0,1 0 75 0 0,0 1 0 0 0,-1-1 0 0 0,1 0 0 0 0,1 2-75 0 0,1 7-1677 0 0,-3-5-4216 0 0,0-2-2084 0 0</inkml:trace>
  <inkml:trace contextRef="#ctx0" brushRef="#br1" timeOffset="33">8663 529 14336 0 0,'0'0'661'0'0,"0"0"-17"0"0,0 0-260 0 0,0 0 441 0 0,0 0 242 0 0,0 0 49 0 0,0 0-20 0 0,0 0-128 0 0,0 0-59 0 0,0 0-12 0 0,0 0-81 0 0,-2 7 280 0 0,0 2-298 0 0,1 0-1 0 0,1 0 1 0 0,-1 0-1 0 0,1 6-797 0 0,0 15 601 0 0,-1-26-574 0 0,1 2 121 0 0,0-1 0 0 0,-1 1 1 0 0,0-1-1 0 0,0 1 1 0 0,-1-1-1 0 0,0 1-148 0 0,2-5 18 0 0,0 0-1 0 0,-1 0 1 0 0,1 0 0 0 0,-1-1-1 0 0,1 1 1 0 0,0 0 0 0 0,-1 0-1 0 0,0-1 1 0 0,1 1 0 0 0,-1 0-1 0 0,1-1 1 0 0,-1 1 0 0 0,0-1-1 0 0,1 1 1 0 0,-1-1-1 0 0,0 1 1 0 0,0-1 0 0 0,1 1-1 0 0,-1-1 1 0 0,0 0 0 0 0,0 1-1 0 0,0-1 1 0 0,0 0 0 0 0,1 0-1 0 0,-1 1 1 0 0,0-1 0 0 0,0 0-1 0 0,0 0 1 0 0,0 0 0 0 0,0 0-1 0 0,0 0 1 0 0,0 0 0 0 0,1-1-1 0 0,-1 1 1 0 0,0 0 0 0 0,0 0-1 0 0,0-1 1 0 0,0 1 0 0 0,1 0-1 0 0,-1-1 1 0 0,0 1-18 0 0,0-1-1 0 0,0 0 0 0 0,0 1 1 0 0,0-1-1 0 0,0 0 0 0 0,0 1 0 0 0,0-1 1 0 0,0 0-1 0 0,0 0 0 0 0,0 0 0 0 0,1 0 0 0 0,-1 0 1 0 0,0 0-1 0 0,0 0 1 0 0,-6-17-14 0 0,0 3 19 0 0,-1-1 6 0 0,-5-13-11 0 0,10 20 108 0 0,3 9-102 0 0,0-1 0 0 0,0 1 1 0 0,0-1-1 0 0,0 1 1 0 0,0-1-1 0 0,0 1 0 0 0,0 0 1 0 0,0-1-1 0 0,0 1 0 0 0,0-1 1 0 0,1 1-1 0 0,-1-1 1 0 0,0 1-1 0 0,0-1 0 0 0,0 1 1 0 0,0-1-1 0 0,1 1 0 0 0,-1 0 1 0 0,0-1-1 0 0,0 1 0 0 0,1-1-6 0 0,1 0 60 0 0,1 0-1 0 0,-1-1 1 0 0,0 1-1 0 0,1 0 1 0 0,-1 1-1 0 0,1-1 1 0 0,1 0-60 0 0,1 0 81 0 0,21-7 180 0 0,-2 2 438 0 0,15-7-699 0 0,-27 8-17 0 0,1 0 0 0 0,-1 1 1 0 0,1 1-1 0 0,1 0 17 0 0,13-5-5314 0 0,-23 7 3052 0 0</inkml:trace>
  <inkml:trace contextRef="#ctx0" brushRef="#br1" timeOffset="34">8742 612 3680 0 0,'0'0'167'0'0,"0"0"566"0"0,0 0 2275 0 0,0 3 9516 0 0,2 3-8327 0 0,-1-3-3914 0 0,0-1 0 0 0,0 1 0 0 0,0 0 0 0 0,-1-1 0 0 0,1 1 0 0 0,-1 0 0 0 0,0-1 0 0 0,0 1 0 0 0,0 3-283 0 0,0 4 1624 0 0,-1 1 0 0 0,-1-1-1624 0 0,0 7 711 0 0,1-11-788 0 0,0 10-616 0 0,1-15 617 0 0,0 0-1 0 0,0 0 1 0 0,0-1-1 0 0,0 1 0 0 0,0 0 1 0 0,0 0-1 0 0,1-1 1 0 0,-1 1-1 0 0,0 0 0 0 0,0 0 1 0 0,1-1-1 0 0,-1 1 1 0 0,1 0-1 0 0,-1-1 0 0 0,1 1 1 0 0,-1-1-1 0 0,1 2 77 0 0,2 0-2024 0 0</inkml:trace>
  <inkml:trace contextRef="#ctx0" brushRef="#br2" timeOffset="35">9011 919 11024 0 0,'0'0'505'0'0,"0"0"-9"0"0,0 0-148 0 0,0 0 548 0 0,0 0 273 0 0,0 0 58 0 0,0 0-39 0 0,2 6 1542 0 0,-1 0-2221 0 0,0 0 0 0 0,0 0 0 0 0,-1 0 0 0 0,0 0 0 0 0,0 1 0 0 0,0-1 0 0 0,-1 3-509 0 0,-1 16 853 0 0,2-18-685 0 0,0 2 9 0 0,0 0-1 0 0,-1 3-176 0 0,1-9 49 0 0,-1-1-1 0 0,1 0 0 0 0,-1 1 0 0 0,0-1 0 0 0,1 0 0 0 0,-1 0 0 0 0,0 1 0 0 0,0-1 1 0 0,0 0-1 0 0,-1 0 0 0 0,1 0-48 0 0,0-1 24 0 0,1-1 0 0 0,0 0 1 0 0,-1 0-1 0 0,1 0 0 0 0,-1 1 1 0 0,1-1-1 0 0,0 0 0 0 0,-1 0 1 0 0,1 0-1 0 0,-1 0 0 0 0,1 0 0 0 0,0 0 1 0 0,-1 1-1 0 0,1-1 0 0 0,-1 0 1 0 0,1 0-1 0 0,0 0 0 0 0,-1-1 1 0 0,1 1-1 0 0,-1 0 0 0 0,1 0 0 0 0,0 0 1 0 0,-1 0-1 0 0,1 0 0 0 0,-1 0 1 0 0,1 0-1 0 0,0-1 0 0 0,-1 1 0 0 0,1 0 1 0 0,0 0-1 0 0,-1-1 0 0 0,1 1-24 0 0,-2-1 82 0 0,0-1 1 0 0,0 1-1 0 0,0-1 0 0 0,1 1 0 0 0,-2-2-82 0 0,-2-2-1 0 0,0 0 1 0 0,1-1-1 0 0,0 1 0 0 0,0-1 1 0 0,0 0-1 0 0,1-1 0 0 0,0 1 1 0 0,0 0-1 0 0,0-1 0 0 0,1 0 1 0 0,-2-4 22 0 0,-1-6 69 0 0,5 16-83 0 0,0 0-1 0 0,0-1 1 0 0,0 1 0 0 0,0 0-1 0 0,0 0 1 0 0,0 0 0 0 0,0 0-1 0 0,0 0 1 0 0,0 0 0 0 0,1 0-1 0 0,-1 0 1 0 0,0-1 0 0 0,1 1-1 0 0,-1 0-7 0 0,3-5 338 0 0,-3 6-286 0 0,0-1 1 0 0,0 1-1 0 0,0-1 1 0 0,1 1-1 0 0,-1-1 0 0 0,0 1 1 0 0,0-1-1 0 0,1 1 1 0 0,-1-1-1 0 0,0 1 1 0 0,1-1-1 0 0,-1 1 0 0 0,0 0 1 0 0,1-1-1 0 0,-1 1 1 0 0,1 0-1 0 0,-1-1 1 0 0,0 1-1 0 0,1 0 0 0 0,-1 0 1 0 0,1-1-1 0 0,-1 1 1 0 0,1 0-1 0 0,0 0-52 0 0,7-3 250 0 0,1 1 1 0 0,0 1-1 0 0,1-1 0 0 0,-1 1 1 0 0,5 1-251 0 0,12-2 636 0 0,41-8-396 0 0,-48 5-2652 0 0,-1-2-3411 0 0,-13 6 3792 0 0,-5 0-6550 0 0</inkml:trace>
  <inkml:trace contextRef="#ctx0" brushRef="#br2" timeOffset="36">9101 1042 17247 0 0,'0'0'794'0'0,"0"0"-22"0"0,0 0-331 0 0,0 0 444 0 0,0 0 253 0 0,0 0 50 0 0,6-9 3010 0 0,-4 8-3968 0 0,0 0 0 0 0,1 0 0 0 0,-1 0 0 0 0,0 0 0 0 0,1 0 0 0 0,-1 1 0 0 0,1-1 0 0 0,-1 1-230 0 0,-1 0 49 0 0,0-1 0 0 0,0 1 0 0 0,1 0 0 0 0,-1 0 0 0 0,0 0 0 0 0,0 0-1 0 0,0 0 1 0 0,0 0 0 0 0,0 1 0 0 0,0-1 0 0 0,0 0 0 0 0,0 0 0 0 0,0 1 0 0 0,0-1 0 0 0,0 1 0 0 0,0-1 0 0 0,0 1 0 0 0,0-1-1 0 0,0 1-48 0 0,0 0 44 0 0,-1 0-1 0 0,1-1 0 0 0,-1 1 1 0 0,1 0-1 0 0,-1 0 0 0 0,0 0 1 0 0,1-1-1 0 0,-1 1 0 0 0,0 0 0 0 0,0 0 1 0 0,0 0-1 0 0,0 0 0 0 0,0-1 1 0 0,1 1-1 0 0,-1 0 0 0 0,-1 0 1 0 0,1 0-1 0 0,0 0 0 0 0,0-1 1 0 0,0 2-44 0 0,-6 17 280 0 0,5-17-188 0 0,0 3 7 0 0,-11 24 57 0 0,11-26-127 0 0,-1 0 0 0 0,1 0 0 0 0,-1 0 0 0 0,0 0 0 0 0,0-1 0 0 0,0 1 0 0 0,0-1 0 0 0,-1 1-29 0 0,3-3 7 0 0,0 0 0 0 0,-1 0 1 0 0,1 0-1 0 0,0 1 1 0 0,0-1-1 0 0,0 0 0 0 0,0 0 1 0 0,-1 0-1 0 0,1 0 0 0 0,0 0 1 0 0,0 1-1 0 0,0-1 1 0 0,0 0-1 0 0,0 0 0 0 0,0 0 1 0 0,0 1-1 0 0,-1-1 0 0 0,1 0 1 0 0,0 0-1 0 0,0 0 1 0 0,0 1-1 0 0,0-1 0 0 0,0 0 1 0 0,0 0-1 0 0,0 0 0 0 0,0 1 1 0 0,0-1-1 0 0,0 0 1 0 0,0 0-1 0 0,0 0 0 0 0,0 1 1 0 0,0-1-1 0 0,0 0 0 0 0,0 0 1 0 0,1 0-1 0 0,-1 1 1 0 0,0-1-8 0 0,0 0 45 0 0,1 1 1 0 0,-1-1 0 0 0,1 0 0 0 0,-1 1 0 0 0,1-1 0 0 0,-1 0 0 0 0,1 1 0 0 0,0-1 0 0 0,-1 0 0 0 0,1 0-1 0 0,-1 0 1 0 0,2 1-46 0 0,17 1 786 0 0,-9-3-786 0 0,-1 0 0 0 0,1 0 0 0 0,6-3 0 0 0,8 0 0 0 0,-20 3-1594 0 0,1 1 0 0 0,0 0 1 0 0,4 1 1593 0 0,2-1-5355 0 0,-8 0-4380 0 0</inkml:trace>
  <inkml:trace contextRef="#ctx0" brushRef="#br3" timeOffset="37">10277 1874 5528 0 0,'0'0'422'0'0,"0"-1"-1169"0"0,-2-2 17551 0 0,1 23-14562 0 0,0 7-1417 0 0,1-15-256 0 0,0-1-1 0 0,-2 7-568 0 0,1 11 402 0 0,1-25-346 0 0,-1 0 1 0 0,0-1-1 0 0,0 1 1 0 0,-1 0-1 0 0,0 3-56 0 0,1-6 31 0 0,0 0 0 0 0,1 0 0 0 0,-1 1 1 0 0,0-1-1 0 0,1 0 0 0 0,-1 0 0 0 0,0 0 0 0 0,0 0 0 0 0,0 0 0 0 0,0 0 0 0 0,0 0 1 0 0,0-1-1 0 0,0 1 0 0 0,-1 0 0 0 0,1 0 0 0 0,0-1 0 0 0,0 1 0 0 0,-1-1-31 0 0,1 0 24 0 0,0 0-1 0 0,0 0 1 0 0,1 0 0 0 0,-1 0-1 0 0,0 0 1 0 0,0 0 0 0 0,0-1-1 0 0,0 1 1 0 0,1 0 0 0 0,-1-1-1 0 0,0 1 1 0 0,0 0 0 0 0,1-1-1 0 0,-1 1 1 0 0,0-1 0 0 0,1 1-1 0 0,-1-1 1 0 0,0 0 0 0 0,1 1-1 0 0,-1-1 1 0 0,0 0-24 0 0,-2-2 72 0 0,1 0 1 0 0,-1-1 0 0 0,-1-2-73 0 0,0 0 9 0 0,0-1 0 0 0,1 1 0 0 0,0-1 0 0 0,0 1 0 0 0,1-1 0 0 0,0 0-1 0 0,0 0 1 0 0,0 0 0 0 0,1 0 0 0 0,0 0 0 0 0,1-1 0 0 0,0 1 0 0 0,0 0 0 0 0,1-7-9 0 0,-1 13 18 0 0,0 0 0 0 0,0 0 0 0 0,1 0-1 0 0,-1 1 1 0 0,0-1 0 0 0,1 0 0 0 0,-1 0 0 0 0,0 1-1 0 0,1-1 1 0 0,-1 0 0 0 0,1 1 0 0 0,-1-1 0 0 0,1 0 0 0 0,-1 1-1 0 0,1-1 1 0 0,0 1 0 0 0,-1-1 0 0 0,1 1 0 0 0,0-1-1 0 0,-1 1 1 0 0,1-1 0 0 0,0 1 0 0 0,0 0 0 0 0,0-1-18 0 0,3 0 84 0 0,0 0 0 0 0,0 0 0 0 0,0 0 0 0 0,2 0-84 0 0,3-1 189 0 0,4-1-124 0 0,28-5 1133 0 0,31-4-1198 0 0,-67 12-747 0 0,1-1-1 0 0,-1 1 1 0 0,0-1-1 0 0,1-1 1 0 0,-1 1 0 0 0,0-1-1 0 0,2-1 748 0 0,-3 2-9271 0 0</inkml:trace>
  <inkml:trace contextRef="#ctx0" brushRef="#br3" timeOffset="38">10362 1961 15232 0 0,'0'0'696'0'0,"0"0"-14"0"0,0 0-281 0 0,-1 7 3769 0 0,0-4-3514 0 0,0 0 0 0 0,1 0 1 0 0,0 0-1 0 0,0 0 0 0 0,0 0 1 0 0,0 0-1 0 0,0 0 0 0 0,0 0 1 0 0,2 3-657 0 0,-2-4 318 0 0,1 6 410 0 0,0-5-661 0 0,0-1 1 0 0,-1 0-1 0 0,0 1 0 0 0,1-1 1 0 0,-1 0-1 0 0,0 1 0 0 0,0-1 1 0 0,0 0-1 0 0,-1 1 0 0 0,1 0-67 0 0,-2-9 868 0 0,2-3-776 0 0,0 4-45 0 0,1 1 0 0 0,0-1 0 0 0,0 1 0 0 0,0 0 0 0 0,1-1-1 0 0,0 1 1 0 0,0-1-47 0 0,-1 3 53 0 0,1 0 0 0 0,-1 0 0 0 0,0 0-1 0 0,1 0 1 0 0,-1 1 0 0 0,1-1 0 0 0,-1 1 0 0 0,1-1-1 0 0,0 1 1 0 0,0-1 0 0 0,0 1 0 0 0,-1 0-1 0 0,1 0 1 0 0,0 0 0 0 0,2 0-53 0 0,-1-1 97 0 0,1 1 0 0 0,-1 1 0 0 0,1-1 0 0 0,3 0-97 0 0,-6 1 35 0 0,1 0-1 0 0,-1 0 0 0 0,1 0 1 0 0,-1 0-1 0 0,0 0 0 0 0,1 0 1 0 0,-1 0-1 0 0,1 1 0 0 0,-1-1 0 0 0,1 0 1 0 0,-1 1-1 0 0,2 0-34 0 0,-3 0 8 0 0,1-1 0 0 0,-1 1 0 0 0,1-1 1 0 0,-1 1-1 0 0,1 0 0 0 0,-1-1 0 0 0,1 1 0 0 0,-1-1 0 0 0,1 1 0 0 0,-1 0 0 0 0,0 0 0 0 0,0-1 1 0 0,1 1-1 0 0,-1 0 0 0 0,0 0 0 0 0,0-1 0 0 0,0 1-8 0 0,1 13 43 0 0,-1-6-37 0 0,-1 0 0 0 0,0 0 0 0 0,-1 2-6 0 0,-2 13-74 0 0,3-13-1400 0 0,1-7 567 0 0</inkml:trace>
  <inkml:trace contextRef="#ctx0" brushRef="#br4" timeOffset="39">9375 1312 5528 0 0,'0'0'249'0'0,"0"0"-1"0"0,0 0 168 0 0,0 0 1277 0 0,0 0 578 0 0,0 0 117 0 0,0 0-209 0 0,0 0-957 0 0,0 0-419 0 0,0 0-89 0 0,0 0-76 0 0,0 0-281 0 0,9 5 286 0 0,-6-3-1867 0 0,0-1 0 0 0,-1 0 0 0 0,1 0 0 0 0,2 1 1224 0 0,1-1-1709 0 0</inkml:trace>
  <inkml:trace contextRef="#ctx0" brushRef="#br4" timeOffset="40">9520 1401 3680 0 0,'0'0'167'0'0,"1"0"-7"0"0,6 4 10658 0 0,-2 2-7158 0 0,0 1-3411 0 0,-2-5-400 0 0,1 1-5058 0 0,-3-1-541 0 0</inkml:trace>
  <inkml:trace contextRef="#ctx0" brushRef="#br4" timeOffset="41">9649 1490 10136 0 0,'0'0'464'0'0,"0"0"-10"0"0,0 0-294 0 0,1 1 364 0 0,1 0-1 0 0,-1 0 1 0 0,0 0-1 0 0,1 1 0 0 0,-1-1 1 0 0,0 0-1 0 0,0 1 1 0 0,0-1-1 0 0,0 1-523 0 0,0 0-320 0 0,0 0 1 0 0,0 0-1 0 0,1-1 0 0 0,-1 1 0 0 0,2 1 320 0 0,-1-2-1254 0 0</inkml:trace>
  <inkml:trace contextRef="#ctx0" brushRef="#br4" timeOffset="42">9771 1582 11600 0 0,'-1'1'1242'0'0,"2"1"-987"0"0,1 0 0 0 0,0 1-1 0 0,-1-1 1 0 0,1-1-1 0 0,0 1 1 0 0,0 0 0 0 0,1 0-255 0 0,7 7-3331 0 0,-10-8 2149 0 0</inkml:trace>
  <inkml:trace contextRef="#ctx0" brushRef="#br4" timeOffset="43">9881 1670 6912 0 0,'0'0'314'0'0,"0"0"-6"0"0,1 2-186 0 0,-1-1 110 0 0,1 0 1 0 0,-1 0-1 0 0,1 0 1 0 0,-1 0 0 0 0,1-1-1 0 0,0 1 1 0 0,-1 0-1 0 0,1-1 1 0 0,0 1-1 0 0,-1 0 1 0 0,1-1-1 0 0,0 1 1 0 0,0-1-1 0 0,0 1 1 0 0,-1-1 0 0 0,1 1-1 0 0,0-1 1 0 0,0 0-1 0 0,1 1-232 0 0,6 3-314 0 0,0-1-1018 0 0,-6-3 664 0 0</inkml:trace>
  <inkml:trace contextRef="#ctx0" brushRef="#br4" timeOffset="44">9984 1727 5064 0 0,'0'0'389'0'0,"5"7"4496"0"0,-4-5-3991 0 0,0 0 1 0 0,0-1-1 0 0,-1 1 0 0 0,1 0 0 0 0,0 2-894 0 0,0-2-133 0 0,-1-1 0 0 0,0 1 0 0 0,1-1 0 0 0,0 1 1 0 0,-1 0-1 0 0,1-1 0 0 0,0 1 0 0 0,0-1 0 0 0,0 1 133 0 0,1 0-4917 0 0</inkml:trace>
  <inkml:trace contextRef="#ctx0" brushRef="#br4" timeOffset="45">9939 704 1840 0 0,'-2'-1'1686'0'0,"0"0"0"0"0,0 0 1 0 0,0 0-1 0 0,0 0 0 0 0,0 0 0 0 0,-2-1-1686 0 0,3 1 385 0 0,0 0 0 0 0,0 0 0 0 0,0 0 0 0 0,-1 1-1 0 0,1-1 1 0 0,0 1 0 0 0,-1-1 0 0 0,1 0 0 0 0,0 1-1 0 0,-1 0 1 0 0,1-1 0 0 0,-1 1 0 0 0,1 0 0 0 0,-1 0-1 0 0,1 0 1 0 0,-1 0 0 0 0,1 0 0 0 0,0 0 0 0 0,-1 0-385 0 0,-3 1 264 0 0,1 1 1 0 0,-1-1-1 0 0,1 1 1 0 0,-1 0-1 0 0,1 0 1 0 0,0 1 0 0 0,0-1-1 0 0,0 1 1 0 0,0 0-265 0 0,-8 7 483 0 0,0 1 0 0 0,0 0-483 0 0,9-7 111 0 0,-1 0-8 0 0,0 0-1 0 0,0 1 1 0 0,0 0-1 0 0,1 0 1 0 0,0 0-1 0 0,0 0 1 0 0,0 0-1 0 0,1 1 1 0 0,-1-1-1 0 0,1 1 1 0 0,1 0-1 0 0,-1 0 1 0 0,1 0-1 0 0,0-1 1 0 0,0 1-1 0 0,1 4-102 0 0,0-3 25 0 0,0 0 0 0 0,1 0 0 0 0,-1 0-1 0 0,2 0 1 0 0,-1 0 0 0 0,1-1 0 0 0,0 1-1 0 0,0 0 1 0 0,1-1 0 0 0,0 1 0 0 0,0-1-1 0 0,0 0 1 0 0,1 0 0 0 0,1 0-25 0 0,0 1 20 0 0,0 0 1 0 0,1-1 0 0 0,-1 0-1 0 0,2 0 1 0 0,5 4-21 0 0,-7-6 24 0 0,0-1-1 0 0,0 0 1 0 0,1 0 0 0 0,-1 0 0 0 0,1-1 0 0 0,0 0-1 0 0,0 0 1 0 0,2 1-24 0 0,0-2 76 0 0,0 0-1 0 0,-1 0 0 0 0,1 0 1 0 0,0-1-1 0 0,0 0 0 0 0,-1 0 1 0 0,1-1-1 0 0,0 0 1 0 0,0 0-1 0 0,-1-1 0 0 0,1 0 1 0 0,-1-1-1 0 0,6-1-75 0 0,-8 1 68 0 0,0 1 0 0 0,0-1 0 0 0,0 0 0 0 0,0 0 0 0 0,-1 0 0 0 0,1-1 0 0 0,-1 0 0 0 0,0 0-1 0 0,0 0 1 0 0,0 0 0 0 0,0-1 0 0 0,-1 1 0 0 0,0-1 0 0 0,0 0 0 0 0,0 0 0 0 0,-1 0 0 0 0,1 0 0 0 0,-1-1 0 0 0,0 1-68 0 0,0-4 13 0 0,0-1 1 0 0,0 1-1 0 0,-1-1 1 0 0,0 0-1 0 0,-1 1 1 0 0,0-1-1 0 0,-1 1 1 0 0,1-1-1 0 0,-2 0 0 0 0,0 1 1 0 0,0 0-1 0 0,0-1 1 0 0,-1 1-1 0 0,-1 0 1 0 0,1 0-1 0 0,-1 0 1 0 0,-1 1-1 0 0,0 0 1 0 0,0-1-1 0 0,-1 2 1 0 0,-3-5-15 0 0,5 8-69 0 0,1 0-1 0 0,-1 0 0 0 0,0 1 0 0 0,-1-1 0 0 0,1 1 0 0 0,0 0 0 0 0,-1 0 0 0 0,0 1 0 0 0,0-1 0 0 0,0 1 0 0 0,0 0 0 0 0,0 0 0 0 0,0 1 0 0 0,0-1 0 0 0,-1 1 0 0 0,1 1 0 0 0,0-1 0 0 0,-1 1 0 0 0,1-1 0 0 0,-1 2 0 0 0,1-1 0 0 0,-1 1 0 0 0,1-1 1 0 0,0 1-1 0 0,-1 1 0 0 0,1-1 0 0 0,0 1 0 0 0,0 0 0 0 0,0 0 0 0 0,0 0 0 0 0,0 1 0 0 0,-2 1 71 0 0,-8 8-995 0 0</inkml:trace>
  <inkml:trace contextRef="#ctx0" brushRef="#br4" timeOffset="46">9096 1716 14280 0 0,'-1'0'60'0'0,"-3"-3"736"0"0,-1 0 0 0 0,1 1 0 0 0,-1-1 1 0 0,0 1-1 0 0,-4-1-796 0 0,8 2 60 0 0,-1 1-1 0 0,1 0 0 0 0,-1 0 1 0 0,1-1-1 0 0,-1 1 1 0 0,1 0-1 0 0,-1 0 1 0 0,1 0-1 0 0,-1 1 0 0 0,1-1 1 0 0,-1 0-1 0 0,1 1 1 0 0,-1-1-1 0 0,1 1 1 0 0,-1-1-1 0 0,1 1 1 0 0,-1-1-1 0 0,1 1 0 0 0,0 0 1 0 0,0 0-1 0 0,-1 0 1 0 0,1 0-60 0 0,-3 3 42 0 0,-1 0 1 0 0,2 1-1 0 0,-1-1 1 0 0,0 1 0 0 0,1 0-1 0 0,0 0 1 0 0,0 0-1 0 0,1 0 1 0 0,-2 2-43 0 0,-2 8 106 0 0,1-1-1 0 0,-3 15-105 0 0,6-18 158 0 0,0-1 0 0 0,0 1 0 0 0,1 0-1 0 0,0 0 1 0 0,1-1 0 0 0,0 1-1 0 0,2 10-157 0 0,-1-15 73 0 0,0 0 0 0 0,1 0 0 0 0,-1-1 0 0 0,1 1 0 0 0,0 0 0 0 0,1-1-1 0 0,-1 0 1 0 0,1 1 0 0 0,0-1 0 0 0,1 0 0 0 0,-1 0 0 0 0,1-1-1 0 0,0 1 1 0 0,4 3-73 0 0,-5-5 27 0 0,1-1 0 0 0,-1 1 0 0 0,0-1 0 0 0,1 0 0 0 0,-1 0 0 0 0,1 0-1 0 0,0-1 1 0 0,0 1 0 0 0,0-1 0 0 0,0 0 0 0 0,0 0-27 0 0,2 0 39 0 0,0 0 0 0 0,0 0 0 0 0,0-1 0 0 0,0 0 0 0 0,0-1 0 0 0,1 1 0 0 0,0-1-39 0 0,4-1 172 0 0,-1-1 0 0 0,1 0 0 0 0,-1 0 0 0 0,0-1 0 0 0,0-1 0 0 0,0 0 1 0 0,-1 0-1 0 0,4-3-172 0 0,-8 4 55 0 0,1 0 1 0 0,-1 0 0 0 0,0-1-1 0 0,0 0 1 0 0,0 0-1 0 0,-1-1 1 0 0,1 1 0 0 0,-1-1-1 0 0,-1 0 1 0 0,1 0 0 0 0,-1-1-1 0 0,0 1 1 0 0,-1 0 0 0 0,1-1-1 0 0,-1 0 1 0 0,0 0-1 0 0,-1 1 1 0 0,0-1 0 0 0,0 0-1 0 0,0-4-55 0 0,-1 4 2 0 0,0-1-1 0 0,0 1 0 0 0,-1 0 1 0 0,0 0-1 0 0,0 0 0 0 0,-1 0 0 0 0,0 0 1 0 0,0 0-1 0 0,0 0 0 0 0,-1 0 1 0 0,0 1-1 0 0,0 0 0 0 0,-1-1 0 0 0,0 1 1 0 0,0 0-1 0 0,0 1 0 0 0,-1-1 1 0 0,0 1-1 0 0,0 0 0 0 0,0 0-1 0 0,-1 1-38 0 0,1 0-1 0 0,-1 0 1 0 0,0 1 0 0 0,1 0-1 0 0,-1 0 1 0 0,-1 0 0 0 0,1 1-1 0 0,0 0 1 0 0,-1 0-1 0 0,1 1 1 0 0,-1-1 0 0 0,1 1-1 0 0,-1 1 1 0 0,0-1 38 0 0,3 1-190 0 0,-1 0 0 0 0,0 0 0 0 0,1 1 0 0 0,-1-1 0 0 0,1 1 0 0 0,0 0 0 0 0,-1 0 0 0 0,1 1 0 0 0,0-1 0 0 0,0 1 0 0 0,-1 0 0 0 0,1 0 0 0 0,0 0 0 0 0,1 0 0 0 0,-1 1 1 0 0,0 0-1 0 0,1 0 0 0 0,0 0 0 0 0,-1 0 0 0 0,1 0 0 0 0,0 1 190 0 0,-8 12-7617 0 0</inkml:trace>
  <inkml:trace contextRef="#ctx0" brushRef="#br0" timeOffset="49">1566 1668 22087 0 0,'0'-1'61'0'0,"-1"1"0"0"0,1 0 0 0 0,0 0-1 0 0,0 0 1 0 0,-1 0 0 0 0,1 0 0 0 0,0 0-1 0 0,-1 0 1 0 0,1 0 0 0 0,0 0 0 0 0,0 0-1 0 0,-1 0 1 0 0,1 0 0 0 0,0 0 0 0 0,0 1-1 0 0,-1-1 1 0 0,1 0 0 0 0,0 0 0 0 0,0 0-1 0 0,-1 0 1 0 0,1 0 0 0 0,0 0 0 0 0,0 1-1 0 0,-1-1 1 0 0,1 0 0 0 0,0 0 0 0 0,0 0-1 0 0,0 1 1 0 0,0-1 0 0 0,-1 0 0 0 0,1 0-1 0 0,0 0 1 0 0,0 1 0 0 0,0-1 0 0 0,0 0-1 0 0,0 0 1 0 0,0 1 0 0 0,-1-1 0 0 0,1 0-1 0 0,0 1 1 0 0,0-1 0 0 0,0 0 0 0 0,0 1-61 0 0,-2 14-405 0 0,1-13 572 0 0,-6 125-343 0 0,5-81 301 0 0,2 54 160 0 0,0-50-231 0 0,2 95 99 0 0,3 6-153 0 0,-2-96-185 0 0,1-29-3400 0 0,-4-20 1643 0 0</inkml:trace>
  <inkml:trace contextRef="#ctx0" brushRef="#br0" timeOffset="50">1562 1664 10592 0 0,'-4'-6'752'0'0,"4"6"-697"0"0,0 0 0 0 0,0 0 0 0 0,0-1-1 0 0,0 1 1 0 0,-1 0 0 0 0,1 0 0 0 0,0 0 0 0 0,0 0-1 0 0,-1 0 1 0 0,1 0 0 0 0,0-1 0 0 0,0 1 0 0 0,-1 0 0 0 0,1 0-1 0 0,0 0 1 0 0,0 0 0 0 0,-1 0 0 0 0,1 0 0 0 0,0 0-1 0 0,0 0 1 0 0,-1 0 0 0 0,1 0 0 0 0,0 0 0 0 0,0 0-1 0 0,-1 0-54 0 0,1 1 103 0 0,-1-1 0 0 0,1 0 0 0 0,-1 1 0 0 0,1-1 0 0 0,0 0 0 0 0,-1 1 0 0 0,1-1 0 0 0,0 1 0 0 0,-1-1 0 0 0,1 1 0 0 0,0-1 0 0 0,0 1-1 0 0,-1-1 1 0 0,1 1 0 0 0,0-1 0 0 0,0 1 0 0 0,0-1 0 0 0,0 1 0 0 0,-1-1 0 0 0,1 1 0 0 0,0-1 0 0 0,0 1 0 0 0,0-1 0 0 0,0 1 0 0 0,1 0-103 0 0,1 16 1423 0 0,-2-13-1191 0 0,0-1 0 0 0,0 1 0 0 0,1-1-1 0 0,-1 1 1 0 0,1-1 0 0 0,0 2-232 0 0,3 10 671 0 0,0 8 236 0 0,2 0 0 0 0,8 21-907 0 0,-12-36 76 0 0,1 1-14 0 0,1 1 0 0 0,0-1-1 0 0,0 0 1 0 0,1-1-1 0 0,3 5-61 0 0,-6-10 53 0 0,0 0 0 0 0,0 0 0 0 0,0 0-1 0 0,1-1 1 0 0,0 1 0 0 0,-1 0 0 0 0,1-1-1 0 0,0 0 1 0 0,0 0 0 0 0,0 0 0 0 0,0 0-1 0 0,1 0 1 0 0,-1-1 0 0 0,0 1 0 0 0,1-1-1 0 0,1 0-52 0 0,-3 0 45 0 0,1-1 0 0 0,0 0 0 0 0,0 0 0 0 0,0 0-1 0 0,0 0 1 0 0,0-1 0 0 0,0 1 0 0 0,0-1 0 0 0,0 1 0 0 0,-1-1-1 0 0,1 0 1 0 0,0 0 0 0 0,-1-1 0 0 0,1 1 0 0 0,1-1-45 0 0,5-4 386 0 0,0 0 1 0 0,0-1-1 0 0,3-3-386 0 0,-5 3 179 0 0,-1 1-1 0 0,0-1 0 0 0,0 0 0 0 0,0 0 1 0 0,-1-1-1 0 0,0 0 0 0 0,0 0-178 0 0,8-18 937 0 0,5-16-937 0 0,-6 16 407 0 0,-8 15-330 0 0,4-7-10 0 0,-8 17-55 0 0,1-1 1 0 0,0 1 0 0 0,0 0-1 0 0,0 0 1 0 0,-1 0 0 0 0,1-1-1 0 0,0 1 1 0 0,0 0 0 0 0,1 0-1 0 0,-1 1 1 0 0,1-2-13 0 0,-2 2 9 0 0,0 0-1 0 0,0 0 1 0 0,1 0 0 0 0,-1 0-1 0 0,0 0 1 0 0,0 0 0 0 0,1 0-1 0 0,-1 0 1 0 0,0 0 0 0 0,0 0-1 0 0,1 0 1 0 0,-1 0 0 0 0,0 0-1 0 0,0 0 1 0 0,1 0 0 0 0,-1 0-1 0 0,0 0 1 0 0,0 0 0 0 0,1 0-1 0 0,-1 0 1 0 0,0 0 0 0 0,0 0 0 0 0,0 0-1 0 0,1 1 1 0 0,-1-1 0 0 0,0 0-1 0 0,0 0 1 0 0,0 0 0 0 0,1 0-1 0 0,-1 1 1 0 0,0-1 0 0 0,0 0-1 0 0,0 0 1 0 0,0 0 0 0 0,0 1-1 0 0,0-1 1 0 0,1 0 0 0 0,-1 0-1 0 0,0 1 1 0 0,0-1 0 0 0,0 0-1 0 0,0 1-8 0 0,3 11 109 0 0,-3-11-89 0 0,3 20 296 0 0,0 14-316 0 0,-1-5 132 0 0,12 197 701 0 0,-17-75-146 0 0,-1-103-593 0 0,-2 41 563 0 0,6-62-1067 0 0,0 1 1 0 0,3 4 409 0 0,0-12-2316 0 0,0-7-3814 0 0,2-1-2683 0 0</inkml:trace>
  <inkml:trace contextRef="#ctx0" brushRef="#br5" timeOffset="53">4312 725 8288 0 0,'0'0'638'0'0,"0"0"-231"0"0,0 0 564 0 0,0 0 291 0 0,0 0 61 0 0,1 1-127 0 0,0 0-1031 0 0,1 0 0 0 0,-1 0 0 0 0,1 0 1 0 0,-1-1-1 0 0,0 1 0 0 0,1 0 0 0 0,0-1 0 0 0,-1 1 1 0 0,1-1-1 0 0,-1 0 0 0 0,1 1 0 0 0,-1-1 0 0 0,1 0 1 0 0,0 0-166 0 0,5 0 601 0 0,0 0 0 0 0,6-1-601 0 0,1-1 111 0 0,41-1 448 0 0,35-2 1106 0 0,-42 5-963 0 0,74 1 684 0 0,91 3-1649 0 0,-25-2 953 0 0,-45 10-54 0 0,-3-1-296 0 0,-86-9-153 0 0,33-3-187 0 0,-7-2 128 0 0,-18 2-54 0 0,-41 1-66 0 0,1 1 0 0 0,-1 1 0 0 0,0 1 0 0 0,-1 1 0 0 0,15 4-8 0 0,-24-4-160 0 0</inkml:trace>
  <inkml:trace contextRef="#ctx0" brushRef="#br5" timeOffset="54">5888 620 17479 0 0,'0'0'396'0'0,"0"0"52"0"0,0 0 31 0 0,-3 0 94 0 0,1 0-442 0 0,2 0-61 0 0,-1 0 1 0 0,1 0-1 0 0,0 0 0 0 0,0 0 1 0 0,0 0-1 0 0,0 0 1 0 0,0 0-1 0 0,-1 0 0 0 0,1 0 1 0 0,0 1-1 0 0,0-1 0 0 0,0 0 1 0 0,0 0-1 0 0,0 0 0 0 0,0 0 1 0 0,-1 0-1 0 0,1 0 0 0 0,0 0 1 0 0,0 1-1 0 0,0-1 0 0 0,0 0 1 0 0,0 0-1 0 0,0 0 1 0 0,0 0-1 0 0,0 1 0 0 0,0-1 1 0 0,0 0-1 0 0,0 0 0 0 0,0 0 1 0 0,0 0-1 0 0,0 0 0 0 0,0 1-70 0 0,0 6 1048 0 0,0-6-1107 0 0,1 18 804 0 0,1 0-1 0 0,3 16-744 0 0,1-2 356 0 0,-6-29-299 0 0,3 20 271 0 0,1 0-1 0 0,2-1 1 0 0,1 4-328 0 0,-6-22 64 0 0,1 0 0 0 0,1 0 0 0 0,-1 0 0 0 0,1 0 0 0 0,0 0 0 0 0,0 0 0 0 0,0-1 0 0 0,3 4-64 0 0,-5-8 12 0 0,-1 1 0 0 0,1 0 0 0 0,0 0-1 0 0,0-1 1 0 0,0 1 0 0 0,0-1 0 0 0,0 1 0 0 0,0-1 0 0 0,0 0-1 0 0,0 1 1 0 0,0-1 0 0 0,0 0 0 0 0,0 1 0 0 0,0-1-1 0 0,0 0 1 0 0,1 0 0 0 0,-1 0 0 0 0,0 0 0 0 0,0 0 0 0 0,0 0-1 0 0,0 0 1 0 0,0-1 0 0 0,0 1 0 0 0,0 0 0 0 0,0-1-1 0 0,0 1 1 0 0,0-1 0 0 0,0 1 0 0 0,0-1 0 0 0,0 1 0 0 0,0-1-1 0 0,0 0-11 0 0,3-1 77 0 0,0-2 0 0 0,0 1 0 0 0,0 0 0 0 0,0-1 0 0 0,-1 0 0 0 0,1 0-77 0 0,3-4 58 0 0,-1 0-1 0 0,0-1 1 0 0,0 0 0 0 0,0 0-1 0 0,-1 0 1 0 0,-1-1 0 0 0,0 1-1 0 0,0-1 1 0 0,-1 0 0 0 0,0-1-1 0 0,0 1 1 0 0,-1 0-1 0 0,-1-1-57 0 0,0-1 52 0 0,0 0 0 0 0,-1 0-1 0 0,-1 0 1 0 0,1 0-1 0 0,-2 0 1 0 0,-2-9-52 0 0,3 18 186 0 0,0 3-1 0 0,-1 7-234 0 0,2-2 18 0 0,0 0 0 0 0,0 1 0 0 0,0-1 0 0 0,1 3 31 0 0,0 4 87 0 0,5 73 474 0 0,-2 36 790 0 0,-3-114-1346 0 0,0 1-1 0 0,0-1 1 0 0,0 1 0 0 0,1-1-1 0 0,1 1 1 0 0,-1-1-5 0 0,2 2-237 0 0,1 1 1 0 0,1 0 236 0 0,-6-10-1230 0 0,0 0-391 0 0,0 0-77 0 0,0 0-20 0 0</inkml:trace>
  <inkml:trace contextRef="#ctx0" brushRef="#br5" timeOffset="55">6160 827 14280 0 0,'0'0'654'0'0,"0"0"-11"0"0,0 0-99 0 0,3 7 5609 0 0,3 4-1992 0 0,-5-9-3816 0 0,0 0-1 0 0,0 0 1 0 0,0 0-1 0 0,0 0 1 0 0,0 1-345 0 0,2 5 188 0 0,-1 0 1 0 0,-1 0 0 0 0,1 0-1 0 0,-1 1 1 0 0,-1-1-1 0 0,1 0 1 0 0,-1 1 0 0 0,-1-1-1 0 0,0 2-188 0 0,0-3-534 0 0,-6 44 1734 0 0,6-33-3711 0 0,2-2-4132 0 0,-1-7-2540 0 0</inkml:trace>
  <inkml:trace contextRef="#ctx0" brushRef="#br5" timeOffset="56">6352 718 9672 0 0,'-1'0'44'0'0,"1"0"1"0"0,0 0 0 0 0,-1 0 0 0 0,1-1-1 0 0,0 1 1 0 0,-1 0 0 0 0,1 0-1 0 0,-1 0 1 0 0,1 0 0 0 0,0 0-1 0 0,-1 0 1 0 0,1 0 0 0 0,0 0-1 0 0,-1 0 1 0 0,1 0 0 0 0,-1 0 0 0 0,1 0-1 0 0,0 0 1 0 0,-1 0 0 0 0,1 0-1 0 0,-1 0 1 0 0,1 1 0 0 0,0-1-1 0 0,-1 0 1 0 0,1 0 0 0 0,0 0 0 0 0,-1 0-1 0 0,1 1 1 0 0,0-1 0 0 0,0 0-1 0 0,-1 0 1 0 0,1 1 0 0 0,0-1-1 0 0,-1 0 1 0 0,1 1 0 0 0,0-1 0 0 0,0 0-1 0 0,0 1 1 0 0,-1-1 0 0 0,1 1-45 0 0,0-1 824 0 0,0 0 37 0 0,0 0 32 0 0,7 7 3939 0 0,-3-6-4515 0 0,-1 0 0 0 0,1 0 0 0 0,-1-1 0 0 0,1 1 0 0 0,0-1 0 0 0,-1 0 0 0 0,1 0 1 0 0,-1 0-1 0 0,1-1 0 0 0,-1 1 0 0 0,1-1 0 0 0,1 0-317 0 0,16-2 704 0 0,37-2 401 0 0,46-2 74 0 0,-82 6-860 0 0,44 1-158 0 0,47 3-69 0 0,-44-1 106 0 0,-20-1-192 0 0,38-2 51 0 0,-32 0 141 0 0,-13 1-86 0 0,28 0-1 0 0,30 5-111 0 0,-92-4 6 0 0,0-1 1 0 0,7-1-7 0 0,4 0-3 0 0,90-4 313 0 0,-69 9-236 0 0,-17-7-116 0 0,-17 3 90 0 0,0 0 0 0 0,0 0 1 0 0,-1-1-1 0 0,1 0 0 0 0,0 0 1 0 0,-1-1-1 0 0,1 0-48 0 0,-5 2-1164 0 0,-1 0-5209 0 0,0 0-2241 0 0</inkml:trace>
  <inkml:trace contextRef="#ctx0" brushRef="#br6" timeOffset="57">11523 1638 5528 0 0,'0'0'198'0'0,"0"0"1"0"0,0 0-1 0 0,0 0 1 0 0,0-1 0 0 0,0 1-1 0 0,0 0 1 0 0,0 0-1 0 0,0 0 1 0 0,0 0-1 0 0,-1 0 1 0 0,1 0-1 0 0,0 0 1 0 0,0 0-1 0 0,0-1 1 0 0,0 1-1 0 0,0 0 1 0 0,0 0 0 0 0,-1 0-1 0 0,1 0 1 0 0,0 0-1 0 0,0 0 1 0 0,0 0-1 0 0,0 0 1 0 0,0 0-1 0 0,0 0 1 0 0,-1 0-1 0 0,1 0 1 0 0,0 0-1 0 0,0 0 1 0 0,0 0 0 0 0,0 0-1 0 0,0 0 1 0 0,-1 0-1 0 0,1 0 1 0 0,0 0-1 0 0,0 0 1 0 0,0 0-1 0 0,0 0 1 0 0,0 0-1 0 0,-1 0 1 0 0,1 1-199 0 0,-2 5 2934 0 0,1 11-1566 0 0,7 70 2142 0 0,6 95-360 0 0,-8-13-1894 0 0,-5-93 121 0 0,-6 16-1377 0 0,6-74-129 0 0,0 14 129 0 0,3-11-8048 0 0,-2-17-158 0 0</inkml:trace>
  <inkml:trace contextRef="#ctx0" brushRef="#br6" timeOffset="58">11466 378 3680 0 0,'0'0'284'0'0,"0"0"-55"0"0,-1-7 5892 0 0,1 5 1087 0 0,6 38-3801 0 0,-1 26-3407 0 0,-1-22 1198 0 0,8 149 1722 0 0,-11-183-2809 0 0,-2 62 1327 0 0,0-26-1131 0 0,1 22 223 0 0,-1-1-226 0 0,-1 26 187 0 0,1-36-426 0 0,1-17-112 0 0,-3 33-40 0 0,3-68 67 0 0,0 3-665 0 0,0-4 654 0 0,0 0 1 0 0,0 0-1 0 0,0 0 0 0 0,0 0 0 0 0,0 0 0 0 0,0 0 0 0 0,0 0 1 0 0,0 0-1 0 0,0 0 0 0 0,0 0 0 0 0,0 0 0 0 0,0 0 0 0 0,0 0 1 0 0,1 0-1 0 0,-1 0 0 0 0,0 0 0 0 0,0 0 0 0 0,0 0 0 0 0,0 0 1 0 0,0 0-1 0 0,0 1 0 0 0,0-1 0 0 0,0 0 0 0 0,0 0 0 0 0,0 0 1 0 0,0 0-1 0 0,0-1 0 0 0,0 1 0 0 0,0 0 0 0 0,0 0 0 0 0,0 0 1 0 0,0 0-1 0 0,0 0 0 0 0,1 0 0 0 0,-1 0 0 0 0,0 0 0 0 0,0 0 1 0 0,0 0-1 0 0,0 0 0 0 0,0 0 0 0 0,0 0 0 0 0,0 0 0 0 0,0 0 0 0 0,0 0 1 0 0,0 0-1 0 0,0 0 0 0 0,0 0 0 0 0,0 0 0 0 0,0 0 0 0 0,0 0 1 0 0,0 0-1 0 0,0 0 0 0 0,0 0 0 0 0,0 0 0 0 0,0 0 0 0 0,0 0 1 0 0,0-1-1 0 0,0 1 0 0 0,0 0 0 0 0,0 0 0 0 0,0 0 0 0 0,0 0 1 0 0,0 0-1 0 0,0 0 0 0 0,0 0 31 0 0,2-3-1779 0 0</inkml:trace>
  <inkml:trace contextRef="#ctx0" brushRef="#br6" timeOffset="59">11423 1363 7368 0 0,'-4'-2'2354'0'0,"1"0"2430"0"0,3 2-4423 0 0,0-1 0 0 0,-1 0 0 0 0,1 1 0 0 0,0-1 0 0 0,0 0 0 0 0,0 1 0 0 0,0-1 0 0 0,0 0 0 0 0,0 1 0 0 0,0-1-1 0 0,0 0 1 0 0,0 1 0 0 0,0-1 0 0 0,0 0 0 0 0,0 1 0 0 0,0-1 0 0 0,0 0 0 0 0,1 1-361 0 0,5-14 832 0 0,-2 6-242 0 0,-3 4-305 0 0,1 0 0 0 0,0-1 0 0 0,0 1 0 0 0,0 0 0 0 0,0 0 0 0 0,1 0 0 0 0,0 1 0 0 0,0-1 0 0 0,3-2-285 0 0,-6 6 15 0 0,0 0 1 0 0,0 0-1 0 0,0 0 0 0 0,0 0 1 0 0,0-1-1 0 0,0 1 0 0 0,1 0 0 0 0,-1 0 1 0 0,0 0-1 0 0,0 0 0 0 0,0 0 1 0 0,0 0-1 0 0,0 0 0 0 0,0 0 1 0 0,1 0-1 0 0,-1 0 0 0 0,0 0 1 0 0,0 0-1 0 0,0 0 0 0 0,0 0 1 0 0,0 0-1 0 0,0 0 0 0 0,1 1 1 0 0,-1-1-1 0 0,0 0 0 0 0,0 0 1 0 0,0 0-1 0 0,0 0 0 0 0,0 0 1 0 0,0 0-1 0 0,0 0 0 0 0,0 0 1 0 0,1 0-1 0 0,-1 0 0 0 0,0 0 1 0 0,0 1-1 0 0,0-1 0 0 0,0 0 1 0 0,0 0-1 0 0,0 0 0 0 0,0 0 1 0 0,0 0-1 0 0,0 0 0 0 0,0 0 0 0 0,0 1 1 0 0,0-1-1 0 0,0 0 0 0 0,0 0 1 0 0,0 0-1 0 0,0 0-15 0 0,2 8 34 0 0,-2-6 13 0 0,3 18 266 0 0,-1 0 1 0 0,-1 6-314 0 0,-1-12 48 0 0,0 1 1 0 0,2-1-1 0 0,0 0 0 0 0,0 0 1 0 0,4 9-49 0 0,-5-21 32 0 0,-1 0-1 0 0,1 0 1 0 0,0 0 0 0 0,0 0-1 0 0,0-1 1 0 0,0 1 0 0 0,0 0-1 0 0,1 0 1 0 0,-1-1 0 0 0,1 1-1 0 0,-1-1-31 0 0,0 0 21 0 0,-1-1-1 0 0,1 1 1 0 0,-1-1-1 0 0,1 0 0 0 0,0 1 1 0 0,-1-1-1 0 0,1 0 0 0 0,0 0 1 0 0,-1 1-1 0 0,1-1 1 0 0,0 0-1 0 0,-1 0 0 0 0,1 0 1 0 0,0 0-1 0 0,0 0 0 0 0,-1 0 1 0 0,1 0-1 0 0,0 0 1 0 0,-1 0-1 0 0,1 0 0 0 0,0 0 1 0 0,-1-1-1 0 0,1 1 0 0 0,0 0 1 0 0,-1 0-1 0 0,1-1 1 0 0,0 1-1 0 0,-1 0 0 0 0,1-1 1 0 0,-1 1-1 0 0,1-1 0 0 0,0 1 1 0 0,-1-1-1 0 0,1 1-20 0 0,2-4 101 0 0,1 1 0 0 0,-1-1-1 0 0,0 0 1 0 0,0 0 0 0 0,-1 0 0 0 0,1 0-1 0 0,-1 0 1 0 0,0-1 0 0 0,0 1 0 0 0,0-1-1 0 0,0 1 1 0 0,-1-1 0 0 0,1-2-101 0 0,0-6 133 0 0,0 0 0 0 0,0 0 0 0 0,-1-1-1 0 0,-1-4-132 0 0,0 7 35 0 0,0 1-1 0 0,-1 0 0 0 0,0 0 0 0 0,-1 0 0 0 0,-2-8-34 0 0,4 16-851 0 0,1 4-457 0 0,2 3-6818 0 0,-2-1-268 0 0</inkml:trace>
  <inkml:trace contextRef="#ctx0" brushRef="#br6" timeOffset="60">11590 1423 9672 0 0,'0'0'440'0'0,"0"0"-6"0"0,0 0 2094 0 0,-1 1 10441 0 0,0-1-11853 0 0,1 1-3444 0 0,-1 84 6251 0 0,1-83-4063 0 0,0 0 1 0 0,0 0 0 0 0,1 0-1 0 0,-1 0 1 0 0,1 1-1 0 0,-1-1 1 0 0,2 1 139 0 0,-1 0-1243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1 20303 0 0,'0'0'463'0'0,"0"0"61"0"0,1 20 713 0 0,-3-9 370 0 0,-2 1 0 0 0,0-1-1 0 0,0 0 1 0 0,-5 8-1607 0 0,3-6 767 0 0,1 0 0 0 0,0-1 0 0 0,-1 10-767 0 0,0 5-836 0 0,4-14-592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445 166 20471 0 0,'-9'-26'1794'0'0,"-11"-11"404"0"0,-7 4-530 0 0,19 25-1251 0 0,0 1 0 0 0,0 0 0 0 0,0 0 0 0 0,-10-5-417 0 0,11 8 97 0 0,0 0-1 0 0,0 1 1 0 0,0 0-1 0 0,0 0 0 0 0,-1 0 1 0 0,1 1-1 0 0,-1 0 0 0 0,0 0 1 0 0,0 1-1 0 0,0 0 1 0 0,1 1-1 0 0,-2-1-96 0 0,2 2 13 0 0,1-1 0 0 0,-1 1-1 0 0,1 0 1 0 0,-1 1 0 0 0,1-1 0 0 0,0 1 0 0 0,-1 1-1 0 0,1-1 1 0 0,-5 3-13 0 0,2 1-10 0 0,-1 0 0 0 0,1 0-1 0 0,0 1 1 0 0,0 0 0 0 0,1 1-1 0 0,0 0 1 0 0,0 0 0 0 0,1 0 0 0 0,-6 9 10 0 0,4-3-28 0 0,0 1 1 0 0,1 0-1 0 0,1 0 1 0 0,0 1-1 0 0,1-1 1 0 0,-1 7 27 0 0,-2 13-33 0 0,2 1-1 0 0,1 0 1 0 0,2 1 0 0 0,2 0-1 0 0,1 28 34 0 0,2 0 0 0 0,3 0 0 0 0,9 39 0 0 0,-8-75 0 0 0,1 0 0 0 0,2 0 0 0 0,1 0 0 0 0,1-1 0 0 0,2-1 0 0 0,11 22 0 0 0,-17-40 7 0 0,0 1 0 0 0,1-1-1 0 0,-1 0 1 0 0,2 0 0 0 0,-1-1-1 0 0,1 0 1 0 0,0 0 0 0 0,1-1-1 0 0,5 4-6 0 0,-10-8 12 0 0,1 0 0 0 0,0 0-1 0 0,0 0 1 0 0,0-1 0 0 0,0 0 0 0 0,1 0-1 0 0,-1 0 1 0 0,0-1 0 0 0,1 0-1 0 0,-1 0 1 0 0,1 0 0 0 0,0 0 0 0 0,-1-1-1 0 0,1 0 1 0 0,0 0 0 0 0,-1-1-1 0 0,1 0 1 0 0,-1 1 0 0 0,5-3-12 0 0,3-1 34 0 0,-1-2 0 0 0,0 1 0 0 0,0-2 0 0 0,0 1-1 0 0,0-2 1 0 0,-1 0 0 0 0,-1 0 0 0 0,1-1 0 0 0,-1 0 0 0 0,-1 0 0 0 0,0-1 0 0 0,6-8-34 0 0,8-13 89 0 0,-2-1 0 0 0,-1 0 0 0 0,14-32-89 0 0,-17 32 984 0 0,-3-2 0 0 0,4-11-984 0 0,-16 37 222 0 0,1 1 0 0 0,1 0-1 0 0,-1 0 1 0 0,4-6-222 0 0,-6 13 92 0 0,-1 0 0 0 0,-10 0 32 0 0,-35 10-124 0 0,0-1 0 0 0,0-2 0 0 0,0-3 0 0 0,-1-1 0 0 0,-17-2 0 0 0,18-5-44 0 0,24 2-972 0 0,0 1 1 0 0,-1 0-1 0 0,1 2 0 0 0,-9 1 1016 0 0,17 0-10397 0 0</inkml:trace>
  <inkml:trace contextRef="#ctx0" brushRef="#br0" timeOffset="1">656 773 19151 0 0,'0'0'432'0'0,"0"0"66"0"0,0 0 24 0 0,-4 15 122 0 0,4-14-571 0 0,0 0-1 0 0,0 0 0 0 0,0 0 1 0 0,0 0-1 0 0,0 0 1 0 0,0 0-1 0 0,1 0 0 0 0,-1 0 1 0 0,0 0-1 0 0,1 0 0 0 0,-1 0 1 0 0,0 0-1 0 0,1 0 0 0 0,-1-1 1 0 0,1 1-1 0 0,-1 0 1 0 0,1 0-1 0 0,0 0 0 0 0,-1-1 1 0 0,1 1-1 0 0,0 0 0 0 0,0 0 1 0 0,-1-1-1 0 0,1 1 1 0 0,0-1-1 0 0,0 1 0 0 0,0-1 1 0 0,0 1-1 0 0,0-1 0 0 0,0 1 1 0 0,0-1-1 0 0,0 0 0 0 0,0 0 1 0 0,0 1-1 0 0,0-1 1 0 0,0 0-1 0 0,0 0 0 0 0,0 0 1 0 0,0 0-1 0 0,0 0 0 0 0,0 0 1 0 0,0-1-1 0 0,0 1 0 0 0,0 0 1 0 0,0 0-1 0 0,0-1-72 0 0,3 0 175 0 0,1 0-1 0 0,-1 0 1 0 0,0-1 0 0 0,-1 1-1 0 0,1-1 1 0 0,0 0-1 0 0,0 0 1 0 0,-1-1-1 0 0,1 1 1 0 0,-1-1 0 0 0,1 0-175 0 0,1-2 154 0 0,0-1 0 0 0,0 0 0 0 0,0 0 0 0 0,0 0 0 0 0,-1-1 0 0 0,0 1 0 0 0,-1-1 0 0 0,0 0 0 0 0,1-2-154 0 0,-3 7 16 0 0,0 0 0 0 0,-1 0 0 0 0,1 0 0 0 0,-1-1 0 0 0,0 1 0 0 0,1 0 0 0 0,-1 0 0 0 0,0 0 0 0 0,0-1 0 0 0,0 1-1 0 0,0 0 1 0 0,-1 0 0 0 0,1 0 0 0 0,-1-1 0 0 0,1 1 0 0 0,-1 0 0 0 0,0 0 0 0 0,0 0 0 0 0,0 0 0 0 0,0 0 0 0 0,0 0-1 0 0,0 0 1 0 0,0 1 0 0 0,-1-1 0 0 0,1 0 0 0 0,-1 1 0 0 0,1-1 0 0 0,-1 1 0 0 0,0-1 0 0 0,1 1 0 0 0,-1 0 0 0 0,0 0-1 0 0,-1-1-15 0 0,0 0 0 0 0,0 1-1 0 0,1-1 0 0 0,-1 1 0 0 0,0 0 1 0 0,0 0-1 0 0,0 0 0 0 0,0 0 0 0 0,0 1 1 0 0,0-1-1 0 0,0 1 0 0 0,0 0 0 0 0,0 0 1 0 0,0 0-1 0 0,0 0 0 0 0,0 0 0 0 0,0 1 0 0 0,0-1 1 0 0,0 1-1 0 0,0 0 0 0 0,0 0 0 0 0,0 0 1 0 0,0 0-1 0 0,1 0 0 0 0,-1 1 0 0 0,0-1 1 0 0,-1 2 2 0 0,1 0 0 0 0,-1 0-1 0 0,1 0 1 0 0,0 1-1 0 0,-1-1 1 0 0,1 1 0 0 0,1-1-1 0 0,-1 1 1 0 0,0 0-1 0 0,1 0 1 0 0,0 1 0 0 0,0-1-1 0 0,0 0 1 0 0,1 1 0 0 0,-1-1-1 0 0,1 2-1 0 0,-1 7 31 0 0,0 0-1 0 0,0 0 1 0 0,2 0-1 0 0,-1 0 1 0 0,2 0-1 0 0,0 0 1 0 0,0 0-1 0 0,1 0 1 0 0,1 0-1 0 0,0 0 1 0 0,1-1-1 0 0,0 1 1 0 0,1-1-1 0 0,0 0 1 0 0,1 0-1 0 0,1 0-30 0 0,-4-7-70 0 0,1 0 1 0 0,-1 0-1 0 0,1 0 0 0 0,0-1 1 0 0,0 1-1 0 0,1-1 0 0 0,-1 0 1 0 0,1 0-1 0 0,3 1 70 0 0,-5-3-185 0 0,-1 0 1 0 0,1-1 0 0 0,0 1-1 0 0,0-1 1 0 0,0 0 0 0 0,0 0-1 0 0,0 0 1 0 0,0 0-1 0 0,0-1 1 0 0,1 1 0 0 0,-1-1-1 0 0,0 1 1 0 0,0-1-1 0 0,0 0 1 0 0,0-1 0 0 0,1 1-1 0 0,-1-1 1 0 0,0 1 0 0 0,1-1 184 0 0,10-4-9021 0 0</inkml:trace>
  <inkml:trace contextRef="#ctx0" brushRef="#br0" timeOffset="2">880 616 23039 0 0,'0'0'528'0'0,"0"0"70"0"0,0 0 36 0 0,4 18 200 0 0,4 20 162 0 0,21 92 776 0 0,-24-97-1322 0 0,-1 0 1 0 0,-1 0-1 0 0,-2 0-450 0 0,0-13 630 0 0,0-16-3 0 0,0-14-197 0 0,3-65-336 0 0,2-22-124 0 0,-4 81 28 0 0,1-1-1 0 0,0 1 0 0 0,1 0 0 0 0,5-12 3 0 0,-7 25-10 0 0,0-1-1 0 0,0 1 0 0 0,0-1 1 0 0,0 1-1 0 0,0 0 0 0 0,0 0 1 0 0,1 0-1 0 0,0 0 0 0 0,0 0 0 0 0,2-1 11 0 0,-5 3 0 0 0,1 1-1 0 0,0-1 0 0 0,0 1 0 0 0,-1-1 0 0 0,1 1 0 0 0,0-1 0 0 0,0 1 1 0 0,0 0-1 0 0,-1 0 0 0 0,1-1 0 0 0,0 1 0 0 0,0 0 0 0 0,0 0 0 0 0,0 0 0 0 0,-1 0 1 0 0,1 0-1 0 0,0 0 0 0 0,0 0 0 0 0,0 0 0 0 0,0 0 1 0 0,0 1 0 0 0,0-1 1 0 0,0 1-1 0 0,0 0 1 0 0,0-1-1 0 0,0 1 0 0 0,0 0 1 0 0,-1 0-1 0 0,1-1 0 0 0,0 1 1 0 0,0 0-1 0 0,-1 0 0 0 0,1 0 1 0 0,-1 0-1 0 0,1 0 0 0 0,-1 0 1 0 0,1 0-1 0 0,-1 0 0 0 0,0 0 1 0 0,1 0-1 0 0,-1 1 0 0 0,6 19 60 0 0,-2 1 1 0 0,0-1-1 0 0,-2 1 0 0 0,0 9-60 0 0,-1-12-3 0 0,1 0-1 0 0,0 1 1 0 0,2-1-1 0 0,0 0 1 0 0,7 17 3 0 0,-10-33 0 0 0,0-1-1 0 0,0 0 1 0 0,0 1 0 0 0,0-1-1 0 0,0 0 1 0 0,1 0-1 0 0,-1 0 1 0 0,1 0 0 0 0,-1 0-1 0 0,1 0 1 0 0,0 0 0 0 0,0-1-1 0 0,0 1 1 0 0,0 0 0 0 0,0-1-1 0 0,1 1 1 0 0,-1-1 3 0 0,0-1 1 0 0,0 0-1 0 0,-1 1 0 0 0,1-1 0 0 0,0 0 0 0 0,0 0 0 0 0,0 0 0 0 0,-1 0 1 0 0,1 0-1 0 0,0 0 0 0 0,0 0 0 0 0,0-1 0 0 0,-1 1 0 0 0,1 0 1 0 0,0-1-1 0 0,0 0 0 0 0,-1 1 0 0 0,1-1 0 0 0,0 0 0 0 0,-1 0 0 0 0,1 0 1 0 0,-1 0-1 0 0,1-1-3 0 0,7-4-13 0 0,-1-1-1 0 0,0 0 1 0 0,0 0 0 0 0,-1-1 0 0 0,0 0 0 0 0,0 0 0 0 0,-1-1 0 0 0,0 0-1 0 0,0 0 1 0 0,1-4 13 0 0,-1 0-21 0 0,0 0-1 0 0,-1 0 1 0 0,-1-1-1 0 0,0 0 0 0 0,-1 0 1 0 0,0 0-1 0 0,0-8 22 0 0,-2 14-30 0 0,-1 0 1 0 0,0 1-1 0 0,0-1 0 0 0,-2-4 30 0 0,2 9-8 0 0,0 1 0 0 0,-1 0-1 0 0,1-1 1 0 0,-1 1-1 0 0,0 0 1 0 0,1-1-1 0 0,-1 1 1 0 0,0 0 0 0 0,-1 0-1 0 0,1 0 1 0 0,0 0-1 0 0,-1 0 1 0 0,1 0 0 0 0,-1 0-1 0 0,1 0 1 0 0,-2 0 8 0 0,2 1-6 0 0,1 1 0 0 0,-1 0 0 0 0,0-1 0 0 0,0 1 0 0 0,0 0 0 0 0,0-1 0 0 0,0 1 0 0 0,0 0 0 0 0,0 0 0 0 0,0 0 0 0 0,0 0-1 0 0,0 0 1 0 0,0 0 0 0 0,0 0 0 0 0,0 0 0 0 0,0 0 0 0 0,1 0 0 0 0,-1 1 0 0 0,0-1 0 0 0,0 0 0 0 0,0 1 0 0 0,0-1 0 0 0,0 0 0 0 0,0 1 0 0 0,1-1 0 0 0,-1 1 0 0 0,0 0 0 0 0,0-1 0 0 0,1 1 0 0 0,-1 0 0 0 0,0-1 0 0 0,1 1 0 0 0,-1 0 0 0 0,1 0 0 0 0,-1-1 0 0 0,0 1 6 0 0,-1 3-15 0 0,-1-1 1 0 0,1 1-1 0 0,0-1 0 0 0,0 1 0 0 0,0 0 0 0 0,0 0 1 0 0,0 3 14 0 0,-4 15 10 0 0,1 0 1 0 0,1 1 0 0 0,2 0 0 0 0,-1 17-11 0 0,3-31 10 0 0,0 1 1 0 0,0 0 0 0 0,1 0-1 0 0,1-1 1 0 0,0 1 0 0 0,0-1-1 0 0,0 1 1 0 0,1-1-1 0 0,1 0 1 0 0,0 0 0 0 0,0 0-1 0 0,2 3-10 0 0,-4-10-2 0 0,-1 0 0 0 0,1 0 0 0 0,-1 0 0 0 0,1 1 0 0 0,0-2 0 0 0,0 1 0 0 0,0 0 0 0 0,0 0 0 0 0,0-1 0 0 0,0 1 0 0 0,0-1 0 0 0,1 1 0 0 0,-1-1 0 0 0,0 0 0 0 0,1 0 0 0 0,-1 0 0 0 0,1 0 0 0 0,-1-1 0 0 0,1 1 0 0 0,0 0 0 0 0,0-1 2 0 0,1 0-113 0 0,-1 0 1 0 0,1-1 0 0 0,-1 1 0 0 0,1-1-1 0 0,-1 0 1 0 0,0 0 0 0 0,1 0 0 0 0,-1-1-1 0 0,0 1 1 0 0,0-1 0 0 0,0 1 0 0 0,0-1-1 0 0,0 0 1 0 0,0 0 0 0 0,2-3 112 0 0,6-5-2059 0 0,0 0 1 0 0,6-9 2058 0 0,-4 4-1882 0 0</inkml:trace>
  <inkml:trace contextRef="#ctx0" brushRef="#br0" timeOffset="3">1417 681 12440 0 0,'3'10'4373'0'0,"0"-1"1"0"0,0 1 0 0 0,0 7-4374 0 0,1 8 2205 0 0,7 29-177 0 0,-5-21-1458 0 0,7 17-570 0 0,-12-47 38 0 0,-1-1 12 0 0,1 1 1 0 0,0 0-1 0 0,0 0 1 0 0,0 0-1 0 0,0 0 1 0 0,1 0-1 0 0,-1-1 0 0 0,1 1 1 0 0,-1-1-1 0 0,1 1 1 0 0,0-1-1 0 0,1 1-50 0 0,-3-3 112 0 0,-1-22 39 0 0,-1 0 0 0 0,-2 0 0 0 0,0 0 0 0 0,-1-1-151 0 0,-1 1 137 0 0,2 0 0 0 0,1 0 0 0 0,0 0 0 0 0,2-2-137 0 0,1 16-127 0 0,0-1 1 0 0,1 1-1 0 0,1-1 0 0 0,-1 1 0 0 0,1-1 1 0 0,0 1-1 0 0,1 0 0 0 0,0 0 0 0 0,1 0 1 0 0,3-7 126 0 0,-3 9-146 0 0,-1 1 0 0 0,1-1 1 0 0,0 1-1 0 0,0 0 0 0 0,1 1 1 0 0,0-1-1 0 0,-1 1 0 0 0,2-1 1 0 0,-1 2-1 0 0,0-1 0 0 0,1 0 1 0 0,0 1-1 0 0,-1 0 0 0 0,4-1 146 0 0,-6 3-405 0 0,0 0-1 0 0,0 1 0 0 0,0-1 0 0 0,0 0 0 0 0,0 1 0 0 0,0 0 0 0 0,0 0 0 0 0,0 0 0 0 0,2 0 406 0 0,0 0-1105 0 0,13 2-7869 0 0</inkml:trace>
  <inkml:trace contextRef="#ctx0" brushRef="#br0" timeOffset="4">1825 746 9216 0 0,'0'0'706'0'0,"1"0"-898"0"0,0 0 9582 0 0,-1 0-8095 0 0,-1-1-1055 0 0,1-1-1 0 0,-1 1 0 0 0,0-1 0 0 0,1 1 1 0 0,-1-1-1 0 0,1 1 0 0 0,0 0 0 0 0,-1-1 1 0 0,1 0-1 0 0,0 1 0 0 0,0-1 0 0 0,0 1-239 0 0,-4-17 1329 0 0,2 14-1212 0 0,-1 0 0 0 0,0 0 1 0 0,0 0-1 0 0,0 0 0 0 0,0 0 0 0 0,-1 1 0 0 0,1-1 0 0 0,-1 1 0 0 0,0 0 0 0 0,0 0 0 0 0,0 0 1 0 0,0 1-1 0 0,-1 0 0 0 0,1-1 0 0 0,-1 2 0 0 0,1-1 0 0 0,-1 0 0 0 0,-1 1-117 0 0,3 0 5 0 0,0 0 0 0 0,1 1 0 0 0,-1 0 0 0 0,0 0 0 0 0,0 0 0 0 0,0 0 0 0 0,0 0 0 0 0,0 0 0 0 0,0 1 0 0 0,0-1 0 0 0,1 1 0 0 0,-1 0-1 0 0,0 0 1 0 0,0 0 0 0 0,1 0 0 0 0,-1 0 0 0 0,0 1 0 0 0,1-1 0 0 0,0 1 0 0 0,-1 0 0 0 0,1 0 0 0 0,0-1 0 0 0,0 2 0 0 0,0-1 0 0 0,0 0 0 0 0,0 0 0 0 0,0 1 0 0 0,1-1 0 0 0,-1 0 0 0 0,1 1 0 0 0,-1 0-5 0 0,-2 6 4 0 0,1 0 0 0 0,-1 0 1 0 0,1 0-1 0 0,1 1 0 0 0,0-1 1 0 0,0 1-1 0 0,1 0 0 0 0,-1 6-4 0 0,2-4 3 0 0,0 0 0 0 0,1 0 0 0 0,0 0 0 0 0,0 0 0 0 0,1 0 0 0 0,1-1 0 0 0,0 1 0 0 0,1-1-1 0 0,0 0 1 0 0,1 0 0 0 0,0 1-3 0 0,-4-10 10 0 0,0-1 1 0 0,-1 1-1 0 0,1-1 0 0 0,0 1 1 0 0,0-1-1 0 0,0 0 0 0 0,0 1 0 0 0,0-1 1 0 0,0 0-1 0 0,1 0 0 0 0,-1 0 0 0 0,0 0 1 0 0,1 0-1 0 0,-1 0 0 0 0,1 0 1 0 0,-1 0-1 0 0,1 0 0 0 0,-1-1 0 0 0,1 1 1 0 0,-1-1-1 0 0,1 1 0 0 0,0-1 0 0 0,0 0-10 0 0,0 0 36 0 0,0 0-1 0 0,0 0 0 0 0,0-1 1 0 0,0 1-1 0 0,1-1 0 0 0,-1 1 1 0 0,0-1-1 0 0,0 0 0 0 0,0 0 1 0 0,0 0-1 0 0,0 0 0 0 0,0 0 1 0 0,-1 0-1 0 0,1-1 0 0 0,1 0-35 0 0,5-6 144 0 0,0 0 1 0 0,0-1-1 0 0,-1 0 0 0 0,0 0 1 0 0,0-1-1 0 0,0-1-144 0 0,-1 1 63 0 0,-1-1 1 0 0,0 1-1 0 0,-1-1 0 0 0,0 0 0 0 0,0 0 0 0 0,-1 0 1 0 0,-1-1-1 0 0,0 1 0 0 0,0-1 0 0 0,-1-10-63 0 0,0 14 55 0 0,0 7-50 0 0,-1 0 1 0 0,0 1-1 0 0,0-1 1 0 0,1 0-1 0 0,-1 0 1 0 0,0 1-1 0 0,0-1 1 0 0,0 0-1 0 0,0 0 1 0 0,0 1-1 0 0,0-1 1 0 0,0 0-1 0 0,0 0 1 0 0,0 1-1 0 0,0-1 1 0 0,-1 0-1 0 0,1 0 1 0 0,0 1-1 0 0,-1-1 1 0 0,1 0-1 0 0,0 1 1 0 0,-1-1-1 0 0,1 0 0 0 0,0 1 1 0 0,-1-1-1 0 0,0 0-5 0 0,-2 27 59 0 0,3-12-99 0 0,0 0 0 0 0,1 0 0 0 0,0-1 0 0 0,1 1 0 0 0,1 0 0 0 0,2 5 40 0 0,-1 0-29 0 0,0 1 39 0 0,1 0 0 0 0,1 0 0 0 0,3 3-10 0 0,-4-12-1171 0 0,0 0 0 0 0,1 0 0 0 0,4 7 1171 0 0,-2-9-1732 0 0,0-3-248 0 0</inkml:trace>
  <inkml:trace contextRef="#ctx0" brushRef="#br0" timeOffset="5">1961 76 22375 0 0,'-16'-10'2243'0'0,"16"10"-2237"0"0,0 0 0 0 0,0 0 0 0 0,-1 0 1 0 0,1 0-1 0 0,0 0 0 0 0,0 0 0 0 0,-1 0 0 0 0,1 0 0 0 0,0 0 1 0 0,0 1-1 0 0,0-1 0 0 0,-1 0 0 0 0,1 0 0 0 0,0 0 1 0 0,0 0-1 0 0,0 0 0 0 0,-1 0 0 0 0,1 0 0 0 0,0 1 0 0 0,0-1 1 0 0,0 0-1 0 0,0 0 0 0 0,-1 0 0 0 0,1 0 0 0 0,0 1 0 0 0,0-1 1 0 0,0 0-1 0 0,0 0 0 0 0,0 0 0 0 0,0 1 0 0 0,0-1 1 0 0,0 0-1 0 0,-1 0 0 0 0,1 1 0 0 0,0-1 0 0 0,0 0 0 0 0,0 0 1 0 0,0 0-1 0 0,0 1 0 0 0,0-1 0 0 0,0 0-6 0 0,0 9 304 0 0,8 53 1007 0 0,26 221 1066 0 0,-10 58-2377 0 0,-22-274 63 0 0,-1 7-230 0 0,4 9 167 0 0,-4-77-161 0 0,0 4 93 0 0,0 1-1 0 0,1 0 0 0 0,1 1 69 0 0,-2-10-241 0 0,-1 0 0 0 0,1 0 0 0 0,0 0 0 0 0,-1 0 0 0 0,1 0 0 0 0,0 0 0 0 0,0 0 0 0 0,0-1 0 0 0,1 1 0 0 0,-1 0 0 0 0,0 0 0 0 0,1-1 0 0 0,-1 1 0 0 0,1-1 0 0 0,-1 1 0 0 0,1-1 0 0 0,0 0 0 0 0,1 1 241 0 0,5-1-6068 0 0,-1-4-1702 0 0</inkml:trace>
  <inkml:trace contextRef="#ctx0" brushRef="#br0" timeOffset="6">2107 139 21711 0 0,'-3'-7'310'0'0,"0"-2"350"0"0,1 0 0 0 0,-1 0 0 0 0,2 0 1 0 0,-1 0-1 0 0,1-3-660 0 0,12 34 2091 0 0,-2 15-1751 0 0,-1 0 0 0 0,-2 1 1 0 0,-1 0-1 0 0,-1 16-340 0 0,-1-14 97 0 0,11 289 411 0 0,-5-56-56 0 0,-8-269-494 0 0,3 37 19 0 0,-3-39-167 0 0,-1 1 0 0 0,1 0-1 0 0,0-1 1 0 0,-1 1 0 0 0,1-1 0 0 0,1 1 0 0 0,-1-1 0 0 0,0 1-1 0 0,0-1 1 0 0,1 0 0 0 0,0 1 0 0 0,-1-1 0 0 0,1 0 190 0 0,-1-2-108 0 0,-1 1 1 0 0,1-1 0 0 0,-1 0-1 0 0,0 0 1 0 0,1 0-1 0 0,-1 0 1 0 0,1 1-1 0 0,-1-1 1 0 0,0 0 0 0 0,1 0-1 0 0,-1 0 1 0 0,1 0-1 0 0,-1 0 1 0 0,1 0-1 0 0,-1 0 1 0 0,0 0 0 0 0,1 0-1 0 0,-1 0 1 0 0,1-1-1 0 0,-1 1 1 0 0,1 0-1 0 0,-1 0 1 0 0,0 0 0 0 0,1 0-1 0 0,-1-1 1 0 0,0 1-1 0 0,1 0 1 0 0,-1 0-1 0 0,0-1 1 0 0,1 1 0 0 0,-1 0-1 0 0,0-1 1 0 0,1 1-1 0 0,-1 0 1 0 0,0-1-1 0 0,0 1 1 0 0,1 0 0 0 0,-1-1-1 0 0,0 1 108 0 0,11-18-1880 0 0,-10 16 1622 0 0,9-21-1645 0 0</inkml:trace>
  <inkml:trace contextRef="#ctx0" brushRef="#br0" timeOffset="7">2277 687 13360 0 0,'0'0'612'0'0,"0"0"-15"0"0,0 0-61 0 0,0 0 1154 0 0,0 0 550 0 0,2 4 3041 0 0,2 8-4102 0 0,7 18-381 0 0,-1 1-1 0 0,-2 0 1 0 0,3 24-798 0 0,1 6 503 0 0,-9-53-570 0 0,-1 1 0 0 0,1-1-1 0 0,0 0 1 0 0,1-1 0 0 0,-1 1 0 0 0,2 1 67 0 0,-3-6-37 0 0,0-1 0 0 0,-1 1 1 0 0,1 0-1 0 0,0-1 0 0 0,1 1 1 0 0,-1-1-1 0 0,0 0 0 0 0,1 1 1 0 0,-1-1-1 0 0,1 0 0 0 0,0-1 1 0 0,-1 1-1 0 0,1 0 1 0 0,0-1-1 0 0,0 0 0 0 0,0 1 1 0 0,1-1 36 0 0,-2-1-151 0 0,0 0 1 0 0,-1 0 0 0 0,1 0 0 0 0,0 0-1 0 0,0 0 1 0 0,-1 0 0 0 0,1-1-1 0 0,0 1 1 0 0,-1-1 0 0 0,1 1 0 0 0,-1-1-1 0 0,1 0 1 0 0,0 0 0 0 0,-1 1 0 0 0,0-1-1 0 0,1 0 1 0 0,-1 0 0 0 0,1 0 0 0 0,-1-1-1 0 0,0 1 1 0 0,0 0 0 0 0,0 0 0 0 0,0-1-1 0 0,0 1 1 0 0,0-1 0 0 0,1 0 150 0 0,7-14-1627 0 0</inkml:trace>
  <inkml:trace contextRef="#ctx0" brushRef="#br0" timeOffset="8">2470 690 7368 0 0,'0'0'568'0'0,"-5"14"5625"0"0,4 1-1555 0 0,0 1-1 0 0,1 15-4637 0 0,4 12 2582 0 0,3 7-2582 0 0,2 26 853 0 0,-5-9 159 0 0,-2 1-1 0 0,-5 35-1011 0 0,1-74 328 0 0,-2 0 0 0 0,-1 0 0 0 0,-1-1 1 0 0,-1 1-1 0 0,-2-1 0 0 0,-1-1 0 0 0,-2 3-328 0 0,6-18 154 0 0,-1 0 0 0 0,0 0 0 0 0,-1 0 0 0 0,0-1 0 0 0,0-1 0 0 0,-2 1 0 0 0,-2 1-154 0 0,5-5 52 0 0,-1 0 1 0 0,0 0 0 0 0,0-1-1 0 0,-1-1 1 0 0,1 1-1 0 0,-1-1 1 0 0,-1-1 0 0 0,1 1-1 0 0,-1-2 1 0 0,0 1-53 0 0,6-3 63 0 0,1 0 0 0 0,-1 0 0 0 0,0-1 0 0 0,0 1 1 0 0,0-1-1 0 0,0 0 0 0 0,1 0 0 0 0,-1 0 0 0 0,0-1 0 0 0,0 1 0 0 0,0-1 0 0 0,-1 0-63 0 0,4 0-143 0 0,-1 0 0 0 0,0 1-1 0 0,1-1 1 0 0,-1 0 0 0 0,1 0 0 0 0,0 0-1 0 0,-1 0 1 0 0,1 0 0 0 0,0 0 0 0 0,-1 0-1 0 0,1 0 1 0 0,-1-2 143 0 0,1 2-726 0 0,0-1-1 0 0,0 1 1 0 0,1-1 0 0 0,-1 1 0 0 0,0-1-1 0 0,1 0 1 0 0,-1 0 0 0 0,1 1-1 0 0,-1-1 1 0 0,1 0 0 0 0,0 0 0 0 0,0 1-1 0 0,0-3 727 0 0,0-7-9623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1 22175 0 0,'-8'0'984'0'0,"5"0"200"0"0,0 2-952 0 0,0-1-232 0 0,0-1 0 0 0,-1 2 0 0 0,4-2 144 0 0,0 0-16 0 0,0 0-8 0 0,0 0 0 0 0,0 0-216 0 0,7 0-48 0 0,-1 0-8 0 0,1 1-9743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13 24767 0 0,'0'0'1096'0'0,"-3"0"224"0"0,0 0-1056 0 0,3 0-264 0 0,-1 0 0 0 0,1 0 0 0 0,0 0 256 0 0,0 0 0 0 0,-4-2 0 0 0,4 2 0 0 0,0 0-144 0 0,2-3-32 0 0,1 0-8 0 0,-2 0-7720 0 0,4 2-1551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 24191 0 0,'0'0'554'0'0,"0"0"74"0"0,0 0 38 0 0,0 0-84 0 0,10-7 476 0 0,17 0-186 0 0,1 2 0 0 0,2 1-872 0 0,-9 2-734 0 0,-1 1 0 0 0,1 1 0 0 0,4 1 733 0 0,-17 0-1828 0 0</inkml:trace>
  <inkml:trace contextRef="#ctx0" brushRef="#br0" timeOffset="1">76 90 23903 0 0,'-20'8'2830'0'0,"15"-6"-3030"0"0,5-2 218 0 0,0 0 1 0 0,0 0-1 0 0,0 0 1 0 0,0 0 0 0 0,0 1-1 0 0,0-1 1 0 0,-1 0-1 0 0,1 0 1 0 0,0 0 0 0 0,0 0-1 0 0,0 0 1 0 0,0 0-1 0 0,0 0 1 0 0,0 0 0 0 0,0 0-1 0 0,0 0 1 0 0,0 0-1 0 0,0 0 1 0 0,0 0 0 0 0,0 0-1 0 0,0 0 1 0 0,0 0-1 0 0,0 0 1 0 0,0 0 0 0 0,0 0-1 0 0,0 0 1 0 0,0 0-1 0 0,0 0 1 0 0,0 0 0 0 0,-1 1-1 0 0,1-1 1 0 0,0 0-1 0 0,0 0 1 0 0,0 0 0 0 0,0 0-1 0 0,0 0 1 0 0,0 0-1 0 0,0 0 1 0 0,0 0 0 0 0,0 0-1 0 0,0 0 1 0 0,0 0-1 0 0,0 0 1 0 0,1 0 0 0 0,-1 0-1 0 0,0 0 1 0 0,0 1-1 0 0,0-1 1 0 0,0 0 0 0 0,0 0-1 0 0,0 0 1 0 0,0 0-1 0 0,0 0 1 0 0,0 0 0 0 0,0 0-1 0 0,0 0 1 0 0,0 0-1 0 0,0 0 1 0 0,0 0 0 0 0,0 0-1 0 0,0 0 1 0 0,0 0-19 0 0,7 2 505 0 0,6 1-24 0 0,-3-3-399 0 0,0-1-1 0 0,-1 0 0 0 0,1 0 0 0 0,-1 0 0 0 0,1-1 0 0 0,0-1-81 0 0,18-5-2781 0 0,-6 2-3622 0 0,-4 1-2196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6 20071 0 0,'0'0'919'0'0,"0"0"-20"0"0,0 0-439 0 0,0 0 282 0 0,-3 18 3571 0 0,3 1-4030 0 0,0 1 0 0 0,2-1 0 0 0,0 1 0 0 0,1-1 0 0 0,1 0 0 0 0,1 0 0 0 0,0 0 0 0 0,3 1-283 0 0,-8-19-38 0 0,0 0-1 0 0,0-1 1 0 0,1 1-1 0 0,-1-1 0 0 0,0 1 1 0 0,1-1-1 0 0,-1 1 0 0 0,0-1 1 0 0,1 1-1 0 0,-1-1 1 0 0,1 1-1 0 0,-1-1 0 0 0,1 0 1 0 0,-1 1-1 0 0,1-1 0 0 0,-1 1 1 0 0,1-1-1 0 0,-1 0 39 0 0,1 0-80 0 0,-1 0-1 0 0,0 0 1 0 0,1 0 0 0 0,-1 0-1 0 0,0 0 1 0 0,1 0-1 0 0,-1 0 1 0 0,0 0 0 0 0,1-1-1 0 0,-1 1 1 0 0,0 0-1 0 0,0 0 1 0 0,1 0 0 0 0,-1 0-1 0 0,0-1 1 0 0,1 1-1 0 0,-1 0 1 0 0,0 0 0 0 0,0-1-1 0 0,0 1 1 0 0,1 0-1 0 0,-1 0 1 0 0,0-1 0 0 0,0 1-1 0 0,0 0 1 0 0,1-1 0 0 0,-1 1-1 0 0,0 0 1 0 0,0-1-1 0 0,0 1 1 0 0,0 0 0 0 0,0-1 80 0 0,2-4-1970 0 0</inkml:trace>
  <inkml:trace contextRef="#ctx0" brushRef="#br0" timeOffset="1">150 1 21167 0 0,'-8'8'2288'0'0,"6"-4"-2183"0"0,1-1-1 0 0,0 0 0 0 0,0 1 1 0 0,0-1-1 0 0,0 1 0 0 0,1 0 1 0 0,-1-1-1 0 0,1 1 0 0 0,0-1 1 0 0,0 1-1 0 0,1 0 1 0 0,-1-1-1 0 0,1 1 0 0 0,0 1-104 0 0,3 11 1185 0 0,0 0 0 0 0,6 10-1185 0 0,-1 3 598 0 0,7 28 742 0 0,6 46-1340 0 0,-17-70 459 0 0,-2 1-1 0 0,0 0 0 0 0,-3 28-458 0 0,-1-52 140 0 0,0 0 0 0 0,0 0 0 0 0,-1 0 0 0 0,-1 0 0 0 0,1 0 0 0 0,-1-1 0 0 0,-4 8-140 0 0,5-14 31 0 0,1 0-1 0 0,-1 0 1 0 0,1-1-1 0 0,-1 1 1 0 0,0-1 0 0 0,0 1-1 0 0,0-1 1 0 0,0 0-1 0 0,-1 0 1 0 0,1 0-1 0 0,-1 0 1 0 0,0 0-31 0 0,1 0 6 0 0,0-2 0 0 0,0 1 0 0 0,0 0 0 0 0,-1 0 1 0 0,1-1-1 0 0,0 1 0 0 0,0-1 0 0 0,0 0 0 0 0,-1 1 0 0 0,1-1 0 0 0,0 0 1 0 0,0 0-1 0 0,-1-1 0 0 0,1 1 0 0 0,0 0 0 0 0,0-1 0 0 0,-1 1 0 0 0,0-2-6 0 0,0 1-123 0 0,0 0-1 0 0,0 0 1 0 0,1-1 0 0 0,-1 1-1 0 0,0-1 1 0 0,1 0-1 0 0,-1 0 1 0 0,1 0-1 0 0,0 0 1 0 0,-1 0 0 0 0,1-1-1 0 0,0 1 1 0 0,1-1-1 0 0,-1 1 124 0 0,-14-26-8818 0 0,8 10-444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72 17303 0 0,'-7'-19'1880'0'0,"13"73"6728"0"0,-4 55-8636 0 0,-2-78 768 0 0,-2 358 277 0 0,-1-100-4727 0 0,3-283 866 0 0,2-3-5642 0 0</inkml:trace>
  <inkml:trace contextRef="#ctx0" brushRef="#br0" timeOffset="1">0 83 9216 0 0,'4'-27'2649'0'0,"-3"0"6113"0"0,-1 22-6831 0 0,0 5-866 0 0,0 0-237 0 0,0 0-105 0 0,0 0-19 0 0,-1 10 648 0 0,2 14-1104 0 0,2 0 0 0 0,1 0 0 0 0,1 0 0 0 0,6 18-248 0 0,-7-28 73 0 0,2 9-17 0 0,1 0-1 0 0,2 0 1 0 0,0 0-1 0 0,3 3-55 0 0,-7-18 30 0 0,-1 0-1 0 0,1 0 1 0 0,0 0-1 0 0,1-1 1 0 0,-1 0-1 0 0,2 0 1 0 0,-1 0-1 0 0,1-1 1 0 0,0 0-1 0 0,0 0 1 0 0,0-1-1 0 0,6 3-29 0 0,-11-7 14 0 0,-1 0-1 0 0,1-1 0 0 0,0 1 1 0 0,-1-1-1 0 0,1 1 1 0 0,0-1-1 0 0,-1 0 1 0 0,1 0-1 0 0,0 0 1 0 0,0 0-1 0 0,-1 0 1 0 0,1 0-1 0 0,0 0 1 0 0,-1-1-1 0 0,1 1 0 0 0,0-1 1 0 0,-1 1-1 0 0,1-1 1 0 0,0 0-1 0 0,-1 1 1 0 0,1-1-1 0 0,-1 0 1 0 0,1 0-1 0 0,-1 0 1 0 0,0 0-1 0 0,1 0 0 0 0,-1 0 1 0 0,0-1-1 0 0,0 1 1 0 0,0 0-1 0 0,1-1-13 0 0,4-7 80 0 0,1 1-1 0 0,-1-1 0 0 0,-1 0 0 0 0,4-7-79 0 0,-6 10 26 0 0,3-8 21 0 0,1-1 1 0 0,-2 1-1 0 0,0-1 0 0 0,-1 0 0 0 0,0-1 1 0 0,-1 1-1 0 0,-1-1 0 0 0,0-10-47 0 0,-1-9 74 0 0,-1 0 0 0 0,-2 0 0 0 0,-3-12-74 0 0,3 39 5 0 0,-1-10 167 0 0,-3 65 416 0 0,11 240 655 0 0,1 2-768 0 0,-6-244-605 0 0,-1 12-883 0 0,3 1 0 0 0,8 53 1013 0 0,-5-94-7451 0 0,-1-2-2480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08:59.4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199 462 11232 0 0,'-3'-12'1216'0'0,"3"10"-895"0"0,0 0 0 0 0,0 0 0 0 0,0 0 0 0 0,0 0 1 0 0,-1 0-1 0 0,1 0 0 0 0,0 0 0 0 0,-1 0 0 0 0,0 0 0 0 0,1 0 1 0 0,-1 0-1 0 0,0 0 0 0 0,0 1 0 0 0,0-1 0 0 0,0 0 1 0 0,0 0-1 0 0,-1 1 0 0 0,1-1 0 0 0,0 1 0 0 0,-1-1 1 0 0,0 1-1 0 0,1 0 0 0 0,-1-1 0 0 0,1 1 0 0 0,-2 0-321 0 0,1-1 234 0 0,0 1-1 0 0,-1-1 0 0 0,1 1 1 0 0,-1-1-1 0 0,1 1 1 0 0,-1 0-1 0 0,0 0 0 0 0,1 0 1 0 0,-1 1-1 0 0,0-1 0 0 0,0 1 1 0 0,1-1-1 0 0,-1 1 0 0 0,0 0 1 0 0,0 0-1 0 0,0 0 1 0 0,0 0-1 0 0,1 1 0 0 0,-2-1-233 0 0,-2 3 54 0 0,-1-1-1 0 0,1 1 1 0 0,-1 1 0 0 0,1-1-1 0 0,0 1 1 0 0,1 0-1 0 0,-1 0 1 0 0,1 1 0 0 0,-1 0-1 0 0,1-1 1 0 0,1 2 0 0 0,-1-1-1 0 0,-1 3-53 0 0,1-1 69 0 0,0 0 0 0 0,1 1 0 0 0,0-1 0 0 0,1 1 0 0 0,-1 0 0 0 0,1 0 0 0 0,1 0 0 0 0,0 0 0 0 0,0 0 0 0 0,0 1 0 0 0,1 0-69 0 0,1-5 16 0 0,0 0 0 0 0,0 0 0 0 0,1 0 0 0 0,-1 0 0 0 0,1 0 0 0 0,0 0 0 0 0,0 0 0 0 0,1 0 0 0 0,-1 0 0 0 0,1 0 0 0 0,0 0 0 0 0,0-1 0 0 0,0 1 0 0 0,0-1 0 0 0,1 1 0 0 0,-1-1 0 0 0,1 0 0 0 0,0 0-1 0 0,0 0 1 0 0,0-1 0 0 0,0 1 0 0 0,1-1 0 0 0,-1 1 0 0 0,1-1 0 0 0,-1 0 0 0 0,1 0 0 0 0,0-1 0 0 0,0 1 0 0 0,0-1 0 0 0,0 0 0 0 0,0 0 0 0 0,0 0 0 0 0,0 0 0 0 0,0-1 0 0 0,0 0 0 0 0,3 0-16 0 0,0 0 42 0 0,0-1 1 0 0,-1 0 0 0 0,1 0-1 0 0,-1-1 1 0 0,1 0 0 0 0,-1 0-1 0 0,0-1 1 0 0,0 1-1 0 0,0-1 1 0 0,0-1 0 0 0,-1 1-1 0 0,1-1 1 0 0,-1 0-1 0 0,0 0 1 0 0,0-1 0 0 0,0 1-1 0 0,0-1 1 0 0,-1 0-1 0 0,0 0 1 0 0,0-1 0 0 0,0 1-1 0 0,-1-1 1 0 0,0 0 0 0 0,0 0-1 0 0,2-6-42 0 0,-1 3 400 0 0,-4 14-140 0 0,0 14-236 0 0,2-12-28 0 0,1 1-1 0 0,-1-1 1 0 0,1 0-1 0 0,1 0 1 0 0,0-1-1 0 0,-1 1 1 0 0,2-1-1 0 0,-1 1 1 0 0,1-1-1 0 0,1 0 5 0 0,-4-3 12 0 0,0-1-1 0 0,1 0 1 0 0,-1 0 0 0 0,1 0-1 0 0,-1 0 1 0 0,1-1-1 0 0,0 1 1 0 0,0-1-1 0 0,0 1 1 0 0,0-1-1 0 0,0 0 1 0 0,0 0 0 0 0,0-1-1 0 0,0 1 1 0 0,0 0-1 0 0,0-1 1 0 0,0 0-1 0 0,1 0 1 0 0,-1 0-1 0 0,0 0 1 0 0,0 0-1 0 0,0-1 1 0 0,0 1 0 0 0,0-1-1 0 0,3-1-11 0 0,-2 1 40 0 0,-1 0 0 0 0,1-1 0 0 0,-1 0 0 0 0,1 0 0 0 0,-1 0 0 0 0,0 0 0 0 0,1 0 0 0 0,-1-1 0 0 0,-1 1 0 0 0,1-1 0 0 0,0 0 0 0 0,0 0 0 0 0,-1 0 0 0 0,0 0 0 0 0,0 0 0 0 0,0-1 0 0 0,0 1 0 0 0,0 0 0 0 0,0-1 0 0 0,-1 0 0 0 0,0 1 0 0 0,0-1 0 0 0,0 0 0 0 0,0 0 0 0 0,0 0 0 0 0,-1-2-40 0 0,0 0 24 0 0,-1 1-1 0 0,0 0 1 0 0,0 0 0 0 0,-1 0-1 0 0,1 0 1 0 0,-1 0 0 0 0,0 0-1 0 0,-1 1 1 0 0,1-1 0 0 0,-2-2-24 0 0,-2-3 11 0 0,0-2-139 0 0,0 1 0 0 0,-1 0 0 0 0,0 1 0 0 0,-5-5 128 0 0,10 11-39 0 0,-1 1-1 0 0,0 0 1 0 0,0 0-1 0 0,0 0 1 0 0,0 1-1 0 0,-1-1 1 0 0,1 1-1 0 0,-1 0 1 0 0,1 0-1 0 0,-1 0 1 0 0,0 0 0 0 0,0 1-1 0 0,0-1 1 0 0,0 1-1 0 0,-2-1 40 0 0,4 2-31 0 0,-1 0 0 0 0,1 0-1 0 0,0 1 1 0 0,0-1 0 0 0,0 0-1 0 0,0 1 1 0 0,0-1 0 0 0,0 1-1 0 0,0 0 1 0 0,0 0 0 0 0,0 0 0 0 0,0 0-1 0 0,0 0 1 0 0,0 0 0 0 0,0 0-1 0 0,1 1 1 0 0,-1-1 0 0 0,0 0 31 0 0,-5 6-172 0 0,0 0 1 0 0,1 1-1 0 0,-3 3 172 0 0,1-2-173 0 0,5-4 79 0 0,-1 0-1 0 0,1 0 1 0 0,0 1-1 0 0,0-1 1 0 0,0 1-1 0 0,1 0 1 0 0,0 0-1 0 0,0 0 1 0 0,0 0-1 0 0,1 0 1 0 0,0 3 94 0 0,0-6-218 0 0,1-1 0 0 0,0 1 0 0 0,0 0 0 0 0,0 0 0 0 0,1 0 1 0 0,-1-1-1 0 0,0 1 0 0 0,1 0 0 0 0,0-1 0 0 0,0 1 0 0 0,0 0 0 0 0,0 1 218 0 0,0-3-466 0 0,1 1 1 0 0,-1 0-1 0 0,0-1 0 0 0,0 1 0 0 0,1-1 0 0 0,-1 1 0 0 0,1-1 0 0 0,-1 0 1 0 0,1 0-1 0 0,0 1 0 0 0,-1-1 0 0 0,1 0 0 0 0,0 0 0 0 0,0-1 0 0 0,0 1 1 0 0,0 0-1 0 0,-1-1 0 0 0,3 1 466 0 0,8 0-6837 0 0</inkml:trace>
  <inkml:trace contextRef="#ctx0" brushRef="#br0" timeOffset="675.876">463 429 11520 0 0,'9'-23'1275'0'0,"-7"13"3988"0"0,-2 10-3464 0 0,0 0-463 0 0,0 0-206 0 0,0 0-39 0 0,0 0-106 0 0,3 8-3 0 0,1 2-882 0 0,0 1 0 0 0,0 0 1 0 0,-1 0-1 0 0,-1 0 0 0 0,0 0 1 0 0,0 1-1 0 0,-1-1 0 0 0,0 3-100 0 0,9 60 0 0 0,-8-57 176 0 0,0-1 0 0 0,-1 10-176 0 0,-1-25 130 0 0,0-1 4 0 0,0 0 10 0 0,0 0 34 0 0,7-29 653 0 0,-5 18-759 0 0,0 0 1 0 0,1 0-1 0 0,0 0 1 0 0,5-7-73 0 0,-4 6 19 0 0,1-1 1 0 0,-2 1-1 0 0,1-5-19 0 0,-2 9-2 0 0,0 0 1 0 0,0 0-1 0 0,0 0 1 0 0,1 1-1 0 0,0-1 1 0 0,1 1-1 0 0,0-1 1 0 0,0 1-1 0 0,0 1 0 0 0,2-2 2 0 0,-6 7-2 0 0,1 1-1 0 0,-1-1 0 0 0,1 1 0 0 0,-1-1 0 0 0,0 1 0 0 0,1-1 0 0 0,-1 1 0 0 0,1 0 0 0 0,0-1 0 0 0,-1 1 1 0 0,1 0-1 0 0,-1-1 0 0 0,1 1 0 0 0,-1 0 0 0 0,1 0 0 0 0,0 0 0 0 0,0 0 3 0 0,-1 0 0 0 0,0 0-1 0 0,1 0 1 0 0,-1 0 0 0 0,0 0-1 0 0,1 0 1 0 0,-1 0 0 0 0,0 0-1 0 0,1 0 1 0 0,-1 1 0 0 0,0-1-1 0 0,0 0 1 0 0,1 0 0 0 0,-1 0-1 0 0,0 1 1 0 0,0-1 0 0 0,1 0-1 0 0,-1 0 1 0 0,0 1 0 0 0,0-1-1 0 0,1 0 1 0 0,-1 0 0 0 0,0 1 0 0 0,5 17-31 0 0,-4-17 5 0 0,6 43 12 0 0,-4-20 16 0 0,6 20-2 0 0,-7-39 7 0 0,-1-1-1 0 0,1 1 1 0 0,0-1 0 0 0,1 0-1 0 0,-1 0 1 0 0,1 0 0 0 0,-1 0-1 0 0,1 0 1 0 0,0 0 0 0 0,2 1-7 0 0,-4-4 3 0 0,0 0 0 0 0,1 0 0 0 0,-1 1 0 0 0,0-1 0 0 0,1 0 0 0 0,-1 0-1 0 0,1 0 1 0 0,-1 0 0 0 0,1-1 0 0 0,-1 1 0 0 0,1 0 0 0 0,0-1 0 0 0,0 1 0 0 0,-1-1 0 0 0,1 1 0 0 0,0-1 0 0 0,0 0 0 0 0,-1 0 0 0 0,1 1 0 0 0,0-1 0 0 0,0-1 0 0 0,-1 1 0 0 0,1 0 0 0 0,0 0 0 0 0,0-1 0 0 0,-1 1 0 0 0,1-1-1 0 0,0 1-2 0 0,3-4 25 0 0,0 1-1 0 0,0-1 1 0 0,0 0-1 0 0,0 0 1 0 0,-1 0-1 0 0,1-1 1 0 0,-1 1-1 0 0,-1-1 1 0 0,1 0-1 0 0,0-1 1 0 0,-1 1-1 0 0,0 0 1 0 0,-1-1-1 0 0,1 0 1 0 0,-1 1-1 0 0,1-4-24 0 0,0-4 8 0 0,0 3 1 0 0,0 0 0 0 0,-1 0 1 0 0,0-1-1 0 0,-1 1 0 0 0,0-1 0 0 0,-1 0-9 0 0,1 27-79 0 0,1 0 0 0 0,1 1 1 0 0,0-1-1 0 0,1 0 0 0 0,5 9 79 0 0,-2-1-61 0 0,-1 0 0 0 0,0 3 61 0 0,-5-17 9 0 0,4 19-18 0 0,-1 0 0 0 0,-1 20 9 0 0,-3-39 40 0 0,-1-1 0 0 0,1 1 0 0 0,-2-1 0 0 0,1 1 0 0 0,-2-1 1 0 0,1 1-1 0 0,-1-1 0 0 0,0 0 0 0 0,-1 0 0 0 0,-1 0-40 0 0,3-3 68 0 0,-1-1-1 0 0,0 0 1 0 0,0-1-1 0 0,-1 1 1 0 0,1-1-1 0 0,-1 1 0 0 0,0-1 1 0 0,0 0-1 0 0,0-1 1 0 0,-4 3-68 0 0,6-4 39 0 0,-1-1 1 0 0,0 1-1 0 0,0-1 0 0 0,0 1 1 0 0,0-1-1 0 0,-1 0 1 0 0,1 0-1 0 0,0-1 0 0 0,0 1 1 0 0,-1-1-1 0 0,1 1 1 0 0,0-1-1 0 0,-1 0 0 0 0,1 0 1 0 0,0-1-1 0 0,0 1 1 0 0,-1-1-1 0 0,-2 0-39 0 0,2 0 18 0 0,0-1 0 0 0,0 1 0 0 0,0-1-1 0 0,0 1 1 0 0,0-1 0 0 0,1 0 0 0 0,-1-1 0 0 0,0 1 0 0 0,0-1-18 0 0,2 1-256 0 0,1 1 1 0 0,-1-1 0 0 0,0 0 0 0 0,1 0 0 0 0,-1 0 0 0 0,1 0 0 0 0,0 0 0 0 0,0 0 0 0 0,-1 0-1 0 0,1 0 1 0 0,1 0 0 0 0,-1-1 0 0 0,0 1 0 0 0,1 0 0 0 0,-1-1 0 0 0,0-1 255 0 0,0-7-6531 0 0,0-2-1912 0 0</inkml:trace>
  <inkml:trace contextRef="#ctx0" brushRef="#br0" timeOffset="1032.464">772 276 21911 0 0,'0'0'67'0'0,"0"-1"0"0"0,-1 1 0 0 0,1 0 0 0 0,-1 0 0 0 0,1 0 0 0 0,-1 0 0 0 0,1-1 0 0 0,-1 1 0 0 0,1 0 0 0 0,-1-1 0 0 0,1 1 0 0 0,0 0 0 0 0,-1-1 0 0 0,1 1 0 0 0,0 0 0 0 0,-1-1 0 0 0,1 1 0 0 0,0-1 0 0 0,0 1 0 0 0,-1 0 0 0 0,1-1 0 0 0,0 1 0 0 0,0-1 0 0 0,0 1 0 0 0,-1-1 0 0 0,1 1-1 0 0,0-1 1 0 0,0 1 0 0 0,0-1 0 0 0,0 1 0 0 0,0-1-67 0 0,0 0 69 0 0,0 1-1 0 0,0-1 1 0 0,-1 0-1 0 0,1 0 1 0 0,0 0-1 0 0,0 0 1 0 0,1 0-1 0 0,-1 0 1 0 0,0 1-1 0 0,0-1 0 0 0,0 0 1 0 0,0 0-1 0 0,1 0 1 0 0,-1 1-1 0 0,0-1 1 0 0,1 0-1 0 0,0 0-68 0 0,-1 0 450 0 0,6-1 4 0 0,0 1-472 0 0,-5 1-183 0 0,0 1 0 0 0,-1-1 1 0 0,1 1-1 0 0,0-1 0 0 0,0 1 0 0 0,0-1 1 0 0,-1 1-1 0 0,1 0 0 0 0,0-1 1 0 0,-1 1-1 0 0,1 0 0 0 0,-1 0 1 0 0,1-1-1 0 0,-1 1 0 0 0,1 0 1 0 0,-1 0-1 0 0,1 0 0 0 0,-1 0 1 0 0,0 0-1 0 0,1 0 201 0 0,0 1-1280 0 0,1 4-6407 0 0</inkml:trace>
  <inkml:trace contextRef="#ctx0" brushRef="#br0" timeOffset="1361.616">890 361 12440 0 0,'-1'0'204'0'0,"0"1"1"0"0,1-1 0 0 0,-1 0-1 0 0,0 1 1 0 0,0-1 0 0 0,0 1 0 0 0,0-1-1 0 0,1 1 1 0 0,-1-1 0 0 0,0 1-1 0 0,1-1 1 0 0,-1 1 0 0 0,0 0-1 0 0,1-1 1 0 0,-1 1 0 0 0,1 0 0 0 0,-1 0-1 0 0,1-1 1 0 0,-1 1 0 0 0,1 0-1 0 0,0 0 1 0 0,-1 0 0 0 0,1 0-1 0 0,0 0 1 0 0,0-1 0 0 0,-1 1 0 0 0,1 0-1 0 0,0 0-204 0 0,-3 27 3456 0 0,3-20-3256 0 0,1 1 0 0 0,-1-1-1 0 0,2 1 1 0 0,-1-1 0 0 0,1 0-1 0 0,1 0 1 0 0,0 0-1 0 0,0 0 1 0 0,0 0 0 0 0,1 0-1 0 0,0-1 1 0 0,0 0 0 0 0,1 1-1 0 0,0-2 1 0 0,5 6-200 0 0,-8-10 52 0 0,-1 0 0 0 0,1 0 1 0 0,0 0-1 0 0,0-1 0 0 0,0 1 1 0 0,0-1-1 0 0,0 1 0 0 0,0-1 0 0 0,1 0 1 0 0,-1 0-1 0 0,0 0 0 0 0,1 0 0 0 0,-1 0 1 0 0,0-1-1 0 0,1 1 0 0 0,-1-1 1 0 0,1 0-1 0 0,-1 1 0 0 0,1-1 0 0 0,-1 0 1 0 0,1 0-1 0 0,-1-1 0 0 0,1 1 0 0 0,-1 0 1 0 0,1-1-1 0 0,-1 0 0 0 0,1 1 0 0 0,-1-1 1 0 0,0 0-1 0 0,1 0 0 0 0,-1 0 1 0 0,0-1-1 0 0,0 1 0 0 0,0-1 0 0 0,0 1 1 0 0,0-1-1 0 0,0 1 0 0 0,0-1 0 0 0,-1 0 1 0 0,1 0-1 0 0,0 0 0 0 0,-1 0 1 0 0,0 0-1 0 0,1 0 0 0 0,-1-1 0 0 0,0 1 1 0 0,0 0-1 0 0,0-1 0 0 0,-1 1-52 0 0,5-8 47 0 0,-2 1 0 0 0,1-1 1 0 0,-1 0-1 0 0,-1 0 0 0 0,1 0 0 0 0,-2 0 0 0 0,0 0 0 0 0,0-1 0 0 0,0-6-47 0 0,-2 16 68 0 0,1-1-1 0 0,0 0 1 0 0,0 1 0 0 0,-1-1-1 0 0,1 1 1 0 0,-1-1-1 0 0,0 1 1 0 0,1-1 0 0 0,-1 1-1 0 0,0-2-67 0 0,1 3 8 0 0,0 0 0 0 0,0 0 0 0 0,0 0 0 0 0,-1 0 0 0 0,1 0-1 0 0,0 0 1 0 0,0 0 0 0 0,0 0 0 0 0,0 0 0 0 0,0 0 0 0 0,0 0 0 0 0,0 0 0 0 0,0 0-1 0 0,0 0 1 0 0,0 0 0 0 0,0 0 0 0 0,0 0 0 0 0,0 0 0 0 0,-1 0 0 0 0,1 0 0 0 0,0 0-1 0 0,0 0 1 0 0,0 0 0 0 0,0 0 0 0 0,0 0 0 0 0,0 0 0 0 0,0 0 0 0 0,0 0 0 0 0,0 0-1 0 0,0 0 1 0 0,0 0 0 0 0,0 0 0 0 0,0 0 0 0 0,-1 0 0 0 0,1 0 0 0 0,0 0 0 0 0,0 0-1 0 0,0 0 1 0 0,0 0 0 0 0,0 0 0 0 0,0 0 0 0 0,0 0 0 0 0,0 0 0 0 0,0 0 0 0 0,0 0-1 0 0,0 0 1 0 0,0 0 0 0 0,0 1 0 0 0,0-1 0 0 0,0 0 0 0 0,0 0 0 0 0,0 0 0 0 0,0 0-1 0 0,0 0 1 0 0,0 0 0 0 0,0 0 0 0 0,0 0-8 0 0,-2 12 203 0 0,2 6-203 0 0,1 1 0 0 0,1-1 0 0 0,0 0 0 0 0,1 0 0 0 0,5 14 0 0 0,-5-23-42 0 0,1 0 0 0 0,0 0 0 0 0,0-1 0 0 0,3 4 42 0 0,-5-10-456 0 0,0 1 0 0 0,0-1 0 0 0,1 1 0 0 0,-1-1 0 0 0,1 0 0 0 0,1 2 456 0 0,-3-4-1424 0 0</inkml:trace>
  <inkml:trace contextRef="#ctx0" brushRef="#br0" timeOffset="1362.616">1233 500 20271 0 0,'0'0'896'0'0</inkml:trace>
  <inkml:trace contextRef="#ctx0" brushRef="#br0" timeOffset="2416.231">1250 477 5984 0 0,'0'0'464'0'0,"0"0"-12"0"0,0 0 1088 0 0,0 0 510 0 0,0 0 102 0 0,0 0-145 0 0,2-16 4499 0 0,-2 9-6066 0 0,-1 1 0 0 0,1-1 0 0 0,-1 1-1 0 0,-1-1 1 0 0,1 1 0 0 0,-1 0 0 0 0,0-1-1 0 0,-1 1 1 0 0,1 0 0 0 0,-1 0 0 0 0,0 1 0 0 0,-3-4-440 0 0,5 7 11 0 0,0 1 1 0 0,-1-1-1 0 0,1 1 1 0 0,-1-1 0 0 0,1 1-1 0 0,-1 0 1 0 0,1 0-1 0 0,-1 0 1 0 0,0 0 0 0 0,0 0-1 0 0,1 0 1 0 0,-1 0-1 0 0,0 1 1 0 0,0-1 0 0 0,0 1-1 0 0,0-1 1 0 0,0 1-1 0 0,0 0 1 0 0,0 0 0 0 0,0-1-1 0 0,0 1 1 0 0,0 1-1 0 0,0-1 1 0 0,0 0 0 0 0,0 0-1 0 0,1 1 1 0 0,-1-1 0 0 0,0 1-1 0 0,0 0 1 0 0,0-1-1 0 0,-1 2-11 0 0,0-1-19 0 0,0 1-1 0 0,0 0 0 0 0,0 0 1 0 0,1 0-1 0 0,-1 1 0 0 0,0-1 1 0 0,1 1-1 0 0,-1-1 0 0 0,1 1 1 0 0,0 0-1 0 0,0-1 0 0 0,0 1 1 0 0,0 1-1 0 0,1-1 0 0 0,-1 0 1 0 0,1 0-1 0 0,0 1 20 0 0,0 1 0 0 0,0 0-1 0 0,0 0 1 0 0,1-1 0 0 0,0 1-1 0 0,0 0 1 0 0,0 0 0 0 0,1-1-1 0 0,0 1 1 0 0,0 0 0 0 0,0-1-1 0 0,0 1 1 0 0,1 0 0 0 0,-1-1-1 0 0,1 0 1 0 0,0 1 0 0 0,1-1-1 0 0,-1 0 1 0 0,1 0 0 0 0,0 0-1 0 0,0-1 1 0 0,0 1 0 0 0,0-1-1 0 0,1 1 1 0 0,-1-1 0 0 0,1 0-1 0 0,0 0 1 0 0,0-1 0 0 0,0 1-1 0 0,0-1 1 0 0,0 0 0 0 0,1 0-1 0 0,4 1 1 0 0,-8-2 10 0 0,1-1 0 0 0,-1 0 0 0 0,1 1 0 0 0,-1-1 0 0 0,1 0 0 0 0,-1 0 0 0 0,1 0 0 0 0,-1 0 0 0 0,1 0 0 0 0,-1 0 0 0 0,1-1-1 0 0,-1 1 1 0 0,1 0 0 0 0,-1-1 0 0 0,1 1 0 0 0,-1-1 0 0 0,1 0 0 0 0,-1 1 0 0 0,0-1 0 0 0,2-1-10 0 0,-1 0 38 0 0,0 1-1 0 0,-1-1 1 0 0,1 0-1 0 0,-1 0 1 0 0,1 0-1 0 0,-1 0 1 0 0,0 0 0 0 0,0 0-1 0 0,1-1 1 0 0,-1 1-1 0 0,-1 0 1 0 0,2-2-38 0 0,-1-2 78 0 0,0 1 1 0 0,1-1-1 0 0,-2 0 0 0 0,1 0 1 0 0,-1 0-1 0 0,0 0 0 0 0,0-1 1 0 0,0 1-1 0 0,-1 0 1 0 0,0-1-79 0 0,-1 2 353 0 0,0 5-141 0 0,-2 11-84 0 0,1 19-159 0 0,8 19-32 0 0,6 25 63 0 0,-2-24 304 0 0,-2 20-304 0 0,-6-52 205 0 0,0 0 0 0 0,-2 1 0 0 0,-2 13-205 0 0,2-25 68 0 0,0 1 0 0 0,-1-1 0 0 0,0 1 0 0 0,0-1 1 0 0,-1 0-1 0 0,0 0 0 0 0,0 0 0 0 0,0 0 0 0 0,-1-1 0 0 0,-3 4-68 0 0,6-8 27 0 0,0-1 0 0 0,-1 1 0 0 0,1-1 0 0 0,-1 0 0 0 0,1 1 0 0 0,-1-1 0 0 0,1 0 0 0 0,-1 0 0 0 0,0 0 0 0 0,0 0 0 0 0,0 0 0 0 0,0 0 0 0 0,0-1 0 0 0,1 1 0 0 0,-1-1 0 0 0,0 1 0 0 0,0-1 0 0 0,-1 0 0 0 0,1 1 0 0 0,0-1 0 0 0,0 0 0 0 0,0 0 0 0 0,0-1 0 0 0,0 1 0 0 0,0 0 1 0 0,0-1-1 0 0,0 1 0 0 0,0-1 0 0 0,0 0 0 0 0,1 0 0 0 0,-1 1 0 0 0,-1-2-27 0 0,-2 0-42 0 0,1-1 1 0 0,0 1 0 0 0,1-1 0 0 0,-1 0 0 0 0,0 0 0 0 0,1 0-1 0 0,-1 0 1 0 0,1-1 0 0 0,0 1 0 0 0,0-1 0 0 0,1 0 0 0 0,-1 0 0 0 0,1 0-1 0 0,0 0 42 0 0,0 0-287 0 0,0 1-1 0 0,1-1 1 0 0,-1 0 0 0 0,1 0-1 0 0,0 0 1 0 0,1 0-1 0 0,-1 0 1 0 0,1 0-1 0 0,-1-1 1 0 0,1 1-1 0 0,1 0 1 0 0,-1 0-1 0 0,0 0 1 0 0,1 0-1 0 0,0 0 1 0 0,0 0-1 0 0,0 0 1 0 0,2-3 287 0 0,1-6-1651 0 0</inkml:trace>
  <inkml:trace contextRef="#ctx0" brushRef="#br0" timeOffset="2900.571">1497 492 18631 0 0,'-3'-15'1866'0'0,"2"9"-1537"0"0,1 0 1 0 0,0 0-1 0 0,0 0 1 0 0,0 0-1 0 0,1 1 1 0 0,-1-1-1 0 0,2-1-329 0 0,-1 2 260 0 0,0 1-1 0 0,-1-1 0 0 0,1 1 1 0 0,-1-1-1 0 0,0 0 1 0 0,0 1-1 0 0,0-1 0 0 0,-1 1 1 0 0,1-1-1 0 0,-1 1 0 0 0,0-1 1 0 0,-1 1-1 0 0,0-3-259 0 0,2 6 3 0 0,-1 0 0 0 0,1 1 0 0 0,-1-1 0 0 0,1 0 0 0 0,-1 0-1 0 0,0 0 1 0 0,1 0 0 0 0,-1 1 0 0 0,0-1 0 0 0,1 0 0 0 0,-1 1 0 0 0,0-1 0 0 0,0 1 0 0 0,0-1-1 0 0,1 1 1 0 0,-1-1 0 0 0,0 1 0 0 0,0-1 0 0 0,0 1 0 0 0,0 0 0 0 0,0-1 0 0 0,0 1-1 0 0,-1 0-2 0 0,0 0 13 0 0,0 0-1 0 0,0 0 0 0 0,1 1 0 0 0,-1-1 0 0 0,0 0 0 0 0,0 1 0 0 0,0-1 1 0 0,0 1-1 0 0,1 0 0 0 0,-1 0 0 0 0,0 0 0 0 0,0 0-12 0 0,-4 3 36 0 0,0 0-1 0 0,0 0 0 0 0,1 1 1 0 0,-1 0-1 0 0,1 0 0 0 0,-1 2-35 0 0,0 1 19 0 0,0 0 0 0 0,1 0-1 0 0,0 1 1 0 0,0-1 0 0 0,1 1-1 0 0,0 0-18 0 0,2-4 9 0 0,0-1-1 0 0,1 1 1 0 0,-1-1 0 0 0,1 1-1 0 0,0-1 1 0 0,1 1-1 0 0,-1 0 1 0 0,1 0 0 0 0,0-1-1 0 0,0 1 1 0 0,0 0 0 0 0,1-1-1 0 0,-1 3-8 0 0,1-6 6 0 0,-1 0 0 0 0,1 1 0 0 0,0-1 0 0 0,-1 1 0 0 0,1-1 0 0 0,0 0 0 0 0,0 0 0 0 0,-1 1 0 0 0,1-1 0 0 0,0 0 0 0 0,0 0 0 0 0,1 0 0 0 0,-1 0 0 0 0,0 0 0 0 0,0 0 0 0 0,0 0 0 0 0,1-1 0 0 0,-1 1 0 0 0,0 0 0 0 0,1-1 0 0 0,-1 1 0 0 0,1-1 0 0 0,-1 1 0 0 0,0-1 0 0 0,1 0 0 0 0,1 1-6 0 0,-1-1 11 0 0,1 0-1 0 0,-1 0 0 0 0,1 0 1 0 0,-1 0-1 0 0,1 0 1 0 0,-1-1-1 0 0,1 1 0 0 0,-1-1 1 0 0,1 1-1 0 0,-1-1 1 0 0,1 0-1 0 0,-1 0 0 0 0,0 0 1 0 0,0 0-1 0 0,2-2-10 0 0,0 1 42 0 0,0-1-1 0 0,0-1 0 0 0,-1 1 1 0 0,1-1-1 0 0,-1 1 1 0 0,1-1-1 0 0,-1 0 1 0 0,-1 0-1 0 0,1 0 1 0 0,0-1-1 0 0,-1 1 0 0 0,0-1 1 0 0,0 1-1 0 0,0-1 1 0 0,-1 0-1 0 0,0 0 1 0 0,1 1-1 0 0,-2-1 0 0 0,1 0 1 0 0,-1 0-1 0 0,1 0 1 0 0,-1 0-1 0 0,-1 0 1 0 0,1 0-1 0 0,-1 0 0 0 0,0-5-41 0 0,0 7-21 0 0,1 2-148 0 0,-8 10-600 0 0,7-2 758 0 0,1 0 0 0 0,0 0 0 0 0,0 1 0 0 0,1-1 0 0 0,-1 0 0 0 0,2 0 0 0 0,-1 0 1 0 0,1 0-1 0 0,2 6 11 0 0,1 5-105 0 0,0 0 25 0 0,-3-7 73 0 0,0 0-1 0 0,1 0 1 0 0,1-1 0 0 0,-1 1-1 0 0,2-1 1 0 0,-1 0 0 0 0,2 0-1 0 0,0 2 8 0 0,-5-12-90 0 0,-1 1 0 0 0,1 0-1 0 0,-1-1 1 0 0,1 1 0 0 0,-1 0-1 0 0,1-1 1 0 0,-1 1 0 0 0,1-1 0 0 0,0 1-1 0 0,-1-1 1 0 0,1 1 0 0 0,0-1-1 0 0,0 1 1 0 0,-1-1 0 0 0,1 0 0 0 0,0 1-1 0 0,0-1 1 0 0,0 0 0 0 0,-1 0-1 0 0,1 1 1 0 0,0-1 0 0 0,0 0 0 0 0,0 0-1 0 0,-1 0 1 0 0,1 0 0 0 0,0 0-1 0 0,0 0 1 0 0,0 0 0 0 0,0-1 0 0 0,-1 1-1 0 0,1 0 1 0 0,0 0 0 0 0,0-1-1 0 0,0 1 1 0 0,-1 0 0 0 0,1-1 0 0 0,0 1-1 0 0,0-1 1 0 0,-1 1 0 0 0,1-1-1 0 0,-1 1 1 0 0,1-1 0 0 0,0 1 0 0 0,-1-1-1 0 0,1 0 1 0 0,-1 1 90 0 0,7-6-1927 0 0</inkml:trace>
  <inkml:trace contextRef="#ctx0" brushRef="#br0" timeOffset="3248.386">1625 103 18543 0 0,'0'0'852'0'0,"0"0"-21"0"0,0 0-404 0 0,0 0 293 0 0,0 0 189 0 0,2 9 927 0 0,13 81 1041 0 0,-6-46-2422 0 0,-3-1 0 0 0,-1 1-1 0 0,-3 7-454 0 0,2 149-1986 0 0,-4-200-148 0 0</inkml:trace>
  <inkml:trace contextRef="#ctx0" brushRef="#br0" timeOffset="3600.603">1569 384 19895 0 0,'0'0'911'0'0,"0"0"-19"0"0,0 0-483 0 0,15-2 1857 0 0,6 3-1609 0 0,-1 1 0 0 0,17 4-657 0 0,-13-2 816 0 0,19 1-816 0 0,-6-1 56 0 0,-31-3-34 0 0,1 0 0 0 0,0 0 0 0 0,0 0 0 0 0,0-1 0 0 0,0 0 0 0 0,-1 0 1 0 0,1-1-1 0 0,0 0 0 0 0,0 0 0 0 0,0-1 0 0 0,6-2-22 0 0,-10 2 25 0 0,0 0 1 0 0,0-1-1 0 0,0 1 0 0 0,0-1 1 0 0,0 0-1 0 0,0 0 0 0 0,-1 0 1 0 0,0 0-1 0 0,1-1 0 0 0,-1 1 1 0 0,0-1-1 0 0,-1 1 0 0 0,1-1 0 0 0,-1 0 1 0 0,1 1-1 0 0,-1-2-25 0 0,-1 4 0 0 0,0 0 0 0 0,1 0-1 0 0,-1-1 1 0 0,0 1 0 0 0,0 0 0 0 0,0-1-1 0 0,0 1 1 0 0,0 0 0 0 0,0-1-1 0 0,0 1 1 0 0,-1 0 0 0 0,1 0 0 0 0,0-1-1 0 0,-1 1 1 0 0,1 0 0 0 0,-1 0 0 0 0,1 0-1 0 0,-1-1 1 0 0,0 1 0 0 0,1 0-1 0 0,-1 0 1 0 0,0 0 1 0 0,0 0 0 0 0,0 1 0 0 0,0-1 0 0 0,0 1-1 0 0,0-1 1 0 0,0 1 0 0 0,0-1 0 0 0,-1 1 0 0 0,1-1-1 0 0,0 1 1 0 0,0 0 0 0 0,0 0 0 0 0,0-1-1 0 0,0 1 1 0 0,-1 0 0 0 0,1 0 0 0 0,0 0 0 0 0,0 0-1 0 0,0 1 0 0 0,-3-1 56 0 0,1 1-1 0 0,0-1 1 0 0,0 1-1 0 0,0 0 0 0 0,0 0 1 0 0,0 1-1 0 0,0-1 1 0 0,0 1-1 0 0,0-1 1 0 0,0 1-1 0 0,1 0 0 0 0,-1 0 1 0 0,0 0-1 0 0,1 0 1 0 0,0 0-1 0 0,-1 2-55 0 0,-2 2 46 0 0,1 0 1 0 0,0 1-1 0 0,0-1 0 0 0,0 1 1 0 0,1 0-1 0 0,0 0 0 0 0,0 0 1 0 0,1 1-1 0 0,0-1 0 0 0,1 1 0 0 0,-1 3-46 0 0,0-2 49 0 0,2-1 0 0 0,-1 1-1 0 0,1 0 1 0 0,0-1-1 0 0,1 1 1 0 0,0 0-1 0 0,1 3-48 0 0,-1-7 18 0 0,1-1 1 0 0,-1 1-1 0 0,1-1 0 0 0,0 0 0 0 0,0 0 0 0 0,1 0 1 0 0,-1 0-1 0 0,1 0 0 0 0,0 0 0 0 0,0-1 0 0 0,0 1 1 0 0,0-1-1 0 0,0 0 0 0 0,5 3-18 0 0,-6-4-3 0 0,0 0 0 0 0,1-1-1 0 0,0 1 1 0 0,-1 0 0 0 0,1-1 0 0 0,0 0-1 0 0,0 0 1 0 0,0 0 0 0 0,0 0 0 0 0,0 0-1 0 0,0 0 1 0 0,0-1 0 0 0,0 1 0 0 0,0-1-1 0 0,1 0 1 0 0,-1 0 0 0 0,0 0 0 0 0,0-1-1 0 0,0 1 1 0 0,0-1 0 0 0,0 1 0 0 0,2-2 3 0 0,-2 1-302 0 0,0-1 1 0 0,0 1 0 0 0,0-1-1 0 0,0 0 1 0 0,0 1-1 0 0,-1-1 1 0 0,1-1 0 0 0,-1 1-1 0 0,1-1 302 0 0,6-5-2901 0 0,0 1-5789 0 0</inkml:trace>
  <inkml:trace contextRef="#ctx0" brushRef="#br0" timeOffset="3931.957">2024 446 19783 0 0,'0'0'903'0'0,"0"0"-18"0"0,0 0-378 0 0,0 0 492 0 0,0 0 274 0 0,0 0 58 0 0,0 0-81 0 0,0 0-385 0 0,0 0-169 0 0,9-7 803 0 0,2 5-1683 0 0,0 1 0 0 0,0 0-1 0 0,0 0 1 0 0,0 1 0 0 0,0 0 0 0 0,0 1 0 0 0,10 2 183 0 0,-2-1-2150 0 0,-7-1 848 0 0</inkml:trace>
  <inkml:trace contextRef="#ctx0" brushRef="#br0" timeOffset="4280.264">2371 123 14744 0 0,'0'0'1136'0'0,"0"0"-547"0"0,0 0 484 0 0,0 0 287 0 0,0 0 59 0 0,0 0-45 0 0,-2 11 1833 0 0,1 2-2769 0 0,1-1 1 0 0,0 1 0 0 0,1-1-1 0 0,1 0 1 0 0,0 1-439 0 0,2 29 496 0 0,-4-3-224 0 0,-2-1 0 0 0,-3 19-272 0 0,0-10 32 0 0,2 17-32 0 0,3-50 53 0 0,0-6-44 0 0,0-1 0 0 0,0 1 0 0 0,1 0 0 0 0,0 0-1 0 0,1 5-8 0 0,-2-12-105 0 0,0-1-251 0 0,0 0-1058 0 0,1-1-465 0 0,1-4-88 0 0</inkml:trace>
  <inkml:trace contextRef="#ctx0" brushRef="#br0" timeOffset="4670.842">2279 349 22319 0 0,'2'-2'3808'0'0,"11"-9"-1992"0"0,8 5-1501 0 0,-1 1 0 0 0,1 0 1 0 0,-1 2-1 0 0,11 0-315 0 0,-19 2-577 0 0,1 1 0 0 0,0 0 1 0 0,7 2 576 0 0,-12 0-1360 0 0,1-1 0 0 0,0 1 1 0 0,-1 1-1 0 0,1 0 0 0 0,2 1 1360 0 0,-9-3-429 0 0,-1-1-1 0 0,0 1 0 0 0,0-1 0 0 0,1 1 0 0 0,-1 0 0 0 0,0-1 0 0 0,0 1 0 0 0,0 0 1 0 0,0 0-1 0 0,0 0 0 0 0,0 0 0 0 0,0 0 430 0 0,3 15 1027 0 0,-3-13-44 0 0,2 23 5150 0 0,-1 17-6133 0 0,-2-28 452 0 0,1 0 0 0 0,0-1-1 0 0,1 1 1 0 0,0 0 0 0 0,2-1-1 0 0,-1 0 1 0 0,2 2-452 0 0,-4-15 209 0 0,-1-1 15 0 0,0 0 67 0 0,0 0 27 0 0,0 0 9 0 0,0-25 1249 0 0,-1 3-818 0 0,-4-20-758 0 0,3 27 4 0 0,0 0 1 0 0,1-1-1 0 0,1 1 0 0 0,0 0 0 0 0,2-4-4 0 0,0 6 26 0 0,-1 4-7 0 0,0 0 1 0 0,1 1-1 0 0,0-1 1 0 0,3-8-20 0 0,-4 14-17 0 0,1 1 0 0 0,-1-1 1 0 0,1 0-1 0 0,-1 1 0 0 0,1-1 1 0 0,0 1-1 0 0,0 0 0 0 0,0 0 1 0 0,0-1-1 0 0,0 1 0 0 0,0 0 1 0 0,1 1-1 0 0,-1-1 0 0 0,1 0 1 0 0,0 1-1 0 0,2-2 17 0 0,-2 2-171 0 0,1-1 0 0 0,0 1-1 0 0,-1 0 1 0 0,1 0 0 0 0,0 0 0 0 0,0 0 0 0 0,0 0-1 0 0,0 1 1 0 0,-1 0 0 0 0,1 0 0 0 0,3 0 171 0 0,-3 1-916 0 0,1 0 0 0 0,0 0 0 0 0,-1 0 0 0 0,1 1 1 0 0,-1-1-1 0 0,2 2 916 0 0,5 2-8517 0 0</inkml:trace>
  <inkml:trace contextRef="#ctx0" brushRef="#br0" timeOffset="5505.647">2831 419 14768 0 0,'0'0'678'0'0,"-5"-20"1454"0"0,4 5 1376 0 0,2-12-555 0 0,-1 23-2825 0 0,0 0 0 0 0,0 0 0 0 0,0-1 1 0 0,-1 1-1 0 0,0 0 0 0 0,0 0 0 0 0,0 0 0 0 0,0 0 0 0 0,0 0 0 0 0,-1 0 0 0 0,0 0 0 0 0,0 0 0 0 0,0 0 0 0 0,0 1 0 0 0,-1-1 0 0 0,1 1 0 0 0,-1-1 0 0 0,0 1 0 0 0,0 0 1 0 0,-2-1-129 0 0,4 3 32 0 0,0 0 0 0 0,0 0 1 0 0,-1 0-1 0 0,1 1 1 0 0,0-1-1 0 0,-1 0 1 0 0,1 1-1 0 0,0-1 1 0 0,-1 1-1 0 0,1 0 1 0 0,-1 0-1 0 0,1-1 1 0 0,-1 1-1 0 0,1 0 1 0 0,-1 0-1 0 0,1 0 1 0 0,-1 0-1 0 0,1 0 0 0 0,-1 1 1 0 0,0-1-33 0 0,-1 1 13 0 0,1 0 0 0 0,-1 0 0 0 0,0 0 0 0 0,1 1 1 0 0,-1-1-1 0 0,0 1 0 0 0,1 0 0 0 0,0 0 0 0 0,-1-1 0 0 0,1 2-13 0 0,-4 2-21 0 0,1 1 1 0 0,0 0-1 0 0,0 0 0 0 0,1 0 0 0 0,0 1 0 0 0,0-1 0 0 0,-3 8 21 0 0,1 1-10 0 0,0 0 1 0 0,2 0-1 0 0,-1 1 0 0 0,1 2 10 0 0,3-14-1 0 0,1 1 0 0 0,-1-1-1 0 0,0 1 1 0 0,1-1 0 0 0,0 1 0 0 0,0-1 0 0 0,1 0-1 0 0,-1 1 1 0 0,1-1 0 0 0,0 1 0 0 0,0-1-1 0 0,1 0 1 0 0,-1 1 0 0 0,1-1 0 0 0,0 0-1 0 0,0 0 1 0 0,1 1 1 0 0,-2-4 18 0 0,0 1-1 0 0,0-1 1 0 0,1 1-1 0 0,-1-1 0 0 0,1 0 1 0 0,-1 0-1 0 0,1 1 1 0 0,-1-1-1 0 0,1 0 1 0 0,0 0-1 0 0,-1-1 1 0 0,1 1-1 0 0,0 0 1 0 0,0 0-1 0 0,0-1 0 0 0,-1 1 1 0 0,1-1-1 0 0,0 0 1 0 0,0 0-1 0 0,0 0 1 0 0,0 1-1 0 0,0-2 1 0 0,0 1-1 0 0,0 0 0 0 0,0 0 1 0 0,0-1-1 0 0,0 1 1 0 0,1-1-18 0 0,1-1 42 0 0,0 1 1 0 0,0-1-1 0 0,0 0 0 0 0,-1 0 1 0 0,1 0-1 0 0,-1 0 1 0 0,1-1-1 0 0,-1 1 0 0 0,0-1 1 0 0,0 0-1 0 0,0 0 0 0 0,2-3-42 0 0,1-3 32 0 0,-1 0 0 0 0,1-1-1 0 0,-2 0 1 0 0,1 0-1 0 0,-1 0 1 0 0,-1 0-1 0 0,0 0 1 0 0,-1-1-1 0 0,0 1 1 0 0,0-1-1 0 0,-1-2-31 0 0,1 23-139 0 0,1-1 0 0 0,0 1 0 0 0,2 6 139 0 0,-1-6 52 0 0,-1-1-47 0 0,0 0 0 0 0,1 0 1 0 0,0 0-1 0 0,1-1 0 0 0,0 1-5 0 0,-4-8 6 0 0,0 1-1 0 0,0-1 0 0 0,0 1 1 0 0,0-1-1 0 0,0 1 1 0 0,0-1-1 0 0,0 1 1 0 0,1-1-1 0 0,-1 0 1 0 0,0 0-1 0 0,1 0 1 0 0,-1 0-1 0 0,1 0 1 0 0,-1 0-1 0 0,1 0 1 0 0,0-1-1 0 0,-1 1 1 0 0,1 0-1 0 0,0-1 1 0 0,0 1-1 0 0,-1-1 1 0 0,1 0-1 0 0,0 0 1 0 0,0 1-1 0 0,0-1 1 0 0,-1 0-1 0 0,1-1 1 0 0,0 1-1 0 0,1 0-5 0 0,-1-1-47 0 0,0 0-1 0 0,-1 0 1 0 0,1 0-1 0 0,0 0 1 0 0,0-1-1 0 0,-1 1 1 0 0,1 0-1 0 0,-1-1 1 0 0,1 1-1 0 0,-1-1 1 0 0,1 1-1 0 0,-1-1 1 0 0,0 0-1 0 0,0 0 1 0 0,0 0-1 0 0,0 1 1 0 0,0-1-1 0 0,0-1 48 0 0,3-6-121 0 0,-1-1 0 0 0,0 0 0 0 0,0-2 121 0 0,-1 4 42 0 0,5-20-76 0 0,-1 0 0 0 0,1-20 34 0 0,-7 45-2 0 0,0 2 5 0 0,0 0 0 0 0,0 0 1 0 0,0 0-1 0 0,1 0 0 0 0,-1 0 0 0 0,0 0 1 0 0,1 0-1 0 0,-1 0 0 0 0,1 0 0 0 0,-1 0 1 0 0,1 0-1 0 0,0 0 0 0 0,-1 0-3 0 0,1 0 9 0 0,-1 1 1 0 0,0 0-1 0 0,0 0 0 0 0,0 0 0 0 0,1-1 1 0 0,-1 1-1 0 0,0 0 0 0 0,0 0 1 0 0,0 0-1 0 0,1-1 0 0 0,-1 1 0 0 0,0 0 1 0 0,0 0-1 0 0,1 0 0 0 0,-1 0 0 0 0,0 0 1 0 0,1 0-1 0 0,-1 0 0 0 0,0 0 0 0 0,0 0 1 0 0,1 0-1 0 0,-1 0 0 0 0,0 0 1 0 0,1 0-1 0 0,-1 0 0 0 0,0 0 0 0 0,0 0 1 0 0,1 0-1 0 0,-1 0 0 0 0,0 0 0 0 0,1 0 1 0 0,-1 0-1 0 0,0 0 0 0 0,0 0 0 0 0,1 1 1 0 0,-1-1-1 0 0,0 0 0 0 0,0 0 1 0 0,0 0-1 0 0,1 0 0 0 0,-1 1 0 0 0,0-1 1 0 0,0 0-1 0 0,0 0 0 0 0,1 0 0 0 0,-1 1 1 0 0,0-1-1 0 0,0 0 0 0 0,0 1 0 0 0,0-1 1 0 0,0 0-10 0 0,10 16 544 0 0,-9-15-513 0 0,4 11-31 0 0,0 1 0 0 0,0-1 0 0 0,-1 1 0 0 0,-1 0 0 0 0,0 0 0 0 0,0 0 0 0 0,-1 7 0 0 0,4 21 305 0 0,-6-41-289 0 0,0 1 0 0 0,0-1-1 0 0,0 0 1 0 0,0 0-1 0 0,0 1 1 0 0,0-1 0 0 0,0 0-1 0 0,0 1 1 0 0,0-1-1 0 0,0 0 1 0 0,1 0 0 0 0,-1 1-1 0 0,0-1 1 0 0,0 0-1 0 0,0 1 1 0 0,0-1 0 0 0,0 0-1 0 0,1 0 1 0 0,-1 0-1 0 0,0 1 1 0 0,0-1-1 0 0,0 0 1 0 0,1 0 0 0 0,-1 1-1 0 0,0-1 1 0 0,0 0-1 0 0,0 0 1 0 0,1 0 0 0 0,-1 0-1 0 0,0 0 1 0 0,1 0-1 0 0,-1 1 1 0 0,0-1 0 0 0,0 0-1 0 0,1 0 1 0 0,-1 0-1 0 0,0 0 1 0 0,1 0-16 0 0,8-9 302 0 0,6-17 99 0 0,-1-21-183 0 0,-10 33-131 0 0,1-1 0 0 0,0 0 0 0 0,4-7-87 0 0,-8 18-41 0 0,-1 4 24 0 0,1-1 0 0 0,-1 0 0 0 0,0 0 0 0 0,0 0 0 0 0,1 0 0 0 0,-1 0 0 0 0,0 0-1 0 0,1 1 1 0 0,-1-1 0 0 0,1 0 0 0 0,-1 0 0 0 0,1 0 0 0 0,-1 1 0 0 0,1-1 0 0 0,-1 0 0 0 0,1 1 0 0 0,0-1 0 0 0,-1 1 0 0 0,1-1 0 0 0,0 0 0 0 0,0 1 0 0 0,0 0 0 0 0,-1-1 0 0 0,1 1 0 0 0,0-1 0 0 0,0 1-1 0 0,0 0 1 0 0,1-1 17 0 0,-2 2-11 0 0,1-1 0 0 0,0 0-1 0 0,0 1 1 0 0,0-1-1 0 0,-1 0 1 0 0,1 1-1 0 0,0-1 1 0 0,0 1-1 0 0,-1-1 1 0 0,1 1-1 0 0,0-1 1 0 0,-1 1-1 0 0,1 0 1 0 0,-1-1 0 0 0,1 1-1 0 0,-1 0 1 0 0,1-1-1 0 0,-1 1 1 0 0,0 0-1 0 0,1 0 1 0 0,-1 0-1 0 0,0-1 1 0 0,1 1-1 0 0,-1 0 12 0 0,7 20-113 0 0,-7-20 105 0 0,8 49-77 0 0,4 19-387 0 0,-12-68 253 0 0,0-1 0 0 0,0 0 0 0 0,0 1-1 0 0,0-1 1 0 0,0 0 0 0 0,0 0 0 0 0,1 1 0 0 0,-1-1 0 0 0,0 0-1 0 0,0 1 1 0 0,1-1 0 0 0,-1 0 0 0 0,0 0 0 0 0,0 1-1 0 0,1-1 1 0 0,-1 0 0 0 0,0 0 0 0 0,0 0 0 0 0,1 1 0 0 0,-1-1-1 0 0,0 0 1 0 0,1 0 0 0 0,-1 0 0 0 0,0 0 0 0 0,1 0 0 0 0,-1 0-1 0 0,0 0 1 0 0,1 0 0 0 0,-1 0 0 0 0,0 0 0 0 0,1 0 219 0 0,5-1-2270 0 0</inkml:trace>
  <inkml:trace contextRef="#ctx0" brushRef="#br0" timeOffset="5870.162">3323 355 16559 0 0,'-1'-2'251'0'0,"0"-1"-1"0"0,0 0 0 0 0,0 0 0 0 0,0 0 0 0 0,1 0 1 0 0,-1 0-1 0 0,1 0 0 0 0,0-3-250 0 0,-5-20 2502 0 0,5 25-2225 0 0,-1-1 0 0 0,1 1 1 0 0,-1 0-1 0 0,0 0 1 0 0,1 0-1 0 0,-1 0 1 0 0,0 0-1 0 0,1 0 0 0 0,-1 0 1 0 0,0 0-1 0 0,0 0 1 0 0,0 1-1 0 0,0-1 1 0 0,0 0-1 0 0,0 0 1 0 0,0 1-1 0 0,0-1 0 0 0,0 1 1 0 0,-1-1-278 0 0,1 0 20 0 0,1 1 0 0 0,-1 0 0 0 0,0 0 0 0 0,1 0 0 0 0,-1 0 1 0 0,1 0-1 0 0,-1 0 0 0 0,0 0 0 0 0,1 0 0 0 0,-1 0 0 0 0,0 0 0 0 0,1 0 0 0 0,-1 0 1 0 0,0 0-1 0 0,1 0 0 0 0,-1 1 0 0 0,1-1 0 0 0,-1 0 0 0 0,1 0 0 0 0,-1 1 0 0 0,0-1 0 0 0,1 0 1 0 0,-1 1-1 0 0,1-1-20 0 0,-2 2 69 0 0,1-1 0 0 0,0 0 0 0 0,0 1 0 0 0,0-1 1 0 0,0 1-1 0 0,0-1 0 0 0,0 1 0 0 0,0 0 0 0 0,0 0-69 0 0,0 2 86 0 0,-1 0-1 0 0,1-1 0 0 0,0 1 1 0 0,1 0-1 0 0,-1-1 0 0 0,1 1 1 0 0,-1 0-1 0 0,1 0 0 0 0,0 0-85 0 0,1 0 4 0 0,0 1 0 0 0,0-1 1 0 0,0 1-1 0 0,1-1 0 0 0,-1 0 0 0 0,1 0 0 0 0,0 1 1 0 0,0-1-1 0 0,0-1 0 0 0,1 1 0 0 0,-1 0 0 0 0,1 0 0 0 0,0-1 1 0 0,0 0-1 0 0,0 1 0 0 0,1-1-4 0 0,6 5 30 0 0,1-1 0 0 0,-1 0 1 0 0,1-1-1 0 0,11 5-30 0 0,-5-3 27 0 0,-1 1 1 0 0,4 3-28 0 0,-20-12 19 0 0,1 1 0 0 0,-1-1 0 0 0,1 0 0 0 0,-1 0 0 0 0,1 1 0 0 0,-1-1 1 0 0,1 0-1 0 0,-1 1 0 0 0,0-1 0 0 0,1 1 0 0 0,-1-1 0 0 0,0 0 0 0 0,1 1 0 0 0,-1-1 0 0 0,0 1 0 0 0,0-1 1 0 0,1 1-1 0 0,-1-1 0 0 0,0 1 0 0 0,0-1 0 0 0,0 1 0 0 0,1-1 0 0 0,-1 1 0 0 0,0 0 0 0 0,0-1 0 0 0,0 1 1 0 0,0-1-1 0 0,0 1 0 0 0,0-1 0 0 0,0 1-19 0 0,-1 0 30 0 0,1 0-1 0 0,-1-1 1 0 0,0 1 0 0 0,1 0-1 0 0,-1 0 1 0 0,0 0 0 0 0,1-1-1 0 0,-1 1 1 0 0,0-1 0 0 0,0 1-1 0 0,0 0 1 0 0,1-1 0 0 0,-1 1-1 0 0,0-1 1 0 0,-1 1-30 0 0,-5 2 237 0 0,-1-1 1 0 0,0 1-1 0 0,-7 1-237 0 0,14-4 34 0 0,-8 1-5 0 0,0 1 1 0 0,0-2-1 0 0,-1 1 1 0 0,1-1-1 0 0,0-1 1 0 0,0 1-1 0 0,0-2 0 0 0,-1 1 1 0 0,1-1-1 0 0,-4-2-29 0 0,5 2-1001 0 0,0-1-1 0 0,1-1 1 0 0,-1 1-1 0 0,-1-2 1002 0 0,0-1-9631 0 0</inkml:trace>
  <inkml:trace contextRef="#ctx0" brushRef="#br0" timeOffset="6305.51">3424 339 14336 0 0,'0'0'661'0'0,"0"0"-17"0"0,-18 4 3992 0 0,17-2-4375 0 0,1-1 1 0 0,-1 0 0 0 0,0 1 0 0 0,0-1-1 0 0,1 0 1 0 0,-1 1 0 0 0,1-1 0 0 0,-1 1-1 0 0,1-1 1 0 0,-1 1 0 0 0,1-1 0 0 0,0 1-1 0 0,0-1 1 0 0,0 1 0 0 0,0-1-1 0 0,0 1 1 0 0,0-1 0 0 0,0 2-262 0 0,8 32 1136 0 0,-5-21-674 0 0,2 8-199 0 0,-2 1 0 0 0,0-1 0 0 0,-1 1 0 0 0,-1 15-263 0 0,-2-1 264 0 0,3 9-264 0 0,0-10 233 0 0,-3 15-233 0 0,4-10-57 0 0,-2-35 5 0 0,0 1 1 0 0,-1 0 0 0 0,1-1-1 0 0,-1 1 1 0 0,-1 0 0 0 0,0 5 51 0 0,0-9-277 0 0,0-2-9006 0 0,3-5 1433 0 0</inkml:trace>
  <inkml:trace contextRef="#ctx0" brushRef="#br0" timeOffset="6644.28">3400 363 18543 0 0,'0'-3'161'0'0,"0"1"0"0"0,0-1-1 0 0,1 1 1 0 0,-1-1 0 0 0,1 1-1 0 0,0-1 1 0 0,-1 1 0 0 0,1-1-1 0 0,0 1 1 0 0,0 0-1 0 0,1 0 1 0 0,-1-1 0 0 0,0 1-1 0 0,1 0 1 0 0,-1 0 0 0 0,3-1-161 0 0,5-10 1559 0 0,-7 11-1393 0 0,-1 1 1 0 0,1-1 0 0 0,-1 1 0 0 0,1 0 0 0 0,0 0-1 0 0,-1-1 1 0 0,1 1 0 0 0,0 0 0 0 0,0 0 0 0 0,0 1-1 0 0,0-1 1 0 0,0 0 0 0 0,0 1 0 0 0,0-1 0 0 0,1 1-167 0 0,33-5 1314 0 0,-26 4-1192 0 0,0 1 0 0 0,1 0 1 0 0,-1 1-1 0 0,8 1-122 0 0,-16-1 7 0 0,1-1 0 0 0,0 1-1 0 0,-1 0 1 0 0,1 0 0 0 0,0 0-1 0 0,-1 0 1 0 0,1 0 0 0 0,-1 0-1 0 0,0 1 1 0 0,1-1-1 0 0,-1 1 1 0 0,0 0 0 0 0,0 0-1 0 0,0-1 1 0 0,0 1 0 0 0,0 1-1 0 0,0-1 1 0 0,-1 0 0 0 0,1 0-1 0 0,0 2-6 0 0,-1-3 3 0 0,-1 1 0 0 0,1-1 0 0 0,-1 1 1 0 0,1 0-1 0 0,-1-1 0 0 0,1 1 0 0 0,-1 0 0 0 0,0-1 0 0 0,0 1 0 0 0,0 0 0 0 0,0-1 0 0 0,0 1 0 0 0,0 0 1 0 0,0 0-1 0 0,0-1 0 0 0,-1 1 0 0 0,1-1 0 0 0,-1 1-3 0 0,0 1 12 0 0,-1 0-1 0 0,1 0 1 0 0,-1 0 0 0 0,1-1-1 0 0,-1 1 1 0 0,0-1 0 0 0,0 1 0 0 0,0-1-1 0 0,-3 2-11 0 0,-4 4 57 0 0,-2-1 0 0 0,1 0 0 0 0,-1 0 0 0 0,-8 3-57 0 0,12-6 23 0 0,-2 1-36 0 0,-3 1-110 0 0,0 1 0 0 0,1 0 0 0 0,-3 3 123 0 0,11-7-2299 0 0,3-3 424 0 0</inkml:trace>
  <inkml:trace contextRef="#ctx0" brushRef="#br0" timeOffset="6999.734">3740 314 18543 0 0,'-15'3'2008'0'0,"12"-2"-1841"0"0,1-1 0 0 0,-1 2 0 0 0,1-1 0 0 0,0 0 0 0 0,0 0 0 0 0,0 1 0 0 0,0-1-1 0 0,0 1 1 0 0,0 0 0 0 0,0 0 0 0 0,0-1 0 0 0,1 1 0 0 0,-1 0 0 0 0,1 1 0 0 0,-1-1-1 0 0,1 0 1 0 0,0 0 0 0 0,0 0 0 0 0,0 1 0 0 0,0-1 0 0 0,0 1 0 0 0,0-1 0 0 0,1 1 0 0 0,-1-1-1 0 0,1 1 1 0 0,0-1 0 0 0,0 1 0 0 0,0-1 0 0 0,0 1 0 0 0,0-1 0 0 0,1 2-167 0 0,-1 0 50 0 0,0 0 1 0 0,1 0-1 0 0,0-1 0 0 0,0 1 1 0 0,0 0-1 0 0,0-1 1 0 0,1 1-1 0 0,-1-1 0 0 0,1 0 1 0 0,0 1-1 0 0,0-1 1 0 0,0 0-1 0 0,0 0 0 0 0,0 0 1 0 0,1 0-1 0 0,0-1 1 0 0,-1 1-1 0 0,1-1 0 0 0,0 1 1 0 0,0-1-1 0 0,1 0-50 0 0,0 0 42 0 0,0 0 1 0 0,1 0-1 0 0,-1-1 0 0 0,0 0 0 0 0,1 0 1 0 0,-1 0-1 0 0,1-1 0 0 0,-1 1 0 0 0,0-1 1 0 0,1 0-1 0 0,-1 0 0 0 0,1-1 0 0 0,-1 1 0 0 0,1-1 1 0 0,-1 0-1 0 0,0 0 0 0 0,1-1-42 0 0,-2 1 30 0 0,0 0-1 0 0,0 0 1 0 0,0-1 0 0 0,0 1-1 0 0,0-1 1 0 0,-1 0 0 0 0,1 0-1 0 0,0 0 1 0 0,-1 0 0 0 0,1 0-1 0 0,-1-1 1 0 0,0 1 0 0 0,0-1-1 0 0,0 1 1 0 0,0-1 0 0 0,-1 0-1 0 0,1 0 1 0 0,-1 0 0 0 0,1 0-1 0 0,-1 0 1 0 0,0 0-1 0 0,0 0 1 0 0,0-1-30 0 0,-1 1 4 0 0,0 0 1 0 0,1-1-1 0 0,-1 1 0 0 0,-1 0 0 0 0,1 0 1 0 0,0-1-1 0 0,-1 1 0 0 0,0 0 0 0 0,0 0 0 0 0,0-1 1 0 0,0 1-1 0 0,0 0 0 0 0,-2-1-4 0 0,-1-5 4 0 0,-1 0 1 0 0,0 1-1 0 0,-7-7-4 0 0,10 12-62 0 0,-1 0 0 0 0,1 0 0 0 0,-1 1 0 0 0,0-1 0 0 0,0 1 0 0 0,0-1 0 0 0,0 1 0 0 0,-1 0 0 0 0,1 0 0 0 0,0 1 0 0 0,-1-1 0 0 0,0 1 0 0 0,1-1 0 0 0,-1 1 1 0 0,0 0-1 0 0,0 1 0 0 0,1-1 0 0 0,-1 1 0 0 0,0-1 0 0 0,-1 1 62 0 0,2 0-22 0 0,-1 1-1 0 0,1-1 1 0 0,0 1 0 0 0,0-1 0 0 0,-1 1 0 0 0,1 0 0 0 0,0 0 0 0 0,0 1 0 0 0,0-1 0 0 0,0 0 0 0 0,0 1 0 0 0,1 0 0 0 0,-1 0 0 0 0,0 0 0 0 0,1 0-1 0 0,-1 0 1 0 0,1 0 0 0 0,0 1 0 0 0,0-1 0 0 0,0 1 0 0 0,0 0 0 0 0,0-1 0 0 0,0 1 0 0 0,1 0 22 0 0,-1 2-92 0 0,0-1 0 0 0,0 1 0 0 0,0 0 0 0 0,1-1-1 0 0,0 1 1 0 0,0 0 0 0 0,0 0 0 0 0,0 0 0 0 0,1-1 0 0 0,0 1 0 0 0,0 0 0 0 0,0 0 0 0 0,1 0 0 0 0,-1 0 0 0 0,1 0 0 0 0,0 0 0 0 0,1 0 92 0 0,-1-1-1021 0 0,1 0 1 0 0,0 0 0 0 0,0 0-1 0 0,0 0 1 0 0,0-1 0 0 0,1 1-1 0 0,-1-1 1 0 0,1 1 1020 0 0,1 1-7210 0 0</inkml:trace>
  <inkml:trace contextRef="#ctx0" brushRef="#br0" timeOffset="7351.016">3978 307 20591 0 0,'-2'-1'366'0'0,"-2"-3"140"0"0,0-1 1 0 0,-1 2-1 0 0,1-1 1 0 0,-4-2-507 0 0,7 5 145 0 0,-1 1 0 0 0,1-1-1 0 0,0 1 1 0 0,0-1 0 0 0,0 0 0 0 0,0 1 0 0 0,0 0-1 0 0,-1-1 1 0 0,1 1 0 0 0,0 0 0 0 0,0 0 0 0 0,-1-1-1 0 0,1 1 1 0 0,0 0 0 0 0,-1 0 0 0 0,1 1 0 0 0,0-1 0 0 0,0 0-1 0 0,-1 0 1 0 0,1 0 0 0 0,0 1 0 0 0,0-1 0 0 0,0 1-1 0 0,-1-1 1 0 0,1 1-145 0 0,0 0 20 0 0,0-1 0 0 0,1 1 0 0 0,-1 0 0 0 0,0 0-1 0 0,1-1 1 0 0,-1 1 0 0 0,1 0 0 0 0,-1 0 0 0 0,1 0 0 0 0,-1 0-1 0 0,1 0 1 0 0,-1 0 0 0 0,1 0 0 0 0,0 0 0 0 0,0 0 0 0 0,-1 0 0 0 0,1 0-1 0 0,0 0 1 0 0,0 0 0 0 0,0 0 0 0 0,0 0 0 0 0,0 0 0 0 0,0 0-1 0 0,1 0 1 0 0,-1 0 0 0 0,0 0 0 0 0,0 0 0 0 0,1 0 0 0 0,-1 0-20 0 0,2 4-4 0 0,0 0 0 0 0,0 0 0 0 0,0 0 0 0 0,0 0 0 0 0,1 0 4 0 0,2 1 68 0 0,-1 0 0 0 0,1-1 0 0 0,0 1 0 0 0,0-1 1 0 0,1 0-1 0 0,0-1 0 0 0,0 1 0 0 0,0-1 0 0 0,3 2-68 0 0,0-1 97 0 0,0 1 0 0 0,-1 1-1 0 0,0-1 1 0 0,4 5-97 0 0,-12-10 5 0 0,1-1-1 0 0,-1 1 0 0 0,0-1 1 0 0,1 1-1 0 0,-1-1 0 0 0,1 1 1 0 0,-1-1-1 0 0,0 1 0 0 0,1-1 1 0 0,-1 1-1 0 0,0 0 1 0 0,0-1-1 0 0,0 1 0 0 0,1 0 1 0 0,-1-1-1 0 0,0 1 0 0 0,0-1 1 0 0,0 1-1 0 0,0 0 0 0 0,0-1 1 0 0,0 1-1 0 0,0 0 1 0 0,0-1-1 0 0,0 1 0 0 0,-1 0 1 0 0,1-1-1 0 0,0 1 0 0 0,0-1 1 0 0,0 1-5 0 0,-1 0 23 0 0,0 1 0 0 0,0-1 1 0 0,0 0-1 0 0,0 0 0 0 0,-1 0 1 0 0,1 1-1 0 0,0-1 0 0 0,0 0 1 0 0,-1-1-1 0 0,1 1 0 0 0,0 0 1 0 0,-1 0-24 0 0,-5 2 84 0 0,1 0 1 0 0,-1-1-1 0 0,0 0 1 0 0,0 0-1 0 0,-2 0-84 0 0,6-1-78 0 0,0-1 1 0 0,0 0-1 0 0,-1 1 0 0 0,1-1 0 0 0,0-1 0 0 0,-1 1 0 0 0,1 0 0 0 0,0-1 0 0 0,0 0 0 0 0,-1 0 0 0 0,1 0 0 0 0,0 0 0 0 0,0 0 0 0 0,0 0 0 0 0,0-1 0 0 0,0 0 0 0 0,0 1 0 0 0,1-1 0 0 0,-1 0 0 0 0,1 0 0 0 0,-1-1 0 0 0,1 1 0 0 0,0-1 78 0 0,1 3-188 0 0,1 0 0 0 0,0-1 0 0 0,0 1 0 0 0,0 0 0 0 0,-1-1 0 0 0,1 1 0 0 0,0-1 0 0 0,0 1 0 0 0,0-1 0 0 0,0 1 0 0 0,0 0 0 0 0,0-1 0 0 0,0 1 0 0 0,0-1 0 0 0,0 1 0 0 0,0 0 0 0 0,0-1 0 0 0,0 1 0 0 0,0-1 0 0 0,0 1 0 0 0,1 0 0 0 0,-1-1 0 0 0,0 0 188 0 0,2-4-8463 0 0</inkml:trace>
  <inkml:trace contextRef="#ctx0" brushRef="#br0" timeOffset="7699.505">4062 363 15896 0 0,'0'0'727'0'0,"0"0"-16"0"0,0 0-275 0 0,0 0 536 0 0,14-14 4819 0 0,-5 10-5092 0 0,-1-1-1 0 0,1 1 1 0 0,0 1 0 0 0,0 0 0 0 0,9-2-699 0 0,-7 2 51 0 0,0 0-1 0 0,-1-1 0 0 0,1 0 0 0 0,1-2-50 0 0,-10 5 2 0 0,0 0-1 0 0,0 0 0 0 0,0 0 0 0 0,0-1 0 0 0,-1 1 0 0 0,1-1 0 0 0,0 1 0 0 0,-1-1 0 0 0,1 1 0 0 0,-1-1 0 0 0,0 0 0 0 0,0 0 0 0 0,1 0-1 0 0,-2 1 0 0 0,0 0 0 0 0,1 0 0 0 0,-1 0-1 0 0,0 0 1 0 0,0 0 0 0 0,0 0 0 0 0,0 0 0 0 0,0 0 0 0 0,0 0 0 0 0,0 0 0 0 0,0 0 0 0 0,0 0 0 0 0,0 0 0 0 0,0 0-1 0 0,-1 0 1 0 0,1 0 0 0 0,0 0 0 0 0,-1 0 0 0 0,1 0 0 0 0,-1 0 0 0 0,1 0 0 0 0,-1 1 0 0 0,0-1 0 0 0,1 0 0 0 0,-1 0-1 0 0,0 0 1 0 0,1 1 0 0 0,-1-1 0 0 0,0 0 0 0 0,-1 0-13 0 0,1-1 1 0 0,-1 1-1 0 0,0 0 0 0 0,0 0 1 0 0,0 0-1 0 0,0 0 0 0 0,0 0 0 0 0,0 0 1 0 0,0 0-1 0 0,-1 1 0 0 0,1-1 1 0 0,0 1-1 0 0,0-1 0 0 0,-1 1 0 0 0,1 0 1 0 0,0 0-1 0 0,0 0 0 0 0,-1 0 1 0 0,1 0-1 0 0,0 1 0 0 0,0-1 0 0 0,0 1 1 0 0,-1-1-1 0 0,1 1 0 0 0,0 0 1 0 0,0 0-1 0 0,0 0 0 0 0,-1 0 13 0 0,-1 2-30 0 0,0-1 1 0 0,-1 1-1 0 0,1-1 0 0 0,0 1 1 0 0,0 0-1 0 0,1 1 0 0 0,-1-1 1 0 0,1 1-1 0 0,-1 0 0 0 0,1 0 1 0 0,0 0-1 0 0,-1 2 30 0 0,0 2 106 0 0,-1 1 0 0 0,1 0 0 0 0,1 0 0 0 0,0 0 0 0 0,0 0 0 0 0,0 2-106 0 0,3-7 83 0 0,-1 0 1 0 0,1 1-1 0 0,-1-1 1 0 0,1 0-1 0 0,0 0 1 0 0,1 1-1 0 0,-1-1 1 0 0,1 0-1 0 0,0 0 1 0 0,0 0-1 0 0,0 0 1 0 0,1 0-1 0 0,-1 0 1 0 0,1 0-1 0 0,0 0-83 0 0,-1-2 44 0 0,1 1 0 0 0,0-1 0 0 0,-1 1 1 0 0,1-1-1 0 0,0 0 0 0 0,0 1 0 0 0,1-1 0 0 0,-1 0 0 0 0,0-1 0 0 0,1 1 0 0 0,-1 0 1 0 0,1-1-1 0 0,-1 1 0 0 0,1-1 0 0 0,0 0 0 0 0,2 1-44 0 0,0 0 70 0 0,0-1 0 0 0,0 0 0 0 0,0-1 0 0 0,0 1-1 0 0,0-1 1 0 0,0 0 0 0 0,0 0 0 0 0,1 0 0 0 0,2-1-70 0 0,1-1-232 0 0,1 0-1 0 0,-1-1 1 0 0,1 0 0 0 0,-1 0 0 0 0,0-1 232 0 0,-1 0-1166 0 0,0 0 0 0 0,0 0 0 0 0,0-1 0 0 0,4-4 1166 0 0,4-5-1950 0 0</inkml:trace>
  <inkml:trace contextRef="#ctx0" brushRef="#br0" timeOffset="10578.158">4401 386 7456 0 0,'0'0'340'0'0,"0"0"-6"0"0,17 0 978 0 0,-14-1 934 0 0,6-2 640 0 0,-6 0 1957 0 0,-3 3-4341 0 0,0 0 2 0 0,0 0-17 0 0,0 0-72 0 0,0 0-30 0 0,-1-2-102 0 0,1 0 1 0 0,0 0-1 0 0,0 0 1 0 0,0 0-1 0 0,0 0 0 0 0,0 0 1 0 0,0 0-1 0 0,0 0 1 0 0,1-2-284 0 0,-1 1 122 0 0,1 0 0 0 0,-1 0 0 0 0,0 0 0 0 0,-1 0 1 0 0,1 0-1 0 0,0 0 0 0 0,-1 0 0 0 0,0 0 1 0 0,0 0-1 0 0,0 0 0 0 0,0 0 0 0 0,0 0 0 0 0,0 1 1 0 0,-1-1-1 0 0,1 1 0 0 0,-1-1 0 0 0,0 0-122 0 0,-2-2 169 0 0,0-1 0 0 0,0 2 0 0 0,-1-1 1 0 0,1 0-1 0 0,-1 1 0 0 0,0 0 0 0 0,-4-3-169 0 0,8 6 7 0 0,0 0 0 0 0,0 1 0 0 0,0-1 0 0 0,0 1 0 0 0,0 0 0 0 0,0-1 0 0 0,0 1-1 0 0,0 0 1 0 0,0-1 0 0 0,0 1 0 0 0,0 0 0 0 0,0 0 0 0 0,0 0 0 0 0,0 0 0 0 0,0 0 0 0 0,-1 0 0 0 0,1 0 0 0 0,0 1 0 0 0,0-1 0 0 0,0 0 0 0 0,0 1-7 0 0,-1-1-7 0 0,0 1 1 0 0,0 0-1 0 0,1 1 1 0 0,-1-1-1 0 0,0 0 1 0 0,1 0-1 0 0,-1 1 1 0 0,1-1-1 0 0,-1 1 1 0 0,0 1 6 0 0,-2 3-44 0 0,0 0 1 0 0,0 0 0 0 0,0 1-1 0 0,1-1 1 0 0,-2 6 43 0 0,5-11-1 0 0,-5 12-25 0 0,1 0 0 0 0,0 0-1 0 0,-1 6 27 0 0,5-16-3 0 0,-1 0-1 0 0,1 1 1 0 0,-1-1-1 0 0,1 0 1 0 0,0 0-1 0 0,0 1 1 0 0,1-1-1 0 0,-1 0 1 0 0,1 0-1 0 0,-1 1 1 0 0,1-1 0 0 0,0 0-1 0 0,0 0 1 0 0,0 0-1 0 0,1 0 1 0 0,-1 0-1 0 0,2 1 4 0 0,-3-4 2 0 0,1 1-1 0 0,-1 0 0 0 0,1-1 1 0 0,-1 1-1 0 0,1-1 1 0 0,-1 1-1 0 0,1-1 1 0 0,0 1-1 0 0,0-1 1 0 0,-1 0-1 0 0,1 1 0 0 0,0-1 1 0 0,-1 0-1 0 0,1 1 1 0 0,0-1-1 0 0,0 0 1 0 0,0 0-1 0 0,-1 0 0 0 0,1 0 1 0 0,0 0-1 0 0,0 0 1 0 0,0 0-2 0 0,1 0 9 0 0,0 0 0 0 0,0-1 0 0 0,0 1 0 0 0,0-1 0 0 0,0 1 1 0 0,1-1-1 0 0,-1 0 0 0 0,1-1-9 0 0,3-1 28 0 0,0 0 0 0 0,-1-1 0 0 0,0 0 0 0 0,0 0 0 0 0,3-3-28 0 0,-3 1 24 0 0,1 1 0 0 0,-2-1-1 0 0,1-1 1 0 0,-1 1-1 0 0,0 0 1 0 0,0-1-1 0 0,0 0 1 0 0,-1 0-1 0 0,0 0 1 0 0,-1 0-1 0 0,0 0 1 0 0,0-1-1 0 0,0 1 1 0 0,-1-1-1 0 0,0 1 1 0 0,-1-1-1 0 0,1-3-23 0 0,0-46 98 0 0,3 1 0 0 0,2 0 0 0 0,4-10-98 0 0,-6 31 364 0 0,-2 19 512 0 0,-2 36-559 0 0,-8 77-182 0 0,3-49-132 0 0,3 0 0 0 0,1 0 0 0 0,3 5-3 0 0,0-25-160 0 0,-1-8 268 0 0,1-1 0 0 0,0 0-1 0 0,3 3-107 0 0,-4-16-182 0 0,1 0 0 0 0,0 0 0 0 0,0 0 0 0 0,1-1 0 0 0,-1 1 0 0 0,1-1 0 0 0,0 0 0 0 0,1 0 0 0 0,-1 0 0 0 0,1 0 0 0 0,0 0 0 0 0,1 0 182 0 0,3 2-1995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67 23039 0 0,'0'0'528'0'0,"0"0"70"0"0,0 0 36 0 0,19-1 134 0 0,4 1-686 0 0,-1 2 1 0 0,21 4-83 0 0,-24-3-3122 0 0,0 1-3383 0 0,-15-3-456 0 0</inkml:trace>
  <inkml:trace contextRef="#ctx0" brushRef="#br0" timeOffset="1">6 120 23039 0 0,'0'1'66'0'0,"-1"-1"1"0"0,1 0-1 0 0,0 0 0 0 0,-1 0 0 0 0,1 0 0 0 0,0 0 0 0 0,0 0 0 0 0,-1 1 0 0 0,1-1 0 0 0,0 0 1 0 0,0 0-1 0 0,-1 0 0 0 0,1 1 0 0 0,0-1 0 0 0,0 0 0 0 0,0 0 0 0 0,-1 1 0 0 0,1-1 1 0 0,0 0-1 0 0,0 0 0 0 0,0 1 0 0 0,0-1 0 0 0,0 0 0 0 0,0 1 0 0 0,-1-1 0 0 0,1 0 1 0 0,0 1-1 0 0,0-1 0 0 0,0 0 0 0 0,0 0 0 0 0,0 1 0 0 0,0-1 0 0 0,0 0 0 0 0,0 1 0 0 0,0-1 1 0 0,1 0-1 0 0,-1 1 0 0 0,0-1 0 0 0,0 0-66 0 0,13 4 51 0 0,4-4 61 0 0,0 1 1 0 0,14-3-113 0 0,-14 0-425 0 0,-1 2-1 0 0,0 0 1 0 0,5 1 425 0 0,0 1-3617 0 0,-12-2-4120 0 0</inkml:trace>
  <inkml:trace contextRef="#ctx0" brushRef="#br0" timeOffset="2">321 1 11056 0 0,'0'0'852'0'0,"-8"13"6033"0"0,4 3-2715 0 0,1 1 0 0 0,-1 4-4170 0 0,0 35 2539 0 0,4-6-3377 0 0,4 11 838 0 0,-2-42-947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1 17047 0 0,'-3'1'1994'0'0,"-2"3"-886"0"0,3 7-385 0 0,0 1 1 0 0,1 0 0 0 0,0 0 0 0 0,1-1-1 0 0,0 1 1 0 0,1 0 0 0 0,0 0 0 0 0,1 0-724 0 0,6 29-414 0 0,9 27 414 0 0,3 10 896 0 0,-5 8-4542 0 0,-13-72 1854 0 0</inkml:trace>
  <inkml:trace contextRef="#ctx0" brushRef="#br0" timeOffset="1">173 214 7832 0 0,'5'-7'-408'0'0,"-4"-2"8461"0"0,-6 7-505 0 0,-5 8-6124 0 0,4 1-1110 0 0,-1 1 0 0 0,1 0 0 0 0,0 1 0 0 0,1-1 0 0 0,-2 4-314 0 0,4-6 68 0 0,0 0 0 0 0,-1 0 0 0 0,0 0 0 0 0,0-1 0 0 0,0 1 1 0 0,-1-1-1 0 0,1 0 0 0 0,-1 0 0 0 0,0-1 0 0 0,-1 0 0 0 0,1 0 1 0 0,-5 3-70 0 0,-8-1 158 0 0,15-5 6 0 0,14 1-73 0 0,-9-2-89 0 0,33 6-809 0 0,0 0-1 0 0,-1 3 1 0 0,28 10 808 0 0,-48-14-1463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0 367 19895 0 0,'63'-9'2996'0'0,"73"3"-1790"0"0,79 8-1206 0 0,15 1 1534 0 0,-132-6-1101 0 0,484 5 1670 0 0,-561-1-2297 0 0,22 1-264 0 0,-14 0-3300 0 0,-22-2-4911 0 0</inkml:trace>
  <inkml:trace contextRef="#ctx0" brushRef="#br0" timeOffset="1">24 379 18511 0 0,'0'0'26'0'0,"0"0"-1"0"0,0-1 0 0 0,0 1 1 0 0,0-1-1 0 0,0 1 0 0 0,0 0 1 0 0,0-1-1 0 0,-1 1 0 0 0,1-1 1 0 0,0 1-1 0 0,0 0 0 0 0,1-1 1 0 0,-1 1-1 0 0,0-1 0 0 0,0 1 0 0 0,0 0 1 0 0,0-1-1 0 0,0 1 0 0 0,0 0 1 0 0,0-1-1 0 0,1 1 0 0 0,-1 0 1 0 0,0-1-1 0 0,0 1 0 0 0,0 0 1 0 0,1-1-1 0 0,-1 1 0 0 0,0 0 1 0 0,1-1-1 0 0,-1 1 0 0 0,0 0 1 0 0,1 0-1 0 0,-1-1 0 0 0,0 1 0 0 0,1 0-24 0 0,0 0 113 0 0,0 0 0 0 0,0 0-1 0 0,0 0 1 0 0,0 0 0 0 0,0 1 0 0 0,0-1 0 0 0,0 0 0 0 0,0 0 0 0 0,0 1 0 0 0,0-1 0 0 0,0 1 0 0 0,-1-1 0 0 0,2 1-114 0 0,29 22 2329 0 0,-29-21-2282 0 0,41 30 530 0 0,2-2 0 0 0,27 14-577 0 0,-4-3 350 0 0,-4-2 344 0 0,-6-4-149 0 0,-2 3 0 0 0,4 6-545 0 0,-43-31 57 0 0,-2 1 0 0 0,1 0 0 0 0,-2 1 0 0 0,0 1 0 0 0,-1 0 0 0 0,0 1 0 0 0,-2 1 0 0 0,9 16-57 0 0,-17-28 22 0 0,0 1 0 0 0,0-1 0 0 0,-1 1-1 0 0,0 0 1 0 0,-1-1 0 0 0,0 1 0 0 0,0 0 0 0 0,0 0 0 0 0,-1 0-1 0 0,0 0 1 0 0,0 0 0 0 0,0 1-22 0 0,-2 2 42 0 0,0 0 1 0 0,0 0-1 0 0,-1 1 0 0 0,0-1 1 0 0,-1-1-1 0 0,0 1 0 0 0,-4 5-42 0 0,-8 13 119 0 0,-2-1-1 0 0,-1 0 1 0 0,-2-2-1 0 0,-15 16-118 0 0,-30 28 331 0 0,-4-2-1 0 0,-2-3 1 0 0,-26 14-331 0 0,72-58 70 0 0,-2 0 83 0 0,1 2-1 0 0,0 1 1 0 0,2 1-1 0 0,-6 8-152 0 0,27-27-5 0 0,1 0-1 0 0,-1 0 1 0 0,1 0-1 0 0,0 0 1 0 0,1 1-1 0 0,-1-1 0 0 0,1 1 1 0 0,0 0-1 0 0,0 0 1 0 0,1-1-1 0 0,-1 6 6 0 0,1-9-2 0 0,1 0-1 0 0,0 1 0 0 0,0-1 0 0 0,0 1 1 0 0,0-1-1 0 0,1 1 0 0 0,-1-1 0 0 0,0 1 0 0 0,1-1 1 0 0,0 0-1 0 0,0 1 0 0 0,0-1 0 0 0,0 0 0 0 0,0 1 1 0 0,0-1-1 0 0,0 0 0 0 0,1 0 0 0 0,-1 0 1 0 0,1 0-1 0 0,-1 0 0 0 0,1-1 0 0 0,0 1 0 0 0,0 0 1 0 0,0-1-1 0 0,0 1 0 0 0,0-1 0 0 0,0 0 1 0 0,0 0-1 0 0,1 1 3 0 0,5 1-8 0 0,0 0 0 0 0,0 0-1 0 0,0-1 1 0 0,0 0 0 0 0,0-1 0 0 0,0 0 0 0 0,5 0 8 0 0,17 1-62 0 0,14-3 62 0 0,-7 0-12 0 0,499 18 740 0 0,-170-3-320 0 0,-333-13-391 0 0,82 2 510 0 0,16 7-527 0 0,-52 5 1212 0 0,-79-15-1207 0 0,0 0 0 0 0,0-1 1 0 0,1 1-1 0 0,-1 0 0 0 0,0 0 0 0 0,0-1 0 0 0,0 1 0 0 0,0 0 1 0 0,1 0-1 0 0,-1-1 0 0 0,0 1 0 0 0,0 0 0 0 0,0-1 1 0 0,0 1-1 0 0,0 0 0 0 0,0 0 0 0 0,0-1 0 0 0,0 1 0 0 0,0 0 1 0 0,0-1-1 0 0,0 1 0 0 0,0 0 0 0 0,0-1 0 0 0,0 1 1 0 0,0 0-1 0 0,0-1 0 0 0,0 1 0 0 0,0 0 0 0 0,0 0 0 0 0,-1-1 1 0 0,1 1-1 0 0,0 0 0 0 0,0 0 0 0 0,0-1-5 0 0,-6-17 219 0 0,4 11-170 0 0,-47-223-4145 0 0,40 180 3347 0 0,4 27-750 0 0</inkml:trace>
  <inkml:trace contextRef="#ctx0" brushRef="#br0" timeOffset="2">1389 384 19063 0 0,'0'0'432'0'0,"0"0"66"0"0,0 0 23 0 0,0 0-60 0 0,3 3 1512 0 0,3 6-624 0 0,-2 10-1250 0 0,0 1 0 0 0,-1-1 1 0 0,-1 1-1 0 0,0 8-99 0 0,1 12-1408 0 0,-1-22 721 0 0</inkml:trace>
  <inkml:trace contextRef="#ctx0" brushRef="#br0" timeOffset="3">651 16 11520 0 0,'0'0'886'0'0,"0"0"-375"0"0,0 0 589 0 0,0 0 315 0 0,1 4 2484 0 0,2 7-2167 0 0,5 23-569 0 0,-1 1 0 0 0,-1 15-1163 0 0,-3-15 362 0 0,-1 11-362 0 0,-6-135 2790 0 0,4 83-2769 0 0,0-13-43 0 0,2 0 0 0 0,1-11 22 0 0,-2 25 36 0 0,0 0-1 0 0,1 0 1 0 0,-1 0-1 0 0,1 1 0 0 0,0-1 1 0 0,0 0-1 0 0,0 1 1 0 0,1-1-1 0 0,-1 1 0 0 0,1 0 1 0 0,0 0-1 0 0,1-1-35 0 0,-4 5 25 0 0,1-1 0 0 0,-1 1-1 0 0,1-1 1 0 0,-1 1 0 0 0,1-1-1 0 0,-1 1 1 0 0,1-1 0 0 0,0 1 0 0 0,-1-1-1 0 0,1 1 1 0 0,-1 0 0 0 0,1-1-1 0 0,0 1 1 0 0,0 0 0 0 0,-1 0 0 0 0,1-1-1 0 0,0 1 1 0 0,-1 0 0 0 0,1 0-1 0 0,0 0 1 0 0,0 0 0 0 0,-1 0-1 0 0,1 0 1 0 0,0 0 0 0 0,0 0 0 0 0,-1 0-1 0 0,1 1 1 0 0,0-1-25 0 0,1 1 20 0 0,-1 0 1 0 0,0-1-1 0 0,1 1 1 0 0,-1 0-1 0 0,0 1 1 0 0,0-1-1 0 0,0 0 0 0 0,0 0 1 0 0,0 0-1 0 0,0 1 1 0 0,0-1-1 0 0,0 0 0 0 0,0 2-20 0 0,2 4 40 0 0,0 0-1 0 0,0 1 0 0 0,0 0 1 0 0,0 7-40 0 0,8 58 145 0 0,-9-50-82 0 0,2-1 0 0 0,0 1 0 0 0,1-1 0 0 0,2 0-63 0 0,-7-20-63 0 0,1 0 0 0 0,-1-1-1 0 0,1 1 1 0 0,0 0 0 0 0,0-1-1 0 0,0 1 1 0 0,0-1 0 0 0,0 1-1 0 0,0-1 1 0 0,0 1 0 0 0,1-1 0 0 0,-1 0-1 0 0,0 0 1 0 0,1 0 0 0 0,-1 0-1 0 0,1 0 1 0 0,-1 0 0 0 0,1 0-1 0 0,-1 0 1 0 0,1 0 0 0 0,0 0 63 0 0,9 1-1495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219 72 14744 0 0,'-7'-17'3778'0'0,"7"17"-3715"0"0,0 0 0 0 0,0 0 1 0 0,0 0-1 0 0,0 0 0 0 0,0 0 1 0 0,0 0-1 0 0,0 0 0 0 0,0 0 1 0 0,0 0-1 0 0,-1 0 1 0 0,1 0-1 0 0,0 0 0 0 0,0 0 1 0 0,0-1-1 0 0,0 1 0 0 0,0 0 1 0 0,0 0-1 0 0,0 0 0 0 0,0 0 1 0 0,-1 0-1 0 0,1 0 0 0 0,0 0 1 0 0,0 0-1 0 0,0 0 0 0 0,0 0 1 0 0,0 0-1 0 0,0 0 0 0 0,0 0 1 0 0,0 1-1 0 0,0-1 1 0 0,-1 0-1 0 0,1 0 0 0 0,0 0 1 0 0,0 0-1 0 0,0 0 0 0 0,0 0 1 0 0,0 0-1 0 0,0 0 0 0 0,0 0 1 0 0,0 0-1 0 0,0 0 0 0 0,0 0 1 0 0,0 0-1 0 0,-1 0 0 0 0,1 1-63 0 0,-3 9 1602 0 0,-1 14-910 0 0,1-1 0 0 0,2 0 0 0 0,0 1 0 0 0,2 12-692 0 0,0-11 140 0 0,-1 1 0 0 0,-2-1 0 0 0,-2 16-140 0 0,3-36 58 0 0,0 0 1 0 0,0 0 0 0 0,-1-1-1 0 0,0 1 1 0 0,1 0-1 0 0,-2-1 1 0 0,1 1-1 0 0,0-1 1 0 0,-1 0-1 0 0,0 1-58 0 0,1-3 32 0 0,1-1 0 0 0,0 1 0 0 0,-1-1-1 0 0,1 0 1 0 0,-1 1 0 0 0,1-1 0 0 0,-1 0-1 0 0,0 0 1 0 0,1 0 0 0 0,-1 0-1 0 0,0-1 1 0 0,0 1 0 0 0,0 0 0 0 0,1-1-1 0 0,-1 1 1 0 0,0-1 0 0 0,0 1 0 0 0,0-1-1 0 0,0 0 1 0 0,0 0 0 0 0,0 0 0 0 0,0 0-1 0 0,0 0 1 0 0,0-1 0 0 0,0 1-1 0 0,-2-1-31 0 0,-1-1-26 0 0,-1 0-1 0 0,1-1 0 0 0,0 1 0 0 0,0-1 0 0 0,0-1 0 0 0,0 1 0 0 0,0 0 0 0 0,0-1 0 0 0,1 0 0 0 0,0 0 0 0 0,0-1 0 0 0,0 1 0 0 0,0-1 0 0 0,1 0 0 0 0,0 0 0 0 0,0 0 0 0 0,0 0 0 0 0,-2-5 27 0 0,-2-6-165 0 0,0-1 1 0 0,2 0-1 0 0,-1 0 0 0 0,2-1 0 0 0,-1-10 165 0 0,4 22 68 0 0,0 0 0 0 0,0 1-1 0 0,1-1 1 0 0,-1 0 0 0 0,2 0 0 0 0,-1 1-1 0 0,1-1 1 0 0,0-5-68 0 0,0 9 75 0 0,0-1-1 0 0,0 1 1 0 0,0-1 0 0 0,1 1-1 0 0,-1-1 1 0 0,0 1-1 0 0,1 0 1 0 0,0 0 0 0 0,0 0-1 0 0,-1 0 1 0 0,1 0 0 0 0,0 0-1 0 0,1 0 1 0 0,-1 1 0 0 0,0-1-1 0 0,0 0 1 0 0,1 1 0 0 0,-1 0-1 0 0,1-1-74 0 0,27-11 461 0 0,0 1 0 0 0,1 1 0 0 0,0 2-1 0 0,0 1 1 0 0,17-1-461 0 0,48-5-1435 0 0,17 4 1435 0 0,-59 6-1714 0 0,-40 3-8161 0 0</inkml:trace>
  <inkml:trace contextRef="#ctx0" brushRef="#br0" timeOffset="1">356 230 18743 0 0,'0'0'860'0'0,"0"0"-21"0"0,0 1-680 0 0,0 0 0 0 0,0 0-1 0 0,0 0 1 0 0,0 0 0 0 0,0 0 0 0 0,0 1-1 0 0,0-1 1 0 0,1 0 0 0 0,-1 0-1 0 0,0 0 1 0 0,1 0 0 0 0,-1 0 0 0 0,1 0-1 0 0,-1 0 1 0 0,1 0 0 0 0,0 0 0 0 0,-1 0-1 0 0,1 0-158 0 0,1 1 394 0 0,3 11 9 0 0,0-1-1 0 0,-1 1 1 0 0,-1 0 0 0 0,1 0 0 0 0,-2 0 0 0 0,0 0 0 0 0,-1 0 0 0 0,0 6-403 0 0,0 26-547 0 0,-6 37 547 0 0,4-76-1314 0 0,1-2-430 0 0</inkml:trace>
  <inkml:trace contextRef="#ctx0" brushRef="#br0" timeOffset="2">503 306 22343 0 0,'0'0'506'0'0,"0"0"71"0"0,0 0 34 0 0,0 0-62 0 0,-7 12 2026 0 0,-2 5-1900 0 0,-1-2 1 0 0,-6 9-676 0 0,13-20 12 0 0,0 0 1 0 0,-1 0 0 0 0,1-1-1 0 0,-1 1 1 0 0,1-1-1 0 0,-1 0 1 0 0,0 0 0 0 0,0 0-1 0 0,0-1 1 0 0,-1 1 0 0 0,1-1-1 0 0,-2 0-12 0 0,-9-1 369 0 0,8-1 262 0 0,6 0-375 0 0,1 0-27 0 0,0 0-110 0 0,0 0-44 0 0,15 6 65 0 0,33 20-217 0 0,112 56-576 0 0,-149-76-241 0 0,-3-1-53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4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1 160 16184 0 0,'0'-5'242'0'0,"-1"0"1"0"0,1 0-1 0 0,1 0 1 0 0,-1-1-1 0 0,1 1 1 0 0,-1 0 0 0 0,1 0-1 0 0,1 0 1 0 0,-1 0-1 0 0,1 0 1 0 0,0 1 0 0 0,0-1-1 0 0,0 0 1 0 0,1 1-1 0 0,0-1 1 0 0,0 0-243 0 0,9-10 1254 0 0,0 0 1 0 0,1 0-1 0 0,10-8-1254 0 0,-17 16 399 0 0,-5 7-160 0 0,-3 13 356 0 0,-2 6-583 0 0,-8 40 590 0 0,-3 56-602 0 0,14-97 64 0 0,1 1-1 0 0,0-1 1 0 0,1 0-1 0 0,1 0 1 0 0,1 0-1 0 0,0 0 1 0 0,1 0-1 0 0,5 9-63 0 0,-7-19 37 0 0,1-1 0 0 0,0 0 1 0 0,1 0-1 0 0,0 0 0 0 0,0 0 0 0 0,1-1 0 0 0,-1 0 0 0 0,1 1 0 0 0,2 0-37 0 0,-5-6 14 0 0,0 1 0 0 0,0 0 0 0 0,0-1 0 0 0,0 1 0 0 0,0-1-1 0 0,0 1 1 0 0,0-1 0 0 0,1 0 0 0 0,-1 0 0 0 0,0 0 0 0 0,1 0 0 0 0,-1-1-1 0 0,1 1 1 0 0,-1-1 0 0 0,1 1 0 0 0,0-1 0 0 0,-1 0 0 0 0,1 0 0 0 0,-1 0-1 0 0,1 0 1 0 0,-1 0 0 0 0,1-1 0 0 0,0 1 0 0 0,-1-1 0 0 0,1 0 0 0 0,-1 0-1 0 0,0 0 1 0 0,1 0 0 0 0,0 0-14 0 0,3-3 78 0 0,0 0-1 0 0,0 0 1 0 0,0-1 0 0 0,-1 1-1 0 0,1-1 1 0 0,-1-1 0 0 0,0 1-1 0 0,-1-1 1 0 0,0 1-1 0 0,1-1 1 0 0,-2-1 0 0 0,1 1-1 0 0,-1-1 1 0 0,0 1 0 0 0,1-3-78 0 0,2-8 42 0 0,0-1 1 0 0,-2 0 0 0 0,1 1 0 0 0,-2-1 0 0 0,0-11-43 0 0,-1-2 104 0 0,-1-1-1 0 0,-2 1 1 0 0,-1-1 0 0 0,-2 1-1 0 0,-7-30-103 0 0,12 69 107 0 0,0-1-1 0 0,-1 1 1 0 0,-1 7-107 0 0,0 12 2 0 0,4 72 197 0 0,0 32 348 0 0,8 13-547 0 0,-4-111 94 0 0,-6-31-317 0 0,-1 0 0 0 0,1 0 0 0 0,0 1 0 0 0,1-1 0 0 0,-1 0 0 0 0,0 0 0 0 0,0 0 0 0 0,1 0 0 0 0,0 0 0 0 0,-1-1 0 0 0,1 1 0 0 0,1 1 223 0 0,1-1-1007 0 0</inkml:trace>
  <inkml:trace contextRef="#ctx0" brushRef="#br0" timeOffset="1">465 421 6912 0 0,'0'0'314'0'0,"0"0"-6"0"0,0 0 214 0 0,0 0 1630 0 0,0 0 736 0 0,0 0 148 0 0,0 0-213 0 0,0 0-1019 0 0,0 0-445 0 0,-1 3 2069 0 0,-4 10-2012 0 0,2-2-1037 0 0,1 0 1 0 0,0 0-1 0 0,1 0 1 0 0,0 0 0 0 0,1 0-1 0 0,0 7-379 0 0,0-16 9 0 0,0-1 1 0 0,0 0-1 0 0,0 0 0 0 0,1 0 0 0 0,-1 1 0 0 0,0-1 0 0 0,1 0 1 0 0,-1 0-1 0 0,1 0 0 0 0,-1 1 0 0 0,1-1 0 0 0,-1 0 1 0 0,1 0-1 0 0,0 0 0 0 0,-1 0 0 0 0,1 0 0 0 0,0 0 1 0 0,0-1-1 0 0,0 1 0 0 0,0 0 0 0 0,0 0 0 0 0,0 0 1 0 0,0-1-1 0 0,0 1 0 0 0,0-1 0 0 0,0 1 0 0 0,0-1 1 0 0,1 1-1 0 0,-1-1 0 0 0,0 0 0 0 0,0 1 0 0 0,0-1 1 0 0,1 0-1 0 0,-1 0 0 0 0,0 0 0 0 0,0 0 0 0 0,1 0 1 0 0,-1 0-1 0 0,0 0 0 0 0,1-1-9 0 0,8-3-3160 0 0,-1-5-3478 0 0,-7 4-1899 0 0</inkml:trace>
  <inkml:trace contextRef="#ctx0" brushRef="#br0" timeOffset="2">449 333 22255 0 0,'-3'-2'992'0'0,"3"2"192"0"0,0 0-944 0 0,0 0-240 0 0,-2-2 0 0 0,0 2 0 0 0,2 0 248 0 0,0 0 0 0 0,0 0 0 0 0,0 0 0 0 0,0 0-104 0 0,0 0-16 0 0,0 0-8 0 0,2 1-10535 0 0</inkml:trace>
  <inkml:trace contextRef="#ctx0" brushRef="#br0" timeOffset="3">601 296 14744 0 0,'3'7'880'0'0,"0"1"-1"0"0,-1 0 1 0 0,0-1 0 0 0,0 1 0 0 0,-1 0 0 0 0,0 0 0 0 0,0 0 0 0 0,-1 2-880 0 0,2 28 6384 0 0,-2 9-6384 0 0,-3-2 54 0 0,1-24-24 0 0,1-1-1 0 0,1 1 1 0 0,1 6-30 0 0,-1-25-91 0 0,5 16-3201 0 0,-4-17 1540 0 0</inkml:trace>
  <inkml:trace contextRef="#ctx0" brushRef="#br0" timeOffset="4">735 410 20239 0 0,'6'8'3099'0'0,"-7"-4"-2909"0"0,-1 0 0 0 0,1-1 0 0 0,-1 1 0 0 0,1 0 0 0 0,-1-1 0 0 0,0 1 0 0 0,-1-1 0 0 0,1 0 0 0 0,0 0 0 0 0,-1 0 0 0 0,0 0 0 0 0,0 0 0 0 0,0 0 0 0 0,0-1 0 0 0,0 0 0 0 0,0 1 1 0 0,-1-1-1 0 0,-2 1-190 0 0,-3 1 323 0 0,0 0 0 0 0,-1 0 0 0 0,0-1 0 0 0,1-1 1 0 0,-1 0-1 0 0,-8 1-323 0 0,18-3 4 0 0,0 0 1 0 0,0 0-1 0 0,0 0 1 0 0,0 0-1 0 0,0 0 1 0 0,0 0-1 0 0,0 0 0 0 0,0 0 1 0 0,0 0-1 0 0,0 1 1 0 0,0-1-1 0 0,0 0 1 0 0,0 0-1 0 0,0 0 1 0 0,0 0-1 0 0,0 0 1 0 0,0 0-1 0 0,0 0 1 0 0,0 0-1 0 0,0 0 0 0 0,1 0 1 0 0,-1 0-1 0 0,0 0 1 0 0,0 0-1 0 0,0 0 1 0 0,0 0-1 0 0,0 0 1 0 0,0 0-1 0 0,0 0 1 0 0,0 0-1 0 0,0 0 1 0 0,0 0-1 0 0,0 0 0 0 0,0 0 1 0 0,0 1-1 0 0,0-1 1 0 0,0 0-1 0 0,0 0 1 0 0,-1 0-1 0 0,1 0 1 0 0,0 0-1 0 0,0 0 1 0 0,0 0-1 0 0,0 0 1 0 0,0 0-1 0 0,0 0 0 0 0,0 0 1 0 0,0 0-1 0 0,0 0 1 0 0,0 0-1 0 0,0 0 1 0 0,0 0-1 0 0,0 0 1 0 0,0 0-1 0 0,0 0 1 0 0,0 0-1 0 0,0 0 1 0 0,0 0-1 0 0,0 0 0 0 0,0 0 1 0 0,0 0-1 0 0,0 0 1 0 0,0 0-1 0 0,0 0 1 0 0,0 0-1 0 0,-1 0-4 0 0,7 4 128 0 0,7 1 7 0 0,9 3-62 0 0,-8-4 61 0 0,0 1 1 0 0,0 0-1 0 0,0 1 0 0 0,-1 0 0 0 0,0 1 0 0 0,0 1 0 0 0,-1 0 0 0 0,0 1 0 0 0,0 0-134 0 0,8 11-3812 0 0,-17-16-5872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5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1 138 14224 0 0,'1'-11'892'0'0,"0"0"1"0"0,1 0-1 0 0,1 1 1 0 0,0-1 0 0 0,0 1-1 0 0,3-5-892 0 0,3-12 3716 0 0,4-4-973 0 0,-13 30-2624 0 0,0 1-30 0 0,5 13 72 0 0,-2 9-201 0 0,-2 1 0 0 0,0-1 0 0 0,-1 19 40 0 0,-1 5-21 0 0,2-20 47 0 0,0 40 72 0 0,4 8-98 0 0,-3-55 52 0 0,1 1-1 0 0,1-1 1 0 0,0 0-1 0 0,2 0 1 0 0,0-1-1 0 0,1 2-51 0 0,-4-15 34 0 0,-1 0 0 0 0,1 0 1 0 0,0 0-1 0 0,0-1 0 0 0,0 1 0 0 0,0-1 0 0 0,1 0 0 0 0,0 1 0 0 0,0-2 1 0 0,3 3-35 0 0,-5-4 22 0 0,-1-1 0 0 0,1 0 0 0 0,0 0 0 0 0,0 0 1 0 0,0 0-1 0 0,0 0 0 0 0,1 0 0 0 0,-1-1 1 0 0,0 1-1 0 0,0-1 0 0 0,0 1 0 0 0,1-1 0 0 0,-1 0 1 0 0,0 0-1 0 0,0 0 0 0 0,1 0 0 0 0,-1 0 1 0 0,0-1-1 0 0,0 1 0 0 0,0-1 0 0 0,1 1 0 0 0,-1-1 1 0 0,0 0-1 0 0,0 0 0 0 0,0 0 0 0 0,0 0 1 0 0,0 0-24 0 0,6-4 101 0 0,-1 0-1 0 0,0-1 0 0 0,0 0 0 0 0,0 0 1 0 0,-1-1-1 0 0,0 0 0 0 0,0 0 0 0 0,-1 0 1 0 0,0 0-1 0 0,0-1 0 0 0,-1 0 0 0 0,0 0 0 0 0,0 0 1 0 0,-1-1-1 0 0,0 1 0 0 0,0-1 0 0 0,1-7-99 0 0,-1-4 137 0 0,1 0 0 0 0,-2 0 0 0 0,-1 0 0 0 0,0 0 0 0 0,-2 0 0 0 0,0 0 0 0 0,-3-10-137 0 0,-1 1 113 0 0,-2 1-1 0 0,-1 0 1 0 0,-5-11-113 0 0,11 35 16 0 0,0 1-154 0 0,0-3-30 0 0,2 5-3031 0 0,1 1 1431 0 0</inkml:trace>
  <inkml:trace contextRef="#ctx0" brushRef="#br0" timeOffset="1">366 283 13360 0 0,'0'0'167'0'0,"0"0"1"0"0,0 0-1 0 0,0 0 1 0 0,0 1 0 0 0,0-1-1 0 0,0 0 1 0 0,0 0-1 0 0,0 0 1 0 0,0 0 0 0 0,0 1-1 0 0,0-1 1 0 0,0 0-1 0 0,0 0 1 0 0,0 0 0 0 0,0 0-1 0 0,0 0 1 0 0,0 1 0 0 0,0-1-1 0 0,0 0 1 0 0,0 0-1 0 0,0 0 1 0 0,0 0 0 0 0,0 0-1 0 0,1 1 1 0 0,-1-1-1 0 0,0 0 1 0 0,0 0 0 0 0,0 0-1 0 0,0 0 1 0 0,0 0-1 0 0,0 0 1 0 0,0 1 0 0 0,1-1-1 0 0,-1 0 1 0 0,0 0-1 0 0,0 0 1 0 0,0 0 0 0 0,0 0-1 0 0,0 0 1 0 0,1 0 0 0 0,-1 0-1 0 0,0 0 1 0 0,0 0-1 0 0,0 0 1 0 0,0 0 0 0 0,1 0-1 0 0,-1 0 1 0 0,0 0-1 0 0,0 0 1 0 0,0 0 0 0 0,0 0-1 0 0,1 0 1 0 0,-1 0-1 0 0,0 0 1 0 0,0 0 0 0 0,0 0-1 0 0,0 0 1 0 0,0 0-1 0 0,1 0 1 0 0,-1-1 0 0 0,0 1-1 0 0,0 0 1 0 0,0 0 0 0 0,0 0-1 0 0,0 0 1 0 0,0 0-1 0 0,0 0 1 0 0,1 0 0 0 0,-1-1-1 0 0,0 1-167 0 0,0 5-983 0 0,2 38 3229 0 0,-2 38-2246 0 0,-1-66-603 0 0,0 40 1530 0 0,4-37-3506 0 0,1-2-3403 0 0,-3-14-1808 0 0</inkml:trace>
  <inkml:trace contextRef="#ctx0" brushRef="#br0" timeOffset="2">467 377 20615 0 0,'0'0'120'0'0,"1"0"-1"0"0,-1 0 1 0 0,0-1-1 0 0,0 1 0 0 0,0 0 1 0 0,0 0-1 0 0,0-1 1 0 0,0 1-1 0 0,0 0 0 0 0,0 0 1 0 0,0-1-1 0 0,0 1 1 0 0,0 0-1 0 0,0-1 0 0 0,0 1 1 0 0,0 0-1 0 0,0 0 1 0 0,0-1-1 0 0,0 1 0 0 0,0 0 1 0 0,0 0-1 0 0,-1-1 0 0 0,1 1 1 0 0,0 0-1 0 0,0 0 1 0 0,0 0-1 0 0,0-1 0 0 0,0 1 1 0 0,-1 0-1 0 0,1 0 1 0 0,0 0-1 0 0,0-1 0 0 0,-1 1-119 0 0,-7 4 1667 0 0,-14 17-1495 0 0,17-16-23 0 0,2-2-107 0 0,-1 0 0 0 0,0 0-1 0 0,1-1 1 0 0,-1 0 0 0 0,-1 0 0 0 0,1 0 0 0 0,0 0-1 0 0,0 0 1 0 0,-2-1-42 0 0,-24 12 1376 0 0,30-12-1374 0 0,-1-1-1 0 0,1 0 1 0 0,0 0-1 0 0,0 1 1 0 0,-1-1-1 0 0,1 0 1 0 0,0 0-1 0 0,0 1 1 0 0,0-1-1 0 0,-1 0 1 0 0,1 1-1 0 0,0-1 1 0 0,0 0-1 0 0,0 0 1 0 0,0 1-1 0 0,0-1 1 0 0,0 0-1 0 0,0 1 1 0 0,0-1-1 0 0,0 0 1 0 0,0 1 0 0 0,0-1-1 0 0,0 0 1 0 0,0 1-1 0 0,0-1 1 0 0,0 0-1 0 0,0 1 1 0 0,0-1-1 0 0,0 0 1 0 0,0 1-1 0 0,0-1 1 0 0,1 0-1 0 0,-1 0 1 0 0,0 1-1 0 0,0-1 1 0 0,0 0-1 0 0,1 1 1 0 0,-1-1-1 0 0,0 0 1 0 0,0 0-1 0 0,0 0 1 0 0,1 1-1 0 0,-1-1 1 0 0,0 0-1 0 0,1 0 1 0 0,-1 0-1 0 0,0 1 1 0 0,0-1 0 0 0,1 0-1 0 0,-1 0 1 0 0,0 0-3 0 0,18 11 67 0 0,-16-11-65 0 0,16 8-594 0 0,1-1 1 0 0,0-1-1 0 0,1 0 1 0 0,-1-2-1 0 0,1 0 0 0 0,5-1 593 0 0,-11-1-9019 0 0</inkml:trace>
  <inkml:trace contextRef="#ctx0" brushRef="#br0" timeOffset="3">656 389 18431 0 0,'-2'1'178'0'0,"1"-1"0"0"0,0 1-1 0 0,0-1 1 0 0,0 1 0 0 0,0 0 0 0 0,-1-1-1 0 0,1 1 1 0 0,0 0 0 0 0,0 0-1 0 0,0 0 1 0 0,1 0 0 0 0,-1 0-1 0 0,0 0 1 0 0,0 0 0 0 0,0 0-1 0 0,1 1 1 0 0,-1-1 0 0 0,1 0-1 0 0,-1 0 1 0 0,1 0 0 0 0,-1 1-1 0 0,1-1 1 0 0,0 0 0 0 0,-1 1-1 0 0,1-1 1 0 0,0 0 0 0 0,0 1 0 0 0,0-1-1 0 0,0 0 1 0 0,0 1 0 0 0,0-1-1 0 0,1 1-177 0 0,0 8 1154 0 0,1 0-1 0 0,-1 0 0 0 0,2-1 1 0 0,1 3-1154 0 0,-1 1-417 0 0,2 7 533 0 0,2 7 291 0 0,0 1 0 0 0,-2 0 0 0 0,-2 0 0 0 0,0 5-407 0 0,-3-25 70 0 0,1-1-1 0 0,-2 0 1 0 0,1 0 0 0 0,-1 0-1 0 0,0 1 1 0 0,-1-1 0 0 0,1 0-1 0 0,-2 0 1 0 0,1-1 0 0 0,-1 1-1 0 0,0 0 1 0 0,0-1 0 0 0,0 0 0 0 0,-1 0-1 0 0,0 0 1 0 0,-1 0 0 0 0,1 0-1 0 0,-5 3-69 0 0,6-6 36 0 0,1-1 0 0 0,-1 1 0 0 0,0-1 0 0 0,0 0-1 0 0,0 0 1 0 0,-1-1 0 0 0,1 1 0 0 0,0 0 0 0 0,0-1-1 0 0,-1 0 1 0 0,1 0 0 0 0,-1 0 0 0 0,0 0-1 0 0,1-1 1 0 0,-1 1 0 0 0,1-1 0 0 0,-1 0 0 0 0,0 0-1 0 0,1 0 1 0 0,-1-1 0 0 0,1 1 0 0 0,-1-1 0 0 0,0 0-1 0 0,1 0 1 0 0,-1 0 0 0 0,1 0 0 0 0,0-1 0 0 0,-1 1-1 0 0,1-1 1 0 0,0 0-36 0 0,-1-1-93 0 0,0 1-1 0 0,1-1 1 0 0,0 0-1 0 0,0 0 1 0 0,0 0-1 0 0,0 0 1 0 0,0 0-1 0 0,0-1 1 0 0,1 1 0 0 0,0-1-1 0 0,-2-2 94 0 0,2 2-385 0 0,1 0-1 0 0,-1 0 1 0 0,1 0-1 0 0,0 0 1 0 0,0 0-1 0 0,0 0 1 0 0,1-1-1 0 0,-1 1 1 0 0,1 0-1 0 0,0 0 1 0 0,0 0 0 0 0,1-5 385 0 0,1-3-6708 0 0,1-1-1933 0 0</inkml:trace>
  <inkml:trace contextRef="#ctx0" brushRef="#br0" timeOffset="4">636 252 23671 0 0,'2'-6'3193'0'0,"-1"5"1099"0"0,4 0-5879 0 0,-5 1 1130 0 0,6-1-1096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18399 0 0,'0'0'408'0'0,"0"0"80"0"0,0 0 24 0 0,0 0 0 0 0,0 0-416 0 0,0 0-96 0 0,5 5 0 0 0,4 1 0 0 0,-3-1 0 0 0,0-3 0 0 0,6 4 0 0 0,-3-3 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1:29.1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17 119 11056 0 0,'-1'-2'93'0'0,"0"1"0"0"0,0 0-1 0 0,0-1 1 0 0,0 1 0 0 0,1-1 0 0 0,-1 1 0 0 0,0-1 0 0 0,1 1 0 0 0,-1-1 0 0 0,1 0 0 0 0,-1 1 0 0 0,1-2-93 0 0,-1-2 85 0 0,1 57 8908 0 0,-3 200-6860 0 0,-1-84-1492 0 0,9 326-249 0 0,-5-459-1033 0 0,4 26 641 0 0,1-51-2885 0 0,-2-16 1427 0 0</inkml:trace>
  <inkml:trace contextRef="#ctx0" brushRef="#br0" timeOffset="734.287">20 112 5528 0 0,'-2'-6'351'0'0,"0"1"0"0"0,1-1 0 0 0,-1 1 0 0 0,2-1 0 0 0,-1 0 0 0 0,0-1-351 0 0,1-11 9648 0 0,0 17-8092 0 0,0 1-527 0 0,0 0-107 0 0,0 0-101 0 0,0 2-328 0 0,1 12-92 0 0,0 0 0 0 0,1-1 0 0 0,2 4-401 0 0,1 8 236 0 0,-2 0-48 0 0,9 54 313 0 0,3-2 1 0 0,24 68-502 0 0,-35-133 21 0 0,0-1 0 0 0,2 1 1 0 0,-1-1-1 0 0,5 5-21 0 0,-8-12 6 0 0,1 1-1 0 0,0-1 1 0 0,1 0 0 0 0,-1-1 0 0 0,1 1 0 0 0,-1 0-1 0 0,1-1 1 0 0,0 0 0 0 0,0 0 0 0 0,1 0-1 0 0,-1 0 1 0 0,1-1-6 0 0,-3-1 17 0 0,0-1 0 0 0,0 1 0 0 0,0-1 0 0 0,0 0 0 0 0,0 0 0 0 0,0 1 0 0 0,0-1 0 0 0,0-1 0 0 0,0 1 0 0 0,0 0 0 0 0,0 0 0 0 0,0-1 0 0 0,0 1 0 0 0,0-1 0 0 0,0 0 0 0 0,0 0 0 0 0,0 1 0 0 0,0-1 0 0 0,0 0 0 0 0,0-1 0 0 0,-1 1 0 0 0,1 0 0 0 0,0 0 0 0 0,-1-1 0 0 0,1 1 0 0 0,0-1-17 0 0,3-4 105 0 0,1 0 1 0 0,-1-1-1 0 0,0 1 0 0 0,0-1 0 0 0,4-7-105 0 0,5-14 5 0 0,-1 0 0 0 0,-1-1-1 0 0,-2 0 1 0 0,5-21-5 0 0,-5 5 354 0 0,-1-1 0 0 0,2-36-354 0 0,-8 43 153 0 0,-2 0-1 0 0,-1-15-152 0 0,-3 29 30 0 0,2 10-21 0 0,5 33-8 0 0,5 31 304 0 0,-3 1 0 0 0,0 23-305 0 0,-2-14 175 0 0,4 108 840 0 0,-7 1-1015 0 0,-1-111 80 0 0,0-1-9 0 0,1 121 38 0 0,2-126-101 0 0,2-1-1 0 0,6 23-7 0 0,-3-45-310 0 0,1-12-7516 0 0,-1-8-1136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1:31.0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1 286 18719 0 0,'0'0'430'0'0,"0"0"55"0"0,0 0 26 0 0,0 0-62 0 0,0 0-156 0 0,0 0 434 0 0,0 0 216 0 0,12-19 2833 0 0,7-4-2672 0 0,-2 0 1 0 0,0-2 0 0 0,5-13-1105 0 0,-10 19 156 0 0,-3 4-64 0 0,0 1 0 0 0,4-14-92 0 0,19-40 451 0 0,-28 55-162 0 0,7 23-161 0 0,-2 6-51 0 0,0 0 0 0 0,5 15-77 0 0,-8-17 35 0 0,-4-8-35 0 0,2 4-6 0 0,1 1 0 0 0,0-1-1 0 0,0 0 1 0 0,1-1 0 0 0,0 1 0 0 0,0-1 0 0 0,1 0 0 0 0,1-1-1 0 0,4 5 7 0 0,26 17-3233 0 0,-26-18-6779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1:32.7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 22487 0 0,'0'0'1028'0'0,"0"0"-17"0"0,15-4 1942 0 0,86 13-233 0 0,-31-11-7149 0 0,-61 1-4974 0 0</inkml:trace>
  <inkml:trace contextRef="#ctx0" brushRef="#br0" timeOffset="354.29">34 126 22663 0 0,'0'0'514'0'0,"0"0"71"0"0,0 0 32 0 0,0 0-66 0 0,11 3-338 0 0,28-5 990 0 0,13-2-1203 0 0,19-2 373 0 0,-17 2-2510 0 0,-29 0 1026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06:57.8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0 145 15664 0 0,'0'-13'1187'0'0,"2"-16"-899"0"0,0 8 606 0 0,-2 7 2836 0 0,6 37-2608 0 0,-1-7-960 0 0,6 66 1043 0 0,-3 0 0 0 0,-4 14-1205 0 0,-5-167 1155 0 0,0 13-924 0 0,3-30-231 0 0,0 74 5 0 0,-1 1 0 0 0,2 0 0 0 0,1-7-5 0 0,-2 14 0 0 0,0 1 0 0 0,0 0-1 0 0,0 0 1 0 0,1 0 0 0 0,-1 0-1 0 0,1 1 1 0 0,0-1 0 0 0,0 1-1 0 0,4-4 1 0 0,-6 7 1 0 0,-1 0 0 0 0,1 1 0 0 0,0-1 0 0 0,0 0 0 0 0,-1 1 0 0 0,1-1 0 0 0,0 1-1 0 0,0-1 1 0 0,0 1 0 0 0,-1 0 0 0 0,1-1 0 0 0,0 1 0 0 0,0 0 0 0 0,0 0 0 0 0,0-1 0 0 0,0 1 0 0 0,0 0 0 0 0,0 0-1 0 0,0 0 1 0 0,0 0 0 0 0,0 0 0 0 0,0 0-1 0 0,1 1 5 0 0,0-1-1 0 0,0 1 0 0 0,0 0 1 0 0,0-1-1 0 0,-1 1 1 0 0,1 0-1 0 0,0 0 0 0 0,0 0 1 0 0,-1 1-1 0 0,2 0-4 0 0,2 2 13 0 0,0 1 0 0 0,0 0 0 0 0,0 1-1 0 0,-1-1 1 0 0,3 6-13 0 0,0 2 0 0 0,0 0 0 0 0,-1 0 0 0 0,-1 1 0 0 0,0 0 0 0 0,-1 0 0 0 0,0 0 0 0 0,-2 0 0 0 0,1 1 0 0 0,-1 4 0 0 0,-2-5-8 0 0,0 0-1 0 0,0 0 1 0 0,-1-1-1 0 0,-1 1 1 0 0,0 0 0 0 0,-3 6 8 0 0,1-14 471 0 0,2-12-226 0 0,-1-11 65 0 0,4-7-127 0 0,0 0 1 0 0,2 1-1 0 0,0-1 0 0 0,4-10-183 0 0,-4 20 23 0 0,1-1-1 0 0,1 1 0 0 0,0-1 1 0 0,1 2-1 0 0,1-1 1 0 0,3-5-23 0 0,-7 13 0 0 0,1 0 1 0 0,1 0 0 0 0,-1 1 0 0 0,1-1 0 0 0,0 1 0 0 0,0 0 0 0 0,1 0 0 0 0,-1 1 0 0 0,1 0 0 0 0,0 0-1 0 0,0 0 1 0 0,0 0 0 0 0,1 1 0 0 0,3-1-1 0 0,-9 4 0 0 0,-1-1 0 0 0,1 1 0 0 0,0 0 0 0 0,0 0 0 0 0,-1 0 0 0 0,1 0 0 0 0,0-1 0 0 0,0 1 0 0 0,-1 0 0 0 0,1 0 0 0 0,0 0 0 0 0,0 1 0 0 0,-1-1 0 0 0,1 0 0 0 0,0 0 0 0 0,0 0 0 0 0,-1 1 0 0 0,1-1 0 0 0,0 0 0 0 0,-1 1 0 0 0,1-1 0 0 0,0 0 0 0 0,0 1 0 0 0,0 0 0 0 0,0 0 0 0 0,0 1 0 0 0,0-1 0 0 0,0 0 0 0 0,0 1 0 0 0,0-1 0 0 0,0 1 0 0 0,0-1 0 0 0,0 1 0 0 0,0 1 0 0 0,1 5 0 0 0,0 0 0 0 0,0 0 0 0 0,-1 0 0 0 0,1 3 0 0 0,-2-7 0 0 0,3 29 25 0 0,-2 1 0 0 0,-2 17-25 0 0,1-10 78 0 0,1 15-78 0 0,0-53-23 0 0,2 25 136 0 0,-3-27-144 0 0,0 1 1 0 0,1 0-1 0 0,-1-1 1 0 0,0 1-1 0 0,1-1 0 0 0,-1 1 1 0 0,1-1-1 0 0,0 1 1 0 0,0-1-1 0 0,-1 1 0 0 0,1-1 1 0 0,0 0-1 0 0,0 1 0 0 0,1 0 31 0 0,10-20-3159 0 0,-7 9 1377 0 0,0-1-66 0 0</inkml:trace>
  <inkml:trace contextRef="#ctx0" brushRef="#br0" timeOffset="351.897">434 68 12440 0 0,'0'0'957'0'0,"0"0"-330"0"0,0 0 927 0 0,0 0 470 0 0,0 0 96 0 0,0 0-139 0 0,14 8 1306 0 0,-2 0-2752 0 0,1 1 1 0 0,-1 1-1 0 0,-1 0 0 0 0,0 1 1 0 0,0 0-1 0 0,7 12-535 0 0,9 14-537 0 0,14 27 537 0 0,-40-62-11 0 0,3 4-337 0 0,8 12-766 0 0,-2-10-3836 0 0,-10-7-2948 0 0</inkml:trace>
  <inkml:trace contextRef="#ctx0" brushRef="#br0" timeOffset="683.965">552 59 11520 0 0,'-13'-9'1619'0'0,"12"9"-1154"0"0,0 0 1 0 0,-1-1 0 0 0,1 1-1 0 0,-1 0 1 0 0,1 0-1 0 0,0 0 1 0 0,-1 0 0 0 0,1 0-1 0 0,0 0 1 0 0,-1 1-1 0 0,1-1 1 0 0,0 0 0 0 0,-1 1-1 0 0,1-1 1 0 0,0 1 0 0 0,-1-1-1 0 0,1 1 1 0 0,0-1-1 0 0,0 1 1 0 0,0 0 0 0 0,0 0-1 0 0,-1 0-465 0 0,-7 9 399 0 0,2 2-317 0 0,1 0 1 0 0,0 0 0 0 0,1 1-1 0 0,-3 11-82 0 0,-6 13 16 0 0,5-11 22 0 0,1 0 1 0 0,-4 25-39 0 0,5-20-79 0 0,4-7-575 0 0,6-9-5834 0 0,-1-7-815 0 0</inkml:trace>
  <inkml:trace contextRef="#ctx0" brushRef="#br0" timeOffset="1030.023">625 43 18255 0 0,'0'0'836'0'0,"14"2"1191"0"0,-12-1-1774 0 0,0 0 1 0 0,0 0-1 0 0,0 0 0 0 0,-1 0 1 0 0,1 1-1 0 0,-1-1 0 0 0,1 1 1 0 0,-1-1-1 0 0,0 1 0 0 0,1 0 1 0 0,-1-1-1 0 0,0 1 0 0 0,0 0 1 0 0,0 0-1 0 0,0 0 0 0 0,-1 0 1 0 0,1-1-1 0 0,0 2-253 0 0,9 39 624 0 0,-9-37-448 0 0,3 23 50 0 0,-1 0 0 0 0,-2 10-226 0 0,4 31 149 0 0,-3-50-103 0 0,-2-9 20 0 0,1-1 0 0 0,0 0 0 0 0,3 7-66 0 0,-4-15 74 0 0,0-1 36 0 0,4-12 558 0 0,19-60-278 0 0,-17 49-226 0 0,1 1 1 0 0,1 0-1 0 0,1 0 0 0 0,0 1 1 0 0,2 0-1 0 0,1 0-164 0 0,-8 15-15 0 0,0 1-1 0 0,0 0 1 0 0,0 0-1 0 0,1 0 1 0 0,0 0-1 0 0,0 1 1 0 0,0 0-1 0 0,4-3 16 0 0,-7 6-4 0 0,-1 0 1 0 0,1 0-1 0 0,-1 0 1 0 0,1 1-1 0 0,0-1 0 0 0,-1 0 1 0 0,1 1-1 0 0,0-1 0 0 0,0 1 1 0 0,-1 0-1 0 0,1-1 0 0 0,0 1 1 0 0,0 0-1 0 0,-1 0 0 0 0,1 0 1 0 0,0 0-1 0 0,0 1 0 0 0,0-1 1 0 0,-1 0-1 0 0,1 1 1 0 0,0-1-1 0 0,-1 1 0 0 0,1 0 1 0 0,0-1-1 0 0,-1 1 0 0 0,1 0 1 0 0,-1 0-1 0 0,1 0 0 0 0,-1 0 1 0 0,1 0-1 0 0,-1 1 0 0 0,0-1 1 0 0,0 0-1 0 0,1 2 4 0 0,2 1 0 0 0,-1 1 0 0 0,0-1 0 0 0,0 1 0 0 0,0 0 0 0 0,0 0 0 0 0,-1 0 0 0 0,0 1 0 0 0,0-1 0 0 0,0 2 0 0 0,2 10 0 0 0,-1-1 0 0 0,0 8 0 0 0,-2-10 0 0 0,1-1 0 0 0,0 0 0 0 0,2 0 0 0 0,1 6 0 0 0,-1-10 76 0 0,-3-7-168 0 0,0 1 0 0 0,0 0 0 0 0,0-1 0 0 0,0 1 0 0 0,0 0 0 0 0,-1 0 0 0 0,1-1-1 0 0,-1 1 1 0 0,1 0 0 0 0,-1 0 0 0 0,0 0 0 0 0,0-1 0 0 0,-1 1 0 0 0,1 0 0 0 0,-1 3 92 0 0,-3 8-6784 0 0,4 0-2334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09:17.6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0 16128 0 0,'0'0'1241'0'0,"0"0"-575"0"0,0 0 601 0 0,0 0 350 0 0,0 0 71 0 0,0 0-118 0 0,0 0-533 0 0,-2 4 523 0 0,-1 1-1341 0 0,1 0 0 0 0,1 1 0 0 0,-1-1 1 0 0,1 0-1 0 0,0 1 0 0 0,0-1-219 0 0,-3 14 165 0 0,-10 28-422 0 0,3-17-7326 0 0,3-12-1191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1:31.6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11 209 17047 0 0,'0'0'779'0'0,"0"0"-15"0"0,0 0-329 0 0,0 0 421 0 0,0 0 236 0 0,0 0 48 0 0,0 0 8 0 0,0 0-10 0 0,0 0-2 0 0,0 0 0 0 0,0 0-111 0 0,0 13 205 0 0,-2-1-1148 0 0,0 0 0 0 0,1 1 0 0 0,1 0-1 0 0,0-1 1 0 0,0 1 0 0 0,1-1 0 0 0,1 1 0 0 0,0-1 0 0 0,3 7-82 0 0,-5-18 5 0 0,0 0 0 0 0,1 0 0 0 0,-1 1 0 0 0,1-1 0 0 0,0 0 0 0 0,-1 0 0 0 0,1 0 0 0 0,0 0 0 0 0,0 0 0 0 0,0 0 0 0 0,0 0 0 0 0,0 0 0 0 0,0 0 0 0 0,0 0 0 0 0,0-1 0 0 0,0 1 0 0 0,0 0 0 0 0,0-1 0 0 0,0 1 0 0 0,1 0-5 0 0,-1-1-51 0 0,0 0-1 0 0,0 0 1 0 0,0 0 0 0 0,0 0 0 0 0,0 0 0 0 0,0 0 0 0 0,0 0 0 0 0,-1 0-1 0 0,1 0 1 0 0,0 0 0 0 0,0-1 0 0 0,0 1 0 0 0,0 0 0 0 0,-1-1-1 0 0,1 1 1 0 0,0 0 0 0 0,0-1 0 0 0,0 1 0 0 0,-1-1 0 0 0,1 0-1 0 0,0 1 1 0 0,-1-1 0 0 0,1 1 0 0 0,-1-1 0 0 0,1 0 0 0 0,0 1-1 0 0,-1-1 1 0 0,1 0 0 0 0,-1 0 51 0 0,7-9-1585 0 0,1-2-86 0 0</inkml:trace>
  <inkml:trace contextRef="#ctx0" brushRef="#br0" timeOffset="344.535">9 44 21191 0 0,'0'0'464'0'0,"0"0"96"0"0,-4 1 16 0 0,0-1 32 0 0,4 0-488 0 0,0 0-120 0 0,0 0 0 0 0,0 0 0 0 0,0 0 288 0 0,0 0 32 0 0,0 0 0 0 0,0 0 8 0 0,2 6-520 0 0,2-1-112 0 0,0-1-16 0 0,3 1-9303 0 0</inkml:trace>
  <inkml:trace contextRef="#ctx0" brushRef="#br0" timeOffset="728.835">195 171 20935 0 0,'-4'12'2235'0'0,"3"-6"-2053"0"0,1 0 1 0 0,0 1-1 0 0,1-1 0 0 0,0 0 1 0 0,0 0-1 0 0,0 1 0 0 0,1 0-182 0 0,3 28 1520 0 0,-3-26-1265 0 0,0 1 1 0 0,0 0-1 0 0,0-1 1 0 0,1 0-1 0 0,3 5-255 0 0,4 17 348 0 0,4 16-65 0 0,-1-4 1964 0 0,6 35-2247 0 0,-17-62 225 0 0,0-1 0 0 0,0 1-1 0 0,-2-1 1 0 0,0 1 0 0 0,-1 0 0 0 0,0-1 0 0 0,-1 2-225 0 0,-1-8 21 0 0,0-1-1 0 0,0 1 1 0 0,0-1-1 0 0,-1 0 1 0 0,-1 0-1 0 0,1 0 1 0 0,-1 0 0 0 0,-1-1-1 0 0,1 0 1 0 0,-3 2-21 0 0,5-5 18 0 0,2-2-18 0 0,0-1-1 0 0,0 0 1 0 0,-1 1 0 0 0,1-1 0 0 0,0 0-1 0 0,-1 1 1 0 0,1-1 0 0 0,-1 0-1 0 0,1 0 1 0 0,-1 0 0 0 0,1-1-1 0 0,-1 1 1 0 0,0 0 0 0 0,0 0-1 0 0,1-1 1 0 0,-1 1 0 0 0,0-1 0 0 0,0 0-1 0 0,0 1 1 0 0,1-1 0 0 0,-1 0-1 0 0,0 0 1 0 0,0 0 0 0 0,0-1-1 0 0,0 1 1 0 0,0 0 0 0 0,1 0 0 0 0,-1-1-1 0 0,0 0 1 0 0,0 1 0 0 0,-1-2-124 0 0,0 1 1 0 0,0-1-1 0 0,0 0 0 0 0,0 0 1 0 0,0 0-1 0 0,1 0 0 0 0,-1 0 1 0 0,1 0-1 0 0,-1-1 0 0 0,1 1 0 0 0,0-1 1 0 0,0 0-1 0 0,0 0 0 0 0,0 0 1 0 0,1 0-1 0 0,-1-1 124 0 0,-2-6-803 0 0,1-1-1 0 0,1 1 1 0 0,0-1 0 0 0,0 0-1 0 0,1 0 1 0 0,0 1 0 0 0,1-2 803 0 0,-2-15-1086 0 0,-2-6-521 0 0</inkml:trace>
  <inkml:trace contextRef="#ctx0" brushRef="#br0" timeOffset="729.835">140 35 21191 0 0,'-1'-18'1720'0'0,"1"9"318"0"0,0 2 3476 0 0,0 7-4627 0 0,12 3-3855 0 0,-8-2-7271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1:44.7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24 19295 0 0,'-2'-6'354'0'0,"1"4"-196"0"0,1 1-1 0 0,0-1 1 0 0,-1 1 0 0 0,0-1 0 0 0,1 1 0 0 0,-1-1 0 0 0,0 1 0 0 0,1 0 0 0 0,-1 0 0 0 0,0-1 0 0 0,-1 1-158 0 0,2 0 223 0 0,0 1 7 0 0,8 15 721 0 0,-3-4-606 0 0,-2-1 0 0 0,0 1 0 0 0,0-1 0 0 0,-1 1 1 0 0,0 0-1 0 0,0 6-345 0 0,0 21 208 0 0,-1 9-208 0 0,0-1 101 0 0,-1 8-391 0 0,1 23 1214 0 0,5-40-3047 0 0,5-3-3629 0 0,-6-23-1953 0 0</inkml:trace>
  <inkml:trace contextRef="#ctx0" brushRef="#br0" timeOffset="344.369">206 130 21135 0 0,'0'0'480'0'0,"0"0"67"0"0,0 0 30 0 0,0 0-61 0 0,-13 8 54 0 0,4-1-253 0 0,1 0 0 0 0,0 1 0 0 0,0 0 1 0 0,1 0-1 0 0,0 1 0 0 0,0 0 1 0 0,-2 5-318 0 0,3-5 65 0 0,-7 8 201 0 0,-1 0 0 0 0,0-1 0 0 0,-1-1 0 0 0,-16 13-266 0 0,30-28 35 0 0,0 1-1 0 0,0-1 1 0 0,0 1 0 0 0,1 0-1 0 0,-1 0 1 0 0,0-1-1 0 0,0 1 1 0 0,1 0-1 0 0,-1 0 1 0 0,1 0 0 0 0,-1 0-1 0 0,1 0 1 0 0,-1 0-1 0 0,1 0 1 0 0,-1 0 0 0 0,1 0-1 0 0,0 0 1 0 0,0 0-1 0 0,-1 0-34 0 0,2 0 6 0 0,-1 0-1 0 0,0 0 0 0 0,1-1 1 0 0,-1 1-1 0 0,1 0 0 0 0,-1-1 1 0 0,0 1-1 0 0,1 0 0 0 0,0-1 1 0 0,-1 1-1 0 0,1 0 0 0 0,-1-1 1 0 0,1 1-1 0 0,0-1 0 0 0,-1 1 1 0 0,1-1-1 0 0,0 0 0 0 0,0 1 1 0 0,-1-1-1 0 0,1 0 0 0 0,0 1 1 0 0,0-1-1 0 0,0 0 0 0 0,-1 0 1 0 0,2 0-6 0 0,7 3 39 0 0,1-2-1 0 0,-1 0 1 0 0,1 0 0 0 0,0 0-1 0 0,0-1 1 0 0,6-2-39 0 0,8 2 33 0 0,-23 0-33 0 0,12 0-416 0 0,1 0-1 0 0,-1 0 1 0 0,0-1 0 0 0,0-1-1 0 0,1 0 1 0 0,-1-1 0 0 0,-1 0 0 0 0,8-3 416 0 0,-9 0-1870 0 0</inkml:trace>
  <inkml:trace contextRef="#ctx0" brushRef="#br0" timeOffset="697.081">389 187 19063 0 0,'0'0'871'0'0,"0"-1"-15"0"0,0 1-782 0 0,0 0 0 0 0,-1 0 0 0 0,1 0 0 0 0,0 0 0 0 0,0 0 0 0 0,0-1 0 0 0,-1 1 0 0 0,1 0 0 0 0,0 0 0 0 0,0 0 0 0 0,0-1 0 0 0,0 1 0 0 0,0 0 0 0 0,0 0 0 0 0,-1-1 0 0 0,1 1 0 0 0,0 0 0 0 0,0 0 0 0 0,0-1 0 0 0,0 1 0 0 0,0 0 0 0 0,0 0 0 0 0,0-1 0 0 0,0 1 0 0 0,0 0 0 0 0,0 0 0 0 0,0-1 0 0 0,0 1 0 0 0,0 0 0 0 0,0 0 0 0 0,0-1 0 0 0,1 1 0 0 0,-1 0 0 0 0,0 0 0 0 0,0 0 0 0 0,0-1 0 0 0,0 1 0 0 0,0 0 0 0 0,0 0 0 0 0,1 0 1 0 0,-1-1-1 0 0,0 1 0 0 0,0 0 0 0 0,0 0 0 0 0,1 0 0 0 0,-1 0 0 0 0,0-1-74 0 0,9-5 1262 0 0,-1 3-995 0 0,1-1 0 0 0,-1 2 0 0 0,1-1-1 0 0,-1 1 1 0 0,1 1 0 0 0,0-1 0 0 0,1 1-267 0 0,-2 1-566 0 0,0-1 1 0 0,0 2 0 0 0,0-1 0 0 0,0 1 0 0 0,1 0 565 0 0,-4 0-6064 0 0,-4 0-1901 0 0</inkml:trace>
  <inkml:trace contextRef="#ctx0" brushRef="#br0" timeOffset="698.081">387 254 8288 0 0,'-4'1'-2084'0'0,"-4"0"8578"0"0,5-1 937 0 0,8-1-4757 0 0,8 0-2210 0 0,-6 0-223 0 0,0 0 0 0 0,0 0-1 0 0,1 1 1 0 0,4 1-241 0 0,49 1-1201 0 0,-47-2-542 0 0,-3 0-320 0 0</inkml:trace>
  <inkml:trace contextRef="#ctx0" brushRef="#br0" timeOffset="1030.855">648 109 14744 0 0,'0'0'1136'0'0,"0"0"-523"0"0,0 0 584 0 0,0 0 328 0 0,0 17 3190 0 0,2 8-3214 0 0,0 0 0 0 0,-2 0 0 0 0,-1 9-1501 0 0,0 28-526 0 0,2-48-1917 0 0,0 1-1 0 0,1-1 1 0 0,0 3 2443 0 0,3-2-8833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1:41.608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 1010 13360 0 0,'7'-4'1424'0'0,"4"0"-260"0"0,1 1 1 0 0,0 1 0 0 0,0-1-1 0 0,0 2 1 0 0,0 0 0 0 0,7 0-1165 0 0,10-1 414 0 0,387-22 2069 0 0,26-3 23 0 0,-438 26-2513 0 0,14 0-918 0 0,0-1 1 0 0,-1-1 0 0 0,1 0 0 0 0,-1-1-1 0 0,0-1 1 0 0,8-4 924 0 0,-19 5-5546 0 0,-2 0-1410 0 0</inkml:trace>
  <inkml:trace contextRef="#ctx0" brushRef="#br0" timeOffset="720.811">32 1016 18343 0 0,'-5'-1'239'0'0,"4"0"-127"0"0,0 1 1 0 0,0 0-1 0 0,-1-1 1 0 0,1 1-1 0 0,0 0 0 0 0,-1 0 1 0 0,1 0-1 0 0,0 0 1 0 0,-1 0-1 0 0,1 0 1 0 0,0 0-1 0 0,-1 0 0 0 0,1 1 1 0 0,0-1-1 0 0,-1 0 1 0 0,1 1-1 0 0,0-1 1 0 0,0 1-1 0 0,-2 0-112 0 0,3-1 419 0 0,0 0 11 0 0,0 2-280 0 0,0-1 1 0 0,0 0-1 0 0,1 1 0 0 0,-1-1 0 0 0,0 1 0 0 0,1-1 0 0 0,-1 0 1 0 0,1 0-1 0 0,-1 1 0 0 0,1-1 0 0 0,0 0 0 0 0,-1 0 0 0 0,2 1-150 0 0,6 8 327 0 0,2 0 0 0 0,-1-1-1 0 0,1-1 1 0 0,1 1 0 0 0,9 4-327 0 0,8 8 390 0 0,35 23 147 0 0,2-3 0 0 0,63 30-537 0 0,-5-3 325 0 0,-20-14-106 0 0,-58-32-33 0 0,-2 2-1 0 0,22 17-185 0 0,-61-39 25 0 0,0 1-1 0 0,0 0 0 0 0,0 0 0 0 0,-1 1 1 0 0,1-1-1 0 0,-1 1 0 0 0,1-1 0 0 0,-1 1 1 0 0,-1 0-1 0 0,1 0 0 0 0,0 1 0 0 0,-1-1 1 0 0,0 0-1 0 0,0 1 0 0 0,0-1 0 0 0,-1 1 1 0 0,0 0-1 0 0,1 0 0 0 0,-2-1 0 0 0,1 1 1 0 0,0 0-1 0 0,-1 0 0 0 0,0 0 0 0 0,0 0 1 0 0,-1 0-1 0 0,1 0 0 0 0,-1 0 0 0 0,0-1 1 0 0,0 1-1 0 0,-1 0 0 0 0,1-1 0 0 0,-1 1-24 0 0,-5 10 93 0 0,1-1 0 0 0,-2 1-1 0 0,0-2 1 0 0,-8 11-93 0 0,-10 12 173 0 0,-5 2-173 0 0,-40 39 227 0 0,-59 49-227 0 0,-26 27 368 0 0,121-116-256 0 0,-100 113 507 0 0,107-116-423 0 0,2 1-1 0 0,2 1 0 0 0,-12 24-195 0 0,33-53 3 0 0,-1-1-1 0 0,1 1 0 0 0,1-1 1 0 0,-1 1-1 0 0,1 0 0 0 0,0 0 1 0 0,1 1-1 0 0,0-1 0 0 0,0 0 1 0 0,1 1-3 0 0,0-4 0 0 0,0-1-1 0 0,0 0 1 0 0,1 1 0 0 0,-1-1 0 0 0,1 0-1 0 0,0 0 1 0 0,0 0 0 0 0,0 1 0 0 0,0-1 0 0 0,1 0-1 0 0,-1-1 1 0 0,1 1 0 0 0,0 0 0 0 0,0 0 0 0 0,0-1-1 0 0,0 1 1 0 0,0-1 0 0 0,1 1 0 0 0,-1-1 0 0 0,1 0-1 0 0,-1 0 1 0 0,3 1 0 0 0,2 1 0 0 0,1 0 0 0 0,-1-1 0 0 0,0 1 0 0 0,1-2 0 0 0,0 1 0 0 0,0-1 0 0 0,0 0 0 0 0,0-1 0 0 0,8 1 0 0 0,12-1 0 0 0,1 0 0 0 0,5-3 0 0 0,-16 2 0 0 0,267-20 24 0 0,-112 6 16 0 0,65 7-40 0 0,-73 16 392 0 0,7 8-392 0 0,-153-15 392 0 0,0-1-1 0 0,11-2-391 0 0,-22 1 93 0 0,0-1 1 0 0,0 0-1 0 0,0 0 1 0 0,0-1-1 0 0,0 0 1 0 0,-1 0-1 0 0,6-3-93 0 0,-12 5 2 0 0,0-1 0 0 0,1 0 0 0 0,-1 0 0 0 0,0 0 0 0 0,0 0 0 0 0,0 0 0 0 0,1 0-1 0 0,-1 0 1 0 0,0 0 0 0 0,-1 0 0 0 0,1 0 0 0 0,0-1 0 0 0,0 1 0 0 0,0 0 0 0 0,-1-1 0 0 0,1 1 0 0 0,-1 0-1 0 0,1-1 1 0 0,-1 1 0 0 0,1-1 0 0 0,-1 1 0 0 0,0-1 0 0 0,0 1 0 0 0,0-1 0 0 0,0 0-2 0 0,0-5 8 0 0,0 0 0 0 0,-1 0 0 0 0,0 0 0 0 0,-1 1 0 0 0,0-2-8 0 0,0-3 3 0 0,-4-12-387 0 0,-1-1 0 0 0,-1 1 0 0 0,-6-9 384 0 0,-6-18-2219 0 0,8 18-5052 0 0,0 2-2254 0 0</inkml:trace>
  <inkml:trace contextRef="#ctx0" brushRef="#br0" timeOffset="1183.332">1185 876 17047 0 0,'0'-1'179'0'0,"1"-4"-71"0"0,-2-11 3345 0 0,-7 54 1135 0 0,7-19-4173 0 0,1-1 0 0 0,1 1 0 0 0,0 0-1 0 0,2-1 1 0 0,2 8-415 0 0,4 11-75 0 0,1 0 0 0 0,4 5 75 0 0,-3-16-1004 0 0,2-1-68 0 0</inkml:trace>
  <inkml:trace contextRef="#ctx0" brushRef="#br1" timeOffset="24157.554">687 524 10912 0 0,'0'0'248'0'0,"0"-1"1217"0"0,2-7 10413 0 0,-2 6-13030 0 0,-3-2 1290 0 0,0-1 0 0 0,0 1-1 0 0,0 0 1 0 0,0 0 0 0 0,-1 0-1 0 0,1 0 1 0 0,-1 1 0 0 0,0-1-1 0 0,0 1 1 0 0,-1 0 0 0 0,1 0-1 0 0,0 0 1 0 0,-1 1 0 0 0,0 0 0 0 0,0 0-1 0 0,0 0 1 0 0,1 0 0 0 0,-2 1-1 0 0,-1-1-137 0 0,3 1 89 0 0,0 1-1 0 0,1-1 0 0 0,-1 1 0 0 0,0 0 1 0 0,0 0-1 0 0,0 0 0 0 0,0 1 1 0 0,1-1-1 0 0,-1 1 0 0 0,0 0 1 0 0,0 0-1 0 0,1 0 0 0 0,-1 0 0 0 0,0 1 1 0 0,1-1-1 0 0,0 1 0 0 0,-1 0 1 0 0,1 0-1 0 0,0 0 0 0 0,0 1 1 0 0,0-1-1 0 0,0 1 0 0 0,0 0 1 0 0,1 0-1 0 0,-1 0 0 0 0,-1 2-88 0 0,-1 5 0 0 0,-1 0 0 0 0,2 0 0 0 0,-1 0 0 0 0,2 1 0 0 0,-1 0 0 0 0,1 0 0 0 0,1-1 0 0 0,0 2 0 0 0,1-1 0 0 0,0 0 0 0 0,0 0 0 0 0,1 0 0 0 0,1 0 0 0 0,0 1 0 0 0,0-1 0 0 0,1 0 0 0 0,2 3 0 0 0,-3-10-2 0 0,0-1 0 0 0,0 1 1 0 0,0-1-1 0 0,1 0 0 0 0,0 0 0 0 0,0 0 0 0 0,0 0 0 0 0,0 0 0 0 0,0 0 1 0 0,0 0-1 0 0,1-1 0 0 0,-1 1 0 0 0,1-1 0 0 0,0 1 2 0 0,-1-2-3 0 0,0 1-1 0 0,1-1 1 0 0,-1 0 0 0 0,0 0-1 0 0,0 0 1 0 0,0 0 0 0 0,1 0-1 0 0,-1 0 1 0 0,0-1 0 0 0,1 1-1 0 0,-1-1 1 0 0,1 0 0 0 0,-1 1-1 0 0,1-1 1 0 0,-1 0 0 0 0,0-1-1 0 0,1 1 1 0 0,-1 0 0 0 0,1-1 0 0 0,-1 1-1 0 0,1-1 4 0 0,2-1 12 0 0,0 0 0 0 0,0 0 1 0 0,-1-1-1 0 0,1 0 0 0 0,0 0 0 0 0,-1 0 0 0 0,0 0 0 0 0,1-1 1 0 0,-1 0-1 0 0,-1 0 0 0 0,1 0 0 0 0,0 0-12 0 0,4-7 28 0 0,-1 1-1 0 0,0-1 1 0 0,0-1-1 0 0,2-6-27 0 0,0-3 62 0 0,-1-1 0 0 0,0 0 0 0 0,-2-1 1 0 0,-1 1-1 0 0,0-1 0 0 0,-2 0 0 0 0,-1-1 0 0 0,0 1 0 0 0,-2-4-62 0 0,-3-51 206 0 0,-3 2 0 0 0,-5-11-206 0 0,0-2-160 0 0,4 57 147 0 0,5 25 13 0 0,0-1 1 0 0,1 1-1 0 0,0 0 1 0 0,-1-7-1 0 0,2 12 183 0 0,-1 10 221 0 0,1 16 198 0 0,6 29-534 0 0,6 14-68 0 0,-1-5 119 0 0,9 109 147 0 0,-11-83 172 0 0,18 75-438 0 0,-24-145-175 0 0,1-1-1 0 0,1 0 0 0 0,1 0 1 0 0,0 0-1 0 0,1-1 1 0 0,8 13 175 0 0,-13-26-342 0 0,0-1 1 0 0,0 0-1 0 0,0 0 0 0 0,0 0 1 0 0,0 0-1 0 0,0 0 0 0 0,0 0 1 0 0,1-1-1 0 0,1 2 342 0 0,2-1-2024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2:08.3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218 140 7832 0 0,'1'-1'84'0'0,"0"0"0"0"0,-1 0 0 0 0,1 0 0 0 0,-1 0 1 0 0,1 1-1 0 0,-1-1 0 0 0,1 0 0 0 0,-1 0 0 0 0,0 0 0 0 0,0 0 0 0 0,1 0 1 0 0,-1-1-85 0 0,-3-2 3295 0 0,-6 1 5442 0 0,9 3-8588 0 0,-1 0 0 0 0,1 1 1 0 0,-1-1-1 0 0,1 1 0 0 0,-1-1 0 0 0,1 0 0 0 0,-1 1 1 0 0,1-1-1 0 0,-1 1 0 0 0,1-1 0 0 0,0 1 0 0 0,-1-1 1 0 0,1 1-1 0 0,0-1 0 0 0,-1 1 0 0 0,1 0 0 0 0,0-1 0 0 0,0 1 1 0 0,0-1-1 0 0,0 1 0 0 0,-1 0 0 0 0,1-1 0 0 0,0 1 1 0 0,0 0-1 0 0,0-1 0 0 0,0 1 0 0 0,0-1 0 0 0,1 2-149 0 0,-2 21 756 0 0,3 36 629 0 0,-5 56-1385 0 0,1-66 316 0 0,-4 1-112 0 0,2-25-60 0 0,3-22-110 0 0,0 0-1 0 0,1 1 0 0 0,-1-1 0 0 0,0 0 0 0 0,-1 0 0 0 0,1 0 0 0 0,0 0 1 0 0,-1 0-1 0 0,0 0 0 0 0,0 0 0 0 0,0 0 0 0 0,0-1 0 0 0,0 1 0 0 0,-1-1 1 0 0,1 1-1 0 0,-1-1 0 0 0,1 0 0 0 0,-1 0 0 0 0,0 0 0 0 0,0 0 0 0 0,-1 0-33 0 0,2-2 25 0 0,0 0-1 0 0,0-1 0 0 0,-1 1 1 0 0,1-1-1 0 0,0 1 0 0 0,0-1 1 0 0,0 0-1 0 0,0 0 0 0 0,0 0 1 0 0,0 0-1 0 0,0 0 0 0 0,0 0 1 0 0,0 0-1 0 0,1-1 0 0 0,-1 1 1 0 0,0-1-25 0 0,-6-6 13 0 0,-1 0 1 0 0,2-1-1 0 0,-1 0 0 0 0,1 0 1 0 0,0-1-1 0 0,1 0 1 0 0,0 0-1 0 0,1 0 0 0 0,0-1 1 0 0,1 0-1 0 0,-1-2-13 0 0,-6-21-48 0 0,2 0-1 0 0,1 0 0 0 0,2-3 49 0 0,5 30 1 0 0,0 1 1 0 0,1-1-1 0 0,0 0 0 0 0,0 1 0 0 0,0-1 0 0 0,1 0 1 0 0,0 1-1 0 0,0-1 0 0 0,1 1 0 0 0,0-1 1 0 0,0 1-1 0 0,0-1-1 0 0,0 6 19 0 0,-1-1 0 0 0,0 0 0 0 0,1 0 0 0 0,-1 1 0 0 0,1-1 0 0 0,-1 1 0 0 0,1-1 0 0 0,0 1 0 0 0,0 0 0 0 0,-1 0 0 0 0,1 0 0 0 0,0 0 0 0 0,2-1-19 0 0,25-9 330 0 0,26-4 683 0 0,32-3-1013 0 0,17-5 264 0 0,172-43-189 0 0,-267 64-1576 0 0,1 1 0 0 0,0 0 1 0 0,6 1 1500 0 0,-9 0-9618 0 0</inkml:trace>
  <inkml:trace contextRef="#ctx0" brushRef="#br0" timeOffset="494.97">377 355 20759 0 0,'0'0'472'0'0,"0"0"68"0"0,0 0 32 0 0,0 0-72 0 0,0 0-206 0 0,0 0 331 0 0,7 9 1832 0 0,-2 4-1873 0 0,0 0-1 0 0,-1 1 0 0 0,0-1 0 0 0,-1 1 1 0 0,-1-1-1 0 0,1 9-583 0 0,0 25 218 0 0,-2 13-218 0 0,0-10 283 0 0,2 4-1973 0 0,4 5 1690 0 0,-7-48-4493 0 0,0-10-4400 0 0</inkml:trace>
  <inkml:trace contextRef="#ctx0" brushRef="#br0" timeOffset="847.78">581 446 17047 0 0,'0'0'1311'0'0,"0"0"-846"0"0,0 0-183 0 0,0 0 704 0 0,-2 3 2748 0 0,-4 5-2430 0 0,-6 3-34 0 0,1 1 0 0 0,0 0 1 0 0,-6 11-1271 0 0,10-14 15 0 0,0 0 1 0 0,0 0 0 0 0,-1 0 0 0 0,0-1 0 0 0,0 0 0 0 0,-1-1 0 0 0,0 1 0 0 0,-4 1-16 0 0,10-7 66 0 0,-1 0 0 0 0,1-1 0 0 0,-1 1-1 0 0,1-1 1 0 0,-1 1 0 0 0,0-1 0 0 0,0 0 0 0 0,1 0-1 0 0,-1-1 1 0 0,0 1 0 0 0,-1-1-66 0 0,4 0 129 0 0,1 0 7 0 0,0 0 7 0 0,0 0 1 0 0,4 3-115 0 0,0 0 0 0 0,0-1 0 0 0,0 1 0 0 0,0-1 0 0 0,0 0 0 0 0,1 0 0 0 0,-1 0 0 0 0,1-1 0 0 0,-1 0 0 0 0,4 1-29 0 0,20 7-2 0 0,17 9-6 0 0,29 6 8 0 0,-59-19-11 0 0,-4-1 9 0 0,5 1-2169 0 0,-5-2-4231 0 0,0-1-3059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2:20.97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22 26 20071 0 0,'0'0'919'0'0,"0"-1"-20"0"0,0 1-882 0 0,0 0 0 0 0,0 0 0 0 0,0 0 0 0 0,0 0 0 0 0,0-1 0 0 0,0 1 0 0 0,0 0 0 0 0,0 0-1 0 0,0 0 1 0 0,0 0 0 0 0,0 0 0 0 0,-1 0 0 0 0,1 0 0 0 0,0 0 0 0 0,0-1 0 0 0,0 1 0 0 0,0 0 0 0 0,0 0 0 0 0,0 0 0 0 0,0 0 0 0 0,0 0 0 0 0,-1 0 0 0 0,1 0 0 0 0,0 0 0 0 0,0 0 0 0 0,0 0 0 0 0,0 0 0 0 0,0 0 0 0 0,0 0 0 0 0,-1 0 0 0 0,1 0 0 0 0,0 0 0 0 0,0 0 0 0 0,0 0 0 0 0,0 0 0 0 0,0 0 0 0 0,0 0 0 0 0,-1 0 0 0 0,1 0 0 0 0,0 0 0 0 0,0 0 0 0 0,0 0 0 0 0,0 0 0 0 0,0 0 0 0 0,0 0 0 0 0,0 0 0 0 0,-1 0 0 0 0,1 1 0 0 0,0-1 0 0 0,0 0 0 0 0,0 0 0 0 0,0 0 0 0 0,0 0 0 0 0,0 0 0 0 0,0 0 0 0 0,0 0 0 0 0,0 1 0 0 0,0-1-1 0 0,0 0 1 0 0,0 0 0 0 0,-1 0 0 0 0,1 0-17 0 0,-6 7 746 0 0,4-3-594 0 0,1 0 0 0 0,-1 0 0 0 0,1 0 0 0 0,0 0 0 0 0,0 1 0 0 0,0-1 0 0 0,1 0 0 0 0,-1 1 0 0 0,1 0-152 0 0,2 43 504 0 0,0-21-329 0 0,2 25 328 0 0,4 20-503 0 0,-4-44 90 0 0,0 3-282 0 0,1 0 1 0 0,7 21 191 0 0,-9-43 82 0 0,-1-1 1 0 0,1 0-1 0 0,1 0 1 0 0,-1 0-1 0 0,1-1 1 0 0,1 1-1 0 0,-1-1 1 0 0,1 0-1 0 0,1 0 1 0 0,-1 0-1 0 0,1-1 1 0 0,3 2-83 0 0,-8-6 9 0 0,1-1-1 0 0,0 0 1 0 0,-1 0 0 0 0,1 0 0 0 0,0 0 0 0 0,0 0-1 0 0,0 0 1 0 0,0 0 0 0 0,0 0 0 0 0,0-1-1 0 0,0 1 1 0 0,0-1 0 0 0,0 0 0 0 0,0 1 0 0 0,0-1-1 0 0,0 0 1 0 0,0 0 0 0 0,0 0 0 0 0,0-1-9 0 0,1 1 20 0 0,1-1-1 0 0,-1 0 1 0 0,0 0 0 0 0,0-1 0 0 0,0 1 0 0 0,0-1 0 0 0,0 1 0 0 0,-1-1 0 0 0,1 0 0 0 0,0 0 0 0 0,0-1-20 0 0,6-5 45 0 0,-1 0 0 0 0,-1-1 0 0 0,0 0 1 0 0,0 0-1 0 0,-1-1 0 0 0,3-4-45 0 0,0-4 46 0 0,0-1 1 0 0,-1 0-1 0 0,-1 0 0 0 0,-1-1 0 0 0,0 0 0 0 0,-2 0 1 0 0,0 0-1 0 0,-1 0 0 0 0,0-21-46 0 0,-3 0 104 0 0,-2 0 0 0 0,-1 0 0 0 0,-2 1 0 0 0,-6-22-104 0 0,14 116 133 0 0,-1 0-138 0 0,12 134 238 0 0,-2-11 622 0 0,-12-165-975 0 0,2 0 0 0 0,0 0 0 0 0,0-1 0 0 0,1 1 0 0 0,0 0 0 0 0,1-1 0 0 0,0 1 0 0 0,3 2 120 0 0,-7-13-97 0 0,0-1-1 0 0,1 1 0 0 0,-1-1 1 0 0,0 1-1 0 0,1 0 1 0 0,-1-1-1 0 0,1 1 0 0 0,-1-1 1 0 0,1 1-1 0 0,-1-1 0 0 0,1 1 1 0 0,0-1-1 0 0,-1 1 1 0 0,1-1-1 0 0,-1 0 0 0 0,2 1 98 0 0,4-1-7047 0 0,1-1-1591 0 0</inkml:trace>
  <inkml:trace contextRef="#ctx0" brushRef="#br0" timeOffset="344.376">487 424 21623 0 0,'0'0'992'0'0,"0"0"-25"0"0,0 0-540 0 0,0 20 1561 0 0,1 1-1770 0 0,2-1 1 0 0,0 0 0 0 0,1 1-1 0 0,2 3-218 0 0,-6-22-3933 0 0,-1-4 2214 0 0,-1-4 1018 0 0,1-6-946 0 0</inkml:trace>
  <inkml:trace contextRef="#ctx0" brushRef="#br0" timeOffset="345.376">475 258 20815 0 0,'0'-3'456'0'0,"-2"3"96"0"0,0-1 24 0 0,0 1 8 0 0,-1-3-464 0 0,3 2-120 0 0,0 1 0 0 0,0 0 0 0 0,0 0 224 0 0,0 0 32 0 0,0 0 0 0 0,0 0 0 0 0,0 0-1208 0 0,0 0-232 0 0</inkml:trace>
  <inkml:trace contextRef="#ctx0" brushRef="#br0" timeOffset="680.057">607 311 20127 0 0,'0'0'926'0'0,"0"0"-26"0"0,1 12 637 0 0,3 3-495 0 0,-1 0-1 0 0,-1 0 1 0 0,1 15-1042 0 0,0 2 391 0 0,1 43-91 0 0,-4-49-362 0 0,2-1 1 0 0,2 15 61 0 0,-4-34-2189 0 0,0-6 898 0 0</inkml:trace>
  <inkml:trace contextRef="#ctx0" brushRef="#br0" timeOffset="1059.202">729 450 16384 0 0,'19'-20'3035'0'0,"-19"20"-1625"0"0,0 0 59 0 0,0 0-114 0 0,0 0-546 0 0,-6 11 760 0 0,5-7-1381 0 0,-7 12 164 0 0,0-1 0 0 0,0 0 0 0 0,-3 2-352 0 0,9-13 37 0 0,-1-1-1 0 0,0 1 1 0 0,0-1-1 0 0,0 0 0 0 0,0 0 1 0 0,0 0-1 0 0,-1 0 0 0 0,1 0 1 0 0,-1-1-1 0 0,0 1 0 0 0,0-1 1 0 0,0 0-1 0 0,0-1 0 0 0,-3 2-36 0 0,-1-2 373 0 0,8-2 296 0 0,1 1-640 0 0,0-1-1 0 0,0 1 1 0 0,0 0-1 0 0,0 0 1 0 0,0-1-1 0 0,0 1 1 0 0,0 0-1 0 0,0 0 1 0 0,0 0-1 0 0,0 0 0 0 0,0 0 1 0 0,0 0-1 0 0,1 1-28 0 0,6 0 2 0 0,0 1 0 0 0,0 1 0 0 0,0-1 0 0 0,-1 2 0 0 0,1-1 0 0 0,-1 1-1 0 0,1 0-1 0 0,51 35-1 0 0,-28-18 0 0 0,-23-15-827 0 0,0 0-1 0 0,-1 0 1 0 0,1 1-1 0 0,-1 0 1 0 0,3 4 828 0 0,-4-4-9129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2:24.30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1 187 9672 0 0,'3'-49'4635'0'0,"2"19"-927"0"0,8-13 1480 0 0,-8 32-4224 0 0,-1 1 0 0 0,2 0 0 0 0,3-7-964 0 0,10 1 536 0 0,-18 15-466 0 0,4 8 77 0 0,-4-6-144 0 0,-1-1-1 0 0,1 1 1 0 0,0-1-1 0 0,-1 1 0 0 0,1 0 1 0 0,-1 0-1 0 0,0-1 1 0 0,1 1-1 0 0,-1 0 1 0 0,1 0-1 0 0,-1-1 0 0 0,0 1 1 0 0,0 0-1 0 0,1 0 1 0 0,-1 0-1 0 0,0 0-2 0 0,6 41 92 0 0,-2 0 0 0 0,-2 9-92 0 0,5 44 104 0 0,-2-46-95 0 0,2 19 88 0 0,3 3-97 0 0,-6-49 27 0 0,2-1 1 0 0,0 0-1 0 0,1 0 1 0 0,0-1-1 0 0,6 8-27 0 0,-11-24 32 0 0,0 0 1 0 0,0 0 0 0 0,1-1-1 0 0,-1 1 1 0 0,1 0 0 0 0,0-1-1 0 0,0 0 1 0 0,1 0 0 0 0,-1 0-1 0 0,0 0 1 0 0,1 0 0 0 0,0-1-1 0 0,0 1 1 0 0,0-1 0 0 0,2 1-33 0 0,-3-2 21 0 0,0 0 1 0 0,0 0 0 0 0,0-1-1 0 0,0 1 1 0 0,0-1 0 0 0,0 0 0 0 0,0 1-1 0 0,0-1 1 0 0,0-1 0 0 0,0 1-1 0 0,0 0 1 0 0,0-1 0 0 0,0 1 0 0 0,-1-1-1 0 0,1 0 1 0 0,0 0 0 0 0,0 0 0 0 0,0 0-1 0 0,-1-1 1 0 0,1 1 0 0 0,-1-1-1 0 0,1 0 1 0 0,1-1-22 0 0,6-6 84 0 0,0 0-1 0 0,-1-1 1 0 0,-1 1 0 0 0,0-2-1 0 0,0 1 1 0 0,-1-1-1 0 0,0 0 1 0 0,-1-1 0 0 0,0 0-1 0 0,-1 0 1 0 0,0 0-1 0 0,-1 0 1 0 0,0-1 0 0 0,-1 0-1 0 0,1-8-83 0 0,0-7 131 0 0,-2 0 0 0 0,0 0-1 0 0,-2 0 1 0 0,-1-1 0 0 0,-1 1 0 0 0,-5-21-131 0 0,-7-16 125 0 0,7 38-97 0 0,-2-22-28 0 0,9 46-125 0 0,-1 0 1 0 0,1 0-1 0 0,1 1 0 0 0,-1-1 0 0 0,0 0 0 0 0,1 0 1 0 0,-1 0-1 0 0,1 0 0 0 0,0 1 0 0 0,0-1 0 0 0,0 0 1 0 0,1-1 124 0 0,-2 3-190 0 0,1 1 1 0 0,-1-1-1 0 0,1 0 1 0 0,-1 1 0 0 0,1-1-1 0 0,-1 0 1 0 0,1 1-1 0 0,-1-1 1 0 0,1 1 0 0 0,0-1-1 0 0,-1 1 1 0 0,1-1-1 0 0,0 1 1 0 0,-1-1-1 0 0,1 1 1 0 0,0 0 0 0 0,0-1-1 0 0,0 1 1 0 0,-1 0-1 0 0,1 0 1 0 0,0-1 0 0 0,0 1-1 0 0,0 0 1 0 0,0 0-1 0 0,-1 0 1 0 0,1 0-1 0 0,0 0 1 0 0,0 0 0 0 0,0 0-1 0 0,0 1 1 0 0,-1-1-1 0 0,1 0 1 0 0,0 0-1 0 0,0 1 1 0 0,0-1 0 0 0,-1 0-1 0 0,1 1 1 0 0,0-1-1 0 0,0 1 1 0 0,-1-1 0 0 0,1 1-1 0 0,-1-1 1 0 0,1 1 189 0 0,4 4-2022 0 0</inkml:trace>
  <inkml:trace contextRef="#ctx0" brushRef="#br0" timeOffset="382.559">472 365 20815 0 0,'0'0'472'0'0,"0"0"68"0"0,0 0 34 0 0,0 0-69 0 0,2 6 135 0 0,7 39 1569 0 0,-3-15-1226 0 0,2 25-175 0 0,-5-35-618 0 0,0 0 1 0 0,6 16-191 0 0,-4-10 139 0 0,4 10-596 0 0,-8-35-898 0 0,-1-1-444 0 0</inkml:trace>
  <inkml:trace contextRef="#ctx0" brushRef="#br0" timeOffset="4312.323">654 409 6912 0 0,'0'0'528'0'0,"0"0"93"0"0,0 0 1656 0 0,0 0 762 0 0,0 0 155 0 0,0 0-271 0 0,0 0-1279 0 0,0 0-563 0 0,0 0-110 0 0,0 0-84 0 0,0 0-281 0 0,0 0-118 0 0,-19 9 1250 0 0,0 4-1149 0 0,2 1 0 0 0,-7 7-589 0 0,-33 32 227 0 0,57-52-173 0 0,0-1 18 0 0,0 0 7 0 0,0 0 1 0 0,0 0 8 0 0,0 0 32 0 0,0 0 9 0 0,0 0 6 0 0,0 0-10 0 0,0 0-43 0 0,4 1-57 0 0,0 0 0 0 0,0 0 1 0 0,0 0-1 0 0,0 0 0 0 0,0 0 1 0 0,2-1-26 0 0,17 4 73 0 0,33 17-14 0 0,-35-13-21 0 0,-1 0 1 0 0,7 0-39 0 0,-10-7-312 0 0,-7-4-3441 0 0,-6 1-5557 0 0</inkml:trace>
  <inkml:trace contextRef="#ctx0" brushRef="#br0" timeOffset="4768.601">799 460 19895 0 0,'0'0'455'0'0,"0"0"61"0"0,0 0 28 0 0,0 0-61 0 0,0 0-235 0 0,-2 13 1306 0 0,3 8-494 0 0,2 0 0 0 0,0 0-1 0 0,5 15-1059 0 0,-1 0 493 0 0,28 131 1180 0 0,-34-158-1575 0 0,1 0 0 0 0,-2 0 0 0 0,1 0 0 0 0,-1 0-1 0 0,0 0 1 0 0,-1 0 0 0 0,0 0 0 0 0,0 0-1 0 0,-2 3-97 0 0,2-11 26 0 0,1 0-1 0 0,-1 1 0 0 0,1-1 0 0 0,-1 0 0 0 0,1 0 1 0 0,-1 0-1 0 0,0 0 0 0 0,0 1 0 0 0,0-1 1 0 0,0 0-1 0 0,0 0 0 0 0,0 0 0 0 0,0-1 0 0 0,0 1 1 0 0,0 0-1 0 0,0 0 0 0 0,0-1 0 0 0,-1 1 0 0 0,1 0 1 0 0,0-1-1 0 0,-1 1-25 0 0,-1-1 28 0 0,1 1 1 0 0,-1-1-1 0 0,1 0 0 0 0,-1 0 1 0 0,1 0-1 0 0,0 0 1 0 0,-1 0-1 0 0,1 0 0 0 0,-1-1 1 0 0,1 1-1 0 0,0-1 1 0 0,-1 0-29 0 0,-1 0-21 0 0,-1-1 0 0 0,1 1 0 0 0,0-1 0 0 0,0-1 0 0 0,0 1 0 0 0,0 0 0 0 0,0-1 1 0 0,0 0-1 0 0,1 0 0 0 0,-1 0 0 0 0,1 0 0 0 0,0-1 0 0 0,-1 0 21 0 0,-6-15-2461 0 0,8 13 1186 0 0</inkml:trace>
  <inkml:trace contextRef="#ctx0" brushRef="#br0" timeOffset="5109.643">772 375 23527 0 0,'-6'-4'512'0'0,"6"4"112"0"0,-4-3 16 0 0,2 0 32 0 0,0 0-544 0 0,2 3-128 0 0,-2-2 0 0 0,2 2 0 0 0,0 0 240 0 0,0 0 16 0 0,0 0 8 0 0,0 0 0 0 0,0 0-264 0 0,0 0 0 0 0,4 2 0 0 0,0 0-10823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6:29.7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763 82 20127 0 0,'-12'-7'1254'0'0,"-7"-11"-304"0"0,3 3-946 0 0,9 10 294 0 0,0 0 0 0 0,-1 1 1 0 0,1 0-1 0 0,-1 1 0 0 0,1-1 0 0 0,-1 2 0 0 0,0-1 0 0 0,0 1 0 0 0,0 0 0 0 0,-1 1 0 0 0,0-1-298 0 0,-22-1 693 0 0,0 1-1 0 0,-10 2-692 0 0,40 0-8 0 0,-31 1 213 0 0,1 2-1 0 0,0 1 0 0 0,1 2 1 0 0,-1 0-1 0 0,1 2 0 0 0,0 2 1 0 0,1 0-1 0 0,0 2 0 0 0,1 1 1 0 0,0 2-1 0 0,-15 10-204 0 0,30-17 67 0 0,0 1 1 0 0,1 1-1 0 0,0-1 0 0 0,0 2 1 0 0,1 0-1 0 0,1 0 0 0 0,-1 1 1 0 0,2 0-1 0 0,0 1 0 0 0,0 0 1 0 0,2 1-1 0 0,-3 4-67 0 0,8-14 0 0 0,1-1 0 0 0,0 0 0 0 0,0 1 0 0 0,0-1 0 0 0,1 1 0 0 0,-1-1 0 0 0,1 1 0 0 0,0-1 0 0 0,0 1 0 0 0,0-1 0 0 0,0 1 0 0 0,1-1 0 0 0,-1 1 0 0 0,1-1 0 0 0,0 1 0 0 0,0-1 0 0 0,1 3 0 0 0,0-2 0 0 0,0 0 0 0 0,0-1 0 0 0,1 1 0 0 0,0 0 0 0 0,-1-1 0 0 0,1 1 0 0 0,0-1 0 0 0,0 0 0 0 0,1 0 0 0 0,-1-1 0 0 0,1 1 0 0 0,-1 0 0 0 0,1-1 0 0 0,1 1 0 0 0,14 6 26 0 0,1 0 0 0 0,-1-2 0 0 0,1 0 0 0 0,14 3-26 0 0,87 14 197 0 0,-59-13-82 0 0,3 4-115 0 0,-23-4-5 0 0,-1 2 0 0 0,0 2 1 0 0,0 1-1 0 0,28 18 5 0 0,-53-25 0 0 0,0 1 0 0 0,-1 1 1 0 0,-1 0-1 0 0,0 1 0 0 0,10 10 0 0 0,-16-12 4 0 0,1 0 0 0 0,-1 0 0 0 0,0 1 0 0 0,-1 0 0 0 0,-1 1 0 0 0,0-1-1 0 0,0 1 1 0 0,1 7-4 0 0,-4-13 52 0 0,-1 1 0 0 0,-1 0 0 0 0,1 0-1 0 0,-1 0 1 0 0,0 0 0 0 0,-1 0 0 0 0,0 0 0 0 0,0 0-1 0 0,0 0 1 0 0,-1 0 0 0 0,0 0 0 0 0,0 0-1 0 0,-1 0 1 0 0,0-1 0 0 0,0 1 0 0 0,-1 0-1 0 0,1-1 1 0 0,-2 1 0 0 0,1-1 0 0 0,0 0-1 0 0,-3 1-51 0 0,-2 4 96 0 0,0 0-1 0 0,-1-1 0 0 0,-1-1 1 0 0,1 1-1 0 0,-2-2 0 0 0,1 1 0 0 0,-1-1 1 0 0,0-1-1 0 0,-1 0 0 0 0,-9 4-95 0 0,2-2 21 0 0,-1 0 0 0 0,0-1 0 0 0,0-2 1 0 0,-1 0-1 0 0,0-1 0 0 0,0-1 0 0 0,-16 1-21 0 0,23-4 8 0 0,1-1 0 0 0,0 0 0 0 0,-1-1-1 0 0,1 0 1 0 0,0-1 0 0 0,0-1 0 0 0,-1 0 0 0 0,2-1 0 0 0,-1 0 0 0 0,0-1 0 0 0,1 0 0 0 0,0-1 0 0 0,-1-1-8 0 0,-8-6-985 0 0,0-2 1 0 0,1 0-1 0 0,-15-15 985 0 0,16 12-2500 0 0,1-1 0 0 0,0-1 0 0 0,-8-13 2500 0 0,1-6-9601 0 0</inkml:trace>
  <inkml:trace contextRef="#ctx0" brushRef="#br0" timeOffset="490.991">911 509 19007 0 0,'-1'0'95'0'0,"0"0"0"0"0,0 0 0 0 0,0 0-1 0 0,0 0 1 0 0,1 0 0 0 0,-1 0 0 0 0,0 0-1 0 0,0 0 1 0 0,0 0 0 0 0,1 0-1 0 0,-1 0 1 0 0,0 1 0 0 0,0-1 0 0 0,0 0-1 0 0,1 1 1 0 0,-1-1 0 0 0,0 0 0 0 0,1 1-1 0 0,-1-1 1 0 0,0 1 0 0 0,1-1 0 0 0,-1 1-1 0 0,0 0 1 0 0,1-1 0 0 0,-1 1-1 0 0,1 0 1 0 0,-1-1 0 0 0,1 1 0 0 0,0 0-1 0 0,-1-1 1 0 0,1 1 0 0 0,0 0 0 0 0,-1 0-1 0 0,1-1 1 0 0,0 1 0 0 0,0 0 0 0 0,0 0-1 0 0,-1 0 1 0 0,1 0 0 0 0,0-1-1 0 0,0 1 1 0 0,0 0 0 0 0,0 0 0 0 0,1 0-1 0 0,-1-1 1 0 0,0 2-95 0 0,2 4 622 0 0,0 1-1 0 0,0-1 0 0 0,0 1 1 0 0,1-1-1 0 0,2 4-621 0 0,0-1 69 0 0,18 47 320 0 0,-2 0 0 0 0,11 51-389 0 0,-28-88-689 0 0,0 1 0 0 0,0 17 689 0 0,-2-16-3722 0 0,5 22 3722 0 0,-5-33-8195 0 0</inkml:trace>
  <inkml:trace contextRef="#ctx0" brushRef="#br0" timeOffset="922.907">1038 490 22319 0 0,'0'0'76'0'0,"-1"0"0"0"0,1 0 0 0 0,-1 0 0 0 0,1 0 0 0 0,-1 0 0 0 0,0 0 0 0 0,1 0 0 0 0,-1 0 0 0 0,1 1 0 0 0,-1-1-1 0 0,1 0 1 0 0,-1 0 0 0 0,1 0 0 0 0,-1 1 0 0 0,1-1 0 0 0,-1 0 0 0 0,1 1 0 0 0,-1-1 0 0 0,1 0 0 0 0,0 1 0 0 0,-1-1 0 0 0,1 0 0 0 0,-1 1 0 0 0,1-1-1 0 0,0 1 1 0 0,0-1 0 0 0,-1 1 0 0 0,1 0-76 0 0,-1 0 65 0 0,1 0-1 0 0,0 1 0 0 0,0-1 1 0 0,0 1-1 0 0,0-1 0 0 0,0 0 1 0 0,0 1-1 0 0,0-1 0 0 0,0 1 1 0 0,0-1-1 0 0,1 0 0 0 0,-1 1-64 0 0,4 7 156 0 0,-1 0 0 0 0,1 0-1 0 0,4 7-155 0 0,-5-10 378 0 0,36 80 295 0 0,-4 1-1 0 0,8 40-672 0 0,-36-112 134 0 0,-6-12-75 0 0,1-1 0 0 0,-1 1 1 0 0,0 0-1 0 0,0-1 0 0 0,0 1 1 0 0,-1 0-1 0 0,1-1 0 0 0,0 2-59 0 0,-1-3 168 0 0,0-1 135 0 0,0 0 59 0 0,0-8 326 0 0,-2-42-526 0 0,-4-11-162 0 0,2 25 42 0 0,2 1-1 0 0,1-1 1 0 0,3-11-42 0 0,-1 36 14 0 0,0-1 81 0 0,0 0-1 0 0,1 0 1 0 0,0 0-1 0 0,3-7-94 0 0,-4 16 13 0 0,-1 1 0 0 0,1-1 1 0 0,0 1-1 0 0,0-1 0 0 0,1 1 0 0 0,-1 0 1 0 0,0-1-1 0 0,1 1 0 0 0,0 0 0 0 0,-1 0 0 0 0,1 0 1 0 0,0 0-1 0 0,0 1 0 0 0,0-1 0 0 0,0 0 1 0 0,0 1-1 0 0,1-1 0 0 0,-1 1 0 0 0,0 0 0 0 0,1 0 1 0 0,-1 0-1 0 0,1 0 0 0 0,0 0-13 0 0,-1 0 3 0 0,-1 1 0 0 0,1 0 0 0 0,0 0 0 0 0,-1 0 0 0 0,1 0 0 0 0,0 0-1 0 0,-1 0 1 0 0,1 0 0 0 0,0 0 0 0 0,-1 1 0 0 0,1-1 0 0 0,0 1 0 0 0,-1-1 0 0 0,1 1 0 0 0,-1-1 0 0 0,1 1 0 0 0,-1 0-1 0 0,2 1-2 0 0,-1 0 13 0 0,1 0 0 0 0,-1 0 0 0 0,1 1 0 0 0,-1-1 0 0 0,0 1 0 0 0,0 0 0 0 0,0-1 0 0 0,-1 1 0 0 0,2 1-13 0 0,2 8 47 0 0,0-1-1 0 0,-1 1 0 0 0,0 0 1 0 0,1 7-47 0 0,2 21 38 0 0,-1 1 0 0 0,-2-1 0 0 0,-1 26-38 0 0,-2-42 3 0 0,0-9-597 0 0,1-1 1 0 0,0 1-1 0 0,3 9 594 0 0,-4-21-168 0 0,-1 1 1 0 0,1 0 0 0 0,1-1-1 0 0,-1 0 1 0 0,0 1 0 0 0,1-1-1 0 0,0 0 1 0 0,0 1-1 0 0,0-1 1 0 0,0 0 0 0 0,0 0-1 0 0,0-1 1 0 0,1 1 0 0 0,0 0-1 0 0,-1-1 1 0 0,1 1 0 0 0,1-1 167 0 0,3 0-2152 0 0,1-3-22 0 0</inkml:trace>
  <inkml:trace contextRef="#ctx0" brushRef="#br0" timeOffset="1449.152">1670 579 21679 0 0,'-1'-5'318'0'0,"-1"-1"0"0"0,0 1-1 0 0,0-1 1 0 0,0 1 0 0 0,-1 0-1 0 0,0 0 1 0 0,0 0 0 0 0,0 0 0 0 0,-1 0-1 0 0,1 0-317 0 0,0 2 258 0 0,0 0 0 0 0,0-1-1 0 0,-1 1 1 0 0,1 0 0 0 0,-1 0 0 0 0,1 1 0 0 0,-1-1-1 0 0,0 1 1 0 0,0 0 0 0 0,0 0 0 0 0,0 0-1 0 0,0 1 1 0 0,-2-1-258 0 0,5 1 52 0 0,-1 1 0 0 0,0 0 1 0 0,0 0-1 0 0,1 0 0 0 0,-1 0 0 0 0,0 0 0 0 0,0 0 0 0 0,1 0 0 0 0,-1 1 1 0 0,0-1-1 0 0,0 0 0 0 0,1 1 0 0 0,-1 0 0 0 0,0-1 0 0 0,1 1 0 0 0,-1 0 1 0 0,0 0-53 0 0,-1 1 22 0 0,1 0 0 0 0,-1 0 1 0 0,0 1-1 0 0,0-1 0 0 0,1 1 1 0 0,0 0-1 0 0,-1-1 0 0 0,0 3-22 0 0,-2 3 55 0 0,0 0-1 0 0,1 1 1 0 0,0 0-1 0 0,0-1 1 0 0,1 1-1 0 0,0 2-54 0 0,-1 4 169 0 0,0 0-1 0 0,1 0 1 0 0,1 1 0 0 0,0-1-1 0 0,1 1 1 0 0,1-1-1 0 0,1 1 1 0 0,1 14-169 0 0,-1-24 31 0 0,0-1 0 0 0,1 1-1 0 0,-1 0 1 0 0,1-1 0 0 0,0 1 0 0 0,0-1 0 0 0,1 0 0 0 0,0 1 0 0 0,0-1-1 0 0,0 0 1 0 0,0-1 0 0 0,1 1 0 0 0,0-1 0 0 0,0 1 0 0 0,0-1-1 0 0,0 0 1 0 0,1-1 0 0 0,-1 1 0 0 0,1-1 0 0 0,0 0 0 0 0,0 0 0 0 0,0 0-1 0 0,1-1 1 0 0,-1 0 0 0 0,1 1-31 0 0,4 0 5 0 0,0-1 0 0 0,-1 0 0 0 0,1 0 0 0 0,0-1 0 0 0,0 0 0 0 0,0-1-1 0 0,0 0 1 0 0,0 0 0 0 0,1-1 0 0 0,-2 0 0 0 0,1-1 0 0 0,0 0 0 0 0,0-1 0 0 0,-1 0 0 0 0,1-1 0 0 0,-1 1 0 0 0,0-2 0 0 0,0 1 0 0 0,0-2-1 0 0,-1 1 1 0 0,1-1 0 0 0,-1 0 0 0 0,-1 0 0 0 0,1-1 0 0 0,-1 0 0 0 0,0-1-5 0 0,3-3-22 0 0,-1-1 0 0 0,-1 0 0 0 0,0 0 0 0 0,0 0 0 0 0,-1-1 0 0 0,-1 0 0 0 0,0 0 0 0 0,0-1 0 0 0,-2 0 0 0 0,0 0 0 0 0,0 0 0 0 0,1-12 22 0 0,-5 18-37 0 0,1 0 0 0 0,-1-1 0 0 0,-1 1 0 0 0,0-2 37 0 0,1 7-10 0 0,0 0-1 0 0,-1 0 1 0 0,0 0 0 0 0,0 0-1 0 0,0 0 1 0 0,0 0 0 0 0,0 0-1 0 0,0 0 1 0 0,-1 0 0 0 0,1 0-1 0 0,-1 1 1 0 0,0-2 10 0 0,1 4 0 0 0,0-1 0 0 0,1 0 0 0 0,-1 1 0 0 0,0-1 0 0 0,1 1 0 0 0,-1-1 0 0 0,0 1 0 0 0,0-1 0 0 0,1 1 0 0 0,-1 0 0 0 0,0-1 0 0 0,0 1 0 0 0,0 0 0 0 0,0 0 0 0 0,0-1 0 0 0,1 1 0 0 0,-1 0 0 0 0,0 0 0 0 0,0 0 0 0 0,0 0 0 0 0,0 0 0 0 0,0 0 0 0 0,-1 1 0 0 0,0-1 0 0 0,0 1 0 0 0,0 0 0 0 0,0-1 0 0 0,0 1 0 0 0,0 0 0 0 0,1 0 0 0 0,-1 0 0 0 0,0 1 0 0 0,0-1 0 0 0,-2 3 0 0 0,0-1 0 0 0,0 1 0 0 0,0 0 0 0 0,1 0 0 0 0,-1 1 0 0 0,1-1 0 0 0,-1 3 0 0 0,-1 2 41 0 0,1 1 0 0 0,0 0 0 0 0,0 0-1 0 0,1 0 1 0 0,1 1 0 0 0,0-1 0 0 0,0 1 0 0 0,1 0 0 0 0,0-1 0 0 0,1 1-1 0 0,0 0 1 0 0,1-1 0 0 0,0 1 0 0 0,2 8-41 0 0,-2-12 32 0 0,1 1 0 0 0,0 0-1 0 0,1 0 1 0 0,0-1 0 0 0,0 1 0 0 0,0-1 0 0 0,1 0-1 0 0,0 0 1 0 0,1 0 0 0 0,-1-1 0 0 0,1 1-1 0 0,1-1 1 0 0,-1 0 0 0 0,1-1 0 0 0,0 1 0 0 0,0-1-1 0 0,1 0 1 0 0,-1-1 0 0 0,7 4-32 0 0,-3-4 26 0 0,0 1 1 0 0,1-1-1 0 0,-1-1 1 0 0,1 0-1 0 0,0-1 1 0 0,0 1-1 0 0,0-2 0 0 0,0 0 1 0 0,1 0-1 0 0,-1-1 1 0 0,0-1-1 0 0,10-1-26 0 0,-13 1-243 0 0,0 0-1 0 0,0-1 1 0 0,0 0-1 0 0,0-1 1 0 0,-1 0-1 0 0,1 0 1 0 0,-1-1 0 0 0,1 1-1 0 0,-1-2 1 0 0,0 1-1 0 0,-1-1 1 0 0,1 0 0 0 0,-1 0-1 0 0,0-1 1 0 0,0 0-1 0 0,-1 0 1 0 0,5-6 243 0 0,-1-1-1403 0 0</inkml:trace>
  <inkml:trace contextRef="#ctx0" brushRef="#br0" timeOffset="1832.675">857 279 24767 0 0,'0'0'544'0'0,"-4"0"120"0"0,-1-4 16 0 0,-1 3 8 0 0,6 1-552 0 0,0 0-136 0 0,-4 0 0 0 0,4 0 0 0 0,0 0 104 0 0,0 0-8 0 0,0 0 0 0 0,0 0 0 0 0,0 0-288 0 0,0 0-56 0 0,6 5-8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6:34.6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246 48 5528 0 0,'1'-1'410'0'0,"0"0"1"0"0,-1 0-1 0 0,1 0 1 0 0,-1 0-1 0 0,1 0 0 0 0,-1 0 1 0 0,1 0-1 0 0,-1-1 1 0 0,0 1-1 0 0,1 0 1 0 0,-1 0-1 0 0,0 0 0 0 0,0 0 1 0 0,0-1-1 0 0,0 1 1 0 0,0 0-1 0 0,0 0 1 0 0,0 0-1 0 0,0-1 0 0 0,0 1 1 0 0,-1 0-1 0 0,1 0 1 0 0,-1 0-1 0 0,1 0-410 0 0,-1-1 460 0 0,0 1 0 0 0,0 0-1 0 0,0 0 1 0 0,0 0 0 0 0,0 0 0 0 0,-1 0-1 0 0,1 0 1 0 0,0 0 0 0 0,-1 0 0 0 0,1 0-1 0 0,0 1 1 0 0,-1-1 0 0 0,1 0 0 0 0,-1 1-1 0 0,1-1 1 0 0,-1 1-460 0 0,-4-1 1028 0 0,0-1-1 0 0,0 1 1 0 0,1 1-1 0 0,-5-1-1027 0 0,-18 2 114 0 0,24-1-8 0 0,0 1 1 0 0,1 0-1 0 0,-1 0 1 0 0,0 1-1 0 0,1-1 0 0 0,-1 1 1 0 0,1 0-1 0 0,-1-1 1 0 0,1 2-1 0 0,0-1 0 0 0,0 0 1 0 0,0 1-1 0 0,0-1 1 0 0,0 1-1 0 0,1 0 1 0 0,-2 1-107 0 0,0 1 9 0 0,1-1 1 0 0,0 0-1 0 0,1 1 1 0 0,-1-1-1 0 0,1 1 1 0 0,0 0-1 0 0,0 0 1 0 0,0 0-1 0 0,1 0 1 0 0,-1 0 0 0 0,1 0-1 0 0,0 1-9 0 0,1-3 1 0 0,0 1 1 0 0,0 0-1 0 0,0-1 0 0 0,1 1 1 0 0,-1-1-1 0 0,1 1 0 0 0,0-1 1 0 0,0 1-1 0 0,0-1 0 0 0,0 0 0 0 0,1 1 1 0 0,-1-1-1 0 0,1 0 0 0 0,0 0 1 0 0,0 0-1 0 0,0 0 0 0 0,0-1 1 0 0,1 1-1 0 0,-1 0 0 0 0,1-1 0 0 0,-1 1 1 0 0,1-1-1 0 0,1 1-1 0 0,9 6 70 0 0,1-1 1 0 0,0 0-1 0 0,0-1 0 0 0,13 5-70 0 0,5 2 184 0 0,-15-7-50 0 0,-10-4-70 0 0,0 0 0 0 0,0 0 0 0 0,0 0 0 0 0,1 3-64 0 0,-6-6 28 0 0,-1 1 0 0 0,0 0-1 0 0,0 0 1 0 0,1 0 0 0 0,-1 0 0 0 0,0 1-1 0 0,0-1 1 0 0,0 0 0 0 0,0 0 0 0 0,0 1 0 0 0,0-1-1 0 0,-1 0 1 0 0,1 1 0 0 0,0-1 0 0 0,-1 1-1 0 0,1-1 1 0 0,-1 1 0 0 0,0-1 0 0 0,1 1 0 0 0,-1-1-1 0 0,0 1 1 0 0,0 0-28 0 0,0-1 16 0 0,0 0 1 0 0,-1 0-1 0 0,1 0 0 0 0,0 0 0 0 0,-1 1 1 0 0,0-1-1 0 0,1 0 0 0 0,-1 0 0 0 0,1 0 1 0 0,-1 0-1 0 0,0 0 0 0 0,0 0 1 0 0,0-1-1 0 0,1 1 0 0 0,-1 0 0 0 0,0 0 1 0 0,0 0-1 0 0,0-1 0 0 0,0 1 0 0 0,-1 0-16 0 0,-23 11 187 0 0,9-6-99 0 0,1-1 0 0 0,-2 0 1 0 0,1-1-1 0 0,0-1 0 0 0,-1-1 0 0 0,-5 0-88 0 0,13-1-118 0 0,0-1-1 0 0,-1 0 1 0 0,1-1-1 0 0,0 0 1 0 0,0 0-1 0 0,0-1 1 0 0,1 0-1 0 0,-1-1 0 0 0,0 0 1 0 0,1 0-1 0 0,0-1 1 0 0,-5-2 118 0 0,0-3-2591 0 0,2-1-7317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6:35.4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301 226 16439 0 0,'0'0'374'0'0,"0"0"54"0"0,-9-17 578 0 0,-5-20 7288 0 0,-8-13-8294 0 0,18 43 185 0 0,0 0 0 0 0,0 0 0 0 0,0 1 1 0 0,0 0-1 0 0,-1 0 0 0 0,0 0 0 0 0,-1 0 1 0 0,1 1-1 0 0,-1 0 0 0 0,-4-3-185 0 0,6 5 23 0 0,0 1-1 0 0,0 0 1 0 0,0 0-1 0 0,0 0 1 0 0,0 0-1 0 0,-1 0 1 0 0,1 1 0 0 0,-1 0-1 0 0,1 0 1 0 0,-1 0-1 0 0,1 0 1 0 0,-1 1-1 0 0,1 0 1 0 0,-1 0-1 0 0,0 0 1 0 0,1 0 0 0 0,-1 1-1 0 0,0 0-22 0 0,1 0 1 0 0,-1 0-1 0 0,1 1 1 0 0,-1-1-1 0 0,1 1 1 0 0,0 0-1 0 0,-1 1 1 0 0,1-1-1 0 0,0 1 1 0 0,1-1-1 0 0,-1 1 1 0 0,0 0-1 0 0,-1 3 0 0 0,0-1-9 0 0,0 1-1 0 0,0 0 1 0 0,1 0-1 0 0,0 0 0 0 0,0 1 1 0 0,1 0-1 0 0,-2 5 10 0 0,-1 2-13 0 0,2 1-1 0 0,0 0 1 0 0,0 0 0 0 0,2 0-1 0 0,0 0 1 0 0,0 0-1 0 0,2 11 14 0 0,0-17-5 0 0,0 0 0 0 0,1 0-1 0 0,0 0 1 0 0,1 0-1 0 0,0 0 1 0 0,0 0-1 0 0,1 0 1 0 0,0 0-1 0 0,1-1 1 0 0,0 0-1 0 0,0 0 1 0 0,4 5 5 0 0,-6-9 4 0 0,1 0-1 0 0,0-1 1 0 0,0 0 0 0 0,0 1 0 0 0,1-1-1 0 0,-1 0 1 0 0,1-1 0 0 0,-1 1 0 0 0,1 0-1 0 0,0-1 1 0 0,0 0 0 0 0,0 0 0 0 0,0 0-1 0 0,0-1 1 0 0,1 1 0 0 0,-1-1 0 0 0,1 0-1 0 0,-1 0 1 0 0,0-1 0 0 0,1 1 0 0 0,-1-1-1 0 0,1 0 1 0 0,0 0 0 0 0,-1-1 0 0 0,0 1-1 0 0,3-1-3 0 0,0-1 19 0 0,0 0 0 0 0,0 0 0 0 0,0-1 0 0 0,0 0 0 0 0,0 0-1 0 0,-1 0 1 0 0,0-1 0 0 0,0 0 0 0 0,0 0 0 0 0,0-1 0 0 0,0 1-1 0 0,-1-1 1 0 0,0 0 0 0 0,0-1 0 0 0,0 0 0 0 0,-1 1 0 0 0,0-1-1 0 0,0-1 1 0 0,0 1 0 0 0,-1 0 0 0 0,0-1 0 0 0,0 0-1 0 0,-1 0 1 0 0,1 0 0 0 0,-2 0 0 0 0,1 0 0 0 0,-1 0 0 0 0,0 0-1 0 0,0-1 1 0 0,-1 1 0 0 0,0 0 0 0 0,-1 0 0 0 0,0-7-19 0 0,-2-2 20 0 0,0 0 0 0 0,-3-6-20 0 0,4 16-9 0 0,0 0-1 0 0,0 1 1 0 0,0 0 0 0 0,-1 0-1 0 0,0 0 1 0 0,0 0-1 0 0,0 0 1 0 0,-3-2 9 0 0,6 7 5 0 0,0 0 1 0 0,0 0-1 0 0,0 1 0 0 0,0-1 0 0 0,0 0 1 0 0,0 0-1 0 0,0 1 0 0 0,0-1 1 0 0,0 0-1 0 0,0 0 0 0 0,0 1 0 0 0,0-1 1 0 0,0 0-1 0 0,0 0 0 0 0,-1 0 0 0 0,1 1 1 0 0,0-1-1 0 0,0 0 0 0 0,0 0 1 0 0,0 1-1 0 0,0-1 0 0 0,-1 0 0 0 0,1 0 1 0 0,0 0-1 0 0,0 0 0 0 0,0 1 0 0 0,-1-1 1 0 0,1 0-1 0 0,0 0 0 0 0,0 0 1 0 0,-1 0-1 0 0,1 0 0 0 0,0 0 0 0 0,0 0 1 0 0,-1 0-1 0 0,1 0 0 0 0,0 1 0 0 0,0-1 1 0 0,-1 0-1 0 0,1 0 0 0 0,0 0 1 0 0,0 0-1 0 0,-1 0 0 0 0,1-1 0 0 0,0 1 1 0 0,0 0-1 0 0,-1 0 0 0 0,1 0 0 0 0,0 0 1 0 0,0 0-1 0 0,-1 0 0 0 0,1 0 0 0 0,0 0 1 0 0,0-1-1 0 0,0 1 0 0 0,-1 0 1 0 0,1 0-1 0 0,0 0 0 0 0,0 0 0 0 0,0-1 1 0 0,0 1-1 0 0,-1 0 0 0 0,1 0 0 0 0,0 0 1 0 0,0-1-1 0 0,0 1 0 0 0,0 0 1 0 0,0-1-6 0 0,0 21 42 0 0,7 15-224 0 0,2-1-1 0 0,11 27 183 0 0,-13-37-20 0 0,4 7 10 0 0,2 0 1 0 0,0-1-1 0 0,12 17 10 0 0,-8-22-1286 0 0,-16-24 1078 0 0,0 0-1 0 0,1 0 1 0 0,-1 0 0 0 0,0 0-1 0 0,0 0 1 0 0,1 0 0 0 0,-1 0 0 0 0,0 0-1 0 0,1 0 1 0 0,-1-1 0 0 0,1 1 0 0 0,-1-1-1 0 0,1 1 1 0 0,-1-1 0 0 0,1 1 0 0 0,-1-1-1 0 0,1 0 209 0 0,5-1-1952 0 0</inkml:trace>
  <inkml:trace contextRef="#ctx0" brushRef="#br0" timeOffset="614.246">489 114 9672 0 0,'0'0'440'0'0,"0"0"-6"0"0,-2 12 2596 0 0,9 25 7652 0 0,2-1-7841 0 0,-3-15-2419 0 0,-1 0-1 0 0,0 6-421 0 0,-2 14 784 0 0,0 33-784 0 0,-2-65 199 0 0,-1-4 568 0 0,-3-11-276 0 0,-2-10-387 0 0,1 0-1 0 0,1 0 1 0 0,0 0-1 0 0,1 0 1 0 0,1-16-104 0 0,0 17 18 0 0,-2-18-2 0 0,2-1 0 0 0,2 0 0 0 0,1 0 0 0 0,5-26-16 0 0,-6 56-15 0 0,0 0 1 0 0,0 1-1 0 0,0-1 0 0 0,1 0 0 0 0,-1 1 0 0 0,1-1 1 0 0,0 1-1 0 0,0 0 0 0 0,0-1 0 0 0,0 1 1 0 0,1 0-1 0 0,-1 0 0 0 0,1 0 0 0 0,0 1 0 0 0,0-1 1 0 0,0 1 14 0 0,0 0-14 0 0,-1 0 0 0 0,1 1 1 0 0,-1-1-1 0 0,1 1 0 0 0,0 0 0 0 0,0 0 1 0 0,-1 0-1 0 0,1 0 0 0 0,0 1 1 0 0,0-1-1 0 0,0 1 0 0 0,0-1 0 0 0,0 1 1 0 0,0 0-1 0 0,0 1 0 0 0,0-1 1 0 0,0 0-1 0 0,0 1 0 0 0,0-1 0 0 0,2 2 14 0 0,4 1-259 0 0,-1 1-1 0 0,1 0 0 0 0,-1 0 0 0 0,0 1 1 0 0,0 0-1 0 0,-1 0 0 0 0,1 1 0 0 0,-1 0 0 0 0,0 0 1 0 0,-1 1 259 0 0,16 16-1370 0 0,-2 1 0 0 0,5 9 1370 0 0,-10-13 168 0 0,-12-16-26 0 0,0-1-1 0 0,0 1 1 0 0,0-1-1 0 0,0 0 1 0 0,1 0-1 0 0,0 0 1 0 0,-1-1 0 0 0,1 1-1 0 0,0-1 1 0 0,0 0-1 0 0,0 0 1 0 0,1 0-1 0 0,-1-1 1 0 0,0 1-1 0 0,1-1 1 0 0,-1 0-1 0 0,1-1 1 0 0,-1 1-1 0 0,1-1 1 0 0,-1 1-1 0 0,1-1 1 0 0,-1-1 0 0 0,1 1-1 0 0,0-1 1 0 0,-1 1-1 0 0,4-2-141 0 0,-2 0 17 0 0,-1 0 0 0 0,0 0-1 0 0,0 0 1 0 0,0-1 0 0 0,0 1 0 0 0,0-1 0 0 0,0 0-1 0 0,-1-1 1 0 0,1 1 0 0 0,-1-1 0 0 0,0 0-1 0 0,0 0 1 0 0,-1 0 0 0 0,1-1 0 0 0,-1 1 0 0 0,0-1-1 0 0,0 0 1 0 0,0 0 0 0 0,0 0 0 0 0,-1 0-1 0 0,0 0 1 0 0,0 0 0 0 0,-1-1 0 0 0,1-3-17 0 0,-1 6 1 0 0,-1 1 1 0 0,1-1-1 0 0,-1 1 1 0 0,0-1 0 0 0,0 1-1 0 0,0-1 1 0 0,-1 0-1 0 0,1 1 1 0 0,-1-1-1 0 0,1 1 1 0 0,-1 0 0 0 0,0-1-1 0 0,0 1 1 0 0,0-1-1 0 0,0 1 1 0 0,0 0-1 0 0,0 0 1 0 0,-1 0 0 0 0,1-1-1 0 0,-1 2 1 0 0,0-1-1 0 0,1 0 1 0 0,-1 0-1 0 0,0 0 1 0 0,0 1 0 0 0,0-1-1 0 0,0 1 1 0 0,0-1-1 0 0,-2 1-1 0 0,1-1 8 0 0,-1 0 0 0 0,1 1 0 0 0,-1 0 0 0 0,1 0 0 0 0,-1 0 0 0 0,0 0 0 0 0,0 0 0 0 0,1 1 0 0 0,-1 0 0 0 0,0 0 0 0 0,0 0 0 0 0,1 0 0 0 0,-1 0 0 0 0,0 1 0 0 0,0 0 0 0 0,1 0 0 0 0,-1 0 0 0 0,1 0 0 0 0,-3 1-8 0 0,0 1 50 0 0,1 0-1 0 0,-1 1 1 0 0,1-1-1 0 0,0 1 1 0 0,1 0-1 0 0,-1 0 1 0 0,1 1-1 0 0,-1-1 1 0 0,1 1-1 0 0,1 0 0 0 0,-1 0 1 0 0,1 1-1 0 0,0-1 1 0 0,0 1-1 0 0,0-1 1 0 0,1 1-1 0 0,0 0 1 0 0,0 0-1 0 0,0 0 1 0 0,1 0-1 0 0,0 0 1 0 0,0 1-1 0 0,0-1-49 0 0,0 7 99 0 0,1-1 0 0 0,0 0-1 0 0,1 1 1 0 0,0-1 0 0 0,1 0 0 0 0,0 0-1 0 0,1 0 1 0 0,1 0 0 0 0,-1 0-1 0 0,2 0 1 0 0,3 5-99 0 0,-5-10 56 0 0,1 0 1 0 0,0-1-1 0 0,1 1 0 0 0,-1-1 1 0 0,1 0-1 0 0,1 0 0 0 0,-1-1 1 0 0,1 1-1 0 0,0-1 0 0 0,0 0 1 0 0,0-1-1 0 0,6 3-56 0 0,-7-4-88 0 0,0 0 1 0 0,0-1-1 0 0,0 0 1 0 0,0-1-1 0 0,0 1 1 0 0,0-1-1 0 0,0 0 0 0 0,1 0 1 0 0,-1 0-1 0 0,0-1 1 0 0,1 0-1 0 0,-1 0 1 0 0,0 0-1 0 0,1-1 0 0 0,-1 1 1 0 0,0-1-1 0 0,1-1 1 0 0,-1 1-1 0 0,0-1 88 0 0,14-6-852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6:32.8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288 217 16583 0 0,'-2'-2'816'0'0,"-2"-5"370"0"0,3 6-242 0 0,1 1 310 0 0,0 0 68 0 0,-5 17 1498 0 0,3 1-2123 0 0,1 0 1 0 0,1-1 0 0 0,1 16-698 0 0,0-4 333 0 0,1 42 165 0 0,0 126-19 0 0,-2-163-409 0 0,1-21 16 0 0,-1-1 0 0 0,-1 0 0 0 0,0 0 0 0 0,0 0 0 0 0,-2 0 0 0 0,1 0 0 0 0,-2 2-86 0 0,4-13 22 0 0,0 0-1 0 0,-1 0 0 0 0,1 0 0 0 0,-1 0 1 0 0,1 0-1 0 0,-1 0 0 0 0,1 0 0 0 0,-1 0 1 0 0,1 0-1 0 0,-1-1 0 0 0,0 1 1 0 0,0 0-1 0 0,1 0 0 0 0,-1-1 0 0 0,0 1 1 0 0,0 0-1 0 0,0-1 0 0 0,0 1 0 0 0,0-1 1 0 0,0 1-1 0 0,0-1 0 0 0,0 1 0 0 0,0-1 1 0 0,0 0-1 0 0,0 1-21 0 0,-1-1 27 0 0,0-1 1 0 0,0 1-1 0 0,0 0 0 0 0,0 0 1 0 0,1-1-1 0 0,-1 1 0 0 0,0-1 1 0 0,0 1-1 0 0,1-1 0 0 0,-1 0 1 0 0,0 0-1 0 0,1 0 0 0 0,-2-1-27 0 0,-5-3 67 0 0,1-1 0 0 0,0 0 0 0 0,1 0 0 0 0,-1 0 0 0 0,-2-6-67 0 0,-13-16-55 0 0,1-2 0 0 0,1 0 1 0 0,2-1-1 0 0,1-1 0 0 0,2-1 1 0 0,1 0-1 0 0,2-1 0 0 0,1 0 1 0 0,1-1-1 0 0,2 0 0 0 0,-2-25 55 0 0,10 57 36 0 0,0 0 0 0 0,-1 0 0 0 0,1 0 0 0 0,0 0 0 0 0,1-1-1 0 0,-1 1 1 0 0,1 0 0 0 0,-1 0 0 0 0,1 0 0 0 0,0 0 0 0 0,0 0 0 0 0,0 0-1 0 0,0 1 1 0 0,1-1 0 0 0,-1 0 0 0 0,1 1 0 0 0,0-1 0 0 0,0 0-1 0 0,0 1 1 0 0,0 0 0 0 0,0 0 0 0 0,0-1 0 0 0,0 1 0 0 0,1 0-1 0 0,-1 1 1 0 0,1-1 0 0 0,1-1-36 0 0,9-3 130 0 0,0 0 0 0 0,0 1 0 0 0,0 0 0 0 0,0 1 0 0 0,11-1-130 0 0,9-4 146 0 0,138-40 230 0 0,49-16 63 0 0,-201 58-503 0 0,46-14-4056 0 0,65-14 4120 0 0,-118 33-2016 0 0</inkml:trace>
  <inkml:trace contextRef="#ctx0" brushRef="#br0" timeOffset="720.832">608 456 19439 0 0,'0'0'892'0'0,"-3"-10"320"0"0,2 7-1084 0 0,0 2 532 0 0,1 1 211 0 0,0 0 32 0 0,0 0-23 0 0,0 0-128 0 0,0 14 1219 0 0,7 117-1485 0 0,0-27-406 0 0,-5-58-1228 0 0,3 1 1148 0 0,4 14-5409 0 0,-6-52 3699 0 0</inkml:trace>
  <inkml:trace contextRef="#ctx0" brushRef="#br0" timeOffset="1094.587">800 564 19895 0 0,'1'-3'219'0'0,"1"0"-1"0"0,-1-1 1 0 0,1 1-1 0 0,-1 0 0 0 0,0 0 1 0 0,0-1-1 0 0,-1 1 1 0 0,1-1-1 0 0,-1 1 0 0 0,1-2-218 0 0,-1 5 76 0 0,0-1 0 0 0,-1 1 0 0 0,1-1-1 0 0,0 1 1 0 0,0-1 0 0 0,0 1 0 0 0,0 0-1 0 0,-1-1 1 0 0,1 1 0 0 0,0-1 0 0 0,0 1 0 0 0,-1 0-1 0 0,1-1 1 0 0,0 1 0 0 0,-1-1 0 0 0,1 1-1 0 0,0 0 1 0 0,-1 0 0 0 0,1-1 0 0 0,-1 1-1 0 0,1 0 1 0 0,0 0 0 0 0,-1-1 0 0 0,1 1 0 0 0,-1 0-1 0 0,1 0 1 0 0,-1 0 0 0 0,1 0 0 0 0,-1 0-1 0 0,1 0 1 0 0,-1 0 0 0 0,1 0 0 0 0,-1 0-1 0 0,1 0 1 0 0,-1 0-76 0 0,-2 0 178 0 0,0 1 0 0 0,0 0 0 0 0,0 0 0 0 0,1 0 0 0 0,-1 0 0 0 0,0 1 0 0 0,0-1-1 0 0,1 1 1 0 0,-1 0 0 0 0,1 0 0 0 0,0 0 0 0 0,-1 0 0 0 0,1 0 0 0 0,0 0 0 0 0,0 0-178 0 0,-6 9 305 0 0,0-1 0 0 0,-6 11-305 0 0,6-10 114 0 0,-24 36-255 0 0,-31 35 141 0 0,61-79 75 0 0,0-1 1 0 0,-1 1-1 0 0,1-1 0 0 0,-1 1 0 0 0,0-1 0 0 0,1 0 1 0 0,-1 0-1 0 0,0 0 0 0 0,-1-1 0 0 0,1 1 0 0 0,0-1 1 0 0,0 1-1 0 0,-1-1 0 0 0,1 0 0 0 0,-3 0-75 0 0,40 1 76 0 0,1 2 1 0 0,-1 1-1 0 0,0 2 0 0 0,0 1 0 0 0,4 4-76 0 0,38 8-1616 0 0,-61-17-149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09:11.9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53 661 11344 0 0,'-3'-5'206'0'0,"1"1"0"0"0,0-1 1 0 0,0 1-1 0 0,1-1 0 0 0,-1 0 1 0 0,0-4-207 0 0,2 5 540 0 0,-1 0-1 0 0,0 0 1 0 0,-1 0 0 0 0,1 0 0 0 0,-1 0 0 0 0,1 0 0 0 0,-1 0 0 0 0,0 1 0 0 0,-3-4-540 0 0,5 7 115 0 0,0-1 0 0 0,0 1 0 0 0,0 0 0 0 0,-1 0 0 0 0,1 0 0 0 0,0-1 0 0 0,0 1 0 0 0,0 0 0 0 0,0 0 0 0 0,0 0 0 0 0,-1 0 0 0 0,1 0 0 0 0,0 0 0 0 0,0-1 0 0 0,0 1 0 0 0,0 0 0 0 0,-1 0 0 0 0,1 0 0 0 0,0 0 0 0 0,0 0 0 0 0,0 0 0 0 0,-1 0 0 0 0,1 0 0 0 0,0 0 0 0 0,0 0 0 0 0,-1 0-1 0 0,1 0 1 0 0,0 0 0 0 0,0 0 0 0 0,0 0 0 0 0,-1 0 0 0 0,1 0 0 0 0,0 0 0 0 0,0 0 0 0 0,0 0 0 0 0,-1 0 0 0 0,1 0 0 0 0,0 0 0 0 0,0 1 0 0 0,0-1 0 0 0,0 0 0 0 0,-1 0 0 0 0,1 0-115 0 0,-4 12 1598 0 0,0 22-1751 0 0,4-29 585 0 0,-6 178 905 0 0,7-169-1140 0 0,0-1 0 0 0,0 1 0 0 0,3 11-197 0 0,-3-20 72 0 0,-1-4 32 0 0,8-18 614 0 0,-4 9-511 0 0,5-20 89 0 0,-1 0-1 0 0,-1 0 1 0 0,1-23-296 0 0,-5 34 0 0 0,-1-13 41 0 0,2-9 69 0 0,-3 36-115 0 0,-1 1 0 0 0,1-1 0 0 0,0 1 0 0 0,0 0 1 0 0,0-1-1 0 0,0 1 0 0 0,0 0 0 0 0,1 0 0 0 0,-1-1 0 0 0,1 1 0 0 0,-1 0 1 0 0,1 1-1 0 0,2-3 5 0 0,-2 3-7 0 0,-1 1-1 0 0,1-1 1 0 0,0 0 0 0 0,0 1 0 0 0,0-1-1 0 0,0 1 1 0 0,0 0 0 0 0,0 0-1 0 0,0 0 1 0 0,0 0 0 0 0,0 0 0 0 0,0 0-1 0 0,0 0 1 0 0,0 1 0 0 0,0-1 0 0 0,0 1 7 0 0,4-1 6 0 0,-4 1-48 0 0,0 0 0 0 0,-1-1 0 0 0,1 1 0 0 0,0 0-1 0 0,0 0 1 0 0,-1 0 0 0 0,1 0 0 0 0,0 0 0 0 0,-1 0-1 0 0,1 1 1 0 0,-1-1 0 0 0,0 0 0 0 0,1 1 0 0 0,-1-1-1 0 0,0 1 1 0 0,0-1 0 0 0,0 1 0 0 0,0 0 0 0 0,0 0-1 0 0,0-1 1 0 0,-1 1 42 0 0,4 5-10 0 0,-1 1 1 0 0,-1-1-1 0 0,1 1 0 0 0,0 4 10 0 0,1 9 227 0 0,-2 0 0 0 0,0 0 1 0 0,-1 0-1 0 0,-1 13-227 0 0,0-21 63 0 0,1-24 101 0 0,0 1-1 0 0,1 0 0 0 0,0-1 1 0 0,4-8-164 0 0,2-13 83 0 0,3-9-72 0 0,2-2-11 0 0,-11 35 0 0 0,11-18 120 0 0,-11 23-107 0 0,-2 2-12 0 0,0 1-1 0 0,0 0 0 0 0,1 0 0 0 0,-1 0 1 0 0,0 0-1 0 0,0 0 0 0 0,0-1 0 0 0,0 1 0 0 0,1 0 1 0 0,-1 0-1 0 0,0 0 0 0 0,0 0 0 0 0,0 0 1 0 0,0 0-1 0 0,1 0 0 0 0,-1 0 0 0 0,0 0 0 0 0,0 0 1 0 0,0 0-1 0 0,0 0 0 0 0,1 0 0 0 0,-1 0 0 0 0,0 0 1 0 0,0 0-1 0 0,0 0 0 0 0,1 0 0 0 0,-1 0 1 0 0,0 0-1 0 0,0 0 0 0 0,0 0 0 0 0,1 0 0 0 0,-1 0 1 0 0,0 0-1 0 0,0 0 0 0 0,0 0 0 0 0,0 0 1 0 0,1 0-1 0 0,-1 1 0 0 0,0-1 0 0 0,0 0 0 0 0,0 0 1 0 0,0 0-1 0 0,0 0 0 0 0,0 0 0 0 0,1 1 1 0 0,-1-1-1 0 0,0 0 0 0 0,0 0 0 0 0,0 0 0 0 0,0 0 1 0 0,0 1-1 0 0,0-1 0 0 0,0 0 0 0 0,5 8-1 0 0,-5-8 1 0 0,2 6-15 0 0,-1 0 1 0 0,1 0-1 0 0,-1 1 0 0 0,-1-1 1 0 0,1 0-1 0 0,-1 1 0 0 0,0 0 15 0 0,2 19-41 0 0,14 79-35 0 0,-16-100-329 0 0,1 0 0 0 0,-1 0 0 0 0,2 0 0 0 0,-1-1 1 0 0,0 1-1 0 0,1 0 0 0 0,0-1 0 0 0,0 1 0 0 0,0-1 0 0 0,2 3 405 0 0,-3-6-240 0 0,-1-1 1 0 0,0 1-1 0 0,1-1 1 0 0,-1 0-1 0 0,1 1 1 0 0,-1-1-1 0 0,1 0 1 0 0,-1 1-1 0 0,1-1 1 0 0,-1 0-1 0 0,1 0 1 0 0,-1 1-1 0 0,1-1 1 0 0,-1 0-1 0 0,1 0 1 0 0,-1 0-1 0 0,1 0 1 0 0,-1 0-1 0 0,1 0 240 0 0,4-1-7579 0 0</inkml:trace>
  <inkml:trace contextRef="#ctx0" brushRef="#br0" timeOffset="422.818">457 737 11520 0 0,'1'-4'587'0'0,"1"0"0"0"0,0 0 0 0 0,-1-1 1 0 0,0 1-1 0 0,1 0 0 0 0,-2 0 1 0 0,1-1-1 0 0,0 1 0 0 0,-1 0 0 0 0,0-1 1 0 0,0 1-1 0 0,0 0 0 0 0,-1-1 1 0 0,0 1-1 0 0,1 0 0 0 0,-1 0 0 0 0,-1-1 1 0 0,1 1-1 0 0,-1 0 0 0 0,1 0 1 0 0,-1 0-588 0 0,1 2 51 0 0,0 1 1 0 0,0 0 0 0 0,0 0-1 0 0,0-1 1 0 0,0 1-1 0 0,-1 0 1 0 0,1 0 0 0 0,0 0-1 0 0,0 0 1 0 0,-1 0 0 0 0,1 1-1 0 0,-1-1 1 0 0,1 0 0 0 0,0 0-1 0 0,-1 1 1 0 0,1-1-1 0 0,-1 1 1 0 0,0 0 0 0 0,1-1-1 0 0,-2 1-51 0 0,1 0 31 0 0,-1 0 0 0 0,0 0 0 0 0,0 1 0 0 0,1-1 0 0 0,-1 1 0 0 0,0-1-1 0 0,0 1 1 0 0,1 0 0 0 0,-1 0 0 0 0,1 0 0 0 0,-2 1-31 0 0,-3 2-10 0 0,-1 1 0 0 0,1 0 1 0 0,1 0-1 0 0,-1 1 0 0 0,1-1 0 0 0,0 1 1 0 0,-3 4 9 0 0,2-2 65 0 0,1 1 1 0 0,0-1-1 0 0,1 1 1 0 0,0 0-1 0 0,0 1 1 0 0,-3 7-66 0 0,7-14 10 0 0,0-1 1 0 0,1 1-1 0 0,-1-1 0 0 0,1 1 1 0 0,-1-1-1 0 0,1 1 0 0 0,0 0 0 0 0,0-1 1 0 0,0 1-1 0 0,0 0 0 0 0,1-1 1 0 0,-1 1-1 0 0,1 0-10 0 0,0-1 15 0 0,-1 0 0 0 0,1-1 0 0 0,0 1 0 0 0,0 0 0 0 0,0-1 0 0 0,0 1 0 0 0,0-1 0 0 0,1 1 0 0 0,-1-1 0 0 0,0 0 0 0 0,1 0 0 0 0,-1 1 0 0 0,1-1-1 0 0,-1 0 1 0 0,1 0 0 0 0,0 0 0 0 0,-1-1 0 0 0,1 1 0 0 0,0 0 0 0 0,1 0-15 0 0,0-1 41 0 0,0 1 0 0 0,0 0 0 0 0,0-1-1 0 0,1 0 1 0 0,-1 0 0 0 0,0 0 0 0 0,0 0 0 0 0,1 0-1 0 0,-1 0 1 0 0,0-1 0 0 0,0 0 0 0 0,0 0 0 0 0,0 0 0 0 0,1 0-1 0 0,-1 0 1 0 0,-1 0 0 0 0,1-1 0 0 0,0 0 0 0 0,0 1-1 0 0,0-1 1 0 0,0-1-41 0 0,7-5 92 0 0,0 0 0 0 0,0-1-1 0 0,-1 0 1 0 0,5-7-92 0 0,-10 11 68 0 0,-1 0 0 0 0,0 1 0 0 0,0-1 0 0 0,0 0 0 0 0,-1 0 0 0 0,0-1 0 0 0,0 1 0 0 0,0 0 0 0 0,-1-1 0 0 0,1 1 0 0 0,-1-1 0 0 0,-1 0 0 0 0,1 1 0 0 0,-1-6-68 0 0,-1 10 11 0 0,-2 4 14 0 0,-2 5 11 0 0,3 2-93 0 0,-1 0 0 0 0,2 1 0 0 0,-1-1 0 0 0,1 1 0 0 0,1-1-1 0 0,0 2 58 0 0,5 65-490 0 0,-3-54 434 0 0,-1-19-134 0 0,-1 0 0 0 0,1 1 0 0 0,-1-1 0 0 0,1 0 0 0 0,0 0 0 0 0,1 0 0 0 0,-1 0 0 0 0,1-1 0 0 0,0 1 0 0 0,-1 0 0 0 0,2-1 0 0 0,-1 1 0 0 0,0-1 0 0 0,2 2 190 0 0,-2-4-2537 0 0,4-3-5600 0 0</inkml:trace>
  <inkml:trace contextRef="#ctx0" brushRef="#br0" timeOffset="761.394">598 353 19895 0 0,'0'0'911'0'0,"0"0"-19"0"0,4 18-21 0 0,3 24 1483 0 0,-4-27-1767 0 0,0 0 0 0 0,-2 0-1 0 0,1 8-586 0 0,-1 53 528 0 0,1-17 444 0 0,-3 7-972 0 0,-2-14-1952 0 0,4 26-5777 0 0,-1-78-253 0 0</inkml:trace>
  <inkml:trace contextRef="#ctx0" brushRef="#br0" timeOffset="1112.674">509 608 12440 0 0,'-12'-6'2408'0'0,"12"6"-2295"0"0,0-1 0 0 0,0 1 0 0 0,0 0 0 0 0,0 0 0 0 0,0 0 0 0 0,0 0 1 0 0,0 0-1 0 0,0-1 0 0 0,0 1 0 0 0,0 0 0 0 0,0 0 0 0 0,0 0 0 0 0,0 0 0 0 0,0 0 0 0 0,0-1 1 0 0,0 1-1 0 0,0 0 0 0 0,0 0 0 0 0,1 0 0 0 0,-1 0 0 0 0,0 0 0 0 0,0 0 0 0 0,0-1 0 0 0,0 1 1 0 0,0 0-1 0 0,0 0 0 0 0,0 0 0 0 0,0 0 0 0 0,0 0 0 0 0,1 0 0 0 0,-1 0 0 0 0,0 0 0 0 0,0 0 0 0 0,0 0 1 0 0,0-1-1 0 0,0 1 0 0 0,0 0 0 0 0,1 0 0 0 0,-1 0 0 0 0,0 0 0 0 0,0 0 0 0 0,0 0 0 0 0,0 0-113 0 0,26-4 6959 0 0,-17 2-8830 0 0,17-1 1964 0 0,-1 0 1 0 0,16 1-94 0 0,-30 2-148 0 0,-1 1 0 0 0,1 0 0 0 0,-1 0 1 0 0,1 1-1 0 0,-1 0 0 0 0,0 1 0 0 0,8 3 148 0 0,-16-5-260 0 0,1 1 0 0 0,-1-1 0 0 0,1 1 0 0 0,-1-1 0 0 0,0 1 0 0 0,0 0 0 0 0,0 0 0 0 0,2 2 260 0 0,2 4-6315 0 0,-3-2-393 0 0</inkml:trace>
  <inkml:trace contextRef="#ctx0" brushRef="#br0" timeOffset="1462.544">777 651 14336 0 0,'0'0'661'0'0,"0"0"-17"0"0,-5 12-389 0 0,2 1 1335 0 0,0 0 0 0 0,1 0 1 0 0,1 0-1 0 0,-1 0 0 0 0,2 1-1590 0 0,0 11 1444 0 0,2 0-1 0 0,1 5-1443 0 0,-5-43 84 0 0,-2-22 1771 0 0,1-23-1855 0 0,2 47 181 0 0,2 0 1 0 0,0 0 0 0 0,0 0 0 0 0,1 0 0 0 0,0 0-1 0 0,0 0 1 0 0,2 0 0 0 0,-1 0-182 0 0,-1 8-96 0 0,-1 0 0 0 0,0 1 0 0 0,1-1 0 0 0,-1 0 0 0 0,1 1 0 0 0,0 0-1 0 0,0-1 1 0 0,0 1 0 0 0,0 0 0 0 0,0 0 0 0 0,1 0 0 0 0,-1 0 0 0 0,1 0 0 0 0,-1 1 0 0 0,1-1 0 0 0,-1 1 0 0 0,1-1 0 0 0,0 1-1 0 0,0 0 1 0 0,0 0 0 0 0,0 1 0 0 0,0-1 0 0 0,0 0 0 0 0,0 1 0 0 0,0 0 0 0 0,0 0 0 0 0,0 0 0 0 0,0 0 0 0 0,0 0 0 0 0,0 1 96 0 0,-2-1-141 0 0,0 0-107 0 0,-1 0 0 0 0,1 0-1 0 0,-1 0 1 0 0,1 0 0 0 0,-1 0-1 0 0,1 0 1 0 0,0 0 0 0 0,-1 0 0 0 0,1 1-1 0 0,-1-1 1 0 0,1 0 0 0 0,-1 0 0 0 0,1 1-1 0 0,-1-1 1 0 0,1 0 0 0 0,-1 1-1 0 0,1-1 1 0 0,-1 1 0 0 0,0-1 0 0 0,1 1-1 0 0,-1-1 1 0 0,0 0 248 0 0,4 4-8042 0 0</inkml:trace>
  <inkml:trace contextRef="#ctx0" brushRef="#br0" timeOffset="1463.544">917 593 18199 0 0,'0'0'830'0'0,"0"0"-14"0"0,0 0-362 0 0,0 0 424 0 0,0 0 238 0 0,0 0 48 0 0,0 0-39 0 0,8 10 1436 0 0,-3 3-2324 0 0,-1 0 0 0 0,0 0 0 0 0,-1 1 0 0 0,-1-1 0 0 0,1 7-237 0 0,2 13 159 0 0,-2-19-1134 0 0,1 1-1 0 0,1-1 1 0 0,3 9 975 0 0,-8-22-1466 0 0</inkml:trace>
  <inkml:trace contextRef="#ctx0" brushRef="#br0" timeOffset="1804.062">1050 582 12440 0 0,'0'0'957'0'0,"8"1"7557"0"0,-3-1-7894 0 0,-3 3-302 0 0,0-1 0 0 0,1 1 0 0 0,-1 0-1 0 0,0 0 1 0 0,0 0 0 0 0,-1 0 0 0 0,1 0 0 0 0,-1 0-1 0 0,1 0 1 0 0,-1 2-318 0 0,2 1 290 0 0,18 33-32 0 0,2-1-1 0 0,2-1 0 0 0,16 19-257 0 0,-41-55 7 0 0,1 0 0 0 0,0 0 0 0 0,0 0 0 0 0,0 0 0 0 0,0 0 0 0 0,0 0 0 0 0,0 0 1 0 0,0 0-1 0 0,0 0 0 0 0,0-1 0 0 0,1 1 0 0 0,-1 0 0 0 0,0-1 0 0 0,0 1 0 0 0,1-1 0 0 0,-1 1 0 0 0,0-1 0 0 0,1 1 0 0 0,-1-1 0 0 0,1 0-7 0 0,-1 0-168 0 0,0 0 1 0 0,0-1-1 0 0,0 1 0 0 0,0-1 0 0 0,0 1 1 0 0,0-1-1 0 0,0 1 0 0 0,0-1 0 0 0,0 1 1 0 0,-1-1-1 0 0,1 0 0 0 0,0 1 1 0 0,0-1-1 0 0,-1 0 0 0 0,1 0 0 0 0,0 1 1 0 0,-1-1-1 0 0,1 0 0 0 0,-1 0 0 0 0,1 0 1 0 0,-1 0-1 0 0,1 0 0 0 0,-1 0 1 0 0,0 0-1 0 0,0 0 0 0 0,1 0 0 0 0,-1-1 168 0 0,2-6-2120 0 0</inkml:trace>
  <inkml:trace contextRef="#ctx0" brushRef="#br0" timeOffset="1805.062">1232 599 6912 0 0,'-3'-2'974'0'0,"-7"0"6720"0"0,8 3-6826 0 0,0 0 0 0 0,0 0 1 0 0,0 1-1 0 0,0-1 1 0 0,0 0-1 0 0,0 1 1 0 0,0-1-1 0 0,-1 2-868 0 0,-11 17 3162 0 0,8-9-2957 0 0,1 2 0 0 0,-4 10-205 0 0,-3 8 340 0 0,-25 42-1288 0 0,31-68-3657 0 0,4-4 1697 0 0,-3 3-4838 0 0</inkml:trace>
  <inkml:trace contextRef="#ctx0" brushRef="#br0" timeOffset="2143.711">929 411 20815 0 0,'-4'-15'928'0'0,"4"15"184"0"0,0-6-888 0 0,0 6-224 0 0,0-6 0 0 0,0 0 0 0 0,2 2 400 0 0,0-2 40 0 0,1 1 8 0 0,1 2 0 0 0,-4 3-312 0 0,5-1-56 0 0,-1 1-16 0 0,-4 0-6752 0 0,0 0-1343 0 0</inkml:trace>
  <inkml:trace contextRef="#ctx0" brushRef="#br0" timeOffset="5339.114">1268 15 12440 0 0,'-11'-14'1512'0'0,"10"14"-1229"0"0,1 1 0 0 0,-1 0 0 0 0,1 0 0 0 0,-1 0 0 0 0,1 0 0 0 0,0 0 0 0 0,-1 0 0 0 0,1 0 0 0 0,0 0 0 0 0,0 0 0 0 0,0 0 0 0 0,0 0 0 0 0,0 0-283 0 0,0 6 492 0 0,0-1 0 0 0,1 1 0 0 0,1-1-1 0 0,-1 0 1 0 0,1 1 0 0 0,0-1-1 0 0,0 0 1 0 0,3 5-492 0 0,5 10 1452 0 0,13 16-1452 0 0,3 8 909 0 0,-21-35-732 0 0,31 62 1831 0 0,-2 4-2008 0 0,-25-51 278 0 0,0 0 0 0 0,-1 1-1 0 0,-2 0 1 0 0,-1 0-1 0 0,0 3-277 0 0,-2 9 200 0 0,-2 0 1 0 0,-2-1-1 0 0,-1 1 0 0 0,-2 0 0 0 0,-1-1 0 0 0,-2 0 0 0 0,-9 24-200 0 0,-8 26 189 0 0,-3-1 0 0 0,-5-2 0 0 0,-8 11-189 0 0,0-16-1451 0 0,34-67 2 0 0,1-5-71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6:40.2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11 165 20271 0 0,'0'0'463'0'0,"0"0"61"0"0,0 0 29 0 0,0 0-58 0 0,-6 12-306 0 0,4-1-92 0 0,1 0 0 0 0,0 0 0 0 0,1 0 0 0 0,0 0 0 0 0,0 0 0 0 0,3 7-97 0 0,-1 8 476 0 0,4 51 2721 0 0,11 37-3197 0 0,-17-127 1112 0 0,1 0 1 0 0,2-11-1113 0 0,1-10 119 0 0,1-31-39 0 0,3-1 1 0 0,11-42-81 0 0,-16 100 23 0 0,-1 0-1 0 0,1 0 0 0 0,0 0 1 0 0,0 0-1 0 0,5-6-22 0 0,-7 12 9 0 0,1-1-1 0 0,-1 1 1 0 0,1-1-1 0 0,0 1 0 0 0,0 0 1 0 0,0 0-1 0 0,0 0 1 0 0,0 0-1 0 0,1 0 1 0 0,-1 0-1 0 0,1 0 1 0 0,-1 1-1 0 0,1-1 1 0 0,-1 1-1 0 0,1 0 1 0 0,0 0-1 0 0,2-1-8 0 0,-4 2 2 0 0,1 0 0 0 0,-1 0-1 0 0,1 0 1 0 0,-1 0 0 0 0,1 1-1 0 0,-1-1 1 0 0,1 0 0 0 0,-1 1 0 0 0,1-1-1 0 0,-1 1 1 0 0,1-1 0 0 0,-1 1 0 0 0,0 0-1 0 0,1-1 1 0 0,-1 1 0 0 0,0 0 0 0 0,0 0-1 0 0,0 0 1 0 0,1 0 0 0 0,-1 0-1 0 0,0 0 1 0 0,0 1 0 0 0,0-1 0 0 0,-1 0-1 0 0,1 0 1 0 0,0 1-2 0 0,4 5 5 0 0,-1 1-1 0 0,0 0 1 0 0,0 0 0 0 0,0 0-5 0 0,-2-2 0 0 0,5 10 0 0 0,-2 0 0 0 0,0 0 0 0 0,-1 0 0 0 0,0 1-1 0 0,-1 3 1 0 0,3 29-32 0 0,-3 6 32 0 0,0-9-34 0 0,-3-40-542 0 0,4 26 1131 0 0,1-17-3085 0 0,-5-14 1978 0 0,1 0 0 0 0,-1-1 0 0 0,1 1 0 0 0,-1 0 0 0 0,1-1 0 0 0,0 1 0 0 0,-1-1 0 0 0,1 1 0 0 0,-1 0 0 0 0,1-1 0 0 0,0 1 0 0 0,0-1 0 0 0,-1 0 0 0 0,2 1 552 0 0,3 0-8293 0 0</inkml:trace>
  <inkml:trace contextRef="#ctx0" brushRef="#br0" timeOffset="349.518">368 142 20615 0 0,'0'0'944'0'0,"-3"10"352"0"0,1 6-1015 0 0,1 0-1 0 0,0 0 1 0 0,1 0-1 0 0,0 0 1 0 0,1 0-1 0 0,1 0 1 0 0,1 0-1 0 0,0-1 1 0 0,1 1-1 0 0,1-1 0 0 0,0 0 1 0 0,1 0-1 0 0,1 0 1 0 0,1-1-281 0 0,-6-10 11 0 0,0 0 1 0 0,1 0-1 0 0,-1-1 0 0 0,1 1 1 0 0,0-1-1 0 0,0 1 1 0 0,0-1-1 0 0,1 0 0 0 0,-1-1 1 0 0,1 1-1 0 0,0 0 0 0 0,-1-1 1 0 0,1 0-1 0 0,0 0 1 0 0,0 0-1 0 0,1-1 0 0 0,-1 1 1 0 0,0-1-1 0 0,1 0 1 0 0,-1 0-1 0 0,3 0-11 0 0,-1-1 50 0 0,-1 1 0 0 0,0-2 0 0 0,1 1 0 0 0,-1-1-1 0 0,0 1 1 0 0,0-1 0 0 0,1-1 0 0 0,-1 1 0 0 0,0-1 0 0 0,0 0 0 0 0,0 0 0 0 0,-1 0 0 0 0,1-1 0 0 0,0 0-1 0 0,-1 0 1 0 0,0 0 0 0 0,1 0 0 0 0,-1-1-50 0 0,2-2 53 0 0,-1 1 1 0 0,1-1-1 0 0,-1 1 0 0 0,-1-1 1 0 0,1-1-1 0 0,-1 1 0 0 0,-1-1 1 0 0,1 0-1 0 0,-1 0 0 0 0,0 0 1 0 0,0 0-1 0 0,-1 0 0 0 0,0 0 0 0 0,0-4-53 0 0,-1 2 21 0 0,0 1 0 0 0,0-1 0 0 0,-1 0 0 0 0,-1 1 0 0 0,0-1 0 0 0,0 0 0 0 0,0 1 0 0 0,-1-1 0 0 0,0 1 0 0 0,-1 0 0 0 0,0 0-1 0 0,-2-6-20 0 0,-3-2-134 0 0,0-1-1 0 0,-1 1 0 0 0,-1 0 0 0 0,0 1 0 0 0,-1 0 1 0 0,0 1-1 0 0,-1 0 0 0 0,-1 1 0 0 0,0 1 0 0 0,-8-6 135 0 0,19 16-35 0 0,-1 1 0 0 0,1-1 0 0 0,-1 1 0 0 0,0-1 0 0 0,1 1-1 0 0,-1 0 1 0 0,0 0 0 0 0,0 0 0 0 0,0 0 0 0 0,0 1 0 0 0,0-1-1 0 0,-2 1 36 0 0,3 0-22 0 0,0 0 0 0 0,0 0 0 0 0,0 0 0 0 0,0 1 0 0 0,0-1 0 0 0,0 1 0 0 0,0-1 0 0 0,0 1 0 0 0,0 0 1 0 0,0 0-1 0 0,0 0 0 0 0,1 0 0 0 0,-1 0 0 0 0,0 0 0 0 0,1 0 0 0 0,-1 1 0 0 0,0-1 0 0 0,1 1 0 0 0,-1-1 22 0 0,-5 8-58 0 0,1 0 1 0 0,0 0 0 0 0,0 0 0 0 0,1 1-1 0 0,0 0 1 0 0,0 0 0 0 0,1 0 0 0 0,0 1-1 0 0,1 0 1 0 0,1-1 0 0 0,0 1 0 0 0,-1 4 57 0 0,1 5-67 0 0,0 1 1 0 0,1-1-1 0 0,1 0 1 0 0,1 0 0 0 0,1 1-1 0 0,1 7 67 0 0,-1-20-167 0 0,0 1 0 0 0,0-1-1 0 0,1 0 1 0 0,0 0 0 0 0,3 7 167 0 0,-4-12-359 0 0,-1 0 1 0 0,1 0-1 0 0,0 0 0 0 0,0-1 1 0 0,0 1-1 0 0,0 0 0 0 0,0-1 1 0 0,1 0-1 0 0,-1 0 1 0 0,1 0-1 0 0,-1 0 0 0 0,1 0 1 0 0,0 0-1 0 0,0 0 0 0 0,0-1 1 0 0,1 1 358 0 0,11 2-7141 0 0</inkml:trace>
  <inkml:trace contextRef="#ctx0" brushRef="#br0" timeOffset="718.139">677 15 14280 0 0,'0'0'1102'0'0,"0"0"-438"0"0,0 0 833 0 0,0 0 441 0 0,1 2 87 0 0,4 7-561 0 0,0 0-1 0 0,-1 1 1 0 0,2 7-1464 0 0,15 59 1950 0 0,-14-47-1305 0 0,-1 1-435 0 0,-2 0 0 0 0,0 0 0 0 0,-2 17-210 0 0,5 42 765 0 0,-5-91-107 0 0,3-10-428 0 0,4-16-47 0 0,12-82 208 0 0,-2 2-312 0 0,-14 89-100 0 0,1 0-1 0 0,0 0 1 0 0,1 1 0 0 0,6-9 21 0 0,-12 25 0 0 0,0 0 0 0 0,0 0 0 0 0,0 0 0 0 0,0 0 0 0 0,0 1 0 0 0,1-1 0 0 0,-1 0 0 0 0,1 1 0 0 0,-1-1 0 0 0,1 1 0 0 0,-1 0 0 0 0,1-1 0 0 0,0 1 0 0 0,0 0 0 0 0,0 0 0 0 0,-1 0 0 0 0,1 0 0 0 0,0 1 0 0 0,0-1 0 0 0,0 0 0 0 0,0 1 0 0 0,1-1 0 0 0,-1 1 0 0 0,0 0 0 0 0,0 0 0 0 0,1 0 0 0 0,-1 0 0 0 0,1 1 0 0 0,-1-1 0 0 0,1 1 0 0 0,-1 0 0 0 0,0 0 0 0 0,1 0 0 0 0,-1 0 0 0 0,0 0 0 0 0,0 0 0 0 0,0 0 0 0 0,0 1 0 0 0,0-1 0 0 0,0 1 0 0 0,0 0 0 0 0,0-1 0 0 0,0 1 0 0 0,-1 0 0 0 0,1 0 0 0 0,-1 0 0 0 0,1 2 0 0 0,5 8 99 0 0,-1 0 0 0 0,0 1 0 0 0,-1 0 0 0 0,0 0 0 0 0,-1 0 0 0 0,-1 1 1 0 0,0-1-1 0 0,-1 1 0 0 0,0 2-99 0 0,2 34 53 0 0,-2 43-53 0 0,-2-92-1 0 0,-2 46 17 0 0,1-30-482 0 0,0 1 0 0 0,2-1-1 0 0,0 12 467 0 0,0-27-150 0 0,0 3-2087 0 0,2-1-4557 0 0,2-2-2561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6:39.0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56 19895 0 0,'-3'-5'371'0'0,"3"5"-249"0"0,-1-1 0 0 0,1 0-1 0 0,-1 0 1 0 0,1 0 0 0 0,-1 1 0 0 0,1-1 0 0 0,0 0 0 0 0,-1 0 0 0 0,1 0 0 0 0,0 0-1 0 0,0 0 1 0 0,-1 0 0 0 0,1 0 0 0 0,0 0 0 0 0,0 0-122 0 0,0 1 419 0 0,0 0 77 0 0,0 0 14 0 0,0 0-477 0 0,0 0-1 0 0,-1 1 1 0 0,1-1-1 0 0,0 0 0 0 0,-1 0 1 0 0,1 1-1 0 0,0-1 1 0 0,-1 0-1 0 0,1 1 1 0 0,0-1-1 0 0,0 0 1 0 0,-1 1-1 0 0,1-1 0 0 0,0 1 1 0 0,0-1-1 0 0,0 0 1 0 0,0 1-1 0 0,-1-1 1 0 0,1 1-1 0 0,0-1 0 0 0,0 0 1 0 0,0 1-1 0 0,0-1 1 0 0,0 1-1 0 0,0-1 1 0 0,0 0-1 0 0,0 1 1 0 0,0-1-1 0 0,0 1-32 0 0,1 13 166 0 0,-1-14-153 0 0,1 23-27 0 0,2 1-1 0 0,1-1 0 0 0,0 1 1 0 0,2-1-1 0 0,1 0 0 0 0,4 8 15 0 0,-7-23-1140 0 0,0-2-4634 0 0,0-5-1807 0 0</inkml:trace>
  <inkml:trace contextRef="#ctx0" brushRef="#br0" timeOffset="678.377">133 1 19895 0 0,'0'0'455'0'0,"0"15"1088"0"0,2 6-694 0 0,1 1 1 0 0,0-1 0 0 0,2 0 0 0 0,1 0-1 0 0,7 19-849 0 0,-2-6 444 0 0,-7-21-123 0 0,1 0 1 0 0,1-1 0 0 0,6 12-322 0 0,-10-24 535 0 0,0-4-257 0 0,0-10-12 0 0,-1 12-135 0 0,4-32 351 0 0,-2-1 0 0 0,0-30-482 0 0,-3 58 46 0 0,0 0 0 0 0,1 1-1 0 0,0-1 1 0 0,0 0-1 0 0,0 1 1 0 0,1 0 0 0 0,0-1-1 0 0,2-3-45 0 0,-3 8 18 0 0,-1 1 0 0 0,1 0 0 0 0,0-1 0 0 0,-1 1 1 0 0,1 0-1 0 0,0-1 0 0 0,0 1 0 0 0,0 0 0 0 0,0 0 0 0 0,0 0 0 0 0,0 0 0 0 0,1 0 0 0 0,-1 0 0 0 0,0 0 0 0 0,0 0 0 0 0,1 0 0 0 0,-1 0 0 0 0,1 1 0 0 0,-1-1 0 0 0,0 1 0 0 0,1-1 0 0 0,-1 1 0 0 0,1 0 0 0 0,-1-1 0 0 0,1 1 0 0 0,0 0 1 0 0,-1 0-1 0 0,1 0 0 0 0,-1 0 0 0 0,1 0 0 0 0,-1 0 0 0 0,1 1 0 0 0,-1-1 0 0 0,1 0 0 0 0,-1 1 0 0 0,1-1 0 0 0,-1 1 0 0 0,2 0-18 0 0,0 1 14 0 0,0 0 0 0 0,0 0 0 0 0,0 0 0 0 0,0 0 0 0 0,-1 0 0 0 0,1 0-1 0 0,-1 1 1 0 0,1-1 0 0 0,-1 1 0 0 0,0 0 0 0 0,0 0 0 0 0,1 2-14 0 0,4 7 61 0 0,-1 0 0 0 0,3 9-61 0 0,-7-15 47 0 0,16 40 83 0 0,-12-26-779 0 0,2-1 0 0 0,0 0 0 0 0,8 11 649 0 0,-7-18-7136 0 0,5 0-2390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6:53.2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94 441 14744 0 0,'-2'0'205'0'0,"0"-1"1"0"0,0 1-1 0 0,0 0 1 0 0,0 0-1 0 0,0 1 1 0 0,0-1 0 0 0,0 0-1 0 0,0 1 1 0 0,0-1-1 0 0,0 1 1 0 0,0 0 0 0 0,0-1-1 0 0,0 1 1 0 0,1 0-1 0 0,-1 0 1 0 0,0 0-1 0 0,1 0 1 0 0,-1 1 0 0 0,1-1-1 0 0,-1 0 1 0 0,1 1-1 0 0,-1-1 1 0 0,1 1 0 0 0,0-1-1 0 0,0 1 1 0 0,-1 1-206 0 0,-3 5 179 0 0,1-1 0 0 0,0 1 0 0 0,0 0 0 0 0,0 1 0 0 0,1-1 0 0 0,1 1 0 0 0,-1-1-1 0 0,1 1 1 0 0,1 0 0 0 0,-1 0 0 0 0,2 0 0 0 0,-1 7-179 0 0,1 7 88 0 0,1 1 0 0 0,1 0 0 0 0,1-1-1 0 0,3 6-87 0 0,-5-20 19 0 0,1-1 0 0 0,1 0 0 0 0,-1 1-1 0 0,2-1 1 0 0,-1 0 0 0 0,1-1 0 0 0,0 1-1 0 0,0-1 1 0 0,2 1-19 0 0,-4-4 24 0 0,1-1 0 0 0,0 1 0 0 0,0-1 0 0 0,1 0 0 0 0,-1 0 0 0 0,1 0 0 0 0,-1-1 0 0 0,1 1 0 0 0,0-1 0 0 0,0 0 0 0 0,0 0-1 0 0,0 0 1 0 0,0-1 0 0 0,1 1 0 0 0,-1-1 0 0 0,0 0 0 0 0,5 0-24 0 0,0 0 63 0 0,-1-1 0 0 0,1 0-1 0 0,0-1 1 0 0,-1 0 0 0 0,1 0 0 0 0,-1-1-1 0 0,0 0 1 0 0,1 0 0 0 0,-1-1-1 0 0,0 0 1 0 0,0-1 0 0 0,-1 0-1 0 0,1 0 1 0 0,-1 0 0 0 0,0-1 0 0 0,0 0-1 0 0,0-1 1 0 0,0 0 0 0 0,-1 0-1 0 0,0 0 1 0 0,4-6-63 0 0,-5 6 22 0 0,0 0 0 0 0,-1-1 0 0 0,1 1 0 0 0,-1-1 1 0 0,0 0-1 0 0,-1 0 0 0 0,0-1 0 0 0,0 1 0 0 0,0-1 0 0 0,-1 0 0 0 0,-1 1 0 0 0,1-1 0 0 0,-1 0 1 0 0,0 0-1 0 0,-1 0 0 0 0,0 0 0 0 0,0 0 0 0 0,-1 0 0 0 0,1 0 0 0 0,-2 0 0 0 0,1 0 0 0 0,-1 0 1 0 0,-2-4-23 0 0,-2-2-9 0 0,-1 1 1 0 0,0 0-1 0 0,0 1 1 0 0,-1-1-1 0 0,-1 1 0 0 0,0 1 1 0 0,-5-6 8 0 0,6 9-76 0 0,0 0 1 0 0,0 1-1 0 0,-1 0 1 0 0,0 0-1 0 0,0 1 1 0 0,-1 0-1 0 0,0 1 1 0 0,0 0-1 0 0,0 1 1 0 0,-2-1 75 0 0,7 3-45 0 0,0 1 0 0 0,0-1 0 0 0,0 1 0 0 0,0 0 1 0 0,-1 1-1 0 0,1 0 0 0 0,0-1 0 0 0,0 1 0 0 0,0 1 0 0 0,0-1 0 0 0,-1 1 1 0 0,1 0-1 0 0,0 0 0 0 0,0 1 0 0 0,0-1 0 0 0,1 1 0 0 0,-1 0 0 0 0,0 0 1 0 0,1 1-1 0 0,-1-1 0 0 0,1 1 45 0 0,-1 1-21 0 0,0 0 0 0 0,1 0 1 0 0,-1 1-1 0 0,1-1 0 0 0,0 1 0 0 0,1 0 1 0 0,-1 0-1 0 0,1 0 0 0 0,0 1 1 0 0,0-1-1 0 0,1 1 0 0 0,-1-1 0 0 0,1 1 1 0 0,1 0-1 0 0,-1 0 0 0 0,1 0 0 0 0,-1 3 21 0 0,1-1-216 0 0,1 0 0 0 0,0 0 0 0 0,0 0 0 0 0,0 1 0 0 0,1-1 0 0 0,0 0 0 0 0,1 0 0 0 0,0 0 0 0 0,0 0-1 0 0,1 0 1 0 0,0-1 0 0 0,0 1 0 0 0,1-1 0 0 0,0 1 216 0 0,8 11-1799 0 0</inkml:trace>
  <inkml:trace contextRef="#ctx0" brushRef="#br0" timeOffset="372.895">499 390 20271 0 0,'0'0'463'0'0,"0"0"61"0"0,0 0 29 0 0,0 0-58 0 0,0 6-306 0 0,1 60 606 0 0,2-1 0 0 0,3-1-1 0 0,6 14-794 0 0,-8-53 22 0 0,-3-12 36 0 0,2-1 0 0 0,-1 1 0 0 0,2 0 0 0 0,-1-1 0 0 0,5 10-58 0 0,-18-48 358 0 0,0 0 1 0 0,1 0-1 0 0,2 0 0 0 0,1-1 0 0 0,0 0 1 0 0,3-1-1 0 0,0 1 0 0 0,1-1 0 0 0,3-27-358 0 0,-1 54 0 0 0,0-13-13 0 0,1 1 1 0 0,1 0-1 0 0,0-1 0 0 0,1 1 1 0 0,1-4 12 0 0,-3 13-4 0 0,0 1 0 0 0,1-1 0 0 0,0 0 0 0 0,0 1 0 0 0,0 0 0 0 0,0-1 0 0 0,0 1 0 0 0,1 0 1 0 0,-1 0-1 0 0,1 0 0 0 0,0 0 0 0 0,0 1 0 0 0,0-1 0 0 0,0 1 0 0 0,0 0 0 0 0,1 0 0 0 0,-1 0 1 0 0,1 0-1 0 0,-1 0 0 0 0,2 0 4 0 0,-1 1-15 0 0,-1 0 1 0 0,1 0 0 0 0,-1 1-1 0 0,1-1 1 0 0,0 1-1 0 0,-1 0 1 0 0,1 0-1 0 0,0 0 1 0 0,-1 0 0 0 0,1 1-1 0 0,0-1 1 0 0,-1 1-1 0 0,1 0 1 0 0,-1 0-1 0 0,1 0 1 0 0,-1 1 0 0 0,1-1-1 0 0,-1 1 1 0 0,0 0-1 0 0,3 1 15 0 0,6 6-1237 0 0,-1 0-1 0 0,1 1 1 0 0,-2 0-1 0 0,7 7 1238 0 0,-13-13-681 0 0,7 7-1402 0 0</inkml:trace>
  <inkml:trace contextRef="#ctx0" brushRef="#br0" timeOffset="1152.173">903 608 14600 0 0,'0'0'330'0'0,"0"-16"925"0"0,1 6-688 0 0,-1 0 0 0 0,-1 0 0 0 0,0 0 0 0 0,0 0 0 0 0,-1 1 0 0 0,0-1 0 0 0,-1 0 1 0 0,0 1-1 0 0,0 0 0 0 0,-1 0 0 0 0,0 0 0 0 0,-4-5-567 0 0,5 9 107 0 0,-1 1-1 0 0,0 0 1 0 0,0 0 0 0 0,0 0-1 0 0,-1 1 1 0 0,0 0 0 0 0,1 0-1 0 0,-1 0 1 0 0,0 0 0 0 0,0 1-1 0 0,-2-1-106 0 0,5 2 16 0 0,0 1-1 0 0,0-1 0 0 0,0 0 1 0 0,0 1-1 0 0,-1 0 1 0 0,1 0-1 0 0,0-1 0 0 0,-1 1 1 0 0,1 1-1 0 0,0-1 1 0 0,0 0-1 0 0,0 0 0 0 0,-1 1 1 0 0,1-1-1 0 0,0 1 0 0 0,-1 0-15 0 0,-1 1-5 0 0,1 0-1 0 0,0 0 0 0 0,-1 0 1 0 0,1 0-1 0 0,0 0 0 0 0,0 1 1 0 0,0 0-1 0 0,0-1 0 0 0,0 2 6 0 0,-3 4-63 0 0,0-1-1 0 0,1 1 1 0 0,0 0-1 0 0,0 0 1 0 0,1 0-1 0 0,0 1 1 0 0,-1 6 63 0 0,0 3-2 0 0,1 0 0 0 0,0 0 0 0 0,2 0 0 0 0,0 0 1 0 0,1 0-1 0 0,1 0 0 0 0,0 1 0 0 0,2-1 0 0 0,0 0 0 0 0,1 2 2 0 0,-2-15 0 0 0,1 1 0 0 0,-1-1 0 0 0,1 0 0 0 0,0 0 0 0 0,0-1 0 0 0,0 1 0 0 0,1 0 0 0 0,1 2 0 0 0,-3-5 0 0 0,0 0 0 0 0,1-1 0 0 0,-1 1 0 0 0,1 0 0 0 0,-1-1 0 0 0,1 0 0 0 0,-1 1 0 0 0,1-1 0 0 0,0 0 0 0 0,0 1 0 0 0,0-1 0 0 0,-1 0 0 0 0,1 0 0 0 0,0-1 0 0 0,0 1 0 0 0,1 0 0 0 0,-1-1 0 0 0,0 1 0 0 0,0-1 0 0 0,0 0 0 0 0,2 1 0 0 0,1-2 8 0 0,0 0 0 0 0,0 0 0 0 0,0 0 0 0 0,0 0 0 0 0,0-1 0 0 0,0 0 0 0 0,0 0 0 0 0,0 0 0 0 0,0-1 0 0 0,-1 0 0 0 0,1 0 0 0 0,-1 0 0 0 0,0 0-1 0 0,0 0 1 0 0,0-1 0 0 0,-1 0 0 0 0,1 0 0 0 0,2-4-8 0 0,4-4 38 0 0,-2 0 1 0 0,0-1-1 0 0,0 0 0 0 0,-1 0 0 0 0,-1-1 0 0 0,1-3-38 0 0,1-6 129 0 0,-2 1 0 0 0,0-1 0 0 0,-2 0 0 0 0,0 0 0 0 0,-2 0 0 0 0,0-20-129 0 0,-3-32 121 0 0,-7-36-121 0 0,-1-47-11 0 0,10 40 923 0 0,-1 116-630 0 0,-6 23-102 0 0,2 2-178 0 0,1 1 0 0 0,1 0 0 0 0,1 0 0 0 0,1 0 0 0 0,2 13-2 0 0,1 20 0 0 0,3 0 0 0 0,3 0 0 0 0,1-1 0 0 0,13 34 0 0 0,-13-62 54 0 0,2 1-1 0 0,0-2 0 0 0,2 1 1 0 0,17 24-54 0 0,-28-46 27 0 0,1 0 0 0 0,0-1 0 0 0,0 1 0 0 0,0-1 0 0 0,1 0 0 0 0,0 0 0 0 0,1 1-27 0 0,-5-5-1 0 0,0 0-1 0 0,1 0 1 0 0,-1-1 0 0 0,1 1 0 0 0,0 0 0 0 0,-1 0 0 0 0,1-1 0 0 0,-1 1 0 0 0,1-1 0 0 0,0 1 0 0 0,-1-1 0 0 0,1 0 0 0 0,0 0 0 0 0,0 0 0 0 0,-1 0 0 0 0,1 0-1 0 0,0 0 1 0 0,-1 0 0 0 0,1 0 0 0 0,0-1 0 0 0,0 1 0 0 0,-1 0 0 0 0,1-1 0 0 0,-1 0 0 0 0,1 1 0 0 0,0-1 0 0 0,-1 0 0 0 0,1 0 0 0 0,-1 0 0 0 0,0 0 0 0 0,1 0 1 0 0,7-6-153 0 0,-1 0 0 0 0,0-1 0 0 0,0 0 0 0 0,-1-1 0 0 0,1 1 0 0 0,-2-1 0 0 0,0 0 0 0 0,5-9 153 0 0,0-3-139 0 0,-1 0-1 0 0,-1-1 1 0 0,4-15 139 0 0,-8 23 6 0 0,-1-1 0 0 0,0 0 0 0 0,-1 0 0 0 0,-1 0 0 0 0,0 0 0 0 0,-1-1 0 0 0,-1 1 0 0 0,-1 0 0 0 0,0-3-6 0 0,0 14 44 0 0,1 0 1 0 0,-2 0 0 0 0,1 0 0 0 0,0 1-1 0 0,-1-1 1 0 0,1 0 0 0 0,-1 1-1 0 0,0 0 1 0 0,0-1 0 0 0,0 1 0 0 0,-1 0-1 0 0,1 0 1 0 0,-1 0 0 0 0,-1-1-45 0 0,3 3 4 0 0,-1 0 0 0 0,1 0 0 0 0,0 0-1 0 0,0 0 1 0 0,-1 0 0 0 0,1 0 0 0 0,0 1 0 0 0,-1-1 0 0 0,1 0-1 0 0,-1 1 1 0 0,1-1 0 0 0,-1 1 0 0 0,1 0 0 0 0,-1-1 0 0 0,1 1 0 0 0,-1 0-1 0 0,0 0 1 0 0,1 0 0 0 0,-1 0 0 0 0,1 0 0 0 0,-1 0 0 0 0,1 1 0 0 0,-1-1-1 0 0,1 0 1 0 0,-1 1 0 0 0,1-1 0 0 0,-1 1 0 0 0,1 0 0 0 0,-1-1 0 0 0,1 1-1 0 0,0 0 1 0 0,0 0 0 0 0,-1 0 0 0 0,1 0 0 0 0,-1 1-4 0 0,-2 2-37 0 0,0 1 1 0 0,0 0-1 0 0,1 0 1 0 0,0 0-1 0 0,-1 0 1 0 0,2 0-1 0 0,-1 1 1 0 0,1-1 0 0 0,0 1-1 0 0,0-1 1 0 0,-1 6 36 0 0,0 5-45 0 0,0 0 1 0 0,0 0-1 0 0,1 13 45 0 0,2-10-15 0 0,0 1 0 0 0,1 0 0 0 0,1-1-1 0 0,1 1 1 0 0,1 3 15 0 0,-2-15-4 0 0,0 0-1 0 0,0 0 1 0 0,1-1-1 0 0,0 1 1 0 0,0 0-1 0 0,1-1 1 0 0,0 0-1 0 0,0 0 1 0 0,1 0-1 0 0,0-1 1 0 0,0 1-1 0 0,0-1 1 0 0,6 4 4 0 0,-8-7-40 0 0,0-1-1 0 0,0 0 1 0 0,0 1 0 0 0,1-1 0 0 0,-1-1 0 0 0,1 1 0 0 0,-1 0 0 0 0,1-1 0 0 0,0 0 0 0 0,-1 0 0 0 0,1 0 0 0 0,0 0 0 0 0,0-1 0 0 0,0 1 0 0 0,0-1 0 0 0,-1 0 0 0 0,1 0 0 0 0,0 0 0 0 0,0-1 0 0 0,0 1 0 0 0,0-1 0 0 0,-1 0 0 0 0,1 0 0 0 0,0-1 0 0 0,-1 1 0 0 0,1-1-1 0 0,0 1 1 0 0,-1-1 0 0 0,0 0 0 0 0,0 0 0 0 0,1-1 0 0 0,-1 1 40 0 0,14-11-1160 0 0</inkml:trace>
  <inkml:trace contextRef="#ctx0" brushRef="#br0" timeOffset="3541.427">1469 358 16583 0 0,'-5'0'1506'0'0,"5"0"-1488"0"0,0 0-1 0 0,-1 0 1 0 0,1 0 0 0 0,-1 0 0 0 0,1 1-1 0 0,0-1 1 0 0,-1 0 0 0 0,1 0 0 0 0,0 0-1 0 0,0 1 1 0 0,-1-1 0 0 0,1 0 0 0 0,0 0 0 0 0,-1 1-1 0 0,1-1 1 0 0,0 0 0 0 0,0 0 0 0 0,-1 1-1 0 0,1-1 1 0 0,0 0 0 0 0,0 1 0 0 0,0-1-1 0 0,0 0 1 0 0,-1 1 0 0 0,1-1 0 0 0,0 0-1 0 0,0 1 1 0 0,0-1 0 0 0,0 1 0 0 0,0-1-18 0 0,-1 13 1058 0 0,1-12-607 0 0,-1 10 269 0 0,1-1 0 0 0,0 0 1 0 0,0 0-1 0 0,1 0 0 0 0,0 0 0 0 0,2 5-720 0 0,1 14 417 0 0,6 54 1393 0 0,8 23-1810 0 0,-21-119 1836 0 0,-2-8-1271 0 0,1 0 1 0 0,0-10-566 0 0,3 26 17 0 0,-1-24 227 0 0,2 0 0 0 0,2-26-244 0 0,-2 47 33 0 0,1 1 1 0 0,1 0-1 0 0,-1-1 0 0 0,1 1 0 0 0,0 0 1 0 0,1 0-1 0 0,-1 0 0 0 0,2 0 0 0 0,-1 0 0 0 0,1 1 1 0 0,0-1-1 0 0,0 1 0 0 0,5-5-33 0 0,-7 8 2 0 0,1 0 0 0 0,0 1 0 0 0,0 0 0 0 0,0-1 0 0 0,1 1-1 0 0,-1 0 1 0 0,0 1 0 0 0,1-1 0 0 0,-1 0 0 0 0,1 1 0 0 0,0 0 0 0 0,0 0 0 0 0,-1 0 0 0 0,1 0 0 0 0,0 1 0 0 0,0 0-1 0 0,3 0-1 0 0,7 0-40 0 0,-1 1-1 0 0,1 1 1 0 0,-1 1-1 0 0,7 1 41 0 0,-5 0-526 0 0,1-1 1 0 0,8 0 525 0 0,-16-3-415 0 0,22 3-2628 0 0,-29-2 2687 0 0,1-1 1 0 0,-1 0 0 0 0,1 1-1 0 0,-1-1 1 0 0,1 1 0 0 0,-1 0-1 0 0,1-1 1 0 0,-1 1 0 0 0,1 0 0 0 0,-1 0-1 0 0,0 0 1 0 0,1 0 0 0 0,-1 0-1 0 0,0 0 1 0 0,1 1 355 0 0,1 7-2111 0 0</inkml:trace>
  <inkml:trace contextRef="#ctx0" brushRef="#br0" timeOffset="3913.483">1811 741 22375 0 0,'-4'6'390'0'0,"1"-1"-1"0"0,0 0 0 0 0,0 1 1 0 0,1 0-1 0 0,0-1 0 0 0,0 1 0 0 0,0 0 1 0 0,0 0-1 0 0,1 0 0 0 0,0 3-389 0 0,-6 21 1898 0 0,-2-2-963 0 0,-2 0-650 0 0,2 2-1 0 0,2-1 1 0 0,0 1-1 0 0,1 13-284 0 0,5-29-1631 0 0,2-1-5255 0 0,1-2-2452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01.1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182 26 23815 0 0,'0'0'539'0'0,"0"0"77"0"0,-5 10 815 0 0,1 11-1419 0 0,0 1 0 0 0,1-1 0 0 0,0 21-12 0 0,4 66 236 0 0,-1-83-134 0 0,2 53 57 0 0,-2 6-385 0 0,4-1 0 0 0,14 75 226 0 0,-14-138-3487 0 0,-4-14-4932 0 0</inkml:trace>
  <inkml:trace contextRef="#ctx0" brushRef="#br0" timeOffset="341.389">1 457 19895 0 0,'0'-14'1998'0'0,"1"12"-1979"0"0,0-1 0 0 0,1 1 0 0 0,0 0 0 0 0,-1-1 0 0 0,1 1 0 0 0,0 0 0 0 0,0 0 0 0 0,0 0 1 0 0,0 0-1 0 0,1 0 0 0 0,-1 1 0 0 0,1-1 0 0 0,1 0-19 0 0,38-19 85 0 0,-34 17-53 0 0,42-16-295 0 0,0 1 1 0 0,1 3-1 0 0,23-3 263 0 0,-33 7-3241 0 0,-21 5 1555 0 0</inkml:trace>
  <inkml:trace contextRef="#ctx0" brushRef="#br0" timeOffset="698.214">442 0 21623 0 0,'-8'2'2175'0'0,"7"4"-2027"0"0,0-1 0 0 0,0 1 0 0 0,1-1 0 0 0,-1 1 0 0 0,1-1 0 0 0,1 1 0 0 0,-1-1 0 0 0,2 6-148 0 0,-1 4 545 0 0,6 137 1287 0 0,-6 1 0 0 0,-9 31-1832 0 0,5-142 148 0 0,1-5 600 0 0,-5 25-748 0 0,34-155 520 0 0,26-87-520 0 0,-50 174 41 0 0,-1 0-1 0 0,1 0 1 0 0,0 0 0 0 0,1 0-1 0 0,3-5-40 0 0,-6 9 26 0 0,0 1-1 0 0,1-1 0 0 0,-1 0 0 0 0,1 1 0 0 0,-1 0 1 0 0,1-1-1 0 0,0 1 0 0 0,0 0 0 0 0,1-1-25 0 0,-3 2 10 0 0,1-1 1 0 0,0 1-1 0 0,0 0 0 0 0,0-1 0 0 0,-1 1 1 0 0,1 0-1 0 0,0 0 0 0 0,0 0 1 0 0,0 0-1 0 0,0 0 0 0 0,0 0 0 0 0,0 0 1 0 0,-1 0-1 0 0,1 0 0 0 0,0 0 0 0 0,0 0 1 0 0,0 1-1 0 0,0-1 0 0 0,-1 0 1 0 0,1 1-1 0 0,0-1 0 0 0,0 1-10 0 0,1 0 7 0 0,0 1 0 0 0,0 0 1 0 0,0-1-1 0 0,0 1 0 0 0,0 0 0 0 0,-1 0 0 0 0,1 1 1 0 0,-1-1-1 0 0,1 0 0 0 0,-1 0 0 0 0,0 1 0 0 0,0-1 1 0 0,0 1-1 0 0,0-1-7 0 0,11 40 25 0 0,-11-35-31 0 0,7 34 16 0 0,-2 0 0 0 0,0 35-10 0 0,4 35-83 0 0,-6-94-392 0 0,-4-17 289 0 0,0 1 1 0 0,1-1-1 0 0,-1 1 0 0 0,0 0 1 0 0,0-1-1 0 0,1 1 0 0 0,-1-1 0 0 0,0 1 1 0 0,1-1-1 0 0,-1 1 0 0 0,0-1 1 0 0,1 1-1 0 0,-1-1 0 0 0,1 1 0 0 0,-1-1 1 0 0,1 0-1 0 0,-1 1 0 0 0,1-1 1 0 0,-1 0-1 0 0,1 1 0 0 0,-1-1 0 0 0,1 0 1 0 0,-1 0-1 0 0,1 0 0 0 0,0 1 1 0 0,0-1 185 0 0,5-1-9546 0 0</inkml:trace>
  <inkml:trace contextRef="#ctx0" brushRef="#br0" timeOffset="1047.647">742 571 13360 0 0,'0'0'1026'0'0,"0"0"-428"0"0,0 0 683 0 0,0 0 372 0 0,2 4 1884 0 0,4 5-2623 0 0,-1-6-719 0 0,-1-1 1 0 0,1 0-1 0 0,0-1 1 0 0,-1 1 0 0 0,1-1-1 0 0,0 0 1 0 0,0 0-1 0 0,0 0 1 0 0,0-1-1 0 0,0 1 1 0 0,0-1 0 0 0,0 0-1 0 0,0-1 1 0 0,-1 1-1 0 0,1-1 1 0 0,0 0-1 0 0,0-1 1 0 0,0 1 0 0 0,-1-1-1 0 0,1 1 1 0 0,0-2-196 0 0,3 0 55 0 0,-1-1 1 0 0,0 1 0 0 0,0-2-1 0 0,0 1 1 0 0,-1-1-1 0 0,1 0 1 0 0,-1 0 0 0 0,0-1-1 0 0,0 0 1 0 0,-1 0 0 0 0,0 0-1 0 0,3-5-55 0 0,-6 7 36 0 0,0 1 0 0 0,0-1-1 0 0,0 0 1 0 0,-1 0 0 0 0,0 0 0 0 0,0 0-1 0 0,0 0 1 0 0,0 0 0 0 0,-1 0-1 0 0,1 0 1 0 0,-1 0 0 0 0,0 0 0 0 0,0 0-1 0 0,-1 0 1 0 0,0-3-36 0 0,1 5 15 0 0,0 0 1 0 0,-1 0-1 0 0,0 0 0 0 0,1 1 1 0 0,-1-1-1 0 0,0 0 0 0 0,0 0 0 0 0,0 1 1 0 0,0-1-1 0 0,0 0 0 0 0,0 1 0 0 0,-1-1 1 0 0,1 1-1 0 0,0-1 0 0 0,-1 1 1 0 0,1 0-1 0 0,-1 0 0 0 0,0-1 0 0 0,1 1 1 0 0,-1 0-1 0 0,0 0 0 0 0,0 1 0 0 0,1-1 1 0 0,-1 0-1 0 0,0 1 0 0 0,0-1 0 0 0,0 1 1 0 0,0-1-1 0 0,0 1 0 0 0,0 0 1 0 0,0 0-1 0 0,0 0 0 0 0,0 0-15 0 0,-2 0 11 0 0,0 0 1 0 0,0 1-1 0 0,0 0 1 0 0,0-1-1 0 0,0 1 0 0 0,0 0 1 0 0,0 1-1 0 0,0-1 0 0 0,1 1 1 0 0,-1-1-1 0 0,0 1 0 0 0,1 1 1 0 0,0-1-1 0 0,-1 0-11 0 0,-1 2 46 0 0,0 1-1 0 0,1-1 0 0 0,0 1 1 0 0,-1 0-1 0 0,1 0 0 0 0,1 0 1 0 0,-1 0-1 0 0,-1 5-45 0 0,-1 1 73 0 0,2 0-1 0 0,-1 0 1 0 0,2 0 0 0 0,-1 1-1 0 0,2-1 1 0 0,-1 1 0 0 0,2 0-1 0 0,-1 0 1 0 0,2 8-73 0 0,0-9 88 0 0,0 0 0 0 0,2 0 1 0 0,-1 0-1 0 0,1 0 0 0 0,1 0 0 0 0,0-1 0 0 0,0 1 1 0 0,1-1-1 0 0,1 0 0 0 0,0 0 0 0 0,3 5-88 0 0,-5-10 38 0 0,0 0 0 0 0,0 0 0 0 0,1-1 0 0 0,0 1 1 0 0,0-1-1 0 0,0 0 0 0 0,1 0 0 0 0,-1 0 0 0 0,1-1 0 0 0,0 1 0 0 0,0-1 0 0 0,0 0 0 0 0,1-1 0 0 0,-1 1 0 0 0,0-1 1 0 0,1 0-1 0 0,0-1 0 0 0,-1 1 0 0 0,1-1 0 0 0,0 0 0 0 0,0-1 0 0 0,2 1-38 0 0,1-1-205 0 0,0 0 0 0 0,1-1 1 0 0,-1 0-1 0 0,0 0 0 0 0,4-2 205 0 0,15-6-1184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6:57.7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173 126 11520 0 0,'-6'-13'1040'0'0,"1"25"3643"0"0,3 26 759 0 0,6 19-3495 0 0,-1-6-1130 0 0,1 19-269 0 0,3-1 1 0 0,5 10-549 0 0,18 73 99 0 0,-18-95-837 0 0,-11-54 517 0 0,0 4-1819 0 0,-1-2-3197 0 0,-3 1-2684 0 0</inkml:trace>
  <inkml:trace contextRef="#ctx0" brushRef="#br0" timeOffset="343.592">4 429 15200 0 0,'0'-1'173'0'0,"-1"0"0"0"0,1 0 0 0 0,-1 0 0 0 0,1 0 1 0 0,-1 0-1 0 0,1 0 0 0 0,0 0 0 0 0,-1 0 1 0 0,1 0-1 0 0,0-1 0 0 0,0 1 0 0 0,0 0 1 0 0,0 0-1 0 0,0 0 0 0 0,0 0 0 0 0,0 0 1 0 0,1 0-1 0 0,-1 0 0 0 0,0 0 0 0 0,0 0 1 0 0,1 0-1 0 0,-1 0 0 0 0,1 0 0 0 0,-1 0 1 0 0,1 0-1 0 0,-1 0 0 0 0,1 0 0 0 0,0 0 0 0 0,-1 0 1 0 0,1 1-1 0 0,0-1 0 0 0,0 0 0 0 0,0 0 1 0 0,-1 1-1 0 0,1-1 0 0 0,0 0-173 0 0,6-3 411 0 0,-1 0 0 0 0,1 0-1 0 0,0 0 1 0 0,0 1 0 0 0,1 0-411 0 0,0-1-189 0 0,38-14 701 0 0,1 1 0 0 0,5 1-512 0 0,54-18-1659 0 0,-80 23 704 0 0</inkml:trace>
  <inkml:trace contextRef="#ctx0" brushRef="#br0" timeOffset="690.189">363 1 21967 0 0,'-4'10'1674'0'0,"3"1"-1439"0"0,1 0 0 0 0,1-1 0 0 0,0 1 1 0 0,0 0-1 0 0,1 0 0 0 0,0-1 1 0 0,1 1-1 0 0,2 4-235 0 0,-1 2 564 0 0,14 48 542 0 0,4 17 157 0 0,7 59-1263 0 0,-25-117 72 0 0,-1-1-1 0 0,-1 1 0 0 0,-2 1 1 0 0,0 8-72 0 0,-2-12 29 0 0,0 7 96 0 0,-1 1-1 0 0,-5 17-124 0 0,0 2 251 0 0,24-101 457 0 0,-1 0 0 0 0,-2-11-708 0 0,17-59 40 0 0,-29 117-16 0 0,1-1 1 0 0,0 1-1 0 0,1 0 0 0 0,0 0 0 0 0,0 0 1 0 0,0 1-1 0 0,2-3-24 0 0,-4 7 4 0 0,-1 0-1 0 0,1 0 1 0 0,0 0 0 0 0,0 0-1 0 0,0 0 1 0 0,0 0 0 0 0,0 0-1 0 0,0 1 1 0 0,0-1 0 0 0,0 0-1 0 0,0 1 1 0 0,0-1 0 0 0,0 1-1 0 0,0-1 1 0 0,1 1 0 0 0,-1-1-1 0 0,0 1 1 0 0,0 0 0 0 0,0 0-1 0 0,1 0 1 0 0,-1 0 0 0 0,0-1-1 0 0,0 2 1 0 0,1-1 0 0 0,-1 0-1 0 0,0 0 1 0 0,0 0-1 0 0,1 0 1 0 0,-1 1 0 0 0,0-1-1 0 0,0 1 1 0 0,0-1 0 0 0,1 1-1 0 0,-1-1 1 0 0,0 1 0 0 0,0 0-1 0 0,0-1 1 0 0,0 1 0 0 0,0 0-1 0 0,0 0 1 0 0,0 0-4 0 0,4 4 0 0 0,-1-1 0 0 0,1 1 0 0 0,-1 0 0 0 0,0 0 0 0 0,0 1 0 0 0,-1-1 0 0 0,0 1 0 0 0,0 0-1 0 0,0 0 1 0 0,-1 0 0 0 0,1 0 0 0 0,0 3 0 0 0,3 15 4 0 0,-2-1 1 0 0,3 19-5 0 0,-6-32 3 0 0,2 27 15 0 0,-1 1 0 0 0,-2 13-18 0 0,-1-16-87 0 0,3-21-1280 0 0,-2-14 1299 0 0,0 0-1 0 0,1 1 1 0 0,-1-1-1 0 0,0 0 1 0 0,0 0-1 0 0,0 0 1 0 0,0 1-1 0 0,0-1 1 0 0,0 0-1 0 0,0 0 1 0 0,0 0-1 0 0,1 0 1 0 0,-1 1-1 0 0,0-1 1 0 0,0 0-1 0 0,0 0 1 0 0,0 0-1 0 0,1 0 1 0 0,-1 0-1 0 0,0 1 1 0 0,0-1-1 0 0,0 0 1 0 0,0 0-1 0 0,1 0 1 0 0,-1 0-1 0 0,0 0 1 0 0,0 0-1 0 0,1 0 1 0 0,-1 0-1 0 0,0 0 1 0 0,0 0-1 0 0,0 0 1 0 0,1 0-1 0 0,-1 0 1 0 0,0 0-1 0 0,0 0 1 0 0,0 0-1 0 0,1 0 1 0 0,-1 0-1 0 0,0 0 1 0 0,0 0-1 0 0,0 0 1 0 0,1 0-1 0 0,-1-1 1 0 0,0 1-1 0 0,0 0 1 0 0,0 0-1 0 0,1 0 1 0 0,-1 0-1 0 0,0 0 69 0 0,4-5-2368 0 0</inkml:trace>
  <inkml:trace contextRef="#ctx0" brushRef="#br0" timeOffset="1038.918">732 546 17679 0 0,'0'0'811'0'0,"0"0"-19"0"0,3 11 83 0 0,-1-9-697 0 0,1 1-1 0 0,-1 0 1 0 0,1-1 0 0 0,0 1 0 0 0,-1-1 0 0 0,1 0-1 0 0,1 0 1 0 0,-1 0 0 0 0,0 0 0 0 0,0 0 0 0 0,1-1 0 0 0,-1 1-1 0 0,1-1 1 0 0,-1 0 0 0 0,1 0 0 0 0,-1-1 0 0 0,1 1-1 0 0,0-1 1 0 0,-1 1 0 0 0,1-1 0 0 0,0 0 0 0 0,0-1 0 0 0,-1 1-1 0 0,1-1 1 0 0,-1 1 0 0 0,1-1 0 0 0,0 0-178 0 0,6-2 95 0 0,0-1 0 0 0,-1 0 0 0 0,1 0 0 0 0,-1-1 0 0 0,0 0 0 0 0,-1 0 0 0 0,1-1 0 0 0,-1 0 0 0 0,0-1 0 0 0,5-5-95 0 0,-10 8 39 0 0,0 1 1 0 0,1-1 0 0 0,-1 0 0 0 0,-1 0 0 0 0,1 0-1 0 0,0 0 1 0 0,-1 0 0 0 0,0 0 0 0 0,0-1 0 0 0,0 1-1 0 0,-1-1 1 0 0,0 0 0 0 0,1 1 0 0 0,-2-1 0 0 0,1 0-1 0 0,0 0 1 0 0,-1 0 0 0 0,0 0 0 0 0,0 0 0 0 0,-1 1 0 0 0,1-1-1 0 0,-1 0 1 0 0,-1-3-40 0 0,2 6 2 0 0,-1 0-1 0 0,0 0 1 0 0,0 0-1 0 0,0 0 1 0 0,0 0-1 0 0,0 0 1 0 0,0 0-1 0 0,0 0 1 0 0,-1 1-1 0 0,1-1 1 0 0,-1 0-1 0 0,1 1 1 0 0,-1-1-1 0 0,0 1 1 0 0,0-1 0 0 0,1 1-1 0 0,-1 0 1 0 0,0 0-1 0 0,0 0 1 0 0,0 0-1 0 0,-1 0 1 0 0,1 0-1 0 0,0 1-1 0 0,-1-1 1 0 0,0 0 0 0 0,0 1 0 0 0,0-1 0 0 0,0 1 0 0 0,-1 0 1 0 0,1 0-1 0 0,0 0 0 0 0,0 1 0 0 0,0-1 0 0 0,0 1 0 0 0,0 0 0 0 0,0 0 0 0 0,0 0 0 0 0,0 0 0 0 0,0 0 0 0 0,-1 1-1 0 0,-4 3 18 0 0,0 0-1 0 0,0 0 1 0 0,0 1 0 0 0,1 0-1 0 0,-1 1 1 0 0,2-1 0 0 0,-1 1-1 0 0,1 1 1 0 0,0-1 0 0 0,0 1-1 0 0,1 0 1 0 0,0 0 0 0 0,1 1-1 0 0,-2 3-17 0 0,0 2 231 0 0,1 1 0 0 0,1 0-1 0 0,0 0 1 0 0,1 0-1 0 0,1 1 1 0 0,0-1 0 0 0,1 1-1 0 0,1 8-230 0 0,0-20 46 0 0,0 0 0 0 0,0 1 1 0 0,1-1-1 0 0,-1 0 0 0 0,1 1 0 0 0,0-1 0 0 0,1 0 1 0 0,-1 0-1 0 0,1 0 0 0 0,-1 0 0 0 0,1 0 0 0 0,0 0 0 0 0,1 0 1 0 0,-1-1-1 0 0,1 1 0 0 0,-1-1 0 0 0,1 1 0 0 0,0-1 0 0 0,0 0 1 0 0,1 0-1 0 0,-1-1 0 0 0,1 1 0 0 0,-1-1 0 0 0,1 1 0 0 0,0-1 1 0 0,3 1-47 0 0,0 0 27 0 0,0-1 0 0 0,1 0 1 0 0,-1 0-1 0 0,1 0 1 0 0,0-1-1 0 0,-1 0 0 0 0,1-1 1 0 0,0 1-1 0 0,0-2 1 0 0,-1 1-1 0 0,1-1 0 0 0,0 0 1 0 0,-1-1-1 0 0,7-1-27 0 0,-1-1-411 0 0,0-1 0 0 0,-1 0 0 0 0,1-1 411 0 0,10-7-1431 0 0</inkml:trace>
  <inkml:trace contextRef="#ctx0" brushRef="#br0" timeOffset="3059.563">1159 479 17423 0 0,'0'-1'89'0'0,"-1"0"-1"0"0,0 0 0 0 0,1 0 0 0 0,-1 0 0 0 0,1 0 0 0 0,-1 0 0 0 0,1 0 0 0 0,0 0 0 0 0,-1 0 1 0 0,1-1-1 0 0,0 1 0 0 0,0 0 0 0 0,0 0 0 0 0,0-1-88 0 0,-3-12 654 0 0,2 13-635 0 0,1 1-16 0 0,0 0 1 0 0,0 0-1 0 0,0 0 1 0 0,-1 0 0 0 0,1-1-1 0 0,0 1 1 0 0,0 0-1 0 0,0 0 1 0 0,0 0-1 0 0,0-1 1 0 0,0 1-1 0 0,0 0 1 0 0,0 0-1 0 0,0 0 1 0 0,0-1-1 0 0,0 1 1 0 0,0 0 0 0 0,0 0-1 0 0,0 0 1 0 0,0-1-1 0 0,0 1 1 0 0,0 0-1 0 0,0 0 1 0 0,0 0-1 0 0,0-1 1 0 0,0 1-1 0 0,0 0 1 0 0,0 0-1 0 0,0 0 1 0 0,0 0 0 0 0,0-1-1 0 0,0 1 1 0 0,1 0-1 0 0,-1 0 1 0 0,0 0-1 0 0,0 0 1 0 0,0-1-4 0 0,1 1 690 0 0,-1 0 234 0 0,0 0 42 0 0,0 1-80 0 0,1 3-703 0 0,-1 0 0 0 0,1 1 0 0 0,-1-1 0 0 0,0 0 0 0 0,0 0 1 0 0,-1 3-184 0 0,0 19 377 0 0,15 121 251 0 0,-12-101-513 0 0,-2-38-44 0 0,0 0 1 0 0,0 1 0 0 0,0-1 0 0 0,1 0-1 0 0,0-1 1 0 0,1 1 0 0 0,0 0 0 0 0,0 0-1 0 0,1 0 1 0 0,0 0-72 0 0,2-3 384 0 0,-2-10-95 0 0,0-18 125 0 0,-1 13-189 0 0,12-84 167 0 0,-3 21-224 0 0,-8 54-27 0 0,2 1 0 0 0,-1-1 0 0 0,2 1 0 0 0,1-1-141 0 0,-4 13 46 0 0,-1 0 0 0 0,1 0 0 0 0,0 1 0 0 0,0 0 0 0 0,1-1 0 0 0,0 1 0 0 0,0 0 0 0 0,0 1-1 0 0,0-1 1 0 0,1 1 0 0 0,-1 0 0 0 0,1 0 0 0 0,0 0 0 0 0,2-1-46 0 0,-5 4 30 0 0,-1 1 1 0 0,1-1 0 0 0,0 0-1 0 0,0 0 1 0 0,-1 1-1 0 0,1-1 1 0 0,0 1 0 0 0,0-1-1 0 0,-1 1 1 0 0,1 0-1 0 0,0 0 1 0 0,0 0-1 0 0,0 0 1 0 0,0 0 0 0 0,-1 0-1 0 0,1 0 1 0 0,0 0-1 0 0,0 1 1 0 0,0-1 0 0 0,-1 1-1 0 0,1 0 1 0 0,0-1-1 0 0,-1 1 1 0 0,1 0 0 0 0,0 0-1 0 0,-1 0 1 0 0,1 0-1 0 0,-1 0 1 0 0,0 0-1 0 0,1 1 1 0 0,-1-1 0 0 0,0 0-1 0 0,0 1 1 0 0,1-1-1 0 0,-1 1 1 0 0,0-1 0 0 0,0 2-31 0 0,4 6 38 0 0,0 0 1 0 0,0 1-1 0 0,-1 0 1 0 0,0 0-1 0 0,1 9-38 0 0,-4-15-32 0 0,6 24 13 0 0,-1 0-1 0 0,-2 1 1 0 0,0 9 19 0 0,-2-14-780 0 0,1 0 0 0 0,1 0 0 0 0,1-1-1 0 0,1 0 1 0 0,2 3 780 0 0,-1-13-9524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10.0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3 184 22319 0 0,'-2'-2'1706'0'0,"2"6"-613"0"0,1 15-200 0 0,4 24-446 0 0,2 24-255 0 0,-6-48-749 0 0,1 1-1 0 0,0-1 1 0 0,2-1 0 0 0,0 1-1 0 0,6 16 558 0 0,-8-30-1456 0 0</inkml:trace>
  <inkml:trace contextRef="#ctx0" brushRef="#br0" timeOffset="350.729">7 0 21135 0 0,'0'0'464'0'0,"0"0"96"0"0,0 0 16 0 0,0 0 24 0 0,0 0-480 0 0,0 0-120 0 0,0 0 0 0 0,0 0 0 0 0,0 0-944 0 0,0 0-208 0 0</inkml:trace>
  <inkml:trace contextRef="#ctx0" brushRef="#br0" timeOffset="688.859">150 119 18511 0 0,'2'0'108'0'0,"-1"0"-1"0"0,1 0 1 0 0,0 0-1 0 0,0 1 1 0 0,-1-1-1 0 0,1 0 1 0 0,0 1-1 0 0,-1-1 1 0 0,1 1-1 0 0,-1 0 0 0 0,1-1 1 0 0,0 1-1 0 0,-1 0 1 0 0,1 0-1 0 0,-1 0 1 0 0,0 0-1 0 0,1 0 1 0 0,-1 0-1 0 0,0 1 0 0 0,0-1 1 0 0,0 0-1 0 0,0 1 1 0 0,0-1-1 0 0,0 0 1 0 0,0 1-1 0 0,0 0-107 0 0,3 4 355 0 0,-1-1-1 0 0,-1 1 1 0 0,1-1 0 0 0,-1 1-1 0 0,0 0 1 0 0,0 0-1 0 0,0 1-354 0 0,5 39 2138 0 0,-3 0 0 0 0,-1 6-2138 0 0,0-6 356 0 0,2 1 0 0 0,2 5-356 0 0,9-1 984 0 0,-8-55-455 0 0,-6 2-469 0 0,0-1 0 0 0,-1 1 0 0 0,1-1-1 0 0,-1 1 1 0 0,0-1 0 0 0,0 0-1 0 0,0 0 1 0 0,0 1 0 0 0,0-1-1 0 0,-1 0 1 0 0,1-1-60 0 0,3-36 279 0 0,-2 22-176 0 0,2-39-22 0 0,-3 31-100 0 0,2 1 0 0 0,0-1 0 0 0,3-2 19 0 0,-5 20-1 0 0,2-3-7 0 0,0 0-1 0 0,0 1 0 0 0,0-1 1 0 0,5-6 8 0 0,-7 15-1 0 0,0 0-1 0 0,0 0 1 0 0,0 0 0 0 0,0 0 0 0 0,1 0 0 0 0,-1 0 0 0 0,1 0 0 0 0,-1 1-1 0 0,1-1 1 0 0,0 0 0 0 0,-1 1 0 0 0,1 0 0 0 0,0-1 0 0 0,0 1 0 0 0,0 0-1 0 0,0 0 1 0 0,0 0 0 0 0,0 0 0 0 0,1 0 0 0 0,-1 1 0 0 0,0-1-1 0 0,0 1 1 0 0,1-1 0 0 0,-1 1 0 0 0,1 0 1 0 0,-1 0 2 0 0,0 1-1 0 0,-1-1 1 0 0,1 1-1 0 0,0-1 1 0 0,0 1 0 0 0,0 0-1 0 0,0 0 1 0 0,-1-1-1 0 0,1 1 1 0 0,0 1 0 0 0,-1-1-1 0 0,1 0 1 0 0,-1 0-1 0 0,1 0 1 0 0,-1 1 0 0 0,0-1-1 0 0,0 1 1 0 0,1-1-1 0 0,-1 1 1 0 0,0 1-2 0 0,4 4 11 0 0,-1 0-1 0 0,0 1 1 0 0,3 8-11 0 0,1 8 62 0 0,-1 0 1 0 0,-1 1-1 0 0,-1 0 0 0 0,1 22-62 0 0,3 12 63 0 0,-6-31-89 0 0,-3-21-510 0 0,1 0 1 0 0,0 0-1 0 0,0-1 0 0 0,1 1 1 0 0,0 0-1 0 0,0-1 0 0 0,3 6 536 0 0,2 2-10096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06.8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12 665 7368 0 0,'0'0'568'0'0,"1"3"1068"0"0,0 6 481 0 0,-1-4-1105 0 0,0-1-1 0 0,1 1 1 0 0,0 0 0 0 0,-1 0 0 0 0,2-1-1 0 0,-1 2-1011 0 0,0-3 272 0 0,0 0-1 0 0,1 0 1 0 0,-1 0-1 0 0,0-1 1 0 0,1 1-1 0 0,0 0 1 0 0,0-1-1 0 0,-1 1 1 0 0,2-1-272 0 0,-2 0 54 0 0,1-1 0 0 0,0 0 0 0 0,-1 1 1 0 0,1-1-1 0 0,0 0 0 0 0,0 0 0 0 0,0 0 1 0 0,0 0-1 0 0,0 0 0 0 0,0 0 0 0 0,0-1 0 0 0,0 1 1 0 0,0-1-1 0 0,0 1 0 0 0,0-1 0 0 0,1 0 1 0 0,-1 0-1 0 0,0 0 0 0 0,0 0 0 0 0,0 0 1 0 0,1-1-1 0 0,-1 1 0 0 0,0 0 0 0 0,0-1 0 0 0,0 0 1 0 0,0 0-1 0 0,0 1 0 0 0,0-1 0 0 0,0 0-54 0 0,2-2 80 0 0,0 1 1 0 0,0-1-1 0 0,0 0 0 0 0,0 0 0 0 0,-1 0 0 0 0,1 0 0 0 0,-1-1 0 0 0,0 1 0 0 0,0-1 0 0 0,0 0 0 0 0,0 0 1 0 0,1-3-81 0 0,2-4 218 0 0,0-1 0 0 0,0 0 0 0 0,3-12-218 0 0,-8 20 47 0 0,0-1 0 0 0,0 1-1 0 0,0-1 1 0 0,-1 0-1 0 0,0 0 1 0 0,1 1 0 0 0,-2-1-1 0 0,1 0 1 0 0,0 0-1 0 0,-1 1 1 0 0,0-1 0 0 0,0 0-1 0 0,-1 0-46 0 0,1 2 25 0 0,0 0 0 0 0,0 1 0 0 0,0-1-1 0 0,0 1 1 0 0,0-1 0 0 0,-1 1 0 0 0,1 0-1 0 0,-1 0 1 0 0,0-1 0 0 0,1 1 0 0 0,-1 0 0 0 0,0 0-1 0 0,0 1 1 0 0,0-1 0 0 0,-1 0 0 0 0,1 1 0 0 0,0-1-1 0 0,-1 1 1 0 0,1 0 0 0 0,-1 0 0 0 0,1 0-1 0 0,-1 0 1 0 0,-1 0-25 0 0,1 0 27 0 0,0 1 0 0 0,1-1 0 0 0,-1 1 0 0 0,0 0-1 0 0,0 0 1 0 0,0 0 0 0 0,1 1 0 0 0,-1-1 0 0 0,0 1 0 0 0,0 0-1 0 0,1-1 1 0 0,-1 1 0 0 0,0 0 0 0 0,1 0 0 0 0,-1 1 0 0 0,-1 0-27 0 0,0 1 16 0 0,0 0 0 0 0,0 0 1 0 0,1 0-1 0 0,-1 1 1 0 0,1-1-1 0 0,0 1 0 0 0,0 0 1 0 0,0 0-1 0 0,-1 2-16 0 0,-2 4 24 0 0,1 1 0 0 0,0-1-1 0 0,1 1 1 0 0,0 0 0 0 0,1 0-1 0 0,0 0 1 0 0,-1 10-24 0 0,2-10 73 0 0,1 0 0 0 0,1 0-1 0 0,-1 0 1 0 0,2 0 0 0 0,0 0 0 0 0,0 0 0 0 0,1-1 0 0 0,0 1-1 0 0,0 0 1 0 0,1-1 0 0 0,1 1 0 0 0,1 0-73 0 0,-2-5 22 0 0,0 0 1 0 0,1 0 0 0 0,-1 0-1 0 0,1 0 1 0 0,1 0-1 0 0,-1-1 1 0 0,1 0-1 0 0,0 0 1 0 0,1 0 0 0 0,-1-1-1 0 0,1 0 1 0 0,0 0-1 0 0,0 0 1 0 0,0 0-1 0 0,0-1 1 0 0,0 0-1 0 0,1-1 1 0 0,0 1 0 0 0,1-1-23 0 0,-4-1-20 0 0,1 0 0 0 0,0 0 0 0 0,0 0 0 0 0,0-1 0 0 0,0 0 0 0 0,0 0 0 0 0,0 0 0 0 0,0-1 0 0 0,-1 1 0 0 0,1-1 0 0 0,3-1 20 0 0,0-1-160 0 0,0 0-1 0 0,0 0 1 0 0,0 0-1 0 0,-1-1 1 0 0,1 0-1 0 0,5-5 161 0 0,-1 0-605 0 0,-1 0-1 0 0,0-1 1 0 0,0-1-1 0 0,0 0 1 0 0,-2 0-1 0 0,1-1 0 0 0,4-9 606 0 0,-6 8-2231 0 0,-1-1 0 0 0,4-9 2231 0 0,0-5-6329 0 0</inkml:trace>
  <inkml:trace contextRef="#ctx0" brushRef="#br0" timeOffset="338.095">364 49 15200 0 0,'-1'-9'325'0'0,"-6"-16"1221"0"0,7 24-388 0 0,2 9 1998 0 0,3 16-1816 0 0,-1 0 1 0 0,-1-1-1 0 0,-1 3-1340 0 0,3 24 721 0 0,20 220 504 0 0,-18-184-1098 0 0,-2 1-15 0 0,-2-28 5 0 0,2 0 1 0 0,4 1-118 0 0,-8-54-90 0 0,0 1 0 0 0,0-1 0 0 0,1 0 0 0 0,0 0-1 0 0,0 0 1 0 0,0 0 0 0 0,1-1 0 0 0,0 1 0 0 0,3 4 90 0 0,-5-9-131 0 0,0 0-1 0 0,-1-1 1 0 0,1 1-1 0 0,0 0 1 0 0,-1-1 0 0 0,1 1-1 0 0,0-1 1 0 0,0 0-1 0 0,0 1 1 0 0,0-1-1 0 0,-1 1 1 0 0,1-1-1 0 0,0 0 1 0 0,0 0 0 0 0,0 0-1 0 0,0 1 1 0 0,0-1-1 0 0,0 0 1 0 0,0 0-1 0 0,0 0 1 0 0,0 0 0 0 0,0-1-1 0 0,-1 1 1 0 0,1 0-1 0 0,0 0 1 0 0,0 0-1 0 0,0-1 1 0 0,0 1-1 0 0,0 0 1 0 0,0-1 0 0 0,0 0 131 0 0,10-6-2070 0 0</inkml:trace>
  <inkml:trace contextRef="#ctx0" brushRef="#br0" timeOffset="687.04">587 669 6448 0 0,'-2'-4'978'0'0,"1"2"4022"0"0,1 1 6670 0 0,3 3-8777 0 0,1-1-5987 0 0,-1-1 3178 0 0,0 1 0 0 0,1-1 0 0 0,-1 0-1 0 0,0 0 1 0 0,0 0 0 0 0,0-1 0 0 0,0 1-1 0 0,0-1 1 0 0,0 0 0 0 0,0 1 0 0 0,0-2-1 0 0,0 1 1 0 0,0 0 0 0 0,0 0 0 0 0,-1-1 0 0 0,1 0-1 0 0,0 0-83 0 0,10-6 331 0 0,0-2 0 0 0,10-10-331 0 0,-9 8 222 0 0,-10 9-196 0 0,0 0 1 0 0,0-1-1 0 0,-1 0 0 0 0,1 0 1 0 0,-1 0-1 0 0,0 0 0 0 0,0 0 0 0 0,0-1 1 0 0,-1 1-1 0 0,0-1 0 0 0,0 0 1 0 0,1-1-27 0 0,-3 4 9 0 0,1 0 1 0 0,-1 0 0 0 0,1-1-1 0 0,-1 1 1 0 0,0 0 0 0 0,0 0 0 0 0,0 0-1 0 0,0 0 1 0 0,-1 0 0 0 0,1 0-1 0 0,0 0 1 0 0,-1 0 0 0 0,0 0-1 0 0,1 0 1 0 0,-1 0 0 0 0,0 0 0 0 0,0 0-1 0 0,0 0 1 0 0,0 0 0 0 0,0 0-1 0 0,0 1 1 0 0,-1-1 0 0 0,1 0 0 0 0,-1 1-1 0 0,1 0 1 0 0,-1-1 0 0 0,0 1-1 0 0,1 0 1 0 0,-1-1 0 0 0,-2 0-10 0 0,2 1-1 0 0,0 0 1 0 0,-1 0 0 0 0,1 0-1 0 0,0 0 1 0 0,-1 0 0 0 0,1 1-1 0 0,-1-1 1 0 0,1 1 0 0 0,-1-1-1 0 0,0 1 1 0 0,1 0 0 0 0,-1 0-1 0 0,1 0 1 0 0,-1 1 0 0 0,0-1-1 0 0,1 0 1 0 0,-1 1 0 0 0,1 0-1 0 0,-1 0 1 0 0,1-1-1 0 0,0 1 1 0 0,-1 1 0 0 0,1-1-1 0 0,0 0 1 0 0,0 1 0 0 0,0-1-1 0 0,-1 1 1 0 0,0 1 0 0 0,-3 2-8 0 0,0 0 0 0 0,0 1 0 0 0,1 0 0 0 0,0 0-1 0 0,0 0 1 0 0,1 1 0 0 0,0 0 0 0 0,-4 6 8 0 0,3-1 52 0 0,1 0 1 0 0,0 0-1 0 0,0 0 0 0 0,1 0 0 0 0,1 1 0 0 0,0-1 0 0 0,0 1 1 0 0,1 3-53 0 0,1-8 47 0 0,0 0 0 0 0,0 0 1 0 0,1 0-1 0 0,0-1 0 0 0,0 1 0 0 0,1 0 1 0 0,0-1-1 0 0,0 1 0 0 0,1-1 1 0 0,0 0-1 0 0,0 0 0 0 0,1 0 1 0 0,0 0-1 0 0,0 0-47 0 0,-1-3 23 0 0,0-1-1 0 0,1 1 1 0 0,-1-1 0 0 0,1 0-1 0 0,0 0 1 0 0,-1 0-1 0 0,1-1 1 0 0,1 1 0 0 0,-1-1-1 0 0,0 0 1 0 0,0 0-1 0 0,1 0 1 0 0,-1-1 0 0 0,1 1-1 0 0,0-1 1 0 0,-1 0 0 0 0,1-1-1 0 0,4 1-22 0 0,-1-1-363 0 0,0 0-1 0 0,1 0 1 0 0,-1 0 0 0 0,0-1-1 0 0,0-1 1 0 0,1 0 0 0 0,-1 0-1 0 0,0 0 1 0 0,0-1 0 0 0,3-2 363 0 0,6-4-1750 0 0</inkml:trace>
  <inkml:trace contextRef="#ctx0" brushRef="#br0" timeOffset="1103.513">890 490 20815 0 0,'0'0'472'0'0,"0"0"68"0"0,0 0 34 0 0,0 0-69 0 0,4 14 135 0 0,7 25 520 0 0,-1 1 0 0 0,-2 0-1 0 0,-2 1 1 0 0,-1 6-1160 0 0,6 38 334 0 0,-2-49 210 0 0,0-51-16 0 0,-2-12-341 0 0,-1-1 0 0 0,-1 0 0 0 0,1-26-187 0 0,6-31 83 0 0,-9 63-71 0 0,-2 15-12 0 0,-1 0 0 0 0,1 0 0 0 0,1 0 0 0 0,0 0 0 0 0,0 1 0 0 0,0-1 0 0 0,0 1 0 0 0,1 0 0 0 0,3-5 0 0 0,-6 10 0 0 0,1 0 0 0 0,0 0 0 0 0,0 0 0 0 0,-1 0 0 0 0,1 0 0 0 0,0 1 0 0 0,0-1 0 0 0,0 0 0 0 0,0 0 0 0 0,0 1 0 0 0,0-1 0 0 0,0 1 0 0 0,0-1 0 0 0,1 1 0 0 0,-1-1 0 0 0,0 1 0 0 0,0-1 0 0 0,0 1 0 0 0,0 0 0 0 0,1 0 0 0 0,-1 0 0 0 0,0 0 0 0 0,0 0 0 0 0,1 0 0 0 0,-1 0 0 0 0,0 0 0 0 0,0 0 0 0 0,0 0 0 0 0,1 1 0 0 0,-1-1 0 0 0,0 1 0 0 0,0-1 0 0 0,0 1 0 0 0,0-1 0 0 0,0 1 0 0 0,0-1 0 0 0,0 1 0 0 0,0 0 0 0 0,0 0 0 0 0,0 0 0 0 0,3 2 0 0 0,0 1 0 0 0,0-1 0 0 0,0 1 0 0 0,-1 0 0 0 0,1 1 0 0 0,-1-1 0 0 0,0 0 0 0 0,1 5 0 0 0,8 13 49 0 0,-2 1-1 0 0,-1 1 1 0 0,-1 0-1 0 0,0 0 1 0 0,-2 0 0 0 0,-1 1-1 0 0,1 15-48 0 0,-7-38 10 0 0,1-2-7 0 0,0 1 0 0 0,0-1 0 0 0,0 0 0 0 0,0 1 0 0 0,0-1 0 0 0,0 1 0 0 0,0-1 0 0 0,0 0 0 0 0,0 1 0 0 0,0-1 0 0 0,0 1 0 0 0,1-1 0 0 0,-1 0 0 0 0,0 1 0 0 0,0-1 0 0 0,0 0 0 0 0,0 1 0 0 0,1-1 0 0 0,-1 0 0 0 0,0 1 0 0 0,0-1 0 0 0,1 1-3 0 0,-1-1 64 0 0,0 0 0 0 0,1-14 128 0 0,7-40-85 0 0,4 0-1 0 0,1 1 1 0 0,5-5-107 0 0,-16 50 0 0 0,1 1 0 0 0,0 0 0 0 0,0 0 0 0 0,1 0 0 0 0,0 0 0 0 0,5-6 0 0 0,-8 11 0 0 0,0 1 0 0 0,1 0 0 0 0,-1-1 0 0 0,0 1 0 0 0,0 0 0 0 0,1 0 0 0 0,-1 0 0 0 0,1 0 0 0 0,-1 0 0 0 0,1 0 0 0 0,-1 1 0 0 0,1-1 0 0 0,-1 0 0 0 0,1 1 0 0 0,1-1 0 0 0,-2 1 0 0 0,0 0 0 0 0,0 0 0 0 0,1 0 0 0 0,-1 0 0 0 0,0 1 0 0 0,1-1 0 0 0,-1 0 0 0 0,0 1 0 0 0,0-1 0 0 0,1 1 0 0 0,-1-1 0 0 0,0 1 0 0 0,0 0 0 0 0,0-1 0 0 0,0 1 0 0 0,0 0 0 0 0,0 0 0 0 0,0 0 0 0 0,0-1 0 0 0,0 1 0 0 0,0 0 0 0 0,0 0 0 0 0,-1 1 0 0 0,5 4 0 0 0,0 1 0 0 0,-1 0 0 0 0,0 0 0 0 0,-1 1 0 0 0,1-1 0 0 0,-2 1 0 0 0,1-1 0 0 0,-1 1 0 0 0,0 0 0 0 0,1 5 0 0 0,1 18 0 0 0,-1 0 0 0 0,-2 4 0 0 0,0-26 0 0 0,-1 39-224 0 0,-1-32-31 0 0,1 1-1 0 0,1-1 0 0 0,0 0 0 0 0,2 0 0 0 0,2 11 256 0 0,-5-27-136 0 0,0 1 0 0 0,1-1-1 0 0,-1 1 1 0 0,1 0 0 0 0,-1-1-1 0 0,1 1 1 0 0,-1-1 0 0 0,1 0-1 0 0,-1 1 1 0 0,1-1 0 0 0,-1 1-1 0 0,1-1 1 0 0,-1 0-1 0 0,1 1 1 0 0,-1-1 0 0 0,1 0-1 0 0,0 0 1 0 0,-1 1 0 0 0,1-1-1 0 0,0 0 1 0 0,-1 0 0 0 0,1 0-1 0 0,0 0 1 0 0,-1 0 0 0 0,1 0-1 0 0,0 0 1 0 0,-1 0-1 0 0,1 0 1 0 0,0 0 0 0 0,-1 0-1 0 0,1-1 1 0 0,0 1 0 0 0,-1 0-1 0 0,1 0 1 0 0,-1-1 0 0 0,1 1-1 0 0,0-1 137 0 0,8-4-2228 0 0</inkml:trace>
  <inkml:trace contextRef="#ctx0" brushRef="#br0" timeOffset="1452.439">1520 629 17879 0 0,'4'-4'1912'0'0,"-3"3"-1397"0"0,0 0-1 0 0,1 0 1 0 0,-1-1 0 0 0,0 1-1 0 0,0 0 1 0 0,1 1-1 0 0,-1-1 1 0 0,1 0-1 0 0,-1 0 1 0 0,1 1-1 0 0,-1-1 1 0 0,1 0-1 0 0,1 1-514 0 0,26-6 1699 0 0,-23 5-1628 0 0,0 0 1 0 0,0 0 0 0 0,0-1 0 0 0,6-1-72 0 0,4-5 81 0 0,-1 0 1 0 0,15-10-82 0 0,-25 14 22 0 0,0 0-1 0 0,0 0 1 0 0,0-1-1 0 0,0 1 1 0 0,-1-1-1 0 0,1 0 1 0 0,-1 0 0 0 0,0-1-1 0 0,1-2-21 0 0,-4 7-4 0 0,0-1 0 0 0,-1 1-1 0 0,1-1 1 0 0,0 1 0 0 0,-1-1 0 0 0,1 1 0 0 0,-1-1-1 0 0,0 1 1 0 0,1-1 0 0 0,-1 1 0 0 0,0-1-1 0 0,0 0 1 0 0,0 1 0 0 0,0-1 0 0 0,0 1 0 0 0,-1-1-1 0 0,1 0 1 0 0,0 1 0 0 0,-1-1 0 0 0,1 1 0 0 0,-1-1-1 0 0,1 1 1 0 0,-1-1 0 0 0,0 1 0 0 0,0 0-1 0 0,0-1 1 0 0,1 1 0 0 0,-1 0 0 0 0,-1 0 0 0 0,1-1-1 0 0,0 1 1 0 0,0 0 0 0 0,0 0 0 0 0,0 0-1 0 0,-1 0 1 0 0,1 1 0 0 0,-1-1 0 0 0,1 0 0 0 0,0 0-1 0 0,-1 1 1 0 0,1-1 0 0 0,-1 1 0 0 0,1-1 0 0 0,-1 1-1 0 0,0 0 1 0 0,1 0 0 0 0,-1 0 0 0 0,1-1-1 0 0,-1 1 1 0 0,0 1 0 0 0,1-1 0 0 0,-1 0 0 0 0,1 0-1 0 0,-1 1 1 0 0,0-1 4 0 0,-5 3-16 0 0,0 0 1 0 0,1 0-1 0 0,0 1 0 0 0,0-1 1 0 0,0 1-1 0 0,0 1 0 0 0,0-1 0 0 0,1 1 1 0 0,0 0-1 0 0,0 0 0 0 0,0 1 0 0 0,1-1 1 0 0,-1 1-1 0 0,1 0 0 0 0,1 0 1 0 0,-1 0-1 0 0,1 1 0 0 0,0-1 0 0 0,1 1 1 0 0,-1 0-1 0 0,2 0 0 0 0,-1 0 0 0 0,0 1 16 0 0,0 1 53 0 0,1 0-1 0 0,0-1 0 0 0,1 1 1 0 0,-1 0-1 0 0,2-1 0 0 0,-1 1 1 0 0,1 0-1 0 0,0 0 0 0 0,1-1 0 0 0,0 1 1 0 0,1-1-1 0 0,-1 0 0 0 0,1 0 1 0 0,1 0-1 0 0,0 0 0 0 0,0 0 1 0 0,0-1-1 0 0,1 1 0 0 0,1-1-52 0 0,-4-4-7 0 0,0 0-1 0 0,1-1 1 0 0,0 1-1 0 0,-1-1 1 0 0,1 1 0 0 0,0-1-1 0 0,0 0 1 0 0,0 0-1 0 0,0 0 1 0 0,0-1 0 0 0,1 1-1 0 0,-1-1 1 0 0,0 0-1 0 0,1 1 1 0 0,-1-2-1 0 0,1 1 1 0 0,0 0 0 0 0,-1-1-1 0 0,1 1 1 0 0,-1-1-1 0 0,1 0 1 0 0,0 0 0 0 0,-1-1-1 0 0,1 1 1 0 0,-1-1-1 0 0,1 0 1 0 0,-1 0-1 0 0,1 0 1 0 0,-1 0 0 0 0,1-1-1 0 0,-1 1 1 0 0,0-1 7 0 0,7-3-837 0 0,0-1 1 0 0,-1 0 0 0 0,0-1-1 0 0,0 0 1 0 0,0 0-1 0 0,-1-1 1 0 0,-1 0-1 0 0,1-1 1 0 0,5-8 836 0 0,2-3-2067 0 0</inkml:trace>
  <inkml:trace contextRef="#ctx0" brushRef="#br0" timeOffset="1800.229">1879 494 21967 0 0,'0'0'498'0'0,"0"0"72"0"0,0 0 36 0 0,0 0-73 0 0,12 10 750 0 0,-10-7-1035 0 0,1 0 0 0 0,-1 0 0 0 0,0 0 0 0 0,0 1 0 0 0,-1-1 0 0 0,1 1 0 0 0,-1-1 0 0 0,1 1 0 0 0,-1 0 0 0 0,0 2-248 0 0,6 41 826 0 0,-5-26-574 0 0,1 31 414 0 0,-3-40-507 0 0,0 0-1 0 0,1-1 1 0 0,0 1-1 0 0,1 0 1 0 0,0-1-1 0 0,1 0 1 0 0,2 5-159 0 0,-5-15 64 0 0,13-13 288 0 0,-9 5-340 0 0,0-1-1 0 0,0 0 1 0 0,-1 0-1 0 0,0 0 1 0 0,-1 0 0 0 0,2-7-12 0 0,7-53 26 0 0,-10 62-26 0 0,0-3 0 0 0,2-11 0 0 0,0 1 0 0 0,6-19 0 0 0,-8 34 0 0 0,0-1 0 0 0,1 1 0 0 0,0 0 0 0 0,-1 0 0 0 0,1 1 0 0 0,0-1 0 0 0,1 0 0 0 0,-1 1 0 0 0,1-1 0 0 0,-1 1 0 0 0,1 0 0 0 0,0-1 0 0 0,1 1 0 0 0,-1 1 0 0 0,0-1 0 0 0,2 0 0 0 0,-4 2 1 0 0,1 0-1 0 0,0 0 1 0 0,0 1-1 0 0,-1-1 1 0 0,1 0 0 0 0,0 1-1 0 0,0 0 1 0 0,0-1-1 0 0,0 1 1 0 0,0 0 0 0 0,-1 0-1 0 0,1 0 1 0 0,0 0-1 0 0,0 0 1 0 0,0 0 0 0 0,0 1-1 0 0,0-1 1 0 0,0 1-1 0 0,0-1 0 0 0,1 2 3 0 0,0-1-1 0 0,0 1 1 0 0,0 0-1 0 0,-1-1 1 0 0,1 1-1 0 0,0 0 1 0 0,-1 1-1 0 0,1-1 1 0 0,-1 0-1 0 0,2 3-2 0 0,1 2 5 0 0,0 0-1 0 0,0 1 1 0 0,-1-1-1 0 0,0 1 1 0 0,0 0-1 0 0,-1 0 1 0 0,0 0-1 0 0,0 2-4 0 0,2 12 0 0 0,-2 0 0 0 0,0 0 0 0 0,-2 0 0 0 0,0 0 0 0 0,-2 8 0 0 0,3 52 0 0 0,-2-81-400 0 0,3 20 1059 0 0,2-13-2770 0 0,-5-8 1703 0 0,1 0-1 0 0,-1 0 0 0 0,0 1 0 0 0,1-1 0 0 0,-1 0 1 0 0,1 0-1 0 0,-1 0 0 0 0,0 1 0 0 0,1-1 0 0 0,-1 0 1 0 0,1 0-1 0 0,-1 0 0 0 0,0 0 0 0 0,1 0 0 0 0,-1 0 1 0 0,1 0-1 0 0,-1 0 0 0 0,0 0 0 0 0,1 0 0 0 0,-1 0 409 0 0,7-2-9187 0 0</inkml:trace>
  <inkml:trace contextRef="#ctx0" brushRef="#br0" timeOffset="2146.881">2406 3 23439 0 0,'0'0'43'0'0,"0"0"-1"0"0,0 0 1 0 0,0-1-1 0 0,0 1 1 0 0,0 0-1 0 0,0 0 0 0 0,0 0 1 0 0,0 0-1 0 0,0 0 1 0 0,0 0-1 0 0,0 0 1 0 0,0 0-1 0 0,0 0 1 0 0,0 0-1 0 0,1-1 0 0 0,-1 1 1 0 0,0 0-1 0 0,0 0 1 0 0,0 0-1 0 0,0 0 1 0 0,0 0-1 0 0,0 0 1 0 0,0 0-1 0 0,0 0 1 0 0,1 0-1 0 0,-1 0 0 0 0,0 0 1 0 0,0 0-1 0 0,0 0 1 0 0,0 0-1 0 0,0 0 1 0 0,0 0-1 0 0,0 0 1 0 0,0 0-1 0 0,1 0 0 0 0,-1 0 1 0 0,0 0-1 0 0,0 0 1 0 0,0 0-1 0 0,0 0 1 0 0,0 0-1 0 0,0 0 1 0 0,0 0-1 0 0,0 0 1 0 0,1 0-1 0 0,-1 1 0 0 0,0-1 1 0 0,0 0-1 0 0,0 0 1 0 0,0 0-1 0 0,0 0 1 0 0,0 0-1 0 0,0 0 1 0 0,0 0-1 0 0,0 0 0 0 0,0 0 1 0 0,0 0-1 0 0,0 1 1 0 0,0-1-1 0 0,0 0 1 0 0,0 0-1 0 0,0 0 1 0 0,0 0-1 0 0,0 0 1 0 0,0 0-1 0 0,0 0 0 0 0,0 1 1 0 0,0-1-1 0 0,0 0 1 0 0,0 0-43 0 0,8 15 690 0 0,4 21-544 0 0,-4-7 3 0 0,-1 1 1 0 0,-1 0-1 0 0,-1 1 0 0 0,-2-1 1 0 0,-1 24-150 0 0,-3 10 182 0 0,-3-1 1 0 0,-5 18-183 0 0,-19 200 524 0 0,27-274-679 0 0,1 0 1 0 0,0 0-1 0 0,0 0 0 0 0,1 0 1 0 0,0-1-1 0 0,0 1 0 0 0,1 0 1 0 0,0 1 154 0 0,-2-8-43 0 0,0 0-1 0 0,0 0 1 0 0,0 0 0 0 0,0 1-1 0 0,0-1 1 0 0,1 0 0 0 0,-1 0-1 0 0,0 0 1 0 0,0 0 0 0 0,0 1 0 0 0,0-1-1 0 0,1 0 1 0 0,-1 0 0 0 0,0 0-1 0 0,0 0 1 0 0,0 0 0 0 0,1 0-1 0 0,-1 1 1 0 0,0-1 0 0 0,0 0 0 0 0,0 0-1 0 0,1 0 1 0 0,-1 0 0 0 0,0 0-1 0 0,0 0 1 0 0,1 0 0 0 0,-1 0-1 0 0,0 0 1 0 0,0 0 0 0 0,1 0 0 0 0,-1 0-1 0 0,0 0 1 0 0,0 0 0 0 0,0 0-1 0 0,1-1 1 0 0,-1 1 0 0 0,0 0-1 0 0,0 0 1 0 0,0 0 0 0 0,1 0 0 0 0,-1 0-1 0 0,0 0 1 0 0,0-1 43 0 0,10-7-2981 0 0,-8 7 2200 0 0,6-6-7345 0 0</inkml:trace>
  <inkml:trace contextRef="#ctx0" brushRef="#br0" timeOffset="2484.618">2294 405 24215 0 0,'0'0'554'0'0,"11"-10"1526"0"0,2 2-1707 0 0,-1 1 1 0 0,1 0 0 0 0,1 1-1 0 0,-1 0 1 0 0,1 1 0 0 0,0 0 0 0 0,0 1-1 0 0,0 1 1 0 0,1 1 0 0 0,-1 0-1 0 0,1 0 1 0 0,5 1-374 0 0,0 1-647 0 0,0 1 0 0 0,-1 0 0 0 0,20 5 647 0 0,-17-1-3597 0 0,0 0 0 0 0,0 2 0 0 0,7 4 3597 0 0,-14-6-8033 0 0</inkml:trace>
  <inkml:trace contextRef="#ctx0" brushRef="#br0" timeOffset="2817.306">2916 426 20615 0 0,'0'0'464'0'0,"0"0"68"0"0,0 0 35 0 0,0 0-63 0 0,0-1-327 0 0,0 0-44 0 0,-1 1-1 0 0,1-1 1 0 0,-1 0-1 0 0,1 0 0 0 0,-1 1 1 0 0,1-1-1 0 0,-1 0 1 0 0,1 1-1 0 0,-1-1 0 0 0,0 1 1 0 0,1-1-1 0 0,-1 0 1 0 0,0 1-1 0 0,0 0 0 0 0,1-1 1 0 0,-1 1-1 0 0,0-1 1 0 0,0 1-1 0 0,0 0 0 0 0,0 0 1 0 0,0-1-133 0 0,-2 1 529 0 0,-1-2-368 0 0,-1 0 0 0 0,0 1 0 0 0,0 0-1 0 0,0 0 1 0 0,0 0 0 0 0,0 1 0 0 0,0-1 0 0 0,-1 1 0 0 0,1 0 0 0 0,0 1 0 0 0,0-1 0 0 0,0 1 0 0 0,0 0 0 0 0,0 1 0 0 0,0-1 0 0 0,-1 1-161 0 0,-1 1 202 0 0,-1 0-1 0 0,1 0 0 0 0,-1 1 1 0 0,1 0-1 0 0,0 0 0 0 0,1 1 1 0 0,-1 0-1 0 0,1 0 0 0 0,-5 6-201 0 0,10-11 4 0 0,0 1-1 0 0,0 0 0 0 0,0 0 0 0 0,0 0 0 0 0,0 0 0 0 0,1 0 0 0 0,-1 0 0 0 0,1 1 0 0 0,-1-1 0 0 0,0 0 1 0 0,1 0-1 0 0,0 0 0 0 0,-1 0 0 0 0,1 1 0 0 0,0-1 0 0 0,0 0 0 0 0,-1 0 0 0 0,1 1 0 0 0,0-1 0 0 0,0 0 1 0 0,0 1-1 0 0,1-1 0 0 0,-1 0-3 0 0,1 1 0 0 0,-1 0 1 0 0,1 0 0 0 0,0-1 0 0 0,0 1-1 0 0,0 0 1 0 0,0-1 0 0 0,0 1-1 0 0,1 0 1 0 0,-1-1 0 0 0,0 0-1 0 0,1 1 1 0 0,-1-1 0 0 0,3 1-1 0 0,5 4 62 0 0,0 0 0 0 0,1-1 0 0 0,-1-1 1 0 0,1 1-1 0 0,2-1-62 0 0,-10-3 47 0 0,25 9 336 0 0,-8-4-229 0 0,-2 1-1 0 0,2 2-153 0 0,-12-6-3 0 0,-2 0 0 0 0,1 1-1 0 0,0 0 1 0 0,-1 0-1 0 0,0 1 1 0 0,0-1 0 0 0,4 5 3 0 0,-2-1 20 0 0,-2-1 1 0 0,1 1 0 0 0,-1 0-1 0 0,0 1 1 0 0,0-1-1 0 0,-1 1 1 0 0,1 3-21 0 0,-4-9 40 0 0,0 1 0 0 0,0-1-1 0 0,0 1 1 0 0,0 0 0 0 0,0-1-1 0 0,-1 1 1 0 0,0-1 0 0 0,1 1 0 0 0,-1 0-1 0 0,-1-1 1 0 0,1 1 0 0 0,0 0-1 0 0,-1-1 1 0 0,0 1 0 0 0,0-1 0 0 0,0 1-1 0 0,0-1 1 0 0,-1 1 0 0 0,1-1-1 0 0,-3 3-39 0 0,2-3 5 0 0,0-1 0 0 0,0 1-1 0 0,-1-1 1 0 0,1 0 0 0 0,-1 0 0 0 0,0 0-1 0 0,0 0 1 0 0,0-1 0 0 0,0 1-1 0 0,0-1 1 0 0,0 0 0 0 0,0 1 0 0 0,0-2-1 0 0,0 1 1 0 0,0 0 0 0 0,-1 0-1 0 0,0-1-4 0 0,-12 2 27 0 0,0-1 0 0 0,0-1 0 0 0,-2 0-27 0 0,2 0 6 0 0,-2 0-117 0 0,1-1-1 0 0,0-1 1 0 0,-1-1-1 0 0,-7-1 112 0 0,17 1-631 0 0,-1 1 1 0 0,1-1-1 0 0,-1-1 0 0 0,1 1 0 0 0,-7-5 631 0 0,-4-7-10536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14.8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270 608 7368 0 0,'-26'-14'88'0'0,"12"7"3761"0"0,0 1 0 0 0,0 0 0 0 0,-1 1 0 0 0,-3 0-3849 0 0,-17-1 2695 0 0,30 6-2531 0 0,0 1 0 0 0,0-1 0 0 0,1 1-1 0 0,-1 0 1 0 0,0 0 0 0 0,0 1 0 0 0,1-1-1 0 0,-1 1 1 0 0,1 0 0 0 0,-1 0 0 0 0,1 1 0 0 0,0-1-1 0 0,0 1 1 0 0,0 0 0 0 0,0 0 0 0 0,0 1 0 0 0,0 0-164 0 0,1-2 8 0 0,1 0 0 0 0,0 1 1 0 0,-1-1-1 0 0,1 1 1 0 0,0-1-1 0 0,1 1 1 0 0,-1-1-1 0 0,0 1 1 0 0,1 0-1 0 0,-1 0 0 0 0,1 0 1 0 0,0 0-1 0 0,0 0 1 0 0,0 0-1 0 0,1 0 1 0 0,-1 0-1 0 0,1 1 1 0 0,0-1-1 0 0,-1 0 0 0 0,1 0 1 0 0,1 0-1 0 0,-1 1 1 0 0,0-1-1 0 0,1 0 1 0 0,0 0-1 0 0,0 2-8 0 0,1-1 2 0 0,1 1 1 0 0,0-1-1 0 0,-1 0 0 0 0,2 0 0 0 0,-1 0 0 0 0,0 0 1 0 0,1 0-1 0 0,0-1 0 0 0,0 1 0 0 0,2 0-2 0 0,8 6 52 0 0,1 0-1 0 0,7 2-51 0 0,40 21 112 0 0,27 14-9 0 0,-86-45-105 0 0,6 3 62 0 0,-1 0 1 0 0,-1 0-1 0 0,1 1 1 0 0,-1 0-1 0 0,0 0 1 0 0,3 3-61 0 0,-9-7 34 0 0,0-1 0 0 0,0 0 1 0 0,0 1-1 0 0,0-1 0 0 0,0 1 0 0 0,0-1 1 0 0,0 1-1 0 0,0 0 0 0 0,-1-1 0 0 0,1 1 1 0 0,-1 0-1 0 0,1-1 0 0 0,-1 1 0 0 0,0 0 1 0 0,0 0-1 0 0,0-1 0 0 0,0 1 0 0 0,0 0 1 0 0,0 0-1 0 0,0 0 0 0 0,0-1 0 0 0,-1 1 1 0 0,1 0-1 0 0,0-1 0 0 0,-1 1 0 0 0,0 0 1 0 0,1-1-1 0 0,-1 1 0 0 0,0 0 0 0 0,0-1 1 0 0,0 1-1 0 0,0-1 0 0 0,0 0 0 0 0,0 1 1 0 0,-1-1-1 0 0,1 0 0 0 0,0 0-34 0 0,-3 3 64 0 0,0-1 1 0 0,0 0-1 0 0,-1 0 1 0 0,1-1-1 0 0,-1 1 0 0 0,1-1 1 0 0,-1 0-1 0 0,0 0 0 0 0,0-1 1 0 0,0 1-1 0 0,0-1 1 0 0,0 0-1 0 0,0 0 0 0 0,0-1 1 0 0,-5 1-65 0 0,-8-1 68 0 0,-1-1 0 0 0,1 0-1 0 0,-16-4-67 0 0,23 3-35 0 0,1 0-1 0 0,0-1 0 0 0,-1 0 0 0 0,1 0 1 0 0,1-1-1 0 0,-1-1 0 0 0,0 0 1 0 0,1 0-1 0 0,0-1 0 0 0,-6-5 36 0 0,11 8-308 0 0,0 0 0 0 0,1 0 0 0 0,0 0 0 0 0,0-1 0 0 0,0 1 0 0 0,0-1-1 0 0,1 0 1 0 0,-1 0 0 0 0,1 0 0 0 0,0 0 0 0 0,0 0 0 0 0,0 0 0 0 0,1 0 0 0 0,-1-1 0 0 0,1 1 0 0 0,0-1-1 0 0,0 1 1 0 0,1-1 0 0 0,-1 1 0 0 0,1-1 0 0 0,0 0 0 0 0,1 1 0 0 0,-1-1 0 0 0,1 1 0 0 0,-1-1 0 0 0,3-4 308 0 0,8-25-2283 0 0,2 6-12 0 0</inkml:trace>
  <inkml:trace contextRef="#ctx0" brushRef="#br0" timeOffset="383.349">432 498 22663 0 0,'0'0'1036'0'0,"0"0"-18"0"0,-1 1-921 0 0,0 0 1 0 0,0-1-1 0 0,0 1 1 0 0,0 0-1 0 0,0 0 0 0 0,0 0 1 0 0,0 0-1 0 0,0 1 1 0 0,1-1-1 0 0,-1 0 1 0 0,0 0-1 0 0,1 0 1 0 0,-1 1-1 0 0,1-1 1 0 0,-1 0-1 0 0,1 0 1 0 0,0 1-1 0 0,-1 0-97 0 0,1-1 120 0 0,-3 8 216 0 0,1 0 0 0 0,1-1 0 0 0,-1 1-1 0 0,2 0 1 0 0,-1 0 0 0 0,1 1-336 0 0,3 54 814 0 0,-2-51-730 0 0,1 0-1 0 0,0 0 1 0 0,1-1-1 0 0,0 1 0 0 0,1-1 1 0 0,1 0-1 0 0,0 0 1 0 0,3 4-84 0 0,-5-9 15 0 0,1-1 0 0 0,0 1 0 0 0,1-1 0 0 0,-1 0 0 0 0,1-1 0 0 0,0 1 0 0 0,1-1 0 0 0,-1 0 1 0 0,1 0-1 0 0,0-1 0 0 0,1 0 0 0 0,-1 0 0 0 0,1 0 0 0 0,6 3-15 0 0,-10-6 10 0 0,0 0-1 0 0,-1-1 1 0 0,1 1-1 0 0,0 0 1 0 0,0-1-1 0 0,0 0 1 0 0,0 1-1 0 0,0-1 1 0 0,0 0-1 0 0,0-1 0 0 0,0 1 1 0 0,0 0-1 0 0,0-1 1 0 0,2-1-10 0 0,0 1 33 0 0,0-1 1 0 0,-1 0-1 0 0,1-1 1 0 0,-1 1-1 0 0,1-1 1 0 0,-1 0-1 0 0,0 0 1 0 0,2-2-34 0 0,5-5 51 0 0,-1-1 0 0 0,0 0 1 0 0,-1-1-1 0 0,0 0 0 0 0,3-8-51 0 0,-5 8 11 0 0,0-1 0 0 0,-1 1 1 0 0,0-1-1 0 0,-1-1 0 0 0,-1 1 0 0 0,0-1 0 0 0,-1 0 0 0 0,0 0 0 0 0,-1 0 0 0 0,-1 0 0 0 0,0 0 0 0 0,-1 0 0 0 0,0-1 0 0 0,-2-7-11 0 0,-2 9 0 0 0,4 13 0 0 0,-1 0 0 0 0,1 0 0 0 0,0 0 0 0 0,0 0 0 0 0,0-1 0 0 0,0 1 0 0 0,0 0 0 0 0,0 0 0 0 0,0 0 0 0 0,0 0 0 0 0,0 0 0 0 0,-1 0 0 0 0,1 0 0 0 0,0 0 0 0 0,0 0 0 0 0,0 0 0 0 0,0-1 0 0 0,0 1 0 0 0,0 0 0 0 0,0 0 0 0 0,-1 0 0 0 0,1 0 0 0 0,0 0 0 0 0,0 0 0 0 0,0 0 0 0 0,0 0 0 0 0,0 0 0 0 0,-1 0 0 0 0,1 0 0 0 0,0 0 0 0 0,0 0 0 0 0,0 0 0 0 0,0 0 0 0 0,0 0 0 0 0,-1 1 0 0 0,1-1 0 0 0,0 0 0 0 0,0 0 0 0 0,0 0 0 0 0,0 0 0 0 0,0 0 0 0 0,0 0 0 0 0,0 0 0 0 0,-1 0 0 0 0,1 0 0 0 0,0 0 0 0 0,0 1 0 0 0,0-1 0 0 0,0 0 0 0 0,0 0 0 0 0,0 0 0 0 0,0 0 0 0 0,0 0 0 0 0,0 0 0 0 0,0 1 0 0 0,-3 3 0 0 0,0 4-9 0 0,1-1 1 0 0,0 1-1 0 0,0 0 0 0 0,0 0 1 0 0,1 0-1 0 0,0 0 0 0 0,1-1 1 0 0,0 1-1 0 0,0 0 0 0 0,1 6 9 0 0,3 12-51 0 0,0 1 0 0 0,5 12 51 0 0,-2-13-33 0 0,0-1 0 0 0,2-1 1 0 0,1 1-1 0 0,8 13 33 0 0,-15-32-89 0 0,1 0-1 0 0,0 0 0 0 0,0-1 1 0 0,0 0-1 0 0,0 1 90 0 0,-2-5-329 0 0,0 1-1 0 0,-1-1 1 0 0,1 1-1 0 0,0-1 0 0 0,0 1 1 0 0,0-1-1 0 0,-1 0 0 0 0,1 0 1 0 0,1 0-1 0 0,0 0 330 0 0,7 1-1800 0 0</inkml:trace>
  <inkml:trace contextRef="#ctx0" brushRef="#br0" timeOffset="907.214">913 493 23815 0 0,'0'0'539'0'0,"0"0"77"0"0,0 0 33 0 0,0 0-70 0 0,4 13-354 0 0,12 52 1305 0 0,-3 1-1 0 0,0 22-1529 0 0,0 0 778 0 0,-11-73-754 0 0,-1-11 49 0 0,-1 1-1 0 0,1-1 1 0 0,0 1 0 0 0,0-1 0 0 0,0 0 0 0 0,0 1-1 0 0,1-1 1 0 0,0 0 0 0 0,2 4-73 0 0,-4-8 165 0 0,8-83 746 0 0,-5 23-865 0 0,-2 16-85 0 0,2 0 1 0 0,2 0 0 0 0,7-29 38 0 0,-10 65-21 0 0,1 0 0 0 0,-1 0-1 0 0,2 1 1 0 0,-1-1 0 0 0,1 0 21 0 0,-2 6-5 0 0,-1-1-1 0 0,0 1 1 0 0,1 0-1 0 0,0-1 0 0 0,-1 1 1 0 0,1 0-1 0 0,0 0 1 0 0,0 0-1 0 0,0 0 1 0 0,0 0-1 0 0,1 1 0 0 0,-1-1 1 0 0,0 1-1 0 0,1-1 1 0 0,-1 1-1 0 0,3-1 6 0 0,-3 2-8 0 0,-1 0 1 0 0,1 0-1 0 0,0 0 0 0 0,0 0 1 0 0,0 0-1 0 0,0 1 0 0 0,0-1 0 0 0,0 1 1 0 0,0-1-1 0 0,0 1 0 0 0,0 0 1 0 0,-1-1-1 0 0,1 1 0 0 0,0 0 1 0 0,-1 0-1 0 0,1 0 0 0 0,0 0 1 0 0,-1 1-1 0 0,1-1 0 0 0,-1 0 0 0 0,0 1 1 0 0,1-1-1 0 0,-1 1 0 0 0,0-1 1 0 0,0 1-1 0 0,0 0 8 0 0,5 7-50 0 0,0 0 0 0 0,-1 0 0 0 0,0 0 0 0 0,0 2 50 0 0,2 7 7 0 0,-1 0 1 0 0,-1 1-1 0 0,-1-1 0 0 0,0 1 1 0 0,-1 0-1 0 0,-1 0 1 0 0,-1 4-8 0 0,2 8 141 0 0,-1 4 636 0 0,-2 13-777 0 0,0-31-34 0 0,1-15 121 0 0,2-6-29 0 0,2-7 21 0 0,2-17-8 0 0,-2 1-1 0 0,1-13-70 0 0,6-26 51 0 0,-6 36-61 0 0,0-1-46 0 0,2 1 0 0 0,2-4 56 0 0,-7 25-13 0 0,0 1-1 0 0,1-1 1 0 0,0 1 0 0 0,1 0 0 0 0,0 0 0 0 0,0 0 0 0 0,1 0 0 0 0,0 1 0 0 0,2-2 13 0 0,-8 8-6 0 0,1 0-1 0 0,0 0 1 0 0,0 1-1 0 0,0-1 1 0 0,0 0-1 0 0,0 0 1 0 0,0 1 0 0 0,0-1-1 0 0,1 0 1 0 0,-1 1-1 0 0,0-1 1 0 0,0 1 0 0 0,0 0-1 0 0,1-1 1 0 0,-1 1-1 0 0,0 0 1 0 0,0 0-1 0 0,1-1 1 0 0,-1 1 0 0 0,0 0-1 0 0,1 0 1 0 0,-1 1-1 0 0,1-1 7 0 0,0 1-2 0 0,0-1 0 0 0,-1 1-1 0 0,1 0 1 0 0,0 0 0 0 0,0 0-1 0 0,0 0 1 0 0,-1 0 0 0 0,1 1-1 0 0,-1-1 1 0 0,1 1 0 0 0,-1-1-1 0 0,1 1 1 0 0,0 0 2 0 0,3 6 12 0 0,0 0 0 0 0,0 0 0 0 0,-1 0 0 0 0,0 0-1 0 0,0 1 1 0 0,0 1-12 0 0,5 22 85 0 0,-1 0 0 0 0,-2 1 0 0 0,-1 0-1 0 0,0 22-84 0 0,8 53-325 0 0,-2-55-2630 0 0,-6-30-7645 0 0</inkml:trace>
  <inkml:trace contextRef="#ctx0" brushRef="#br0" timeOffset="1669.596">1611 493 16128 0 0,'-13'-35'1945'0'0,"13"35"-783"0"0,0 0 378 0 0,0 2 1547 0 0,-1 6-2715 0 0,0-3-354 0 0,1 1 1 0 0,1-1-1 0 0,-1 0 1 0 0,1 1-1 0 0,0-1 1 0 0,0 1-1 0 0,1 3-18 0 0,15 37 492 0 0,-16-43-446 0 0,18 41 1457 0 0,9 10-1503 0 0,-9-16 758 0 0,13 35-758 0 0,-31-71-100 0 0,5 13 478 0 0,-4-14 87 0 0,-1-10-24 0 0,-2-2-228 0 0,0 0 1 0 0,-1-1 0 0 0,-1-5-214 0 0,-2-5 105 0 0,-2-18-32 0 0,2 17-42 0 0,1 0 0 0 0,1-1 0 0 0,1 0-1 0 0,1 0 1 0 0,2-23-31 0 0,0 41-9 0 0,0 1 0 0 0,0-1-1 0 0,1 1 1 0 0,-1 0 0 0 0,1 0 0 0 0,1-1-1 0 0,-1 1 1 0 0,1 1 0 0 0,0-1 0 0 0,0 0 0 0 0,0 1-1 0 0,0-1 1 0 0,3-1 9 0 0,-5 4-4 0 0,1 1 0 0 0,0-1 0 0 0,0 1 1 0 0,0-1-1 0 0,0 1 0 0 0,0-1 0 0 0,0 1 0 0 0,0 0 0 0 0,1 0 0 0 0,-1 0 1 0 0,0 1-1 0 0,1-1 0 0 0,-1 0 0 0 0,0 1 0 0 0,1-1 0 0 0,-1 1 0 0 0,1 0 0 0 0,-1 0 1 0 0,1 0-1 0 0,-1 0 0 0 0,1 0 0 0 0,-1 1 0 0 0,0-1 0 0 0,1 1 0 0 0,-1 0 0 0 0,0-1 1 0 0,1 1-1 0 0,-1 0 0 0 0,0 0 0 0 0,0 1 0 0 0,1-1 4 0 0,2 3-3 0 0,-1-1 1 0 0,1 1-1 0 0,-1 0 0 0 0,0 0 0 0 0,0 0 1 0 0,0 1-1 0 0,0-1 0 0 0,-1 1 0 0 0,0 0 0 0 0,0 0 1 0 0,0 0-1 0 0,-1 0 0 0 0,1 3 3 0 0,3 5-9 0 0,-1 1 0 0 0,-1 0 0 0 0,0 1 0 0 0,0 10 9 0 0,-1-2 49 0 0,-2 1 0 0 0,0 0 0 0 0,-2 0 0 0 0,0 0 0 0 0,-3 9-49 0 0,2-21 107 0 0,2-16 351 0 0,2-19 9 0 0,6-40-78 0 0,-3 15-384 0 0,3 0 0 0 0,1 1 0 0 0,2 0-1 0 0,4-2-4 0 0,-13 43-13 0 0,0 0 0 0 0,1 0 0 0 0,0 1 0 0 0,0-1 0 0 0,1 1 0 0 0,-1 0 0 0 0,1 0 0 0 0,0 0 0 0 0,0 0 0 0 0,5-3 13 0 0,-8 7-3 0 0,0 0 0 0 0,1 0 0 0 0,-1 0 0 0 0,1 0 0 0 0,0 0 0 0 0,-1 0 0 0 0,1 0 0 0 0,0 1 0 0 0,-1-1 0 0 0,1 1 0 0 0,0-1 0 0 0,0 1 0 0 0,-1 0-1 0 0,1-1 1 0 0,0 1 0 0 0,0 0 0 0 0,0 0 0 0 0,0 0 0 0 0,-1 1 0 0 0,1-1 0 0 0,0 0 0 0 0,0 1 0 0 0,0-1 0 0 0,-1 1 0 0 0,1-1 0 0 0,0 1 0 0 0,-1 0 0 0 0,1 0 0 0 0,-1 0 0 0 0,1 0 0 0 0,-1 0 0 0 0,1 0 0 0 0,-1 0 0 0 0,1 0 0 0 0,-1 1 0 0 0,0-1 0 0 0,0 1 0 0 0,1 0 3 0 0,3 6 9 0 0,0-1-1 0 0,-1 1 1 0 0,0 0-1 0 0,-1 0 1 0 0,0 0 0 0 0,0 1-1 0 0,0-1-8 0 0,0 3 4 0 0,30 107-4 0 0,-18-67-2293 0 0,-10-31-874 0 0,1-1-1 0 0,1 0 0 0 0,5 11 3168 0 0,-6-21-8091 0 0</inkml:trace>
  <inkml:trace contextRef="#ctx0" brushRef="#br0" timeOffset="2077.763">2397 593 16439 0 0,'12'-47'1416'0'0,"-6"28"-173"0"0,-2 0 0 0 0,2-12-1243 0 0,-6 24 495 0 0,1 0-1 0 0,-1 0 1 0 0,0 0-1 0 0,0 0 1 0 0,-1 0-1 0 0,0 0 0 0 0,-1 0 1 0 0,1 1-1 0 0,-2-4-494 0 0,1 4 287 0 0,-1-1-1 0 0,0 1 0 0 0,0 0 0 0 0,0 0 1 0 0,-1 0-1 0 0,0 0 0 0 0,0 0 1 0 0,0 1-1 0 0,-1 0 0 0 0,0 0 1 0 0,-4-3-287 0 0,7 6 10 0 0,0 1 0 0 0,0-1 1 0 0,0 1-1 0 0,0 0 1 0 0,0 0-1 0 0,-1 0 0 0 0,1 0 1 0 0,-1 0-1 0 0,1 0 1 0 0,0 0-1 0 0,-1 1 1 0 0,1-1-1 0 0,-1 1 0 0 0,1 0 1 0 0,-1 0-1 0 0,0 0 1 0 0,1 0-1 0 0,-1 0 1 0 0,1 0-1 0 0,-1 1 0 0 0,1-1 1 0 0,-1 1-1 0 0,1 0 1 0 0,0 0-1 0 0,-1 0 1 0 0,1 0-1 0 0,0 0 0 0 0,-1 0 1 0 0,1 1-1 0 0,0-1 1 0 0,0 1-1 0 0,0-1 0 0 0,0 1-10 0 0,-5 5 18 0 0,1 0-1 0 0,-1 0 0 0 0,1 0 0 0 0,0 1 1 0 0,1 0-1 0 0,-1 0 0 0 0,2 0 0 0 0,-1 1 1 0 0,1-1-1 0 0,1 2-17 0 0,-4 8 55 0 0,1 0 1 0 0,1 1 0 0 0,0-1-1 0 0,0 11-55 0 0,3-17 22 0 0,1 1 1 0 0,0-1-1 0 0,1 0 0 0 0,0 0 1 0 0,1 1-1 0 0,2 7-22 0 0,-3-16 11 0 0,1 0 1 0 0,0 0-1 0 0,0-1 0 0 0,0 1 1 0 0,1 0-1 0 0,-1 0 1 0 0,1-1-1 0 0,0 1 1 0 0,0-1-1 0 0,1 1 0 0 0,-1-1 1 0 0,0 0-1 0 0,1 0 1 0 0,0 0-1 0 0,0 0 0 0 0,0 0 1 0 0,0-1-1 0 0,0 1 1 0 0,1-1-1 0 0,-1 0 0 0 0,3 1-11 0 0,-3-2 16 0 0,-1 0 0 0 0,1 0 0 0 0,-1-1 0 0 0,1 0-1 0 0,0 1 1 0 0,-1-1 0 0 0,1 0 0 0 0,0 0 0 0 0,-1-1-1 0 0,1 1 1 0 0,0 0 0 0 0,-1-1 0 0 0,1 0-1 0 0,0 1 1 0 0,-1-1 0 0 0,1 0 0 0 0,-1 0 0 0 0,2-1-16 0 0,5-3 157 0 0,-1 0 1 0 0,1 0-1 0 0,-1-1 1 0 0,3-3-158 0 0,-2 1 45 0 0,0 0 0 0 0,-1-1-1 0 0,0 0 1 0 0,-1 0 0 0 0,0-1-1 0 0,0 1 1 0 0,-1-2 0 0 0,0 1-1 0 0,-1-1 1 0 0,0 0 0 0 0,-1 0 0 0 0,0 0-1 0 0,0 0 1 0 0,-2-1 0 0 0,1 0-1 0 0,-1 1 1 0 0,-1-7-45 0 0,-2-8 133 0 0,1 34-126 0 0,0 11-5 0 0,1 1 0 0 0,3 18-2 0 0,4 8 121 0 0,6 10-121 0 0,-9-39-456 0 0,1 0 1 0 0,0 0-1 0 0,1 0 1 0 0,8 12 455 0 0,-6-17-2641 0 0,1-2-7009 0 0</inkml:trace>
  <inkml:trace contextRef="#ctx0" brushRef="#br0" timeOffset="2674.925">2711 40 5984 0 0,'-11'-31'648'0'0,"7"23"14130"0"0,4 8-13658 0 0,1 31 1967 0 0,4 18-3087 0 0,0 3 357 0 0,20 227 1011 0 0,3-110-886 0 0,-15-119 146 0 0,-2-11-2304 0 0,-6-13-6262 0 0,-5-21-180 0 0</inkml:trace>
  <inkml:trace contextRef="#ctx0" brushRef="#br0" timeOffset="3040.319">2602 413 23327 0 0,'0'0'1068'0'0,"6"-8"392"0"0,15 4-1250 0 0,-1 0-1 0 0,0 2 1 0 0,16-1-210 0 0,2 1 187 0 0,-2-1-456 0 0,15 2 269 0 0,7 5-2957 0 0,-34-6-1245 0 0,-12 0-2985 0 0</inkml:trace>
  <inkml:trace contextRef="#ctx0" brushRef="#br0" timeOffset="3041.319">2946 291 18863 0 0,'0'0'862'0'0,"0"0"-18"0"0,2 13 853 0 0,11 54 1796 0 0,-4-31-2347 0 0,-2 0 1 0 0,0 15-1147 0 0,-4-24 126 0 0,1 0 1 0 0,2 0-1 0 0,0 0 1 0 0,2-1-1 0 0,2 3-126 0 0,-9-26-7 0 0,1 1 0 0 0,0-1 0 0 0,0 1 0 0 0,0-1-1 0 0,0 0 1 0 0,1 1 7 0 0,-3-3-130 0 0,1-1 1 0 0,0 1-1 0 0,-1 0 0 0 0,1-1 0 0 0,0 1 0 0 0,-1-1 1 0 0,1 1-1 0 0,0 0 0 0 0,0-1 0 0 0,0 0 1 0 0,-1 1-1 0 0,1-1 0 0 0,0 1 0 0 0,0-1 0 0 0,0 0 1 0 0,0 0-1 0 0,0 1 0 0 0,0-1 0 0 0,0 0 1 0 0,0 0-1 0 0,0 0 0 0 0,-1 0 0 0 0,1 0 0 0 0,0 0 1 0 0,0-1-1 0 0,0 1 0 0 0,0 0 0 0 0,0 0 130 0 0,10-6-1760 0 0</inkml:trace>
  <inkml:trace contextRef="#ctx0" brushRef="#br0" timeOffset="3405.967">3178 413 22431 0 0,'-2'12'1714'0'0,"0"-1"-1616"0"0,-2 13 577 0 0,2 1 0 0 0,0-1 1 0 0,2 7-676 0 0,0-24 170 0 0,0 0 0 0 0,1 0 0 0 0,0 0 0 0 0,0-1 0 0 0,1 1 0 0 0,0 0 1 0 0,0-1-1 0 0,1 1 0 0 0,0-1 0 0 0,0 1 0 0 0,0-1 0 0 0,1 0 0 0 0,3 4-170 0 0,-5-8 21 0 0,0 1 0 0 0,0-1 0 0 0,0 0 0 0 0,1 0 0 0 0,-1 0 0 0 0,1 0 0 0 0,-1 0 0 0 0,1 0 0 0 0,0-1 0 0 0,0 1 0 0 0,0-1 0 0 0,0 0 0 0 0,0 0 0 0 0,0 0 0 0 0,3 0-21 0 0,-2 0 30 0 0,1-1-1 0 0,-1 1 0 0 0,1-1 0 0 0,-1-1 1 0 0,1 1-1 0 0,-1-1 0 0 0,1 0 0 0 0,-1 0 1 0 0,0 0-1 0 0,3-1-29 0 0,4-3 65 0 0,0 0 0 0 0,-1 0 0 0 0,1-1 0 0 0,-1 0-1 0 0,0-1 1 0 0,-1-1 0 0 0,0 1 0 0 0,1-2-65 0 0,-5 4 44 0 0,0 0 0 0 0,0-1-1 0 0,0 0 1 0 0,-1 0 0 0 0,0 0 0 0 0,0 0 0 0 0,0-1-1 0 0,-1 1 1 0 0,0-1 0 0 0,0 0 0 0 0,-1 0-1 0 0,0 0 1 0 0,0 0 0 0 0,0 0 0 0 0,-1-4-44 0 0,0 3-39 0 0,-1-1 0 0 0,0 1 0 0 0,0-1 0 0 0,-1 1 0 0 0,-1-1 0 0 0,1 1 0 0 0,-1-1 0 0 0,0 1 0 0 0,-1 0 1 0 0,0 0-1 0 0,0 0 0 0 0,-1 1 0 0 0,-2-3 39 0 0,0-1-170 0 0,0 1 1 0 0,-1 1-1 0 0,-1-1 1 0 0,1 1-1 0 0,-1 1 1 0 0,-1 0-1 0 0,0 0 0 0 0,-9-7 170 0 0,15 13-76 0 0,-1 0 0 0 0,0-1 0 0 0,0 1 0 0 0,0 0 0 0 0,0 1 0 0 0,0-1 0 0 0,-1 1 0 0 0,1 0 0 0 0,-1 0 0 0 0,1 0 0 0 0,-3 0 76 0 0,4 1-22 0 0,0 1 0 0 0,0-1 0 0 0,-1 0 0 0 0,1 1 0 0 0,0-1 0 0 0,0 1 0 0 0,0 0 0 0 0,0 0 0 0 0,0 0 0 0 0,0 1 0 0 0,1-1 0 0 0,-1 1 0 0 0,0-1 0 0 0,1 1 0 0 0,-1 0 0 0 0,1 0 0 0 0,-2 2 22 0 0,-1 1-8 0 0,0 1 1 0 0,1-1-1 0 0,-1 1 0 0 0,1 1 0 0 0,1-1 1 0 0,-1 0-1 0 0,1 1 0 0 0,0 0 0 0 0,1 0 1 0 0,-1 0-1 0 0,1 0 0 0 0,1 0 0 0 0,-1 0 0 0 0,1 0 1 0 0,1 0-1 0 0,-1 1 0 0 0,1 2 8 0 0,1 13-26 0 0,0-1-1 0 0,2 1 1 0 0,0-1 0 0 0,2 0-1 0 0,0 1 27 0 0,-3-16-350 0 0,0 0 0 0 0,1 1 0 0 0,0-1 0 0 0,0 0-1 0 0,0-1 1 0 0,1 1 0 0 0,0 0 0 0 0,2 1 350 0 0,4 4-1559 0 0</inkml:trace>
  <inkml:trace contextRef="#ctx0" brushRef="#br0" timeOffset="3752.363">3526 293 23927 0 0,'0'0'547'0'0,"0"0"77"0"0,0 0 32 0 0,0 0-77 0 0,3 12-3 0 0,6 30 856 0 0,-2 1 0 0 0,-1 10-1432 0 0,1-2 562 0 0,4 15-562 0 0,-7-48 97 0 0,-4-13-34 0 0,1 0 0 0 0,-1 0 0 0 0,1 0 0 0 0,1 0 0 0 0,-1 0 1 0 0,1 0-1 0 0,0-1 0 0 0,0 1 0 0 0,0-1 0 0 0,0 1 1 0 0,1-1-1 0 0,1 1-63 0 0,-4-5 10 0 0,0 0 0 0 0,0 0 1 0 0,0 1-1 0 0,1-1 1 0 0,-1 0-1 0 0,0 0 0 0 0,0 0 1 0 0,1 1-1 0 0,-1-1 0 0 0,0 0 1 0 0,0 0-1 0 0,1 0 0 0 0,-1 0 1 0 0,0 0-1 0 0,1 0 1 0 0,-1 1-1 0 0,0-1 0 0 0,0 0 1 0 0,1 0-1 0 0,-1 0 0 0 0,0 0 1 0 0,1 0-1 0 0,-1 0 1 0 0,0 0-1 0 0,1 0 0 0 0,-1-1 1 0 0,0 1-1 0 0,0 0 0 0 0,1 0 1 0 0,-1 0-1 0 0,1 0-10 0 0,6-9 153 0 0,0-13 22 0 0,-1-8-121 0 0,-1 0-1 0 0,-1-24-53 0 0,-1 17 107 0 0,7-29-107 0 0,-8 55 6 0 0,1 1 0 0 0,0-1 1 0 0,0 0-1 0 0,1 1 0 0 0,1 0 0 0 0,0 0 1 0 0,0 0-1 0 0,2 0-6 0 0,-6 7 4 0 0,1 1-1 0 0,-1-1 1 0 0,1 1-1 0 0,0 0 1 0 0,0 0-1 0 0,1 0 1 0 0,-1 0-1 0 0,0 0 1 0 0,1 0-1 0 0,-1 0 1 0 0,1 1-1 0 0,-1-1 1 0 0,1 1-1 0 0,0 0 1 0 0,0 0-1 0 0,-1 0 1 0 0,1 0-1 0 0,0 0 1 0 0,0 0-1 0 0,0 1 1 0 0,0 0-1 0 0,0-1 1 0 0,0 1-1 0 0,0 0 1 0 0,1 1-4 0 0,1 0 6 0 0,-1 0 1 0 0,1 0-1 0 0,0 1 0 0 0,0-1 0 0 0,-1 1 1 0 0,1 0-1 0 0,-1 1 0 0 0,1-1 1 0 0,-1 1-1 0 0,0 0 0 0 0,0 0 0 0 0,0 0 1 0 0,-1 1-1 0 0,4 3-6 0 0,0 1 10 0 0,0 1-1 0 0,0 1 1 0 0,-1-1 0 0 0,0 1-1 0 0,-1 0 1 0 0,0 0-1 0 0,-1 1 1 0 0,1 1-10 0 0,7 24 130 0 0,5 30-130 0 0,-7-26 33 0 0,-1-1 20 0 0,-5-19-339 0 0,1-1-1 0 0,6 14 287 0 0,-6-17-1385 0 0,-2-3-446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13.2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131 183 18799 0 0,'-1'-1'194'0'0,"-1"-1"-1"0"0,1 1 0 0 0,-1 0 0 0 0,1 0 1 0 0,-1 0-1 0 0,0 0 0 0 0,0 0 0 0 0,1 1 0 0 0,-1-1 1 0 0,0 0-1 0 0,0 1 0 0 0,0-1 0 0 0,0 1-193 0 0,1 0 507 0 0,1 0 18 0 0,-2 10 1147 0 0,8 21-977 0 0,33 192 712 0 0,-3 158-1877 0 0,-35-374 383 0 0,0 3-101 0 0,0 0 0 0 0,0 0 0 0 0,1-1 0 0 0,1 1-1 0 0,-1-1 1 0 0,1 1 0 0 0,1 0 188 0 0,-3-9-1697 0 0,-1-3-3924 0 0,0-6-1680 0 0</inkml:trace>
  <inkml:trace contextRef="#ctx0" brushRef="#br0" timeOffset="347.804">6 630 16583 0 0,'-1'0'84'0'0,"1"-1"0"0"0,-1 0-1 0 0,1 1 1 0 0,-1-1-1 0 0,1 0 1 0 0,0 0 0 0 0,-1 1-1 0 0,1-1 1 0 0,0 0-1 0 0,-1 0 1 0 0,1 0-1 0 0,0 0 1 0 0,0 1 0 0 0,0-1-1 0 0,0 0 1 0 0,0 0-1 0 0,0 0 1 0 0,0 0 0 0 0,0 0-1 0 0,0 0-83 0 0,9-17 1162 0 0,-9 17-1132 0 0,4-5 451 0 0,1 0 0 0 0,-1 1 1 0 0,1-1-1 0 0,1 1 0 0 0,-1 0 0 0 0,1 0 0 0 0,0 1 0 0 0,0 0 0 0 0,0 0 0 0 0,3-1-481 0 0,16-8 399 0 0,0 1 0 0 0,1 0-399 0 0,-26 12 7 0 0,52-19 114 0 0,21-4-121 0 0,-31 10-1314 0 0,-18 5-181 0 0</inkml:trace>
  <inkml:trace contextRef="#ctx0" brushRef="#br0" timeOffset="690.518">378 1 21943 0 0,'0'10'2338'0'0,"1"6"-2330"0"0,0 0 1 0 0,2 1 0 0 0,0-1 0 0 0,3 8-9 0 0,5 27 189 0 0,2 8 681 0 0,9 27-870 0 0,9 34 716 0 0,-14-39-666 0 0,19 109-470 0 0,-34-178 735 0 0,-1 1 1 0 0,0-1 0 0 0,-1 1 0 0 0,0-1-1 0 0,-1 0 1 0 0,-1 7-316 0 0,-5-6 0 0 0,7-13 0 0 0,0 0 0 0 0,0 0-1 0 0,0 0 1 0 0,-1 0 0 0 0,1 0-1 0 0,0 1 1 0 0,0-1 0 0 0,0 0-1 0 0,0 0 1 0 0,0 0 0 0 0,-1 0 0 0 0,1 0-1 0 0,0 0 1 0 0,0 0 0 0 0,0-1-1 0 0,0 1 1 0 0,0 0 0 0 0,-1 0-1 0 0,1 0 1 0 0,0 0 0 0 0,0 0-1 0 0,0 0 1 0 0,0 0 0 0 0,0 0 0 0 0,0 0-1 0 0,-1 0 1 0 0,1 0 0 0 0,0 0-1 0 0,0-1 1 0 0,0 1 0 0 0,0 0-1 0 0,0 0 1 0 0,0 0 0 0 0,0 0 0 0 0,0 0-1 0 0,0 0 1 0 0,-1-1 0 0 0,1 1-1 0 0,0 0 1 0 0,0 0 0 0 0,0 0-1 0 0,0 0 1 0 0,0 0 0 0 0,0-1 0 0 0,-3-6 67 0 0,1-4 111 0 0,-1 0 1 0 0,2 0 0 0 0,0 0 0 0 0,0-1 0 0 0,1 1 0 0 0,1 0-1 0 0,0-1 1 0 0,0 1-179 0 0,1-17-12 0 0,-1 3 4 0 0,1 1 0 0 0,1-1-1 0 0,1 1 1 0 0,1 0 0 0 0,1 0 0 0 0,3-4 8 0 0,-8 26 14 0 0,-1 0 0 0 0,1 0 0 0 0,0 1 1 0 0,0-1-1 0 0,0 1 0 0 0,0-1 0 0 0,0 0 0 0 0,0 1 1 0 0,0 0-1 0 0,1-1 0 0 0,-1 1 0 0 0,0 0 1 0 0,1-1-15 0 0,-1 2 19 0 0,0-1 0 0 0,0 1 0 0 0,0-1 0 0 0,0 1 0 0 0,0 0 0 0 0,0-1 1 0 0,0 1-1 0 0,0 0 0 0 0,0 0 0 0 0,0 0 0 0 0,0-1 0 0 0,0 1 0 0 0,0 0 1 0 0,0 1-1 0 0,0-1 0 0 0,0 0 0 0 0,0 0 0 0 0,0 0-19 0 0,1 1 20 0 0,1 0 0 0 0,-1 0 0 0 0,0 1 0 0 0,0-1 1 0 0,0 0-1 0 0,0 1 0 0 0,0-1 0 0 0,0 1 0 0 0,0 0 0 0 0,-1-1 0 0 0,1 1 0 0 0,-1 0 0 0 0,1 0 0 0 0,-1 0 0 0 0,1 0 0 0 0,-1 1 0 0 0,1 1-20 0 0,7 19 49 0 0,0 0 0 0 0,-1 0 0 0 0,-1 1 0 0 0,2 17-49 0 0,2 28-14 0 0,-3 2 14 0 0,-7-66-54 0 0,5 38-156 0 0,-5-40 38 0 0,-1 1-1 0 0,1 0 1 0 0,1-1 0 0 0,-1 1 0 0 0,0-1-1 0 0,1 0 1 0 0,0 1 0 0 0,0-1-1 0 0,0 0 1 0 0,1 1 172 0 0,-3-4-105 0 0,0 0-1 0 0,1 1 0 0 0,-1-1 1 0 0,1 0-1 0 0,-1 0 1 0 0,0 1-1 0 0,1-1 0 0 0,-1 0 1 0 0,1 0-1 0 0,-1 0 1 0 0,0 0-1 0 0,1 0 1 0 0,-1 0-1 0 0,1 0 0 0 0,-1 0 1 0 0,1 0-1 0 0,-1 0 1 0 0,1 0-1 0 0,-1 0 1 0 0,0 0-1 0 0,1 0 0 0 0,-1 0 1 0 0,1 0-1 0 0,-1 0 1 0 0,1 0-1 0 0,-1-1 0 0 0,0 1 1 0 0,1 0-1 0 0,-1 0 1 0 0,0-1-1 0 0,1 1 1 0 0,-1 0-1 0 0,0 0 0 0 0,1-1 1 0 0,-1 1-1 0 0,0 0 1 0 0,1-1-1 0 0,-1 1 106 0 0,11-15-2525 0 0,-10 15 2492 0 0,8-17-2093 0 0</inkml:trace>
  <inkml:trace contextRef="#ctx0" brushRef="#br0" timeOffset="1037.014">781 671 17535 0 0,'0'0'803'0'0,"0"0"-18"0"0,17 5 1469 0 0,-12-5-1954 0 0,1 1 1 0 0,-1-1 0 0 0,1-1-1 0 0,-1 1 1 0 0,0-1 0 0 0,1 0-1 0 0,-1 0 1 0 0,0 0 0 0 0,0-1-1 0 0,0 1 1 0 0,0-1 0 0 0,0-1-1 0 0,0 1 1 0 0,0-1 0 0 0,-1 0-1 0 0,1 0 1 0 0,-1 0-1 0 0,1-1-300 0 0,8-7 83 0 0,-1 0-1 0 0,0-1 0 0 0,-1 0 0 0 0,0-1 0 0 0,2-3-82 0 0,-10 12 18 0 0,0-1 0 0 0,-1 1 0 0 0,1-1 0 0 0,-1 1 0 0 0,0-1 0 0 0,0 0 0 0 0,0 0 0 0 0,-1 0 0 0 0,1 0 0 0 0,-1 0 0 0 0,0-4-18 0 0,-1 8 2 0 0,0-1-1 0 0,0 0 1 0 0,0 0-1 0 0,0 0 0 0 0,0 0 1 0 0,-1 0-1 0 0,1 0 1 0 0,-1 0-1 0 0,1 0 1 0 0,-1 0-1 0 0,0 1 0 0 0,1-1 1 0 0,-1 0-1 0 0,0 0 1 0 0,0 1-1 0 0,0-1 1 0 0,-1 1-1 0 0,1-1 1 0 0,0 1-1 0 0,-1-1 0 0 0,1 1 1 0 0,-1 0-1 0 0,1 0 1 0 0,-1-1-1 0 0,1 1 1 0 0,-1 0-1 0 0,0 1 1 0 0,0-1-1 0 0,1 0 0 0 0,-1 0 1 0 0,-2 0-2 0 0,1 1-18 0 0,-1-1 0 0 0,1 0 0 0 0,-1 1 0 0 0,1 0 0 0 0,-1 0 0 0 0,1 0 0 0 0,-1 0 0 0 0,1 1 1 0 0,-1-1-1 0 0,1 1 0 0 0,-1 0 0 0 0,1 0 0 0 0,0 0 0 0 0,-1 0 0 0 0,1 1 0 0 0,0-1 0 0 0,0 1 0 0 0,-2 1 18 0 0,-2 2 20 0 0,0 0 0 0 0,0 0 0 0 0,0 1 0 0 0,1 0 0 0 0,-1 0 0 0 0,-3 6-20 0 0,4-5 119 0 0,1 0-1 0 0,0 1 0 0 0,0-1 1 0 0,0 1-1 0 0,1 0 0 0 0,1 0 1 0 0,-1 1-1 0 0,1-1 0 0 0,0 3-118 0 0,2-4 118 0 0,0-1 0 0 0,0 1 0 0 0,0-1 0 0 0,1 1 0 0 0,0 0 0 0 0,0-1 0 0 0,1 1 0 0 0,0 0-1 0 0,0-1 1 0 0,1 1 0 0 0,-1-1 0 0 0,3 6-118 0 0,0-4 49 0 0,0 0 0 0 0,0 0 0 0 0,0-1 0 0 0,1 0 0 0 0,0 0 0 0 0,0 0 0 0 0,1 0 1 0 0,0-1-1 0 0,0 0 0 0 0,0 0 0 0 0,1 0 0 0 0,0-1 0 0 0,0 0 0 0 0,0 0 0 0 0,1-1 0 0 0,0 0 0 0 0,0-1 0 0 0,0 1 0 0 0,0-1 0 0 0,0-1 0 0 0,1 0 0 0 0,-1 0 0 0 0,1 0 0 0 0,6-1-49 0 0,-1 1-590 0 0,-1-1 0 0 0,1-1 0 0 0,0 0 0 0 0,-1-1 0 0 0,4 0 590 0 0,10-3-10067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22.6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20359 0 0,'0'0'463'0'0,"0"0"61"0"0,0 0 29 0 0,0 0-57 0 0,0 6-210 0 0,3 224 3824 0 0,17 307-2161 0 0,-19-531-1939 0 0,0 25 71 0 0,1-1 0 0 0,1 0-1 0 0,2 0 1 0 0,1 0 0 0 0,3 5-81 0 0,-9-32 7 0 0,1-1-1 0 0,0 0 1 0 0,0 0 0 0 0,0 0 0 0 0,0 1 0 0 0,1-1-1 0 0,-1 0 1 0 0,0-1 0 0 0,1 1 0 0 0,-1 0 0 0 0,1 0-1 0 0,0-1 1 0 0,0 1 0 0 0,0-1 0 0 0,0 1-7 0 0,0-1-3 0 0,-1 0 1 0 0,1 0 0 0 0,0-1-1 0 0,0 1 1 0 0,-1-1-1 0 0,1 1 1 0 0,0-1-1 0 0,0 0 1 0 0,0 0 0 0 0,0 0-1 0 0,-1 0 1 0 0,1 0-1 0 0,0 0 1 0 0,0 0-1 0 0,0-1 1 0 0,-1 1-1 0 0,1-1 1 0 0,0 1 0 0 0,0-1-1 0 0,0 0 3 0 0,8-3-247 0 0,1-1 0 0 0,-1 0 0 0 0,0-1 0 0 0,-1 0 0 0 0,6-5 247 0 0,24-21-4689 0 0,-22 17-3914 0 0</inkml:trace>
  <inkml:trace contextRef="#ctx0" brushRef="#br0" timeOffset="519.475">474 728 16416 0 0,'0'0'751'0'0,"2"-6"273"0"0,1 2-205 0 0,-1 0 0 0 0,-1-1-1 0 0,1 1 1 0 0,0 0-1 0 0,0-4-818 0 0,2-3 866 0 0,2-5 203 0 0,-4 13-916 0 0,-1-1-1 0 0,1 1 1 0 0,-1-1 0 0 0,0 1 0 0 0,0-1 0 0 0,0 0 0 0 0,0 0 0 0 0,-1 1-1 0 0,1-1 1 0 0,-1 0 0 0 0,0 0 0 0 0,0 0 0 0 0,-1 0-153 0 0,1 0 22 0 0,-2-6 91 0 0,0 1-1 0 0,0 0 0 0 0,-1-1 0 0 0,0 1 1 0 0,-3-5-113 0 0,5 11 16 0 0,0 1 0 0 0,-1 0 0 0 0,1-1 0 0 0,-1 1 0 0 0,1 0 0 0 0,-1 0 0 0 0,0 0 0 0 0,0 0 0 0 0,0 1 0 0 0,0-1 0 0 0,0 0 0 0 0,0 1 1 0 0,-1-1-1 0 0,1 1 0 0 0,0 0 0 0 0,-1 0 0 0 0,1 0 0 0 0,-1 0 0 0 0,1 0 0 0 0,-1 1 0 0 0,0-1 0 0 0,1 1 0 0 0,-1-1-16 0 0,0 2 0 0 0,0-1 0 0 0,0 0 0 0 0,0 0 0 0 0,0 1 0 0 0,0 0 0 0 0,0 0 0 0 0,0 0 0 0 0,0 0 0 0 0,1 0 0 0 0,-1 0 0 0 0,0 1 0 0 0,1-1 0 0 0,-1 1 0 0 0,1 0 0 0 0,-1 0 0 0 0,1 0 0 0 0,0 0 0 0 0,0 0 0 0 0,-2 2 0 0 0,-3 4 0 0 0,0 1 0 0 0,0 0 0 0 0,1 0 0 0 0,-4 7 0 0 0,1 1 0 0 0,0 0 0 0 0,2 1 0 0 0,0 0 0 0 0,1 0 0 0 0,0 1 0 0 0,-1 10 0 0 0,6-20 0 0 0,-1 0 0 0 0,1-1 0 0 0,1 1 0 0 0,0 0 0 0 0,0 0 0 0 0,0 0 0 0 0,1 0 0 0 0,1 0 0 0 0,0 0 0 0 0,0 0 0 0 0,0-1 0 0 0,1 1 0 0 0,0-1 0 0 0,1 0 0 0 0,0 1 0 0 0,-2-6-1 0 0,-1-1 0 0 0,1 1 0 0 0,-1-1 0 0 0,1 0 0 0 0,0 1 0 0 0,0-1 0 0 0,0 0 0 0 0,0 0 0 0 0,0-1 0 0 0,0 1 0 0 0,0 0 0 0 0,1-1 0 0 0,-1 1 0 0 0,0-1 0 0 0,1 0 0 0 0,0 0 0 0 0,-1 0 0 0 0,1 0 0 0 0,0 0 0 0 0,0 0 1 0 0,0-1 15 0 0,0 0 1 0 0,0 0-1 0 0,1 0 1 0 0,-1-1-1 0 0,0 1 1 0 0,0-1-1 0 0,0 1 0 0 0,1-1 1 0 0,-1 0-1 0 0,0-1 1 0 0,0 1-1 0 0,-1 0 1 0 0,1-1-1 0 0,0 1 1 0 0,0-1-1 0 0,-1 0 1 0 0,2-1-16 0 0,8-7 105 0 0,0 0 0 0 0,-1-1 1 0 0,0 0-1 0 0,-1 0 0 0 0,0-1 0 0 0,-1-1 1 0 0,0 0-1 0 0,3-6-105 0 0,-7 10 12 0 0,0-1 0 0 0,-1 1 0 0 0,0-1 0 0 0,-1 0 0 0 0,0 0-1 0 0,0 0 1 0 0,-1 0 0 0 0,-1 0 0 0 0,0 0 0 0 0,0-1 0 0 0,-1 1 0 0 0,0-1 0 0 0,0-1-12 0 0,-1 10 37 0 0,1 0 0 0 0,0 0 0 0 0,-1 0-1 0 0,1 0 1 0 0,-1 0 0 0 0,0 0 0 0 0,0 0 0 0 0,0 0-1 0 0,0 0 1 0 0,-1-1-37 0 0,2 4 6 0 0,-1-1 0 0 0,1 1 0 0 0,-1-1 0 0 0,1 1 0 0 0,-1-1 0 0 0,1 1-1 0 0,-1-1 1 0 0,1 1 0 0 0,0-1 0 0 0,-1 1 0 0 0,1 0 0 0 0,0-1 0 0 0,-1 1 0 0 0,1 0 0 0 0,0-1 0 0 0,0 2-6 0 0,-1-1 1 0 0,-2 9 7 0 0,-1 1 1 0 0,2-1-1 0 0,0 1 0 0 0,0 0 1 0 0,1 0-1 0 0,0 0 0 0 0,1 11-8 0 0,-1 0 6 0 0,0 2-3 0 0,1 0-1 0 0,3 16-2 0 0,-2-28-4 0 0,1 0 0 0 0,0 0 0 0 0,1-1-1 0 0,1 1 1 0 0,0-1 0 0 0,2 4 4 0 0,-4-11-79 0 0,0 0 1 0 0,0 0-1 0 0,1 0 0 0 0,-1-1 1 0 0,1 1-1 0 0,0-1 0 0 0,0 1 0 0 0,1-1 1 0 0,-1 0-1 0 0,3 2 79 0 0,-3-3-527 0 0,0 0 0 0 0,0-1 0 0 0,-1 1 0 0 0,2-1 0 0 0,-1 0 0 0 0,0 1 0 0 0,0-1 0 0 0,0-1 0 0 0,2 1 527 0 0,6 0-8617 0 0</inkml:trace>
  <inkml:trace contextRef="#ctx0" brushRef="#br0" timeOffset="902.271">887 652 19783 0 0,'-16'-22'1595'0'0,"12"16"-1145"0"0,0-1 0 0 0,-1 1 1 0 0,0-1-1 0 0,-5-4-450 0 0,8 10 168 0 0,0 0 0 0 0,1-1 0 0 0,-1 1 0 0 0,0 0 0 0 0,0 0 0 0 0,0 0 0 0 0,0 0-1 0 0,0 0 1 0 0,0 0 0 0 0,0 1 0 0 0,0-1 0 0 0,0 0 0 0 0,0 1 0 0 0,0 0 0 0 0,0 0 0 0 0,0-1 0 0 0,0 1 0 0 0,-1 1 0 0 0,1-1 0 0 0,0 0-168 0 0,-4 1 85 0 0,1 1-1 0 0,0-1 1 0 0,-1 1 0 0 0,1 0-1 0 0,0 0 1 0 0,0 1 0 0 0,1 0-1 0 0,-1 0 1 0 0,0 0 0 0 0,1 0-1 0 0,0 1 1 0 0,0-1-1 0 0,-3 4-84 0 0,2-2 75 0 0,1 0-1 0 0,0 0 0 0 0,0 0 0 0 0,1 1 1 0 0,-1 0-1 0 0,1-1 0 0 0,0 1 0 0 0,1 0 1 0 0,-1 0-1 0 0,1 1 0 0 0,0 2-74 0 0,1-8 1 0 0,1 1 1 0 0,0-1-1 0 0,0 1 0 0 0,0-1 1 0 0,0 1-1 0 0,0-1 0 0 0,0 1 1 0 0,0-1-1 0 0,0 1 0 0 0,0-1 1 0 0,1 1-1 0 0,-1-1 0 0 0,1 0 0 0 0,-1 1 1 0 0,1-1-1 0 0,-1 1 0 0 0,1-1 1 0 0,0 0-1 0 0,0 0 0 0 0,-1 1 1 0 0,1-1-1 0 0,0 0 0 0 0,0 0 0 0 0,0 0 1 0 0,1 0-1 0 0,-1 0 0 0 0,0 0 1 0 0,0 0-1 0 0,0 0 0 0 0,1-1 1 0 0,-1 1-1 0 0,1 0 0 0 0,-1-1 1 0 0,0 1-1 0 0,1-1 0 0 0,0 1-1 0 0,8 1 14 0 0,0 0 0 0 0,0 0 0 0 0,0-1 0 0 0,1 0 0 0 0,3-1-14 0 0,10 2 11 0 0,-2 0 67 0 0,-1 2-1 0 0,1 0 0 0 0,-1 2 1 0 0,0 0-1 0 0,0 1-77 0 0,-13-4 36 0 0,0 1-1 0 0,-1-1 1 0 0,0 1-1 0 0,1 0 1 0 0,-2 1-1 0 0,1 0 1 0 0,0 0-1 0 0,-1 0 1 0 0,0 1-1 0 0,0 0 1 0 0,-1 0-1 0 0,0 0 1 0 0,0 1-1 0 0,4 7-35 0 0,-8-13 46 0 0,1 1 0 0 0,-1 0 0 0 0,-1 0 0 0 0,1 0-1 0 0,0 0 1 0 0,0 0 0 0 0,-1 0 0 0 0,1 0 0 0 0,-1 0 0 0 0,1 0-1 0 0,-1 0 1 0 0,0 0 0 0 0,0 0 0 0 0,0 0 0 0 0,0 0 0 0 0,0 0 0 0 0,-1 1-1 0 0,1-1 1 0 0,-1 0 0 0 0,1 0 0 0 0,-1 0 0 0 0,0 0 0 0 0,1-1 0 0 0,-1 1-1 0 0,0 0-45 0 0,-2 1 53 0 0,1 0 0 0 0,-1 0 0 0 0,0-1-1 0 0,0 1 1 0 0,0-1 0 0 0,0 1 0 0 0,0-1-1 0 0,0 0 1 0 0,-1-1 0 0 0,1 1 0 0 0,-1 0-1 0 0,1-1 1 0 0,-2 1-53 0 0,-6 1 113 0 0,0 0 0 0 0,0-1 0 0 0,1 0 0 0 0,-1 0 0 0 0,-1-1 0 0 0,1-1 0 0 0,0 0 0 0 0,-5-1-113 0 0,-1 0-12 0 0,1-2 0 0 0,0 0 0 0 0,0 0 0 0 0,0-2 0 0 0,-7-2 12 0 0,19 5-77 0 0,-1 0-1 0 0,1 0 1 0 0,-1 0-1 0 0,1-1 1 0 0,0 0-1 0 0,0 0 1 0 0,0 0-1 0 0,0 0 1 0 0,1-1-1 0 0,-3-2 78 0 0,4 4-216 0 0,0 0-1 0 0,1 0 0 0 0,-1 0 1 0 0,1 0-1 0 0,0-1 0 0 0,0 1 1 0 0,0 0-1 0 0,0-1 0 0 0,0 1 1 0 0,0-1-1 0 0,1 1 0 0 0,-1-1 0 0 0,1 1 1 0 0,0-1-1 0 0,0 1 0 0 0,0-1 1 0 0,0 0-1 0 0,0 1 0 0 0,0-1 1 0 0,1 1-1 0 0,0-3 217 0 0,4-12-1619 0 0</inkml:trace>
  <inkml:trace contextRef="#ctx0" brushRef="#br0" timeOffset="1258.362">1217 59 24479 0 0,'0'0'562'0'0,"-8"10"1330"0"0,6-4-1807 0 0,-1-1 0 0 0,1 1 1 0 0,1-1-1 0 0,-1 1 1 0 0,1 0-1 0 0,0-1 1 0 0,1 1-1 0 0,-1 0 1 0 0,1 0-1 0 0,0 0 1 0 0,1 5-86 0 0,2 11 681 0 0,1 1 1 0 0,3 10-682 0 0,0-3 290 0 0,13 75 710 0 0,-4 8-1000 0 0,-11-58 132 0 0,-3-1 1 0 0,-1 1-1 0 0,-3 1-132 0 0,2-52-14 0 0,-10 178 362 0 0,10-136-781 0 0,7-57-1963 0 0,-4 1 591 0 0,2-5-363 0 0</inkml:trace>
  <inkml:trace contextRef="#ctx0" brushRef="#br0" timeOffset="1598.94">1126 498 14280 0 0,'-7'-4'1606'0'0,"-3"-5"-1466"0"0,6 4 7629 0 0,3 4-5173 0 0,1 1-1172 0 0,0 0-1324 0 0,0 0 0 0 0,0-1 0 0 0,1 1 0 0 0,-1 0 0 0 0,0 0 0 0 0,0-1 0 0 0,0 1 0 0 0,0 0 0 0 0,0-1 0 0 0,0 1 0 0 0,1 0 0 0 0,-1 0 0 0 0,0 0 0 0 0,0-1 0 0 0,0 1 0 0 0,0 0 0 0 0,1 0 0 0 0,-1 0 0 0 0,0-1 0 0 0,0 1 0 0 0,1 0 0 0 0,-1 0 0 0 0,0 0 0 0 0,0 0 0 0 0,1 0 0 0 0,-1 0 0 0 0,0 0 0 0 0,0-1-100 0 0,16-1 180 0 0,1-1-1 0 0,-1 2 0 0 0,16 0-179 0 0,6-1 126 0 0,21-5-1922 0 0,-1-3 0 0 0,0-2 1796 0 0,45-8-5530 0 0,-65 14-3995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08:51.2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300 775 11056 0 0,'0'0'505'0'0,"1"-5"170"0"0,-2 1-453 0 0,2-6 5329 0 0,0 4-2721 0 0,-1 0-1391 0 0,0-2-712 0 0,0-19 2058 0 0,-3 6-1608 0 0,4 18-1066 0 0,-1 1 0 0 0,0 0-1 0 0,-1 0 1 0 0,1-1-1 0 0,0 1 1 0 0,-1 0 0 0 0,1 0-1 0 0,-1 0 1 0 0,0 0 0 0 0,0-1-111 0 0,0 0 26 0 0,0 0 0 0 0,-1 1 0 0 0,0-1 0 0 0,1 1 1 0 0,-1-1-1 0 0,0 1 0 0 0,0 0 0 0 0,-1-1 0 0 0,1 1 0 0 0,0 0 0 0 0,-1 1 1 0 0,1-1-1 0 0,-1 0 0 0 0,1 1 0 0 0,-1-1 0 0 0,0 1 0 0 0,0 0 0 0 0,0 0 1 0 0,0 0-1 0 0,0 0 0 0 0,0 0 0 0 0,0 1-26 0 0,0 0 0 0 0,1 0-1 0 0,-1 0 1 0 0,0 0-1 0 0,0 0 1 0 0,1 1-1 0 0,-1-1 1 0 0,1 1-1 0 0,-1 0 1 0 0,0 0 0 0 0,1 0-1 0 0,-1 0 1 0 0,1 0-1 0 0,0 0 1 0 0,-1 1-1 0 0,1-1 1 0 0,0 1-1 0 0,0-1 1 0 0,0 1-1 0 0,0 0 1 0 0,0 0 0 0 0,0 0-1 0 0,1 0 1 0 0,-1 0-1 0 0,1 1 1 0 0,-1-1 0 0 0,-1 5-7 0 0,0 0 0 0 0,0 0 0 0 0,0 0 1 0 0,1 0-1 0 0,0 0 0 0 0,0 0 0 0 0,1 1 0 0 0,0-1 1 0 0,1 0-1 0 0,-1 1 0 0 0,1-1 0 0 0,1 1 0 0 0,-1-1 1 0 0,1 1-1 0 0,1-1 0 0 0,-1 0 0 0 0,1 0 1 0 0,0 1-1 0 0,1-1 0 0 0,0-1 0 0 0,1 3 7 0 0,-3-8 4 0 0,-1 0 1 0 0,1 0-1 0 0,0 0 0 0 0,-1 0 0 0 0,1 0 1 0 0,0 0-1 0 0,0-1 0 0 0,-1 1 1 0 0,1 0-1 0 0,0 0 0 0 0,0-1 0 0 0,0 1 1 0 0,0-1-1 0 0,0 1 0 0 0,0-1 0 0 0,0 1 1 0 0,0-1-1 0 0,0 0 0 0 0,0 0 1 0 0,0 1-1 0 0,0-1 0 0 0,0 0 0 0 0,1 0 1 0 0,-1 0-1 0 0,0 0 0 0 0,0 0 0 0 0,0 0 1 0 0,0 0-1 0 0,0-1 0 0 0,1 1-4 0 0,1-1 20 0 0,0 0 0 0 0,0 0 0 0 0,0 0 0 0 0,0 0 0 0 0,-1 0 0 0 0,1-1 0 0 0,0 0 0 0 0,-1 1 0 0 0,1-1 0 0 0,0-1-20 0 0,1-1 21 0 0,0-1 0 0 0,0 1 0 0 0,0-1-1 0 0,-1 0 1 0 0,0 0 0 0 0,0 0 0 0 0,0 0 0 0 0,0-1-1 0 0,-1 1 1 0 0,0-1 0 0 0,0 1 0 0 0,-1-1 0 0 0,0 0-1 0 0,0 0 1 0 0,0-1-21 0 0,-1 3-11 0 0,1 12-29 0 0,0-1 0 0 0,0 1 0 0 0,1-1-1 0 0,0 0 1 0 0,0 1 0 0 0,1 0 40 0 0,8 28-132 0 0,-10-31 133 0 0,1 0 0 0 0,-1 0-1 0 0,1 0 1 0 0,1 0 0 0 0,-1-1-1 0 0,1 1 1 0 0,-1-1 0 0 0,1 1 0 0 0,1-1-1 0 0,-1 0 1 0 0,0 0 0 0 0,1-1-1 0 0,0 1 1 0 0,0-1 0 0 0,4 3-1 0 0,-7-5 5 0 0,0-1-1 0 0,-1 0 1 0 0,1 0 0 0 0,0 0 0 0 0,0 0 0 0 0,0 0 0 0 0,-1 0 0 0 0,1 0-1 0 0,0 0 1 0 0,0 0 0 0 0,-1 0 0 0 0,1-1 0 0 0,0 1 0 0 0,0 0-1 0 0,-1 0 1 0 0,1-1 0 0 0,0 1 0 0 0,-1-1 0 0 0,1 1 0 0 0,0 0-1 0 0,-1-1 1 0 0,1 1 0 0 0,-1-1 0 0 0,1 0 0 0 0,0 1 0 0 0,-1-1-1 0 0,0 1 1 0 0,1-1 0 0 0,-1 0 0 0 0,1 0-5 0 0,13-21 188 0 0,-9 9-168 0 0,0-1 0 0 0,-1 1 0 0 0,-1-1 0 0 0,0 0 0 0 0,-1-1 0 0 0,-1 1 0 0 0,0 0 0 0 0,-1-12-20 0 0,0 24 0 0 0,0 1 0 0 0,0 1 0 0 0,-1-1 0 0 0,1 0 0 0 0,0 0 0 0 0,1 0 0 0 0,-1 0 0 0 0,0 1 0 0 0,0-1 0 0 0,0 0 0 0 0,0 0 0 0 0,1 0 0 0 0,-1 0 0 0 0,0 1 0 0 0,1-1 0 0 0,-1 0 0 0 0,0 0 0 0 0,1 1 0 0 0,-1-1 0 0 0,1 0 0 0 0,-1 1 0 0 0,1-1 0 0 0,0 1-5 0 0,0 0 1 0 0,0-1-1 0 0,-1 1 0 0 0,1 1 1 0 0,0-1-1 0 0,0 0 0 0 0,0 0 1 0 0,-1 0-1 0 0,1 0 0 0 0,0 0 0 0 0,0 1 1 0 0,-1-1-1 0 0,1 0 0 0 0,0 1 1 0 0,-1-1-1 0 0,1 0 0 0 0,0 1 1 0 0,-1-1-1 0 0,1 1 0 0 0,0 0 5 0 0,-1-1-11 0 0,3 2 6 0 0,0 0 0 0 0,-1 0 0 0 0,1 0 1 0 0,-1 1-1 0 0,0-1 0 0 0,0 1 0 0 0,0-1 1 0 0,0 1-1 0 0,0 0 0 0 0,-1-1 0 0 0,1 1 0 0 0,-1 0 1 0 0,1 0-1 0 0,-1 3 5 0 0,3 4-19 0 0,-2 2 1 0 0,0-1-1 0 0,1 7 19 0 0,5 26-20 0 0,-6-34 85 0 0,0-2 123 0 0,-2-8-182 0 0,0 0 1 0 0,1 0-1 0 0,-1 0 1 0 0,0-1 0 0 0,0 1-1 0 0,1 0 1 0 0,-1 0 0 0 0,0 0-1 0 0,0 0 1 0 0,1-1-1 0 0,-1 1 1 0 0,0 0 0 0 0,0 0-1 0 0,1-1 1 0 0,-1 1-1 0 0,0 0 1 0 0,0 0 0 0 0,0-1-1 0 0,0 1 1 0 0,1 0-1 0 0,-1 0 1 0 0,0-1 0 0 0,0 1-1 0 0,0 0 1 0 0,0-1-1 0 0,0 1 1 0 0,0 0 0 0 0,0-1-1 0 0,0 1 1 0 0,0 0-7 0 0,5-16 243 0 0,0 1 0 0 0,-1-1 0 0 0,0-2-243 0 0,-1 4 52 0 0,0-3-70 0 0,2 0-1 0 0,0 0 1 0 0,0 0 0 0 0,8-14 18 0 0,-13 31-3 0 0,0 0 1 0 0,1-1-1 0 0,-1 1 1 0 0,0 0-1 0 0,0 0 1 0 0,0-1-1 0 0,1 1 1 0 0,-1 0-1 0 0,0-1 1 0 0,1 1-1 0 0,-1 0 1 0 0,0 0-1 0 0,0 0 1 0 0,1-1-1 0 0,-1 1 1 0 0,0 0-1 0 0,1 0 1 0 0,-1 0-1 0 0,0 0 1 0 0,1 0-1 0 0,-1 0 0 0 0,1 0 1 0 0,-1 0-1 0 0,0 0 1 0 0,1 0-1 0 0,-1 0 1 0 0,0 0-1 0 0,1 0 1 0 0,-1 0-1 0 0,0 0 1 0 0,1 0-1 0 0,-1 0 1 0 0,0 0-1 0 0,1 0 3 0 0,9 5-29 0 0,-9-4 5 0 0,2 1 16 0 0,0 0-1 0 0,0 1 1 0 0,0-1-1 0 0,0 1 1 0 0,0 0-1 0 0,-1 0 1 0 0,1 0-1 0 0,-1 0 1 0 0,0 0-1 0 0,0 0 1 0 0,0 1-1 0 0,0-1 0 0 0,-1 1 1 0 0,1-1 8 0 0,3 12 27 0 0,0 0 0 0 0,2 14-27 0 0,-1-6 212 0 0,-2-2-609 0 0,3 10-461 0 0,-7-29-96 0 0,1-1 0 0 0,-1 0 0 0 0,1 1 0 0 0,0-1 0 0 0,0 1 0 0 0,0-1 0 0 0,0 0 0 0 0,0 0 0 0 0,0 0 0 0 0,1 1 954 0 0,-2-1-8355 0 0</inkml:trace>
  <inkml:trace contextRef="#ctx0" brushRef="#br0" timeOffset="518.436">797 788 16208 0 0,'0'0'743'0'0,"0"0"-17"0"0,6-14-328 0 0,-4 10 9 0 0,-1-1-1 0 0,0 0 1 0 0,0 0-1 0 0,0 0 1 0 0,-1 0-1 0 0,0 0 1 0 0,0 0-1 0 0,0 0 1 0 0,0 0-1 0 0,-1 1 1 0 0,0-1-1 0 0,0 0 1 0 0,0 0-1 0 0,-1 0 1 0 0,0 1-1 0 0,0-1 1 0 0,0 1-1 0 0,-3-5-406 0 0,4 7 39 0 0,0-1 0 0 0,0 1 0 0 0,-1 0 0 0 0,0 0 0 0 0,1-1 0 0 0,-1 1 0 0 0,0 0 1 0 0,0 1-1 0 0,0-1 0 0 0,0 0 0 0 0,0 0 0 0 0,-1 1 0 0 0,1 0 0 0 0,0-1 0 0 0,-1 1 0 0 0,1 0 0 0 0,-1 0 0 0 0,1 0 0 0 0,-1 0 0 0 0,0 1 0 0 0,1-1 0 0 0,-1 1 0 0 0,0 0 1 0 0,1-1-1 0 0,-1 1 0 0 0,0 0 0 0 0,0 1 0 0 0,1-1 0 0 0,-1 0 0 0 0,0 1 0 0 0,1-1 0 0 0,-1 1 0 0 0,1 0 0 0 0,-1 0 0 0 0,0 0-39 0 0,-1 2 0 0 0,0-1-1 0 0,0 1 0 0 0,0 0 1 0 0,1 0-1 0 0,-1 0 0 0 0,0 0 1 0 0,1 1-1 0 0,0 0 0 0 0,0-1 1 0 0,0 1-1 0 0,1 0 0 0 0,-1 0 1 0 0,1 1-1 0 0,0-1 0 0 0,0 0 1 0 0,0 1-1 0 0,1 0 0 0 0,-1-1 1 0 0,1 1-1 0 0,0 0 0 0 0,1-1 1 0 0,-1 1-1 0 0,1 0 0 0 0,0 3 1 0 0,-1-3 1 0 0,1 1-1 0 0,1-1 0 0 0,-1 1 1 0 0,1-1-1 0 0,0 0 0 0 0,0 1 1 0 0,0-1-1 0 0,1 0 1 0 0,-1 0-1 0 0,1 0 0 0 0,1 0 1 0 0,-1 0-1 0 0,1-1 0 0 0,0 1 1 0 0,0-1-1 0 0,0 1 0 0 0,0-1 1 0 0,1 0-1 0 0,0 0 0 0 0,0-1 1 0 0,0 1-1 0 0,1 0 0 0 0,-3-3 17 0 0,0 0 0 0 0,0 0 0 0 0,0 0 0 0 0,0 0-1 0 0,0 0 1 0 0,0 0 0 0 0,0-1 0 0 0,1 1 0 0 0,-1 0 0 0 0,0-1 0 0 0,1 0-1 0 0,-1 0 1 0 0,0 0 0 0 0,0 0 0 0 0,1 0 0 0 0,-1 0 0 0 0,0-1 0 0 0,1 1-1 0 0,-1-1 1 0 0,0 1 0 0 0,0-1 0 0 0,1 0 0 0 0,-1 0 0 0 0,0 0 0 0 0,0 0-1 0 0,1-1-16 0 0,1-1 19 0 0,-1 0-1 0 0,1 1 1 0 0,-1-1-1 0 0,0-1 0 0 0,-1 1 1 0 0,1 0-1 0 0,0-1 1 0 0,-1 0-1 0 0,0 1 1 0 0,0-1-1 0 0,0 0 0 0 0,0 0 1 0 0,0 0-1 0 0,-1 0-18 0 0,4-12 152 0 0,-1 0 0 0 0,-1 0 0 0 0,0 0 0 0 0,-1 0 0 0 0,-1-3-152 0 0,1-89 0 0 0,-7-40 0 0 0,3 116 0 0 0,1 12 5 0 0,1 2 29 0 0,-1 1 1 0 0,-1-1-1 0 0,-3-10-34 0 0,4 82 172 0 0,8 45-46 0 0,9 154 444 0 0,-16-194-540 0 0,-1-40-532 0 0,1 0-1 0 0,1 0 1 0 0,0 0-1 0 0,2 0 1 0 0,3 15 502 0 0,0-20-9590 0 0</inkml:trace>
  <inkml:trace contextRef="#ctx0" brushRef="#br0" timeOffset="25032.38">295 4 10136 0 0,'-4'-1'80'0'0,"1"0"0"0"0,-1 0 0 0 0,0 1 1 0 0,0-1-1 0 0,1 1 0 0 0,-1 0 0 0 0,0 0 1 0 0,0 1-1 0 0,1-1 0 0 0,-1 1 0 0 0,0 0 1 0 0,1 0-1 0 0,-1 0 0 0 0,0 0 0 0 0,1 1 0 0 0,-1-1 1 0 0,1 1-1 0 0,0 0 0 0 0,0 0 0 0 0,-1 0 1 0 0,1 0-1 0 0,1 1 0 0 0,-3 1-80 0 0,-7 8 753 0 0,0 1 0 0 0,2-1 0 0 0,-1 2 0 0 0,-6 11-753 0 0,10-14 561 0 0,-10 16 106 0 0,0 1-1 0 0,2 1 1 0 0,2 0-1 0 0,0 1 1 0 0,2 1-1 0 0,-6 25-666 0 0,6-7 647 0 0,1 1 0 0 0,3 0 0 0 0,-1 50-647 0 0,8-53 308 0 0,1-1 0 0 0,3 0 0 0 0,1 0 0 0 0,5 10-308 0 0,-4-28 200 0 0,2 0-1 0 0,0 0 1 0 0,2 0 0 0 0,1-1 0 0 0,1-1-1 0 0,2 0 1 0 0,0 0 0 0 0,17 20-200 0 0,-15-23-166 0 0,2-2 0 0 0,1 0 0 0 0,0-1 0 0 0,5 2 166 0 0,-5-6-1592 0 0,0-1 0 0 0,1-1 1 0 0,0-1-1 0 0,20 9 1592 0 0,10 1-7429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6:42.3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908 177 14280 0 0,'-1'-3'276'0'0,"1"1"0"0"0,0-1-1 0 0,-1 0 1 0 0,0 1 0 0 0,1-1 0 0 0,-1 1 0 0 0,0-1 0 0 0,-1 1 0 0 0,1-1 0 0 0,0 1 0 0 0,-1 0 0 0 0,1 0 0 0 0,-1-1 0 0 0,1 1 0 0 0,-3-1-276 0 0,-4-5 1698 0 0,0 0-1 0 0,-1 1 1 0 0,-1-1-1698 0 0,1 1 89 0 0,5 3 51 0 0,0 1 1 0 0,-1 0-1 0 0,1 0 1 0 0,-1 1-1 0 0,0-1 1 0 0,0 1-1 0 0,0 0 1 0 0,0 0 0 0 0,0 1-1 0 0,-4-1-140 0 0,6 1 99 0 0,1 1 1 0 0,-1 0-1 0 0,1 0 0 0 0,-1 0 0 0 0,1 0 0 0 0,-1 0 1 0 0,1 1-1 0 0,-1-1 0 0 0,1 1 0 0 0,-1 0 0 0 0,1-1 1 0 0,-1 1-1 0 0,1 0 0 0 0,0 1 0 0 0,0-1 0 0 0,-1 0 1 0 0,1 0-1 0 0,0 1 0 0 0,0 0 0 0 0,0-1 1 0 0,1 1-1 0 0,-1 0 0 0 0,0 0 0 0 0,0 0-99 0 0,-6 10 180 0 0,0 0 0 0 0,1 0 0 0 0,0 0-1 0 0,0 1 1 0 0,2 0 0 0 0,-1 0 0 0 0,2 1-1 0 0,-2 7-179 0 0,-1 6 130 0 0,2 1 0 0 0,1 0 0 0 0,0 24-130 0 0,4-44-1 0 0,-1-1-1 0 0,2 0 1 0 0,-1 0 0 0 0,1 1-1 0 0,0-1 1 0 0,1 0 0 0 0,0 0-1 0 0,0 0 1 0 0,0 0 0 0 0,1 0-1 0 0,0-1 1 0 0,1 2 1 0 0,-2-5 16 0 0,-1 0 1 0 0,1-1 0 0 0,1 1-1 0 0,-1-1 1 0 0,0 1-1 0 0,0-1 1 0 0,1 0 0 0 0,0 1-1 0 0,-1-2 1 0 0,1 1-1 0 0,0 0 1 0 0,0 0 0 0 0,0-1-1 0 0,0 1 1 0 0,0-1-1 0 0,0 0 1 0 0,0 0 0 0 0,1 0-1 0 0,-1-1 1 0 0,0 1-1 0 0,1-1 1 0 0,-1 0 0 0 0,0 1-1 0 0,1-2 1 0 0,-1 1 0 0 0,0 0-1 0 0,1-1-16 0 0,7-1 62 0 0,-1 0 1 0 0,1-1-1 0 0,-1 0 1 0 0,1-1-1 0 0,-1 0 0 0 0,-1-1 1 0 0,3-1-63 0 0,21-13-913 0 0,11-9 913 0 0,-43 27-45 0 0,25-21-1906 0 0,-18 14-1103 0 0,-1-1-3342 0 0,-3 2-1265 0 0</inkml:trace>
  <inkml:trace contextRef="#ctx0" brushRef="#br0" timeOffset="599.461">1017 103 20815 0 0,'0'0'472'0'0,"0"0"68"0"0,0 0 34 0 0,0 0-69 0 0,6 11-244 0 0,-3 2 229 0 0,0-1 0 0 0,-1 1 0 0 0,0 0 0 0 0,-1 0 0 0 0,0 6-490 0 0,2 13 846 0 0,3 40 504 0 0,-5-39-875 0 0,3 1 1 0 0,0-1 0 0 0,3 0-1 0 0,1 2-475 0 0,-5-28 534 0 0,-1-7-159 0 0,0-13 26 0 0,-1-22-119 0 0,-14-64-121 0 0,5 42-322 0 0,6 46 114 0 0,-1-10-83 0 0,1 0 0 0 0,1-11 130 0 0,1 26-24 0 0,0 1 0 0 0,1-1-1 0 0,0 1 1 0 0,0 0 0 0 0,0-1 0 0 0,0 1 0 0 0,1 0 0 0 0,0 0 0 0 0,0 0 0 0 0,0 0 0 0 0,1 0 0 0 0,0-1 24 0 0,-2 5-5 0 0,1-1-1 0 0,-1 1 0 0 0,1 0 1 0 0,-1-1-1 0 0,1 1 1 0 0,0 0-1 0 0,-1 0 1 0 0,1 0-1 0 0,0 0 1 0 0,0 0-1 0 0,0 0 1 0 0,0 1-1 0 0,0-1 1 0 0,0 1-1 0 0,0-1 1 0 0,0 1-1 0 0,0 0 0 0 0,0 0 1 0 0,0 0-1 0 0,0 0 1 0 0,0 0-1 0 0,1 0 6 0 0,2 1-5 0 0,1-1-1 0 0,0 1 1 0 0,-1 0-1 0 0,1 1 1 0 0,-1 0 0 0 0,0-1-1 0 0,4 3 6 0 0,11 7 26 0 0,-1 1 1 0 0,0 1-1 0 0,-1 1 0 0 0,11 11-26 0 0,-10-9 125 0 0,0-1 0 0 0,1 0 0 0 0,19 10-125 0 0,-34-23 22 0 0,0 0-1 0 0,-1-1 0 0 0,1 1 1 0 0,0-1-1 0 0,0 0 1 0 0,0 0-1 0 0,0-1 1 0 0,0 1-1 0 0,0-1 1 0 0,0 0-1 0 0,1-1 1 0 0,-1 1-1 0 0,0-1 1 0 0,0 0-1 0 0,0 0 1 0 0,-1 0-1 0 0,1-1 1 0 0,0 0-1 0 0,0 0 1 0 0,-1 0-1 0 0,2-1-21 0 0,4-3-18 0 0,0 0 1 0 0,-1 0-1 0 0,1-1 0 0 0,-1 0 1 0 0,-1-1-1 0 0,1 0 0 0 0,-1 0 0 0 0,6-9 18 0 0,-10 12-34 0 0,0 0-1 0 0,-1 0 0 0 0,0 0 1 0 0,0 0-1 0 0,0-1 0 0 0,0 1 1 0 0,-1-1-1 0 0,0 0 0 0 0,0 0 1 0 0,-1 1-1 0 0,1-1 0 0 0,-2 0 1 0 0,1-1-1 0 0,0 1 0 0 0,-1 0 1 0 0,0 0-1 0 0,-1 0 0 0 0,1 0 1 0 0,-1 0-1 0 0,-1-4 35 0 0,1 8-6 0 0,1 0-1 0 0,-1 0 1 0 0,1 0 0 0 0,-1 1-1 0 0,0-1 1 0 0,0 0 0 0 0,0 1-1 0 0,0-1 1 0 0,0 1-1 0 0,0-1 1 0 0,0 1 0 0 0,-1 0-1 0 0,1-1 1 0 0,0 1 0 0 0,-1 0-1 0 0,1 0 1 0 0,-1 0 0 0 0,0 0-1 0 0,1 0 1 0 0,-1 0 0 0 0,-1 0 6 0 0,0 0-18 0 0,0 0 0 0 0,0 1 1 0 0,0 0-1 0 0,0-1 1 0 0,0 1-1 0 0,0 0 1 0 0,0 1-1 0 0,0-1 1 0 0,0 0-1 0 0,0 1 1 0 0,1 0-1 0 0,-4 0 18 0 0,-3 2-35 0 0,1 1 0 0 0,0 0 0 0 0,0 0 0 0 0,0 0 0 0 0,0 1 0 0 0,1 0 0 0 0,-1 1 0 0 0,-3 3 35 0 0,1 2 41 0 0,0 0 0 0 0,0 1-1 0 0,1 0 1 0 0,1 1 0 0 0,0-1-1 0 0,1 2 1 0 0,0-1 0 0 0,1 1 0 0 0,1 0-1 0 0,0 0 1 0 0,-2 9-41 0 0,4-11 32 0 0,1 1 0 0 0,0-1 0 0 0,0 0 0 0 0,1 0 0 0 0,1 1 0 0 0,0-1 0 0 0,1 1 0 0 0,0-1 0 0 0,1 0 0 0 0,0 0 0 0 0,1 1 0 0 0,0-1 0 0 0,1-1 0 0 0,2 4-32 0 0,-4-10-109 0 0,1 0-1 0 0,0 0 1 0 0,0-1 0 0 0,0 1-1 0 0,0-1 1 0 0,0 0 0 0 0,1 0 0 0 0,0 0-1 0 0,0-1 1 0 0,0 1 0 0 0,0-1-1 0 0,1 0 1 0 0,-1 0 0 0 0,1 0-1 0 0,0-1 1 0 0,0 1 0 0 0,0-1-1 0 0,0-1 1 0 0,0 1 0 0 0,0-1-1 0 0,0 0 1 0 0,1 0 0 0 0,-1 0-1 0 0,1 0 1 0 0,-1-1 0 0 0,2 0 109 0 0,6-1-393 0 0,0 0 1 0 0,1-1 0 0 0,-1 0-1 0 0,0-1 1 0 0,0 0-1 0 0,-1-1 1 0 0,1 0-1 0 0,-1-1 1 0 0,0-1 0 0 0,2-1 392 0 0,5-2-2178 0 0</inkml:trace>
  <inkml:trace contextRef="#ctx0" brushRef="#br0" timeOffset="992.859">1821 300 6448 0 0,'2'-2'264'0'0,"0"1"-1"0"0,0-1 1 0 0,0 0 0 0 0,0 0 0 0 0,0 0 0 0 0,-1 0-1 0 0,1 0 1 0 0,-1 0 0 0 0,0 0 0 0 0,1-1 0 0 0,-1 1-264 0 0,12-28 8431 0 0,-12 25-6893 0 0,2-3-823 0 0,0 0-1 0 0,-1 0 0 0 0,-1-1 1 0 0,1 1-1 0 0,-1 0 0 0 0,-1-1 1 0 0,1 1-1 0 0,-1-1 0 0 0,-1-4-714 0 0,0 8 137 0 0,0 0-1 0 0,0-1 1 0 0,0 1-1 0 0,0 0 1 0 0,-1 0 0 0 0,0 0-1 0 0,0 0 1 0 0,0 0-1 0 0,-1 1 1 0 0,1-1-1 0 0,-1 1 1 0 0,0-1-1 0 0,-1 1 1 0 0,1 0-1 0 0,-3-2-136 0 0,4 4 26 0 0,0 1 0 0 0,0 0-1 0 0,0 0 1 0 0,0 0 0 0 0,0 0-1 0 0,0 0 1 0 0,0 0 0 0 0,0 1-1 0 0,0-1 1 0 0,0 1-1 0 0,-1-1 1 0 0,1 1 0 0 0,0 0-1 0 0,0 0 1 0 0,0 0 0 0 0,-1 0-1 0 0,1 0 1 0 0,0 1-1 0 0,0-1 1 0 0,-1 1 0 0 0,1-1-1 0 0,0 1 1 0 0,0 0 0 0 0,0 0-1 0 0,0 0 1 0 0,0 0-1 0 0,0 0 1 0 0,-2 1-26 0 0,-2 2 16 0 0,0 0 0 0 0,0 1 0 0 0,0 0 1 0 0,0 0-1 0 0,1 0 0 0 0,0 0 0 0 0,0 1 0 0 0,0 0-16 0 0,-7 12 27 0 0,1 0 0 0 0,1 0 0 0 0,1 1 0 0 0,0 0 0 0 0,2 1 1 0 0,0 0-1 0 0,1 0 0 0 0,1 0 0 0 0,1 1 0 0 0,1 1-27 0 0,2-15 17 0 0,0 1 0 0 0,1 0 0 0 0,0 0 0 0 0,1 0 0 0 0,0-1 0 0 0,0 1 0 0 0,0 0 0 0 0,2 3-17 0 0,-2-9 10 0 0,-1 0-1 0 0,1 0 0 0 0,0 0 1 0 0,0 0-1 0 0,0 1 1 0 0,0-1-1 0 0,1-1 1 0 0,-1 1-1 0 0,1 0 0 0 0,-1 0 1 0 0,1 0-1 0 0,-1-1 1 0 0,2 2-10 0 0,-1-3 9 0 0,-1 1 1 0 0,0 0 0 0 0,1 0-1 0 0,-1-1 1 0 0,1 1 0 0 0,-1-1 0 0 0,1 0-1 0 0,0 1 1 0 0,-1-1 0 0 0,1 0-1 0 0,-1 0 1 0 0,1 0 0 0 0,-1 0-1 0 0,1 0 1 0 0,0 0 0 0 0,-1 0 0 0 0,1-1-1 0 0,-1 1 1 0 0,1 0 0 0 0,-1-1-1 0 0,2 0-9 0 0,5-2 59 0 0,0-1-1 0 0,0 0 1 0 0,0 0-1 0 0,-1-1 1 0 0,0 0-1 0 0,0-1 1 0 0,0 1-1 0 0,2-4-58 0 0,7-6 142 0 0,-1-2-1 0 0,10-13-141 0 0,-18 21 17 0 0,-1 0 0 0 0,0-1 0 0 0,-1 0 0 0 0,0 0 0 0 0,0 0-1 0 0,-1-1 1 0 0,-1 0 0 0 0,0 1 0 0 0,2-9-17 0 0,-7 0 53 0 0,2 18-51 0 0,0 1-1 0 0,0 0 0 0 0,0 0 1 0 0,0 0-1 0 0,0 0 0 0 0,0-1 0 0 0,0 1 1 0 0,0 0-1 0 0,0 0 0 0 0,0 0 1 0 0,0-1-1 0 0,0 1 0 0 0,0 0 1 0 0,0 0-1 0 0,0 0 0 0 0,0 0 0 0 0,0 0 1 0 0,-1-1-1 0 0,1 1 0 0 0,0 0 1 0 0,0 0-1 0 0,0 0 0 0 0,0 0 0 0 0,0 0 1 0 0,0 0-1 0 0,-1-1 0 0 0,1 1 1 0 0,0 0-1 0 0,0 0 0 0 0,0 0 0 0 0,0 0 1 0 0,-1 0-1 0 0,1 0 0 0 0,0 0 1 0 0,0 0-1 0 0,0 0 0 0 0,0 0 1 0 0,-1 0-1 0 0,1 0 0 0 0,0 0 0 0 0,0 0 1 0 0,0 0-1 0 0,-1 0 0 0 0,1 0 1 0 0,0 0-1 0 0,0 0 0 0 0,0 0 0 0 0,0 0 1 0 0,-1 0-1 0 0,1 0-1 0 0,-6 6 10 0 0,5-6-10 0 0,-3 4-7 0 0,1 0 0 0 0,0 0-1 0 0,0 1 1 0 0,0-1 0 0 0,0 1 0 0 0,1 0-1 0 0,0-1 1 0 0,0 1 0 0 0,0 0 0 0 0,1 0-1 0 0,-1 0 1 0 0,1 0 0 0 0,0 1 0 0 0,1-1-1 0 0,-1 0 1 0 0,1 4 7 0 0,0 14-39 0 0,1-1 1 0 0,0 0-1 0 0,3 6 39 0 0,-3-17-175 0 0,1 0-1 0 0,1-1 0 0 0,-1 0 1 0 0,1 1-1 0 0,1-1 1 0 0,0 0-1 0 0,1 0 0 0 0,0-1 1 0 0,0 0-1 0 0,1 1 1 0 0,0-2-1 0 0,1 1 0 0 0,7 7 176 0 0,-2-7-6807 0 0,0-4-2254 0 0</inkml:trace>
  <inkml:trace contextRef="#ctx0" brushRef="#br0" timeOffset="1356.718">2182 160 11520 0 0,'-18'-28'1106'0'0,"14"24"-268"0"0,1 1-1 0 0,0-1 0 0 0,-1 1 1 0 0,0 0-1 0 0,0 0 0 0 0,0 0 1 0 0,0 1-1 0 0,0-1 0 0 0,-1 1-837 0 0,3 1 398 0 0,0 0-1 0 0,0 0 1 0 0,-1 0-1 0 0,1 1 1 0 0,0-1-1 0 0,-1 1 0 0 0,1 0 1 0 0,0-1-1 0 0,0 1 1 0 0,-1 0-1 0 0,1 0 1 0 0,0 1-1 0 0,-1-1 1 0 0,1 0-1 0 0,0 1 0 0 0,-1-1 1 0 0,1 1-1 0 0,-1 0-397 0 0,1 0 39 0 0,-1 1 0 0 0,1-1 0 0 0,0 1 0 0 0,-1 0-1 0 0,1-1 1 0 0,0 1 0 0 0,0 0 0 0 0,0 0 0 0 0,0 0-1 0 0,0 1 1 0 0,0 1-39 0 0,-3 2 92 0 0,1 0 0 0 0,1 0 0 0 0,-1 1 0 0 0,1-1 0 0 0,0 1 0 0 0,1 0 0 0 0,-1 0 0 0 0,1 0 0 0 0,0 5-92 0 0,2-9 5 0 0,-1 0 0 0 0,1 0 0 0 0,0 0 0 0 0,0 0 1 0 0,0 0-1 0 0,0 0 0 0 0,1 1 0 0 0,0-1 0 0 0,-1 0 0 0 0,1 0 1 0 0,0 0-1 0 0,0-1 0 0 0,0 1 0 0 0,1 0 0 0 0,-1 0 1 0 0,1 0-1 0 0,0-1 0 0 0,0 1 0 0 0,-1-1 0 0 0,2 0 0 0 0,-1 1 1 0 0,0-1-1 0 0,2 1-5 0 0,9 7 62 0 0,1-2 0 0 0,0 0 0 0 0,0 0 1 0 0,1-1-1 0 0,0-1 0 0 0,4 1-62 0 0,4 1 176 0 0,-1 2 1 0 0,4 3-177 0 0,-19-10 120 0 0,0 2 0 0 0,0-1 0 0 0,-1 1 0 0 0,0 0 0 0 0,0 0 0 0 0,0 1 0 0 0,0 0 0 0 0,2 4-120 0 0,-6-8 42 0 0,0 1-1 0 0,-1-1 1 0 0,1 1-1 0 0,-1 0 1 0 0,0-1 0 0 0,0 1-1 0 0,0 0 1 0 0,0 0-1 0 0,0 0 1 0 0,-1 0-1 0 0,1 0 1 0 0,-1-1-1 0 0,0 1 1 0 0,0 0-1 0 0,0 0 1 0 0,0 0-1 0 0,0 0 1 0 0,-1 0-1 0 0,1 0 1 0 0,-1 0-1 0 0,0 0 1 0 0,0 0-1 0 0,0 1-41 0 0,-1 1 44 0 0,0-1-1 0 0,-1 0 1 0 0,1 0-1 0 0,-1 0 0 0 0,0 0 1 0 0,0 0-1 0 0,0-1 1 0 0,-1 1-1 0 0,1-1 0 0 0,-1 0 1 0 0,0 0-1 0 0,0 0 1 0 0,0 0-1 0 0,-2 0-43 0 0,-11 6 72 0 0,-1-1 0 0 0,0 0 0 0 0,0-1 0 0 0,-1-1 0 0 0,0-1 0 0 0,-8 0-72 0 0,16-3-27 0 0,0 0 1 0 0,1-1-1 0 0,-1-1 1 0 0,0 0-1 0 0,0 0 1 0 0,0-1-1 0 0,0 0 1 0 0,0-1-1 0 0,0 0 0 0 0,1-1 1 0 0,-1 0-1 0 0,-1-2 27 0 0,8 3-289 0 0,-1 0-1 0 0,1-1 1 0 0,0 0-1 0 0,0 1 1 0 0,1-1-1 0 0,-1-1 1 0 0,0 1 289 0 0,-10-11-1211 0 0</inkml:trace>
  <inkml:trace contextRef="#ctx0" brushRef="#br0" timeOffset="1711.662">2318 93 23927 0 0,'0'0'547'0'0,"0"0"77"0"0,1 0-533 0 0,0 0 0 0 0,-1-1-1 0 0,1 1 1 0 0,0 0 0 0 0,-1 0 0 0 0,1 0 0 0 0,-1-1 0 0 0,1 1-1 0 0,0 0 1 0 0,-1 0 0 0 0,1 0 0 0 0,0 0 0 0 0,-1 0 0 0 0,1 0-1 0 0,0 0 1 0 0,0 1-91 0 0,1 2 54 0 0,1 1 0 0 0,0 1 0 0 0,-1-1 0 0 0,1 0 0 0 0,-1 0 0 0 0,0 1 0 0 0,-1 0-1 0 0,1-1 1 0 0,-1 1 0 0 0,0 0 0 0 0,0 0 0 0 0,0 2-54 0 0,2 8 204 0 0,8 41 550 0 0,-3 1 1 0 0,-1 2-755 0 0,-1 3 5 0 0,9 32-5 0 0,-14-92-209 0 0,8 31 536 0 0,-2-18-2259 0 0,4-4-5640 0 0,-7-7-846 0 0</inkml:trace>
  <inkml:trace contextRef="#ctx0" brushRef="#br0" timeOffset="2123.355">2524 46 22055 0 0,'0'0'1011'0'0,"0"0"-20"0"0,5 7-583 0 0,0 2-246 0 0,0-1 0 0 0,0 1 0 0 0,0 0 0 0 0,-1 1 0 0 0,-1-1 0 0 0,1 1 0 0 0,-2 0 0 0 0,1 0-162 0 0,4 25 954 0 0,1 23-954 0 0,-7-48-16 0 0,2 29 436 0 0,-2 40-420 0 0,0 3 1179 0 0,-1-77-1080 0 0,1 0 0 0 0,-1 0 0 0 0,1 0 0 0 0,0 0 0 0 0,0 0 0 0 0,1-1 0 0 0,0 4-99 0 0,0-9 61 0 0,-1 0 0 0 0,0 0 0 0 0,0 0 0 0 0,0 0 1 0 0,0-1-1 0 0,0 1 0 0 0,0 0 0 0 0,0 0 0 0 0,0-1 0 0 0,0 1 0 0 0,0-2-61 0 0,7-19 182 0 0,0-1 1 0 0,-2 0-1 0 0,-1-1 0 0 0,-1 1 0 0 0,1-24-182 0 0,4-17 78 0 0,-2 15-67 0 0,-5 27-16 0 0,1 0 0 0 0,2 1 0 0 0,6-20 5 0 0,-11 39-2 0 0,1 1 0 0 0,-1 0 0 0 0,1 0-1 0 0,-1-1 1 0 0,1 1 0 0 0,-1 0 0 0 0,1 0-1 0 0,0 0 1 0 0,0 0 0 0 0,0 0-1 0 0,0 0 1 0 0,0 0 0 0 0,0 0 0 0 0,0 0-1 0 0,0 0 3 0 0,-1 1-1 0 0,1 0-1 0 0,0 0 0 0 0,-1-1 0 0 0,1 1 1 0 0,0 0-1 0 0,-1 0 0 0 0,1 0 0 0 0,0 0 1 0 0,-1-1-1 0 0,1 1 0 0 0,0 0 0 0 0,-1 0 1 0 0,1 1-1 0 0,0-1 0 0 0,-1 0 0 0 0,1 0 1 0 0,0 0-1 0 0,-1 0 0 0 0,1 0 0 0 0,0 1 2 0 0,1 0-18 0 0,0 1 0 0 0,1-1 0 0 0,-1 0 0 0 0,-1 1-1 0 0,1 0 1 0 0,0-1 0 0 0,0 1 0 0 0,-1 0 0 0 0,1 0 0 0 0,-1 0-1 0 0,1 0 1 0 0,-1 0 0 0 0,1 3 18 0 0,11 22 14 0 0,-2 1 0 0 0,-1 1-1 0 0,-1 0 1 0 0,-2 1 0 0 0,-1 0-1 0 0,-1 0 1 0 0,-1 0 0 0 0,-2 0 0 0 0,-1 1-1 0 0,-2 15-13 0 0,0-39-121 0 0,1-1-1 0 0,0 1 1 0 0,1-1-1 0 0,0 4 122 0 0,6 6-3043 0 0,-7-15 2490 0 0,1 0 0 0 0,-1-1 0 0 0,1 1 1 0 0,0 0-1 0 0,-1-1 0 0 0,1 1 0 0 0,0-1 0 0 0,0 1 1 0 0,-1-1-1 0 0,1 1 0 0 0,0-1 0 0 0,0 1 0 0 0,0-1 1 0 0,0 0-1 0 0,-1 1 0 0 0,2-1 553 0 0,8 1-7842 0 0</inkml:trace>
  <inkml:trace contextRef="#ctx0" brushRef="#br0" timeOffset="6648.553">3079 250 5984 0 0,'0'0'464'0'0,"0"0"117"0"0,-4-3 6280 0 0,-5-5-1648 0 0,4 0-4612 0 0,0 1 0 0 0,1-1 0 0 0,-1 0-1 0 0,2 0 1 0 0,-1 0 0 0 0,1 0 0 0 0,-1-4-601 0 0,-5-14 594 0 0,-2-3 316 0 0,7 18-527 0 0,0 0 0 0 0,-1 0 1 0 0,0 1-1 0 0,-5-9-383 0 0,9 18 21 0 0,0-1 0 0 0,1 1-1 0 0,-2 0 1 0 0,1-1 0 0 0,0 1 0 0 0,0 0 0 0 0,0 0-1 0 0,0 0 1 0 0,-1 0 0 0 0,1 0 0 0 0,-1 0 0 0 0,1 0 0 0 0,-1 0-1 0 0,1 0 1 0 0,-1 1 0 0 0,1-1 0 0 0,-1 0 0 0 0,0 1 0 0 0,1 0-1 0 0,-1-1 1 0 0,0 1 0 0 0,-1 0-21 0 0,1 0 7 0 0,-1 0-1 0 0,0 1 1 0 0,1 0-1 0 0,-1-1 1 0 0,1 1 0 0 0,-1 0-1 0 0,1 0 1 0 0,-1 0-1 0 0,1 1 1 0 0,-1-1 0 0 0,1 0-1 0 0,0 1 1 0 0,-1 1-7 0 0,-6 4-39 0 0,0 2 0 0 0,1 0 0 0 0,0 0 0 0 0,1 0 0 0 0,-1 1 1 0 0,2 0 38 0 0,-4 5-33 0 0,1 2 1 0 0,0-1 0 0 0,1 1 0 0 0,1 0 0 0 0,1 0-1 0 0,-2 12 33 0 0,5-20 0 0 0,1 1 0 0 0,1-1-1 0 0,-1 0 1 0 0,1 0-1 0 0,1 1 1 0 0,0-1-1 0 0,0 1 1 0 0,1-1 0 0 0,1 0-1 0 0,-1 1 1 0 0,1-1-1 0 0,1 0 1 0 0,2 8 0 0 0,-3-13 29 0 0,0 0-1 0 0,0 0 1 0 0,0-1 0 0 0,0 1-1 0 0,1-1 1 0 0,-1 1 0 0 0,1-1 0 0 0,0 0-1 0 0,0 0 1 0 0,0 0 0 0 0,0-1-1 0 0,0 1 1 0 0,1-1 0 0 0,-1 1 0 0 0,1-1-1 0 0,0 0 1 0 0,0 0 0 0 0,0-1-1 0 0,-1 1 1 0 0,2-1 0 0 0,-1 0-1 0 0,0 0 1 0 0,0 0 0 0 0,0-1 0 0 0,0 1-1 0 0,1-1 1 0 0,-1 0 0 0 0,0 0-1 0 0,0-1 1 0 0,0 1 0 0 0,1-1 0 0 0,-1 0-1 0 0,0 0 1 0 0,0 0 0 0 0,0-1-1 0 0,0 1 1 0 0,-1-1 0 0 0,1 0 0 0 0,0 0-1 0 0,-1 0 1 0 0,1-1 0 0 0,-1 1-1 0 0,1-1 1 0 0,-1 0 0 0 0,1-2-29 0 0,4-3 95 0 0,-1 0 1 0 0,0-1-1 0 0,-1 0 1 0 0,0 0 0 0 0,0-1-1 0 0,4-10-95 0 0,-7 14 38 0 0,-1 0 1 0 0,0-1-1 0 0,0 0 0 0 0,0 1 0 0 0,-1-1 0 0 0,1 0 0 0 0,-2 0 1 0 0,1 0-1 0 0,-1 0 0 0 0,0 0 0 0 0,-1-4-38 0 0,1 10 13 0 0,0 0 0 0 0,0 0-1 0 0,0 0 1 0 0,-1 0 0 0 0,1 0 0 0 0,0 0-1 0 0,-1 0 1 0 0,1 1 0 0 0,0-1 0 0 0,-1 0-1 0 0,1 0 1 0 0,-1 0 0 0 0,0 0-13 0 0,1 1 11 0 0,0 0-1 0 0,-1-1 1 0 0,1 1 0 0 0,0 0 0 0 0,0 0 0 0 0,-1 0-1 0 0,1 0 1 0 0,0 0 0 0 0,0 0 0 0 0,-1-1 0 0 0,1 1-1 0 0,0 0 1 0 0,0 0 0 0 0,-1 0 0 0 0,1 0 0 0 0,0 0-1 0 0,-1 0 1 0 0,1 0 0 0 0,0 0 0 0 0,0 0 0 0 0,-1 0-1 0 0,1 0 1 0 0,0 0 0 0 0,-1 1 0 0 0,1-1 0 0 0,0 0-1 0 0,0 0 1 0 0,-1 0-11 0 0,0 1 25 0 0,0 0 0 0 0,0-1-1 0 0,0 1 1 0 0,0 0 0 0 0,1 0-1 0 0,-1 0 1 0 0,0 0 0 0 0,0 0-1 0 0,1 0 1 0 0,-1 0 0 0 0,0 1 0 0 0,1-1-1 0 0,-1 0 1 0 0,1 0 0 0 0,-1 0-1 0 0,1 1 1 0 0,0 0-25 0 0,-2 12 56 0 0,1 0 0 0 0,0 0 0 0 0,1 0 0 0 0,1 0 0 0 0,0-1-1 0 0,1 4-55 0 0,2 21 114 0 0,1 32 118 0 0,2 15 80 0 0,-4 0-1 0 0,-7 61-311 0 0,1-118 47 0 0,-3 40 326 0 0,-4 8-373 0 0,6-55 91 0 0,-1 0-1 0 0,-1-1 0 0 0,0 1 1 0 0,-2-1-1 0 0,-6 13-90 0 0,10-26 27 0 0,0 0 0 0 0,-1 0 1 0 0,1 0-1 0 0,-2 0 0 0 0,1-1 0 0 0,0 0 0 0 0,-1 0 0 0 0,0-1 1 0 0,-1 1-1 0 0,1-1 0 0 0,-1-1 0 0 0,0 1 0 0 0,0-1 1 0 0,-1 0-1 0 0,1-1 0 0 0,-1 0 0 0 0,-5 2-27 0 0,2-2 25 0 0,-1-1 1 0 0,1 0-1 0 0,0 0 0 0 0,-1-1 0 0 0,1-1 1 0 0,-1 0-1 0 0,1 0 0 0 0,-1-1 1 0 0,1-1-1 0 0,-1 0 0 0 0,1 0 0 0 0,-7-3-25 0 0,2-1 11 0 0,0 0-1 0 0,1 0 0 0 0,-1-2 1 0 0,2 0-1 0 0,-1 0 1 0 0,1-1-1 0 0,-10-9-10 0 0,15 11 6 0 0,0-1 1 0 0,1 0-1 0 0,0 0 0 0 0,1-1 1 0 0,0 0-1 0 0,0 0 1 0 0,1-1-1 0 0,0 1 0 0 0,0-1 1 0 0,1-1-1 0 0,-3-9-6 0 0,7 15-8 0 0,-1 1 0 0 0,1 0 0 0 0,0-1 0 0 0,1 1 0 0 0,-1 0 0 0 0,1-1 0 0 0,0 1 0 0 0,0-1 0 0 0,0 1 0 0 0,1-1 0 0 0,-1 1 0 0 0,1-1 0 0 0,0 1 0 0 0,0 0 0 0 0,1 0 0 0 0,-1-1-1 0 0,1 1 1 0 0,0 0 0 0 0,2-3 8 0 0,2-1-49 0 0,-1 1 0 0 0,1 0 0 0 0,1 0-1 0 0,-1 1 1 0 0,1 0 0 0 0,0 0 0 0 0,0 0-1 0 0,1 1 1 0 0,2-1 49 0 0,42-24-4121 0 0,33-13 4121 0 0,-52 27-1439 0 0</inkml:trace>
  <inkml:trace contextRef="#ctx0" brushRef="#br0" timeOffset="-735.888">4 190 23783 0 0,'0'-7'2552'0'0,"9"18"-2444"0"0,-2 15-12 0 0,0 0 0 0 0,-2 0 0 0 0,0 1 0 0 0,-2 0-1 0 0,-1 0 1 0 0,-1 3-96 0 0,2 19-2004 0 0,2 4 2004 0 0,-4-51-144 0 0,-1-1 0 0 0,0 0-1 0 0,0 0 1 0 0,0 0-1 0 0,0 0 1 0 0,0 0-1 0 0,0 0 1 0 0,1 0 0 0 0,-1 0-1 0 0,0 0 1 0 0,1 0-1 0 0,-1 0 1 0 0,1 0-1 0 0,-1 0 1 0 0,1 0-1 0 0,-1 0 1 0 0,1 0-1 0 0,0-1 1 0 0,-1 1 0 0 0,1 0-1 0 0,0 0 1 0 0,0-1 144 0 0,4 0-1310 0 0</inkml:trace>
  <inkml:trace contextRef="#ctx0" brushRef="#br0" timeOffset="-734.888">0 14 20815 0 0,'0'0'456'0'0,"0"0"96"0"0,0 0 24 0 0,3-4 8 0 0,-2 0-464 0 0,4 2-120 0 0,-1 0 0 0 0,2 0 0 0 0,-4 2-368 0 0,5 0-96 0 0,-1 2-16 0 0</inkml:trace>
  <inkml:trace contextRef="#ctx0" brushRef="#br0" timeOffset="5559.993">212 197 6912 0 0,'-18'-9'744'0'0,"15"10"8028"0"0,1 2-3432 0 0,1 7-1920 0 0,1 12-4365 0 0,0-21 1725 0 0,17 121 146 0 0,-16-112-911 0 0,0 12 104 0 0,2 0-1 0 0,0 0 1 0 0,1 0 0 0 0,6 13-119 0 0,-6-19 123 0 0,-2-5 550 0 0,-2-23-133 0 0,-2-19-202 0 0,1-1 0 0 0,2 1 0 0 0,2-6-338 0 0,-2 24 110 0 0,1 0 1 0 0,0 1 0 0 0,1-1-1 0 0,1 1 1 0 0,0 0-1 0 0,0 0 1 0 0,1 0 0 0 0,1 1-1 0 0,2-4-110 0 0,-6 12 64 0 0,2-4 75 0 0,1 0 0 0 0,0 0-1 0 0,0 0 1 0 0,0 0 0 0 0,1 1 0 0 0,4-4-139 0 0,-8 9 21 0 0,0-1 1 0 0,0 1-1 0 0,0 0 0 0 0,-1 0 1 0 0,1 0-1 0 0,0 0 0 0 0,0 1 1 0 0,0-1-1 0 0,1 0 0 0 0,-1 1 1 0 0,0-1-1 0 0,0 1 1 0 0,0 0-1 0 0,0 0 0 0 0,0 0 1 0 0,1 0-1 0 0,-1 0 0 0 0,0 0 1 0 0,0 1-1 0 0,0-1 0 0 0,0 1 1 0 0,0-1-1 0 0,0 1 1 0 0,0 0-1 0 0,0 0 0 0 0,0 0 1 0 0,0 0-1 0 0,2 1-21 0 0,-1 0 2 0 0,0 1-1 0 0,0-1 0 0 0,0 1 1 0 0,0 0-1 0 0,0 0 1 0 0,-1 0-1 0 0,1 1 1 0 0,-1-1-1 0 0,0 1 1 0 0,0-1-1 0 0,0 1 1 0 0,1 3-2 0 0,3 8-2 0 0,0 1 1 0 0,0 7 1 0 0,-5-19 1 0 0,6 24 26 0 0,-2 1 0 0 0,1 13-27 0 0,-4-21-199 0 0,1 1 0 0 0,1-1 0 0 0,0 0 1 0 0,2 0-1 0 0,2 3 199 0 0,-1-8-1148 0 0</inkml:trace>
  <inkml:trace contextRef="#ctx0" brushRef="#br0" timeOffset="46332.644">333 1751 21967 0 0,'-11'-5'1674'0'0,"-1"1"-1394"0"0,1 1 0 0 0,0 0 1 0 0,-1 1-1 0 0,1 0 1 0 0,-1 1-1 0 0,0 0 0 0 0,-1 1-280 0 0,-8-2 895 0 0,11 2-544 0 0,0 0 1 0 0,-1 1 0 0 0,1 0-1 0 0,0 0 1 0 0,0 1 0 0 0,1 0-1 0 0,-7 3-351 0 0,14-4 22 0 0,1-1 0 0 0,-1 1-1 0 0,0 0 1 0 0,0 0 0 0 0,0 0-1 0 0,1 0 1 0 0,-1 1 0 0 0,1-1-1 0 0,-1 0 1 0 0,1 1 0 0 0,-1-1-1 0 0,1 1 1 0 0,0-1 0 0 0,-1 1-1 0 0,1-1 1 0 0,0 1 0 0 0,0 0 0 0 0,0 0-1 0 0,1 0 1 0 0,-1 0 0 0 0,0 0-1 0 0,1-1 1 0 0,-1 1 0 0 0,1 0-1 0 0,0 0 1 0 0,-1 1-22 0 0,1 0 28 0 0,0 0 0 0 0,0 0 0 0 0,0 0 0 0 0,1 0 0 0 0,-1 0 0 0 0,1 0 0 0 0,-1 0 0 0 0,1 0 0 0 0,0 0 0 0 0,0-1 0 0 0,0 1 0 0 0,1 0 0 0 0,-1-1 0 0 0,0 1 0 0 0,1-1 0 0 0,0 1 0 0 0,1 1-28 0 0,4 3 24 0 0,1 0 0 0 0,-1-1 0 0 0,1 0 0 0 0,1 0 0 0 0,-1 0 0 0 0,1-1 0 0 0,0-1 0 0 0,0 1 0 0 0,1-2 0 0 0,4 2-24 0 0,37 14 55 0 0,-24-10 5 0 0,0 1 0 0 0,-1 2 1 0 0,0 0-1 0 0,0 3-60 0 0,-22-13 16 0 0,-1 0 0 0 0,0 0 0 0 0,0 1 0 0 0,0-1 0 0 0,0 1-1 0 0,0 0 1 0 0,-1 0 0 0 0,1 0 0 0 0,-1 0 0 0 0,0 1-16 0 0,-1-3 7 0 0,0 0-1 0 0,-1 0 0 0 0,1 0 1 0 0,-1 0-1 0 0,0 0 1 0 0,1 0-1 0 0,-1 1 1 0 0,0-1-1 0 0,0 0 1 0 0,1 0-1 0 0,-1 1 1 0 0,0-1-1 0 0,0 0 0 0 0,0 0 1 0 0,-1 0-1 0 0,1 1 1 0 0,0-1-1 0 0,0 0 1 0 0,-1 0-1 0 0,1 0 1 0 0,-1 1-1 0 0,1-1 1 0 0,-1 0-1 0 0,1 0 0 0 0,-1 0 1 0 0,0 0-1 0 0,1 0 1 0 0,-1 0-1 0 0,0 0 1 0 0,0 0-1 0 0,0-1 1 0 0,0 1-1 0 0,0 0-6 0 0,-4 3 34 0 0,-1 0 0 0 0,1-1 0 0 0,-1 1 0 0 0,0-1 1 0 0,0 0-1 0 0,0-1 0 0 0,-1 0 0 0 0,1 0 0 0 0,-1 0 0 0 0,1 0 0 0 0,-7-1-34 0 0,-7 2 81 0 0,0-2 0 0 0,-1 0-1 0 0,-4-2-80 0 0,15 1 117 0 0,1-1 0 0 0,0 0 0 0 0,-1-1 0 0 0,1 0 0 0 0,0 0 0 0 0,0-1 0 0 0,0 0 0 0 0,-5-3-117 0 0,10 4-145 0 0,0 0 0 0 0,0 0 0 0 0,1-1 0 0 0,-1 0 0 0 0,1 0 0 0 0,-1 0 0 0 0,1 0 0 0 0,-2-2 145 0 0,3 2-461 0 0,0 0 0 0 0,0 0 0 0 0,0 0 0 0 0,1 0 0 0 0,-1 0 0 0 0,1 0 0 0 0,0 0 0 0 0,0-1 0 0 0,0 1 0 0 0,0-1 0 0 0,0-2 461 0 0,0-7-9638 0 0</inkml:trace>
  <inkml:trace contextRef="#ctx0" brushRef="#br0" timeOffset="46912.147">494 1686 23583 0 0,'0'0'1083'0'0,"0"8"352"0"0,-3 30-841 0 0,2 0 0 0 0,2 0 0 0 0,1 0 0 0 0,2-1 0 0 0,8 34-594 0 0,7 12 269 0 0,-17-72-254 0 0,-2-7-8 0 0,1 0 0 0 0,0-1 0 0 0,0 1 0 0 0,0 0 0 0 0,0-1-1 0 0,1 2-6 0 0,-2-5 158 0 0,0 0 15 0 0,0 0 0 0 0,2-60 111 0 0,2 1 0 0 0,3-1-1 0 0,9-28-283 0 0,-16 86 0 0 0,4-18 35 0 0,1 0 0 0 0,2-3-35 0 0,-6 19 6 0 0,1-1 0 0 0,0 0 0 0 0,0 1 0 0 0,0-1 0 0 0,1 1 0 0 0,0 0 0 0 0,-1 0 0 0 0,2 0 0 0 0,-1 0 0 0 0,0 0 0 0 0,3-1-6 0 0,-5 4-2 0 0,-1 0 1 0 0,1 0-1 0 0,0 1 0 0 0,0-1 1 0 0,0 0-1 0 0,0 1 0 0 0,1-1 1 0 0,-1 1-1 0 0,0-1 0 0 0,0 1 1 0 0,0 0-1 0 0,0-1 0 0 0,0 1 0 0 0,1 0 1 0 0,-1 0-1 0 0,0 0 0 0 0,0 0 1 0 0,0 0-1 0 0,1 0 0 0 0,-1 0 1 0 0,0 0-1 0 0,0 1 0 0 0,1-1 2 0 0,0 1-6 0 0,-1 0-1 0 0,1 0 1 0 0,-1 0-1 0 0,1 0 1 0 0,-1 0-1 0 0,1 0 0 0 0,-1 1 1 0 0,0-1-1 0 0,1 0 1 0 0,-1 1-1 0 0,0-1 1 0 0,0 1-1 0 0,1 1 7 0 0,2 4-21 0 0,-1 1 1 0 0,0-1-1 0 0,0 1 0 0 0,0 0 1 0 0,-1 0-1 0 0,0 2 21 0 0,9 46 40 0 0,-3 2-1 0 0,-2-1 1 0 0,-2 46-40 0 0,-4-102 81 0 0,0-1 3 0 0,1-5-11 0 0,0 1-1 0 0,1-1 1 0 0,-1 1-1 0 0,-1-1 1 0 0,1 0 0 0 0,-1 0-1 0 0,0 0-72 0 0,2-9 64 0 0,5-44 0 0 0,3 1 0 0 0,9-26-64 0 0,-17 77 0 0 0,13-40 0 0 0,-14 42 0 0 0,1 1 0 0 0,0-1 0 0 0,0 0 0 0 0,0 1 0 0 0,0-1 0 0 0,1 1 0 0 0,-1 0 0 0 0,1 0 0 0 0,0 0 0 0 0,1 0 0 0 0,-3 2-7 0 0,0 0 0 0 0,0 0 0 0 0,1 0 0 0 0,-1 1 1 0 0,0-1-1 0 0,0 0 0 0 0,1 1 0 0 0,-1 0 0 0 0,1-1 0 0 0,-1 1 0 0 0,0 0 0 0 0,1-1 0 0 0,-1 1 0 0 0,1 0 1 0 0,-1 0-1 0 0,1 0 0 0 0,-1 0 0 0 0,1 0 0 0 0,-1 1 0 0 0,0-1 0 0 0,1 0 0 0 0,-1 1 0 0 0,1-1 0 0 0,-1 1 0 0 0,0-1 1 0 0,1 1-1 0 0,-1 0 0 0 0,0 0 0 0 0,0-1 0 0 0,0 1 0 0 0,1 0 0 0 0,-1 0 0 0 0,0 0 0 0 0,0 0 0 0 0,0 0 1 0 0,-1 1-1 0 0,2-1 7 0 0,2 4 5 0 0,-1 0 0 0 0,1 0 0 0 0,-1 0 0 0 0,0 0 0 0 0,0 1 0 0 0,-1-1 0 0 0,1 1 0 0 0,-1 1-5 0 0,5 20 10 0 0,-2-1 0 0 0,-1 1 1 0 0,-1 0-1 0 0,-2 0 0 0 0,0 18-10 0 0,2 41-483 0 0,-3-83 63 0 0,0-1 0 0 0,0 0 0 0 0,1 1 0 0 0,-1-1-1 0 0,0 0 1 0 0,1 1 0 0 0,0-1 0 0 0,0 0 0 0 0,-1 0-1 0 0,1 0 1 0 0,1 1 0 0 0,-1-1 0 0 0,1 0 420 0 0,5 5-9402 0 0</inkml:trace>
  <inkml:trace contextRef="#ctx0" brushRef="#br0" timeOffset="47283.454">1139 1973 10592 0 0,'0'-3'321'0'0,"1"-1"0"0"0,-1 1 0 0 0,1-1 1 0 0,0 1-1 0 0,0-1 0 0 0,1 1 0 0 0,0-2-321 0 0,5-17 4282 0 0,-5 10-3165 0 0,0 0 0 0 0,-1 0 0 0 0,0 0 0 0 0,-1 0 0 0 0,-1 0 0 0 0,-1-6-1117 0 0,2 13 192 0 0,-1-1 0 0 0,-1 1 0 0 0,1-1 1 0 0,-1 1-1 0 0,0 0 0 0 0,0-1 0 0 0,0 1 1 0 0,-1 0-1 0 0,0 1 0 0 0,0-1 0 0 0,0 0 1 0 0,-1 1-1 0 0,1 0 0 0 0,-1 0 0 0 0,0-1-192 0 0,2 4 69 0 0,1 0 0 0 0,-1 0 0 0 0,1 0 0 0 0,0 0 0 0 0,-1 0 0 0 0,0 0 0 0 0,1 0 0 0 0,-1 0 0 0 0,0 1 0 0 0,1-1 0 0 0,-1 1-1 0 0,0-1 1 0 0,1 1 0 0 0,-1 0 0 0 0,0-1 0 0 0,0 1 0 0 0,0 0 0 0 0,1 0 0 0 0,-3 1-69 0 0,1-1 66 0 0,0 1-1 0 0,1 0 1 0 0,-1 0-1 0 0,0 0 1 0 0,0 0 0 0 0,1 1-1 0 0,-1-1 1 0 0,1 1 0 0 0,-1-1-1 0 0,1 1 1 0 0,-2 1-66 0 0,-4 6 88 0 0,0-1 0 0 0,0 1 0 0 0,0 1 0 0 0,1-1 0 0 0,-3 7-88 0 0,5-7 7 0 0,0 0 0 0 0,1 1-1 0 0,0-1 1 0 0,0 1 0 0 0,1 0-1 0 0,0-1 1 0 0,0 4-7 0 0,2-8 2 0 0,0 0 0 0 0,1 0 0 0 0,-1 0 0 0 0,1 0 0 0 0,0 0 0 0 0,0 0 0 0 0,1 0 0 0 0,-1 0 0 0 0,1 0-1 0 0,0 0 1 0 0,0 0 0 0 0,1 0 0 0 0,0 0 0 0 0,0 0 0 0 0,1 2-2 0 0,-2-5 6 0 0,0 0-1 0 0,0-1 1 0 0,1 1 0 0 0,-1 0-1 0 0,0-1 1 0 0,1 1 0 0 0,-1-1-1 0 0,1 0 1 0 0,0 1 0 0 0,-1-1-1 0 0,1 0 1 0 0,0 0 0 0 0,0 0-1 0 0,0 0 1 0 0,0 0 0 0 0,-1-1-1 0 0,1 1 1 0 0,0 0 0 0 0,0-1-6 0 0,1 0 20 0 0,0 1 0 0 0,0-1 0 0 0,0 0 0 0 0,0-1 0 0 0,0 1 0 0 0,0 0 1 0 0,0-1-1 0 0,0 0 0 0 0,0 0 0 0 0,0 1 0 0 0,0-2 0 0 0,0 1-20 0 0,5-3 49 0 0,0 0 0 0 0,-1-1 0 0 0,1 0 0 0 0,-1 0-1 0 0,0-1 1 0 0,-1 0 0 0 0,1 0 0 0 0,1-3-49 0 0,1 0 22 0 0,-1-1 0 0 0,-1 0 0 0 0,1 0 0 0 0,-2 0 0 0 0,1-1 0 0 0,-2 0 0 0 0,1 0 0 0 0,-2-1 0 0 0,1 0 0 0 0,-1-1-22 0 0,-3 2 37 0 0,-1 11-35 0 0,0 0-1 0 0,0 0 0 0 0,-1 0 1 0 0,1 0-1 0 0,0 0 1 0 0,0 0-1 0 0,0 0 1 0 0,0 0-1 0 0,0 0 0 0 0,0 0 1 0 0,0 0-1 0 0,0 0 1 0 0,0 0-1 0 0,0 0 1 0 0,0 0-1 0 0,0 0 0 0 0,-1 0 1 0 0,1 0-1 0 0,0-1 1 0 0,0 1-1 0 0,0 0 1 0 0,0 1-1 0 0,0-1 1 0 0,0 0-1 0 0,0 0 0 0 0,0 0 1 0 0,0 0-1 0 0,0 0 1 0 0,0 0-1 0 0,-1 0 1 0 0,1 0-1 0 0,0 0 0 0 0,0 0 1 0 0,0 0-1 0 0,0 0 1 0 0,0 0-1 0 0,0 0 1 0 0,0 0-1 0 0,0 0 0 0 0,0 0 1 0 0,0 0-1 0 0,0 0 1 0 0,0 0-1 0 0,0 0 1 0 0,0 0-1 0 0,0 1 1 0 0,0-1-1 0 0,0 0 0 0 0,0 0 1 0 0,0 0-1 0 0,0 0 1 0 0,-1 0-1 0 0,1 0 1 0 0,0 0-1 0 0,0 0-1 0 0,-1 2 12 0 0,0 0-1 0 0,0 0 1 0 0,0 0-1 0 0,0 1 1 0 0,0-1-1 0 0,1 0 1 0 0,-1 0-1 0 0,0 1-11 0 0,0 8-14 0 0,0 0 0 0 0,1 0 0 0 0,0 0 0 0 0,1 0 0 0 0,0 0 0 0 0,2 8 14 0 0,5 18-2530 0 0,4 9 2530 0 0,-12-46-22 0 0,6 19-6795 0 0,2-1-2209 0 0</inkml:trace>
  <inkml:trace contextRef="#ctx0" brushRef="#br0" timeOffset="47796.193">1374 1255 23583 0 0,'-2'-18'1802'0'0,"2"17"-1236"0"0,0 10-350 0 0,-7 144 1080 0 0,6 0 0 0 0,20 147-1296 0 0,-11-243 175 0 0,1 14-349 0 0,-7-60 84 0 0,0-4-1422 0 0,-2-2-2307 0 0,0-5-4792 0 0</inkml:trace>
  <inkml:trace contextRef="#ctx0" brushRef="#br0" timeOffset="48161.378">1470 1208 21711 0 0,'0'0'994'0'0,"0"0"-22"0"0,9 10-558 0 0,-5 8-92 0 0,0 0-1 0 0,-1 0 0 0 0,-1 1 0 0 0,0-1 1 0 0,-1 0-1 0 0,-2 6-321 0 0,3 25 924 0 0,3 127 488 0 0,-4-80-1042 0 0,4 0 0 0 0,9 35-370 0 0,-12-93 11 0 0,0-3-939 0 0,3-14-3079 0 0,-5-20 1737 0 0,0-1-24 0 0</inkml:trace>
  <inkml:trace contextRef="#ctx0" brushRef="#br0" timeOffset="48637.257">1650 1886 20815 0 0,'0'0'472'0'0,"0"0"68"0"0,16 4 736 0 0,-13-4-1132 0 0,0 1 0 0 0,0 0 0 0 0,0-1 0 0 0,0 1 0 0 0,1-1 0 0 0,-1 0 1 0 0,0 0-1 0 0,0 0 0 0 0,0 0 0 0 0,0-1 0 0 0,0 1 0 0 0,0-1 0 0 0,0 0 0 0 0,0 0-144 0 0,8-3 987 0 0,0 0 1 0 0,0-1-1 0 0,0-1-987 0 0,4-1 410 0 0,1-1-254 0 0,0 0-1 0 0,-1 0 1 0 0,14-11-156 0 0,-25 16 18 0 0,0 0 1 0 0,0-1 0 0 0,-1 1 0 0 0,1-1-1 0 0,-1 1 1 0 0,0-1 0 0 0,1 0-1 0 0,-2 0 1 0 0,1-1 0 0 0,0 1-1 0 0,-1-1 1 0 0,0 1 0 0 0,0-1-1 0 0,0 0 1 0 0,0-4-19 0 0,-1 8 5 0 0,-1-1-1 0 0,0 1 1 0 0,1 0-1 0 0,-1-1 1 0 0,0 1 0 0 0,0-1-1 0 0,0 1 1 0 0,0-1-1 0 0,0 1 1 0 0,-1-1 0 0 0,1 1-1 0 0,0 0 1 0 0,-1-1-1 0 0,1 1 1 0 0,-1-1 0 0 0,1 1-1 0 0,-1 0 1 0 0,1 0-1 0 0,-1-1 1 0 0,0 1 0 0 0,0 0-1 0 0,0 0 1 0 0,0 0-1 0 0,0 0 1 0 0,0 0 0 0 0,0 0-1 0 0,0 0 1 0 0,0 0-1 0 0,0 0 1 0 0,-1 0 0 0 0,1 1-1 0 0,0-1 1 0 0,0 0-1 0 0,-1 1 1 0 0,1-1 0 0 0,0 1-1 0 0,-1-1 1 0 0,1 1-1 0 0,-1 0 1 0 0,1 0 0 0 0,-1 0-1 0 0,1 0 1 0 0,-1 0-5 0 0,-3-1-16 0 0,0 1 0 0 0,-1 1 0 0 0,1-1 1 0 0,0 1-1 0 0,0 0 0 0 0,0 0 0 0 0,-1 0 0 0 0,1 1 1 0 0,1-1-1 0 0,-1 1 0 0 0,-3 2 16 0 0,1 1 46 0 0,1-1-1 0 0,0 1 0 0 0,0 1 1 0 0,0-1-1 0 0,1 1 1 0 0,0 0-1 0 0,0 0 1 0 0,0 0-1 0 0,1 1 0 0 0,0 0 1 0 0,0 0-1 0 0,1 0 1 0 0,0 0-1 0 0,-2 5-45 0 0,2-1 71 0 0,-1 0-1 0 0,1 0 1 0 0,1 1 0 0 0,0-1-1 0 0,0 1 1 0 0,1 0 0 0 0,1-1-1 0 0,0 1 1 0 0,1 6-71 0 0,0-14-5 0 0,-1 0-1 0 0,1 0 1 0 0,0 0-1 0 0,0 0 1 0 0,0 0-1 0 0,0-1 1 0 0,1 1 0 0 0,0-1-1 0 0,-1 1 1 0 0,1-1-1 0 0,1 1 1 0 0,-1-1-1 0 0,0 0 1 0 0,1 0-1 0 0,-1 0 1 0 0,1 0 0 0 0,0-1-1 0 0,0 1 1 0 0,0-1-1 0 0,1 0 1 0 0,-1 1-1 0 0,0-1 1 0 0,1-1-1 0 0,-1 1 1 0 0,1-1-1 0 0,0 1 1 0 0,2 0 5 0 0,2-1-31 0 0,-1 1 0 0 0,0-1 0 0 0,1-1 0 0 0,-1 0 0 0 0,1 0 1 0 0,-1 0-1 0 0,1-1 0 0 0,-1 0 0 0 0,1 0 0 0 0,-1-1 0 0 0,0 0 0 0 0,0 0 0 0 0,0 0 0 0 0,2-2 31 0 0,1-1-840 0 0,0 0-1 0 0,-1 0 1 0 0,1-1 0 0 0,-1-1-1 0 0,0 1 1 0 0,-1-2 0 0 0,0 1-1 0 0,0-1 1 0 0,6-7 840 0 0,-5 3-1739 0 0,-1 0-1 0 0,0 0 1 0 0,-1 0-1 0 0,-1-1 1 0 0,0 0-1 0 0,0 0 1 0 0,0-6 1739 0 0,-2 9-954 0 0,7-19 5365 0 0,-10 28-2528 0 0,-1 1 182 0 0,0 0 41 0 0,0 0-148 0 0,0 0-649 0 0,0 15 1598 0 0,-1 9-1707 0 0,1 17 492 0 0,3 10-1692 0 0,-2-37 309 0 0,1 0 0 0 0,1-1 0 0 0,0 1 0 0 0,1-1 0 0 0,3 9-309 0 0,-7-21 84 0 0,0-1-11 0 0,0 0 14 0 0,4-14 426 0 0,-4 6-481 0 0,-1-1 0 0 0,-1 1 0 0 0,0 0 0 0 0,0 0 1 0 0,-3-6-33 0 0,-3-16 23 0 0,3 9-8 0 0,0 4 49 0 0,2-1 1 0 0,0 1-1 0 0,1-1 0 0 0,0-7-64 0 0,2 20 12 0 0,0 1 0 0 0,0-1 0 0 0,1 1 0 0 0,0-1 0 0 0,0 1 0 0 0,0-1 0 0 0,0 1 0 0 0,0-1-1 0 0,1 1 1 0 0,0 0 0 0 0,0 0 0 0 0,0-1 0 0 0,0 2 0 0 0,1-1 0 0 0,0 0 0 0 0,0 0 0 0 0,0 1 0 0 0,0-1 0 0 0,1 0-12 0 0,7-4 92 0 0,0 0 0 0 0,1 0 0 0 0,0 2 0 0 0,0-1 0 0 0,1 1 0 0 0,-1 1 0 0 0,1 0 0 0 0,1 1 0 0 0,9-2-92 0 0,7-1-1523 0 0,15 0 1523 0 0,28-1-8726 0 0,-54 7-895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26.9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53 186 14112 0 0,'-10'-23'835'0'0,"0"0"1"0"0,2-1-1 0 0,-3-12-835 0 0,0-15 4377 0 0,10 48-3953 0 0,1 0-1 0 0,-1 1 1 0 0,1-1 0 0 0,0 0-1 0 0,0 1 1 0 0,0-1-1 0 0,0-2-423 0 0,0 5 50 0 0,0 0 0 0 0,0 0-1 0 0,0 0 1 0 0,0 0 0 0 0,0 0-1 0 0,0-1 1 0 0,0 1 0 0 0,0 0 0 0 0,0 0-1 0 0,0 0 1 0 0,0 0 0 0 0,0-1-1 0 0,0 1 1 0 0,0 0 0 0 0,0 0-1 0 0,0 0 1 0 0,1 0 0 0 0,-1 0-1 0 0,0-1 1 0 0,0 1 0 0 0,0 0 0 0 0,0 0-1 0 0,0 0 1 0 0,0 0 0 0 0,0 0-1 0 0,1 0 1 0 0,-1 0 0 0 0,0-1-1 0 0,0 1 1 0 0,0 0 0 0 0,0 0-1 0 0,0 0 1 0 0,1 0 0 0 0,-1 0 0 0 0,0 0-1 0 0,0 0 1 0 0,0 0-50 0 0,8 10 540 0 0,-3 1-453 0 0,-1 0 0 0 0,0 0 0 0 0,0 1 0 0 0,-1 0 0 0 0,1 7-87 0 0,6 62 353 0 0,-9-77-337 0 0,6 58 194 0 0,0-5 124 0 0,-2 21-334 0 0,8 214 371 0 0,-5-181-94 0 0,-7-107-245 0 0,-1 0-1 0 0,0 0 1 0 0,1-1-1 0 0,0 1 1 0 0,0 0-1 0 0,0 0 1 0 0,0-1-1 0 0,1 1 1 0 0,0-1-1 0 0,-1 1 1 0 0,2 0-32 0 0,-2-3 141 0 0,0-2-99 0 0,1 0 1 0 0,-1 0-1 0 0,1-1 0 0 0,-1 1 0 0 0,0-1 0 0 0,1 1 1 0 0,-1-1-1 0 0,0 0 0 0 0,0 1 0 0 0,0-2-42 0 0,0 3 27 0 0,4-10 98 0 0,0-1 0 0 0,-1 1 0 0 0,0-1-1 0 0,1-5-124 0 0,2-6 81 0 0,1-6 21 0 0,-1 0 0 0 0,3-24-102 0 0,-4 18 38 0 0,1-9-10 0 0,-3 21-13 0 0,0-1 0 0 0,1 1 0 0 0,6-15-15 0 0,-10 35-4 0 0,-1 1 0 0 0,1 0 1 0 0,-1 0-1 0 0,1 0 0 0 0,0 0 0 0 0,-1 0 0 0 0,1 0 1 0 0,0 0-1 0 0,0 0 0 0 0,0 0 0 0 0,0 0 0 0 0,0 0 1 0 0,0 0-1 0 0,0 1 4 0 0,8-3-12 0 0,-6 5 14 0 0,-3-1-3 0 0,4 2-1 0 0,-1 1 0 0 0,1-1 0 0 0,-1 1 0 0 0,1 0 0 0 0,-1 0 0 0 0,0 0 0 0 0,-1 1-1 0 0,1-1 1 0 0,-1 1 0 0 0,1 3 2 0 0,5 12-17 0 0,-1 0 0 0 0,-1 1 17 0 0,5 15-9 0 0,44 133-266 0 0,-54-166 22 0 0,0 0-1 0 0,1 0 0 0 0,-1 0 0 0 0,1 0 1 0 0,-1 0-1 0 0,1 0 0 0 0,0 0 0 0 0,0 0 1 0 0,1-1-1 0 0,-1 1 0 0 0,0-1 1 0 0,1 0-1 0 0,0 0 0 0 0,-1 1 0 0 0,1-2 1 0 0,2 2 253 0 0,5-1-1594 0 0</inkml:trace>
  <inkml:trace contextRef="#ctx0" brushRef="#br0" timeOffset="470.292">614 604 3680 0 0,'4'-8'2273'0'0,"0"1"1"0"0,0-1-1 0 0,-1 0 1 0 0,0-1-1 0 0,1-6-2273 0 0,-2 6 1443 0 0,0 1 0 0 0,-1-1 1 0 0,0 0-1 0 0,-1 0 0 0 0,0-8-1443 0 0,-1 11 229 0 0,1 0 1 0 0,-1 0-1 0 0,0 0 1 0 0,-1 0-1 0 0,1 1 1 0 0,-1-1-1 0 0,0 0 1 0 0,-1 1-1 0 0,1-1 1 0 0,-1 1-1 0 0,0 0 1 0 0,0 0-1 0 0,-1 0 1 0 0,1 0-1 0 0,-1 1 1 0 0,0-1-1 0 0,-1 1 1 0 0,1 0-1 0 0,-2 0-229 0 0,5 3 30 0 0,0 0-1 0 0,-1 0 1 0 0,1 0 0 0 0,-1 1-1 0 0,0-1 1 0 0,1 1 0 0 0,-1-1-1 0 0,1 1 1 0 0,-1-1-1 0 0,0 1 1 0 0,1 0 0 0 0,-1 0-1 0 0,0 0 1 0 0,1 0-1 0 0,-1 0 1 0 0,0 0 0 0 0,1 0-1 0 0,-1 1 1 0 0,0-1-1 0 0,1 1 1 0 0,-1-1 0 0 0,0 1-1 0 0,1 0 1 0 0,-1-1 0 0 0,1 1-1 0 0,0 0 1 0 0,-1 0-1 0 0,1 0 1 0 0,-1 0 0 0 0,1 0-1 0 0,0 0 1 0 0,0 0-1 0 0,-1 2-29 0 0,-5 4 92 0 0,1 0-1 0 0,0 1 0 0 0,0 0 0 0 0,0 0 0 0 0,0 2-91 0 0,-4 10-59 0 0,0 1-1 0 0,1 0 0 0 0,2 0 1 0 0,0 0-1 0 0,1 1 0 0 0,1 0 1 0 0,1 0-1 0 0,1 0 0 0 0,1 1 60 0 0,1-17 23 0 0,1 0 0 0 0,0 0-1 0 0,1 0 1 0 0,0 0 0 0 0,0-1-1 0 0,0 1 1 0 0,0 0 0 0 0,1 0 0 0 0,0-1-1 0 0,0 1 1 0 0,1-1 0 0 0,0 0-1 0 0,0 0 1 0 0,0 0-23 0 0,-2-3 9 0 0,0 0 1 0 0,1 0-1 0 0,-1 0 0 0 0,0-1 1 0 0,1 1-1 0 0,0-1 0 0 0,-1 1 1 0 0,1-1-1 0 0,0 0 0 0 0,0 0 1 0 0,0 1-1 0 0,0-1 0 0 0,0 0 1 0 0,0-1-1 0 0,0 1 0 0 0,0 0 1 0 0,0-1-1 0 0,0 1 0 0 0,0-1 0 0 0,1 1 1 0 0,-1-1-1 0 0,0 0 0 0 0,0 0 1 0 0,1 0-1 0 0,-1 0 0 0 0,0-1 1 0 0,0 1-1 0 0,0-1 0 0 0,0 1 1 0 0,1-1-1 0 0,-1 0 0 0 0,0 1 1 0 0,0-1-1 0 0,0 0 0 0 0,0 0 1 0 0,-1-1-1 0 0,1 1 0 0 0,0 0-9 0 0,5-4 36 0 0,0 0-1 0 0,-1-1 1 0 0,0 1-1 0 0,0-1 0 0 0,0-1 1 0 0,-1 1-1 0 0,0-1 1 0 0,0 0-1 0 0,0 0 1 0 0,-1 0-1 0 0,0 0 1 0 0,-1-1-1 0 0,1 0 1 0 0,-2 0-1 0 0,3-8-35 0 0,-1-1 36 0 0,0-1-1 0 0,-1-1 1 0 0,-1 1-1 0 0,-1 0 1 0 0,-1 0-1 0 0,-2-16-35 0 0,2 4-9 0 0,0 18 50 0 0,0 10 58 0 0,0 4 78 0 0,2 26-78 0 0,0-1 0 0 0,2 1 0 0 0,2 3-99 0 0,0-3 34 0 0,-3-12-27 0 0,0 1 1 0 0,2-1-1 0 0,0 0 0 0 0,2 3-7 0 0,-5-14 4 0 0,0 0-1 0 0,0 0 0 0 0,1 0 0 0 0,0 0 1 0 0,0-1-1 0 0,0 1 0 0 0,1-1 0 0 0,-1 0 1 0 0,1 0-1 0 0,0 0 0 0 0,0 0 0 0 0,0-1 1 0 0,1 1-1 0 0,2 0-3 0 0,-5-3-69 0 0,-1 0 0 0 0,1 0 0 0 0,-1-1 1 0 0,1 1-1 0 0,0-1 0 0 0,-1 1 0 0 0,1-1 0 0 0,0 1 1 0 0,-1-1-1 0 0,1 0 0 0 0,0 0 0 0 0,0 0 0 0 0,-1 0 1 0 0,1 0-1 0 0,0 0 0 0 0,-1-1 0 0 0,1 1 0 0 0,0-1 1 0 0,-1 1-1 0 0,2-1 69 0 0,0-1-405 0 0,0 0 0 0 0,0 1 0 0 0,-1-1 1 0 0,1 0-1 0 0,-1 0 0 0 0,1-1 0 0 0,-1 1 1 0 0,0-1-1 0 0,0 1 0 0 0,1-2 405 0 0,4-7-1675 0 0</inkml:trace>
  <inkml:trace contextRef="#ctx0" brushRef="#br0" timeOffset="824.941">810 444 18023 0 0,'0'0'827'0'0,"0"0"-22"0"0,-3 12-485 0 0,3-7 0 0 0,-1-1-1 0 0,1 1 0 0 0,1 0 1 0 0,-1 0-1 0 0,1 0 0 0 0,0 0 0 0 0,0 0 1 0 0,0 0-1 0 0,1 1-319 0 0,19 44 2225 0 0,-16-39-1901 0 0,1 1-119 0 0,0-1-1 0 0,0-1 1 0 0,1 1 0 0 0,1-1 0 0 0,0 0-1 0 0,0-1 1 0 0,1 1 0 0 0,0-2-1 0 0,0 1 1 0 0,1-1 0 0 0,2 0-205 0 0,-11-7 63 0 0,0 0 0 0 0,1 0 1 0 0,-1 0-1 0 0,0-1 0 0 0,1 1 1 0 0,-1 0-1 0 0,0-1 0 0 0,1 1 1 0 0,-1-1-1 0 0,1 1 0 0 0,0-1 1 0 0,-1 0-1 0 0,1 0 0 0 0,-1 0 1 0 0,1 1-1 0 0,-1-1 0 0 0,1-1 1 0 0,-1 1-1 0 0,1 0 0 0 0,0 0 1 0 0,-1-1-64 0 0,1 1 63 0 0,-1-1 0 0 0,1 0 1 0 0,-1 0-1 0 0,0 0 0 0 0,1 0 1 0 0,-1 0-1 0 0,0 0 0 0 0,0-1 1 0 0,0 1-1 0 0,0 0 0 0 0,0-1 1 0 0,0 1-1 0 0,0 0 0 0 0,0-1 1 0 0,0 1-1 0 0,-1-1 0 0 0,1 1 1 0 0,-1-1-1 0 0,1 0-63 0 0,1-8 112 0 0,0 0 1 0 0,-1 1-1 0 0,0-1 0 0 0,0 0 1 0 0,-1 1-1 0 0,-1-4-112 0 0,1-15 81 0 0,1-62-236 0 0,-6-16 155 0 0,5 96-112 0 0,1 1-1 0 0,0 0 1 0 0,0-4 112 0 0,2-19-2418 0 0,-3 31 880 0 0,0 1-933 0 0,1 1-3683 0 0,1 6-1575 0 0</inkml:trace>
  <inkml:trace contextRef="#ctx0" brushRef="#br0" timeOffset="1168.369">1103 497 3224 0 0,'4'12'288'0'0,"-3"-7"1983"0"0,0 1 1 0 0,0-1-1 0 0,0 0 1 0 0,1 0-1 0 0,-1 0 1 0 0,1 0-1 0 0,2 2-2271 0 0,-3-5 429 0 0,0 0-1 0 0,1 0 0 0 0,-1 1 0 0 0,1-1 0 0 0,-1 0 0 0 0,1-1 1 0 0,0 1-1 0 0,0 0 0 0 0,0 0 0 0 0,0-1 0 0 0,0 1 0 0 0,0-1 1 0 0,0 0-1 0 0,0 1 0 0 0,1-1 0 0 0,1 0-428 0 0,0 1 148 0 0,1-1 0 0 0,-1 0-1 0 0,1 0 1 0 0,0 0 0 0 0,-1-1 0 0 0,1 1 0 0 0,0-1-1 0 0,-1 0 1 0 0,1-1 0 0 0,-1 1 0 0 0,1-1-1 0 0,0 0 1 0 0,-1 0 0 0 0,1 0 0 0 0,-1-1-1 0 0,0 1 1 0 0,2-2-148 0 0,1 0 53 0 0,-1-1-1 0 0,0 1 1 0 0,0-1-1 0 0,0 0 1 0 0,-1-1-1 0 0,1 1 1 0 0,3-5-53 0 0,1-1 51 0 0,-1-1 1 0 0,0 0 0 0 0,3-6-52 0 0,-10 14 10 0 0,1-1 1 0 0,-1 1 0 0 0,0-1-1 0 0,-1 1 1 0 0,1-1 0 0 0,-1 0-1 0 0,1 1 1 0 0,-1-1 0 0 0,0 0-1 0 0,0 0 1 0 0,-1 0 0 0 0,1 0-1 0 0,-1 0 1 0 0,0 0 0 0 0,0 0-1 0 0,-1 0 1 0 0,1 0 0 0 0,-1 0-1 0 0,1 0 1 0 0,-1 0 0 0 0,-1 0-1 0 0,1 1 1 0 0,0-1 0 0 0,-1 0-1 0 0,0 1 1 0 0,0-1 0 0 0,0 1-1 0 0,0-1 1 0 0,0 1 0 0 0,-1 0-1 0 0,0 0 1 0 0,1 0 0 0 0,-3-1-11 0 0,4 3 0 0 0,-1 0 0 0 0,1 0 1 0 0,0 0-1 0 0,-1 0 0 0 0,1 1 1 0 0,-1-1-1 0 0,1 1 0 0 0,-1-1 1 0 0,1 1-1 0 0,-1-1 0 0 0,1 1 1 0 0,-1 0-1 0 0,1 0 0 0 0,-1 0 1 0 0,1 0-1 0 0,-1 0 1 0 0,0 0-1 0 0,0 0 0 0 0,-1 1-1 0 0,0 0 0 0 0,0 0 0 0 0,1 0 1 0 0,-1 0-1 0 0,0 0 0 0 0,1 0 0 0 0,-1 1 0 0 0,1-1 0 0 0,-3 3 1 0 0,-2 2-3 0 0,0 0-1 0 0,1 0 1 0 0,-1 1 0 0 0,1 0-1 0 0,-4 8 4 0 0,4-6 58 0 0,2-1 1 0 0,0 1-1 0 0,0 0 0 0 0,0 0 0 0 0,1 0 1 0 0,0 0-1 0 0,1 1 0 0 0,0 0 0 0 0,1-1 1 0 0,0 1-1 0 0,0 0 0 0 0,1-1-58 0 0,0 8 130 0 0,0 0-1 0 0,2 0 1 0 0,0-1-1 0 0,1 1 1 0 0,0-1-1 0 0,5 10-129 0 0,-7-22 19 0 0,0 1 0 0 0,1-1 0 0 0,0 0 0 0 0,0 1 0 0 0,0-1 0 0 0,0 0 0 0 0,1-1 0 0 0,0 1 0 0 0,0 0 0 0 0,0-1 0 0 0,0 1 0 0 0,0-1 0 0 0,1 0-1 0 0,-1 0 1 0 0,1 0 0 0 0,0-1 0 0 0,0 1 0 0 0,0-1 0 0 0,0 0 0 0 0,0 0 0 0 0,1 0 0 0 0,-1-1 0 0 0,0 1 0 0 0,1-1 0 0 0,-1 0 0 0 0,1-1 0 0 0,0 1 0 0 0,-1-1 0 0 0,1 0 0 0 0,0 0 0 0 0,-1 0 0 0 0,4-1-19 0 0,7-3-215 0 0,1-1 1 0 0,-1-1-1 0 0,-1 0 1 0 0,1-1-1 0 0,-1 0 1 0 0,0-1-1 0 0,4-4 215 0 0,0 1-1789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36.1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88 118 3680 0 0,'-1'0'60'0'0,"0"-1"1"0"0,1 0-1 0 0,-1 0 0 0 0,0 1 1 0 0,0-1-1 0 0,0 1 0 0 0,0-1 1 0 0,0 1-1 0 0,-1-1 0 0 0,1 1 1 0 0,0 0-1 0 0,0-1 0 0 0,0 1 0 0 0,0 0 1 0 0,0 0-1 0 0,-1 0 0 0 0,1 0 1 0 0,0 0-61 0 0,-12 0 3393 0 0,4 2 3684 0 0,7-2-6543 0 0,0 1 0 0 0,0 0 0 0 0,0 0 0 0 0,1 0 0 0 0,-1 0 0 0 0,0 0 0 0 0,1 0 0 0 0,-1 0 0 0 0,1 1 0 0 0,-1-1 1 0 0,1 0-1 0 0,0 1 0 0 0,-2 1-534 0 0,1 0 314 0 0,0 1 0 0 0,0-1 0 0 0,1 0 0 0 0,-1 1 0 0 0,1 0 1 0 0,0-1-1 0 0,-1 1-314 0 0,0 9 138 0 0,-1 0 0 0 0,2 0 1 0 0,-1 12-139 0 0,2-23 154 0 0,-1 9-89 0 0,1 1 0 0 0,1-1 0 0 0,-1 0 0 0 0,2-1 0 0 0,-1 1 1 0 0,2 0-1 0 0,-1 0 0 0 0,2-1 0 0 0,-1 1 0 0 0,1 0-65 0 0,-2-8 28 0 0,0 1 1 0 0,0 0-1 0 0,0-1 1 0 0,1 1 0 0 0,-1-1-1 0 0,1 0 1 0 0,-1 1-1 0 0,1-1 1 0 0,0-1 0 0 0,1 1-1 0 0,-1 0 1 0 0,0-1-1 0 0,1 1 1 0 0,-1-1 0 0 0,1 0-1 0 0,0 0 1 0 0,-1-1-1 0 0,1 1 1 0 0,0-1 0 0 0,0 0-1 0 0,0 0 1 0 0,1 0-1 0 0,-1 0 1 0 0,0-1 0 0 0,0 0-1 0 0,0 0 1 0 0,3 0-29 0 0,0-1 93 0 0,1 0 1 0 0,-1 0-1 0 0,0-1 1 0 0,1 0-1 0 0,-1 0 1 0 0,0-1-1 0 0,0 0 1 0 0,0 0-1 0 0,0-1 1 0 0,5-3-94 0 0,-3 1 119 0 0,0 0 0 0 0,-1-1 0 0 0,0 0 0 0 0,0-1 0 0 0,0 0 0 0 0,-1 0 0 0 0,1-2-119 0 0,-3 4-13 0 0,-1 1 0 0 0,0-1-1 0 0,0-1 1 0 0,-1 1 0 0 0,0 0 0 0 0,0-1 0 0 0,0 0 0 0 0,-1 1 0 0 0,0-1 0 0 0,-1 0 0 0 0,1 0-1 0 0,-1-1 1 0 0,0 1 0 0 0,-1 0 0 0 0,0 0 0 0 0,0 0 0 0 0,-1 0 0 0 0,0-1 0 0 0,0 1-1 0 0,0 0 1 0 0,-1 0 0 0 0,0 0 0 0 0,0 1 0 0 0,-1-1 0 0 0,0 0 0 0 0,0 1 0 0 0,-1 0-1 0 0,1 0 1 0 0,-1 0 0 0 0,-1 0 0 0 0,-4-5 13 0 0,4 5-89 0 0,0 1 0 0 0,0 0 0 0 0,-1 0 0 0 0,1 0 0 0 0,-1 1 0 0 0,0 0 0 0 0,-1 0 0 0 0,1 1-1 0 0,0-1 1 0 0,-1 1 0 0 0,0 1 0 0 0,-5-2 89 0 0,8 2-21 0 0,-1 1 0 0 0,0 1 0 0 0,0-1 0 0 0,1 1 0 0 0,-1-1 0 0 0,0 2 0 0 0,0-1 0 0 0,0 0 0 0 0,0 1 0 0 0,1 0 0 0 0,-1 0 0 0 0,0 0 0 0 0,1 1 0 0 0,-1-1 0 0 0,1 1 0 0 0,-1 0 0 0 0,1 1 0 0 0,0-1 0 0 0,-2 2 21 0 0,0 1-70 0 0,0 0 1 0 0,0 1-1 0 0,0-1 0 0 0,1 1 1 0 0,0 0-1 0 0,0 1 0 0 0,1-1 0 0 0,0 1 1 0 0,0 0-1 0 0,0 0 0 0 0,1 1 0 0 0,0-1 1 0 0,0 0-1 0 0,0 6 70 0 0,1-6-18 0 0,0 1-1 0 0,1-1 1 0 0,0 1 0 0 0,0 0-1 0 0,1-1 1 0 0,-1 1 0 0 0,2 0 0 0 0,-1-1-1 0 0,1 1 1 0 0,0 0 0 0 0,1-1-1 0 0,0 1 1 0 0,0-1 0 0 0,1 0 0 0 0,0 1 18 0 0,-1-5-148 0 0,0 1 0 0 0,0-1 0 0 0,0 0 1 0 0,1 0-1 0 0,-1 0 0 0 0,1 0 1 0 0,-1-1-1 0 0,1 1 0 0 0,0-1 0 0 0,0 1 1 0 0,0-1-1 0 0,1 0 0 0 0,-1 0 1 0 0,1 0 147 0 0,15 6-2066 0 0</inkml:trace>
  <inkml:trace contextRef="#ctx0" brushRef="#br0" timeOffset="387.729">424 1 22543 0 0,'2'5'946'0'0,"0"0"-1"0"0,0 1 0 0 0,-1-1 0 0 0,2 6-945 0 0,9 55 586 0 0,-11-62-433 0 0,10 84 596 0 0,-9-57-592 0 0,2 0-1 0 0,2 0 1 0 0,7 27-157 0 0,-11-52 44 0 0,-1-3-6 0 0,0 0-1 0 0,0 0 1 0 0,0 0-1 0 0,0 0 0 0 0,0 0 1 0 0,1-1-1 0 0,0 1 1 0 0,1 2-38 0 0,-3-5 18 0 0,0 0 1 0 0,1 0-1 0 0,-1 0 1 0 0,1 1-1 0 0,-1-1 0 0 0,0 0 1 0 0,1 0-1 0 0,-1 0 1 0 0,1 0-1 0 0,-1 0 1 0 0,1 0-1 0 0,-1 0 0 0 0,0 0 1 0 0,1 0-1 0 0,-1 0 1 0 0,1 0-1 0 0,-1 0 1 0 0,0-1-1 0 0,1 1 0 0 0,-1 0 1 0 0,1 0-1 0 0,-1 0 1 0 0,0 0-1 0 0,1-1 1 0 0,-1 1-1 0 0,0 0 1 0 0,1 0-1 0 0,-1-1 0 0 0,0 1 1 0 0,1 0-1 0 0,-1-1 1 0 0,0 1-1 0 0,0 0 1 0 0,1-1-1 0 0,-1 1 0 0 0,0 0-18 0 0,9-14 334 0 0,-5 1-212 0 0,0-1 0 0 0,0 0-1 0 0,-1 0 1 0 0,-1 0 0 0 0,0 0-1 0 0,-1 0 1 0 0,-1-1-122 0 0,4-26 73 0 0,-3 33-57 0 0,1-14-21 0 0,1 0-1 0 0,1-1 0 0 0,6-14 6 0 0,-9 32 40 0 0,1-1 1 0 0,0 1-1 0 0,0 1 0 0 0,0-1 0 0 0,1 0 0 0 0,0 0 1 0 0,0 1-1 0 0,0-1 0 0 0,0 1 0 0 0,0 0 1 0 0,1 0-1 0 0,0 0 0 0 0,0 1 0 0 0,0 0 0 0 0,0-1 1 0 0,1 1-1 0 0,-1 0 0 0 0,2 0-40 0 0,-4 2-4 0 0,1 1 0 0 0,-1-1 1 0 0,0 1-1 0 0,0-1 0 0 0,0 1 0 0 0,0 0 0 0 0,0 0 0 0 0,0 0 1 0 0,1 0-1 0 0,-1 1 0 0 0,0-1 0 0 0,0 0 0 0 0,0 1 0 0 0,0-1 1 0 0,0 1-1 0 0,0 0 0 0 0,0 0 0 0 0,0 0 0 0 0,0 0 0 0 0,0 0 1 0 0,-1 0-1 0 0,1 1 0 0 0,0-1 0 0 0,1 2 4 0 0,2 1-15 0 0,0 1-1 0 0,0 0 1 0 0,0 1 0 0 0,-1-1-1 0 0,1 1 1 0 0,2 6 15 0 0,-2-2 0 0 0,-1 0 0 0 0,0 0 0 0 0,0 1 0 0 0,1 6 0 0 0,2 10 0 0 0,10 29-418 0 0,-11-35-113 0 0,0 0 0 0 0,1-1 1 0 0,1 1-1 0 0,1-2 0 0 0,8 14 531 0 0,-3-12-1706 0 0,-3-7-20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33.1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29 506 17999 0 0,'0'0'407'0'0,"0"15"1138"0"0,10 37-147 0 0,-3 2-1 0 0,-2-1 0 0 0,-1 44-1397 0 0,-4-97 0 0 0,-1 6 0 0 0,1 0 0 0 0,1 0 0 0 0,-1 0 0 0 0,1 0 0 0 0,0 0 0 0 0,0-1 0 0 0,2 6 0 0 0,-3-10-25 0 0,0-1-1 0 0,0 0 0 0 0,0 0 1 0 0,0 0-1 0 0,1 0 0 0 0,-1 1 1 0 0,0-1-1 0 0,0 0 1 0 0,0 0-1 0 0,0 0 0 0 0,0 0 1 0 0,0 0-1 0 0,0 1 0 0 0,1-1 1 0 0,-1 0-1 0 0,0 0 0 0 0,0 0 1 0 0,0 0-1 0 0,0 0 1 0 0,0 0-1 0 0,1 0 0 0 0,-1 0 1 0 0,0 1-1 0 0,0-1 0 0 0,0 0 1 0 0,1 0-1 0 0,-1 0 1 0 0,0 0-1 0 0,0 0 0 0 0,0 0 1 0 0,0 0-1 0 0,1 0 0 0 0,-1 0 1 0 0,0 0-1 0 0,0 0 0 0 0,0 0 1 0 0,1 0-1 0 0,-1-1 1 0 0,0 1-1 0 0,0 0 0 0 0,0 0 1 0 0,0 0-1 0 0,1 0 0 0 0,-1 0 1 0 0,0 0-1 0 0,0 0 0 0 0,0 0 1 0 0,0 0-1 0 0,0-1 1 0 0,1 1-1 0 0,-1 0 0 0 0,0 0 1 0 0,0 0-1 0 0,0 0 0 0 0,0-1 1 0 0,0 1-1 0 0,0 0 0 0 0,0 0 1 0 0,0 0-1 0 0,0 0 1 0 0,0-1-1 0 0,0 1 26 0 0,5-9-1813 0 0,-2-5-97 0 0</inkml:trace>
  <inkml:trace contextRef="#ctx0" brushRef="#br0" timeOffset="348.711">1 357 6912 0 0,'2'-9'608'0'0,"-2"3"-480"0"0,2 1-128 0 0,0-3 0 0 0,3 2 1424 0 0,-3 3 264 0 0,-2 3 48 0 0,0 0 16 0 0,4-4-1032 0 0,-4 4-208 0 0,4 0-32 0 0,1 1-4672 0 0,-1 2-936 0 0</inkml:trace>
  <inkml:trace contextRef="#ctx0" brushRef="#br0" timeOffset="723.993">152 414 17999 0 0,'0'6'1632'0'0,"1"21"-844"0"0,1 0 0 0 0,2-1 0 0 0,0 0 0 0 0,1 0-1 0 0,2 0 1 0 0,1-1 0 0 0,8 20-788 0 0,-1-4 736 0 0,-8-21-356 0 0,0-1 0 0 0,7 12-380 0 0,-9-24 770 0 0,-7-17 437 0 0,0-2-1092 0 0,-3-31 25 0 0,2 0 0 0 0,2 0 1 0 0,2 0-1 0 0,4-20-140 0 0,-4 58-1 0 0,0 0 0 0 0,0-1 0 0 0,1 1 0 0 0,-1 0 0 0 0,1 0 0 0 0,0 0 0 0 0,1 0 0 0 0,-1 1 0 0 0,1-1 1 0 0,-2 4-4 0 0,0 0 0 0 0,-1 0 0 0 0,1 0 0 0 0,0 0 0 0 0,-1 0 0 0 0,1 0 0 0 0,0 1-1 0 0,0-1 1 0 0,0 0 0 0 0,0 1 0 0 0,0-1 0 0 0,0 1 0 0 0,0-1 0 0 0,0 1 0 0 0,0-1 0 0 0,0 1 0 0 0,0 0 0 0 0,0-1 0 0 0,0 1 0 0 0,0 0 0 0 0,1 0 0 0 0,-1 0-1 0 0,0 0 1 0 0,0 0 0 0 0,0 0 0 0 0,0 0 0 0 0,0 0 0 0 0,1 0 0 0 0,-1 1 0 0 0,0-1 0 0 0,0 0 0 0 0,0 1 0 0 0,0-1 0 0 0,0 1 0 0 0,0-1 0 0 0,0 1 0 0 0,0-1 0 0 0,0 1-1 0 0,0 0 1 0 0,-1 0 0 0 0,1-1 0 0 0,0 1 0 0 0,0 0 0 0 0,0 0 4 0 0,4 4-9 0 0,-1 0 1 0 0,0 0-1 0 0,0 0 0 0 0,0 0 0 0 0,-1 1 0 0 0,1 0 1 0 0,-1-1-1 0 0,-1 1 0 0 0,1 2 9 0 0,5 13-75 0 0,5 22 75 0 0,-10-33-2 0 0,5 27 2 0 0,-1 1 0 0 0,-2-1 0 0 0,-1 12 0 0 0,-3-31 0 0 0,2 20 91 0 0,-2-36-27 0 0,5-17 285 0 0,0-13-231 0 0,-1 0 0 0 0,0 0 1 0 0,-2 0-1 0 0,-2 0 0 0 0,0-6-118 0 0,-1 28 1 0 0,0-8 7 0 0,1-1 0 0 0,1 0 0 0 0,0 0 0 0 0,1 1 0 0 0,1 0 0 0 0,0-1 0 0 0,1 1 0 0 0,1-1-8 0 0,-6 14 0 0 0,1-1 0 0 0,0 1 0 0 0,-1 0 0 0 0,1-1 0 0 0,0 1 0 0 0,0 0 0 0 0,0 0 0 0 0,0 0 0 0 0,0-1 0 0 0,0 1 0 0 0,0 0 0 0 0,0 0 0 0 0,1 0 0 0 0,-1 1 0 0 0,0-1 0 0 0,1 0 0 0 0,-1 0 0 0 0,0 1 0 0 0,1-1 0 0 0,-1 1 0 0 0,1-1 0 0 0,-1 1 0 0 0,1 0 0 0 0,-1-1 0 0 0,1 1 0 0 0,-1 0 0 0 0,1 0 0 0 0,-1 0 0 0 0,1 0 0 0 0,-1 0 0 0 0,1 1 0 0 0,-1-1 0 0 0,1 0 0 0 0,-1 1 0 0 0,1-1 0 0 0,-1 1 0 0 0,1 0 0 0 0,-1-1 0 0 0,0 1 0 0 0,1 0 0 0 0,-1 0 0 0 0,1 0 0 0 0,3 2 0 0 0,0 1 0 0 0,0 0 0 0 0,0 0 0 0 0,-1 1 0 0 0,1-1 0 0 0,-1 1 0 0 0,0 0 0 0 0,0 0 0 0 0,-1 0 0 0 0,1 1 0 0 0,1 5 0 0 0,1 1 0 0 0,-2 0 0 0 0,1 0 0 0 0,-2 0 0 0 0,0 0 0 0 0,0 1 0 0 0,0 5 0 0 0,1 27 0 0 0,0 21 0 0 0,-2-14 0 0 0,0-31-51 0 0,0 6-87 0 0,-2-9-4971 0 0,0-18-4016 0 0</inkml:trace>
  <inkml:trace contextRef="#ctx0" brushRef="#br0" timeOffset="1083.304">687 484 7832 0 0,'0'0'602'0'0,"0"0"56"0"0,0 0 1703 0 0,0 0 787 0 0,0 1 1204 0 0,4 4-2415 0 0,0 1-1392 0 0,-1 1 1 0 0,0-1-1 0 0,0 0 0 0 0,-1 1 1 0 0,0 0-1 0 0,0 0 0 0 0,0-1 1 0 0,-1 2-546 0 0,4 11 746 0 0,5 25 137 0 0,-1-1 0 0 0,-3 2-1 0 0,1 29-882 0 0,-3 137 282 0 0,-2-38-83 0 0,3-76-1197 0 0,-5-96-173 0 0,1-2-1597 0 0,3-2-6119 0 0</inkml:trace>
  <inkml:trace contextRef="#ctx0" brushRef="#br0" timeOffset="1512.508">627 665 20847 0 0,'-3'-7'237'0'0,"2"0"0"0"0,-1 0 0 0 0,1-1 0 0 0,0 1-1 0 0,0-1 1 0 0,1 1 0 0 0,0 0 0 0 0,0-1 0 0 0,1 1-1 0 0,1-3-236 0 0,-1 4 212 0 0,1-1 0 0 0,0 1 0 0 0,1 0-1 0 0,-1 0 1 0 0,1 1 0 0 0,0-1 0 0 0,1 1 0 0 0,0-1-1 0 0,-1 1 1 0 0,2 0 0 0 0,-1 0 0 0 0,0 1-1 0 0,1-1 1 0 0,0 1 0 0 0,0 0 0 0 0,0 1 0 0 0,1-1-1 0 0,-1 1 1 0 0,1 0 0 0 0,5-2-212 0 0,-2 1 64 0 0,0 1-1 0 0,1 0 1 0 0,-1 0 0 0 0,1 1-1 0 0,0 1 1 0 0,-1-1 0 0 0,1 2 0 0 0,0-1-1 0 0,0 1 1 0 0,0 1 0 0 0,-1 0-1 0 0,1 0 1 0 0,4 2-64 0 0,-8-2 9 0 0,-1 1 0 0 0,1 0 0 0 0,-1 1 0 0 0,0-1 0 0 0,1 1 0 0 0,-1 0 0 0 0,0 0 1 0 0,-1 1-1 0 0,1 0 0 0 0,-1-1 0 0 0,1 1 0 0 0,-1 1 0 0 0,-1-1 0 0 0,1 1 0 0 0,0-1 0 0 0,-1 1 0 0 0,0 0 0 0 0,0 0 0 0 0,-1 1 0 0 0,1-1 0 0 0,-1 0 0 0 0,0 1 0 0 0,-1 0 0 0 0,1-1 0 0 0,-1 1 0 0 0,0 0-9 0 0,0 0 31 0 0,0 0 0 0 0,0 0 0 0 0,-1 1 0 0 0,0-1 0 0 0,0 0 0 0 0,0 0-1 0 0,-1 0 1 0 0,0 0 0 0 0,0 1 0 0 0,-1-1 0 0 0,0-1 0 0 0,0 1 0 0 0,0 0-1 0 0,-1 0 1 0 0,1-1 0 0 0,-1 1 0 0 0,-1-1 0 0 0,1 0 0 0 0,-1 0 0 0 0,0 0 0 0 0,0-1-1 0 0,0 1 1 0 0,-1-1 0 0 0,-3 3-31 0 0,-2 0 62 0 0,-1 1 0 0 0,0-1 1 0 0,0-1-1 0 0,0 0 0 0 0,-1-1 0 0 0,0 0 0 0 0,0-1 0 0 0,-1 0 0 0 0,1-1 0 0 0,-2 0-62 0 0,11-3-79 0 0,0 0 0 0 0,-1 0 0 0 0,1 0-1 0 0,0 0 1 0 0,0 0 0 0 0,0-1-1 0 0,0 0 1 0 0,0 0 0 0 0,0 0 0 0 0,0 0-1 0 0,0 0 1 0 0,0 0 0 0 0,0-1 79 0 0,-10-6-1207 0 0</inkml:trace>
  <inkml:trace contextRef="#ctx0" brushRef="#br0" timeOffset="1890.698">1235 642 13216 0 0,'2'-2'168'0'0,"-1"0"0"0"0,1 0 0 0 0,0-1 0 0 0,-1 1 0 0 0,0-1 0 0 0,0 1 1 0 0,0-1-1 0 0,0 1 0 0 0,0-1 0 0 0,0 0-168 0 0,6-15 3049 0 0,-6 16-2565 0 0,0 0-1 0 0,0 0 0 0 0,0 0 1 0 0,0 0-1 0 0,-1 0 1 0 0,1 0-1 0 0,-1 0 0 0 0,1 0 1 0 0,-1-1-1 0 0,0 1 1 0 0,0 0-1 0 0,0 0 0 0 0,0 0-483 0 0,-1-2 414 0 0,1 0 0 0 0,-1 0-1 0 0,0 1 1 0 0,0-1 0 0 0,0 1-1 0 0,-1-1 1 0 0,0-1-414 0 0,0 0 107 0 0,-1 1 0 0 0,0-1 1 0 0,0 1-1 0 0,0 0 0 0 0,0 0 1 0 0,-1 0-1 0 0,1 0 0 0 0,-1 0 1 0 0,0 1-1 0 0,-4-3-107 0 0,3 3 0 0 0,1 0 0 0 0,-1 1 0 0 0,0 0 0 0 0,0-1 1 0 0,0 2-1 0 0,0-1 0 0 0,-1 1 0 0 0,1 0 0 0 0,0 0 0 0 0,0 0 0 0 0,-1 0 0 0 0,1 1 0 0 0,-1 0 0 0 0,1 0 0 0 0,0 1 0 0 0,-3 0 0 0 0,4 0 0 0 0,-1 0-1 0 0,1 1 0 0 0,0-1 0 0 0,0 1 0 0 0,-1 0 1 0 0,1 0-1 0 0,0 1 0 0 0,1-1 0 0 0,-1 1 1 0 0,0-1-1 0 0,1 1 0 0 0,0 1 0 0 0,-1-1 1 0 0,1 0-1 0 0,0 1 0 0 0,1-1 0 0 0,-1 1 1 0 0,1 0-1 0 0,-2 3 1 0 0,-1 3-7 0 0,0 0 1 0 0,1 1-1 0 0,0 0 0 0 0,1 0 1 0 0,0 0-1 0 0,1 0 1 0 0,0 0-1 0 0,1 0 1 0 0,0 1-1 0 0,1-1 0 0 0,0 1 1 0 0,1-1-1 0 0,0 0 1 0 0,1 1-1 0 0,0-1 0 0 0,1 1 7 0 0,-2-8 28 0 0,1 0-1 0 0,0 0 1 0 0,0 1-1 0 0,0-1 1 0 0,0-1-1 0 0,1 1 1 0 0,-1 0-1 0 0,1-1 0 0 0,0 1 1 0 0,0-1-1 0 0,1 0 1 0 0,-1 0-1 0 0,0 0 1 0 0,1 0-1 0 0,0 0 0 0 0,0-1 1 0 0,0 0-1 0 0,0 0 1 0 0,0 0-1 0 0,0 0 1 0 0,1-1-1 0 0,-1 0 0 0 0,0 1 1 0 0,1-2-1 0 0,-1 1 1 0 0,1 0-1 0 0,-1-1 1 0 0,1 0-1 0 0,0 0 0 0 0,-1 0 1 0 0,1-1-1 0 0,-1 1 1 0 0,1-1-1 0 0,-1 0 1 0 0,0-1-1 0 0,1 1 0 0 0,-1-1 1 0 0,0 0-1 0 0,0 0 1 0 0,4-2-28 0 0,-3 1 32 0 0,-1 1 1 0 0,1-2-1 0 0,-1 1 1 0 0,1-1-1 0 0,-1 1 1 0 0,0-1-1 0 0,-1 0 1 0 0,1-1-1 0 0,-1 1 1 0 0,1-1-1 0 0,-1 1 1 0 0,-1-1-1 0 0,1 0 1 0 0,-1 0-1 0 0,0 0 1 0 0,0 0-1 0 0,0-1 1 0 0,-1 1-1 0 0,1 0 1 0 0,-1-1-1 0 0,-1 1 1 0 0,1-1-1 0 0,-1 0 1 0 0,0 1-1 0 0,0-1 1 0 0,0 1-1 0 0,-1-1 1 0 0,0 1-1 0 0,-1-3-32 0 0,1 6 67 0 0,0 5-30 0 0,0 10-20 0 0,0 19-27 0 0,3-6-31 0 0,1 0-1 0 0,2 0 0 0 0,0-1 42 0 0,-2-15-35 0 0,0-1 0 0 0,0 0 0 0 0,0 0 0 0 0,1 0 0 0 0,1 0 0 0 0,0 0 0 0 0,0-1 0 0 0,0 0 0 0 0,5 5 35 0 0,-7-10-216 0 0,0-1 1 0 0,1 1-1 0 0,-1-1 0 0 0,0 0 1 0 0,1 0-1 0 0,-1 0 0 0 0,1 0 0 0 0,0 0 1 0 0,-1-1-1 0 0,1 0 0 0 0,0 1 1 0 0,0-2-1 0 0,0 1 0 0 0,0 0 1 0 0,0-1-1 0 0,0 0 0 0 0,0 1 0 0 0,0-2 1 0 0,0 1-1 0 0,0 0 0 0 0,0-1 1 0 0,0 0-1 0 0,0 0 216 0 0,15-5-1967 0 0</inkml:trace>
  <inkml:trace contextRef="#ctx0" brushRef="#br0" timeOffset="2238.583">1611 589 17303 0 0,'-1'-3'245'0'0,"-2"-13"371"0"0,-1 0-1 0 0,-1 1 0 0 0,0-2-615 0 0,3 13 338 0 0,1 0-1 0 0,-1 0 1 0 0,0 1-1 0 0,0-1 1 0 0,0 1-1 0 0,-1-1 1 0 0,1 1-1 0 0,-1 0 1 0 0,0 0-1 0 0,0 0 1 0 0,0 0-1 0 0,0 1 1 0 0,0-1-1 0 0,-3-1-337 0 0,4 3 145 0 0,0 0 0 0 0,0 0 0 0 0,0 0 0 0 0,1 1 0 0 0,-2-1 0 0 0,1 1 0 0 0,0-1 1 0 0,0 1-1 0 0,0 0 0 0 0,0-1 0 0 0,0 1 0 0 0,0 0 0 0 0,0 1 0 0 0,0-1 0 0 0,0 0 0 0 0,0 0 0 0 0,0 1 0 0 0,0-1 0 0 0,-1 1-145 0 0,0 1 119 0 0,0-1 0 0 0,0 1-1 0 0,0 0 1 0 0,0 0 0 0 0,0 0 0 0 0,0 0 0 0 0,0 1-1 0 0,0-1 1 0 0,1 1 0 0 0,-2 2-119 0 0,-2 2 54 0 0,1 0-1 0 0,0 1 1 0 0,0 0-1 0 0,1 0 1 0 0,0 0-1 0 0,1 1 1 0 0,0 0-1 0 0,-1 3-53 0 0,1-2 54 0 0,0 1-1 0 0,1 0 0 0 0,1-1 1 0 0,-1 1-1 0 0,2 0 1 0 0,0 0-1 0 0,0 0 1 0 0,1-1-1 0 0,0 1 0 0 0,1 0 1 0 0,0-1-1 0 0,0 1 1 0 0,1-1-1 0 0,2 4-53 0 0,-2-9 12 0 0,0 0 0 0 0,-1 0-1 0 0,2-1 1 0 0,-1 1 0 0 0,1-1-1 0 0,-1 0 1 0 0,1 0 0 0 0,0 0 0 0 0,0-1-1 0 0,1 1 1 0 0,-1-1 0 0 0,1 0 0 0 0,0 0-1 0 0,0 0 1 0 0,0-1 0 0 0,0 0-1 0 0,0 0 1 0 0,0 0 0 0 0,1-1 0 0 0,-1 0-1 0 0,1 1-11 0 0,3-1-58 0 0,-1 0-1 0 0,1 0 0 0 0,0 0 1 0 0,-1-1-1 0 0,1-1 1 0 0,0 0-1 0 0,-1 0 0 0 0,1 0 1 0 0,-1-1-1 0 0,1 0 0 0 0,-1-1 1 0 0,0 0-1 0 0,3-1 59 0 0,8-6-2686 0 0,-2 0-1 0 0,14-11 2687 0 0,-4 1-2015 0 0</inkml:trace>
  <inkml:trace contextRef="#ctx0" brushRef="#br0" timeOffset="2586.322">1828 1 24071 0 0,'-1'0'115'0'0,"0"1"0"0"0,0 0-1 0 0,0-1 1 0 0,0 1 0 0 0,0 0-1 0 0,0 0 1 0 0,0 0 0 0 0,0 0-1 0 0,0-1 1 0 0,0 1-1 0 0,1 1 1 0 0,-1-1 0 0 0,0 0-1 0 0,1 0 1 0 0,-1 0 0 0 0,0 0-1 0 0,1 0 1 0 0,0 1 0 0 0,-1-1-1 0 0,1 0 1 0 0,0 0 0 0 0,-1 1-1 0 0,1-1 1 0 0,0 0 0 0 0,0 2-115 0 0,-2 38-294 0 0,2-34 576 0 0,3 31 547 0 0,1 0 1 0 0,1 0-1 0 0,7 21-829 0 0,7 49 788 0 0,-4 45-781 0 0,2 23-65 0 0,-15-148-345 0 0,-1-18-936 0 0,-1-1-1 0 0,2 0 1 0 0,0 5 1339 0 0,0-10-9387 0 0</inkml:trace>
  <inkml:trace contextRef="#ctx0" brushRef="#br0" timeOffset="2587.322">1792 418 23815 0 0,'-3'-3'326'0'0,"-1"0"0"0"0,1 0 0 0 0,-1 0 0 0 0,0 0 0 0 0,0 1 0 0 0,0-1 0 0 0,0 1 0 0 0,-2 0-326 0 0,5 0 405 0 0,5-1 504 0 0,7-1 577 0 0,223-44-2093 0 0,-196 40-474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43.9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 25599 0 0,'0'0'568'0'0,"0"0"112"0"0,0 0 24 0 0,0 0 8 0 0,0 0-568 0 0,-3 4-144 0 0,3-4 0 0 0,-4 3 0 0 0,4-3 448 0 0,0 0 64 0 0,0 0 16 0 0,0 0 0 0 0,0 0-448 0 0,0 0-80 0 0,0 0 0 0 0,4-3-8160 0 0,-1 0-1591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42.0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91 106 20991 0 0,'-3'-6'271'0'0,"-5"-8"1230"0"0,8 14-1445 0 0,-1 0-1 0 0,1-1 1 0 0,-1 1-1 0 0,1 0 1 0 0,-1 0-1 0 0,1 0 1 0 0,-1 0-1 0 0,1 0 1 0 0,-1 0-1 0 0,1 0 1 0 0,-1 0-1 0 0,1 0 1 0 0,-1 0-1 0 0,1 0 1 0 0,-1 1-1 0 0,1-1 1 0 0,0 0-1 0 0,-1 0 1 0 0,1 0-1 0 0,-1 0 1 0 0,1 1-1 0 0,-1-1 1 0 0,1 0-1 0 0,0 1 1 0 0,-1-1-1 0 0,1 0 1 0 0,0 0-1 0 0,-1 1 1 0 0,1-1-1 0 0,0 1 0 0 0,-1-1 1 0 0,1 0-1 0 0,0 1 1 0 0,0 0-56 0 0,-2 1 197 0 0,0 0-1 0 0,1 1 1 0 0,0-1 0 0 0,-1 0-1 0 0,1 1 1 0 0,0 0-1 0 0,0-1 1 0 0,1 1 0 0 0,-1 0-1 0 0,0-1 1 0 0,1 3-197 0 0,-4 35 825 0 0,3-22-448 0 0,-9 142-13 0 0,-22 152 64 0 0,27-230-657 0 0,6-28 34 0 0,2-40-2045 0 0,-2-13-96 0 0</inkml:trace>
  <inkml:trace contextRef="#ctx0" brushRef="#br0" timeOffset="457.055">96 76 9216 0 0,'-5'-27'532'0'0,"0"0"393"0"0,0 11 4636 0 0,5 15-2201 0 0,0 1-315 0 0,0 0-1442 0 0,-5 19 921 0 0,2-3-2416 0 0,0 1 0 0 0,2 0 1 0 0,0-1-1 0 0,0 1 0 0 0,2 0 1 0 0,1 10-109 0 0,2 0 47 0 0,1-1 0 0 0,1 1-1 0 0,7 18-46 0 0,-10-35 17 0 0,1-1 0 0 0,0 0 0 0 0,0 0 0 0 0,1-1 0 0 0,1 1 0 0 0,1 0-17 0 0,-5-5 16 0 0,2 0-1 0 0,-1 0 0 0 0,0 0 0 0 0,1 0 0 0 0,0-1 0 0 0,0 0 0 0 0,0 0 1 0 0,0 0-1 0 0,0 0 0 0 0,0-1 0 0 0,1 1 0 0 0,-1-1 0 0 0,1 0-15 0 0,-2-2 29 0 0,0 1 0 0 0,-1-1 0 0 0,1 0 0 0 0,0 1 0 0 0,-1-1-1 0 0,1-1 1 0 0,0 1 0 0 0,-1 0 0 0 0,1 0 0 0 0,0-1 0 0 0,-1 0 0 0 0,1 1 0 0 0,-1-1 0 0 0,1 0-1 0 0,-1 0 1 0 0,1-1 0 0 0,-1 1 0 0 0,0 0 0 0 0,0-1 0 0 0,1 1 0 0 0,-1-1 0 0 0,0 0 0 0 0,1-1-29 0 0,6-7 94 0 0,0 1 0 0 0,-1-1 0 0 0,0-1 1 0 0,2-5-95 0 0,-2 5 35 0 0,-1 0 5 0 0,-1 1-1 0 0,0-1 0 0 0,-1-1 0 0 0,0 1 0 0 0,-1-1 0 0 0,3-10-39 0 0,2-14 59 0 0,1-24-59 0 0,-6 30 53 0 0,2 0 0 0 0,8-23-53 0 0,-15 59 149 0 0,0 1 0 0 0,1-1-1 0 0,0 0 1 0 0,0 0-1 0 0,0 0-148 0 0,0 22 15 0 0,-37 425 526 0 0,34-403-402 0 0,1 39-139 0 0,3-71-87 0 0,1 0-1 0 0,0-1 0 0 0,1 1 1 0 0,0-1-1 0 0,2 1 0 0 0,5 11 88 0 0,-10-28-108 0 0,0 0-1 0 0,0-1 0 0 0,1 1 1 0 0,-1-1-1 0 0,0 1 0 0 0,0 0 1 0 0,1-1-1 0 0,-1 1 1 0 0,1-1-1 0 0,-1 1 0 0 0,1-1 1 0 0,-1 1-1 0 0,0-1 0 0 0,1 1 1 0 0,0-1-1 0 0,-1 0 0 0 0,1 1 1 0 0,-1-1-1 0 0,1 0 0 0 0,-1 1 1 0 0,1-1-1 0 0,0 0 0 0 0,-1 0 1 0 0,1 1 108 0 0,7-3-8188 0 0,-2 1-205 0 0</inkml:trace>
  <inkml:trace contextRef="#ctx0" brushRef="#br0" timeOffset="799.845">550 628 18575 0 0,'0'0'852'0'0,"0"0"-21"0"0,0 0-346 0 0,0 0 538 0 0,0 0 289 0 0,-3 17 2903 0 0,-2 4-3177 0 0,0 0 0 0 0,0 15-1038 0 0,-4 19 733 0 0,7-44-1079 0 0,0 1 1 0 0,1 0 0 0 0,1 12 345 0 0,11-30-4931 0 0,-7-2-1230 0 0,1-1-1605 0 0</inkml:trace>
  <inkml:trace contextRef="#ctx0" brushRef="#br0" timeOffset="1162.023">563 493 19263 0 0,'-4'-10'424'0'0,"4"7"88"0"0,-2-1 24 0 0,2-1 0 0 0,-3 1-432 0 0,2 0-104 0 0,-2 2 0 0 0,3-2 0 0 0,0 0 608 0 0,0 4 96 0 0,0 0 16 0 0,0 0 8 0 0,0 0-488 0 0,4-1-96 0 0,-4 1-16 0 0,6 1-8 0 0,2 3-1472 0 0,-1 2-296 0 0</inkml:trace>
  <inkml:trace contextRef="#ctx0" brushRef="#br0" timeOffset="1512.417">704 558 14280 0 0,'0'0'654'0'0,"-5"11"244"0"0,2 4 863 0 0,-1 1 1 0 0,2-1-1 0 0,0 1 1 0 0,1 0 0 0 0,1 0-1 0 0,0 3-1761 0 0,4 32 1990 0 0,3 14-1990 0 0,1 0 432 0 0,-6-47-360 0 0,1 14 336 0 0,-1-1 1 0 0,-2 17-409 0 0,0-39 137 0 0,-1-1 1 0 0,0 0-1 0 0,0 1 1 0 0,-1-1-1 0 0,0 0 1 0 0,-1 0-1 0 0,0 0 1 0 0,0 0-1 0 0,0 0 1 0 0,-1 0-1 0 0,-4 5-137 0 0,7-11 27 0 0,-1 0 0 0 0,0 1 0 0 0,0-1-1 0 0,0 0 1 0 0,0 0 0 0 0,-1 0-1 0 0,1-1 1 0 0,0 1 0 0 0,-1 0 0 0 0,1-1-1 0 0,-1 0 1 0 0,0 1 0 0 0,1-1 0 0 0,-1 0-1 0 0,0-1 1 0 0,0 1 0 0 0,0 0-1 0 0,1-1 1 0 0,-1 1 0 0 0,0-1 0 0 0,0 0-1 0 0,0 0 1 0 0,0 0 0 0 0,0 0 0 0 0,0-1-1 0 0,0 1 1 0 0,0-1 0 0 0,-2-1-27 0 0,1 1-24 0 0,0 0 0 0 0,0-1 0 0 0,1 0 0 0 0,-1 0 0 0 0,1 0 0 0 0,-1 0 1 0 0,1 0-1 0 0,0-1 0 0 0,0 1 0 0 0,0-1 0 0 0,0 0 0 0 0,0 0 0 0 0,1 0 0 0 0,-1 0 0 0 0,1 0 1 0 0,0-1-1 0 0,0 1 0 0 0,0-1 0 0 0,0 0 0 0 0,0-1 24 0 0,0 0-288 0 0,1 0-1 0 0,0 0 1 0 0,0 0 0 0 0,1 0-1 0 0,-1 0 1 0 0,1 0 0 0 0,0 0-1 0 0,1-1 289 0 0,4-25-8995 0 0,-1 13 282 0 0</inkml:trace>
  <inkml:trace contextRef="#ctx0" brushRef="#br0" timeOffset="1513.417">714 438 24415 0 0,'-3'-6'684'0'0,"0"-1"-1"0"0,1 0 0 0 0,-1-1 0 0 0,0-3-683 0 0,3 9 217 0 0,-1-1-1 0 0,0 0 0 0 0,1 0 1 0 0,0 0-1 0 0,0 0 0 0 0,0 0 1 0 0,0 0-1 0 0,0 0 0 0 0,1 0 1 0 0,-1 0-1 0 0,1 0 0 0 0,0-1-216 0 0,-1 3-18 0 0,0 1 1 0 0,0 0-1 0 0,1 0 0 0 0,-1 0 0 0 0,0-1 0 0 0,0 1 0 0 0,0 0 0 0 0,0 0 0 0 0,0 0 0 0 0,0-1 0 0 0,0 1 0 0 0,1 0 0 0 0,-1 0 0 0 0,0 0 0 0 0,0-1 1 0 0,0 1-1 0 0,0 0 0 0 0,1 0 0 0 0,-1 0 0 0 0,0 0 0 0 0,0 0 0 0 0,0 0 0 0 0,1-1 0 0 0,-1 1 0 0 0,0 0 0 0 0,0 0 0 0 0,1 0 0 0 0,-1 0 0 0 0,0 0 1 0 0,0 0-1 0 0,0 0 0 0 0,1 0 0 0 0,-1 0 0 0 0,0 0 0 0 0,0 0 0 0 0,1 0 0 0 0,-1 0 0 0 0,0 0 0 0 0,0 0 0 0 0,1 0 0 0 0,-1 0 0 0 0,0 1 18 0 0,4 2-2289 0 0,0 0-4099 0 0,0 3-2358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52.3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95 183 17911 0 0,'0'-24'980'0'0,"2"0"0"0"0,1-1-980 0 0,-26 156 7802 0 0,9-61-7032 0 0,3 1 0 0 0,4 0 0 0 0,2 11-770 0 0,5-45 58 0 0,2 1-1 0 0,1 0 1 0 0,3 0-1 0 0,0-1 1 0 0,4 6-58 0 0,-7-31-127 0 0,0 1-655 0 0,1-1-1 0 0,3 9 783 0 0,-6-18-132 0 0,0-1 0 0 0,1 1 0 0 0,-1-1 0 0 0,0 0 0 0 0,1 1 0 0 0,-1-1 0 0 0,1 0 0 0 0,-1 0-1 0 0,1 0 1 0 0,0 0 0 0 0,0-1 0 0 0,0 1 0 0 0,0 0 0 0 0,0-1 0 0 0,2 2 132 0 0,5-2-1943 0 0</inkml:trace>
  <inkml:trace contextRef="#ctx0" brushRef="#br0" timeOffset="331.541">1 551 22087 0 0,'0'0'498'0'0,"0"0"72"0"0,0 0 37 0 0,0 0-68 0 0,0 0-325 0 0,7-7 254 0 0,0 4-244 0 0,1 0-1 0 0,-1 0 1 0 0,1 1-1 0 0,0 0 1 0 0,-1 0-1 0 0,1 0 0 0 0,0 1 1 0 0,0 1-1 0 0,2-1-223 0 0,24-3 141 0 0,8-2-2208 0 0,4 1 2067 0 0,12 3-5189 0 0,-44 2 3365 0 0</inkml:trace>
  <inkml:trace contextRef="#ctx0" brushRef="#br0" timeOffset="838.493">358 544 18287 0 0,'0'0'836'0'0,"0"0"-18"0"0,0 6-496 0 0,-1 58 1769 0 0,1 27 2610 0 0,5 24-4701 0 0,2-71 1880 0 0,2-53-1040 0 0,-7 6-756 0 0,-1-1 0 0 0,0 1-1 0 0,0-1 1 0 0,0 1 0 0 0,0-1 0 0 0,-1 1-1 0 0,1-1 1 0 0,-1 0 0 0 0,0 1-1 0 0,0-1 1 0 0,0 0 0 0 0,-1 0-84 0 0,-7-44 229 0 0,8 46-215 0 0,-11-53 91 0 0,2-11-105 0 0,7 51 48 0 0,2 10-50 0 0,0 1 0 0 0,0 0 0 0 0,0-1 0 0 0,0 1 1 0 0,0 0-1 0 0,1-1 0 0 0,0 1 0 0 0,0 0 0 0 0,0 0 0 0 0,1 0 0 0 0,-1 0 0 0 0,1 0 0 0 0,0 0 0 0 0,0 0 0 0 0,0 0 0 0 0,0 1 0 0 0,1-1 0 0 0,0 1 0 0 0,1-2 2 0 0,0 1-285 0 0,0 0 1 0 0,1 0-1 0 0,-1 1 1 0 0,1-1 0 0 0,0 1-1 0 0,0 0 1 0 0,0 1-1 0 0,0-1 1 0 0,0 1-1 0 0,1 0 1 0 0,-1 0-1 0 0,1 1 1 0 0,-1 0-1 0 0,4-1 285 0 0,-6 2-597 0 0,0 0-1 0 0,-1 1 0 0 0,1-1 0 0 0,0 0 1 0 0,-1 1-1 0 0,1 0 0 0 0,-1 0 0 0 0,1 0 1 0 0,-1 0-1 0 0,1 0 0 0 0,-1 0 0 0 0,1 0 1 0 0,-1 1-1 0 0,0-1 0 0 0,0 1 0 0 0,0 0 0 0 0,0 0 1 0 0,0-1-1 0 0,0 2 598 0 0,14 9-7673 0 0,-7-5 18243 0 0,-3 1-5631 0 0,-5-6-4759 0 0,0 1 0 0 0,0 0 0 0 0,0 0 0 0 0,0 0 0 0 0,-1 0 1 0 0,1 0-1 0 0,-1 0 0 0 0,0 2-180 0 0,1 1 821 0 0,2 23 151 0 0,0 6 446 0 0,4 12-1418 0 0,-6-41 71 0 0,1 1 1 0 0,0 0-1 0 0,0-1 0 0 0,1 1 0 0 0,0-1 1 0 0,0 0-1 0 0,0 0 0 0 0,1 0 0 0 0,0 0 1 0 0,5 4-72 0 0,-8-8 26 0 0,1 0 1 0 0,-1 0-1 0 0,1-1 1 0 0,0 1-1 0 0,-1-1 1 0 0,1 1-1 0 0,0-1 1 0 0,0 0-1 0 0,0 0 1 0 0,0 0-1 0 0,0 0 1 0 0,0 0-1 0 0,1 0 1 0 0,-1-1-1 0 0,0 1 1 0 0,0-1-1 0 0,1 1 0 0 0,-1-1 1 0 0,0 0-1 0 0,0 0 1 0 0,1 0-1 0 0,-1 0 1 0 0,0 0-1 0 0,1-1 1 0 0,-1 1-1 0 0,0-1 1 0 0,0 1-1 0 0,0-1 1 0 0,1 0-1 0 0,-1 0 1 0 0,0 0-1 0 0,0 0 1 0 0,2-1-27 0 0,1-2 35 0 0,1-1 0 0 0,-1 1-1 0 0,0-1 1 0 0,0 1 0 0 0,0-1 0 0 0,0-1 0 0 0,-1 1 0 0 0,0-1 0 0 0,0 0 0 0 0,-1 0 0 0 0,1 0 0 0 0,-1 0 0 0 0,-1 0 0 0 0,1-1-1 0 0,-1 1 1 0 0,1-5-35 0 0,-1 1 45 0 0,0 0-1 0 0,-1 0 0 0 0,0-1 0 0 0,-1 1 1 0 0,0 0-1 0 0,0 0 0 0 0,-1 0 0 0 0,-1 0 1 0 0,1-1-1 0 0,-2 2 0 0 0,0-2-44 0 0,1 6 0 0 0,2 5 0 0 0,0 0 0 0 0,0 0 0 0 0,0 0 0 0 0,0 0 0 0 0,0 0 0 0 0,0 0 0 0 0,0 1 0 0 0,0-1 0 0 0,0 0 0 0 0,0 0 0 0 0,0 0 0 0 0,0 0 0 0 0,0 0 0 0 0,0 0 0 0 0,0 0 0 0 0,0 0 0 0 0,0 1 0 0 0,0-1 0 0 0,0 0 0 0 0,0 0 0 0 0,0 0 0 0 0,0 0 0 0 0,0 0 0 0 0,0 0 0 0 0,0 0 0 0 0,0 0 0 0 0,0 0 0 0 0,0 0 0 0 0,-1 1 0 0 0,1-1 0 0 0,0 0 0 0 0,0 0 0 0 0,0 0 0 0 0,0 0 0 0 0,0 0 0 0 0,0 0 0 0 0,0 0 0 0 0,0 0 0 0 0,0 0 0 0 0,-1 0 0 0 0,1 0 0 0 0,0 0 0 0 0,0 0 0 0 0,0 0 0 0 0,0 0 0 0 0,0 0 0 0 0,0 0 0 0 0,0 0 0 0 0,0 0 0 0 0,-1 0 0 0 0,1 0 0 0 0,0 0 0 0 0,0 0 0 0 0,0 0 0 0 0,0 0 0 0 0,0 0 0 0 0,0 0 0 0 0,0 0 0 0 0,0-1 0 0 0,0 1 0 0 0,-1 0 0 0 0,1 0 0 0 0,0 0 0 0 0,0 0 0 0 0,0 0 0 0 0,0 0 0 0 0,0 0 0 0 0,0 0 0 0 0,0 0 0 0 0,-2 7 0 0 0,2 15-23 0 0,0 0 0 0 0,1 0 1 0 0,1 0-1 0 0,2 0 0 0 0,0 0 0 0 0,1-1 0 0 0,1 0 1 0 0,1 0-1 0 0,1 0 0 0 0,1 2 23 0 0,-6-17-75 0 0,0 0 0 0 0,1 0-1 0 0,-1 0 1 0 0,5 5 75 0 0,-7-10-180 0 0,-1 0 0 0 0,1 0 0 0 0,0 0 1 0 0,0 0-1 0 0,0 0 0 0 0,0 0 0 0 0,0 0 0 0 0,0 0 0 0 0,0 0 0 0 0,0-1 1 0 0,0 1-1 0 0,0 0 0 0 0,1-1 0 0 0,-1 1 0 0 0,0-1 0 0 0,0 1 0 0 0,1-1 1 0 0,-1 0-1 0 0,0 0 0 0 0,0 1 0 0 0,1-1 0 0 0,-1 0 0 0 0,0 0 0 0 0,1 0 0 0 0,-1 0 1 0 0,0 0-1 0 0,1-1 0 0 0,0 1 180 0 0,6-3-2203 0 0</inkml:trace>
  <inkml:trace contextRef="#ctx0" brushRef="#br0" timeOffset="1216.417">892 521 13360 0 0,'0'0'1026'0'0,"0"0"-334"0"0,0 0 1080 0 0,0 0 541 0 0,0 0 109 0 0,1 2 350 0 0,5 6-2094 0 0,2 2-203 0 0,-1 0 0 0 0,1 0-1 0 0,-2 0 1 0 0,0 1 0 0 0,0 0-1 0 0,0 3-474 0 0,11 26 938 0 0,-1 6-938 0 0,-12-34 33 0 0,2 6 202 0 0,-2 1-1 0 0,2 16-234 0 0,-2-14 327 0 0,-3-20 342 0 0,0-5-229 0 0,2-15-52 0 0,0-28-240 0 0,-3 16-111 0 0,2-1-1 0 0,3-9-36 0 0,-3 27-10 0 0,0 0-1 0 0,2 1 1 0 0,0-1 0 0 0,0 1-1 0 0,1 0 1 0 0,3-6 10 0 0,-6 16-2 0 0,0 0 1 0 0,0 0 0 0 0,0 0 0 0 0,0 0-1 0 0,1 0 1 0 0,-1 1 0 0 0,1-1-1 0 0,-1 1 1 0 0,1-1 1 0 0,-2 3 0 0 0,0-1 0 0 0,0 0 0 0 0,0 1 0 0 0,0-1 0 0 0,0 1 0 0 0,0-1 0 0 0,0 1 0 0 0,0-1 0 0 0,0 1 0 0 0,0 0 0 0 0,0 0 0 0 0,0-1 1 0 0,0 1-1 0 0,0 0 0 0 0,0 0 0 0 0,0 0 0 0 0,0 0 0 0 0,0 0 0 0 0,0 0 0 0 0,0 0 0 0 0,0 1 0 0 0,0-1 0 0 0,0 0 0 0 0,0 0 0 0 0,0 1 0 0 0,0-1 0 0 0,0 1 0 0 0,0-1 0 0 0,0 1 0 0 0,0-1 0 0 0,0 1 0 0 0,0 0 0 0 0,2 2-12 0 0,0 1-1 0 0,0-1 1 0 0,0 1 0 0 0,-1 0-1 0 0,1 0 1 0 0,-1 0 0 0 0,0 0-1 0 0,0 0 1 0 0,-1 0 0 0 0,1 0-1 0 0,-1 1 1 0 0,1 3 12 0 0,2 13 58 0 0,-1 0 0 0 0,0 5-58 0 0,-1-9 25 0 0,1 14-204 0 0,-1-8-493 0 0,0 0-1 0 0,2-1 0 0 0,6 19 673 0 0,-6-30-1467 0 0,2-2-62 0 0</inkml:trace>
  <inkml:trace contextRef="#ctx0" brushRef="#br0" timeOffset="1602.572">1494 602 20815 0 0,'0'-8'344'0'0,"-1"-1"0"0"0,0 1-1 0 0,0-1 1 0 0,-1 1-1 0 0,0 0 1 0 0,-1-2-344 0 0,2 6 168 0 0,0 1 1 0 0,-1-1-1 0 0,1 1 0 0 0,-1 0 0 0 0,1 0 0 0 0,-1 0 1 0 0,0 0-1 0 0,0 0 0 0 0,-1 0 0 0 0,1 0 1 0 0,-1 0-1 0 0,1 1 0 0 0,-1 0 0 0 0,0-1 1 0 0,-3-1-169 0 0,5 4 106 0 0,0-1 0 0 0,0 1 0 0 0,-1-1 0 0 0,1 1 0 0 0,0 0 0 0 0,-1-1 0 0 0,1 1 0 0 0,0 0 0 0 0,-1 0 0 0 0,1 0 1 0 0,-1 0-1 0 0,1 0 0 0 0,0 0 0 0 0,-1 0 0 0 0,1 1 0 0 0,0-1 0 0 0,-1 0 0 0 0,1 1-106 0 0,-3 0 117 0 0,1 1-1 0 0,0 0 1 0 0,0-1 0 0 0,0 1-1 0 0,0 0 1 0 0,1 0 0 0 0,-3 2-117 0 0,-1 2 52 0 0,0 0 0 0 0,1 0 0 0 0,0 1 0 0 0,0-1 0 0 0,0 1 0 0 0,0 2-52 0 0,-4 8 285 0 0,2-1 1 0 0,0 1-1 0 0,1 0 0 0 0,-3 13-285 0 0,7-19 166 0 0,0 0-1 0 0,0 1 0 0 0,1-1 1 0 0,0 0-1 0 0,1 1 0 0 0,0-1 1 0 0,1 0-1 0 0,0 2-165 0 0,0-10 13 0 0,-1-1 0 0 0,1 1 0 0 0,0 0 0 0 0,0-1 0 0 0,0 1 0 0 0,0-1-1 0 0,0 1 1 0 0,0-1 0 0 0,1 0 0 0 0,-1 1 0 0 0,1-1 0 0 0,-1 0 0 0 0,1 0 0 0 0,0 0 0 0 0,0 0 0 0 0,0 0 0 0 0,0-1 0 0 0,1 2-13 0 0,1-1 29 0 0,0 0 1 0 0,0 0-1 0 0,0 0 1 0 0,0-1 0 0 0,1 0-1 0 0,-1 1 1 0 0,0-1-1 0 0,1-1 1 0 0,-1 1-1 0 0,4 0-29 0 0,5-1-216 0 0,1-1-1 0 0,-1 0 0 0 0,0 0 0 0 0,0-1 0 0 0,0-1 1 0 0,0 0-1 0 0,2-2 217 0 0,11-3-7227 0 0,-1 1-2508 0 0</inkml:trace>
  <inkml:trace contextRef="#ctx0" brushRef="#br0" timeOffset="2184.907">1792 610 15232 0 0,'0'0'348'0'0,"0"0"49"0"0,9-12 529 0 0,-8 9-588 0 0,0 0 0 0 0,0-1 0 0 0,0 0 0 0 0,0 1-1 0 0,-1-1 1 0 0,1 1 0 0 0,-1-1 0 0 0,0 0-1 0 0,0 1 1 0 0,-1-1 0 0 0,1 1 0 0 0,-1-1-1 0 0,1 0 1 0 0,-1 1 0 0 0,0-1 0 0 0,0 1 0 0 0,-1 0-1 0 0,1-1 1 0 0,-1 1 0 0 0,0 0 0 0 0,0 0-1 0 0,0 0 1 0 0,0 0 0 0 0,0 0 0 0 0,-1 0-1 0 0,1 1 1 0 0,-2-2-338 0 0,-5-4 382 0 0,1-1-1 0 0,-2 1 1 0 0,1 1-1 0 0,-1 0 1 0 0,-8-5-382 0 0,15 11 19 0 0,0-1 0 0 0,0 1 0 0 0,0-1 0 0 0,0 1 0 0 0,0 0 1 0 0,-1 0-1 0 0,1 0 0 0 0,-1 1 0 0 0,1-1 0 0 0,0 1 0 0 0,-1 0 0 0 0,1 0 0 0 0,-1 0 0 0 0,1 0 0 0 0,0 1 1 0 0,-1-1-1 0 0,1 1 0 0 0,0 0 0 0 0,-1 0 0 0 0,1 0 0 0 0,0 0 0 0 0,-3 2-19 0 0,-1 2-9 0 0,-1 0-1 0 0,1 1 1 0 0,0-1-1 0 0,1 2 1 0 0,-1-1-1 0 0,1 1 1 0 0,1-1-1 0 0,-1 2 1 0 0,1-1-1 0 0,0 0 1 0 0,1 1-1 0 0,0 0 1 0 0,-3 7 9 0 0,4-8 5 0 0,0 0-1 0 0,1 1 1 0 0,-1-1 0 0 0,2 1 0 0 0,-1 0 0 0 0,1 0 0 0 0,0 0 0 0 0,0-1 0 0 0,1 1 0 0 0,0 0 0 0 0,1 0 0 0 0,0 0 0 0 0,0 0 0 0 0,1 0 0 0 0,1 5-5 0 0,-2-10 14 0 0,0-1 1 0 0,1 1 0 0 0,-1 0-1 0 0,0-1 1 0 0,1 1-1 0 0,0-1 1 0 0,0 0-1 0 0,-1 0 1 0 0,1 1 0 0 0,1-1-1 0 0,-1 0 1 0 0,0-1-1 0 0,0 1 1 0 0,1 0-1 0 0,-1-1 1 0 0,1 1 0 0 0,-1-1-1 0 0,1 0 1 0 0,0 0-1 0 0,0 0 1 0 0,-1 0-1 0 0,1 0 1 0 0,0-1-1 0 0,0 1 1 0 0,0-1 0 0 0,0 1-1 0 0,0-1 1 0 0,0 0-1 0 0,0-1 1 0 0,0 1-1 0 0,2-1-14 0 0,2 0 40 0 0,1 0-1 0 0,-1-1 0 0 0,1 0 0 0 0,-1 0 0 0 0,0-1 0 0 0,0 0 0 0 0,0 0 0 0 0,0-1 0 0 0,0 0 0 0 0,-1 0 0 0 0,5-4-39 0 0,-3 1 76 0 0,-1 0-1 0 0,1 0 0 0 0,-1-1 1 0 0,-1 0-1 0 0,1 0 1 0 0,-1 0-1 0 0,1-5-75 0 0,-4 8 38 0 0,0 0 0 0 0,-1 0-1 0 0,0 0 1 0 0,0 0 0 0 0,-1 0-1 0 0,1 0 1 0 0,-1-1 0 0 0,0 1 0 0 0,-1-1-1 0 0,1 1 1 0 0,-1-1 0 0 0,0 1-1 0 0,0-1 1 0 0,-2-3-38 0 0,-1-1 0 0 0,-2 11 0 0 0,-1 12 0 0 0,4 10-226 0 0,0 0 0 0 0,2 1 0 0 0,1-1 0 0 0,2 16 226 0 0,-1-21-13 0 0,-1-1-13 0 0,1-1 0 0 0,1 1 0 0 0,1 0-1 0 0,0-1 1 0 0,4 9 26 0 0,-7-22-259 0 0,1 1 1 0 0,0-1-1 0 0,0 0 0 0 0,0 0 0 0 0,0-1 1 0 0,0 1-1 0 0,0 0 259 0 0,12 8-8322 0 0,-6-9 104 0 0</inkml:trace>
  <inkml:trace contextRef="#ctx0" brushRef="#br0" timeOffset="2525.599">2082 8 23583 0 0,'-2'-7'1547'0'0,"0"7"-670"0"0,-1 14-481 0 0,0 24-488 0 0,2 30 860 0 0,0-6 1432 0 0,3 14-2200 0 0,4 59 543 0 0,-5 0-1 0 0,-7 4-542 0 0,4-117-46 0 0,1-14-197 0 0,0 1 1 0 0,0-1-1 0 0,1 1 0 0 0,0-1 0 0 0,1 1 1 0 0,0 0 242 0 0,2-7-2284 0 0,0-3 417 0 0</inkml:trace>
  <inkml:trace contextRef="#ctx0" brushRef="#br0" timeOffset="2866.001">1910 445 22663 0 0,'0'0'1036'0'0,"0"0"-18"0"0,14-4 48 0 0,11-2-514 0 0,2 1 0 0 0,-1 1 0 0 0,0 2-1 0 0,1 1 1 0 0,5 0-552 0 0,23 0-110 0 0,-39 1-544 0 0,-1 0-1 0 0,9 3 655 0 0,-17-3-677 0 0,10 2-1378 0 0</inkml:trace>
  <inkml:trace contextRef="#ctx0" brushRef="#br0" timeOffset="2867.001">2344 408 22255 0 0,'0'0'506'0'0,"-7"3"1224"0"0,2 9-1329 0 0,0-1 0 0 0,2 1 0 0 0,-1 0 0 0 0,1 0 0 0 0,1 0-1 0 0,0 0 1 0 0,1 0 0 0 0,0 2-401 0 0,1 15 843 0 0,0 0-1 0 0,5 28-842 0 0,-3-48-113 0 0,-1 1-1 0 0,2-1 1 0 0,-1 1-1 0 0,1-1 1 0 0,1 0-1 0 0,0 0 1 0 0,0 0 0 0 0,1-1-1 0 0,0 1 1 0 0,0-1-1 0 0,3 2 114 0 0,-3-5-6869 0 0,1-2-2277 0 0</inkml:trace>
  <inkml:trace contextRef="#ctx0" brushRef="#br0" timeOffset="3303.585">2490 411 22663 0 0,'0'0'35'0'0,"0"0"-1"0"0,0 0 0 0 0,0 0 0 0 0,0 0 0 0 0,0 0 1 0 0,0 0-1 0 0,0 0 0 0 0,0 1 0 0 0,0-1 1 0 0,0 0-1 0 0,0 0 0 0 0,0 0 0 0 0,0 0 1 0 0,0 0-1 0 0,0 0 0 0 0,0 0 0 0 0,-1 0 1 0 0,1 0-1 0 0,0 0 0 0 0,0 0 0 0 0,0 0 0 0 0,0 0 1 0 0,0 0-1 0 0,0 0 0 0 0,0 1 0 0 0,0-1 1 0 0,0 0-1 0 0,-1 0 0 0 0,1 0 0 0 0,0 0 1 0 0,0 0-1 0 0,0 0 0 0 0,0 0 0 0 0,0 0 1 0 0,0 0-1 0 0,0 0 0 0 0,0 0 0 0 0,-1-1 0 0 0,1 1 1 0 0,0 0-1 0 0,0 0 0 0 0,0 0 0 0 0,0 0 1 0 0,0 0-1 0 0,0 0 0 0 0,0 0 0 0 0,0 0 1 0 0,0 0-1 0 0,0 0 0 0 0,-1 0 0 0 0,1 0 1 0 0,0 0-1 0 0,0 0 0 0 0,0 0 0 0 0,0-1 0 0 0,0 1 1 0 0,0 0-1 0 0,0 0 0 0 0,0 0 0 0 0,0 0 1 0 0,0 0-1 0 0,0 0 0 0 0,0 0 0 0 0,0 0 1 0 0,0-1-35 0 0,2 15 604 0 0,9 19 494 0 0,-6-21-754 0 0,-1 1 0 0 0,0-1 1 0 0,-1 1-1 0 0,0 0 0 0 0,-1 4-344 0 0,6 67 362 0 0,-7-76-344 0 0,-2 36 175 0 0,0-18 73 0 0,1-20 249 0 0,2-10 409 0 0,14-57-264 0 0,-5 15-710 0 0,2 0 1 0 0,4-3 49 0 0,-13 40-30 0 0,0-2 17 0 0,0 0 1 0 0,1 1 0 0 0,3-4 12 0 0,-7 12 0 0 0,0 0-1 0 0,1 0 1 0 0,-1 0-1 0 0,1 0 1 0 0,0 0-1 0 0,0 0 1 0 0,-1 0-1 0 0,1 0 1 0 0,1 1 0 0 0,-1-1-1 0 0,0 1 1 0 0,0-1-1 0 0,0 1 1 0 0,1 0-1 0 0,-1 0 1 0 0,1 0-1 0 0,-1 0 1 0 0,-1 1-3 0 0,1 0 0 0 0,-1 0 0 0 0,0 0 0 0 0,0 1 0 0 0,0-1-1 0 0,0 0 1 0 0,0 0 0 0 0,0 1 0 0 0,0-1 0 0 0,0 1-1 0 0,0-1 1 0 0,0 1 0 0 0,0-1 0 0 0,0 1 0 0 0,0 0 0 0 0,0 0-1 0 0,0-1 1 0 0,-1 1 0 0 0,1 0 0 0 0,0 0 0 0 0,0 0 3 0 0,14 20-51 0 0,-6-1 20 0 0,-1-1 0 0 0,-1 2 0 0 0,-1-1 0 0 0,0 1 0 0 0,-2-1 0 0 0,0 2 0 0 0,-2-1 0 0 0,0 0 0 0 0,-1 18 31 0 0,-1-33-678 0 0,0-1 0 0 0,0 1 0 0 0,1 0 0 0 0,0-1-1 0 0,0 1 1 0 0,0 2 678 0 0,1-3-1972 0 0</inkml:trace>
  <inkml:trace contextRef="#ctx0" brushRef="#br0" timeOffset="3876.389">2962 629 17935 0 0,'5'-6'874'0'0,"2"-3"-333"0"0,0 0 0 0 0,-1 0 0 0 0,0-1 0 0 0,0 0 0 0 0,-1 0 0 0 0,-1 0 0 0 0,0-1 0 0 0,1-3-541 0 0,-3 8 249 0 0,-1 0-1 0 0,0 1 1 0 0,0-1 0 0 0,0 0 0 0 0,-1 0-1 0 0,0 0 1 0 0,0 1 0 0 0,0-1-1 0 0,-1 0 1 0 0,1 0 0 0 0,-2 0 0 0 0,1 1-1 0 0,-1-1 1 0 0,1 1 0 0 0,-1-1 0 0 0,-3-4-249 0 0,4 7 15 0 0,0 1 0 0 0,-1 0 0 0 0,1 0 0 0 0,0 0 0 0 0,-1 0 0 0 0,0 0 0 0 0,1 0 0 0 0,-1 0 0 0 0,0 0 0 0 0,0 0 0 0 0,0 1 0 0 0,0-1 0 0 0,0 1 0 0 0,-1 0 0 0 0,1 0 0 0 0,0-1 0 0 0,-1 1 0 0 0,1 1 0 0 0,0-1 0 0 0,-1 0 0 0 0,1 1 0 0 0,-1-1 0 0 0,1 1 0 0 0,-1-1 0 0 0,0 1 0 0 0,1 0 0 0 0,-1 0 1 0 0,1 1-1 0 0,-1-1 0 0 0,1 0 0 0 0,-1 1 0 0 0,1 0 0 0 0,-1-1 0 0 0,1 1 0 0 0,0 0 0 0 0,-1 1-15 0 0,-5 1 48 0 0,1 1-1 0 0,1 0 1 0 0,-1 0 0 0 0,0 1 0 0 0,1 0-1 0 0,0 0 1 0 0,0 0 0 0 0,1 1 0 0 0,0 0-1 0 0,-1 0 1 0 0,0 4-48 0 0,-2 0 0 0 0,2 1 0 0 0,0 1 0 0 0,0-1 0 0 0,1 1 0 0 0,0 0 0 0 0,1 0 0 0 0,1 0 0 0 0,0 1 0 0 0,0-1 0 0 0,1 1 0 0 0,1 0 0 0 0,0-1 0 0 0,1 1 0 0 0,0 2 0 0 0,1-11 10 0 0,-1 0-1 0 0,1 0 1 0 0,0-1-1 0 0,0 1 1 0 0,0 0-1 0 0,1-1 1 0 0,-1 1-1 0 0,1-1 1 0 0,0 1 0 0 0,0-1-1 0 0,0 0 1 0 0,0 0-1 0 0,2 3-9 0 0,-2-5 8 0 0,0 1-1 0 0,0-1 1 0 0,0 1-1 0 0,0-1 0 0 0,0 0 1 0 0,0 0-1 0 0,0 1 1 0 0,0-1-1 0 0,0-1 1 0 0,0 1-1 0 0,1 0 1 0 0,-1 0-1 0 0,0-1 1 0 0,1 0-1 0 0,-1 1 0 0 0,0-1 1 0 0,1 0-1 0 0,-1 0 1 0 0,1 0-1 0 0,-1 0 1 0 0,0-1-1 0 0,2 1-7 0 0,2-2 25 0 0,0 0-1 0 0,0 0 1 0 0,0 0-1 0 0,0-1 1 0 0,0 1-1 0 0,0-2 1 0 0,-1 1 0 0 0,0 0-1 0 0,1-1 1 0 0,-1 0-1 0 0,-1 0 1 0 0,1-1-1 0 0,0 1 1 0 0,-1-1-1 0 0,0 0 1 0 0,0 0-1 0 0,-1-1 1 0 0,1 1 0 0 0,-1-1-1 0 0,0 0 1 0 0,-1 1-1 0 0,1-1 1 0 0,-1-1-1 0 0,0 1 1 0 0,-1 0-1 0 0,0 0 1 0 0,0-1 0 0 0,0 1-1 0 0,0-3-24 0 0,-1 7 6 0 0,-1 1-1 0 0,1-1 1 0 0,0 1 0 0 0,0 0-1 0 0,-1-1 1 0 0,1 1-1 0 0,-1-1 1 0 0,1 1 0 0 0,-1 0-1 0 0,0 0 1 0 0,0-2-6 0 0,-2-2 10 0 0,3 4-11 0 0,-1 1-1 0 0,1 0 0 0 0,0 0 1 0 0,-1 0-1 0 0,1-1 1 0 0,0 1-1 0 0,-1 0 0 0 0,1 0 1 0 0,0 0-1 0 0,-1 0 1 0 0,1 0-1 0 0,0 0 1 0 0,-1 0-1 0 0,1 0 0 0 0,0 0 1 0 0,-1 0-1 0 0,1 0 1 0 0,0 0-1 0 0,-1 0 1 0 0,1 0-1 0 0,0 0 0 0 0,-1 0 1 0 0,1 0-1 0 0,0 0 1 0 0,-1 0-1 0 0,1 1 1 0 0,0-1-1 0 0,-1 0 0 0 0,1 0 1 0 0,0 0-1 0 0,-1 0 1 0 0,1 1-1 0 0,0-1 0 0 0,0 0 1 0 0,-1 0-1 0 0,1 1 1 0 0,0-1-1 0 0,0 0 1 0 0,0 1 1 0 0,0-1-6 0 0,-3 4-21 0 0,0 1 0 0 0,1-1 0 0 0,0 1 0 0 0,0 0 0 0 0,1 0 0 0 0,-1 0 0 0 0,1 0 0 0 0,0 0 0 0 0,0 0 0 0 0,1 1 0 0 0,-1 3 27 0 0,0 4-60 0 0,-8 77 321 0 0,5-44 506 0 0,-9 40-767 0 0,-3-20 639 0 0,-3-1-1 0 0,-3-1 1 0 0,-12 21-639 0 0,24-61 295 0 0,2-3-72 0 0,-10 17-223 0 0,16-32-1 0 0,-1-1 1 0 0,-1 0-1 0 0,1 0 0 0 0,-1 0 1 0 0,0-1-1 0 0,0 1 0 0 0,0-1 1 0 0,-1 0-1 0 0,0 0 1 0 0,3-2 1 0 0,0-1 1 0 0,0 1-1 0 0,-1-1 0 0 0,1 0 1 0 0,-1 0-1 0 0,1 0 0 0 0,-1 0 1 0 0,1 0-1 0 0,-1-1 0 0 0,1 1 1 0 0,-1-1-1 0 0,0 1 0 0 0,1-1 1 0 0,-1 0-1 0 0,0 0 0 0 0,-1-1-1 0 0,-1 1 5 0 0,1-1 0 0 0,0 0-1 0 0,0-1 1 0 0,0 1 0 0 0,0-1-1 0 0,0 0 1 0 0,1 1 0 0 0,-1-2-1 0 0,0 1 1 0 0,0-1-5 0 0,-3-2 8 0 0,0-2-1 0 0,0 1 1 0 0,0 0-1 0 0,1-1 1 0 0,0-1-1 0 0,0 1 1 0 0,1-1-1 0 0,0 1 1 0 0,-2-5-8 0 0,3 4-149 0 0,0 0-1 0 0,1-1 1 0 0,0 1 0 0 0,1-1-1 0 0,-1 1 1 0 0,2-1 0 0 0,-1 0-1 0 0,1 0 1 0 0,0 0 0 0 0,1 0-1 0 0,0 0 1 0 0,1 0 0 0 0,0 1-1 0 0,0-1 1 0 0,0 0 0 0 0,2 0-1 0 0,-1 1 1 0 0,1-1 0 0 0,0 1-1 0 0,0-1 1 0 0,1 1 0 0 0,1 0-1 0 0,-1 1 1 0 0,1-1 0 0 0,0 1-1 0 0,1 0 1 0 0,0 0 0 0 0,0 1-1 0 0,0-1 1 0 0,1 1 0 0 0,1 0 149 0 0,8-6-1437 0 0,0 0-17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46.2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430 253 18719 0 0,'-4'-22'327'0'0,"4"16"-112"0"0,-1 0 0 0 0,-1-1 1 0 0,1 1-1 0 0,-1 0 0 0 0,0 0 0 0 0,0 0 0 0 0,0 0 0 0 0,-1 0-215 0 0,0 2 142 0 0,2 3 588 0 0,1 1 244 0 0,8 60 2676 0 0,7 83-2082 0 0,-2-12-1140 0 0,-7-77-323 0 0,-3 1 0 0 0,-2-1 0 0 0,-3 0-1 0 0,-2 1 1 0 0,-7 29-105 0 0,9-68-140 0 0,2-9-281 0 0,-1 1 0 0 0,-1-1 0 0 0,1 0 0 0 0,-1 0 0 0 0,-3 7 421 0 0,2-11-2592 0 0,3-2-6170 0 0</inkml:trace>
  <inkml:trace contextRef="#ctx0" brushRef="#br0" timeOffset="349.697">24 354 18887 0 0,'-2'-2'218'0'0,"0"0"0"0"0,-1-1 0 0 0,1 1-1 0 0,0 0 1 0 0,0-1 0 0 0,1 1 0 0 0,-1-1-1 0 0,0 0 1 0 0,1 0 0 0 0,0 1-1 0 0,-1-2-217 0 0,2 1 75 0 0,-1 1-1 0 0,1 0 0 0 0,0-1 0 0 0,0 1 0 0 0,0 0 0 0 0,0 0 0 0 0,0-1 0 0 0,1 1 0 0 0,-1 0 0 0 0,1 0 1 0 0,-1-1-1 0 0,1 1 0 0 0,0 0 0 0 0,0 0 0 0 0,1-2-74 0 0,2-3 221 0 0,0 1 0 0 0,0-1 0 0 0,1 1 0 0 0,0 0 0 0 0,0 0 0 0 0,1 0 0 0 0,-1 1 0 0 0,1-1 0 0 0,1 2 0 0 0,-1-1 0 0 0,1 1 0 0 0,-1 0 0 0 0,1 0 0 0 0,3 0-221 0 0,10-6 380 0 0,1 2-1 0 0,1 1 0 0 0,0 0 1 0 0,9 0-380 0 0,78-13 1195 0 0,50-1-1195 0 0,-63 10 147 0 0,0-4 0 0 0,19-9-147 0 0,-63 8-56 0 0,-27 8-2408 0 0,0 1-5825 0 0,-15 3 651 0 0</inkml:trace>
  <inkml:trace contextRef="#ctx0" brushRef="#br0" timeOffset="1570.046">701 186 15200 0 0,'-2'3'162'0'0,"-1"-1"1"0"0,1 0 0 0 0,0 0 0 0 0,0 1-1 0 0,0-1 1 0 0,0 1 0 0 0,0 0 0 0 0,0-1 0 0 0,1 1-1 0 0,0 0 1 0 0,-1 0 0 0 0,1 0 0 0 0,0 0-1 0 0,0 3-162 0 0,-3 7 1734 0 0,2-1-1 0 0,-2 14-1733 0 0,3 0 1013 0 0,1 1 0 0 0,1 0 1 0 0,1-1-1 0 0,1 1 0 0 0,3 5-1013 0 0,5 46 748 0 0,-1 89 436 0 0,-8 23-1184 0 0,-2-180 360 0 0,0-17 55 0 0,0-18-94 0 0,4 1-52 0 0,6-19-269 0 0,0-2 35 0 0,-4 18-29 0 0,0 0 1 0 0,2 1-1 0 0,1 0 0 0 0,1 0 0 0 0,2 1 0 0 0,7-13-6 0 0,-18 36 28 0 0,0 0 0 0 0,1 0-1 0 0,-1 0 1 0 0,0 1-1 0 0,1-1 1 0 0,-1 0-1 0 0,1 1 1 0 0,-1-1-1 0 0,1 1 1 0 0,-1-1 0 0 0,1 1-1 0 0,0 0 1 0 0,0 0-1 0 0,0 0 1 0 0,2-1-28 0 0,-3 2 13 0 0,0 0 1 0 0,1-1 0 0 0,-1 1 0 0 0,0 0-1 0 0,1 1 1 0 0,-1-1 0 0 0,0 0 0 0 0,1 0-1 0 0,-1 0 1 0 0,0 1 0 0 0,0-1 0 0 0,1 1-1 0 0,-1-1 1 0 0,0 1 0 0 0,0-1 0 0 0,0 1-1 0 0,1 0 1 0 0,-1 0 0 0 0,0-1 0 0 0,0 1-1 0 0,0 0 1 0 0,0 0 0 0 0,0 0 0 0 0,-1 0-1 0 0,1 0 1 0 0,0 0-14 0 0,3 4 8 0 0,-1 0 0 0 0,0 0-1 0 0,0 0 1 0 0,0 0 0 0 0,-1 0-1 0 0,0 1 1 0 0,0-1 0 0 0,0 1-1 0 0,0-1 1 0 0,-1 1 0 0 0,0 1-8 0 0,2 16 58 0 0,0 0 1 0 0,-2 4-59 0 0,0-14 9 0 0,-1 29 53 0 0,-1 1 1 0 0,-4 10-63 0 0,5-50 0 0 0,-1 0-57 0 0,1 0 0 0 0,0 0 1 0 0,0 0-1 0 0,1 0 0 0 0,-1 0 0 0 0,0 0 0 0 0,1 0 1 0 0,0 0-1 0 0,0 0 0 0 0,0 0 57 0 0,10-9-2203 0 0,-7 2 1498 0 0,0 1-1 0 0,0-1 1 0 0,0 0-1 0 0,0-1 0 0 0,-1 1 1 0 0,1-1-1 0 0,-1 1 0 0 0,2-5 706 0 0,18-42-5187 0 0,-2 4 1757 0 0,-9 20 3193 0 0,-10 21 3677 0 0,-2 1 3420 0 0,1 6-6673 0 0,-1 0 1 0 0,0 0 0 0 0,1 0-1 0 0,-1 0 1 0 0,0 0 0 0 0,1 0 0 0 0,0 0-1 0 0,-1 0 1 0 0,1 0 0 0 0,0 0-1 0 0,-1 0 1 0 0,1 0 0 0 0,0 0 0 0 0,0 0-1 0 0,0-1 1 0 0,0 1 0 0 0,0 0-188 0 0,17 11 736 0 0,-13-11-648 0 0,-1 1 0 0 0,1-1-1 0 0,0 1 1 0 0,0-1-1 0 0,0-1 1 0 0,0 1-1 0 0,0-1 1 0 0,0 0-1 0 0,0 0 1 0 0,0 0-1 0 0,0-1 1 0 0,0 0-1 0 0,0 0 1 0 0,0 0-1 0 0,0 0 1 0 0,-1-1-1 0 0,1 0 1 0 0,0 0-1 0 0,1-1-87 0 0,1 0 40 0 0,-1-1-1 0 0,0 1 1 0 0,0-1-1 0 0,0-1 1 0 0,0 1-1 0 0,0-1 1 0 0,-1 0-1 0 0,0 0 0 0 0,0 0 1 0 0,0-1-1 0 0,-1 0 1 0 0,0 0-1 0 0,1-2-39 0 0,-4 5 7 0 0,1 1 0 0 0,-1-1 0 0 0,-1 0-1 0 0,1 0 1 0 0,0 0 0 0 0,-1 0-1 0 0,1 0 1 0 0,-1 0 0 0 0,0 0-1 0 0,0 0 1 0 0,0 0 0 0 0,0 0-1 0 0,-1-1 1 0 0,1 1 0 0 0,-1 0 0 0 0,0 1-1 0 0,0-1 1 0 0,0 0 0 0 0,0 0-1 0 0,-1 0 1 0 0,1 0 0 0 0,-1 0-7 0 0,1 1 3 0 0,0 1 1 0 0,0-1-1 0 0,-1 1 1 0 0,1-1-1 0 0,0 1 1 0 0,-1 0 0 0 0,1 0-1 0 0,0-1 1 0 0,-1 1-1 0 0,0 0 1 0 0,1 0-1 0 0,-1 1 1 0 0,0-1-1 0 0,1 0 1 0 0,-1 0-1 0 0,0 1 1 0 0,0-1-1 0 0,0 1 1 0 0,1 0-1 0 0,-1-1 1 0 0,0 1 0 0 0,0 0-1 0 0,0 0 1 0 0,0 0-1 0 0,0 0 1 0 0,0 0-1 0 0,1 1 1 0 0,-1-1-1 0 0,0 1 1 0 0,0-1-1 0 0,0 1 1 0 0,1 0-1 0 0,-1-1 1 0 0,0 1 0 0 0,1 0-1 0 0,-2 1-3 0 0,-2 1 7 0 0,1 0-1 0 0,-1 0 1 0 0,1 0-1 0 0,0 1 1 0 0,0 0-1 0 0,1-1 1 0 0,-1 2 0 0 0,1-1-1 0 0,-1 0 1 0 0,1 1-1 0 0,1-1 1 0 0,-2 4-7 0 0,0-1 21 0 0,1 1 1 0 0,0-1 0 0 0,1 1-1 0 0,0 0 1 0 0,0 0 0 0 0,1 0-1 0 0,0 0 1 0 0,0 3-22 0 0,1-1 19 0 0,0 0 1 0 0,0 0-1 0 0,1 0 1 0 0,0 0-1 0 0,1 0 0 0 0,0 0 1 0 0,1-1-1 0 0,0 1 1 0 0,0 0-1 0 0,1-1 0 0 0,0 0 1 0 0,1 0-1 0 0,5 8-19 0 0,-8-15-12 0 0,-1 0 0 0 0,1 0 1 0 0,0 0-1 0 0,0 0 0 0 0,-1 0 0 0 0,1 0 0 0 0,0-1 0 0 0,1 1 0 0 0,-1-1 1 0 0,0 1-1 0 0,0-1 0 0 0,1 0 0 0 0,-1 0 0 0 0,1 0 0 0 0,-1 0 0 0 0,1 0 1 0 0,-1-1-1 0 0,1 1 0 0 0,-1-1 0 0 0,1 1 0 0 0,0-1 0 0 0,-1 0 0 0 0,1 0 1 0 0,0 0-1 0 0,-1-1 0 0 0,1 1 0 0 0,-1-1 0 0 0,1 1 0 0 0,-1-1 0 0 0,1 0 1 0 0,-1 0-1 0 0,1 0 0 0 0,-1 0 0 0 0,1 0 0 0 0,-1-1 0 0 0,0 1 0 0 0,2-2 12 0 0,6-4-659 0 0,-1-1 0 0 0,0 0 0 0 0,-1 0 0 0 0,0 0 0 0 0,0-1 0 0 0,0-1-1 0 0,-2 1 1 0 0,5-8 659 0 0,-1 0-1332 0 0,-1-1-1 0 0,-2 0 1 0 0,1-1-1 0 0,-2 1 1 0 0,-1-1-1 0 0,0-1 1 0 0,1-12 1332 0 0,-3 23 1990 0 0,-1 10 1384 0 0,4 15 1402 0 0,-5-11-5346 0 0,4 16 1599 0 0,-1 0 0 0 0,-1 1 0 0 0,-1 17-1029 0 0,1 0 566 0 0,-3-19-277 0 0,1 4 38 0 0,-2-15-67 0 0,1-6 203 0 0,3-6-226 0 0,0 0-205 0 0,-1-1-1 0 0,1 0 1 0 0,-1 0 0 0 0,0 0 0 0 0,0 0-1 0 0,0 0 1 0 0,-1 0 0 0 0,1 0-1 0 0,-1-1 1 0 0,0 1 0 0 0,0-3-32 0 0,5-12 59 0 0,-3 8-65 0 0,-1 1-1 0 0,0-1 1 0 0,0-4 6 0 0,-1 5-13 0 0,0 1 0 0 0,1-1 0 0 0,0 1 0 0 0,1 0 0 0 0,0-1 13 0 0,6-14-90 0 0,-7 18 83 0 0,0-1 0 0 0,0 1 0 0 0,1 0 0 0 0,-1 0 0 0 0,2 0 0 0 0,1-3 7 0 0,-2 3 2 0 0,6-7-5 0 0,-9 13 4 0 0,1-1 1 0 0,-1 1-1 0 0,1 0 1 0 0,-1 0 0 0 0,1-1-1 0 0,-1 1 1 0 0,1 0-1 0 0,-1 0 1 0 0,1 0-1 0 0,-1 0 1 0 0,1 0 0 0 0,0 0-1 0 0,-1 0 1 0 0,1 0-1 0 0,-1 0 1 0 0,1 0 0 0 0,-1 0-1 0 0,1 0 1 0 0,-1 0-1 0 0,1 0 1 0 0,-1 0 0 0 0,1 1-1 0 0,-1-1 1 0 0,1 0-1 0 0,-1 0 1 0 0,1 1-1 0 0,-1-1 1 0 0,1 0 0 0 0,-1 1-1 0 0,1-1 1 0 0,-1 0-1 0 0,1 1-1 0 0,2 3-8 0 0,1 0 0 0 0,-1 0 0 0 0,1 0 0 0 0,-1 0 0 0 0,0 1 0 0 0,-1 0 0 0 0,1-1 0 0 0,-1 1 0 0 0,1 3 8 0 0,9 14-1 0 0,4 9 1 0 0,10 14 122 0 0,-23-42-90 0 0,0 1 0 0 0,-1-1 0 0 0,1 0-1 0 0,1 1 1 0 0,-1-1 0 0 0,0-1 0 0 0,1 1 0 0 0,0 0-1 0 0,-1-1 1 0 0,2 1-32 0 0,-2-2 19 0 0,-1-1 0 0 0,1 1 1 0 0,0-1-1 0 0,0 1 0 0 0,0-1 0 0 0,-1 0 1 0 0,1 0-1 0 0,0 0 0 0 0,0 0 0 0 0,0-1 0 0 0,-1 1 1 0 0,1-1-1 0 0,0 1 0 0 0,-1-1 0 0 0,1 0 0 0 0,0 0 1 0 0,-1 0-1 0 0,1-1 0 0 0,-1 1 0 0 0,1-1-19 0 0,5-2 33 0 0,-1-1-1 0 0,1 0 1 0 0,-1-1-1 0 0,1 0 1 0 0,2-3-33 0 0,-5 4 3 0 0,0 0-6 0 0,1-1 0 0 0,-1 0 0 0 0,0 0 0 0 0,0 0 0 0 0,1-4 3 0 0,-4 8-1 0 0,-1-1 0 0 0,0 1 0 0 0,0-1-1 0 0,0 1 1 0 0,-1-1 0 0 0,1 0-1 0 0,0 1 1 0 0,-1-1 0 0 0,0 0-1 0 0,0 0 1 0 0,0 1 0 0 0,0-1 0 0 0,0 0-1 0 0,0 1 1 0 0,-1-1 0 0 0,1 0-1 0 0,-1 1 1 0 0,0-2 1 0 0,1 2-5 0 0,-1 1-1 0 0,1-1 1 0 0,-1 0-1 0 0,1 0 1 0 0,-1 1-1 0 0,0-1 1 0 0,0 1-1 0 0,0-1 1 0 0,0 1 0 0 0,0-1-1 0 0,0 1 1 0 0,0-1-1 0 0,0 1 1 0 0,-1 0-1 0 0,1 0 1 0 0,0-1-1 0 0,-1 1 1 0 0,1 0 0 0 0,-1 0-1 0 0,1 1 1 0 0,-1-1-1 0 0,0 0 1 0 0,0 0 5 0 0,0 1-9 0 0,0 0 1 0 0,-1 0 0 0 0,1 0-1 0 0,-1 0 1 0 0,1 0 0 0 0,0 0 0 0 0,-1 1-1 0 0,1-1 1 0 0,0 1 0 0 0,0 0-1 0 0,-1 0 1 0 0,1 0 0 0 0,0 0-1 0 0,0 0 1 0 0,0 0 0 0 0,0 0-1 0 0,0 1 9 0 0,-2 1-2 0 0,0-1 0 0 0,0 2 0 0 0,1-1 0 0 0,-1 0 0 0 0,1 1 0 0 0,0-1-1 0 0,0 1 1 0 0,0 0 0 0 0,1 0 0 0 0,-1 0 0 0 0,1 0 0 0 0,0 0 0 0 0,0 1-1 0 0,1-1 1 0 0,-1 1 0 0 0,0 4 2 0 0,-1 7 93 0 0,0 1 0 0 0,2 0-1 0 0,0 0 1 0 0,0 2-93 0 0,1-2 115 0 0,0 3 92 0 0,1 0 0 0 0,1 0-1 0 0,0 0 1 0 0,4 10-207 0 0,-5-27 8 0 0,0 0 0 0 0,0 1 0 0 0,0-1 0 0 0,0 0 0 0 0,1 0 0 0 0,0 0 0 0 0,-1 0 0 0 0,1 0 0 0 0,0 0 0 0 0,1-1 0 0 0,-1 1 0 0 0,0-1-1 0 0,1 1 1 0 0,-1-1 0 0 0,1 0 0 0 0,0 0 0 0 0,0 0 0 0 0,0 0 0 0 0,0 0 0 0 0,0-1 0 0 0,0 0 0 0 0,0 1 0 0 0,0-1 0 0 0,1 0 0 0 0,-1-1 0 0 0,0 1 0 0 0,1 0 0 0 0,-1-1 0 0 0,1 0 0 0 0,-1 0 0 0 0,1 0 0 0 0,-1 0 0 0 0,2-1-8 0 0,3 1-511 0 0,0-1 0 0 0,0-1 1 0 0,0 1-1 0 0,0-1 0 0 0,-1-1 1 0 0,1 1-1 0 0,4-3 511 0 0,11-7-10476 0 0</inkml:trace>
  <inkml:trace contextRef="#ctx0" brushRef="#br0" timeOffset="4203.483">2232 166 13880 0 0,'-8'-17'1504'0'0,"5"14"-1217"0"0,1 1 0 0 0,0-1 0 0 0,-1 1 0 0 0,1 0 1 0 0,-1 0-1 0 0,-2-1-287 0 0,-11-11 1988 0 0,-18-27 1693 0 0,20 24-1813 0 0,0 1-1 0 0,-15-14-1867 0 0,28 29 23 0 0,0-1 0 0 0,-1 1 0 0 0,1 0 0 0 0,-1 0 0 0 0,1 0 0 0 0,-1 0 0 0 0,0 0 0 0 0,0 0 0 0 0,1 0 0 0 0,-1 1 0 0 0,0-1 0 0 0,0 1 0 0 0,0-1 0 0 0,0 1 0 0 0,0 0 0 0 0,1-1 0 0 0,-1 1 0 0 0,0 0 0 0 0,0 0 0 0 0,0 1 0 0 0,-1-1-23 0 0,0 1 7 0 0,0 0 1 0 0,0 0-1 0 0,1 0 1 0 0,-1 1-1 0 0,0-1 1 0 0,1 1-1 0 0,-1-1 1 0 0,1 1 0 0 0,0 0-1 0 0,0 0 1 0 0,0 0-1 0 0,0 0 1 0 0,-1 1-8 0 0,-3 5 7 0 0,0 1 0 0 0,0 0 0 0 0,1 0 0 0 0,0 0 1 0 0,0 1-1 0 0,1-1 0 0 0,-1 6-7 0 0,-1 6 134 0 0,1 0 1 0 0,1 1 0 0 0,0-1-1 0 0,1 14-134 0 0,1 88 762 0 0,2-95-629 0 0,10 221 333 0 0,-3-142-305 0 0,-6-90-140 0 0,0-4-114 0 0,-1 1 0 0 0,0 0 0 0 0,-1 6 93 0 0,2 8-1701 0 0,-1-27 832 0 0,0-1-115 0 0,0-8-2067 0 0,-4-1 1390 0 0,0-3-10 0 0</inkml:trace>
  <inkml:trace contextRef="#ctx0" brushRef="#br0" timeOffset="4647.67">1850 555 17735 0 0,'-13'-14'1928'0'0,"3"9"-973"0"0,9 5 96 0 0,1 0 49 0 0,16 2 1690 0 0,-3-1-2616 0 0,-1-1-1 0 0,1 0 0 0 0,0 0 0 0 0,-1-1 1 0 0,1-1-1 0 0,-1 0 0 0 0,7-3-173 0 0,1 1 58 0 0,0 1-1 0 0,10 0-57 0 0,-24 3 96 0 0,8-2-922 0 0,0 2-1 0 0,0 0 1 0 0,0 1 0 0 0,0 0 0 0 0,1 1 0 0 0,-1 0-1 0 0,8 4 827 0 0,-20-6-203 0 0,-1 1 0 0 0,1-1 0 0 0,-1 1-1 0 0,0 0 1 0 0,1-1 0 0 0,-1 1 0 0 0,0 0-1 0 0,0 0 1 0 0,0 0 0 0 0,0 0 0 0 0,0 0-1 0 0,0 0 1 0 0,0 1 0 0 0,0-1-1 0 0,0 0 1 0 0,0 0 0 0 0,-1 1 0 0 0,1-1-1 0 0,0 1 1 0 0,-1-1 0 0 0,1 0 0 0 0,-1 1 203 0 0,1 0 197 0 0,-1 0 0 0 0,0 0 0 0 0,0 0 0 0 0,0 0 1 0 0,0-1-1 0 0,0 1 0 0 0,0 0 0 0 0,0 0 0 0 0,-1 0 1 0 0,1-1-1 0 0,-1 2-197 0 0,0 0 430 0 0,-5 17 2405 0 0,0 1-1 0 0,0 9-2834 0 0,5-25 193 0 0,0 1 1 0 0,0-1-1 0 0,1 1 1 0 0,0 0-1 0 0,0 0 1 0 0,1-1-1 0 0,0 1 1 0 0,0 0-1 0 0,0-1 1 0 0,0 1 0 0 0,2 2-194 0 0,-2-7 38 0 0,-1 1 0 0 0,1-1 0 0 0,0 1 1 0 0,0-1-1 0 0,0 1 0 0 0,0-1 0 0 0,1 0 1 0 0,-1 0-1 0 0,0 1 0 0 0,0-1 0 0 0,1 0 1 0 0,-1 0-1 0 0,1-1 0 0 0,-1 1 0 0 0,1 0 1 0 0,-1 0-1 0 0,1-1 0 0 0,0 1 0 0 0,-1 0 1 0 0,1-1-1 0 0,0 0 0 0 0,-1 1 0 0 0,1-1 1 0 0,0 0-1 0 0,-1 0 0 0 0,1 0 0 0 0,0 0 1 0 0,0 0-39 0 0,2-1 19 0 0,0 1 1 0 0,1-1-1 0 0,-1 0 1 0 0,0 0-1 0 0,0 0 1 0 0,0 0 0 0 0,0-1-1 0 0,0 0 1 0 0,0 0-1 0 0,3-2-19 0 0,-1 1 39 0 0,-1-1 0 0 0,1 0 0 0 0,-1-1 0 0 0,0 1 0 0 0,-1-1 0 0 0,1 0 0 0 0,-1 0 0 0 0,0-1 0 0 0,0 1 0 0 0,0-1 0 0 0,-1 0 0 0 0,0 0 0 0 0,2-5-39 0 0,-3 6 2 0 0,-1 0 0 0 0,0 0 0 0 0,0 0 0 0 0,0 0-1 0 0,-1 0 1 0 0,0 0 0 0 0,0 0 0 0 0,0 0 0 0 0,0 0-1 0 0,-1 0 1 0 0,0 0 0 0 0,0 0 0 0 0,0 0 0 0 0,0 1-1 0 0,-1-1 1 0 0,0 0 0 0 0,0 1 0 0 0,0-1-1 0 0,-1 1-1 0 0,0-3-51 0 0,-1 1 0 0 0,0 0-1 0 0,-1 0 1 0 0,1 0 0 0 0,-1 0-1 0 0,0 1 1 0 0,0-1 0 0 0,-1 1-1 0 0,-6-4 52 0 0,10 8-9 0 0,0-1-1 0 0,-1 1 0 0 0,1 0 0 0 0,0 0 0 0 0,-1 0 0 0 0,0 0 0 0 0,1 1 0 0 0,-1-1 0 0 0,1 1 0 0 0,-1-1 0 0 0,0 1 1 0 0,1 0-1 0 0,-1 0 0 0 0,0 0 0 0 0,1 0 0 0 0,-1 1 0 0 0,0-1 0 0 0,1 1 0 0 0,-1-1 0 0 0,1 1 0 0 0,-1 0 1 0 0,1 0-1 0 0,-1 0 0 0 0,1 0 0 0 0,0 1 0 0 0,-1-1 0 0 0,1 1 0 0 0,0-1 0 0 0,0 1 10 0 0,-2 1-51 0 0,0 1 0 0 0,1-1 1 0 0,-1 1-1 0 0,1-1 0 0 0,0 1 0 0 0,0 0 0 0 0,1 0 0 0 0,-1 0 0 0 0,1 0 1 0 0,0 1-1 0 0,0-1 0 0 0,0 1 0 0 0,1-1 0 0 0,-1 1 0 0 0,1-1 0 0 0,0 1 1 0 0,1 0-1 0 0,-1 0 0 0 0,1 0 51 0 0,0 2-89 0 0,0 1 0 0 0,0 0 0 0 0,1 0 0 0 0,0-1 0 0 0,1 1 0 0 0,-1-1 0 0 0,1 1 0 0 0,1-1 0 0 0,0 1 0 0 0,0-1 0 0 0,1 2 89 0 0,4 6-1389 0 0,0-3-421 0 0</inkml:trace>
  <inkml:trace contextRef="#ctx0" brushRef="#br0" timeOffset="5029.706">2410 545 19871 0 0,'3'29'6096'0'0,"15"76"-5236"0"0,-12-88-770 0 0,-5-15 117 0 0,0 0 0 0 0,0 1 0 0 0,0-1 1 0 0,0 1-1 0 0,-1 0 0 0 0,1-1 0 0 0,-1 3-207 0 0,2-19 697 0 0,-1 12-623 0 0,-1-1 0 0 0,0 1 0 0 0,1 0 0 0 0,-1-1 0 0 0,0 1-1 0 0,0 0 1 0 0,-1-1 0 0 0,1 0-74 0 0,-10-39 162 0 0,3 14 141 0 0,-2-19-303 0 0,7 39 19 0 0,2 0 0 0 0,-1 1 0 0 0,1-1 0 0 0,0 0-1 0 0,1 1 1 0 0,0-1 0 0 0,0 0 0 0 0,2-3-19 0 0,-2 7-23 0 0,1 0 0 0 0,0 0 0 0 0,0 1 1 0 0,0-1-1 0 0,0 0 0 0 0,1 1 0 0 0,0-1 0 0 0,-1 1 0 0 0,1 0 0 0 0,0 0 0 0 0,1 0 0 0 0,-1 0 1 0 0,0 1-1 0 0,1-1 0 0 0,0 1 0 0 0,-1 0 0 0 0,1 0 0 0 0,0 0 0 0 0,0 0 0 0 0,1 1 23 0 0,-1-1-28 0 0,0 1-1 0 0,0 0 0 0 0,1 0 0 0 0,-1 0 1 0 0,0 0-1 0 0,0 1 0 0 0,1 0 0 0 0,-1-1 0 0 0,0 2 1 0 0,0-1-1 0 0,1 0 0 0 0,-1 1 0 0 0,0 0 0 0 0,0 0 1 0 0,0 0-1 0 0,0 0 0 0 0,0 1 0 0 0,0 0 1 0 0,0 0-1 0 0,1 0 29 0 0,13 10-612 0 0,-9-6-578 0 0,0 0 0 0 0,-1 0 0 0 0,0 0 0 0 0,2 4 1190 0 0,-3-3-3164 0 0,0 1 1 0 0,-1 1-1 0 0,2 3 3164 0 0,-5-7-673 0 0,4 7-1717 0 0</inkml:trace>
  <inkml:trace contextRef="#ctx0" brushRef="#br0" timeOffset="5374.946">2683 583 2304 0 0,'0'1'101'0'0,"-2"9"383"0"0,0-2 4670 0 0,2-8-4452 0 0,0 1-1 0 0,-1-1 1 0 0,1 1 0 0 0,0-1-1 0 0,0 1 1 0 0,0-1-1 0 0,-1 1 1 0 0,1-1 0 0 0,0 1-1 0 0,0 0 1 0 0,0-1 0 0 0,0 1-1 0 0,0-1 1 0 0,0 1-1 0 0,0-1 1 0 0,0 1 0 0 0,1 0-1 0 0,-1-1 1 0 0,0 1 0 0 0,0-1-702 0 0,10 5 569 0 0,-7-4-347 0 0,1-1 1 0 0,0 1-1 0 0,0-1 1 0 0,0 0-1 0 0,0 0 1 0 0,-1-1-1 0 0,1 1 1 0 0,0-1-1 0 0,0 0 1 0 0,-1 0-1 0 0,1 0 1 0 0,0 0 0 0 0,-1-1-1 0 0,1 0 1 0 0,-1 1-1 0 0,0-1 1 0 0,1-1-223 0 0,8-4 171 0 0,0-2 1 0 0,0 0 0 0 0,7-8-172 0 0,-15 14 37 0 0,0-1 0 0 0,0-1 1 0 0,0 1-1 0 0,-1 0 0 0 0,0-1 0 0 0,0 0 0 0 0,0 0 0 0 0,-1 0 0 0 0,1 0 0 0 0,-1 0 0 0 0,1-4-37 0 0,-2 6 25 0 0,-1 1 0 0 0,1 0 0 0 0,-1 0 0 0 0,0 0 0 0 0,0 0 0 0 0,1 0 0 0 0,-1 0 0 0 0,-1 0 0 0 0,1-1 0 0 0,0 1 0 0 0,-1 0 0 0 0,1 0 0 0 0,-1 0 0 0 0,1 0 0 0 0,-1 0 0 0 0,0 0 0 0 0,0 0 0 0 0,0 0 0 0 0,0 0 0 0 0,0 1 0 0 0,0-1 0 0 0,-1 0 0 0 0,1 1 0 0 0,-1-1 0 0 0,1 1 0 0 0,-1-1 0 0 0,1 1 0 0 0,-1 0 0 0 0,0-1 0 0 0,0 1 0 0 0,1 0 0 0 0,-2 0-25 0 0,1 0-3 0 0,0 0 0 0 0,-1 1 0 0 0,0-1-1 0 0,1 0 1 0 0,-1 1 0 0 0,1 0 0 0 0,-1 0 0 0 0,0 0-1 0 0,1 0 1 0 0,-1 0 0 0 0,1 0 0 0 0,-1 0-1 0 0,0 1 1 0 0,1 0 0 0 0,-1-1 0 0 0,1 1 0 0 0,-1 0-1 0 0,1 0 1 0 0,0 0 0 0 0,-1 0 0 0 0,1 1 0 0 0,0-1-1 0 0,-1 1 4 0 0,-2 2-54 0 0,0 0-1 0 0,-1 0 0 0 0,1 0 0 0 0,1 0 1 0 0,-1 1-1 0 0,1 0 0 0 0,0 0 0 0 0,-4 5 55 0 0,5-3 71 0 0,-1 0-1 0 0,1 0 0 0 0,0 1 1 0 0,1-1-1 0 0,0 1 1 0 0,0 0-1 0 0,0-1 1 0 0,1 1-1 0 0,0 2-70 0 0,0 5 278 0 0,1 1-1 0 0,0 0 1 0 0,1 0-1 0 0,1 2-277 0 0,-1-14 45 0 0,-1 0-1 0 0,1 0 1 0 0,0 0-1 0 0,0 0 1 0 0,1 0 0 0 0,-1-1-1 0 0,1 1 1 0 0,0 0-1 0 0,0-1 1 0 0,0 1-1 0 0,0-1 1 0 0,1 1 0 0 0,-1-1-1 0 0,1 0 1 0 0,0 0-1 0 0,0 0 1 0 0,0 0 0 0 0,0-1-1 0 0,1 0 1 0 0,-1 1-1 0 0,0-1 1 0 0,5 2-45 0 0,-3-2 17 0 0,0-1 0 0 0,-1 1 0 0 0,2-1 0 0 0,-1 0 0 0 0,0 0 1 0 0,0-1-1 0 0,0 1 0 0 0,0-1 0 0 0,1 0 0 0 0,-1 0 0 0 0,0-1 0 0 0,0 0 1 0 0,0 0-1 0 0,0 0 0 0 0,0 0 0 0 0,0-1 0 0 0,5-2-17 0 0,77-34-2176 0 0,-2-2-4544 0 0,-63 29 4544 0 0</inkml:trace>
  <inkml:trace contextRef="#ctx0" brushRef="#br0" timeOffset="5740.232">3132 728 22607 0 0,'-3'1'155'0'0,"1"1"0"0"0,-1 0-1 0 0,1-1 1 0 0,0 1 0 0 0,0 0 0 0 0,0 0-1 0 0,0 0 1 0 0,0 1 0 0 0,0-1-1 0 0,1 0 1 0 0,-1 1 0 0 0,1-1 0 0 0,0 1-1 0 0,-1 0 1 0 0,1-1 0 0 0,0 1-155 0 0,-7 13 828 0 0,3-6-50 0 0,0-1 0 0 0,1 2 0 0 0,0-1 0 0 0,1 0 0 0 0,-1 2-778 0 0,-7 23 722 0 0,5-20-981 0 0,1 1-1 0 0,-2 6 260 0 0,3 2-7729 0 0,2-5-1842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8:56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243 485 13824 0 0,'0'1'332'0'0,"0"0"1"0"0,-1 0 0 0 0,1 0 0 0 0,-1-1 0 0 0,0 1 0 0 0,1 0 0 0 0,-1 0 0 0 0,1 0 0 0 0,-1 0-1 0 0,0-1 1 0 0,0 1 0 0 0,1 0 0 0 0,-1-1 0 0 0,0 1-333 0 0,0-1 106 0 0,1 0 0 0 0,0 0-1 0 0,0 0 1 0 0,-1 0 0 0 0,1 0 0 0 0,0 0 0 0 0,0 0 0 0 0,-1 0-1 0 0,1 0 1 0 0,0 0 0 0 0,0 0 0 0 0,-1 0 0 0 0,1 0-1 0 0,0 0 1 0 0,0 0 0 0 0,-1-1 0 0 0,1 1 0 0 0,0 0-1 0 0,0 0 1 0 0,0 0 0 0 0,-1 0 0 0 0,1 0 0 0 0,0-1 0 0 0,0 1-1 0 0,0 0 1 0 0,-1 0 0 0 0,1 0 0 0 0,0-1 0 0 0,0 1-1 0 0,0 0 1 0 0,0 0 0 0 0,0-1 0 0 0,0 1-106 0 0,-2-4 749 0 0,0 0 1 0 0,1-1-1 0 0,0 1 0 0 0,0-1 1 0 0,0-1-750 0 0,0 2 224 0 0,0-2-90 0 0,0 1 0 0 0,-1-1 0 0 0,0 1 1 0 0,0 0-1 0 0,0 0 0 0 0,-1 0 0 0 0,0 0 0 0 0,0 0 0 0 0,0 0 0 0 0,0 1 0 0 0,-1 0 0 0 0,1-1 0 0 0,-1 1 1 0 0,0 1-1 0 0,-1-1-134 0 0,2 2 5 0 0,1 0 0 0 0,-1 0 0 0 0,0 0 1 0 0,0 1-1 0 0,0-1 0 0 0,0 1 0 0 0,0 0 1 0 0,0 0-1 0 0,-1 0 0 0 0,1 0 0 0 0,0 0 1 0 0,0 1-1 0 0,-1 0 0 0 0,1-1 0 0 0,0 1 1 0 0,-1 1-1 0 0,1-1 0 0 0,0 0 0 0 0,0 1 1 0 0,-1-1-1 0 0,1 1 0 0 0,0 0 0 0 0,0 0 1 0 0,0 1-1 0 0,0-1 0 0 0,0 1-5 0 0,-3 1-7 0 0,0 1-1 0 0,0 0 1 0 0,1 0-1 0 0,-1 0 1 0 0,1 1 0 0 0,0 0-1 0 0,1 0 1 0 0,-1 0-1 0 0,1 1 1 0 0,0-1-1 0 0,0 1 1 0 0,1 0 0 0 0,0 0-1 0 0,-3 7 8 0 0,3-5-9 0 0,0 1-1 0 0,0 0 1 0 0,1-1-1 0 0,0 1 1 0 0,0 0-1 0 0,1 0 1 0 0,0 0 0 0 0,1 0-1 0 0,0 0 1 0 0,1 1-1 0 0,0 1 10 0 0,-1-10 3 0 0,0 1 0 0 0,0-1 0 0 0,0 1 0 0 0,0-1 0 0 0,1 1 0 0 0,-1-1 0 0 0,1 1 0 0 0,-1-1 0 0 0,1 0 0 0 0,-1 1 0 0 0,1-1 0 0 0,0 0 0 0 0,0 1 0 0 0,-1-1 0 0 0,1 0 0 0 0,0 0 0 0 0,0 0 0 0 0,0 0 0 0 0,1 0 0 0 0,-1 0-1 0 0,0 0 1 0 0,0 0 0 0 0,0 0 0 0 0,1 0 0 0 0,-1-1 0 0 0,0 1 0 0 0,1 0 0 0 0,-1-1 0 0 0,1 1 0 0 0,-1-1 0 0 0,2 1-3 0 0,0-1 9 0 0,1-1 0 0 0,-1 1 0 0 0,1 0 0 0 0,-1-1-1 0 0,1 0 1 0 0,-1 0 0 0 0,0 0 0 0 0,0 0 0 0 0,1 0 0 0 0,-1-1 0 0 0,0 1-1 0 0,0-1 1 0 0,0 0 0 0 0,0 0-9 0 0,5-3 38 0 0,-1-1 0 0 0,1 0-1 0 0,-1 0 1 0 0,0 0 0 0 0,0-1 0 0 0,-1 0-1 0 0,0 0 1 0 0,0-1 0 0 0,0 1 0 0 0,-1-1-1 0 0,-1-1 1 0 0,1 1 0 0 0,-1-1-38 0 0,-2 6 53 0 0,-3 6-44 0 0,1 1 0 0 0,0-1 0 0 0,0 1 0 0 0,0-1 0 0 0,0 1 0 0 0,1-1-1 0 0,0 4-8 0 0,0-3 2 0 0,4 20-24 0 0,1-1 0 0 0,1 1 0 0 0,0-2 0 0 0,3 3 22 0 0,-7-16-229 0 0,1 0 0 0 0,1 0 0 0 0,-1-1 0 0 0,1 1 0 0 0,1-1 0 0 0,-1 0 0 0 0,1 0 0 0 0,7 6 229 0 0,0-4-1944 0 0</inkml:trace>
  <inkml:trace contextRef="#ctx0" brushRef="#br0" timeOffset="368.608">641 204 12440 0 0,'-1'-6'554'0'0,"-1"-1"1"0"0,1 1-1 0 0,-1 0 1 0 0,-1 0-1 0 0,1 0 1 0 0,-1 1-1 0 0,0-1 1 0 0,-1-1-555 0 0,-2-5 2382 0 0,-4-10 175 0 0,4 9-1663 0 0,1 1 0 0 0,-2 1 0 0 0,1-1 0 0 0,-9-9-894 0 0,14 20 49 0 0,1 0 1 0 0,-1 1-1 0 0,1-1 0 0 0,-1 0 0 0 0,1 1 0 0 0,-1-1 0 0 0,1 1 0 0 0,-1-1 0 0 0,0 0 1 0 0,1 1-1 0 0,-1 0 0 0 0,0-1 0 0 0,0 1 0 0 0,1-1 0 0 0,-1 1 0 0 0,0 0 1 0 0,0 0-1 0 0,0-1 0 0 0,1 1 0 0 0,-1 0 0 0 0,0 0 0 0 0,0 0 0 0 0,0 0 0 0 0,0 0-49 0 0,0 0 37 0 0,0 1 0 0 0,0-1 0 0 0,1 1 0 0 0,-1-1 0 0 0,0 1 0 0 0,1-1 0 0 0,-1 1 0 0 0,0-1 0 0 0,1 1 0 0 0,-1 0 0 0 0,0-1 0 0 0,1 1 0 0 0,-1 0 0 0 0,1 0 0 0 0,-1-1 0 0 0,1 1 0 0 0,0 0 0 0 0,-1 1-37 0 0,-2 6 126 0 0,1-1 0 0 0,0 1-1 0 0,0 0 1 0 0,0 6-126 0 0,1-9 49 0 0,-13 115 582 0 0,5 0 0 0 0,5 16-631 0 0,3-75 57 0 0,1 0 0 0 0,4 0 1 0 0,10 52-58 0 0,-10-100-142 0 0,-3-11-128 0 0,-1 0 0 0 0,1 0 0 0 0,0 0 0 0 0,-1 0 0 0 0,1 0 0 0 0,-1 0 0 0 0,0 0 1 0 0,0 1 269 0 0,1-4-1586 0 0,0-6-70 0 0</inkml:trace>
  <inkml:trace contextRef="#ctx0" brushRef="#br0" timeOffset="720.285">332 479 20671 0 0,'0'0'951'0'0,"0"0"-24"0"0,9 4-201 0 0,3-3-231 0 0,-1-1 0 0 0,1-1 0 0 0,-1 0-1 0 0,0-1 1 0 0,9-1-495 0 0,55-18 976 0 0,-5-3-1108 0 0,-23 6-2872 0 0,-25 9-5561 0 0</inkml:trace>
  <inkml:trace contextRef="#ctx0" brushRef="#br0" timeOffset="721.285">751 0 24071 0 0,'-2'6'385'0'0,"0"0"0"0"0,0 0 0 0 0,1 0 0 0 0,0 0-1 0 0,0 0 1 0 0,1 1 0 0 0,-1 4-385 0 0,5 47-84 0 0,-2-33 606 0 0,7 92 1525 0 0,2 19-1034 0 0,-6 74-1013 0 0,-6-176-96 0 0,-1 24-308 0 0,4 22 404 0 0,0-63-927 0 0,1-10-7088 0 0,-3-7-942 0 0</inkml:trace>
  <inkml:trace contextRef="#ctx0" brushRef="#br0" timeOffset="1067.372">706 401 10136 0 0,'-3'0'220'0'0,"3"0"-158"0"0,-1 0-1 0 0,0 0 1 0 0,1 0-1 0 0,-1-1 1 0 0,1 1 0 0 0,-1 0-1 0 0,0 0 1 0 0,1-1 0 0 0,-1 1-1 0 0,1 0 1 0 0,-1-1-1 0 0,1 1 1 0 0,-1 0 0 0 0,1-1-1 0 0,-1 1 1 0 0,1-1 0 0 0,-1 1-1 0 0,1-1 1 0 0,-1 1-1 0 0,1-1 1 0 0,0 1 0 0 0,-1-1-62 0 0,2-4 7237 0 0,5 1-3408 0 0,6-3-766 0 0,5-1-2417 0 0,1 1 0 0 0,1 1 1 0 0,-1 1-1 0 0,1 0 0 0 0,12 0-646 0 0,-21 4-225 0 0,1 0-1 0 0,-1 1 1 0 0,0 0-1 0 0,0 1 0 0 0,3 0 226 0 0,-6 0-637 0 0,0 1 0 0 0,1 0 0 0 0,-1 0 0 0 0,0 0 0 0 0,0 1 0 0 0,-1 0 0 0 0,5 2 637 0 0,-9-3-463 0 0,1 0 1 0 0,-1-1 0 0 0,0 1 0 0 0,0 0 0 0 0,1 0-1 0 0,-1 0 1 0 0,-1 1 0 0 0,1-1 0 0 0,0 1 462 0 0,6 10-2126 0 0</inkml:trace>
  <inkml:trace contextRef="#ctx0" brushRef="#br0" timeOffset="1416.197">940 482 18399 0 0,'-4'14'1851'0'0,"4"-11"-1644"0"0,-1 0 1 0 0,0 1-1 0 0,1-1 1 0 0,-1 0-1 0 0,1 0 1 0 0,0 0-1 0 0,0 0 1 0 0,0 0-1 0 0,1 0 0 0 0,-1 1 1 0 0,1-1-1 0 0,0 1-207 0 0,-1-3 146 0 0,1 1-1 0 0,-1-1 1 0 0,1 0-1 0 0,-1 0 1 0 0,1 0-1 0 0,0 0 1 0 0,0 1-1 0 0,-1-1 0 0 0,1 0 1 0 0,0 0-1 0 0,0 0 1 0 0,0-1-1 0 0,0 1 1 0 0,0 0-1 0 0,0 0 1 0 0,1 0-1 0 0,-1-1 1 0 0,0 1-1 0 0,0-1 1 0 0,0 1-1 0 0,1-1 1 0 0,-1 1-1 0 0,0-1 1 0 0,1 0-1 0 0,-1 0 0 0 0,0 1 1 0 0,1-1-1 0 0,-1 0 1 0 0,1 0-146 0 0,4-1 60 0 0,-1 0 1 0 0,1 0-1 0 0,-1 0 0 0 0,0-1 1 0 0,1 0-1 0 0,-1 0 0 0 0,0 0 1 0 0,0-1-1 0 0,0 1 0 0 0,-1-1 1 0 0,1 0-1 0 0,-1-1 0 0 0,1 1 1 0 0,-1-1-1 0 0,0 0 0 0 0,-1 0 1 0 0,1 0-1 0 0,-1 0 0 0 0,1-1 1 0 0,-1 1-1 0 0,0-1 0 0 0,-1 0 1 0 0,1 0-1 0 0,-1 0 0 0 0,0 0 1 0 0,-1-1-1 0 0,2-2-60 0 0,-3 7 5 0 0,0-1 0 0 0,1 1-1 0 0,-1-1 1 0 0,0 1 0 0 0,0-1 0 0 0,0 0 0 0 0,0 1-1 0 0,0-1 1 0 0,0 1 0 0 0,-1-1 0 0 0,1 0-1 0 0,-1 1 1 0 0,1-1 0 0 0,-1 1 0 0 0,1-1-1 0 0,-1 1 1 0 0,0 0 0 0 0,1-1 0 0 0,-1 1 0 0 0,0 0-1 0 0,0-1 1 0 0,0 1 0 0 0,0 0 0 0 0,0 0-1 0 0,-1 0 1 0 0,1 0 0 0 0,0 0 0 0 0,0 0-1 0 0,-1 0 1 0 0,1 0 0 0 0,-1 0 0 0 0,1 1 0 0 0,-1-1-1 0 0,1 1 1 0 0,-1-1-5 0 0,-1 0 8 0 0,0 1 1 0 0,0-1-1 0 0,0 1 0 0 0,0 0 1 0 0,0 0-1 0 0,0 0 0 0 0,0 0 0 0 0,0 1 1 0 0,0-1-1 0 0,0 1 0 0 0,1 0 0 0 0,-1-1 1 0 0,0 1-1 0 0,0 1 0 0 0,0-1 1 0 0,1 0-1 0 0,-1 1 0 0 0,-2 1-8 0 0,0 2 5 0 0,-1 0 0 0 0,1 0-1 0 0,0 1 1 0 0,0 0 0 0 0,1 0 0 0 0,0 0-1 0 0,0 0 1 0 0,0 1 0 0 0,1-1 0 0 0,0 1-1 0 0,0 0 1 0 0,0 0 0 0 0,1 0 0 0 0,0 1-1 0 0,1-1 1 0 0,-1 5-5 0 0,0 0 10 0 0,1 0 0 0 0,0-1 0 0 0,1 1 0 0 0,1 0 0 0 0,0 0 0 0 0,0-1 0 0 0,1 1 0 0 0,0-1 0 0 0,1 0 0 0 0,2 4-10 0 0,-4-11 15 0 0,1 0-1 0 0,0 0 0 0 0,0 0 1 0 0,0 0-1 0 0,0 0 1 0 0,1-1-1 0 0,-1 1 1 0 0,1-1-1 0 0,0 1 0 0 0,0-1 1 0 0,1 0-1 0 0,-1-1 1 0 0,0 1-1 0 0,1 0 0 0 0,0-1 1 0 0,1 1-15 0 0,-2-2-45 0 0,0 1 0 0 0,1-1 0 0 0,-1 0 0 0 0,0 0 0 0 0,1-1 0 0 0,-1 1 0 0 0,1-1 0 0 0,-1 1 0 0 0,1-1 0 0 0,-1 0 0 0 0,1 0 0 0 0,-1-1 0 0 0,1 1 0 0 0,-1-1 0 0 0,1 0 0 0 0,-1 0 0 0 0,0 0 0 0 0,1 0 0 0 0,-1 0 0 0 0,2-2 45 0 0,21-13-2635 0 0,-9 2-4114 0 0,-3-1-1461 0 0</inkml:trace>
  <inkml:trace contextRef="#ctx0" brushRef="#br0" timeOffset="1766.115">1229 465 18399 0 0,'1'1'175'0'0,"1"0"0"0"0,-1 0 0 0 0,0 0 0 0 0,0 0 0 0 0,0 0 0 0 0,0 0-1 0 0,0 0 1 0 0,0 0 0 0 0,0 1 0 0 0,-1-1 0 0 0,1 0 0 0 0,0 0-1 0 0,-1 1 1 0 0,1-1 0 0 0,-1 1 0 0 0,1-1 0 0 0,-1 0 0 0 0,0 1 0 0 0,1-1-1 0 0,-1 1 1 0 0,0-1 0 0 0,0 2-175 0 0,2 38 2928 0 0,-2-39-2809 0 0,0 13 200 0 0,1 0 1 0 0,1 0 0 0 0,0-1 0 0 0,1 1-1 0 0,0 0 1 0 0,4 8-320 0 0,1 1 1652 0 0,-9-46-688 0 0,2 7-648 0 0,-2 5-277 0 0,0-10 163 0 0,1-1 1 0 0,0 1-1 0 0,3-10-202 0 0,-3 24 112 0 0,1 0 0 0 0,1 0 0 0 0,-1 0 0 0 0,1 0 0 0 0,0 0 0 0 0,1 0 0 0 0,-1 0 0 0 0,1 1 0 0 0,0-1 0 0 0,1 1-1 0 0,-1 0 1 0 0,1 0 0 0 0,3-3-112 0 0,1 1 3 0 0,0-1 0 0 0,0 1 0 0 0,1 1 0 0 0,0-1 0 0 0,0 1 0 0 0,0 1-1 0 0,1 0 1 0 0,5-2-3 0 0,-3 2-843 0 0,-1 2-1 0 0,1-1 0 0 0,0 1 0 0 0,9 0 844 0 0,-5 1-1229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8:52.4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296 485 7832 0 0,'0'0'356'0'0,"-3"1"86"0"0,-8 4 309 0 0,5-3 2222 0 0,-26 13 3224 0 0,0 1-3696 0 0,13-6-1663 0 0,0 0 0 0 0,0-2 0 0 0,-4 1-838 0 0,21-9 9 0 0,-15 5 516 0 0,0 1 1 0 0,0 0-1 0 0,0 1 0 0 0,1 1 1 0 0,0 1-1 0 0,-5 3-525 0 0,21-11 1 0 0,-1-1 0 0 0,0 1 0 0 0,1-1 0 0 0,-1 1 0 0 0,1-1 0 0 0,-1 1-1 0 0,1-1 1 0 0,-1 1 0 0 0,1 0 0 0 0,-1-1 0 0 0,1 1 0 0 0,-1 0 0 0 0,1-1 0 0 0,0 1 0 0 0,-1 0 0 0 0,1 0-1 0 0,0-1 1 0 0,0 1 0 0 0,0 0 0 0 0,0 0 0 0 0,-1-1 0 0 0,1 1 0 0 0,0 0 0 0 0,0 0 0 0 0,0 0 0 0 0,1-1-1 0 0,-1 1 1 0 0,0 0 0 0 0,0 0 0 0 0,0-1 0 0 0,1 1 0 0 0,-1 0 0 0 0,0 0 0 0 0,1-1 0 0 0,-1 1 0 0 0,0 0-1 0 0,1-1 1 0 0,-1 1 0 0 0,1 0 0 0 0,-1-1 0 0 0,1 1 0 0 0,-1-1 0 0 0,1 1-1 0 0,2 2 3 0 0,0 0 0 0 0,0-1 1 0 0,1 1-1 0 0,-1-1 0 0 0,0 1 0 0 0,1-1 1 0 0,3 1-4 0 0,50 20-54 0 0,49 12 54 0 0,-15-5 0 0 0,-89-29 7 0 0,9 2-14 0 0,-1 1 0 0 0,1 1-1 0 0,-1 0 1 0 0,1 0 0 0 0,6 6 7 0 0,-15-9 13 0 0,0-1 0 0 0,0 0 0 0 0,0 1 0 0 0,-1-1 1 0 0,1 1-1 0 0,-1-1 0 0 0,1 1 0 0 0,-1 0 0 0 0,0 0 0 0 0,1 0 0 0 0,-1-1 0 0 0,0 1 1 0 0,0 0-1 0 0,0 1 0 0 0,-1-1 0 0 0,1 0 0 0 0,0 0 0 0 0,-1 0 0 0 0,1 0 0 0 0,-1 0 1 0 0,0 1-1 0 0,0-1 0 0 0,0 0 0 0 0,0 0 0 0 0,0 1 0 0 0,0-1 0 0 0,-1 0 1 0 0,1 0-1 0 0,-1 0 0 0 0,1 0 0 0 0,-1 1 0 0 0,0-1 0 0 0,0 0-13 0 0,-2 3 114 0 0,1-1 0 0 0,-1 0 0 0 0,0-1 1 0 0,0 1-1 0 0,0 0 0 0 0,-1-1 0 0 0,1 0 0 0 0,-1 0 0 0 0,0 0 0 0 0,-4 3-114 0 0,-3 1 226 0 0,-1 0 1 0 0,0-1-1 0 0,-4 1-226 0 0,-1 1 157 0 0,-1-1-1 0 0,-1 0 1 0 0,1-2-1 0 0,-1 0 1 0 0,0-1-1 0 0,-12 0-156 0 0,24-3 16 0 0,1-1-1 0 0,-1 0 0 0 0,0-1 1 0 0,1 0-1 0 0,-1 0 1 0 0,1 0-1 0 0,-1 0 1 0 0,1-1-1 0 0,-5-2-15 0 0,7 2-7 0 0,-1 0-1 0 0,1-1 1 0 0,0 0 0 0 0,0 1-1 0 0,0-1 1 0 0,0-1 0 0 0,0 1-1 0 0,1-1 1 0 0,-1 1 0 0 0,1-1-1 0 0,0 0 1 0 0,0 0 0 0 0,-2-4 7 0 0,3 4-128 0 0,0 0 0 0 0,1 0 0 0 0,-1 0 1 0 0,1 0-1 0 0,0 0 0 0 0,0 0 0 0 0,0 0 1 0 0,0-1-1 0 0,1 1 0 0 0,0 0 0 0 0,-1 0 1 0 0,2-1-1 0 0,-1-1 128 0 0,1 2-386 0 0,-1 0 0 0 0,1 1 0 0 0,0-1 0 0 0,0 0 0 0 0,0 1 1 0 0,1-1-1 0 0,-1 1 0 0 0,1-1 0 0 0,0 1 0 0 0,0 0 0 0 0,0 0 0 0 0,0 0 0 0 0,0 0 1 0 0,1 0-1 0 0,1-1 386 0 0,6-4-1702 0 0</inkml:trace>
  <inkml:trace contextRef="#ctx0" brushRef="#br0" timeOffset="405.183">451 504 19119 0 0,'0'0'84'0'0,"1"-1"-1"0"0,-1 0 1 0 0,0 1-1 0 0,0-1 1 0 0,0 0-1 0 0,0 0 0 0 0,0 1 1 0 0,0-1-1 0 0,0 0 1 0 0,0 0-1 0 0,0 1 0 0 0,0-1 1 0 0,-1 0-1 0 0,1 0 1 0 0,0 1-1 0 0,0-1 1 0 0,-1 0-1 0 0,1 1 0 0 0,0-1 1 0 0,-1 0-1 0 0,1 1 1 0 0,-1-1-1 0 0,1 0-83 0 0,-1 1 19 0 0,1 0-1 0 0,0 0 1 0 0,0 0 0 0 0,0 0-1 0 0,0-1 1 0 0,-1 1 0 0 0,1 0-1 0 0,0 0 1 0 0,0 0 0 0 0,0 0-1 0 0,-1 0 1 0 0,1 0 0 0 0,0 0-1 0 0,0 0 1 0 0,-1 0 0 0 0,1 0-1 0 0,0 0 1 0 0,0 0 0 0 0,-1 0-1 0 0,1 0 1 0 0,0 0 0 0 0,0 0-1 0 0,0 0 1 0 0,-1 0 0 0 0,1 0-1 0 0,0 0 1 0 0,0 0 0 0 0,-1 0-1 0 0,1 0 1 0 0,0 0 0 0 0,0 0-1 0 0,0 1 1 0 0,-1-1 0 0 0,1 0-1 0 0,0 0 1 0 0,0 0 0 0 0,0 0-1 0 0,0 0 1 0 0,-1 1 0 0 0,1-1-1 0 0,0 0 1 0 0,0 0 0 0 0,0 0-1 0 0,0 1 1 0 0,0-1 0 0 0,0 0-1 0 0,0 0 1 0 0,0 1 0 0 0,-1-1-1 0 0,1 0 1 0 0,0 0-19 0 0,-3 11 1523 0 0,5 16-1158 0 0,1 1 1 0 0,1-1-1 0 0,1 1 1 0 0,2-1-1 0 0,0-1 1 0 0,2 1-1 0 0,3 4-365 0 0,-6-17-69 0 0,0 1 0 0 0,2-1 0 0 0,3 5 69 0 0,-9-15-12 0 0,0-1 0 0 0,0 0-1 0 0,0 1 1 0 0,1-1 0 0 0,-1 0-1 0 0,1 0 1 0 0,0 0 0 0 0,0-1-1 0 0,0 1 1 0 0,0-1 0 0 0,1 0-1 0 0,-1 0 1 0 0,1 0 0 0 0,-1 0-1 0 0,5 1 13 0 0,-7-3 54 0 0,0 0-1 0 0,1 0 1 0 0,-1 0-1 0 0,0 0 1 0 0,1 0 0 0 0,-1 0-1 0 0,1 0 1 0 0,-1 0-1 0 0,0-1 1 0 0,1 1-1 0 0,-1-1 1 0 0,0 1 0 0 0,0-1-1 0 0,1 0 1 0 0,-1 1-1 0 0,0-1 1 0 0,0 0-1 0 0,0 0 1 0 0,0 0 0 0 0,0 1-1 0 0,0-1 1 0 0,0 0-1 0 0,0-1-53 0 0,2-1 115 0 0,0-1-1 0 0,0 1 1 0 0,-1-1-1 0 0,1 0 0 0 0,-1 0 1 0 0,0 0-115 0 0,5-13 138 0 0,0-1 0 0 0,-1 1 0 0 0,-1-1 0 0 0,0 0 0 0 0,-1-1 0 0 0,-1-4-138 0 0,0-7-1 0 0,-1-1 0 0 0,-2 1 0 0 0,-2-14 1 0 0,1 30-1 0 0,0 18-61 0 0,1 23-23 0 0,0-26 89 0 0,3 45-26 0 0,1-1 0 0 0,2 0 1 0 0,5 7 21 0 0,-4-10-7 0 0,-4-29-553 0 0,0 0 1 0 0,4 12 559 0 0,-6-21-175 0 0,1 0 0 0 0,0-1 0 0 0,-1 1 1 0 0,1 0-1 0 0,1-1 0 0 0,-1 1 1 0 0,0-1-1 0 0,1 1 0 0 0,0-1 1 0 0,0 0-1 0 0,1 1 175 0 0,3 1-1623 0 0</inkml:trace>
  <inkml:trace contextRef="#ctx0" brushRef="#br0" timeOffset="987.394">816 480 19807 0 0,'0'0'455'0'0,"0"0"61"0"0,0 0 27 0 0,0 0-66 0 0,2 15-292 0 0,7 57 3071 0 0,10 10-1712 0 0,-13-55-1357 0 0,-1 0-1 0 0,-2 0 0 0 0,-1 4-186 0 0,4 28 256 0 0,2 12 306 0 0,-3-111 1430 0 0,0 10-1745 0 0,4-72-118 0 0,-6 55-73 0 0,1 1-1 0 0,8-27-55 0 0,-12 72 0 0 0,11-34-37 0 0,-11 34 36 0 0,0-1-1 0 0,1 1 1 0 0,-1 0-1 0 0,1 0 1 0 0,-1-1-1 0 0,1 1 1 0 0,0 0-1 0 0,-1 0 1 0 0,1 0 0 0 0,0 0-1 0 0,0 0 1 0 0,0 0-1 0 0,0 0 1 0 0,0 0-1 0 0,0 0 1 0 0,0 0-1 0 0,0 1 1 0 0,0-1-1 0 0,1 0 1 0 0,-1 1-1 0 0,0-1 1 0 0,0 1 0 0 0,0-1-1 0 0,2 1 2 0 0,-2 1-4 0 0,1-1-1 0 0,-1 1 1 0 0,1 0-1 0 0,-1 0 1 0 0,1 0-1 0 0,-1 0 1 0 0,1 1-1 0 0,-1-1 1 0 0,0 0-1 0 0,0 0 1 0 0,0 1-1 0 0,0-1 1 0 0,0 1-1 0 0,0-1 1 0 0,0 1-1 0 0,0 0 5 0 0,0-1 0 0 0,5 10 0 0 0,-1 0 0 0 0,1 1 0 0 0,-2 0 0 0 0,0 0 0 0 0,0 0 0 0 0,0 7 0 0 0,4 24 0 0 0,-1 11 0 0 0,-5-33 0 0 0,7 99 64 0 0,-9-116-47 0 0,0-1 455 0 0,1-5 108 0 0,2-7-613 0 0,16-47-276 0 0,7-41 309 0 0,-11 37-247 0 0,13-29 247 0 0,-28 88 0 0 0,1-3-10 0 0,1 1 0 0 0,-1-1 0 0 0,1 1 0 0 0,0-1 0 0 0,0 1 0 0 0,2-4 10 0 0,-3 7-2 0 0,-1 0 0 0 0,1 0-1 0 0,-1 0 1 0 0,0-1 0 0 0,1 1 0 0 0,-1 0-1 0 0,1 0 1 0 0,-1 0 0 0 0,1 0-1 0 0,-1 0 1 0 0,1 0 0 0 0,-1 0 0 0 0,1 0-1 0 0,-1 0 1 0 0,1 0 0 0 0,-1 0 0 0 0,1 0-1 0 0,-1 0 1 0 0,1 0 0 0 0,-1 0 0 0 0,0 1-1 0 0,1-1 1 0 0,-1 0 0 0 0,1 0 0 0 0,-1 1-1 0 0,1-1 1 0 0,-1 0 0 0 0,0 0 0 0 0,1 1-1 0 0,-1-1 1 0 0,0 0 0 0 0,1 1 0 0 0,-1-1-1 0 0,0 1 1 0 0,1-1 0 0 0,-1 0 0 0 0,0 1 2 0 0,0-1-1 0 0,3 4 6 0 0,-1 0-1 0 0,1-1 1 0 0,-1 1-1 0 0,0 0 1 0 0,0 0 0 0 0,-1 1-1 0 0,1-1 1 0 0,0 4-5 0 0,7 39 63 0 0,-6-30-46 0 0,3 23 203 0 0,0 36-220 0 0,-5-45-435 0 0,2-1 0 0 0,0 0 0 0 0,9 29 435 0 0,-7-41-1456 0 0</inkml:trace>
  <inkml:trace contextRef="#ctx0" brushRef="#br0" timeOffset="1701.156">1370 471 18975 0 0,'0'0'432'0'0,"-3"17"1199"0"0,2-8-1410 0 0,1 0 1 0 0,1 0-1 0 0,-1 0 0 0 0,2 1 0 0 0,0 1-221 0 0,1 16 1231 0 0,28 172 624 0 0,-22-147-1818 0 0,-3-23 1 0 0,-3-18 353 0 0,-2-9 171 0 0,-1-3 348 0 0,-8-59 379 0 0,-7-59-865 0 0,14 99-434 0 0,1 0-1 0 0,0 0 1 0 0,2 0-1 0 0,2-16 11 0 0,-2 30 0 0 0,-1 0 0 0 0,1 0 0 0 0,0 0 0 0 0,1 0 0 0 0,0 0 0 0 0,0 0 0 0 0,0 0 0 0 0,-2 4-5 0 0,0 0 0 0 0,1 0 0 0 0,-1 0 0 0 0,0 0 1 0 0,1 1-1 0 0,0-1 0 0 0,-1 0 0 0 0,1 0 0 0 0,0 1 0 0 0,0-1 0 0 0,0 1 0 0 0,0 0 0 0 0,0 0 0 0 0,0 0 0 0 0,0 0 0 0 0,1 0 0 0 0,-1 0 0 0 0,0 0 0 0 0,1 1 0 0 0,-1-1 5 0 0,-1 1-1 0 0,1 0-1 0 0,-1 0 0 0 0,0 0 1 0 0,0 0-1 0 0,1 1 1 0 0,-1-1-1 0 0,0 0 0 0 0,0 1 1 0 0,0-1-1 0 0,1 0 0 0 0,-1 1 1 0 0,0 0-1 0 0,0-1 0 0 0,0 1 1 0 0,0 0-1 0 0,0-1 0 0 0,0 1 1 0 0,0 0 1 0 0,2 2-7 0 0,-1-1 1 0 0,0 1-1 0 0,0 0 1 0 0,0-1 0 0 0,0 1-1 0 0,-1 0 1 0 0,1 1 6 0 0,3 7-20 0 0,-1-1 1 0 0,-1 1-1 0 0,3 9 20 0 0,2 24 0 0 0,-1 0 0 0 0,-1 31 0 0 0,5 33 0 0 0,-11-108 2 0 0,0 0 1 0 0,0 0-1 0 0,0 0 0 0 0,0 0 1 0 0,0 0-1 0 0,0 0 0 0 0,0 1 1 0 0,0-1-1 0 0,0 0 0 0 0,0 0 0 0 0,0 0 1 0 0,0 0-1 0 0,0 0 0 0 0,0 1 1 0 0,0-1-1 0 0,0 0 0 0 0,0 0 1 0 0,0 0-1 0 0,0 0 0 0 0,0 0 0 0 0,0 1 1 0 0,0-1-1 0 0,0 0 0 0 0,0 0 1 0 0,0 0-1 0 0,0 0 0 0 0,0 0 1 0 0,0 0-1 0 0,1 1 0 0 0,-1-1 0 0 0,0 0 1 0 0,0 0-1 0 0,0 0 0 0 0,0 0 1 0 0,0 0-1 0 0,0 0 0 0 0,0 0 1 0 0,1 0-1 0 0,-1 0 0 0 0,0 0 0 0 0,0 0 1 0 0,0 0-1 0 0,0 1 0 0 0,0-1 1 0 0,1 0-1 0 0,-1 0 0 0 0,0 0 1 0 0,0 0-1 0 0,0 0 0 0 0,0 0 0 0 0,0 0 1 0 0,1 0-1 0 0,-1 0 0 0 0,0-1 1 0 0,0 1-1 0 0,0 0 0 0 0,0 0 1 0 0,0 0-3 0 0,7-11 302 0 0,4-18 222 0 0,-1-21-109 0 0,4-48-415 0 0,-9 48 1 0 0,3 1-1 0 0,4-7 0 0 0,-11 51 0 0 0,0 0 0 0 0,1 0 0 0 0,-1 0 0 0 0,1 0 0 0 0,0 0 0 0 0,1 0 0 0 0,-1 0 0 0 0,1 1 0 0 0,0-1 0 0 0,0 1 0 0 0,1-1 0 0 0,-3 4 0 0 0,-1 1 0 0 0,1 0 0 0 0,-1-1 0 0 0,1 1 0 0 0,-1 0 0 0 0,1 0 0 0 0,-1-1 0 0 0,1 1 0 0 0,-1 0 0 0 0,1 0 0 0 0,0 0 1 0 0,-1 0-1 0 0,1 0 0 0 0,-1-1 0 0 0,1 1 0 0 0,0 0 0 0 0,-1 1 0 0 0,1-1 0 0 0,-1 0 0 0 0,1 0 0 0 0,0 0 0 0 0,-1 0 0 0 0,1 0 0 0 0,-1 0 0 0 0,1 1 0 0 0,-1-1 0 0 0,1 0 0 0 0,-1 1 0 0 0,1-1 0 0 0,-1 0 0 0 0,1 1 0 0 0,-1-1 0 0 0,1 0 0 0 0,-1 1 0 0 0,0-1 0 0 0,1 1 0 0 0,-1-1 0 0 0,1 1 0 0 0,-1-1 0 0 0,0 1 1 0 0,0-1-1 0 0,1 1 0 0 0,13 25-51 0 0,-14-25 40 0 0,8 19-12 0 0,-1 0 1 0 0,-1 0-1 0 0,0 1 0 0 0,-1 8 23 0 0,11 88 22 0 0,-1-1-333 0 0,-15-113 134 0 0,12 47-1251 0 0,-5-35-1652 0 0,2 0-3381 0 0,-3-7-1480 0 0</inkml:trace>
  <inkml:trace contextRef="#ctx0" brushRef="#br0" timeOffset="2091.734">1933 790 5064 0 0,'7'-34'-896'0'0,"4"0"4023"0"0,-5 15 1537 0 0,-1 1 0 0 0,0-3-4664 0 0,-4 15 886 0 0,0 0 1 0 0,-1 0-1 0 0,1 0 1 0 0,-1 1-1 0 0,-1-1 1 0 0,1 0 0 0 0,-1 0-1 0 0,-1-5-886 0 0,0 4 304 0 0,0-1 0 0 0,0 1-1 0 0,-1 0 1 0 0,0 1-1 0 0,0-1 1 0 0,-1 0 0 0 0,0 1-1 0 0,-3-4-303 0 0,6 9 27 0 0,0-1-1 0 0,0 1 0 0 0,0 0 0 0 0,-1-1 0 0 0,1 1 0 0 0,-1 0 0 0 0,1 0 0 0 0,-1 0 1 0 0,1 0-1 0 0,-1 0 0 0 0,0 0 0 0 0,1 0 0 0 0,-1 1 0 0 0,0-1 0 0 0,1 1 0 0 0,-1-1 1 0 0,0 1-1 0 0,0 0 0 0 0,0-1 0 0 0,0 1 0 0 0,1 0 0 0 0,-1 0 0 0 0,0 0 1 0 0,0 1-1 0 0,0-1 0 0 0,0 0 0 0 0,1 1 0 0 0,-1-1 0 0 0,0 1 0 0 0,0 0 0 0 0,1-1 1 0 0,-1 1-1 0 0,0 0 0 0 0,1 0 0 0 0,-1 0 0 0 0,1 0 0 0 0,-1 1-26 0 0,-5 3 5 0 0,1 1 1 0 0,0-1-1 0 0,1 1 0 0 0,-1 1 0 0 0,1-1 0 0 0,0 1 0 0 0,1 0 1 0 0,-1 0-1 0 0,1 0 0 0 0,1 0 0 0 0,-1 1 0 0 0,2 0 0 0 0,-1-1 1 0 0,0 2-6 0 0,-1 7 16 0 0,0 0 0 0 0,1 0 1 0 0,1 0-1 0 0,1 1 0 0 0,0-1 1 0 0,1 12-17 0 0,0-22 9 0 0,1 1-1 0 0,0-1 1 0 0,0 1 0 0 0,0-1 0 0 0,1 0 0 0 0,0 0-1 0 0,0 0 1 0 0,1 2-9 0 0,-2-7 12 0 0,0 1 0 0 0,0-1 0 0 0,-1 1 0 0 0,1-1 0 0 0,0 0 0 0 0,0 1 1 0 0,0-1-1 0 0,0 0 0 0 0,0 0 0 0 0,1 0 0 0 0,-1 0 0 0 0,0 0 0 0 0,0 0 0 0 0,1 0 0 0 0,-1 0 0 0 0,1 0 0 0 0,-1-1 0 0 0,1 1 0 0 0,-1-1 0 0 0,1 1 0 0 0,-1-1 0 0 0,1 1 0 0 0,-1-1 0 0 0,1 0 0 0 0,0 0 0 0 0,-1 0 1 0 0,1 0-1 0 0,-1 0 0 0 0,1 0 0 0 0,0 0 0 0 0,-1-1 0 0 0,1 1 0 0 0,-1 0 0 0 0,2-1-12 0 0,3-2 80 0 0,0 0 1 0 0,0 0-1 0 0,0 0 0 0 0,0-1 1 0 0,-1 0-1 0 0,1 0 0 0 0,-1 0 1 0 0,0-1-1 0 0,-1 1 0 0 0,1-1 1 0 0,-1-1-1 0 0,0 1 0 0 0,0 0 1 0 0,0-1-1 0 0,-1 0 0 0 0,2-4-79 0 0,1-1 58 0 0,-1-1 1 0 0,0-1-1 0 0,-1 1 1 0 0,0 0 0 0 0,-1-1-1 0 0,-1 0 1 0 0,0 0-1 0 0,0-2-59 0 0,-3-12 100 0 0,-1 16 40 0 0,2 11-133 0 0,0 0 0 0 0,0 0 0 0 0,0 0 0 0 0,0 0 0 0 0,0 0 0 0 0,0 0 0 0 0,0 0 0 0 0,0 0 0 0 0,0 0-1 0 0,0 0 1 0 0,0 0 0 0 0,-1 0 0 0 0,1 0 0 0 0,0 0 0 0 0,0 0 0 0 0,0 0 0 0 0,0 0 0 0 0,0 0 0 0 0,0 0 0 0 0,0 0 0 0 0,0 0 0 0 0,0 0 0 0 0,0 0-1 0 0,0 0 1 0 0,0 0 0 0 0,0 0 0 0 0,0 0 0 0 0,0 0 0 0 0,0 0 0 0 0,0 0 0 0 0,0 0 0 0 0,0 0 0 0 0,-1 0 0 0 0,1 0 0 0 0,0 0 0 0 0,0 0 0 0 0,0 0-1 0 0,0 0 1 0 0,0 0 0 0 0,0 0 0 0 0,0 0 0 0 0,0 0 0 0 0,0 0 0 0 0,0 0 0 0 0,0 0 0 0 0,0 0 0 0 0,0-1-7 0 0,-1 11-15 0 0,0-1-1 0 0,0 0 1 0 0,1 1 0 0 0,1-1 0 0 0,0 0-1 0 0,0 1 1 0 0,2 6 15 0 0,0 3-16 0 0,-2-4 5 0 0,2 10-282 0 0,1 1 0 0 0,1-1 0 0 0,1 0 0 0 0,7 19 293 0 0,-3-24-2265 0 0,0-9-5184 0 0,-3-7-781 0 0</inkml:trace>
  <inkml:trace contextRef="#ctx0" brushRef="#br0" timeOffset="2428.156">2181 1 21655 0 0,'-4'5'2254'0'0,"2"0"-2107"0"0,0-1 1 0 0,0 1-1 0 0,0-1 1 0 0,1 1 0 0 0,0 0-1 0 0,0 0 1 0 0,0 0-1 0 0,0 2-147 0 0,0 42 1671 0 0,1-36-1440 0 0,2 51 1383 0 0,7 31-1614 0 0,-1-17 294 0 0,-3-16-146 0 0,13 177 28 0 0,-13-79-91 0 0,-4-143 278 0 0,0-3-5140 0 0,-1-18-4325 0 0</inkml:trace>
  <inkml:trace contextRef="#ctx0" brushRef="#br0" timeOffset="2775.376">2100 506 9216 0 0,'-11'-5'460'0'0,"-10"-6"3956"0"0,13 4 7522 0 0,8 6-11711 0 0,0 0-1 0 0,0 1 1 0 0,0-1 0 0 0,0 0-1 0 0,1 1 1 0 0,-1-1 0 0 0,0 0 0 0 0,0 1-1 0 0,1-1 1 0 0,-1 1 0 0 0,0-1-1 0 0,1 1 1 0 0,-1-1 0 0 0,0 1 0 0 0,1-1-1 0 0,-1 1 1 0 0,1-1 0 0 0,-1 1-1 0 0,1-1 1 0 0,-1 1 0 0 0,1 0-227 0 0,12-10 616 0 0,5 2-472 0 0,0 0-1 0 0,0 2 1 0 0,1 0 0 0 0,0 1-1 0 0,2 0-143 0 0,-6 2 1 0 0,49-10-1175 0 0,-37 10-6980 0 0,-6 1-1652 0 0</inkml:trace>
  <inkml:trace contextRef="#ctx0" brushRef="#br0" timeOffset="3113.959">2482 414 15200 0 0,'-2'0'430'0'0,"0"0"0"0"0,0 0 1 0 0,0 0-1 0 0,0 1 0 0 0,0-1 1 0 0,0 0-1 0 0,0 1 0 0 0,-1-1 1 0 0,1 1-1 0 0,-1 1-430 0 0,2-2 345 0 0,-1 1 1 0 0,1 0-1 0 0,0 0 1 0 0,0 0-1 0 0,1 0 1 0 0,-1 1-1 0 0,0-1 1 0 0,0 0-1 0 0,0 0 1 0 0,1 0-1 0 0,-1 1 1 0 0,1-1 0 0 0,-1 0-1 0 0,1 1 1 0 0,-1-1-1 0 0,1 0 1 0 0,0 2-346 0 0,-4 15 648 0 0,1-1 0 0 0,1 1 1 0 0,1 0-1 0 0,1 5-648 0 0,4 74 335 0 0,-3-69-185 0 0,1-4-152 0 0,-2-2-100 0 0,2 0-1 0 0,0 0 1 0 0,2-1-1 0 0,3 12 103 0 0,-4-20-509 0 0,2 4-1221 0 0,0-7-4765 0 0,3-1-1822 0 0</inkml:trace>
  <inkml:trace contextRef="#ctx0" brushRef="#br0" timeOffset="3467.616">2580 511 12440 0 0,'-10'15'1653'0'0,"4"27"6246"0"0,6 2-4313 0 0,2-30-3385 0 0,0 0 1 0 0,1-1-1 0 0,0 1 1 0 0,1 0-1 0 0,0-1 1 0 0,1 0-1 0 0,1 0 1 0 0,2 4-202 0 0,-6-14 21 0 0,-1 0 0 0 0,1-1 1 0 0,0 1-1 0 0,0-1 0 0 0,0 1 1 0 0,0-1-1 0 0,0 0 0 0 0,0 1 0 0 0,0-1 1 0 0,1-1-1 0 0,-1 1 0 0 0,1 0 1 0 0,0 0-1 0 0,0-1 0 0 0,-1 1 1 0 0,1-1-1 0 0,0 0 0 0 0,0 0 0 0 0,0 0 1 0 0,0-1-1 0 0,0 1 0 0 0,0-1 1 0 0,0 1-1 0 0,1-1-21 0 0,0 0 38 0 0,0-1 0 0 0,1 1 0 0 0,-1-1-1 0 0,1 0 1 0 0,-1 0 0 0 0,0 0 0 0 0,0-1 0 0 0,1 1 0 0 0,-1-1 0 0 0,0 0 0 0 0,0 0 0 0 0,-1-1-1 0 0,1 1 1 0 0,0-1 0 0 0,-1 0 0 0 0,2-2-38 0 0,1 0 7 0 0,0-1-1 0 0,-1 0 1 0 0,0 0 0 0 0,0 0-1 0 0,-1 0 1 0 0,0-1-1 0 0,0 0 1 0 0,0 0 0 0 0,-1 0-1 0 0,0 0 1 0 0,0-1 0 0 0,-1 1-1 0 0,0-1 1 0 0,0 0-1 0 0,-1 1 1 0 0,0-1 0 0 0,0 0-1 0 0,-1 0 1 0 0,0 0 0 0 0,0 0-1 0 0,-1 0 1 0 0,0 1-1 0 0,0-1 1 0 0,-1 0 0 0 0,0 1-1 0 0,-1-1 1 0 0,1 1 0 0 0,-1-1-1 0 0,-1 1 1 0 0,1 0-1 0 0,-3-2-6 0 0,0-1-115 0 0,0 0 0 0 0,-1 0-1 0 0,0 1 1 0 0,-1 0-1 0 0,0 0 1 0 0,-2-1 115 0 0,7 7-33 0 0,1 1 0 0 0,-1 0 0 0 0,1 0-1 0 0,-1 0 1 0 0,0 0 0 0 0,0 0 0 0 0,0 0 0 0 0,0 1 0 0 0,0 0 0 0 0,0-1 0 0 0,0 1 0 0 0,-1 0 0 0 0,1 1 0 0 0,0-1 0 0 0,-1 0 0 0 0,1 1 0 0 0,0 0-1 0 0,-1 0 1 0 0,1 0 0 0 0,0 0 0 0 0,-1 1 0 0 0,1-1 0 0 0,-4 2 33 0 0,5-1-15 0 0,-1 0-1 0 0,0 0 1 0 0,0 1 0 0 0,0-1-1 0 0,1 1 1 0 0,-1-1-1 0 0,1 1 1 0 0,-1 0 0 0 0,1 0-1 0 0,0 1 1 0 0,0-1-1 0 0,0 0 1 0 0,0 1-1 0 0,0-1 1 0 0,0 1 15 0 0,0 2-4 0 0,-1-1 0 0 0,1 0 0 0 0,1 1 0 0 0,-1 0-1 0 0,1-1 1 0 0,0 1 0 0 0,0 0 0 0 0,0 0 0 0 0,0 1 4 0 0,1 5-22 0 0,0 0 1 0 0,0-1-1 0 0,1 1 0 0 0,0 0 1 0 0,1-1-1 0 0,0 1 0 0 0,1-1 1 0 0,2 6 21 0 0,-1-7-75 0 0,0 1 0 0 0,1-1 1 0 0,2 3 74 0 0,9 13-7251 0 0,-6-10-972 0 0</inkml:trace>
  <inkml:trace contextRef="#ctx0" brushRef="#br0" timeOffset="3803.67">2894 384 24191 0 0,'0'0'554'0'0,"0"0"74"0"0,0 0 38 0 0,0 0-84 0 0,1 12-305 0 0,8 28 565 0 0,-2 1 0 0 0,1 37-842 0 0,1 13 673 0 0,-7-76-673 0 0,0-2 0 0 0,0-1 0 0 0,3 11 0 0 0,-5-23 4 0 0,0 0 1 0 0,0 0-1 0 0,0 0 0 0 0,0 0 0 0 0,0 0 1 0 0,0 0-1 0 0,0 0 0 0 0,0 0 0 0 0,0 0 1 0 0,0 0-1 0 0,0-1 0 0 0,0 1 0 0 0,0 0 0 0 0,0 0 1 0 0,1 0-1 0 0,-1 0 0 0 0,0 0 0 0 0,0 0 1 0 0,0 0-1 0 0,0 0 0 0 0,0 0 0 0 0,0 0 1 0 0,0 0-1 0 0,0 0 0 0 0,0 0 0 0 0,1 0 1 0 0,-1 0-1 0 0,0 0 0 0 0,0 0 0 0 0,0 0 1 0 0,0 0-1 0 0,0 0 0 0 0,0 0 0 0 0,0 0 1 0 0,0 0-1 0 0,0 0 0 0 0,0 0 0 0 0,1 0 0 0 0,-1 0 1 0 0,0 0-1 0 0,0 0 0 0 0,0 0 0 0 0,0 0 1 0 0,0 0-1 0 0,0 1 0 0 0,0-1 0 0 0,0 0 1 0 0,0 0-1 0 0,0 0 0 0 0,0 0 0 0 0,0 0 1 0 0,0 0-1 0 0,1 0 0 0 0,-1 0 0 0 0,0 0 1 0 0,0 0-1 0 0,0 0 0 0 0,0 1 0 0 0,0-1 1 0 0,0 0-1 0 0,0 0 0 0 0,0 0-4 0 0,4-14 583 0 0,3-21 308 0 0,-4 10-845 0 0,4-22 23 0 0,8-23-69 0 0,-11 55-11 0 0,0 1 0 0 0,1-1 0 0 0,1 1 1 0 0,1 0-1 0 0,0 0 0 0 0,6-8 11 0 0,-12 20-4 0 0,0 0 1 0 0,1 0 0 0 0,-1 0-1 0 0,0 1 1 0 0,1-1-1 0 0,-1 0 1 0 0,1 1 0 0 0,0-1-1 0 0,0 1 1 0 0,-1 0-1 0 0,1-1 1 0 0,0 1 0 0 0,0 0-1 0 0,0 0 1 0 0,0 0 0 0 0,0 1-1 0 0,0-1 1 0 0,0 0-1 0 0,1 1 1 0 0,-1-1 0 0 0,0 1-1 0 0,0 0 1 0 0,0 0-1 0 0,1 0 4 0 0,0 0-3 0 0,-1 1 0 0 0,1 0-1 0 0,0-1 1 0 0,-1 1-1 0 0,1 0 1 0 0,-1 0-1 0 0,1 1 1 0 0,-1-1-1 0 0,0 1 1 0 0,1-1 0 0 0,-1 1-1 0 0,0-1 1 0 0,0 1-1 0 0,0 0 1 0 0,0 0-1 0 0,-1 0 1 0 0,1 0 0 0 0,0 1-1 0 0,0 0 4 0 0,3 6-5 0 0,1 1 1 0 0,-1 0-1 0 0,0 0 0 0 0,-1 0 1 0 0,0 1-1 0 0,0 4 5 0 0,5 22-35 0 0,0 8 35 0 0,-6-30-1 0 0,2 19 31 0 0,0 0 0 0 0,-2 26-30 0 0,-4-7-3684 0 0,0-46-6156 0 0</inkml:trace>
  <inkml:trace contextRef="#ctx0" brushRef="#br0" timeOffset="3804.67">2439 198 23583 0 0,'0'0'520'0'0,"0"0"112"0"0,0 0 16 0 0,0 0 8 0 0,0 0-528 0 0,0 0-128 0 0,0 0 0 0 0,5 4-6960 0 0,1 0-1423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09:19.1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192 378 2304 0 0,'0'0'449'0'0,"0"0"1049"0"0,0 0 460 0 0,0 0 91 0 0,0 0-18 0 0,0 0-160 0 0,5-11 4660 0 0,-2-29-976 0 0,-3 37-5493 0 0,0 1 0 0 0,0 0 0 0 0,-1-1 0 0 0,1 1-1 0 0,-1 0 1 0 0,0 0 0 0 0,0-1 0 0 0,0 1 0 0 0,0 0 0 0 0,0 0 0 0 0,0 0 0 0 0,-1 0 0 0 0,1 0 0 0 0,-1 0-1 0 0,1 1 1 0 0,-1-1 0 0 0,0 0 0 0 0,0 1 0 0 0,1-1 0 0 0,-1 1 0 0 0,0 0 0 0 0,0-1 0 0 0,0 1 0 0 0,-2 0-62 0 0,-2-2 135 0 0,0 1 1 0 0,0-1-1 0 0,1 2 1 0 0,-1-1-1 0 0,0 1 1 0 0,-1-1-1 0 0,1 2 1 0 0,0-1-1 0 0,-2 1-135 0 0,5 0-1 0 0,0 0-1 0 0,0 0 0 0 0,0 1 1 0 0,0-1-1 0 0,1 1 0 0 0,-1 0 1 0 0,0 0-1 0 0,0 0 0 0 0,1 0 1 0 0,-1 0-1 0 0,1 0 0 0 0,-1 1 1 0 0,1-1-1 0 0,-1 1 0 0 0,0 1 2 0 0,0 0-7 0 0,-1 1 1 0 0,1-1-1 0 0,-1 1 0 0 0,1 0 0 0 0,0 1 0 0 0,1-1 0 0 0,-1 0 0 0 0,0 3 7 0 0,-4 9-20 0 0,1 1 0 0 0,1-1 0 0 0,1 1 0 0 0,-2 10 20 0 0,6-27 0 0 0,-2 9 0 0 0,1 1-1 0 0,0-1 1 0 0,1 0-1 0 0,0 1 1 0 0,0-1-1 0 0,1 0 1 0 0,0 1-1 0 0,2 5 1 0 0,-2-11 16 0 0,0 0 0 0 0,0-1 0 0 0,0 1-1 0 0,0 0 1 0 0,1 0 0 0 0,0 0 0 0 0,0-1 0 0 0,0 1-1 0 0,0-1 1 0 0,0 0 0 0 0,1 1 0 0 0,-1-1 0 0 0,1 0-1 0 0,0 0 1 0 0,0-1 0 0 0,0 1 0 0 0,0-1 0 0 0,1 1-1 0 0,-1-1 1 0 0,4 1-16 0 0,-5-2 17 0 0,-1 0-1 0 0,1-1 1 0 0,0 1-1 0 0,0-1 1 0 0,-1 1 0 0 0,1-1-1 0 0,0 0 1 0 0,0 0-1 0 0,0 0 1 0 0,0 0-1 0 0,-1 0 1 0 0,1-1 0 0 0,0 1-1 0 0,0 0 1 0 0,0-1-1 0 0,-1 1 1 0 0,1-1-1 0 0,1 0-16 0 0,0-1 24 0 0,0 1-1 0 0,0-1 0 0 0,0 0 0 0 0,-1-1 1 0 0,1 1-1 0 0,0 0 0 0 0,-1-1 0 0 0,0 1 1 0 0,2-3-24 0 0,1-2 31 0 0,0 0 1 0 0,-1 0-1 0 0,0 0 1 0 0,-1-1-1 0 0,0 1 1 0 0,0-1 0 0 0,0 0-1 0 0,0-3-31 0 0,4-21 141 0 0,7-34 238 0 0,-14 66-379 0 0,0 0 0 0 0,0 0 0 0 0,0 0-1 0 0,0 0 1 0 0,0 0 0 0 0,0 0 0 0 0,0 0 0 0 0,0 0 0 0 0,0 0-1 0 0,0 0 1 0 0,0-1 0 0 0,0 1 0 0 0,0 0 0 0 0,0 0 0 0 0,0 0-1 0 0,0 0 1 0 0,0 0 0 0 0,0 0 0 0 0,0 0 0 0 0,0 0 0 0 0,0 0-1 0 0,0 0 1 0 0,0 0 0 0 0,0 0 0 0 0,0 0 0 0 0,0 0-1 0 0,0 0 1 0 0,0 0 0 0 0,0 0 0 0 0,0 0 0 0 0,0 0 0 0 0,0 0-1 0 0,1 0 1 0 0,-1 0 0 0 0,0 0 0 0 0,0 0 0 0 0,0 0 0 0 0,0 0-1 0 0,0 0 1 0 0,0 0 0 0 0,0 0 0 0 0,0 0 0 0 0,0 0 0 0 0,0 0-1 0 0,0 0 1 0 0,0 0 0 0 0,0 0 0 0 0,0 0 0 0 0,0 0 0 0 0,1 0-1 0 0,-1 0 1 0 0,0 0 0 0 0,0 0 0 0 0,0 0 0 0 0,0 0 0 0 0,0 0-1 0 0,0 0 1 0 0,0 0 0 0 0,0 0 0 0 0,0 0 0 0 0,0 0-1 0 0,0 0 1 0 0,0 0 0 0 0,5 6-26 0 0,2 6-30 0 0,-2 2 1 0 0,-1 0 1 0 0,-1 0 0 0 0,2 13 54 0 0,-3-16 8 0 0,-1-1-1 0 0,2 0 1 0 0,-1 0 0 0 0,1-1 0 0 0,0 1-1 0 0,1 0 1 0 0,1-1 0 0 0,-1 0-1 0 0,2 0-7 0 0,-6-8 7 0 0,0 0-1 0 0,1-1 0 0 0,-1 1 0 0 0,0 0 0 0 0,1-1 0 0 0,-1 1 0 0 0,1 0 0 0 0,-1-1 0 0 0,1 1 0 0 0,0-1 0 0 0,-1 1 0 0 0,1-1 1 0 0,0 0-1 0 0,-1 1 0 0 0,1-1 0 0 0,0 1 0 0 0,-1-1 0 0 0,1 0 0 0 0,0 0 0 0 0,0 1 0 0 0,-1-1 0 0 0,1 0 0 0 0,0 0 0 0 0,0 0 1 0 0,-1 0-1 0 0,1 0 0 0 0,0 0 0 0 0,0 0 0 0 0,0 0 0 0 0,-1 0 0 0 0,1 0 0 0 0,0 0 0 0 0,0-1 0 0 0,-1 1 0 0 0,2 0-6 0 0,0-2 13 0 0,1 0 0 0 0,-1 0 0 0 0,0 0 0 0 0,1 0 0 0 0,-1 0 0 0 0,0-1 0 0 0,0 1-1 0 0,1-2-12 0 0,1-4 38 0 0,0 1 0 0 0,-1-1 0 0 0,0 0-1 0 0,0 0 1 0 0,0 0 0 0 0,-1-1-1 0 0,-1 1 1 0 0,1-4-38 0 0,2-6 33 0 0,7-45-33 0 0,-11 61-1 0 0,0 0 0 0 0,1-1 0 0 0,-1 1 0 0 0,1 0 0 0 0,0 0 0 0 0,0-1 0 0 0,0 1 0 0 0,0 0 0 0 0,0 0 0 0 0,0 0 0 0 0,1-1 1 0 0,-2 3-3 0 0,1 0-1 0 0,-1 0 0 0 0,0 0 0 0 0,0 0 0 0 0,1 0 0 0 0,-1 0 1 0 0,0 0-1 0 0,0 0 0 0 0,1 0 0 0 0,-1 0 0 0 0,0 0 0 0 0,1 0 0 0 0,-1 0 1 0 0,0 0-1 0 0,0 0 0 0 0,1 0 0 0 0,-1 0 0 0 0,0 0 0 0 0,0 1 1 0 0,1-1-1 0 0,-1 0 0 0 0,0 0 0 0 0,0 0 0 0 0,0 0 0 0 0,1 1 0 0 0,-1-1 1 0 0,0 0-1 0 0,0 0 0 0 0,0 1 0 0 0,0-1 0 0 0,1 0 0 0 0,-1 0 1 0 0,0 1 3 0 0,8 10-59 0 0,-6-7 15 0 0,2 0 29 0 0,-1 1-1 0 0,0 0 1 0 0,0 0 0 0 0,0 0-1 0 0,-1 0 1 0 0,0 1 0 0 0,0-1-1 0 0,0 0 1 0 0,0 5 15 0 0,3 12-132 0 0,0 19 132 0 0,-4-35-2 0 0,-1 3 2 0 0,0 11 0 0 0,2-17 11 0 0,-2-2 43 0 0,11-9 162 0 0,-9 7-211 0 0,0-2 21 0 0,1 0 1 0 0,0 1-1 0 0,-1-1 0 0 0,1-1 0 0 0,-1 1 0 0 0,0 0 0 0 0,0 0 0 0 0,0-1 1 0 0,-1 1-1 0 0,1-1 0 0 0,-1 0 0 0 0,1-1-26 0 0,2-11 23 0 0,1 1-1 0 0,0-1 1 0 0,8-13-23 0 0,-10 23 8 0 0,1-1-1 0 0,-1 0 1 0 0,2 1-1 0 0,-1 0 1 0 0,1 0-1 0 0,0 0 1 0 0,0 1 0 0 0,1-1-1 0 0,3-2-7 0 0,-8 8 1 0 0,0-1 0 0 0,0 0-1 0 0,0 0 1 0 0,1 0 0 0 0,-1 1 0 0 0,0-1-1 0 0,0 1 1 0 0,1-1 0 0 0,-1 1 0 0 0,0-1-1 0 0,1 1 1 0 0,-1 0 0 0 0,1 0 0 0 0,-1-1 0 0 0,0 1-1 0 0,1 0 1 0 0,-1 0 0 0 0,1 1 0 0 0,-1-1-1 0 0,0 0 1 0 0,1 0 0 0 0,-1 1 0 0 0,0-1-1 0 0,1 1 1 0 0,-1-1 0 0 0,0 1 0 0 0,1-1-1 0 0,-1 1 1 0 0,0 0 0 0 0,0 0 0 0 0,0-1-1 0 0,0 1 1 0 0,0 0 0 0 0,0 0 0 0 0,0 0 0 0 0,0 0-1 0 0,0 1 1 0 0,0-1 0 0 0,0 0 0 0 0,-1 0-1 0 0,1 0 1 0 0,0 1-1 0 0,1 3 3 0 0,1-1 1 0 0,-1 1-1 0 0,0 0 0 0 0,0 0 0 0 0,0 0 0 0 0,-1 0 1 0 0,1 0-1 0 0,-1 1 0 0 0,-1-1 0 0 0,1 5-3 0 0,-5 45 24 0 0,2-40-65 0 0,1 0-1 0 0,0 0 1 0 0,1 13 41 0 0,5-9-1965 0 0,-1-12-5540 0 0,0-4-916 0 0</inkml:trace>
  <inkml:trace contextRef="#ctx0" brushRef="#br0" timeOffset="548.311">793 488 9672 0 0,'4'-18'1048'0'0,"7"-21"3674"0"0,-9 31-3244 0 0,1 0 0 0 0,-1 0-1 0 0,-1 0 1 0 0,1-1 0 0 0,-1 1 0 0 0,-1-3-1478 0 0,0 9 94 0 0,0-1 0 0 0,0 1 0 0 0,0 0 0 0 0,0-1 0 0 0,-1 1 0 0 0,1-1 0 0 0,-1 1 0 0 0,0 0 0 0 0,0 0 0 0 0,0-1 0 0 0,0 1 0 0 0,0 0 0 0 0,0 0 0 0 0,0 0 0 0 0,-1 0 0 0 0,1 0 0 0 0,-1 0 0 0 0,1 0 0 0 0,-1 1 0 0 0,0-1 0 0 0,0 1 0 0 0,0-1 0 0 0,0 1 1 0 0,0 0-1 0 0,0-1 0 0 0,-1 1-94 0 0,0 0 62 0 0,0 0 0 0 0,0 0 0 0 0,0 0 0 0 0,0 0 0 0 0,-1 1 0 0 0,1 0 1 0 0,0 0-1 0 0,0-1 0 0 0,0 2 0 0 0,-1-1 0 0 0,1 0 0 0 0,0 1 0 0 0,0-1 1 0 0,0 1-1 0 0,0 0 0 0 0,0 0 0 0 0,0 0 0 0 0,0 1 0 0 0,0-1 0 0 0,-1 1-62 0 0,-1 1 7 0 0,0 0 0 0 0,0 1 0 0 0,0 0 0 0 0,0-1-1 0 0,1 2 1 0 0,-1-1 0 0 0,1 0 0 0 0,0 1-1 0 0,0 0 1 0 0,1 0 0 0 0,0 0 0 0 0,-1 0 0 0 0,2 1-1 0 0,-1-1 1 0 0,1 1 0 0 0,-1-1 0 0 0,2 1-1 0 0,-1 0 1 0 0,1 0 0 0 0,-1 0 0 0 0,2 0 0 0 0,-1 0-1 0 0,1 0 1 0 0,0 1-7 0 0,0-2-3 0 0,0 1 0 0 0,0-1 0 0 0,1 1 0 0 0,0-1 0 0 0,0 0 0 0 0,0 1 0 0 0,0-1 0 0 0,1 0 0 0 0,0 0 0 0 0,0 0 0 0 0,1 0 3 0 0,-2-3-5 0 0,1 1 0 0 0,0-1 1 0 0,-1 0-1 0 0,1 0 0 0 0,0 0 0 0 0,0 0 0 0 0,0 0 0 0 0,0 0 0 0 0,1-1 1 0 0,-1 1-1 0 0,0-1 0 0 0,1 0 0 0 0,-1 1 0 0 0,1-1 0 0 0,0 0 0 0 0,-1 0 0 0 0,1-1 1 0 0,0 1-1 0 0,-1-1 0 0 0,1 1 0 0 0,0-1 0 0 0,1 0 5 0 0,0 0-12 0 0,0 0-1 0 0,0 0 1 0 0,0 0-1 0 0,-1-1 1 0 0,1 0-1 0 0,0 0 1 0 0,0 0-1 0 0,0 0 1 0 0,0-1-1 0 0,-1 1 1 0 0,1-1-1 0 0,-1 0 1 0 0,1 0-1 0 0,-1 0 1 0 0,0-1-1 0 0,0 1 1 0 0,0-1-1 0 0,0 0 1 0 0,0 1-1 0 0,0-1 1 0 0,-1-1-1 0 0,0 1 1 0 0,1 0-1 0 0,-1-1 1 0 0,0 1-1 0 0,-1-1 1 0 0,1 1-1 0 0,-1-1 1 0 0,1 0 0 0 0,0-3 11 0 0,10-42-79 0 0,-1-1 0 0 0,-3 0 1 0 0,-2 0-1 0 0,-3 0 0 0 0,-1-1 0 0 0,-3 1 0 0 0,-4-26 80 0 0,5 74 31 0 0,0-3 54 0 0,0 1 0 0 0,0 0 0 0 0,-1 0 0 0 0,0 0 1 0 0,0 0-1 0 0,0 1 0 0 0,0-1 0 0 0,-1 0 0 0 0,1 0 0 0 0,-1 0-85 0 0,-4 21 248 0 0,4-6-257 0 0,0 0 0 0 0,1 0 0 0 0,0 0 0 0 0,1 0 0 0 0,1 3 9 0 0,-1 2-15 0 0,3 57-17 0 0,11 58 32 0 0,0 0 385 0 0,-6-65-102 0 0,-4-38-938 0 0,-1 0 1 0 0,-1 9 654 0 0,-2-20-6675 0 0,2-1-2276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9:05.922"/>
    </inkml:context>
    <inkml:brush xml:id="br0">
      <inkml:brushProperty name="width" value="0.025" units="cm"/>
      <inkml:brushProperty name="height" value="0.025" units="cm"/>
      <inkml:brushProperty name="color" value="#5B2D90"/>
    </inkml:brush>
    <inkml:brush xml:id="br1">
      <inkml:brushProperty name="width" value="0.025" units="cm"/>
      <inkml:brushProperty name="height" value="0.025" units="cm"/>
    </inkml:brush>
  </inkml:definitions>
  <inkml:trace contextRef="#ctx0" brushRef="#br0">232 588 10136 0 0,'-9'-9'7366'0'0,"3"-6"-3510"0"0,-1-20-1634 0 0,5 19-1145 0 0,0 9-888 0 0,1 1-1 0 0,-1 0 1 0 0,0-1 0 0 0,-1 1 0 0 0,0 0 0 0 0,0 0 0 0 0,0 1 0 0 0,0-1 0 0 0,-2-1-189 0 0,3 5 63 0 0,1 0-1 0 0,-1 0 1 0 0,0 0 0 0 0,0 0 0 0 0,0 0-1 0 0,0 1 1 0 0,0-1 0 0 0,0 1 0 0 0,-1-1-1 0 0,1 1 1 0 0,0 0 0 0 0,-1 0 0 0 0,1 0 0 0 0,-1 0-1 0 0,1 0 1 0 0,-1 1 0 0 0,0-1 0 0 0,1 1-1 0 0,-1 0 1 0 0,0 0 0 0 0,1 0 0 0 0,-1 0-1 0 0,0 0 1 0 0,-1 1-63 0 0,-1 0-7 0 0,1 0 0 0 0,0 0 1 0 0,0 1-1 0 0,0 0 0 0 0,0 0 0 0 0,0 0 0 0 0,0 0 0 0 0,0 1 0 0 0,1 0 1 0 0,-1-1-1 0 0,1 1 0 0 0,0 1 0 0 0,0-1 0 0 0,-2 4 7 0 0,-2 1-45 0 0,0 1 1 0 0,1 0-1 0 0,1 1 0 0 0,0-1 0 0 0,-2 6 45 0 0,1-1-28 0 0,2-1-1 0 0,0 1 1 0 0,0 0-1 0 0,1 0 1 0 0,1 0-1 0 0,1 0 1 0 0,0 1-1 0 0,0 2 29 0 0,2 16-33 0 0,2-1 0 0 0,1 1-1 0 0,1 0 34 0 0,-3-25 4 0 0,-1-1-1 0 0,2 1 1 0 0,-1 0 0 0 0,1-1-1 0 0,0 0 1 0 0,0 0 0 0 0,1 0-1 0 0,0 0 1 0 0,5 6-4 0 0,-8-11 1 0 0,1 0 1 0 0,-1 0 0 0 0,1 0-1 0 0,0 0 1 0 0,0-1 0 0 0,-1 1-1 0 0,1 0 1 0 0,0-1 0 0 0,1 0-1 0 0,-1 1 1 0 0,0-1 0 0 0,0 0-1 0 0,0 0 1 0 0,1 0 0 0 0,-1 0-1 0 0,1-1 1 0 0,-1 1-1 0 0,1-1 1 0 0,-1 1 0 0 0,0-1-1 0 0,1 0 1 0 0,0 0 0 0 0,-1 0-1 0 0,1 0 1 0 0,-1 0 0 0 0,1-1-1 0 0,-1 1 1 0 0,0-1 0 0 0,1 0-1 0 0,-1 1 1 0 0,1-1 0 0 0,0-1-2 0 0,4-2 67 0 0,1-1 1 0 0,-2 0 0 0 0,1 0 0 0 0,-1 0-1 0 0,1-1 1 0 0,-2 0 0 0 0,1 0 0 0 0,-1-1 0 0 0,0 1-1 0 0,0-1 1 0 0,4-8-68 0 0,2-5 96 0 0,-1 0 1 0 0,0-1-1 0 0,4-18-96 0 0,-7 15 21 0 0,-1 0-1 0 0,-1 0 1 0 0,-1 0 0 0 0,-2 0-1 0 0,0-1 1 0 0,-2-24-21 0 0,-5-30 151 0 0,-8-39-151 0 0,3 38 21 0 0,-24-145 667 0 0,32 215-559 0 0,3 14-6 0 0,2 18-55 0 0,17 81-128 0 0,1 3 1339 0 0,4 72-1279 0 0,-17-63 119 0 0,-6-49-11 0 0,4 0 1 0 0,3 0 0 0 0,7 21-109 0 0,-12-71-260 0 0,1 1-1 0 0,3 5 261 0 0,-6-17-91 0 0,0 0-1 0 0,0-1 1 0 0,0 1-1 0 0,1-1 1 0 0,0 0-1 0 0,0 0 1 0 0,0 0-1 0 0,0 0 1 0 0,1 0-1 0 0,0 0 92 0 0,3 0-2213 0 0,-2-4-4468 0 0,-1-2-2356 0 0</inkml:trace>
  <inkml:trace contextRef="#ctx0" brushRef="#br1" timeOffset="2115.624">874 415 13936 0 0,'0'0'637'0'0,"0"0"-13"0"0,-8-13 4737 0 0,8 12-5145 0 0,0 0-1 0 0,0 1 1 0 0,-1-1 0 0 0,1 0-1 0 0,0 1 1 0 0,-1-1 0 0 0,1 0-1 0 0,-1 1 1 0 0,1-1 0 0 0,0 0-1 0 0,-1 1 1 0 0,0-1 0 0 0,1 1-1 0 0,-1-1 1 0 0,1 1 0 0 0,-1-1-1 0 0,0 1 1 0 0,1-1 0 0 0,-1 1-1 0 0,0 0 1 0 0,1-1 0 0 0,-1 1-1 0 0,0 0 1 0 0,0 0-216 0 0,0-1 152 0 0,-1 1 0 0 0,0 0-1 0 0,1 0 1 0 0,-1 0 0 0 0,0 0 0 0 0,0 0 0 0 0,1 1-1 0 0,-1-1 1 0 0,0 0 0 0 0,1 1 0 0 0,-1-1-152 0 0,-7 4 13 0 0,1 0 0 0 0,-1 0 1 0 0,1 0-1 0 0,-1 2-13 0 0,4-3 349 0 0,-24 16-152 0 0,1 2 0 0 0,-25 23-197 0 0,29-23 34 0 0,0-1 1 0 0,-2-1-1 0 0,-20 11-34 0 0,-30 17 944 0 0,67-40-429 0 0,9-3-103 0 0,17 4-39 0 0,-10-6-417 0 0,75 21 2 0 0,1-4 1 0 0,1-3-1 0 0,45 1 42 0 0,-125-16-574 0 0,1 0 1 0 0,0-1-1 0 0,0 0 0 0 0,-1 0 1 0 0,1 0-1 0 0,0 0 0 0 0,0-1 1 0 0,-1 0-1 0 0,4-1 574 0 0,-2-1-2224 0 0</inkml:trace>
  <inkml:trace contextRef="#ctx0" brushRef="#br1" timeOffset="2518.376">1020 391 21967 0 0,'0'-1'63'0'0,"0"1"0"0"0,0 0 0 0 0,0-1 0 0 0,1 1 0 0 0,-1 0 0 0 0,0 0 0 0 0,0-1 0 0 0,0 1 0 0 0,1 0 0 0 0,-1 0 0 0 0,0-1 0 0 0,0 1 0 0 0,1 0 0 0 0,-1 0 0 0 0,0-1 0 0 0,0 1-1 0 0,1 0 1 0 0,-1 0 0 0 0,0 0 0 0 0,0 0 0 0 0,1 0 0 0 0,-1 0 0 0 0,0-1 0 0 0,1 1 0 0 0,-1 0 0 0 0,0 0 0 0 0,1 0 0 0 0,-1 0 0 0 0,0 0 0 0 0,1 0 0 0 0,-1 0 0 0 0,0 0 0 0 0,1 0 0 0 0,-1 0 0 0 0,1 1-63 0 0,-1-1 97 0 0,1 1 0 0 0,0 0 0 0 0,-1-1 1 0 0,1 1-1 0 0,0 0 0 0 0,-1 0 0 0 0,1-1 0 0 0,-1 1 1 0 0,1 0-1 0 0,-1 0 0 0 0,0 0 0 0 0,1 0 1 0 0,-1 0-98 0 0,9 36 1193 0 0,-8-30-855 0 0,13 68 1382 0 0,-4-22-1258 0 0,-1 17-462 0 0,-1-6-5 0 0,-5-36 423 0 0,-2-16 297 0 0,-1-29-432 0 0,0-17-183 0 0,2-1 1 0 0,2 1-1 0 0,0 1 0 0 0,3-1 0 0 0,0 1 0 0 0,11-27-100 0 0,-16 56 4 0 0,-1 0 0 0 0,1 0 0 0 0,0 0-1 0 0,0 0 1 0 0,0 1 0 0 0,1-1 0 0 0,-1 1 0 0 0,1-1-1 0 0,0 1 1 0 0,0 0 0 0 0,0 0 0 0 0,2-1-4 0 0,-4 3 8 0 0,1 0 1 0 0,0 0-1 0 0,0 0 0 0 0,-1 0 1 0 0,1 0-1 0 0,0 0 1 0 0,0 1-1 0 0,0-1 1 0 0,0 1-1 0 0,0 0 1 0 0,0-1-1 0 0,0 1 0 0 0,0 0 1 0 0,0 0-1 0 0,0 0 1 0 0,0 0-1 0 0,0 1 1 0 0,0-1-1 0 0,0 0 1 0 0,0 1-1 0 0,0 0 0 0 0,0-1 1 0 0,0 1-1 0 0,0 0 1 0 0,0 0-1 0 0,-1 0 1 0 0,1 0-9 0 0,8 5 78 0 0,-1 1 0 0 0,-1 0 0 0 0,1 0 0 0 0,-1 1 1 0 0,0 0-1 0 0,-1 0 0 0 0,0 0 0 0 0,0 1 0 0 0,-1 1 0 0 0,0-1 0 0 0,1 4-78 0 0,3 5-8 0 0,-2 1 0 0 0,0 0 0 0 0,-1 0 0 0 0,-1 1-1 0 0,2 14 9 0 0,0 23 26 0 0,-5-27-1616 0 0,-1-16-147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9:09.6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308 27 21711 0 0,'-7'-4'384'0'0,"0"1"0"0"0,-1 0 0 0 0,1 0-1 0 0,-1 1 1 0 0,0-1 0 0 0,1 2 0 0 0,-6-1-384 0 0,-6-1 996 0 0,0 2 1 0 0,-12 0-997 0 0,20 1 245 0 0,-1 1 0 0 0,0 0-1 0 0,1 1 1 0 0,-1 0 0 0 0,1 1-1 0 0,0 0 1 0 0,-11 5-245 0 0,17-6 31 0 0,1 0 0 0 0,-1 0 1 0 0,1 0-1 0 0,0 1 0 0 0,0-1 0 0 0,0 1 1 0 0,0 0-1 0 0,0 0 0 0 0,1 1 0 0 0,-1-1 0 0 0,1 1 1 0 0,0 0-1 0 0,0 0 0 0 0,0 0 0 0 0,1 0 1 0 0,-1 0-1 0 0,1 1 0 0 0,0-1 0 0 0,0 1 0 0 0,0 1-31 0 0,1-3 8 0 0,1-1-1 0 0,0 1 0 0 0,0-1 0 0 0,0 1 0 0 0,0-1 1 0 0,0 0-1 0 0,0 1 0 0 0,0-1 0 0 0,1 1 0 0 0,0-1 1 0 0,-1 0-1 0 0,1 1 0 0 0,0-1 0 0 0,0 0 0 0 0,0 1 1 0 0,0-1-1 0 0,1 0 0 0 0,-1 0 0 0 0,0 0 0 0 0,1 0 1 0 0,0 0-1 0 0,-1-1 0 0 0,1 1 0 0 0,0 0 0 0 0,0-1 0 0 0,0 1 1 0 0,0-1-1 0 0,1 1-7 0 0,8 4 29 0 0,0 1 1 0 0,0-2-1 0 0,1 0 1 0 0,11 4-30 0 0,-17-7 15 0 0,53 17 66 0 0,-31-11 223 0 0,18 8-304 0 0,-38-13 71 0 0,0 1-1 0 0,-1 0 1 0 0,1 0 0 0 0,-1 1 0 0 0,1 0-1 0 0,-2 0 1 0 0,5 4-71 0 0,-9-7 28 0 0,0 1 0 0 0,0-1 0 0 0,0 0-1 0 0,-1 0 1 0 0,1 1 0 0 0,-1-1 0 0 0,1 1 0 0 0,-1 0-1 0 0,0-1 1 0 0,0 1 0 0 0,0 0 0 0 0,-1 0 0 0 0,1-1-1 0 0,-1 1 1 0 0,1 0 0 0 0,-1 0 0 0 0,0 0 0 0 0,0 0-1 0 0,0-1 1 0 0,-1 1 0 0 0,1 0 0 0 0,-1 0 0 0 0,1 0-1 0 0,-1 0 1 0 0,0-1 0 0 0,0 1 0 0 0,0 0 0 0 0,0-1 0 0 0,-1 1-1 0 0,1-1 1 0 0,-1 0 0 0 0,0 1 0 0 0,1-1 0 0 0,-1 0-1 0 0,0 0 1 0 0,0 0 0 0 0,0 0 0 0 0,-1 0 0 0 0,1 0-1 0 0,0-1 1 0 0,-1 1 0 0 0,-2 0-28 0 0,-4 3 89 0 0,0-1-1 0 0,0-1 1 0 0,-1 0-1 0 0,1 0 1 0 0,-1-1-1 0 0,0 0 1 0 0,0 0-1 0 0,0-1 1 0 0,0-1-1 0 0,0 1 1 0 0,0-2-1 0 0,-9-1-88 0 0,11 1 7 0 0,0 0 0 0 0,0-1 0 0 0,0 0 0 0 0,0 0 0 0 0,0-1 0 0 0,0 0 0 0 0,1 0 0 0 0,0-1 0 0 0,-1 0 0 0 0,2 0 0 0 0,-1-1 0 0 0,0 0-1 0 0,1 0 1 0 0,0 0 0 0 0,0-1 0 0 0,0 0-7 0 0,4 4-96 0 0,1 0 0 0 0,-1 0-1 0 0,1 0 1 0 0,0 0-1 0 0,0 0 1 0 0,0 0 0 0 0,0-1-1 0 0,0 1 1 0 0,0 0-1 0 0,0-1 1 0 0,1 1 0 0 0,-1 0-1 0 0,1-1 1 0 0,0 1-1 0 0,0-1 1 0 0,0 1 0 0 0,0 0-1 0 0,0-1 1 0 0,0-1 96 0 0,1 0-442 0 0,1 0 0 0 0,-1 0 0 0 0,1-1 0 0 0,-1 1 0 0 0,1 1 0 0 0,0-1 1 0 0,1 0-1 0 0,-1 0 0 0 0,1 1 0 0 0,1-3 442 0 0,9-8-1795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9:09.9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25 449 21711 0 0,'0'0'994'0'0,"0"0"-22"0"0,-5 10-586 0 0,1 6 0 0 0,-1-1 1 0 0,2 1-1 0 0,0 0 0 0 0,1 0 0 0 0,1 0 0 0 0,0 0 0 0 0,1 1 1 0 0,1-1-1 0 0,0 0 0 0 0,1 0 0 0 0,4 15-386 0 0,-3-20 36 0 0,1 0-1 0 0,0-1 0 0 0,0 1 1 0 0,1-1-1 0 0,3 5-35 0 0,-6-12 13 0 0,0 0-1 0 0,-1 0 1 0 0,2 0-1 0 0,-1 0 1 0 0,0 0-1 0 0,1-1 1 0 0,-1 1 0 0 0,1-1-1 0 0,0 1 1 0 0,0-1-1 0 0,0 0 1 0 0,0 0-1 0 0,0 0 1 0 0,0-1-1 0 0,0 1 1 0 0,1-1-1 0 0,-1 1 1 0 0,4 0-13 0 0,-5-2 26 0 0,1 0 0 0 0,-1 0 0 0 0,1 0 0 0 0,-1 0 1 0 0,1 0-1 0 0,-1 0 0 0 0,1 0 0 0 0,-1-1 0 0 0,1 1 0 0 0,-1-1 0 0 0,1 0 1 0 0,-1 0-1 0 0,0 0 0 0 0,1 0 0 0 0,-1 0 0 0 0,0-1 0 0 0,0 1 1 0 0,1-1-27 0 0,0-1 23 0 0,0 0 0 0 0,0 0 0 0 0,0 0 1 0 0,0-1-1 0 0,-1 1 0 0 0,1-1 0 0 0,-1 1 1 0 0,0-1-1 0 0,0 0 0 0 0,1-2-23 0 0,1-5-17 0 0,-1 0-1 0 0,0 0 1 0 0,0 0-1 0 0,-1-1 1 0 0,0 0 0 0 0,-1 1-1 0 0,0-9 18 0 0,-2-25 80 0 0,-3-15-80 0 0,3 46 0 0 0,-1 57 147 0 0,3-12-128 0 0,0 0 0 0 0,2 1 0 0 0,2-1 0 0 0,7 27-19 0 0,-6-37-1408 0 0,0-1 1 0 0,8 14 1407 0 0,-9-23-2894 0 0,2-2-5923 0 0</inkml:trace>
  <inkml:trace contextRef="#ctx0" brushRef="#br0" timeOffset="550.412">386 465 23551 0 0,'0'1'93'0'0,"0"-1"1"0"0,-1 0-1 0 0,1 1 0 0 0,-1-1 0 0 0,1 0 0 0 0,0 1 0 0 0,-1-1 0 0 0,1 1 0 0 0,0-1 0 0 0,0 1 1 0 0,-1-1-1 0 0,1 1 0 0 0,0-1 0 0 0,0 1 0 0 0,0-1 0 0 0,0 1 0 0 0,0-1 0 0 0,-1 1 0 0 0,1-1 1 0 0,0 1-1 0 0,0-1 0 0 0,0 1 0 0 0,0-1 0 0 0,1 1 0 0 0,-1-1 0 0 0,0 1 0 0 0,0-1 0 0 0,0 1 1 0 0,0-1-1 0 0,0 1 0 0 0,1-1-93 0 0,4 28 112 0 0,-3-17 409 0 0,15 73 876 0 0,-4-22-802 0 0,-2 11-595 0 0,-11-72 54 0 0,4 29-125 0 0,-2-19 222 0 0,-1-9 154 0 0,0-3 224 0 0,1-15-254 0 0,-1 1 1 0 0,0-1-1 0 0,-1-7-275 0 0,1-16 57 0 0,1-1-44 0 0,0-1 14 0 0,2-4-27 0 0,-2 33 3 0 0,0 0-1 0 0,1 0 1 0 0,0 0-1 0 0,1 0 1 0 0,4-8-3 0 0,-7 17-3 0 0,1 0 1 0 0,-1 1-1 0 0,1-1 0 0 0,-1 1 0 0 0,1 0 1 0 0,0 0-1 0 0,-1-1 0 0 0,1 1 0 0 0,1 0 1 0 0,-1 0-1 0 0,0 1 0 0 0,0-1 1 0 0,1 0-1 0 0,-1 1 0 0 0,0 0 0 0 0,1-1 1 0 0,0 1-1 0 0,-1 0 0 0 0,1 0 0 0 0,2 0 3 0 0,-3 1-2 0 0,0-1-1 0 0,1 1 1 0 0,-1 0-1 0 0,0 0 0 0 0,0 1 1 0 0,0-1-1 0 0,0 0 0 0 0,1 1 1 0 0,-1-1-1 0 0,0 1 1 0 0,0 0-1 0 0,0-1 0 0 0,0 1 1 0 0,0 0-1 0 0,0 1 1 0 0,0-1-1 0 0,-1 0 0 0 0,1 0 1 0 0,0 1-1 0 0,-1-1 0 0 0,1 1 1 0 0,-1-1-1 0 0,1 1 1 0 0,-1 0-1 0 0,0 0 0 0 0,1-1 1 0 0,-1 2 2 0 0,3 3 2 0 0,-1 1 0 0 0,0 0 0 0 0,0 1 0 0 0,0-1 0 0 0,-1 0-1 0 0,0 1 1 0 0,0 0 0 0 0,-1-1 0 0 0,0 8-2 0 0,1 12 18 0 0,-2 0 0 0 0,-1 3-18 0 0,1-26 0 0 0,-7 72 204 0 0,7-75-143 0 0,5-17 249 0 0,-3 12-253 0 0,53-171-214 0 0,-53 167 154 0 0,0 0 1 0 0,1 0 0 0 0,0 0-1 0 0,1 1 1 0 0,0-1 0 0 0,0 1-1 0 0,1 0 1 0 0,4-6 2 0 0,-9 13 0 0 0,1-1-1 0 0,-1 1 1 0 0,0-1-1 0 0,1 1 1 0 0,-1-1 0 0 0,1 1-1 0 0,-1 0 1 0 0,1-1-1 0 0,-1 1 1 0 0,1 0 0 0 0,-1-1-1 0 0,1 1 1 0 0,0 0-1 0 0,-1 0 1 0 0,1-1 0 0 0,-1 1-1 0 0,1 0 1 0 0,0 0-1 0 0,-1 0 1 0 0,1 0 0 0 0,-1 0-1 0 0,1 0 1 0 0,0 0-1 0 0,-1 0 1 0 0,1 0 0 0 0,0 0-1 0 0,-1 0 1 0 0,1 0 0 0 0,0 1-2 0 0,0 0 0 0 0,0-1 0 0 0,0 1 1 0 0,0 0-1 0 0,0 0 0 0 0,-1-1 0 0 0,1 1 1 0 0,0 0-1 0 0,0 0 0 0 0,-1 0 0 0 0,1 0 1 0 0,0 0-1 0 0,-1 0 0 0 0,1 1 2 0 0,1 3-7 0 0,0 1 0 0 0,0 0-1 0 0,0 0 1 0 0,0 0 0 0 0,-1 2 7 0 0,8 73-1328 0 0,-4 1 0 0 0,-4 45 1328 0 0,-1-119-60 0 0,0 0-2661 0 0,2-3-6713 0 0</inkml:trace>
  <inkml:trace contextRef="#ctx0" brushRef="#br0" timeOffset="1135.595">855 374 22287 0 0,'0'0'1024'0'0,"0"0"-29"0"0,1 0-638 0 0,0 0-267 0 0,0 0 0 0 0,0 0-1 0 0,0 0 1 0 0,0 1 0 0 0,0-1 0 0 0,0 0-1 0 0,-1 1 1 0 0,1-1 0 0 0,0 0-1 0 0,0 1 1 0 0,0-1 0 0 0,0 1 0 0 0,-1 0-1 0 0,1-1 1 0 0,0 1 0 0 0,0 0-1 0 0,-1-1 1 0 0,1 1 0 0 0,-1 0 0 0 0,1 0-90 0 0,8 16 1102 0 0,-8-15-1003 0 0,5 13 189 0 0,-1 1-1 0 0,0 0 0 0 0,-1 0 1 0 0,0 0-1 0 0,-2 1 1 0 0,0-1-1 0 0,-1 1 0 0 0,0 0 1 0 0,-3 14-288 0 0,-13 101 374 0 0,11-103-320 0 0,2-17 51 0 0,2-10 25 0 0,0-3 72 0 0,27-117 360 0 0,-1 9-944 0 0,9-18 382 0 0,-32 119-4 0 0,0 0 1 0 0,1 1-1 0 0,0-1 0 0 0,0 0 4 0 0,11-10 2 0 0,-14 18-2 0 0,-1-1 0 0 0,1 1 0 0 0,0-1 0 0 0,0 1 0 0 0,-1 0 0 0 0,1-1 0 0 0,0 1 0 0 0,0 0 0 0 0,0-1 0 0 0,-1 1 0 0 0,1 0 0 0 0,0 0 1 0 0,0 0-1 0 0,0 0 0 0 0,0 0 0 0 0,0 0 0 0 0,-1 0 0 0 0,1 0 0 0 0,0 0 0 0 0,0 0 0 0 0,1 1 0 0 0,-1-1 0 0 0,0 1 0 0 0,0 0 0 0 0,1 0 0 0 0,-1 0 0 0 0,0 0 0 0 0,0 0 0 0 0,0 0 0 0 0,0 0 0 0 0,0 0 0 0 0,-1 0 0 0 0,1 0 0 0 0,0 0 0 0 0,0 1 0 0 0,-1-1 0 0 0,1 0 0 0 0,-1 1 0 0 0,1-1 0 0 0,0 1 0 0 0,7 30 0 0 0,-7-27 0 0 0,4 29 25 0 0,-1 1-1 0 0,-2-1 0 0 0,-1 1 1 0 0,-4 34-25 0 0,0 17 69 0 0,4-77 260 0 0,2-8-118 0 0,4-12-39 0 0,7-22-83 0 0,3-20 28 0 0,-1-7-117 0 0,-8 26-46 0 0,2 0 1 0 0,1 1 0 0 0,1 1 0 0 0,9-16 45 0 0,-19 45 5 0 0,-1 0 0 0 0,1 0 1 0 0,0 0-1 0 0,0 0 0 0 0,0 0 0 0 0,1 1 0 0 0,-1-1 0 0 0,1 1 1 0 0,-1 0-6 0 0,-1 1-9 0 0,-1 1 1 0 0,1 0-1 0 0,-1-1 1 0 0,1 1-1 0 0,0 0 1 0 0,-1 0-1 0 0,1-1 1 0 0,-1 1 0 0 0,1 0-1 0 0,0 0 1 0 0,-1 0-1 0 0,1 0 1 0 0,-1 0-1 0 0,1 0 1 0 0,0 0-1 0 0,-1 0 1 0 0,1 0-1 0 0,0 0 1 0 0,-1 0 0 0 0,1 0 7 0 0,0 1-3 0 0,0-1 0 0 0,0 1-1 0 0,0-1 1 0 0,0 1 0 0 0,0 0-1 0 0,0 0 1 0 0,0-1 0 0 0,-1 1-1 0 0,1 0 1 0 0,0 0 0 0 0,-1 0-1 0 0,1 0 1 0 0,0 0 0 0 0,-1 0-1 0 0,1 0 1 0 0,-1 0 4 0 0,4 7 0 0 0,0 1 0 0 0,-1 0 0 0 0,0 0 0 0 0,-1 0 0 0 0,0 1 0 0 0,-1-1 0 0 0,1 6 0 0 0,0 19 0 0 0,-2 17 0 0 0,1-3 0 0 0,5 47 711 0 0,-1-37-3106 0 0,-3-20-5083 0 0,-1-18-2335 0 0</inkml:trace>
  <inkml:trace contextRef="#ctx0" brushRef="#br0" timeOffset="1768.588">1616 525 5064 0 0,'0'0'232'0'0,"-14"-9"1041"0"0,9 6 7192 0 0,3 0-6716 0 0,0-1 0 0 0,0 1 0 0 0,0-1 0 0 0,1 1-1 0 0,-1-1 1 0 0,1 0-1749 0 0,-7-24 2987 0 0,6 20-2933 0 0,0 1 1 0 0,0-1-1 0 0,-1 0 0 0 0,-2-4-54 0 0,3 7 12 0 0,0 1-1 0 0,-1 0 1 0 0,0 0-1 0 0,0 0 1 0 0,0 0-1 0 0,0 0 1 0 0,0 1-1 0 0,-1-1 1 0 0,1 1-1 0 0,-4-2-11 0 0,5 4 4 0 0,1 0-1 0 0,-1 0 0 0 0,1 1 0 0 0,-1-1 1 0 0,0 1-1 0 0,1-1 0 0 0,-1 1 0 0 0,1-1 1 0 0,-1 1-1 0 0,0 0 0 0 0,0 0 0 0 0,1 0 1 0 0,-1 0-1 0 0,0 0 0 0 0,1 0 0 0 0,-1 0 1 0 0,0 1-1 0 0,1-1 0 0 0,-1 1 1 0 0,0-1-1 0 0,1 1 0 0 0,-1 0 0 0 0,1-1 1 0 0,-1 1-1 0 0,1 0 0 0 0,-1 0 0 0 0,1 0 1 0 0,0 0-1 0 0,0 0 0 0 0,-1 0 0 0 0,1 1 1 0 0,0-1-1 0 0,0 0-3 0 0,-5 5 3 0 0,1 1 0 0 0,0-1 0 0 0,1 1 0 0 0,0 0 1 0 0,0 0-1 0 0,0 1 0 0 0,1-1 0 0 0,0 1 0 0 0,0 0 0 0 0,0 4-3 0 0,-4 18 11 0 0,1 0-1 0 0,1 6-10 0 0,2-16 1 0 0,1-6-1 0 0,1 0 0 0 0,0 1 0 0 0,1-1 0 0 0,0 1 0 0 0,3 8 0 0 0,-3-18 0 0 0,1-1 0 0 0,-1 0 0 0 0,1 0 0 0 0,0 0 0 0 0,0 0 0 0 0,1 0 0 0 0,-1 0 0 0 0,1-1 0 0 0,0 1 0 0 0,0 0 0 0 0,0-1 0 0 0,1 1 0 0 0,-1-1 0 0 0,1 0 0 0 0,0 0 0 0 0,0 0 0 0 0,0 0 0 0 0,0 0 0 0 0,0-1 0 0 0,1 1 0 0 0,1 0 0 0 0,-2-2 16 0 0,0 0 0 0 0,0 0 0 0 0,0 0 0 0 0,1-1-1 0 0,-1 1 1 0 0,0-1 0 0 0,0 0 0 0 0,0 0 0 0 0,1 0 0 0 0,-1 0 0 0 0,0-1 0 0 0,0 1-1 0 0,0-1 1 0 0,0 0 0 0 0,0 0 0 0 0,0 0 0 0 0,0 0 0 0 0,0 0 0 0 0,0-1 0 0 0,0 1-1 0 0,0-1 1 0 0,-1 0 0 0 0,1 0 0 0 0,-1 0 0 0 0,1 0 0 0 0,-1 0-16 0 0,5-4 51 0 0,-1 0-1 0 0,0-1 1 0 0,0 1 0 0 0,-1-1-1 0 0,0 0 1 0 0,0-1 0 0 0,-1 1 0 0 0,0-1-1 0 0,0 0-50 0 0,1-6 40 0 0,-1 1-1 0 0,0-1 1 0 0,-1 0-1 0 0,0-1 1 0 0,-1 1 0 0 0,-1 0-1 0 0,0-1 1 0 0,-1 1-1 0 0,-1-1 1 0 0,0 1-1 0 0,-3-13-39 0 0,12 101-168 0 0,-1-11 49 0 0,-6-47 47 0 0,0 0 0 0 0,2 0 0 0 0,-1 0 0 0 0,2 0-1 0 0,0-1 1 0 0,2 3 72 0 0,-5-14-437 0 0,1-1 0 0 0,0 1 1 0 0,-1-1-1 0 0,1 0 0 0 0,0 0 0 0 0,1 0 0 0 0,-1 0 1 0 0,1 0 436 0 0,0 0-1634 0 0</inkml:trace>
  <inkml:trace contextRef="#ctx0" brushRef="#br0" timeOffset="2161.073">1782 341 22055 0 0,'0'0'1011'0'0,"0"0"-20"0"0,9 6-601 0 0,-2 6-75 0 0,-1 0 0 0 0,0 0 0 0 0,0 0 0 0 0,-1 1-1 0 0,0 0 1 0 0,-2 0 0 0 0,1 1 0 0 0,0 8-315 0 0,1 20 1868 0 0,-1 0 0 0 0,-2 6-1868 0 0,0 9 553 0 0,-1-47-502 0 0,0 0 0 0 0,0 0 1 0 0,1-1-1 0 0,0 1 0 0 0,3 7-51 0 0,-4-17 256 0 0,-1 0 0 0 0,0-1-233 0 0,1 0 1 0 0,0-1-1 0 0,-1 1 0 0 0,1-1 0 0 0,-1 1 1 0 0,1-1-1 0 0,-1 1 0 0 0,0-1 0 0 0,0 1 1 0 0,1-1-1 0 0,-1 0-23 0 0,3-55 24 0 0,-2 20 30 0 0,2 0 0 0 0,1 1 0 0 0,2-1 0 0 0,8-24-54 0 0,-11 51 17 0 0,1 1 0 0 0,0-1 1 0 0,0 1-1 0 0,3-3-17 0 0,-6 10 0 0 0,0-1-1 0 0,1 1 1 0 0,0-1 0 0 0,0 1 0 0 0,-1 0-1 0 0,1 0 1 0 0,0 0 0 0 0,1 0-1 0 0,-1 0 1 0 0,0 0 0 0 0,1 0-1 0 0,-1 1 1 0 0,1-1 0 0 0,-1 1 0 0 0,1 0-1 0 0,-1 0 1 0 0,2-1 0 0 0,-2 2 0 0 0,0 0 0 0 0,-1 0-1 0 0,1 1 1 0 0,0-1 0 0 0,-1 0 0 0 0,1 0 0 0 0,-1 1-1 0 0,1-1 1 0 0,-1 1 0 0 0,1 0 0 0 0,-1-1 0 0 0,1 1 0 0 0,-1 0-1 0 0,1 0 1 0 0,-1 0 0 0 0,0 0 0 0 0,0 0 0 0 0,1 0-1 0 0,-1 0 1 0 0,0 0 0 0 0,0 1 0 0 0,0-1 0 0 0,0 0-1 0 0,0 2 1 0 0,3 2-29 0 0,0 2 1 0 0,0-1-1 0 0,-1 0 0 0 0,0 1 0 0 0,0 0 29 0 0,2 8 17 0 0,0 1 1 0 0,-1 0-1 0 0,-1 0 1 0 0,0 0 0 0 0,0 12-18 0 0,-1 24-1503 0 0,-3 7 1503 0 0,1-16-2323 0 0,3-11-1535 0 0,1-19 1875 0 0</inkml:trace>
  <inkml:trace contextRef="#ctx0" brushRef="#br0" timeOffset="2717.889">2328 586 18975 0 0,'13'-31'2009'0'0,"-10"25"-1394"0"0,0-1 0 0 0,0 0 0 0 0,0 1 0 0 0,-1-1 0 0 0,0 0-1 0 0,-1 0 1 0 0,0-1 0 0 0,0 1 0 0 0,0-1-615 0 0,-2-1 206 0 0,1 0-1 0 0,-2 0 1 0 0,1 0-1 0 0,-1 0 1 0 0,-1 0 0 0 0,0 1-1 0 0,0-1 1 0 0,0 1 0 0 0,-1 0-1 0 0,0 0 1 0 0,-1 0-1 0 0,0 0 1 0 0,0 0-206 0 0,3 7 11 0 0,1-1-1 0 0,-1 0 1 0 0,1 1-1 0 0,-1-1 1 0 0,1 1-1 0 0,-1 0 1 0 0,0-1-1 0 0,1 1 1 0 0,-1 0-1 0 0,0 0 1 0 0,0 0-1 0 0,0 0 1 0 0,0 0-1 0 0,0 1 1 0 0,0-1 0 0 0,0 1-1 0 0,0-1 1 0 0,-1 1-11 0 0,0 0-3 0 0,-1 0 1 0 0,1 0-1 0 0,0 0 1 0 0,-1 0-1 0 0,1 1 1 0 0,-1 0 0 0 0,1-1-1 0 0,0 1 1 0 0,0 1-1 0 0,0-1 1 0 0,-1 0 2 0 0,-3 3-15 0 0,-1 0 1 0 0,1 1 0 0 0,0 0-1 0 0,0 0 1 0 0,0 0 0 0 0,1 1-1 0 0,0 0 1 0 0,-5 6 14 0 0,2 0-9 0 0,0 1 0 0 0,1 0 0 0 0,1 1 0 0 0,0-1 0 0 0,1 1 0 0 0,1 1 0 0 0,0-1 0 0 0,1 1 0 0 0,0 0-1 0 0,1 0 1 0 0,1 0 0 0 0,0 0 0 0 0,2 1 0 0 0,-1-1 0 0 0,3 15 9 0 0,-2-26-10 0 0,0-1-1 0 0,1 0 1 0 0,-1 0-1 0 0,1 0 1 0 0,0 0-1 0 0,0 0 1 0 0,0 0-1 0 0,0 0 1 0 0,1 0 0 0 0,-1 0-1 0 0,1-1 1 0 0,0 1-1 0 0,0 0 1 0 0,0-1-1 0 0,0 0 1 0 0,0 1-1 0 0,0-1 1 0 0,1 0-1 0 0,-1 0 11 0 0,1-1-8 0 0,-1 1 0 0 0,0-1 0 0 0,1 0-1 0 0,-1 0 1 0 0,1-1 0 0 0,-1 1-1 0 0,1 0 1 0 0,0-1 0 0 0,-1 0-1 0 0,1 1 1 0 0,0-1 0 0 0,-1 0 0 0 0,1-1-1 0 0,-1 1 1 0 0,1 0 0 0 0,0-1-1 0 0,-1 1 1 0 0,1-1 0 0 0,-1 0-1 0 0,1 0 1 0 0,-1 0 0 0 0,2 0 8 0 0,2-3 25 0 0,1 0 0 0 0,-1 0 1 0 0,0 0-1 0 0,0-1 0 0 0,0 0 1 0 0,-1 0-1 0 0,1 0 0 0 0,-1-1 1 0 0,-1 0-1 0 0,1 0 0 0 0,-1 0 1 0 0,0 0-1 0 0,0-1 0 0 0,0-2-25 0 0,6-11 42 0 0,-1-1 0 0 0,-1 0 0 0 0,-1 0 0 0 0,0-5-42 0 0,3-17-72 0 0,-2 0-1 0 0,1-36 73 0 0,1-88-435 0 0,0-5 887 0 0,-9 162-305 0 0,0 12 83 0 0,-1 18 136 0 0,0-17-354 0 0,1 213 121 0 0,-2 204 270 0 0,0-387-450 0 0,0-15-205 0 0,0 1 1 0 0,1-1-1 0 0,1 0 0 0 0,1 0 1 0 0,1 1-1 0 0,0 0 252 0 0,-2-18-1683 0 0</inkml:trace>
  <inkml:trace contextRef="#ctx0" brushRef="#br0" timeOffset="3170.709">2696 379 24071 0 0,'-14'-6'2414'0'0,"5"5"-2116"0"0,0 1 0 0 0,0 0 1 0 0,0 0-1 0 0,0 1 1 0 0,0 0-1 0 0,-7 2-298 0 0,10-1 135 0 0,1-1 0 0 0,0 1 0 0 0,0 0 0 0 0,0 0 0 0 0,0 1 0 0 0,1 0 0 0 0,-1 0 0 0 0,1 0 0 0 0,-1 0 0 0 0,1 0 0 0 0,0 1 0 0 0,0 0-135 0 0,3-3 14 0 0,0 0-1 0 0,0 0 1 0 0,0 0-1 0 0,1 0 1 0 0,-1 0-1 0 0,0 0 1 0 0,0 0-1 0 0,1 0 1 0 0,-1 0-1 0 0,1 1 1 0 0,-1-1-1 0 0,1 0 1 0 0,-1 0-1 0 0,1 1 1 0 0,0-1-1 0 0,0 0 1 0 0,0 0-1 0 0,-1 1 1 0 0,1-1-1 0 0,0 0 1 0 0,1 1-1 0 0,-1-1 1 0 0,0 0-1 0 0,0 1 1 0 0,0-1-1 0 0,1 0 1 0 0,-1 0-1 0 0,1 0 1 0 0,-1 1-1 0 0,1-1 1 0 0,-1 0-1 0 0,1 0 1 0 0,0 0-1 0 0,0 0 1 0 0,-1 0-1 0 0,1 0 1 0 0,0 0-1 0 0,0 0 1 0 0,0 0-1 0 0,1 0-13 0 0,5 5 30 0 0,0-1 0 0 0,0 0 0 0 0,1-1 0 0 0,-1 0 0 0 0,7 3-30 0 0,-8-4 25 0 0,28 12 35 0 0,20 5-60 0 0,-21-8 63 0 0,31 15-63 0 0,-54-22 59 0 0,-1 0 1 0 0,1 1-1 0 0,-1 0 0 0 0,-1 1 0 0 0,1 0 1 0 0,-1 0-1 0 0,0 1 0 0 0,2 3-59 0 0,-6-6 58 0 0,0 0 0 0 0,-1 1 1 0 0,1-1-1 0 0,-1 1 0 0 0,-1 0 0 0 0,1 0 0 0 0,-1 0 1 0 0,0 0-1 0 0,1 3-58 0 0,-3-7 25 0 0,1 0 1 0 0,-1-1-1 0 0,0 1 1 0 0,1 0 0 0 0,-1 0-1 0 0,0 0 1 0 0,0 0-1 0 0,0-1 1 0 0,0 1 0 0 0,0 0-1 0 0,-1 0 1 0 0,1 0-1 0 0,-1 0 1 0 0,1-1-1 0 0,-1 1 1 0 0,1 0 0 0 0,-1 0-1 0 0,0-1 1 0 0,0 1-1 0 0,0-1 1 0 0,0 1 0 0 0,0 0-1 0 0,0-1 1 0 0,0 0-1 0 0,-1 1 1 0 0,1-1-1 0 0,-1 0 1 0 0,1 0 0 0 0,0 0-1 0 0,-1 0 1 0 0,0 0-1 0 0,1 0 1 0 0,-3 1-26 0 0,-6 1 13 0 0,-1 0 1 0 0,1 0-1 0 0,-1-1 1 0 0,0 0-1 0 0,0-1 0 0 0,0 0 1 0 0,0-1-1 0 0,0 0 1 0 0,0-1-1 0 0,-10-2-13 0 0,-12-3 29 0 0,0-2 0 0 0,-29-10-29 0 0,51 14-325 0 0,0 0 0 0 0,0-1 1 0 0,0 0-1 0 0,0 0 0 0 0,1-1 0 0 0,0-1 1 0 0,-6-5 324 0 0,0-3-823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9:15.2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407 196 14568 0 0,'0'0'664'0'0,"7"-19"405"0"0,0-7 3383 0 0,-5 17-3604 0 0,1 0 1 0 0,-1 0 0 0 0,-1 0 0 0 0,0 0-1 0 0,0-3-848 0 0,-1 9 73 0 0,0 0-1 0 0,0 0 0 0 0,-1 0 0 0 0,1 0 0 0 0,-1 0 0 0 0,0 0 0 0 0,0 0 0 0 0,0 0 0 0 0,0 0 0 0 0,-1 0 0 0 0,1 1 0 0 0,-1-1 0 0 0,1 0 1 0 0,-1 1-1 0 0,0-1 0 0 0,0 1 0 0 0,0 0 0 0 0,-1-1-72 0 0,0 0 18 0 0,-1 0 0 0 0,0 0 0 0 0,1 0 0 0 0,-1 0 0 0 0,0 1 0 0 0,0-1 0 0 0,-1 1 0 0 0,1 0 1 0 0,0 0-1 0 0,-1 1 0 0 0,1-1 0 0 0,-1 1 0 0 0,1 0 0 0 0,-1 0 0 0 0,-4 0-18 0 0,3 2-5 0 0,1-1-1 0 0,-1 1 1 0 0,1-1-1 0 0,-1 1 1 0 0,1 1-1 0 0,0-1 1 0 0,-1 1-1 0 0,1 0 1 0 0,0 0-1 0 0,0 1 1 0 0,1-1-1 0 0,-1 1 1 0 0,-4 3 5 0 0,1 0-13 0 0,0 1 1 0 0,0 1-1 0 0,1-1 1 0 0,-1 1-1 0 0,2 0 1 0 0,-1 1-1 0 0,1-1 1 0 0,0 2 0 0 0,1-1-1 0 0,-2 6 13 0 0,-1 2-32 0 0,1 0-1 0 0,1 0 1 0 0,1 1 0 0 0,0 0-1 0 0,-1 13 33 0 0,5-25-4 0 0,1 1 0 0 0,-1 0 0 0 0,1 0-1 0 0,0 0 1 0 0,1 0 0 0 0,0 0 0 0 0,0 0 0 0 0,1 0-1 0 0,-1 0 1 0 0,2 0 0 0 0,-1-1 0 0 0,1 1 0 0 0,1 1 3 0 0,-3-5 12 0 0,1 0-1 0 0,-1-1 1 0 0,1 1-1 0 0,0-1 0 0 0,0 1 1 0 0,0-1-1 0 0,0 0 0 0 0,0 0 1 0 0,0 0-1 0 0,1 0 0 0 0,-1 0 1 0 0,1 0-1 0 0,-1-1 0 0 0,1 1 1 0 0,0-1-1 0 0,-1 1 1 0 0,1-1-1 0 0,0 0 0 0 0,0 0 1 0 0,0-1-1 0 0,0 1 0 0 0,0-1 1 0 0,0 1-1 0 0,0-1 0 0 0,0 0 1 0 0,0 0-1 0 0,0 0 0 0 0,0-1 1 0 0,0 1-1 0 0,3-1-10 0 0,2-2 62 0 0,-1 1-1 0 0,1-1 1 0 0,-1 0-1 0 0,1-1 1 0 0,-1 0-1 0 0,0 0 1 0 0,0-1 0 0 0,-1 0-1 0 0,1 0 1 0 0,-1 0-1 0 0,0-1 1 0 0,-1 0-1 0 0,1 0 1 0 0,-1 0-1 0 0,-1-1 1 0 0,1 0 0 0 0,2-5-62 0 0,-2 4 53 0 0,-1 0 1 0 0,0-1 0 0 0,0 0 0 0 0,-1 1 0 0 0,0-1 0 0 0,-1 0 0 0 0,0-1 0 0 0,0 1 0 0 0,-1 0 0 0 0,0 0 0 0 0,-1-1 0 0 0,0 1 0 0 0,0 0 0 0 0,-1-1 0 0 0,-1-2-54 0 0,2 9 64 0 0,-1 1-1 0 0,1-1 0 0 0,-1 1 1 0 0,1-1-1 0 0,-1 1 0 0 0,0-1 1 0 0,0 1-1 0 0,0 0 1 0 0,-1-1-1 0 0,1 1 0 0 0,0 0 1 0 0,-1 0-1 0 0,0-1-63 0 0,1 3 7 0 0,1 0 1 0 0,0 0-1 0 0,0 0 0 0 0,-1 0 0 0 0,1 0 1 0 0,0 0-1 0 0,-1 0 0 0 0,1 0 1 0 0,0 0-1 0 0,0 0 0 0 0,-1 0 0 0 0,1 0 1 0 0,0 0-1 0 0,-1 0 0 0 0,1 1 0 0 0,0-1 1 0 0,0 0-1 0 0,-1 0 0 0 0,1 0 0 0 0,0 0 1 0 0,0 0-1 0 0,-1 1 0 0 0,1-1 0 0 0,0 0 1 0 0,0 0-1 0 0,0 1 0 0 0,-1-1 1 0 0,1 0-1 0 0,0 0 0 0 0,0 0 0 0 0,0 1 1 0 0,0-1-1 0 0,0 0 0 0 0,-1 1 0 0 0,1-1 1 0 0,0 0-1 0 0,0 0 0 0 0,0 1 0 0 0,0-1 1 0 0,0 1-8 0 0,-4 11 34 0 0,3 0-40 0 0,-1 0 0 0 0,2 0 0 0 0,0 1-1 0 0,0-1 1 0 0,1 3 6 0 0,11 63 7 0 0,-5-35 120 0 0,0 10 167 0 0,-2 1 0 0 0,-3 42-294 0 0,-2-72 42 0 0,-2-1 1 0 0,-1 0-1 0 0,0 1 0 0 0,-2-1 0 0 0,-1-1 0 0 0,0 1 0 0 0,-7 13-42 0 0,9-27 53 0 0,-1-1 1 0 0,0 0 0 0 0,0-1-1 0 0,-1 1 1 0 0,0-1-1 0 0,0 0 1 0 0,0-1-1 0 0,-1 1 1 0 0,0-1 0 0 0,-1 0-1 0 0,1-1 1 0 0,-1 0-1 0 0,0 0 1 0 0,0-1 0 0 0,-1 0-1 0 0,1 0 1 0 0,-1-1-1 0 0,0 0 1 0 0,0-1 0 0 0,0 1-1 0 0,0-2 1 0 0,-1 1-54 0 0,3-1 26 0 0,-1-1 0 0 0,0 1 0 0 0,0-1 1 0 0,0-1-1 0 0,1 0 0 0 0,-1 0 0 0 0,0 0 0 0 0,1-1 0 0 0,-1 0 1 0 0,1 0-1 0 0,-1-1 0 0 0,-1-1-26 0 0,4 1 7 0 0,-1 0 0 0 0,1 0 0 0 0,-1-1 0 0 0,1 0 0 0 0,0 0 0 0 0,0 0 0 0 0,1-1 0 0 0,-1 0 0 0 0,1 0 0 0 0,0 0 0 0 0,0 0 0 0 0,1-1 0 0 0,0 1 0 0 0,0-1 0 0 0,-2-4-7 0 0,3 4-13 0 0,-1 0 0 0 0,2 0 0 0 0,-1 0 0 0 0,1 0 0 0 0,-1 0 0 0 0,2 0 0 0 0,-1 0 0 0 0,1 0 0 0 0,0 0 0 0 0,0 0 0 0 0,0-1 0 0 0,1 1 0 0 0,0 0 0 0 0,0 0 0 0 0,1 0 0 0 0,0 0 0 0 0,0 1 0 0 0,0-1 0 0 0,1 0 0 0 0,0 1 0 0 0,0-1 0 0 0,0 1 0 0 0,0 0 0 0 0,1 0 0 0 0,0 0 0 0 0,0 1 0 0 0,1-1-1 0 0,-1 1 1 0 0,1 0 0 0 0,0 0 0 0 0,2-1 13 0 0,5-2-234 0 0,1 0 0 0 0,0 0 0 0 0,0 1 0 0 0,0 1 0 0 0,10-3 234 0 0,21-4-3419 0 0,7 1 3419 0 0,-9 2-2696 0 0,-18 2 988 0 0</inkml:trace>
  <inkml:trace contextRef="#ctx0" brushRef="#br0" timeOffset="357.167">585 27 22431 0 0,'0'-12'1362'0'0,"-1"20"176"0"0,1 19-162 0 0,3 16-679 0 0,11 110 581 0 0,-9-122-2163 0 0,1 0-1 0 0,1-1 1 0 0,10 27 885 0 0,-8-37-4129 0 0,-4-13-3976 0 0</inkml:trace>
  <inkml:trace contextRef="#ctx0" brushRef="#br0" timeOffset="700.423">708 63 9672 0 0,'0'0'748'0'0,"0"0"-68"0"0,3 11 7599 0 0,6 20-3201 0 0,1 4-4141 0 0,0-3 137 0 0,2-1 0 0 0,8 14-1074 0 0,-15-35 83 0 0,1 0 0 0 0,0-1 1 0 0,0 1-1 0 0,1-1 0 0 0,0-1 0 0 0,0 1 1 0 0,1-1-1 0 0,0-1 0 0 0,3 3-83 0 0,-10-9 23 0 0,0 0 0 0 0,1 0 0 0 0,-1-1 0 0 0,0 1 0 0 0,0 0 0 0 0,1 0 0 0 0,-1-1 0 0 0,0 1-1 0 0,1-1 1 0 0,-1 1 0 0 0,0-1 0 0 0,1 0 0 0 0,-1 1 0 0 0,1-1 0 0 0,-1 0 0 0 0,1 0 0 0 0,-1 0 0 0 0,0 0 0 0 0,2 0-23 0 0,-2 0 46 0 0,0-1-1 0 0,0 1 1 0 0,0-1 0 0 0,0 1 0 0 0,-1-1 0 0 0,1 0 0 0 0,0 1 0 0 0,0-1-1 0 0,0 0 1 0 0,0 1 0 0 0,-1-1 0 0 0,1 0 0 0 0,0 0 0 0 0,-1 0 0 0 0,1 0-1 0 0,0 0 1 0 0,-1 0 0 0 0,1 0 0 0 0,-1 0-46 0 0,2-5 124 0 0,0 1 0 0 0,-1-1 0 0 0,0 1 0 0 0,0-1 0 0 0,0 1 0 0 0,-1-1 0 0 0,0 0 0 0 0,0-4-124 0 0,-9-196 361 0 0,9 197-595 0 0,0 0 0 0 0,0 0 0 0 0,0 1 0 0 0,1-1 0 0 0,1 0 0 0 0,1-6 234 0 0,-3 15-102 0 0,0 0 1 0 0,0 0-1 0 0,0 0 0 0 0,0-1 1 0 0,0 1-1 0 0,1 0 0 0 0,-1 0 0 0 0,0 0 1 0 0,0 0-1 0 0,0 0 0 0 0,0-1 1 0 0,0 1-1 0 0,1 0 0 0 0,-1 0 0 0 0,0 0 1 0 0,0 0-1 0 0,0 0 0 0 0,1 0 1 0 0,-1 0-1 0 0,0 0 0 0 0,0 0 0 0 0,0 0 1 0 0,1 0-1 0 0,-1 0 0 0 0,0 0 0 0 0,0 0 1 0 0,0 0-1 0 0,1 0 0 0 0,-1 0 1 0 0,0 0-1 0 0,0 0 0 0 0,0 0 0 0 0,1 0 1 0 0,-1 0-1 0 0,0 0 0 0 0,0 0 1 0 0,0 0-1 0 0,0 0 0 0 0,1 0 0 0 0,-1 0 1 0 0,0 1-1 0 0,0-1 0 0 0,0 0 1 0 0,0 0-1 0 0,1 0 0 0 0,-1 0 0 0 0,0 0 1 0 0,0 1-1 0 0,0-1 0 0 0,0 0 102 0 0,9 9-3846 0 0,-9-8 3380 0 0,6 5-7107 0 0</inkml:trace>
  <inkml:trace contextRef="#ctx0" brushRef="#br0" timeOffset="1032.492">998 152 5528 0 0,'11'14'-176'0'0,"-2"10"5494"0"0,-8-19-3498 0 0,1 0-1 0 0,0 0 1 0 0,0-1-1 0 0,1 1 0 0 0,0 1-1819 0 0,-3-6 258 0 0,1 1 0 0 0,-1 0 0 0 0,1 0 0 0 0,0-1 0 0 0,-1 1 0 0 0,1 0 0 0 0,0-1 0 0 0,0 1 0 0 0,-1-1 0 0 0,1 1 0 0 0,0-1 0 0 0,0 0 0 0 0,0 1 0 0 0,0-1 0 0 0,-1 0 0 0 0,1 1 0 0 0,0-1 0 0 0,0 0 0 0 0,0 0 0 0 0,0 0 0 0 0,0 0 0 0 0,0 0-258 0 0,1 0 269 0 0,1 0 0 0 0,-1 0-1 0 0,1-1 1 0 0,-1 1-1 0 0,1-1 1 0 0,-1 0 0 0 0,1 0-1 0 0,1-1-268 0 0,2 0 153 0 0,-1-1 1 0 0,1-1-1 0 0,-1 1 0 0 0,0-1 0 0 0,0 0 0 0 0,4-4-153 0 0,-1 0 99 0 0,0-1 0 0 0,0-1 0 0 0,-1 1 0 0 0,0-1 0 0 0,-1-1 0 0 0,5-9-99 0 0,-10 17-11 0 0,0 0 1 0 0,1 0-1 0 0,-2-1 0 0 0,1 1 1 0 0,0 0-1 0 0,-1 0 1 0 0,1-1-1 0 0,-1 1 1 0 0,0 0-1 0 0,0-1 1 0 0,0 1-1 0 0,-1-2 11 0 0,1 3-17 0 0,-1 0 0 0 0,0-1 0 0 0,0 1 0 0 0,0 0 0 0 0,0 0 0 0 0,0 0 0 0 0,0 0 0 0 0,0 0 0 0 0,-1 0 0 0 0,1 1 0 0 0,-1-1 0 0 0,1 0 0 0 0,-1 1 0 0 0,0-1 0 0 0,1 1 0 0 0,-1-1 0 0 0,0 1 0 0 0,0 0 0 0 0,-1-1 17 0 0,0 1-12 0 0,1 0 0 0 0,-1 0 0 0 0,0 0 0 0 0,0 1 0 0 0,0-1 0 0 0,1 1 0 0 0,-1-1 0 0 0,0 1 0 0 0,0 0 0 0 0,0 0 0 0 0,0 0 0 0 0,0 1 0 0 0,1-1 0 0 0,-1 0 0 0 0,0 1 0 0 0,0 0 0 0 0,0 0 0 0 0,1 0 0 0 0,-1 0 0 0 0,-1 1 12 0 0,-1 1-21 0 0,0-1 1 0 0,0 1-1 0 0,0 0 0 0 0,1 0 0 0 0,0 1 0 0 0,-1 0 1 0 0,1-1-1 0 0,0 1 0 0 0,1 1 0 0 0,-1-1 21 0 0,-1 3 38 0 0,1 0-1 0 0,1 0 1 0 0,0 0 0 0 0,0 0-1 0 0,0 1 1 0 0,1-1 0 0 0,0 1-1 0 0,0 0 1 0 0,1 0 0 0 0,0-1-1 0 0,0 1 1 0 0,1 0 0 0 0,0 0-1 0 0,0 0 1 0 0,1 0-1 0 0,0 0-37 0 0,1 7 80 0 0,1-1 0 0 0,1 0-1 0 0,0 1 1 0 0,0-1-1 0 0,1 0 1 0 0,1-1-1 0 0,1 0 1 0 0,1 2-80 0 0,-3-8 16 0 0,0 0 0 0 0,0-1 0 0 0,1 0 0 0 0,-1-1 0 0 0,2 1 0 0 0,-1-1 0 0 0,0 0 1 0 0,1 0-1 0 0,0-1 0 0 0,0 0 0 0 0,1 0 0 0 0,-1-1 0 0 0,1 0 0 0 0,5 2-16 0 0,-11-5-101 0 0,-1 0-1 0 0,1 1 1 0 0,0-1 0 0 0,0 0 0 0 0,0 0-1 0 0,0 0 1 0 0,0 0 0 0 0,0 0-1 0 0,0-1 1 0 0,-1 1 0 0 0,1-1-1 0 0,0 1 1 0 0,0-1 101 0 0,0 1-474 0 0,-1-1-1 0 0,1 0 0 0 0,-1 0 1 0 0,1 0-1 0 0,-1 1 1 0 0,0-1-1 0 0,1-1 1 0 0,-1 1-1 0 0,1-1 475 0 0,3-5-8867 0 0</inkml:trace>
  <inkml:trace contextRef="#ctx0" brushRef="#br0" timeOffset="1373.585">1488 107 19263 0 0,'2'-7'432'0'0,"-1"1"-1"0"0,1-1 1 0 0,-1 1 0 0 0,0-1-1 0 0,-1 0 1 0 0,0 1-1 0 0,0-1 1 0 0,-1-4-432 0 0,1 9 133 0 0,0 1 0 0 0,-1-1 0 0 0,1 0 0 0 0,-1 0 0 0 0,1 1 1 0 0,-1-1-1 0 0,1 0 0 0 0,-1 1 0 0 0,0-1 0 0 0,0 1 0 0 0,0-1 1 0 0,0 1-1 0 0,0-1 0 0 0,0 1 0 0 0,-1 0 0 0 0,1 0 0 0 0,0-1 1 0 0,-1 1-1 0 0,1 0 0 0 0,-1 0 0 0 0,1 0 0 0 0,-1 0 0 0 0,1 1 1 0 0,-1-1-1 0 0,1 0 0 0 0,-1 1 0 0 0,0-1 0 0 0,0 1 0 0 0,1-1 1 0 0,-1 1-1 0 0,0 0 0 0 0,0 0 0 0 0,1 0 0 0 0,-1 0 1 0 0,0 0-134 0 0,-5 0 84 0 0,1 1 1 0 0,-1 0 0 0 0,1 0 0 0 0,0 0 0 0 0,0 1 0 0 0,0 0-1 0 0,0 0 1 0 0,0 1 0 0 0,0-1 0 0 0,-5 4-85 0 0,0 1 65 0 0,0 1 0 0 0,0 0 1 0 0,1 0-1 0 0,-7 8-65 0 0,15-15 12 0 0,1 1 0 0 0,-1 0 0 0 0,0-1 1 0 0,1 1-1 0 0,-1 0 0 0 0,1 0 0 0 0,0 0 0 0 0,0 0 0 0 0,0 0 1 0 0,0 0-1 0 0,0 0 0 0 0,0 1 0 0 0,0-1 0 0 0,1 0 1 0 0,-1 1-1 0 0,1-1 0 0 0,0 0 0 0 0,0 1 0 0 0,-1-1 0 0 0,1 0 1 0 0,1 1-1 0 0,-1-1 0 0 0,0 0 0 0 0,1 1 0 0 0,-1-1 1 0 0,1 0-1 0 0,0 1 0 0 0,-1-1 0 0 0,1 0 0 0 0,0 0 0 0 0,0 0 1 0 0,1 0-1 0 0,-1 0-12 0 0,3 4 15 0 0,0 0-1 0 0,1-1 1 0 0,0 0 0 0 0,0 0-1 0 0,0 0 1 0 0,0 0 0 0 0,1-1 0 0 0,0 0-1 0 0,0 0 1 0 0,3 1-15 0 0,61 30 122 0 0,-45-24-27 0 0,0 1-1 0 0,-1 2 1 0 0,0 0-1 0 0,11 11-94 0 0,-32-23 61 0 0,-1 0-1 0 0,1 1 1 0 0,-1-1-1 0 0,1 1 1 0 0,-1 0-1 0 0,0 0 1 0 0,0-1 0 0 0,-1 1-1 0 0,1 1 1 0 0,-1-1-1 0 0,1 0 1 0 0,-1 0-1 0 0,1 4-60 0 0,-2-6 30 0 0,1 1-1 0 0,-1-1 0 0 0,0 1 0 0 0,0 0 0 0 0,0-1 1 0 0,0 1-1 0 0,0-1 0 0 0,0 1 0 0 0,-1-1 1 0 0,1 1-1 0 0,0 0 0 0 0,-1-1 0 0 0,1 1 0 0 0,-1-1 1 0 0,0 1-1 0 0,1-1 0 0 0,-1 0 0 0 0,0 1 1 0 0,0-1-1 0 0,0 0 0 0 0,0 0 0 0 0,0 1 0 0 0,0-1 1 0 0,0 0-1 0 0,-1 0 0 0 0,1 0 0 0 0,0 0 1 0 0,0 0-1 0 0,-1-1 0 0 0,0 2-29 0 0,-7 2 82 0 0,0 0-1 0 0,0-1 1 0 0,0 0 0 0 0,0 0-1 0 0,-1-1 1 0 0,1-1 0 0 0,-1 1-1 0 0,1-1 1 0 0,-1-1 0 0 0,-6 0-82 0 0,-1-1-36 0 0,-1 0-1 0 0,1-2 1 0 0,0 0 0 0 0,0-1 0 0 0,-8-2 36 0 0,17 3-393 0 0,1 0-1 0 0,0 0 1 0 0,-7-4 393 0 0,-8-7-8209 0 0,4 2-1445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9:17.3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309 201 7368 0 0,'-1'-6'2904'0'0,"1"0"0"0"0,-1-1 0 0 0,0 1-1 0 0,-1-6-2903 0 0,-12-23 5178 0 0,3 13-3958 0 0,-1 1-1 0 0,-4-2-1219 0 0,14 19 189 0 0,-1-1-134 0 0,0 1 0 0 0,-1-1 0 0 0,1 1 0 0 0,-1 0 0 0 0,0 0 0 0 0,0 0 0 0 0,-1 0 0 0 0,1 1 0 0 0,-1 0 0 0 0,0 0 1 0 0,1 0-1 0 0,-2 0 0 0 0,1 1 0 0 0,-2-1-55 0 0,3 2 31 0 0,1 0 1 0 0,-1 0-1 0 0,0 0 0 0 0,0 1 1 0 0,0 0-1 0 0,0 0 0 0 0,0 0 1 0 0,0 0-1 0 0,0 0 0 0 0,0 1 1 0 0,0 0-1 0 0,0 0 1 0 0,0 0-1 0 0,0 0 0 0 0,1 1 1 0 0,-1-1-1 0 0,0 1 0 0 0,1 0 1 0 0,0 0-1 0 0,-3 1-31 0 0,-2 4 3 0 0,0-1-1 0 0,1 1 0 0 0,-1 1 1 0 0,1-1-1 0 0,1 1 0 0 0,-1 0 1 0 0,2 1-1 0 0,-1 0 1 0 0,1 0-1 0 0,0 0 0 0 0,1 0 1 0 0,0 1-1 0 0,-2 6-2 0 0,3-6 1 0 0,0 0 0 0 0,0 1 0 0 0,1-1 0 0 0,1 1 0 0 0,0-1 0 0 0,0 1 0 0 0,1-1 0 0 0,0 1 0 0 0,1 0 0 0 0,0-1 0 0 0,1 1 0 0 0,0-1 0 0 0,1 2-1 0 0,-2-8 21 0 0,0-1-1 0 0,0 1 1 0 0,1-1 0 0 0,-1 0-1 0 0,1 1 1 0 0,0-1 0 0 0,0 0-1 0 0,0 0 1 0 0,1 0-1 0 0,-1-1 1 0 0,1 1 0 0 0,-1 0-1 0 0,1-1 1 0 0,0 0 0 0 0,0 1-1 0 0,0-1 1 0 0,0 0 0 0 0,0-1-1 0 0,1 1 1 0 0,-1-1-1 0 0,1 1 1 0 0,-1-1 0 0 0,1 0-1 0 0,-1 0 1 0 0,1 0 0 0 0,0-1-1 0 0,-1 1 1 0 0,1-1 0 0 0,0 0-1 0 0,-1 0 1 0 0,1 0-1 0 0,3-1-20 0 0,1-1 56 0 0,1 1 0 0 0,-1-1-1 0 0,1 0 1 0 0,-1-1-1 0 0,0 0 1 0 0,0 0-1 0 0,-1-1 1 0 0,1 0 0 0 0,-1-1-1 0 0,1 1 1 0 0,-1-1-1 0 0,0-1 1 0 0,3-3-56 0 0,-3 2 46 0 0,-1-1 0 0 0,1 1 0 0 0,-2-1 0 0 0,1-1 0 0 0,-1 1 0 0 0,0-1 0 0 0,-1 0 0 0 0,0 0 0 0 0,-1 0 0 0 0,1-2-46 0 0,-2 5 29 0 0,0-1 1 0 0,-1 1 0 0 0,0-1-1 0 0,0 1 1 0 0,0-1 0 0 0,-1 1-1 0 0,0-1 1 0 0,0 0 0 0 0,-1 1 0 0 0,0-1-1 0 0,0 1 1 0 0,0-1 0 0 0,-1 1-1 0 0,0 0 1 0 0,-2-5-30 0 0,4 11 9 0 0,0 0 0 0 0,0 0 0 0 0,0-1-1 0 0,0 1 1 0 0,0 0 0 0 0,0-1 0 0 0,0 1 0 0 0,0 0 0 0 0,0 0 0 0 0,0-1-1 0 0,0 1 1 0 0,-1 0 0 0 0,1 0 0 0 0,0 0 0 0 0,0-1 0 0 0,0 1 0 0 0,0 0-1 0 0,-1 0 1 0 0,1-1 0 0 0,0 1 0 0 0,0 0 0 0 0,0 0 0 0 0,-1 0 0 0 0,1 0-1 0 0,0 0 1 0 0,0-1 0 0 0,-1 1 0 0 0,1 0 0 0 0,0 0 0 0 0,0 0-1 0 0,-1 0 1 0 0,1 0 0 0 0,0 0 0 0 0,0 0 0 0 0,-1 0 0 0 0,1 0 0 0 0,-1 0-9 0 0,-2 10 41 0 0,1 19-249 0 0,4-11 148 0 0,1 0-1 0 0,0 0 1 0 0,1 0 0 0 0,1-1-1 0 0,1 1 1 0 0,0-1-1 0 0,1-1 1 0 0,1 1-1 0 0,0-1 1 0 0,2 0-1 0 0,0-1 1 0 0,0 0-1 0 0,1-1 1 0 0,1 0-1 0 0,1-1 1 0 0,0 0-1 0 0,9 6 61 0 0,-7-8-1711 0 0,0-2-5111 0 0,-1-2-2265 0 0</inkml:trace>
  <inkml:trace contextRef="#ctx0" brushRef="#br0" timeOffset="3351.091">520 79 14712 0 0,'1'-2'244'0'0,"-1"1"-181"0"0,0 1 0 0 0,0 0 0 0 0,0-1 0 0 0,0 1 1 0 0,0-1-1 0 0,0 1 0 0 0,0-1 0 0 0,0 1 0 0 0,0-1 0 0 0,0 1 0 0 0,0 0 0 0 0,0-1 1 0 0,-1 1-1 0 0,1-1 0 0 0,0 1 0 0 0,0-1 0 0 0,0 1 0 0 0,0 0 0 0 0,-1-1 1 0 0,1 1-1 0 0,0-1 0 0 0,-1 1-63 0 0,1-1 334 0 0,0 1 68 0 0,0 18 947 0 0,9 51-412 0 0,2-1-1 0 0,9 21-936 0 0,-18-77 120 0 0,0-5 41 0 0,-1-1 1 0 0,1 1 0 0 0,0-1 0 0 0,1 1-1 0 0,1 2-161 0 0,-4-8 192 0 0,0-1 12 0 0,0 0 52 0 0,2-13 588 0 0,0 1-623 0 0,-1 1 0 0 0,-1-1 0 0 0,0 0 0 0 0,-1-6-221 0 0,1-21 276 0 0,1 17-232 0 0,0 0-1 0 0,2 1 0 0 0,1-1 0 0 0,2-4-43 0 0,-5 20 105 0 0,0 1-1 0 0,1 0 0 0 0,0 0 1 0 0,0-1-1 0 0,1 1 0 0 0,-1 1 1 0 0,1-1-1 0 0,0 0 0 0 0,0 1 1 0 0,1-1-1 0 0,-1 1 1 0 0,1 0-1 0 0,0 0 0 0 0,0 0 1 0 0,0 1-1 0 0,1 0 0 0 0,-1-1 1 0 0,1 1-1 0 0,2 0-104 0 0,-6 2 13 0 0,1 1-1 0 0,0-1 0 0 0,-1 1 1 0 0,1-1-1 0 0,-1 1 1 0 0,1 0-1 0 0,-1 0 0 0 0,1 0 1 0 0,0 0-1 0 0,-1 0 0 0 0,1 0 1 0 0,0 0-1 0 0,-1 0 1 0 0,1 1-1 0 0,-1-1 0 0 0,1 1 1 0 0,-1-1-1 0 0,1 1 0 0 0,-1 0 1 0 0,1-1-1 0 0,-1 1 1 0 0,1 0-1 0 0,-1 0 0 0 0,0 0 1 0 0,0 0-1 0 0,1 0 1 0 0,-1 0-1 0 0,0 1 0 0 0,0-1 1 0 0,0 0-1 0 0,0 2-12 0 0,5 4-1 0 0,-1 1 0 0 0,-1 0 0 0 0,0 0 1 0 0,0 1-1 0 0,0 0 1 0 0,-1-3 14 0 0,6 19 50 0 0,-1 0 1 0 0,3 19-65 0 0,-4-16 50 0 0,1 0 0 0 0,5 9-50 0 0,-10-29-135 0 0,1 0 0 0 0,0 0 0 0 0,0 0 0 0 0,1-1 1 0 0,0 0-1 0 0,0 1 0 0 0,1-2 0 0 0,0 1 1 0 0,4 3 134 0 0,3-1-6138 0 0,-1-3-2153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9:21.7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294 201 16184 0 0,'-17'-4'1751'0'0,"15"4"-1774"0"0,-21-6 969 0 0,22 6-845 0 0,0-1-1 0 0,0 1 0 0 0,0-1 1 0 0,1 1-1 0 0,-1-1 1 0 0,0 0-1 0 0,0 1 0 0 0,1-1 1 0 0,-1 0-1 0 0,0 1 1 0 0,1-1-1 0 0,-1 0 0 0 0,1 0 1 0 0,-1 0-1 0 0,1 0 1 0 0,-1 1-1 0 0,1-1 0 0 0,0 0 1 0 0,-1 0-1 0 0,1 0 1 0 0,0 0-1 0 0,0 0 0 0 0,0-1-100 0 0,-2-5 355 0 0,1-1-1 0 0,-1 1 0 0 0,-1-1 1 0 0,1 1-1 0 0,-1 0 0 0 0,-1 0 1 0 0,-3-6-355 0 0,5 8 119 0 0,-1 1 0 0 0,0-1 0 0 0,0 1 0 0 0,-1 0 0 0 0,1 0 0 0 0,-1 0 0 0 0,0 0 1 0 0,0 0-1 0 0,0 1 0 0 0,-1 0 0 0 0,-2-2-119 0 0,4 4 32 0 0,0-1 1 0 0,0 1-1 0 0,0 0 0 0 0,0 0 1 0 0,0 0-1 0 0,0 0 1 0 0,0 1-1 0 0,-1-1 0 0 0,1 1 1 0 0,0 0-1 0 0,0 0 0 0 0,0 0 1 0 0,-1 0-1 0 0,1 1 1 0 0,0-1-1 0 0,0 1 0 0 0,0 0 1 0 0,-1 0-33 0 0,0 1-17 0 0,0 0-1 0 0,0 0 1 0 0,0 0 0 0 0,0 1 0 0 0,0-1 0 0 0,0 1 0 0 0,1 0 0 0 0,-1 1 0 0 0,1-1 0 0 0,0 0 0 0 0,-2 3 17 0 0,-3 6 35 0 0,1-1 1 0 0,0 2 0 0 0,0-1-1 0 0,1 0 1 0 0,1 1-1 0 0,0 0 1 0 0,-2 13-36 0 0,3-13 111 0 0,2 1-1 0 0,0-1 1 0 0,0 1 0 0 0,1-1-1 0 0,1 6-110 0 0,0-13-1 0 0,0 0 0 0 0,1 0 0 0 0,0 0 1 0 0,0 0-1 0 0,0 0 0 0 0,1-1 0 0 0,0 1 0 0 0,0 0 0 0 0,0-1 0 0 0,1 1 0 0 0,-1-1 0 0 0,1 0 0 0 0,2 1 1 0 0,-4-4 9 0 0,0 0 0 0 0,0-1 0 0 0,1 1 0 0 0,-1-1 0 0 0,1 0 0 0 0,-1 1 0 0 0,1-1 0 0 0,-1 0 0 0 0,1 0 0 0 0,0 0 0 0 0,0 0 0 0 0,0-1 0 0 0,-1 1 0 0 0,1 0 0 0 0,0-1 0 0 0,0 1 0 0 0,0-1 0 0 0,0 1 0 0 0,2-1-9 0 0,-1 0 17 0 0,1 0 0 0 0,-1-1 0 0 0,0 1 0 0 0,1-1 0 0 0,-1 0-1 0 0,1 0 1 0 0,-1 0 0 0 0,0 0 0 0 0,0-1 0 0 0,0 1 0 0 0,1-1-17 0 0,6-4 54 0 0,0-1 0 0 0,-1-1 0 0 0,1 1 0 0 0,-1-1-1 0 0,-1-1 1 0 0,1 0-54 0 0,-2 1 70 0 0,-1 0-1 0 0,0 0 1 0 0,0-1 0 0 0,-1 1-1 0 0,0-1 1 0 0,0 0 0 0 0,-1-1-1 0 0,0 1 1 0 0,-1-1-1 0 0,0 0 1 0 0,-1 1 0 0 0,0-1-1 0 0,0 0 1 0 0,-1-1 0 0 0,-1 1-1 0 0,1 0 1 0 0,-2 0-1 0 0,0-5-69 0 0,-2 4 282 0 0,1 19-145 0 0,0 21-81 0 0,2-11-56 0 0,1-1 1 0 0,1 1-1 0 0,1-1 0 0 0,1 1 0 0 0,4 13 0 0 0,-5-21-1 0 0,1-1 0 0 0,-1 1-1 0 0,1-1 1 0 0,1 0 0 0 0,0 0-1 0 0,0-1 1 0 0,1 1 0 0 0,0-1-1 0 0,0 0 1 0 0,8 6 1 0 0,-11-11 3 0 0,0-1-1 0 0,0 0 1 0 0,0 1-1 0 0,0-1 1 0 0,1-1-1 0 0,-1 1 1 0 0,1 0-1 0 0,-1-1 1 0 0,1 0-1 0 0,-1 0 1 0 0,1 0-1 0 0,0 0 1 0 0,0 0-1 0 0,-1-1 1 0 0,1 0-1 0 0,0 1 1 0 0,0-1-1 0 0,0-1 1 0 0,-1 1-1 0 0,1-1 1 0 0,0 1-1 0 0,0-1 1 0 0,-1 0-1 0 0,1 0 1 0 0,-1-1-1 0 0,1 1 1 0 0,-1-1-1 0 0,1 0 1 0 0,-1 0-1 0 0,0 0 1 0 0,0 0-1 0 0,0 0 1 0 0,0-1-1 0 0,0 0 1 0 0,0 1-1 0 0,-1-1 1 0 0,0 0-1 0 0,1 0 1 0 0,-1 0-1 0 0,1-3-2 0 0,1-1-6 0 0,-1 0 1 0 0,0 1-1 0 0,0-1 1 0 0,-1-1-1 0 0,0 1 0 0 0,0 0 1 0 0,0-7 5 0 0,1-8-75 0 0,-2-21 75 0 0,0 23-23 0 0,0 0 0 0 0,2-11 23 0 0,0 37-60 0 0,-1 6-24 0 0,-6 165 479 0 0,-17 82-395 0 0,19-233-25 0 0,0 0 0 0 0,1-1 1 0 0,2 1-1 0 0,0 0 0 0 0,2-1 0 0 0,1 0 0 0 0,5 17 25 0 0,-9-41-51 0 0,0-1-1 0 0,0 0 1 0 0,0 1-1 0 0,0-1 0 0 0,0 0 1 0 0,0 1-1 0 0,0-1 0 0 0,0 0 1 0 0,1 1-1 0 0,-1-1 0 0 0,0 0 1 0 0,0 1-1 0 0,0-1 0 0 0,0 0 1 0 0,1 1-1 0 0,-1-1 1 0 0,0 0-1 0 0,0 0 0 0 0,0 1 1 0 0,1-1-1 0 0,-1 0 0 0 0,0 0 1 0 0,0 0-1 0 0,1 1 0 0 0,-1-1 1 0 0,0 0-1 0 0,1 0 0 0 0,-1 0 1 0 0,0 0-1 0 0,1 1 0 0 0,-1-1 1 0 0,0 0-1 0 0,1 0 1 0 0,-1 0-1 0 0,0 0 0 0 0,1 0 1 0 0,-1 0-1 0 0,0 0 0 0 0,1 0 1 0 0,-1 0-1 0 0,0 0 0 0 0,1 0 1 0 0,-1 0-1 0 0,0 0 0 0 0,1-1 1 0 0,-1 1-1 0 0,0 0 1 0 0,1 0-1 0 0,-1 0 0 0 0,0 0 1 0 0,1-1-1 0 0,-1 1 0 0 0,0 0 1 0 0,0 0-1 0 0,1 0 0 0 0,-1-1 1 0 0,0 1-1 0 0,0 0 0 0 0,1 0 1 0 0,-1-1-1 0 0,0 1 0 0 0,0 0 1 0 0,0-1-1 0 0,0 1 1 0 0,1 0-1 0 0,-1-1 0 0 0,0 1 1 0 0,0 0 51 0 0,4-10-1782 0 0</inkml:trace>
  <inkml:trace contextRef="#ctx0" brushRef="#br0" timeOffset="348.124">456 118 22775 0 0,'0'-1'155'0'0,"0"-1"1"0"0,0 1-1 0 0,1-1 0 0 0,-1 1 0 0 0,1-1 0 0 0,-1 1 1 0 0,1-1-1 0 0,0 1 0 0 0,-1 0 0 0 0,1-1 0 0 0,0 1 0 0 0,0 0 1 0 0,0 0-1 0 0,0-1 0 0 0,0 1 0 0 0,0 0 0 0 0,0 0 0 0 0,0 0 1 0 0,1 0-1 0 0,-1 1 0 0 0,1-2-155 0 0,1 1 180 0 0,0 0 1 0 0,1 1-1 0 0,-1-1 0 0 0,0 0 1 0 0,0 1-1 0 0,1 0 1 0 0,-1 0-1 0 0,0 0 0 0 0,1 0 1 0 0,-1 0-181 0 0,9 1 198 0 0,0 1 0 0 0,-1 0 0 0 0,1 1 0 0 0,-1 0-1 0 0,8 4-197 0 0,54 25 748 0 0,-64-28-733 0 0,-1 0 1 0 0,0 1-1 0 0,0 0 0 0 0,-1 0 0 0 0,0 1 0 0 0,7 6-15 0 0,-13-10 7 0 0,1 0-1 0 0,0 0 0 0 0,-1 0 0 0 0,1 0 1 0 0,-1 0-1 0 0,0 0 0 0 0,0 0 1 0 0,0 0-1 0 0,0 1 0 0 0,0-1 0 0 0,0 0 1 0 0,0 3-7 0 0,-1-3 3 0 0,0-1 0 0 0,0 1 0 0 0,0 0 0 0 0,0-1 0 0 0,0 1 0 0 0,-1 0 0 0 0,1-1 0 0 0,0 1 0 0 0,-1 0 0 0 0,0-1 0 0 0,1 1 0 0 0,-1-1 0 0 0,0 1 0 0 0,0-1 0 0 0,0 1 0 0 0,0-1 0 0 0,0 0 0 0 0,0 1 0 0 0,0-1 0 0 0,-1 1-3 0 0,-5 5 50 0 0,-1-1-1 0 0,0 0 1 0 0,-1 0 0 0 0,1 0 0 0 0,-1-1 0 0 0,0 0 0 0 0,0-1 0 0 0,-1 0-1 0 0,1-1 1 0 0,-1 0 0 0 0,0 0 0 0 0,-10 1-50 0 0,-1-1 40 0 0,-1 0 0 0 0,-1-2-1 0 0,1 0 1 0 0,0-2 0 0 0,-10-1-40 0 0,31 2-76 0 0,0 0 0 0 0,0 0 0 0 0,0 0 0 0 0,0 0 0 0 0,0 0 0 0 0,0-1 0 0 0,0 1 0 0 0,0 0 1 0 0,0-1-1 0 0,0 1 0 0 0,0 0 0 0 0,0-1 0 0 0,0 0 0 0 0,0 1 0 0 0,0-1 0 0 0,0 1 0 0 0,0-2 76 0 0,1 2-120 0 0,0-1 0 0 0,-1 1 0 0 0,1-1 0 0 0,0 0 0 0 0,0 1 1 0 0,0-1-1 0 0,0 1 0 0 0,1-1 0 0 0,-1 0 0 0 0,0 1 0 0 0,0-1 0 0 0,0 1 0 0 0,0-1 0 0 0,1 1 1 0 0,-1-1-1 0 0,0 0 0 0 0,0 1 0 0 0,1-1 0 0 0,-1 1 0 0 0,0-1 0 0 0,1 1 0 0 0,-1 0 0 0 0,1-1 1 0 0,-1 1-1 0 0,0-1 0 0 0,1 1 0 0 0,-1 0 0 0 0,1-1 0 0 0,-1 1 0 0 0,1 0 120 0 0,8-8-2184 0 0</inkml:trace>
  <inkml:trace contextRef="#ctx0" brushRef="#br0" timeOffset="723.902">772 99 20759 0 0,'0'0'952'0'0,"1"11"352"0"0,0-3-1297 0 0,12 188 2749 0 0,-13-141-1447 0 0,-1 0 0 0 0,-6 30-1309 0 0,-3-9 38 0 0,-1 3-786 0 0,4 0 0 0 0,2 11 748 0 0,5-90-57 0 0,1 9-733 0 0,-1-9 717 0 0,0 1 0 0 0,0-1-1 0 0,0 0 1 0 0,0 0 0 0 0,0 0 0 0 0,0 0-1 0 0,0 0 1 0 0,0 0 0 0 0,0 1 0 0 0,0-1 0 0 0,0 0-1 0 0,0 0 1 0 0,0 0 0 0 0,0 0 0 0 0,0 0-1 0 0,0 1 1 0 0,0-1 0 0 0,1 0 0 0 0,-1 0 0 0 0,0 0-1 0 0,0 0 1 0 0,0 0 0 0 0,0 0 0 0 0,0 0-1 0 0,0 1 1 0 0,0-1 0 0 0,0 0 0 0 0,1 0 0 0 0,-1 0-1 0 0,0 0 1 0 0,0 0 0 0 0,0 0 0 0 0,0 0-1 0 0,0 0 1 0 0,0 0 0 0 0,1 0 0 0 0,-1 0 0 0 0,0 0-1 0 0,0 0 1 0 0,0 0 0 0 0,0 0 0 0 0,0 0-1 0 0,1 0 1 0 0,-1 0 0 0 0,0 0 0 0 0,0 0 0 0 0,0 0-1 0 0,0 0 1 0 0,0 0 0 0 0,0 0 0 0 0,1 0 73 0 0,1-3-8221 0 0</inkml:trace>
  <inkml:trace contextRef="#ctx0" brushRef="#br0" timeOffset="724.902">765 201 19895 0 0,'-2'-12'518'0'0,"2"0"1"0"0,0 0-1 0 0,0 0 0 0 0,1 0 0 0 0,1-1 0 0 0,0 1 0 0 0,0 0 0 0 0,4-9-518 0 0,-5 18 144 0 0,0 0 1 0 0,1-1-1 0 0,-1 1 1 0 0,1 0-1 0 0,-1 0 1 0 0,1 0-1 0 0,0 0 0 0 0,1 1 1 0 0,-1-1-1 0 0,0 0 1 0 0,1 1-1 0 0,-1 0 1 0 0,1-1-1 0 0,0 1 0 0 0,0 0 1 0 0,0 0-1 0 0,0 1 1 0 0,0-1-1 0 0,0 1 1 0 0,0-1-1 0 0,0 1 1 0 0,1 0-1 0 0,-1 0 0 0 0,1 0 1 0 0,-1 1-1 0 0,0-1 1 0 0,1 1-1 0 0,-1 0 1 0 0,1 0-1 0 0,-1 0 0 0 0,1 0 1 0 0,1 1-145 0 0,1 0 12 0 0,0 0 1 0 0,0 1 0 0 0,0-1 0 0 0,-1 1-1 0 0,1 0 1 0 0,-1 1 0 0 0,1 0-1 0 0,-1-1 1 0 0,0 2 0 0 0,0-1-1 0 0,0 0 1 0 0,-1 1 0 0 0,1 0 0 0 0,-1 0-1 0 0,0 0 1 0 0,0 1 0 0 0,0 0-1 0 0,0-1 1 0 0,-1 1 0 0 0,0 1-13 0 0,0-2 8 0 0,-1 0 0 0 0,0 1 0 0 0,0-1 0 0 0,0 1 0 0 0,-1-1 1 0 0,0 1-1 0 0,1 0 0 0 0,-2 0 0 0 0,1-1 0 0 0,0 1 0 0 0,-1 0 0 0 0,0 0 1 0 0,0 0-1 0 0,-1 0 0 0 0,1 0 0 0 0,-1 0 0 0 0,0-1 0 0 0,0 1 0 0 0,-1 0 1 0 0,1-1-1 0 0,-1 1 0 0 0,0-1 0 0 0,0 1 0 0 0,-2 1-8 0 0,-2 5 67 0 0,-2-1-1 0 0,1 0 1 0 0,-1 0-1 0 0,-1 0 1 0 0,1-1 0 0 0,-2-1-1 0 0,1 1 1 0 0,-1-1-1 0 0,0-1 1 0 0,-1 0-1 0 0,0 0 1 0 0,0-1 0 0 0,0-1-1 0 0,-11 4-66 0 0,20-8 4 0 0,-1 0 1 0 0,0-1-1 0 0,0 1 0 0 0,1-1 1 0 0,-1 0-1 0 0,0 1 0 0 0,0-1 1 0 0,0 0-1 0 0,0-1 0 0 0,1 1 1 0 0,-1 0-1 0 0,0-1 0 0 0,0 0 1 0 0,1 0-1 0 0,-1 0 0 0 0,0 0 1 0 0,1 0-1 0 0,-1 0-4 0 0,1 0-73 0 0,1 0 0 0 0,0 0 0 0 0,0 0 0 0 0,0 0 0 0 0,0 0 0 0 0,0-1 0 0 0,0 1 0 0 0,0 0 0 0 0,0 0 0 0 0,1-1 0 0 0,-1 1 0 0 0,0 0 0 0 0,1-1 0 0 0,-1 1 0 0 0,1-1 0 0 0,-1 1 0 0 0,1-1 0 0 0,0 1 0 0 0,0-1 0 0 0,-1 1 0 0 0,1-1 0 0 0,0 1 0 0 0,0-1 0 0 0,1 1 0 0 0,-1-1 0 0 0,0 1 0 0 0,0-1 0 0 0,1 1 0 0 0,-1-1 0 0 0,1 1 0 0 0,-1 0 0 0 0,1-1 0 0 0,0 0 73 0 0,6-13-1666 0 0,0-1-77 0 0</inkml:trace>
  <inkml:trace contextRef="#ctx0" brushRef="#br0" timeOffset="1089.729">1102 105 19895 0 0,'3'15'1998'0'0,"0"1"-1121"0"0,-1 0 1 0 0,0 0-1 0 0,-2 0 0 0 0,0 1 1 0 0,-1 5-878 0 0,0 32 1734 0 0,11 32-369 0 0,-10-85-1088 0 0,0-1 10 0 0,-9-9 513 0 0,4 1-731 0 0,0 0 1 0 0,1 0-1 0 0,0 0 0 0 0,0-1 1 0 0,1 0-1 0 0,0 1 0 0 0,0-1 1 0 0,1 0-1 0 0,1 0 0 0 0,-1-1 1 0 0,1 1-1 0 0,1-7-69 0 0,0 3 88 0 0,0 0 0 0 0,1 0 0 0 0,1 0 0 0 0,0 0 0 0 0,1 1 0 0 0,0-1 0 0 0,1 1 0 0 0,4-10-88 0 0,-5 15-230 0 0,0-1-1 0 0,1 1 1 0 0,0 1-1 0 0,0-1 1 0 0,0 1-1 0 0,1-1 1 0 0,0 1 0 0 0,1 0-1 0 0,0 0 231 0 0,-3 3-153 0 0,0 1 0 0 0,0 0 0 0 0,1 0-1 0 0,-1 0 1 0 0,0 0 0 0 0,1 0 0 0 0,-1 1 0 0 0,1-1 0 0 0,-1 1 0 0 0,1 0-1 0 0,0 0 1 0 0,0 1 0 0 0,-1-1 0 0 0,1 1 0 0 0,0 0 0 0 0,0 0-1 0 0,0 0 1 0 0,-1 0 0 0 0,3 1 153 0 0,10 2-5307 0 0,-11-2 1692 0 0,6 2-4334 0 0</inkml:trace>
  <inkml:trace contextRef="#ctx0" brushRef="#br0" timeOffset="1424.995">1346 89 16903 0 0,'-21'30'2144'0'0,"16"-24"-1394"0"0,1 1 0 0 0,-1-1 1 0 0,1 1-1 0 0,0 0 0 0 0,-1 4-750 0 0,1-1 995 0 0,1 1 0 0 0,-1 0 0 0 0,1 0 0 0 0,1 0 0 0 0,0 2-995 0 0,2-10 79 0 0,-1 0 1 0 0,1 0 0 0 0,0 0-1 0 0,0 0 1 0 0,1 0 0 0 0,-1 0-1 0 0,0 0 1 0 0,1 0 0 0 0,0 0-1 0 0,0 0 1 0 0,0 0 0 0 0,0 0-1 0 0,0 0 1 0 0,1-1 0 0 0,-1 1-1 0 0,1 0 1 0 0,0-1 0 0 0,0 1-1 0 0,0-1 1 0 0,0 0 0 0 0,2 2-80 0 0,-1-1 37 0 0,0 0 0 0 0,0-1 0 0 0,0 1 0 0 0,0-1 0 0 0,1 0 0 0 0,0 0 0 0 0,-1 0 1 0 0,1 0-1 0 0,0-1 0 0 0,0 0 0 0 0,0 1 0 0 0,0-1 0 0 0,0-1 0 0 0,0 1 0 0 0,0 0 0 0 0,0-1 1 0 0,0 0-1 0 0,0 0 0 0 0,0 0 0 0 0,0-1 0 0 0,0 1 0 0 0,0-1 0 0 0,0 0 0 0 0,0 0 0 0 0,0-1 0 0 0,0 1 1 0 0,0-1-1 0 0,-1 1 0 0 0,4-3-37 0 0,-1 0 5 0 0,-1-1 1 0 0,0 1 0 0 0,0-1-1 0 0,0 0 1 0 0,-1 0 0 0 0,0 0-1 0 0,0-1 1 0 0,0 1 0 0 0,-1-1-1 0 0,1 0 1 0 0,-1 0 0 0 0,-1 0-1 0 0,1-1 1 0 0,-1 1 0 0 0,0-1-1 0 0,-1 1 1 0 0,1-1-1 0 0,-1 0 1 0 0,-1 1 0 0 0,1-4-6 0 0,-1 3-63 0 0,0 0 1 0 0,0 0 0 0 0,0 1-1 0 0,-1-1 1 0 0,0 0-1 0 0,-1 0 1 0 0,1 1 0 0 0,-1-1-1 0 0,0 1 1 0 0,-1 0 0 0 0,0-1-1 0 0,0 1 1 0 0,0 0-1 0 0,-1 0 1 0 0,0 1 0 0 0,0-1-1 0 0,0 1 1 0 0,0 0-1 0 0,-1 0 1 0 0,-2-1 62 0 0,5 4-3 0 0,0 1 0 0 0,0-1 0 0 0,-1 1 0 0 0,1 0 0 0 0,-1-1 0 0 0,1 1 0 0 0,-1 0 0 0 0,1 1 0 0 0,-1-1 0 0 0,0 0 0 0 0,1 1 0 0 0,-1-1 0 0 0,0 1 0 0 0,0 0 0 0 0,1 0 0 0 0,-1 0 0 0 0,0 0 0 0 0,1 1 0 0 0,-1-1 0 0 0,0 1 0 0 0,1-1 0 0 0,-1 1 0 0 0,0 0 0 0 0,1 0 0 0 0,-1 0 0 0 0,1 1 0 0 0,0-1 0 0 0,-1 0 0 0 0,1 1 0 0 0,0 0 0 0 0,0-1 0 0 0,-1 2 3 0 0,-1 0-18 0 0,1 0 1 0 0,0 0-1 0 0,0 1 0 0 0,0-1 0 0 0,0 1 0 0 0,0 0 0 0 0,1-1 0 0 0,0 1 0 0 0,0 0 0 0 0,0 0 0 0 0,0 1 0 0 0,0-1 1 0 0,1 0-1 0 0,0 1 0 0 0,0-1 0 0 0,0 0 0 0 0,0 1 0 0 0,1-1 0 0 0,0 3 18 0 0,0-1-123 0 0,1 0-1 0 0,0 0 1 0 0,0 0-1 0 0,1 0 1 0 0,0 0 0 0 0,0 0-1 0 0,0-1 1 0 0,1 1-1 0 0,0 0 124 0 0,1 2-1633 0 0,1-1 0 0 0,0 0 0 0 0,5 6 1633 0 0,3 0-8501 0 0</inkml:trace>
  <inkml:trace contextRef="#ctx0" brushRef="#br0" timeOffset="1768.633">1624 31 25367 0 0,'0'0'579'0'0,"0"0"80"0"0,0 0 39 0 0,0 0-87 0 0,7 9-343 0 0,36 57 1781 0 0,38 43-2049 0 0,-68-94 34 0 0,0-1-1 0 0,12 10-33 0 0,-18-19-119 0 0,-1 1 0 0 0,1-1 0 0 0,0-1 1 0 0,1 1-1 0 0,-1-1 0 0 0,1-1 0 0 0,3 2 119 0 0,9-1-1727 0 0,-7-6-6031 0 0,-6-3-855 0 0</inkml:trace>
  <inkml:trace contextRef="#ctx0" brushRef="#br0" timeOffset="1769.633">1866 1 22431 0 0,'0'0'1027'0'0,"-12"8"378"0"0,-12 23-796 0 0,1 1 0 0 0,2 1-1 0 0,-12 24-608 0 0,-3 13 910 0 0,-6 27-910 0 0,32-66-3962 0 0,9-19 1916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9:28.3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74 12872 0 0,'-2'-1'210'0'0,"0"-1"0"0"0,-1 1 0 0 0,1 0 0 0 0,0 0 1 0 0,0 1-1 0 0,-1-1 0 0 0,1 0 0 0 0,-1 1 1 0 0,1 0-1 0 0,-1-1-210 0 0,3 1 150 0 0,-1 0-1 0 0,0 0 1 0 0,1 0 0 0 0,-1 0 0 0 0,0 1-1 0 0,0-1 1 0 0,1 0 0 0 0,-1 0 0 0 0,0 0 0 0 0,1 1-1 0 0,-1-1 1 0 0,0 0 0 0 0,1 1 0 0 0,-1-1-1 0 0,1 0 1 0 0,-1 1 0 0 0,0-1 0 0 0,1 1-1 0 0,-1-1 1 0 0,1 1 0 0 0,-1-1 0 0 0,1 1 0 0 0,0 0-1 0 0,-1-1 1 0 0,1 1 0 0 0,-1-1 0 0 0,1 1-1 0 0,0 0 1 0 0,0-1 0 0 0,-1 1 0 0 0,1 0 0 0 0,0 0-1 0 0,0-1 1 0 0,0 1 0 0 0,0 0 0 0 0,0-1-1 0 0,0 1-149 0 0,-2 16 467 0 0,1-1-1 0 0,0 1 0 0 0,1-1 0 0 0,1 1 0 0 0,1-1 1 0 0,0 0-1 0 0,1 1 0 0 0,1-1 0 0 0,6 15-466 0 0,-9-28 33 0 0,0 0 0 0 0,1 0 0 0 0,-1 0 0 0 0,1 0 0 0 0,0 0 0 0 0,-1 0 0 0 0,1-1 0 0 0,1 1 0 0 0,-1-1 0 0 0,0 1 0 0 0,1-1 0 0 0,-1 0 0 0 0,1 0 0 0 0,-1 0 0 0 0,1 0 0 0 0,0 0 0 0 0,0-1 0 0 0,0 1 0 0 0,0-1 0 0 0,0 0 0 0 0,0 0 0 0 0,1 0 0 0 0,-1 0 0 0 0,0-1 0 0 0,0 1 0 0 0,1-1 0 0 0,-1 0 0 0 0,0 0 0 0 0,1 0 0 0 0,-1 0 0 0 0,0-1 0 0 0,1 1 0 0 0,-1-1 0 0 0,0 0 0 0 0,2 0-33 0 0,2-2 48 0 0,0 1 0 0 0,1-1 1 0 0,-1 0-1 0 0,-1-1 1 0 0,1 0-1 0 0,0 0 0 0 0,-1-1 1 0 0,0 1-1 0 0,0-1 1 0 0,0-1-1 0 0,-1 1 0 0 0,1-1 1 0 0,-1 0-1 0 0,4-6-48 0 0,-7 8 13 0 0,1 0 0 0 0,-1-1 0 0 0,0 1 0 0 0,0-1 0 0 0,0 0 0 0 0,0 1 0 0 0,-1-1 0 0 0,0 0 0 0 0,0 0 0 0 0,0 0 0 0 0,-1 0 0 0 0,0 0 0 0 0,0 0 0 0 0,0 0 0 0 0,0 0 0 0 0,-1 0 0 0 0,0-2-13 0 0,-1 0-9 0 0,0 0-1 0 0,-1 1 0 0 0,0-1 0 0 0,0 0 0 0 0,0 1 1 0 0,-1 0-1 0 0,0 0 0 0 0,0 0 0 0 0,0 0 0 0 0,-1 1 1 0 0,-3-4 9 0 0,-1 0-130 0 0,0 1 1 0 0,0 0-1 0 0,0 1 1 0 0,-1 0-1 0 0,0 0 1 0 0,-1 1 0 0 0,-4-2 129 0 0,10 6-78 0 0,1 0 1 0 0,0 1 0 0 0,0-1 0 0 0,-1 1 0 0 0,1 1 0 0 0,0-1 0 0 0,-1 0-1 0 0,1 1 1 0 0,-1 0 0 0 0,0 0 77 0 0,2 0-22 0 0,0 1 1 0 0,0-1-1 0 0,1 1 0 0 0,-1 0 0 0 0,0 0 1 0 0,0 0-1 0 0,1 0 0 0 0,-1 0 0 0 0,0 1 1 0 0,1-1-1 0 0,-1 1 0 0 0,1-1 0 0 0,0 1 1 0 0,0 0-1 0 0,0 0 0 0 0,-1 1 22 0 0,0 0 8 0 0,1 1 0 0 0,-1-1 0 0 0,1 1-1 0 0,0 0 1 0 0,0 0 0 0 0,1-1 0 0 0,-1 1-1 0 0,1 0 1 0 0,0 1 0 0 0,0-1 0 0 0,0 0 0 0 0,0 0-1 0 0,1 0 1 0 0,0 0 0 0 0,0 1 0 0 0,0-1-1 0 0,0 0 1 0 0,1 0 0 0 0,-1 1 0 0 0,2 0-8 0 0,0 4-313 0 0,0 0-1 0 0,0 1 1 0 0,1-1 0 0 0,1 0 313 0 0,0 0-2127 0 0,1 1 1 0 0,0-1-1 0 0,1 2 2127 0 0,8 9-7378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9:29.5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111 81 10592 0 0,'-11'7'1152'0'0,"7"2"323"0"0,0-1 0 0 0,1 1 0 0 0,-1 0 0 0 0,2 0 0 0 0,0 0 0 0 0,0 0 0 0 0,0 0 0 0 0,1 7-1475 0 0,-2 2 1313 0 0,-58 439 2013 0 0,58-435-3371 0 0,-1 10-485 0 0,1 1 0 0 0,1-1 1 0 0,3 26 529 0 0,-1-58-101 0 0,0 1 1 0 0,0-1 0 0 0,0 1-1 0 0,0-1 1 0 0,0 1 0 0 0,0-1-1 0 0,0 1 1 0 0,0-1 0 0 0,0 0 0 0 0,0 1-1 0 0,0-1 1 0 0,1 1 0 0 0,-1-1-1 0 0,0 1 1 0 0,0-1 0 0 0,0 0 0 0 0,1 1-1 0 0,-1-1 1 0 0,0 0 0 0 0,1 1-1 0 0,-1-1 1 0 0,0 0 0 0 0,1 1-1 0 0,-1-1 1 0 0,0 0 0 0 0,1 0 0 0 0,-1 1 100 0 0,5-2-1562 0 0</inkml:trace>
  <inkml:trace contextRef="#ctx0" brushRef="#br0" timeOffset="419.958">80 102 24479 0 0,'-7'14'2648'0'0,"6"-9"-2615"0"0,0 0-1 0 0,0-1 1 0 0,1 1-1 0 0,0 0 1 0 0,0 0 0 0 0,0-1-1 0 0,0 1 1 0 0,1 0-1 0 0,0-1 1 0 0,0 1-1 0 0,0 0 1 0 0,2 2-33 0 0,4 11 290 0 0,0 0 0 0 0,6 9-290 0 0,-1-4 85 0 0,1 5-113 0 0,16 23 28 0 0,-23-42-9 0 0,0 1 1 0 0,1-1-1 0 0,0-1 0 0 0,1 1 1 0 0,0-1-1 0 0,8 6 9 0 0,-14-13 12 0 0,0 1-1 0 0,0-1 1 0 0,0 1-1 0 0,0-1 1 0 0,0 0 0 0 0,1 0-1 0 0,-1 0 1 0 0,0 0-1 0 0,1 0 1 0 0,-1-1-1 0 0,1 1 1 0 0,-1-1-1 0 0,1 0 1 0 0,-1 1 0 0 0,1-1-1 0 0,-1 0 1 0 0,1-1-1 0 0,0 1-11 0 0,0-1 13 0 0,0 0-1 0 0,1 0 1 0 0,-1 0 0 0 0,1 0-1 0 0,-1-1 1 0 0,0 1-1 0 0,0-1 1 0 0,0 0-1 0 0,0 0 1 0 0,0 0-1 0 0,2-2-12 0 0,3-4 7 0 0,0-1 0 0 0,-1 1-1 0 0,0-1 1 0 0,-1 0-1 0 0,0-1 1 0 0,0 1-1 0 0,3-9-6 0 0,0-3-19 0 0,-1 1 0 0 0,-1-2 0 0 0,-1 1-1 0 0,-1-1 1 0 0,2-15 19 0 0,-2-6 176 0 0,-1 1 0 0 0,-3-23-176 0 0,-2 44 339 0 0,1 11 733 0 0,1 24-755 0 0,4 92 516 0 0,-8 61-833 0 0,-12 21 841 0 0,1 7-687 0 0,13-149-203 0 0,2 0 0 0 0,2 0 0 0 0,3 9 49 0 0,-5-47-286 0 0,1 0-1 0 0,-1 0 1 0 0,2 0 0 0 0,-1 0-1 0 0,1 0 1 0 0,0 0 286 0 0,4 4-1667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9:28.7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328 211 22087 0 0,'-15'-44'1737'0'0,"5"14"-968"0"0,-12-27-769 0 0,18 49 223 0 0,-1-1-1 0 0,0 1 0 0 0,0 0 0 0 0,0 0 1 0 0,-1 1-1 0 0,0-1 0 0 0,-1 1 0 0 0,-3-3-222 0 0,10 10 28 0 0,-1-1 1 0 0,0 1-1 0 0,1-1 0 0 0,-1 0 1 0 0,0 1-1 0 0,0 0 0 0 0,1-1 1 0 0,-1 1-1 0 0,0-1 0 0 0,0 1 0 0 0,0 0 1 0 0,1 0-1 0 0,-1-1 0 0 0,0 1 1 0 0,0 0-1 0 0,0 0 0 0 0,0 0 1 0 0,0 0-1 0 0,1 0 0 0 0,-1 0 0 0 0,0 0 1 0 0,0 0-1 0 0,0 0 0 0 0,0 1 1 0 0,0-1-29 0 0,-1 1 12 0 0,1 0 1 0 0,-1 0 0 0 0,0 0 0 0 0,1 0 0 0 0,0 0-1 0 0,-1 0 1 0 0,1 1 0 0 0,0-1 0 0 0,-1 1-1 0 0,1-1 1 0 0,0 1 0 0 0,0-1-13 0 0,-4 7 6 0 0,1-1-1 0 0,1 1 1 0 0,-1 0 0 0 0,1 0 0 0 0,0 0-6 0 0,-4 18 138 0 0,0 0 1 0 0,2 0 0 0 0,-2 16-139 0 0,-2 82 503 0 0,6-70-285 0 0,-3 20 77 0 0,4 0 0 0 0,7 62-295 0 0,-4-117 28 0 0,2 0 0 0 0,0-1-1 0 0,1 0 1 0 0,0 0-1 0 0,2 0 1 0 0,3 7-28 0 0,-5-15-97 0 0,-4-9-92 0 0,0 0-1 0 0,1 0 0 0 0,-1 0 0 0 0,0 0 1 0 0,1 0-1 0 0,-1 0 0 0 0,0 0 0 0 0,1 0 1 0 0,0 0-1 0 0,-1 0 0 0 0,1-1 1 0 0,-1 1-1 0 0,1 0 0 0 0,0 0 0 0 0,0-1 1 0 0,-1 1-1 0 0,1 0 0 0 0,0-1 1 0 0,1 1 189 0 0,2 1-9245 0 0</inkml:trace>
  <inkml:trace contextRef="#ctx0" brushRef="#br0" timeOffset="345.005">1 537 24447 0 0,'-1'-2'1549'0'0,"6"-1"-577"0"0,16 0-210 0 0,27-2-138 0 0,84-8 330 0 0,-38 4-3595 0 0,-57 5-6947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9:23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2 337 25631 0 0,'0'0'1175'0'0,"0"0"-29"0"0,0 12-402 0 0,-1 63 173 0 0,1 50 757 0 0,2-51-4248 0 0,-3 0-4418 0 0,-1-57-2353 0 0</inkml:trace>
  <inkml:trace contextRef="#ctx0" brushRef="#br0" timeOffset="626.399">128 396 19295 0 0,'2'-28'2136'0'0,"-2"28"-1908"0"0,0 13 662 0 0,1 22 2744 0 0,5 25-3634 0 0,17 83 394 0 0,-20-129-265 0 0,-1 1 82 0 0,1-1-1 0 0,-2 1 1 0 0,0 4-211 0 0,-1-71 685 0 0,3-1 0 0 0,3-12-685 0 0,-4 46 28 0 0,1 0 0 0 0,1 0 0 0 0,0 1 0 0 0,2-1-1 0 0,0 1 1 0 0,1 0 0 0 0,1 0-28 0 0,-6 15 5 0 0,-1 0 1 0 0,1 0-1 0 0,0 1 0 0 0,0-1 1 0 0,0 1-1 0 0,1-1 0 0 0,-1 1 1 0 0,0 0-1 0 0,1 0 0 0 0,0 0 1 0 0,-1 0-1 0 0,2 0-5 0 0,-3 1 2 0 0,0 1 0 0 0,0 0-1 0 0,0-1 1 0 0,0 1 0 0 0,0 0 0 0 0,0 0 0 0 0,0-1-1 0 0,0 1 1 0 0,1 0 0 0 0,-1 0 0 0 0,0 0-1 0 0,0 0 1 0 0,0 1 0 0 0,0-1 0 0 0,0 0 0 0 0,0 0-1 0 0,1 1 1 0 0,-1-1 0 0 0,0 1 0 0 0,0-1-1 0 0,0 1 1 0 0,0-1 0 0 0,0 1 0 0 0,0-1 0 0 0,-1 1-1 0 0,1 0 1 0 0,0 0 0 0 0,0-1 0 0 0,0 1-1 0 0,-1 0 1 0 0,1 0 0 0 0,0 0 0 0 0,-1 0 0 0 0,1 0-1 0 0,-1 0 1 0 0,1 0-2 0 0,4 7 7 0 0,-1 1 1 0 0,0 0-1 0 0,0-1 0 0 0,-1 1 0 0 0,0 1 1 0 0,0-1-1 0 0,-1 0 0 0 0,0 1 0 0 0,-1 0-7 0 0,2 22 58 0 0,-2 0-1 0 0,-1 3-57 0 0,1 24 41 0 0,4-23 706 0 0,-4-36-742 0 0,-1 0 1 0 0,0 0-1 0 0,0 0 1 0 0,0 1-1 0 0,0-1 0 0 0,0 0 1 0 0,0 0-1 0 0,0 0 0 0 0,0 0 1 0 0,0 0-1 0 0,0 1 0 0 0,0-1 1 0 0,1 0-1 0 0,-1 0 1 0 0,0 0-1 0 0,0 0 0 0 0,0 0 1 0 0,0 0-1 0 0,0 0 0 0 0,0 1 1 0 0,1-1-1 0 0,-1 0 0 0 0,0 0 1 0 0,0 0-1 0 0,0 0 1 0 0,0 0-1 0 0,1 0 0 0 0,-1 0 1 0 0,0 0-1 0 0,0 0 0 0 0,0 0 1 0 0,0 0-1 0 0,1 0 0 0 0,-1 0 1 0 0,0 0-1 0 0,0 0 1 0 0,0 0-1 0 0,0 0 0 0 0,1 0 1 0 0,-1 0-1 0 0,0 0 0 0 0,0 0 1 0 0,0-1-1 0 0,0 1 0 0 0,0 0 1 0 0,1 0-1 0 0,-1 0 1 0 0,0 0-1 0 0,0 0 0 0 0,0 0 1 0 0,0 0-1 0 0,0 0 0 0 0,0-1 1 0 0,0 1-1 0 0,1 0 0 0 0,-1 0-5 0 0,6-7 73 0 0,-6 7-47 0 0,7-9 33 0 0,0-1 1 0 0,-1-1 0 0 0,0 1-1 0 0,-1-1 1 0 0,4-11-60 0 0,16-59 278 0 0,-21 66-269 0 0,2-6 7 0 0,0-1 66 0 0,0-1-1 0 0,3-1-81 0 0,-7 19 13 0 0,1-1 0 0 0,-1 1 0 0 0,1 0 0 0 0,0 0 0 0 0,0 0 0 0 0,1 0 0 0 0,0 0 0 0 0,0 1 0 0 0,0 0 0 0 0,3-3-13 0 0,-7 7-3 0 0,1-1-1 0 0,-1 0 0 0 0,1 1 0 0 0,0 0 1 0 0,0-1-1 0 0,-1 1 0 0 0,1-1 0 0 0,0 1 1 0 0,0 0-1 0 0,-1-1 0 0 0,1 1 0 0 0,0 0 0 0 0,0 0 1 0 0,0 0-1 0 0,-1-1 0 0 0,1 1 0 0 0,0 0 1 0 0,0 0-1 0 0,0 0 0 0 0,0 1 0 0 0,0-1 1 0 0,-1 0-1 0 0,1 0 0 0 0,0 0 0 0 0,0 0 1 0 0,0 1-1 0 0,-1-1 4 0 0,2 1-5 0 0,-1 0 0 0 0,1 0 0 0 0,-1 1 0 0 0,1-1 0 0 0,-1 0-1 0 0,0 1 1 0 0,0-1 0 0 0,0 0 0 0 0,0 1 0 0 0,0 0 0 0 0,0-1 0 0 0,0 2 5 0 0,3 5 16 0 0,-1 1 0 0 0,0 0 0 0 0,0 0 0 0 0,0 7-16 0 0,4 30 272 0 0,1 45-272 0 0,-5-44 217 0 0,8 40-217 0 0,-6-54-88 0 0,0 1-2971 0 0,-2-21-7222 0 0</inkml:trace>
  <inkml:trace contextRef="#ctx0" brushRef="#br0" timeOffset="2644.306">980 531 4144 0 0,'-9'-17'441'0'0,"8"14"911"0"0,0 0 1 0 0,-1 0-1 0 0,1 1 1 0 0,-1-1-1 0 0,0 0 0 0 0,0 1 1 0 0,0-1-1 0 0,0 1 1 0 0,-2-2-1353 0 0,-4-4 1329 0 0,1 0-1 0 0,-1-1 1 0 0,1 0 0 0 0,1-1 0 0 0,-5-7-1329 0 0,-17-24 1590 0 0,26 38-1538 0 0,0 0 0 0 0,-1 0-1 0 0,0 1 1 0 0,1-1 0 0 0,-1 1-1 0 0,0 0 1 0 0,0 0 0 0 0,0 0-1 0 0,0 0 1 0 0,-1 1 0 0 0,1-1-1 0 0,-2 0-51 0 0,3 1 24 0 0,-1 1 0 0 0,1-1 0 0 0,0 1 0 0 0,0 0 0 0 0,0 0 0 0 0,-1 0-1 0 0,1 0 1 0 0,0 0 0 0 0,0 0 0 0 0,-1 1 0 0 0,1-1 0 0 0,0 1 0 0 0,0 0-1 0 0,0-1 1 0 0,0 1 0 0 0,0 0 0 0 0,0 0 0 0 0,0 0 0 0 0,0 0 0 0 0,0 1 0 0 0,-1 0-24 0 0,-4 4 2 0 0,1-1 1 0 0,0 2 0 0 0,0-1 0 0 0,0 1 0 0 0,0 0 0 0 0,1 0 0 0 0,0 0 0 0 0,1 1 0 0 0,-2 3-3 0 0,-1 3-5 0 0,2 1 0 0 0,0-1 0 0 0,0 1 0 0 0,1 0 0 0 0,1 1 5 0 0,1-2-113 0 0,0-1 1 0 0,1 1-1 0 0,0 12 113 0 0,1-19-63 0 0,1 0-1 0 0,-1 0 1 0 0,1-1-1 0 0,1 1 0 0 0,-1 0 1 0 0,1 0-1 0 0,0-1 0 0 0,3 5 64 0 0,-5-9 32 0 0,1 0 0 0 0,0-1-1 0 0,0 1 1 0 0,0-1 0 0 0,0 0-1 0 0,0 1 1 0 0,0-1 0 0 0,0 0-1 0 0,1 1 1 0 0,-1-1 0 0 0,0 0-1 0 0,1 0 1 0 0,-1 0 0 0 0,1 0-1 0 0,-1 0 1 0 0,1 0 0 0 0,-1-1-1 0 0,1 1 1 0 0,-1-1 0 0 0,1 1-1 0 0,0-1-31 0 0,0 1 45 0 0,1-1-1 0 0,-1 0 0 0 0,1 0 0 0 0,-1 0 0 0 0,1-1 1 0 0,-1 1-1 0 0,1-1 0 0 0,-1 1 0 0 0,1-1 0 0 0,-1 0 1 0 0,0 0-1 0 0,0 0 0 0 0,2 0-44 0 0,4-4 114 0 0,1-1 0 0 0,-1 1 0 0 0,-1-1 0 0 0,1-1 0 0 0,-1 0 0 0 0,6-7-114 0 0,0-2 93 0 0,0-2 0 0 0,-2 0 0 0 0,0 0 0 0 0,-1-1 0 0 0,6-15-93 0 0,-10 20 27 0 0,-6 14-25 0 0,0 0 0 0 0,0 0 0 0 0,0 0 0 0 0,0 0 0 0 0,0 0 0 0 0,0 1 0 0 0,0-1-1 0 0,0 0 1 0 0,0 0 0 0 0,0 0 0 0 0,0 0 0 0 0,0 0 0 0 0,0 0 0 0 0,0 0 0 0 0,0 0 0 0 0,0 0 0 0 0,0 0 0 0 0,1 0-1 0 0,-1 0 1 0 0,0 0 0 0 0,0 1 0 0 0,0-1 0 0 0,0 0 0 0 0,0 0 0 0 0,0 0 0 0 0,0 0 0 0 0,0 0 0 0 0,0 0 0 0 0,0 0-1 0 0,0 0 1 0 0,0 0 0 0 0,0 0 0 0 0,0 0 0 0 0,1 0 0 0 0,-1 0 0 0 0,0 0 0 0 0,0 0 0 0 0,0 0 0 0 0,0 0 0 0 0,0 0-1 0 0,0 0 1 0 0,0 0 0 0 0,0 0 0 0 0,0 0 0 0 0,0 0 0 0 0,0 0 0 0 0,1 0 0 0 0,-1 0 0 0 0,0 0 0 0 0,0 0 0 0 0,0 0-1 0 0,0 0 1 0 0,0 0 0 0 0,0 0 0 0 0,0 0 0 0 0,0 0 0 0 0,0-1 0 0 0,0 1 0 0 0,0 0 0 0 0,0 0 0 0 0,0 0 0 0 0,0 0-1 0 0,0 0 1 0 0,0 0 0 0 0,1 0 0 0 0,-1 0 0 0 0,0 0 0 0 0,0 0-2 0 0,3 12 1 0 0,1 18-91 0 0,-3-28 93 0 0,3 19-17 0 0,2-1-1 0 0,0 0 1 0 0,1 0-1 0 0,1-1 0 0 0,1 1 1 0 0,5 6 14 0 0,-11-20-25 0 0,4 6-868 0 0,0 0 0 0 0,8 10 893 0 0,-1-4-7528 0 0,-4-8-365 0 0</inkml:trace>
  <inkml:trace contextRef="#ctx0" brushRef="#br0" timeOffset="2987.783">1173 11 21911 0 0,'-3'-11'1565'0'0,"4"23"-111"0"0,3 8-1042 0 0,6 87 2496 0 0,-4 69-2908 0 0,-4-65 112 0 0,11 52-112 0 0,-12-148-11 0 0,2-1 1 0 0,0 0 0 0 0,0 0-1 0 0,2 0 1 0 0,-1 0 0 0 0,2 0-1 0 0,0-1 1 0 0,0 0-1 0 0,5 6 11 0 0,-6-14-2415 0 0,-10-15-1815 0 0,0 2-3777 0 0</inkml:trace>
  <inkml:trace contextRef="#ctx0" brushRef="#br0" timeOffset="3339.441">1115 430 19495 0 0,'0'-1'169'0'0,"-1"-1"0"0"0,1 0-1 0 0,-1 0 1 0 0,1 0-1 0 0,-1 1 1 0 0,1-1-1 0 0,0 0 1 0 0,0 0-1 0 0,0 0 1 0 0,0 0-1 0 0,0 1 1 0 0,1-1 0 0 0,-1 0-1 0 0,0 0 1 0 0,1 0-1 0 0,-1 0 1 0 0,1 1-1 0 0,0-1 1 0 0,-1 0-1 0 0,1 1 1 0 0,0-1-1 0 0,0 1 1 0 0,0-1 0 0 0,1 1-1 0 0,-1-1 1 0 0,0 1-1 0 0,0 0 1 0 0,1-1-1 0 0,-1 1 1 0 0,1 0-1 0 0,-1 0 1 0 0,1 0-1 0 0,-1 0 1 0 0,1 0 0 0 0,0 0-1 0 0,-1 1 1 0 0,1-1-1 0 0,0 1 1 0 0,0-1-1 0 0,-1 1 1 0 0,3-1-169 0 0,24-5 327 0 0,1 1 0 0 0,0 1 1 0 0,8 2-328 0 0,-18 0 35 0 0,36 2-3894 0 0,-38 1 1159 0 0,0-1 1 0 0,7-2 2699 0 0,-16 1-2093 0 0</inkml:trace>
  <inkml:trace contextRef="#ctx0" brushRef="#br0" timeOffset="3340.441">1440 329 8752 0 0,'0'0'673'0'0,"0"0"-116"0"0,0 0 1137 0 0,-1 13 5075 0 0,-1 3-4744 0 0,1 1 0 0 0,1-1 0 0 0,1 7-2025 0 0,4 17 3527 0 0,6 28-3527 0 0,-7-44 18 0 0,0-2-114 0 0,6 21 96 0 0,-8-37-20 0 0,0 0 0 0 0,0 0 0 0 0,1-1-1 0 0,0 1 1 0 0,0 0 0 0 0,0-1 0 0 0,1 0-1 0 0,-1 0 1 0 0,2 1 20 0 0,-3-4-135 0 0,-1-1 0 0 0,0 1 0 0 0,0-1 0 0 0,1 0 0 0 0,-1 0 0 0 0,1 0 0 0 0,-1 0 0 0 0,1 0 0 0 0,-1 0 0 0 0,1 0 0 0 0,0-1 0 0 0,-1 1 0 0 0,1 0 0 0 0,0-1 0 0 0,0 1 0 0 0,-1-1 0 0 0,1 0 0 0 0,0 0 0 0 0,1 0 135 0 0,4-1-1983 0 0</inkml:trace>
  <inkml:trace contextRef="#ctx0" brushRef="#br0" timeOffset="3673.512">1619 474 20815 0 0,'-3'6'286'0'0,"0"0"0"0"0,1 0 0 0 0,0 0 0 0 0,0 1 0 0 0,0-1 0 0 0,1 1 0 0 0,0-1 0 0 0,0 3-286 0 0,0-3 142 0 0,1-1 0 0 0,-1 1 0 0 0,1 0 0 0 0,1-1 0 0 0,-1 1 0 0 0,1-1-1 0 0,0 1 1 0 0,0-1 0 0 0,1 1 0 0 0,0-1 0 0 0,0 0 0 0 0,0 0 0 0 0,0 0 0 0 0,1 0 0 0 0,2 3-142 0 0,-3-4 91 0 0,0-2 1 0 0,1 1-1 0 0,-1 0 1 0 0,1 0 0 0 0,-1-1-1 0 0,1 0 1 0 0,0 1-1 0 0,0-1 1 0 0,0 0 0 0 0,0 0-1 0 0,1-1 1 0 0,-1 1-1 0 0,0-1 1 0 0,1 1-1 0 0,-1-1 1 0 0,1 0 0 0 0,-1 0-1 0 0,1-1 1 0 0,0 1-1 0 0,-1-1 1 0 0,1 0 0 0 0,-1 0-1 0 0,1 0 1 0 0,1 0-92 0 0,3-2 66 0 0,0 1 0 0 0,0-1 1 0 0,0-1-1 0 0,0 1 0 0 0,-1-1 1 0 0,1-1-1 0 0,-1 1 0 0 0,0-1 0 0 0,0-1 1 0 0,0 1-1 0 0,0-1 0 0 0,-1 0 0 0 0,0-1 1 0 0,0 1-1 0 0,3-6-66 0 0,-5 7 17 0 0,0 0 1 0 0,-1 0-1 0 0,0-1 0 0 0,0 1 0 0 0,0-1 0 0 0,0 0 1 0 0,-1 0-1 0 0,0 0 0 0 0,0 0 0 0 0,0-1 1 0 0,-1 1-1 0 0,0 0 0 0 0,0-1 0 0 0,0 1 1 0 0,0-1-1 0 0,-1 1 0 0 0,0-1 0 0 0,0 1 1 0 0,-1-1-1 0 0,1 1 0 0 0,-1-1 0 0 0,-1 1 0 0 0,0-3-17 0 0,-2-3-66 0 0,-1 1 0 0 0,0-1 0 0 0,0 1-1 0 0,-1 0 1 0 0,-1 1 0 0 0,0 0-1 0 0,0 0 1 0 0,-1 0 0 0 0,-6-5 66 0 0,10 9-104 0 0,-1 1 1 0 0,1 0 0 0 0,-1 1 0 0 0,0-1 0 0 0,0 1 0 0 0,-1 0-1 0 0,1 0 1 0 0,-1 0 0 0 0,1 1 0 0 0,-1 0 0 0 0,0 0-1 0 0,0 1 1 0 0,0-1 0 0 0,0 1 0 0 0,0 0 0 0 0,0 1 0 0 0,0 0-1 0 0,0 0 1 0 0,-2 0 103 0 0,4 1-1 0 0,0 0 1 0 0,0 0-1 0 0,0 0 0 0 0,0 0 1 0 0,0 1-1 0 0,0 0 0 0 0,0 0 0 0 0,1 0 1 0 0,-1 0-1 0 0,1 1 0 0 0,-1-1 0 0 0,1 1 1 0 0,0 0-1 0 0,0 0 0 0 0,0 0 1 0 0,1 0-1 0 0,-1 0 0 0 0,1 1 0 0 0,-1 0 1 0 0,1-1-1 0 0,0 1 0 0 0,0 0 1 0 0,1 0-1 0 0,-1 1 1 0 0,0 2 0 0 0,0-1 0 0 0,0 0 0 0 0,1 1 0 0 0,0-1 0 0 0,0 1 0 0 0,0-1 0 0 0,1 1 1 0 0,0-1-1 0 0,1 1 0 0 0,-1-1 0 0 0,1 1 0 0 0,1-1 0 0 0,-1 1 0 0 0,1-1 0 0 0,1 3 0 0 0,2 3-163 0 0,1-1 0 0 0,0 0 0 0 0,0 0 0 0 0,2-1 0 0 0,-1 0 0 0 0,1 0 0 0 0,0-1 0 0 0,1 0 0 0 0,0 0 1 0 0,1-1-1 0 0,-1 0 0 0 0,2-1 0 0 0,4 3 163 0 0,0-2-1570 0 0</inkml:trace>
  <inkml:trace contextRef="#ctx0" brushRef="#br0" timeOffset="4017.587">1940 339 22319 0 0,'0'0'506'0'0,"0"0"71"0"0,0 0 32 0 0,0 0-65 0 0,6 13-332 0 0,7 39 577 0 0,-2-7 1947 0 0,3 29-2736 0 0,-7-28 659 0 0,9 23-659 0 0,-16-69 16 0 0,0 0 1 0 0,0 0-1 0 0,0 0 0 0 0,0 0 0 0 0,0 0 0 0 0,0 1 1 0 0,0-1-1 0 0,0 0 0 0 0,0 0 0 0 0,0 0 0 0 0,0 0 1 0 0,0 0-1 0 0,0 0 0 0 0,0 0 0 0 0,0 0 1 0 0,0 1-1 0 0,0-1 0 0 0,0 0 0 0 0,0 0 0 0 0,0 0 1 0 0,0 0-1 0 0,0 0 0 0 0,0 0 0 0 0,0 0 1 0 0,0 0-1 0 0,0 0 0 0 0,0 0 0 0 0,0 1 0 0 0,0-1 1 0 0,0 0-1 0 0,1 0 0 0 0,-1 0 0 0 0,0 0 0 0 0,0 0 1 0 0,0 0-1 0 0,0 0 0 0 0,0 0 0 0 0,0 0 1 0 0,0 0-1 0 0,0 0 0 0 0,0 0 0 0 0,0 0 0 0 0,1 0 1 0 0,-1 0-1 0 0,0 0 0 0 0,0 0 0 0 0,0 0 1 0 0,0 0-1 0 0,0 0 0 0 0,0 0 0 0 0,0 0 0 0 0,0 0 1 0 0,0 0-1 0 0,1 0 0 0 0,-1 0 0 0 0,0 0 0 0 0,0 0 1 0 0,0 0-1 0 0,0 0 0 0 0,0 0 0 0 0,0 0 1 0 0,0 0-1 0 0,0 0 0 0 0,0 0 0 0 0,0 0 0 0 0,1 0 1 0 0,-1 0-1 0 0,0 0 0 0 0,0-1-16 0 0,4-9 487 0 0,4-21-280 0 0,-8 27-132 0 0,11-50-15 0 0,-5 18-16 0 0,10-27-44 0 0,-15 61 0 0 0,2-11-31 0 0,2 0 0 0 0,0 0 0 0 0,0 1 1 0 0,4-5 30 0 0,-8 15-5 0 0,0 0 1 0 0,0 0-1 0 0,1 0 1 0 0,-1-1-1 0 0,1 1 1 0 0,-1 0-1 0 0,1 1 1 0 0,0-1-1 0 0,-1 0 1 0 0,1 0-1 0 0,0 1 1 0 0,1-1-1 0 0,-1 1 1 0 0,0 0-1 0 0,0-1 1 0 0,0 1-1 0 0,1 0 1 0 0,-1 0-1 0 0,1 1 1 0 0,-1-1-1 0 0,0 0 1 0 0,1 1 0 0 0,0 0-1 0 0,-1-1 1 0 0,1 1-1 0 0,0 0 5 0 0,-1 1 0 0 0,1-1 0 0 0,-1 1 0 0 0,0 0 0 0 0,1 0 0 0 0,-1 0 0 0 0,0 0 0 0 0,0 0 0 0 0,1 0 0 0 0,-1 1 0 0 0,0-1 0 0 0,-1 1 0 0 0,1 0 0 0 0,0-1 0 0 0,0 1 0 0 0,-1 0 0 0 0,1 0 0 0 0,-1 0 0 0 0,1 1 0 0 0,4 6 0 0 0,0 1 0 0 0,0 0 0 0 0,1 6 0 0 0,-3-7 0 0 0,5 13 157 0 0,-1 1 0 0 0,-1 0 0 0 0,0 1 1 0 0,1 17-158 0 0,2 18-5309 0 0,-7-40 1500 0 0,2 8-5741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09:25.5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 98 9216 0 0,'-13'-7'-1715'0'0,"-7"-6"12446"0"0,20 13-10647 0 0,0 0 0 0 0,0 0 0 0 0,0 0 1 0 0,0 0-1 0 0,0 0 0 0 0,-1 0 0 0 0,1 0 1 0 0,0 0-1 0 0,0 0 0 0 0,0 0 0 0 0,0 0 1 0 0,0 0-1 0 0,0 0 0 0 0,0 0 0 0 0,0 0 0 0 0,0 0 1 0 0,0 0-1 0 0,0 0 0 0 0,0 0 0 0 0,0 0 1 0 0,0 0-1 0 0,0-1 0 0 0,0 1 0 0 0,0 0 1 0 0,0 0-1 0 0,0 0 0 0 0,0 0 0 0 0,0 0 1 0 0,0 0-1 0 0,0 0 0 0 0,0 0 0 0 0,0 0 1 0 0,0 0-1 0 0,0 0 0 0 0,0 0 0 0 0,0 0 0 0 0,0-1 1 0 0,0 1-1 0 0,0 0 0 0 0,0 0 0 0 0,0 0 1 0 0,0 0-1 0 0,0 0 0 0 0,0 0 0 0 0,0 0 1 0 0,0 0-1 0 0,0 0 0 0 0,0 0 0 0 0,0 0 1 0 0,0 0-1 0 0,0 0 0 0 0,0 0 0 0 0,0 0 1 0 0,0 0-1 0 0,0 0 0 0 0,0 0 0 0 0,1 0 0 0 0,-1-1 1 0 0,0 1-1 0 0,0 0 0 0 0,0 0 0 0 0,0 0 1 0 0,0 0-1 0 0,0 0 0 0 0,0 0 0 0 0,0 0 1 0 0,0 0-1 0 0,0 0-84 0 0,14 1 2175 0 0,35 8-1601 0 0,0-3-1 0 0,1-2 1 0 0,-1-2 0 0 0,13-3-574 0 0,11-6 254 0 0,-1-2 0 0 0,0-4 1 0 0,-1-3-1 0 0,31-12-254 0 0,-76 22 30 0 0,-18 4-406 0 0,-1 1 0 0 0,1-1 0 0 0,-1-1-1 0 0,4-1 377 0 0,-10 4-1131 0 0,-1 0-1587 0 0,0 0-6133 0 0</inkml:trace>
  <inkml:trace contextRef="#ctx0" brushRef="#br0" timeOffset="664.672">14 75 19639 0 0,'-13'4'2864'0'0,"24"3"-1342"0"0,48 17-217 0 0,1-4 1 0 0,12 2-1306 0 0,-2-1 1851 0 0,28 14-1851 0 0,-73-25 6 0 0,6 2 42 0 0,-1 2 0 0 0,8 5-48 0 0,-30-14 9 0 0,-1 0 0 0 0,1 0-1 0 0,-1 1 1 0 0,1 0 0 0 0,-1 0 0 0 0,-1 0-1 0 0,0 1 1 0 0,0 0 0 0 0,0 1-1 0 0,1 2-8 0 0,-4-6 34 0 0,-1 0-1 0 0,0 0 0 0 0,0 1 0 0 0,0-1 0 0 0,-1 0 0 0 0,0 1 0 0 0,1-1 1 0 0,-2 1-1 0 0,1 0 0 0 0,0-1 0 0 0,-1 1 0 0 0,0 0 0 0 0,0-1 0 0 0,0 1 1 0 0,-1 0-1 0 0,0-1 0 0 0,0 1 0 0 0,0-1 0 0 0,0 1 0 0 0,-1-1 0 0 0,0 3-33 0 0,-2 2 16 0 0,-1-1-1 0 0,0 0 1 0 0,0 0-1 0 0,-1 0 0 0 0,0 0 1 0 0,0-1-1 0 0,-1 0 1 0 0,0 0-1 0 0,-6 4-15 0 0,-123 93 724 0 0,86-69-232 0 0,2 2 0 0 0,1 2 0 0 0,-31 35-492 0 0,74-70 0 0 0,0 1 0 0 0,1-1 0 0 0,0 1 0 0 0,-1 0 0 0 0,2 0 0 0 0,-1 0 0 0 0,0 0 0 0 0,0 3 0 0 0,3-7 0 0 0,-1 1 0 0 0,1 0 0 0 0,-1-1 0 0 0,1 1 0 0 0,0 0 0 0 0,0 0 0 0 0,0-1 0 0 0,0 1 0 0 0,0 0 0 0 0,0-1 0 0 0,0 1 0 0 0,0 0 0 0 0,1 0 0 0 0,-1-1 0 0 0,1 1 0 0 0,-1 0 0 0 0,1-1 0 0 0,0 1 0 0 0,-1-1 0 0 0,1 1 0 0 0,0-1 0 0 0,0 1 0 0 0,0-1 0 0 0,0 0 0 0 0,1 1 0 0 0,-1-1 0 0 0,0 0 0 0 0,1 1 0 0 0,5 3 0 0 0,1 0 0 0 0,0-1 0 0 0,-1 1 0 0 0,2-2 0 0 0,-1 1 0 0 0,0-1 0 0 0,1 0 0 0 0,-1-1 0 0 0,1 0 0 0 0,7 1 0 0 0,12 0 0 0 0,0 0 0 0 0,22-3 0 0 0,279-16 0 0 0,-257 11 0 0 0,19 1 136 0 0,-95-13-216 0 0,-1-2 104 0 0,3 12-183 0 0,0 0 0 0 0,0 1 0 0 0,1-1 0 0 0,0 0 0 0 0,0 0-1 0 0,0-3 160 0 0,5-38-2798 0 0,-4 30 855 0 0</inkml:trace>
  <inkml:trace contextRef="#ctx0" brushRef="#br0" timeOffset="1069.693">772 1 18023 0 0,'0'4'1632'0'0,"-1"-1"-1200"0"0,0-2 343 0 0,2 9 4498 0 0,1-7-5153 0 0,1 0 0 0 0,-1 0 1 0 0,0 1-1 0 0,0-1 0 0 0,-1 0 0 0 0,1 1 0 0 0,-1 0 0 0 0,0-1 0 0 0,0 1 0 0 0,0 0 0 0 0,0-1 1 0 0,0 3-121 0 0,2 23-370 0 0,-1-2-3953 0 0,-2-18 1010 0 0,0 10-5090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9:30.8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2 19727 0 0,'-2'0'432'0'0,"-1"-2"88"0"0,3 2 24 0 0,0 0 8 0 0,-2 0-440 0 0,2 0-112 0 0,0 0 0 0 0,0 0 0 0 0,-3 0-112 0 0,-1 0-48 0 0,2 0 0 0 0,2 0-5583 0 0,0 0-1113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9:31.2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0 12440 0 0,'0'0'1104'0'0,"0"0"-880"0"0,0 5-224 0 0,-4-2 0 0 0,2 0 1232 0 0,2-3 207 0 0,0 0 33 0 0,0 0 16 0 0,0 0-912 0 0,0 0-176 0 0,4-1-40 0 0,0-1-5839 0 0,1-1-1177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16.745"/>
    </inkml:context>
    <inkml:brush xml:id="br0">
      <inkml:brushProperty name="width" value="0.05" units="cm"/>
      <inkml:brushProperty name="height" value="0.05" units="cm"/>
      <inkml:brushProperty name="color" value="#004F8B"/>
    </inkml:brush>
    <inkml:brush xml:id="br1">
      <inkml:brushProperty name="width" value="0.05" units="cm"/>
      <inkml:brushProperty name="height" value="0.05" units="cm"/>
      <inkml:brushProperty name="color" value="#E71224"/>
    </inkml:brush>
    <inkml:brush xml:id="br2">
      <inkml:brushProperty name="width" value="0.05" units="cm"/>
      <inkml:brushProperty name="height" value="0.05" units="cm"/>
      <inkml:brushProperty name="color" value="#F6630D"/>
    </inkml:brush>
    <inkml:brush xml:id="br3">
      <inkml:brushProperty name="width" value="0.05" units="cm"/>
      <inkml:brushProperty name="height" value="0.05" units="cm"/>
      <inkml:brushProperty name="color" value="#FFC114"/>
    </inkml:brush>
    <inkml:brush xml:id="br4">
      <inkml:brushProperty name="width" value="0.025" units="cm"/>
      <inkml:brushProperty name="height" value="0.025" units="cm"/>
      <inkml:brushProperty name="color" value="#004F8B"/>
    </inkml:brush>
    <inkml:brush xml:id="br5">
      <inkml:brushProperty name="width" value="0.025" units="cm"/>
      <inkml:brushProperty name="height" value="0.025" units="cm"/>
      <inkml:brushProperty name="color" value="#008C3A"/>
    </inkml:brush>
    <inkml:brush xml:id="br6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2263 17047 0 0,'0'6'2165'0'0,"1"1"0"0"0,0-1 0 0 0,1 1-2165 0 0,11 47 33 0 0,-11-46 383 0 0,5 15-296 0 0,7 33 42 0 0,-13-48-110 0 0,1 1 0 0 0,-1 0 0 0 0,-1 0 0 0 0,0 0 0 0 0,0 1-52 0 0,0-8 20 0 0,0-1 0 0 0,0 0 1 0 0,0 0-1 0 0,0 0 1 0 0,-1 1-1 0 0,1-1 1 0 0,0 0-1 0 0,-1 0 1 0 0,1 0-1 0 0,-1 0 0 0 0,1 1 1 0 0,-1-1-1 0 0,1 0 1 0 0,-1 0-1 0 0,0 1-20 0 0,0-2 10 0 0,1 0-1 0 0,0 0 1 0 0,0 0 0 0 0,0 0-1 0 0,0 0 1 0 0,-1 0-1 0 0,1 0 1 0 0,0 0-1 0 0,0 0 1 0 0,0 0 0 0 0,0 0-1 0 0,-1 0 1 0 0,1 0-1 0 0,0 0 1 0 0,0 0 0 0 0,0 0-1 0 0,-1 0 1 0 0,1 0-1 0 0,0 0 1 0 0,0 0-1 0 0,0 0 1 0 0,0 0 0 0 0,0-1-1 0 0,-1 1 1 0 0,1 0-1 0 0,0 0 1 0 0,0 0-1 0 0,0 0 1 0 0,0 0 0 0 0,0 0-1 0 0,-1 0 1 0 0,1-1-1 0 0,0 1 1 0 0,0 0 0 0 0,0 0-1 0 0,0 0 1 0 0,0 0-1 0 0,0 0 1 0 0,0-1-10 0 0,-4-5 150 0 0,4 6-135 0 0,-2-5 75 0 0,1-1 0 0 0,-1 1 0 0 0,1 0 0 0 0,1 0 1 0 0,-1-1-1 0 0,0-4-90 0 0,1-2 3 0 0,-4-58-222 0 0,4 54 341 0 0,0 5 0 0 0,0-1 1 0 0,1 1 0 0 0,1-9-123 0 0,-1 15 146 0 0,0 0 1 0 0,0 0-1 0 0,1 1 1 0 0,0-1-1 0 0,0 0 1 0 0,0 1-1 0 0,0-1 1 0 0,0 1-1 0 0,3-4-146 0 0,-4 7 49 0 0,0 0 0 0 0,0 0-1 0 0,-1 0 1 0 0,1 0 0 0 0,0 1 0 0 0,0-1-1 0 0,0 0 1 0 0,0 0 0 0 0,0 0 0 0 0,0 1-1 0 0,0-1 1 0 0,0 0 0 0 0,0 1 0 0 0,1-1-1 0 0,-1 1 1 0 0,0 0 0 0 0,0-1 0 0 0,0 1-1 0 0,1 0 1 0 0,-1 0 0 0 0,0 0 0 0 0,0-1 0 0 0,1 1-1 0 0,-1 1 1 0 0,0-1 0 0 0,0 0 0 0 0,1 0-1 0 0,-1 0 1 0 0,0 1 0 0 0,0-1 0 0 0,0 0-1 0 0,1 1 1 0 0,-1-1 0 0 0,0 1 0 0 0,1 0-49 0 0,1 1 10 0 0,0 0 0 0 0,-1 0 1 0 0,1 1-1 0 0,-1-1 1 0 0,1 1-1 0 0,-1-1 1 0 0,0 1-1 0 0,0 0 1 0 0,0 0-1 0 0,0 0 1 0 0,0 0-1 0 0,0 1-10 0 0,8 22 28 0 0,-2 0 0 0 0,0 0 0 0 0,-2 0 0 0 0,-1 1 0 0 0,1 13-28 0 0,-5-26 157 0 0,-1-13-85 0 0,-1-2-9 0 0,1-7-7 0 0,-1-27-56 0 0,3-13 0 0 0,0 8 0 0 0,-1 25-5 0 0,0 0 1 0 0,2-4 4 0 0,-2 13 19 0 0,0 0 0 0 0,1 0 1 0 0,0 0-1 0 0,0 0 0 0 0,0 0 1 0 0,3-4-20 0 0,-4 8 44 0 0,1 0 1 0 0,-1 0-1 0 0,0 0 0 0 0,1 0 1 0 0,-1 1-1 0 0,1-1 1 0 0,-1 0-1 0 0,1 1 1 0 0,-1 0-1 0 0,1-1 0 0 0,0 1 1 0 0,0 0-1 0 0,0 0 1 0 0,0 0-1 0 0,0 0 0 0 0,2-1-44 0 0,-2 2 35 0 0,0 0-1 0 0,0-1 1 0 0,-1 1-1 0 0,1 0 1 0 0,0 0-1 0 0,0 0 1 0 0,0 0-1 0 0,0 1 1 0 0,0-1-1 0 0,0 0 0 0 0,-1 1 1 0 0,1 0-1 0 0,0-1 1 0 0,0 1-1 0 0,-1 0 1 0 0,1 0-1 0 0,0 0 1 0 0,-1 0-1 0 0,2 1-34 0 0,0 0 21 0 0,-1 0 0 0 0,1 1 0 0 0,-1-1 0 0 0,0 1 0 0 0,1-1 0 0 0,-1 1-1 0 0,0 0 1 0 0,-1 0 0 0 0,1 0 0 0 0,0 0 0 0 0,-1 0 0 0 0,1 2-21 0 0,2 7 48 0 0,-1 1 1 0 0,2 8-49 0 0,-3-13 25 0 0,1 13 61 0 0,2 18-86 0 0,-4-21 9 0 0,1 27 167 0 0,-2-26-2031 0 0,3 18 1855 0 0,-1-31-1869 0 0</inkml:trace>
  <inkml:trace contextRef="#ctx0" brushRef="#br0" timeOffset="1">530 440 3224 0 0,'-1'-5'535'0'0,"0"5"-204"0"0,1 0 0 0 0,0 0 0 0 0,0 0 0 0 0,0-1-1 0 0,-1 1 1 0 0,1 0 0 0 0,0 0 0 0 0,0 0 0 0 0,-1 0 0 0 0,1 0-1 0 0,0 0 1 0 0,0 0 0 0 0,-1 0 0 0 0,1 0 0 0 0,0 0 0 0 0,0 0-1 0 0,-1 0 1 0 0,1 0 0 0 0,0 0 0 0 0,0 0 0 0 0,0 0 0 0 0,-1 0-1 0 0,1 0 1 0 0,0 0 0 0 0,0 0 0 0 0,-1 1-331 0 0,-6 3 7442 0 0,4 0-8968 0 0,2 0 1884 0 0,-1 0 1 0 0,1 0-1 0 0,0 0 1 0 0,0 0-1 0 0,0 0 1 0 0,0 0 0 0 0,0 2-359 0 0,1 30 1337 0 0,0-10-1127 0 0,-5 230 4103 0 0,18-85-3443 0 0,-9-122-556 0 0,0-12-129 0 0,3 48 255 0 0,6 86 338 0 0,1 26-497 0 0,-12-126-183 0 0,11 286 1048 0 0,-2 125-986 0 0,-8-290 74 0 0,0-1-169 0 0,-3-145-37 0 0,2 223 121 0 0,-2-256-136 0 0,1 305 3 0 0,-3-169 281 0 0,-1 17-179 0 0,2-141-108 0 0,-2 35 108 0 0,4-56-219 0 0,-1-4 92 0 0,0 0-1 0 0,0 0 1 0 0,0 0 0 0 0,0 0 0 0 0,0 0 0 0 0,0 0-1 0 0,0 0 1 0 0,0 0 0 0 0,0 0 0 0 0,0 1 0 0 0,1-1 0 0 0,-1 0-1 0 0,0 0 1 0 0,0 0 0 0 0,0 0 0 0 0,0 0 0 0 0,0 0-1 0 0,0 0 1 0 0,0 0 0 0 0,0 0 0 0 0,0 0 0 0 0,0 0 0 0 0,0 0-1 0 0,0 0 1 0 0,0 0 0 0 0,0 0 0 0 0,0 0 0 0 0,0 0-1 0 0,0 0 1 0 0,0 0 0 0 0,0 0 0 0 0,0 0 0 0 0,0 0 0 0 0,0 0-1 0 0,0 0 1 0 0,0 0 0 0 0,0 0 0 0 0,0 0 0 0 0,1 0 0 0 0,-1 0-1 0 0,0 0 1 0 0,0 0 0 0 0,0 0 0 0 0,0 0 0 0 0,0 0-1 0 0,0 0 1 0 0,0 0 0 0 0,0 0 0 0 0,0 0 0 0 0,0 0 0 0 0,0 0-1 0 0,0 0 1 0 0,0 0 0 0 0,0 0 0 0 0,0 0 0 0 0,0 0-1 0 0,0 0 1 0 0,0 0 0 0 0,0-1 0 0 0,0 1 0 0 0,0 0 0 0 0,0 0-1 0 0,0 0 1 0 0,0 0 0 0 0,0 0 9 0 0,2-2-678 0 0,4-5-3047 0 0,-3 1-6070 0 0</inkml:trace>
  <inkml:trace contextRef="#ctx0" brushRef="#br0" timeOffset="2">562 466 6912 0 0,'-1'-4'447'0'0,"1"0"0"0"0,0 1 0 0 0,-1-1 0 0 0,2 1 0 0 0,-1-1 0 0 0,0 0 0 0 0,1-1-447 0 0,-1 5 74 0 0,1-1-1 0 0,-1 1 1 0 0,0 0-1 0 0,0 0 1 0 0,0 0 0 0 0,0 0-1 0 0,0 0 1 0 0,0 0 0 0 0,0-1-1 0 0,0 1 1 0 0,0 0-1 0 0,0 0 1 0 0,1 0 0 0 0,-1 0-1 0 0,0 0 1 0 0,0 0-1 0 0,0 0 1 0 0,0 0 0 0 0,0 0-1 0 0,0 0 1 0 0,1 0 0 0 0,-1 0-1 0 0,0 0 1 0 0,0 0-1 0 0,0 0 1 0 0,0-1 0 0 0,0 1-1 0 0,1 0 1 0 0,-1 1-1 0 0,0-1 1 0 0,0 0 0 0 0,0 0-1 0 0,0 0 1 0 0,0 0 0 0 0,1 0-1 0 0,-1 0 1 0 0,0 0-1 0 0,0 0 1 0 0,0 0 0 0 0,0 0-1 0 0,0 0 1 0 0,0 0-1 0 0,1 0 1 0 0,-1 0 0 0 0,0 0-1 0 0,0 1-73 0 0,8 4 1555 0 0,-4-2-669 0 0,2-1-605 0 0,-1-1 0 0 0,1 0 0 0 0,-1 0 1 0 0,1 0-1 0 0,0-1 0 0 0,-1 1 1 0 0,1-1-1 0 0,-1-1 0 0 0,2 1-281 0 0,17-1 640 0 0,65 6 876 0 0,60 0-329 0 0,147-7-322 0 0,-200 2-530 0 0,-30 1-182 0 0,61-2 68 0 0,94 1 140 0 0,170 3 1025 0 0,-291-3-1218 0 0,-60 0-171 0 0,93-2 16 0 0,-65 0 222 0 0,104-7 640 0 0,7-2-83 0 0,-47 2 224 0 0,-116 9-1005 0 0,0 0-1 0 0,2 1-10 0 0,22 1 44 0 0,-40-2 26 0 0,0 0-5 0 0,0 0 4 0 0,0 0 22 0 0,0 0 0 0 0,1 0-33 0 0,0 2-36 0 0,0 1-9 0 0,1-1 0 0 0,-1 1 0 0 0,0-1 0 0 0,0 1 1 0 0,0-1-1 0 0,0 1 0 0 0,-1 0 0 0 0,1-1 0 0 0,-1 1 0 0 0,0 0 1 0 0,1 0-1 0 0,-1 0 0 0 0,0-1 0 0 0,-1 3-13 0 0,1 0-3 0 0,3 34 3 0 0,-2-24 0 0 0,-1-10 0 0 0,1 0 0 0 0,-1-1 0 0 0,0 4 0 0 0,-1-1 14 0 0,1 0 0 0 0,0 0-1 0 0,1 2-13 0 0,0 12 23 0 0,2 61 52 0 0,-2-51 171 0 0,-1 4-246 0 0,-1-4 74 0 0,0 75-114 0 0,0 70 272 0 0,2-152-219 0 0,1 76 27 0 0,-2-8 1 0 0,4 10-41 0 0,0-24 119 0 0,7 100 385 0 0,1-16-504 0 0,-8-41 0 0 0,-3-41 0 0 0,7 138 0 0 0,-3-5 0 0 0,-7-142 0 0 0,-8 38 0 0 0,-12 168 0 0 0,20-250 0 0 0,-6 178 0 0 0,7-156 0 0 0,1 8 0 0 0,4 28 0 0 0,-1-26 0 0 0,-2-27 0 0 0,9 78 296 0 0,-5-48-315 0 0,1 4 6 0 0,-3-46 13 0 0,-2-13 0 0 0,0-1 0 0 0,0 1 0 0 0,-1-1 0 0 0,0 6 0 0 0,0-9 0 0 0,0-1 0 0 0,0 1 0 0 0,1 0 0 0 0,-1-1 0 0 0,1 1 0 0 0,0 1 0 0 0,2 10 0 0 0,4 32 0 0 0,0-14 7 0 0,-4-22 114 0 0,-2-6-121 0 0,-1-4 0 0 0,1 1 0 0 0,-1-1 0 0 0,0 0 0 0 0,0 1 0 0 0,0-1 0 0 0,0 0 0 0 0,0 1 0 0 0,0-1 0 0 0,0 0 0 0 0,0 1 0 0 0,1-1 0 0 0,-1 1 0 0 0,0-1 0 0 0,0 0 0 0 0,-1 1 0 0 0,1-1 0 0 0,0 0 0 0 0,0 1 4 0 0,0 0 1 0 0,0 0-1 0 0,0 0 0 0 0,0 0 0 0 0,1 0 0 0 0,-1 0 1 0 0,0 0-1 0 0,0 0 0 0 0,1-1 0 0 0,-1 1 1 0 0,0 0-1 0 0,1 0 0 0 0,-1 0 0 0 0,1-1 0 0 0,-1 1 1 0 0,1 0-1 0 0,-1 0 0 0 0,2 0-4 0 0,-2-1 60 0 0,0 1 0 0 0,1 0-37 0 0,-1 0 30 0 0,0-1 11 0 0,0 0 0 0 0,0 0-11 0 0,-3 1-52 0 0,1-1 0 0 0,0 1-1 0 0,0-1 1 0 0,-1 1 0 0 0,1-1 0 0 0,0 0-1 0 0,-1 0 1 0 0,1 1 0 0 0,0-2-1 0 0,-1 1 1 0 0,1 0 0 0 0,-1-1-1 0 0,-9 0 146 0 0,-40 0-82 0 0,-54 1-64 0 0,-88-4 0 0 0,18-1 0 0 0,79 1 0 0 0,-107 1 117 0 0,34 1-194 0 0,-156 12 139 0 0,287-8-60 0 0,-248 4-66 0 0,55-2 64 0 0,40 0 0 0 0,16 4 0 0 0,152-6 0 0 0,-68 3 0 0 0,-12-3 0 0 0,95-3-203 0 0,0 0 1 0 0,0 0-1 0 0,1 0 0 0 0,-2-2 203 0 0,-8-3-9483 0 0,14 4 410 0 0</inkml:trace>
  <inkml:trace contextRef="#ctx0" brushRef="#br0" timeOffset="3">1645 156 17967 0 0,'0'0'1387'0'0,"0"0"-896"0"0,0 0-302 0 0,-1 1 1368 0 0,-2 1 182 0 0,2 1-1176 0 0,1 0 0 0 0,0 0 0 0 0,0 0 0 0 0,0 1 0 0 0,1 0-563 0 0,1 7 99 0 0,3 9-99 0 0,-3-10 94 0 0,11 31-251 0 0,-9-29 180 0 0,0 0 0 0 0,0 1 0 0 0,-2-1 0 0 0,1 2-23 0 0,-2-9 221 0 0,-1 0 0 0 0,0 1 0 0 0,1-1 0 0 0,-2 0 0 0 0,1 1 0 0 0,-1 2-221 0 0,1-8 1 0 0,0 0-1 0 0,0 0 0 0 0,0 0 1 0 0,0 0-1 0 0,-1 0 1 0 0,1 0-1 0 0,0 0 1 0 0,0 0-1 0 0,0 0 1 0 0,0 0-1 0 0,0 0 0 0 0,0 0 1 0 0,0 0-1 0 0,0 0 1 0 0,0 0-1 0 0,0 0 1 0 0,0 0-1 0 0,0 0 0 0 0,-1 0 1 0 0,1-1-1 0 0,0 1 1 0 0,0 0-1 0 0,0 0 1 0 0,0 0-1 0 0,0 0 0 0 0,0 0 1 0 0,0 0-1 0 0,0 0 1 0 0,0 0-1 0 0,0 0 1 0 0,0 0-1 0 0,0 0 1 0 0,0 0-1 0 0,0 0 0 0 0,0-1 1 0 0,0 1-1 0 0,0 0 1 0 0,0 0-1 0 0,0 0 1 0 0,0 0-1 0 0,0 0 0 0 0,0 0 1 0 0,0 0-1 0 0,0 0 1 0 0,0 0-1 0 0,0 0 0 0 0,-2-5-4 0 0,2-2 119 0 0,-1-1 1 0 0,1 1-1 0 0,1-1 0 0 0,-1 1 1 0 0,1 0-1 0 0,1-2-115 0 0,0-6 196 0 0,0-2-6 0 0,1-1-1 0 0,1 0 0 0 0,1-1-189 0 0,-3 14 146 0 0,-1 0-1 0 0,1 0 0 0 0,0 0 1 0 0,1 0-1 0 0,-1 0 0 0 0,1 0 1 0 0,0 1-1 0 0,0-1 0 0 0,1 1 0 0 0,-1 0 1 0 0,1 0-1 0 0,2-2-145 0 0,-5 6 21 0 0,0-1-1 0 0,0 0 1 0 0,0 0-1 0 0,0 1 1 0 0,0-1-1 0 0,1 1 1 0 0,-1-1 0 0 0,0 1-1 0 0,0-1 1 0 0,0 1-1 0 0,0 0 1 0 0,1 0-1 0 0,-1 0 1 0 0,0-1-1 0 0,0 1 1 0 0,1 0 0 0 0,-1 0-1 0 0,1 1-20 0 0,0-1 10 0 0,-1 1 0 0 0,1-1 0 0 0,0 1 0 0 0,-1-1 0 0 0,1 1 0 0 0,0 0 0 0 0,-1 0 0 0 0,1 0-1 0 0,-1 0 1 0 0,1 0 0 0 0,0 1-10 0 0,2 2 46 0 0,-1-1 0 0 0,0 1-1 0 0,0 0 1 0 0,0-1 0 0 0,0 2 0 0 0,-1-1-1 0 0,0 0 1 0 0,0 0 0 0 0,1 2-46 0 0,0 5 55 0 0,1 0 0 0 0,-2 0 0 0 0,1 0 1 0 0,-1 5-56 0 0,3 45 265 0 0,-1-8-162 0 0,-1-40-1772 0 0,-2-9-246 0 0</inkml:trace>
  <inkml:trace contextRef="#ctx0" brushRef="#br0" timeOffset="4">3367 1971 24359 0 0,'0'0'554'0'0,"0"0"74"0"0,0 0 41 0 0,0 0-76 0 0,7 4-333 0 0,6-3-18 0 0,0-1-1 0 0,0 0 1 0 0,0-1-1 0 0,0 0 1 0 0,0-1-1 0 0,6-2-241 0 0,-3-1-1229 0 0,-9 3-1065 0 0,0 0-4048 0 0,-1 0-1697 0 0</inkml:trace>
  <inkml:trace contextRef="#ctx0" brushRef="#br0" timeOffset="5">3406 2050 24103 0 0,'0'0'547'0'0,"0"0"77"0"0,0 0 33 0 0,0 0-71 0 0,0 0-318 0 0,5 0 962 0 0,8 0-140 0 0,-1-1-1 0 0,8-2-1089 0 0,0 0-2802 0 0,-7 0-3267 0 0,-3 2-3086 0 0</inkml:trace>
  <inkml:trace contextRef="#ctx0" brushRef="#br0" timeOffset="6">4215 363 6912 0 0,'0'0'528'0'0,"0"0"-168"0"0,-7 6 8833 0 0,7 1-3267 0 0,4 6-3893 0 0,-1 0-1354 0 0,0 14 745 0 0,-1 19-1424 0 0,-1-16 687 0 0,2 6-687 0 0,2 28 608 0 0,-3-33-322 0 0,1 68 949 0 0,-6 47-1235 0 0,-2 101 664 0 0,1-30-475 0 0,1-1 106 0 0,-1-62 111 0 0,0 0-535 0 0,0 91 384 0 0,-1-1-95 0 0,-7 210-160 0 0,-4-214 0 0 0,-13 48-96 0 0,16-153-288 0 0,6 62 384 0 0,7-114 264 0 0,2 23-492 0 0,-2-83 301 0 0,0-1 0 0 0,-2 1 0 0 0,0 0 0 0 0,-6 19-73 0 0,8-39-328 0 0,-1 0-1 0 0,1 0 1 0 0,-1 0 0 0 0,1 2 328 0 0,5-9-2318 0 0,-2 0-4515 0 0,-1-3-2238 0 0</inkml:trace>
  <inkml:trace contextRef="#ctx0" brushRef="#br0" timeOffset="7">4167 360 7832 0 0,'-3'-1'848'0'0,"-1"-1"224"0"0,3 1 3536 0 0,7-5-1050 0 0,-4 5-3142 0 0,1 0 0 0 0,-1 0 0 0 0,0 1 0 0 0,0-1 1 0 0,2 0-417 0 0,22-2 599 0 0,-24 3-487 0 0,23-1 89 0 0,1 2 1 0 0,23 4-202 0 0,-16-2 273 0 0,12-1-273 0 0,328 6 2133 0 0,-37-12-2159 0 0,-55 6 794 0 0,-98 2-719 0 0,4-9 144 0 0,-1 0-70 0 0,-21 9 134 0 0,32 0 19 0 0,-89-7-263 0 0,145 1 61 0 0,-40 7-121 0 0,252-1 769 0 0,-342-6-622 0 0,-1-1 54 0 0,-5 7-36 0 0,-90-3-268 0 0,-16-1-632 0 0,0 0 1 0 0,0 1 0 0 0,10 3 781 0 0,-9-1-4089 0 0,-11-3 2754 0 0</inkml:trace>
  <inkml:trace contextRef="#ctx0" brushRef="#br0" timeOffset="8">7777 353 16296 0 0,'-5'5'1109'0'0,"1"1"0"0"0,-1 0 0 0 0,-1 4-1109 0 0,1-1 235 0 0,1 0 0 0 0,1 0-1 0 0,0 0 1 0 0,0 1 0 0 0,1-1-1 0 0,-1 6-234 0 0,0 11 1016 0 0,1 22-1016 0 0,-1-13 1333 0 0,-1 1-1 0 0,-2 0-1332 0 0,-2 12 759 0 0,0 24 913 0 0,1 35-1672 0 0,3 49 1701 0 0,3-62-736 0 0,5 9-965 0 0,1 41 582 0 0,-3-18 130 0 0,2-17-576 0 0,0 1-79 0 0,-3-56-50 0 0,0-18 51 0 0,7 138 724 0 0,-5-38-644 0 0,-2-50-100 0 0,2 18 46 0 0,-2 42-32 0 0,-9 27-52 0 0,3 78 180 0 0,5-189-160 0 0,-4 47-22 0 0,1-51 15 0 0,1 6 88 0 0,1-33-101 0 0,-3 206 0 0 0,2-183 0 0 0,-8 37 0 0 0,6-51 0 0 0,1-5 0 0 0,3 18 0 0 0,0-19 0 0 0,-4 23 0 0 0,0-6-15 0 0,2 34 15 0 0,1-72-440 0 0,0 0 0 0 0,-1 0-1 0 0,-1 0 441 0 0,2-6-1039 0 0,0-4-507 0 0,0 0-77 0 0</inkml:trace>
  <inkml:trace contextRef="#ctx0" brushRef="#br0" timeOffset="9">4091 4065 11056 0 0,'-7'-8'1627'0'0,"4"5"3172"0"0,3 3-4729 0 0,0 0 0 0 0,0 0-1 0 0,0-1 1 0 0,0 1 0 0 0,0 0 0 0 0,0 0-1 0 0,-1 0 1 0 0,1-1 0 0 0,0 1 0 0 0,1 0 0 0 0,-1 0-1 0 0,0-1 1 0 0,0 1 0 0 0,0 0 0 0 0,0 0-1 0 0,0 0 1 0 0,0-1 0 0 0,0 1 0 0 0,0 0-1 0 0,0 0 1 0 0,0 0 0 0 0,0-1 0 0 0,1 1-1 0 0,-1 0 1 0 0,0 0 0 0 0,0 0 0 0 0,0 0 0 0 0,0-1-1 0 0,0 1 1 0 0,1 0 0 0 0,-1 0 0 0 0,0 0-1 0 0,0 0 1 0 0,0 0 0 0 0,1 0 0 0 0,-1-1-1 0 0,0 1 1 0 0,0 0-70 0 0,9-4-214 0 0,8-2 510 0 0,1 1-1 0 0,0 1 0 0 0,0 1 1 0 0,15-2-296 0 0,-17 3 389 0 0,77-6 892 0 0,-32 3-815 0 0,102-9 239 0 0,-129 11-522 0 0,329-18 1379 0 0,40 4-1226 0 0,276 2 1008 0 0,-361 16-888 0 0,-42-1-88 0 0,148 12-368 0 0,-182-10 296 0 0,-193-1-282 0 0,20-2 25 0 0,71 0 292 0 0,-71 1-475 0 0,-39 0-2362 0 0,-17 1-6932 0 0</inkml:trace>
  <inkml:trace contextRef="#ctx0" brushRef="#br0" timeOffset="10">3848 2134 11520 0 0,'-1'-1'528'0'0,"1"-1"-6"0"0,-2 0-99 0 0,2 1 866 0 0,0 1 429 0 0,0 3 2059 0 0,1 6-3028 0 0,16 77 1343 0 0,-4-23-1919 0 0,-3-12-15 0 0,-9-39-32 0 0,0-4 126 0 0,-1-15-25 0 0,4-160 898 0 0,-4 158-1125 0 0,0-1 0 0 0,1 1 0 0 0,0 0 0 0 0,1 0 0 0 0,0 0 0 0 0,1-3 0 0 0,-3 12 0 0 0,0 0 0 0 0,0 0 0 0 0,0-1 0 0 0,0 1 0 0 0,0 0 0 0 0,1 0 0 0 0,-1-1 0 0 0,0 1 0 0 0,0 0 0 0 0,0 0 0 0 0,0-1 0 0 0,0 1 0 0 0,1 0 0 0 0,-1 0 0 0 0,0 0 0 0 0,0-1 0 0 0,0 1 0 0 0,1 0 0 0 0,-1 0 0 0 0,0 0 0 0 0,0 0 0 0 0,1 0 0 0 0,-1 0 0 0 0,0-1 0 0 0,0 1 0 0 0,1 0 0 0 0,-1 0 0 0 0,0 0 0 0 0,1 0 0 0 0,-1 0 0 0 0,0 0 0 0 0,1 0 0 0 0,-1 0 0 0 0,1 1 0 0 0,0-1 0 0 0,-1 0 0 0 0,1 0 0 0 0,-1 1 0 0 0,1-1 0 0 0,-1 0 0 0 0,1 1 0 0 0,-1-1 0 0 0,1 0 0 0 0,-1 1 0 0 0,1 0 0 0 0,2 2 0 0 0,0 0 0 0 0,-1 0 0 0 0,3 4 0 0 0,-5-7 0 0 0,8 12 5 0 0,-1-1-1 0 0,0 1 1 0 0,-1 1-1 0 0,0-1 0 0 0,-1 1 1 0 0,2 9-5 0 0,-3-7 135 0 0,0-4 96 0 0,-2 1 1 0 0,0 0-1 0 0,0 2-231 0 0,-1-44 240 0 0,1 1 0 0 0,2-10-240 0 0,-4 37 28 0 0,1-5-10 0 0,0-1-1 0 0,0 1 1 0 0,1-1 0 0 0,0 1 0 0 0,0 0-1 0 0,1 0 1 0 0,2-6-18 0 0,-5 13 0 0 0,0 0 0 0 0,0 0 0 0 0,0 0 0 0 0,1-1 1 0 0,-1 1-1 0 0,0 0 0 0 0,0 0 0 0 0,0 0 0 0 0,0 0 0 0 0,0-1 0 0 0,0 1 0 0 0,1 0 0 0 0,-1 0 0 0 0,0 0 0 0 0,0 0 0 0 0,0 0 0 0 0,0 0 0 0 0,1-1 0 0 0,-1 1 0 0 0,0 0 1 0 0,0 0-1 0 0,0 0 0 0 0,1 0 0 0 0,-1 0 0 0 0,0 0 0 0 0,0 0 0 0 0,0 0 0 0 0,1 0 0 0 0,-1 0 0 0 0,0 0 0 0 0,0 0 0 0 0,1 0 0 0 0,-1 0 0 0 0,0 0 0 0 0,1 0 0 0 0,-1 1-1 0 0,1-1 1 0 0,-1 1 0 0 0,1-1-1 0 0,-1 0 1 0 0,1 1-1 0 0,-1-1 1 0 0,0 1-1 0 0,1-1 1 0 0,-1 1-1 0 0,0-1 1 0 0,1 1 0 0 0,6 16 81 0 0,7 39-611 0 0,0 14 530 0 0,-9-40-60 0 0,5 27-922 0 0,-8-44-92 0 0</inkml:trace>
  <inkml:trace contextRef="#ctx0" brushRef="#br0" timeOffset="11">5870 161 18943 0 0,'0'9'4545'0'0,"-1"9"-2989"0"0,2 12-1473 0 0,0-13-83 0 0,-1-10 14 0 0,1 0 0 0 0,0 0 0 0 0,1 4-14 0 0,1 6 630 0 0,-2-10-284 0 0,-1-5-169 0 0,0-3 4 0 0,1-6-103 0 0,0 0-1 0 0,0 0 0 0 0,1 0 0 0 0,1-6-77 0 0,1-2 14 0 0,-2 5 21 0 0,1 0 0 0 0,3-7-35 0 0,-4 13-23 0 0,0 0 0 0 0,0 0 0 0 0,0 1 0 0 0,0-1 0 0 0,1 0 0 0 0,0 1 0 0 0,2-3 23 0 0,-5 5-1 0 0,1 1 0 0 0,-1 0 0 0 0,0-1 0 0 0,1 1 0 0 0,-1 0 0 0 0,0 0 0 0 0,1-1 0 0 0,-1 1-1 0 0,1 0 1 0 0,-1 0 0 0 0,0 0 0 0 0,1-1 0 0 0,-1 1 0 0 0,1 0 0 0 0,-1 0 0 0 0,0 0 0 0 0,1 0 0 0 0,-1 0 0 0 0,1 0 0 0 0,-1 0 0 0 0,1 0 0 0 0,-1 0-1 0 0,1 0 1 0 0,-1 0 0 0 0,0 0 0 0 0,1 0 1 0 0,0 1-1 0 0,0-1-1 0 0,0 1 0 0 0,0-1 1 0 0,-1 1-1 0 0,1-1 0 0 0,0 1 1 0 0,0 0-1 0 0,-1-1 0 0 0,1 1 1 0 0,0 0-1 0 0,-1 0 0 0 0,1 0 2 0 0,1 2-3 0 0,0 0 0 0 0,0 0 0 0 0,0 1-1 0 0,-1-1 1 0 0,2 4 3 0 0,1 6 22 0 0,0 1 0 0 0,0-1 0 0 0,-2 1 0 0 0,1 6-22 0 0,1 8 793 0 0,-4-28-593 0 0,6-9 311 0 0,-1-1-465 0 0,0 0-1 0 0,0 0 1 0 0,-1-1 0 0 0,1-2-46 0 0,8-21 25 0 0,-3 16-23 0 0,-10 17 4 0 0,1 0 1 0 0,0-1 0 0 0,0 1 0 0 0,0 0 0 0 0,0 0 0 0 0,0 0 0 0 0,0 0 0 0 0,1 0-1 0 0,-1 0 1 0 0,0 0 0 0 0,0 0 0 0 0,1 0-7 0 0,-2 1 16 0 0,1 0 0 0 0,0 0 1 0 0,-1 0-1 0 0,1 0 0 0 0,0 0 0 0 0,-1 0 0 0 0,1 0 0 0 0,-1 0 1 0 0,1 0-1 0 0,0 1 0 0 0,-1-1 0 0 0,1 0 0 0 0,0 0 0 0 0,-1 0 0 0 0,1 1 1 0 0,-1-1-1 0 0,1 0 0 0 0,-1 1 0 0 0,1-1 0 0 0,-1 1 0 0 0,1-1 1 0 0,-1 0-1 0 0,1 1 0 0 0,-1-1 0 0 0,1 1 0 0 0,-1-1 0 0 0,0 1 0 0 0,1-1 1 0 0,-1 1-1 0 0,0 0-16 0 0,3 2 60 0 0,-1 1-1 0 0,0 0 1 0 0,-1-1 0 0 0,1 2-60 0 0,7 19 336 0 0,-1 0 0 0 0,1 8-336 0 0,-3 4-8396 0 0,-5-26-871 0 0</inkml:trace>
  <inkml:trace contextRef="#ctx0" brushRef="#br0" timeOffset="12">5662 1885 4144 0 0,'0'0'319'0'0,"-3"-7"3147"0"0,3 7-3320 0 0,0-1-1 0 0,0 1 1 0 0,0 0-1 0 0,0 0 1 0 0,0 0-1 0 0,0 0 1 0 0,0 0-1 0 0,0 0 1 0 0,0 0-1 0 0,0 0 1 0 0,0 0-1 0 0,0 0 1 0 0,0 0-1 0 0,0 0 1 0 0,-1 0-1 0 0,1 0 1 0 0,0 0-1 0 0,0 0 1 0 0,0 0-1 0 0,0 0 1 0 0,0 0-1 0 0,0 0 1 0 0,0 0-1 0 0,0 0 1 0 0,0 0-1 0 0,0 0 1 0 0,0 0-1 0 0,0 0 1 0 0,0 0-1 0 0,0 0 1 0 0,0 0-1 0 0,0-1 1 0 0,0 1-1 0 0,0 0 1 0 0,0 0-1 0 0,0 0 1 0 0,0 0-1 0 0,-1 0 1 0 0,1 1-1 0 0,0-1 1 0 0,0 0-1 0 0,0 0 1 0 0,0 0-1 0 0,0 0 1 0 0,0 0-1 0 0,0 0 1 0 0,0 0-1 0 0,0 0 1 0 0,0 0-1 0 0,0 0 1 0 0,0 0-1 0 0,0 0 1 0 0,0 0-1 0 0,0 0 1 0 0,0 0-1 0 0,0 0 1 0 0,0 0-1 0 0,0 0 1 0 0,0 0-1 0 0,0 0 1 0 0,0 0-1 0 0,0 0 1 0 0,0 0-1 0 0,0 0 1 0 0,0 0-1 0 0,0 0 1 0 0,0 0-146 0 0,-4 7 2633 0 0,-2 9-3619 0 0,5-14 1892 0 0,-3 11-421 0 0,1-1-1 0 0,0 1 0 0 0,1 0 0 0 0,0 0 1 0 0,0 9-485 0 0,1 20 1795 0 0,2 4-1795 0 0,0 21 751 0 0,1 52 379 0 0,0-89-532 0 0,2 1 1 0 0,6 25-599 0 0,-1-19 506 0 0,10 23-506 0 0,-12-40 52 0 0,2-1 0 0 0,0 1 0 0 0,8 11-52 0 0,-7-16 45 0 0,1-1-1 0 0,0 0 0 0 0,0 0 0 0 0,2-2 0 0 0,0 1 1 0 0,0-2-1 0 0,10 7-44 0 0,-12-10 32 0 0,-1-1 1 0 0,2-1 0 0 0,-1 0-1 0 0,1 0 1 0 0,0-1 0 0 0,0-1-1 0 0,0 0 1 0 0,11 2-33 0 0,-12-4 41 0 0,0 0 0 0 0,0-1 0 0 0,-1-1 0 0 0,1 1 0 0 0,0-2 0 0 0,0 0 0 0 0,0 0 1 0 0,-1-1-1 0 0,1 0 0 0 0,7-2-41 0 0,-1-2 133 0 0,1-1 0 0 0,-1 0 0 0 0,-1-2 0 0 0,16-8-133 0 0,-21 9 60 0 0,0 0 1 0 0,-1 0-1 0 0,1-1 0 0 0,-1 0 0 0 0,-1-1 0 0 0,0 0 0 0 0,1-2-60 0 0,8-13 162 0 0,1-6-162 0 0,-15 24 26 0 0,-1 2 84 0 0,0 0 1 0 0,-1-1-1 0 0,1-2-110 0 0,1-3 101 0 0,3-6 8 0 0,-2-1 0 0 0,0 0 0 0 0,0-10-109 0 0,6-18 233 0 0,-1 7-9 0 0,-2-1 0 0 0,1-19-224 0 0,-4 9 700 0 0,-2-30-700 0 0,-1-75 87 0 0,-2 150-62 0 0,0 1-2 0 0,0 1 0 0 0,0-1 0 0 0,0 0 0 0 0,1-2-23 0 0,0 5 0 0 0,-1 0 0 0 0,0-1 0 0 0,0 1 0 0 0,0-1 0 0 0,0 1 0 0 0,0-1 0 0 0,0 1 0 0 0,0 0 0 0 0,0-1 0 0 0,-1 1 0 0 0,1 0 3 0 0,-1 1 0 0 0,1-1 0 0 0,-1 0 0 0 0,1 1 0 0 0,-1-1 0 0 0,1 1 0 0 0,-1 0 0 0 0,0-1 0 0 0,1 1-1 0 0,-1 0 1 0 0,0-1 0 0 0,1 1 0 0 0,-1 0 0 0 0,0-1 0 0 0,0 1-3 0 0,0 0 9 0 0,-3-1 1 0 0,0 0-1 0 0,0 0 0 0 0,-1 0 0 0 0,0 0-9 0 0,1 1 6 0 0,-1-1-1 0 0,1 0 1 0 0,-1 0-1 0 0,0 0-5 0 0,1-1 0 0 0,-7-2 0 0 0,0 0 0 0 0,-5 0 0 0 0,14 3-13 0 0,1 1-53 0 0,2 1 51 0 0,0-1-1 0 0,0 1 0 0 0,0-1 0 0 0,0 0 0 0 0,0 1 1 0 0,0-1-1 0 0,0 0 0 0 0,0 0 0 0 0,0 1 16 0 0,0-1-3 0 0,9 1-10 0 0,1 0 0 0 0,-1 0-1 0 0,0-1 1 0 0,9 0 13 0 0,2-1-11 0 0,-5 1 11 0 0,26 1 0 0 0,-39-1-333 0 0,1 0-1 0 0,-1 0 1 0 0,1-1-1 0 0,-1 1 1 0 0,1-1-1 0 0,-1 0 1 0 0,1 0-1 0 0,1 0 334 0 0,3-3-1822 0 0,0 1 0 0 0,6-5 1822 0 0,-13 8-1968 0 0</inkml:trace>
  <inkml:trace contextRef="#ctx0" brushRef="#br0" timeOffset="13">5547 1881 17935 0 0,'0'0'827'0'0,"0"0"-22"0"0,0 0-413 0 0,-8-7 5680 0 0,8 7-6022 0 0,0 0-1 0 0,0 0 0 0 0,0 0 1 0 0,0 0-1 0 0,0 0 0 0 0,0 0 1 0 0,0 0-1 0 0,0 0 0 0 0,0 0 1 0 0,0 0-1 0 0,0 0 0 0 0,0 0 1 0 0,0 0-1 0 0,0 0 0 0 0,0 0 1 0 0,0 0-1 0 0,0 0 0 0 0,0 0 1 0 0,0-1-1 0 0,0 1 0 0 0,0 0 1 0 0,0 0-1 0 0,0 0 0 0 0,0 0 1 0 0,0 0-1 0 0,0 0 0 0 0,0 0 1 0 0,0 0-1 0 0,0 0 0 0 0,0 0 1 0 0,0 0-1 0 0,0 0 0 0 0,0 0 1 0 0,0 0-1 0 0,0 0 0 0 0,0 0 1 0 0,0 0-1 0 0,0 0 0 0 0,0 0 1 0 0,0 0-1 0 0,0 0 0 0 0,0 0 1 0 0,0 0-1 0 0,0 0 0 0 0,0 0 1 0 0,-1 0-1 0 0,1 0 0 0 0,0 0 1 0 0,0 0-1 0 0,0 0 0 0 0,0 0 1 0 0,0 0-1 0 0,0 0 0 0 0,0 0 1 0 0,0 0-1 0 0,0 0 0 0 0,0 0 1 0 0,0 0-1 0 0,0 0 0 0 0,0 0 1 0 0,0 0-1 0 0,0 0-49 0 0,4-1 710 0 0,6 0-543 0 0,25 2 97 0 0,-15-1 72 0 0,0 0 0 0 0,1-1 0 0 0,16-3-336 0 0,-25 2-489 0 0,1 0 0 0 0,-1 1 0 0 0,1 0 489 0 0,-10 1-1718 0 0,1 2-5335 0 0,-2-1-1988 0 0</inkml:trace>
  <inkml:trace contextRef="#ctx0" brushRef="#br0" timeOffset="14">11232 268 15288 0 0,'0'0'697'0'0,"-3"9"309"0"0,3-8-715 0 0,0 0 53 0 0,0 0 1 0 0,0 0-1 0 0,0 0 0 0 0,0 1 1 0 0,0-1-1 0 0,0 0 0 0 0,1 0 0 0 0,-1 0 1 0 0,0 0-1 0 0,1 1 0 0 0,-1-1 1 0 0,1 0-1 0 0,0 0-344 0 0,0 2 200 0 0,0 0-1 0 0,-1-1 1 0 0,1 1-1 0 0,0 0 1 0 0,-1-1 0 0 0,1 1-1 0 0,-1 0-199 0 0,2 9 766 0 0,2 11 1935 0 0,1 21-2701 0 0,1 11 1289 0 0,7 20 779 0 0,3 63-2068 0 0,-5 98 1001 0 0,-10 0-306 0 0,-8 7-259 0 0,2 49-244 0 0,2-104-98 0 0,0 5 4 0 0,4-70-32 0 0,1-40-15 0 0,-2-74-44 0 0,3 131 61 0 0,-2-90-164 0 0,-1-50-35 0 0,0 0-18 0 0,0 0-147 0 0,0 0-604 0 0,0 0-263 0 0,0 0-1786 0 0,0-2-6935 0 0</inkml:trace>
  <inkml:trace contextRef="#ctx0" brushRef="#br0" timeOffset="15">11245 266 7168 0 0,'0'0'165'0'0,"0"0"22"0"0,0 0 6 0 0,0 0 192 0 0,2-1 106 0 0,1 0-45 0 0,1 1 288 0 0,16-4 3613 0 0,4 0-2025 0 0,-10 3-1611 0 0,0 1 0 0 0,1 1 0 0 0,-1 0 0 0 0,0 0 0 0 0,8 3-711 0 0,-7-2 542 0 0,1 0 0 0 0,0-1 0 0 0,5 0-542 0 0,49-4 876 0 0,-35 1-652 0 0,8 0 176 0 0,1 3 0 0 0,18 2-400 0 0,67 6 56 0 0,106-7-56 0 0,-23-1 0 0 0,173-3 1992 0 0,-377 2-1992 0 0,204-10 0 0 0,-128 6 0 0 0,-13 1 0 0 0,-18-1 0 0 0,72-6 0 0 0,-2-4 0 0 0,-54 8 0 0 0,-2 1 0 0 0,-6-1 11 0 0,13 4-11 0 0,-47 1 31 0 0,-13 0 216 0 0,-3 1-879 0 0,0-1 1 0 0,9 2 631 0 0,-13 0-1180 0 0,0-1-18 0 0</inkml:trace>
  <inkml:trace contextRef="#ctx0" brushRef="#br0" timeOffset="16">13700 194 17135 0 0,'0'0'2'0'0,"-1"-1"268"0"0,1-1 0 0 0,-1 1 1 0 0,1-1-1 0 0,0 1 0 0 0,0-1 0 0 0,0 1 1 0 0,0-2-271 0 0,0 2 189 0 0,0 1 48 0 0,-4 3 359 0 0,2 0-501 0 0,0 1 1 0 0,0-1-1 0 0,0 1 0 0 0,0-1 0 0 0,1 1 0 0 0,0 0 0 0 0,-1 0 0 0 0,1 2-95 0 0,-2 3 219 0 0,-7 24 77 0 0,2-1-1 0 0,-2 21-295 0 0,0 26 439 0 0,-8 168 3347 0 0,12-2-586 0 0,0-100-2229 0 0,3-83-694 0 0,2-45-205 0 0,-2 144 704 0 0,4 51 312 0 0,-3-137-853 0 0,4 6-235 0 0,-1-16 256 0 0,-4 18-256 0 0,1-33 45 0 0,2-12-45 0 0,3 14 0 0 0,-1-23 0 0 0,-1 12 0 0 0,-4 26 0 0 0,1 8 0 0 0,4-46 0 0 0,-1-19 0 0 0,-1 1 0 0 0,0 6 0 0 0,-5 69-861 0 0,5-84 706 0 0,0 0 0 0 0,0 0 0 0 0,0-1 0 0 0,0 1 0 0 0,0 0 0 0 0,0 0 0 0 0,1 0 0 0 0,-1 0 1 0 0,1 0-1 0 0,-1 0 0 0 0,1 0 155 0 0,0-1-1643 0 0</inkml:trace>
  <inkml:trace contextRef="#ctx0" brushRef="#br0" timeOffset="17">11265 2511 8752 0 0,'1'-8'-162'0'0,"-1"8"430"0"0,0-1 0 0 0,0 1 1 0 0,1-1-1 0 0,-1 1 0 0 0,0-1 0 0 0,0 1 1 0 0,1-1-1 0 0,-1 1 0 0 0,0-1 0 0 0,1 1 0 0 0,-1 0 1 0 0,0-1-1 0 0,1 1 0 0 0,-1 0 0 0 0,1-1-268 0 0,0 1 388 0 0,0-1 0 0 0,0 1-1 0 0,0 0 1 0 0,0-1 0 0 0,0 1 0 0 0,0 0-1 0 0,0 0 1 0 0,0 0 0 0 0,0 0-1 0 0,0 0 1 0 0,0 0 0 0 0,0 0-1 0 0,1 0 1 0 0,-1 0 0 0 0,0 1-388 0 0,17 1 1568 0 0,8 0-1568 0 0,11 1 474 0 0,-9 0-319 0 0,0-1-1 0 0,7-2-154 0 0,57-3 927 0 0,-74 2-612 0 0,-6 0-211 0 0,113-3 1169 0 0,49 9-224 0 0,-1-1-722 0 0,63-7-293 0 0,0 0 455 0 0,-99 4 186 0 0,126-2 191 0 0,201-2 405 0 0,-417 3-1287 0 0,111 2-191 0 0,-116-2-1138 0 0,-30 1-198 0 0</inkml:trace>
  <inkml:trace contextRef="#ctx0" brushRef="#br0" timeOffset="18">11030 1418 9672 0 0,'-8'-6'886'0'0,"3"2"1016"0"0,5 4-1724 0 0,0 0 0 0 0,0 0-1 0 0,0 0 1 0 0,0 0 0 0 0,0 0-1 0 0,0 0 1 0 0,0 0-1 0 0,0 0 1 0 0,0 0 0 0 0,0 0-1 0 0,0 0 1 0 0,0 0 0 0 0,0 0-1 0 0,0 1 1 0 0,0-1 0 0 0,0 0-1 0 0,0 0 1 0 0,0 0-1 0 0,0 0 1 0 0,0 0 0 0 0,0 0-1 0 0,0 0 1 0 0,0 0 0 0 0,0 0-1 0 0,0 0 1 0 0,0 0-1 0 0,0 0 1 0 0,0 0 0 0 0,0 0-1 0 0,0 0 1 0 0,0 0 0 0 0,0 0-1 0 0,0 0 1 0 0,0 0 0 0 0,0 0-1 0 0,0 0 1 0 0,0 0-1 0 0,0 0 1 0 0,0 0 0 0 0,-1 0-1 0 0,1 0 1 0 0,0 0 0 0 0,0 0-1 0 0,0 0 1 0 0,0 0-1 0 0,0 0 1 0 0,0 0 0 0 0,0 0-1 0 0,0 0 1 0 0,0 0 0 0 0,0 0-1 0 0,0 0 1 0 0,0 0 0 0 0,0 0-1 0 0,0 0 1 0 0,0 0-1 0 0,0 0 1 0 0,0 0 0 0 0,0 0-178 0 0,3 18 652 0 0,0 0 0 0 0,0 0 1 0 0,-1 13-653 0 0,-1-9 201 0 0,2 66 947 0 0,-3-139 36 0 0,6-24-1184 0 0,-5 67 14 0 0,0 0 0 0 0,1 0 0 0 0,0 1 0 0 0,0-1 0 0 0,3-4-14 0 0,-3 7 69 0 0,0 1 1 0 0,0 0-1 0 0,0 0 1 0 0,1 0 0 0 0,0 0-1 0 0,0 0 1 0 0,0 0 0 0 0,0 1-1 0 0,4-3-69 0 0,-6 5 24 0 0,0 0 0 0 0,0 0 0 0 0,1 0 0 0 0,-1 0 0 0 0,0 0 0 0 0,1 1 0 0 0,-1-1 1 0 0,0 1-1 0 0,1-1 0 0 0,-1 1 0 0 0,1-1 0 0 0,-1 1 0 0 0,1 0 0 0 0,-1 0 0 0 0,1 0 0 0 0,-1 0 0 0 0,1 0 0 0 0,-1 0 0 0 0,1 0 0 0 0,-1 0 0 0 0,1 1 0 0 0,0-1-24 0 0,0 1 14 0 0,0 0-1 0 0,0 0 1 0 0,0 0-1 0 0,-1 0 0 0 0,1 0 1 0 0,0 0-1 0 0,-1 0 1 0 0,1 1-1 0 0,-1-1 1 0 0,1 1-1 0 0,-1-1 0 0 0,0 1 1 0 0,1-1-1 0 0,-1 1 1 0 0,0 0-1 0 0,0 1-13 0 0,2 3 7 0 0,-1 0-1 0 0,1 0 1 0 0,-1 1 0 0 0,-1-1-1 0 0,1 1 1 0 0,-1-1-1 0 0,0 7-6 0 0,0 10 70 0 0,-1 16-70 0 0,0-13 12 0 0,-1 19-2436 0 0,2-32 1072 0 0</inkml:trace>
  <inkml:trace contextRef="#ctx0" brushRef="#br0" timeOffset="19">12459 0 16184 0 0,'0'0'365'0'0,"0"0"56"0"0,0 0 24 0 0,0 0-55 0 0,2 9 732 0 0,0 12-421 0 0,-1-1 0 0 0,-1 13-701 0 0,0-12 85 0 0,1-1-1 0 0,3 17-84 0 0,-3-27 85 0 0,-1-7-25 0 0,0 0 0 0 0,0-1 0 0 0,1 1 0 0 0,-1 0-1 0 0,1 0 1 0 0,0-1 0 0 0,1 3-60 0 0,-2-5 112 0 0,0 0 255 0 0,2-13 1935 0 0,-1-5-1691 0 0,-1 17-614 0 0,-1-24 261 0 0,2-16-258 0 0,-1 34 18 0 0,1-1 0 0 0,0 1 0 0 0,1 0 0 0 0,-1-1 0 0 0,1 1 0 0 0,1 0 0 0 0,2-5-18 0 0,-4 10 22 0 0,-1 1-1 0 0,1-1 1 0 0,0 1 0 0 0,0-1-1 0 0,0 1 1 0 0,1 0-1 0 0,-1-1 1 0 0,0 1 0 0 0,0 0-1 0 0,1 0 1 0 0,-1 0 0 0 0,1 0-1 0 0,-1 0 1 0 0,1 0-1 0 0,-1 0 1 0 0,1 0 0 0 0,0 1-1 0 0,-1-1 1 0 0,1 1-1 0 0,0-1 1 0 0,0 1 0 0 0,-1 0-1 0 0,1-1 1 0 0,0 1-1 0 0,0 0 1 0 0,1 0-22 0 0,-1 0 43 0 0,0 1 0 0 0,0-1 0 0 0,1 1 0 0 0,-1-1-1 0 0,0 1 1 0 0,0 0 0 0 0,0-1 0 0 0,0 1 0 0 0,0 0 0 0 0,0 0 0 0 0,0 1 0 0 0,0-1 0 0 0,-1 0 0 0 0,1 0-1 0 0,0 1 1 0 0,-1 0 0 0 0,1-1 0 0 0,-1 1 0 0 0,1 0 0 0 0,-1-1 0 0 0,1 2-43 0 0,1 3 13 0 0,-1 0 0 0 0,1 0 1 0 0,-1 0-1 0 0,0 0 0 0 0,0 0 1 0 0,-1 0-1 0 0,0 3-13 0 0,2 12 68 0 0,-1 12-68 0 0,-2-28 0 0 0,-1 27-1758 0 0,1-22-7035 0 0</inkml:trace>
  <inkml:trace contextRef="#ctx0" brushRef="#br0" timeOffset="20">12407 1040 11520 0 0,'-2'-3'215'0'0,"1"0"0"0"0,0 0 0 0 0,0 0 0 0 0,0 0 0 0 0,0 0 0 0 0,0-3-215 0 0,-1-3 1837 0 0,-1 0 3617 0 0,4 10-3019 0 0,4 12 2011 0 0,12 30-3078 0 0,1 7-452 0 0,7 23 129 0 0,-2 20-804 0 0,-9-33 78 0 0,4 3-319 0 0,8 17 173 0 0,10 41 369 0 0,-21-70-356 0 0,-3-15-95 0 0,-10-32-58 0 0,0 1 0 0 0,0 0 1 0 0,0-1-1 0 0,1 1 1 0 0,0-1-1 0 0,1 1-33 0 0,-4-5 1 0 0,0 0 0 0 0,0 1 1 0 0,1-1-1 0 0,-1 0 0 0 0,0 0 0 0 0,0 0 0 0 0,0 0 1 0 0,0 1-1 0 0,1-1 0 0 0,-1 0 0 0 0,0 0 0 0 0,0 0 0 0 0,0 0 1 0 0,1 0-1 0 0,-1 0 0 0 0,0 0 0 0 0,0 1 0 0 0,1-1 1 0 0,-1 0-1 0 0,0 0 0 0 0,0 0 0 0 0,1 0 0 0 0,-1 0 1 0 0,0 0-1 0 0,0 0 0 0 0,1 0 0 0 0,-1 0 0 0 0,0 0 0 0 0,0-1 1 0 0,1 1-1 0 0,-1 0 0 0 0,0 0 0 0 0,0 0 0 0 0,0 0 1 0 0,1 0-1 0 0,-1 0 0 0 0,0 0 0 0 0,0-1 0 0 0,0 1 1 0 0,1 0-1 0 0,-1 0 0 0 0,0 0 0 0 0,0 0 0 0 0,0-1 0 0 0,0 1 1 0 0,1 0-1 0 0,-1 0 0 0 0,0-1-1 0 0,6-10 75 0 0,-6 10-71 0 0,6-13-5 0 0,0-1 0 0 0,-1-1 1 0 0,12-54 11 0 0,-16 67-9 0 0,12-72 192 0 0,-2-6-194 0 0,-6 45 48 0 0,-3 19-39 0 0,9-66 297 0 0,15-48-306 0 0,-17 92 0 0 0,-2 5 0 0 0,12-28 0 0 0,-4 17 0 0 0,-14 42 0 0 0,0-1 0 0 0,1 0 0 0 0,-1 0 0 0 0,1 0 0 0 0,-1 0 0 0 0,-1-1 0 0 0,1-1 0 0 0,0 1-5776 0 0,-1 5 3696 0 0</inkml:trace>
  <inkml:trace contextRef="#ctx0" brushRef="#br0" timeOffset="21">12892 892 21967 0 0,'0'0'498'0'0,"11"13"3090"0"0,24 31-1733 0 0,15 21-1600 0 0,-23-21-1069 0 0,-23-34-2665 0 0,-2-7-5247 0 0</inkml:trace>
  <inkml:trace contextRef="#ctx0" brushRef="#br0" timeOffset="22">13032 878 21743 0 0,'0'0'496'0'0,"-9"0"1392"0"0,8 1-1816 0 0,0-1 0 0 0,0 1-1 0 0,0-1 1 0 0,0 1 0 0 0,0 0 0 0 0,0-1-1 0 0,0 1 1 0 0,0 0 0 0 0,1 0-1 0 0,-1-1 1 0 0,0 1 0 0 0,0 0 0 0 0,1 0-1 0 0,-1 0 1 0 0,1 0 0 0 0,-1 0-1 0 0,1 0 1 0 0,-1 1-72 0 0,-1 3 699 0 0,0 0 0 0 0,1 1 0 0 0,-1 2-699 0 0,-1 4 533 0 0,-4 15-576 0 0,1 1 0 0 0,1 0 0 0 0,2 1 0 0 0,1 0 43 0 0,-2 9-2086 0 0,3-34 382 0 0,0-1-79 0 0</inkml:trace>
  <inkml:trace contextRef="#ctx0" brushRef="#br0" timeOffset="23">12885 1048 20791 0 0,'0'0'952'0'0,"0"0"-20"0"0,0 0-486 0 0,5-5 2435 0 0,6 0-2077 0 0,1 0-1 0 0,-1 1 1 0 0,1 0 0 0 0,11-2-804 0 0,1 0 526 0 0,48-14-2940 0 0,-61 17 1124 0 0</inkml:trace>
  <inkml:trace contextRef="#ctx0" brushRef="#br0" timeOffset="24">8426 324 6448 0 0,'0'0'498'0'0,"-3"10"3317"0"0,4-7-2704 0 0,-1 0 0 0 0,1 0 0 0 0,-1-1 0 0 0,1 1 0 0 0,0 0 0 0 0,0 1-1111 0 0,1-1 477 0 0,-1 1 0 0 0,0 0-1 0 0,0-1 1 0 0,0 1-477 0 0,1 23 1694 0 0,-2 0-1 0 0,0-1 0 0 0,-2 7-1693 0 0,0-4 581 0 0,1-1-1 0 0,3 21-580 0 0,1 5 758 0 0,-2-20-332 0 0,17 311 1526 0 0,-18-245-1443 0 0,0-11-267 0 0,-2-28-110 0 0,2 102 369 0 0,5-6-288 0 0,1 77 118 0 0,-6-142-285 0 0,0 99 113 0 0,-5 98 132 0 0,4 2-291 0 0,1-181 0 0 0,0 120 0 0 0,-5-9 135 0 0,6-154 59 0 0,-3 123-472 0 0,0-65 307 0 0,3-85-45 0 0,-1 190 25 0 0,1-178-602 0 0,2-58-2528 0 0,-1-1 1474 0 0</inkml:trace>
  <inkml:trace contextRef="#ctx0" brushRef="#br0" timeOffset="25">8438 347 11056 0 0,'0'0'505'0'0,"0"0"-9"0"0,0 0-211 0 0,0 0 285 0 0,0 0 155 0 0,0 0 38 0 0,0 0-30 0 0,9-6 1492 0 0,-6 6-2060 0 0,0-1-1 0 0,0 0 0 0 0,0 1 1 0 0,0 0-1 0 0,0 0 1 0 0,0 0-1 0 0,0 0 1 0 0,0 0-1 0 0,0 0 1 0 0,0 1-165 0 0,9 0 563 0 0,20 1 400 0 0,-12 0-472 0 0,1-1 0 0 0,12-2-491 0 0,172-8 2256 0 0,-82 10-1676 0 0,27 0-640 0 0,-39-7 76 0 0,18 0 442 0 0,3 5-458 0 0,-6 2 14 0 0,39-8 143 0 0,1 1 758 0 0,114-5-479 0 0,-273 11-408 0 0,131-3 100 0 0,-83 0-144 0 0,0 0 0 0 0,-23 3-44 0 0,-8 0-56 0 0,-12 2-2684 0 0,-10-2-5655 0 0</inkml:trace>
  <inkml:trace contextRef="#ctx0" brushRef="#br0" timeOffset="26">10553 299 4144 0 0,'0'0'319'0'0,"-4"9"3688"0"0,0-2-2738 0 0,0 0 0 0 0,1 1 0 0 0,1-1 0 0 0,-1 1 0 0 0,1 0 0 0 0,0-1 0 0 0,1 1 0 0 0,0 2-1269 0 0,-1 7 976 0 0,2 0 0 0 0,0 1 0 0 0,1 4-976 0 0,1 55 3201 0 0,-5 37-3201 0 0,3-114 0 0 0,-1 22 492 0 0,-2 159 1520 0 0,5-116-1228 0 0,-7 57-784 0 0,4-76 309 0 0,2 31-309 0 0,0-10 230 0 0,-1-20-161 0 0,-1 23-5 0 0,1 6-21 0 0,-1-28-22 0 0,5 139 163 0 0,0 0 24 0 0,1-5-107 0 0,-1 59 54 0 0,-4-94 37 0 0,8 23-192 0 0,-5-105 227 0 0,-4 14-227 0 0,1-2 64 0 0,2-30 99 0 0,3 9-163 0 0,-1-9 146 0 0,-2 9-146 0 0,-3 9 115 0 0,1 0-63 0 0,3 1-52 0 0,-3-56 25 0 0,0 77-17 0 0,-1-36 101 0 0,1-31-69 0 0,0 15 36 0 0,1-1 0 0 0,4 17-76 0 0,-1-8 196 0 0,-1 4-196 0 0,-2-34 7 0 0,4 37 127 0 0,-1-21-76 0 0,-4-15-67 0 0,1 0 1 0 0,-2-1-1 0 0,0 1 0 0 0,-2 10 9 0 0,-6 33-53 0 0,5-28 182 0 0,2-17-95 0 0,-1 9-34 0 0,0 6 95 0 0,2-11-9 0 0,-1 10-86 0 0,2-6 59 0 0,-3 9-59 0 0,0 2 69 0 0,1-13-69 0 0,1-9 0 0 0,1-1 0 0 0,-1 1 0 0 0,2 0 0 0 0,0 8 0 0 0,-1-14-501 0 0,1-1 701 0 0,-1 1 0 0 0,1-1 0 0 0,-1 1 0 0 0,1-1 0 0 0,0 1-200 0 0,3 2-2149 0 0,3-1-5935 0 0,-3-4-1285 0 0</inkml:trace>
  <inkml:trace contextRef="#ctx0" brushRef="#br0" timeOffset="27">8540 4082 7368 0 0,'-15'-1'922'0'0,"-7"-4"1383"0"0,2 0-918 0 0,19 4-1054 0 0,0 1-1 0 0,0 0 0 0 0,0 0 0 0 0,0 0 0 0 0,-1 0 1 0 0,1 0-1 0 0,0 0 0 0 0,0 0 0 0 0,0 1 1 0 0,0-1-1 0 0,-1 0-332 0 0,2 1 225 0 0,0-1-7 0 0,0 0 16 0 0,0 0 79 0 0,0 0 37 0 0,8 3 1360 0 0,4-3-681 0 0,0 0 0 0 0,0-1 0 0 0,7-1-1029 0 0,13-1 695 0 0,108-9 296 0 0,15 0-345 0 0,-80 10-313 0 0,99-2-17 0 0,5 0-189 0 0,-37 0 728 0 0,30 8-855 0 0,-113 0 92 0 0,132 10 30 0 0,15-3-43 0 0,-178-9-82 0 0,110 4 295 0 0,-86-4-205 0 0,27 1 32 0 0,-67-4-197 0 0,135 1-1019 0 0,-141 0 578 0 0</inkml:trace>
  <inkml:trace contextRef="#ctx0" brushRef="#br0" timeOffset="28">8229 2191 17791 0 0,'-7'-6'2082'0'0,"7"6"-1413"0"0,0 0 224 0 0,0 0 41 0 0,0 0-117 0 0,1 1-786 0 0,-1-1-1 0 0,0 1 1 0 0,0 0-1 0 0,0-1 1 0 0,0 1 0 0 0,1 0-1 0 0,-1 0 1 0 0,0-1-1 0 0,0 1 1 0 0,0 0-31 0 0,0 2 86 0 0,8 39 1043 0 0,-2 1 1 0 0,-1 2-1130 0 0,-5-42-60 0 0,0 4 397 0 0,-2-11 242 0 0,-3-21-174 0 0,0 0 0 0 0,1-10-405 0 0,3 24 0 0 0,0-1 0 0 0,0 1 0 0 0,1 0 0 0 0,1-1 0 0 0,0 1 0 0 0,0-1 0 0 0,0 10 8 0 0,-1-1-1 0 0,1 1 1 0 0,0-1 0 0 0,0 1-1 0 0,0-1 1 0 0,1 1 0 0 0,-1 0-1 0 0,1-1 1 0 0,-1 1 0 0 0,1 0-1 0 0,1-1-7 0 0,-3 2 2 0 0,1 1 1 0 0,-1-1-1 0 0,1 0 0 0 0,0 1 1 0 0,-1 0-1 0 0,1-1 0 0 0,0 1 0 0 0,0-1 1 0 0,-1 1-1 0 0,1 0 0 0 0,0-1 0 0 0,0 1 1 0 0,-1 0-1 0 0,1 0 0 0 0,0 0 0 0 0,0 0 1 0 0,0-1-1 0 0,0 1 0 0 0,-1 0 1 0 0,1 0-1 0 0,0 1 0 0 0,0-1 0 0 0,0 0 1 0 0,0 0-1 0 0,-1 0 0 0 0,1 0 0 0 0,0 1 1 0 0,0-1-1 0 0,-1 0 0 0 0,1 1 1 0 0,0-1-1 0 0,0 1 0 0 0,-1-1 0 0 0,1 1 1 0 0,0-1-1 0 0,-1 1 0 0 0,1 0-2 0 0,2 1 0 0 0,-1 1 0 0 0,0 0 0 0 0,1 0 0 0 0,-1 0 0 0 0,0 0 0 0 0,-1 0 0 0 0,1 1 0 0 0,-1-1 0 0 0,1 0 0 0 0,-1 1 0 0 0,0-1 0 0 0,0 2 0 0 0,1 3 0 0 0,-1 0 0 0 0,1 1 0 0 0,-2-1 0 0 0,1 7 0 0 0,2 47 219 0 0,-3-61-195 0 0,0-1-103 0 0,0-8-93 0 0,-1-12 177 0 0,2-1 1 0 0,1 0-1 0 0,0 1 0 0 0,5-19-5 0 0,-5 33 105 0 0,0 0-1 0 0,0 0 0 0 0,1 0 0 0 0,0 0-104 0 0,-2 4-2 0 0,0 1 1 0 0,0-1 0 0 0,0 0-1 0 0,0 0 1 0 0,0 1 0 0 0,0-1-1 0 0,1 1 1 0 0,-1 0 0 0 0,1-1-1 0 0,-1 1 1 0 0,1 0 0 0 0,-1 0-1 0 0,1 0 1 0 0,0 0-1 0 0,0-1 2 0 0,-2 2 59 0 0,1 0-1 0 0,-1 0 0 0 0,1 0 0 0 0,-1 0 1 0 0,0 0-1 0 0,1 0 0 0 0,-1 0 1 0 0,1 0-1 0 0,-1 0 0 0 0,1 0 0 0 0,-1 0 1 0 0,0 0-1 0 0,1 0 0 0 0,-1 0 0 0 0,1 0 1 0 0,-1 0-1 0 0,0 0 0 0 0,1 0 0 0 0,-1 1 1 0 0,0-1-1 0 0,1 0 0 0 0,-1 0 0 0 0,0 0 1 0 0,1 1-59 0 0,0-1 25 0 0,-1 1 1 0 0,1 0-1 0 0,0 0 1 0 0,-1-1-1 0 0,1 1 1 0 0,-1 0-1 0 0,1 0 1 0 0,-1 0 0 0 0,0 0-1 0 0,1 0-25 0 0,1 4-68 0 0,-1 0 0 0 0,0 0-1 0 0,0-1 1 0 0,-1 2 68 0 0,1-4 101 0 0,2 35-6 0 0,-1 31-95 0 0,-1-22 22 0 0,-1-31-1896 0 0,0 0-4466 0 0,1-2-2893 0 0</inkml:trace>
  <inkml:trace contextRef="#ctx0" brushRef="#br0" timeOffset="29">9372 168 11520 0 0,'0'0'886'0'0,"0"1"-351"0"0,-2 3 549 0 0,0 0 66 0 0,1 1 1 0 0,0 0 0 0 0,-1 0-1 0 0,2-1 1 0 0,-1 1-1 0 0,0 1-1150 0 0,1 31 870 0 0,0-25-405 0 0,0-5-376 0 0,1-1-1 0 0,0 1 0 0 0,0 0 0 0 0,0 0 0 0 0,1-1 0 0 0,0 1 1 0 0,2 3-89 0 0,-4-9 238 0 0,0-1 28 0 0,0 0-213 0 0,0-1 1 0 0,1 1-1 0 0,-1 0 1 0 0,0 0-1 0 0,0 0 1 0 0,0-1-1 0 0,0 1 1 0 0,1 0-1 0 0,-1 0 1 0 0,0 0-1 0 0,0-1 1 0 0,0 1-1 0 0,0 0 1 0 0,0 0-1 0 0,0 0 1 0 0,0-1-1 0 0,0 1 1 0 0,0 0-1 0 0,0 0 1 0 0,0-1-1 0 0,0 1 1 0 0,0 0-1 0 0,0 0 1 0 0,0-1-1 0 0,0 1 1 0 0,0 0-54 0 0,0-7 589 0 0,-2-13 18 0 0,0 6-464 0 0,0 0 0 0 0,2 1 0 0 0,0-6-143 0 0,0 14 15 0 0,0 1 0 0 0,1-1 0 0 0,0 1 0 0 0,0-1 1 0 0,0 1-1 0 0,1-1 0 0 0,0 1 0 0 0,-1 0 1 0 0,1 0-1 0 0,1 0 0 0 0,-1 0 0 0 0,1-1-15 0 0,-2 4 35 0 0,0 0-1 0 0,0 0 1 0 0,0 0 0 0 0,-1 0-1 0 0,1 0 1 0 0,1 0-1 0 0,-1 0 1 0 0,0 0 0 0 0,0 1-1 0 0,0-1 1 0 0,0 0 0 0 0,1 1-1 0 0,-1-1 1 0 0,0 1-1 0 0,1-1 1 0 0,-1 1 0 0 0,0 0-1 0 0,1-1 1 0 0,-1 1-1 0 0,0 0 1 0 0,1 0 0 0 0,-1 0-1 0 0,1 0 1 0 0,-1 0-1 0 0,0 0 1 0 0,1 0 0 0 0,-1 1-1 0 0,0-1 1 0 0,1 0-1 0 0,-1 1 1 0 0,0-1 0 0 0,1 1-35 0 0,0 0 48 0 0,0 0 1 0 0,0 1-1 0 0,1-1 1 0 0,-1 0-1 0 0,0 1 1 0 0,0 0-1 0 0,0-1 1 0 0,-1 1-1 0 0,1 0 1 0 0,0 0-1 0 0,-1 0 1 0 0,1 0-1 0 0,-1 0 1 0 0,1 0-1 0 0,-1 1 1 0 0,0-1-1 0 0,0 0-48 0 0,3 11 80 0 0,-1 0 0 0 0,-1 0 0 0 0,0 0 0 0 0,-1 0 0 0 0,0 0 0 0 0,-1 7-80 0 0,2 17 47 0 0,-1-30-927 0 0,1 0-331 0 0</inkml:trace>
  <inkml:trace contextRef="#ctx0" brushRef="#br0" timeOffset="30">9305 3184 13824 0 0,'0'0'1061'0'0,"-3"-1"-772"0"0,3 0 6915 0 0,49-5-4773 0 0,0 1 0 0 0,0 3 0 0 0,23 2-2431 0 0,42 5-34 0 0,-16 0-37 0 0,-82-5-895 0 0,0-1 0 0 0,14-2 966 0 0,9-4-9423 0 0,-38 7 7250 0 0,-1 0-9 0 0</inkml:trace>
  <inkml:trace contextRef="#ctx0" brushRef="#br0" timeOffset="31">9351 3174 23039 0 0,'-10'0'2507'0'0,"9"0"-2492"0"0,1 0-15 0 0,0 0 1 0 0,-1 0-1 0 0,1 0 0 0 0,0 0 1 0 0,0 0-1 0 0,0 0 0 0 0,-1 0 0 0 0,1 0 1 0 0,0 0-1 0 0,0 0 0 0 0,-1 0 1 0 0,1 0-1 0 0,0 0 0 0 0,0 0 0 0 0,0 0 1 0 0,-1 0-1 0 0,1 0 0 0 0,0 0 1 0 0,0 1-1 0 0,0-1 0 0 0,-1 0 0 0 0,1 0 15 0 0,0 0-1 0 0,0 1 1 0 0,0-1-1 0 0,0 0 0 0 0,0 1 1 0 0,1-1-1 0 0,-1 0 1 0 0,0 0-1 0 0,0 0 1 0 0,0 1-1 0 0,0-1 1 0 0,0 0-1 0 0,0 0 1 0 0,0 1-1 0 0,1-1 0 0 0,-1 0 1 0 0,0 0-1 0 0,0 0 1 0 0,0 1-1 0 0,1-1 1 0 0,-1 0-1 0 0,0 0 1 0 0,0 0-1 0 0,0 0 0 0 0,1 0 1 0 0,-1 1-1 0 0,0-1-14 0 0,0 0 53 0 0,7 4 365 0 0,0 0 1 0 0,-1-1-1 0 0,1 0 0 0 0,1 0 1 0 0,0 0-419 0 0,16 7 514 0 0,17 10 86 0 0,-1 2-1 0 0,34 24-599 0 0,-67-41 14 0 0,-1 1-1 0 0,0 0 1 0 0,0 0-1 0 0,0 0 1 0 0,0 1-1 0 0,-1 0 1 0 0,0 0-1 0 0,-1 0 1 0 0,1 0-1 0 0,-2 1 1 0 0,1 0 0 0 0,-1 0-1 0 0,2 4-13 0 0,-5-10 8 0 0,1 1 0 0 0,-1-1 0 0 0,1 0 0 0 0,-1 1 0 0 0,0-1 0 0 0,0 0 0 0 0,0 1-1 0 0,0-1 1 0 0,-1 0 0 0 0,1 1 0 0 0,-1-1 0 0 0,1 0 0 0 0,-1 0 0 0 0,0 1 0 0 0,0-1 0 0 0,1 0 0 0 0,-2 0 0 0 0,1 0 0 0 0,0 0 0 0 0,0 0 0 0 0,-1 0-8 0 0,-4 5 61 0 0,0 0 1 0 0,-1-1 0 0 0,0 1 0 0 0,-6 4-62 0 0,-1 0 35 0 0,-72 55 367 0 0,50-40-39 0 0,1 2 0 0 0,-8 11-363 0 0,33-30 133 0 0,5-5-67 0 0,2-1-1 0 0,-1 1 1 0 0,0 0-1 0 0,1 0 0 0 0,-1 0 1 0 0,1 1-1 0 0,0 0-65 0 0,3-4 0 0 0,0-1 1 0 0,-1 0-1 0 0,1 0 1 0 0,0 1-1 0 0,0-1 0 0 0,0 0 1 0 0,0 0-1 0 0,0 1 0 0 0,0-1 1 0 0,0 0-1 0 0,0 0 0 0 0,0 1 1 0 0,0-1-1 0 0,0 0 1 0 0,0 0-1 0 0,0 1 0 0 0,0-1 1 0 0,0 0-1 0 0,0 0 0 0 0,0 1 1 0 0,1-1-1 0 0,-1 0 1 0 0,0 0-1 0 0,0 0 0 0 0,0 1 1 0 0,0-1-1 0 0,0 0 0 0 0,7 5 22 0 0,9-1 10 0 0,27 1 48 0 0,0-2 1 0 0,25-3-81 0 0,-28 1 28 0 0,75 2-17 0 0,4 5-11 0 0,-69-3 144 0 0,18-3-144 0 0,-53-3 189 0 0,-13 0-178 0 0,-2 1-11 0 0,0 0 0 0 0,0 0 0 0 0,0 0 0 0 0,0-1 0 0 0,0 1 0 0 0,0 0 0 0 0,0 0 0 0 0,0-1 0 0 0,0 1 0 0 0,0 0 0 0 0,0 0 0 0 0,0 0 0 0 0,0-1 0 0 0,0 1 0 0 0,0 0 0 0 0,0 0 0 0 0,0-1 0 0 0,0 1 0 0 0,0 0 0 0 0,0 0 0 0 0,0 0 0 0 0,-1-1 0 0 0,1 1 0 0 0,0 0 0 0 0,0 0 0 0 0,0 0 0 0 0,0 0 0 0 0,0-1 0 0 0,-1 1 0 0 0,1 0 0 0 0,-4-8-151 0 0,1 0 0 0 0,0 0 1 0 0,0 0-1 0 0,-1-6 151 0 0,-2-9-548 0 0,-2-6-1307 0 0,2 3-1363 0 0,3 15 818 0 0</inkml:trace>
  <inkml:trace contextRef="#ctx0" brushRef="#br0" timeOffset="32">9830 3158 22895 0 0,'0'0'79'0'0,"0"0"1"0"0,1 0-1 0 0,-1 0 0 0 0,0 0 0 0 0,0 0 0 0 0,1 0 0 0 0,-1 0 0 0 0,0 0 1 0 0,0 0-1 0 0,1 0 0 0 0,-1 0 0 0 0,0 0 0 0 0,0 0 0 0 0,1 0 0 0 0,-1 0 0 0 0,0 1 1 0 0,0-1-1 0 0,0 0 0 0 0,1 0 0 0 0,-1 0 0 0 0,0 0 0 0 0,0 0 0 0 0,0 1 1 0 0,0-1-1 0 0,1 0 0 0 0,-1 0 0 0 0,0 0 0 0 0,0 0 0 0 0,0 1 0 0 0,0-1 0 0 0,0 0 1 0 0,0 0-1 0 0,1 1-79 0 0,3 10-86 0 0,0-1 232 0 0,-3-8-84 0 0,-1 0 1 0 0,1-1-1 0 0,0 1 0 0 0,-1-1 0 0 0,0 1 0 0 0,1 0 0 0 0,-1 0-62 0 0,3 10 236 0 0,-3-12-236 0 0,1 2-52 0 0,1 1 0 0 0,-1 0 0 0 0,0-1 1 0 0,-1 1-1 0 0,1 0 0 0 0,0 0 0 0 0,-1 0 0 0 0,0 0 52 0 0,1 0 75 0 0,0 1 0 0 0,-1-1 0 0 0,1 0 0 0 0,1 2-75 0 0,1 7-1677 0 0,-3-5-4216 0 0,0-2-2084 0 0</inkml:trace>
  <inkml:trace contextRef="#ctx0" brushRef="#br1" timeOffset="33">8663 529 14336 0 0,'0'0'661'0'0,"0"0"-17"0"0,0 0-260 0 0,0 0 441 0 0,0 0 242 0 0,0 0 49 0 0,0 0-20 0 0,0 0-128 0 0,0 0-59 0 0,0 0-12 0 0,0 0-81 0 0,-2 7 280 0 0,0 2-298 0 0,1 0-1 0 0,1 0 1 0 0,-1 0-1 0 0,1 6-797 0 0,0 15 601 0 0,-1-26-574 0 0,1 2 121 0 0,0-1 0 0 0,-1 1 1 0 0,0-1-1 0 0,0 1 1 0 0,-1-1-1 0 0,0 1-148 0 0,2-5 18 0 0,0 0-1 0 0,-1 0 1 0 0,1 0 0 0 0,-1-1-1 0 0,1 1 1 0 0,0 0 0 0 0,-1 0-1 0 0,0-1 1 0 0,1 1 0 0 0,-1 0-1 0 0,1-1 1 0 0,-1 1 0 0 0,0-1-1 0 0,1 1 1 0 0,-1-1-1 0 0,0 1 1 0 0,0-1 0 0 0,1 1-1 0 0,-1-1 1 0 0,0 0 0 0 0,0 1-1 0 0,0-1 1 0 0,0 0 0 0 0,1 0-1 0 0,-1 1 1 0 0,0-1 0 0 0,0 0-1 0 0,0 0 1 0 0,0 0 0 0 0,0 0-1 0 0,0 0 1 0 0,0 0 0 0 0,1-1-1 0 0,-1 1 1 0 0,0 0 0 0 0,0 0-1 0 0,0-1 1 0 0,0 1 0 0 0,1 0-1 0 0,-1-1 1 0 0,0 1-18 0 0,0-1-1 0 0,0 0 0 0 0,0 1 1 0 0,0-1-1 0 0,0 0 0 0 0,0 1 0 0 0,0-1 1 0 0,0 0-1 0 0,0 0 0 0 0,0 0 0 0 0,1 0 0 0 0,-1 0 1 0 0,0 0-1 0 0,0 0 1 0 0,-6-17-14 0 0,0 3 19 0 0,-1-1 6 0 0,-5-13-11 0 0,10 20 108 0 0,3 9-102 0 0,0-1 0 0 0,0 1 1 0 0,0-1-1 0 0,0 1 1 0 0,0-1-1 0 0,0 1 0 0 0,0 0 1 0 0,0-1-1 0 0,0 1 0 0 0,0-1 1 0 0,1 1-1 0 0,-1-1 1 0 0,0 1-1 0 0,0-1 0 0 0,0 1 1 0 0,0-1-1 0 0,1 1 0 0 0,-1 0 1 0 0,0-1-1 0 0,0 1 0 0 0,1-1-6 0 0,1 0 60 0 0,1 0-1 0 0,-1-1 1 0 0,0 1-1 0 0,1 0 1 0 0,-1 1-1 0 0,1-1 1 0 0,1 0-60 0 0,1 0 81 0 0,21-7 180 0 0,-2 2 438 0 0,15-7-699 0 0,-27 8-17 0 0,1 0 0 0 0,-1 1 1 0 0,1 1-1 0 0,1 0 17 0 0,13-5-5314 0 0,-23 7 3052 0 0</inkml:trace>
  <inkml:trace contextRef="#ctx0" brushRef="#br1" timeOffset="34">8742 612 3680 0 0,'0'0'167'0'0,"0"0"566"0"0,0 0 2275 0 0,0 3 9516 0 0,2 3-8327 0 0,-1-3-3914 0 0,0-1 0 0 0,0 1 0 0 0,0 0 0 0 0,-1-1 0 0 0,1 1 0 0 0,-1 0 0 0 0,0-1 0 0 0,0 1 0 0 0,0 3-283 0 0,0 4 1624 0 0,-1 1 0 0 0,-1-1-1624 0 0,0 7 711 0 0,1-11-788 0 0,0 10-616 0 0,1-15 617 0 0,0 0-1 0 0,0 0 1 0 0,0-1-1 0 0,0 1 0 0 0,0 0 1 0 0,0 0-1 0 0,1-1 1 0 0,-1 1-1 0 0,0 0 0 0 0,0 0 1 0 0,1-1-1 0 0,-1 1 1 0 0,1 0-1 0 0,-1-1 0 0 0,1 1 1 0 0,-1-1-1 0 0,1 2 77 0 0,2 0-2024 0 0</inkml:trace>
  <inkml:trace contextRef="#ctx0" brushRef="#br2" timeOffset="35">9011 919 11024 0 0,'0'0'505'0'0,"0"0"-9"0"0,0 0-148 0 0,0 0 548 0 0,0 0 273 0 0,0 0 58 0 0,0 0-39 0 0,2 6 1542 0 0,-1 0-2221 0 0,0 0 0 0 0,0 0 0 0 0,-1 0 0 0 0,0 0 0 0 0,0 1 0 0 0,0-1 0 0 0,-1 3-509 0 0,-1 16 853 0 0,2-18-685 0 0,0 2 9 0 0,0 0-1 0 0,-1 3-176 0 0,1-9 49 0 0,-1-1-1 0 0,1 0 0 0 0,-1 1 0 0 0,0-1 0 0 0,1 0 0 0 0,-1 0 0 0 0,0 1 0 0 0,0-1 1 0 0,0 0-1 0 0,-1 0 0 0 0,1 0-48 0 0,0-1 24 0 0,1-1 0 0 0,0 0 1 0 0,-1 0-1 0 0,1 0 0 0 0,-1 1 1 0 0,1-1-1 0 0,0 0 0 0 0,-1 0 1 0 0,1 0-1 0 0,-1 0 0 0 0,1 0 0 0 0,0 0 1 0 0,-1 1-1 0 0,1-1 0 0 0,-1 0 1 0 0,1 0-1 0 0,0 0 0 0 0,-1-1 1 0 0,1 1-1 0 0,-1 0 0 0 0,1 0 0 0 0,0 0 1 0 0,-1 0-1 0 0,1 0 0 0 0,-1 0 1 0 0,1 0-1 0 0,0-1 0 0 0,-1 1 0 0 0,1 0 1 0 0,0 0-1 0 0,-1-1 0 0 0,1 1-24 0 0,-2-1 82 0 0,0-1 1 0 0,0 1-1 0 0,0-1 0 0 0,1 1 0 0 0,-2-2-82 0 0,-2-2-1 0 0,0 0 1 0 0,1-1-1 0 0,0 1 0 0 0,0-1 1 0 0,0 0-1 0 0,1-1 0 0 0,0 1 1 0 0,0 0-1 0 0,0-1 0 0 0,1 0 1 0 0,-2-4 22 0 0,-1-6 69 0 0,5 16-83 0 0,0 0-1 0 0,0-1 1 0 0,0 1 0 0 0,0 0-1 0 0,0 0 1 0 0,0 0 0 0 0,0 0-1 0 0,0 0 1 0 0,0 0 0 0 0,1 0-1 0 0,-1 0 1 0 0,0-1 0 0 0,1 1-1 0 0,-1 0-7 0 0,3-5 338 0 0,-3 6-286 0 0,0-1 1 0 0,0 1-1 0 0,0-1 1 0 0,1 1-1 0 0,-1-1 0 0 0,0 1 1 0 0,0-1-1 0 0,1 1 1 0 0,-1-1-1 0 0,0 1 1 0 0,1-1-1 0 0,-1 1 0 0 0,0 0 1 0 0,1-1-1 0 0,-1 1 1 0 0,1 0-1 0 0,-1-1 1 0 0,0 1-1 0 0,1 0 0 0 0,-1 0 1 0 0,1-1-1 0 0,-1 1 1 0 0,1 0-1 0 0,0 0-52 0 0,7-3 250 0 0,1 1 1 0 0,0 1-1 0 0,1-1 0 0 0,-1 1 1 0 0,5 1-251 0 0,12-2 636 0 0,41-8-396 0 0,-48 5-2652 0 0,-1-2-3411 0 0,-13 6 3792 0 0,-5 0-6550 0 0</inkml:trace>
  <inkml:trace contextRef="#ctx0" brushRef="#br2" timeOffset="36">9101 1042 17247 0 0,'0'0'794'0'0,"0"0"-22"0"0,0 0-331 0 0,0 0 444 0 0,0 0 253 0 0,0 0 50 0 0,6-9 3010 0 0,-4 8-3968 0 0,0 0 0 0 0,1 0 0 0 0,-1 0 0 0 0,0 0 0 0 0,1 0 0 0 0,-1 1 0 0 0,1-1 0 0 0,-1 1-230 0 0,-1 0 49 0 0,0-1 0 0 0,0 1 0 0 0,1 0 0 0 0,-1 0 0 0 0,0 0 0 0 0,0 0-1 0 0,0 0 1 0 0,0 0 0 0 0,0 1 0 0 0,0-1 0 0 0,0 0 0 0 0,0 0 0 0 0,0 1 0 0 0,0-1 0 0 0,0 1 0 0 0,0-1 0 0 0,0 1 0 0 0,0-1-1 0 0,0 1-48 0 0,0 0 44 0 0,-1 0-1 0 0,1-1 0 0 0,-1 1 1 0 0,1 0-1 0 0,-1 0 0 0 0,0 0 1 0 0,1-1-1 0 0,-1 1 0 0 0,0 0 0 0 0,0 0 1 0 0,0 0-1 0 0,0 0 0 0 0,0-1 1 0 0,1 1-1 0 0,-1 0 0 0 0,-1 0 1 0 0,1 0-1 0 0,0 0 0 0 0,0-1 1 0 0,0 2-44 0 0,-6 17 280 0 0,5-17-188 0 0,0 3 7 0 0,-11 24 57 0 0,11-26-127 0 0,-1 0 0 0 0,1 0 0 0 0,-1 0 0 0 0,0 0 0 0 0,0-1 0 0 0,0 1 0 0 0,0-1 0 0 0,-1 1-29 0 0,3-3 7 0 0,0 0 0 0 0,-1 0 1 0 0,1 0-1 0 0,0 1 1 0 0,0-1-1 0 0,0 0 0 0 0,0 0 1 0 0,-1 0-1 0 0,1 0 0 0 0,0 0 1 0 0,0 1-1 0 0,0-1 1 0 0,0 0-1 0 0,0 0 0 0 0,0 0 1 0 0,0 1-1 0 0,-1-1 0 0 0,1 0 1 0 0,0 0-1 0 0,0 0 1 0 0,0 1-1 0 0,0-1 0 0 0,0 0 1 0 0,0 0-1 0 0,0 0 0 0 0,0 1 1 0 0,0-1-1 0 0,0 0 1 0 0,0 0-1 0 0,0 0 0 0 0,0 1 1 0 0,0-1-1 0 0,0 0 0 0 0,0 0 1 0 0,1 0-1 0 0,-1 1 1 0 0,0-1-8 0 0,0 0 45 0 0,1 1 1 0 0,-1-1 0 0 0,1 0 0 0 0,-1 1 0 0 0,1-1 0 0 0,-1 0 0 0 0,1 1 0 0 0,0-1 0 0 0,-1 0 0 0 0,1 0-1 0 0,-1 0 1 0 0,2 1-46 0 0,17 1 786 0 0,-9-3-786 0 0,-1 0 0 0 0,1 0 0 0 0,6-3 0 0 0,8 0 0 0 0,-20 3-1594 0 0,1 1 0 0 0,0 0 1 0 0,4 1 1593 0 0,2-1-5355 0 0,-8 0-4380 0 0</inkml:trace>
  <inkml:trace contextRef="#ctx0" brushRef="#br3" timeOffset="37">10277 1874 5528 0 0,'0'0'422'0'0,"0"-1"-1169"0"0,-2-2 17551 0 0,1 23-14562 0 0,0 7-1417 0 0,1-15-256 0 0,0-1-1 0 0,-2 7-568 0 0,1 11 402 0 0,1-25-346 0 0,-1 0 1 0 0,0-1-1 0 0,0 1 1 0 0,-1 0-1 0 0,0 3-56 0 0,1-6 31 0 0,0 0 0 0 0,1 0 0 0 0,-1 1 1 0 0,0-1-1 0 0,1 0 0 0 0,-1 0 0 0 0,0 0 0 0 0,0 0 0 0 0,0 0 0 0 0,0 0 0 0 0,0 0 1 0 0,0-1-1 0 0,0 1 0 0 0,-1 0 0 0 0,1 0 0 0 0,0-1 0 0 0,0 1 0 0 0,-1-1-31 0 0,1 0 24 0 0,0 0-1 0 0,0 0 1 0 0,1 0 0 0 0,-1 0-1 0 0,0 0 1 0 0,0 0 0 0 0,0-1-1 0 0,0 1 1 0 0,1 0 0 0 0,-1-1-1 0 0,0 1 1 0 0,0 0 0 0 0,1-1-1 0 0,-1 1 1 0 0,0-1 0 0 0,1 1-1 0 0,-1-1 1 0 0,0 0 0 0 0,1 1-1 0 0,-1-1 1 0 0,0 0-24 0 0,-2-2 72 0 0,1 0 1 0 0,-1-1 0 0 0,-1-2-73 0 0,0 0 9 0 0,0-1 0 0 0,1 1 0 0 0,0-1 0 0 0,0 1 0 0 0,1-1 0 0 0,0 0-1 0 0,0 0 1 0 0,0 0 0 0 0,1 0 0 0 0,0 0 0 0 0,1-1 0 0 0,0 1 0 0 0,0 0 0 0 0,1-7-9 0 0,-1 13 18 0 0,0 0 0 0 0,0 0 0 0 0,1 0-1 0 0,-1 1 1 0 0,0-1 0 0 0,1 0 0 0 0,-1 0 0 0 0,0 1-1 0 0,1-1 1 0 0,-1 0 0 0 0,1 1 0 0 0,-1-1 0 0 0,1 0 0 0 0,-1 1-1 0 0,1-1 1 0 0,0 1 0 0 0,-1-1 0 0 0,1 1 0 0 0,0-1-1 0 0,-1 1 1 0 0,1-1 0 0 0,0 1 0 0 0,0 0 0 0 0,0-1-18 0 0,3 0 84 0 0,0 0 0 0 0,0 0 0 0 0,0 0 0 0 0,2 0-84 0 0,3-1 189 0 0,4-1-124 0 0,28-5 1133 0 0,31-4-1198 0 0,-67 12-747 0 0,1-1-1 0 0,-1 1 1 0 0,0-1-1 0 0,1-1 1 0 0,-1 1 0 0 0,0-1-1 0 0,2-1 748 0 0,-3 2-9271 0 0</inkml:trace>
  <inkml:trace contextRef="#ctx0" brushRef="#br3" timeOffset="38">10362 1961 15232 0 0,'0'0'696'0'0,"0"0"-14"0"0,0 0-281 0 0,-1 7 3769 0 0,0-4-3514 0 0,0 0 0 0 0,1 0 1 0 0,0 0-1 0 0,0 0 0 0 0,0 0 1 0 0,0 0-1 0 0,0 0 0 0 0,0 0 1 0 0,2 3-657 0 0,-2-4 318 0 0,1 6 410 0 0,0-5-661 0 0,0-1 1 0 0,-1 0-1 0 0,0 1 0 0 0,1-1 1 0 0,-1 0-1 0 0,0 1 0 0 0,0-1 1 0 0,0 0-1 0 0,-1 1 0 0 0,1 0-67 0 0,-2-9 868 0 0,2-3-776 0 0,0 4-45 0 0,1 1 0 0 0,0-1 0 0 0,0 1 0 0 0,0 0 0 0 0,1-1-1 0 0,0 1 1 0 0,0-1-47 0 0,-1 3 53 0 0,1 0 0 0 0,-1 0 0 0 0,0 0-1 0 0,1 0 1 0 0,-1 1 0 0 0,1-1 0 0 0,-1 1 0 0 0,1-1-1 0 0,0 1 1 0 0,0-1 0 0 0,0 1 0 0 0,-1 0-1 0 0,1 0 1 0 0,0 0 0 0 0,2 0-53 0 0,-1-1 97 0 0,1 1 0 0 0,-1 1 0 0 0,1-1 0 0 0,3 0-97 0 0,-6 1 35 0 0,1 0-1 0 0,-1 0 0 0 0,1 0 1 0 0,-1 0-1 0 0,0 0 0 0 0,1 0 1 0 0,-1 0-1 0 0,1 1 0 0 0,-1-1 0 0 0,1 0 1 0 0,-1 1-1 0 0,2 0-34 0 0,-3 0 8 0 0,1-1 0 0 0,-1 1 0 0 0,1-1 1 0 0,-1 1-1 0 0,1 0 0 0 0,-1-1 0 0 0,1 1 0 0 0,-1-1 0 0 0,1 1 0 0 0,-1 0 0 0 0,0 0 0 0 0,0-1 1 0 0,1 1-1 0 0,-1 0 0 0 0,0 0 0 0 0,0-1 0 0 0,0 1-8 0 0,1 13 43 0 0,-1-6-37 0 0,-1 0 0 0 0,0 0 0 0 0,-1 2-6 0 0,-2 13-74 0 0,3-13-1400 0 0,1-7 567 0 0</inkml:trace>
  <inkml:trace contextRef="#ctx0" brushRef="#br4" timeOffset="39">9375 1312 5528 0 0,'0'0'249'0'0,"0"0"-1"0"0,0 0 168 0 0,0 0 1277 0 0,0 0 578 0 0,0 0 117 0 0,0 0-209 0 0,0 0-957 0 0,0 0-419 0 0,0 0-89 0 0,0 0-76 0 0,0 0-281 0 0,9 5 286 0 0,-6-3-1867 0 0,0-1 0 0 0,-1 0 0 0 0,1 0 0 0 0,2 1 1224 0 0,1-1-1709 0 0</inkml:trace>
  <inkml:trace contextRef="#ctx0" brushRef="#br4" timeOffset="40">9520 1401 3680 0 0,'0'0'167'0'0,"1"0"-7"0"0,6 4 10658 0 0,-2 2-7158 0 0,0 1-3411 0 0,-2-5-400 0 0,1 1-5058 0 0,-3-1-541 0 0</inkml:trace>
  <inkml:trace contextRef="#ctx0" brushRef="#br4" timeOffset="41">9649 1490 10136 0 0,'0'0'464'0'0,"0"0"-10"0"0,0 0-294 0 0,1 1 364 0 0,1 0-1 0 0,-1 0 1 0 0,0 0-1 0 0,1 1 0 0 0,-1-1 1 0 0,0 0-1 0 0,0 1 1 0 0,0-1-1 0 0,0 1-523 0 0,0 0-320 0 0,0 0 1 0 0,0 0-1 0 0,1-1 0 0 0,-1 1 0 0 0,2 1 320 0 0,-1-2-1254 0 0</inkml:trace>
  <inkml:trace contextRef="#ctx0" brushRef="#br4" timeOffset="42">9771 1582 11600 0 0,'-1'1'1242'0'0,"2"1"-987"0"0,1 0 0 0 0,0 1-1 0 0,-1-1 1 0 0,1-1-1 0 0,0 1 1 0 0,0 0 0 0 0,1 0-255 0 0,7 7-3331 0 0,-10-8 2149 0 0</inkml:trace>
  <inkml:trace contextRef="#ctx0" brushRef="#br4" timeOffset="43">9881 1670 6912 0 0,'0'0'314'0'0,"0"0"-6"0"0,1 2-186 0 0,-1-1 110 0 0,1 0 1 0 0,-1 0-1 0 0,1 0 1 0 0,-1 0 0 0 0,1-1-1 0 0,0 1 1 0 0,-1 0-1 0 0,1-1 1 0 0,0 1-1 0 0,-1 0 1 0 0,1-1-1 0 0,0 1 1 0 0,0-1-1 0 0,0 1 1 0 0,-1-1 0 0 0,1 1-1 0 0,0-1 1 0 0,0 0-1 0 0,1 1-232 0 0,6 3-314 0 0,0-1-1018 0 0,-6-3 664 0 0</inkml:trace>
  <inkml:trace contextRef="#ctx0" brushRef="#br4" timeOffset="44">9984 1727 5064 0 0,'0'0'389'0'0,"5"7"4496"0"0,-4-5-3991 0 0,0 0 1 0 0,0-1-1 0 0,-1 1 0 0 0,1 0 0 0 0,0 2-894 0 0,0-2-133 0 0,-1-1 0 0 0,0 1 0 0 0,1-1 0 0 0,0 1 1 0 0,-1 0-1 0 0,1-1 0 0 0,0 1 0 0 0,0-1 0 0 0,0 1 133 0 0,1 0-4917 0 0</inkml:trace>
  <inkml:trace contextRef="#ctx0" brushRef="#br4" timeOffset="45">9939 704 1840 0 0,'-2'-1'1686'0'0,"0"0"0"0"0,0 0 1 0 0,0 0-1 0 0,0 0 0 0 0,0 0 0 0 0,-2-1-1686 0 0,3 1 385 0 0,0 0 0 0 0,0 0 0 0 0,0 0 0 0 0,-1 1-1 0 0,1-1 1 0 0,0 1 0 0 0,-1-1 0 0 0,1 0 0 0 0,0 1-1 0 0,-1 0 1 0 0,1-1 0 0 0,-1 1 0 0 0,1 0 0 0 0,-1 0-1 0 0,1 0 1 0 0,-1 0 0 0 0,1 0 0 0 0,0 0 0 0 0,-1 0-385 0 0,-3 1 264 0 0,1 1 1 0 0,-1-1-1 0 0,1 1 1 0 0,-1 0-1 0 0,1 0 1 0 0,0 1 0 0 0,0-1-1 0 0,0 1 1 0 0,0 0-265 0 0,-8 7 483 0 0,0 1 0 0 0,0 0-483 0 0,9-7 111 0 0,-1 0-8 0 0,0 0-1 0 0,0 1 1 0 0,0 0-1 0 0,1 0 1 0 0,0 0-1 0 0,0 0 1 0 0,0 0-1 0 0,1 1 1 0 0,-1-1-1 0 0,1 1 1 0 0,1 0-1 0 0,-1 0 1 0 0,1 0-1 0 0,0-1 1 0 0,0 1-1 0 0,1 4-102 0 0,0-3 25 0 0,0 0 0 0 0,1 0 0 0 0,-1 0-1 0 0,2 0 1 0 0,-1 0 0 0 0,1-1 0 0 0,0 1-1 0 0,0 0 1 0 0,1-1 0 0 0,0 1 0 0 0,0-1-1 0 0,0 0 1 0 0,1 0 0 0 0,1 0-25 0 0,0 1 20 0 0,0 0 1 0 0,1-1 0 0 0,-1 0-1 0 0,2 0 1 0 0,5 4-21 0 0,-7-6 24 0 0,0-1-1 0 0,0 0 1 0 0,1 0 0 0 0,-1 0 0 0 0,1-1 0 0 0,0 0-1 0 0,0 0 1 0 0,2 1-24 0 0,0-2 76 0 0,0 0-1 0 0,-1 0 0 0 0,1 0 1 0 0,0-1-1 0 0,0 0 0 0 0,-1 0 1 0 0,1-1-1 0 0,0 0 1 0 0,0 0-1 0 0,-1-1 0 0 0,1 0 1 0 0,-1-1-1 0 0,6-1-75 0 0,-8 1 68 0 0,0 1 0 0 0,0-1 0 0 0,0 0 0 0 0,0 0 0 0 0,-1 0 0 0 0,1-1 0 0 0,-1 0 0 0 0,0 0-1 0 0,0 0 1 0 0,0 0 0 0 0,0-1 0 0 0,-1 1 0 0 0,0-1 0 0 0,0 0 0 0 0,0 0 0 0 0,-1 0 0 0 0,1 0 0 0 0,-1-1 0 0 0,0 1-68 0 0,0-4 13 0 0,0-1 1 0 0,0 1-1 0 0,-1-1 1 0 0,0 0-1 0 0,-1 1 1 0 0,0-1-1 0 0,-1 1 1 0 0,1-1-1 0 0,-2 0 0 0 0,0 1 1 0 0,0 0-1 0 0,0-1 1 0 0,-1 1-1 0 0,-1 0 1 0 0,1 0-1 0 0,-1 0 1 0 0,-1 1-1 0 0,0 0 1 0 0,0-1-1 0 0,-1 2 1 0 0,-3-5-15 0 0,5 8-69 0 0,1 0-1 0 0,-1 0 0 0 0,0 1 0 0 0,-1-1 0 0 0,1 1 0 0 0,0 0 0 0 0,-1 0 0 0 0,0 1 0 0 0,0-1 0 0 0,0 1 0 0 0,0 0 0 0 0,0 0 0 0 0,0 1 0 0 0,0-1 0 0 0,-1 1 0 0 0,1 1 0 0 0,0-1 0 0 0,-1 1 0 0 0,1-1 0 0 0,-1 2 0 0 0,1-1 0 0 0,-1 1 0 0 0,1-1 1 0 0,0 1-1 0 0,-1 1 0 0 0,1-1 0 0 0,0 1 0 0 0,0 0 0 0 0,0 0 0 0 0,0 0 0 0 0,0 1 0 0 0,-2 1 71 0 0,-8 8-995 0 0</inkml:trace>
  <inkml:trace contextRef="#ctx0" brushRef="#br4" timeOffset="46">9096 1716 14280 0 0,'-1'0'60'0'0,"-3"-3"736"0"0,-1 0 0 0 0,1 1 0 0 0,-1-1 1 0 0,0 1-1 0 0,-4-1-796 0 0,8 2 60 0 0,-1 1-1 0 0,1 0 0 0 0,-1 0 1 0 0,1-1-1 0 0,-1 1 1 0 0,1 0-1 0 0,-1 0 1 0 0,1 0-1 0 0,-1 1 0 0 0,1-1 1 0 0,-1 0-1 0 0,1 1 1 0 0,-1-1-1 0 0,1 1 1 0 0,-1-1-1 0 0,1 1 1 0 0,-1-1-1 0 0,1 1 0 0 0,0 0 1 0 0,0 0-1 0 0,-1 0 1 0 0,1 0-60 0 0,-3 3 42 0 0,-1 0 1 0 0,2 1-1 0 0,-1-1 1 0 0,0 1 0 0 0,1 0-1 0 0,0 0 1 0 0,0 0-1 0 0,1 0 1 0 0,-2 2-43 0 0,-2 8 106 0 0,1-1-1 0 0,-3 15-105 0 0,6-18 158 0 0,0-1 0 0 0,0 1 0 0 0,1 0-1 0 0,0 0 1 0 0,1-1 0 0 0,0 1-1 0 0,2 10-157 0 0,-1-15 73 0 0,0 0 0 0 0,1 0 0 0 0,-1-1 0 0 0,1 1 0 0 0,0 0 0 0 0,1-1-1 0 0,-1 0 1 0 0,1 1 0 0 0,0-1 0 0 0,1 0 0 0 0,-1 0 0 0 0,1-1-1 0 0,0 1 1 0 0,4 3-73 0 0,-5-5 27 0 0,1-1 0 0 0,-1 1 0 0 0,0-1 0 0 0,1 0 0 0 0,-1 0 0 0 0,1 0-1 0 0,0-1 1 0 0,0 1 0 0 0,0-1 0 0 0,0 0 0 0 0,0 0-27 0 0,2 0 39 0 0,0 0 0 0 0,0 0 0 0 0,0-1 0 0 0,0 0 0 0 0,0-1 0 0 0,1 1 0 0 0,0-1-39 0 0,4-1 172 0 0,-1-1 0 0 0,1 0 0 0 0,-1 0 0 0 0,0-1 0 0 0,0-1 0 0 0,0 0 1 0 0,-1 0-1 0 0,4-3-172 0 0,-8 4 55 0 0,1 0 1 0 0,-1 0 0 0 0,0-1-1 0 0,0 0 1 0 0,0 0-1 0 0,-1-1 1 0 0,1 1 0 0 0,-1-1-1 0 0,-1 0 1 0 0,1 0 0 0 0,-1-1-1 0 0,0 1 1 0 0,-1 0 0 0 0,1-1-1 0 0,-1 0 1 0 0,0 0-1 0 0,-1 1 1 0 0,0-1 0 0 0,0 0-1 0 0,0-4-55 0 0,-1 4 2 0 0,0-1-1 0 0,0 1 0 0 0,-1 0 1 0 0,0 0-1 0 0,0 0 0 0 0,-1 0 0 0 0,0 0 1 0 0,0 0-1 0 0,0 0 0 0 0,-1 0 1 0 0,0 1-1 0 0,0 0 0 0 0,-1-1 0 0 0,0 1 1 0 0,0 0-1 0 0,0 1 0 0 0,-1-1 1 0 0,0 1-1 0 0,0 0 0 0 0,0 0-1 0 0,-1 1-38 0 0,1 0-1 0 0,-1 0 1 0 0,0 1 0 0 0,1 0-1 0 0,-1 0 1 0 0,-1 0 0 0 0,1 1-1 0 0,0 0 1 0 0,-1 0-1 0 0,1 1 1 0 0,-1-1 0 0 0,1 1-1 0 0,-1 1 1 0 0,0-1 38 0 0,3 1-190 0 0,-1 0 0 0 0,0 0 0 0 0,1 1 0 0 0,-1-1 0 0 0,1 1 0 0 0,0 0 0 0 0,-1 0 0 0 0,1 1 0 0 0,0-1 0 0 0,0 1 0 0 0,-1 0 0 0 0,1 0 0 0 0,0 0 0 0 0,1 0 0 0 0,-1 1 1 0 0,0 0-1 0 0,1 0 0 0 0,0 0 0 0 0,-1 0 0 0 0,1 0 0 0 0,0 1 190 0 0,-8 12-7617 0 0</inkml:trace>
  <inkml:trace contextRef="#ctx0" brushRef="#br0" timeOffset="49">1566 1668 22087 0 0,'0'-1'61'0'0,"-1"1"0"0"0,1 0 0 0 0,0 0-1 0 0,0 0 1 0 0,-1 0 0 0 0,1 0 0 0 0,0 0-1 0 0,-1 0 1 0 0,1 0 0 0 0,0 0 0 0 0,0 0-1 0 0,-1 0 1 0 0,1 0 0 0 0,0 0 0 0 0,0 1-1 0 0,-1-1 1 0 0,1 0 0 0 0,0 0 0 0 0,0 0-1 0 0,-1 0 1 0 0,1 0 0 0 0,0 0 0 0 0,0 1-1 0 0,-1-1 1 0 0,1 0 0 0 0,0 0 0 0 0,0 0-1 0 0,0 1 1 0 0,0-1 0 0 0,-1 0 0 0 0,1 0-1 0 0,0 0 1 0 0,0 1 0 0 0,0-1 0 0 0,0 0-1 0 0,0 0 1 0 0,0 1 0 0 0,-1-1 0 0 0,1 0-1 0 0,0 1 1 0 0,0-1 0 0 0,0 0 0 0 0,0 1-61 0 0,-2 14-405 0 0,1-13 572 0 0,-6 125-343 0 0,5-81 301 0 0,2 54 160 0 0,0-50-231 0 0,2 95 99 0 0,3 6-153 0 0,-2-96-185 0 0,1-29-3400 0 0,-4-20 1643 0 0</inkml:trace>
  <inkml:trace contextRef="#ctx0" brushRef="#br0" timeOffset="50">1562 1664 10592 0 0,'-4'-6'752'0'0,"4"6"-697"0"0,0 0 0 0 0,0 0 0 0 0,0-1-1 0 0,0 1 1 0 0,-1 0 0 0 0,1 0 0 0 0,0 0 0 0 0,0 0-1 0 0,-1 0 1 0 0,1 0 0 0 0,0-1 0 0 0,0 1 0 0 0,-1 0 0 0 0,1 0-1 0 0,0 0 1 0 0,0 0 0 0 0,-1 0 0 0 0,1 0 0 0 0,0 0-1 0 0,0 0 1 0 0,-1 0 0 0 0,1 0 0 0 0,0 0 0 0 0,0 0-1 0 0,-1 0-54 0 0,1 1 103 0 0,-1-1 0 0 0,1 0 0 0 0,-1 1 0 0 0,1-1 0 0 0,0 0 0 0 0,-1 1 0 0 0,1-1 0 0 0,0 1 0 0 0,-1-1 0 0 0,1 1 0 0 0,0-1 0 0 0,0 1-1 0 0,-1-1 1 0 0,1 1 0 0 0,0-1 0 0 0,0 1 0 0 0,0-1 0 0 0,0 1 0 0 0,-1-1 0 0 0,1 1 0 0 0,0-1 0 0 0,0 1 0 0 0,0-1 0 0 0,0 1 0 0 0,1 0-103 0 0,1 16 1423 0 0,-2-13-1191 0 0,0-1 0 0 0,0 1 0 0 0,1-1-1 0 0,-1 1 1 0 0,1-1 0 0 0,0 2-232 0 0,3 10 671 0 0,0 8 236 0 0,2 0 0 0 0,8 21-907 0 0,-12-36 76 0 0,1 1-14 0 0,1 1 0 0 0,0-1-1 0 0,0 0 1 0 0,1-1-1 0 0,3 5-61 0 0,-6-10 53 0 0,0 0 0 0 0,0 0 0 0 0,0 0-1 0 0,1-1 1 0 0,0 1 0 0 0,-1 0 0 0 0,1-1-1 0 0,0 0 1 0 0,0 0 0 0 0,0 0 0 0 0,0 0-1 0 0,1 0 1 0 0,-1-1 0 0 0,0 1 0 0 0,1-1-1 0 0,1 0-52 0 0,-3 0 45 0 0,1-1 0 0 0,0 0 0 0 0,0 0 0 0 0,0 0-1 0 0,0 0 1 0 0,0-1 0 0 0,0 1 0 0 0,0-1 0 0 0,0 1 0 0 0,-1-1-1 0 0,1 0 1 0 0,0 0 0 0 0,-1-1 0 0 0,1 1 0 0 0,1-1-45 0 0,5-4 386 0 0,0 0 1 0 0,0-1-1 0 0,3-3-386 0 0,-5 3 179 0 0,-1 1-1 0 0,0-1 0 0 0,0 0 0 0 0,0 0 1 0 0,-1-1-1 0 0,0 0 0 0 0,0 0-178 0 0,8-18 937 0 0,5-16-937 0 0,-6 16 407 0 0,-8 15-330 0 0,4-7-10 0 0,-8 17-55 0 0,1-1 1 0 0,0 1 0 0 0,0 0-1 0 0,0 0 1 0 0,-1 0 0 0 0,1-1-1 0 0,0 1 1 0 0,0 0 0 0 0,1 0-1 0 0,-1 1 1 0 0,1-2-13 0 0,-2 2 9 0 0,0 0-1 0 0,0 0 1 0 0,1 0 0 0 0,-1 0-1 0 0,0 0 1 0 0,0 0 0 0 0,1 0-1 0 0,-1 0 1 0 0,0 0 0 0 0,0 0-1 0 0,1 0 1 0 0,-1 0 0 0 0,0 0-1 0 0,0 0 1 0 0,1 0 0 0 0,-1 0-1 0 0,0 0 1 0 0,0 0 0 0 0,1 0-1 0 0,-1 0 1 0 0,0 0 0 0 0,0 0 0 0 0,0 0-1 0 0,1 1 1 0 0,-1-1 0 0 0,0 0-1 0 0,0 0 1 0 0,0 0 0 0 0,1 0-1 0 0,-1 1 1 0 0,0-1 0 0 0,0 0-1 0 0,0 0 1 0 0,0 0 0 0 0,0 1-1 0 0,0-1 1 0 0,1 0 0 0 0,-1 0-1 0 0,0 1 1 0 0,0-1 0 0 0,0 0-1 0 0,0 1-8 0 0,3 11 109 0 0,-3-11-89 0 0,3 20 296 0 0,0 14-316 0 0,-1-5 132 0 0,12 197 701 0 0,-17-75-146 0 0,-1-103-593 0 0,-2 41 563 0 0,6-62-1067 0 0,0 1 1 0 0,3 4 409 0 0,0-12-2316 0 0,0-7-3814 0 0,2-1-2683 0 0</inkml:trace>
  <inkml:trace contextRef="#ctx0" brushRef="#br5" timeOffset="53">4312 725 8288 0 0,'0'0'638'0'0,"0"0"-231"0"0,0 0 564 0 0,0 0 291 0 0,0 0 61 0 0,1 1-127 0 0,0 0-1031 0 0,1 0 0 0 0,-1 0 0 0 0,1 0 1 0 0,-1-1-1 0 0,0 1 0 0 0,1 0 0 0 0,0-1 0 0 0,-1 1 1 0 0,1-1-1 0 0,-1 0 0 0 0,1 1 0 0 0,-1-1 0 0 0,1 0 1 0 0,0 0-166 0 0,5 0 601 0 0,0 0 0 0 0,6-1-601 0 0,1-1 111 0 0,41-1 448 0 0,35-2 1106 0 0,-42 5-963 0 0,74 1 684 0 0,91 3-1649 0 0,-25-2 953 0 0,-45 10-54 0 0,-3-1-296 0 0,-86-9-153 0 0,33-3-187 0 0,-7-2 128 0 0,-18 2-54 0 0,-41 1-66 0 0,1 1 0 0 0,-1 1 0 0 0,0 1 0 0 0,-1 1 0 0 0,15 4-8 0 0,-24-4-160 0 0</inkml:trace>
  <inkml:trace contextRef="#ctx0" brushRef="#br5" timeOffset="54">5888 620 17479 0 0,'0'0'396'0'0,"0"0"52"0"0,0 0 31 0 0,-3 0 94 0 0,1 0-442 0 0,2 0-61 0 0,-1 0 1 0 0,1 0-1 0 0,0 0 0 0 0,0 0 1 0 0,0 0-1 0 0,0 0 1 0 0,0 0-1 0 0,-1 0 0 0 0,1 0 1 0 0,0 1-1 0 0,0-1 0 0 0,0 0 1 0 0,0 0-1 0 0,0 0 0 0 0,0 0 1 0 0,-1 0-1 0 0,1 0 0 0 0,0 0 1 0 0,0 1-1 0 0,0-1 0 0 0,0 0 1 0 0,0 0-1 0 0,0 0 1 0 0,0 0-1 0 0,0 1 0 0 0,0-1 1 0 0,0 0-1 0 0,0 0 0 0 0,0 0 1 0 0,0 0-1 0 0,0 0 0 0 0,0 1-70 0 0,0 6 1048 0 0,0-6-1107 0 0,1 18 804 0 0,1 0-1 0 0,3 16-744 0 0,1-2 356 0 0,-6-29-299 0 0,3 20 271 0 0,1 0-1 0 0,2-1 1 0 0,1 4-328 0 0,-6-22 64 0 0,1 0 0 0 0,1 0 0 0 0,-1 0 0 0 0,1 0 0 0 0,0 0 0 0 0,0 0 0 0 0,0-1 0 0 0,3 4-64 0 0,-5-8 12 0 0,-1 1 0 0 0,1 0 0 0 0,0 0-1 0 0,0-1 1 0 0,0 1 0 0 0,0-1 0 0 0,0 1 0 0 0,0-1 0 0 0,0 0-1 0 0,0 1 1 0 0,0-1 0 0 0,0 0 0 0 0,0 1 0 0 0,0-1-1 0 0,0 0 1 0 0,1 0 0 0 0,-1 0 0 0 0,0 0 0 0 0,0 0 0 0 0,0 0-1 0 0,0 0 1 0 0,0-1 0 0 0,0 1 0 0 0,0 0 0 0 0,0-1-1 0 0,0 1 1 0 0,0-1 0 0 0,0 1 0 0 0,0-1 0 0 0,0 1 0 0 0,0-1-1 0 0,0 0-11 0 0,3-1 77 0 0,0-2 0 0 0,0 1 0 0 0,0 0 0 0 0,0-1 0 0 0,-1 0 0 0 0,1 0-77 0 0,3-4 58 0 0,-1 0-1 0 0,0-1 1 0 0,0 0 0 0 0,0 0-1 0 0,-1 0 1 0 0,-1-1 0 0 0,0 1-1 0 0,0-1 1 0 0,-1 0 0 0 0,0-1-1 0 0,0 1 1 0 0,-1 0-1 0 0,-1-1-57 0 0,0-1 52 0 0,0 0 0 0 0,-1 0-1 0 0,-1 0 1 0 0,1 0-1 0 0,-2 0 1 0 0,-2-9-52 0 0,3 18 186 0 0,0 3-1 0 0,-1 7-234 0 0,2-2 18 0 0,0 0 0 0 0,0 1 0 0 0,0-1 0 0 0,1 3 31 0 0,0 4 87 0 0,5 73 474 0 0,-2 36 790 0 0,-3-114-1346 0 0,0 1-1 0 0,0-1 1 0 0,0 1 0 0 0,1-1-1 0 0,1 1 1 0 0,-1-1-5 0 0,2 2-237 0 0,1 1 1 0 0,1 0 236 0 0,-6-10-1230 0 0,0 0-391 0 0,0 0-77 0 0,0 0-20 0 0</inkml:trace>
  <inkml:trace contextRef="#ctx0" brushRef="#br5" timeOffset="55">6160 827 14280 0 0,'0'0'654'0'0,"0"0"-11"0"0,0 0-99 0 0,3 7 5609 0 0,3 4-1992 0 0,-5-9-3816 0 0,0 0-1 0 0,0 0 1 0 0,0 0-1 0 0,0 0 1 0 0,0 1-345 0 0,2 5 188 0 0,-1 0 1 0 0,-1 0 0 0 0,1 0-1 0 0,-1 1 1 0 0,-1-1-1 0 0,1 0 1 0 0,-1 1 0 0 0,-1-1-1 0 0,0 2-188 0 0,0-3-534 0 0,-6 44 1734 0 0,6-33-3711 0 0,2-2-4132 0 0,-1-7-2540 0 0</inkml:trace>
  <inkml:trace contextRef="#ctx0" brushRef="#br5" timeOffset="56">6352 718 9672 0 0,'-1'0'44'0'0,"1"0"1"0"0,0 0 0 0 0,-1 0 0 0 0,1-1-1 0 0,0 1 1 0 0,-1 0 0 0 0,1 0-1 0 0,-1 0 1 0 0,1 0 0 0 0,0 0-1 0 0,-1 0 1 0 0,1 0 0 0 0,0 0-1 0 0,-1 0 1 0 0,1 0 0 0 0,-1 0 0 0 0,1 0-1 0 0,0 0 1 0 0,-1 0 0 0 0,1 0-1 0 0,-1 0 1 0 0,1 1 0 0 0,0-1-1 0 0,-1 0 1 0 0,1 0 0 0 0,0 0 0 0 0,-1 0-1 0 0,1 1 1 0 0,0-1 0 0 0,0 0-1 0 0,-1 0 1 0 0,1 1 0 0 0,0-1-1 0 0,-1 0 1 0 0,1 1 0 0 0,0-1 0 0 0,0 0-1 0 0,0 1 1 0 0,-1-1 0 0 0,1 1-45 0 0,0-1 824 0 0,0 0 37 0 0,0 0 32 0 0,7 7 3939 0 0,-3-6-4515 0 0,-1 0 0 0 0,1 0 0 0 0,-1-1 0 0 0,1 1 0 0 0,0-1 0 0 0,-1 0 0 0 0,1 0 1 0 0,-1 0-1 0 0,1-1 0 0 0,-1 1 0 0 0,1-1 0 0 0,1 0-317 0 0,16-2 704 0 0,37-2 401 0 0,46-2 74 0 0,-82 6-860 0 0,44 1-158 0 0,47 3-69 0 0,-44-1 106 0 0,-20-1-192 0 0,38-2 51 0 0,-32 0 141 0 0,-13 1-86 0 0,28 0-1 0 0,30 5-111 0 0,-92-4 6 0 0,0-1 1 0 0,7-1-7 0 0,4 0-3 0 0,90-4 313 0 0,-69 9-236 0 0,-17-7-116 0 0,-17 3 90 0 0,0 0 0 0 0,0 0 1 0 0,-1-1-1 0 0,1 0 0 0 0,0 0 1 0 0,-1-1-1 0 0,1 0-48 0 0,-5 2-1164 0 0,-1 0-5209 0 0,0 0-2241 0 0</inkml:trace>
  <inkml:trace contextRef="#ctx0" brushRef="#br6" timeOffset="57">11523 1638 5528 0 0,'0'0'198'0'0,"0"0"1"0"0,0 0-1 0 0,0 0 1 0 0,0-1 0 0 0,0 1-1 0 0,0 0 1 0 0,0 0-1 0 0,0 0 1 0 0,0 0-1 0 0,-1 0 1 0 0,1 0-1 0 0,0 0 1 0 0,0 0-1 0 0,0-1 1 0 0,0 1-1 0 0,0 0 1 0 0,0 0 0 0 0,-1 0-1 0 0,1 0 1 0 0,0 0-1 0 0,0 0 1 0 0,0 0-1 0 0,0 0 1 0 0,0 0-1 0 0,0 0 1 0 0,-1 0-1 0 0,1 0 1 0 0,0 0-1 0 0,0 0 1 0 0,0 0 0 0 0,0 0-1 0 0,0 0 1 0 0,-1 0-1 0 0,1 0 1 0 0,0 0-1 0 0,0 0 1 0 0,0 0-1 0 0,0 0 1 0 0,0 0-1 0 0,-1 0 1 0 0,1 1-199 0 0,-2 5 2934 0 0,1 11-1566 0 0,7 70 2142 0 0,6 95-360 0 0,-8-13-1894 0 0,-5-93 121 0 0,-6 16-1377 0 0,6-74-129 0 0,0 14 129 0 0,3-11-8048 0 0,-2-17-158 0 0</inkml:trace>
  <inkml:trace contextRef="#ctx0" brushRef="#br6" timeOffset="58">11466 378 3680 0 0,'0'0'284'0'0,"0"0"-55"0"0,-1-7 5892 0 0,1 5 1087 0 0,6 38-3801 0 0,-1 26-3407 0 0,-1-22 1198 0 0,8 149 1722 0 0,-11-183-2809 0 0,-2 62 1327 0 0,0-26-1131 0 0,1 22 223 0 0,-1-1-226 0 0,-1 26 187 0 0,1-36-426 0 0,1-17-112 0 0,-3 33-40 0 0,3-68 67 0 0,0 3-665 0 0,0-4 654 0 0,0 0 1 0 0,0 0-1 0 0,0 0 0 0 0,0 0 0 0 0,0 0 0 0 0,0 0 0 0 0,0 0 1 0 0,0 0-1 0 0,0 0 0 0 0,0 0 0 0 0,0 0 0 0 0,0 0 0 0 0,0 0 1 0 0,1 0-1 0 0,-1 0 0 0 0,0 0 0 0 0,0 0 0 0 0,0 0 0 0 0,0 0 1 0 0,0 0-1 0 0,0 1 0 0 0,0-1 0 0 0,0 0 0 0 0,0 0 0 0 0,0 0 1 0 0,0 0-1 0 0,0-1 0 0 0,0 1 0 0 0,0 0 0 0 0,0 0 0 0 0,0 0 1 0 0,0 0-1 0 0,0 0 0 0 0,1 0 0 0 0,-1 0 0 0 0,0 0 0 0 0,0 0 1 0 0,0 0-1 0 0,0 0 0 0 0,0 0 0 0 0,0 0 0 0 0,0 0 0 0 0,0 0 0 0 0,0 0 1 0 0,0 0-1 0 0,0 0 0 0 0,0 0 0 0 0,0 0 0 0 0,0 0 0 0 0,0 0 1 0 0,0 0-1 0 0,0 0 0 0 0,0 0 0 0 0,0 0 0 0 0,0 0 0 0 0,0 0 1 0 0,0-1-1 0 0,0 1 0 0 0,0 0 0 0 0,0 0 0 0 0,0 0 0 0 0,0 0 1 0 0,0 0-1 0 0,0 0 0 0 0,0 0 31 0 0,2-3-1779 0 0</inkml:trace>
  <inkml:trace contextRef="#ctx0" brushRef="#br6" timeOffset="59">11423 1363 7368 0 0,'-4'-2'2354'0'0,"1"0"2430"0"0,3 2-4423 0 0,0-1 0 0 0,-1 0 0 0 0,1 1 0 0 0,0-1 0 0 0,0 0 0 0 0,0 1 0 0 0,0-1 0 0 0,0 0 0 0 0,0 1 0 0 0,0-1-1 0 0,0 0 1 0 0,0 1 0 0 0,0-1 0 0 0,0 0 0 0 0,0 1 0 0 0,0-1 0 0 0,0 0 0 0 0,1 1-361 0 0,5-14 832 0 0,-2 6-242 0 0,-3 4-305 0 0,1 0 0 0 0,0-1 0 0 0,0 1 0 0 0,0 0 0 0 0,0 0 0 0 0,1 0 0 0 0,0 1 0 0 0,0-1 0 0 0,3-2-285 0 0,-6 6 15 0 0,0 0 1 0 0,0 0-1 0 0,0 0 0 0 0,0 0 1 0 0,0-1-1 0 0,0 1 0 0 0,1 0 0 0 0,-1 0 1 0 0,0 0-1 0 0,0 0 0 0 0,0 0 1 0 0,0 0-1 0 0,0 0 0 0 0,0 0 1 0 0,1 0-1 0 0,-1 0 0 0 0,0 0 1 0 0,0 0-1 0 0,0 0 0 0 0,0 0 1 0 0,0 0-1 0 0,0 0 0 0 0,1 1 1 0 0,-1-1-1 0 0,0 0 0 0 0,0 0 1 0 0,0 0-1 0 0,0 0 0 0 0,0 0 1 0 0,0 0-1 0 0,0 0 0 0 0,0 0 1 0 0,1 0-1 0 0,-1 0 0 0 0,0 0 1 0 0,0 1-1 0 0,0-1 0 0 0,0 0 1 0 0,0 0-1 0 0,0 0 0 0 0,0 0 1 0 0,0 0-1 0 0,0 0 0 0 0,0 0 0 0 0,0 1 1 0 0,0-1-1 0 0,0 0 0 0 0,0 0 1 0 0,0 0-1 0 0,0 0-15 0 0,2 8 34 0 0,-2-6 13 0 0,3 18 266 0 0,-1 0 1 0 0,-1 6-314 0 0,-1-12 48 0 0,0 1 1 0 0,2-1-1 0 0,0 0 0 0 0,0 0 1 0 0,4 9-49 0 0,-5-21 32 0 0,-1 0-1 0 0,1 0 1 0 0,0 0 0 0 0,0 0-1 0 0,0-1 1 0 0,0 1 0 0 0,0 0-1 0 0,1 0 1 0 0,-1-1 0 0 0,1 1-1 0 0,-1-1-31 0 0,0 0 21 0 0,-1-1-1 0 0,1 1 1 0 0,-1-1-1 0 0,1 0 0 0 0,0 1 1 0 0,-1-1-1 0 0,1 0 0 0 0,0 0 1 0 0,-1 1-1 0 0,1-1 1 0 0,0 0-1 0 0,-1 0 0 0 0,1 0 1 0 0,0 0-1 0 0,0 0 0 0 0,-1 0 1 0 0,1 0-1 0 0,0 0 1 0 0,-1 0-1 0 0,1 0 0 0 0,0 0 1 0 0,-1-1-1 0 0,1 1 0 0 0,0 0 1 0 0,-1 0-1 0 0,1-1 1 0 0,0 1-1 0 0,-1 0 0 0 0,1-1 1 0 0,-1 1-1 0 0,1-1 0 0 0,0 1 1 0 0,-1-1-1 0 0,1 1-20 0 0,2-4 101 0 0,1 1 0 0 0,-1-1-1 0 0,0 0 1 0 0,0 0 0 0 0,-1 0 0 0 0,1 0-1 0 0,-1 0 1 0 0,0-1 0 0 0,0 1 0 0 0,0-1-1 0 0,0 1 1 0 0,-1-1 0 0 0,1-2-101 0 0,0-6 133 0 0,0 0 0 0 0,0 0 0 0 0,-1-1-1 0 0,-1-4-132 0 0,0 7 35 0 0,0 1-1 0 0,-1 0 0 0 0,0 0 0 0 0,-1 0 0 0 0,-2-8-34 0 0,4 16-851 0 0,1 4-457 0 0,2 3-6818 0 0,-2-1-268 0 0</inkml:trace>
  <inkml:trace contextRef="#ctx0" brushRef="#br6" timeOffset="60">11590 1423 9672 0 0,'0'0'440'0'0,"0"0"-6"0"0,0 0 2094 0 0,-1 1 10441 0 0,0-1-11853 0 0,1 1-3444 0 0,-1 84 6251 0 0,1-83-4063 0 0,0 0 1 0 0,0 0 0 0 0,1 0-1 0 0,-1 0 1 0 0,1 1-1 0 0,-1-1 1 0 0,2 1 139 0 0,-1 0-1243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1 20303 0 0,'0'0'463'0'0,"0"0"61"0"0,1 20 713 0 0,-3-9 370 0 0,-2 1 0 0 0,0-1-1 0 0,0 0 1 0 0,-5 8-1607 0 0,3-6 767 0 0,1 0 0 0 0,0-1 0 0 0,-1 10-767 0 0,0 5-836 0 0,4-14-592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445 166 20471 0 0,'-9'-26'1794'0'0,"-11"-11"404"0"0,-7 4-530 0 0,19 25-1251 0 0,0 1 0 0 0,0 0 0 0 0,0 0 0 0 0,-10-5-417 0 0,11 8 97 0 0,0 0-1 0 0,0 1 1 0 0,0 0-1 0 0,0 0 0 0 0,-1 0 1 0 0,1 1-1 0 0,-1 0 0 0 0,0 0 1 0 0,0 1-1 0 0,0 0 1 0 0,1 1-1 0 0,-2-1-96 0 0,2 2 13 0 0,1-1 0 0 0,-1 1-1 0 0,1 0 1 0 0,-1 1 0 0 0,1-1 0 0 0,0 1 0 0 0,-1 1-1 0 0,1-1 1 0 0,-5 3-13 0 0,2 1-10 0 0,-1 0 0 0 0,1 0-1 0 0,0 1 1 0 0,0 0 0 0 0,1 1-1 0 0,0 0 1 0 0,0 0 0 0 0,1 0 0 0 0,-6 9 10 0 0,4-3-28 0 0,0 1 1 0 0,1 0-1 0 0,1 0 1 0 0,0 1-1 0 0,1-1 1 0 0,-1 7 27 0 0,-2 13-33 0 0,2 1-1 0 0,1 0 1 0 0,2 1 0 0 0,2 0-1 0 0,1 28 34 0 0,2 0 0 0 0,3 0 0 0 0,9 39 0 0 0,-8-75 0 0 0,1 0 0 0 0,2 0 0 0 0,1 0 0 0 0,1-1 0 0 0,2-1 0 0 0,11 22 0 0 0,-17-40 7 0 0,0 1 0 0 0,1-1-1 0 0,-1 0 1 0 0,2 0 0 0 0,-1-1-1 0 0,1 0 1 0 0,0 0 0 0 0,1-1-1 0 0,5 4-6 0 0,-10-8 12 0 0,1 0 0 0 0,0 0-1 0 0,0 0 1 0 0,0-1 0 0 0,0 0 0 0 0,1 0-1 0 0,-1 0 1 0 0,0-1 0 0 0,1 0-1 0 0,-1 0 1 0 0,1 0 0 0 0,0 0 0 0 0,-1-1-1 0 0,1 0 1 0 0,0 0 0 0 0,-1-1-1 0 0,1 0 1 0 0,-1 1 0 0 0,5-3-12 0 0,3-1 34 0 0,-1-2 0 0 0,0 1 0 0 0,0-2 0 0 0,0 1-1 0 0,0-2 1 0 0,-1 0 0 0 0,-1 0 0 0 0,1-1 0 0 0,-1 0 0 0 0,-1 0 0 0 0,0-1 0 0 0,6-8-34 0 0,8-13 89 0 0,-2-1 0 0 0,-1 0 0 0 0,14-32-89 0 0,-17 32 984 0 0,-3-2 0 0 0,4-11-984 0 0,-16 37 222 0 0,1 1 0 0 0,1 0-1 0 0,-1 0 1 0 0,4-6-222 0 0,-6 13 92 0 0,-1 0 0 0 0,-10 0 32 0 0,-35 10-124 0 0,0-1 0 0 0,0-2 0 0 0,0-3 0 0 0,-1-1 0 0 0,-17-2 0 0 0,18-5-44 0 0,24 2-972 0 0,0 1 1 0 0,-1 0-1 0 0,1 2 0 0 0,-9 1 1016 0 0,17 0-10397 0 0</inkml:trace>
  <inkml:trace contextRef="#ctx0" brushRef="#br0" timeOffset="1">656 773 19151 0 0,'0'0'432'0'0,"0"0"66"0"0,0 0 24 0 0,-4 15 122 0 0,4-14-571 0 0,0 0-1 0 0,0 0 0 0 0,0 0 1 0 0,0 0-1 0 0,0 0 1 0 0,0 0-1 0 0,1 0 0 0 0,-1 0 1 0 0,0 0-1 0 0,1 0 0 0 0,-1 0 1 0 0,0 0-1 0 0,1 0 0 0 0,-1-1 1 0 0,1 1-1 0 0,-1 0 1 0 0,1 0-1 0 0,0 0 0 0 0,-1-1 1 0 0,1 1-1 0 0,0 0 0 0 0,0 0 1 0 0,-1-1-1 0 0,1 1 1 0 0,0-1-1 0 0,0 1 0 0 0,0-1 1 0 0,0 1-1 0 0,0-1 0 0 0,0 1 1 0 0,0-1-1 0 0,0 0 0 0 0,0 0 1 0 0,0 1-1 0 0,0-1 1 0 0,0 0-1 0 0,0 0 0 0 0,0 0 1 0 0,0 0-1 0 0,0 0 0 0 0,0 0 1 0 0,0-1-1 0 0,0 1 0 0 0,0 0 1 0 0,0 0-1 0 0,0-1-72 0 0,3 0 175 0 0,1 0-1 0 0,-1 0 1 0 0,0-1 0 0 0,-1 1-1 0 0,1-1 1 0 0,0 0-1 0 0,0 0 1 0 0,-1-1-1 0 0,1 1 1 0 0,-1-1 0 0 0,1 0-175 0 0,1-2 154 0 0,0-1 0 0 0,0 0 0 0 0,0 0 0 0 0,0 0 0 0 0,-1-1 0 0 0,0 1 0 0 0,-1-1 0 0 0,0 0 0 0 0,1-2-154 0 0,-3 7 16 0 0,0 0 0 0 0,-1 0 0 0 0,1 0 0 0 0,-1-1 0 0 0,0 1 0 0 0,1 0 0 0 0,-1 0 0 0 0,0 0 0 0 0,0-1 0 0 0,0 1-1 0 0,0 0 1 0 0,-1 0 0 0 0,1 0 0 0 0,-1-1 0 0 0,1 1 0 0 0,-1 0 0 0 0,0 0 0 0 0,0 0 0 0 0,0 0 0 0 0,0 0 0 0 0,0 0-1 0 0,0 0 1 0 0,0 1 0 0 0,-1-1 0 0 0,1 0 0 0 0,-1 1 0 0 0,1-1 0 0 0,-1 1 0 0 0,0-1 0 0 0,1 1 0 0 0,-1 0 0 0 0,0 0-1 0 0,-1-1-15 0 0,0 0 0 0 0,0 1-1 0 0,1-1 0 0 0,-1 1 0 0 0,0 0 1 0 0,0 0-1 0 0,0 0 0 0 0,0 0 0 0 0,0 1 1 0 0,0-1-1 0 0,0 1 0 0 0,0 0 0 0 0,0 0 1 0 0,0 0-1 0 0,0 0 0 0 0,0 0 0 0 0,0 1 0 0 0,0-1 1 0 0,0 1-1 0 0,0 0 0 0 0,0 0 0 0 0,0 0 1 0 0,0 0-1 0 0,1 0 0 0 0,-1 1 0 0 0,0-1 1 0 0,-1 2 2 0 0,1 0 0 0 0,-1 0-1 0 0,1 0 1 0 0,0 1-1 0 0,-1-1 1 0 0,1 1 0 0 0,1-1-1 0 0,-1 1 1 0 0,0 0-1 0 0,1 0 1 0 0,0 1 0 0 0,0-1-1 0 0,0 0 1 0 0,1 1 0 0 0,-1-1-1 0 0,1 2-1 0 0,-1 7 31 0 0,0 0-1 0 0,0 0 1 0 0,2 0-1 0 0,-1 0 1 0 0,2 0-1 0 0,0 0 1 0 0,0 0-1 0 0,1 0 1 0 0,1 0-1 0 0,0 0 1 0 0,1-1-1 0 0,0 1 1 0 0,1-1-1 0 0,0 0 1 0 0,1 0-1 0 0,1 0-30 0 0,-4-7-70 0 0,1 0 1 0 0,-1 0-1 0 0,1 0 0 0 0,0-1 1 0 0,0 1-1 0 0,1-1 0 0 0,-1 0 1 0 0,1 0-1 0 0,3 1 70 0 0,-5-3-185 0 0,-1 0 1 0 0,1-1 0 0 0,0 1-1 0 0,0-1 1 0 0,0 0 0 0 0,0 0-1 0 0,0 0 1 0 0,0 0-1 0 0,0-1 1 0 0,1 1 0 0 0,-1-1-1 0 0,0 1 1 0 0,0-1-1 0 0,0 0 1 0 0,0-1 0 0 0,1 1-1 0 0,-1-1 1 0 0,0 1 0 0 0,1-1 184 0 0,10-4-9021 0 0</inkml:trace>
  <inkml:trace contextRef="#ctx0" brushRef="#br0" timeOffset="2">880 616 23039 0 0,'0'0'528'0'0,"0"0"70"0"0,0 0 36 0 0,4 18 200 0 0,4 20 162 0 0,21 92 776 0 0,-24-97-1322 0 0,-1 0 1 0 0,-1 0-1 0 0,-2 0-450 0 0,0-13 630 0 0,0-16-3 0 0,0-14-197 0 0,3-65-336 0 0,2-22-124 0 0,-4 81 28 0 0,1-1-1 0 0,0 1 0 0 0,1 0 0 0 0,5-12 3 0 0,-7 25-10 0 0,0-1-1 0 0,0 1 0 0 0,0-1 1 0 0,0 1-1 0 0,0 0 0 0 0,0 0 1 0 0,1 0-1 0 0,0 0 0 0 0,0 0 0 0 0,2-1 11 0 0,-5 3 0 0 0,1 1-1 0 0,0-1 0 0 0,0 1 0 0 0,-1-1 0 0 0,1 1 0 0 0,0-1 0 0 0,0 1 1 0 0,0 0-1 0 0,-1 0 0 0 0,1-1 0 0 0,0 1 0 0 0,0 0 0 0 0,0 0 0 0 0,0 0 0 0 0,-1 0 1 0 0,1 0-1 0 0,0 0 0 0 0,0 0 0 0 0,0 0 0 0 0,0 0 1 0 0,0 1 0 0 0,0-1 1 0 0,0 1-1 0 0,0 0 1 0 0,0-1-1 0 0,0 1 0 0 0,0 0 1 0 0,-1 0-1 0 0,1-1 0 0 0,0 1 1 0 0,0 0-1 0 0,-1 0 0 0 0,1 0 1 0 0,-1 0-1 0 0,1 0 0 0 0,-1 0 1 0 0,1 0-1 0 0,-1 0 0 0 0,0 0 1 0 0,1 0-1 0 0,-1 1 0 0 0,6 19 60 0 0,-2 1 1 0 0,0-1-1 0 0,-2 1 0 0 0,0 9-60 0 0,-1-12-3 0 0,1 0-1 0 0,0 1 1 0 0,2-1-1 0 0,0 0 1 0 0,7 17 3 0 0,-10-33 0 0 0,0-1-1 0 0,0 0 1 0 0,0 1 0 0 0,0-1-1 0 0,0 0 1 0 0,1 0-1 0 0,-1 0 1 0 0,1 0 0 0 0,-1 0-1 0 0,1 0 1 0 0,0 0 0 0 0,0-1-1 0 0,0 1 1 0 0,0 0 0 0 0,0-1-1 0 0,1 1 1 0 0,-1-1 3 0 0,0-1 1 0 0,0 0-1 0 0,-1 1 0 0 0,1-1 0 0 0,0 0 0 0 0,0 0 0 0 0,0 0 0 0 0,-1 0 1 0 0,1 0-1 0 0,0 0 0 0 0,0 0 0 0 0,0-1 0 0 0,-1 1 0 0 0,1 0 1 0 0,0-1-1 0 0,0 0 0 0 0,-1 1 0 0 0,1-1 0 0 0,0 0 0 0 0,-1 0 0 0 0,1 0 1 0 0,-1 0-1 0 0,1-1-3 0 0,7-4-13 0 0,-1-1-1 0 0,0 0 1 0 0,0 0 0 0 0,-1-1 0 0 0,0 0 0 0 0,0 0 0 0 0,-1-1 0 0 0,0 0-1 0 0,0 0 1 0 0,1-4 13 0 0,-1 0-21 0 0,0 0-1 0 0,-1 0 1 0 0,-1-1-1 0 0,0 0 0 0 0,-1 0 1 0 0,0 0-1 0 0,0-8 22 0 0,-2 14-30 0 0,-1 0 1 0 0,0 1-1 0 0,0-1 0 0 0,-2-4 30 0 0,2 9-8 0 0,0 1 0 0 0,-1 0-1 0 0,1-1 1 0 0,-1 1-1 0 0,0 0 1 0 0,1-1-1 0 0,-1 1 1 0 0,0 0 0 0 0,-1 0-1 0 0,1 0 1 0 0,0 0-1 0 0,-1 0 1 0 0,1 0 0 0 0,-1 0-1 0 0,1 0 1 0 0,-2 0 8 0 0,2 1-6 0 0,1 1 0 0 0,-1 0 0 0 0,0-1 0 0 0,0 1 0 0 0,0 0 0 0 0,0-1 0 0 0,0 1 0 0 0,0 0 0 0 0,0 0 0 0 0,0 0 0 0 0,0 0-1 0 0,0 0 1 0 0,0 0 0 0 0,0 0 0 0 0,0 0 0 0 0,0 0 0 0 0,1 0 0 0 0,-1 1 0 0 0,0-1 0 0 0,0 0 0 0 0,0 1 0 0 0,0-1 0 0 0,0 0 0 0 0,0 1 0 0 0,1-1 0 0 0,-1 1 0 0 0,0 0 0 0 0,0-1 0 0 0,1 1 0 0 0,-1 0 0 0 0,0-1 0 0 0,1 1 0 0 0,-1 0 0 0 0,1 0 0 0 0,-1-1 0 0 0,0 1 6 0 0,-1 3-15 0 0,-1-1 1 0 0,1 1-1 0 0,0-1 0 0 0,0 1 0 0 0,0 0 0 0 0,0 0 1 0 0,0 3 14 0 0,-4 15 10 0 0,1 0 1 0 0,1 1 0 0 0,2 0 0 0 0,-1 17-11 0 0,3-31 10 0 0,0 1 1 0 0,0 0 0 0 0,1 0-1 0 0,1-1 1 0 0,0 1 0 0 0,0-1-1 0 0,0 1 1 0 0,1-1-1 0 0,1 0 1 0 0,0 0 0 0 0,0 0-1 0 0,2 3-10 0 0,-4-10-2 0 0,-1 0 0 0 0,1 0 0 0 0,-1 0 0 0 0,1 1 0 0 0,0-2 0 0 0,0 1 0 0 0,0 0 0 0 0,0 0 0 0 0,0-1 0 0 0,0 1 0 0 0,0-1 0 0 0,1 1 0 0 0,-1-1 0 0 0,0 0 0 0 0,1 0 0 0 0,-1 0 0 0 0,1 0 0 0 0,-1-1 0 0 0,1 1 0 0 0,0 0 0 0 0,0-1 2 0 0,1 0-113 0 0,-1 0 1 0 0,1-1 0 0 0,-1 1 0 0 0,1-1-1 0 0,-1 0 1 0 0,0 0 0 0 0,1 0 0 0 0,-1-1-1 0 0,0 1 1 0 0,0-1 0 0 0,0 1 0 0 0,0-1-1 0 0,0 0 1 0 0,0 0 0 0 0,2-3 112 0 0,6-5-2059 0 0,0 0 1 0 0,6-9 2058 0 0,-4 4-1882 0 0</inkml:trace>
  <inkml:trace contextRef="#ctx0" brushRef="#br0" timeOffset="3">1417 681 12440 0 0,'3'10'4373'0'0,"0"-1"1"0"0,0 1 0 0 0,0 7-4374 0 0,1 8 2205 0 0,7 29-177 0 0,-5-21-1458 0 0,7 17-570 0 0,-12-47 38 0 0,-1-1 12 0 0,1 1 1 0 0,0 0-1 0 0,0 0 1 0 0,0 0-1 0 0,0 0 1 0 0,1 0-1 0 0,-1-1 0 0 0,1 1 1 0 0,-1-1-1 0 0,1 1 1 0 0,0-1-1 0 0,1 1-50 0 0,-3-3 112 0 0,-1-22 39 0 0,-1 0 0 0 0,-2 0 0 0 0,0 0 0 0 0,-1-1-151 0 0,-1 1 137 0 0,2 0 0 0 0,1 0 0 0 0,0 0 0 0 0,2-2-137 0 0,1 16-127 0 0,0-1 1 0 0,1 1-1 0 0,1-1 0 0 0,-1 1 0 0 0,1-1 1 0 0,0 1-1 0 0,1 0 0 0 0,0 0 0 0 0,1 0 1 0 0,3-7 126 0 0,-3 9-146 0 0,-1 1 0 0 0,1-1 1 0 0,0 1-1 0 0,0 0 0 0 0,1 1 1 0 0,0-1-1 0 0,-1 1 0 0 0,2-1 1 0 0,-1 2-1 0 0,0-1 0 0 0,1 0 1 0 0,0 1-1 0 0,-1 0 0 0 0,4-1 146 0 0,-6 3-405 0 0,0 0-1 0 0,0 1 0 0 0,0-1 0 0 0,0 0 0 0 0,0 1 0 0 0,0 0 0 0 0,0 0 0 0 0,0 0 0 0 0,2 0 406 0 0,0 0-1105 0 0,13 2-7869 0 0</inkml:trace>
  <inkml:trace contextRef="#ctx0" brushRef="#br0" timeOffset="4">1825 746 9216 0 0,'0'0'706'0'0,"1"0"-898"0"0,0 0 9582 0 0,-1 0-8095 0 0,-1-1-1055 0 0,1-1-1 0 0,-1 1 0 0 0,0-1 0 0 0,1 1 1 0 0,-1-1-1 0 0,1 1 0 0 0,0 0 0 0 0,-1-1 1 0 0,1 0-1 0 0,0 1 0 0 0,0-1 0 0 0,0 1-239 0 0,-4-17 1329 0 0,2 14-1212 0 0,-1 0 0 0 0,0 0 1 0 0,0 0-1 0 0,0 0 0 0 0,0 0 0 0 0,-1 1 0 0 0,1-1 0 0 0,-1 1 0 0 0,0 0 0 0 0,0 0 0 0 0,0 0 1 0 0,0 1-1 0 0,-1 0 0 0 0,1-1 0 0 0,-1 2 0 0 0,1-1 0 0 0,-1 0 0 0 0,-1 1-117 0 0,3 0 5 0 0,0 0 0 0 0,1 1 0 0 0,-1 0 0 0 0,0 0 0 0 0,0 0 0 0 0,0 0 0 0 0,0 0 0 0 0,0 0 0 0 0,0 1 0 0 0,0-1 0 0 0,1 1 0 0 0,-1 0-1 0 0,0 0 1 0 0,0 0 0 0 0,1 0 0 0 0,-1 0 0 0 0,0 1 0 0 0,1-1 0 0 0,0 1 0 0 0,-1 0 0 0 0,1 0 0 0 0,0-1 0 0 0,0 2 0 0 0,0-1 0 0 0,0 0 0 0 0,0 0 0 0 0,0 1 0 0 0,1-1 0 0 0,-1 0 0 0 0,1 1 0 0 0,-1 0-5 0 0,-2 6 4 0 0,1 0 0 0 0,-1 0 1 0 0,1 0-1 0 0,1 1 0 0 0,0-1 1 0 0,0 1-1 0 0,1 0 0 0 0,-1 6-4 0 0,2-4 3 0 0,0 0 0 0 0,1 0 0 0 0,0 0 0 0 0,0 0 0 0 0,1 0 0 0 0,1-1 0 0 0,0 1 0 0 0,1-1-1 0 0,0 0 1 0 0,1 0 0 0 0,0 1-3 0 0,-4-10 10 0 0,0-1 1 0 0,-1 1-1 0 0,1-1 0 0 0,0 1 1 0 0,0-1-1 0 0,0 0 0 0 0,0 1 0 0 0,0-1 1 0 0,0 0-1 0 0,1 0 0 0 0,-1 0 0 0 0,0 0 1 0 0,1 0-1 0 0,-1 0 0 0 0,1 0 1 0 0,-1 0-1 0 0,1 0 0 0 0,-1-1 0 0 0,1 1 1 0 0,-1-1-1 0 0,1 1 0 0 0,0-1 0 0 0,0 0-10 0 0,0 0 36 0 0,0 0-1 0 0,0 0 0 0 0,0-1 1 0 0,0 1-1 0 0,1-1 0 0 0,-1 1 1 0 0,0-1-1 0 0,0 0 0 0 0,0 0 1 0 0,0 0-1 0 0,0 0 0 0 0,0 0 1 0 0,-1 0-1 0 0,1-1 0 0 0,1 0-35 0 0,5-6 144 0 0,0 0 1 0 0,0-1-1 0 0,-1 0 0 0 0,0 0 1 0 0,0-1-1 0 0,0-1-144 0 0,-1 1 63 0 0,-1-1 1 0 0,0 1-1 0 0,-1-1 0 0 0,0 0 0 0 0,0 0 0 0 0,-1 0 1 0 0,-1-1-1 0 0,0 1 0 0 0,0-1 0 0 0,-1-10-63 0 0,0 14 55 0 0,0 7-50 0 0,-1 0 1 0 0,0 1-1 0 0,0-1 1 0 0,1 0-1 0 0,-1 0 1 0 0,0 1-1 0 0,0-1 1 0 0,0 0-1 0 0,0 0 1 0 0,0 1-1 0 0,0-1 1 0 0,0 0-1 0 0,0 0 1 0 0,0 1-1 0 0,0-1 1 0 0,-1 0-1 0 0,1 0 1 0 0,0 1-1 0 0,-1-1 1 0 0,1 0-1 0 0,0 1 1 0 0,-1-1-1 0 0,1 0 0 0 0,0 1 1 0 0,-1-1-1 0 0,0 0-5 0 0,-2 27 59 0 0,3-12-99 0 0,0 0 0 0 0,1 0 0 0 0,0-1 0 0 0,1 1 0 0 0,1 0 0 0 0,2 5 40 0 0,-1 0-29 0 0,0 1 39 0 0,1 0 0 0 0,1 0 0 0 0,3 3-10 0 0,-4-12-1171 0 0,0 0 0 0 0,1 0 0 0 0,4 7 1171 0 0,-2-9-1732 0 0,0-3-248 0 0</inkml:trace>
  <inkml:trace contextRef="#ctx0" brushRef="#br0" timeOffset="5">1961 76 22375 0 0,'-16'-10'2243'0'0,"16"10"-2237"0"0,0 0 0 0 0,0 0 0 0 0,-1 0 1 0 0,1 0-1 0 0,0 0 0 0 0,0 0 0 0 0,-1 0 0 0 0,1 0 0 0 0,0 0 1 0 0,0 1-1 0 0,0-1 0 0 0,-1 0 0 0 0,1 0 0 0 0,0 0 1 0 0,0 0-1 0 0,0 0 0 0 0,-1 0 0 0 0,1 0 0 0 0,0 1 0 0 0,0-1 1 0 0,0 0-1 0 0,0 0 0 0 0,-1 0 0 0 0,1 0 0 0 0,0 1 0 0 0,0-1 1 0 0,0 0-1 0 0,0 0 0 0 0,0 0 0 0 0,0 1 0 0 0,0-1 1 0 0,0 0-1 0 0,-1 0 0 0 0,1 1 0 0 0,0-1 0 0 0,0 0 0 0 0,0 0 1 0 0,0 0-1 0 0,0 1 0 0 0,0-1 0 0 0,0 0-6 0 0,0 9 304 0 0,8 53 1007 0 0,26 221 1066 0 0,-10 58-2377 0 0,-22-274 63 0 0,-1 7-230 0 0,4 9 167 0 0,-4-77-161 0 0,0 4 93 0 0,0 1-1 0 0,1 0 0 0 0,1 1 69 0 0,-2-10-241 0 0,-1 0 0 0 0,1 0 0 0 0,0 0 0 0 0,-1 0 0 0 0,1 0 0 0 0,0 0 0 0 0,0 0 0 0 0,0-1 0 0 0,1 1 0 0 0,-1 0 0 0 0,0 0 0 0 0,1-1 0 0 0,-1 1 0 0 0,1-1 0 0 0,-1 1 0 0 0,1-1 0 0 0,0 0 0 0 0,1 1 241 0 0,5-1-6068 0 0,-1-4-1702 0 0</inkml:trace>
  <inkml:trace contextRef="#ctx0" brushRef="#br0" timeOffset="6">2107 139 21711 0 0,'-3'-7'310'0'0,"0"-2"350"0"0,1 0 0 0 0,-1 0 0 0 0,2 0 1 0 0,-1 0-1 0 0,1-3-660 0 0,12 34 2091 0 0,-2 15-1751 0 0,-1 0 0 0 0,-2 1 1 0 0,-1 0-1 0 0,-1 16-340 0 0,-1-14 97 0 0,11 289 411 0 0,-5-56-56 0 0,-8-269-494 0 0,3 37 19 0 0,-3-39-167 0 0,-1 1 0 0 0,1 0-1 0 0,0-1 1 0 0,-1 1 0 0 0,1-1 0 0 0,1 1 0 0 0,-1-1 0 0 0,0 1-1 0 0,0-1 1 0 0,1 0 0 0 0,0 1 0 0 0,-1-1 0 0 0,1 0 190 0 0,-1-2-108 0 0,-1 1 1 0 0,1-1 0 0 0,-1 0-1 0 0,0 0 1 0 0,1 0-1 0 0,-1 0 1 0 0,1 1-1 0 0,-1-1 1 0 0,0 0 0 0 0,1 0-1 0 0,-1 0 1 0 0,1 0-1 0 0,-1 0 1 0 0,1 0-1 0 0,-1 0 1 0 0,0 0 0 0 0,1 0-1 0 0,-1 0 1 0 0,1-1-1 0 0,-1 1 1 0 0,1 0-1 0 0,-1 0 1 0 0,0 0 0 0 0,1 0-1 0 0,-1-1 1 0 0,0 1-1 0 0,1 0 1 0 0,-1 0-1 0 0,0-1 1 0 0,1 1 0 0 0,-1 0-1 0 0,0-1 1 0 0,1 1-1 0 0,-1 0 1 0 0,0-1-1 0 0,0 1 1 0 0,1 0 0 0 0,-1-1-1 0 0,0 1 108 0 0,11-18-1880 0 0,-10 16 1622 0 0,9-21-1645 0 0</inkml:trace>
  <inkml:trace contextRef="#ctx0" brushRef="#br0" timeOffset="7">2277 687 13360 0 0,'0'0'612'0'0,"0"0"-15"0"0,0 0-61 0 0,0 0 1154 0 0,0 0 550 0 0,2 4 3041 0 0,2 8-4102 0 0,7 18-381 0 0,-1 1-1 0 0,-2 0 1 0 0,3 24-798 0 0,1 6 503 0 0,-9-53-570 0 0,-1 1 0 0 0,1-1-1 0 0,0 0 1 0 0,1-1 0 0 0,-1 1 0 0 0,2 1 67 0 0,-3-6-37 0 0,0-1 0 0 0,-1 1 1 0 0,1 0-1 0 0,0-1 0 0 0,1 1 1 0 0,-1-1-1 0 0,0 0 0 0 0,1 1 1 0 0,-1-1-1 0 0,1 0 0 0 0,0-1 1 0 0,-1 1-1 0 0,1 0 1 0 0,0-1-1 0 0,0 0 0 0 0,0 1 1 0 0,1-1 36 0 0,-2-1-151 0 0,0 0 1 0 0,-1 0 0 0 0,1 0 0 0 0,0 0-1 0 0,0 0 1 0 0,-1 0 0 0 0,1-1-1 0 0,0 1 1 0 0,-1-1 0 0 0,1 1 0 0 0,-1-1-1 0 0,1 0 1 0 0,0 0 0 0 0,-1 1 0 0 0,0-1-1 0 0,1 0 1 0 0,-1 0 0 0 0,1 0 0 0 0,-1-1-1 0 0,0 1 1 0 0,0 0 0 0 0,0 0 0 0 0,0-1-1 0 0,0 1 1 0 0,0-1 0 0 0,1 0 150 0 0,7-14-1627 0 0</inkml:trace>
  <inkml:trace contextRef="#ctx0" brushRef="#br0" timeOffset="8">2470 690 7368 0 0,'0'0'568'0'0,"-5"14"5625"0"0,4 1-1555 0 0,0 1-1 0 0,1 15-4637 0 0,4 12 2582 0 0,3 7-2582 0 0,2 26 853 0 0,-5-9 159 0 0,-2 1-1 0 0,-5 35-1011 0 0,1-74 328 0 0,-2 0 0 0 0,-1 0 0 0 0,-1-1 1 0 0,-1 1-1 0 0,-2-1 0 0 0,-1-1 0 0 0,-2 3-328 0 0,6-18 154 0 0,-1 0 0 0 0,0 0 0 0 0,-1 0 0 0 0,0-1 0 0 0,0-1 0 0 0,-2 1 0 0 0,-2 1-154 0 0,5-5 52 0 0,-1 0 1 0 0,0 0 0 0 0,0-1-1 0 0,-1-1 1 0 0,1 1-1 0 0,-1-1 1 0 0,-1-1 0 0 0,1 1-1 0 0,-1-2 1 0 0,0 1-53 0 0,6-3 63 0 0,1 0 0 0 0,-1 0 0 0 0,0-1 0 0 0,0 1 1 0 0,0-1-1 0 0,0 0 0 0 0,1 0 0 0 0,-1 0 0 0 0,0-1 0 0 0,0 1 0 0 0,0-1 0 0 0,-1 0-63 0 0,4 0-143 0 0,-1 0 0 0 0,0 1-1 0 0,1-1 1 0 0,-1 0 0 0 0,1 0 0 0 0,0 0-1 0 0,-1 0 1 0 0,1 0 0 0 0,0 0 0 0 0,-1 0-1 0 0,1 0 1 0 0,-1-2 143 0 0,1 2-726 0 0,0-1-1 0 0,0 1 1 0 0,1-1 0 0 0,-1 1 0 0 0,0-1-1 0 0,1 0 1 0 0,-1 0 0 0 0,1 1-1 0 0,-1-1 1 0 0,1 0 0 0 0,0 0 0 0 0,0 1-1 0 0,0-3 727 0 0,0-7-9623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1 22175 0 0,'-8'0'984'0'0,"5"0"200"0"0,0 2-952 0 0,0-1-232 0 0,0-1 0 0 0,-1 2 0 0 0,4-2 144 0 0,0 0-16 0 0,0 0-8 0 0,0 0 0 0 0,0 0-216 0 0,7 0-48 0 0,-1 0-8 0 0,1 1-9743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13 24767 0 0,'0'0'1096'0'0,"-3"0"224"0"0,0 0-1056 0 0,3 0-264 0 0,-1 0 0 0 0,1 0 0 0 0,0 0 256 0 0,0 0 0 0 0,-4-2 0 0 0,4 2 0 0 0,0 0-144 0 0,2-3-32 0 0,1 0-8 0 0,-2 0-7720 0 0,4 2-1551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 24191 0 0,'0'0'554'0'0,"0"0"74"0"0,0 0 38 0 0,0 0-84 0 0,10-7 476 0 0,17 0-186 0 0,1 2 0 0 0,2 1-872 0 0,-9 2-734 0 0,-1 1 0 0 0,1 1 0 0 0,4 1 733 0 0,-17 0-1828 0 0</inkml:trace>
  <inkml:trace contextRef="#ctx0" brushRef="#br0" timeOffset="1">76 90 23903 0 0,'-20'8'2830'0'0,"15"-6"-3030"0"0,5-2 218 0 0,0 0 1 0 0,0 0-1 0 0,0 0 1 0 0,0 0 0 0 0,0 1-1 0 0,0-1 1 0 0,-1 0-1 0 0,1 0 1 0 0,0 0 0 0 0,0 0-1 0 0,0 0 1 0 0,0 0-1 0 0,0 0 1 0 0,0 0 0 0 0,0 0-1 0 0,0 0 1 0 0,0 0-1 0 0,0 0 1 0 0,0 0 0 0 0,0 0-1 0 0,0 0 1 0 0,0 0-1 0 0,0 0 1 0 0,0 0 0 0 0,0 0-1 0 0,0 0 1 0 0,0 0-1 0 0,0 0 1 0 0,0 0 0 0 0,-1 1-1 0 0,1-1 1 0 0,0 0-1 0 0,0 0 1 0 0,0 0 0 0 0,0 0-1 0 0,0 0 1 0 0,0 0-1 0 0,0 0 1 0 0,0 0 0 0 0,0 0-1 0 0,0 0 1 0 0,0 0-1 0 0,0 0 1 0 0,1 0 0 0 0,-1 0-1 0 0,0 0 1 0 0,0 1-1 0 0,0-1 1 0 0,0 0 0 0 0,0 0-1 0 0,0 0 1 0 0,0 0-1 0 0,0 0 1 0 0,0 0 0 0 0,0 0-1 0 0,0 0 1 0 0,0 0-1 0 0,0 0 1 0 0,0 0 0 0 0,0 0-1 0 0,0 0 1 0 0,0 0-19 0 0,7 2 505 0 0,6 1-24 0 0,-3-3-399 0 0,0-1-1 0 0,-1 0 0 0 0,1 0 0 0 0,-1 0 0 0 0,1-1 0 0 0,0-1-81 0 0,18-5-2781 0 0,-6 2-3622 0 0,-4 1-2196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6 20071 0 0,'0'0'919'0'0,"0"0"-20"0"0,0 0-439 0 0,0 0 282 0 0,-3 18 3571 0 0,3 1-4030 0 0,0 1 0 0 0,2-1 0 0 0,0 1 0 0 0,1-1 0 0 0,1 0 0 0 0,1 0 0 0 0,0 0 0 0 0,3 1-283 0 0,-8-19-38 0 0,0 0-1 0 0,0-1 1 0 0,1 1-1 0 0,-1-1 0 0 0,0 1 1 0 0,1-1-1 0 0,-1 1 0 0 0,0-1 1 0 0,1 1-1 0 0,-1-1 1 0 0,1 1-1 0 0,-1-1 0 0 0,1 0 1 0 0,-1 1-1 0 0,1-1 0 0 0,-1 1 1 0 0,1-1-1 0 0,-1 0 39 0 0,1 0-80 0 0,-1 0-1 0 0,0 0 1 0 0,1 0 0 0 0,-1 0-1 0 0,0 0 1 0 0,1 0-1 0 0,-1 0 1 0 0,0 0 0 0 0,1-1-1 0 0,-1 1 1 0 0,0 0-1 0 0,0 0 1 0 0,1 0 0 0 0,-1 0-1 0 0,0-1 1 0 0,1 1-1 0 0,-1 0 1 0 0,0 0 0 0 0,0-1-1 0 0,0 1 1 0 0,1 0-1 0 0,-1 0 1 0 0,0-1 0 0 0,0 1-1 0 0,0 0 1 0 0,1-1 0 0 0,-1 1-1 0 0,0 0 1 0 0,0-1-1 0 0,0 1 1 0 0,0 0 0 0 0,0-1 80 0 0,2-4-1970 0 0</inkml:trace>
  <inkml:trace contextRef="#ctx0" brushRef="#br0" timeOffset="1">150 1 21167 0 0,'-8'8'2288'0'0,"6"-4"-2183"0"0,1-1-1 0 0,0 0 0 0 0,0 1 1 0 0,0-1-1 0 0,0 1 0 0 0,1 0 1 0 0,-1-1-1 0 0,1 1 0 0 0,0-1 1 0 0,0 1-1 0 0,1 0 1 0 0,-1-1-1 0 0,1 1 0 0 0,0 1-104 0 0,3 11 1185 0 0,0 0 0 0 0,6 10-1185 0 0,-1 3 598 0 0,7 28 742 0 0,6 46-1340 0 0,-17-70 459 0 0,-2 1-1 0 0,0 0 0 0 0,-3 28-458 0 0,-1-52 140 0 0,0 0 0 0 0,0 0 0 0 0,-1 0 0 0 0,-1 0 0 0 0,1 0 0 0 0,-1-1 0 0 0,-4 8-140 0 0,5-14 31 0 0,1 0-1 0 0,-1 0 1 0 0,1-1-1 0 0,-1 1 1 0 0,0-1 0 0 0,0 1-1 0 0,0-1 1 0 0,0 0-1 0 0,-1 0 1 0 0,1 0-1 0 0,-1 0 1 0 0,0 0-31 0 0,1 0 6 0 0,0-2 0 0 0,0 1 0 0 0,0 0 0 0 0,-1 0 1 0 0,1-1-1 0 0,0 1 0 0 0,0-1 0 0 0,0 0 0 0 0,-1 1 0 0 0,1-1 0 0 0,0 0 1 0 0,0 0-1 0 0,-1-1 0 0 0,1 1 0 0 0,0 0 0 0 0,0-1 0 0 0,-1 1 0 0 0,0-2-6 0 0,0 1-123 0 0,0 0-1 0 0,0 0 1 0 0,1-1 0 0 0,-1 1-1 0 0,0-1 1 0 0,1 0-1 0 0,-1 0 1 0 0,1 0-1 0 0,0 0 1 0 0,-1 0 0 0 0,1-1-1 0 0,0 1 1 0 0,1-1-1 0 0,-1 1 124 0 0,-14-26-8818 0 0,8 10-444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72 17303 0 0,'-7'-19'1880'0'0,"13"73"6728"0"0,-4 55-8636 0 0,-2-78 768 0 0,-2 358 277 0 0,-1-100-4727 0 0,3-283 866 0 0,2-3-5642 0 0</inkml:trace>
  <inkml:trace contextRef="#ctx0" brushRef="#br0" timeOffset="1">0 83 9216 0 0,'4'-27'2649'0'0,"-3"0"6113"0"0,-1 22-6831 0 0,0 5-866 0 0,0 0-237 0 0,0 0-105 0 0,0 0-19 0 0,-1 10 648 0 0,2 14-1104 0 0,2 0 0 0 0,1 0 0 0 0,1 0 0 0 0,6 18-248 0 0,-7-28 73 0 0,2 9-17 0 0,1 0-1 0 0,2 0 1 0 0,0 0-1 0 0,3 3-55 0 0,-7-18 30 0 0,-1 0-1 0 0,1 0 1 0 0,0 0-1 0 0,1-1 1 0 0,-1 0-1 0 0,2 0 1 0 0,-1 0-1 0 0,1-1 1 0 0,0 0-1 0 0,0 0 1 0 0,0-1-1 0 0,6 3-29 0 0,-11-7 14 0 0,-1 0-1 0 0,1-1 0 0 0,0 1 1 0 0,-1-1-1 0 0,1 1 1 0 0,0-1-1 0 0,-1 0 1 0 0,1 0-1 0 0,0 0 1 0 0,0 0-1 0 0,-1 0 1 0 0,1 0-1 0 0,0 0 1 0 0,-1-1-1 0 0,1 1 0 0 0,0-1 1 0 0,-1 1-1 0 0,1-1 1 0 0,0 0-1 0 0,-1 1 1 0 0,1-1-1 0 0,-1 0 1 0 0,1 0-1 0 0,-1 0 1 0 0,0 0-1 0 0,1 0 0 0 0,-1 0 1 0 0,0-1-1 0 0,0 1 1 0 0,0 0-1 0 0,1-1-13 0 0,4-7 80 0 0,1 1-1 0 0,-1-1 0 0 0,-1 0 0 0 0,4-7-79 0 0,-6 10 26 0 0,3-8 21 0 0,1-1 1 0 0,-2 1-1 0 0,0-1 0 0 0,-1 0 0 0 0,0-1 1 0 0,-1 1-1 0 0,-1-1 0 0 0,0-10-47 0 0,-1-9 74 0 0,-1 0 0 0 0,-2 0 0 0 0,-3-12-74 0 0,3 39 5 0 0,-1-10 167 0 0,-3 65 416 0 0,11 240 655 0 0,1 2-768 0 0,-6-244-605 0 0,-1 12-883 0 0,3 1 0 0 0,8 53 1013 0 0,-5-94-7451 0 0,-1-2-2480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09:28.1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26 16903 0 0,'-4'-10'744'0'0,"4"6"160"0"0,0 0-720 0 0,0 3-184 0 0,-2-5 0 0 0,2 6 0 0 0,0 0 192 0 0,0 0 8 0 0,0 0 0 0 0,0 0 0 0 0,0 0-200 0 0,6 0 0 0 0,-1 0-96 0 0,2 1-7687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67 23039 0 0,'0'0'528'0'0,"0"0"70"0"0,0 0 36 0 0,19-1 134 0 0,4 1-686 0 0,-1 2 1 0 0,21 4-83 0 0,-24-3-3122 0 0,0 1-3383 0 0,-15-3-456 0 0</inkml:trace>
  <inkml:trace contextRef="#ctx0" brushRef="#br0" timeOffset="1">6 120 23039 0 0,'0'1'66'0'0,"-1"-1"1"0"0,1 0-1 0 0,0 0 0 0 0,-1 0 0 0 0,1 0 0 0 0,0 0 0 0 0,0 0 0 0 0,-1 1 0 0 0,1-1 0 0 0,0 0 1 0 0,0 0-1 0 0,-1 0 0 0 0,1 1 0 0 0,0-1 0 0 0,0 0 0 0 0,0 0 0 0 0,-1 1 0 0 0,1-1 1 0 0,0 0-1 0 0,0 0 0 0 0,0 1 0 0 0,0-1 0 0 0,0 0 0 0 0,0 1 0 0 0,-1-1 0 0 0,1 0 1 0 0,0 1-1 0 0,0-1 0 0 0,0 0 0 0 0,0 0 0 0 0,0 1 0 0 0,0-1 0 0 0,0 0 0 0 0,0 1 0 0 0,0-1 1 0 0,1 0-1 0 0,-1 1 0 0 0,0-1 0 0 0,0 0-66 0 0,13 4 51 0 0,4-4 61 0 0,0 1 1 0 0,14-3-113 0 0,-14 0-425 0 0,-1 2-1 0 0,0 0 1 0 0,5 1 425 0 0,0 1-3617 0 0,-12-2-4120 0 0</inkml:trace>
  <inkml:trace contextRef="#ctx0" brushRef="#br0" timeOffset="2">321 1 11056 0 0,'0'0'852'0'0,"-8"13"6033"0"0,4 3-2715 0 0,1 1 0 0 0,-1 4-4170 0 0,0 35 2539 0 0,4-6-3377 0 0,4 11 838 0 0,-2-42-947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1 17047 0 0,'-3'1'1994'0'0,"-2"3"-886"0"0,3 7-385 0 0,0 1 1 0 0,1 0 0 0 0,0 0 0 0 0,1-1-1 0 0,0 1 1 0 0,1 0 0 0 0,0 0 0 0 0,1 0-724 0 0,6 29-414 0 0,9 27 414 0 0,3 10 896 0 0,-5 8-4542 0 0,-13-72 1854 0 0</inkml:trace>
  <inkml:trace contextRef="#ctx0" brushRef="#br0" timeOffset="1">173 214 7832 0 0,'5'-7'-408'0'0,"-4"-2"8461"0"0,-6 7-505 0 0,-5 8-6124 0 0,4 1-1110 0 0,-1 1 0 0 0,1 0 0 0 0,0 1 0 0 0,1-1 0 0 0,-2 4-314 0 0,4-6 68 0 0,0 0 0 0 0,-1 0 0 0 0,0 0 0 0 0,0-1 0 0 0,0 1 1 0 0,-1-1-1 0 0,1 0 0 0 0,-1 0 0 0 0,0-1 0 0 0,-1 0 0 0 0,1 0 1 0 0,-5 3-70 0 0,-8-1 158 0 0,15-5 6 0 0,14 1-73 0 0,-9-2-89 0 0,33 6-809 0 0,0 0-1 0 0,-1 3 1 0 0,28 10 808 0 0,-48-14-1463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0 367 19895 0 0,'63'-9'2996'0'0,"73"3"-1790"0"0,79 8-1206 0 0,15 1 1534 0 0,-132-6-1101 0 0,484 5 1670 0 0,-561-1-2297 0 0,22 1-264 0 0,-14 0-3300 0 0,-22-2-4911 0 0</inkml:trace>
  <inkml:trace contextRef="#ctx0" brushRef="#br0" timeOffset="1">24 379 18511 0 0,'0'0'26'0'0,"0"0"-1"0"0,0-1 0 0 0,0 1 1 0 0,0-1-1 0 0,0 1 0 0 0,0 0 1 0 0,0-1-1 0 0,-1 1 0 0 0,1-1 1 0 0,0 1-1 0 0,0 0 0 0 0,1-1 1 0 0,-1 1-1 0 0,0-1 0 0 0,0 1 0 0 0,0 0 1 0 0,0-1-1 0 0,0 1 0 0 0,0 0 1 0 0,0-1-1 0 0,1 1 0 0 0,-1 0 1 0 0,0-1-1 0 0,0 1 0 0 0,0 0 1 0 0,1-1-1 0 0,-1 1 0 0 0,0 0 1 0 0,1-1-1 0 0,-1 1 0 0 0,0 0 1 0 0,1 0-1 0 0,-1-1 0 0 0,0 1 0 0 0,1 0-24 0 0,0 0 113 0 0,0 0 0 0 0,0 0-1 0 0,0 0 1 0 0,0 0 0 0 0,0 1 0 0 0,0-1 0 0 0,0 0 0 0 0,0 0 0 0 0,0 1 0 0 0,0-1 0 0 0,0 1 0 0 0,-1-1 0 0 0,2 1-114 0 0,29 22 2329 0 0,-29-21-2282 0 0,41 30 530 0 0,2-2 0 0 0,27 14-577 0 0,-4-3 350 0 0,-4-2 344 0 0,-6-4-149 0 0,-2 3 0 0 0,4 6-545 0 0,-43-31 57 0 0,-2 1 0 0 0,1 0 0 0 0,-2 1 0 0 0,0 1 0 0 0,-1 0 0 0 0,0 1 0 0 0,-2 1 0 0 0,9 16-57 0 0,-17-28 22 0 0,0 1 0 0 0,0-1 0 0 0,-1 1-1 0 0,0 0 1 0 0,-1-1 0 0 0,0 1 0 0 0,0 0 0 0 0,0 0 0 0 0,-1 0-1 0 0,0 0 1 0 0,0 0 0 0 0,0 1-22 0 0,-2 2 42 0 0,0 0 1 0 0,0 0-1 0 0,-1 1 0 0 0,0-1 1 0 0,-1-1-1 0 0,0 1 0 0 0,-4 5-42 0 0,-8 13 119 0 0,-2-1-1 0 0,-1 0 1 0 0,-2-2-1 0 0,-15 16-118 0 0,-30 28 331 0 0,-4-2-1 0 0,-2-3 1 0 0,-26 14-331 0 0,72-58 70 0 0,-2 0 83 0 0,1 2-1 0 0,0 1 1 0 0,2 1-1 0 0,-6 8-152 0 0,27-27-5 0 0,1 0-1 0 0,-1 0 1 0 0,1 0-1 0 0,0 0 1 0 0,1 1-1 0 0,-1-1 0 0 0,1 1 1 0 0,0 0-1 0 0,0 0 1 0 0,1-1-1 0 0,-1 6 6 0 0,1-9-2 0 0,1 0-1 0 0,0 1 0 0 0,0-1 0 0 0,0 1 1 0 0,0-1-1 0 0,1 1 0 0 0,-1-1 0 0 0,0 1 0 0 0,1-1 1 0 0,0 0-1 0 0,0 1 0 0 0,0-1 0 0 0,0 0 0 0 0,0 1 1 0 0,0-1-1 0 0,0 0 0 0 0,1 0 0 0 0,-1 0 1 0 0,1 0-1 0 0,-1 0 0 0 0,1-1 0 0 0,0 1 0 0 0,0 0 1 0 0,0-1-1 0 0,0 1 0 0 0,0-1 0 0 0,0 0 1 0 0,0 0-1 0 0,1 1 3 0 0,5 1-8 0 0,0 0 0 0 0,0 0-1 0 0,0-1 1 0 0,0 0 0 0 0,0-1 0 0 0,0 0 0 0 0,5 0 8 0 0,17 1-62 0 0,14-3 62 0 0,-7 0-12 0 0,499 18 740 0 0,-170-3-320 0 0,-333-13-391 0 0,82 2 510 0 0,16 7-527 0 0,-52 5 1212 0 0,-79-15-1207 0 0,0 0 0 0 0,0-1 1 0 0,1 1-1 0 0,-1 0 0 0 0,0 0 0 0 0,0-1 0 0 0,0 1 0 0 0,0 0 1 0 0,1 0-1 0 0,-1-1 0 0 0,0 1 0 0 0,0 0 0 0 0,0-1 1 0 0,0 1-1 0 0,0 0 0 0 0,0 0 0 0 0,0-1 0 0 0,0 1 0 0 0,0 0 1 0 0,0-1-1 0 0,0 1 0 0 0,0 0 0 0 0,0-1 0 0 0,0 1 1 0 0,0 0-1 0 0,0-1 0 0 0,0 1 0 0 0,0 0 0 0 0,0 0 0 0 0,-1-1 1 0 0,1 1-1 0 0,0 0 0 0 0,0 0 0 0 0,0-1-5 0 0,-6-17 219 0 0,4 11-170 0 0,-47-223-4145 0 0,40 180 3347 0 0,4 27-750 0 0</inkml:trace>
  <inkml:trace contextRef="#ctx0" brushRef="#br0" timeOffset="2">1389 384 19063 0 0,'0'0'432'0'0,"0"0"66"0"0,0 0 23 0 0,0 0-60 0 0,3 3 1512 0 0,3 6-624 0 0,-2 10-1250 0 0,0 1 0 0 0,-1-1 1 0 0,-1 1-1 0 0,0 8-99 0 0,1 12-1408 0 0,-1-22 721 0 0</inkml:trace>
  <inkml:trace contextRef="#ctx0" brushRef="#br0" timeOffset="3">651 16 11520 0 0,'0'0'886'0'0,"0"0"-375"0"0,0 0 589 0 0,0 0 315 0 0,1 4 2484 0 0,2 7-2167 0 0,5 23-569 0 0,-1 1 0 0 0,-1 15-1163 0 0,-3-15 362 0 0,-1 11-362 0 0,-6-135 2790 0 0,4 83-2769 0 0,0-13-43 0 0,2 0 0 0 0,1-11 22 0 0,-2 25 36 0 0,0 0-1 0 0,1 0 1 0 0,-1 0-1 0 0,1 1 0 0 0,0-1 1 0 0,0 0-1 0 0,0 1 1 0 0,1-1-1 0 0,-1 1 0 0 0,1 0 1 0 0,0 0-1 0 0,1-1-35 0 0,-4 5 25 0 0,1-1 0 0 0,-1 1-1 0 0,1-1 1 0 0,-1 1 0 0 0,1-1-1 0 0,-1 1 1 0 0,1-1 0 0 0,0 1 0 0 0,-1-1-1 0 0,1 1 1 0 0,-1 0 0 0 0,1-1-1 0 0,0 1 1 0 0,0 0 0 0 0,-1 0 0 0 0,1-1-1 0 0,0 1 1 0 0,-1 0 0 0 0,1 0-1 0 0,0 0 1 0 0,0 0 0 0 0,-1 0-1 0 0,1 0 1 0 0,0 0 0 0 0,0 0 0 0 0,-1 0-1 0 0,1 1 1 0 0,0-1-25 0 0,1 1 20 0 0,-1 0 1 0 0,0-1-1 0 0,1 1 1 0 0,-1 0-1 0 0,0 1 1 0 0,0-1-1 0 0,0 0 0 0 0,0 0 1 0 0,0 0-1 0 0,0 1 1 0 0,0-1-1 0 0,0 0 0 0 0,0 2-20 0 0,2 4 40 0 0,0 0-1 0 0,0 1 0 0 0,0 0 1 0 0,0 7-40 0 0,8 58 145 0 0,-9-50-82 0 0,2-1 0 0 0,0 1 0 0 0,1-1 0 0 0,2 0-63 0 0,-7-20-63 0 0,1 0 0 0 0,-1-1-1 0 0,1 1 1 0 0,0 0 0 0 0,0-1-1 0 0,0 1 1 0 0,0-1 0 0 0,0 1-1 0 0,0-1 1 0 0,0 1 0 0 0,1-1 0 0 0,-1 0-1 0 0,0 0 1 0 0,1 0 0 0 0,-1 0-1 0 0,1 0 1 0 0,-1 0 0 0 0,1 0-1 0 0,-1 0 1 0 0,1 0 0 0 0,0 0 63 0 0,9 1-1495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219 72 14744 0 0,'-7'-17'3778'0'0,"7"17"-3715"0"0,0 0 0 0 0,0 0 1 0 0,0 0-1 0 0,0 0 0 0 0,0 0 1 0 0,0 0-1 0 0,0 0 0 0 0,0 0 1 0 0,0 0-1 0 0,-1 0 1 0 0,1 0-1 0 0,0 0 0 0 0,0 0 1 0 0,0-1-1 0 0,0 1 0 0 0,0 0 1 0 0,0 0-1 0 0,0 0 0 0 0,0 0 1 0 0,-1 0-1 0 0,1 0 0 0 0,0 0 1 0 0,0 0-1 0 0,0 0 0 0 0,0 0 1 0 0,0 0-1 0 0,0 0 0 0 0,0 0 1 0 0,0 1-1 0 0,0-1 1 0 0,-1 0-1 0 0,1 0 0 0 0,0 0 1 0 0,0 0-1 0 0,0 0 0 0 0,0 0 1 0 0,0 0-1 0 0,0 0 0 0 0,0 0 1 0 0,0 0-1 0 0,0 0 0 0 0,0 0 1 0 0,0 0-1 0 0,-1 0 0 0 0,1 1-63 0 0,-3 9 1602 0 0,-1 14-910 0 0,1-1 0 0 0,2 0 0 0 0,0 1 0 0 0,2 12-692 0 0,0-11 140 0 0,-1 1 0 0 0,-2-1 0 0 0,-2 16-140 0 0,3-36 58 0 0,0 0 1 0 0,0 0 0 0 0,-1-1-1 0 0,0 1 1 0 0,1 0-1 0 0,-2-1 1 0 0,1 1-1 0 0,0-1 1 0 0,-1 0-1 0 0,0 1-58 0 0,1-3 32 0 0,1-1 0 0 0,0 1 0 0 0,-1-1-1 0 0,1 0 1 0 0,-1 1 0 0 0,1-1 0 0 0,-1 0-1 0 0,0 0 1 0 0,1 0 0 0 0,-1 0-1 0 0,0-1 1 0 0,0 1 0 0 0,0 0 0 0 0,1-1-1 0 0,-1 1 1 0 0,0-1 0 0 0,0 1 0 0 0,0-1-1 0 0,0 0 1 0 0,0 0 0 0 0,0 0 0 0 0,0 0-1 0 0,0 0 1 0 0,0-1 0 0 0,0 1-1 0 0,-2-1-31 0 0,-1-1-26 0 0,-1 0-1 0 0,1-1 0 0 0,0 1 0 0 0,0-1 0 0 0,0-1 0 0 0,0 1 0 0 0,0 0 0 0 0,0-1 0 0 0,1 0 0 0 0,0 0 0 0 0,0-1 0 0 0,0 1 0 0 0,0-1 0 0 0,1 0 0 0 0,0 0 0 0 0,0 0 0 0 0,0 0 0 0 0,-2-5 27 0 0,-2-6-165 0 0,0-1 1 0 0,2 0-1 0 0,-1 0 0 0 0,2-1 0 0 0,-1-10 165 0 0,4 22 68 0 0,0 0 0 0 0,0 1-1 0 0,1-1 1 0 0,-1 0 0 0 0,2 0 0 0 0,-1 1-1 0 0,1-1 1 0 0,0-5-68 0 0,0 9 75 0 0,0-1-1 0 0,0 1 1 0 0,0-1 0 0 0,1 1-1 0 0,-1-1 1 0 0,0 1-1 0 0,1 0 1 0 0,0 0 0 0 0,0 0-1 0 0,-1 0 1 0 0,1 0 0 0 0,0 0-1 0 0,1 0 1 0 0,-1 1 0 0 0,0-1-1 0 0,0 0 1 0 0,1 1 0 0 0,-1 0-1 0 0,1-1-74 0 0,27-11 461 0 0,0 1 0 0 0,1 1 0 0 0,0 2-1 0 0,0 1 1 0 0,17-1-461 0 0,48-5-1435 0 0,17 4 1435 0 0,-59 6-1714 0 0,-40 3-8161 0 0</inkml:trace>
  <inkml:trace contextRef="#ctx0" brushRef="#br0" timeOffset="1">356 230 18743 0 0,'0'0'860'0'0,"0"0"-21"0"0,0 1-680 0 0,0 0 0 0 0,0 0-1 0 0,0 0 1 0 0,0 0 0 0 0,0 0 0 0 0,0 1-1 0 0,0-1 1 0 0,1 0 0 0 0,-1 0-1 0 0,0 0 1 0 0,1 0 0 0 0,-1 0 0 0 0,1 0-1 0 0,-1 0 1 0 0,1 0 0 0 0,0 0 0 0 0,-1 0-1 0 0,1 0-158 0 0,1 1 394 0 0,3 11 9 0 0,0-1-1 0 0,-1 1 1 0 0,-1 0 0 0 0,1 0 0 0 0,-2 0 0 0 0,0 0 0 0 0,-1 0 0 0 0,0 6-403 0 0,0 26-547 0 0,-6 37 547 0 0,4-76-1314 0 0,1-2-430 0 0</inkml:trace>
  <inkml:trace contextRef="#ctx0" brushRef="#br0" timeOffset="2">503 306 22343 0 0,'0'0'506'0'0,"0"0"71"0"0,0 0 34 0 0,0 0-62 0 0,-7 12 2026 0 0,-2 5-1900 0 0,-1-2 1 0 0,-6 9-676 0 0,13-20 12 0 0,0 0 1 0 0,-1 0 0 0 0,1-1-1 0 0,-1 1 1 0 0,1-1-1 0 0,-1 0 1 0 0,0 0 0 0 0,0 0-1 0 0,0-1 1 0 0,-1 1 0 0 0,1-1-1 0 0,-2 0-12 0 0,-9-1 369 0 0,8-1 262 0 0,6 0-375 0 0,1 0-27 0 0,0 0-110 0 0,0 0-44 0 0,15 6 65 0 0,33 20-217 0 0,112 56-576 0 0,-149-76-241 0 0,-3-1-53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4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1 160 16184 0 0,'0'-5'242'0'0,"-1"0"1"0"0,1 0-1 0 0,1 0 1 0 0,-1-1-1 0 0,1 1 1 0 0,-1 0 0 0 0,1 0-1 0 0,1 0 1 0 0,-1 0-1 0 0,1 0 1 0 0,0 1 0 0 0,0-1-1 0 0,0 0 1 0 0,1 1-1 0 0,0-1 1 0 0,0 0-243 0 0,9-10 1254 0 0,0 0 1 0 0,1 0-1 0 0,10-8-1254 0 0,-17 16 399 0 0,-5 7-160 0 0,-3 13 356 0 0,-2 6-583 0 0,-8 40 590 0 0,-3 56-602 0 0,14-97 64 0 0,1 1-1 0 0,0-1 1 0 0,1 0-1 0 0,1 0 1 0 0,1 0-1 0 0,0 0 1 0 0,1 0-1 0 0,5 9-63 0 0,-7-19 37 0 0,1-1 0 0 0,0 0 1 0 0,1 0-1 0 0,0 0 0 0 0,0 0 0 0 0,1-1 0 0 0,-1 0 0 0 0,1 1 0 0 0,2 0-37 0 0,-5-6 14 0 0,0 1 0 0 0,0 0 0 0 0,0-1 0 0 0,0 1 0 0 0,0-1-1 0 0,0 1 1 0 0,0-1 0 0 0,1 0 0 0 0,-1 0 0 0 0,0 0 0 0 0,1 0 0 0 0,-1-1-1 0 0,1 1 1 0 0,-1-1 0 0 0,1 1 0 0 0,0-1 0 0 0,-1 0 0 0 0,1 0 0 0 0,-1 0-1 0 0,1 0 1 0 0,-1 0 0 0 0,1-1 0 0 0,0 1 0 0 0,-1-1 0 0 0,1 0 0 0 0,-1 0-1 0 0,0 0 1 0 0,1 0 0 0 0,0 0-14 0 0,3-3 78 0 0,0 0-1 0 0,0 0 1 0 0,0-1 0 0 0,-1 1-1 0 0,1-1 1 0 0,-1-1 0 0 0,0 1-1 0 0,-1-1 1 0 0,0 1-1 0 0,1-1 1 0 0,-2-1 0 0 0,1 1-1 0 0,-1-1 1 0 0,0 1 0 0 0,1-3-78 0 0,2-8 42 0 0,0-1 1 0 0,-2 0 0 0 0,1 1 0 0 0,-2-1 0 0 0,0-11-43 0 0,-1-2 104 0 0,-1-1-1 0 0,-2 1 1 0 0,-1-1 0 0 0,-2 1-1 0 0,-7-30-103 0 0,12 69 107 0 0,0-1-1 0 0,-1 1 1 0 0,-1 7-107 0 0,0 12 2 0 0,4 72 197 0 0,0 32 348 0 0,8 13-547 0 0,-4-111 94 0 0,-6-31-317 0 0,-1 0 0 0 0,1 0 0 0 0,0 1 0 0 0,1-1 0 0 0,-1 0 0 0 0,0 0 0 0 0,0 0 0 0 0,1 0 0 0 0,0 0 0 0 0,-1-1 0 0 0,1 1 0 0 0,1 1 223 0 0,1-1-1007 0 0</inkml:trace>
  <inkml:trace contextRef="#ctx0" brushRef="#br0" timeOffset="1">465 421 6912 0 0,'0'0'314'0'0,"0"0"-6"0"0,0 0 214 0 0,0 0 1630 0 0,0 0 736 0 0,0 0 148 0 0,0 0-213 0 0,0 0-1019 0 0,0 0-445 0 0,-1 3 2069 0 0,-4 10-2012 0 0,2-2-1037 0 0,1 0 1 0 0,0 0-1 0 0,1 0 1 0 0,0 0 0 0 0,1 0-1 0 0,0 7-379 0 0,0-16 9 0 0,0-1 1 0 0,0 0-1 0 0,0 0 0 0 0,1 0 0 0 0,-1 1 0 0 0,0-1 0 0 0,1 0 1 0 0,-1 0-1 0 0,1 0 0 0 0,-1 1 0 0 0,1-1 0 0 0,-1 0 1 0 0,1 0-1 0 0,0 0 0 0 0,-1 0 0 0 0,1 0 0 0 0,0 0 1 0 0,0-1-1 0 0,0 1 0 0 0,0 0 0 0 0,0 0 0 0 0,0 0 1 0 0,0-1-1 0 0,0 1 0 0 0,0-1 0 0 0,0 1 0 0 0,0-1 1 0 0,1 1-1 0 0,-1-1 0 0 0,0 0 0 0 0,0 1 0 0 0,0-1 1 0 0,1 0-1 0 0,-1 0 0 0 0,0 0 0 0 0,0 0 0 0 0,1 0 1 0 0,-1 0-1 0 0,0 0 0 0 0,1-1-9 0 0,8-3-3160 0 0,-1-5-3478 0 0,-7 4-1899 0 0</inkml:trace>
  <inkml:trace contextRef="#ctx0" brushRef="#br0" timeOffset="2">449 333 22255 0 0,'-3'-2'992'0'0,"3"2"192"0"0,0 0-944 0 0,0 0-240 0 0,-2-2 0 0 0,0 2 0 0 0,2 0 248 0 0,0 0 0 0 0,0 0 0 0 0,0 0 0 0 0,0 0-104 0 0,0 0-16 0 0,0 0-8 0 0,2 1-10535 0 0</inkml:trace>
  <inkml:trace contextRef="#ctx0" brushRef="#br0" timeOffset="3">601 296 14744 0 0,'3'7'880'0'0,"0"1"-1"0"0,-1 0 1 0 0,0-1 0 0 0,0 1 0 0 0,-1 0 0 0 0,0 0 0 0 0,0 0 0 0 0,-1 2-880 0 0,2 28 6384 0 0,-2 9-6384 0 0,-3-2 54 0 0,1-24-24 0 0,1-1-1 0 0,1 1 1 0 0,1 6-30 0 0,-1-25-91 0 0,5 16-3201 0 0,-4-17 1540 0 0</inkml:trace>
  <inkml:trace contextRef="#ctx0" brushRef="#br0" timeOffset="4">735 410 20239 0 0,'6'8'3099'0'0,"-7"-4"-2909"0"0,-1 0 0 0 0,1-1 0 0 0,-1 1 0 0 0,1 0 0 0 0,-1-1 0 0 0,0 1 0 0 0,-1-1 0 0 0,1 0 0 0 0,0 0 0 0 0,-1 0 0 0 0,0 0 0 0 0,0 0 0 0 0,0 0 0 0 0,0-1 0 0 0,0 0 0 0 0,0 1 1 0 0,-1-1-1 0 0,-2 1-190 0 0,-3 1 323 0 0,0 0 0 0 0,-1 0 0 0 0,0-1 0 0 0,1-1 1 0 0,-1 0-1 0 0,-8 1-323 0 0,18-3 4 0 0,0 0 1 0 0,0 0-1 0 0,0 0 1 0 0,0 0-1 0 0,0 0 1 0 0,0 0-1 0 0,0 0 0 0 0,0 0 1 0 0,0 0-1 0 0,0 1 1 0 0,0-1-1 0 0,0 0 1 0 0,0 0-1 0 0,0 0 1 0 0,0 0-1 0 0,0 0 1 0 0,0 0-1 0 0,0 0 1 0 0,0 0-1 0 0,0 0 0 0 0,1 0 1 0 0,-1 0-1 0 0,0 0 1 0 0,0 0-1 0 0,0 0 1 0 0,0 0-1 0 0,0 0 1 0 0,0 0-1 0 0,0 0 1 0 0,0 0-1 0 0,0 0 1 0 0,0 0-1 0 0,0 0 0 0 0,0 0 1 0 0,0 1-1 0 0,0-1 1 0 0,0 0-1 0 0,0 0 1 0 0,-1 0-1 0 0,1 0 1 0 0,0 0-1 0 0,0 0 1 0 0,0 0-1 0 0,0 0 1 0 0,0 0-1 0 0,0 0 0 0 0,0 0 1 0 0,0 0-1 0 0,0 0 1 0 0,0 0-1 0 0,0 0 1 0 0,0 0-1 0 0,0 0 1 0 0,0 0-1 0 0,0 0 1 0 0,0 0-1 0 0,0 0 1 0 0,0 0-1 0 0,0 0 0 0 0,0 0 1 0 0,0 0-1 0 0,0 0 1 0 0,0 0-1 0 0,0 0 1 0 0,0 0-1 0 0,-1 0-4 0 0,7 4 128 0 0,7 1 7 0 0,9 3-62 0 0,-8-4 61 0 0,0 1 1 0 0,0 0-1 0 0,0 1 0 0 0,-1 0 0 0 0,0 1 0 0 0,0 1 0 0 0,-1 0 0 0 0,0 1 0 0 0,0 0-134 0 0,8 11-3812 0 0,-17-16-5872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5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1 138 14224 0 0,'1'-11'892'0'0,"0"0"1"0"0,1 0-1 0 0,1 1 1 0 0,0-1 0 0 0,0 1-1 0 0,3-5-892 0 0,3-12 3716 0 0,4-4-973 0 0,-13 30-2624 0 0,0 1-30 0 0,5 13 72 0 0,-2 9-201 0 0,-2 1 0 0 0,0-1 0 0 0,-1 19 40 0 0,-1 5-21 0 0,2-20 47 0 0,0 40 72 0 0,4 8-98 0 0,-3-55 52 0 0,1 1-1 0 0,1-1 1 0 0,0 0-1 0 0,2 0 1 0 0,0-1-1 0 0,1 2-51 0 0,-4-15 34 0 0,-1 0 0 0 0,1 0 1 0 0,0 0-1 0 0,0-1 0 0 0,0 1 0 0 0,0-1 0 0 0,1 0 0 0 0,0 1 0 0 0,0-2 1 0 0,3 3-35 0 0,-5-4 22 0 0,-1-1 0 0 0,1 0 0 0 0,0 0 0 0 0,0 0 1 0 0,0 0-1 0 0,0 0 0 0 0,1 0 0 0 0,-1-1 1 0 0,0 1-1 0 0,0-1 0 0 0,0 1 0 0 0,1-1 0 0 0,-1 0 1 0 0,0 0-1 0 0,0 0 0 0 0,1 0 0 0 0,-1 0 1 0 0,0-1-1 0 0,0 1 0 0 0,0-1 0 0 0,1 1 0 0 0,-1-1 1 0 0,0 0-1 0 0,0 0 0 0 0,0 0 0 0 0,0 0 1 0 0,0 0-24 0 0,6-4 101 0 0,-1 0-1 0 0,0-1 0 0 0,0 0 0 0 0,0 0 1 0 0,-1-1-1 0 0,0 0 0 0 0,0 0 0 0 0,-1 0 1 0 0,0 0-1 0 0,0-1 0 0 0,-1 0 0 0 0,0 0 0 0 0,0 0 1 0 0,-1-1-1 0 0,0 1 0 0 0,0-1 0 0 0,1-7-99 0 0,-1-4 137 0 0,1 0 0 0 0,-2 0 0 0 0,-1 0 0 0 0,0 0 0 0 0,-2 0 0 0 0,0 0 0 0 0,-3-10-137 0 0,-1 1 113 0 0,-2 1-1 0 0,-1 0 1 0 0,-5-11-113 0 0,11 35 16 0 0,0 1-154 0 0,0-3-30 0 0,2 5-3031 0 0,1 1 1431 0 0</inkml:trace>
  <inkml:trace contextRef="#ctx0" brushRef="#br0" timeOffset="1">366 283 13360 0 0,'0'0'167'0'0,"0"0"1"0"0,0 0-1 0 0,0 0 1 0 0,0 1 0 0 0,0-1-1 0 0,0 0 1 0 0,0 0-1 0 0,0 0 1 0 0,0 0 0 0 0,0 1-1 0 0,0-1 1 0 0,0 0-1 0 0,0 0 1 0 0,0 0 0 0 0,0 0-1 0 0,0 0 1 0 0,0 1 0 0 0,0-1-1 0 0,0 0 1 0 0,0 0-1 0 0,0 0 1 0 0,0 0 0 0 0,0 0-1 0 0,1 1 1 0 0,-1-1-1 0 0,0 0 1 0 0,0 0 0 0 0,0 0-1 0 0,0 0 1 0 0,0 0-1 0 0,0 0 1 0 0,0 1 0 0 0,1-1-1 0 0,-1 0 1 0 0,0 0-1 0 0,0 0 1 0 0,0 0 0 0 0,0 0-1 0 0,0 0 1 0 0,1 0 0 0 0,-1 0-1 0 0,0 0 1 0 0,0 0-1 0 0,0 0 1 0 0,0 0 0 0 0,1 0-1 0 0,-1 0 1 0 0,0 0-1 0 0,0 0 1 0 0,0 0 0 0 0,0 0-1 0 0,1 0 1 0 0,-1 0-1 0 0,0 0 1 0 0,0 0 0 0 0,0 0-1 0 0,0 0 1 0 0,0 0-1 0 0,1 0 1 0 0,-1-1 0 0 0,0 1-1 0 0,0 0 1 0 0,0 0 0 0 0,0 0-1 0 0,0 0 1 0 0,0 0-1 0 0,0 0 1 0 0,1 0 0 0 0,-1-1-1 0 0,0 1-167 0 0,0 5-983 0 0,2 38 3229 0 0,-2 38-2246 0 0,-1-66-603 0 0,0 40 1530 0 0,4-37-3506 0 0,1-2-3403 0 0,-3-14-1808 0 0</inkml:trace>
  <inkml:trace contextRef="#ctx0" brushRef="#br0" timeOffset="2">467 377 20615 0 0,'0'0'120'0'0,"1"0"-1"0"0,-1 0 1 0 0,0-1-1 0 0,0 1 0 0 0,0 0 1 0 0,0 0-1 0 0,0-1 1 0 0,0 1-1 0 0,0 0 0 0 0,0 0 1 0 0,0-1-1 0 0,0 1 1 0 0,0 0-1 0 0,0-1 0 0 0,0 1 1 0 0,0 0-1 0 0,0 0 1 0 0,0-1-1 0 0,0 1 0 0 0,0 0 1 0 0,0 0-1 0 0,-1-1 0 0 0,1 1 1 0 0,0 0-1 0 0,0 0 1 0 0,0 0-1 0 0,0-1 0 0 0,0 1 1 0 0,-1 0-1 0 0,1 0 1 0 0,0 0-1 0 0,0-1 0 0 0,-1 1-119 0 0,-7 4 1667 0 0,-14 17-1495 0 0,17-16-23 0 0,2-2-107 0 0,-1 0 0 0 0,0 0-1 0 0,1-1 1 0 0,-1 0 0 0 0,-1 0 0 0 0,1 0 0 0 0,0 0-1 0 0,0 0 1 0 0,-2-1-42 0 0,-24 12 1376 0 0,30-12-1374 0 0,-1-1-1 0 0,1 0 1 0 0,0 0-1 0 0,0 1 1 0 0,-1-1-1 0 0,1 0 1 0 0,0 0-1 0 0,0 1 1 0 0,0-1-1 0 0,-1 0 1 0 0,1 1-1 0 0,0-1 1 0 0,0 0-1 0 0,0 0 1 0 0,0 1-1 0 0,0-1 1 0 0,0 0-1 0 0,0 1 1 0 0,0-1-1 0 0,0 0 1 0 0,0 1 0 0 0,0-1-1 0 0,0 0 1 0 0,0 1-1 0 0,0-1 1 0 0,0 0-1 0 0,0 1 1 0 0,0-1-1 0 0,0 0 1 0 0,0 1-1 0 0,0-1 1 0 0,1 0-1 0 0,-1 0 1 0 0,0 1-1 0 0,0-1 1 0 0,0 0-1 0 0,1 1 1 0 0,-1-1-1 0 0,0 0 1 0 0,0 0-1 0 0,0 0 1 0 0,1 1-1 0 0,-1-1 1 0 0,0 0-1 0 0,1 0 1 0 0,-1 0-1 0 0,0 1 1 0 0,0-1 0 0 0,1 0-1 0 0,-1 0 1 0 0,0 0-3 0 0,18 11 67 0 0,-16-11-65 0 0,16 8-594 0 0,1-1 1 0 0,0-1-1 0 0,1 0 1 0 0,-1-2-1 0 0,1 0 0 0 0,5-1 593 0 0,-11-1-9019 0 0</inkml:trace>
  <inkml:trace contextRef="#ctx0" brushRef="#br0" timeOffset="3">656 389 18431 0 0,'-2'1'178'0'0,"1"-1"0"0"0,0 1-1 0 0,0-1 1 0 0,0 1 0 0 0,0 0 0 0 0,-1-1-1 0 0,1 1 1 0 0,0 0 0 0 0,0 0-1 0 0,0 0 1 0 0,1 0 0 0 0,-1 0-1 0 0,0 0 1 0 0,0 0 0 0 0,0 0-1 0 0,1 1 1 0 0,-1-1 0 0 0,1 0-1 0 0,-1 0 1 0 0,1 0 0 0 0,-1 1-1 0 0,1-1 1 0 0,0 0 0 0 0,-1 1-1 0 0,1-1 1 0 0,0 0 0 0 0,0 1 0 0 0,0-1-1 0 0,0 0 1 0 0,0 1 0 0 0,0-1-1 0 0,1 1-177 0 0,0 8 1154 0 0,1 0-1 0 0,-1 0 0 0 0,2-1 1 0 0,1 3-1154 0 0,-1 1-417 0 0,2 7 533 0 0,2 7 291 0 0,0 1 0 0 0,-2 0 0 0 0,-2 0 0 0 0,0 5-407 0 0,-3-25 70 0 0,1-1-1 0 0,-2 0 1 0 0,1 0 0 0 0,-1 0-1 0 0,0 1 1 0 0,-1-1 0 0 0,1 0-1 0 0,-2 0 1 0 0,1-1 0 0 0,-1 1-1 0 0,0 0 1 0 0,0-1 0 0 0,0 0 0 0 0,-1 0-1 0 0,0 0 1 0 0,-1 0 0 0 0,1 0-1 0 0,-5 3-69 0 0,6-6 36 0 0,1-1 0 0 0,-1 1 0 0 0,0-1 0 0 0,0 0-1 0 0,0 0 1 0 0,-1-1 0 0 0,1 1 0 0 0,0 0 0 0 0,0-1-1 0 0,-1 0 1 0 0,1 0 0 0 0,-1 0 0 0 0,0 0-1 0 0,1-1 1 0 0,-1 1 0 0 0,1-1 0 0 0,-1 0 0 0 0,0 0-1 0 0,1 0 1 0 0,-1-1 0 0 0,1 1 0 0 0,-1-1 0 0 0,0 0-1 0 0,1 0 1 0 0,-1 0 0 0 0,1 0 0 0 0,0-1 0 0 0,-1 1-1 0 0,1-1 1 0 0,0 0-36 0 0,-1-1-93 0 0,0 1-1 0 0,1-1 1 0 0,0 0-1 0 0,0 0 1 0 0,0 0-1 0 0,0 0 1 0 0,0 0-1 0 0,0-1 1 0 0,1 1 0 0 0,0-1-1 0 0,-2-2 94 0 0,2 2-385 0 0,1 0-1 0 0,-1 0 1 0 0,1 0-1 0 0,0 0 1 0 0,0 0-1 0 0,0 0 1 0 0,1-1-1 0 0,-1 1 1 0 0,1 0-1 0 0,0 0 1 0 0,0 0 0 0 0,1-5 385 0 0,1-3-6708 0 0,1-1-1933 0 0</inkml:trace>
  <inkml:trace contextRef="#ctx0" brushRef="#br0" timeOffset="4">636 252 23671 0 0,'2'-6'3193'0'0,"-1"5"1099"0"0,4 0-5879 0 0,-5 1 1130 0 0,6-1-1096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18399 0 0,'0'0'408'0'0,"0"0"80"0"0,0 0 24 0 0,0 0 0 0 0,0 0-416 0 0,0 0-96 0 0,5 5 0 0 0,4 1 0 0 0,-3-1 0 0 0,0-3 0 0 0,6 4 0 0 0,-3-3 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8:36.168"/>
    </inkml:context>
    <inkml:brush xml:id="br0">
      <inkml:brushProperty name="width" value="0.05" units="cm"/>
      <inkml:brushProperty name="height" value="0.05" units="cm"/>
      <inkml:brushProperty name="color" value="#004F8B"/>
    </inkml:brush>
    <inkml:brush xml:id="br1">
      <inkml:brushProperty name="width" value="0.05" units="cm"/>
      <inkml:brushProperty name="height" value="0.05" units="cm"/>
      <inkml:brushProperty name="color" value="#E71224"/>
    </inkml:brush>
    <inkml:brush xml:id="br2">
      <inkml:brushProperty name="width" value="0.05" units="cm"/>
      <inkml:brushProperty name="height" value="0.05" units="cm"/>
      <inkml:brushProperty name="color" value="#F6630D"/>
    </inkml:brush>
    <inkml:brush xml:id="br3">
      <inkml:brushProperty name="width" value="0.025" units="cm"/>
      <inkml:brushProperty name="height" value="0.025" units="cm"/>
      <inkml:brushProperty name="color" value="#004F8B"/>
    </inkml:brush>
    <inkml:brush xml:id="br4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2263 17047 0 0,'0'6'2165'0'0,"1"1"0"0"0,0-1 0 0 0,1 1-2165 0 0,11 47 33 0 0,-11-46 383 0 0,5 15-296 0 0,7 33 42 0 0,-13-48-110 0 0,1 1 0 0 0,-1 0 0 0 0,-1 0 0 0 0,0 0 0 0 0,0 1-52 0 0,0-8 20 0 0,0-1 0 0 0,0 0 1 0 0,0 0-1 0 0,0 0 1 0 0,-1 1-1 0 0,1-1 1 0 0,0 0-1 0 0,-1 0 1 0 0,1 0-1 0 0,-1 0 0 0 0,1 1 1 0 0,-1-1-1 0 0,1 0 1 0 0,-1 0-1 0 0,0 1-20 0 0,0-2 10 0 0,1 0-1 0 0,0 0 1 0 0,0 0 0 0 0,0 0-1 0 0,0 0 1 0 0,-1 0-1 0 0,1 0 1 0 0,0 0-1 0 0,0 0 1 0 0,0 0 0 0 0,0 0-1 0 0,-1 0 1 0 0,1 0-1 0 0,0 0 1 0 0,0 0 0 0 0,0 0-1 0 0,-1 0 1 0 0,1 0-1 0 0,0 0 1 0 0,0 0-1 0 0,0 0 1 0 0,0 0 0 0 0,0-1-1 0 0,-1 1 1 0 0,1 0-1 0 0,0 0 1 0 0,0 0-1 0 0,0 0 1 0 0,0 0 0 0 0,0 0-1 0 0,-1 0 1 0 0,1-1-1 0 0,0 1 1 0 0,0 0 0 0 0,0 0-1 0 0,0 0 1 0 0,0 0-1 0 0,0 0 1 0 0,0-1-10 0 0,-4-5 150 0 0,4 6-135 0 0,-2-5 75 0 0,1-1 0 0 0,-1 1 0 0 0,1 0 0 0 0,1 0 1 0 0,-1-1-1 0 0,0-4-90 0 0,1-2 3 0 0,-4-58-222 0 0,4 54 341 0 0,0 5 0 0 0,0-1 1 0 0,1 1 0 0 0,1-9-123 0 0,-1 15 146 0 0,0 0 1 0 0,0 0-1 0 0,1 1 1 0 0,0-1-1 0 0,0 0 1 0 0,0 1-1 0 0,0-1 1 0 0,0 1-1 0 0,3-4-146 0 0,-4 7 49 0 0,0 0 0 0 0,0 0-1 0 0,-1 0 1 0 0,1 0 0 0 0,0 1 0 0 0,0-1-1 0 0,0 0 1 0 0,0 0 0 0 0,0 0 0 0 0,0 1-1 0 0,0-1 1 0 0,0 0 0 0 0,0 1 0 0 0,1-1-1 0 0,-1 1 1 0 0,0 0 0 0 0,0-1 0 0 0,0 1-1 0 0,1 0 1 0 0,-1 0 0 0 0,0 0 0 0 0,0-1 0 0 0,1 1-1 0 0,-1 1 1 0 0,0-1 0 0 0,0 0 0 0 0,1 0-1 0 0,-1 0 1 0 0,0 1 0 0 0,0-1 0 0 0,0 0-1 0 0,1 1 1 0 0,-1-1 0 0 0,0 1 0 0 0,1 0-49 0 0,1 1 10 0 0,0 0 0 0 0,-1 0 1 0 0,1 1-1 0 0,-1-1 1 0 0,1 1-1 0 0,-1-1 1 0 0,0 1-1 0 0,0 0 1 0 0,0 0-1 0 0,0 0 1 0 0,0 0-1 0 0,0 1-10 0 0,8 22 28 0 0,-2 0 0 0 0,0 0 0 0 0,-2 0 0 0 0,-1 1 0 0 0,1 13-28 0 0,-5-26 157 0 0,-1-13-85 0 0,-1-2-9 0 0,1-7-7 0 0,-1-27-56 0 0,3-13 0 0 0,0 8 0 0 0,-1 25-5 0 0,0 0 1 0 0,2-4 4 0 0,-2 13 19 0 0,0 0 0 0 0,1 0 1 0 0,0 0-1 0 0,0 0 0 0 0,0 0 1 0 0,3-4-20 0 0,-4 8 44 0 0,1 0 1 0 0,-1 0-1 0 0,0 0 0 0 0,1 0 1 0 0,-1 1-1 0 0,1-1 1 0 0,-1 0-1 0 0,1 1 1 0 0,-1 0-1 0 0,1-1 0 0 0,0 1 1 0 0,0 0-1 0 0,0 0 1 0 0,0 0-1 0 0,0 0 0 0 0,2-1-44 0 0,-2 2 35 0 0,0 0-1 0 0,0-1 1 0 0,-1 1-1 0 0,1 0 1 0 0,0 0-1 0 0,0 0 1 0 0,0 0-1 0 0,0 1 1 0 0,0-1-1 0 0,0 0 0 0 0,-1 1 1 0 0,1 0-1 0 0,0-1 1 0 0,0 1-1 0 0,-1 0 1 0 0,1 0-1 0 0,0 0 1 0 0,-1 0-1 0 0,2 1-34 0 0,0 0 21 0 0,-1 0 0 0 0,1 1 0 0 0,-1-1 0 0 0,0 1 0 0 0,1-1 0 0 0,-1 1-1 0 0,0 0 1 0 0,-1 0 0 0 0,1 0 0 0 0,0 0 0 0 0,-1 0 0 0 0,1 2-21 0 0,2 7 48 0 0,-1 1 1 0 0,2 8-49 0 0,-3-13 25 0 0,1 13 61 0 0,2 18-86 0 0,-4-21 9 0 0,1 27 167 0 0,-2-26-2031 0 0,3 18 1855 0 0,-1-31-1869 0 0</inkml:trace>
  <inkml:trace contextRef="#ctx0" brushRef="#br0" timeOffset="1">530 440 3224 0 0,'-1'-5'535'0'0,"0"5"-204"0"0,1 0 0 0 0,0 0 0 0 0,0 0 0 0 0,0-1-1 0 0,-1 1 1 0 0,1 0 0 0 0,0 0 0 0 0,0 0 0 0 0,-1 0 0 0 0,1 0-1 0 0,0 0 1 0 0,0 0 0 0 0,-1 0 0 0 0,1 0 0 0 0,0 0 0 0 0,0 0-1 0 0,-1 0 1 0 0,1 0 0 0 0,0 0 0 0 0,0 0 0 0 0,0 0 0 0 0,-1 0-1 0 0,1 0 1 0 0,0 0 0 0 0,0 0 0 0 0,-1 1-331 0 0,-6 3 7442 0 0,4 0-8968 0 0,2 0 1884 0 0,-1 0 1 0 0,1 0-1 0 0,0 0 1 0 0,0 0-1 0 0,0 0 1 0 0,0 0 0 0 0,0 2-359 0 0,1 30 1337 0 0,0-10-1127 0 0,-5 230 4103 0 0,18-85-3443 0 0,-9-122-556 0 0,0-12-129 0 0,3 48 255 0 0,6 86 338 0 0,1 26-497 0 0,-12-126-183 0 0,11 286 1048 0 0,-2 125-986 0 0,-8-290 74 0 0,0-1-169 0 0,-3-145-37 0 0,2 223 121 0 0,-2-256-136 0 0,1 305 3 0 0,-3-169 281 0 0,-1 17-179 0 0,2-141-108 0 0,-2 35 108 0 0,4-56-219 0 0,-1-4 92 0 0,0 0-1 0 0,0 0 1 0 0,0 0 0 0 0,0 0 0 0 0,0 0 0 0 0,0 0-1 0 0,0 0 1 0 0,0 0 0 0 0,0 0 0 0 0,0 1 0 0 0,1-1 0 0 0,-1 0-1 0 0,0 0 1 0 0,0 0 0 0 0,0 0 0 0 0,0 0 0 0 0,0 0-1 0 0,0 0 1 0 0,0 0 0 0 0,0 0 0 0 0,0 0 0 0 0,0 0 0 0 0,0 0-1 0 0,0 0 1 0 0,0 0 0 0 0,0 0 0 0 0,0 0 0 0 0,0 0-1 0 0,0 0 1 0 0,0 0 0 0 0,0 0 0 0 0,0 0 0 0 0,0 0 0 0 0,0 0-1 0 0,0 0 1 0 0,0 0 0 0 0,0 0 0 0 0,0 0 0 0 0,1 0 0 0 0,-1 0-1 0 0,0 0 1 0 0,0 0 0 0 0,0 0 0 0 0,0 0 0 0 0,0 0-1 0 0,0 0 1 0 0,0 0 0 0 0,0 0 0 0 0,0 0 0 0 0,0 0 0 0 0,0 0-1 0 0,0 0 1 0 0,0 0 0 0 0,0 0 0 0 0,0 0 0 0 0,0 0-1 0 0,0 0 1 0 0,0 0 0 0 0,0-1 0 0 0,0 1 0 0 0,0 0 0 0 0,0 0-1 0 0,0 0 1 0 0,0 0 0 0 0,0 0 9 0 0,2-2-678 0 0,4-5-3047 0 0,-3 1-6070 0 0</inkml:trace>
  <inkml:trace contextRef="#ctx0" brushRef="#br0" timeOffset="2">562 466 6912 0 0,'-1'-4'447'0'0,"1"0"0"0"0,0 1 0 0 0,-1-1 0 0 0,2 1 0 0 0,-1-1 0 0 0,0 0 0 0 0,1-1-447 0 0,-1 5 74 0 0,1-1-1 0 0,-1 1 1 0 0,0 0-1 0 0,0 0 1 0 0,0 0 0 0 0,0 0-1 0 0,0 0 1 0 0,0 0 0 0 0,0-1-1 0 0,0 1 1 0 0,0 0-1 0 0,0 0 1 0 0,1 0 0 0 0,-1 0-1 0 0,0 0 1 0 0,0 0-1 0 0,0 0 1 0 0,0 0 0 0 0,0 0-1 0 0,0 0 1 0 0,1 0 0 0 0,-1 0-1 0 0,0 0 1 0 0,0 0-1 0 0,0 0 1 0 0,0-1 0 0 0,0 1-1 0 0,1 0 1 0 0,-1 1-1 0 0,0-1 1 0 0,0 0 0 0 0,0 0-1 0 0,0 0 1 0 0,0 0 0 0 0,1 0-1 0 0,-1 0 1 0 0,0 0-1 0 0,0 0 1 0 0,0 0 0 0 0,0 0-1 0 0,0 0 1 0 0,0 0-1 0 0,1 0 1 0 0,-1 0 0 0 0,0 0-1 0 0,0 1-73 0 0,8 4 1555 0 0,-4-2-669 0 0,2-1-605 0 0,-1-1 0 0 0,1 0 0 0 0,-1 0 1 0 0,1 0-1 0 0,0-1 0 0 0,-1 1 1 0 0,1-1-1 0 0,-1-1 0 0 0,2 1-281 0 0,17-1 640 0 0,65 6 876 0 0,60 0-329 0 0,147-7-322 0 0,-200 2-530 0 0,-30 1-182 0 0,61-2 68 0 0,94 1 140 0 0,170 3 1025 0 0,-291-3-1218 0 0,-60 0-171 0 0,93-2 16 0 0,-65 0 222 0 0,104-7 640 0 0,7-2-83 0 0,-47 2 224 0 0,-116 9-1005 0 0,0 0-1 0 0,2 1-10 0 0,22 1 44 0 0,-40-2 26 0 0,0 0-5 0 0,0 0 4 0 0,0 0 22 0 0,0 0 0 0 0,1 0-33 0 0,0 2-36 0 0,0 1-9 0 0,1-1 0 0 0,-1 1 0 0 0,0-1 0 0 0,0 1 1 0 0,0-1-1 0 0,0 1 0 0 0,-1 0 0 0 0,1-1 0 0 0,-1 1 0 0 0,0 0 1 0 0,1 0-1 0 0,-1 0 0 0 0,0-1 0 0 0,-1 3-13 0 0,1 0-3 0 0,3 34 3 0 0,-2-24 0 0 0,-1-10 0 0 0,1 0 0 0 0,-1-1 0 0 0,0 4 0 0 0,-1-1 14 0 0,1 0 0 0 0,0 0-1 0 0,1 2-13 0 0,0 12 23 0 0,2 61 52 0 0,-2-51 171 0 0,-1 4-246 0 0,-1-4 74 0 0,0 75-114 0 0,0 70 272 0 0,2-152-219 0 0,1 76 27 0 0,-2-8 1 0 0,4 10-41 0 0,0-24 119 0 0,7 100 385 0 0,1-16-504 0 0,-8-41 0 0 0,-3-41 0 0 0,7 138 0 0 0,-3-5 0 0 0,-7-142 0 0 0,-8 38 0 0 0,-12 168 0 0 0,20-250 0 0 0,-6 178 0 0 0,7-156 0 0 0,1 8 0 0 0,4 28 0 0 0,-1-26 0 0 0,-2-27 0 0 0,9 78 296 0 0,-5-48-315 0 0,1 4 6 0 0,-3-46 13 0 0,-2-13 0 0 0,0-1 0 0 0,0 1 0 0 0,-1-1 0 0 0,0 6 0 0 0,0-9 0 0 0,0-1 0 0 0,0 1 0 0 0,1 0 0 0 0,-1-1 0 0 0,1 1 0 0 0,0 1 0 0 0,2 10 0 0 0,4 32 0 0 0,0-14 7 0 0,-4-22 114 0 0,-2-6-121 0 0,-1-4 0 0 0,1 1 0 0 0,-1-1 0 0 0,0 0 0 0 0,0 1 0 0 0,0-1 0 0 0,0 0 0 0 0,0 1 0 0 0,0-1 0 0 0,0 0 0 0 0,0 1 0 0 0,1-1 0 0 0,-1 1 0 0 0,0-1 0 0 0,0 0 0 0 0,-1 1 0 0 0,1-1 0 0 0,0 0 0 0 0,0 1 4 0 0,0 0 1 0 0,0 0-1 0 0,0 0 0 0 0,0 0 0 0 0,1 0 0 0 0,-1 0 1 0 0,0 0-1 0 0,0 0 0 0 0,1-1 0 0 0,-1 1 1 0 0,0 0-1 0 0,1 0 0 0 0,-1 0 0 0 0,1-1 0 0 0,-1 1 1 0 0,1 0-1 0 0,-1 0 0 0 0,2 0-4 0 0,-2-1 60 0 0,0 1 0 0 0,1 0-37 0 0,-1 0 30 0 0,0-1 11 0 0,0 0 0 0 0,0 0-11 0 0,-3 1-52 0 0,1-1 0 0 0,0 1-1 0 0,0-1 1 0 0,-1 1 0 0 0,1-1 0 0 0,0 0-1 0 0,-1 0 1 0 0,1 1 0 0 0,0-2-1 0 0,-1 1 1 0 0,1 0 0 0 0,-1-1-1 0 0,-9 0 146 0 0,-40 0-82 0 0,-54 1-64 0 0,-88-4 0 0 0,18-1 0 0 0,79 1 0 0 0,-107 1 117 0 0,34 1-194 0 0,-156 12 139 0 0,287-8-60 0 0,-248 4-66 0 0,55-2 64 0 0,40 0 0 0 0,16 4 0 0 0,152-6 0 0 0,-68 3 0 0 0,-12-3 0 0 0,95-3-203 0 0,0 0 1 0 0,0 0-1 0 0,1 0 0 0 0,-2-2 203 0 0,-8-3-9483 0 0,14 4 410 0 0</inkml:trace>
  <inkml:trace contextRef="#ctx0" brushRef="#br0" timeOffset="3">1645 156 17967 0 0,'0'0'1387'0'0,"0"0"-896"0"0,0 0-302 0 0,-1 1 1368 0 0,-2 1 182 0 0,2 1-1176 0 0,1 0 0 0 0,0 0 0 0 0,0 0 0 0 0,0 1 0 0 0,1 0-563 0 0,1 7 99 0 0,3 9-99 0 0,-3-10 94 0 0,11 31-251 0 0,-9-29 180 0 0,0 0 0 0 0,0 1 0 0 0,-2-1 0 0 0,1 2-23 0 0,-2-9 221 0 0,-1 0 0 0 0,0 1 0 0 0,1-1 0 0 0,-2 0 0 0 0,1 1 0 0 0,-1 2-221 0 0,1-8 1 0 0,0 0-1 0 0,0 0 0 0 0,0 0 1 0 0,0 0-1 0 0,-1 0 1 0 0,1 0-1 0 0,0 0 1 0 0,0 0-1 0 0,0 0 1 0 0,0 0-1 0 0,0 0 0 0 0,0 0 1 0 0,0 0-1 0 0,0 0 1 0 0,0 0-1 0 0,0 0 1 0 0,0 0-1 0 0,0 0 0 0 0,-1 0 1 0 0,1-1-1 0 0,0 1 1 0 0,0 0-1 0 0,0 0 1 0 0,0 0-1 0 0,0 0 0 0 0,0 0 1 0 0,0 0-1 0 0,0 0 1 0 0,0 0-1 0 0,0 0 1 0 0,0 0-1 0 0,0 0 1 0 0,0 0-1 0 0,0 0 0 0 0,0-1 1 0 0,0 1-1 0 0,0 0 1 0 0,0 0-1 0 0,0 0 1 0 0,0 0-1 0 0,0 0 0 0 0,0 0 1 0 0,0 0-1 0 0,0 0 1 0 0,0 0-1 0 0,0 0 0 0 0,-2-5-4 0 0,2-2 119 0 0,-1-1 1 0 0,1 1-1 0 0,1-1 0 0 0,-1 1 1 0 0,1 0-1 0 0,1-2-115 0 0,0-6 196 0 0,0-2-6 0 0,1-1-1 0 0,1 0 0 0 0,1-1-189 0 0,-3 14 146 0 0,-1 0-1 0 0,1 0 0 0 0,0 0 1 0 0,1 0-1 0 0,-1 0 0 0 0,1 0 1 0 0,0 1-1 0 0,0-1 0 0 0,1 1 0 0 0,-1 0 1 0 0,1 0-1 0 0,2-2-145 0 0,-5 6 21 0 0,0-1-1 0 0,0 0 1 0 0,0 0-1 0 0,0 1 1 0 0,0-1-1 0 0,1 1 1 0 0,-1-1 0 0 0,0 1-1 0 0,0-1 1 0 0,0 1-1 0 0,0 0 1 0 0,1 0-1 0 0,-1 0 1 0 0,0-1-1 0 0,0 1 1 0 0,1 0 0 0 0,-1 0-1 0 0,1 1-20 0 0,0-1 10 0 0,-1 1 0 0 0,1-1 0 0 0,0 1 0 0 0,-1-1 0 0 0,1 1 0 0 0,0 0 0 0 0,-1 0 0 0 0,1 0-1 0 0,-1 0 1 0 0,1 0 0 0 0,0 1-10 0 0,2 2 46 0 0,-1-1 0 0 0,0 1-1 0 0,0 0 1 0 0,0-1 0 0 0,0 2 0 0 0,-1-1-1 0 0,0 0 1 0 0,0 0 0 0 0,1 2-46 0 0,0 5 55 0 0,1 0 0 0 0,-2 0 0 0 0,1 0 1 0 0,-1 5-56 0 0,3 45 265 0 0,-1-8-162 0 0,-1-40-1772 0 0,-2-9-246 0 0</inkml:trace>
  <inkml:trace contextRef="#ctx0" brushRef="#br0" timeOffset="4">3367 1971 24359 0 0,'0'0'554'0'0,"0"0"74"0"0,0 0 41 0 0,0 0-76 0 0,7 4-333 0 0,6-3-18 0 0,0-1-1 0 0,0 0 1 0 0,0-1-1 0 0,0 0 1 0 0,0-1-1 0 0,6-2-241 0 0,-3-1-1229 0 0,-9 3-1065 0 0,0 0-4048 0 0,-1 0-1697 0 0</inkml:trace>
  <inkml:trace contextRef="#ctx0" brushRef="#br0" timeOffset="5">3406 2050 24103 0 0,'0'0'547'0'0,"0"0"77"0"0,0 0 33 0 0,0 0-71 0 0,0 0-318 0 0,5 0 962 0 0,8 0-140 0 0,-1-1-1 0 0,8-2-1089 0 0,0 0-2802 0 0,-7 0-3267 0 0,-3 2-3086 0 0</inkml:trace>
  <inkml:trace contextRef="#ctx0" brushRef="#br0" timeOffset="6">4215 363 6912 0 0,'0'0'528'0'0,"0"0"-168"0"0,-7 6 8833 0 0,7 1-3267 0 0,4 6-3893 0 0,-1 0-1354 0 0,0 14 745 0 0,-1 19-1424 0 0,-1-16 687 0 0,2 6-687 0 0,2 28 608 0 0,-3-33-322 0 0,1 68 949 0 0,-6 47-1235 0 0,-2 101 664 0 0,1-30-475 0 0,1-1 106 0 0,-1-62 111 0 0,0 0-535 0 0,0 91 384 0 0,-1-1-95 0 0,-7 210-160 0 0,-4-214 0 0 0,-13 48-96 0 0,16-153-288 0 0,6 62 384 0 0,7-114 264 0 0,2 23-492 0 0,-2-83 301 0 0,0-1 0 0 0,-2 1 0 0 0,0 0 0 0 0,-6 19-73 0 0,8-39-328 0 0,-1 0-1 0 0,1 0 1 0 0,-1 0 0 0 0,1 2 328 0 0,5-9-2318 0 0,-2 0-4515 0 0,-1-3-2238 0 0</inkml:trace>
  <inkml:trace contextRef="#ctx0" brushRef="#br0" timeOffset="7">4167 360 7832 0 0,'-3'-1'848'0'0,"-1"-1"224"0"0,3 1 3536 0 0,7-5-1050 0 0,-4 5-3142 0 0,1 0 0 0 0,-1 0 0 0 0,0 1 0 0 0,0-1 1 0 0,2 0-417 0 0,22-2 599 0 0,-24 3-487 0 0,23-1 89 0 0,1 2 1 0 0,23 4-202 0 0,-16-2 273 0 0,12-1-273 0 0,328 6 2133 0 0,-37-12-2159 0 0,-55 6 794 0 0,-98 2-719 0 0,4-9 144 0 0,-1 0-70 0 0,-21 9 134 0 0,32 0 19 0 0,-89-7-263 0 0,145 1 61 0 0,-40 7-121 0 0,252-1 769 0 0,-342-6-622 0 0,-1-1 54 0 0,-5 7-36 0 0,-90-3-268 0 0,-16-1-632 0 0,0 0 1 0 0,0 1 0 0 0,10 3 781 0 0,-9-1-4089 0 0,-11-3 2754 0 0</inkml:trace>
  <inkml:trace contextRef="#ctx0" brushRef="#br0" timeOffset="8">7777 353 16296 0 0,'-5'5'1109'0'0,"1"1"0"0"0,-1 0 0 0 0,-1 4-1109 0 0,1-1 235 0 0,1 0 0 0 0,1 0-1 0 0,0 0 1 0 0,0 1 0 0 0,1-1-1 0 0,-1 6-234 0 0,0 11 1016 0 0,1 22-1016 0 0,-1-13 1333 0 0,-1 1-1 0 0,-2 0-1332 0 0,-2 12 759 0 0,0 24 913 0 0,1 35-1672 0 0,3 49 1701 0 0,3-62-736 0 0,5 9-965 0 0,1 41 582 0 0,-3-18 130 0 0,2-17-576 0 0,0 1-79 0 0,-3-56-50 0 0,0-18 51 0 0,7 138 724 0 0,-5-38-644 0 0,-2-50-100 0 0,2 18 46 0 0,-2 42-32 0 0,-9 27-52 0 0,3 78 180 0 0,5-189-160 0 0,-4 47-22 0 0,1-51 15 0 0,1 6 88 0 0,1-33-101 0 0,-3 206 0 0 0,2-183 0 0 0,-8 37 0 0 0,6-51 0 0 0,1-5 0 0 0,3 18 0 0 0,0-19 0 0 0,-4 23 0 0 0,0-6-15 0 0,2 34 15 0 0,1-72-440 0 0,0 0 0 0 0,-1 0-1 0 0,-1 0 441 0 0,2-6-1039 0 0,0-4-507 0 0,0 0-77 0 0</inkml:trace>
  <inkml:trace contextRef="#ctx0" brushRef="#br0" timeOffset="9">4091 4065 11056 0 0,'-7'-8'1627'0'0,"4"5"3172"0"0,3 3-4729 0 0,0 0 0 0 0,0 0-1 0 0,0-1 1 0 0,0 1 0 0 0,0 0 0 0 0,0 0-1 0 0,-1 0 1 0 0,1-1 0 0 0,0 1 0 0 0,1 0 0 0 0,-1 0-1 0 0,0-1 1 0 0,0 1 0 0 0,0 0 0 0 0,0 0-1 0 0,0 0 1 0 0,0-1 0 0 0,0 1 0 0 0,0 0-1 0 0,0 0 1 0 0,0 0 0 0 0,0-1 0 0 0,1 1-1 0 0,-1 0 1 0 0,0 0 0 0 0,0 0 0 0 0,0 0 0 0 0,0-1-1 0 0,0 1 1 0 0,1 0 0 0 0,-1 0 0 0 0,0 0-1 0 0,0 0 1 0 0,0 0 0 0 0,1 0 0 0 0,-1-1-1 0 0,0 1 1 0 0,0 0-70 0 0,9-4-214 0 0,8-2 510 0 0,1 1-1 0 0,0 1 0 0 0,0 1 1 0 0,15-2-296 0 0,-17 3 389 0 0,77-6 892 0 0,-32 3-815 0 0,102-9 239 0 0,-129 11-522 0 0,329-18 1379 0 0,40 4-1226 0 0,276 2 1008 0 0,-361 16-888 0 0,-42-1-88 0 0,148 12-368 0 0,-182-10 296 0 0,-193-1-282 0 0,20-2 25 0 0,71 0 292 0 0,-71 1-475 0 0,-39 0-2362 0 0,-17 1-6932 0 0</inkml:trace>
  <inkml:trace contextRef="#ctx0" brushRef="#br0" timeOffset="10">3848 2134 11520 0 0,'-1'-1'528'0'0,"1"-1"-6"0"0,-2 0-99 0 0,2 1 866 0 0,0 1 429 0 0,0 3 2059 0 0,1 6-3028 0 0,16 77 1343 0 0,-4-23-1919 0 0,-3-12-15 0 0,-9-39-32 0 0,0-4 126 0 0,-1-15-25 0 0,4-160 898 0 0,-4 158-1125 0 0,0-1 0 0 0,1 1 0 0 0,0 0 0 0 0,1 0 0 0 0,0 0 0 0 0,1-3 0 0 0,-3 12 0 0 0,0 0 0 0 0,0 0 0 0 0,0-1 0 0 0,0 1 0 0 0,0 0 0 0 0,1 0 0 0 0,-1-1 0 0 0,0 1 0 0 0,0 0 0 0 0,0 0 0 0 0,0-1 0 0 0,0 1 0 0 0,1 0 0 0 0,-1 0 0 0 0,0 0 0 0 0,0-1 0 0 0,0 1 0 0 0,1 0 0 0 0,-1 0 0 0 0,0 0 0 0 0,0 0 0 0 0,1 0 0 0 0,-1 0 0 0 0,0-1 0 0 0,0 1 0 0 0,1 0 0 0 0,-1 0 0 0 0,0 0 0 0 0,1 0 0 0 0,-1 0 0 0 0,0 0 0 0 0,1 0 0 0 0,-1 0 0 0 0,1 1 0 0 0,0-1 0 0 0,-1 0 0 0 0,1 0 0 0 0,-1 1 0 0 0,1-1 0 0 0,-1 0 0 0 0,1 1 0 0 0,-1-1 0 0 0,1 0 0 0 0,-1 1 0 0 0,1 0 0 0 0,2 2 0 0 0,0 0 0 0 0,-1 0 0 0 0,3 4 0 0 0,-5-7 0 0 0,8 12 5 0 0,-1-1-1 0 0,0 1 1 0 0,-1 1-1 0 0,0-1 0 0 0,-1 1 1 0 0,2 9-5 0 0,-3-7 135 0 0,0-4 96 0 0,-2 1 1 0 0,0 0-1 0 0,0 2-231 0 0,-1-44 240 0 0,1 1 0 0 0,2-10-240 0 0,-4 37 28 0 0,1-5-10 0 0,0-1-1 0 0,0 1 1 0 0,1-1 0 0 0,0 1 0 0 0,0 0-1 0 0,1 0 1 0 0,2-6-18 0 0,-5 13 0 0 0,0 0 0 0 0,0 0 0 0 0,0 0 0 0 0,1-1 1 0 0,-1 1-1 0 0,0 0 0 0 0,0 0 0 0 0,0 0 0 0 0,0 0 0 0 0,0-1 0 0 0,0 1 0 0 0,1 0 0 0 0,-1 0 0 0 0,0 0 0 0 0,0 0 0 0 0,0 0 0 0 0,0 0 0 0 0,1-1 0 0 0,-1 1 0 0 0,0 0 1 0 0,0 0-1 0 0,0 0 0 0 0,1 0 0 0 0,-1 0 0 0 0,0 0 0 0 0,0 0 0 0 0,0 0 0 0 0,1 0 0 0 0,-1 0 0 0 0,0 0 0 0 0,0 0 0 0 0,1 0 0 0 0,-1 0 0 0 0,0 0 0 0 0,1 0 0 0 0,-1 1-1 0 0,1-1 1 0 0,-1 1 0 0 0,1-1-1 0 0,-1 0 1 0 0,1 1-1 0 0,-1-1 1 0 0,0 1-1 0 0,1-1 1 0 0,-1 1-1 0 0,0-1 1 0 0,1 1 0 0 0,6 16 81 0 0,7 39-611 0 0,0 14 530 0 0,-9-40-60 0 0,5 27-922 0 0,-8-44-92 0 0</inkml:trace>
  <inkml:trace contextRef="#ctx0" brushRef="#br0" timeOffset="11">5870 161 18943 0 0,'0'9'4545'0'0,"-1"9"-2989"0"0,2 12-1473 0 0,0-13-83 0 0,-1-10 14 0 0,1 0 0 0 0,0 0 0 0 0,1 4-14 0 0,1 6 630 0 0,-2-10-284 0 0,-1-5-169 0 0,0-3 4 0 0,1-6-103 0 0,0 0-1 0 0,0 0 0 0 0,1 0 0 0 0,1-6-77 0 0,1-2 14 0 0,-2 5 21 0 0,1 0 0 0 0,3-7-35 0 0,-4 13-23 0 0,0 0 0 0 0,0 0 0 0 0,0 1 0 0 0,0-1 0 0 0,1 0 0 0 0,0 1 0 0 0,2-3 23 0 0,-5 5-1 0 0,1 1 0 0 0,-1 0 0 0 0,0-1 0 0 0,1 1 0 0 0,-1 0 0 0 0,0 0 0 0 0,1-1 0 0 0,-1 1-1 0 0,1 0 1 0 0,-1 0 0 0 0,0 0 0 0 0,1-1 0 0 0,-1 1 0 0 0,1 0 0 0 0,-1 0 0 0 0,0 0 0 0 0,1 0 0 0 0,-1 0 0 0 0,1 0 0 0 0,-1 0 0 0 0,1 0 0 0 0,-1 0-1 0 0,1 0 1 0 0,-1 0 0 0 0,0 0 0 0 0,1 0 1 0 0,0 1-1 0 0,0-1-1 0 0,0 1 0 0 0,0-1 1 0 0,-1 1-1 0 0,1-1 0 0 0,0 1 1 0 0,0 0-1 0 0,-1-1 0 0 0,1 1 1 0 0,0 0-1 0 0,-1 0 0 0 0,1 0 2 0 0,1 2-3 0 0,0 0 0 0 0,0 0 0 0 0,0 1-1 0 0,-1-1 1 0 0,2 4 3 0 0,1 6 22 0 0,0 1 0 0 0,0-1 0 0 0,-2 1 0 0 0,1 6-22 0 0,1 8 793 0 0,-4-28-593 0 0,6-9 311 0 0,-1-1-465 0 0,0 0-1 0 0,0 0 1 0 0,-1-1 0 0 0,1-2-46 0 0,8-21 25 0 0,-3 16-23 0 0,-10 17 4 0 0,1 0 1 0 0,0-1 0 0 0,0 1 0 0 0,0 0 0 0 0,0 0 0 0 0,0 0 0 0 0,0 0 0 0 0,1 0-1 0 0,-1 0 1 0 0,0 0 0 0 0,0 0 0 0 0,1 0-7 0 0,-2 1 16 0 0,1 0 0 0 0,0 0 1 0 0,-1 0-1 0 0,1 0 0 0 0,0 0 0 0 0,-1 0 0 0 0,1 0 0 0 0,-1 0 1 0 0,1 0-1 0 0,0 1 0 0 0,-1-1 0 0 0,1 0 0 0 0,0 0 0 0 0,-1 0 0 0 0,1 1 1 0 0,-1-1-1 0 0,1 0 0 0 0,-1 1 0 0 0,1-1 0 0 0,-1 1 0 0 0,1-1 1 0 0,-1 0-1 0 0,1 1 0 0 0,-1-1 0 0 0,1 1 0 0 0,-1-1 0 0 0,0 1 0 0 0,1-1 1 0 0,-1 1-1 0 0,0 0-16 0 0,3 2 60 0 0,-1 1-1 0 0,0 0 1 0 0,-1-1 0 0 0,1 2-60 0 0,7 19 336 0 0,-1 0 0 0 0,1 8-336 0 0,-3 4-8396 0 0,-5-26-871 0 0</inkml:trace>
  <inkml:trace contextRef="#ctx0" brushRef="#br0" timeOffset="12">5662 1885 4144 0 0,'0'0'319'0'0,"-3"-7"3147"0"0,3 7-3320 0 0,0-1-1 0 0,0 1 1 0 0,0 0-1 0 0,0 0 1 0 0,0 0-1 0 0,0 0 1 0 0,0 0-1 0 0,0 0 1 0 0,0 0-1 0 0,0 0 1 0 0,0 0-1 0 0,0 0 1 0 0,0 0-1 0 0,0 0 1 0 0,-1 0-1 0 0,1 0 1 0 0,0 0-1 0 0,0 0 1 0 0,0 0-1 0 0,0 0 1 0 0,0 0-1 0 0,0 0 1 0 0,0 0-1 0 0,0 0 1 0 0,0 0-1 0 0,0 0 1 0 0,0 0-1 0 0,0 0 1 0 0,0 0-1 0 0,0 0 1 0 0,0 0-1 0 0,0-1 1 0 0,0 1-1 0 0,0 0 1 0 0,0 0-1 0 0,0 0 1 0 0,0 0-1 0 0,-1 0 1 0 0,1 1-1 0 0,0-1 1 0 0,0 0-1 0 0,0 0 1 0 0,0 0-1 0 0,0 0 1 0 0,0 0-1 0 0,0 0 1 0 0,0 0-1 0 0,0 0 1 0 0,0 0-1 0 0,0 0 1 0 0,0 0-1 0 0,0 0 1 0 0,0 0-1 0 0,0 0 1 0 0,0 0-1 0 0,0 0 1 0 0,0 0-1 0 0,0 0 1 0 0,0 0-1 0 0,0 0 1 0 0,0 0-1 0 0,0 0 1 0 0,0 0-1 0 0,0 0 1 0 0,0 0-1 0 0,0 0 1 0 0,0 0-146 0 0,-4 7 2633 0 0,-2 9-3619 0 0,5-14 1892 0 0,-3 11-421 0 0,1-1-1 0 0,0 1 0 0 0,1 0 0 0 0,0 0 1 0 0,0 9-485 0 0,1 20 1795 0 0,2 4-1795 0 0,0 21 751 0 0,1 52 379 0 0,0-89-532 0 0,2 1 1 0 0,6 25-599 0 0,-1-19 506 0 0,10 23-506 0 0,-12-40 52 0 0,2-1 0 0 0,0 1 0 0 0,8 11-52 0 0,-7-16 45 0 0,1-1-1 0 0,0 0 0 0 0,0 0 0 0 0,2-2 0 0 0,0 1 1 0 0,0-2-1 0 0,10 7-44 0 0,-12-10 32 0 0,-1-1 1 0 0,2-1 0 0 0,-1 0-1 0 0,1 0 1 0 0,0-1 0 0 0,0-1-1 0 0,0 0 1 0 0,11 2-33 0 0,-12-4 41 0 0,0 0 0 0 0,0-1 0 0 0,-1-1 0 0 0,1 1 0 0 0,0-2 0 0 0,0 0 0 0 0,0 0 1 0 0,-1-1-1 0 0,1 0 0 0 0,7-2-41 0 0,-1-2 133 0 0,1-1 0 0 0,-1 0 0 0 0,-1-2 0 0 0,16-8-133 0 0,-21 9 60 0 0,0 0 1 0 0,-1 0-1 0 0,1-1 0 0 0,-1 0 0 0 0,-1-1 0 0 0,0 0 0 0 0,1-2-60 0 0,8-13 162 0 0,1-6-162 0 0,-15 24 26 0 0,-1 2 84 0 0,0 0 1 0 0,-1-1-1 0 0,1-2-110 0 0,1-3 101 0 0,3-6 8 0 0,-2-1 0 0 0,0 0 0 0 0,0-10-109 0 0,6-18 233 0 0,-1 7-9 0 0,-2-1 0 0 0,1-19-224 0 0,-4 9 700 0 0,-2-30-700 0 0,-1-75 87 0 0,-2 150-62 0 0,0 1-2 0 0,0 1 0 0 0,0-1 0 0 0,0 0 0 0 0,1-2-23 0 0,0 5 0 0 0,-1 0 0 0 0,0-1 0 0 0,0 1 0 0 0,0-1 0 0 0,0 1 0 0 0,0-1 0 0 0,0 1 0 0 0,0 0 0 0 0,0-1 0 0 0,-1 1 0 0 0,1 0 3 0 0,-1 1 0 0 0,1-1 0 0 0,-1 0 0 0 0,1 1 0 0 0,-1-1 0 0 0,1 1 0 0 0,-1 0 0 0 0,0-1 0 0 0,1 1-1 0 0,-1 0 1 0 0,0-1 0 0 0,1 1 0 0 0,-1 0 0 0 0,0-1 0 0 0,0 1-3 0 0,0 0 9 0 0,-3-1 1 0 0,0 0-1 0 0,0 0 0 0 0,-1 0 0 0 0,0 0-9 0 0,1 1 6 0 0,-1-1-1 0 0,1 0 1 0 0,-1 0-1 0 0,0 0-5 0 0,1-1 0 0 0,-7-2 0 0 0,0 0 0 0 0,-5 0 0 0 0,14 3-13 0 0,1 1-53 0 0,2 1 51 0 0,0-1-1 0 0,0 1 0 0 0,0-1 0 0 0,0 0 0 0 0,0 1 1 0 0,0-1-1 0 0,0 0 0 0 0,0 0 0 0 0,0 1 16 0 0,0-1-3 0 0,9 1-10 0 0,1 0 0 0 0,-1 0-1 0 0,0-1 1 0 0,9 0 13 0 0,2-1-11 0 0,-5 1 11 0 0,26 1 0 0 0,-39-1-333 0 0,1 0-1 0 0,-1 0 1 0 0,1-1-1 0 0,-1 1 1 0 0,1-1-1 0 0,-1 0 1 0 0,1 0-1 0 0,1 0 334 0 0,3-3-1822 0 0,0 1 0 0 0,6-5 1822 0 0,-13 8-1968 0 0</inkml:trace>
  <inkml:trace contextRef="#ctx0" brushRef="#br0" timeOffset="13">5547 1881 17935 0 0,'0'0'827'0'0,"0"0"-22"0"0,0 0-413 0 0,-8-7 5680 0 0,8 7-6022 0 0,0 0-1 0 0,0 0 0 0 0,0 0 1 0 0,0 0-1 0 0,0 0 0 0 0,0 0 1 0 0,0 0-1 0 0,0 0 0 0 0,0 0 1 0 0,0 0-1 0 0,0 0 0 0 0,0 0 1 0 0,0 0-1 0 0,0 0 0 0 0,0 0 1 0 0,0 0-1 0 0,0 0 0 0 0,0 0 1 0 0,0-1-1 0 0,0 1 0 0 0,0 0 1 0 0,0 0-1 0 0,0 0 0 0 0,0 0 1 0 0,0 0-1 0 0,0 0 0 0 0,0 0 1 0 0,0 0-1 0 0,0 0 0 0 0,0 0 1 0 0,0 0-1 0 0,0 0 0 0 0,0 0 1 0 0,0 0-1 0 0,0 0 0 0 0,0 0 1 0 0,0 0-1 0 0,0 0 0 0 0,0 0 1 0 0,0 0-1 0 0,0 0 0 0 0,0 0 1 0 0,0 0-1 0 0,0 0 0 0 0,0 0 1 0 0,-1 0-1 0 0,1 0 0 0 0,0 0 1 0 0,0 0-1 0 0,0 0 0 0 0,0 0 1 0 0,0 0-1 0 0,0 0 0 0 0,0 0 1 0 0,0 0-1 0 0,0 0 0 0 0,0 0 1 0 0,0 0-1 0 0,0 0 0 0 0,0 0 1 0 0,0 0-1 0 0,0 0-49 0 0,4-1 710 0 0,6 0-543 0 0,25 2 97 0 0,-15-1 72 0 0,0 0 0 0 0,1-1 0 0 0,16-3-336 0 0,-25 2-489 0 0,1 0 0 0 0,-1 1 0 0 0,1 0 489 0 0,-10 1-1718 0 0,1 2-5335 0 0,-2-1-1988 0 0</inkml:trace>
  <inkml:trace contextRef="#ctx0" brushRef="#br0" timeOffset="15">11245 266 7168 0 0,'0'0'165'0'0,"0"0"22"0"0,0 0 6 0 0,0 0 192 0 0,2-1 106 0 0,1 0-45 0 0,1 1 288 0 0,16-4 3613 0 0,4 0-2025 0 0,-10 3-1611 0 0,0 1 0 0 0,1 1 0 0 0,-1 0 0 0 0,0 0 0 0 0,8 3-711 0 0,-7-2 542 0 0,1 0 0 0 0,0-1 0 0 0,5 0-542 0 0,49-4 876 0 0,-35 1-652 0 0,8 0 176 0 0,1 3 0 0 0,18 2-400 0 0,67 6 56 0 0,106-7-56 0 0,-23-1 0 0 0,173-3 1992 0 0,-377 2-1992 0 0,204-10 0 0 0,-128 6 0 0 0,-13 1 0 0 0,-18-1 0 0 0,72-6 0 0 0,-2-4 0 0 0,-54 8 0 0 0,-2 1 0 0 0,-6-1 11 0 0,13 4-11 0 0,-47 1 31 0 0,-13 0 216 0 0,-3 1-879 0 0,0-1 1 0 0,9 2 631 0 0,-13 0-1180 0 0,0-1-18 0 0</inkml:trace>
  <inkml:trace contextRef="#ctx0" brushRef="#br0" timeOffset="19">12459 0 16184 0 0,'0'0'365'0'0,"0"0"56"0"0,0 0 24 0 0,0 0-55 0 0,2 9 732 0 0,0 12-421 0 0,-1-1 0 0 0,-1 13-701 0 0,0-12 85 0 0,1-1-1 0 0,3 17-84 0 0,-3-27 85 0 0,-1-7-25 0 0,0 0 0 0 0,0-1 0 0 0,1 1 0 0 0,-1 0-1 0 0,1 0 1 0 0,0-1 0 0 0,1 3-60 0 0,-2-5 112 0 0,0 0 255 0 0,2-13 1935 0 0,-1-5-1691 0 0,-1 17-614 0 0,-1-24 261 0 0,2-16-258 0 0,-1 34 18 0 0,1-1 0 0 0,0 1 0 0 0,1 0 0 0 0,-1-1 0 0 0,1 1 0 0 0,1 0 0 0 0,2-5-18 0 0,-4 10 22 0 0,-1 1-1 0 0,1-1 1 0 0,0 1 0 0 0,0-1-1 0 0,0 1 1 0 0,1 0-1 0 0,-1-1 1 0 0,0 1 0 0 0,0 0-1 0 0,1 0 1 0 0,-1 0 0 0 0,1 0-1 0 0,-1 0 1 0 0,1 0-1 0 0,-1 0 1 0 0,1 0 0 0 0,0 1-1 0 0,-1-1 1 0 0,1 1-1 0 0,0-1 1 0 0,0 1 0 0 0,-1 0-1 0 0,1-1 1 0 0,0 1-1 0 0,0 0 1 0 0,1 0-22 0 0,-1 0 43 0 0,0 1 0 0 0,0-1 0 0 0,1 1 0 0 0,-1-1-1 0 0,0 1 1 0 0,0 0 0 0 0,0-1 0 0 0,0 1 0 0 0,0 0 0 0 0,0 0 0 0 0,0 1 0 0 0,0-1 0 0 0,-1 0 0 0 0,1 0-1 0 0,0 1 1 0 0,-1 0 0 0 0,1-1 0 0 0,-1 1 0 0 0,1 0 0 0 0,-1-1 0 0 0,1 2-43 0 0,1 3 13 0 0,-1 0 0 0 0,1 0 1 0 0,-1 0-1 0 0,0 0 0 0 0,0 0 1 0 0,-1 0-1 0 0,0 3-13 0 0,2 12 68 0 0,-1 12-68 0 0,-2-28 0 0 0,-1 27-1758 0 0,1-22-7035 0 0</inkml:trace>
  <inkml:trace contextRef="#ctx0" brushRef="#br0" timeOffset="20">12407 1040 11520 0 0,'-2'-3'215'0'0,"1"0"0"0"0,0 0 0 0 0,0 0 0 0 0,0 0 0 0 0,0 0 0 0 0,0-3-215 0 0,-1-3 1837 0 0,-1 0 3617 0 0,4 10-3019 0 0,4 12 2011 0 0,12 30-3078 0 0,1 7-452 0 0,7 23 129 0 0,-2 20-804 0 0,-9-33 78 0 0,4 3-319 0 0,8 17 173 0 0,10 41 369 0 0,-21-70-356 0 0,-3-15-95 0 0,-10-32-58 0 0,0 1 0 0 0,0 0 1 0 0,0-1-1 0 0,1 1 1 0 0,0-1-1 0 0,1 1-33 0 0,-4-5 1 0 0,0 0 0 0 0,0 1 1 0 0,1-1-1 0 0,-1 0 0 0 0,0 0 0 0 0,0 0 0 0 0,0 0 1 0 0,0 1-1 0 0,1-1 0 0 0,-1 0 0 0 0,0 0 0 0 0,0 0 0 0 0,0 0 1 0 0,1 0-1 0 0,-1 0 0 0 0,0 0 0 0 0,0 1 0 0 0,1-1 1 0 0,-1 0-1 0 0,0 0 0 0 0,0 0 0 0 0,1 0 0 0 0,-1 0 1 0 0,0 0-1 0 0,0 0 0 0 0,1 0 0 0 0,-1 0 0 0 0,0 0 0 0 0,0-1 1 0 0,1 1-1 0 0,-1 0 0 0 0,0 0 0 0 0,0 0 0 0 0,0 0 1 0 0,1 0-1 0 0,-1 0 0 0 0,0 0 0 0 0,0-1 0 0 0,0 1 1 0 0,1 0-1 0 0,-1 0 0 0 0,0 0 0 0 0,0 0 0 0 0,0-1 0 0 0,0 1 1 0 0,1 0-1 0 0,-1 0 0 0 0,0-1-1 0 0,6-10 75 0 0,-6 10-71 0 0,6-13-5 0 0,0-1 0 0 0,-1-1 1 0 0,12-54 11 0 0,-16 67-9 0 0,12-72 192 0 0,-2-6-194 0 0,-6 45 48 0 0,-3 19-39 0 0,9-66 297 0 0,15-48-306 0 0,-17 92 0 0 0,-2 5 0 0 0,12-28 0 0 0,-4 17 0 0 0,-14 42 0 0 0,0-1 0 0 0,1 0 0 0 0,-1 0 0 0 0,1 0 0 0 0,-1 0 0 0 0,-1-1 0 0 0,1-1 0 0 0,0 1-5776 0 0,-1 5 3696 0 0</inkml:trace>
  <inkml:trace contextRef="#ctx0" brushRef="#br0" timeOffset="21">12892 892 21967 0 0,'0'0'498'0'0,"11"13"3090"0"0,24 31-1733 0 0,15 21-1600 0 0,-23-21-1069 0 0,-23-34-2665 0 0,-2-7-5247 0 0</inkml:trace>
  <inkml:trace contextRef="#ctx0" brushRef="#br0" timeOffset="22">13032 878 21743 0 0,'0'0'496'0'0,"-9"0"1392"0"0,8 1-1816 0 0,0-1 0 0 0,0 1-1 0 0,0-1 1 0 0,0 1 0 0 0,0 0 0 0 0,0-1-1 0 0,0 1 1 0 0,0 0 0 0 0,1 0-1 0 0,-1-1 1 0 0,0 1 0 0 0,0 0 0 0 0,1 0-1 0 0,-1 0 1 0 0,1 0 0 0 0,-1 0-1 0 0,1 0 1 0 0,-1 1-72 0 0,-1 3 699 0 0,0 0 0 0 0,1 1 0 0 0,-1 2-699 0 0,-1 4 533 0 0,-4 15-576 0 0,1 1 0 0 0,1 0 0 0 0,2 1 0 0 0,1 0 43 0 0,-2 9-2086 0 0,3-34 382 0 0,0-1-79 0 0</inkml:trace>
  <inkml:trace contextRef="#ctx0" brushRef="#br0" timeOffset="23">12885 1048 20791 0 0,'0'0'952'0'0,"0"0"-20"0"0,0 0-486 0 0,5-5 2435 0 0,6 0-2077 0 0,1 0-1 0 0,-1 1 1 0 0,1 0 0 0 0,11-2-804 0 0,1 0 526 0 0,48-14-2940 0 0,-61 17 1124 0 0</inkml:trace>
  <inkml:trace contextRef="#ctx0" brushRef="#br0" timeOffset="24">8426 324 6448 0 0,'0'0'498'0'0,"-3"10"3317"0"0,4-7-2704 0 0,-1 0 0 0 0,1 0 0 0 0,-1-1 0 0 0,1 1 0 0 0,0 0 0 0 0,0 1-1111 0 0,1-1 477 0 0,-1 1 0 0 0,0 0-1 0 0,0-1 1 0 0,0 1-477 0 0,1 23 1694 0 0,-2 0-1 0 0,0-1 0 0 0,-2 7-1693 0 0,0-4 581 0 0,1-1-1 0 0,3 21-580 0 0,1 5 758 0 0,-2-20-332 0 0,17 311 1526 0 0,-18-245-1443 0 0,0-11-267 0 0,-2-28-110 0 0,2 102 369 0 0,5-6-288 0 0,1 77 118 0 0,-6-142-285 0 0,0 99 113 0 0,-5 98 132 0 0,4 2-291 0 0,1-181 0 0 0,0 120 0 0 0,-5-9 135 0 0,6-154 59 0 0,-3 123-472 0 0,0-65 307 0 0,3-85-45 0 0,-1 190 25 0 0,1-178-602 0 0,2-58-2528 0 0,-1-1 1474 0 0</inkml:trace>
  <inkml:trace contextRef="#ctx0" brushRef="#br1" timeOffset="33">8663 529 14336 0 0,'0'0'661'0'0,"0"0"-17"0"0,0 0-260 0 0,0 0 441 0 0,0 0 242 0 0,0 0 49 0 0,0 0-20 0 0,0 0-128 0 0,0 0-59 0 0,0 0-12 0 0,0 0-81 0 0,-2 7 280 0 0,0 2-298 0 0,1 0-1 0 0,1 0 1 0 0,-1 0-1 0 0,1 6-797 0 0,0 15 601 0 0,-1-26-574 0 0,1 2 121 0 0,0-1 0 0 0,-1 1 1 0 0,0-1-1 0 0,0 1 1 0 0,-1-1-1 0 0,0 1-148 0 0,2-5 18 0 0,0 0-1 0 0,-1 0 1 0 0,1 0 0 0 0,-1-1-1 0 0,1 1 1 0 0,0 0 0 0 0,-1 0-1 0 0,0-1 1 0 0,1 1 0 0 0,-1 0-1 0 0,1-1 1 0 0,-1 1 0 0 0,0-1-1 0 0,1 1 1 0 0,-1-1-1 0 0,0 1 1 0 0,0-1 0 0 0,1 1-1 0 0,-1-1 1 0 0,0 0 0 0 0,0 1-1 0 0,0-1 1 0 0,0 0 0 0 0,1 0-1 0 0,-1 1 1 0 0,0-1 0 0 0,0 0-1 0 0,0 0 1 0 0,0 0 0 0 0,0 0-1 0 0,0 0 1 0 0,0 0 0 0 0,1-1-1 0 0,-1 1 1 0 0,0 0 0 0 0,0 0-1 0 0,0-1 1 0 0,0 1 0 0 0,1 0-1 0 0,-1-1 1 0 0,0 1-18 0 0,0-1-1 0 0,0 0 0 0 0,0 1 1 0 0,0-1-1 0 0,0 0 0 0 0,0 1 0 0 0,0-1 1 0 0,0 0-1 0 0,0 0 0 0 0,0 0 0 0 0,1 0 0 0 0,-1 0 1 0 0,0 0-1 0 0,0 0 1 0 0,-6-17-14 0 0,0 3 19 0 0,-1-1 6 0 0,-5-13-11 0 0,10 20 108 0 0,3 9-102 0 0,0-1 0 0 0,0 1 1 0 0,0-1-1 0 0,0 1 1 0 0,0-1-1 0 0,0 1 0 0 0,0 0 1 0 0,0-1-1 0 0,0 1 0 0 0,0-1 1 0 0,1 1-1 0 0,-1-1 1 0 0,0 1-1 0 0,0-1 0 0 0,0 1 1 0 0,0-1-1 0 0,1 1 0 0 0,-1 0 1 0 0,0-1-1 0 0,0 1 0 0 0,1-1-6 0 0,1 0 60 0 0,1 0-1 0 0,-1-1 1 0 0,0 1-1 0 0,1 0 1 0 0,-1 1-1 0 0,1-1 1 0 0,1 0-60 0 0,1 0 81 0 0,21-7 180 0 0,-2 2 438 0 0,15-7-699 0 0,-27 8-17 0 0,1 0 0 0 0,-1 1 1 0 0,1 1-1 0 0,1 0 17 0 0,13-5-5314 0 0,-23 7 3052 0 0</inkml:trace>
  <inkml:trace contextRef="#ctx0" brushRef="#br1" timeOffset="34">8742 612 3680 0 0,'0'0'167'0'0,"0"0"566"0"0,0 0 2275 0 0,0 3 9516 0 0,2 3-8327 0 0,-1-3-3914 0 0,0-1 0 0 0,0 1 0 0 0,0 0 0 0 0,-1-1 0 0 0,1 1 0 0 0,-1 0 0 0 0,0-1 0 0 0,0 1 0 0 0,0 3-283 0 0,0 4 1624 0 0,-1 1 0 0 0,-1-1-1624 0 0,0 7 711 0 0,1-11-788 0 0,0 10-616 0 0,1-15 617 0 0,0 0-1 0 0,0 0 1 0 0,0-1-1 0 0,0 1 0 0 0,0 0 1 0 0,0 0-1 0 0,1-1 1 0 0,-1 1-1 0 0,0 0 0 0 0,0 0 1 0 0,1-1-1 0 0,-1 1 1 0 0,1 0-1 0 0,-1-1 0 0 0,1 1 1 0 0,-1-1-1 0 0,1 2 77 0 0,2 0-2024 0 0</inkml:trace>
  <inkml:trace contextRef="#ctx0" brushRef="#br2" timeOffset="35">9011 919 11024 0 0,'0'0'505'0'0,"0"0"-9"0"0,0 0-148 0 0,0 0 548 0 0,0 0 273 0 0,0 0 58 0 0,0 0-39 0 0,2 6 1542 0 0,-1 0-2221 0 0,0 0 0 0 0,0 0 0 0 0,-1 0 0 0 0,0 0 0 0 0,0 1 0 0 0,0-1 0 0 0,-1 3-509 0 0,-1 16 853 0 0,2-18-685 0 0,0 2 9 0 0,0 0-1 0 0,-1 3-176 0 0,1-9 49 0 0,-1-1-1 0 0,1 0 0 0 0,-1 1 0 0 0,0-1 0 0 0,1 0 0 0 0,-1 0 0 0 0,0 1 0 0 0,0-1 1 0 0,0 0-1 0 0,-1 0 0 0 0,1 0-48 0 0,0-1 24 0 0,1-1 0 0 0,0 0 1 0 0,-1 0-1 0 0,1 0 0 0 0,-1 1 1 0 0,1-1-1 0 0,0 0 0 0 0,-1 0 1 0 0,1 0-1 0 0,-1 0 0 0 0,1 0 0 0 0,0 0 1 0 0,-1 1-1 0 0,1-1 0 0 0,-1 0 1 0 0,1 0-1 0 0,0 0 0 0 0,-1-1 1 0 0,1 1-1 0 0,-1 0 0 0 0,1 0 0 0 0,0 0 1 0 0,-1 0-1 0 0,1 0 0 0 0,-1 0 1 0 0,1 0-1 0 0,0-1 0 0 0,-1 1 0 0 0,1 0 1 0 0,0 0-1 0 0,-1-1 0 0 0,1 1-24 0 0,-2-1 82 0 0,0-1 1 0 0,0 1-1 0 0,0-1 0 0 0,1 1 0 0 0,-2-2-82 0 0,-2-2-1 0 0,0 0 1 0 0,1-1-1 0 0,0 1 0 0 0,0-1 1 0 0,0 0-1 0 0,1-1 0 0 0,0 1 1 0 0,0 0-1 0 0,0-1 0 0 0,1 0 1 0 0,-2-4 22 0 0,-1-6 69 0 0,5 16-83 0 0,0 0-1 0 0,0-1 1 0 0,0 1 0 0 0,0 0-1 0 0,0 0 1 0 0,0 0 0 0 0,0 0-1 0 0,0 0 1 0 0,0 0 0 0 0,1 0-1 0 0,-1 0 1 0 0,0-1 0 0 0,1 1-1 0 0,-1 0-7 0 0,3-5 338 0 0,-3 6-286 0 0,0-1 1 0 0,0 1-1 0 0,0-1 1 0 0,1 1-1 0 0,-1-1 0 0 0,0 1 1 0 0,0-1-1 0 0,1 1 1 0 0,-1-1-1 0 0,0 1 1 0 0,1-1-1 0 0,-1 1 0 0 0,0 0 1 0 0,1-1-1 0 0,-1 1 1 0 0,1 0-1 0 0,-1-1 1 0 0,0 1-1 0 0,1 0 0 0 0,-1 0 1 0 0,1-1-1 0 0,-1 1 1 0 0,1 0-1 0 0,0 0-52 0 0,7-3 250 0 0,1 1 1 0 0,0 1-1 0 0,1-1 0 0 0,-1 1 1 0 0,5 1-251 0 0,12-2 636 0 0,41-8-396 0 0,-48 5-2652 0 0,-1-2-3411 0 0,-13 6 3792 0 0,-5 0-6550 0 0</inkml:trace>
  <inkml:trace contextRef="#ctx0" brushRef="#br2" timeOffset="36">9101 1042 17247 0 0,'0'0'794'0'0,"0"0"-22"0"0,0 0-331 0 0,0 0 444 0 0,0 0 253 0 0,0 0 50 0 0,6-9 3010 0 0,-4 8-3968 0 0,0 0 0 0 0,1 0 0 0 0,-1 0 0 0 0,0 0 0 0 0,1 0 0 0 0,-1 1 0 0 0,1-1 0 0 0,-1 1-230 0 0,-1 0 49 0 0,0-1 0 0 0,0 1 0 0 0,1 0 0 0 0,-1 0 0 0 0,0 0 0 0 0,0 0-1 0 0,0 0 1 0 0,0 0 0 0 0,0 1 0 0 0,0-1 0 0 0,0 0 0 0 0,0 0 0 0 0,0 1 0 0 0,0-1 0 0 0,0 1 0 0 0,0-1 0 0 0,0 1 0 0 0,0-1-1 0 0,0 1-48 0 0,0 0 44 0 0,-1 0-1 0 0,1-1 0 0 0,-1 1 1 0 0,1 0-1 0 0,-1 0 0 0 0,0 0 1 0 0,1-1-1 0 0,-1 1 0 0 0,0 0 0 0 0,0 0 1 0 0,0 0-1 0 0,0 0 0 0 0,0-1 1 0 0,1 1-1 0 0,-1 0 0 0 0,-1 0 1 0 0,1 0-1 0 0,0 0 0 0 0,0-1 1 0 0,0 2-44 0 0,-6 17 280 0 0,5-17-188 0 0,0 3 7 0 0,-11 24 57 0 0,11-26-127 0 0,-1 0 0 0 0,1 0 0 0 0,-1 0 0 0 0,0 0 0 0 0,0-1 0 0 0,0 1 0 0 0,0-1 0 0 0,-1 1-29 0 0,3-3 7 0 0,0 0 0 0 0,-1 0 1 0 0,1 0-1 0 0,0 1 1 0 0,0-1-1 0 0,0 0 0 0 0,0 0 1 0 0,-1 0-1 0 0,1 0 0 0 0,0 0 1 0 0,0 1-1 0 0,0-1 1 0 0,0 0-1 0 0,0 0 0 0 0,0 0 1 0 0,0 1-1 0 0,-1-1 0 0 0,1 0 1 0 0,0 0-1 0 0,0 0 1 0 0,0 1-1 0 0,0-1 0 0 0,0 0 1 0 0,0 0-1 0 0,0 0 0 0 0,0 1 1 0 0,0-1-1 0 0,0 0 1 0 0,0 0-1 0 0,0 0 0 0 0,0 1 1 0 0,0-1-1 0 0,0 0 0 0 0,0 0 1 0 0,1 0-1 0 0,-1 1 1 0 0,0-1-8 0 0,0 0 45 0 0,1 1 1 0 0,-1-1 0 0 0,1 0 0 0 0,-1 1 0 0 0,1-1 0 0 0,-1 0 0 0 0,1 1 0 0 0,0-1 0 0 0,-1 0 0 0 0,1 0-1 0 0,-1 0 1 0 0,2 1-46 0 0,17 1 786 0 0,-9-3-786 0 0,-1 0 0 0 0,1 0 0 0 0,6-3 0 0 0,8 0 0 0 0,-20 3-1594 0 0,1 1 0 0 0,0 0 1 0 0,4 1 1593 0 0,2-1-5355 0 0,-8 0-4380 0 0</inkml:trace>
  <inkml:trace contextRef="#ctx0" brushRef="#br3" timeOffset="46">9096 1716 14280 0 0,'-1'0'60'0'0,"-3"-3"736"0"0,-1 0 0 0 0,1 1 0 0 0,-1-1 1 0 0,0 1-1 0 0,-4-1-796 0 0,8 2 60 0 0,-1 1-1 0 0,1 0 0 0 0,-1 0 1 0 0,1-1-1 0 0,-1 1 1 0 0,1 0-1 0 0,-1 0 1 0 0,1 0-1 0 0,-1 1 0 0 0,1-1 1 0 0,-1 0-1 0 0,1 1 1 0 0,-1-1-1 0 0,1 1 1 0 0,-1-1-1 0 0,1 1 1 0 0,-1-1-1 0 0,1 1 0 0 0,0 0 1 0 0,0 0-1 0 0,-1 0 1 0 0,1 0-60 0 0,-3 3 42 0 0,-1 0 1 0 0,2 1-1 0 0,-1-1 1 0 0,0 1 0 0 0,1 0-1 0 0,0 0 1 0 0,0 0-1 0 0,1 0 1 0 0,-2 2-43 0 0,-2 8 106 0 0,1-1-1 0 0,-3 15-105 0 0,6-18 158 0 0,0-1 0 0 0,0 1 0 0 0,1 0-1 0 0,0 0 1 0 0,1-1 0 0 0,0 1-1 0 0,2 10-157 0 0,-1-15 73 0 0,0 0 0 0 0,1 0 0 0 0,-1-1 0 0 0,1 1 0 0 0,0 0 0 0 0,1-1-1 0 0,-1 0 1 0 0,1 1 0 0 0,0-1 0 0 0,1 0 0 0 0,-1 0 0 0 0,1-1-1 0 0,0 1 1 0 0,4 3-73 0 0,-5-5 27 0 0,1-1 0 0 0,-1 1 0 0 0,0-1 0 0 0,1 0 0 0 0,-1 0 0 0 0,1 0-1 0 0,0-1 1 0 0,0 1 0 0 0,0-1 0 0 0,0 0 0 0 0,0 0-27 0 0,2 0 39 0 0,0 0 0 0 0,0 0 0 0 0,0-1 0 0 0,0 0 0 0 0,0-1 0 0 0,1 1 0 0 0,0-1-39 0 0,4-1 172 0 0,-1-1 0 0 0,1 0 0 0 0,-1 0 0 0 0,0-1 0 0 0,0-1 0 0 0,0 0 1 0 0,-1 0-1 0 0,4-3-172 0 0,-8 4 55 0 0,1 0 1 0 0,-1 0 0 0 0,0-1-1 0 0,0 0 1 0 0,0 0-1 0 0,-1-1 1 0 0,1 1 0 0 0,-1-1-1 0 0,-1 0 1 0 0,1 0 0 0 0,-1-1-1 0 0,0 1 1 0 0,-1 0 0 0 0,1-1-1 0 0,-1 0 1 0 0,0 0-1 0 0,-1 1 1 0 0,0-1 0 0 0,0 0-1 0 0,0-4-55 0 0,-1 4 2 0 0,0-1-1 0 0,0 1 0 0 0,-1 0 1 0 0,0 0-1 0 0,0 0 0 0 0,-1 0 0 0 0,0 0 1 0 0,0 0-1 0 0,0 0 0 0 0,-1 0 1 0 0,0 1-1 0 0,0 0 0 0 0,-1-1 0 0 0,0 1 1 0 0,0 0-1 0 0,0 1 0 0 0,-1-1 1 0 0,0 1-1 0 0,0 0 0 0 0,0 0-1 0 0,-1 1-38 0 0,1 0-1 0 0,-1 0 1 0 0,0 1 0 0 0,1 0-1 0 0,-1 0 1 0 0,-1 0 0 0 0,1 1-1 0 0,0 0 1 0 0,-1 0-1 0 0,1 1 1 0 0,-1-1 0 0 0,1 1-1 0 0,-1 1 1 0 0,0-1 38 0 0,3 1-190 0 0,-1 0 0 0 0,0 0 0 0 0,1 1 0 0 0,-1-1 0 0 0,1 1 0 0 0,0 0 0 0 0,-1 0 0 0 0,1 1 0 0 0,0-1 0 0 0,0 1 0 0 0,-1 0 0 0 0,1 0 0 0 0,0 0 0 0 0,1 0 0 0 0,-1 1 1 0 0,0 0-1 0 0,1 0 0 0 0,0 0 0 0 0,-1 0 0 0 0,1 0 0 0 0,0 1 190 0 0,-8 12-7617 0 0</inkml:trace>
  <inkml:trace contextRef="#ctx0" brushRef="#br0" timeOffset="49">1566 1668 22087 0 0,'0'-1'61'0'0,"-1"1"0"0"0,1 0 0 0 0,0 0-1 0 0,0 0 1 0 0,-1 0 0 0 0,1 0 0 0 0,0 0-1 0 0,-1 0 1 0 0,1 0 0 0 0,0 0 0 0 0,0 0-1 0 0,-1 0 1 0 0,1 0 0 0 0,0 0 0 0 0,0 1-1 0 0,-1-1 1 0 0,1 0 0 0 0,0 0 0 0 0,0 0-1 0 0,-1 0 1 0 0,1 0 0 0 0,0 0 0 0 0,0 1-1 0 0,-1-1 1 0 0,1 0 0 0 0,0 0 0 0 0,0 0-1 0 0,0 1 1 0 0,0-1 0 0 0,-1 0 0 0 0,1 0-1 0 0,0 0 1 0 0,0 1 0 0 0,0-1 0 0 0,0 0-1 0 0,0 0 1 0 0,0 1 0 0 0,-1-1 0 0 0,1 0-1 0 0,0 1 1 0 0,0-1 0 0 0,0 0 0 0 0,0 1-61 0 0,-2 14-405 0 0,1-13 572 0 0,-6 125-343 0 0,5-81 301 0 0,2 54 160 0 0,0-50-231 0 0,2 95 99 0 0,3 6-153 0 0,-2-96-185 0 0,1-29-3400 0 0,-4-20 1643 0 0</inkml:trace>
  <inkml:trace contextRef="#ctx0" brushRef="#br0" timeOffset="50">1562 1664 10592 0 0,'-4'-6'752'0'0,"4"6"-697"0"0,0 0 0 0 0,0 0 0 0 0,0-1-1 0 0,0 1 1 0 0,-1 0 0 0 0,1 0 0 0 0,0 0 0 0 0,0 0-1 0 0,-1 0 1 0 0,1 0 0 0 0,0-1 0 0 0,0 1 0 0 0,-1 0 0 0 0,1 0-1 0 0,0 0 1 0 0,0 0 0 0 0,-1 0 0 0 0,1 0 0 0 0,0 0-1 0 0,0 0 1 0 0,-1 0 0 0 0,1 0 0 0 0,0 0 0 0 0,0 0-1 0 0,-1 0-54 0 0,1 1 103 0 0,-1-1 0 0 0,1 0 0 0 0,-1 1 0 0 0,1-1 0 0 0,0 0 0 0 0,-1 1 0 0 0,1-1 0 0 0,0 1 0 0 0,-1-1 0 0 0,1 1 0 0 0,0-1 0 0 0,0 1-1 0 0,-1-1 1 0 0,1 1 0 0 0,0-1 0 0 0,0 1 0 0 0,0-1 0 0 0,0 1 0 0 0,-1-1 0 0 0,1 1 0 0 0,0-1 0 0 0,0 1 0 0 0,0-1 0 0 0,0 1 0 0 0,1 0-103 0 0,1 16 1423 0 0,-2-13-1191 0 0,0-1 0 0 0,0 1 0 0 0,1-1-1 0 0,-1 1 1 0 0,1-1 0 0 0,0 2-232 0 0,3 10 671 0 0,0 8 236 0 0,2 0 0 0 0,8 21-907 0 0,-12-36 76 0 0,1 1-14 0 0,1 1 0 0 0,0-1-1 0 0,0 0 1 0 0,1-1-1 0 0,3 5-61 0 0,-6-10 53 0 0,0 0 0 0 0,0 0 0 0 0,0 0-1 0 0,1-1 1 0 0,0 1 0 0 0,-1 0 0 0 0,1-1-1 0 0,0 0 1 0 0,0 0 0 0 0,0 0 0 0 0,0 0-1 0 0,1 0 1 0 0,-1-1 0 0 0,0 1 0 0 0,1-1-1 0 0,1 0-52 0 0,-3 0 45 0 0,1-1 0 0 0,0 0 0 0 0,0 0 0 0 0,0 0-1 0 0,0 0 1 0 0,0-1 0 0 0,0 1 0 0 0,0-1 0 0 0,0 1 0 0 0,-1-1-1 0 0,1 0 1 0 0,0 0 0 0 0,-1-1 0 0 0,1 1 0 0 0,1-1-45 0 0,5-4 386 0 0,0 0 1 0 0,0-1-1 0 0,3-3-386 0 0,-5 3 179 0 0,-1 1-1 0 0,0-1 0 0 0,0 0 0 0 0,0 0 1 0 0,-1-1-1 0 0,0 0 0 0 0,0 0-178 0 0,8-18 937 0 0,5-16-937 0 0,-6 16 407 0 0,-8 15-330 0 0,4-7-10 0 0,-8 17-55 0 0,1-1 1 0 0,0 1 0 0 0,0 0-1 0 0,0 0 1 0 0,-1 0 0 0 0,1-1-1 0 0,0 1 1 0 0,0 0 0 0 0,1 0-1 0 0,-1 1 1 0 0,1-2-13 0 0,-2 2 9 0 0,0 0-1 0 0,0 0 1 0 0,1 0 0 0 0,-1 0-1 0 0,0 0 1 0 0,0 0 0 0 0,1 0-1 0 0,-1 0 1 0 0,0 0 0 0 0,0 0-1 0 0,1 0 1 0 0,-1 0 0 0 0,0 0-1 0 0,0 0 1 0 0,1 0 0 0 0,-1 0-1 0 0,0 0 1 0 0,0 0 0 0 0,1 0-1 0 0,-1 0 1 0 0,0 0 0 0 0,0 0 0 0 0,0 0-1 0 0,1 1 1 0 0,-1-1 0 0 0,0 0-1 0 0,0 0 1 0 0,0 0 0 0 0,1 0-1 0 0,-1 1 1 0 0,0-1 0 0 0,0 0-1 0 0,0 0 1 0 0,0 0 0 0 0,0 1-1 0 0,0-1 1 0 0,1 0 0 0 0,-1 0-1 0 0,0 1 1 0 0,0-1 0 0 0,0 0-1 0 0,0 1-8 0 0,3 11 109 0 0,-3-11-89 0 0,3 20 296 0 0,0 14-316 0 0,-1-5 132 0 0,12 197 701 0 0,-17-75-146 0 0,-1-103-593 0 0,-2 41 563 0 0,6-62-1067 0 0,0 1 1 0 0,3 4 409 0 0,0-12-2316 0 0,0-7-3814 0 0,2-1-2683 0 0</inkml:trace>
  <inkml:trace contextRef="#ctx0" brushRef="#br4" timeOffset="53">4312 725 8288 0 0,'0'0'638'0'0,"0"0"-231"0"0,0 0 564 0 0,0 0 291 0 0,0 0 61 0 0,1 1-127 0 0,0 0-1031 0 0,1 0 0 0 0,-1 0 0 0 0,1 0 1 0 0,-1-1-1 0 0,0 1 0 0 0,1 0 0 0 0,0-1 0 0 0,-1 1 1 0 0,1-1-1 0 0,-1 0 0 0 0,1 1 0 0 0,-1-1 0 0 0,1 0 1 0 0,0 0-166 0 0,5 0 601 0 0,0 0 0 0 0,6-1-601 0 0,1-1 111 0 0,41-1 448 0 0,35-2 1106 0 0,-42 5-963 0 0,74 1 684 0 0,91 3-1649 0 0,-25-2 953 0 0,-45 10-54 0 0,-3-1-296 0 0,-86-9-153 0 0,33-3-187 0 0,-7-2 128 0 0,-18 2-54 0 0,-41 1-66 0 0,1 1 0 0 0,-1 1 0 0 0,0 1 0 0 0,-1 1 0 0 0,15 4-8 0 0,-24-4-160 0 0</inkml:trace>
  <inkml:trace contextRef="#ctx0" brushRef="#br4" timeOffset="54">5888 620 17479 0 0,'0'0'396'0'0,"0"0"52"0"0,0 0 31 0 0,-3 0 94 0 0,1 0-442 0 0,2 0-61 0 0,-1 0 1 0 0,1 0-1 0 0,0 0 0 0 0,0 0 1 0 0,0 0-1 0 0,0 0 1 0 0,0 0-1 0 0,-1 0 0 0 0,1 0 1 0 0,0 1-1 0 0,0-1 0 0 0,0 0 1 0 0,0 0-1 0 0,0 0 0 0 0,0 0 1 0 0,-1 0-1 0 0,1 0 0 0 0,0 0 1 0 0,0 1-1 0 0,0-1 0 0 0,0 0 1 0 0,0 0-1 0 0,0 0 1 0 0,0 0-1 0 0,0 1 0 0 0,0-1 1 0 0,0 0-1 0 0,0 0 0 0 0,0 0 1 0 0,0 0-1 0 0,0 0 0 0 0,0 1-70 0 0,0 6 1048 0 0,0-6-1107 0 0,1 18 804 0 0,1 0-1 0 0,3 16-744 0 0,1-2 356 0 0,-6-29-299 0 0,3 20 271 0 0,1 0-1 0 0,2-1 1 0 0,1 4-328 0 0,-6-22 64 0 0,1 0 0 0 0,1 0 0 0 0,-1 0 0 0 0,1 0 0 0 0,0 0 0 0 0,0 0 0 0 0,0-1 0 0 0,3 4-64 0 0,-5-8 12 0 0,-1 1 0 0 0,1 0 0 0 0,0 0-1 0 0,0-1 1 0 0,0 1 0 0 0,0-1 0 0 0,0 1 0 0 0,0-1 0 0 0,0 0-1 0 0,0 1 1 0 0,0-1 0 0 0,0 0 0 0 0,0 1 0 0 0,0-1-1 0 0,0 0 1 0 0,1 0 0 0 0,-1 0 0 0 0,0 0 0 0 0,0 0 0 0 0,0 0-1 0 0,0 0 1 0 0,0-1 0 0 0,0 1 0 0 0,0 0 0 0 0,0-1-1 0 0,0 1 1 0 0,0-1 0 0 0,0 1 0 0 0,0-1 0 0 0,0 1 0 0 0,0-1-1 0 0,0 0-11 0 0,3-1 77 0 0,0-2 0 0 0,0 1 0 0 0,0 0 0 0 0,0-1 0 0 0,-1 0 0 0 0,1 0-77 0 0,3-4 58 0 0,-1 0-1 0 0,0-1 1 0 0,0 0 0 0 0,0 0-1 0 0,-1 0 1 0 0,-1-1 0 0 0,0 1-1 0 0,0-1 1 0 0,-1 0 0 0 0,0-1-1 0 0,0 1 1 0 0,-1 0-1 0 0,-1-1-57 0 0,0-1 52 0 0,0 0 0 0 0,-1 0-1 0 0,-1 0 1 0 0,1 0-1 0 0,-2 0 1 0 0,-2-9-52 0 0,3 18 186 0 0,0 3-1 0 0,-1 7-234 0 0,2-2 18 0 0,0 0 0 0 0,0 1 0 0 0,0-1 0 0 0,1 3 31 0 0,0 4 87 0 0,5 73 474 0 0,-2 36 790 0 0,-3-114-1346 0 0,0 1-1 0 0,0-1 1 0 0,0 1 0 0 0,1-1-1 0 0,1 1 1 0 0,-1-1-5 0 0,2 2-237 0 0,1 1 1 0 0,1 0 236 0 0,-6-10-1230 0 0,0 0-391 0 0,0 0-77 0 0,0 0-20 0 0</inkml:trace>
  <inkml:trace contextRef="#ctx0" brushRef="#br4" timeOffset="55">6160 827 14280 0 0,'0'0'654'0'0,"0"0"-11"0"0,0 0-99 0 0,3 7 5609 0 0,3 4-1992 0 0,-5-9-3816 0 0,0 0-1 0 0,0 0 1 0 0,0 0-1 0 0,0 0 1 0 0,0 1-345 0 0,2 5 188 0 0,-1 0 1 0 0,-1 0 0 0 0,1 0-1 0 0,-1 1 1 0 0,-1-1-1 0 0,1 0 1 0 0,-1 1 0 0 0,-1-1-1 0 0,0 2-188 0 0,0-3-534 0 0,-6 44 1734 0 0,6-33-3711 0 0,2-2-4132 0 0,-1-7-2540 0 0</inkml:trace>
  <inkml:trace contextRef="#ctx0" brushRef="#br4" timeOffset="56">6352 718 9672 0 0,'-1'0'44'0'0,"1"0"1"0"0,0 0 0 0 0,-1 0 0 0 0,1-1-1 0 0,0 1 1 0 0,-1 0 0 0 0,1 0-1 0 0,-1 0 1 0 0,1 0 0 0 0,0 0-1 0 0,-1 0 1 0 0,1 0 0 0 0,0 0-1 0 0,-1 0 1 0 0,1 0 0 0 0,-1 0 0 0 0,1 0-1 0 0,0 0 1 0 0,-1 0 0 0 0,1 0-1 0 0,-1 0 1 0 0,1 1 0 0 0,0-1-1 0 0,-1 0 1 0 0,1 0 0 0 0,0 0 0 0 0,-1 0-1 0 0,1 1 1 0 0,0-1 0 0 0,0 0-1 0 0,-1 0 1 0 0,1 1 0 0 0,0-1-1 0 0,-1 0 1 0 0,1 1 0 0 0,0-1 0 0 0,0 0-1 0 0,0 1 1 0 0,-1-1 0 0 0,1 1-45 0 0,0-1 824 0 0,0 0 37 0 0,0 0 32 0 0,7 7 3939 0 0,-3-6-4515 0 0,-1 0 0 0 0,1 0 0 0 0,-1-1 0 0 0,1 1 0 0 0,0-1 0 0 0,-1 0 0 0 0,1 0 1 0 0,-1 0-1 0 0,1-1 0 0 0,-1 1 0 0 0,1-1 0 0 0,1 0-317 0 0,16-2 704 0 0,37-2 401 0 0,46-2 74 0 0,-82 6-860 0 0,44 1-158 0 0,47 3-69 0 0,-44-1 106 0 0,-20-1-192 0 0,38-2 51 0 0,-32 0 141 0 0,-13 1-86 0 0,28 0-1 0 0,30 5-111 0 0,-92-4 6 0 0,0-1 1 0 0,7-1-7 0 0,4 0-3 0 0,90-4 313 0 0,-69 9-236 0 0,-17-7-116 0 0,-17 3 90 0 0,0 0 0 0 0,0 0 1 0 0,-1-1-1 0 0,1 0 0 0 0,0 0 1 0 0,-1-1-1 0 0,1 0-48 0 0,-5 2-1164 0 0,-1 0-5209 0 0,0 0-2241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1:29.1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17 119 11056 0 0,'-1'-2'93'0'0,"0"1"0"0"0,0 0-1 0 0,0-1 1 0 0,0 1 0 0 0,1-1 0 0 0,-1 1 0 0 0,0-1 0 0 0,1 1 0 0 0,-1-1 0 0 0,1 0 0 0 0,-1 1 0 0 0,1-2-93 0 0,-1-2 85 0 0,1 57 8908 0 0,-3 200-6860 0 0,-1-84-1492 0 0,9 326-249 0 0,-5-459-1033 0 0,4 26 641 0 0,1-51-2885 0 0,-2-16 1427 0 0</inkml:trace>
  <inkml:trace contextRef="#ctx0" brushRef="#br0" timeOffset="734.287">20 112 5528 0 0,'-2'-6'351'0'0,"0"1"0"0"0,1-1 0 0 0,-1 1 0 0 0,2-1 0 0 0,-1 0 0 0 0,0-1-351 0 0,1-11 9648 0 0,0 17-8092 0 0,0 1-527 0 0,0 0-107 0 0,0 0-101 0 0,0 2-328 0 0,1 12-92 0 0,0 0 0 0 0,1-1 0 0 0,2 4-401 0 0,1 8 236 0 0,-2 0-48 0 0,9 54 313 0 0,3-2 1 0 0,24 68-502 0 0,-35-133 21 0 0,0-1 0 0 0,2 1 1 0 0,-1-1-1 0 0,5 5-21 0 0,-8-12 6 0 0,1 1-1 0 0,0-1 1 0 0,1 0 0 0 0,-1-1 0 0 0,1 1 0 0 0,-1 0-1 0 0,1-1 1 0 0,0 0 0 0 0,0 0 0 0 0,1 0-1 0 0,-1 0 1 0 0,1-1-6 0 0,-3-1 17 0 0,0-1 0 0 0,0 1 0 0 0,0-1 0 0 0,0 0 0 0 0,0 0 0 0 0,0 1 0 0 0,0-1 0 0 0,0-1 0 0 0,0 1 0 0 0,0 0 0 0 0,0 0 0 0 0,0-1 0 0 0,0 1 0 0 0,0-1 0 0 0,0 0 0 0 0,0 0 0 0 0,0 1 0 0 0,0-1 0 0 0,0 0 0 0 0,0-1 0 0 0,-1 1 0 0 0,1 0 0 0 0,0 0 0 0 0,-1-1 0 0 0,1 1 0 0 0,0-1-17 0 0,3-4 105 0 0,1 0 1 0 0,-1-1-1 0 0,0 1 0 0 0,0-1 0 0 0,4-7-105 0 0,5-14 5 0 0,-1 0 0 0 0,-1-1-1 0 0,-2 0 1 0 0,5-21-5 0 0,-5 5 354 0 0,-1-1 0 0 0,2-36-354 0 0,-8 43 153 0 0,-2 0-1 0 0,-1-15-152 0 0,-3 29 30 0 0,2 10-21 0 0,5 33-8 0 0,5 31 304 0 0,-3 1 0 0 0,0 23-305 0 0,-2-14 175 0 0,4 108 840 0 0,-7 1-1015 0 0,-1-111 80 0 0,0-1-9 0 0,1 121 38 0 0,2-126-101 0 0,2-1-1 0 0,6 23-7 0 0,-3-45-310 0 0,1-12-7516 0 0,-1-8-1136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1:31.0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1 286 18719 0 0,'0'0'430'0'0,"0"0"55"0"0,0 0 26 0 0,0 0-62 0 0,0 0-156 0 0,0 0 434 0 0,0 0 216 0 0,12-19 2833 0 0,7-4-2672 0 0,-2 0 1 0 0,0-2 0 0 0,5-13-1105 0 0,-10 19 156 0 0,-3 4-64 0 0,0 1 0 0 0,4-14-92 0 0,19-40 451 0 0,-28 55-162 0 0,7 23-161 0 0,-2 6-51 0 0,0 0 0 0 0,5 15-77 0 0,-8-17 35 0 0,-4-8-35 0 0,2 4-6 0 0,1 1 0 0 0,0-1-1 0 0,0 0 1 0 0,1-1 0 0 0,0 1 0 0 0,0-1 0 0 0,1 0 0 0 0,1-1-1 0 0,4 5 7 0 0,26 17-3233 0 0,-26-18-6779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09:27.8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30 7368 0 0,'0'0'568'0'0,"-5"-3"556"0"0,4 3 3630 0 0,1 0 4658 0 0,1 17-9077 0 0,1 0 0 0 0,1 0 0 0 0,0-1 0 0 0,5 12-335 0 0,3 16 127 0 0,-7-10-106 0 0,-4-11-3564 0 0,0-22-4188 0 0</inkml:trace>
  <inkml:trace contextRef="#ctx0" brushRef="#br0" timeOffset="701.51">240 0 5064 0 0,'0'0'389'0'0,"-16"10"11037"0"0,-11 0-5961 0 0,1 0-4091 0 0,-1 0 341 0 0,26-10-1696 0 0,1 0-1 0 0,-1 0 1 0 0,0 1 0 0 0,1-1 0 0 0,-1 0 0 0 0,0 1 0 0 0,1-1 0 0 0,-1 1 0 0 0,1-1 0 0 0,-1 0 0 0 0,1 1 0 0 0,-1-1 0 0 0,1 1 0 0 0,-1 0 0 0 0,1-1 0 0 0,-1 1 0 0 0,1-1 0 0 0,-1 1 0 0 0,1 0 0 0 0,0-1 0 0 0,0 1 0 0 0,-1 0 0 0 0,1-1 0 0 0,0 1 0 0 0,0 0 0 0 0,0-1-1 0 0,-1 2-18 0 0,2-1 56 0 0,-1 0-1 0 0,0 0 1 0 0,1 0-1 0 0,-1 0 1 0 0,1 0-1 0 0,-1 0 1 0 0,1 0-1 0 0,-1 0 1 0 0,1 0-1 0 0,0 0 1 0 0,0 0-1 0 0,-1 0 1 0 0,1 0-1 0 0,0 0 1 0 0,1 0-56 0 0,4 4 279 0 0,1 0 1 0 0,0 0 0 0 0,0-1-1 0 0,6 2-279 0 0,7 3 90 0 0,1-1 0 0 0,6 1-90 0 0,7 3 107 0 0,-32-12-78 0 0,-1 1 0 0 0,0-1 0 0 0,0 0 0 0 0,0 1 1 0 0,0-1-1 0 0,0 1 0 0 0,0-1 0 0 0,0 1 0 0 0,0 0 0 0 0,0-1 1 0 0,0 1-1 0 0,0 0 0 0 0,0 0 0 0 0,0 0 0 0 0,-1 0 0 0 0,1-1 0 0 0,0 1 1 0 0,-1 0-1 0 0,1 0 0 0 0,0 0 0 0 0,-1 1 0 0 0,1-1 0 0 0,-1 0 1 0 0,0 0-1 0 0,1 0 0 0 0,-1 0 0 0 0,0 0 0 0 0,0 1 0 0 0,0-1 0 0 0,1 0 1 0 0,-1 0-1 0 0,0 0 0 0 0,-1 0 0 0 0,1 1 0 0 0,0-1 0 0 0,0 0 1 0 0,0 0-1 0 0,-1 0 0 0 0,1 0 0 0 0,-1 0 0 0 0,1 1 0 0 0,-1-1 0 0 0,1 0 1 0 0,-1 0-1 0 0,0 0 0 0 0,1 0 0 0 0,-1-1 0 0 0,0 1 0 0 0,0 0 1 0 0,1 0-1 0 0,-1 0 0 0 0,0 0 0 0 0,0-1-29 0 0,0 1 12 0 0,-5 5 106 0 0,-1 0-1 0 0,1-1 0 0 0,-1 0 0 0 0,-1 1-117 0 0,5-5-25 0 0,0 1 0 0 0,0-1-1 0 0,1 0 1 0 0,-1 0 0 0 0,0 0-1 0 0,0 0 1 0 0,0 0 0 0 0,0-1-1 0 0,-1 1 1 0 0,1-1 0 0 0,0 0-1 0 0,0 0 1 0 0,-2 0 25 0 0,-2-1-192 0 0,-1 0-1 0 0,1 0 1 0 0,-1-1 0 0 0,1 0-1 0 0,0 0 1 0 0,0-1 0 0 0,0 1-1 0 0,-3-3 193 0 0,6 3-600 0 0,0-1-1 0 0,0 1 1 0 0,1-1-1 0 0,-1 0 1 0 0,1 0-1 0 0,0 0 0 0 0,0 0 1 0 0,0-1-1 0 0,-1-1 601 0 0,-6-11-8535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1:32.7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 22487 0 0,'0'0'1028'0'0,"0"0"-17"0"0,15-4 1942 0 0,86 13-233 0 0,-31-11-7149 0 0,-61 1-4974 0 0</inkml:trace>
  <inkml:trace contextRef="#ctx0" brushRef="#br0" timeOffset="354.29">34 126 22663 0 0,'0'0'514'0'0,"0"0"71"0"0,0 0 32 0 0,0 0-66 0 0,11 3-338 0 0,28-5 990 0 0,13-2-1203 0 0,19-2 373 0 0,-17 2-2510 0 0,-29 0 1026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1:31.6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11 209 17047 0 0,'0'0'779'0'0,"0"0"-15"0"0,0 0-329 0 0,0 0 421 0 0,0 0 236 0 0,0 0 48 0 0,0 0 8 0 0,0 0-10 0 0,0 0-2 0 0,0 0 0 0 0,0 0-111 0 0,0 13 205 0 0,-2-1-1148 0 0,0 0 0 0 0,1 1 0 0 0,1 0-1 0 0,0-1 1 0 0,0 1 0 0 0,1-1 0 0 0,1 1 0 0 0,0-1 0 0 0,3 7-82 0 0,-5-18 5 0 0,0 0 0 0 0,1 0 0 0 0,-1 1 0 0 0,1-1 0 0 0,0 0 0 0 0,-1 0 0 0 0,1 0 0 0 0,0 0 0 0 0,0 0 0 0 0,0 0 0 0 0,0 0 0 0 0,0 0 0 0 0,0 0 0 0 0,0 0 0 0 0,0-1 0 0 0,0 1 0 0 0,0 0 0 0 0,0-1 0 0 0,0 1 0 0 0,1 0-5 0 0,-1-1-51 0 0,0 0-1 0 0,0 0 1 0 0,0 0 0 0 0,0 0 0 0 0,0 0 0 0 0,0 0 0 0 0,0 0 0 0 0,-1 0-1 0 0,1 0 1 0 0,0 0 0 0 0,0-1 0 0 0,0 1 0 0 0,0 0 0 0 0,-1-1-1 0 0,1 1 1 0 0,0 0 0 0 0,0-1 0 0 0,0 1 0 0 0,-1-1 0 0 0,1 0-1 0 0,0 1 1 0 0,-1-1 0 0 0,1 1 0 0 0,-1-1 0 0 0,1 0 0 0 0,0 1-1 0 0,-1-1 1 0 0,1 0 0 0 0,-1 0 51 0 0,7-9-1585 0 0,1-2-86 0 0</inkml:trace>
  <inkml:trace contextRef="#ctx0" brushRef="#br0" timeOffset="344.535">9 44 21191 0 0,'0'0'464'0'0,"0"0"96"0"0,-4 1 16 0 0,0-1 32 0 0,4 0-488 0 0,0 0-120 0 0,0 0 0 0 0,0 0 0 0 0,0 0 288 0 0,0 0 32 0 0,0 0 0 0 0,0 0 8 0 0,2 6-520 0 0,2-1-112 0 0,0-1-16 0 0,3 1-9303 0 0</inkml:trace>
  <inkml:trace contextRef="#ctx0" brushRef="#br0" timeOffset="728.835">195 171 20935 0 0,'-4'12'2235'0'0,"3"-6"-2053"0"0,1 0 1 0 0,0 1-1 0 0,1-1 0 0 0,0 0 1 0 0,0 0-1 0 0,0 1 0 0 0,1 0-182 0 0,3 28 1520 0 0,-3-26-1265 0 0,0 1 1 0 0,0 0-1 0 0,0-1 1 0 0,1 0-1 0 0,3 5-255 0 0,4 17 348 0 0,4 16-65 0 0,-1-4 1964 0 0,6 35-2247 0 0,-17-62 225 0 0,0-1 0 0 0,0 1-1 0 0,-2-1 1 0 0,0 1 0 0 0,-1 0 0 0 0,0-1 0 0 0,-1 2-225 0 0,-1-8 21 0 0,0-1-1 0 0,0 1 1 0 0,0-1-1 0 0,-1 0 1 0 0,-1 0-1 0 0,1 0 1 0 0,-1 0 0 0 0,-1-1-1 0 0,1 0 1 0 0,-3 2-21 0 0,5-5 18 0 0,2-2-18 0 0,0-1-1 0 0,0 0 1 0 0,-1 1 0 0 0,1-1 0 0 0,0 0-1 0 0,-1 1 1 0 0,1-1 0 0 0,-1 0-1 0 0,1 0 1 0 0,-1 0 0 0 0,1-1-1 0 0,-1 1 1 0 0,0 0 0 0 0,0 0-1 0 0,1-1 1 0 0,-1 1 0 0 0,0-1 0 0 0,0 0-1 0 0,0 1 1 0 0,1-1 0 0 0,-1 0-1 0 0,0 0 1 0 0,0 0 0 0 0,0-1-1 0 0,0 1 1 0 0,0 0 0 0 0,1 0 0 0 0,-1-1-1 0 0,0 0 1 0 0,0 1 0 0 0,-1-2-124 0 0,0 1 1 0 0,0-1-1 0 0,0 0 0 0 0,0 0 1 0 0,0 0-1 0 0,1 0 0 0 0,-1 0 1 0 0,1 0-1 0 0,-1-1 0 0 0,1 1 0 0 0,0-1 1 0 0,0 0-1 0 0,0 0 0 0 0,0 0 1 0 0,1 0-1 0 0,-1-1 124 0 0,-2-6-803 0 0,1-1-1 0 0,1 1 1 0 0,0-1 0 0 0,0 0-1 0 0,1 0 1 0 0,0 1 0 0 0,1-2 803 0 0,-2-15-1086 0 0,-2-6-521 0 0</inkml:trace>
  <inkml:trace contextRef="#ctx0" brushRef="#br0" timeOffset="729.835">140 35 21191 0 0,'-1'-18'1720'0'0,"1"9"318"0"0,0 2 3476 0 0,0 7-4627 0 0,12 3-3855 0 0,-8-2-7271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1:44.7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24 19295 0 0,'-2'-6'354'0'0,"1"4"-196"0"0,1 1-1 0 0,0-1 1 0 0,-1 1 0 0 0,0-1 0 0 0,1 1 0 0 0,-1-1 0 0 0,0 1 0 0 0,1 0 0 0 0,-1 0 0 0 0,0-1 0 0 0,-1 1-158 0 0,2 0 223 0 0,0 1 7 0 0,8 15 721 0 0,-3-4-606 0 0,-2-1 0 0 0,0 1 0 0 0,0-1 0 0 0,-1 1 1 0 0,0 0-1 0 0,0 6-345 0 0,0 21 208 0 0,-1 9-208 0 0,0-1 101 0 0,-1 8-391 0 0,1 23 1214 0 0,5-40-3047 0 0,5-3-3629 0 0,-6-23-1953 0 0</inkml:trace>
  <inkml:trace contextRef="#ctx0" brushRef="#br0" timeOffset="344.369">206 130 21135 0 0,'0'0'480'0'0,"0"0"67"0"0,0 0 30 0 0,0 0-61 0 0,-13 8 54 0 0,4-1-253 0 0,1 0 0 0 0,0 1 0 0 0,0 0 1 0 0,1 0-1 0 0,0 1 0 0 0,0 0 1 0 0,-2 5-318 0 0,3-5 65 0 0,-7 8 201 0 0,-1 0 0 0 0,0-1 0 0 0,-1-1 0 0 0,-16 13-266 0 0,30-28 35 0 0,0 1-1 0 0,0-1 1 0 0,0 1 0 0 0,1 0-1 0 0,-1 0 1 0 0,0-1-1 0 0,0 1 1 0 0,1 0-1 0 0,-1 0 1 0 0,1 0 0 0 0,-1 0-1 0 0,1 0 1 0 0,-1 0-1 0 0,1 0 1 0 0,-1 0 0 0 0,1 0-1 0 0,0 0 1 0 0,0 0-1 0 0,-1 0-34 0 0,2 0 6 0 0,-1 0-1 0 0,0 0 0 0 0,1-1 1 0 0,-1 1-1 0 0,1 0 0 0 0,-1-1 1 0 0,0 1-1 0 0,1 0 0 0 0,0-1 1 0 0,-1 1-1 0 0,1 0 0 0 0,-1-1 1 0 0,1 1-1 0 0,0-1 0 0 0,-1 1 1 0 0,1-1-1 0 0,0 0 0 0 0,0 1 1 0 0,-1-1-1 0 0,1 0 0 0 0,0 1 1 0 0,0-1-1 0 0,0 0 0 0 0,-1 0 1 0 0,2 0-6 0 0,7 3 39 0 0,1-2-1 0 0,-1 0 1 0 0,1 0 0 0 0,0 0-1 0 0,0-1 1 0 0,6-2-39 0 0,8 2 33 0 0,-23 0-33 0 0,12 0-416 0 0,1 0-1 0 0,-1 0 1 0 0,0-1 0 0 0,0-1-1 0 0,1 0 1 0 0,-1-1 0 0 0,-1 0 0 0 0,8-3 416 0 0,-9 0-1870 0 0</inkml:trace>
  <inkml:trace contextRef="#ctx0" brushRef="#br0" timeOffset="697.081">389 187 19063 0 0,'0'0'871'0'0,"0"-1"-15"0"0,0 1-782 0 0,0 0 0 0 0,-1 0 0 0 0,1 0 0 0 0,0 0 0 0 0,0 0 0 0 0,0-1 0 0 0,-1 1 0 0 0,1 0 0 0 0,0 0 0 0 0,0 0 0 0 0,0-1 0 0 0,0 1 0 0 0,0 0 0 0 0,0 0 0 0 0,-1-1 0 0 0,1 1 0 0 0,0 0 0 0 0,0 0 0 0 0,0-1 0 0 0,0 1 0 0 0,0 0 0 0 0,0 0 0 0 0,0-1 0 0 0,0 1 0 0 0,0 0 0 0 0,0 0 0 0 0,0-1 0 0 0,0 1 0 0 0,0 0 0 0 0,0 0 0 0 0,0-1 0 0 0,1 1 0 0 0,-1 0 0 0 0,0 0 0 0 0,0 0 0 0 0,0-1 0 0 0,0 1 0 0 0,0 0 0 0 0,0 0 0 0 0,1 0 1 0 0,-1-1-1 0 0,0 1 0 0 0,0 0 0 0 0,0 0 0 0 0,1 0 0 0 0,-1 0 0 0 0,0-1-74 0 0,9-5 1262 0 0,-1 3-995 0 0,1-1 0 0 0,-1 2 0 0 0,1-1-1 0 0,-1 1 1 0 0,1 1 0 0 0,0-1 0 0 0,1 1-267 0 0,-2 1-566 0 0,0-1 1 0 0,0 2 0 0 0,0-1 0 0 0,0 1 0 0 0,1 0 565 0 0,-4 0-6064 0 0,-4 0-1901 0 0</inkml:trace>
  <inkml:trace contextRef="#ctx0" brushRef="#br0" timeOffset="698.081">387 254 8288 0 0,'-4'1'-2084'0'0,"-4"0"8578"0"0,5-1 937 0 0,8-1-4757 0 0,8 0-2210 0 0,-6 0-223 0 0,0 0 0 0 0,0 0-1 0 0,1 1 1 0 0,4 1-241 0 0,49 1-1201 0 0,-47-2-542 0 0,-3 0-320 0 0</inkml:trace>
  <inkml:trace contextRef="#ctx0" brushRef="#br0" timeOffset="1030.855">648 109 14744 0 0,'0'0'1136'0'0,"0"0"-523"0"0,0 0 584 0 0,0 0 328 0 0,0 17 3190 0 0,2 8-3214 0 0,0 0 0 0 0,-2 0 0 0 0,-1 9-1501 0 0,0 28-526 0 0,2-48-1917 0 0,0 1-1 0 0,1-1 1 0 0,0 3 2443 0 0,3-2-8833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1:41.608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 1010 13360 0 0,'7'-4'1424'0'0,"4"0"-260"0"0,1 1 1 0 0,0 1 0 0 0,0-1-1 0 0,0 2 1 0 0,0 0 0 0 0,7 0-1165 0 0,10-1 414 0 0,387-22 2069 0 0,26-3 23 0 0,-438 26-2513 0 0,14 0-918 0 0,0-1 1 0 0,-1-1 0 0 0,1 0 0 0 0,-1-1-1 0 0,0-1 1 0 0,8-4 924 0 0,-19 5-5546 0 0,-2 0-1410 0 0</inkml:trace>
  <inkml:trace contextRef="#ctx0" brushRef="#br0" timeOffset="720.811">32 1016 18343 0 0,'-5'-1'239'0'0,"4"0"-127"0"0,0 1 1 0 0,0 0-1 0 0,-1-1 1 0 0,1 1-1 0 0,0 0 0 0 0,-1 0 1 0 0,1 0-1 0 0,0 0 1 0 0,-1 0-1 0 0,1 0 1 0 0,0 0-1 0 0,-1 0 0 0 0,1 1 1 0 0,0-1-1 0 0,-1 0 1 0 0,1 1-1 0 0,0-1 1 0 0,0 1-1 0 0,-2 0-112 0 0,3-1 419 0 0,0 0 11 0 0,0 2-280 0 0,0-1 1 0 0,0 0-1 0 0,1 1 0 0 0,-1-1 0 0 0,0 1 0 0 0,1-1 0 0 0,-1 0 1 0 0,1 0-1 0 0,-1 1 0 0 0,1-1 0 0 0,0 0 0 0 0,-1 0 0 0 0,2 1-150 0 0,6 8 327 0 0,2 0 0 0 0,-1-1-1 0 0,1-1 1 0 0,1 1 0 0 0,9 4-327 0 0,8 8 390 0 0,35 23 147 0 0,2-3 0 0 0,63 30-537 0 0,-5-3 325 0 0,-20-14-106 0 0,-58-32-33 0 0,-2 2-1 0 0,22 17-185 0 0,-61-39 25 0 0,0 1-1 0 0,0 0 0 0 0,0 0 0 0 0,-1 1 1 0 0,1-1-1 0 0,-1 1 0 0 0,1-1 0 0 0,-1 1 1 0 0,-1 0-1 0 0,1 0 0 0 0,0 1 0 0 0,-1-1 1 0 0,0 0-1 0 0,0 1 0 0 0,0-1 0 0 0,-1 1 1 0 0,0 0-1 0 0,1 0 0 0 0,-2-1 0 0 0,1 1 1 0 0,0 0-1 0 0,-1 0 0 0 0,0 0 0 0 0,0 0 1 0 0,-1 0-1 0 0,1 0 0 0 0,-1 0 0 0 0,0-1 1 0 0,0 1-1 0 0,-1 0 0 0 0,1-1 0 0 0,-1 1-24 0 0,-5 10 93 0 0,1-1 0 0 0,-2 1-1 0 0,0-2 1 0 0,-8 11-93 0 0,-10 12 173 0 0,-5 2-173 0 0,-40 39 227 0 0,-59 49-227 0 0,-26 27 368 0 0,121-116-256 0 0,-100 113 507 0 0,107-116-423 0 0,2 1-1 0 0,2 1 0 0 0,-12 24-195 0 0,33-53 3 0 0,-1-1-1 0 0,1 1 0 0 0,1-1 1 0 0,-1 1-1 0 0,1 0 0 0 0,0 0 1 0 0,1 1-1 0 0,0-1 0 0 0,0 0 1 0 0,1 1-3 0 0,0-4 0 0 0,0-1-1 0 0,0 0 1 0 0,1 1 0 0 0,-1-1 0 0 0,1 0-1 0 0,0 0 1 0 0,0 0 0 0 0,0 1 0 0 0,0-1 0 0 0,1 0-1 0 0,-1-1 1 0 0,1 1 0 0 0,0 0 0 0 0,0 0 0 0 0,0-1-1 0 0,0 1 1 0 0,0-1 0 0 0,1 1 0 0 0,-1-1 0 0 0,1 0-1 0 0,-1 0 1 0 0,3 1 0 0 0,2 1 0 0 0,1 0 0 0 0,-1-1 0 0 0,0 1 0 0 0,1-2 0 0 0,0 1 0 0 0,0-1 0 0 0,0 0 0 0 0,0-1 0 0 0,8 1 0 0 0,12-1 0 0 0,1 0 0 0 0,5-3 0 0 0,-16 2 0 0 0,267-20 24 0 0,-112 6 16 0 0,65 7-40 0 0,-73 16 392 0 0,7 8-392 0 0,-153-15 392 0 0,0-1-1 0 0,11-2-391 0 0,-22 1 93 0 0,0-1 1 0 0,0 0-1 0 0,0 0 1 0 0,0-1-1 0 0,0 0 1 0 0,-1 0-1 0 0,6-3-93 0 0,-12 5 2 0 0,0-1 0 0 0,1 0 0 0 0,-1 0 0 0 0,0 0 0 0 0,0 0 0 0 0,0 0 0 0 0,1 0-1 0 0,-1 0 1 0 0,0 0 0 0 0,-1 0 0 0 0,1 0 0 0 0,0-1 0 0 0,0 1 0 0 0,0 0 0 0 0,-1-1 0 0 0,1 1 0 0 0,-1 0-1 0 0,1-1 1 0 0,-1 1 0 0 0,1-1 0 0 0,-1 1 0 0 0,0-1 0 0 0,0 1 0 0 0,0-1 0 0 0,0 0-2 0 0,0-5 8 0 0,0 0 0 0 0,-1 0 0 0 0,0 0 0 0 0,-1 1 0 0 0,0-2-8 0 0,0-3 3 0 0,-4-12-387 0 0,-1-1 0 0 0,-1 1 0 0 0,-6-9 384 0 0,-6-18-2219 0 0,8 18-5052 0 0,0 2-2254 0 0</inkml:trace>
  <inkml:trace contextRef="#ctx0" brushRef="#br0" timeOffset="1183.332">1185 876 17047 0 0,'0'-1'179'0'0,"1"-4"-71"0"0,-2-11 3345 0 0,-7 54 1135 0 0,7-19-4173 0 0,1-1 0 0 0,1 1 0 0 0,0 0-1 0 0,2-1 1 0 0,2 8-415 0 0,4 11-75 0 0,1 0 0 0 0,4 5 75 0 0,-3-16-1004 0 0,2-1-68 0 0</inkml:trace>
  <inkml:trace contextRef="#ctx0" brushRef="#br1" timeOffset="24157.554">687 524 10912 0 0,'0'0'248'0'0,"0"-1"1217"0"0,2-7 10413 0 0,-2 6-13030 0 0,-3-2 1290 0 0,0-1 0 0 0,0 1-1 0 0,0 0 1 0 0,0 0 0 0 0,-1 0-1 0 0,1 0 1 0 0,-1 1 0 0 0,0-1-1 0 0,0 1 1 0 0,-1 0 0 0 0,1 0-1 0 0,0 0 1 0 0,-1 1 0 0 0,0 0 0 0 0,0 0-1 0 0,0 0 1 0 0,1 0 0 0 0,-2 1-1 0 0,-1-1-137 0 0,3 1 89 0 0,0 1-1 0 0,1-1 0 0 0,-1 1 0 0 0,0 0 1 0 0,0 0-1 0 0,0 0 0 0 0,0 1 1 0 0,1-1-1 0 0,-1 1 0 0 0,0 0 1 0 0,0 0-1 0 0,1 0 0 0 0,-1 0 0 0 0,0 1 1 0 0,1-1-1 0 0,0 1 0 0 0,-1 0 1 0 0,1 0-1 0 0,0 0 0 0 0,0 1 1 0 0,0-1-1 0 0,0 1 0 0 0,0 0 1 0 0,1 0-1 0 0,-1 0 0 0 0,-1 2-88 0 0,-1 5 0 0 0,-1 0 0 0 0,2 0 0 0 0,-1 0 0 0 0,2 1 0 0 0,-1 0 0 0 0,1 0 0 0 0,1-1 0 0 0,0 2 0 0 0,1-1 0 0 0,0 0 0 0 0,0 0 0 0 0,1 0 0 0 0,1 0 0 0 0,0 1 0 0 0,0-1 0 0 0,1 0 0 0 0,2 3 0 0 0,-3-10-2 0 0,0-1 0 0 0,0 1 1 0 0,0-1-1 0 0,1 0 0 0 0,0 0 0 0 0,0 0 0 0 0,0 0 0 0 0,0 0 0 0 0,0 0 1 0 0,0 0-1 0 0,1-1 0 0 0,-1 1 0 0 0,1-1 0 0 0,0 1 2 0 0,-1-2-3 0 0,0 1-1 0 0,1-1 1 0 0,-1 0 0 0 0,0 0-1 0 0,0 0 1 0 0,0 0 0 0 0,1 0-1 0 0,-1 0 1 0 0,0-1 0 0 0,1 1-1 0 0,-1-1 1 0 0,1 0 0 0 0,-1 1-1 0 0,1-1 1 0 0,-1 0 0 0 0,0-1-1 0 0,1 1 1 0 0,-1 0 0 0 0,1-1 0 0 0,-1 1-1 0 0,1-1 4 0 0,2-1 12 0 0,0 0 0 0 0,0 0 1 0 0,-1-1-1 0 0,1 0 0 0 0,0 0 0 0 0,-1 0 0 0 0,0 0 0 0 0,1-1 1 0 0,-1 0-1 0 0,-1 0 0 0 0,1 0 0 0 0,0 0-12 0 0,4-7 28 0 0,-1 1-1 0 0,0-1 1 0 0,0-1-1 0 0,2-6-27 0 0,0-3 62 0 0,-1-1 0 0 0,0 0 0 0 0,-2-1 1 0 0,-1 1-1 0 0,0-1 0 0 0,-2 0 0 0 0,-1-1 0 0 0,0 1 0 0 0,-2-4-62 0 0,-3-51 206 0 0,-3 2 0 0 0,-5-11-206 0 0,0-2-160 0 0,4 57 147 0 0,5 25 13 0 0,0-1 1 0 0,1 1-1 0 0,0 0 1 0 0,-1-7-1 0 0,2 12 183 0 0,-1 10 221 0 0,1 16 198 0 0,6 29-534 0 0,6 14-68 0 0,-1-5 119 0 0,9 109 147 0 0,-11-83 172 0 0,18 75-438 0 0,-24-145-175 0 0,1-1-1 0 0,1 0 0 0 0,1 0 1 0 0,0 0-1 0 0,1-1 1 0 0,8 13 175 0 0,-13-26-342 0 0,0-1 1 0 0,0 0-1 0 0,0 0 0 0 0,0 0 1 0 0,0 0-1 0 0,0 0 0 0 0,0 0 1 0 0,1-1-1 0 0,1 2 342 0 0,2-1-2024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2:08.3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218 140 7832 0 0,'1'-1'84'0'0,"0"0"0"0"0,-1 0 0 0 0,1 0 0 0 0,-1 0 1 0 0,1 1-1 0 0,-1-1 0 0 0,1 0 0 0 0,-1 0 0 0 0,0 0 0 0 0,0 0 0 0 0,1 0 1 0 0,-1-1-85 0 0,-3-2 3295 0 0,-6 1 5442 0 0,9 3-8588 0 0,-1 0 0 0 0,1 1 1 0 0,-1-1-1 0 0,1 1 0 0 0,-1-1 0 0 0,1 0 0 0 0,-1 1 1 0 0,1-1-1 0 0,-1 1 0 0 0,1-1 0 0 0,0 1 0 0 0,-1-1 1 0 0,1 1-1 0 0,0-1 0 0 0,-1 1 0 0 0,1 0 0 0 0,0-1 0 0 0,0 1 1 0 0,0-1-1 0 0,0 1 0 0 0,-1 0 0 0 0,1-1 0 0 0,0 1 1 0 0,0 0-1 0 0,0-1 0 0 0,0 1 0 0 0,0-1 0 0 0,1 2-149 0 0,-2 21 756 0 0,3 36 629 0 0,-5 56-1385 0 0,1-66 316 0 0,-4 1-112 0 0,2-25-60 0 0,3-22-110 0 0,0 0-1 0 0,1 1 0 0 0,-1-1 0 0 0,0 0 0 0 0,-1 0 0 0 0,1 0 0 0 0,0 0 1 0 0,-1 0-1 0 0,0 0 0 0 0,0 0 0 0 0,0 0 0 0 0,0-1 0 0 0,0 1 0 0 0,-1-1 1 0 0,1 1-1 0 0,-1-1 0 0 0,1 0 0 0 0,-1 0 0 0 0,0 0 0 0 0,0 0 0 0 0,-1 0-33 0 0,2-2 25 0 0,0 0-1 0 0,0-1 0 0 0,-1 1 1 0 0,1-1-1 0 0,0 1 0 0 0,0-1 1 0 0,0 0-1 0 0,0 0 0 0 0,0 0 1 0 0,0 0-1 0 0,0 0 0 0 0,0 0 1 0 0,0 0-1 0 0,1-1 0 0 0,-1 1 1 0 0,0-1-25 0 0,-6-6 13 0 0,-1 0 1 0 0,2-1-1 0 0,-1 0 0 0 0,1 0 1 0 0,0-1-1 0 0,1 0 1 0 0,0 0-1 0 0,1 0 0 0 0,0-1 1 0 0,1 0-1 0 0,-1-2-13 0 0,-6-21-48 0 0,2 0-1 0 0,1 0 0 0 0,2-3 49 0 0,5 30 1 0 0,0 1 1 0 0,1-1-1 0 0,0 0 0 0 0,0 1 0 0 0,0-1 0 0 0,1 0 1 0 0,0 1-1 0 0,0-1 0 0 0,1 1 0 0 0,0-1 1 0 0,0 1-1 0 0,0-1-1 0 0,0 6 19 0 0,-1-1 0 0 0,0 0 0 0 0,1 0 0 0 0,-1 1 0 0 0,1-1 0 0 0,-1 1 0 0 0,1-1 0 0 0,0 1 0 0 0,0 0 0 0 0,-1 0 0 0 0,1 0 0 0 0,0 0 0 0 0,2-1-19 0 0,25-9 330 0 0,26-4 683 0 0,32-3-1013 0 0,17-5 264 0 0,172-43-189 0 0,-267 64-1576 0 0,1 1 0 0 0,0 0 1 0 0,6 1 1500 0 0,-9 0-9618 0 0</inkml:trace>
  <inkml:trace contextRef="#ctx0" brushRef="#br0" timeOffset="494.97">377 355 20759 0 0,'0'0'472'0'0,"0"0"68"0"0,0 0 32 0 0,0 0-72 0 0,0 0-206 0 0,0 0 331 0 0,7 9 1832 0 0,-2 4-1873 0 0,0 0-1 0 0,-1 1 0 0 0,0-1 0 0 0,-1 1 1 0 0,-1-1-1 0 0,1 9-583 0 0,0 25 218 0 0,-2 13-218 0 0,0-10 283 0 0,2 4-1973 0 0,4 5 1690 0 0,-7-48-4493 0 0,0-10-4400 0 0</inkml:trace>
  <inkml:trace contextRef="#ctx0" brushRef="#br0" timeOffset="847.78">581 446 17047 0 0,'0'0'1311'0'0,"0"0"-846"0"0,0 0-183 0 0,0 0 704 0 0,-2 3 2748 0 0,-4 5-2430 0 0,-6 3-34 0 0,1 1 0 0 0,0 0 1 0 0,-6 11-1271 0 0,10-14 15 0 0,0 0 1 0 0,0 0 0 0 0,-1 0 0 0 0,0-1 0 0 0,0 0 0 0 0,-1-1 0 0 0,0 1 0 0 0,-4 1-16 0 0,10-7 66 0 0,-1 0 0 0 0,1-1 0 0 0,-1 1-1 0 0,1-1 1 0 0,-1 1 0 0 0,0-1 0 0 0,0 0 0 0 0,1 0-1 0 0,-1-1 1 0 0,0 1 0 0 0,-1-1-66 0 0,4 0 129 0 0,1 0 7 0 0,0 0 7 0 0,0 0 1 0 0,4 3-115 0 0,0 0 0 0 0,0-1 0 0 0,0 1 0 0 0,0-1 0 0 0,0 0 0 0 0,1 0 0 0 0,-1 0 0 0 0,1-1 0 0 0,-1 0 0 0 0,4 1-29 0 0,20 7-2 0 0,17 9-6 0 0,29 6 8 0 0,-59-19-11 0 0,-4-1 9 0 0,5 1-2169 0 0,-5-2-4231 0 0,0-1-3059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2:20.97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22 26 20071 0 0,'0'0'919'0'0,"0"-1"-20"0"0,0 1-882 0 0,0 0 0 0 0,0 0 0 0 0,0 0 0 0 0,0 0 0 0 0,0-1 0 0 0,0 1 0 0 0,0 0 0 0 0,0 0-1 0 0,0 0 1 0 0,0 0 0 0 0,0 0 0 0 0,-1 0 0 0 0,1 0 0 0 0,0 0 0 0 0,0-1 0 0 0,0 1 0 0 0,0 0 0 0 0,0 0 0 0 0,0 0 0 0 0,0 0 0 0 0,0 0 0 0 0,-1 0 0 0 0,1 0 0 0 0,0 0 0 0 0,0 0 0 0 0,0 0 0 0 0,0 0 0 0 0,0 0 0 0 0,0 0 0 0 0,-1 0 0 0 0,1 0 0 0 0,0 0 0 0 0,0 0 0 0 0,0 0 0 0 0,0 0 0 0 0,0 0 0 0 0,0 0 0 0 0,-1 0 0 0 0,1 0 0 0 0,0 0 0 0 0,0 0 0 0 0,0 0 0 0 0,0 0 0 0 0,0 0 0 0 0,0 0 0 0 0,0 0 0 0 0,-1 0 0 0 0,1 1 0 0 0,0-1 0 0 0,0 0 0 0 0,0 0 0 0 0,0 0 0 0 0,0 0 0 0 0,0 0 0 0 0,0 0 0 0 0,0 0 0 0 0,0 1 0 0 0,0-1-1 0 0,0 0 1 0 0,0 0 0 0 0,-1 0 0 0 0,1 0-17 0 0,-6 7 746 0 0,4-3-594 0 0,1 0 0 0 0,-1 0 0 0 0,1 0 0 0 0,0 0 0 0 0,0 1 0 0 0,0-1 0 0 0,1 0 0 0 0,-1 1 0 0 0,1 0-152 0 0,2 43 504 0 0,0-21-329 0 0,2 25 328 0 0,4 20-503 0 0,-4-44 90 0 0,0 3-282 0 0,1 0 1 0 0,7 21 191 0 0,-9-43 82 0 0,-1-1 1 0 0,1 0-1 0 0,1 0 1 0 0,-1 0-1 0 0,1-1 1 0 0,1 1-1 0 0,-1-1 1 0 0,1 0-1 0 0,1 0 1 0 0,-1 0-1 0 0,1-1 1 0 0,3 2-83 0 0,-8-6 9 0 0,1-1-1 0 0,0 0 1 0 0,-1 0 0 0 0,1 0 0 0 0,0 0 0 0 0,0 0-1 0 0,0 0 1 0 0,0 0 0 0 0,0 0 0 0 0,0-1-1 0 0,0 1 1 0 0,0-1 0 0 0,0 0 0 0 0,0 1 0 0 0,0-1-1 0 0,0 0 1 0 0,0 0 0 0 0,0 0 0 0 0,0-1-9 0 0,1 1 20 0 0,1-1-1 0 0,-1 0 1 0 0,0 0 0 0 0,0-1 0 0 0,0 1 0 0 0,0-1 0 0 0,0 1 0 0 0,-1-1 0 0 0,1 0 0 0 0,0 0 0 0 0,0-1-20 0 0,6-5 45 0 0,-1 0 0 0 0,-1-1 0 0 0,0 0 1 0 0,0 0-1 0 0,-1-1 0 0 0,3-4-45 0 0,0-4 46 0 0,0-1 1 0 0,-1 0-1 0 0,-1 0 0 0 0,-1-1 0 0 0,0 0 0 0 0,-2 0 1 0 0,0 0-1 0 0,-1 0 0 0 0,0-21-46 0 0,-3 0 104 0 0,-2 0 0 0 0,-1 0 0 0 0,-2 1 0 0 0,-6-22-104 0 0,14 116 133 0 0,-1 0-138 0 0,12 134 238 0 0,-2-11 622 0 0,-12-165-975 0 0,2 0 0 0 0,0 0 0 0 0,0-1 0 0 0,1 1 0 0 0,0 0 0 0 0,1-1 0 0 0,0 1 0 0 0,3 2 120 0 0,-7-13-97 0 0,0-1-1 0 0,1 1 0 0 0,-1-1 1 0 0,0 1-1 0 0,1 0 1 0 0,-1-1-1 0 0,1 1 0 0 0,-1-1 1 0 0,1 1-1 0 0,-1-1 0 0 0,1 1 1 0 0,0-1-1 0 0,-1 1 1 0 0,1-1-1 0 0,-1 0 0 0 0,2 1 98 0 0,4-1-7047 0 0,1-1-1591 0 0</inkml:trace>
  <inkml:trace contextRef="#ctx0" brushRef="#br0" timeOffset="344.376">487 424 21623 0 0,'0'0'992'0'0,"0"0"-25"0"0,0 0-540 0 0,0 20 1561 0 0,1 1-1770 0 0,2-1 1 0 0,0 0 0 0 0,1 1-1 0 0,2 3-218 0 0,-6-22-3933 0 0,-1-4 2214 0 0,-1-4 1018 0 0,1-6-946 0 0</inkml:trace>
  <inkml:trace contextRef="#ctx0" brushRef="#br0" timeOffset="345.376">475 258 20815 0 0,'0'-3'456'0'0,"-2"3"96"0"0,0-1 24 0 0,0 1 8 0 0,-1-3-464 0 0,3 2-120 0 0,0 1 0 0 0,0 0 0 0 0,0 0 224 0 0,0 0 32 0 0,0 0 0 0 0,0 0 0 0 0,0 0-1208 0 0,0 0-232 0 0</inkml:trace>
  <inkml:trace contextRef="#ctx0" brushRef="#br0" timeOffset="680.057">607 311 20127 0 0,'0'0'926'0'0,"0"0"-26"0"0,1 12 637 0 0,3 3-495 0 0,-1 0-1 0 0,-1 0 1 0 0,1 15-1042 0 0,0 2 391 0 0,1 43-91 0 0,-4-49-362 0 0,2-1 1 0 0,2 15 61 0 0,-4-34-2189 0 0,0-6 898 0 0</inkml:trace>
  <inkml:trace contextRef="#ctx0" brushRef="#br0" timeOffset="1059.202">729 450 16384 0 0,'19'-20'3035'0'0,"-19"20"-1625"0"0,0 0 59 0 0,0 0-114 0 0,0 0-546 0 0,-6 11 760 0 0,5-7-1381 0 0,-7 12 164 0 0,0-1 0 0 0,0 0 0 0 0,-3 2-352 0 0,9-13 37 0 0,-1-1-1 0 0,0 1 1 0 0,0-1-1 0 0,0 0 0 0 0,0 0 1 0 0,0 0-1 0 0,-1 0 0 0 0,1 0 1 0 0,-1-1-1 0 0,0 1 0 0 0,0-1 1 0 0,0 0-1 0 0,0-1 0 0 0,-3 2-36 0 0,-1-2 373 0 0,8-2 296 0 0,1 1-640 0 0,0-1-1 0 0,0 1 1 0 0,0 0-1 0 0,0 0 1 0 0,0-1-1 0 0,0 1 1 0 0,0 0-1 0 0,0 0 1 0 0,0 0-1 0 0,0 0 0 0 0,0 0 1 0 0,0 0-1 0 0,1 1-28 0 0,6 0 2 0 0,0 1 0 0 0,0 1 0 0 0,0-1 0 0 0,-1 2 0 0 0,1-1 0 0 0,-1 1-1 0 0,1 0-1 0 0,51 35-1 0 0,-28-18 0 0 0,-23-15-827 0 0,0 0-1 0 0,-1 0 1 0 0,1 1-1 0 0,-1 0 1 0 0,3 4 828 0 0,-4-4-9129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2:24.30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1 187 9672 0 0,'3'-49'4635'0'0,"2"19"-927"0"0,8-13 1480 0 0,-8 32-4224 0 0,-1 1 0 0 0,2 0 0 0 0,3-7-964 0 0,10 1 536 0 0,-18 15-466 0 0,4 8 77 0 0,-4-6-144 0 0,-1-1-1 0 0,1 1 1 0 0,0-1-1 0 0,-1 1 0 0 0,1 0 1 0 0,-1 0-1 0 0,0-1 1 0 0,1 1-1 0 0,-1 0 1 0 0,1 0-1 0 0,-1-1 0 0 0,0 1 1 0 0,0 0-1 0 0,1 0 1 0 0,-1 0-1 0 0,0 0-2 0 0,6 41 92 0 0,-2 0 0 0 0,-2 9-92 0 0,5 44 104 0 0,-2-46-95 0 0,2 19 88 0 0,3 3-97 0 0,-6-49 27 0 0,2-1 1 0 0,0 0-1 0 0,1 0 1 0 0,0-1-1 0 0,6 8-27 0 0,-11-24 32 0 0,0 0 1 0 0,0 0 0 0 0,1-1-1 0 0,-1 1 1 0 0,1 0 0 0 0,0-1-1 0 0,0 0 1 0 0,1 0 0 0 0,-1 0-1 0 0,0 0 1 0 0,1 0 0 0 0,0-1-1 0 0,0 1 1 0 0,0-1 0 0 0,2 1-33 0 0,-3-2 21 0 0,0 0 1 0 0,0 0 0 0 0,0-1-1 0 0,0 1 1 0 0,0-1 0 0 0,0 0 0 0 0,0 1-1 0 0,0-1 1 0 0,0-1 0 0 0,0 1-1 0 0,0 0 1 0 0,0-1 0 0 0,0 1 0 0 0,-1-1-1 0 0,1 0 1 0 0,0 0 0 0 0,0 0 0 0 0,0 0-1 0 0,-1-1 1 0 0,1 1 0 0 0,-1-1-1 0 0,1 0 1 0 0,1-1-22 0 0,6-6 84 0 0,0 0-1 0 0,-1-1 1 0 0,-1 1 0 0 0,0-2-1 0 0,0 1 1 0 0,-1-1-1 0 0,0 0 1 0 0,-1-1 0 0 0,0 0-1 0 0,-1 0 1 0 0,0 0-1 0 0,-1 0 1 0 0,0-1 0 0 0,-1 0-1 0 0,1-8-83 0 0,0-7 131 0 0,-2 0 0 0 0,0 0-1 0 0,-2 0 1 0 0,-1-1 0 0 0,-1 1 0 0 0,-5-21-131 0 0,-7-16 125 0 0,7 38-97 0 0,-2-22-28 0 0,9 46-125 0 0,-1 0 1 0 0,1 0-1 0 0,1 1 0 0 0,-1-1 0 0 0,0 0 0 0 0,1 0 1 0 0,-1 0-1 0 0,1 0 0 0 0,0 1 0 0 0,0-1 0 0 0,0 0 1 0 0,1-1 124 0 0,-2 3-190 0 0,1 1 1 0 0,-1-1-1 0 0,1 0 1 0 0,-1 1 0 0 0,1-1-1 0 0,-1 0 1 0 0,1 1-1 0 0,-1-1 1 0 0,1 1 0 0 0,0-1-1 0 0,-1 1 1 0 0,1-1-1 0 0,0 1 1 0 0,-1-1-1 0 0,1 1 1 0 0,0 0 0 0 0,0-1-1 0 0,0 1 1 0 0,-1 0-1 0 0,1 0 1 0 0,0-1 0 0 0,0 1-1 0 0,0 0 1 0 0,0 0-1 0 0,-1 0 1 0 0,1 0-1 0 0,0 0 1 0 0,0 0 0 0 0,0 0-1 0 0,0 1 1 0 0,-1-1-1 0 0,1 0 1 0 0,0 0-1 0 0,0 1 1 0 0,0-1 0 0 0,-1 0-1 0 0,1 1 1 0 0,0-1-1 0 0,0 1 1 0 0,-1-1 0 0 0,1 1-1 0 0,-1-1 1 0 0,1 1 189 0 0,4 4-2022 0 0</inkml:trace>
  <inkml:trace contextRef="#ctx0" brushRef="#br0" timeOffset="382.559">472 365 20815 0 0,'0'0'472'0'0,"0"0"68"0"0,0 0 34 0 0,0 0-69 0 0,2 6 135 0 0,7 39 1569 0 0,-3-15-1226 0 0,2 25-175 0 0,-5-35-618 0 0,0 0 1 0 0,6 16-191 0 0,-4-10 139 0 0,4 10-596 0 0,-8-35-898 0 0,-1-1-444 0 0</inkml:trace>
  <inkml:trace contextRef="#ctx0" brushRef="#br0" timeOffset="4312.323">654 409 6912 0 0,'0'0'528'0'0,"0"0"93"0"0,0 0 1656 0 0,0 0 762 0 0,0 0 155 0 0,0 0-271 0 0,0 0-1279 0 0,0 0-563 0 0,0 0-110 0 0,0 0-84 0 0,0 0-281 0 0,0 0-118 0 0,-19 9 1250 0 0,0 4-1149 0 0,2 1 0 0 0,-7 7-589 0 0,-33 32 227 0 0,57-52-173 0 0,0-1 18 0 0,0 0 7 0 0,0 0 1 0 0,0 0 8 0 0,0 0 32 0 0,0 0 9 0 0,0 0 6 0 0,0 0-10 0 0,0 0-43 0 0,4 1-57 0 0,0 0 0 0 0,0 0 1 0 0,0 0-1 0 0,0 0 0 0 0,0 0 1 0 0,2-1-26 0 0,17 4 73 0 0,33 17-14 0 0,-35-13-21 0 0,-1 0 1 0 0,7 0-39 0 0,-10-7-312 0 0,-7-4-3441 0 0,-6 1-5557 0 0</inkml:trace>
  <inkml:trace contextRef="#ctx0" brushRef="#br0" timeOffset="4768.601">799 460 19895 0 0,'0'0'455'0'0,"0"0"61"0"0,0 0 28 0 0,0 0-61 0 0,0 0-235 0 0,-2 13 1306 0 0,3 8-494 0 0,2 0 0 0 0,0 0-1 0 0,5 15-1059 0 0,-1 0 493 0 0,28 131 1180 0 0,-34-158-1575 0 0,1 0 0 0 0,-2 0 0 0 0,1 0 0 0 0,-1 0-1 0 0,0 0 1 0 0,-1 0 0 0 0,0 0 0 0 0,0 0-1 0 0,-2 3-97 0 0,2-11 26 0 0,1 0-1 0 0,-1 1 0 0 0,1-1 0 0 0,-1 0 0 0 0,1 0 1 0 0,-1 0-1 0 0,0 0 0 0 0,0 1 0 0 0,0-1 1 0 0,0 0-1 0 0,0 0 0 0 0,0 0 0 0 0,0-1 0 0 0,0 1 1 0 0,0 0-1 0 0,0 0 0 0 0,0-1 0 0 0,-1 1 0 0 0,1 0 1 0 0,0-1-1 0 0,-1 1-25 0 0,-1-1 28 0 0,1 1 1 0 0,-1-1-1 0 0,1 0 0 0 0,-1 0 1 0 0,1 0-1 0 0,0 0 1 0 0,-1 0-1 0 0,1 0 0 0 0,-1-1 1 0 0,1 1-1 0 0,0-1 1 0 0,-1 0-29 0 0,-1 0-21 0 0,-1-1 0 0 0,1 1 0 0 0,0-1 0 0 0,0-1 0 0 0,0 1 0 0 0,0 0 0 0 0,0-1 1 0 0,0 0-1 0 0,1 0 0 0 0,-1 0 0 0 0,1 0 0 0 0,0-1 0 0 0,-1 0 21 0 0,-6-15-2461 0 0,8 13 1186 0 0</inkml:trace>
  <inkml:trace contextRef="#ctx0" brushRef="#br0" timeOffset="5109.643">772 375 23527 0 0,'-6'-4'512'0'0,"6"4"112"0"0,-4-3 16 0 0,2 0 32 0 0,0 0-544 0 0,2 3-128 0 0,-2-2 0 0 0,2 2 0 0 0,0 0 240 0 0,0 0 16 0 0,0 0 8 0 0,0 0 0 0 0,0 0-264 0 0,0 0 0 0 0,4 2 0 0 0,0 0-10823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2:45.8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0 234 6912 0 0,'1'0'2590'0'0,"0"-3"16342"0"0,0 2-17249 0 0,-1 0-5291 0 0,6-2 3924 0 0,-1-1 1 0 0,0 0 0 0 0,-1 0 0 0 0,1-1-1 0 0,-1 1 1 0 0,0-1 0 0 0,0 0 0 0 0,0 0 0 0 0,0-1-1 0 0,-1 0-316 0 0,6-11 637 0 0,-1-1-1 0 0,4-12-636 0 0,8-19 365 0 0,-11 21-337 0 0,-8 24-16 0 0,0 0 0 0 0,0 0 0 0 0,0 0 0 0 0,1 0 0 0 0,-1 0 0 0 0,1 1 0 0 0,0-1 0 0 0,1-1-12 0 0,-3 5-42 0 0,0 0 174 0 0,0 0 86 0 0,0 0 19 0 0,0 0-26 0 0,0 3-227 0 0,0-1 0 0 0,0 1 0 0 0,1-1 1 0 0,-1 1-1 0 0,1-1 0 0 0,-1 0 0 0 0,1 1 0 0 0,0-1 1 0 0,0 0-1 0 0,0 1 16 0 0,1 3 62 0 0,10 27 1 0 0,1-2 0 0 0,2 0 1 0 0,1-1-1 0 0,3 4-63 0 0,10 18-689 0 0,-16-31-1426 0 0,-6-11 63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0:49.035"/>
    </inkml:context>
    <inkml:brush xml:id="br0">
      <inkml:brushProperty name="width" value="0.05" units="cm"/>
      <inkml:brushProperty name="height" value="0.0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A0D7"/>
    </inkml:brush>
    <inkml:brush xml:id="br2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1629 472 7368 0 0,'0'0'333'0'0,"0"0"0"0"0,0 0 49 0 0,0 0 986 0 0,0 0 450 0 0,0 0 94 0 0,0 0-150 0 0,0 0-720 0 0,12-16 2901 0 0,-3 5-3248 0 0,0-1 0 0 0,-1-1 1 0 0,4-7-696 0 0,5-9 492 0 0,4-5 548 0 0,-20 27-797 0 0,-1 6-225 0 0,0 1-1 0 0,0 0 1 0 0,0-1-1 0 0,0 1 1 0 0,0-1-1 0 0,0 1 1 0 0,0 0 0 0 0,0-1-1 0 0,0 1 1 0 0,0 0-1 0 0,0-1 1 0 0,0 1 0 0 0,1-1-1 0 0,-1 1 1 0 0,0 0-1 0 0,0-1 1 0 0,0 1-1 0 0,0 0 1 0 0,1-1 0 0 0,-1 1-1 0 0,0 0 1 0 0,0 0-1 0 0,1-1 1 0 0,-1 1 0 0 0,0 0-1 0 0,0-1 1 0 0,1 1-1 0 0,-1 0 1 0 0,0 0-1 0 0,1 0 1 0 0,-1-1 0 0 0,0 1-1 0 0,1 0 1 0 0,-1 0-1 0 0,0 0 1 0 0,1 0-1 0 0,-1 0 1 0 0,0 0 0 0 0,1 0-1 0 0,-1 0 1 0 0,1 0-1 0 0,-1 0 1 0 0,0 0 0 0 0,1 0-1 0 0,-1 0 1 0 0,0 0-1 0 0,1 0 1 0 0,-1 0-1 0 0,1 0 1 0 0,-1 0 0 0 0,0 0-1 0 0,1 1 1 0 0,-1-1-1 0 0,0 0 1 0 0,1 0 0 0 0,-1 0-1 0 0,0 1 1 0 0,0-1-1 0 0,1 0-17 0 0,1 2 8 0 0,0-1 0 0 0,0 1-1 0 0,0-1 1 0 0,0 1 0 0 0,0 0-1 0 0,-1 0 1 0 0,1-1 0 0 0,0 1-1 0 0,-1 0 1 0 0,0 1-1 0 0,2 1-7 0 0,11 29 189 0 0,0-2 12 0 0,-8-22-28 0 0,0 1 1 0 0,1-2 0 0 0,2 3-174 0 0,5 3-7193 0 0,-4-6-944 0 0</inkml:trace>
  <inkml:trace contextRef="#ctx0" brushRef="#br0" timeOffset="1280.864">2074 1346 5064 0 0,'0'0'389'0'0,"0"0"-136"0"0,0 0 357 0 0,-2-4 2180 0 0,-2-6-904 0 0,4 7-1527 0 0,-1 0 1 0 0,1 0-1 0 0,-1 0 1 0 0,0 0 0 0 0,0 0-1 0 0,-1 0 1 0 0,1 0-1 0 0,-1 1 1 0 0,1-1-1 0 0,-1 1 1 0 0,0-1-1 0 0,0 1 1 0 0,0-1 0 0 0,0 1-1 0 0,0 0 1 0 0,-1 0-1 0 0,1 0 1 0 0,-1 0-1 0 0,1 0 1 0 0,-1 1 0 0 0,0-1-360 0 0,1 1 25 0 0,1 1 0 0 0,-1-1 0 0 0,0 0 0 0 0,0 1 0 0 0,0 0 0 0 0,1-1 0 0 0,-1 1 0 0 0,0 0 0 0 0,0 0 0 0 0,0 0 0 0 0,0 0 0 0 0,1 0 0 0 0,-1 0 0 0 0,0 1 0 0 0,0-1 0 0 0,0 1 0 0 0,1-1 1 0 0,-1 1-1 0 0,0 0 0 0 0,1-1 0 0 0,-1 1 0 0 0,0 0 0 0 0,1 0 0 0 0,-1 0 0 0 0,1 0 0 0 0,-1 1 0 0 0,1-1 0 0 0,0 0 0 0 0,0 1 0 0 0,-1-1 0 0 0,1 0 0 0 0,0 1 0 0 0,0 0 0 0 0,0-1 0 0 0,0 2-25 0 0,-2 2-15 0 0,1 0 0 0 0,0 0 0 0 0,0 0-1 0 0,1 1 1 0 0,-1-1 0 0 0,1 0 0 0 0,0 1-1 0 0,0-1 1 0 0,1 0 0 0 0,0 1 0 0 0,0-1-1 0 0,0 1 1 0 0,1-1 0 0 0,-1 1 0 0 0,1-1-1 0 0,1 0 1 0 0,-1 0 0 0 0,1 1-1 0 0,0-1 1 0 0,0 0 0 0 0,0 0 0 0 0,1 0-1 0 0,-1-1 1 0 0,1 1 0 0 0,1-1 0 0 0,-1 1-1 0 0,4 2 16 0 0,-6-5-53 0 0,0-1 0 0 0,0 0 0 0 0,0 0-1 0 0,0 0 1 0 0,0 0 0 0 0,0 0 0 0 0,1 0-1 0 0,-1 0 1 0 0,0 0 0 0 0,1-1 0 0 0,-1 1-1 0 0,0 0 1 0 0,1-1 0 0 0,-1 1 0 0 0,1-1-1 0 0,-1 0 1 0 0,1 1 0 0 0,-1-1 0 0 0,1 0-1 0 0,-1 0 1 0 0,2 0 53 0 0,-1 0-67 0 0,-1-1-1 0 0,1 1 1 0 0,-1-1-1 0 0,1 0 1 0 0,-1 1 0 0 0,1-1-1 0 0,-1 0 1 0 0,1 0-1 0 0,-1 0 1 0 0,0 0-1 0 0,1 0 1 0 0,-1 0 0 0 0,0 0-1 0 0,0-1 1 0 0,0 1-1 0 0,1-2 68 0 0,2-4-136 0 0,1-1 0 0 0,-1 0 0 0 0,0 0 0 0 0,-1 0 0 0 0,0 0 0 0 0,1-7 136 0 0,-1 1-142 0 0,0 0 0 0 0,-1 0 0 0 0,-1 0 0 0 0,0 0 1 0 0,-1-9 141 0 0,-3-25-521 0 0,-2 0 521 0 0,0 11-388 0 0,4 19 286 0 0,-2-9 82 0 0,0 1-1 0 0,-3-9 21 0 0,5 35 597 0 0,1 0-73 0 0,4 60 276 0 0,2 1 0 0 0,2-1-1 0 0,9 26-799 0 0,4 30 198 0 0,-13-83-548 0 0,-4-19-60 0 0</inkml:trace>
  <inkml:trace contextRef="#ctx0" brushRef="#br0" timeOffset="8871.732">371 23 3224 0 0,'0'0'272'0'0,"0"0"-68"0"0,0 0-32 0 0,0 0-4 0 0,0 0 25 0 0,0 0 107 0 0,5-9 1630 0 0,-4 6 1965 0 0,-3 5-3751 0 0,1 0 0 0 0,0-1 0 0 0,0 1 0 0 0,0-1 0 0 0,0 1 0 0 0,0 0 0 0 0,0 0-1 0 0,0 0 1 0 0,1-1 0 0 0,-1 1 0 0 0,1 0 0 0 0,-1 1-144 0 0,-4 29 970 0 0,4-20-505 0 0,-2 16 27 0 0,2 1 0 0 0,2 0 0 0 0,0 0 0 0 0,2-1 0 0 0,3 16-492 0 0,1 2 603 0 0,-2 26-603 0 0,-4 42 750 0 0,1 20 839 0 0,7 7-1589 0 0,-4-77 779 0 0,-1 33-253 0 0,-3-59-442 0 0,-1 55 172 0 0,-1-51 273 0 0,2-1 0 0 0,3 22-529 0 0,2-12 842 0 0,-1 24-842 0 0,-5-44 108 0 0,-3 23-108 0 0,0-15 379 0 0,4 30-379 0 0,0-23 307 0 0,1 31-220 0 0,1-41-25 0 0,-3 0-1 0 0,-2 22-61 0 0,0-42-13 0 0,0 7-33 0 0,0 0 0 0 0,1 0 1 0 0,2 3 45 0 0,2-16-629 0 0,-2-10 568 0 0,-1 0 0 0 0,0 0 1 0 0,0 0-1 0 0,1 0 0 0 0,-1 0 0 0 0,0 1 1 0 0,0-1-1 0 0,1 0 0 0 0,-1 0 0 0 0,0 0 1 0 0,0 0-1 0 0,1 0 0 0 0,-1 0 0 0 0,0 0 1 0 0,1 0-1 0 0,-1 0 0 0 0,0 0 0 0 0,0 0 0 0 0,1 0 1 0 0,-1 0-1 0 0,0-1 0 0 0,0 1 0 0 0,1 0 1 0 0,-1 0-1 0 0,0 0 0 0 0,0 0 0 0 0,1 0 1 0 0,-1 0-1 0 0,0-1 0 0 0,0 1 0 0 0,0 0 1 0 0,1 0-1 0 0,-1 0 0 0 0,0-1 61 0 0,6-5-1171 0 0</inkml:trace>
  <inkml:trace contextRef="#ctx0" brushRef="#br0" timeOffset="12861.872">2943 15 7312 0 0,'0'-6'-1835'0'0,"1"-1"7107"0"0,-1 6 173 0 0,0 5-2145 0 0,-1 0-3224 0 0,-4 55 1846 0 0,3 1 0 0 0,3 24-1922 0 0,-1 20 896 0 0,-3 42-338 0 0,-3 156 981 0 0,4-227-1169 0 0,0-30-27 0 0,2-1 0 0 0,2 3-343 0 0,3 46 568 0 0,-4 9-568 0 0,-1-91 16 0 0,4 308 496 0 0,-5-258-532 0 0,-1-24-24 0 0,4 30 44 0 0,-2-27 35 0 0,0-26-691 0 0,0-1-1 0 0,1 0 1 0 0,0 3 656 0 0,-1-14-1504 0 0,0-1-66 0 0</inkml:trace>
  <inkml:trace contextRef="#ctx0" brushRef="#br0" timeOffset="14435.533">445 1922 8496 0 0,'0'0'388'0'0,"0"0"-11"0"0,15 8 490 0 0,-1-8-769 0 0,5 0 623 0 0,1 0-1 0 0,-1-2 1 0 0,1 0 0 0 0,1-1-721 0 0,11-3 1134 0 0,0 3 0 0 0,0 0 1 0 0,4 2-1135 0 0,52-4 199 0 0,122-15 1105 0 0,-137 16-489 0 0,37 4-815 0 0,-49 0 57 0 0,-9 1-57 0 0,84-3 0 0 0,145-6 887 0 0,-240 9-708 0 0,5-1 78 0 0,26-3-257 0 0,185-14 412 0 0,-145 13 68 0 0,-14 0-412 0 0,-12 3 708 0 0,-47 2-675 0 0,21-4-101 0 0,195-13-88 0 0,-249 16-84 0 0,0-1-1 0 0,0 1 1 0 0,0 1-1 0 0,-1-1 1 0 0,1 1-1 0 0,0 0 1 0 0,0 0-1 0 0,-1 0 1 0 0,1 1 0 0 0,-1 0-1 0 0,4 2 173 0 0,-3-3-823 0 0</inkml:trace>
  <inkml:trace contextRef="#ctx0" brushRef="#br1" timeOffset="19671.393">593 145 11600 0 0,'0'0'264'0'0,"0"4"3581"0"0,4 19-2461 0 0,11 125 1568 0 0,-7-69-2518 0 0,-3 7 137 0 0,-1-20-1397 0 0,1-22-4221 0 0,-2-24-1474 0 0</inkml:trace>
  <inkml:trace contextRef="#ctx0" brushRef="#br1" timeOffset="20505.206">568 871 14168 0 0,'0'0'646'0'0,"0"0"-10"0"0,-1-2-317 0 0,1 2 174 0 0,0 0 126 0 0,0 0 21 0 0,0 0-34 0 0,4 11 545 0 0,26 94 128 0 0,-18-63-901 0 0,-9-32-251 0 0,1 1 0 0 0,0-1 0 0 0,1 0 0 0 0,0 0 0 0 0,5 7-127 0 0,-10-17 11 0 0,0 0-1 0 0,0 0 0 0 0,0 1 1 0 0,1-1-1 0 0,-1 0 1 0 0,0 0-1 0 0,0 1 1 0 0,0-1-1 0 0,1 0 1 0 0,-1 0-1 0 0,0 0 1 0 0,0 0-1 0 0,1 1 1 0 0,-1-1-1 0 0,0 0 1 0 0,0 0-1 0 0,1 0 1 0 0,-1 0-1 0 0,0 0 1 0 0,0 0-1 0 0,1 1 1 0 0,-1-1-1 0 0,0 0 1 0 0,1 0-1 0 0,-1 0 1 0 0,0 0-1 0 0,0 0 1 0 0,1 0-1 0 0,-1 0 1 0 0,0 0-1 0 0,1-1 1 0 0,-1 1-11 0 0,7-7 468 0 0,2-12 383 0 0,25-168 529 0 0,-32 166-1746 0 0,-1 13-363 0 0,-1 0 0 0 0,2 0 0 0 0,-1 1 0 0 0,1-1-1 0 0,0 1 1 0 0,1-1 0 0 0,-1 1 0 0 0,2-2 729 0 0,-3 8-1108 0 0,-1 1-862 0 0,0 0-366 0 0</inkml:trace>
  <inkml:trace contextRef="#ctx0" brushRef="#br1" timeOffset="21605.686">764 1030 5760 0 0,'0'0'264'0'0,"0"0"-8"0"0,0 0 17 0 0,0 0 671 0 0,0 0 311 0 0,0 0 66 0 0,0 0-2 0 0,0 0-67 0 0,0 0-32 0 0,0 0-4 0 0,0 0-75 0 0,0 0-313 0 0,0 0-136 0 0,0 20 1493 0 0,-3 11-1913 0 0,2-24-431 0 0,0 1 0 0 0,1-1-1 0 0,0 0 1 0 0,0 1 0 0 0,1 6 159 0 0,-1-10-1067 0 0</inkml:trace>
  <inkml:trace contextRef="#ctx0" brushRef="#br1" timeOffset="22605.233">567 780 3680 0 0,'0'0'167'0'0,"-1"-1"3101"0"0,0-3 11103 0 0,1 2-13178 0 0,0 1-3721 0 0,14-29 4988 0 0,-12 24-2188 0 0,0 1 1 0 0,0-1-1 0 0,1 1 0 0 0,0-1 0 0 0,0 1 1 0 0,3-2-273 0 0,-6 6 23 0 0,0 1 1 0 0,0 0 0 0 0,0-1 0 0 0,1 1 0 0 0,-1 0 0 0 0,0-1 0 0 0,0 1-1 0 0,1 0 1 0 0,-1-1 0 0 0,0 1 0 0 0,1 0 0 0 0,-1 0 0 0 0,1-1 0 0 0,-1 1 0 0 0,0 0-1 0 0,1 0 1 0 0,-1 0 0 0 0,0-1 0 0 0,1 1 0 0 0,-1 0 0 0 0,1 0 0 0 0,-1 0-1 0 0,1 0 1 0 0,-1 0 0 0 0,0 0 0 0 0,1 0 0 0 0,-1 0 0 0 0,1 0 0 0 0,-1 0-1 0 0,1 0 1 0 0,-1 0 0 0 0,0 0 0 0 0,1 0 0 0 0,-1 1 0 0 0,1-1 0 0 0,-1 0 0 0 0,0 0-1 0 0,1 1-23 0 0,7 11 188 0 0,-6-9-165 0 0,9 7-1012 0 0,-8-6 399 0 0</inkml:trace>
  <inkml:trace contextRef="#ctx0" brushRef="#br1" timeOffset="23658.091">647 1327 11600 0 0,'0'0'530'0'0,"0"0"-7"0"0,-4 12 1809 0 0,3-6-1887 0 0,0 0 0 0 0,1-1 0 0 0,0 1 0 0 0,0 0 0 0 0,0 0 0 0 0,1 0-1 0 0,0 3-444 0 0,2 9 340 0 0,7 195 2190 0 0,-9-71-4508 0 0,-1-135-4869 0 0</inkml:trace>
  <inkml:trace contextRef="#ctx0" brushRef="#br2" timeOffset="331887.761">164 916 11600 0 0,'0'0'530'0'0,"0"0"-7"0"0,0 0-334 0 0,0-1 18 0 0,1 1 0 0 0,-1 0 0 0 0,0-1-1 0 0,0 1 1 0 0,0-1 0 0 0,0 1-1 0 0,-1 0 1 0 0,1-1 0 0 0,0 1 0 0 0,0 0-1 0 0,0-1 1 0 0,0 1 0 0 0,0-1 0 0 0,0 1-1 0 0,0 0 1 0 0,-1-1 0 0 0,1 1 0 0 0,0 0-1 0 0,0 0 1 0 0,-1-1 0 0 0,1 1 0 0 0,0 0-1 0 0,0-1 1 0 0,-1 1 0 0 0,1 0 0 0 0,0 0-1 0 0,-1 0 1 0 0,1-1 0 0 0,0 1 0 0 0,-1 0-1 0 0,1 0 1 0 0,0 0-207 0 0,-17-10 2310 0 0,9 7-1601 0 0,-18-20 461 0 0,23 20-1031 0 0,0-1 0 0 0,0 1 0 0 0,-1 0 0 0 0,1 0 0 0 0,-1 0 0 0 0,0 1 0 0 0,0 0 0 0 0,0-1-1 0 0,0 1 1 0 0,0 0 0 0 0,-4 0-139 0 0,6 1 2 0 0,1 1 0 0 0,-1 1-1 0 0,1-1 1 0 0,-1 0 0 0 0,0 0-1 0 0,1 1 1 0 0,-1-1 0 0 0,1 0-1 0 0,-1 1 1 0 0,1 0 0 0 0,-1-1 0 0 0,1 1-1 0 0,0 0 1 0 0,-1 0 0 0 0,1 0-1 0 0,0 0 1 0 0,0 0 0 0 0,-1 0-1 0 0,1 0 1 0 0,0 0 0 0 0,0 0 0 0 0,0 0-1 0 0,0 1 1 0 0,0-1 0 0 0,1 0-1 0 0,-1 1 1 0 0,0-1 0 0 0,1 1-1 0 0,-1-1 1 0 0,1 1-2 0 0,-4 8 3 0 0,0-1 1 0 0,2 1-1 0 0,-1 0 0 0 0,1 2-3 0 0,1-8 0 0 0,-1 8-16 0 0,0 1-1 0 0,1 0 0 0 0,0 0 1 0 0,1 0-1 0 0,0 0 0 0 0,2 7 17 0 0,-1-15-6 0 0,-1 1-1 0 0,2 0 0 0 0,-1-1 1 0 0,1 1-1 0 0,-1 0 0 0 0,1-1 1 0 0,1 0-1 0 0,-1 1 0 0 0,1-1 1 0 0,0 0-1 0 0,0-1 0 0 0,1 1 1 0 0,-1 0-1 0 0,1-1 0 0 0,3 3 7 0 0,-6-6 2 0 0,0 0 0 0 0,0-1 0 0 0,0 1 1 0 0,0 0-1 0 0,0 0 0 0 0,0-1 0 0 0,1 1 0 0 0,-1-1 0 0 0,0 1 0 0 0,0-1 0 0 0,1 1 0 0 0,-1-1 0 0 0,0 0 0 0 0,1 0 0 0 0,-1 0 0 0 0,0 1 1 0 0,1-1-1 0 0,-1 0 0 0 0,0-1 0 0 0,1 1 0 0 0,-1 0-2 0 0,1-1 8 0 0,0 1 1 0 0,0-1-1 0 0,1 0 1 0 0,-2 0-1 0 0,1 0 1 0 0,0-1-1 0 0,0 1 1 0 0,0 0-1 0 0,0-1 1 0 0,-1 1-1 0 0,1-1 1 0 0,0 0-9 0 0,4-5 41 0 0,0-1 1 0 0,0-1-1 0 0,-1 1 1 0 0,0-1 0 0 0,0-1-42 0 0,2-5 99 0 0,-2 1 0 0 0,0-1 0 0 0,0 0 1 0 0,-1 0-1 0 0,-1 0 0 0 0,-1 0 1 0 0,0-1-1 0 0,-1 1 0 0 0,0-1 0 0 0,-2-7-99 0 0,-2-15-235 0 0,-1 1-1 0 0,-1 1 0 0 0,-10-31 236 0 0,14 63-47 0 0,-1-6 82 0 0,0-1 0 0 0,-1 1 0 0 0,-1-1 0 0 0,0 1 0 0 0,0 0 0 0 0,-1 1 0 0 0,0-1 0 0 0,-4-4-35 0 0,9 14 9 0 0,0 0 0 0 0,0 0 0 0 0,0 0 0 0 0,0 0 0 0 0,0 0 0 0 0,0 0 0 0 0,0 0-1 0 0,0 0 1 0 0,0-1 0 0 0,0 1 0 0 0,0 0 0 0 0,0 0 0 0 0,0 0 0 0 0,0 0 0 0 0,0 0 0 0 0,0 0 0 0 0,0 0 0 0 0,0 0-1 0 0,0 0 1 0 0,0 0 0 0 0,0 0 0 0 0,-1 0 0 0 0,1 0 0 0 0,0 0 0 0 0,0 0 0 0 0,0 0 0 0 0,0 0 0 0 0,0 0 0 0 0,0 0-1 0 0,0 0 1 0 0,0 0 0 0 0,0 0 0 0 0,0 0 0 0 0,0 0 0 0 0,0 0 0 0 0,0 0 0 0 0,-1 0 0 0 0,1 0 0 0 0,0 0 0 0 0,0 0-1 0 0,0 0 1 0 0,0 0 0 0 0,0 0 0 0 0,0 0 0 0 0,0 0 0 0 0,0 0 0 0 0,0 0 0 0 0,0 0 0 0 0,0 0 0 0 0,0 0 0 0 0,0 0-1 0 0,0 0 1 0 0,0 0 0 0 0,0 0 0 0 0,0 1 0 0 0,0-1 0 0 0,-1 0 0 0 0,1 0 0 0 0,0 0 0 0 0,0 0 0 0 0,0 0-1 0 0,0 0 1 0 0,0 0-9 0 0,0 7 278 0 0,1 9-111 0 0,3 5-13 0 0,1-1 0 0 0,1 0 1 0 0,1 0-1 0 0,2 3-154 0 0,14 46 729 0 0,-12-16-40 0 0,-2 0 0 0 0,-3 0-1 0 0,0 31-688 0 0,-4-47 46 0 0,5 18-657 0 0,-5-39 230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9:57.125"/>
    </inkml:context>
    <inkml:brush xml:id="br0">
      <inkml:brushProperty name="width" value="0.05" units="cm"/>
      <inkml:brushProperty name="height" value="0.0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1231 1507 10136 0 0,'0'0'777'0'0,"-3"-2"258"0"0,-1-1 8910 0 0,9 8-12296 0 0,-3-4 408 0 0</inkml:trace>
  <inkml:trace contextRef="#ctx0" brushRef="#br0" timeOffset="345.233">1288 1542 8288 0 0,'0'0'638'0'0,"0"2"8406"0"0,-1 3-5879 0 0,2-4-3208 0 0,-1-1 0 0 0,1 1 0 0 0,-1-1 0 0 0,1 1 0 0 0,-1-1 0 0 0,0 0 0 0 0,1 1 0 0 0,-1-1 0 0 0,1 1 0 0 0,0-1 0 0 0,-1 0 0 0 0,1 0 0 0 0,-1 1 0 0 0,1-1-1 0 0,-1 0 1 0 0,2 0 43 0 0,2 2-3200 0 0,-3 0 1458 0 0</inkml:trace>
  <inkml:trace contextRef="#ctx0" brushRef="#br0" timeOffset="681.818">1337 1611 12296 0 0,'0'0'562'0'0,"0"0"-12"0"0,0 0-230 0 0,0 0 348 0 0,0 0 188 0 0,0 0 37 0 0,0 0-65 0 0,10 5 1249 0 0,-4-3-8269 0 0,-6-2 662 0 0</inkml:trace>
  <inkml:trace contextRef="#ctx0" brushRef="#br0" timeOffset="17712.894">820 3504 20215 0 0,'0'0'463'0'0,"0"0"61"0"0,0 0 28 0 0,0 0-63 0 0,-1 0-319 0 0,1 0-118 0 0,0 0 1 0 0,0-1-1 0 0,0 1 1 0 0,0 0-1 0 0,0 0 0 0 0,0-1 1 0 0,0 1-1 0 0,0 0 1 0 0,0 0-1 0 0,0-1 1 0 0,0 1-1 0 0,0 0 1 0 0,1 0-1 0 0,-1-1 1 0 0,0 1-1 0 0,0 0 1 0 0,0 0-1 0 0,0-1 1 0 0,0 1-1 0 0,0 0 0 0 0,1 0 1 0 0,-1 0-1 0 0,0-1 1 0 0,0 1-1 0 0,0 0 1 0 0,1 0-1 0 0,-1 0 1 0 0,0 0-1 0 0,0-1 1 0 0,0 1-1 0 0,1 0 1 0 0,-1 0-1 0 0,0 0 1 0 0,0 0-53 0 0,8-5 1245 0 0,0 2-899 0 0,-1 1 1 0 0,0 1-1 0 0,1 0 0 0 0,-1 0 1 0 0,1 0-1 0 0,-1 1 0 0 0,1 0 0 0 0,-1 0 1 0 0,1 1-1 0 0,-1 0-346 0 0,21 4 102 0 0,0 1 0 0 0,1 2-102 0 0,0-1 210 0 0,4 1-189 0 0,31 3-21 0 0,-53-10-33 0 0,0 0 1 0 0,0-1-1 0 0,-1 0 0 0 0,1 0 0 0 0,0-2 0 0 0,0 1 1 0 0,-1-1-1 0 0,3-1 33 0 0,5-7-457 0 0,-7 3-4027 0 0,-11 7-1618 0 0,0 0-1685 0 0</inkml:trace>
  <inkml:trace contextRef="#ctx0" brushRef="#br0" timeOffset="18434.616">814 3529 14280 0 0,'5'1'7823'0'0,"4"3"-3745"0"0,52 25-2348 0 0,-25-9-1599 0 0,-2 0 0 0 0,0 3 0 0 0,-1 0 0 0 0,-1 2 0 0 0,4 7-131 0 0,-34-31 17 0 0,-1 1 1 0 0,1 0-1 0 0,-1-1 0 0 0,0 1 1 0 0,1 0-1 0 0,-1 0 1 0 0,0 0-1 0 0,0 0 0 0 0,0 0 1 0 0,0 0-1 0 0,-1 0 1 0 0,1 0-1 0 0,0 0 0 0 0,-1 1 1 0 0,0-1-1 0 0,1 0 1 0 0,-1 2-18 0 0,0-1 27 0 0,-1 1 1 0 0,1-1-1 0 0,-1 1 1 0 0,1 0-1 0 0,-1-1 1 0 0,0 0-1 0 0,-1 1 1 0 0,1-1-1 0 0,0 0 1 0 0,-2 2-28 0 0,-4 7 53 0 0,-1 0 1 0 0,-1-1-1 0 0,0 0 1 0 0,0 0-1 0 0,-3 0-53 0 0,-9 9 72 0 0,-1-1-1 0 0,0-1 1 0 0,-6 1-72 0 0,-4 5 544 0 0,-7 7-544 0 0,29-22 164 0 0,1 0 0 0 0,0 0 0 0 0,1 1 0 0 0,0 0 0 0 0,-6 10-164 0 0,13-19 4 0 0,0 1 1 0 0,1-1-1 0 0,-1 0 1 0 0,0 1-1 0 0,1-1 0 0 0,-1 1 1 0 0,1-1-1 0 0,-1 1 1 0 0,1-1-1 0 0,0 1 1 0 0,-1 0-1 0 0,1-1 0 0 0,0 1 1 0 0,0-1-1 0 0,0 1 1 0 0,1 1-5 0 0,-1-3-1 0 0,0 1 0 0 0,1 0 1 0 0,-1 0-1 0 0,1 0 1 0 0,-1-1-1 0 0,1 1 1 0 0,-1 0-1 0 0,1-1 1 0 0,-1 1-1 0 0,1 0 0 0 0,0-1 1 0 0,-1 1-1 0 0,1-1 1 0 0,0 1-1 0 0,0-1 1 0 0,-1 1-1 0 0,1-1 1 0 0,0 0-1 0 0,0 1 0 0 0,0-1 1 0 0,-1 0-1 0 0,1 0 1 0 0,0 1-1 0 0,0-1 1 0 0,0 0-1 0 0,0 0 1 0 0,0 0-1 0 0,-1 0 0 0 0,1 0 1 0 0,0 0-1 0 0,0 0 1 0 0,27-2-11 0 0,0-2 0 0 0,0 0 0 0 0,-1-1 0 0 0,17-7 11 0 0,33-6-9 0 0,-51 13 26 0 0,0 2 0 0 0,0 0-1 0 0,0 2 1 0 0,0 1 0 0 0,0 1 0 0 0,0 1-1 0 0,19 5-16 0 0,-19-7 317 0 0,-13 0-23 0 0,-12 0-234 0 0,0-2-35 0 0,0 2 50 0 0,-1 0 48 0 0,0 0 18 0 0,0 0-10 0 0,0 0-53 0 0,-7-13-295 0 0,3 3-511 0 0,0-1 0 0 0,1 0 0 0 0,0 0 0 0 0,1 0 0 0 0,1 0 0 0 0,-1-4 728 0 0,2 3-1608 0 0</inkml:trace>
  <inkml:trace contextRef="#ctx0" brushRef="#br0" timeOffset="18821.96">1268 3501 18863 0 0,'0'0'862'0'0,"0"0"-18"0"0,4 19 514 0 0,-2-12-409 0 0,1 0 0 0 0,0-1 0 0 0,1 1 0 0 0,0-1 0 0 0,3 6-949 0 0,7 11-3114 0 0,-11-17-5404 0 0</inkml:trace>
  <inkml:trace contextRef="#ctx0" brushRef="#br0" timeOffset="21399.866">956 3330 1376 0 0,'-4'2'892'0'0,"3"-1"4398"0"0,0-1 6833 0 0,1-1-11958 0 0,0 0 1 0 0,0 0 0 0 0,0 1-1 0 0,0-1 1 0 0,0 0 0 0 0,0 0-1 0 0,0 0 1 0 0,0 1 0 0 0,0-1-1 0 0,0 0 1 0 0,1 0 0 0 0,-1 1 0 0 0,0-1-1 0 0,0 0 1 0 0,1 0 0 0 0,-1 1-1 0 0,1-1 1 0 0,-1 0-166 0 0,13-16 1115 0 0,-4 5-654 0 0,31-62 1067 0 0,-37 67-1334 0 0,7-23 452 0 0,-9 28-552 0 0,-1 1 48 0 0,0 1-2 0 0,0 0-4 0 0,0 0 4 0 0,0 0 17 0 0,0 0 10 0 0,0 0 1 0 0,0 0-17 0 0,0 0-70 0 0,3 12-81 0 0,23 41 23 0 0,-19-37-31 0 0,1 0-1 0 0,0 0 1 0 0,1-1-1 0 0,11 14 9 0 0,-14-21-448 0 0,11 11-2743 0 0,-13-17 1153 0 0</inkml:trace>
  <inkml:trace contextRef="#ctx0" brushRef="#br0" timeOffset="23232.037">1552 4013 2760 0 0,'0'0'297'0'0,"0"0"209"0"0,0 0 94 0 0,0 0 21 0 0,0 0-80 0 0,-2 0-228 0 0,0 0 0 0 0,1 0 0 0 0,-1 0 0 0 0,1-1-1 0 0,-1 1 1 0 0,1 0 0 0 0,-1-1 0 0 0,1 1 0 0 0,-1-1 0 0 0,1 1 0 0 0,0-1 0 0 0,-1 1-1 0 0,1-1 1 0 0,0 0 0 0 0,-1 0 0 0 0,1 0 0 0 0,0 0 0 0 0,0 0-313 0 0,-6-4 2247 0 0,5 5-2186 0 0,1-1 0 0 0,-1 1 1 0 0,1-1-1 0 0,-1 1 0 0 0,1-1 1 0 0,-1 1-1 0 0,1 0 1 0 0,-1 0-1 0 0,0 0 0 0 0,1 0 1 0 0,-1 0-1 0 0,1 0 0 0 0,-1 0 1 0 0,1 0-1 0 0,-1 1 0 0 0,1-1 1 0 0,-1 0-1 0 0,1 1 1 0 0,-1 0-1 0 0,1-1 0 0 0,-1 1 1 0 0,1 0-1 0 0,0-1 0 0 0,-1 1 1 0 0,1 0-1 0 0,0 0 0 0 0,0 0 1 0 0,0 0-1 0 0,-1 1 1 0 0,1-1-1 0 0,0 0 0 0 0,1 0 1 0 0,-1 1-1 0 0,0-1 0 0 0,0 0 1 0 0,0 1-1 0 0,1-1 0 0 0,-1 1 1 0 0,1-1-1 0 0,-1 1 1 0 0,1 0-62 0 0,-2 6 217 0 0,0 0 1 0 0,1 0 0 0 0,0 1 0 0 0,1-1 0 0 0,0 0-1 0 0,1 7-217 0 0,-1-11-94 0 0,1 1 0 0 0,0 0 0 0 0,0-1-1 0 0,0 1 1 0 0,1-1 0 0 0,-1 0 0 0 0,1 1 0 0 0,0-1-1 0 0,1 0 1 0 0,-1 0 0 0 0,1 0 0 0 0,2 2 94 0 0,-5-5-14 0 0,0-1 0 0 0,0 0 0 0 0,0 0 0 0 0,1 0 0 0 0,-1 1 0 0 0,0-1 0 0 0,0 0 0 0 0,1 0 0 0 0,-1 0 0 0 0,0 1 0 0 0,0-1 0 0 0,1 0 0 0 0,-1 0 0 0 0,0 0 0 0 0,1 0 0 0 0,-1 0 0 0 0,0 0 0 0 0,1 0 0 0 0,-1 0 0 0 0,0 0 0 0 0,1 0 0 0 0,-1 0 0 0 0,0 0 0 0 0,0 0 0 0 0,1 0 0 0 0,-1 0 0 0 0,0 0 0 0 0,1 0 0 0 0,-1 0 0 0 0,0 0 0 0 0,1 0 0 0 0,-1 0 0 0 0,0 0 0 0 0,1-1 14 0 0,9-9-860 0 0,4-16-332 0 0,-11 15 1231 0 0,1 1 0 0 0,-1-1 1 0 0,-1 0-1 0 0,0 0 0 0 0,0 0 1 0 0,-1 0-1 0 0,-1 0 0 0 0,0-1-39 0 0,-1-22 562 0 0,1 16 72 0 0,-2 0 0 0 0,-2-14-634 0 0,0 2 269 0 0,3 22-124 0 0,1 0 1 0 0,-2 0-1 0 0,1 1 0 0 0,-1-1 1 0 0,0 0-1 0 0,-1 1 0 0 0,0-1 0 0 0,-3-5-145 0 0,3 10 511 0 0,2 6-168 0 0,-1 3-389 0 0,1-2 43 0 0,0 0-1 0 0,1-1 1 0 0,-1 1-1 0 0,1 0 1 0 0,0 0-1 0 0,0 0 1 0 0,0-1-1 0 0,0 1 1 0 0,1 0-1 0 0,0 3 4 0 0,12 39-100 0 0,-9-33 35 0 0,11 42 388 0 0,-7-24 8 0 0,2 0-1 0 0,1-1 1 0 0,2 4-331 0 0,-6-18 40 0 0,-4-9-21 0 0,1 0 1 0 0,-1 0-1 0 0,1 0 0 0 0,2 2-19 0 0,2 4 31 0 0,2 2-5377 0 0,-4-7-530 0 0</inkml:trace>
  <inkml:trace contextRef="#ctx0" brushRef="#br0" timeOffset="26259.527">1363 873 5096 0 0,'-5'16'496'0'0,"0"-3"-64"0"0,4-11-370 0 0,0-1 0 0 0,1 0 0 0 0,-1 0 0 0 0,1 1 0 0 0,-1-1 0 0 0,1 1 0 0 0,0-1 0 0 0,-1 0 0 0 0,1 1 0 0 0,0-1 0 0 0,0 0 0 0 0,0 1 0 0 0,0-1 0 0 0,0 2-62 0 0,0 5 189 0 0,0-6-158 0 0,0 0-1 0 0,0 0 1 0 0,1 0 0 0 0,-1-1-1 0 0,0 1 1 0 0,1 0 0 0 0,-1 0-1 0 0,1 0 1 0 0,-1-1 0 0 0,1 2-31 0 0,11 22 34 0 0,4 7-8 0 0,-10-23-21 0 0,0 1 0 0 0,1-2 1 0 0,0 1-1 0 0,1-1 0 0 0,0 0 1 0 0,6 5-6 0 0,-11-11 1 0 0,-1 0 0 0 0,0-1 0 0 0,1 1 1 0 0,0-1-1 0 0,-1 1 0 0 0,1-1 0 0 0,0 0 1 0 0,0 0-1 0 0,0 0 0 0 0,0 0 0 0 0,-1 0 1 0 0,1-1-1 0 0,0 1 0 0 0,0-1 0 0 0,0 0 0 0 0,1 0 1 0 0,-1 0-1 0 0,0 0 0 0 0,0-1 0 0 0,0 1 1 0 0,0-1-1 0 0,-1 0 0 0 0,1 0 0 0 0,0 0 1 0 0,0 0-1 0 0,2-1-1 0 0,2-3-13 0 0,0 1 1 0 0,0-2 0 0 0,0 1 0 0 0,-1-1-1 0 0,0 0 1 0 0,0 0 0 0 0,0 0-1 0 0,-1-1 1 0 0,0 0 0 0 0,0 0 0 0 0,-1-1-1 0 0,0 1 1 0 0,0-1 0 0 0,0 0-1 0 0,-1 0 1 0 0,-1 0 0 0 0,1 0-1 0 0,0-6 13 0 0,-3 10 55 0 0,0 1 0 0 0,0-1-1 0 0,-1 0 1 0 0,1 0 0 0 0,-1 0-1 0 0,0 1 1 0 0,0-1 0 0 0,0 0-1 0 0,-1 1 1 0 0,1-1 0 0 0,-1 1-1 0 0,0-1 1 0 0,0 1 0 0 0,-1-1-55 0 0,-3-5 402 0 0,0 1 0 0 0,0 0 1 0 0,-1 1-1 0 0,-7-7-402 0 0,6 7 48 0 0,-1-1 1 0 0,1 1-1 0 0,-2 0 0 0 0,1 1 1 0 0,-1 0-1 0 0,0 1 0 0 0,-4-2-48 0 0,11 6 8 0 0,0 0-1 0 0,0 0 0 0 0,0 0 0 0 0,0 0 1 0 0,-1 0-1 0 0,1 1 0 0 0,0 0 0 0 0,-1-1 1 0 0,1 1-1 0 0,-1 1 0 0 0,1-1 0 0 0,0 0 1 0 0,-1 1-1 0 0,1 0 0 0 0,0-1 0 0 0,0 1 0 0 0,0 1 1 0 0,-1-1-1 0 0,1 0 0 0 0,0 1 0 0 0,0-1 1 0 0,1 1-1 0 0,-1 0 0 0 0,0 0 0 0 0,1 0 1 0 0,-3 3-8 0 0,-5 5-679 0 0,0 2-2714 0 0</inkml:trace>
  <inkml:trace contextRef="#ctx0" brushRef="#br0" timeOffset="33188.217">252 557 4608 0 0,'1'0'353'0'0,"14"0"296"0"0,-13-1-445 0 0,0 1 0 0 0,0 0-1 0 0,0 0 1 0 0,0 0 0 0 0,0 0 0 0 0,0 1 0 0 0,0-1 0 0 0,0 0 0 0 0,0 1 0 0 0,0-1 0 0 0,0 1 0 0 0,0 0 0 0 0,-1 0 0 0 0,1 0 0 0 0,1 0-204 0 0,1 1 200 0 0,0-1 1 0 0,0 1-1 0 0,0-1 1 0 0,0 0-1 0 0,0 0 0 0 0,0-1 1 0 0,1 1-1 0 0,-1-1 0 0 0,0 0 1 0 0,0 0-1 0 0,1 0 1 0 0,-1-1-1 0 0,2 0-200 0 0,13-2 1003 0 0,0-1-1 0 0,6-4-1002 0 0,-17 6 193 0 0,52-12 395 0 0,0 3 0 0 0,21-1-588 0 0,-70 11 137 0 0,17-2 362 0 0,0 2 0 0 0,13 2-499 0 0,-13-1 132 0 0,0 0-1 0 0,13-4-131 0 0,92-6 1744 0 0,-39 4-1327 0 0,-69 5-371 0 0,1 1 0 0 0,0 1 0 0 0,10 3-46 0 0,26 1-2 0 0,120-5 798 0 0,-8 0 24 0 0,-152 0-802 0 0,54 3-6 0 0,21-5-12 0 0,-52-1 148 0 0,0 3 1 0 0,0 1-1 0 0,19 4-148 0 0,-44 0-1468 0 0,-20-5 885 0 0</inkml:trace>
  <inkml:trace contextRef="#ctx0" brushRef="#br0" timeOffset="35209.875">1969 538 3680 0 0,'0'0'284'0'0,"0"0"-57"0"0,0 0 454 0 0,0 0 219 0 0,0 0 41 0 0,0 0-29 0 0,0 0-161 0 0,0 0-71 0 0,0 0-10 0 0,0 0-24 0 0,0 0-88 0 0,0 0-40 0 0,0 0-6 0 0,0 0-16 0 0,0 0-70 0 0,-1 19 2068 0 0,2-11-1982 0 0,0-1 1 0 0,-1 1-1 0 0,0 0 1 0 0,-1 5-513 0 0,0 20 675 0 0,2 0 466 0 0,-3 31-1141 0 0,-1 2 704 0 0,4 0-269 0 0,2 1-1 0 0,6 22-434 0 0,0-15 1582 0 0,-2 49-1582 0 0,-6 76 406 0 0,-2-101 544 0 0,11 276 606 0 0,-11-22-202 0 0,-9-90-1012 0 0,1-2 308 0 0,9-144-635 0 0,-1 185 90 0 0,-4-102-65 0 0,3-70-158 0 0,-1 28-44 0 0,-2 54 162 0 0,6-126-372 0 0,-3 120-784 0 0,0-139 889 0 0,2-38-3290 0 0,0-11-1767 0 0,0-20-1919 0 0</inkml:trace>
  <inkml:trace contextRef="#ctx0" brushRef="#br0" timeOffset="36697.497">413 4279 3224 0 0,'0'0'175'0'0,"0"0"-51"0"0,0 0 221 0 0,0 0-198 0 0,0 0 78 0 0,0 0 151 0 0,0 0 56 0 0,1-1 981 0 0,2-1-100 0 0,6-6 441 0 0,7 0 693 0 0,-12 7-2187 0 0,0 1 1 0 0,-1-1 0 0 0,1 1 0 0 0,-1 0 0 0 0,1 0 0 0 0,0 0 0 0 0,0 1-261 0 0,9 1 233 0 0,0 1 1 0 0,13 4-234 0 0,1 0 268 0 0,-6-4-220 0 0,-1-1 0 0 0,1-2 0 0 0,0 0 0 0 0,-1-1 0 0 0,11-2-48 0 0,40-1 80 0 0,-14 3 93 0 0,-14 0 140 0 0,0 2 1 0 0,1 2-314 0 0,17 2 96 0 0,0-3 0 0 0,35-4-96 0 0,-78 1-26 0 0,30-1 819 0 0,12-4-793 0 0,-22 2 406 0 0,1 2-1 0 0,-1 2 0 0 0,11 2-405 0 0,-4-2 47 0 0,31-4-47 0 0,19-1 417 0 0,-3 3-209 0 0,27-7-208 0 0,-116 8-164 0 0,1 1-1 0 0,0 0 1 0 0,-1 0-1 0 0,1 1 1 0 0,0-1-1 0 0,-1 1 1 0 0,1 0-1 0 0,1 0 165 0 0,0 1-779 0 0</inkml:trace>
  <inkml:trace contextRef="#ctx0" brushRef="#br0" timeOffset="81549.132">20 2332 2760 0 0,'-12'-11'131'0'0,"9"9"3078"0"0,0 3 3473 0 0,3 0-6519 0 0,0 0-1 0 0,-1 0 0 0 0,1 0 0 0 0,0 0 0 0 0,0 1 1 0 0,0-1-1 0 0,0 0 0 0 0,0 0 0 0 0,0 0 1 0 0,0 1-1 0 0,1-1 0 0 0,-1 0 0 0 0,0 0 1 0 0,1 0-1 0 0,-1 0 0 0 0,0 0 0 0 0,2 1-162 0 0,-2 1 452 0 0,8 31 815 0 0,-2 0 0 0 0,-2 0 0 0 0,-1 16-1267 0 0,-1-30 68 0 0,1 4 14 0 0,-2-22 569 0 0,-1-15-406 0 0,-1-45 15 0 0,0 28-355 0 0,1 1 0 0 0,1-1 0 0 0,5-28 95 0 0,-4 45-59 0 0,-2 8 119 0 0,1 0 0 0 0,0 0 0 0 0,0 0 0 0 0,0 0 0 0 0,1 0 0 0 0,0 1 0 0 0,0-1 0 0 0,0 0 0 0 0,0 1 0 0 0,1-1 0 0 0,-1 1-60 0 0,-1 3 7 0 0,-1 1 0 0 0,1 0 0 0 0,-1-1 1 0 0,1 1-1 0 0,-1 0 0 0 0,1 0 0 0 0,-1-1 0 0 0,1 1 0 0 0,-1 0 0 0 0,1 0 0 0 0,-1 0 0 0 0,1 0 0 0 0,-1-1 0 0 0,1 1 0 0 0,0 0 0 0 0,-1 0 0 0 0,1 0 0 0 0,-1 0 0 0 0,1 0 0 0 0,-1 1 0 0 0,1-1 0 0 0,-1 0 0 0 0,1 0 0 0 0,-1 0 0 0 0,1 0 1 0 0,0 1-1 0 0,-1-1 0 0 0,1 0 0 0 0,-1 0 0 0 0,0 1 0 0 0,1-1 0 0 0,-1 0 0 0 0,1 1 0 0 0,-1-1 0 0 0,1 1 0 0 0,-1-1 0 0 0,0 0 0 0 0,1 1 0 0 0,-1-1 0 0 0,0 1 0 0 0,0-1 0 0 0,1 1-7 0 0,13 22-24 0 0,-2 5 71 0 0,7 22-47 0 0,-16-38 4 0 0,0-1-1 0 0,0 1 1 0 0,-1 0-1 0 0,-1 1 0 0 0,1 9-3 0 0,-3-18 175 0 0,0-4-53 0 0,-1-11-14 0 0,-2-18-255 0 0,5 4 30 0 0,2 1 0 0 0,0-1 0 0 0,1 0 0 0 0,1 1 0 0 0,2 0 0 0 0,0-1 117 0 0,-6 24 12 0 0,-1 1-1 0 0,0-1 0 0 0,0 0 1 0 0,0 0-1 0 0,1 0 1 0 0,-1 0-1 0 0,1 1 0 0 0,-1-1 1 0 0,0 0-1 0 0,1 0 0 0 0,-1 1 1 0 0,1-1-1 0 0,0 0 1 0 0,-1 1-1 0 0,1-1 0 0 0,0 1 1 0 0,-1-1-1 0 0,1 1 0 0 0,0-1 1 0 0,-1 1-1 0 0,1-1 1 0 0,0 1-1 0 0,0 0 0 0 0,0-1 1 0 0,-1 1-1 0 0,1 0 0 0 0,0 0 1 0 0,0-1-1 0 0,0 1 1 0 0,0 0-1 0 0,0 0 0 0 0,-1 0 1 0 0,1 0-1 0 0,0 0 0 0 0,1 0-11 0 0,-1 1-3 0 0,0 0-1 0 0,1-1 1 0 0,-1 1 0 0 0,0 0-1 0 0,1 0 1 0 0,-1 0-1 0 0,0 0 1 0 0,0 0-1 0 0,0 0 1 0 0,0 0-1 0 0,0 0 1 0 0,0 1-1 0 0,0-1 1 0 0,0 0-1 0 0,0 1 1 0 0,0-1-1 0 0,-1 0 1 0 0,1 1-1 0 0,0 1 4 0 0,6 24 130 0 0,0 0-1 0 0,-2 1 0 0 0,-1 0 1 0 0,-1 0-1 0 0,-1 23-129 0 0,2 22-779 0 0,-3-60 279 0 0</inkml:trace>
  <inkml:trace contextRef="#ctx0" brushRef="#br1" timeOffset="379336.019">1485 1691 18743 0 0,'0'0'430'0'0,"0"0"55"0"0,0 0 27 0 0,2 14 211 0 0,1 0 489 0 0,0 1 0 0 0,-1 0 0 0 0,0 6-1212 0 0,0 19 438 0 0,-3 20-438 0 0,1-60 1 0 0,-3 27 293 0 0,3-25-230 0 0,0-1-1 0 0,0 1 1 0 0,0-1-1 0 0,-1 0 1 0 0,1 1-1 0 0,-1-1 1 0 0,1 1-1 0 0,-1-1 1 0 0,0 0-1 0 0,1 1 0 0 0,-1-1 1 0 0,0 0-1 0 0,0 0 1 0 0,0 0-1 0 0,0 0 1 0 0,0 1-64 0 0,0-2 22 0 0,1 0 0 0 0,-1 0 0 0 0,1 0 0 0 0,-1 0 1 0 0,1 0-1 0 0,-1 0 0 0 0,0 0 0 0 0,1 0 0 0 0,-1 0 0 0 0,1 0 0 0 0,-1-1 0 0 0,1 1 1 0 0,-1 0-1 0 0,1 0 0 0 0,-1 0 0 0 0,1-1 0 0 0,-1 1 0 0 0,1 0 0 0 0,-1-1 0 0 0,1 1 1 0 0,0 0-1 0 0,-1-1 0 0 0,1 1 0 0 0,-1-1 0 0 0,1 1 0 0 0,-1-1-22 0 0,-12-14 107 0 0,10 11-89 0 0,-3-3-193 0 0,1-1 0 0 0,-1-1 0 0 0,1 1 0 0 0,1-1 0 0 0,-1 0 0 0 0,1 0 0 0 0,-2-8 175 0 0,-3-13-130 0 0,-3-25 130 0 0,11 53 86 0 0,1 1-1 0 0,0-1 0 0 0,0 0 1 0 0,0 0-1 0 0,0 1 1 0 0,0-1-1 0 0,0 0 0 0 0,1 0 1 0 0,-1 1-1 0 0,0-1 0 0 0,1 0 1 0 0,0 0-1 0 0,-1 1 1 0 0,1-1-1 0 0,0 1 0 0 0,0-1 1 0 0,0 1-1 0 0,0-1 1 0 0,0 1-1 0 0,0-1 0 0 0,0 1 1 0 0,0 0-1 0 0,1 0 0 0 0,-1-1 1 0 0,0 1-1 0 0,1 0 1 0 0,-1 0-1 0 0,1 1 0 0 0,0-1 1 0 0,-1 0-1 0 0,1 0 1 0 0,0 1-87 0 0,8-5 475 0 0,0 2-1 0 0,1 0 0 0 0,-1 0 0 0 0,12-1-473 0 0,-6 0 260 0 0,150-33-1538 0 0,-150 35-1979 0 0,-10 1 1571 0 0</inkml:trace>
  <inkml:trace contextRef="#ctx0" brushRef="#br1" timeOffset="380067.202">1640 1916 9584 0 0,'1'0'214'0'0,"-1"0"1"0"0,0-1 0 0 0,1 1-1 0 0,-1 0 1 0 0,0 0 0 0 0,0 0-1 0 0,1 0 1 0 0,-1 0 0 0 0,0-1-1 0 0,0 1 1 0 0,1 0 0 0 0,-1 0-1 0 0,0 0 1 0 0,0-1 0 0 0,0 1 0 0 0,1 0-1 0 0,-1 0 1 0 0,0-1 0 0 0,0 1-1 0 0,0 0 1 0 0,0 0 0 0 0,0-1-1 0 0,0 1 1 0 0,0 0 0 0 0,1-1-1 0 0,-1 1 1 0 0,0 0 0 0 0,0-1-1 0 0,0 1 1 0 0,0 0 0 0 0,0 0-1 0 0,0-1 1 0 0,0 1 0 0 0,0 0-1 0 0,-1-1 1 0 0,1 1 0 0 0,0 0-1 0 0,0 0 1 0 0,0-1 0 0 0,0 1-1 0 0,0 0 1 0 0,0-1 0 0 0,0 1-1 0 0,-1 0 1 0 0,1 0-215 0 0,-6-9 4952 0 0,2 5-4461 0 0,3 3-467 0 0,-1 1 0 0 0,1-1-1 0 0,0 1 1 0 0,-1-1 0 0 0,1 1-1 0 0,0-1 1 0 0,-1 1-1 0 0,1 0 1 0 0,-1-1 0 0 0,1 1-1 0 0,0 0 1 0 0,-1 0 0 0 0,1 0-1 0 0,-1 0 1 0 0,1 0 0 0 0,-1 1-1 0 0,1-1 1 0 0,0 0 0 0 0,-1 1-1 0 0,1-1 1 0 0,-1 1 0 0 0,1 0-24 0 0,-1 0 33 0 0,0 0 1 0 0,1 0 0 0 0,-1 1 0 0 0,1-1 0 0 0,-1 1 0 0 0,1-1 0 0 0,-1 1-1 0 0,1 0 1 0 0,0 0 0 0 0,0-1 0 0 0,0 1 0 0 0,0 0 0 0 0,0 2-34 0 0,-2 5 64 0 0,0 0 1 0 0,1-1 0 0 0,0 1 0 0 0,1 0 0 0 0,0 1 0 0 0,0 3-65 0 0,1-11-25 0 0,0 0 1 0 0,1 0 0 0 0,-1 0 0 0 0,0 0 0 0 0,1 0-1 0 0,-1 0 1 0 0,1 0 0 0 0,0 0 0 0 0,0 0 0 0 0,-1 0-1 0 0,1-1 1 0 0,1 1 0 0 0,-1 0 0 0 0,0 0 0 0 0,0-1-1 0 0,1 1 1 0 0,0 0 24 0 0,-2-2 1 0 0,1 1-1 0 0,-1-1 0 0 0,1 1 1 0 0,0-1-1 0 0,-1 1 1 0 0,1-1-1 0 0,0 0 1 0 0,-1 1-1 0 0,1-1 1 0 0,0 0-1 0 0,-1 0 1 0 0,1 1-1 0 0,0-1 0 0 0,0 0 1 0 0,-1 0-1 0 0,1 0 1 0 0,0 0-1 0 0,0 0 1 0 0,0 0-1 0 0,-1 0 1 0 0,1 0-1 0 0,0 0 0 0 0,0 0 1 0 0,-1-1-1 0 0,1 1 1 0 0,0 0-1 0 0,-1-1 1 0 0,1 1-1 0 0,0 0 1 0 0,-1-1-1 0 0,1 1 1 0 0,0 0-1 0 0,-1-1 0 0 0,1 1 1 0 0,-1-1-1 0 0,1 0 1 0 0,0 1-1 0 0,-1-1 1 0 0,0 1-1 0 0,1-1 1 0 0,-1 0-1 0 0,1 1 0 0 0,-1-1 1 0 0,0 0-1 0 0,1 1 1 0 0,-1-1-1 0 0,4-7 24 0 0,0 0 0 0 0,-1 0 0 0 0,0 0-1 0 0,-1 0 1 0 0,1 0 0 0 0,-1-1 0 0 0,-1 1 0 0 0,0-1 0 0 0,0-8-24 0 0,0-15 126 0 0,-2-1 0 0 0,-1 1-126 0 0,1 11 14 0 0,1 0-7 0 0,0 15 9 0 0,0-1 1 0 0,0 1-1 0 0,-1 0 0 0 0,0-5-16 0 0,0 38 1476 0 0,-1-3-1080 0 0,4 10 30 0 0,1 1-1 0 0,1 0 1 0 0,2-1-1 0 0,2 0 1 0 0,10 28-426 0 0,-3-33-616 0 0,-10-20-1589 0 0,-2-4-7646 0 0</inkml:trace>
  <inkml:trace contextRef="#ctx0" brushRef="#br1" timeOffset="382613.626">1177 281 14368 0 0,'-3'-11'5297'0'0,"-1"7"-4613"0"0,-1-3-2 0 0,-1 1 0 0 0,0 0 0 0 0,0 1-1 0 0,0-1 1 0 0,-6-3-682 0 0,10 8 3 0 0,1 0-1 0 0,-1 0 0 0 0,0 1 0 0 0,1-1 1 0 0,-1 0-1 0 0,0 1 0 0 0,0-1 1 0 0,1 1-1 0 0,-1-1 0 0 0,0 1 0 0 0,0 0 1 0 0,0 0-1 0 0,1-1 0 0 0,-1 1 1 0 0,0 1-1 0 0,0-1 0 0 0,0 0 0 0 0,1 0 1 0 0,-1 1-1 0 0,0-1 0 0 0,0 1 1 0 0,1-1-1 0 0,-1 1 0 0 0,0 0 0 0 0,1 0 1 0 0,-1 0-1 0 0,1 0 0 0 0,-1 0 1 0 0,0 1-3 0 0,-2 1-15 0 0,1 1 1 0 0,0-1 0 0 0,0 1 0 0 0,0 0 0 0 0,0 1-1 0 0,0-1 1 0 0,1 0 0 0 0,0 1 0 0 0,0-1-1 0 0,0 1 1 0 0,0 0 0 0 0,1 0 0 0 0,-1 1 14 0 0,1 1 58 0 0,-1 1 1 0 0,1-1-1 0 0,0 1 1 0 0,1 0-1 0 0,0-1 0 0 0,0 1 1 0 0,0 0-1 0 0,2 1-58 0 0,-2-6 0 0 0,1 0 0 0 0,-1 0 0 0 0,1-1-1 0 0,0 1 1 0 0,0-1 0 0 0,0 1 0 0 0,1 0-1 0 0,-1-1 1 0 0,0 0 0 0 0,1 1 0 0 0,0-1-1 0 0,0 0 1 0 0,-1 0 0 0 0,1 0 0 0 0,0 0 0 0 0,1 0-1 0 0,-1 0 1 0 0,0-1 10 0 0,-1-1 0 0 0,1 1 0 0 0,-1 0 0 0 0,1-1 0 0 0,-1 1 0 0 0,1-1 0 0 0,-1 1 0 0 0,1-1 0 0 0,-1 0 0 0 0,1 0 0 0 0,0 1 0 0 0,-1-1 0 0 0,1 0 0 0 0,-1-1 0 0 0,1 1 0 0 0,0 0 0 0 0,-1 0 0 0 0,1-1 0 0 0,-1 1 0 0 0,1-1 0 0 0,-1 1 0 0 0,1-1 0 0 0,-1 0 0 0 0,1 1 0 0 0,-1-1 0 0 0,0 0 0 0 0,1 0 0 0 0,-1 0 0 0 0,0 0 0 0 0,1-1-10 0 0,3-2 119 0 0,0-1 0 0 0,-1 0 0 0 0,1 0 1 0 0,-1 0-1 0 0,0 0 0 0 0,0-1 0 0 0,-1 1 0 0 0,0-1 0 0 0,0 0 0 0 0,0 0 0 0 0,0-3-119 0 0,0 0 87 0 0,-1 0 1 0 0,0-1-1 0 0,0 1 0 0 0,-1 0 0 0 0,0 0 0 0 0,-1-1 1 0 0,0-5-88 0 0,-4-16 11 0 0,-1 1 0 0 0,-1 0 0 0 0,-1 0 1 0 0,-7-16-12 0 0,4 12-60 0 0,8 25 51 0 0,-6-17-169 0 0,0 12 38 0 0,8 14 304 0 0,3 14 425 0 0,15 47 410 0 0,-3 0 0 0 0,-2 1 0 0 0,-2 12-999 0 0,-6-20 263 0 0,-3-24-198 0 0,1 0 1 0 0,6 21-66 0 0,-9-47-361 0 0,1-1 0 0 0,0 0 0 0 0,1 1 0 0 0,-1-1 0 0 0,1 0 0 0 0,0 1 361 0 0,4 5-10009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09:32.1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3 121 10912 0 0,'-1'-3'148'0'0,"1"-10"690"0"0,0 8-660 0 0,-1 2 22 0 0,2-4 4395 0 0,1 0 4093 0 0,0 8-8627 0 0,-1 1-1 0 0,1-1 1 0 0,0 1 0 0 0,-1 0-1 0 0,1 0 1 0 0,-1-1-1 0 0,0 1 1 0 0,1 0 0 0 0,-1 0-1 0 0,0 0 1 0 0,0 0-1 0 0,-1 1 1 0 0,1-1 0 0 0,0 0-1 0 0,-1 0 1 0 0,1 0-1 0 0,-1 1-60 0 0,2 9 136 0 0,0 0 1 0 0,-1 12-137 0 0,1 2 240 0 0,0 19-209 0 0,-2-35-33 0 0,0 0 1 0 0,1 1 0 0 0,0-1 0 0 0,1 0 0 0 0,1 5 1 0 0,1-7-7 0 0,-3-7 10 0 0,0 0 0 0 0,-1 0 0 0 0,1 1 0 0 0,0-1 1 0 0,-1 0-1 0 0,1 0 0 0 0,-1 0 0 0 0,0 1 0 0 0,1-1 1 0 0,-1 0-1 0 0,0 1 0 0 0,0-1 0 0 0,0 0 1 0 0,0 1-4 0 0,0-2 184 0 0,0 0 26 0 0,5-7 193 0 0,-3-1-319 0 0,0-1-1 0 0,-1 0 1 0 0,0 0 0 0 0,0 0 0 0 0,-1 0 0 0 0,0-6-84 0 0,-1 9 23 0 0,1-20 1 0 0,1 1 0 0 0,0 0-1 0 0,2-1 1 0 0,6-21-24 0 0,-8 41-5 0 0,0 0 0 0 0,1 1 0 0 0,0 0 0 0 0,0-1 0 0 0,1 1 0 0 0,-1 0 0 0 0,1 0 0 0 0,0 0 0 0 0,0 0 0 0 0,1 1 0 0 0,0-1 0 0 0,3-3 5 0 0,-7 8 0 0 0,1 0-1 0 0,0-1 1 0 0,-1 1-1 0 0,1-1 1 0 0,-1 1-1 0 0,1 0 0 0 0,0-1 1 0 0,-1 1-1 0 0,1 0 1 0 0,0-1-1 0 0,-1 1 1 0 0,1 0-1 0 0,0 0 1 0 0,-1 0-1 0 0,1 0 1 0 0,0 0-1 0 0,0 0 1 0 0,-1 0-1 0 0,1 0 1 0 0,0 0-1 0 0,0 0 1 0 0,-1 0-1 0 0,1 0 1 0 0,0 1-1 0 0,-1-1 1 0 0,1 0-1 0 0,0 1 1 0 0,0 0-3 0 0,1 0 0 0 0,-1 0 0 0 0,0 0 0 0 0,1 0 1 0 0,-1 0-1 0 0,0 1 0 0 0,0-1 0 0 0,0 1 0 0 0,0-1 0 0 0,0 0 0 0 0,-1 1 0 0 0,1 0 3 0 0,2 5-7 0 0,0 0 1 0 0,0 0-1 0 0,-1 1 0 0 0,1 7 7 0 0,0 8 0 0 0,0 1-1 0 0,-2 15 1 0 0,-1-17 5 0 0,2 0-1 0 0,0-1 0 0 0,3 13-4 0 0,-3-29 342 0 0,-1-5-110 0 0,-1-12-7 0 0,-1-22-125 0 0,1 20-72 0 0,0 0 0 0 0,1 0 0 0 0,0-3-28 0 0,1 2 26 0 0,-1 0 1 0 0,-1-8-27 0 0,0 13 0 0 0,1 0 0 0 0,0 1 0 0 0,1-1 0 0 0,1-5 0 0 0,-2 9 0 0 0,0 4-4 0 0,-1 0 0 0 0,1 0 0 0 0,0 0 0 0 0,-1 0 0 0 0,1 0 0 0 0,0 0 0 0 0,0 0 0 0 0,0 0 0 0 0,1 1 0 0 0,-1-1 0 0 0,0 0 0 0 0,1 1 0 0 0,-1-1 0 0 0,1 1 0 0 0,-1 0 0 0 0,1-1 0 0 0,0 1 0 0 0,-1 0 0 0 0,3-1 4 0 0,-3 2-2 0 0,0 0 0 0 0,0-1 0 0 0,0 1 0 0 0,0 0 0 0 0,0 0 0 0 0,0-1 0 0 0,0 1 0 0 0,0 0 0 0 0,1 0 0 0 0,-1 0 0 0 0,0 1-1 0 0,0-1 1 0 0,0 0 0 0 0,0 0 0 0 0,0 1 0 0 0,0-1 0 0 0,0 0 0 0 0,0 1 0 0 0,0-1 0 0 0,0 1 0 0 0,0-1 0 0 0,0 1 0 0 0,0 0 0 0 0,0-1 0 0 0,0 1 0 0 0,0 0 0 0 0,-1 0 0 0 0,1 0 0 0 0,0-1 0 0 0,0 1-1 0 0,-1 0 1 0 0,1 0 0 0 0,-1 0 0 0 0,1 0 0 0 0,-1 0 0 0 0,1 0 0 0 0,-1 1 2 0 0,4 6-7 0 0,0 1 0 0 0,-1-1 0 0 0,0 1 0 0 0,-1 0 0 0 0,0 0-1 0 0,0 0 1 0 0,-1 0 0 0 0,0 0 0 0 0,0 8 7 0 0,7 78 11 0 0,-5-32-229 0 0,-3-63 146 0 0,0 0-1 0 0,1 1 0 0 0,-1-1 0 0 0,0 0 1 0 0,0 0-1 0 0,0 0 0 0 0,1 0 0 0 0,-1 1 0 0 0,0-1 1 0 0,0 0-1 0 0,1 0 0 0 0,-1 0 0 0 0,0 0 1 0 0,1 0-1 0 0,-1 0 0 0 0,0 0 0 0 0,0 0 0 0 0,1 0 1 0 0,-1 0-1 0 0,0 0 0 0 0,1 0 0 0 0,-1 0 1 0 0,0 0-1 0 0,0 0 0 0 0,1 0 0 0 0,-1 0 1 0 0,0-1-1 0 0,0 1 0 0 0,1 0 0 0 0,-1 0 0 0 0,0 0 1 0 0,0 0 72 0 0,10-4-2513 0 0,-4 1 817 0 0</inkml:trace>
  <inkml:trace contextRef="#ctx0" brushRef="#br0" timeOffset="368.978">352 80 10592 0 0,'0'0'818'0'0,"0"0"-156"0"0,0 0 1319 0 0,0 0 635 0 0,0 0 126 0 0,1 0 998 0 0,8-1-2590 0 0,-6 1-991 0 0,1 0 1 0 0,-1 1 0 0 0,1-1 0 0 0,-1 1 0 0 0,1 0-1 0 0,-1 0 1 0 0,0 0 0 0 0,0 0 0 0 0,1 1 0 0 0,-1-1 0 0 0,0 1-1 0 0,0 0 1 0 0,-1 0 0 0 0,1 0 0 0 0,0 0 0 0 0,0 1-160 0 0,6 6-4 0 0,0 1 0 0 0,-1 0 0 0 0,6 10 4 0 0,10 11 241 0 0,-15-21-242 0 0,-4-3-212 0 0,1 0-1 0 0,1-1 0 0 0,-1 1 1 0 0,1-1-1 0 0,7 5 214 0 0,-13-11-237 0 0,-1 0 0 0 0,0 0 0 0 0,1 0 1 0 0,-1 0-1 0 0,1 0 0 0 0,-1 0 0 0 0,1 1 0 0 0,-1-1 0 0 0,1 0 1 0 0,-1-1-1 0 0,1 1 0 0 0,-1 0 0 0 0,0 0 0 0 0,1 0 0 0 0,-1 0 1 0 0,1 0-1 0 0,-1 0 0 0 0,1 0 0 0 0,-1-1 0 0 0,0 1 1 0 0,1 0-1 0 0,-1 0 0 0 0,1-1 0 0 0,-1 1 237 0 0,2-3-7590 0 0</inkml:trace>
  <inkml:trace contextRef="#ctx0" brushRef="#br0" timeOffset="716.241">493 80 8288 0 0,'-5'-2'1138'0'0,"-8"-3"7214"0"0,13 5-8079 0 0,-1 0 0 0 0,0 0 0 0 0,0 0-1 0 0,0 0 1 0 0,0 0 0 0 0,1 0 0 0 0,-1 0 0 0 0,0 0 0 0 0,0 0 0 0 0,0 0-1 0 0,1 0 1 0 0,-1 1 0 0 0,0-1 0 0 0,0 0 0 0 0,1 0 0 0 0,-1 1-1 0 0,0-1 1 0 0,0 1 0 0 0,1-1 0 0 0,-1 1 0 0 0,0-1 0 0 0,1 1 0 0 0,-1-1-1 0 0,1 1 1 0 0,-1-1 0 0 0,1 1 0 0 0,-1 0 0 0 0,0 0-273 0 0,-14 19 1221 0 0,10-11-1201 0 0,1 1 0 0 0,-1 0-1 0 0,2 0 1 0 0,0 0 0 0 0,0 0 0 0 0,1 0-1 0 0,0 1 1 0 0,0-1 0 0 0,1 1 0 0 0,1 3-20 0 0,5 5-1908 0 0,-5-10 746 0 0</inkml:trace>
  <inkml:trace contextRef="#ctx0" brushRef="#br0" timeOffset="1067.657">593 8 20271 0 0,'-3'-3'2164'0'0,"6"0"-1990"0"0,-3 2 532 0 0,0 1 222 0 0,1 0-713 0 0,0 0 0 0 0,1 0 0 0 0,-1 1-1 0 0,0-1 1 0 0,0 0 0 0 0,0 0 0 0 0,0 1-1 0 0,0-1 1 0 0,0 1 0 0 0,0-1 0 0 0,0 1-1 0 0,0 0 1 0 0,0 0-215 0 0,2 3 122 0 0,0 0 0 0 0,-1 0 0 0 0,0 1 0 0 0,0-1 0 0 0,0 1 0 0 0,0 0 1 0 0,-1 0-1 0 0,0-1 0 0 0,1 4-122 0 0,0 4 93 0 0,-1 0 1 0 0,0 0 0 0 0,0 4-94 0 0,0 18 224 0 0,0-18-24 0 0,-1 0 0 0 0,0 0 0 0 0,-2 3-200 0 0,2-2 473 0 0,2-16 81 0 0,2-10-328 0 0,11-32 27 0 0,-7 15-199 0 0,2 0 1 0 0,0 1-1 0 0,10-15-54 0 0,-19 37 1 0 0,0 1 0 0 0,1 0 0 0 0,-1-1 0 0 0,1 1-1 0 0,0 0 1 0 0,0 0 0 0 0,0 0 0 0 0,0 0 0 0 0,0 0 0 0 0,0 1-1 0 0,0-1 1 0 0,1 1 0 0 0,0-1-1 0 0,-2 1 0 0 0,0 1 0 0 0,0-1 0 0 0,1 1 0 0 0,-1 0 0 0 0,0 0 0 0 0,0-1 0 0 0,1 1 0 0 0,-1 0 0 0 0,0 0 0 0 0,0 0 0 0 0,0 1 0 0 0,1-1 0 0 0,-1 0 0 0 0,0 0 0 0 0,0 0 0 0 0,0 1 0 0 0,1-1 0 0 0,-1 1 0 0 0,0-1 0 0 0,0 1 0 0 0,0 0 0 0 0,0-1 0 0 0,0 1 0 0 0,0 0 0 0 0,0-1 0 0 0,0 2 0 0 0,2 0 0 0 0,0 2 0 0 0,-1-1 0 0 0,0 0 0 0 0,1 0 0 0 0,-1 1 0 0 0,1 1 0 0 0,0 1 0 0 0,1 2 53 0 0,0 0 0 0 0,0 0 0 0 0,-1 1-1 0 0,0-1 1 0 0,0 1 0 0 0,1 8-53 0 0,1 12-304 0 0,0 14 304 0 0,-1 1-1329 0 0,-2-30-5843 0 0,-2-2-2467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6:29.7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763 82 20127 0 0,'-12'-7'1254'0'0,"-7"-11"-304"0"0,3 3-946 0 0,9 10 294 0 0,0 0 0 0 0,-1 1 1 0 0,1 0-1 0 0,-1 1 0 0 0,1-1 0 0 0,-1 2 0 0 0,0-1 0 0 0,0 1 0 0 0,0 0 0 0 0,-1 1 0 0 0,0-1-298 0 0,-22-1 693 0 0,0 1-1 0 0,-10 2-692 0 0,40 0-8 0 0,-31 1 213 0 0,1 2-1 0 0,0 1 0 0 0,1 2 1 0 0,-1 0-1 0 0,1 2 0 0 0,0 2 1 0 0,1 0-1 0 0,0 2 0 0 0,1 1 1 0 0,0 2-1 0 0,-15 10-204 0 0,30-17 67 0 0,0 1 1 0 0,1 1-1 0 0,0-1 0 0 0,0 2 1 0 0,1 0-1 0 0,1 0 0 0 0,-1 1 1 0 0,2 0-1 0 0,0 1 0 0 0,0 0 1 0 0,2 1-1 0 0,-3 4-67 0 0,8-14 0 0 0,1-1 0 0 0,0 0 0 0 0,0 1 0 0 0,0-1 0 0 0,1 1 0 0 0,-1-1 0 0 0,1 1 0 0 0,0-1 0 0 0,0 1 0 0 0,0-1 0 0 0,0 1 0 0 0,1-1 0 0 0,-1 1 0 0 0,1-1 0 0 0,0 1 0 0 0,0-1 0 0 0,1 3 0 0 0,0-2 0 0 0,0 0 0 0 0,0-1 0 0 0,1 1 0 0 0,0 0 0 0 0,-1-1 0 0 0,1 1 0 0 0,0-1 0 0 0,0 0 0 0 0,1 0 0 0 0,-1-1 0 0 0,1 1 0 0 0,-1 0 0 0 0,1-1 0 0 0,1 1 0 0 0,14 6 26 0 0,1 0 0 0 0,-1-2 0 0 0,1 0 0 0 0,14 3-26 0 0,87 14 197 0 0,-59-13-82 0 0,3 4-115 0 0,-23-4-5 0 0,-1 2 0 0 0,0 2 1 0 0,0 1-1 0 0,28 18 5 0 0,-53-25 0 0 0,0 1 0 0 0,-1 1 1 0 0,-1 0-1 0 0,0 1 0 0 0,10 10 0 0 0,-16-12 4 0 0,1 0 0 0 0,-1 0 0 0 0,0 1 0 0 0,-1 0 0 0 0,-1 1 0 0 0,0-1-1 0 0,0 1 1 0 0,1 7-4 0 0,-4-13 52 0 0,-1 1 0 0 0,-1 0 0 0 0,1 0-1 0 0,-1 0 1 0 0,0 0 0 0 0,-1 0 0 0 0,0 0 0 0 0,0 0-1 0 0,0 0 1 0 0,-1 0 0 0 0,0 0 0 0 0,0 0-1 0 0,-1 0 1 0 0,0-1 0 0 0,0 1 0 0 0,-1 0-1 0 0,1-1 1 0 0,-2 1 0 0 0,1-1 0 0 0,0 0-1 0 0,-3 1-51 0 0,-2 4 96 0 0,0 0-1 0 0,-1-1 0 0 0,-1-1 1 0 0,1 1-1 0 0,-2-2 0 0 0,1 1 0 0 0,-1-1 1 0 0,0-1-1 0 0,-1 0 0 0 0,-9 4-95 0 0,2-2 21 0 0,-1 0 0 0 0,0-1 0 0 0,0-2 1 0 0,-1 0-1 0 0,0-1 0 0 0,0-1 0 0 0,-16 1-21 0 0,23-4 8 0 0,1-1 0 0 0,0 0 0 0 0,-1-1-1 0 0,1 0 1 0 0,0-1 0 0 0,0-1 0 0 0,-1 0 0 0 0,2-1 0 0 0,-1 0 0 0 0,0-1 0 0 0,1 0 0 0 0,0-1 0 0 0,-1-1-8 0 0,-8-6-985 0 0,0-2 1 0 0,1 0-1 0 0,-15-15 985 0 0,16 12-2500 0 0,1-1 0 0 0,0-1 0 0 0,-8-13 2500 0 0,1-6-9601 0 0</inkml:trace>
  <inkml:trace contextRef="#ctx0" brushRef="#br0" timeOffset="490.991">911 509 19007 0 0,'-1'0'95'0'0,"0"0"0"0"0,0 0 0 0 0,0 0-1 0 0,0 0 1 0 0,1 0 0 0 0,-1 0 0 0 0,0 0-1 0 0,0 0 1 0 0,0 0 0 0 0,1 0-1 0 0,-1 0 1 0 0,0 1 0 0 0,0-1 0 0 0,0 0-1 0 0,1 1 1 0 0,-1-1 0 0 0,0 0 0 0 0,1 1-1 0 0,-1-1 1 0 0,0 1 0 0 0,1-1 0 0 0,-1 1-1 0 0,0 0 1 0 0,1-1 0 0 0,-1 1-1 0 0,1 0 1 0 0,-1-1 0 0 0,1 1 0 0 0,0 0-1 0 0,-1-1 1 0 0,1 1 0 0 0,0 0 0 0 0,-1 0-1 0 0,1-1 1 0 0,0 1 0 0 0,0 0 0 0 0,0 0-1 0 0,-1 0 1 0 0,1 0 0 0 0,0-1-1 0 0,0 1 1 0 0,0 0 0 0 0,0 0 0 0 0,1 0-1 0 0,-1-1 1 0 0,0 2-95 0 0,2 4 622 0 0,0 1-1 0 0,0-1 0 0 0,0 1 1 0 0,1-1-1 0 0,2 4-621 0 0,0-1 69 0 0,18 47 320 0 0,-2 0 0 0 0,11 51-389 0 0,-28-88-689 0 0,0 1 0 0 0,0 17 689 0 0,-2-16-3722 0 0,5 22 3722 0 0,-5-33-8195 0 0</inkml:trace>
  <inkml:trace contextRef="#ctx0" brushRef="#br0" timeOffset="922.907">1038 490 22319 0 0,'0'0'76'0'0,"-1"0"0"0"0,1 0 0 0 0,-1 0 0 0 0,1 0 0 0 0,-1 0 0 0 0,0 0 0 0 0,1 0 0 0 0,-1 0 0 0 0,1 1 0 0 0,-1-1-1 0 0,1 0 1 0 0,-1 0 0 0 0,1 0 0 0 0,-1 1 0 0 0,1-1 0 0 0,-1 0 0 0 0,1 1 0 0 0,-1-1 0 0 0,1 0 0 0 0,0 1 0 0 0,-1-1 0 0 0,1 0 0 0 0,-1 1 0 0 0,1-1-1 0 0,0 1 1 0 0,0-1 0 0 0,-1 1 0 0 0,1 0-76 0 0,-1 0 65 0 0,1 0-1 0 0,0 1 0 0 0,0-1 1 0 0,0 1-1 0 0,0-1 0 0 0,0 0 1 0 0,0 1-1 0 0,0-1 0 0 0,0 1 1 0 0,0-1-1 0 0,1 0 0 0 0,-1 1-64 0 0,4 7 156 0 0,-1 0 0 0 0,1 0-1 0 0,4 7-155 0 0,-5-10 378 0 0,36 80 295 0 0,-4 1-1 0 0,8 40-672 0 0,-36-112 134 0 0,-6-12-75 0 0,1-1 0 0 0,-1 1 1 0 0,0 0-1 0 0,0-1 0 0 0,0 1 1 0 0,-1 0-1 0 0,1-1 0 0 0,0 2-59 0 0,-1-3 168 0 0,0-1 135 0 0,0 0 59 0 0,0-8 326 0 0,-2-42-526 0 0,-4-11-162 0 0,2 25 42 0 0,2 1-1 0 0,1-1 1 0 0,3-11-42 0 0,-1 36 14 0 0,0-1 81 0 0,0 0-1 0 0,1 0 1 0 0,0 0-1 0 0,3-7-94 0 0,-4 16 13 0 0,-1 1 0 0 0,1-1 1 0 0,0 1-1 0 0,0-1 0 0 0,1 1 0 0 0,-1 0 1 0 0,0-1-1 0 0,1 1 0 0 0,0 0 0 0 0,-1 0 0 0 0,1 0 1 0 0,0 0-1 0 0,0 1 0 0 0,0-1 0 0 0,0 0 1 0 0,0 1-1 0 0,1-1 0 0 0,-1 1 0 0 0,0 0 0 0 0,1 0 1 0 0,-1 0-1 0 0,1 0 0 0 0,0 0-13 0 0,-1 0 3 0 0,-1 1 0 0 0,1 0 0 0 0,0 0 0 0 0,-1 0 0 0 0,1 0 0 0 0,0 0-1 0 0,-1 0 1 0 0,1 0 0 0 0,0 0 0 0 0,-1 1 0 0 0,1-1 0 0 0,0 1 0 0 0,-1-1 0 0 0,1 1 0 0 0,-1-1 0 0 0,1 1 0 0 0,-1 0-1 0 0,2 1-2 0 0,-1 0 13 0 0,1 0 0 0 0,-1 0 0 0 0,1 1 0 0 0,-1-1 0 0 0,0 1 0 0 0,0 0 0 0 0,0-1 0 0 0,-1 1 0 0 0,2 1-13 0 0,2 8 47 0 0,0-1-1 0 0,-1 1 0 0 0,0 0 1 0 0,1 7-47 0 0,2 21 38 0 0,-1 1 0 0 0,-2-1 0 0 0,-1 26-38 0 0,-2-42 3 0 0,0-9-597 0 0,1-1 1 0 0,0 1-1 0 0,3 9 594 0 0,-4-21-168 0 0,-1 1 1 0 0,1 0 0 0 0,1-1-1 0 0,-1 0 1 0 0,0 1 0 0 0,1-1-1 0 0,0 0 1 0 0,0 1-1 0 0,0-1 1 0 0,0 0 0 0 0,0 0-1 0 0,0-1 1 0 0,1 1 0 0 0,0 0-1 0 0,-1-1 1 0 0,1 1 0 0 0,1-1 167 0 0,3 0-2152 0 0,1-3-22 0 0</inkml:trace>
  <inkml:trace contextRef="#ctx0" brushRef="#br0" timeOffset="1449.152">1670 579 21679 0 0,'-1'-5'318'0'0,"-1"-1"0"0"0,0 1-1 0 0,0-1 1 0 0,0 1 0 0 0,-1 0-1 0 0,0 0 1 0 0,0 0 0 0 0,0 0 0 0 0,-1 0-1 0 0,1 0-317 0 0,0 2 258 0 0,0 0 0 0 0,0-1-1 0 0,-1 1 1 0 0,1 0 0 0 0,-1 0 0 0 0,1 1 0 0 0,-1-1-1 0 0,0 1 1 0 0,0 0 0 0 0,0 0 0 0 0,0 0-1 0 0,0 1 1 0 0,-2-1-258 0 0,5 1 52 0 0,-1 1 0 0 0,0 0 1 0 0,0 0-1 0 0,1 0 0 0 0,-1 0 0 0 0,0 0 0 0 0,0 0 0 0 0,1 0 0 0 0,-1 1 1 0 0,0-1-1 0 0,0 0 0 0 0,1 1 0 0 0,-1 0 0 0 0,0-1 0 0 0,1 1 0 0 0,-1 0 1 0 0,0 0-53 0 0,-1 1 22 0 0,1 0 0 0 0,-1 0 1 0 0,0 1-1 0 0,0-1 0 0 0,1 1 1 0 0,0 0-1 0 0,-1-1 0 0 0,0 3-22 0 0,-2 3 55 0 0,0 0-1 0 0,1 1 1 0 0,0 0-1 0 0,0-1 1 0 0,1 1-1 0 0,0 2-54 0 0,-1 4 169 0 0,0 0-1 0 0,1 0 1 0 0,1 1 0 0 0,0-1-1 0 0,1 1 1 0 0,1-1-1 0 0,1 1 1 0 0,1 14-169 0 0,-1-24 31 0 0,0-1 0 0 0,1 1-1 0 0,-1 0 1 0 0,1-1 0 0 0,0 1 0 0 0,0-1 0 0 0,1 0 0 0 0,0 1 0 0 0,0-1-1 0 0,0 0 1 0 0,0-1 0 0 0,1 1 0 0 0,0-1 0 0 0,0 1 0 0 0,0-1-1 0 0,0 0 1 0 0,1-1 0 0 0,-1 1 0 0 0,1-1 0 0 0,0 0 0 0 0,0 0 0 0 0,0 0-1 0 0,1-1 1 0 0,-1 0 0 0 0,1 1-31 0 0,4 0 5 0 0,0-1 0 0 0,-1 0 0 0 0,1 0 0 0 0,0-1 0 0 0,0 0 0 0 0,0-1-1 0 0,0 0 1 0 0,0 0 0 0 0,1-1 0 0 0,-2 0 0 0 0,1-1 0 0 0,0 0 0 0 0,0-1 0 0 0,-1 0 0 0 0,1-1 0 0 0,-1 1 0 0 0,0-2 0 0 0,0 1 0 0 0,0-2-1 0 0,-1 1 1 0 0,1-1 0 0 0,-1 0 0 0 0,-1 0 0 0 0,1-1 0 0 0,-1 0 0 0 0,0-1-5 0 0,3-3-22 0 0,-1-1 0 0 0,-1 0 0 0 0,0 0 0 0 0,0 0 0 0 0,-1-1 0 0 0,-1 0 0 0 0,0 0 0 0 0,0-1 0 0 0,-2 0 0 0 0,0 0 0 0 0,0 0 0 0 0,1-12 22 0 0,-5 18-37 0 0,1 0 0 0 0,-1-1 0 0 0,-1 1 0 0 0,0-2 37 0 0,1 7-10 0 0,0 0-1 0 0,-1 0 1 0 0,0 0 0 0 0,0 0-1 0 0,0 0 1 0 0,0 0 0 0 0,0 0-1 0 0,0 0 1 0 0,-1 0 0 0 0,1 0-1 0 0,-1 1 1 0 0,0-2 10 0 0,1 4 0 0 0,0-1 0 0 0,1 0 0 0 0,-1 1 0 0 0,0-1 0 0 0,1 1 0 0 0,-1-1 0 0 0,0 1 0 0 0,0-1 0 0 0,1 1 0 0 0,-1 0 0 0 0,0-1 0 0 0,0 1 0 0 0,0 0 0 0 0,0 0 0 0 0,0-1 0 0 0,1 1 0 0 0,-1 0 0 0 0,0 0 0 0 0,0 0 0 0 0,0 0 0 0 0,0 0 0 0 0,0 0 0 0 0,-1 1 0 0 0,0-1 0 0 0,0 1 0 0 0,0 0 0 0 0,0-1 0 0 0,0 1 0 0 0,0 0 0 0 0,1 0 0 0 0,-1 0 0 0 0,0 1 0 0 0,0-1 0 0 0,-2 3 0 0 0,0-1 0 0 0,0 1 0 0 0,0 0 0 0 0,1 0 0 0 0,-1 1 0 0 0,1-1 0 0 0,-1 3 0 0 0,-1 2 41 0 0,1 1 0 0 0,0 0 0 0 0,0 0-1 0 0,1 0 1 0 0,1 1 0 0 0,0-1 0 0 0,0 1 0 0 0,1 0 0 0 0,0-1 0 0 0,1 1-1 0 0,0 0 1 0 0,1-1 0 0 0,0 1 0 0 0,2 8-41 0 0,-2-12 32 0 0,1 1 0 0 0,0 0-1 0 0,1 0 1 0 0,0-1 0 0 0,0 1 0 0 0,0-1 0 0 0,1 0-1 0 0,0 0 1 0 0,1 0 0 0 0,-1-1 0 0 0,1 1-1 0 0,1-1 1 0 0,-1 0 0 0 0,1-1 0 0 0,0 1 0 0 0,0-1-1 0 0,1 0 1 0 0,-1-1 0 0 0,7 4-32 0 0,-3-4 26 0 0,0 1 1 0 0,1-1-1 0 0,-1-1 1 0 0,1 0-1 0 0,0-1 1 0 0,0 1-1 0 0,0-2 0 0 0,0 0 1 0 0,1 0-1 0 0,-1-1 1 0 0,0-1-1 0 0,10-1-26 0 0,-13 1-243 0 0,0 0-1 0 0,0-1 1 0 0,0 0-1 0 0,0-1 1 0 0,-1 0-1 0 0,1 0 1 0 0,-1-1 0 0 0,1 1-1 0 0,-1-2 1 0 0,0 1-1 0 0,-1-1 1 0 0,1 0 0 0 0,-1 0-1 0 0,0-1 1 0 0,0 0-1 0 0,-1 0 1 0 0,5-6 243 0 0,-1-1-1403 0 0</inkml:trace>
  <inkml:trace contextRef="#ctx0" brushRef="#br0" timeOffset="1832.675">857 279 24767 0 0,'0'0'544'0'0,"-4"0"120"0"0,-1-4 16 0 0,-1 3 8 0 0,6 1-552 0 0,0 0-136 0 0,-4 0 0 0 0,4 0 0 0 0,0 0 104 0 0,0 0-8 0 0,0 0 0 0 0,0 0 0 0 0,0 0-288 0 0,0 0-56 0 0,6 5-8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6:34.6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246 48 5528 0 0,'1'-1'410'0'0,"0"0"1"0"0,-1 0-1 0 0,1 0 1 0 0,-1 0-1 0 0,1 0 0 0 0,-1 0 1 0 0,1 0-1 0 0,-1-1 1 0 0,0 1-1 0 0,1 0 1 0 0,-1 0-1 0 0,0 0 0 0 0,0 0 1 0 0,0-1-1 0 0,0 1 1 0 0,0 0-1 0 0,0 0 1 0 0,0 0-1 0 0,0-1 0 0 0,0 1 1 0 0,-1 0-1 0 0,1 0 1 0 0,-1 0-1 0 0,1 0-410 0 0,-1-1 460 0 0,0 1 0 0 0,0 0-1 0 0,0 0 1 0 0,0 0 0 0 0,0 0 0 0 0,-1 0-1 0 0,1 0 1 0 0,0 0 0 0 0,-1 0 0 0 0,1 0-1 0 0,0 1 1 0 0,-1-1 0 0 0,1 0 0 0 0,-1 1-1 0 0,1-1 1 0 0,-1 1-460 0 0,-4-1 1028 0 0,0-1-1 0 0,0 1 1 0 0,1 1-1 0 0,-5-1-1027 0 0,-18 2 114 0 0,24-1-8 0 0,0 1 1 0 0,1 0-1 0 0,-1 0 1 0 0,0 1-1 0 0,1-1 0 0 0,-1 1 1 0 0,1 0-1 0 0,-1-1 1 0 0,1 2-1 0 0,0-1 0 0 0,0 0 1 0 0,0 1-1 0 0,0-1 1 0 0,0 1-1 0 0,1 0 1 0 0,-2 1-107 0 0,0 1 9 0 0,1-1 1 0 0,0 0-1 0 0,1 1 1 0 0,-1-1-1 0 0,1 1 1 0 0,0 0-1 0 0,0 0 1 0 0,0 0-1 0 0,1 0 1 0 0,-1 0 0 0 0,1 0-1 0 0,0 1-9 0 0,1-3 1 0 0,0 1 1 0 0,0 0-1 0 0,0-1 0 0 0,1 1 1 0 0,-1-1-1 0 0,1 1 0 0 0,0-1 1 0 0,0 1-1 0 0,0-1 0 0 0,0 0 0 0 0,1 1 1 0 0,-1-1-1 0 0,1 0 0 0 0,0 0 1 0 0,0 0-1 0 0,0 0 0 0 0,0-1 1 0 0,1 1-1 0 0,-1 0 0 0 0,1-1 0 0 0,-1 1 1 0 0,1-1-1 0 0,1 1-1 0 0,9 6 70 0 0,1-1 1 0 0,0 0-1 0 0,0-1 0 0 0,13 5-70 0 0,5 2 184 0 0,-15-7-50 0 0,-10-4-70 0 0,0 0 0 0 0,0 0 0 0 0,0 0 0 0 0,1 3-64 0 0,-6-6 28 0 0,-1 1 0 0 0,0 0-1 0 0,0 0 1 0 0,1 0 0 0 0,-1 0 0 0 0,0 1-1 0 0,0-1 1 0 0,0 0 0 0 0,0 0 0 0 0,0 1 0 0 0,0-1-1 0 0,-1 0 1 0 0,1 1 0 0 0,0-1 0 0 0,-1 1-1 0 0,1-1 1 0 0,-1 1 0 0 0,0-1 0 0 0,1 1 0 0 0,-1-1-1 0 0,0 1 1 0 0,0 0-28 0 0,0-1 16 0 0,0 0 1 0 0,-1 0-1 0 0,1 0 0 0 0,0 0 0 0 0,-1 1 1 0 0,0-1-1 0 0,1 0 0 0 0,-1 0 0 0 0,1 0 1 0 0,-1 0-1 0 0,0 0 0 0 0,0 0 1 0 0,0-1-1 0 0,1 1 0 0 0,-1 0 0 0 0,0 0 1 0 0,0 0-1 0 0,0-1 0 0 0,0 1 0 0 0,-1 0-16 0 0,-23 11 187 0 0,9-6-99 0 0,1-1 0 0 0,-2 0 1 0 0,1-1-1 0 0,0-1 0 0 0,-1-1 0 0 0,-5 0-88 0 0,13-1-118 0 0,0-1-1 0 0,-1 0 1 0 0,1-1-1 0 0,0 0 1 0 0,0 0-1 0 0,0-1 1 0 0,1 0-1 0 0,-1-1 0 0 0,0 0 1 0 0,1 0-1 0 0,0-1 1 0 0,-5-2 118 0 0,0-3-2591 0 0,2-1-7317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6:35.4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301 226 16439 0 0,'0'0'374'0'0,"0"0"54"0"0,-9-17 578 0 0,-5-20 7288 0 0,-8-13-8294 0 0,18 43 185 0 0,0 0 0 0 0,0 0 0 0 0,0 1 1 0 0,0 0-1 0 0,-1 0 0 0 0,0 0 0 0 0,-1 0 1 0 0,1 1-1 0 0,-1 0 0 0 0,-4-3-185 0 0,6 5 23 0 0,0 1-1 0 0,0 0 1 0 0,0 0-1 0 0,0 0 1 0 0,0 0-1 0 0,-1 0 1 0 0,1 1 0 0 0,-1 0-1 0 0,1 0 1 0 0,-1 0-1 0 0,1 0 1 0 0,-1 1-1 0 0,1 0 1 0 0,-1 0-1 0 0,0 0 1 0 0,1 0 0 0 0,-1 1-1 0 0,0 0-22 0 0,1 0 1 0 0,-1 0-1 0 0,1 1 1 0 0,-1-1-1 0 0,1 1 1 0 0,0 0-1 0 0,-1 1 1 0 0,1-1-1 0 0,0 1 1 0 0,1-1-1 0 0,-1 1 1 0 0,0 0-1 0 0,-1 3 0 0 0,0-1-9 0 0,0 1-1 0 0,0 0 1 0 0,1 0-1 0 0,0 0 0 0 0,0 1 1 0 0,1 0-1 0 0,-2 5 10 0 0,-1 2-13 0 0,2 1-1 0 0,0 0 1 0 0,0 0 0 0 0,2 0-1 0 0,0 0 1 0 0,0 0-1 0 0,2 11 14 0 0,0-17-5 0 0,0 0 0 0 0,1 0-1 0 0,0 0 1 0 0,1 0-1 0 0,0 0 1 0 0,0 0-1 0 0,1 0 1 0 0,0 0-1 0 0,1-1 1 0 0,0 0-1 0 0,0 0 1 0 0,4 5 5 0 0,-6-9 4 0 0,1 0-1 0 0,0-1 1 0 0,0 0 0 0 0,0 1 0 0 0,1-1-1 0 0,-1 0 1 0 0,1-1 0 0 0,-1 1 0 0 0,1 0-1 0 0,0-1 1 0 0,0 0 0 0 0,0 0 0 0 0,0 0-1 0 0,0-1 1 0 0,1 1 0 0 0,-1-1 0 0 0,1 0-1 0 0,-1 0 1 0 0,0-1 0 0 0,1 1 0 0 0,-1-1-1 0 0,1 0 1 0 0,0 0 0 0 0,-1-1 0 0 0,0 1-1 0 0,3-1-3 0 0,0-1 19 0 0,0 0 0 0 0,0 0 0 0 0,0-1 0 0 0,0 0 0 0 0,0 0-1 0 0,-1 0 1 0 0,0-1 0 0 0,0 0 0 0 0,0 0 0 0 0,0-1 0 0 0,0 1-1 0 0,-1-1 1 0 0,0 0 0 0 0,0-1 0 0 0,0 0 0 0 0,-1 1 0 0 0,0-1-1 0 0,0-1 1 0 0,0 1 0 0 0,-1 0 0 0 0,0-1 0 0 0,0 0-1 0 0,-1 0 1 0 0,1 0 0 0 0,-2 0 0 0 0,1 0 0 0 0,-1 0 0 0 0,0 0-1 0 0,0-1 1 0 0,-1 1 0 0 0,0 0 0 0 0,-1 0 0 0 0,0-7-19 0 0,-2-2 20 0 0,0 0 0 0 0,-3-6-20 0 0,4 16-9 0 0,0 0-1 0 0,0 1 1 0 0,0 0 0 0 0,-1 0-1 0 0,0 0 1 0 0,0 0-1 0 0,0 0 1 0 0,-3-2 9 0 0,6 7 5 0 0,0 0 1 0 0,0 0-1 0 0,0 1 0 0 0,0-1 0 0 0,0 0 1 0 0,0 0-1 0 0,0 1 0 0 0,0-1 1 0 0,0 0-1 0 0,0 0 0 0 0,0 1 0 0 0,0-1 1 0 0,0 0-1 0 0,0 0 0 0 0,-1 0 0 0 0,1 1 1 0 0,0-1-1 0 0,0 0 0 0 0,0 0 1 0 0,0 1-1 0 0,0-1 0 0 0,-1 0 0 0 0,1 0 1 0 0,0 0-1 0 0,0 0 0 0 0,0 1 0 0 0,-1-1 1 0 0,1 0-1 0 0,0 0 0 0 0,0 0 1 0 0,-1 0-1 0 0,1 0 0 0 0,0 0 0 0 0,0 0 1 0 0,-1 0-1 0 0,1 0 0 0 0,0 1 0 0 0,0-1 1 0 0,-1 0-1 0 0,1 0 0 0 0,0 0 1 0 0,0 0-1 0 0,-1 0 0 0 0,1-1 0 0 0,0 1 1 0 0,0 0-1 0 0,-1 0 0 0 0,1 0 0 0 0,0 0 1 0 0,0 0-1 0 0,-1 0 0 0 0,1 0 0 0 0,0 0 1 0 0,0-1-1 0 0,0 1 0 0 0,-1 0 1 0 0,1 0-1 0 0,0 0 0 0 0,0 0 0 0 0,0-1 1 0 0,0 1-1 0 0,-1 0 0 0 0,1 0 0 0 0,0 0 1 0 0,0-1-1 0 0,0 1 0 0 0,0 0 1 0 0,0-1-6 0 0,0 21 42 0 0,7 15-224 0 0,2-1-1 0 0,11 27 183 0 0,-13-37-20 0 0,4 7 10 0 0,2 0 1 0 0,0-1-1 0 0,12 17 10 0 0,-8-22-1286 0 0,-16-24 1078 0 0,0 0-1 0 0,1 0 1 0 0,-1 0 0 0 0,0 0-1 0 0,0 0 1 0 0,1 0 0 0 0,-1 0 0 0 0,0 0-1 0 0,1 0 1 0 0,-1-1 0 0 0,1 1 0 0 0,-1-1-1 0 0,1 1 1 0 0,-1-1 0 0 0,1 1 0 0 0,-1-1-1 0 0,1 0 209 0 0,5-1-1952 0 0</inkml:trace>
  <inkml:trace contextRef="#ctx0" brushRef="#br0" timeOffset="614.246">489 114 9672 0 0,'0'0'440'0'0,"0"0"-6"0"0,-2 12 2596 0 0,9 25 7652 0 0,2-1-7841 0 0,-3-15-2419 0 0,-1 0-1 0 0,0 6-421 0 0,-2 14 784 0 0,0 33-784 0 0,-2-65 199 0 0,-1-4 568 0 0,-3-11-276 0 0,-2-10-387 0 0,1 0-1 0 0,1 0 1 0 0,0 0-1 0 0,1 0 1 0 0,1-16-104 0 0,0 17 18 0 0,-2-18-2 0 0,2-1 0 0 0,2 0 0 0 0,1 0 0 0 0,5-26-16 0 0,-6 56-15 0 0,0 0 1 0 0,0 1-1 0 0,0-1 0 0 0,1 0 0 0 0,-1 1 0 0 0,1-1 1 0 0,0 1-1 0 0,0 0 0 0 0,0-1 0 0 0,0 1 1 0 0,1 0-1 0 0,-1 0 0 0 0,1 0 0 0 0,0 1 0 0 0,0-1 1 0 0,0 1 14 0 0,0 0-14 0 0,-1 0 0 0 0,1 1 1 0 0,-1-1-1 0 0,1 1 0 0 0,0 0 0 0 0,0 0 1 0 0,-1 0-1 0 0,1 0 0 0 0,0 1 1 0 0,0-1-1 0 0,0 1 0 0 0,0-1 0 0 0,0 1 1 0 0,0 0-1 0 0,0 1 0 0 0,0-1 1 0 0,0 0-1 0 0,0 1 0 0 0,0-1 0 0 0,2 2 14 0 0,4 1-259 0 0,-1 1-1 0 0,1 0 0 0 0,-1 0 0 0 0,0 1 1 0 0,0 0-1 0 0,-1 0 0 0 0,1 1 0 0 0,-1 0 0 0 0,0 0 1 0 0,-1 1 259 0 0,16 16-1370 0 0,-2 1 0 0 0,5 9 1370 0 0,-10-13 168 0 0,-12-16-26 0 0,0-1-1 0 0,0 1 1 0 0,0-1-1 0 0,0 0 1 0 0,1 0-1 0 0,0 0 1 0 0,-1-1 0 0 0,1 1-1 0 0,0-1 1 0 0,0 0-1 0 0,0 0 1 0 0,1 0-1 0 0,-1-1 1 0 0,0 1-1 0 0,1-1 1 0 0,-1 0-1 0 0,1-1 1 0 0,-1 1-1 0 0,1-1 1 0 0,-1 1-1 0 0,1-1 1 0 0,-1-1 0 0 0,1 1-1 0 0,0-1 1 0 0,-1 1-1 0 0,4-2-141 0 0,-2 0 17 0 0,-1 0 0 0 0,0 0-1 0 0,0 0 1 0 0,0-1 0 0 0,0 1 0 0 0,0-1 0 0 0,0 0-1 0 0,-1-1 1 0 0,1 1 0 0 0,-1-1 0 0 0,0 0-1 0 0,0 0 1 0 0,-1 0 0 0 0,1-1 0 0 0,-1 1 0 0 0,0-1-1 0 0,0 0 1 0 0,0 0 0 0 0,0 0 0 0 0,-1 0-1 0 0,0 0 1 0 0,0 0 0 0 0,-1-1 0 0 0,1-3-17 0 0,-1 6 1 0 0,-1 1 1 0 0,1-1-1 0 0,-1 1 1 0 0,0-1 0 0 0,0 1-1 0 0,0-1 1 0 0,-1 0-1 0 0,1 1 1 0 0,-1-1-1 0 0,1 1 1 0 0,-1 0 0 0 0,0-1-1 0 0,0 1 1 0 0,0-1-1 0 0,0 1 1 0 0,0 0-1 0 0,0 0 1 0 0,-1 0 0 0 0,1-1-1 0 0,-1 2 1 0 0,0-1-1 0 0,1 0 1 0 0,-1 0-1 0 0,0 0 1 0 0,0 1 0 0 0,0-1-1 0 0,0 1 1 0 0,0-1-1 0 0,-2 1-1 0 0,1-1 8 0 0,-1 0 0 0 0,1 1 0 0 0,-1 0 0 0 0,1 0 0 0 0,-1 0 0 0 0,0 0 0 0 0,0 0 0 0 0,1 1 0 0 0,-1 0 0 0 0,0 0 0 0 0,0 0 0 0 0,1 0 0 0 0,-1 0 0 0 0,0 1 0 0 0,0 0 0 0 0,1 0 0 0 0,-1 0 0 0 0,1 0 0 0 0,-3 1-8 0 0,0 1 50 0 0,1 0-1 0 0,-1 1 1 0 0,1-1-1 0 0,0 1 1 0 0,1 0-1 0 0,-1 0 1 0 0,1 1-1 0 0,-1-1 1 0 0,1 1-1 0 0,1 0 0 0 0,-1 0 1 0 0,1 1-1 0 0,0-1 1 0 0,0 1-1 0 0,0-1 1 0 0,1 1-1 0 0,0 0 1 0 0,0 0-1 0 0,0 0 1 0 0,1 0-1 0 0,0 0 1 0 0,0 1-1 0 0,0-1-49 0 0,0 7 99 0 0,1-1 0 0 0,0 0-1 0 0,1 1 1 0 0,0-1 0 0 0,1 0 0 0 0,0 0-1 0 0,1 0 1 0 0,1 0 0 0 0,-1 0-1 0 0,2 0 1 0 0,3 5-99 0 0,-5-10 56 0 0,1 0 1 0 0,0-1-1 0 0,1 1 0 0 0,-1-1 1 0 0,1 0-1 0 0,1 0 0 0 0,-1-1 1 0 0,1 1-1 0 0,0-1 0 0 0,0 0 1 0 0,0-1-1 0 0,6 3-56 0 0,-7-4-88 0 0,0 0 1 0 0,0-1-1 0 0,0 0 1 0 0,0-1-1 0 0,0 1 1 0 0,0-1-1 0 0,0 0 0 0 0,1 0 1 0 0,-1 0-1 0 0,0-1 1 0 0,1 0-1 0 0,-1 0 1 0 0,0 0-1 0 0,1-1 0 0 0,-1 1 1 0 0,0-1-1 0 0,1-1 1 0 0,-1 1-1 0 0,0-1 88 0 0,14-6-852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6:32.8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288 217 16583 0 0,'-2'-2'816'0'0,"-2"-5"370"0"0,3 6-242 0 0,1 1 310 0 0,0 0 68 0 0,-5 17 1498 0 0,3 1-2123 0 0,1 0 1 0 0,1-1 0 0 0,1 16-698 0 0,0-4 333 0 0,1 42 165 0 0,0 126-19 0 0,-2-163-409 0 0,1-21 16 0 0,-1-1 0 0 0,-1 0 0 0 0,0 0 0 0 0,0 0 0 0 0,-2 0 0 0 0,1 0 0 0 0,-2 2-86 0 0,4-13 22 0 0,0 0-1 0 0,-1 0 0 0 0,1 0 0 0 0,-1 0 1 0 0,1 0-1 0 0,-1 0 0 0 0,1 0 0 0 0,-1 0 1 0 0,1 0-1 0 0,-1-1 0 0 0,0 1 1 0 0,0 0-1 0 0,1 0 0 0 0,-1-1 0 0 0,0 1 1 0 0,0 0-1 0 0,0-1 0 0 0,0 1 0 0 0,0-1 1 0 0,0 1-1 0 0,0-1 0 0 0,0 1 0 0 0,0-1 1 0 0,0 0-1 0 0,0 1-21 0 0,-1-1 27 0 0,0-1 1 0 0,0 1-1 0 0,0 0 0 0 0,0 0 1 0 0,1-1-1 0 0,-1 1 0 0 0,0-1 1 0 0,0 1-1 0 0,1-1 0 0 0,-1 0 1 0 0,0 0-1 0 0,1 0 0 0 0,-2-1-27 0 0,-5-3 67 0 0,1-1 0 0 0,0 0 0 0 0,1 0 0 0 0,-1 0 0 0 0,-2-6-67 0 0,-13-16-55 0 0,1-2 0 0 0,1 0 1 0 0,2-1-1 0 0,1-1 0 0 0,2-1 1 0 0,1 0-1 0 0,2-1 0 0 0,1 0 1 0 0,1-1-1 0 0,2 0 0 0 0,-2-25 55 0 0,10 57 36 0 0,0 0 0 0 0,-1 0 0 0 0,1 0 0 0 0,0 0 0 0 0,1-1-1 0 0,-1 1 1 0 0,1 0 0 0 0,-1 0 0 0 0,1 0 0 0 0,0 0 0 0 0,0 0 0 0 0,0 0-1 0 0,0 1 1 0 0,1-1 0 0 0,-1 0 0 0 0,1 1 0 0 0,0-1 0 0 0,0 0-1 0 0,0 1 1 0 0,0 0 0 0 0,0 0 0 0 0,0-1 0 0 0,0 1 0 0 0,1 0-1 0 0,-1 1 1 0 0,1-1 0 0 0,1-1-36 0 0,9-3 130 0 0,0 0 0 0 0,0 1 0 0 0,0 0 0 0 0,0 1 0 0 0,11-1-130 0 0,9-4 146 0 0,138-40 230 0 0,49-16 63 0 0,-201 58-503 0 0,46-14-4056 0 0,65-14 4120 0 0,-118 33-2016 0 0</inkml:trace>
  <inkml:trace contextRef="#ctx0" brushRef="#br0" timeOffset="720.832">608 456 19439 0 0,'0'0'892'0'0,"-3"-10"320"0"0,2 7-1084 0 0,0 2 532 0 0,1 1 211 0 0,0 0 32 0 0,0 0-23 0 0,0 0-128 0 0,0 14 1219 0 0,7 117-1485 0 0,0-27-406 0 0,-5-58-1228 0 0,3 1 1148 0 0,4 14-5409 0 0,-6-52 3699 0 0</inkml:trace>
  <inkml:trace contextRef="#ctx0" brushRef="#br0" timeOffset="1094.587">800 564 19895 0 0,'1'-3'219'0'0,"1"0"-1"0"0,-1-1 1 0 0,1 1-1 0 0,-1 0 0 0 0,0 0 1 0 0,0-1-1 0 0,-1 1 1 0 0,1-1-1 0 0,-1 1 0 0 0,1-2-218 0 0,-1 5 76 0 0,0-1 0 0 0,-1 1 0 0 0,1-1-1 0 0,0 1 1 0 0,0-1 0 0 0,0 1 0 0 0,0 0-1 0 0,-1-1 1 0 0,1 1 0 0 0,0-1 0 0 0,0 1 0 0 0,-1 0-1 0 0,1-1 1 0 0,0 1 0 0 0,-1-1 0 0 0,1 1-1 0 0,0 0 1 0 0,-1 0 0 0 0,1-1 0 0 0,-1 1-1 0 0,1 0 1 0 0,0 0 0 0 0,-1-1 0 0 0,1 1 0 0 0,-1 0-1 0 0,1 0 1 0 0,-1 0 0 0 0,1 0 0 0 0,-1 0-1 0 0,1 0 1 0 0,-1 0 0 0 0,1 0 0 0 0,-1 0-1 0 0,1 0 1 0 0,-1 0-76 0 0,-2 0 178 0 0,0 1 0 0 0,0 0 0 0 0,0 0 0 0 0,1 0 0 0 0,-1 0 0 0 0,0 1 0 0 0,0-1-1 0 0,1 1 1 0 0,-1 0 0 0 0,1 0 0 0 0,0 0 0 0 0,-1 0 0 0 0,1 0 0 0 0,0 0 0 0 0,0 0-178 0 0,-6 9 305 0 0,0-1 0 0 0,-6 11-305 0 0,6-10 114 0 0,-24 36-255 0 0,-31 35 141 0 0,61-79 75 0 0,0-1 1 0 0,-1 1-1 0 0,1-1 0 0 0,-1 1 0 0 0,0-1 0 0 0,1 0 1 0 0,-1 0-1 0 0,0 0 0 0 0,-1-1 0 0 0,1 1 0 0 0,0-1 1 0 0,0 1-1 0 0,-1-1 0 0 0,1 0 0 0 0,-3 0-75 0 0,40 1 76 0 0,1 2 1 0 0,-1 1-1 0 0,0 2 0 0 0,0 1 0 0 0,4 4-76 0 0,38 8-1616 0 0,-61-17-149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6:40.2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11 165 20271 0 0,'0'0'463'0'0,"0"0"61"0"0,0 0 29 0 0,0 0-58 0 0,-6 12-306 0 0,4-1-92 0 0,1 0 0 0 0,0 0 0 0 0,1 0 0 0 0,0 0 0 0 0,0 0 0 0 0,3 7-97 0 0,-1 8 476 0 0,4 51 2721 0 0,11 37-3197 0 0,-17-127 1112 0 0,1 0 1 0 0,2-11-1113 0 0,1-10 119 0 0,1-31-39 0 0,3-1 1 0 0,11-42-81 0 0,-16 100 23 0 0,-1 0-1 0 0,1 0 0 0 0,0 0 1 0 0,0 0-1 0 0,5-6-22 0 0,-7 12 9 0 0,1-1-1 0 0,-1 1 1 0 0,1-1-1 0 0,0 1 0 0 0,0 0 1 0 0,0 0-1 0 0,0 0 1 0 0,0 0-1 0 0,1 0 1 0 0,-1 0-1 0 0,1 0 1 0 0,-1 1-1 0 0,1-1 1 0 0,-1 1-1 0 0,1 0 1 0 0,0 0-1 0 0,2-1-8 0 0,-4 2 2 0 0,1 0 0 0 0,-1 0-1 0 0,1 0 1 0 0,-1 0 0 0 0,1 1-1 0 0,-1-1 1 0 0,1 0 0 0 0,-1 1 0 0 0,1-1-1 0 0,-1 1 1 0 0,1-1 0 0 0,-1 1 0 0 0,0 0-1 0 0,1-1 1 0 0,-1 1 0 0 0,0 0 0 0 0,0 0-1 0 0,0 0 1 0 0,1 0 0 0 0,-1 0-1 0 0,0 0 1 0 0,0 1 0 0 0,0-1 0 0 0,-1 0-1 0 0,1 0 1 0 0,0 1-2 0 0,4 5 5 0 0,-1 1-1 0 0,0 0 1 0 0,0 0 0 0 0,0 0-5 0 0,-2-2 0 0 0,5 10 0 0 0,-2 0 0 0 0,0 0 0 0 0,-1 0 0 0 0,0 1-1 0 0,-1 3 1 0 0,3 29-32 0 0,-3 6 32 0 0,0-9-34 0 0,-3-40-542 0 0,4 26 1131 0 0,1-17-3085 0 0,-5-14 1978 0 0,1 0 0 0 0,-1-1 0 0 0,1 1 0 0 0,-1 0 0 0 0,1-1 0 0 0,0 1 0 0 0,-1-1 0 0 0,1 1 0 0 0,-1 0 0 0 0,1-1 0 0 0,0 1 0 0 0,0-1 0 0 0,-1 0 0 0 0,2 1 552 0 0,3 0-8293 0 0</inkml:trace>
  <inkml:trace contextRef="#ctx0" brushRef="#br0" timeOffset="349.518">368 142 20615 0 0,'0'0'944'0'0,"-3"10"352"0"0,1 6-1015 0 0,1 0-1 0 0,0 0 1 0 0,1 0-1 0 0,0 0 1 0 0,1 0-1 0 0,1 0 1 0 0,1 0-1 0 0,0-1 1 0 0,1 1-1 0 0,1-1 0 0 0,0 0 1 0 0,1 0-1 0 0,1 0 1 0 0,1-1-281 0 0,-6-10 11 0 0,0 0 1 0 0,1 0-1 0 0,-1-1 0 0 0,1 1 1 0 0,0-1-1 0 0,0 1 1 0 0,0-1-1 0 0,1 0 0 0 0,-1-1 1 0 0,1 1-1 0 0,0 0 0 0 0,-1-1 1 0 0,1 0-1 0 0,0 0 1 0 0,0 0-1 0 0,1-1 0 0 0,-1 1 1 0 0,0-1-1 0 0,1 0 1 0 0,-1 0-1 0 0,3 0-11 0 0,-1-1 50 0 0,-1 1 0 0 0,0-2 0 0 0,1 1 0 0 0,-1-1-1 0 0,0 1 1 0 0,0-1 0 0 0,1-1 0 0 0,-1 1 0 0 0,0-1 0 0 0,0 0 0 0 0,0 0 0 0 0,-1 0 0 0 0,1-1 0 0 0,0 0-1 0 0,-1 0 1 0 0,0 0 0 0 0,1 0 0 0 0,-1-1-50 0 0,2-2 53 0 0,-1 1 1 0 0,1-1-1 0 0,-1 1 0 0 0,-1-1 1 0 0,1-1-1 0 0,-1 1 0 0 0,-1-1 1 0 0,1 0-1 0 0,-1 0 0 0 0,0 0 1 0 0,0 0-1 0 0,-1 0 0 0 0,0 0 0 0 0,0-4-53 0 0,-1 2 21 0 0,0 1 0 0 0,0-1 0 0 0,-1 0 0 0 0,-1 1 0 0 0,0-1 0 0 0,0 0 0 0 0,0 1 0 0 0,-1-1 0 0 0,0 1 0 0 0,-1 0 0 0 0,0 0-1 0 0,-2-6-20 0 0,-3-2-134 0 0,0-1-1 0 0,-1 1 0 0 0,-1 0 0 0 0,0 1 0 0 0,-1 0 1 0 0,0 1-1 0 0,-1 0 0 0 0,-1 1 0 0 0,0 1 0 0 0,-8-6 135 0 0,19 16-35 0 0,-1 1 0 0 0,1-1 0 0 0,-1 1 0 0 0,0-1 0 0 0,1 1-1 0 0,-1 0 1 0 0,0 0 0 0 0,0 0 0 0 0,0 0 0 0 0,0 1 0 0 0,0-1-1 0 0,-2 1 36 0 0,3 0-22 0 0,0 0 0 0 0,0 0 0 0 0,0 0 0 0 0,0 1 0 0 0,0-1 0 0 0,0 1 0 0 0,0-1 0 0 0,0 1 0 0 0,0 0 1 0 0,0 0-1 0 0,0 0 0 0 0,1 0 0 0 0,-1 0 0 0 0,0 0 0 0 0,1 0 0 0 0,-1 1 0 0 0,0-1 0 0 0,1 1 0 0 0,-1-1 22 0 0,-5 8-58 0 0,1 0 1 0 0,0 0 0 0 0,0 0 0 0 0,1 1-1 0 0,0 0 1 0 0,0 0 0 0 0,1 0 0 0 0,0 1-1 0 0,1 0 1 0 0,1-1 0 0 0,0 1 0 0 0,-1 4 57 0 0,1 5-67 0 0,0 1 1 0 0,1-1-1 0 0,1 0 1 0 0,1 0 0 0 0,1 1-1 0 0,1 7 67 0 0,-1-20-167 0 0,0 1 0 0 0,0-1-1 0 0,1 0 1 0 0,0 0 0 0 0,3 7 167 0 0,-4-12-359 0 0,-1 0 1 0 0,1 0-1 0 0,0 0 0 0 0,0-1 1 0 0,0 1-1 0 0,0 0 0 0 0,0-1 1 0 0,1 0-1 0 0,-1 0 1 0 0,1 0-1 0 0,-1 0 0 0 0,1 0 1 0 0,0 0-1 0 0,0 0 0 0 0,0-1 1 0 0,1 1 358 0 0,11 2-7141 0 0</inkml:trace>
  <inkml:trace contextRef="#ctx0" brushRef="#br0" timeOffset="718.139">677 15 14280 0 0,'0'0'1102'0'0,"0"0"-438"0"0,0 0 833 0 0,0 0 441 0 0,1 2 87 0 0,4 7-561 0 0,0 0-1 0 0,-1 1 1 0 0,2 7-1464 0 0,15 59 1950 0 0,-14-47-1305 0 0,-1 1-435 0 0,-2 0 0 0 0,0 0 0 0 0,-2 17-210 0 0,5 42 765 0 0,-5-91-107 0 0,3-10-428 0 0,4-16-47 0 0,12-82 208 0 0,-2 2-312 0 0,-14 89-100 0 0,1 0-1 0 0,0 0 1 0 0,1 1 0 0 0,6-9 21 0 0,-12 25 0 0 0,0 0 0 0 0,0 0 0 0 0,0 0 0 0 0,0 0 0 0 0,0 1 0 0 0,1-1 0 0 0,-1 0 0 0 0,1 1 0 0 0,-1-1 0 0 0,1 1 0 0 0,-1 0 0 0 0,1-1 0 0 0,0 1 0 0 0,0 0 0 0 0,0 0 0 0 0,-1 0 0 0 0,1 0 0 0 0,0 1 0 0 0,0-1 0 0 0,0 0 0 0 0,0 1 0 0 0,1-1 0 0 0,-1 1 0 0 0,0 0 0 0 0,0 0 0 0 0,1 0 0 0 0,-1 0 0 0 0,1 1 0 0 0,-1-1 0 0 0,1 1 0 0 0,-1 0 0 0 0,0 0 0 0 0,1 0 0 0 0,-1 0 0 0 0,0 0 0 0 0,0 0 0 0 0,0 0 0 0 0,0 1 0 0 0,0-1 0 0 0,0 1 0 0 0,0 0 0 0 0,0-1 0 0 0,0 1 0 0 0,-1 0 0 0 0,1 0 0 0 0,-1 0 0 0 0,1 2 0 0 0,5 8 99 0 0,-1 0 0 0 0,0 1 0 0 0,-1 0 0 0 0,0 0 0 0 0,-1 0 0 0 0,-1 1 1 0 0,0-1-1 0 0,-1 1 0 0 0,0 2-99 0 0,2 34 53 0 0,-2 43-53 0 0,-2-92-1 0 0,-2 46 17 0 0,1-30-482 0 0,0 1 0 0 0,2-1-1 0 0,0 12 467 0 0,0-27-150 0 0,0 3-2087 0 0,2-1-4557 0 0,2-2-2561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6:39.0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56 19895 0 0,'-3'-5'371'0'0,"3"5"-249"0"0,-1-1 0 0 0,1 0-1 0 0,-1 0 1 0 0,1 0 0 0 0,-1 1 0 0 0,1-1 0 0 0,0 0 0 0 0,-1 0 0 0 0,1 0 0 0 0,0 0-1 0 0,0 0 1 0 0,-1 0 0 0 0,1 0 0 0 0,0 0 0 0 0,0 0-122 0 0,0 1 419 0 0,0 0 77 0 0,0 0 14 0 0,0 0-477 0 0,0 0-1 0 0,-1 1 1 0 0,1-1-1 0 0,0 0 0 0 0,-1 0 1 0 0,1 1-1 0 0,0-1 1 0 0,-1 0-1 0 0,1 1 1 0 0,0-1-1 0 0,0 0 1 0 0,-1 1-1 0 0,1-1 0 0 0,0 1 1 0 0,0-1-1 0 0,0 0 1 0 0,0 1-1 0 0,-1-1 1 0 0,1 1-1 0 0,0-1 0 0 0,0 0 1 0 0,0 1-1 0 0,0-1 1 0 0,0 1-1 0 0,0-1 1 0 0,0 0-1 0 0,0 1 1 0 0,0-1-1 0 0,0 1-32 0 0,1 13 166 0 0,-1-14-153 0 0,1 23-27 0 0,2 1-1 0 0,1-1 0 0 0,0 1 1 0 0,2-1-1 0 0,1 0 0 0 0,4 8 15 0 0,-7-23-1140 0 0,0-2-4634 0 0,0-5-1807 0 0</inkml:trace>
  <inkml:trace contextRef="#ctx0" brushRef="#br0" timeOffset="678.377">133 1 19895 0 0,'0'0'455'0'0,"0"15"1088"0"0,2 6-694 0 0,1 1 1 0 0,0-1 0 0 0,2 0 0 0 0,1 0-1 0 0,7 19-849 0 0,-2-6 444 0 0,-7-21-123 0 0,1 0 1 0 0,1-1 0 0 0,6 12-322 0 0,-10-24 535 0 0,0-4-257 0 0,0-10-12 0 0,-1 12-135 0 0,4-32 351 0 0,-2-1 0 0 0,0-30-482 0 0,-3 58 46 0 0,0 0 0 0 0,1 1-1 0 0,0-1 1 0 0,0 0-1 0 0,0 1 1 0 0,1 0 0 0 0,0-1-1 0 0,2-3-45 0 0,-3 8 18 0 0,-1 1 0 0 0,1 0 0 0 0,0-1 0 0 0,-1 1 1 0 0,1 0-1 0 0,0-1 0 0 0,0 1 0 0 0,0 0 0 0 0,0 0 0 0 0,0 0 0 0 0,0 0 0 0 0,1 0 0 0 0,-1 0 0 0 0,0 0 0 0 0,0 0 0 0 0,1 0 0 0 0,-1 0 0 0 0,1 1 0 0 0,-1-1 0 0 0,0 1 0 0 0,1-1 0 0 0,-1 1 0 0 0,1 0 0 0 0,-1-1 0 0 0,1 1 0 0 0,0 0 1 0 0,-1 0-1 0 0,1 0 0 0 0,-1 0 0 0 0,1 0 0 0 0,-1 0 0 0 0,1 1 0 0 0,-1-1 0 0 0,1 0 0 0 0,-1 1 0 0 0,1-1 0 0 0,-1 1 0 0 0,2 0-18 0 0,0 1 14 0 0,0 0 0 0 0,0 0 0 0 0,0 0 0 0 0,0 0 0 0 0,-1 0 0 0 0,1 0-1 0 0,-1 1 1 0 0,1-1 0 0 0,-1 1 0 0 0,0 0 0 0 0,0 0 0 0 0,1 2-14 0 0,4 7 61 0 0,-1 0 0 0 0,3 9-61 0 0,-7-15 47 0 0,16 40 83 0 0,-12-26-779 0 0,2-1 0 0 0,0 0 0 0 0,8 11 649 0 0,-7-18-7136 0 0,5 0-2390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6:53.2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94 441 14744 0 0,'-2'0'205'0'0,"0"-1"1"0"0,0 1-1 0 0,0 0 1 0 0,0 0-1 0 0,0 1 1 0 0,0-1 0 0 0,0 0-1 0 0,0 1 1 0 0,0-1-1 0 0,0 1 1 0 0,0 0 0 0 0,0-1-1 0 0,0 1 1 0 0,1 0-1 0 0,-1 0 1 0 0,0 0-1 0 0,1 0 1 0 0,-1 1 0 0 0,1-1-1 0 0,-1 0 1 0 0,1 1-1 0 0,-1-1 1 0 0,1 1 0 0 0,0-1-1 0 0,0 1 1 0 0,-1 1-206 0 0,-3 5 179 0 0,1-1 0 0 0,0 1 0 0 0,0 0 0 0 0,0 1 0 0 0,1-1 0 0 0,1 1 0 0 0,-1-1-1 0 0,1 1 1 0 0,1 0 0 0 0,-1 0 0 0 0,2 0 0 0 0,-1 7-179 0 0,1 7 88 0 0,1 1 0 0 0,1 0 0 0 0,1-1-1 0 0,3 6-87 0 0,-5-20 19 0 0,1-1 0 0 0,1 0 0 0 0,-1 1-1 0 0,2-1 1 0 0,-1 0 0 0 0,1-1 0 0 0,0 1-1 0 0,0-1 1 0 0,2 1-19 0 0,-4-4 24 0 0,1-1 0 0 0,0 1 0 0 0,0-1 0 0 0,1 0 0 0 0,-1 0 0 0 0,1 0 0 0 0,-1-1 0 0 0,1 1 0 0 0,0-1 0 0 0,0 0 0 0 0,0 0-1 0 0,0 0 1 0 0,0-1 0 0 0,1 1 0 0 0,-1-1 0 0 0,0 0 0 0 0,5 0-24 0 0,0 0 63 0 0,-1-1 0 0 0,1 0-1 0 0,0-1 1 0 0,-1 0 0 0 0,1 0 0 0 0,-1-1-1 0 0,0 0 1 0 0,1 0 0 0 0,-1-1-1 0 0,0 0 1 0 0,0-1 0 0 0,-1 0-1 0 0,1 0 1 0 0,-1 0 0 0 0,0-1 0 0 0,0 0-1 0 0,0-1 1 0 0,0 0 0 0 0,-1 0-1 0 0,0 0 1 0 0,4-6-63 0 0,-5 6 22 0 0,0 0 0 0 0,-1-1 0 0 0,1 1 0 0 0,-1-1 1 0 0,0 0-1 0 0,-1 0 0 0 0,0-1 0 0 0,0 1 0 0 0,0-1 0 0 0,-1 0 0 0 0,-1 1 0 0 0,1-1 0 0 0,-1 0 1 0 0,0 0-1 0 0,-1 0 0 0 0,0 0 0 0 0,0 0 0 0 0,-1 0 0 0 0,1 0 0 0 0,-2 0 0 0 0,1 0 0 0 0,-1 0 1 0 0,-2-4-23 0 0,-2-2-9 0 0,-1 1 1 0 0,0 0-1 0 0,0 1 1 0 0,-1-1-1 0 0,-1 1 0 0 0,0 1 1 0 0,-5-6 8 0 0,6 9-76 0 0,0 0 1 0 0,0 1-1 0 0,-1 0 1 0 0,0 0-1 0 0,0 1 1 0 0,-1 0-1 0 0,0 1 1 0 0,0 0-1 0 0,0 1 1 0 0,-2-1 75 0 0,7 3-45 0 0,0 1 0 0 0,0-1 0 0 0,0 1 0 0 0,0 0 1 0 0,-1 1-1 0 0,1 0 0 0 0,0-1 0 0 0,0 1 0 0 0,0 1 0 0 0,0-1 0 0 0,-1 1 1 0 0,1 0-1 0 0,0 0 0 0 0,0 1 0 0 0,0-1 0 0 0,1 1 0 0 0,-1 0 0 0 0,0 0 1 0 0,1 1-1 0 0,-1-1 0 0 0,1 1 45 0 0,-1 1-21 0 0,0 0 0 0 0,1 0 1 0 0,-1 1-1 0 0,1-1 0 0 0,0 1 0 0 0,1 0 1 0 0,-1 0-1 0 0,1 0 0 0 0,0 1 1 0 0,0-1-1 0 0,1 1 0 0 0,-1-1 0 0 0,1 1 1 0 0,1 0-1 0 0,-1 0 0 0 0,1 0 0 0 0,-1 3 21 0 0,1-1-216 0 0,1 0 0 0 0,0 0 0 0 0,0 0 0 0 0,0 1 0 0 0,1-1 0 0 0,0 0 0 0 0,1 0 0 0 0,0 0 0 0 0,0 0-1 0 0,1 0 1 0 0,0-1 0 0 0,0 1 0 0 0,1-1 0 0 0,0 1 216 0 0,8 11-1799 0 0</inkml:trace>
  <inkml:trace contextRef="#ctx0" brushRef="#br0" timeOffset="372.895">499 390 20271 0 0,'0'0'463'0'0,"0"0"61"0"0,0 0 29 0 0,0 0-58 0 0,0 6-306 0 0,1 60 606 0 0,2-1 0 0 0,3-1-1 0 0,6 14-794 0 0,-8-53 22 0 0,-3-12 36 0 0,2-1 0 0 0,-1 1 0 0 0,2 0 0 0 0,-1-1 0 0 0,5 10-58 0 0,-18-48 358 0 0,0 0 1 0 0,1 0-1 0 0,2 0 0 0 0,1-1 0 0 0,0 0 1 0 0,3-1-1 0 0,0 1 0 0 0,1-1 0 0 0,3-27-358 0 0,-1 54 0 0 0,0-13-13 0 0,1 1 1 0 0,1 0-1 0 0,0-1 0 0 0,1 1 1 0 0,1-4 12 0 0,-3 13-4 0 0,0 1 0 0 0,1-1 0 0 0,0 0 0 0 0,0 1 0 0 0,0 0 0 0 0,0-1 0 0 0,0 1 0 0 0,1 0 1 0 0,-1 0-1 0 0,1 0 0 0 0,0 0 0 0 0,0 1 0 0 0,0-1 0 0 0,0 1 0 0 0,0 0 0 0 0,1 0 0 0 0,-1 0 1 0 0,1 0-1 0 0,-1 0 0 0 0,2 0 4 0 0,-1 1-15 0 0,-1 0 1 0 0,1 0 0 0 0,-1 1-1 0 0,1-1 1 0 0,0 1-1 0 0,-1 0 1 0 0,1 0-1 0 0,0 0 1 0 0,-1 0 0 0 0,1 1-1 0 0,0-1 1 0 0,-1 1-1 0 0,1 0 1 0 0,-1 0-1 0 0,1 0 1 0 0,-1 1 0 0 0,1-1-1 0 0,-1 1 1 0 0,0 0-1 0 0,3 1 15 0 0,6 6-1237 0 0,-1 0-1 0 0,1 1 1 0 0,-2 0-1 0 0,7 7 1238 0 0,-13-13-681 0 0,7 7-1402 0 0</inkml:trace>
  <inkml:trace contextRef="#ctx0" brushRef="#br0" timeOffset="1152.173">903 608 14600 0 0,'0'0'330'0'0,"0"-16"925"0"0,1 6-688 0 0,-1 0 0 0 0,-1 0 0 0 0,0 0 0 0 0,0 0 0 0 0,-1 1 0 0 0,0-1 0 0 0,-1 0 1 0 0,0 1-1 0 0,0 0 0 0 0,-1 0 0 0 0,0 0 0 0 0,-4-5-567 0 0,5 9 107 0 0,-1 1-1 0 0,0 0 1 0 0,0 0 0 0 0,0 0-1 0 0,-1 1 1 0 0,0 0 0 0 0,1 0-1 0 0,-1 0 1 0 0,0 0 0 0 0,0 1-1 0 0,-2-1-106 0 0,5 2 16 0 0,0 1-1 0 0,0-1 0 0 0,0 0 1 0 0,0 1-1 0 0,-1 0 1 0 0,1 0-1 0 0,0-1 0 0 0,-1 1 1 0 0,1 1-1 0 0,0-1 1 0 0,0 0-1 0 0,0 0 0 0 0,-1 1 1 0 0,1-1-1 0 0,0 1 0 0 0,-1 0-15 0 0,-1 1-5 0 0,1 0-1 0 0,0 0 0 0 0,-1 0 1 0 0,1 0-1 0 0,0 0 0 0 0,0 1 1 0 0,0 0-1 0 0,0-1 0 0 0,0 2 6 0 0,-3 4-63 0 0,0-1-1 0 0,1 1 1 0 0,0 0-1 0 0,0 0 1 0 0,1 0-1 0 0,0 1 1 0 0,-1 6 63 0 0,0 3-2 0 0,1 0 0 0 0,0 0 0 0 0,2 0 0 0 0,0 0 1 0 0,1 0-1 0 0,1 0 0 0 0,0 1 0 0 0,2-1 0 0 0,0 0 0 0 0,1 2 2 0 0,-2-15 0 0 0,1 1 0 0 0,-1-1 0 0 0,1 0 0 0 0,0 0 0 0 0,0-1 0 0 0,0 1 0 0 0,1 0 0 0 0,1 2 0 0 0,-3-5 0 0 0,0 0 0 0 0,1-1 0 0 0,-1 1 0 0 0,1 0 0 0 0,-1-1 0 0 0,1 0 0 0 0,-1 1 0 0 0,1-1 0 0 0,0 0 0 0 0,0 1 0 0 0,0-1 0 0 0,-1 0 0 0 0,1 0 0 0 0,0-1 0 0 0,0 1 0 0 0,1 0 0 0 0,-1-1 0 0 0,0 1 0 0 0,0-1 0 0 0,0 0 0 0 0,2 1 0 0 0,1-2 8 0 0,0 0 0 0 0,0 0 0 0 0,0 0 0 0 0,0 0 0 0 0,0-1 0 0 0,0 0 0 0 0,0 0 0 0 0,0 0 0 0 0,0-1 0 0 0,-1 0 0 0 0,1 0 0 0 0,-1 0 0 0 0,0 0-1 0 0,0 0 1 0 0,0-1 0 0 0,-1 0 0 0 0,1 0 0 0 0,2-4-8 0 0,4-4 38 0 0,-2 0 1 0 0,0-1-1 0 0,0 0 0 0 0,-1 0 0 0 0,-1-1 0 0 0,1-3-38 0 0,1-6 129 0 0,-2 1 0 0 0,0-1 0 0 0,-2 0 0 0 0,0 0 0 0 0,-2 0 0 0 0,0-20-129 0 0,-3-32 121 0 0,-7-36-121 0 0,-1-47-11 0 0,10 40 923 0 0,-1 116-630 0 0,-6 23-102 0 0,2 2-178 0 0,1 1 0 0 0,1 0 0 0 0,1 0 0 0 0,1 0 0 0 0,2 13-2 0 0,1 20 0 0 0,3 0 0 0 0,3 0 0 0 0,1-1 0 0 0,13 34 0 0 0,-13-62 54 0 0,2 1-1 0 0,0-2 0 0 0,2 1 1 0 0,17 24-54 0 0,-28-46 27 0 0,1 0 0 0 0,0-1 0 0 0,0 1 0 0 0,0-1 0 0 0,1 0 0 0 0,0 0 0 0 0,1 1-27 0 0,-5-5-1 0 0,0 0-1 0 0,1 0 1 0 0,-1-1 0 0 0,1 1 0 0 0,0 0 0 0 0,-1 0 0 0 0,1-1 0 0 0,-1 1 0 0 0,1-1 0 0 0,0 1 0 0 0,-1-1 0 0 0,1 0 0 0 0,0 0 0 0 0,0 0 0 0 0,-1 0 0 0 0,1 0-1 0 0,0 0 1 0 0,-1 0 0 0 0,1 0 0 0 0,0-1 0 0 0,0 1 0 0 0,-1 0 0 0 0,1-1 0 0 0,-1 0 0 0 0,1 1 0 0 0,0-1 0 0 0,-1 0 0 0 0,1 0 0 0 0,-1 0 0 0 0,0 0 0 0 0,1 0 1 0 0,7-6-153 0 0,-1 0 0 0 0,0-1 0 0 0,0 0 0 0 0,-1-1 0 0 0,1 1 0 0 0,-2-1 0 0 0,0 0 0 0 0,5-9 153 0 0,0-3-139 0 0,-1 0-1 0 0,-1-1 1 0 0,4-15 139 0 0,-8 23 6 0 0,-1-1 0 0 0,0 0 0 0 0,-1 0 0 0 0,-1 0 0 0 0,0 0 0 0 0,-1-1 0 0 0,-1 1 0 0 0,-1 0 0 0 0,0-3-6 0 0,0 14 44 0 0,1 0 1 0 0,-2 0 0 0 0,1 0 0 0 0,0 1-1 0 0,-1-1 1 0 0,1 0 0 0 0,-1 1-1 0 0,0 0 1 0 0,0-1 0 0 0,0 1 0 0 0,-1 0-1 0 0,1 0 1 0 0,-1 0 0 0 0,-1-1-45 0 0,3 3 4 0 0,-1 0 0 0 0,1 0 0 0 0,0 0-1 0 0,0 0 1 0 0,-1 0 0 0 0,1 0 0 0 0,0 1 0 0 0,-1-1 0 0 0,1 0-1 0 0,-1 1 1 0 0,1-1 0 0 0,-1 1 0 0 0,1 0 0 0 0,-1-1 0 0 0,1 1 0 0 0,-1 0-1 0 0,0 0 1 0 0,1 0 0 0 0,-1 0 0 0 0,1 0 0 0 0,-1 0 0 0 0,1 1 0 0 0,-1-1-1 0 0,1 0 1 0 0,-1 1 0 0 0,1-1 0 0 0,-1 1 0 0 0,1 0 0 0 0,-1-1 0 0 0,1 1-1 0 0,0 0 1 0 0,0 0 0 0 0,-1 0 0 0 0,1 0 0 0 0,-1 1-4 0 0,-2 2-37 0 0,0 1 1 0 0,0 0-1 0 0,1 0 1 0 0,0 0-1 0 0,-1 0 1 0 0,2 0-1 0 0,-1 1 1 0 0,1-1 0 0 0,0 1-1 0 0,0-1 1 0 0,-1 6 36 0 0,0 5-45 0 0,0 0 1 0 0,0 0-1 0 0,1 13 45 0 0,2-10-15 0 0,0 1 0 0 0,1 0 0 0 0,1-1-1 0 0,1 1 1 0 0,1 3 15 0 0,-2-15-4 0 0,0 0-1 0 0,0 0 1 0 0,1-1-1 0 0,0 1 1 0 0,0 0-1 0 0,1-1 1 0 0,0 0-1 0 0,0 0 1 0 0,1 0-1 0 0,0-1 1 0 0,0 1-1 0 0,0-1 1 0 0,6 4 4 0 0,-8-7-40 0 0,0-1-1 0 0,0 0 1 0 0,0 1 0 0 0,1-1 0 0 0,-1-1 0 0 0,1 1 0 0 0,-1 0 0 0 0,1-1 0 0 0,0 0 0 0 0,-1 0 0 0 0,1 0 0 0 0,0 0 0 0 0,0-1 0 0 0,0 1 0 0 0,0-1 0 0 0,-1 0 0 0 0,1 0 0 0 0,0 0 0 0 0,0-1 0 0 0,0 1 0 0 0,0-1 0 0 0,-1 0 0 0 0,1 0 0 0 0,0-1 0 0 0,-1 1 0 0 0,1-1-1 0 0,0 1 1 0 0,-1-1 0 0 0,0 0 0 0 0,0 0 0 0 0,1-1 0 0 0,-1 1 40 0 0,14-11-1160 0 0</inkml:trace>
  <inkml:trace contextRef="#ctx0" brushRef="#br0" timeOffset="3541.427">1469 358 16583 0 0,'-5'0'1506'0'0,"5"0"-1488"0"0,0 0-1 0 0,-1 0 1 0 0,1 0 0 0 0,-1 0 0 0 0,1 1-1 0 0,0-1 1 0 0,-1 0 0 0 0,1 0 0 0 0,0 0-1 0 0,0 1 1 0 0,-1-1 0 0 0,1 0 0 0 0,0 0 0 0 0,-1 1-1 0 0,1-1 1 0 0,0 0 0 0 0,0 0 0 0 0,-1 1-1 0 0,1-1 1 0 0,0 0 0 0 0,0 1 0 0 0,0-1-1 0 0,0 0 1 0 0,-1 1 0 0 0,1-1 0 0 0,0 0-1 0 0,0 1 1 0 0,0-1 0 0 0,0 1 0 0 0,0-1-18 0 0,-1 13 1058 0 0,1-12-607 0 0,-1 10 269 0 0,1-1 0 0 0,0 0 1 0 0,0 0-1 0 0,1 0 0 0 0,0 0 0 0 0,2 5-720 0 0,1 14 417 0 0,6 54 1393 0 0,8 23-1810 0 0,-21-119 1836 0 0,-2-8-1271 0 0,1 0 1 0 0,0-10-566 0 0,3 26 17 0 0,-1-24 227 0 0,2 0 0 0 0,2-26-244 0 0,-2 47 33 0 0,1 1 1 0 0,1 0-1 0 0,-1-1 0 0 0,1 1 0 0 0,0 0 1 0 0,1 0-1 0 0,-1 0 0 0 0,2 0 0 0 0,-1 0 0 0 0,1 1 1 0 0,0-1-1 0 0,0 1 0 0 0,5-5-33 0 0,-7 8 2 0 0,1 0 0 0 0,0 1 0 0 0,0 0 0 0 0,0-1 0 0 0,1 1-1 0 0,-1 0 1 0 0,0 1 0 0 0,1-1 0 0 0,-1 0 0 0 0,1 1 0 0 0,0 0 0 0 0,0 0 0 0 0,-1 0 0 0 0,1 0 0 0 0,0 1 0 0 0,0 0-1 0 0,3 0-1 0 0,7 0-40 0 0,-1 1-1 0 0,1 1 1 0 0,-1 1-1 0 0,7 1 41 0 0,-5 0-526 0 0,1-1 1 0 0,8 0 525 0 0,-16-3-415 0 0,22 3-2628 0 0,-29-2 2687 0 0,1-1 1 0 0,-1 0 0 0 0,1 1-1 0 0,-1-1 1 0 0,1 1 0 0 0,-1 0-1 0 0,1-1 1 0 0,-1 1 0 0 0,1 0 0 0 0,-1 0-1 0 0,0 0 1 0 0,1 0 0 0 0,-1 0-1 0 0,0 0 1 0 0,1 1 355 0 0,1 7-2111 0 0</inkml:trace>
  <inkml:trace contextRef="#ctx0" brushRef="#br0" timeOffset="3913.483">1811 741 22375 0 0,'-4'6'390'0'0,"1"-1"-1"0"0,0 0 0 0 0,0 1 1 0 0,1 0-1 0 0,0-1 0 0 0,0 1 0 0 0,0 0 1 0 0,0 0-1 0 0,1 0 0 0 0,0 3-389 0 0,-6 21 1898 0 0,-2-2-963 0 0,-2 0-650 0 0,2 2-1 0 0,2-1 1 0 0,0 1-1 0 0,1 13-284 0 0,5-29-1631 0 0,2-1-5255 0 0,1-2-2452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01.1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182 26 23815 0 0,'0'0'539'0'0,"0"0"77"0"0,-5 10 815 0 0,1 11-1419 0 0,0 1 0 0 0,1-1 0 0 0,0 21-12 0 0,4 66 236 0 0,-1-83-134 0 0,2 53 57 0 0,-2 6-385 0 0,4-1 0 0 0,14 75 226 0 0,-14-138-3487 0 0,-4-14-4932 0 0</inkml:trace>
  <inkml:trace contextRef="#ctx0" brushRef="#br0" timeOffset="341.389">1 457 19895 0 0,'0'-14'1998'0'0,"1"12"-1979"0"0,0-1 0 0 0,1 1 0 0 0,0 0 0 0 0,-1-1 0 0 0,1 1 0 0 0,0 0 0 0 0,0 0 0 0 0,0 0 1 0 0,0 0-1 0 0,1 0 0 0 0,-1 1 0 0 0,1-1 0 0 0,1 0-19 0 0,38-19 85 0 0,-34 17-53 0 0,42-16-295 0 0,0 1 1 0 0,1 3-1 0 0,23-3 263 0 0,-33 7-3241 0 0,-21 5 1555 0 0</inkml:trace>
  <inkml:trace contextRef="#ctx0" brushRef="#br0" timeOffset="698.214">442 0 21623 0 0,'-8'2'2175'0'0,"7"4"-2027"0"0,0-1 0 0 0,0 1 0 0 0,1-1 0 0 0,-1 1 0 0 0,1-1 0 0 0,1 1 0 0 0,-1-1 0 0 0,2 6-148 0 0,-1 4 545 0 0,6 137 1287 0 0,-6 1 0 0 0,-9 31-1832 0 0,5-142 148 0 0,1-5 600 0 0,-5 25-748 0 0,34-155 520 0 0,26-87-520 0 0,-50 174 41 0 0,-1 0-1 0 0,1 0 1 0 0,0 0 0 0 0,1 0-1 0 0,3-5-40 0 0,-6 9 26 0 0,0 1-1 0 0,1-1 0 0 0,-1 0 0 0 0,1 1 0 0 0,-1 0 1 0 0,1-1-1 0 0,0 1 0 0 0,0 0 0 0 0,1-1-25 0 0,-3 2 10 0 0,1-1 1 0 0,0 1-1 0 0,0 0 0 0 0,0-1 0 0 0,-1 1 1 0 0,1 0-1 0 0,0 0 0 0 0,0 0 1 0 0,0 0-1 0 0,0 0 0 0 0,0 0 0 0 0,0 0 1 0 0,-1 0-1 0 0,1 0 0 0 0,0 0 0 0 0,0 0 1 0 0,0 1-1 0 0,0-1 0 0 0,-1 0 1 0 0,1 1-1 0 0,0-1 0 0 0,0 1-10 0 0,1 0 7 0 0,0 1 0 0 0,0 0 1 0 0,0-1-1 0 0,0 1 0 0 0,0 0 0 0 0,-1 0 0 0 0,1 1 1 0 0,-1-1-1 0 0,1 0 0 0 0,-1 0 0 0 0,0 1 0 0 0,0-1 1 0 0,0 1-1 0 0,0-1-7 0 0,11 40 25 0 0,-11-35-31 0 0,7 34 16 0 0,-2 0 0 0 0,0 35-10 0 0,4 35-83 0 0,-6-94-392 0 0,-4-17 289 0 0,0 1 1 0 0,1-1-1 0 0,-1 1 0 0 0,0 0 1 0 0,0-1-1 0 0,1 1 0 0 0,-1-1 0 0 0,0 1 1 0 0,1-1-1 0 0,-1 1 0 0 0,0-1 1 0 0,1 1-1 0 0,-1-1 0 0 0,1 1 0 0 0,-1-1 1 0 0,1 0-1 0 0,-1 1 0 0 0,1-1 1 0 0,-1 0-1 0 0,1 1 0 0 0,-1-1 0 0 0,1 0 1 0 0,-1 0-1 0 0,1 0 0 0 0,0 1 1 0 0,0-1 185 0 0,5-1-9546 0 0</inkml:trace>
  <inkml:trace contextRef="#ctx0" brushRef="#br0" timeOffset="1047.647">742 571 13360 0 0,'0'0'1026'0'0,"0"0"-428"0"0,0 0 683 0 0,0 0 372 0 0,2 4 1884 0 0,4 5-2623 0 0,-1-6-719 0 0,-1-1 1 0 0,1 0-1 0 0,0-1 1 0 0,-1 1 0 0 0,1-1-1 0 0,0 0 1 0 0,0 0-1 0 0,0 0 1 0 0,0-1-1 0 0,0 1 1 0 0,0-1 0 0 0,0 0-1 0 0,0-1 1 0 0,-1 1-1 0 0,1-1 1 0 0,0 0-1 0 0,0-1 1 0 0,0 1 0 0 0,-1-1-1 0 0,1 1 1 0 0,0-2-196 0 0,3 0 55 0 0,-1-1 1 0 0,0 1 0 0 0,0-2-1 0 0,0 1 1 0 0,-1-1-1 0 0,1 0 1 0 0,-1 0 0 0 0,0-1-1 0 0,0 0 1 0 0,-1 0 0 0 0,0 0-1 0 0,3-5-55 0 0,-6 7 36 0 0,0 1 0 0 0,0-1-1 0 0,0 0 1 0 0,-1 0 0 0 0,0 0 0 0 0,0 0-1 0 0,0 0 1 0 0,0 0 0 0 0,-1 0-1 0 0,1 0 1 0 0,-1 0 0 0 0,0 0 0 0 0,0 0-1 0 0,-1 0 1 0 0,0-3-36 0 0,1 5 15 0 0,0 0 1 0 0,-1 0-1 0 0,0 0 0 0 0,1 1 1 0 0,-1-1-1 0 0,0 0 0 0 0,0 0 0 0 0,0 1 1 0 0,0-1-1 0 0,0 0 0 0 0,0 1 0 0 0,-1-1 1 0 0,1 1-1 0 0,0-1 0 0 0,-1 1 1 0 0,1 0-1 0 0,-1 0 0 0 0,0-1 0 0 0,1 1 1 0 0,-1 0-1 0 0,0 0 0 0 0,0 1 0 0 0,1-1 1 0 0,-1 0-1 0 0,0 1 0 0 0,0-1 0 0 0,0 1 1 0 0,0-1-1 0 0,0 1 0 0 0,0 0 1 0 0,0 0-1 0 0,0 0 0 0 0,0 0-15 0 0,-2 0 11 0 0,0 0 1 0 0,0 1-1 0 0,0 0 1 0 0,0-1-1 0 0,0 1 0 0 0,0 0 1 0 0,0 1-1 0 0,0-1 0 0 0,1 1 1 0 0,-1-1-1 0 0,0 1 0 0 0,1 1 1 0 0,0-1-1 0 0,-1 0-11 0 0,-1 2 46 0 0,0 1-1 0 0,1-1 0 0 0,0 1 1 0 0,-1 0-1 0 0,1 0 0 0 0,1 0 1 0 0,-1 0-1 0 0,-1 5-45 0 0,-1 1 73 0 0,2 0-1 0 0,-1 0 1 0 0,2 0 0 0 0,-1 1-1 0 0,2-1 1 0 0,-1 1 0 0 0,2 0-1 0 0,-1 0 1 0 0,2 8-73 0 0,0-9 88 0 0,0 0 0 0 0,2 0 1 0 0,-1 0-1 0 0,1 0 0 0 0,1 0 0 0 0,0-1 0 0 0,0 1 1 0 0,1-1-1 0 0,1 0 0 0 0,0 0 0 0 0,3 5-88 0 0,-5-10 38 0 0,0 0 0 0 0,0 0 0 0 0,1-1 0 0 0,0 1 1 0 0,0-1-1 0 0,0 0 0 0 0,1 0 0 0 0,-1 0 0 0 0,1-1 0 0 0,0 1 0 0 0,0-1 0 0 0,0 0 0 0 0,1-1 0 0 0,-1 1 0 0 0,0-1 1 0 0,1 0-1 0 0,0-1 0 0 0,-1 1 0 0 0,1-1 0 0 0,0 0 0 0 0,0-1 0 0 0,2 1-38 0 0,1-1-205 0 0,0 0 0 0 0,1-1 1 0 0,-1 0-1 0 0,0 0 0 0 0,4-2 205 0 0,15-6-1184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6:57.7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173 126 11520 0 0,'-6'-13'1040'0'0,"1"25"3643"0"0,3 26 759 0 0,6 19-3495 0 0,-1-6-1130 0 0,1 19-269 0 0,3-1 1 0 0,5 10-549 0 0,18 73 99 0 0,-18-95-837 0 0,-11-54 517 0 0,0 4-1819 0 0,-1-2-3197 0 0,-3 1-2684 0 0</inkml:trace>
  <inkml:trace contextRef="#ctx0" brushRef="#br0" timeOffset="343.592">4 429 15200 0 0,'0'-1'173'0'0,"-1"0"0"0"0,1 0 0 0 0,-1 0 0 0 0,1 0 1 0 0,-1 0-1 0 0,1 0 0 0 0,0 0 0 0 0,-1 0 1 0 0,1 0-1 0 0,0-1 0 0 0,0 1 0 0 0,0 0 1 0 0,0 0-1 0 0,0 0 0 0 0,0 0 0 0 0,0 0 1 0 0,1 0-1 0 0,-1 0 0 0 0,0 0 0 0 0,0 0 1 0 0,1 0-1 0 0,-1 0 0 0 0,1 0 0 0 0,-1 0 1 0 0,1 0-1 0 0,-1 0 0 0 0,1 0 0 0 0,0 0 0 0 0,-1 0 1 0 0,1 1-1 0 0,0-1 0 0 0,0 0 0 0 0,0 0 1 0 0,-1 1-1 0 0,1-1 0 0 0,0 0-173 0 0,6-3 411 0 0,-1 0 0 0 0,1 0-1 0 0,0 0 1 0 0,0 1 0 0 0,1 0-411 0 0,0-1-189 0 0,38-14 701 0 0,1 1 0 0 0,5 1-512 0 0,54-18-1659 0 0,-80 23 704 0 0</inkml:trace>
  <inkml:trace contextRef="#ctx0" brushRef="#br0" timeOffset="690.189">363 1 21967 0 0,'-4'10'1674'0'0,"3"1"-1439"0"0,1 0 0 0 0,1-1 0 0 0,0 1 1 0 0,0 0-1 0 0,1 0 0 0 0,0-1 1 0 0,1 1-1 0 0,2 4-235 0 0,-1 2 564 0 0,14 48 542 0 0,4 17 157 0 0,7 59-1263 0 0,-25-117 72 0 0,-1-1-1 0 0,-1 1 0 0 0,-2 1 1 0 0,0 8-72 0 0,-2-12 29 0 0,0 7 96 0 0,-1 1-1 0 0,-5 17-124 0 0,0 2 251 0 0,24-101 457 0 0,-1 0 0 0 0,-2-11-708 0 0,17-59 40 0 0,-29 117-16 0 0,1-1 1 0 0,0 1-1 0 0,1 0 0 0 0,0 0 0 0 0,0 0 1 0 0,0 1-1 0 0,2-3-24 0 0,-4 7 4 0 0,-1 0-1 0 0,1 0 1 0 0,0 0 0 0 0,0 0-1 0 0,0 0 1 0 0,0 0 0 0 0,0 0-1 0 0,0 1 1 0 0,0-1 0 0 0,0 0-1 0 0,0 1 1 0 0,0-1 0 0 0,0 1-1 0 0,0-1 1 0 0,1 1 0 0 0,-1-1-1 0 0,0 1 1 0 0,0 0 0 0 0,0 0-1 0 0,1 0 1 0 0,-1 0 0 0 0,0-1-1 0 0,0 2 1 0 0,1-1 0 0 0,-1 0-1 0 0,0 0 1 0 0,0 0-1 0 0,1 0 1 0 0,-1 1 0 0 0,0-1-1 0 0,0 1 1 0 0,0-1 0 0 0,1 1-1 0 0,-1-1 1 0 0,0 1 0 0 0,0 0-1 0 0,0-1 1 0 0,0 1 0 0 0,0 0-1 0 0,0 0 1 0 0,0 0-4 0 0,4 4 0 0 0,-1-1 0 0 0,1 1 0 0 0,-1 0 0 0 0,0 0 0 0 0,0 1 0 0 0,-1-1 0 0 0,0 1 0 0 0,0 0-1 0 0,0 0 1 0 0,-1 0 0 0 0,1 0 0 0 0,0 3 0 0 0,3 15 4 0 0,-2-1 1 0 0,3 19-5 0 0,-6-32 3 0 0,2 27 15 0 0,-1 1 0 0 0,-2 13-18 0 0,-1-16-87 0 0,3-21-1280 0 0,-2-14 1299 0 0,0 0-1 0 0,1 1 1 0 0,-1-1-1 0 0,0 0 1 0 0,0 0-1 0 0,0 0 1 0 0,0 1-1 0 0,0-1 1 0 0,0 0-1 0 0,0 0 1 0 0,0 0-1 0 0,1 0 1 0 0,-1 1-1 0 0,0-1 1 0 0,0 0-1 0 0,0 0 1 0 0,0 0-1 0 0,1 0 1 0 0,-1 0-1 0 0,0 1 1 0 0,0-1-1 0 0,0 0 1 0 0,0 0-1 0 0,1 0 1 0 0,-1 0-1 0 0,0 0 1 0 0,0 0-1 0 0,1 0 1 0 0,-1 0-1 0 0,0 0 1 0 0,0 0-1 0 0,0 0 1 0 0,1 0-1 0 0,-1 0 1 0 0,0 0-1 0 0,0 0 1 0 0,0 0-1 0 0,1 0 1 0 0,-1 0-1 0 0,0 0 1 0 0,0 0-1 0 0,0 0 1 0 0,1 0-1 0 0,-1-1 1 0 0,0 1-1 0 0,0 0 1 0 0,0 0-1 0 0,1 0 1 0 0,-1 0-1 0 0,0 0 69 0 0,4-5-2368 0 0</inkml:trace>
  <inkml:trace contextRef="#ctx0" brushRef="#br0" timeOffset="1038.918">732 546 17679 0 0,'0'0'811'0'0,"0"0"-19"0"0,3 11 83 0 0,-1-9-697 0 0,1 1-1 0 0,-1 0 1 0 0,1-1 0 0 0,0 1 0 0 0,-1-1 0 0 0,1 0-1 0 0,1 0 1 0 0,-1 0 0 0 0,0 0 0 0 0,0 0 0 0 0,1-1 0 0 0,-1 1-1 0 0,1-1 1 0 0,-1 0 0 0 0,1 0 0 0 0,-1-1 0 0 0,1 1-1 0 0,0-1 1 0 0,-1 1 0 0 0,1-1 0 0 0,0 0 0 0 0,0-1 0 0 0,-1 1-1 0 0,1-1 1 0 0,-1 1 0 0 0,1-1 0 0 0,0 0-178 0 0,6-2 95 0 0,0-1 0 0 0,-1 0 0 0 0,1 0 0 0 0,-1-1 0 0 0,0 0 0 0 0,-1 0 0 0 0,1-1 0 0 0,-1 0 0 0 0,0-1 0 0 0,5-5-95 0 0,-10 8 39 0 0,0 1 1 0 0,1-1 0 0 0,-1 0 0 0 0,-1 0 0 0 0,1 0-1 0 0,0 0 1 0 0,-1 0 0 0 0,0 0 0 0 0,0-1 0 0 0,0 1-1 0 0,-1-1 1 0 0,0 0 0 0 0,1 1 0 0 0,-2-1 0 0 0,1 0-1 0 0,0 0 1 0 0,-1 0 0 0 0,0 0 0 0 0,0 0 0 0 0,-1 1 0 0 0,1-1-1 0 0,-1 0 1 0 0,-1-3-40 0 0,2 6 2 0 0,-1 0-1 0 0,0 0 1 0 0,0 0-1 0 0,0 0 1 0 0,0 0-1 0 0,0 0 1 0 0,0 0-1 0 0,0 0 1 0 0,-1 1-1 0 0,1-1 1 0 0,-1 0-1 0 0,1 1 1 0 0,-1-1-1 0 0,0 1 1 0 0,0-1 0 0 0,1 1-1 0 0,-1 0 1 0 0,0 0-1 0 0,0 0 1 0 0,0 0-1 0 0,-1 0 1 0 0,1 0-1 0 0,0 1-1 0 0,-1-1 1 0 0,0 0 0 0 0,0 1 0 0 0,0-1 0 0 0,0 1 0 0 0,-1 0 1 0 0,1 0-1 0 0,0 0 0 0 0,0 1 0 0 0,0-1 0 0 0,0 1 0 0 0,0 0 0 0 0,0 0 0 0 0,0 0 0 0 0,0 0 0 0 0,0 0 0 0 0,-1 1-1 0 0,-4 3 18 0 0,0 0-1 0 0,0 0 1 0 0,0 1 0 0 0,1 0-1 0 0,-1 1 1 0 0,2-1 0 0 0,-1 1-1 0 0,1 1 1 0 0,0-1 0 0 0,0 1-1 0 0,1 0 1 0 0,0 0 0 0 0,1 1-1 0 0,-2 3-17 0 0,0 2 231 0 0,1 1 0 0 0,1 0-1 0 0,0 0 1 0 0,1 0-1 0 0,1 1 1 0 0,0-1 0 0 0,1 1-1 0 0,1 8-230 0 0,0-20 46 0 0,0 0 0 0 0,0 1 1 0 0,1-1-1 0 0,-1 0 0 0 0,1 1 0 0 0,0-1 0 0 0,1 0 1 0 0,-1 0-1 0 0,1 0 0 0 0,-1 0 0 0 0,1 0 0 0 0,0 0 0 0 0,1 0 1 0 0,-1-1-1 0 0,1 1 0 0 0,-1-1 0 0 0,1 1 0 0 0,0-1 0 0 0,0 0 1 0 0,1 0-1 0 0,-1-1 0 0 0,1 1 0 0 0,-1-1 0 0 0,1 1 0 0 0,0-1 1 0 0,3 1-47 0 0,0 0 27 0 0,0-1 0 0 0,1 0 1 0 0,-1 0-1 0 0,1 0 1 0 0,0-1-1 0 0,-1 0 0 0 0,1-1 1 0 0,0 1-1 0 0,0-2 1 0 0,-1 1-1 0 0,1-1 0 0 0,0 0 1 0 0,-1-1-1 0 0,7-1-27 0 0,-1-1-411 0 0,0-1 0 0 0,-1 0 0 0 0,1-1 411 0 0,10-7-1431 0 0</inkml:trace>
  <inkml:trace contextRef="#ctx0" brushRef="#br0" timeOffset="3059.563">1159 479 17423 0 0,'0'-1'89'0'0,"-1"0"-1"0"0,0 0 0 0 0,1 0 0 0 0,-1 0 0 0 0,1 0 0 0 0,-1 0 0 0 0,1 0 0 0 0,0 0 0 0 0,-1 0 1 0 0,1-1-1 0 0,0 1 0 0 0,0 0 0 0 0,0 0 0 0 0,0-1-88 0 0,-3-12 654 0 0,2 13-635 0 0,1 1-16 0 0,0 0 1 0 0,0 0-1 0 0,0 0 1 0 0,-1 0 0 0 0,1-1-1 0 0,0 1 1 0 0,0 0-1 0 0,0 0 1 0 0,0 0-1 0 0,0-1 1 0 0,0 1-1 0 0,0 0 1 0 0,0 0-1 0 0,0 0 1 0 0,0-1-1 0 0,0 1 1 0 0,0 0 0 0 0,0 0-1 0 0,0 0 1 0 0,0-1-1 0 0,0 1 1 0 0,0 0-1 0 0,0 0 1 0 0,0 0-1 0 0,0-1 1 0 0,0 1-1 0 0,0 0 1 0 0,0 0-1 0 0,0 0 1 0 0,0 0 0 0 0,0-1-1 0 0,0 1 1 0 0,1 0-1 0 0,-1 0 1 0 0,0 0-1 0 0,0 0 1 0 0,0-1-4 0 0,1 1 690 0 0,-1 0 234 0 0,0 0 42 0 0,0 1-80 0 0,1 3-703 0 0,-1 0 0 0 0,1 1 0 0 0,-1-1 0 0 0,0 0 0 0 0,0 0 1 0 0,-1 3-184 0 0,0 19 377 0 0,15 121 251 0 0,-12-101-513 0 0,-2-38-44 0 0,0 0 1 0 0,0 1 0 0 0,0-1 0 0 0,1 0-1 0 0,0-1 1 0 0,1 1 0 0 0,0 0 0 0 0,0 0-1 0 0,1 0 1 0 0,0 0-72 0 0,2-3 384 0 0,-2-10-95 0 0,0-18 125 0 0,-1 13-189 0 0,12-84 167 0 0,-3 21-224 0 0,-8 54-27 0 0,2 1 0 0 0,-1-1 0 0 0,2 1 0 0 0,1-1-141 0 0,-4 13 46 0 0,-1 0 0 0 0,1 0 0 0 0,0 1 0 0 0,0 0 0 0 0,1-1 0 0 0,0 1 0 0 0,0 0 0 0 0,0 1-1 0 0,0-1 1 0 0,1 1 0 0 0,-1 0 0 0 0,1 0 0 0 0,0 0 0 0 0,2-1-46 0 0,-5 4 30 0 0,-1 1 1 0 0,1-1 0 0 0,0 0-1 0 0,0 0 1 0 0,-1 1-1 0 0,1-1 1 0 0,0 1 0 0 0,0-1-1 0 0,-1 1 1 0 0,1 0-1 0 0,0 0 1 0 0,0 0-1 0 0,0 0 1 0 0,0 0 0 0 0,-1 0-1 0 0,1 0 1 0 0,0 0-1 0 0,0 1 1 0 0,0-1 0 0 0,-1 1-1 0 0,1 0 1 0 0,0-1-1 0 0,-1 1 1 0 0,1 0 0 0 0,0 0-1 0 0,-1 0 1 0 0,1 0-1 0 0,-1 0 1 0 0,0 0-1 0 0,1 1 1 0 0,-1-1 0 0 0,0 0-1 0 0,0 1 1 0 0,1-1-1 0 0,-1 1 1 0 0,0-1 0 0 0,0 2-31 0 0,4 6 38 0 0,0 0 1 0 0,0 1-1 0 0,-1 0 1 0 0,0 0-1 0 0,1 9-38 0 0,-4-15-32 0 0,6 24 13 0 0,-1 0-1 0 0,-2 1 1 0 0,0 9 19 0 0,-2-14-780 0 0,1 0 0 0 0,1 0 0 0 0,1-1-1 0 0,1 0 1 0 0,2 3 780 0 0,-1-13-9524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10.0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3 184 22319 0 0,'-2'-2'1706'0'0,"2"6"-613"0"0,1 15-200 0 0,4 24-446 0 0,2 24-255 0 0,-6-48-749 0 0,1 1-1 0 0,0-1 1 0 0,2-1 0 0 0,0 1-1 0 0,6 16 558 0 0,-8-30-1456 0 0</inkml:trace>
  <inkml:trace contextRef="#ctx0" brushRef="#br0" timeOffset="350.729">7 0 21135 0 0,'0'0'464'0'0,"0"0"96"0"0,0 0 16 0 0,0 0 24 0 0,0 0-480 0 0,0 0-120 0 0,0 0 0 0 0,0 0 0 0 0,0 0-944 0 0,0 0-208 0 0</inkml:trace>
  <inkml:trace contextRef="#ctx0" brushRef="#br0" timeOffset="688.859">150 119 18511 0 0,'2'0'108'0'0,"-1"0"-1"0"0,1 0 1 0 0,0 0-1 0 0,0 1 1 0 0,-1-1-1 0 0,1 0 1 0 0,0 1-1 0 0,-1-1 1 0 0,1 1-1 0 0,-1 0 0 0 0,1-1 1 0 0,0 1-1 0 0,-1 0 1 0 0,1 0-1 0 0,-1 0 1 0 0,0 0-1 0 0,1 0 1 0 0,-1 0-1 0 0,0 1 0 0 0,0-1 1 0 0,0 0-1 0 0,0 1 1 0 0,0-1-1 0 0,0 0 1 0 0,0 1-1 0 0,0 0-107 0 0,3 4 355 0 0,-1-1-1 0 0,-1 1 1 0 0,1-1 0 0 0,-1 1-1 0 0,0 0 1 0 0,0 0-1 0 0,0 1-354 0 0,5 39 2138 0 0,-3 0 0 0 0,-1 6-2138 0 0,0-6 356 0 0,2 1 0 0 0,2 5-356 0 0,9-1 984 0 0,-8-55-455 0 0,-6 2-469 0 0,0-1 0 0 0,-1 1 0 0 0,1-1-1 0 0,-1 1 1 0 0,0-1 0 0 0,0 0-1 0 0,0 0 1 0 0,0 1 0 0 0,0-1-1 0 0,-1 0 1 0 0,1-1-60 0 0,3-36 279 0 0,-2 22-176 0 0,2-39-22 0 0,-3 31-100 0 0,2 1 0 0 0,0-1 0 0 0,3-2 19 0 0,-5 20-1 0 0,2-3-7 0 0,0 0-1 0 0,0 1 0 0 0,0-1 1 0 0,5-6 8 0 0,-7 15-1 0 0,0 0-1 0 0,0 0 1 0 0,0 0 0 0 0,0 0 0 0 0,1 0 0 0 0,-1 0 0 0 0,1 0 0 0 0,-1 1-1 0 0,1-1 1 0 0,0 0 0 0 0,-1 1 0 0 0,1 0 0 0 0,0-1 0 0 0,0 1 0 0 0,0 0-1 0 0,0 0 1 0 0,0 0 0 0 0,0 0 0 0 0,1 0 0 0 0,-1 1 0 0 0,0-1-1 0 0,0 1 1 0 0,1-1 0 0 0,-1 1 0 0 0,1 0 1 0 0,-1 0 2 0 0,0 1-1 0 0,-1-1 1 0 0,1 1-1 0 0,0-1 1 0 0,0 1 0 0 0,0 0-1 0 0,0 0 1 0 0,-1-1-1 0 0,1 1 1 0 0,0 1 0 0 0,-1-1-1 0 0,1 0 1 0 0,-1 0-1 0 0,1 0 1 0 0,-1 1 0 0 0,0-1-1 0 0,0 1 1 0 0,1-1-1 0 0,-1 1 1 0 0,0 1-2 0 0,4 4 11 0 0,-1 0-1 0 0,0 1 1 0 0,3 8-11 0 0,1 8 62 0 0,-1 0 1 0 0,-1 1-1 0 0,-1 0 0 0 0,1 22-62 0 0,3 12 63 0 0,-6-31-89 0 0,-3-21-510 0 0,1 0 1 0 0,0 0-1 0 0,0-1 0 0 0,1 1 1 0 0,0 0-1 0 0,0-1 0 0 0,3 6 536 0 0,2 2-10096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09:38.8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5 393 13824 0 0,'-2'-9'1008'0'0,"-1"2"248"0"0,3 2 4505 0 0,23 88-3259 0 0,24 57-2502 0 0,-40-123 936 0 0,-5-17 400 0 0,-4-10-656 0 0,-3-10-416 0 0,1 1 0 0 0,1-2 0 0 0,1 1 0 0 0,1 0 0 0 0,0-2-264 0 0,1 12 2 0 0,1 1 0 0 0,0 0 0 0 0,0-1 0 0 0,1 1 0 0 0,0 0 0 0 0,1 0 0 0 0,0 0 0 0 0,0 0 0 0 0,1 0 0 0 0,0 1 0 0 0,0 0 0 0 0,2-1-2 0 0,-4 6-4 0 0,0 0 1 0 0,1 0-1 0 0,0 0 0 0 0,-1 1 1 0 0,1-1-1 0 0,0 1 0 0 0,0 0 0 0 0,0 0 1 0 0,0 0-1 0 0,1 0 0 0 0,-1 0 1 0 0,1 1-1 0 0,-1-1 0 0 0,1 1 0 0 0,-1 0 4 0 0,-1 1-3 0 0,0-1-1 0 0,0 1 1 0 0,0 0-1 0 0,0-1 1 0 0,0 1-1 0 0,-1 0 0 0 0,1 0 1 0 0,0 0-1 0 0,0 1 1 0 0,0-1-1 0 0,0 0 1 0 0,0 1-1 0 0,0-1 0 0 0,-1 1 1 0 0,1 0-1 0 0,0-1 1 0 0,0 1-1 0 0,-1 0 1 0 0,1 0-1 0 0,-1 0 1 0 0,1 0-1 0 0,-1 0 0 0 0,1 1 1 0 0,-1-1-1 0 0,1 0 1 0 0,-1 1-1 0 0,0-1 1 0 0,0 1-1 0 0,0-1 0 0 0,0 1 4 0 0,3 6-2 0 0,0 0 0 0 0,-1 0-1 0 0,0 0 1 0 0,-1 0-1 0 0,0 0 1 0 0,0 1-1 0 0,0 4 3 0 0,4 60 28 0 0,-5 16-76 0 0,-1-88 124 0 0,0-1 0 0 0,0 0-4 0 0,0 0-1 0 0,2-15 122 0 0,2-18-129 0 0,0-1 0 0 0,3 1 0 0 0,0 0 0 0 0,2 1 0 0 0,4-6-64 0 0,-12 34-2 0 0,1 1-1 0 0,-1 0 1 0 0,1 0 0 0 0,0 0-1 0 0,0 0 1 0 0,0 0-1 0 0,0 1 1 0 0,0-1 0 0 0,1 1-1 0 0,-1-1 1 0 0,1 1-1 0 0,0 0 3 0 0,-3 1-1 0 0,1 1 0 0 0,0-1 0 0 0,-1 1 0 0 0,1 0-1 0 0,0-1 1 0 0,0 1 0 0 0,-1 0 0 0 0,1 0 0 0 0,0 0-1 0 0,0 0 1 0 0,-1-1 0 0 0,1 1 0 0 0,0 0 0 0 0,0 0-1 0 0,0 0 1 0 0,-1 1 0 0 0,1-1 0 0 0,0 0 0 0 0,0 0-1 0 0,-1 0 1 0 0,1 1 1 0 0,0-1-1 0 0,1 1-1 0 0,-1 0 1 0 0,0 0-1 0 0,0-1 1 0 0,0 1-1 0 0,0 0 1 0 0,0 0-1 0 0,0 0 1 0 0,0 1 0 0 0,0-1-1 0 0,-1 0 1 0 0,1 0-1 0 0,0 0 1 0 0,-1 1-1 0 0,1-1 1 0 0,-1 0 1 0 0,6 14-10 0 0,-1 1 0 0 0,-1-1 1 0 0,0 1-1 0 0,-1 0 0 0 0,-1 0 1 0 0,0 16 9 0 0,-1-14-257 0 0,1-1 1 0 0,1 1 0 0 0,0 0-1 0 0,1-1 1 0 0,4 8 256 0 0,-7-21-418 0 0,1 0 1 0 0,0 1-1 0 0,1-1 0 0 0,-1 0 1 0 0,1 0-1 0 0,0-1 418 0 0,-2-1-326 0 0,0-1 1 0 0,0 0-1 0 0,0 0 0 0 0,0 0 0 0 0,0 0 0 0 0,0 0 1 0 0,1 0-1 0 0,-1 0 0 0 0,0 0 0 0 0,1 0 0 0 0,-1 0 1 0 0,0-1-1 0 0,1 1 0 0 0,-1-1 0 0 0,1 1 0 0 0,-1-1 1 0 0,1 1-1 0 0,0-1 0 0 0,0 0 326 0 0,7 0-7142 0 0</inkml:trace>
  <inkml:trace contextRef="#ctx0" brushRef="#br0" timeOffset="388.552">561 553 14600 0 0,'14'-23'1246'0'0,"-12"20"-1187"0"0,0 0 0 0 0,1 0 0 0 0,-1-1 0 0 0,-1 1 0 0 0,1-1 0 0 0,0-1-59 0 0,8-20 877 0 0,-5 11 605 0 0,0 1-1 0 0,-1-1 1 0 0,0 0 0 0 0,0-8-1482 0 0,-3 18 217 0 0,-1 0 0 0 0,0 0 0 0 0,0 0 0 0 0,0 0 0 0 0,0 0 0 0 0,-1 0 0 0 0,1 0 0 0 0,-1 0 0 0 0,0 0 0 0 0,0 0 0 0 0,-1 1 0 0 0,1-1 0 0 0,-1 0 0 0 0,0 1 0 0 0,0-1 0 0 0,0 1 0 0 0,0-1 0 0 0,-1 0-217 0 0,2 2 4 0 0,-1 1 0 0 0,1 0 1 0 0,0-1-1 0 0,0 1 0 0 0,-1 0 1 0 0,1 0-1 0 0,-1-1 0 0 0,1 1 1 0 0,-1 0-1 0 0,0 1 0 0 0,1-1 1 0 0,-1 0-1 0 0,0 0 0 0 0,0 1 0 0 0,0-1 1 0 0,1 1-1 0 0,-1-1 0 0 0,0 1 1 0 0,0 0-1 0 0,0 0 0 0 0,0 0 1 0 0,0 0-1 0 0,1 0 0 0 0,-1 0 1 0 0,0 1-1 0 0,0-1 0 0 0,0 0 0 0 0,0 1 1 0 0,1 0-1 0 0,-1-1 0 0 0,0 1 1 0 0,0 0-1 0 0,1 0 0 0 0,-1 0 1 0 0,1 0-1 0 0,-1 0 0 0 0,1 0 0 0 0,-2 1-3 0 0,-2 3 10 0 0,-1 0 0 0 0,1 0 0 0 0,0 1 1 0 0,0 0-1 0 0,1-1 0 0 0,-1 2 1 0 0,1-1-1 0 0,1 0 0 0 0,-2 3-11 0 0,1 0 0 0 0,0 1 0 0 0,1 0 0 0 0,0-1 0 0 0,0 1 0 0 0,1 0 0 0 0,1 0 0 0 0,-1 1 0 0 0,2-7 0 0 0,0 0 0 0 0,-1-1 0 0 0,1 1 0 0 0,1 0 0 0 0,-1-1 0 0 0,0 1 0 0 0,1 0 0 0 0,0-1 0 0 0,0 1 0 0 0,0-1 0 0 0,0 1 0 0 0,0-1 0 0 0,1 0 0 0 0,0 0 0 0 0,-1 1 0 0 0,1-1 0 0 0,0 0 0 0 0,1 0 0 0 0,-1-1 0 0 0,0 1 0 0 0,3 1 0 0 0,-4-2 10 0 0,1-1 1 0 0,0 0-1 0 0,0 1 0 0 0,-1-1 0 0 0,1 0 1 0 0,0 0-1 0 0,0 0 0 0 0,0-1 1 0 0,0 1-1 0 0,1 0 0 0 0,-1-1 0 0 0,0 0 1 0 0,0 1-1 0 0,0-1 0 0 0,0 0 0 0 0,0 0 1 0 0,1 0-1 0 0,-1 0 0 0 0,0 0-10 0 0,1-1 36 0 0,0 0 0 0 0,0 0-1 0 0,-1 0 1 0 0,1 0 0 0 0,0-1 0 0 0,-1 1-1 0 0,1-1 1 0 0,-1 1 0 0 0,1-1 0 0 0,-1 0-1 0 0,0 0 1 0 0,2-2-36 0 0,2-3 89 0 0,0 0 0 0 0,0-1 1 0 0,-1 0-1 0 0,0 0 0 0 0,0-1 0 0 0,-1 1 0 0 0,3-9-89 0 0,-5 12 6 0 0,-1 0 0 0 0,1-1 0 0 0,-1 1-1 0 0,-1 0 1 0 0,1 0 0 0 0,-1-1 0 0 0,1 1 0 0 0,-2 0-1 0 0,1 0 1 0 0,0-1 0 0 0,-2-4-6 0 0,-3 43 0 0 0,6-9-198 0 0,0 0 0 0 0,4 22 198 0 0,-3-36-76 0 0,0 1-1 0 0,1-1 0 0 0,0-1 1 0 0,0 1-1 0 0,1 0 0 0 0,1-1 1 0 0,-1 0-1 0 0,2 1 77 0 0,-5-8-233 0 0,0 0-1 0 0,0 0 1 0 0,1 0 0 0 0,-1-1-1 0 0,0 1 1 0 0,1-1 0 0 0,-1 1-1 0 0,1-1 1 0 0,0 1 0 0 0,-1-1-1 0 0,1 0 1 0 0,0 0 0 0 0,0 0-1 0 0,0 0 1 0 0,0 0 0 0 0,2 1 233 0 0,2-2-1546 0 0</inkml:trace>
  <inkml:trace contextRef="#ctx0" brushRef="#br0" timeOffset="737.44">735 0 8752 0 0,'0'0'673'0'0,"0"0"30"0"0,0 0 1745 0 0,0 0 810 0 0,0 3 3384 0 0,0 8-5291 0 0,9 43 1137 0 0,-2-8-1283 0 0,-1 7-1205 0 0,9 158 666 0 0,-9-149-560 0 0,-1-17 24 0 0,-2 18-130 0 0,-3-62-119 0 0,0-1-254 0 0,0-6-2975 0 0,0-7 1348 0 0,0 0-15 0 0</inkml:trace>
  <inkml:trace contextRef="#ctx0" brushRef="#br0" timeOffset="1064.814">681 289 6912 0 0,'-17'-7'1218'0'0,"16"6"1289"0"0,1 1 873 0 0,0-2 3316 0 0,5-8-3655 0 0,0 6-2600 0 0,0 1 1 0 0,1-1-1 0 0,0 1 0 0 0,-1 0 1 0 0,1 1-1 0 0,0 0 0 0 0,0-1 1 0 0,1 2-1 0 0,4-2-441 0 0,13-1 205 0 0,22-2-205 0 0,-31 4-200 0 0,-1 2-1 0 0,12 0 201 0 0,2 4-2234 0 0,-3 6-5592 0 0,-15-5 284 0 0</inkml:trace>
  <inkml:trace contextRef="#ctx0" brushRef="#br0" timeOffset="1422.473">977 353 11520 0 0,'0'0'886'0'0,"0"14"1033"0"0,2 16 4897 0 0,2-1-3923 0 0,0 7-1620 0 0,-3-29-1102 0 0,0 0 0 0 0,1 0 0 0 0,0 0 0 0 0,0 0 0 0 0,1 0 0 0 0,2 4-171 0 0,-5-10 226 0 0,0-1 30 0 0,0 0 0 0 0,0 0 14 0 0,0 0 55 0 0,0 0 25 0 0,0-10 630 0 0,-6-21-544 0 0,2 0-1 0 0,1 0 0 0 0,1-23-435 0 0,2 46-67 0 0,0 0-1 0 0,1-1 1 0 0,0 1 0 0 0,0 0-1 0 0,1-1 1 0 0,0 1-1 0 0,1 0 1 0 0,0 1-1 0 0,0-1 1 0 0,0 0-1 0 0,1 1 1 0 0,0 0-1 0 0,1-1 1 0 0,0 2 0 0 0,0-1-1 0 0,3-3 68 0 0,-7 9-81 0 0,1 0 1 0 0,-1 0-1 0 0,0-1 0 0 0,1 1 1 0 0,-1 0-1 0 0,1 0 0 0 0,0 1 0 0 0,-1-1 1 0 0,1 0-1 0 0,0 0 0 0 0,-1 1 1 0 0,1-1-1 0 0,0 1 0 0 0,0 0 1 0 0,0-1-1 0 0,-1 1 0 0 0,1 0 0 0 0,0 0 1 0 0,1 0 80 0 0,-1 0-557 0 0,0 1-1 0 0,1-1 1 0 0,-1 1 0 0 0,0 0 0 0 0,0-1 0 0 0,0 1 0 0 0,1 0-1 0 0,-1 0 1 0 0,2 2 557 0 0,4 1-8347 0 0</inkml:trace>
  <inkml:trace contextRef="#ctx0" brushRef="#br0" timeOffset="1423.473">1222 256 20815 0 0,'0'0'472'0'0,"0"0"68"0"0,0 0 34 0 0,0 0-69 0 0,4 11 1047 0 0,3 14-624 0 0,-1 0 0 0 0,-2 0 0 0 0,0 0 1 0 0,-1 7-929 0 0,0-3-230 0 0,2 1 0 0 0,6 23 230 0 0,-11-53-107 0 0,1 0-1 0 0,-1 1 1 0 0,0-1 0 0 0,1 0-1 0 0,-1 1 1 0 0,1-1 0 0 0,-1 0-1 0 0,1 0 1 0 0,-1 0 0 0 0,1 1-1 0 0,-1-1 1 0 0,1 0 0 0 0,-1 0-1 0 0,1 0 1 0 0,-1 0 0 0 0,1 0-1 0 0,-1 0 1 0 0,1 0-1 0 0,-1 0 1 0 0,1 0 0 0 0,-1 0-1 0 0,1 0 1 0 0,-1 0 0 0 0,1-1-1 0 0,-1 1 1 0 0,0 0 0 0 0,1 0-1 0 0,-1 0 1 0 0,1-1 0 0 0,-1 1-1 0 0,1 0 1 0 0,-1 0 0 0 0,1-1 107 0 0,3-4-1658 0 0</inkml:trace>
  <inkml:trace contextRef="#ctx0" brushRef="#br0" timeOffset="1755.365">1363 310 18255 0 0,'0'0'836'0'0,"0"0"-18"0"0,0 0-437 0 0,0 0 115 0 0,0 0 103 0 0,7 6 635 0 0,0-1-858 0 0,-1 0-1 0 0,0 1 1 0 0,0 0-1 0 0,0 0 0 0 0,-1 1 1 0 0,0 0-1 0 0,0 0 1 0 0,1 3-376 0 0,2 2 322 0 0,0-1 0 0 0,7 7-322 0 0,4 3 198 0 0,-1-1 284 0 0,2 0 0 0 0,0-1 0 0 0,5 2-482 0 0,-19-17 227 0 0,-5-4-261 0 0,-1 0 0 0 0,1 0 0 0 0,-1 0 0 0 0,1 1-1 0 0,-1-1 1 0 0,1 0 0 0 0,-1 0 0 0 0,1 0 0 0 0,0 0 0 0 0,-1 0 0 0 0,1 0 0 0 0,-1 0 0 0 0,1 0 0 0 0,-1-1 0 0 0,1 1 0 0 0,-1 0-1 0 0,1 0 1 0 0,-1 0 0 0 0,1 0 0 0 0,-1-1 0 0 0,1 1 0 0 0,-1 0 0 0 0,1-1 0 0 0,-1 1 0 0 0,1 0 0 0 0,-1-1 0 0 0,1 1 0 0 0,-1 0 0 0 0,0-1-1 0 0,1 1 1 0 0,-1-1 34 0 0,6-12-2360 0 0,-6 12 2084 0 0,3-5-1082 0 0</inkml:trace>
  <inkml:trace contextRef="#ctx0" brushRef="#br0" timeOffset="2118.652">1575 349 18919 0 0,'0'0'430'0'0,"0"0"55"0"0,-18 5 672 0 0,12-3-766 0 0,1 1 0 0 0,0-1-1 0 0,0 2 1 0 0,0-1 0 0 0,0 0-1 0 0,0 1 1 0 0,1 0 0 0 0,-1 1-391 0 0,-34 37 4046 0 0,32-33-3826 0 0,-7 8-375 0 0,2 2 0 0 0,0 0-1 0 0,1 0 1 0 0,1 2 155 0 0,5-12-70 0 0,2-2-1309 0 0,0-1-5213 0 0,3-5-1889 0 0</inkml:trace>
  <inkml:trace contextRef="#ctx0" brushRef="#br0" timeOffset="2119.652">1189 110 23583 0 0,'-3'-5'520'0'0,"2"-1"112"0"0,-2 1 16 0 0,3 0 8 0 0,0 1-528 0 0,3-1-128 0 0,-2-3 0 0 0,4 4 0 0 0,1-2-992 0 0,-2 4-232 0 0,12-2-48 0 0,-5 3-8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06.8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12 665 7368 0 0,'0'0'568'0'0,"1"3"1068"0"0,0 6 481 0 0,-1-4-1105 0 0,0-1-1 0 0,1 1 1 0 0,0 0 0 0 0,-1 0 0 0 0,2-1-1 0 0,-1 2-1011 0 0,0-3 272 0 0,0 0-1 0 0,1 0 1 0 0,-1 0-1 0 0,0-1 1 0 0,1 1-1 0 0,0 0 1 0 0,0-1-1 0 0,-1 1 1 0 0,2-1-272 0 0,-2 0 54 0 0,1-1 0 0 0,0 0 0 0 0,-1 1 1 0 0,1-1-1 0 0,0 0 0 0 0,0 0 0 0 0,0 0 1 0 0,0 0-1 0 0,0 0 0 0 0,0 0 0 0 0,0-1 0 0 0,0 1 1 0 0,0-1-1 0 0,0 1 0 0 0,0-1 0 0 0,1 0 1 0 0,-1 0-1 0 0,0 0 0 0 0,0 0 0 0 0,0 0 1 0 0,1-1-1 0 0,-1 1 0 0 0,0 0 0 0 0,0-1 0 0 0,0 0 1 0 0,0 0-1 0 0,0 1 0 0 0,0-1 0 0 0,0 0-54 0 0,2-2 80 0 0,0 1 1 0 0,0-1-1 0 0,0 0 0 0 0,0 0 0 0 0,-1 0 0 0 0,1 0 0 0 0,-1-1 0 0 0,0 1 0 0 0,0-1 0 0 0,0 0 0 0 0,0 0 1 0 0,1-3-81 0 0,2-4 218 0 0,0-1 0 0 0,0 0 0 0 0,3-12-218 0 0,-8 20 47 0 0,0-1 0 0 0,0 1-1 0 0,0-1 1 0 0,-1 0-1 0 0,0 0 1 0 0,1 1 0 0 0,-2-1-1 0 0,1 0 1 0 0,0 0-1 0 0,-1 1 1 0 0,0-1 0 0 0,0 0-1 0 0,-1 0-46 0 0,1 2 25 0 0,0 0 0 0 0,0 1 0 0 0,0-1-1 0 0,0 1 1 0 0,0-1 0 0 0,-1 1 0 0 0,1 0-1 0 0,-1 0 1 0 0,0-1 0 0 0,1 1 0 0 0,-1 0 0 0 0,0 0-1 0 0,0 1 1 0 0,0-1 0 0 0,-1 0 0 0 0,1 1 0 0 0,0-1-1 0 0,-1 1 1 0 0,1 0 0 0 0,-1 0 0 0 0,1 0-1 0 0,-1 0 1 0 0,-1 0-25 0 0,1 0 27 0 0,0 1 0 0 0,1-1 0 0 0,-1 1 0 0 0,0 0-1 0 0,0 0 1 0 0,0 0 0 0 0,1 1 0 0 0,-1-1 0 0 0,0 1 0 0 0,0 0-1 0 0,1-1 1 0 0,-1 1 0 0 0,0 0 0 0 0,1 0 0 0 0,-1 1 0 0 0,-1 0-27 0 0,0 1 16 0 0,0 0 0 0 0,0 0 1 0 0,1 0-1 0 0,-1 1 1 0 0,1-1-1 0 0,0 1 0 0 0,0 0 1 0 0,0 0-1 0 0,-1 2-16 0 0,-2 4 24 0 0,1 1 0 0 0,0-1-1 0 0,1 1 1 0 0,0 0 0 0 0,1 0-1 0 0,0 0 1 0 0,-1 10-24 0 0,2-10 73 0 0,1 0 0 0 0,1 0-1 0 0,-1 0 1 0 0,2 0 0 0 0,0 0 0 0 0,0 0 0 0 0,1-1 0 0 0,0 1-1 0 0,0 0 1 0 0,1-1 0 0 0,1 1 0 0 0,1 0-73 0 0,-2-5 22 0 0,0 0 1 0 0,1 0 0 0 0,-1 0-1 0 0,1 0 1 0 0,1 0-1 0 0,-1-1 1 0 0,1 0-1 0 0,0 0 1 0 0,1 0 0 0 0,-1-1-1 0 0,1 0 1 0 0,0 0-1 0 0,0 0 1 0 0,0 0-1 0 0,0-1 1 0 0,0 0-1 0 0,1-1 1 0 0,0 1 0 0 0,1-1-23 0 0,-4-1-20 0 0,1 0 0 0 0,0 0 0 0 0,0 0 0 0 0,0-1 0 0 0,0 0 0 0 0,0 0 0 0 0,0 0 0 0 0,0-1 0 0 0,-1 1 0 0 0,1-1 0 0 0,3-1 20 0 0,0-1-160 0 0,0 0-1 0 0,0 0 1 0 0,0 0-1 0 0,-1-1 1 0 0,1 0-1 0 0,5-5 161 0 0,-1 0-605 0 0,-1 0-1 0 0,0-1 1 0 0,0-1-1 0 0,0 0 1 0 0,-2 0-1 0 0,1-1 0 0 0,4-9 606 0 0,-6 8-2231 0 0,-1-1 0 0 0,4-9 2231 0 0,0-5-6329 0 0</inkml:trace>
  <inkml:trace contextRef="#ctx0" brushRef="#br0" timeOffset="338.095">364 49 15200 0 0,'-1'-9'325'0'0,"-6"-16"1221"0"0,7 24-388 0 0,2 9 1998 0 0,3 16-1816 0 0,-1 0 1 0 0,-1-1-1 0 0,-1 3-1340 0 0,3 24 721 0 0,20 220 504 0 0,-18-184-1098 0 0,-2 1-15 0 0,-2-28 5 0 0,2 0 1 0 0,4 1-118 0 0,-8-54-90 0 0,0 1 0 0 0,0-1 0 0 0,1 0 0 0 0,0 0-1 0 0,0 0 1 0 0,0 0 0 0 0,1-1 0 0 0,0 1 0 0 0,3 4 90 0 0,-5-9-131 0 0,0 0-1 0 0,-1-1 1 0 0,1 1-1 0 0,0 0 1 0 0,-1-1 0 0 0,1 1-1 0 0,0-1 1 0 0,0 0-1 0 0,0 1 1 0 0,0-1-1 0 0,-1 1 1 0 0,1-1-1 0 0,0 0 1 0 0,0 0 0 0 0,0 0-1 0 0,0 1 1 0 0,0-1-1 0 0,0 0 1 0 0,0 0-1 0 0,0 0 1 0 0,0 0 0 0 0,0-1-1 0 0,-1 1 1 0 0,1 0-1 0 0,0 0 1 0 0,0 0-1 0 0,0-1 1 0 0,0 1-1 0 0,0 0 1 0 0,0-1 0 0 0,0 0 131 0 0,10-6-2070 0 0</inkml:trace>
  <inkml:trace contextRef="#ctx0" brushRef="#br0" timeOffset="687.04">587 669 6448 0 0,'-2'-4'978'0'0,"1"2"4022"0"0,1 1 6670 0 0,3 3-8777 0 0,1-1-5987 0 0,-1-1 3178 0 0,0 1 0 0 0,1-1 0 0 0,-1 0-1 0 0,0 0 1 0 0,0 0 0 0 0,0-1 0 0 0,0 1-1 0 0,0-1 1 0 0,0 0 0 0 0,0 1 0 0 0,0-2-1 0 0,0 1 1 0 0,0 0 0 0 0,0 0 0 0 0,-1-1 0 0 0,1 0-1 0 0,0 0-83 0 0,10-6 331 0 0,0-2 0 0 0,10-10-331 0 0,-9 8 222 0 0,-10 9-196 0 0,0 0 1 0 0,0-1-1 0 0,-1 0 0 0 0,1 0 1 0 0,-1 0-1 0 0,0 0 0 0 0,0 0 0 0 0,0-1 1 0 0,-1 1-1 0 0,0-1 0 0 0,0 0 1 0 0,1-1-27 0 0,-3 4 9 0 0,1 0 1 0 0,-1 0 0 0 0,1-1-1 0 0,-1 1 1 0 0,0 0 0 0 0,0 0 0 0 0,0 0-1 0 0,0 0 1 0 0,-1 0 0 0 0,1 0-1 0 0,0 0 1 0 0,-1 0 0 0 0,0 0-1 0 0,1 0 1 0 0,-1 0 0 0 0,0 0 0 0 0,0 0-1 0 0,0 0 1 0 0,0 0 0 0 0,0 0-1 0 0,0 1 1 0 0,-1-1 0 0 0,1 0 0 0 0,-1 1-1 0 0,1 0 1 0 0,-1-1 0 0 0,0 1-1 0 0,1 0 1 0 0,-1-1 0 0 0,-2 0-10 0 0,2 1-1 0 0,0 0 1 0 0,-1 0 0 0 0,1 0-1 0 0,0 0 1 0 0,-1 0 0 0 0,1 1-1 0 0,-1-1 1 0 0,1 1 0 0 0,-1-1-1 0 0,0 1 1 0 0,1 0 0 0 0,-1 0-1 0 0,1 0 1 0 0,-1 1 0 0 0,0-1-1 0 0,1 0 1 0 0,-1 1 0 0 0,1 0-1 0 0,-1 0 1 0 0,1-1-1 0 0,0 1 1 0 0,-1 1 0 0 0,1-1-1 0 0,0 0 1 0 0,0 1 0 0 0,0-1-1 0 0,-1 1 1 0 0,0 1 0 0 0,-3 2-8 0 0,0 0 0 0 0,0 1 0 0 0,1 0 0 0 0,0 0-1 0 0,0 0 1 0 0,1 1 0 0 0,0 0 0 0 0,-4 6 8 0 0,3-1 52 0 0,1 0 1 0 0,0 0-1 0 0,0 0 0 0 0,1 0 0 0 0,1 1 0 0 0,0-1 0 0 0,0 1 1 0 0,1 3-53 0 0,1-8 47 0 0,0 0 0 0 0,0 0 1 0 0,1 0-1 0 0,0-1 0 0 0,0 1 0 0 0,1 0 1 0 0,0-1-1 0 0,0 1 0 0 0,1-1 1 0 0,0 0-1 0 0,0 0 0 0 0,1 0 1 0 0,0 0-1 0 0,0 0-47 0 0,-1-3 23 0 0,0-1-1 0 0,1 1 1 0 0,-1-1 0 0 0,1 0-1 0 0,0 0 1 0 0,-1 0-1 0 0,1-1 1 0 0,1 1 0 0 0,-1-1-1 0 0,0 0 1 0 0,0 0-1 0 0,1 0 1 0 0,-1-1 0 0 0,1 1-1 0 0,0-1 1 0 0,-1 0 0 0 0,1-1-1 0 0,4 1-22 0 0,-1-1-363 0 0,0 0-1 0 0,1 0 1 0 0,-1 0 0 0 0,0-1-1 0 0,0-1 1 0 0,1 0 0 0 0,-1 0-1 0 0,0 0 1 0 0,0-1 0 0 0,3-2 363 0 0,6-4-1750 0 0</inkml:trace>
  <inkml:trace contextRef="#ctx0" brushRef="#br0" timeOffset="1103.513">890 490 20815 0 0,'0'0'472'0'0,"0"0"68"0"0,0 0 34 0 0,0 0-69 0 0,4 14 135 0 0,7 25 520 0 0,-1 1 0 0 0,-2 0-1 0 0,-2 1 1 0 0,-1 6-1160 0 0,6 38 334 0 0,-2-49 210 0 0,0-51-16 0 0,-2-12-341 0 0,-1-1 0 0 0,-1 0 0 0 0,1-26-187 0 0,6-31 83 0 0,-9 63-71 0 0,-2 15-12 0 0,-1 0 0 0 0,1 0 0 0 0,1 0 0 0 0,0 0 0 0 0,0 1 0 0 0,0-1 0 0 0,0 1 0 0 0,1 0 0 0 0,3-5 0 0 0,-6 10 0 0 0,1 0 0 0 0,0 0 0 0 0,0 0 0 0 0,-1 0 0 0 0,1 0 0 0 0,0 1 0 0 0,0-1 0 0 0,0 0 0 0 0,0 0 0 0 0,0 1 0 0 0,0-1 0 0 0,0 1 0 0 0,0-1 0 0 0,1 1 0 0 0,-1-1 0 0 0,0 1 0 0 0,0-1 0 0 0,0 1 0 0 0,0 0 0 0 0,1 0 0 0 0,-1 0 0 0 0,0 0 0 0 0,0 0 0 0 0,1 0 0 0 0,-1 0 0 0 0,0 0 0 0 0,0 0 0 0 0,0 0 0 0 0,1 1 0 0 0,-1-1 0 0 0,0 1 0 0 0,0-1 0 0 0,0 1 0 0 0,0-1 0 0 0,0 1 0 0 0,0-1 0 0 0,0 1 0 0 0,0 0 0 0 0,0 0 0 0 0,0 0 0 0 0,3 2 0 0 0,0 1 0 0 0,0-1 0 0 0,0 1 0 0 0,-1 0 0 0 0,1 1 0 0 0,-1-1 0 0 0,0 0 0 0 0,1 5 0 0 0,8 13 49 0 0,-2 1-1 0 0,-1 1 1 0 0,-1 0-1 0 0,0 0 1 0 0,-2 0 0 0 0,-1 1-1 0 0,1 15-48 0 0,-7-38 10 0 0,1-2-7 0 0,0 1 0 0 0,0-1 0 0 0,0 0 0 0 0,0 1 0 0 0,0-1 0 0 0,0 1 0 0 0,0-1 0 0 0,0 0 0 0 0,0 1 0 0 0,0-1 0 0 0,0 1 0 0 0,1-1 0 0 0,-1 0 0 0 0,0 1 0 0 0,0-1 0 0 0,0 0 0 0 0,0 1 0 0 0,1-1 0 0 0,-1 0 0 0 0,0 1 0 0 0,0-1 0 0 0,1 1-3 0 0,-1-1 64 0 0,0 0 0 0 0,1-14 128 0 0,7-40-85 0 0,4 0-1 0 0,1 1 1 0 0,5-5-107 0 0,-16 50 0 0 0,1 1 0 0 0,0 0 0 0 0,0 0 0 0 0,1 0 0 0 0,0 0 0 0 0,5-6 0 0 0,-8 11 0 0 0,0 1 0 0 0,1 0 0 0 0,-1-1 0 0 0,0 1 0 0 0,0 0 0 0 0,1 0 0 0 0,-1 0 0 0 0,1 0 0 0 0,-1 0 0 0 0,1 0 0 0 0,-1 1 0 0 0,1-1 0 0 0,-1 0 0 0 0,1 1 0 0 0,1-1 0 0 0,-2 1 0 0 0,0 0 0 0 0,0 0 0 0 0,1 0 0 0 0,-1 0 0 0 0,0 1 0 0 0,1-1 0 0 0,-1 0 0 0 0,0 1 0 0 0,0-1 0 0 0,1 1 0 0 0,-1-1 0 0 0,0 1 0 0 0,0 0 0 0 0,0-1 0 0 0,0 1 0 0 0,0 0 0 0 0,0 0 0 0 0,0 0 0 0 0,0-1 0 0 0,0 1 0 0 0,0 0 0 0 0,0 0 0 0 0,-1 1 0 0 0,5 4 0 0 0,0 1 0 0 0,-1 0 0 0 0,0 0 0 0 0,-1 1 0 0 0,1-1 0 0 0,-2 1 0 0 0,1-1 0 0 0,-1 1 0 0 0,0 0 0 0 0,1 5 0 0 0,1 18 0 0 0,-1 0 0 0 0,-2 4 0 0 0,0-26 0 0 0,-1 39-224 0 0,-1-32-31 0 0,1 1-1 0 0,1-1 0 0 0,0 0 0 0 0,2 0 0 0 0,2 11 256 0 0,-5-27-136 0 0,0 1 0 0 0,1-1-1 0 0,-1 1 1 0 0,1 0 0 0 0,-1-1-1 0 0,1 1 1 0 0,-1-1 0 0 0,1 0-1 0 0,-1 1 1 0 0,1-1 0 0 0,-1 1-1 0 0,1-1 1 0 0,-1 0-1 0 0,1 1 1 0 0,-1-1 0 0 0,1 0-1 0 0,0 0 1 0 0,-1 1 0 0 0,1-1-1 0 0,0 0 1 0 0,-1 0 0 0 0,1 0-1 0 0,0 0 1 0 0,-1 0 0 0 0,1 0-1 0 0,0 0 1 0 0,-1 0-1 0 0,1 0 1 0 0,0 0 0 0 0,-1 0-1 0 0,1-1 1 0 0,0 1 0 0 0,-1 0-1 0 0,1 0 1 0 0,-1-1 0 0 0,1 1-1 0 0,0-1 137 0 0,8-4-2228 0 0</inkml:trace>
  <inkml:trace contextRef="#ctx0" brushRef="#br0" timeOffset="1452.439">1520 629 17879 0 0,'4'-4'1912'0'0,"-3"3"-1397"0"0,0 0-1 0 0,1 0 1 0 0,-1-1 0 0 0,0 1-1 0 0,0 0 1 0 0,1 1-1 0 0,-1-1 1 0 0,1 0-1 0 0,-1 0 1 0 0,1 1-1 0 0,-1-1 1 0 0,1 0-1 0 0,1 1-514 0 0,26-6 1699 0 0,-23 5-1628 0 0,0 0 1 0 0,0 0 0 0 0,0-1 0 0 0,6-1-72 0 0,4-5 81 0 0,-1 0 1 0 0,15-10-82 0 0,-25 14 22 0 0,0 0-1 0 0,0 0 1 0 0,0-1-1 0 0,0 1 1 0 0,-1-1-1 0 0,1 0 1 0 0,-1 0 0 0 0,0-1-1 0 0,1-2-21 0 0,-4 7-4 0 0,0-1 0 0 0,-1 1-1 0 0,1-1 1 0 0,0 1 0 0 0,-1-1 0 0 0,1 1 0 0 0,-1-1-1 0 0,0 1 1 0 0,1-1 0 0 0,-1 1 0 0 0,0-1-1 0 0,0 0 1 0 0,0 1 0 0 0,0-1 0 0 0,0 1 0 0 0,-1-1-1 0 0,1 0 1 0 0,0 1 0 0 0,-1-1 0 0 0,1 1 0 0 0,-1-1-1 0 0,1 1 1 0 0,-1-1 0 0 0,0 1 0 0 0,0 0-1 0 0,0-1 1 0 0,1 1 0 0 0,-1 0 0 0 0,-1 0 0 0 0,1-1-1 0 0,0 1 1 0 0,0 0 0 0 0,0 0 0 0 0,0 0-1 0 0,-1 0 1 0 0,1 1 0 0 0,-1-1 0 0 0,1 0 0 0 0,0 0-1 0 0,-1 1 1 0 0,1-1 0 0 0,-1 1 0 0 0,1-1 0 0 0,-1 1-1 0 0,0 0 1 0 0,1 0 0 0 0,-1 0 0 0 0,1-1-1 0 0,-1 1 1 0 0,0 1 0 0 0,1-1 0 0 0,-1 0 0 0 0,1 0-1 0 0,-1 1 1 0 0,0-1 4 0 0,-5 3-16 0 0,0 0 1 0 0,1 0-1 0 0,0 1 0 0 0,0-1 1 0 0,0 1-1 0 0,0 1 0 0 0,0-1 0 0 0,1 1 1 0 0,0 0-1 0 0,0 0 0 0 0,0 1 0 0 0,1-1 1 0 0,-1 1-1 0 0,1 0 0 0 0,1 0 1 0 0,-1 0-1 0 0,1 1 0 0 0,0-1 0 0 0,1 1 1 0 0,-1 0-1 0 0,2 0 0 0 0,-1 0 0 0 0,0 1 16 0 0,0 1 53 0 0,1 0-1 0 0,0-1 0 0 0,1 1 1 0 0,-1 0-1 0 0,2-1 0 0 0,-1 1 1 0 0,1 0-1 0 0,0 0 0 0 0,1-1 0 0 0,0 1 1 0 0,1-1-1 0 0,-1 0 0 0 0,1 0 1 0 0,1 0-1 0 0,0 0 0 0 0,0 0 1 0 0,0-1-1 0 0,1 1 0 0 0,1-1-52 0 0,-4-4-7 0 0,0 0-1 0 0,1-1 1 0 0,0 1-1 0 0,-1-1 1 0 0,1 1 0 0 0,0-1-1 0 0,0 0 1 0 0,0 0-1 0 0,0 0 1 0 0,0-1 0 0 0,1 1-1 0 0,-1-1 1 0 0,0 0-1 0 0,1 1 1 0 0,-1-2-1 0 0,1 1 1 0 0,0 0 0 0 0,-1-1-1 0 0,1 1 1 0 0,-1-1-1 0 0,1 0 1 0 0,0 0 0 0 0,-1-1-1 0 0,1 1 1 0 0,-1-1-1 0 0,1 0 1 0 0,-1 0-1 0 0,1 0 1 0 0,-1 0 0 0 0,1-1-1 0 0,-1 1 1 0 0,0-1 7 0 0,7-3-837 0 0,0-1 1 0 0,-1 0 0 0 0,0-1-1 0 0,0 0 1 0 0,0 0-1 0 0,-1-1 1 0 0,-1 0-1 0 0,1-1 1 0 0,5-8 836 0 0,2-3-2067 0 0</inkml:trace>
  <inkml:trace contextRef="#ctx0" brushRef="#br0" timeOffset="1800.229">1879 494 21967 0 0,'0'0'498'0'0,"0"0"72"0"0,0 0 36 0 0,0 0-73 0 0,12 10 750 0 0,-10-7-1035 0 0,1 0 0 0 0,-1 0 0 0 0,0 0 0 0 0,0 1 0 0 0,-1-1 0 0 0,1 1 0 0 0,-1-1 0 0 0,1 1 0 0 0,-1 0 0 0 0,0 2-248 0 0,6 41 826 0 0,-5-26-574 0 0,1 31 414 0 0,-3-40-507 0 0,0 0-1 0 0,1-1 1 0 0,0 1-1 0 0,1 0 1 0 0,0-1-1 0 0,1 0 1 0 0,2 5-159 0 0,-5-15 64 0 0,13-13 288 0 0,-9 5-340 0 0,0-1-1 0 0,0 0 1 0 0,-1 0-1 0 0,0 0 1 0 0,-1 0 0 0 0,2-7-12 0 0,7-53 26 0 0,-10 62-26 0 0,0-3 0 0 0,2-11 0 0 0,0 1 0 0 0,6-19 0 0 0,-8 34 0 0 0,0-1 0 0 0,1 1 0 0 0,0 0 0 0 0,-1 0 0 0 0,1 1 0 0 0,0-1 0 0 0,1 0 0 0 0,-1 1 0 0 0,1-1 0 0 0,-1 1 0 0 0,1 0 0 0 0,0-1 0 0 0,1 1 0 0 0,-1 1 0 0 0,0-1 0 0 0,2 0 0 0 0,-4 2 1 0 0,1 0-1 0 0,0 0 1 0 0,0 1-1 0 0,-1-1 1 0 0,1 0 0 0 0,0 1-1 0 0,0 0 1 0 0,0-1-1 0 0,0 1 1 0 0,0 0 0 0 0,-1 0-1 0 0,1 0 1 0 0,0 0-1 0 0,0 0 1 0 0,0 0 0 0 0,0 1-1 0 0,0-1 1 0 0,0 1-1 0 0,0-1 0 0 0,1 2 3 0 0,0-1-1 0 0,0 1 1 0 0,0 0-1 0 0,-1-1 1 0 0,1 1-1 0 0,0 0 1 0 0,-1 1-1 0 0,1-1 1 0 0,-1 0-1 0 0,2 3-2 0 0,1 2 5 0 0,0 0-1 0 0,0 1 1 0 0,-1-1-1 0 0,0 1 1 0 0,0 0-1 0 0,-1 0 1 0 0,0 0-1 0 0,0 2-4 0 0,2 12 0 0 0,-2 0 0 0 0,0 0 0 0 0,-2 0 0 0 0,0 0 0 0 0,-2 8 0 0 0,3 52 0 0 0,-2-81-400 0 0,3 20 1059 0 0,2-13-2770 0 0,-5-8 1703 0 0,1 0-1 0 0,-1 0 0 0 0,0 1 0 0 0,1-1 0 0 0,-1 0 1 0 0,1 0-1 0 0,-1 0 0 0 0,0 1 0 0 0,1-1 0 0 0,-1 0 1 0 0,1 0-1 0 0,-1 0 0 0 0,0 0 0 0 0,1 0 0 0 0,-1 0 1 0 0,1 0-1 0 0,-1 0 0 0 0,0 0 0 0 0,1 0 0 0 0,-1 0 409 0 0,7-2-9187 0 0</inkml:trace>
  <inkml:trace contextRef="#ctx0" brushRef="#br0" timeOffset="2146.881">2406 3 23439 0 0,'0'0'43'0'0,"0"0"-1"0"0,0 0 1 0 0,0-1-1 0 0,0 1 1 0 0,0 0-1 0 0,0 0 0 0 0,0 0 1 0 0,0 0-1 0 0,0 0 1 0 0,0 0-1 0 0,0 0 1 0 0,0 0-1 0 0,0 0 1 0 0,0 0-1 0 0,1-1 0 0 0,-1 1 1 0 0,0 0-1 0 0,0 0 1 0 0,0 0-1 0 0,0 0 1 0 0,0 0-1 0 0,0 0 1 0 0,0 0-1 0 0,0 0 1 0 0,1 0-1 0 0,-1 0 0 0 0,0 0 1 0 0,0 0-1 0 0,0 0 1 0 0,0 0-1 0 0,0 0 1 0 0,0 0-1 0 0,0 0 1 0 0,0 0-1 0 0,1 0 0 0 0,-1 0 1 0 0,0 0-1 0 0,0 0 1 0 0,0 0-1 0 0,0 0 1 0 0,0 0-1 0 0,0 0 1 0 0,0 0-1 0 0,0 0 1 0 0,1 0-1 0 0,-1 1 0 0 0,0-1 1 0 0,0 0-1 0 0,0 0 1 0 0,0 0-1 0 0,0 0 1 0 0,0 0-1 0 0,0 0 1 0 0,0 0-1 0 0,0 0 0 0 0,0 0 1 0 0,0 0-1 0 0,0 1 1 0 0,0-1-1 0 0,0 0 1 0 0,0 0-1 0 0,0 0 1 0 0,0 0-1 0 0,0 0 1 0 0,0 0-1 0 0,0 0 0 0 0,0 1 1 0 0,0-1-1 0 0,0 0 1 0 0,0 0-43 0 0,8 15 690 0 0,4 21-544 0 0,-4-7 3 0 0,-1 1 1 0 0,-1 0-1 0 0,-1 1 0 0 0,-2-1 1 0 0,-1 24-150 0 0,-3 10 182 0 0,-3-1 1 0 0,-5 18-183 0 0,-19 200 524 0 0,27-274-679 0 0,1 0 1 0 0,0 0-1 0 0,0 0 0 0 0,1 0 1 0 0,0-1-1 0 0,0 1 0 0 0,1 0 1 0 0,0 1 154 0 0,-2-8-43 0 0,0 0-1 0 0,0 0 1 0 0,0 0 0 0 0,0 1-1 0 0,0-1 1 0 0,1 0 0 0 0,-1 0-1 0 0,0 0 1 0 0,0 0 0 0 0,0 1 0 0 0,0-1-1 0 0,1 0 1 0 0,-1 0 0 0 0,0 0-1 0 0,0 0 1 0 0,0 0 0 0 0,1 0-1 0 0,-1 1 1 0 0,0-1 0 0 0,0 0 0 0 0,0 0-1 0 0,1 0 1 0 0,-1 0 0 0 0,0 0-1 0 0,0 0 1 0 0,1 0 0 0 0,-1 0-1 0 0,0 0 1 0 0,0 0 0 0 0,1 0 0 0 0,-1 0-1 0 0,0 0 1 0 0,0 0 0 0 0,0 0-1 0 0,1-1 1 0 0,-1 1 0 0 0,0 0-1 0 0,0 0 1 0 0,0 0 0 0 0,1 0 0 0 0,-1 0-1 0 0,0 0 1 0 0,0-1 43 0 0,10-7-2981 0 0,-8 7 2200 0 0,6-6-7345 0 0</inkml:trace>
  <inkml:trace contextRef="#ctx0" brushRef="#br0" timeOffset="2484.618">2294 405 24215 0 0,'0'0'554'0'0,"11"-10"1526"0"0,2 2-1707 0 0,-1 1 1 0 0,1 0 0 0 0,1 1-1 0 0,-1 0 1 0 0,1 1 0 0 0,0 0 0 0 0,0 1-1 0 0,0 1 1 0 0,1 1 0 0 0,-1 0-1 0 0,1 0 1 0 0,5 1-374 0 0,0 1-647 0 0,0 1 0 0 0,-1 0 0 0 0,20 5 647 0 0,-17-1-3597 0 0,0 0 0 0 0,0 2 0 0 0,7 4 3597 0 0,-14-6-8033 0 0</inkml:trace>
  <inkml:trace contextRef="#ctx0" brushRef="#br0" timeOffset="2817.306">2916 426 20615 0 0,'0'0'464'0'0,"0"0"68"0"0,0 0 35 0 0,0 0-63 0 0,0-1-327 0 0,0 0-44 0 0,-1 1-1 0 0,1-1 1 0 0,-1 0-1 0 0,1 0 0 0 0,-1 1 1 0 0,1-1-1 0 0,-1 0 1 0 0,1 1-1 0 0,-1-1 0 0 0,0 1 1 0 0,1-1-1 0 0,-1 0 1 0 0,0 1-1 0 0,0 0 0 0 0,1-1 1 0 0,-1 1-1 0 0,0-1 1 0 0,0 1-1 0 0,0 0 0 0 0,0 0 1 0 0,0-1-133 0 0,-2 1 529 0 0,-1-2-368 0 0,-1 0 0 0 0,0 1 0 0 0,0 0-1 0 0,0 0 1 0 0,0 0 0 0 0,0 1 0 0 0,0-1 0 0 0,-1 1 0 0 0,1 0 0 0 0,0 1 0 0 0,0-1 0 0 0,0 1 0 0 0,0 0 0 0 0,0 1 0 0 0,0-1 0 0 0,-1 1-161 0 0,-1 1 202 0 0,-1 0-1 0 0,1 0 0 0 0,-1 1 1 0 0,1 0-1 0 0,0 0 0 0 0,1 1 1 0 0,-1 0-1 0 0,1 0 0 0 0,-5 6-201 0 0,10-11 4 0 0,0 1-1 0 0,0 0 0 0 0,0 0 0 0 0,0 0 0 0 0,0 0 0 0 0,1 0 0 0 0,-1 0 0 0 0,1 1 0 0 0,-1-1 0 0 0,0 0 1 0 0,1 0-1 0 0,0 0 0 0 0,-1 0 0 0 0,1 1 0 0 0,0-1 0 0 0,0 0 0 0 0,-1 0 0 0 0,1 1 0 0 0,0-1 0 0 0,0 0 1 0 0,0 1-1 0 0,1-1 0 0 0,-1 0-3 0 0,1 1 0 0 0,-1 0 1 0 0,1 0 0 0 0,0-1 0 0 0,0 1-1 0 0,0 0 1 0 0,0-1 0 0 0,0 1-1 0 0,1 0 1 0 0,-1-1 0 0 0,0 0-1 0 0,1 1 1 0 0,-1-1 0 0 0,3 1-1 0 0,5 4 62 0 0,0 0 0 0 0,1-1 0 0 0,-1-1 1 0 0,1 1-1 0 0,2-1-62 0 0,-10-3 47 0 0,25 9 336 0 0,-8-4-229 0 0,-2 1-1 0 0,2 2-153 0 0,-12-6-3 0 0,-2 0 0 0 0,1 1-1 0 0,0 0 1 0 0,-1 0-1 0 0,0 1 1 0 0,0-1 0 0 0,4 5 3 0 0,-2-1 20 0 0,-2-1 1 0 0,1 1 0 0 0,-1 0-1 0 0,0 1 1 0 0,0-1-1 0 0,-1 1 1 0 0,1 3-21 0 0,-4-9 40 0 0,0 1 0 0 0,0-1-1 0 0,0 1 1 0 0,0 0 0 0 0,0-1-1 0 0,-1 1 1 0 0,0-1 0 0 0,1 1 0 0 0,-1 0-1 0 0,-1-1 1 0 0,1 1 0 0 0,0 0-1 0 0,-1-1 1 0 0,0 1 0 0 0,0-1 0 0 0,0 1-1 0 0,0-1 1 0 0,-1 1 0 0 0,1-1-1 0 0,-3 3-39 0 0,2-3 5 0 0,0-1 0 0 0,0 1-1 0 0,-1-1 1 0 0,1 0 0 0 0,-1 0 0 0 0,0 0-1 0 0,0 0 1 0 0,0-1 0 0 0,0 1-1 0 0,0-1 1 0 0,0 0 0 0 0,0 1 0 0 0,0-2-1 0 0,0 1 1 0 0,0 0 0 0 0,-1 0-1 0 0,0-1-4 0 0,-12 2 27 0 0,0-1 0 0 0,0-1 0 0 0,-2 0-27 0 0,2 0 6 0 0,-2 0-117 0 0,1-1-1 0 0,0-1 1 0 0,-1-1-1 0 0,-7-1 112 0 0,17 1-631 0 0,-1 1 1 0 0,1-1-1 0 0,-1-1 0 0 0,1 1 0 0 0,-7-5 631 0 0,-4-7-10536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14.8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270 608 7368 0 0,'-26'-14'88'0'0,"12"7"3761"0"0,0 1 0 0 0,0 0 0 0 0,-1 1 0 0 0,-3 0-3849 0 0,-17-1 2695 0 0,30 6-2531 0 0,0 1 0 0 0,0-1 0 0 0,1 1-1 0 0,-1 0 1 0 0,0 0 0 0 0,0 1 0 0 0,1-1-1 0 0,-1 1 1 0 0,1 0 0 0 0,-1 0 0 0 0,1 1 0 0 0,0-1-1 0 0,0 1 1 0 0,0 0 0 0 0,0 0 0 0 0,0 1 0 0 0,0 0-164 0 0,1-2 8 0 0,1 0 0 0 0,0 1 1 0 0,-1-1-1 0 0,1 1 1 0 0,0-1-1 0 0,1 1 1 0 0,-1-1-1 0 0,0 1 1 0 0,1 0-1 0 0,-1 0 0 0 0,1 0 1 0 0,0 0-1 0 0,0 0 1 0 0,0 0-1 0 0,1 0 1 0 0,-1 0-1 0 0,1 1 1 0 0,0-1-1 0 0,-1 0 0 0 0,1 0 1 0 0,1 0-1 0 0,-1 1 1 0 0,0-1-1 0 0,1 0 1 0 0,0 0-1 0 0,0 2-8 0 0,1-1 2 0 0,1 1 1 0 0,0-1-1 0 0,-1 0 0 0 0,2 0 0 0 0,-1 0 0 0 0,0 0 1 0 0,1 0-1 0 0,0-1 0 0 0,0 1 0 0 0,2 0-2 0 0,8 6 52 0 0,1 0-1 0 0,7 2-51 0 0,40 21 112 0 0,27 14-9 0 0,-86-45-105 0 0,6 3 62 0 0,-1 0 1 0 0,-1 0-1 0 0,1 1 1 0 0,-1 0-1 0 0,0 0 1 0 0,3 3-61 0 0,-9-7 34 0 0,0-1 0 0 0,0 0 1 0 0,0 1-1 0 0,0-1 0 0 0,0 1 0 0 0,0-1 1 0 0,0 1-1 0 0,0 0 0 0 0,-1-1 0 0 0,1 1 1 0 0,-1 0-1 0 0,1-1 0 0 0,-1 1 0 0 0,0 0 1 0 0,0 0-1 0 0,0-1 0 0 0,0 1 0 0 0,0 0 1 0 0,0 0-1 0 0,0 0 0 0 0,0-1 0 0 0,-1 1 1 0 0,1 0-1 0 0,0-1 0 0 0,-1 1 0 0 0,0 0 1 0 0,1-1-1 0 0,-1 1 0 0 0,0 0 0 0 0,0-1 1 0 0,0 1-1 0 0,0-1 0 0 0,0 0 0 0 0,0 1 1 0 0,-1-1-1 0 0,1 0 0 0 0,0 0-34 0 0,-3 3 64 0 0,0-1 1 0 0,0 0-1 0 0,-1 0 1 0 0,1-1-1 0 0,-1 1 0 0 0,1-1 1 0 0,-1 0-1 0 0,0 0 0 0 0,0-1 1 0 0,0 1-1 0 0,0-1 1 0 0,0 0-1 0 0,0 0 0 0 0,0-1 1 0 0,-5 1-65 0 0,-8-1 68 0 0,-1-1 0 0 0,1 0-1 0 0,-16-4-67 0 0,23 3-35 0 0,1 0-1 0 0,0-1 0 0 0,-1 0 0 0 0,1 0 1 0 0,1-1-1 0 0,-1-1 0 0 0,0 0 1 0 0,1 0-1 0 0,0-1 0 0 0,-6-5 36 0 0,11 8-308 0 0,0 0 0 0 0,1 0 0 0 0,0 0 0 0 0,0-1 0 0 0,0 1 0 0 0,0-1-1 0 0,1 0 1 0 0,-1 0 0 0 0,1 0 0 0 0,0 0 0 0 0,0 0 0 0 0,0 0 0 0 0,1 0 0 0 0,-1-1 0 0 0,1 1 0 0 0,0-1-1 0 0,0 1 1 0 0,1-1 0 0 0,-1 1 0 0 0,1-1 0 0 0,0 0 0 0 0,1 1 0 0 0,-1-1 0 0 0,1 1 0 0 0,-1-1 0 0 0,3-4 308 0 0,8-25-2283 0 0,2 6-12 0 0</inkml:trace>
  <inkml:trace contextRef="#ctx0" brushRef="#br0" timeOffset="383.349">432 498 22663 0 0,'0'0'1036'0'0,"0"0"-18"0"0,-1 1-921 0 0,0 0 1 0 0,0-1-1 0 0,0 1 1 0 0,0 0-1 0 0,0 0 0 0 0,0 0 1 0 0,0 0-1 0 0,0 1 1 0 0,1-1-1 0 0,-1 0 1 0 0,0 0-1 0 0,1 0 1 0 0,-1 1-1 0 0,1-1 1 0 0,-1 0-1 0 0,1 0 1 0 0,0 1-1 0 0,-1 0-97 0 0,1-1 120 0 0,-3 8 216 0 0,1 0 0 0 0,1-1 0 0 0,-1 1-1 0 0,2 0 1 0 0,-1 0 0 0 0,1 1-336 0 0,3 54 814 0 0,-2-51-730 0 0,1 0-1 0 0,0 0 1 0 0,1-1-1 0 0,0 1 0 0 0,1-1 1 0 0,1 0-1 0 0,0 0 1 0 0,3 4-84 0 0,-5-9 15 0 0,1-1 0 0 0,0 1 0 0 0,1-1 0 0 0,-1 0 0 0 0,1-1 0 0 0,0 1 0 0 0,1-1 0 0 0,-1 0 1 0 0,1 0-1 0 0,0-1 0 0 0,1 0 0 0 0,-1 0 0 0 0,1 0 0 0 0,6 3-15 0 0,-10-6 10 0 0,0 0-1 0 0,-1-1 1 0 0,1 1-1 0 0,0 0 1 0 0,0-1-1 0 0,0 0 1 0 0,0 1-1 0 0,0-1 1 0 0,0 0-1 0 0,0-1 0 0 0,0 1 1 0 0,0 0-1 0 0,0-1 1 0 0,2-1-10 0 0,0 1 33 0 0,0-1 1 0 0,-1 0-1 0 0,1-1 1 0 0,-1 1-1 0 0,1-1 1 0 0,-1 0-1 0 0,0 0 1 0 0,2-2-34 0 0,5-5 51 0 0,-1-1 0 0 0,0 0 1 0 0,-1-1-1 0 0,0 0 0 0 0,3-8-51 0 0,-5 8 11 0 0,0-1 0 0 0,-1 1 1 0 0,0-1-1 0 0,-1-1 0 0 0,-1 1 0 0 0,0-1 0 0 0,-1 0 0 0 0,0 0 0 0 0,-1 0 0 0 0,-1 0 0 0 0,0 0 0 0 0,-1 0 0 0 0,0-1 0 0 0,-2-7-11 0 0,-2 9 0 0 0,4 13 0 0 0,-1 0 0 0 0,1 0 0 0 0,0 0 0 0 0,0 0 0 0 0,0-1 0 0 0,0 1 0 0 0,0 0 0 0 0,0 0 0 0 0,0 0 0 0 0,0 0 0 0 0,0 0 0 0 0,-1 0 0 0 0,1 0 0 0 0,0 0 0 0 0,0 0 0 0 0,0 0 0 0 0,0-1 0 0 0,0 1 0 0 0,0 0 0 0 0,0 0 0 0 0,-1 0 0 0 0,1 0 0 0 0,0 0 0 0 0,0 0 0 0 0,0 0 0 0 0,0 0 0 0 0,0 0 0 0 0,-1 0 0 0 0,1 0 0 0 0,0 0 0 0 0,0 0 0 0 0,0 0 0 0 0,0 0 0 0 0,0 0 0 0 0,-1 1 0 0 0,1-1 0 0 0,0 0 0 0 0,0 0 0 0 0,0 0 0 0 0,0 0 0 0 0,0 0 0 0 0,0 0 0 0 0,0 0 0 0 0,-1 0 0 0 0,1 0 0 0 0,0 0 0 0 0,0 1 0 0 0,0-1 0 0 0,0 0 0 0 0,0 0 0 0 0,0 0 0 0 0,0 0 0 0 0,0 0 0 0 0,0 0 0 0 0,0 1 0 0 0,-3 3 0 0 0,0 4-9 0 0,1-1 1 0 0,0 1-1 0 0,0 0 0 0 0,0 0 1 0 0,1 0-1 0 0,0 0 0 0 0,1-1 1 0 0,0 1-1 0 0,0 0 0 0 0,1 6 9 0 0,3 12-51 0 0,0 1 0 0 0,5 12 51 0 0,-2-13-33 0 0,0-1 0 0 0,2-1 1 0 0,1 1-1 0 0,8 13 33 0 0,-15-32-89 0 0,1 0-1 0 0,0 0 0 0 0,0-1 1 0 0,0 0-1 0 0,0 1 90 0 0,-2-5-329 0 0,0 1-1 0 0,-1-1 1 0 0,1 1-1 0 0,0-1 0 0 0,0 1 1 0 0,0-1-1 0 0,-1 0 0 0 0,1 0 1 0 0,1 0-1 0 0,0 0 330 0 0,7 1-1800 0 0</inkml:trace>
  <inkml:trace contextRef="#ctx0" brushRef="#br0" timeOffset="907.214">913 493 23815 0 0,'0'0'539'0'0,"0"0"77"0"0,0 0 33 0 0,0 0-70 0 0,4 13-354 0 0,12 52 1305 0 0,-3 1-1 0 0,0 22-1529 0 0,0 0 778 0 0,-11-73-754 0 0,-1-11 49 0 0,-1 1-1 0 0,1-1 1 0 0,0 1 0 0 0,0-1 0 0 0,0 0 0 0 0,0 1-1 0 0,1-1 1 0 0,0 0 0 0 0,2 4-73 0 0,-4-8 165 0 0,8-83 746 0 0,-5 23-865 0 0,-2 16-85 0 0,2 0 1 0 0,2 0 0 0 0,7-29 38 0 0,-10 65-21 0 0,1 0 0 0 0,-1 0-1 0 0,2 1 1 0 0,-1-1 0 0 0,1 0 21 0 0,-2 6-5 0 0,-1-1-1 0 0,0 1 1 0 0,1 0-1 0 0,0-1 0 0 0,-1 1 1 0 0,1 0-1 0 0,0 0 1 0 0,0 0-1 0 0,0 0 1 0 0,0 0-1 0 0,1 1 0 0 0,-1-1 1 0 0,0 1-1 0 0,1-1 1 0 0,-1 1-1 0 0,3-1 6 0 0,-3 2-8 0 0,-1 0 1 0 0,1 0-1 0 0,0 0 0 0 0,0 0 1 0 0,0 0-1 0 0,0 1 0 0 0,0-1 0 0 0,0 1 1 0 0,0-1-1 0 0,0 1 0 0 0,0 0 1 0 0,-1-1-1 0 0,1 1 0 0 0,0 0 1 0 0,-1 0-1 0 0,1 0 0 0 0,0 0 1 0 0,-1 1-1 0 0,1-1 0 0 0,-1 0 0 0 0,0 1 1 0 0,1-1-1 0 0,-1 1 0 0 0,0-1 1 0 0,0 1-1 0 0,0 0 8 0 0,5 7-50 0 0,0 0 0 0 0,-1 0 0 0 0,0 0 0 0 0,0 2 50 0 0,2 7 7 0 0,-1 0 1 0 0,-1 1-1 0 0,-1-1 0 0 0,0 1 1 0 0,-1 0-1 0 0,-1 0 1 0 0,-1 4-8 0 0,2 8 141 0 0,-1 4 636 0 0,-2 13-777 0 0,0-31-34 0 0,1-15 121 0 0,2-6-29 0 0,2-7 21 0 0,2-17-8 0 0,-2 1-1 0 0,1-13-70 0 0,6-26 51 0 0,-6 36-61 0 0,0-1-46 0 0,2 1 0 0 0,2-4 56 0 0,-7 25-13 0 0,0 1-1 0 0,1-1 1 0 0,0 1 0 0 0,1 0 0 0 0,0 0 0 0 0,0 0 0 0 0,1 0 0 0 0,0 1 0 0 0,2-2 13 0 0,-8 8-6 0 0,1 0-1 0 0,0 0 1 0 0,0 1-1 0 0,0-1 1 0 0,0 0-1 0 0,0 0 1 0 0,0 1 0 0 0,0-1-1 0 0,1 0 1 0 0,-1 1-1 0 0,0-1 1 0 0,0 1 0 0 0,0 0-1 0 0,1-1 1 0 0,-1 1-1 0 0,0 0 1 0 0,0 0-1 0 0,1-1 1 0 0,-1 1 0 0 0,0 0-1 0 0,1 0 1 0 0,-1 1-1 0 0,1-1 7 0 0,0 1-2 0 0,0-1 0 0 0,-1 1-1 0 0,1 0 1 0 0,0 0 0 0 0,0 0-1 0 0,0 0 1 0 0,-1 0 0 0 0,1 1-1 0 0,-1-1 1 0 0,1 1 0 0 0,-1-1-1 0 0,1 1 1 0 0,0 0 2 0 0,3 6 12 0 0,0 0 0 0 0,0 0 0 0 0,-1 0 0 0 0,0 0-1 0 0,0 1 1 0 0,0 1-12 0 0,5 22 85 0 0,-1 0 0 0 0,-2 1 0 0 0,-1 0-1 0 0,0 22-84 0 0,8 53-325 0 0,-2-55-2630 0 0,-6-30-7645 0 0</inkml:trace>
  <inkml:trace contextRef="#ctx0" brushRef="#br0" timeOffset="1669.596">1611 493 16128 0 0,'-13'-35'1945'0'0,"13"35"-783"0"0,0 0 378 0 0,0 2 1547 0 0,-1 6-2715 0 0,0-3-354 0 0,1 1 1 0 0,1-1-1 0 0,-1 0 1 0 0,1 1-1 0 0,0-1 1 0 0,0 1-1 0 0,1 3-18 0 0,15 37 492 0 0,-16-43-446 0 0,18 41 1457 0 0,9 10-1503 0 0,-9-16 758 0 0,13 35-758 0 0,-31-71-100 0 0,5 13 478 0 0,-4-14 87 0 0,-1-10-24 0 0,-2-2-228 0 0,0 0 1 0 0,-1-1 0 0 0,-1-5-214 0 0,-2-5 105 0 0,-2-18-32 0 0,2 17-42 0 0,1 0 0 0 0,1-1 0 0 0,1 0-1 0 0,1 0 1 0 0,2-23-31 0 0,0 41-9 0 0,0 1 0 0 0,0-1-1 0 0,1 1 1 0 0,-1 0 0 0 0,1 0 0 0 0,1-1-1 0 0,-1 1 1 0 0,1 1 0 0 0,0-1 0 0 0,0 0 0 0 0,0 1-1 0 0,0-1 1 0 0,3-1 9 0 0,-5 4-4 0 0,1 1 0 0 0,0-1 0 0 0,0 1 1 0 0,0-1-1 0 0,0 1 0 0 0,0-1 0 0 0,0 1 0 0 0,0 0 0 0 0,1 0 0 0 0,-1 0 1 0 0,0 1-1 0 0,1-1 0 0 0,-1 0 0 0 0,0 1 0 0 0,1-1 0 0 0,-1 1 0 0 0,1 0 0 0 0,-1 0 1 0 0,1 0-1 0 0,-1 0 0 0 0,1 0 0 0 0,-1 1 0 0 0,0-1 0 0 0,1 1 0 0 0,-1 0 0 0 0,0-1 1 0 0,1 1-1 0 0,-1 0 0 0 0,0 0 0 0 0,0 1 0 0 0,1-1 4 0 0,2 3-3 0 0,-1-1 1 0 0,1 1-1 0 0,-1 0 0 0 0,0 0 0 0 0,0 0 1 0 0,0 1-1 0 0,0-1 0 0 0,-1 1 0 0 0,0 0 0 0 0,0 0 1 0 0,0 0-1 0 0,-1 0 0 0 0,1 3 3 0 0,3 5-9 0 0,-1 1 0 0 0,-1 0 0 0 0,0 1 0 0 0,0 10 9 0 0,-1-2 49 0 0,-2 1 0 0 0,0 0 0 0 0,-2 0 0 0 0,0 0 0 0 0,-3 9-49 0 0,2-21 107 0 0,2-16 351 0 0,2-19 9 0 0,6-40-78 0 0,-3 15-384 0 0,3 0 0 0 0,1 1 0 0 0,2 0-1 0 0,4-2-4 0 0,-13 43-13 0 0,0 0 0 0 0,1 0 0 0 0,0 1 0 0 0,0-1 0 0 0,1 1 0 0 0,-1 0 0 0 0,1 0 0 0 0,0 0 0 0 0,0 0 0 0 0,5-3 13 0 0,-8 7-3 0 0,0 0 0 0 0,1 0 0 0 0,-1 0 0 0 0,1 0 0 0 0,0 0 0 0 0,-1 0 0 0 0,1 0 0 0 0,0 1 0 0 0,-1-1 0 0 0,1 1 0 0 0,0-1 0 0 0,0 1 0 0 0,-1 0-1 0 0,1-1 1 0 0,0 1 0 0 0,0 0 0 0 0,0 0 0 0 0,0 0 0 0 0,-1 1 0 0 0,1-1 0 0 0,0 0 0 0 0,0 1 0 0 0,0-1 0 0 0,-1 1 0 0 0,1-1 0 0 0,0 1 0 0 0,-1 0 0 0 0,1 0 0 0 0,-1 0 0 0 0,1 0 0 0 0,-1 0 0 0 0,1 0 0 0 0,-1 0 0 0 0,1 0 0 0 0,-1 1 0 0 0,0-1 0 0 0,0 1 0 0 0,1 0 3 0 0,3 6 9 0 0,0-1-1 0 0,-1 1 1 0 0,0 0-1 0 0,-1 0 1 0 0,0 0 0 0 0,0 1-1 0 0,0-1-8 0 0,0 3 4 0 0,30 107-4 0 0,-18-67-2293 0 0,-10-31-874 0 0,1-1-1 0 0,1 0 0 0 0,5 11 3168 0 0,-6-21-8091 0 0</inkml:trace>
  <inkml:trace contextRef="#ctx0" brushRef="#br0" timeOffset="2077.763">2397 593 16439 0 0,'12'-47'1416'0'0,"-6"28"-173"0"0,-2 0 0 0 0,2-12-1243 0 0,-6 24 495 0 0,1 0-1 0 0,-1 0 1 0 0,0 0-1 0 0,0 0 1 0 0,-1 0-1 0 0,0 0 0 0 0,-1 0 1 0 0,1 1-1 0 0,-2-4-494 0 0,1 4 287 0 0,-1-1-1 0 0,0 1 0 0 0,0 0 0 0 0,0 0 1 0 0,-1 0-1 0 0,0 0 0 0 0,0 0 1 0 0,0 1-1 0 0,-1 0 0 0 0,0 0 1 0 0,-4-3-287 0 0,7 6 10 0 0,0 1 0 0 0,0-1 1 0 0,0 1-1 0 0,0 0 1 0 0,0 0-1 0 0,-1 0 0 0 0,1 0 1 0 0,-1 0-1 0 0,1 0 1 0 0,0 0-1 0 0,-1 1 1 0 0,1-1-1 0 0,-1 1 0 0 0,1 0 1 0 0,-1 0-1 0 0,0 0 1 0 0,1 0-1 0 0,-1 0 1 0 0,1 0-1 0 0,-1 1 0 0 0,1-1 1 0 0,-1 1-1 0 0,1 0 1 0 0,0 0-1 0 0,-1 0 1 0 0,1 0-1 0 0,0 0 0 0 0,-1 0 1 0 0,1 1-1 0 0,0-1 1 0 0,0 1-1 0 0,0-1 0 0 0,0 1-10 0 0,-5 5 18 0 0,1 0-1 0 0,-1 0 0 0 0,1 0 0 0 0,0 1 1 0 0,1 0-1 0 0,-1 0 0 0 0,2 0 0 0 0,-1 1 1 0 0,1-1-1 0 0,1 2-17 0 0,-4 8 55 0 0,1 0 1 0 0,1 1 0 0 0,0-1-1 0 0,0 11-55 0 0,3-17 22 0 0,1 1 1 0 0,0-1-1 0 0,1 0 0 0 0,0 0 1 0 0,1 1-1 0 0,2 7-22 0 0,-3-16 11 0 0,1 0 1 0 0,0 0-1 0 0,0-1 0 0 0,0 1 1 0 0,1 0-1 0 0,-1 0 1 0 0,1-1-1 0 0,0 1 1 0 0,0-1-1 0 0,1 1 0 0 0,-1-1 1 0 0,0 0-1 0 0,1 0 1 0 0,0 0-1 0 0,0 0 0 0 0,0 0 1 0 0,0-1-1 0 0,0 1 1 0 0,1-1-1 0 0,-1 0 0 0 0,3 1-11 0 0,-3-2 16 0 0,-1 0 0 0 0,1 0 0 0 0,-1-1 0 0 0,1 0-1 0 0,0 1 1 0 0,-1-1 0 0 0,1 0 0 0 0,0 0 0 0 0,-1-1-1 0 0,1 1 1 0 0,0 0 0 0 0,-1-1 0 0 0,1 0-1 0 0,0 1 1 0 0,-1-1 0 0 0,1 0 0 0 0,-1 0 0 0 0,2-1-16 0 0,5-3 157 0 0,-1 0 1 0 0,1 0-1 0 0,-1-1 1 0 0,3-3-158 0 0,-2 1 45 0 0,0 0 0 0 0,-1-1-1 0 0,0 0 1 0 0,-1 0 0 0 0,0-1-1 0 0,0 1 1 0 0,-1-2 0 0 0,0 1-1 0 0,-1-1 1 0 0,0 0 0 0 0,-1 0 0 0 0,0 0-1 0 0,0 0 1 0 0,-2-1 0 0 0,1 0-1 0 0,-1 1 1 0 0,-1-7-45 0 0,-2-8 133 0 0,1 34-126 0 0,0 11-5 0 0,1 1 0 0 0,3 18-2 0 0,4 8 121 0 0,6 10-121 0 0,-9-39-456 0 0,1 0 1 0 0,0 0-1 0 0,1 0 1 0 0,8 12 455 0 0,-6-17-2641 0 0,1-2-7009 0 0</inkml:trace>
  <inkml:trace contextRef="#ctx0" brushRef="#br0" timeOffset="2674.925">2711 40 5984 0 0,'-11'-31'648'0'0,"7"23"14130"0"0,4 8-13658 0 0,1 31 1967 0 0,4 18-3087 0 0,0 3 357 0 0,20 227 1011 0 0,3-110-886 0 0,-15-119 146 0 0,-2-11-2304 0 0,-6-13-6262 0 0,-5-21-180 0 0</inkml:trace>
  <inkml:trace contextRef="#ctx0" brushRef="#br0" timeOffset="3040.319">2602 413 23327 0 0,'0'0'1068'0'0,"6"-8"392"0"0,15 4-1250 0 0,-1 0-1 0 0,0 2 1 0 0,16-1-210 0 0,2 1 187 0 0,-2-1-456 0 0,15 2 269 0 0,7 5-2957 0 0,-34-6-1245 0 0,-12 0-2985 0 0</inkml:trace>
  <inkml:trace contextRef="#ctx0" brushRef="#br0" timeOffset="3041.319">2946 291 18863 0 0,'0'0'862'0'0,"0"0"-18"0"0,2 13 853 0 0,11 54 1796 0 0,-4-31-2347 0 0,-2 0 1 0 0,0 15-1147 0 0,-4-24 126 0 0,1 0 1 0 0,2 0-1 0 0,0 0 1 0 0,2-1-1 0 0,2 3-126 0 0,-9-26-7 0 0,1 1 0 0 0,0-1 0 0 0,0 1 0 0 0,0-1-1 0 0,0 0 1 0 0,1 1 7 0 0,-3-3-130 0 0,1-1 1 0 0,0 1-1 0 0,-1 0 0 0 0,1-1 0 0 0,0 1 0 0 0,-1-1 1 0 0,1 1-1 0 0,0 0 0 0 0,0-1 0 0 0,0 0 1 0 0,-1 1-1 0 0,1-1 0 0 0,0 1 0 0 0,0-1 0 0 0,0 0 1 0 0,0 0-1 0 0,0 1 0 0 0,0-1 0 0 0,0 0 1 0 0,0 0-1 0 0,0 0 0 0 0,-1 0 0 0 0,1 0 0 0 0,0 0 1 0 0,0-1-1 0 0,0 1 0 0 0,0 0 0 0 0,0 0 130 0 0,10-6-1760 0 0</inkml:trace>
  <inkml:trace contextRef="#ctx0" brushRef="#br0" timeOffset="3405.967">3178 413 22431 0 0,'-2'12'1714'0'0,"0"-1"-1616"0"0,-2 13 577 0 0,2 1 0 0 0,0-1 1 0 0,2 7-676 0 0,0-24 170 0 0,0 0 0 0 0,1 0 0 0 0,0 0 0 0 0,0-1 0 0 0,1 1 0 0 0,0 0 1 0 0,0-1-1 0 0,1 1 0 0 0,0-1 0 0 0,0 1 0 0 0,0-1 0 0 0,1 0 0 0 0,3 4-170 0 0,-5-8 21 0 0,0 1 0 0 0,0-1 0 0 0,0 0 0 0 0,1 0 0 0 0,-1 0 0 0 0,1 0 0 0 0,-1 0 0 0 0,1 0 0 0 0,0-1 0 0 0,0 1 0 0 0,0-1 0 0 0,0 0 0 0 0,0 0 0 0 0,0 0 0 0 0,3 0-21 0 0,-2 0 30 0 0,1-1-1 0 0,-1 1 0 0 0,1-1 0 0 0,-1-1 1 0 0,1 1-1 0 0,-1-1 0 0 0,1 0 0 0 0,-1 0 1 0 0,0 0-1 0 0,3-1-29 0 0,4-3 65 0 0,0 0 0 0 0,-1 0 0 0 0,1-1 0 0 0,-1 0-1 0 0,0-1 1 0 0,-1-1 0 0 0,0 1 0 0 0,1-2-65 0 0,-5 4 44 0 0,0 0 0 0 0,0-1-1 0 0,0 0 1 0 0,-1 0 0 0 0,0 0 0 0 0,0 0 0 0 0,0-1-1 0 0,-1 1 1 0 0,0-1 0 0 0,0 0 0 0 0,-1 0-1 0 0,0 0 1 0 0,0 0 0 0 0,0 0 0 0 0,-1-4-44 0 0,0 3-39 0 0,-1-1 0 0 0,0 1 0 0 0,0-1 0 0 0,-1 1 0 0 0,-1-1 0 0 0,1 1 0 0 0,-1-1 0 0 0,0 1 0 0 0,-1 0 1 0 0,0 0-1 0 0,0 0 0 0 0,-1 1 0 0 0,-2-3 39 0 0,0-1-170 0 0,0 1 1 0 0,-1 1-1 0 0,-1-1 1 0 0,1 1-1 0 0,-1 1 1 0 0,-1 0-1 0 0,0 0 0 0 0,-9-7 170 0 0,15 13-76 0 0,-1 0 0 0 0,0-1 0 0 0,0 1 0 0 0,0 0 0 0 0,0 1 0 0 0,0-1 0 0 0,-1 1 0 0 0,1 0 0 0 0,-1 0 0 0 0,1 0 0 0 0,-3 0 76 0 0,4 1-22 0 0,0 1 0 0 0,0-1 0 0 0,-1 0 0 0 0,1 1 0 0 0,0-1 0 0 0,0 1 0 0 0,0 0 0 0 0,0 0 0 0 0,0 0 0 0 0,0 1 0 0 0,1-1 0 0 0,-1 1 0 0 0,0-1 0 0 0,1 1 0 0 0,-1 0 0 0 0,1 0 0 0 0,-2 2 22 0 0,-1 1-8 0 0,0 1 1 0 0,1-1-1 0 0,-1 1 0 0 0,1 1 0 0 0,1-1 1 0 0,-1 0-1 0 0,1 1 0 0 0,0 0 0 0 0,1 0 1 0 0,-1 0-1 0 0,1 0 0 0 0,1 0 0 0 0,-1 0 0 0 0,1 0 1 0 0,1 0-1 0 0,-1 1 0 0 0,1 2 8 0 0,1 13-26 0 0,0-1-1 0 0,2 1 1 0 0,0-1 0 0 0,2 0-1 0 0,0 1 27 0 0,-3-16-350 0 0,0 0 0 0 0,1 1 0 0 0,0-1 0 0 0,0 0-1 0 0,0-1 1 0 0,1 1 0 0 0,0 0 0 0 0,2 1 350 0 0,4 4-1559 0 0</inkml:trace>
  <inkml:trace contextRef="#ctx0" brushRef="#br0" timeOffset="3752.363">3526 293 23927 0 0,'0'0'547'0'0,"0"0"77"0"0,0 0 32 0 0,0 0-77 0 0,3 12-3 0 0,6 30 856 0 0,-2 1 0 0 0,-1 10-1432 0 0,1-2 562 0 0,4 15-562 0 0,-7-48 97 0 0,-4-13-34 0 0,1 0 0 0 0,-1 0 0 0 0,1 0 0 0 0,1 0 0 0 0,-1 0 1 0 0,1 0-1 0 0,0-1 0 0 0,0 1 0 0 0,0-1 0 0 0,0 1 1 0 0,1-1-1 0 0,1 1-63 0 0,-4-5 10 0 0,0 0 0 0 0,0 0 1 0 0,0 1-1 0 0,1-1 1 0 0,-1 0-1 0 0,0 0 0 0 0,0 0 1 0 0,1 1-1 0 0,-1-1 0 0 0,0 0 1 0 0,0 0-1 0 0,1 0 0 0 0,-1 0 1 0 0,0 0-1 0 0,1 0 1 0 0,-1 1-1 0 0,0-1 0 0 0,0 0 1 0 0,1 0-1 0 0,-1 0 0 0 0,0 0 1 0 0,1 0-1 0 0,-1 0 1 0 0,0 0-1 0 0,1 0 0 0 0,-1-1 1 0 0,0 1-1 0 0,0 0 0 0 0,1 0 1 0 0,-1 0-1 0 0,1 0-10 0 0,6-9 153 0 0,0-13 22 0 0,-1-8-121 0 0,-1 0-1 0 0,-1-24-53 0 0,-1 17 107 0 0,7-29-107 0 0,-8 55 6 0 0,1 1 0 0 0,0-1 1 0 0,0 0-1 0 0,1 1 0 0 0,1 0 0 0 0,0 0 1 0 0,0 0-1 0 0,2 0-6 0 0,-6 7 4 0 0,1 1-1 0 0,-1-1 1 0 0,1 1-1 0 0,0 0 1 0 0,0 0-1 0 0,1 0 1 0 0,-1 0-1 0 0,0 0 1 0 0,1 0-1 0 0,-1 0 1 0 0,1 1-1 0 0,-1-1 1 0 0,1 1-1 0 0,0 0 1 0 0,0 0-1 0 0,-1 0 1 0 0,1 0-1 0 0,0 0 1 0 0,0 0-1 0 0,0 1 1 0 0,0 0-1 0 0,0-1 1 0 0,0 1-1 0 0,0 0 1 0 0,1 1-4 0 0,1 0 6 0 0,-1 0 1 0 0,1 0-1 0 0,0 1 0 0 0,0-1 0 0 0,-1 1 1 0 0,1 0-1 0 0,-1 1 0 0 0,1-1 1 0 0,-1 1-1 0 0,0 0 0 0 0,0 0 0 0 0,0 0 1 0 0,-1 1-1 0 0,4 3-6 0 0,0 1 10 0 0,0 1-1 0 0,0 1 1 0 0,-1-1 0 0 0,0 1-1 0 0,-1 0 1 0 0,0 0-1 0 0,-1 1 1 0 0,1 1-10 0 0,7 24 130 0 0,5 30-130 0 0,-7-26 33 0 0,-1-1 20 0 0,-5-19-339 0 0,1-1-1 0 0,6 14 287 0 0,-6-17-1385 0 0,-2-3-446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13.2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131 183 18799 0 0,'-1'-1'194'0'0,"-1"-1"-1"0"0,1 1 0 0 0,-1 0 0 0 0,1 0 1 0 0,-1 0-1 0 0,0 0 0 0 0,0 0 0 0 0,1 1 0 0 0,-1-1 1 0 0,0 0-1 0 0,0 1 0 0 0,0-1 0 0 0,0 1-193 0 0,1 0 507 0 0,1 0 18 0 0,-2 10 1147 0 0,8 21-977 0 0,33 192 712 0 0,-3 158-1877 0 0,-35-374 383 0 0,0 3-101 0 0,0 0 0 0 0,0 0 0 0 0,1-1 0 0 0,1 1-1 0 0,-1-1 1 0 0,1 1 0 0 0,1 0 188 0 0,-3-9-1697 0 0,-1-3-3924 0 0,0-6-1680 0 0</inkml:trace>
  <inkml:trace contextRef="#ctx0" brushRef="#br0" timeOffset="347.804">6 630 16583 0 0,'-1'0'84'0'0,"1"-1"0"0"0,-1 0-1 0 0,1 1 1 0 0,-1-1-1 0 0,1 0 1 0 0,0 0 0 0 0,-1 1-1 0 0,1-1 1 0 0,0 0-1 0 0,-1 0 1 0 0,1 0-1 0 0,0 0 1 0 0,0 1 0 0 0,0-1-1 0 0,0 0 1 0 0,0 0-1 0 0,0 0 1 0 0,0 0 0 0 0,0 0-1 0 0,0 0-83 0 0,9-17 1162 0 0,-9 17-1132 0 0,4-5 451 0 0,1 0 0 0 0,-1 1 1 0 0,1-1-1 0 0,1 1 0 0 0,-1 0 0 0 0,1 0 0 0 0,0 1 0 0 0,0 0 0 0 0,0 0 0 0 0,3-1-481 0 0,16-8 399 0 0,0 1 0 0 0,1 0-399 0 0,-26 12 7 0 0,52-19 114 0 0,21-4-121 0 0,-31 10-1314 0 0,-18 5-181 0 0</inkml:trace>
  <inkml:trace contextRef="#ctx0" brushRef="#br0" timeOffset="690.518">378 1 21943 0 0,'0'10'2338'0'0,"1"6"-2330"0"0,0 0 1 0 0,2 1 0 0 0,0-1 0 0 0,3 8-9 0 0,5 27 189 0 0,2 8 681 0 0,9 27-870 0 0,9 34 716 0 0,-14-39-666 0 0,19 109-470 0 0,-34-178 735 0 0,-1 1 1 0 0,0-1 0 0 0,-1 1 0 0 0,0-1-1 0 0,-1 0 1 0 0,-1 7-316 0 0,-5-6 0 0 0,7-13 0 0 0,0 0 0 0 0,0 0-1 0 0,0 0 1 0 0,-1 0 0 0 0,1 0-1 0 0,0 1 1 0 0,0-1 0 0 0,0 0-1 0 0,0 0 1 0 0,0 0 0 0 0,-1 0 0 0 0,1 0-1 0 0,0 0 1 0 0,0 0 0 0 0,0-1-1 0 0,0 1 1 0 0,0 0 0 0 0,-1 0-1 0 0,1 0 1 0 0,0 0 0 0 0,0 0-1 0 0,0 0 1 0 0,0 0 0 0 0,0 0 0 0 0,0 0-1 0 0,-1 0 1 0 0,1 0 0 0 0,0 0-1 0 0,0-1 1 0 0,0 1 0 0 0,0 0-1 0 0,0 0 1 0 0,0 0 0 0 0,0 0 0 0 0,0 0-1 0 0,0 0 1 0 0,-1-1 0 0 0,1 1-1 0 0,0 0 1 0 0,0 0 0 0 0,0 0-1 0 0,0 0 1 0 0,0 0 0 0 0,0-1 0 0 0,-3-6 67 0 0,1-4 111 0 0,-1 0 1 0 0,2 0 0 0 0,0 0 0 0 0,0-1 0 0 0,1 1 0 0 0,1 0-1 0 0,0-1 1 0 0,0 1-179 0 0,1-17-12 0 0,-1 3 4 0 0,1 1 0 0 0,1-1-1 0 0,1 1 1 0 0,1 0 0 0 0,1 0 0 0 0,3-4 8 0 0,-8 26 14 0 0,-1 0 0 0 0,1 0 0 0 0,0 1 1 0 0,0-1-1 0 0,0 1 0 0 0,0-1 0 0 0,0 0 0 0 0,0 1 1 0 0,0 0-1 0 0,1-1 0 0 0,-1 1 0 0 0,0 0 1 0 0,1-1-15 0 0,-1 2 19 0 0,0-1 0 0 0,0 1 0 0 0,0-1 0 0 0,0 1 0 0 0,0 0 0 0 0,0-1 1 0 0,0 1-1 0 0,0 0 0 0 0,0 0 0 0 0,0 0 0 0 0,0-1 0 0 0,0 1 0 0 0,0 0 1 0 0,0 1-1 0 0,0-1 0 0 0,0 0 0 0 0,0 0 0 0 0,0 0-19 0 0,1 1 20 0 0,1 0 0 0 0,-1 0 0 0 0,0 1 0 0 0,0-1 1 0 0,0 0-1 0 0,0 1 0 0 0,0-1 0 0 0,0 1 0 0 0,0 0 0 0 0,-1-1 0 0 0,1 1 0 0 0,-1 0 0 0 0,1 0 0 0 0,-1 0 0 0 0,1 0 0 0 0,-1 1 0 0 0,1 1-20 0 0,7 19 49 0 0,0 0 0 0 0,-1 0 0 0 0,-1 1 0 0 0,2 17-49 0 0,2 28-14 0 0,-3 2 14 0 0,-7-66-54 0 0,5 38-156 0 0,-5-40 38 0 0,-1 1-1 0 0,1 0 1 0 0,1-1 0 0 0,-1 1 0 0 0,0-1-1 0 0,1 0 1 0 0,0 1 0 0 0,0-1-1 0 0,0 0 1 0 0,1 1 172 0 0,-3-4-105 0 0,0 0-1 0 0,1 1 0 0 0,-1-1 1 0 0,1 0-1 0 0,-1 0 1 0 0,0 1-1 0 0,1-1 0 0 0,-1 0 1 0 0,1 0-1 0 0,-1 0 1 0 0,0 0-1 0 0,1 0 1 0 0,-1 0-1 0 0,1 0 0 0 0,-1 0 1 0 0,1 0-1 0 0,-1 0 1 0 0,1 0-1 0 0,-1 0 1 0 0,0 0-1 0 0,1 0 0 0 0,-1 0 1 0 0,1 0-1 0 0,-1 0 1 0 0,1 0-1 0 0,-1-1 0 0 0,0 1 1 0 0,1 0-1 0 0,-1 0 1 0 0,0-1-1 0 0,1 1 1 0 0,-1 0-1 0 0,0 0 0 0 0,1-1 1 0 0,-1 1-1 0 0,0 0 1 0 0,1-1-1 0 0,-1 1 106 0 0,11-15-2525 0 0,-10 15 2492 0 0,8-17-2093 0 0</inkml:trace>
  <inkml:trace contextRef="#ctx0" brushRef="#br0" timeOffset="1037.014">781 671 17535 0 0,'0'0'803'0'0,"0"0"-18"0"0,17 5 1469 0 0,-12-5-1954 0 0,1 1 1 0 0,-1-1 0 0 0,1-1-1 0 0,-1 1 1 0 0,0-1 0 0 0,1 0-1 0 0,-1 0 1 0 0,0 0 0 0 0,0-1-1 0 0,0 1 1 0 0,0-1 0 0 0,0-1-1 0 0,0 1 1 0 0,0-1 0 0 0,-1 0-1 0 0,1 0 1 0 0,-1 0-1 0 0,1-1-300 0 0,8-7 83 0 0,-1 0-1 0 0,0-1 0 0 0,-1 0 0 0 0,0-1 0 0 0,2-3-82 0 0,-10 12 18 0 0,0-1 0 0 0,-1 1 0 0 0,1-1 0 0 0,-1 1 0 0 0,0-1 0 0 0,0 0 0 0 0,0 0 0 0 0,-1 0 0 0 0,1 0 0 0 0,-1 0 0 0 0,0-4-18 0 0,-1 8 2 0 0,0-1-1 0 0,0 0 1 0 0,0 0-1 0 0,0 0 0 0 0,0 0 1 0 0,-1 0-1 0 0,1 0 1 0 0,-1 0-1 0 0,1 0 1 0 0,-1 0-1 0 0,0 1 0 0 0,1-1 1 0 0,-1 0-1 0 0,0 0 1 0 0,0 1-1 0 0,0-1 1 0 0,-1 1-1 0 0,1-1 1 0 0,0 1-1 0 0,-1-1 0 0 0,1 1 1 0 0,-1 0-1 0 0,1 0 1 0 0,-1-1-1 0 0,1 1 1 0 0,-1 0-1 0 0,0 1 1 0 0,0-1-1 0 0,1 0 0 0 0,-1 0 1 0 0,-2 0-2 0 0,1 1-18 0 0,-1-1 0 0 0,1 0 0 0 0,-1 1 0 0 0,1 0 0 0 0,-1 0 0 0 0,1 0 0 0 0,-1 0 0 0 0,1 1 1 0 0,-1-1-1 0 0,1 1 0 0 0,-1 0 0 0 0,1 0 0 0 0,0 0 0 0 0,-1 0 0 0 0,1 1 0 0 0,0-1 0 0 0,0 1 0 0 0,-2 1 18 0 0,-2 2 20 0 0,0 0 0 0 0,0 0 0 0 0,0 1 0 0 0,1 0 0 0 0,-1 0 0 0 0,-3 6-20 0 0,4-5 119 0 0,1 0-1 0 0,0 1 0 0 0,0-1 1 0 0,0 1-1 0 0,1 0 0 0 0,1 0 1 0 0,-1 1-1 0 0,1-1 0 0 0,0 3-118 0 0,2-4 118 0 0,0-1 0 0 0,0 1 0 0 0,0-1 0 0 0,1 1 0 0 0,0 0 0 0 0,0-1 0 0 0,1 1 0 0 0,0 0-1 0 0,0-1 1 0 0,1 1 0 0 0,-1-1 0 0 0,3 6-118 0 0,0-4 49 0 0,0 0 0 0 0,0 0 0 0 0,0-1 0 0 0,1 0 0 0 0,0 0 0 0 0,0 0 0 0 0,1 0 1 0 0,0-1-1 0 0,0 0 0 0 0,0 0 0 0 0,1 0 0 0 0,0-1 0 0 0,0 0 0 0 0,0 0 0 0 0,1-1 0 0 0,0 0 0 0 0,0-1 0 0 0,0 1 0 0 0,0-1 0 0 0,0-1 0 0 0,1 0 0 0 0,-1 0 0 0 0,1 0 0 0 0,6-1-49 0 0,-1 1-590 0 0,-1-1 0 0 0,1-1 0 0 0,0 0 0 0 0,-1-1 0 0 0,4 0 590 0 0,10-3-10067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22.6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20359 0 0,'0'0'463'0'0,"0"0"61"0"0,0 0 29 0 0,0 0-57 0 0,0 6-210 0 0,3 224 3824 0 0,17 307-2161 0 0,-19-531-1939 0 0,0 25 71 0 0,1-1 0 0 0,1 0-1 0 0,2 0 1 0 0,1 0 0 0 0,3 5-81 0 0,-9-32 7 0 0,1-1-1 0 0,0 0 1 0 0,0 0 0 0 0,0 0 0 0 0,0 1 0 0 0,1-1-1 0 0,-1 0 1 0 0,0-1 0 0 0,1 1 0 0 0,-1 0 0 0 0,1 0-1 0 0,0-1 1 0 0,0 1 0 0 0,0-1 0 0 0,0 1-7 0 0,0-1-3 0 0,-1 0 1 0 0,1 0 0 0 0,0-1-1 0 0,0 1 1 0 0,-1-1-1 0 0,1 1 1 0 0,0-1-1 0 0,0 0 1 0 0,0 0 0 0 0,0 0-1 0 0,-1 0 1 0 0,1 0-1 0 0,0 0 1 0 0,0 0-1 0 0,0-1 1 0 0,-1 1-1 0 0,1-1 1 0 0,0 1 0 0 0,0-1-1 0 0,0 0 3 0 0,8-3-247 0 0,1-1 0 0 0,-1 0 0 0 0,0-1 0 0 0,-1 0 0 0 0,6-5 247 0 0,24-21-4689 0 0,-22 17-3914 0 0</inkml:trace>
  <inkml:trace contextRef="#ctx0" brushRef="#br0" timeOffset="519.475">474 728 16416 0 0,'0'0'751'0'0,"2"-6"273"0"0,1 2-205 0 0,-1 0 0 0 0,-1-1-1 0 0,1 1 1 0 0,0 0-1 0 0,0-4-818 0 0,2-3 866 0 0,2-5 203 0 0,-4 13-916 0 0,-1-1-1 0 0,1 1 1 0 0,-1-1 0 0 0,0 1 0 0 0,0-1 0 0 0,0 0 0 0 0,0 0 0 0 0,-1 1-1 0 0,1-1 1 0 0,-1 0 0 0 0,0 0 0 0 0,0 0 0 0 0,-1 0-153 0 0,1 0 22 0 0,-2-6 91 0 0,0 1-1 0 0,0 0 0 0 0,-1-1 0 0 0,0 1 1 0 0,-3-5-113 0 0,5 11 16 0 0,0 1 0 0 0,-1 0 0 0 0,1-1 0 0 0,-1 1 0 0 0,1 0 0 0 0,-1 0 0 0 0,0 0 0 0 0,0 0 0 0 0,0 1 0 0 0,0-1 0 0 0,0 0 0 0 0,0 1 1 0 0,-1-1-1 0 0,1 1 0 0 0,0 0 0 0 0,-1 0 0 0 0,1 0 0 0 0,-1 0 0 0 0,1 0 0 0 0,-1 1 0 0 0,0-1 0 0 0,1 1 0 0 0,-1-1-16 0 0,0 2 0 0 0,0-1 0 0 0,0 0 0 0 0,0 0 0 0 0,0 1 0 0 0,0 0 0 0 0,0 0 0 0 0,0 0 0 0 0,0 0 0 0 0,1 0 0 0 0,-1 0 0 0 0,0 1 0 0 0,1-1 0 0 0,-1 1 0 0 0,1 0 0 0 0,-1 0 0 0 0,1 0 0 0 0,0 0 0 0 0,0 0 0 0 0,-2 2 0 0 0,-3 4 0 0 0,0 1 0 0 0,0 0 0 0 0,1 0 0 0 0,-4 7 0 0 0,1 1 0 0 0,0 0 0 0 0,2 1 0 0 0,0 0 0 0 0,1 0 0 0 0,0 1 0 0 0,-1 10 0 0 0,6-20 0 0 0,-1 0 0 0 0,1-1 0 0 0,1 1 0 0 0,0 0 0 0 0,0 0 0 0 0,0 0 0 0 0,1 0 0 0 0,1 0 0 0 0,0 0 0 0 0,0 0 0 0 0,0-1 0 0 0,1 1 0 0 0,0-1 0 0 0,1 0 0 0 0,0 1 0 0 0,-2-6-1 0 0,-1-1 0 0 0,1 1 0 0 0,-1-1 0 0 0,1 0 0 0 0,0 1 0 0 0,0-1 0 0 0,0 0 0 0 0,0 0 0 0 0,0-1 0 0 0,0 1 0 0 0,0 0 0 0 0,1-1 0 0 0,-1 1 0 0 0,0-1 0 0 0,1 0 0 0 0,0 0 0 0 0,-1 0 0 0 0,1 0 0 0 0,0 0 0 0 0,0 0 1 0 0,0-1 15 0 0,0 0 1 0 0,0 0-1 0 0,1 0 1 0 0,-1-1-1 0 0,0 1 1 0 0,0-1-1 0 0,0 1 0 0 0,1-1 1 0 0,-1 0-1 0 0,0-1 1 0 0,0 1-1 0 0,-1 0 1 0 0,1-1-1 0 0,0 1 1 0 0,0-1-1 0 0,-1 0 1 0 0,2-1-16 0 0,8-7 105 0 0,0 0 0 0 0,-1-1 1 0 0,0 0-1 0 0,-1 0 0 0 0,0-1 0 0 0,-1-1 1 0 0,0 0-1 0 0,3-6-105 0 0,-7 10 12 0 0,0-1 0 0 0,-1 1 0 0 0,0-1 0 0 0,-1 0 0 0 0,0 0-1 0 0,0 0 1 0 0,-1 0 0 0 0,-1 0 0 0 0,0 0 0 0 0,0-1 0 0 0,-1 1 0 0 0,0-1 0 0 0,0-1-12 0 0,-1 10 37 0 0,1 0 0 0 0,0 0 0 0 0,-1 0-1 0 0,1 0 1 0 0,-1 0 0 0 0,0 0 0 0 0,0 0 0 0 0,0 0-1 0 0,0 0 1 0 0,-1-1-37 0 0,2 4 6 0 0,-1-1 0 0 0,1 1 0 0 0,-1-1 0 0 0,1 1 0 0 0,-1-1 0 0 0,1 1-1 0 0,-1-1 1 0 0,1 1 0 0 0,0-1 0 0 0,-1 1 0 0 0,1 0 0 0 0,0-1 0 0 0,-1 1 0 0 0,1 0 0 0 0,0-1 0 0 0,0 2-6 0 0,-1-1 1 0 0,-2 9 7 0 0,-1 1 1 0 0,2-1-1 0 0,0 1 0 0 0,0 0 1 0 0,1 0-1 0 0,0 0 0 0 0,1 11-8 0 0,-1 0 6 0 0,0 2-3 0 0,1 0-1 0 0,3 16-2 0 0,-2-28-4 0 0,1 0 0 0 0,0 0 0 0 0,1-1-1 0 0,1 1 1 0 0,0-1 0 0 0,2 4 4 0 0,-4-11-79 0 0,0 0 1 0 0,0 0-1 0 0,1 0 0 0 0,-1-1 1 0 0,1 1-1 0 0,0-1 0 0 0,0 1 0 0 0,1-1 1 0 0,-1 0-1 0 0,3 2 79 0 0,-3-3-527 0 0,0 0 0 0 0,0-1 0 0 0,-1 1 0 0 0,2-1 0 0 0,-1 0 0 0 0,0 1 0 0 0,0-1 0 0 0,0-1 0 0 0,2 1 527 0 0,6 0-8617 0 0</inkml:trace>
  <inkml:trace contextRef="#ctx0" brushRef="#br0" timeOffset="902.271">887 652 19783 0 0,'-16'-22'1595'0'0,"12"16"-1145"0"0,0-1 0 0 0,-1 1 1 0 0,0-1-1 0 0,-5-4-450 0 0,8 10 168 0 0,0 0 0 0 0,1-1 0 0 0,-1 1 0 0 0,0 0 0 0 0,0 0 0 0 0,0 0 0 0 0,0 0-1 0 0,0 0 1 0 0,0 0 0 0 0,0 1 0 0 0,0-1 0 0 0,0 0 0 0 0,0 1 0 0 0,0 0 0 0 0,0 0 0 0 0,0-1 0 0 0,0 1 0 0 0,-1 1 0 0 0,1-1 0 0 0,0 0-168 0 0,-4 1 85 0 0,1 1-1 0 0,0-1 1 0 0,-1 1 0 0 0,1 0-1 0 0,0 0 1 0 0,0 1 0 0 0,1 0-1 0 0,-1 0 1 0 0,0 0 0 0 0,1 0-1 0 0,0 1 1 0 0,0-1-1 0 0,-3 4-84 0 0,2-2 75 0 0,1 0-1 0 0,0 0 0 0 0,0 0 0 0 0,1 1 1 0 0,-1 0-1 0 0,1-1 0 0 0,0 1 0 0 0,1 0 1 0 0,-1 0-1 0 0,1 1 0 0 0,0 2-74 0 0,1-8 1 0 0,1 1 1 0 0,0-1-1 0 0,0 1 0 0 0,0-1 1 0 0,0 1-1 0 0,0-1 0 0 0,0 1 1 0 0,0-1-1 0 0,0 1 0 0 0,0-1 1 0 0,1 1-1 0 0,-1-1 0 0 0,1 0 0 0 0,-1 1 1 0 0,1-1-1 0 0,-1 1 0 0 0,1-1 1 0 0,0 0-1 0 0,0 0 0 0 0,-1 1 1 0 0,1-1-1 0 0,0 0 0 0 0,0 0 0 0 0,0 0 1 0 0,1 0-1 0 0,-1 0 0 0 0,0 0 1 0 0,0 0-1 0 0,0 0 0 0 0,1-1 1 0 0,-1 1-1 0 0,1 0 0 0 0,-1-1 1 0 0,0 1-1 0 0,1-1 0 0 0,0 1-1 0 0,8 1 14 0 0,0 0 0 0 0,0 0 0 0 0,0-1 0 0 0,1 0 0 0 0,3-1-14 0 0,10 2 11 0 0,-2 0 67 0 0,-1 2-1 0 0,1 0 0 0 0,-1 2 1 0 0,0 0-1 0 0,0 1-77 0 0,-13-4 36 0 0,0 1-1 0 0,-1-1 1 0 0,0 1-1 0 0,1 0 1 0 0,-2 1-1 0 0,1 0 1 0 0,0 0-1 0 0,-1 0 1 0 0,0 1-1 0 0,0 0 1 0 0,-1 0-1 0 0,0 0 1 0 0,0 1-1 0 0,4 7-35 0 0,-8-13 46 0 0,1 1 0 0 0,-1 0 0 0 0,-1 0 0 0 0,1 0-1 0 0,0 0 1 0 0,0 0 0 0 0,-1 0 0 0 0,1 0 0 0 0,-1 0 0 0 0,1 0-1 0 0,-1 0 1 0 0,0 0 0 0 0,0 0 0 0 0,0 0 0 0 0,0 0 0 0 0,0 0 0 0 0,-1 1-1 0 0,1-1 1 0 0,-1 0 0 0 0,1 0 0 0 0,-1 0 0 0 0,0 0 0 0 0,1-1 0 0 0,-1 1-1 0 0,0 0-45 0 0,-2 1 53 0 0,1 0 0 0 0,-1 0 0 0 0,0-1-1 0 0,0 1 1 0 0,0-1 0 0 0,0 1 0 0 0,0-1-1 0 0,0 0 1 0 0,-1-1 0 0 0,1 1 0 0 0,-1 0-1 0 0,1-1 1 0 0,-2 1-53 0 0,-6 1 113 0 0,0 0 0 0 0,0-1 0 0 0,1 0 0 0 0,-1 0 0 0 0,-1-1 0 0 0,1-1 0 0 0,0 0 0 0 0,-5-1-113 0 0,-1 0-12 0 0,1-2 0 0 0,0 0 0 0 0,0 0 0 0 0,0-2 0 0 0,-7-2 12 0 0,19 5-77 0 0,-1 0-1 0 0,1 0 1 0 0,-1 0-1 0 0,1-1 1 0 0,0 0-1 0 0,0 0 1 0 0,0 0-1 0 0,0 0 1 0 0,1-1-1 0 0,-3-2 78 0 0,4 4-216 0 0,0 0-1 0 0,1 0 0 0 0,-1 0 1 0 0,1 0-1 0 0,0-1 0 0 0,0 1 1 0 0,0 0-1 0 0,0-1 0 0 0,0 1 1 0 0,0-1-1 0 0,1 1 0 0 0,-1-1 0 0 0,1 1 1 0 0,0-1-1 0 0,0 1 0 0 0,0-1 1 0 0,0 0-1 0 0,0 1 0 0 0,0-1 1 0 0,1 1-1 0 0,0-3 217 0 0,4-12-1619 0 0</inkml:trace>
  <inkml:trace contextRef="#ctx0" brushRef="#br0" timeOffset="1258.362">1217 59 24479 0 0,'0'0'562'0'0,"-8"10"1330"0"0,6-4-1807 0 0,-1-1 0 0 0,1 1 1 0 0,1-1-1 0 0,-1 1 1 0 0,1 0-1 0 0,0-1 1 0 0,1 1-1 0 0,-1 0 1 0 0,1 0-1 0 0,0 0 1 0 0,1 5-86 0 0,2 11 681 0 0,1 1 1 0 0,3 10-682 0 0,0-3 290 0 0,13 75 710 0 0,-4 8-1000 0 0,-11-58 132 0 0,-3-1 1 0 0,-1 1-1 0 0,-3 1-132 0 0,2-52-14 0 0,-10 178 362 0 0,10-136-781 0 0,7-57-1963 0 0,-4 1 591 0 0,2-5-363 0 0</inkml:trace>
  <inkml:trace contextRef="#ctx0" brushRef="#br0" timeOffset="1598.94">1126 498 14280 0 0,'-7'-4'1606'0'0,"-3"-5"-1466"0"0,6 4 7629 0 0,3 4-5173 0 0,1 1-1172 0 0,0 0-1324 0 0,0 0 0 0 0,0-1 0 0 0,1 1 0 0 0,-1 0 0 0 0,0 0 0 0 0,0-1 0 0 0,0 1 0 0 0,0 0 0 0 0,0-1 0 0 0,0 1 0 0 0,1 0 0 0 0,-1 0 0 0 0,0 0 0 0 0,0-1 0 0 0,0 1 0 0 0,0 0 0 0 0,1 0 0 0 0,-1 0 0 0 0,0-1 0 0 0,0 1 0 0 0,1 0 0 0 0,-1 0 0 0 0,0 0 0 0 0,0 0 0 0 0,1 0 0 0 0,-1 0 0 0 0,0 0 0 0 0,0-1-100 0 0,16-1 180 0 0,1-1-1 0 0,-1 2 0 0 0,16 0-179 0 0,6-1 126 0 0,21-5-1922 0 0,-1-3 0 0 0,0-2 1796 0 0,45-8-5530 0 0,-65 14-3995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6:42.3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908 177 14280 0 0,'-1'-3'276'0'0,"1"1"0"0"0,0-1-1 0 0,-1 0 1 0 0,0 1 0 0 0,1-1 0 0 0,-1 1 0 0 0,0-1 0 0 0,-1 1 0 0 0,1-1 0 0 0,0 1 0 0 0,-1 0 0 0 0,1 0 0 0 0,-1-1 0 0 0,1 1 0 0 0,-3-1-276 0 0,-4-5 1698 0 0,0 0-1 0 0,-1 1 1 0 0,-1-1-1698 0 0,1 1 89 0 0,5 3 51 0 0,0 1 1 0 0,-1 0-1 0 0,1 0 1 0 0,-1 1-1 0 0,0-1 1 0 0,0 1-1 0 0,0 0 1 0 0,0 0 0 0 0,0 1-1 0 0,-4-1-140 0 0,6 1 99 0 0,1 1 1 0 0,-1 0-1 0 0,1 0 0 0 0,-1 0 0 0 0,1 0 0 0 0,-1 0 1 0 0,1 1-1 0 0,-1-1 0 0 0,1 1 0 0 0,-1 0 0 0 0,1-1 1 0 0,-1 1-1 0 0,1 0 0 0 0,0 1 0 0 0,0-1 0 0 0,-1 0 1 0 0,1 0-1 0 0,0 1 0 0 0,0 0 0 0 0,0-1 1 0 0,1 1-1 0 0,-1 0 0 0 0,0 0 0 0 0,0 0-99 0 0,-6 10 180 0 0,0 0 0 0 0,1 0 0 0 0,0 0-1 0 0,0 1 1 0 0,2 0 0 0 0,-1 0 0 0 0,2 1-1 0 0,-2 7-179 0 0,-1 6 130 0 0,2 1 0 0 0,1 0 0 0 0,0 24-130 0 0,4-44-1 0 0,-1-1-1 0 0,2 0 1 0 0,-1 0 0 0 0,1 1-1 0 0,0-1 1 0 0,1 0 0 0 0,0 0-1 0 0,0 0 1 0 0,0 0 0 0 0,1 0-1 0 0,0-1 1 0 0,1 2 1 0 0,-2-5 16 0 0,-1 0 1 0 0,1-1 0 0 0,1 1-1 0 0,-1-1 1 0 0,0 1-1 0 0,0-1 1 0 0,1 0 0 0 0,0 1-1 0 0,-1-2 1 0 0,1 1-1 0 0,0 0 1 0 0,0 0 0 0 0,0-1-1 0 0,0 1 1 0 0,0-1-1 0 0,0 0 1 0 0,0 0 0 0 0,1 0-1 0 0,-1-1 1 0 0,0 1-1 0 0,1-1 1 0 0,-1 0 0 0 0,0 1-1 0 0,1-2 1 0 0,-1 1 0 0 0,0 0-1 0 0,1-1-16 0 0,7-1 62 0 0,-1 0 1 0 0,1-1-1 0 0,-1 0 1 0 0,1-1-1 0 0,-1 0 0 0 0,-1-1 1 0 0,3-1-63 0 0,21-13-913 0 0,11-9 913 0 0,-43 27-45 0 0,25-21-1906 0 0,-18 14-1103 0 0,-1-1-3342 0 0,-3 2-1265 0 0</inkml:trace>
  <inkml:trace contextRef="#ctx0" brushRef="#br0" timeOffset="599.461">1017 103 20815 0 0,'0'0'472'0'0,"0"0"68"0"0,0 0 34 0 0,0 0-69 0 0,6 11-244 0 0,-3 2 229 0 0,0-1 0 0 0,-1 1 0 0 0,0 0 0 0 0,-1 0 0 0 0,0 6-490 0 0,2 13 846 0 0,3 40 504 0 0,-5-39-875 0 0,3 1 1 0 0,0-1 0 0 0,3 0-1 0 0,1 2-475 0 0,-5-28 534 0 0,-1-7-159 0 0,0-13 26 0 0,-1-22-119 0 0,-14-64-121 0 0,5 42-322 0 0,6 46 114 0 0,-1-10-83 0 0,1 0 0 0 0,1-11 130 0 0,1 26-24 0 0,0 1 0 0 0,1-1-1 0 0,0 1 1 0 0,0 0 0 0 0,0-1 0 0 0,0 1 0 0 0,1 0 0 0 0,0 0 0 0 0,0 0 0 0 0,0 0 0 0 0,1 0 0 0 0,0-1 24 0 0,-2 5-5 0 0,1-1-1 0 0,-1 1 0 0 0,1 0 1 0 0,-1-1-1 0 0,1 1 1 0 0,0 0-1 0 0,-1 0 1 0 0,1 0-1 0 0,0 0 1 0 0,0 0-1 0 0,0 0 1 0 0,0 1-1 0 0,0-1 1 0 0,0 1-1 0 0,0-1 1 0 0,0 1-1 0 0,0 0 0 0 0,0 0 1 0 0,0 0-1 0 0,0 0 1 0 0,0 0-1 0 0,1 0 6 0 0,2 1-5 0 0,1-1-1 0 0,0 1 1 0 0,-1 0-1 0 0,1 1 1 0 0,-1 0 0 0 0,0-1-1 0 0,4 3 6 0 0,11 7 26 0 0,-1 1 1 0 0,0 1-1 0 0,-1 1 0 0 0,11 11-26 0 0,-10-9 125 0 0,0-1 0 0 0,1 0 0 0 0,19 10-125 0 0,-34-23 22 0 0,0 0-1 0 0,-1-1 0 0 0,1 1 1 0 0,0-1-1 0 0,0 0 1 0 0,0 0-1 0 0,0-1 1 0 0,0 1-1 0 0,0-1 1 0 0,0 0-1 0 0,1-1 1 0 0,-1 1-1 0 0,0-1 1 0 0,0 0-1 0 0,0 0 1 0 0,-1 0-1 0 0,1-1 1 0 0,0 0-1 0 0,0 0 1 0 0,-1 0-1 0 0,2-1-21 0 0,4-3-18 0 0,0 0 1 0 0,-1 0-1 0 0,1-1 0 0 0,-1 0 1 0 0,-1-1-1 0 0,1 0 0 0 0,-1 0 0 0 0,6-9 18 0 0,-10 12-34 0 0,0 0-1 0 0,-1 0 0 0 0,0 0 1 0 0,0 0-1 0 0,0-1 0 0 0,0 1 1 0 0,-1-1-1 0 0,0 0 0 0 0,0 0 1 0 0,-1 1-1 0 0,1-1 0 0 0,-2 0 1 0 0,1-1-1 0 0,0 1 0 0 0,-1 0 1 0 0,0 0-1 0 0,-1 0 0 0 0,1 0 1 0 0,-1 0-1 0 0,-1-4 35 0 0,1 8-6 0 0,1 0-1 0 0,-1 0 1 0 0,1 0 0 0 0,-1 1-1 0 0,0-1 1 0 0,0 0 0 0 0,0 1-1 0 0,0-1 1 0 0,0 1-1 0 0,0-1 1 0 0,0 1 0 0 0,-1 0-1 0 0,1-1 1 0 0,0 1 0 0 0,-1 0-1 0 0,1 0 1 0 0,-1 0 0 0 0,0 0-1 0 0,1 0 1 0 0,-1 0 0 0 0,-1 0 6 0 0,0 0-18 0 0,0 0 0 0 0,0 1 1 0 0,0 0-1 0 0,0-1 1 0 0,0 1-1 0 0,0 0 1 0 0,0 1-1 0 0,0-1 1 0 0,0 0-1 0 0,0 1 1 0 0,1 0-1 0 0,-4 0 18 0 0,-3 2-35 0 0,1 1 0 0 0,0 0 0 0 0,0 0 0 0 0,0 0 0 0 0,0 1 0 0 0,1 0 0 0 0,-1 1 0 0 0,-3 3 35 0 0,1 2 41 0 0,0 0 0 0 0,0 1-1 0 0,1 0 1 0 0,1 1 0 0 0,0-1-1 0 0,1 2 1 0 0,0-1 0 0 0,1 1 0 0 0,1 0-1 0 0,0 0 1 0 0,-2 9-41 0 0,4-11 32 0 0,1 1 0 0 0,0-1 0 0 0,0 0 0 0 0,1 0 0 0 0,1 1 0 0 0,0-1 0 0 0,1 1 0 0 0,0-1 0 0 0,1 0 0 0 0,0 0 0 0 0,1 1 0 0 0,0-1 0 0 0,1-1 0 0 0,2 4-32 0 0,-4-10-109 0 0,1 0-1 0 0,0 0 1 0 0,0-1 0 0 0,0 1-1 0 0,0-1 1 0 0,0 0 0 0 0,1 0 0 0 0,0 0-1 0 0,0-1 1 0 0,0 1 0 0 0,0-1-1 0 0,1 0 1 0 0,-1 0 0 0 0,1 0-1 0 0,0-1 1 0 0,0 1 0 0 0,0-1-1 0 0,0-1 1 0 0,0 1 0 0 0,0-1-1 0 0,0 0 1 0 0,1 0 0 0 0,-1 0-1 0 0,1 0 1 0 0,-1-1 0 0 0,2 0 109 0 0,6-1-393 0 0,0 0 1 0 0,1-1 0 0 0,-1 0-1 0 0,0-1 1 0 0,0 0-1 0 0,-1-1 1 0 0,1 0-1 0 0,-1-1 1 0 0,0-1 0 0 0,2-1 392 0 0,5-2-2178 0 0</inkml:trace>
  <inkml:trace contextRef="#ctx0" brushRef="#br0" timeOffset="992.859">1821 300 6448 0 0,'2'-2'264'0'0,"0"1"-1"0"0,0-1 1 0 0,0 0 0 0 0,0 0 0 0 0,0 0 0 0 0,-1 0-1 0 0,1 0 1 0 0,-1 0 0 0 0,0 0 0 0 0,1-1 0 0 0,-1 1-264 0 0,12-28 8431 0 0,-12 25-6893 0 0,2-3-823 0 0,0 0-1 0 0,-1 0 0 0 0,-1-1 1 0 0,1 1-1 0 0,-1 0 0 0 0,-1-1 1 0 0,1 1-1 0 0,-1-1 0 0 0,-1-4-714 0 0,0 8 137 0 0,0 0-1 0 0,0-1 1 0 0,0 1-1 0 0,0 0 1 0 0,-1 0 0 0 0,0 0-1 0 0,0 0 1 0 0,0 0-1 0 0,-1 1 1 0 0,1-1-1 0 0,-1 1 1 0 0,0-1-1 0 0,-1 1 1 0 0,1 0-1 0 0,-3-2-136 0 0,4 4 26 0 0,0 1 0 0 0,0 0-1 0 0,0 0 1 0 0,0 0 0 0 0,0 0-1 0 0,0 0 1 0 0,0 0 0 0 0,0 1-1 0 0,0-1 1 0 0,0 1-1 0 0,-1-1 1 0 0,1 1 0 0 0,0 0-1 0 0,0 0 1 0 0,0 0 0 0 0,-1 0-1 0 0,1 0 1 0 0,0 1-1 0 0,0-1 1 0 0,-1 1 0 0 0,1-1-1 0 0,0 1 1 0 0,0 0 0 0 0,0 0-1 0 0,0 0 1 0 0,0 0-1 0 0,0 0 1 0 0,-2 1-26 0 0,-2 2 16 0 0,0 0 0 0 0,0 1 0 0 0,0 0 1 0 0,0 0-1 0 0,1 0 0 0 0,0 0 0 0 0,0 1 0 0 0,0 0-16 0 0,-7 12 27 0 0,1 0 0 0 0,1 0 0 0 0,1 1 0 0 0,0 0 0 0 0,2 1 1 0 0,0 0-1 0 0,1 0 0 0 0,1 0 0 0 0,1 1 0 0 0,1 1-27 0 0,2-15 17 0 0,0 1 0 0 0,1 0 0 0 0,0 0 0 0 0,1 0 0 0 0,0-1 0 0 0,0 1 0 0 0,0 0 0 0 0,2 3-17 0 0,-2-9 10 0 0,-1 0-1 0 0,1 0 0 0 0,0 0 1 0 0,0 0-1 0 0,0 1 1 0 0,0-1-1 0 0,1-1 1 0 0,-1 1-1 0 0,1 0 0 0 0,-1 0 1 0 0,1 0-1 0 0,-1-1 1 0 0,2 2-10 0 0,-1-3 9 0 0,-1 1 1 0 0,0 0 0 0 0,1 0-1 0 0,-1-1 1 0 0,1 1 0 0 0,-1-1 0 0 0,1 0-1 0 0,0 1 1 0 0,-1-1 0 0 0,1 0-1 0 0,-1 0 1 0 0,1 0 0 0 0,-1 0-1 0 0,1 0 1 0 0,0 0 0 0 0,-1 0 0 0 0,1-1-1 0 0,-1 1 1 0 0,1 0 0 0 0,-1-1-1 0 0,2 0-9 0 0,5-2 59 0 0,0-1-1 0 0,0 0 1 0 0,0 0-1 0 0,-1-1 1 0 0,0 0-1 0 0,0-1 1 0 0,0 1-1 0 0,2-4-58 0 0,7-6 142 0 0,-1-2-1 0 0,10-13-141 0 0,-18 21 17 0 0,-1 0 0 0 0,0-1 0 0 0,-1 0 0 0 0,0 0 0 0 0,0 0-1 0 0,-1-1 1 0 0,-1 0 0 0 0,0 1 0 0 0,2-9-17 0 0,-7 0 53 0 0,2 18-51 0 0,0 1-1 0 0,0 0 0 0 0,0 0 1 0 0,0 0-1 0 0,0 0 0 0 0,0-1 0 0 0,0 1 1 0 0,0 0-1 0 0,0 0 0 0 0,0 0 1 0 0,0-1-1 0 0,0 1 0 0 0,0 0 1 0 0,0 0-1 0 0,0 0 0 0 0,0 0 0 0 0,0 0 1 0 0,-1-1-1 0 0,1 1 0 0 0,0 0 1 0 0,0 0-1 0 0,0 0 0 0 0,0 0 0 0 0,0 0 1 0 0,0 0-1 0 0,-1-1 0 0 0,1 1 1 0 0,0 0-1 0 0,0 0 0 0 0,0 0 0 0 0,0 0 1 0 0,-1 0-1 0 0,1 0 0 0 0,0 0 1 0 0,0 0-1 0 0,0 0 0 0 0,0 0 1 0 0,-1 0-1 0 0,1 0 0 0 0,0 0 0 0 0,0 0 1 0 0,0 0-1 0 0,-1 0 0 0 0,1 0 1 0 0,0 0-1 0 0,0 0 0 0 0,0 0 0 0 0,0 0 1 0 0,-1 0-1 0 0,1 0-1 0 0,-6 6 10 0 0,5-6-10 0 0,-3 4-7 0 0,1 0 0 0 0,0 0-1 0 0,0 1 1 0 0,0-1 0 0 0,0 1 0 0 0,1 0-1 0 0,0-1 1 0 0,0 1 0 0 0,0 0 0 0 0,1 0-1 0 0,-1 0 1 0 0,1 0 0 0 0,0 1 0 0 0,1-1-1 0 0,-1 0 1 0 0,1 4 7 0 0,0 14-39 0 0,1-1 1 0 0,0 0-1 0 0,3 6 39 0 0,-3-17-175 0 0,1 0-1 0 0,1-1 0 0 0,-1 0 1 0 0,1 1-1 0 0,1-1 1 0 0,0 0-1 0 0,1 0 0 0 0,0-1 1 0 0,0 0-1 0 0,1 1 1 0 0,0-2-1 0 0,1 1 0 0 0,7 7 176 0 0,-2-7-6807 0 0,0-4-2254 0 0</inkml:trace>
  <inkml:trace contextRef="#ctx0" brushRef="#br0" timeOffset="1356.718">2182 160 11520 0 0,'-18'-28'1106'0'0,"14"24"-268"0"0,1 1-1 0 0,0-1 0 0 0,-1 1 1 0 0,0 0-1 0 0,0 0 0 0 0,0 0 1 0 0,0 1-1 0 0,0-1 0 0 0,-1 1-837 0 0,3 1 398 0 0,0 0-1 0 0,0 0 1 0 0,-1 0-1 0 0,1 1 1 0 0,0-1-1 0 0,-1 1 0 0 0,1 0 1 0 0,0-1-1 0 0,0 1 1 0 0,-1 0-1 0 0,1 0 1 0 0,0 1-1 0 0,-1-1 1 0 0,1 0-1 0 0,0 1 0 0 0,-1-1 1 0 0,1 1-1 0 0,-1 0-397 0 0,1 0 39 0 0,-1 1 0 0 0,1-1 0 0 0,0 1 0 0 0,-1 0-1 0 0,1-1 1 0 0,0 1 0 0 0,0 0 0 0 0,0 0 0 0 0,0 0-1 0 0,0 1 1 0 0,0 1-39 0 0,-3 2 92 0 0,1 0 0 0 0,1 0 0 0 0,-1 1 0 0 0,1-1 0 0 0,0 1 0 0 0,1 0 0 0 0,-1 0 0 0 0,1 0 0 0 0,0 5-92 0 0,2-9 5 0 0,-1 0 0 0 0,1 0 0 0 0,0 0 0 0 0,0 0 1 0 0,0 0-1 0 0,0 0 0 0 0,1 1 0 0 0,0-1 0 0 0,-1 0 0 0 0,1 0 1 0 0,0 0-1 0 0,0-1 0 0 0,0 1 0 0 0,1 0 0 0 0,-1 0 1 0 0,1 0-1 0 0,0-1 0 0 0,0 1 0 0 0,-1-1 0 0 0,2 0 0 0 0,-1 1 1 0 0,0-1-1 0 0,2 1-5 0 0,9 7 62 0 0,1-2 0 0 0,0 0 0 0 0,0 0 1 0 0,1-1-1 0 0,0-1 0 0 0,4 1-62 0 0,4 1 176 0 0,-1 2 1 0 0,4 3-177 0 0,-19-10 120 0 0,0 2 0 0 0,0-1 0 0 0,-1 1 0 0 0,0 0 0 0 0,0 0 0 0 0,0 1 0 0 0,0 0 0 0 0,2 4-120 0 0,-6-8 42 0 0,0 1-1 0 0,-1-1 1 0 0,1 1-1 0 0,-1 0 1 0 0,0-1 0 0 0,0 1-1 0 0,0 0 1 0 0,0 0-1 0 0,0 0 1 0 0,-1 0-1 0 0,1 0 1 0 0,-1-1-1 0 0,0 1 1 0 0,0 0-1 0 0,0 0 1 0 0,0 0-1 0 0,0 0 1 0 0,-1 0-1 0 0,1 0 1 0 0,-1 0-1 0 0,0 0 1 0 0,0 0-1 0 0,0 1-41 0 0,-1 1 44 0 0,0-1-1 0 0,-1 0 1 0 0,1 0-1 0 0,-1 0 0 0 0,0 0 1 0 0,0 0-1 0 0,0-1 1 0 0,-1 1-1 0 0,1-1 0 0 0,-1 0 1 0 0,0 0-1 0 0,0 0 1 0 0,0 0-1 0 0,-2 0-43 0 0,-11 6 72 0 0,-1-1 0 0 0,0 0 0 0 0,0-1 0 0 0,-1-1 0 0 0,0-1 0 0 0,-8 0-72 0 0,16-3-27 0 0,0 0 1 0 0,1-1-1 0 0,-1-1 1 0 0,0 0-1 0 0,0 0 1 0 0,0-1-1 0 0,0 0 1 0 0,0-1-1 0 0,0 0 0 0 0,1-1 1 0 0,-1 0-1 0 0,-1-2 27 0 0,8 3-289 0 0,-1 0-1 0 0,1-1 1 0 0,0 0-1 0 0,0 1 1 0 0,1-1-1 0 0,-1-1 1 0 0,0 1 289 0 0,-10-11-1211 0 0</inkml:trace>
  <inkml:trace contextRef="#ctx0" brushRef="#br0" timeOffset="1711.662">2318 93 23927 0 0,'0'0'547'0'0,"0"0"77"0"0,1 0-533 0 0,0 0 0 0 0,-1-1-1 0 0,1 1 1 0 0,0 0 0 0 0,-1 0 0 0 0,1 0 0 0 0,-1-1 0 0 0,1 1-1 0 0,0 0 1 0 0,-1 0 0 0 0,1 0 0 0 0,0 0 0 0 0,-1 0 0 0 0,1 0-1 0 0,0 0 1 0 0,0 1-91 0 0,1 2 54 0 0,1 1 0 0 0,0 1 0 0 0,-1-1 0 0 0,1 0 0 0 0,-1 0 0 0 0,0 1 0 0 0,-1 0-1 0 0,1-1 1 0 0,-1 1 0 0 0,0 0 0 0 0,0 0 0 0 0,0 2-54 0 0,2 8 204 0 0,8 41 550 0 0,-3 1 1 0 0,-1 2-755 0 0,-1 3 5 0 0,9 32-5 0 0,-14-92-209 0 0,8 31 536 0 0,-2-18-2259 0 0,4-4-5640 0 0,-7-7-846 0 0</inkml:trace>
  <inkml:trace contextRef="#ctx0" brushRef="#br0" timeOffset="2123.355">2524 46 22055 0 0,'0'0'1011'0'0,"0"0"-20"0"0,5 7-583 0 0,0 2-246 0 0,0-1 0 0 0,0 1 0 0 0,0 0 0 0 0,-1 1 0 0 0,-1-1 0 0 0,1 1 0 0 0,-2 0 0 0 0,1 0-162 0 0,4 25 954 0 0,1 23-954 0 0,-7-48-16 0 0,2 29 436 0 0,-2 40-420 0 0,0 3 1179 0 0,-1-77-1080 0 0,1 0 0 0 0,-1 0 0 0 0,1 0 0 0 0,0 0 0 0 0,0 0 0 0 0,1-1 0 0 0,0 4-99 0 0,0-9 61 0 0,-1 0 0 0 0,0 0 0 0 0,0 0 0 0 0,0 0 1 0 0,0-1-1 0 0,0 1 0 0 0,0 0 0 0 0,0 0 0 0 0,0-1 0 0 0,0 1 0 0 0,0-2-61 0 0,7-19 182 0 0,0-1 1 0 0,-2 0-1 0 0,-1-1 0 0 0,-1 1 0 0 0,1-24-182 0 0,4-17 78 0 0,-2 15-67 0 0,-5 27-16 0 0,1 0 0 0 0,2 1 0 0 0,6-20 5 0 0,-11 39-2 0 0,1 1 0 0 0,-1 0 0 0 0,1 0-1 0 0,-1-1 1 0 0,1 1 0 0 0,-1 0 0 0 0,1 0-1 0 0,0 0 1 0 0,0 0 0 0 0,0 0-1 0 0,0 0 1 0 0,0 0 0 0 0,0 0 0 0 0,0 0-1 0 0,0 0 3 0 0,-1 1-1 0 0,1 0-1 0 0,0 0 0 0 0,-1-1 0 0 0,1 1 1 0 0,0 0-1 0 0,-1 0 0 0 0,1 0 0 0 0,0 0 1 0 0,-1-1-1 0 0,1 1 0 0 0,0 0 0 0 0,-1 0 1 0 0,1 1-1 0 0,0-1 0 0 0,-1 0 0 0 0,1 0 1 0 0,0 0-1 0 0,-1 0 0 0 0,1 0 0 0 0,0 1 2 0 0,1 0-18 0 0,0 1 0 0 0,1-1 0 0 0,-1 0 0 0 0,-1 1-1 0 0,1 0 1 0 0,0-1 0 0 0,0 1 0 0 0,-1 0 0 0 0,1 0 0 0 0,-1 0-1 0 0,1 0 1 0 0,-1 0 0 0 0,1 3 18 0 0,11 22 14 0 0,-2 1 0 0 0,-1 1-1 0 0,-1 0 1 0 0,-2 1 0 0 0,-1 0-1 0 0,-1 0 1 0 0,-1 0 0 0 0,-2 0 0 0 0,-1 1-1 0 0,-2 15-13 0 0,0-39-121 0 0,1-1-1 0 0,0 1 1 0 0,1-1-1 0 0,0 4 122 0 0,6 6-3043 0 0,-7-15 2490 0 0,1 0 0 0 0,-1-1 0 0 0,1 1 1 0 0,0 0-1 0 0,-1-1 0 0 0,1 1 0 0 0,0-1 0 0 0,0 1 1 0 0,-1-1-1 0 0,1 1 0 0 0,0-1 0 0 0,0 1 0 0 0,0-1 1 0 0,0 0-1 0 0,-1 1 0 0 0,2-1 553 0 0,8 1-7842 0 0</inkml:trace>
  <inkml:trace contextRef="#ctx0" brushRef="#br0" timeOffset="6648.553">3079 250 5984 0 0,'0'0'464'0'0,"0"0"117"0"0,-4-3 6280 0 0,-5-5-1648 0 0,4 0-4612 0 0,0 1 0 0 0,1-1 0 0 0,-1 0-1 0 0,2 0 1 0 0,-1 0 0 0 0,1 0 0 0 0,-1-4-601 0 0,-5-14 594 0 0,-2-3 316 0 0,7 18-527 0 0,0 0 0 0 0,-1 0 1 0 0,0 1-1 0 0,-5-9-383 0 0,9 18 21 0 0,0-1 0 0 0,1 1-1 0 0,-2 0 1 0 0,1-1 0 0 0,0 1 0 0 0,0 0 0 0 0,0 0-1 0 0,0 0 1 0 0,-1 0 0 0 0,1 0 0 0 0,-1 0 0 0 0,1 0 0 0 0,-1 0-1 0 0,1 0 1 0 0,-1 1 0 0 0,1-1 0 0 0,-1 0 0 0 0,0 1 0 0 0,1 0-1 0 0,-1-1 1 0 0,0 1 0 0 0,-1 0-21 0 0,1 0 7 0 0,-1 0-1 0 0,0 1 1 0 0,1 0-1 0 0,-1-1 1 0 0,1 1 0 0 0,-1 0-1 0 0,1 0 1 0 0,-1 0-1 0 0,1 1 1 0 0,-1-1 0 0 0,1 0-1 0 0,0 1 1 0 0,-1 1-7 0 0,-6 4-39 0 0,0 2 0 0 0,1 0 0 0 0,0 0 0 0 0,1 0 0 0 0,-1 1 1 0 0,2 0 38 0 0,-4 5-33 0 0,1 2 1 0 0,0-1 0 0 0,1 1 0 0 0,1 0 0 0 0,1 0-1 0 0,-2 12 33 0 0,5-20 0 0 0,1 1 0 0 0,1-1-1 0 0,-1 0 1 0 0,1 0-1 0 0,1 1 1 0 0,0-1-1 0 0,0 1 1 0 0,1-1 0 0 0,1 0-1 0 0,-1 1 1 0 0,1-1-1 0 0,1 0 1 0 0,2 8 0 0 0,-3-13 29 0 0,0 0-1 0 0,0 0 1 0 0,0-1 0 0 0,0 1-1 0 0,1-1 1 0 0,-1 1 0 0 0,1-1 0 0 0,0 0-1 0 0,0 0 1 0 0,0 0 0 0 0,0-1-1 0 0,0 1 1 0 0,1-1 0 0 0,-1 1 0 0 0,1-1-1 0 0,0 0 1 0 0,0 0 0 0 0,0-1-1 0 0,-1 1 1 0 0,2-1 0 0 0,-1 0-1 0 0,0 0 1 0 0,0 0 0 0 0,0-1 0 0 0,0 1-1 0 0,1-1 1 0 0,-1 0 0 0 0,0 0-1 0 0,0-1 1 0 0,0 1 0 0 0,1-1 0 0 0,-1 0-1 0 0,0 0 1 0 0,0 0 0 0 0,0-1-1 0 0,0 1 1 0 0,-1-1 0 0 0,1 0 0 0 0,0 0-1 0 0,-1 0 1 0 0,1-1 0 0 0,-1 1-1 0 0,1-1 1 0 0,-1 0 0 0 0,1-2-29 0 0,4-3 95 0 0,-1 0 1 0 0,0-1-1 0 0,-1 0 1 0 0,0 0 0 0 0,0-1-1 0 0,4-10-95 0 0,-7 14 38 0 0,-1 0 1 0 0,0-1-1 0 0,0 0 0 0 0,0 1 0 0 0,-1-1 0 0 0,1 0 0 0 0,-2 0 1 0 0,1 0-1 0 0,-1 0 0 0 0,0 0 0 0 0,-1-4-38 0 0,1 10 13 0 0,0 0 0 0 0,0 0-1 0 0,0 0 1 0 0,-1 0 0 0 0,1 0 0 0 0,0 0-1 0 0,-1 0 1 0 0,1 1 0 0 0,0-1 0 0 0,-1 0-1 0 0,1 0 1 0 0,-1 0 0 0 0,0 0-13 0 0,1 1 11 0 0,0 0-1 0 0,-1-1 1 0 0,1 1 0 0 0,0 0 0 0 0,0 0 0 0 0,-1 0-1 0 0,1 0 1 0 0,0 0 0 0 0,0 0 0 0 0,-1-1 0 0 0,1 1-1 0 0,0 0 1 0 0,0 0 0 0 0,-1 0 0 0 0,1 0 0 0 0,0 0-1 0 0,-1 0 1 0 0,1 0 0 0 0,0 0 0 0 0,0 0 0 0 0,-1 0-1 0 0,1 0 1 0 0,0 0 0 0 0,-1 1 0 0 0,1-1 0 0 0,0 0-1 0 0,0 0 1 0 0,-1 0-11 0 0,0 1 25 0 0,0 0 0 0 0,0-1-1 0 0,0 1 1 0 0,0 0 0 0 0,1 0-1 0 0,-1 0 1 0 0,0 0 0 0 0,0 0-1 0 0,1 0 1 0 0,-1 0 0 0 0,0 1 0 0 0,1-1-1 0 0,-1 0 1 0 0,1 0 0 0 0,-1 0-1 0 0,1 1 1 0 0,0 0-25 0 0,-2 12 56 0 0,1 0 0 0 0,0 0 0 0 0,1 0 0 0 0,1 0 0 0 0,0-1-1 0 0,1 4-55 0 0,2 21 114 0 0,1 32 118 0 0,2 15 80 0 0,-4 0-1 0 0,-7 61-311 0 0,1-118 47 0 0,-3 40 326 0 0,-4 8-373 0 0,6-55 91 0 0,-1 0-1 0 0,-1-1 0 0 0,0 1 1 0 0,-2-1-1 0 0,-6 13-90 0 0,10-26 27 0 0,0 0 0 0 0,-1 0 1 0 0,1 0-1 0 0,-2 0 0 0 0,1-1 0 0 0,0 0 0 0 0,-1 0 0 0 0,0-1 1 0 0,-1 1-1 0 0,1-1 0 0 0,-1-1 0 0 0,0 1 0 0 0,0-1 1 0 0,-1 0-1 0 0,1-1 0 0 0,-1 0 0 0 0,-5 2-27 0 0,2-2 25 0 0,-1-1 1 0 0,1 0-1 0 0,0 0 0 0 0,-1-1 0 0 0,1-1 1 0 0,-1 0-1 0 0,1 0 0 0 0,-1-1 1 0 0,1-1-1 0 0,-1 0 0 0 0,1 0 0 0 0,-7-3-25 0 0,2-1 11 0 0,0 0-1 0 0,1 0 0 0 0,-1-2 1 0 0,2 0-1 0 0,-1 0 1 0 0,1-1-1 0 0,-10-9-10 0 0,15 11 6 0 0,0-1 1 0 0,1 0-1 0 0,0 0 0 0 0,1-1 1 0 0,0 0-1 0 0,0 0 1 0 0,1-1-1 0 0,0 1 0 0 0,0-1 1 0 0,1-1-1 0 0,-3-9-6 0 0,7 15-8 0 0,-1 1 0 0 0,1 0 0 0 0,0-1 0 0 0,1 1 0 0 0,-1 0 0 0 0,1-1 0 0 0,0 1 0 0 0,0-1 0 0 0,0 1 0 0 0,1-1 0 0 0,-1 1 0 0 0,1-1 0 0 0,0 1 0 0 0,0 0 0 0 0,1 0 0 0 0,-1-1-1 0 0,1 1 1 0 0,0 0 0 0 0,2-3 8 0 0,2-1-49 0 0,-1 1 0 0 0,1 0 0 0 0,1 0-1 0 0,-1 1 1 0 0,1 0 0 0 0,0 0 0 0 0,0 0-1 0 0,1 1 1 0 0,2-1 49 0 0,42-24-4121 0 0,33-13 4121 0 0,-52 27-1439 0 0</inkml:trace>
  <inkml:trace contextRef="#ctx0" brushRef="#br0" timeOffset="-735.888">4 190 23783 0 0,'0'-7'2552'0'0,"9"18"-2444"0"0,-2 15-12 0 0,0 0 0 0 0,-2 0 0 0 0,0 1 0 0 0,-2 0-1 0 0,-1 0 1 0 0,-1 3-96 0 0,2 19-2004 0 0,2 4 2004 0 0,-4-51-144 0 0,-1-1 0 0 0,0 0-1 0 0,0 0 1 0 0,0 0-1 0 0,0 0 1 0 0,0 0-1 0 0,0 0 1 0 0,1 0 0 0 0,-1 0-1 0 0,0 0 1 0 0,1 0-1 0 0,-1 0 1 0 0,1 0-1 0 0,-1 0 1 0 0,1 0-1 0 0,-1 0 1 0 0,1 0-1 0 0,0-1 1 0 0,-1 1 0 0 0,1 0-1 0 0,0 0 1 0 0,0-1 144 0 0,4 0-1310 0 0</inkml:trace>
  <inkml:trace contextRef="#ctx0" brushRef="#br0" timeOffset="-734.888">0 14 20815 0 0,'0'0'456'0'0,"0"0"96"0"0,0 0 24 0 0,3-4 8 0 0,-2 0-464 0 0,4 2-120 0 0,-1 0 0 0 0,2 0 0 0 0,-4 2-368 0 0,5 0-96 0 0,-1 2-16 0 0</inkml:trace>
  <inkml:trace contextRef="#ctx0" brushRef="#br0" timeOffset="5559.993">212 197 6912 0 0,'-18'-9'744'0'0,"15"10"8028"0"0,1 2-3432 0 0,1 7-1920 0 0,1 12-4365 0 0,0-21 1725 0 0,17 121 146 0 0,-16-112-911 0 0,0 12 104 0 0,2 0-1 0 0,0 0 1 0 0,1 0 0 0 0,6 13-119 0 0,-6-19 123 0 0,-2-5 550 0 0,-2-23-133 0 0,-2-19-202 0 0,1-1 0 0 0,2 1 0 0 0,2-6-338 0 0,-2 24 110 0 0,1 0 1 0 0,0 1 0 0 0,1-1-1 0 0,1 1 1 0 0,0 0-1 0 0,0 0 1 0 0,1 0 0 0 0,1 1-1 0 0,2-4-110 0 0,-6 12 64 0 0,2-4 75 0 0,1 0 0 0 0,0 0-1 0 0,0 0 1 0 0,0 0 0 0 0,1 1 0 0 0,4-4-139 0 0,-8 9 21 0 0,0-1 1 0 0,0 1-1 0 0,0 0 0 0 0,-1 0 1 0 0,1 0-1 0 0,0 0 0 0 0,0 1 1 0 0,0-1-1 0 0,1 0 0 0 0,-1 1 1 0 0,0-1-1 0 0,0 1 1 0 0,0 0-1 0 0,0 0 0 0 0,0 0 1 0 0,1 0-1 0 0,-1 0 0 0 0,0 0 1 0 0,0 1-1 0 0,0-1 0 0 0,0 1 1 0 0,0-1-1 0 0,0 1 1 0 0,0 0-1 0 0,0 0 0 0 0,0 0 1 0 0,0 0-1 0 0,2 1-21 0 0,-1 0 2 0 0,0 1-1 0 0,0-1 0 0 0,0 1 1 0 0,0 0-1 0 0,0 0 1 0 0,-1 0-1 0 0,1 1 1 0 0,-1-1-1 0 0,0 1 1 0 0,0-1-1 0 0,0 1 1 0 0,1 3-2 0 0,3 8-2 0 0,0 1 1 0 0,0 7 1 0 0,-5-19 1 0 0,6 24 26 0 0,-2 1 0 0 0,1 13-27 0 0,-4-21-199 0 0,1 1 0 0 0,1-1 0 0 0,0 0 1 0 0,2 0-1 0 0,2 3 199 0 0,-1-8-1148 0 0</inkml:trace>
  <inkml:trace contextRef="#ctx0" brushRef="#br0" timeOffset="46332.644">333 1751 21967 0 0,'-11'-5'1674'0'0,"-1"1"-1394"0"0,1 1 0 0 0,0 0 1 0 0,-1 1-1 0 0,1 0 1 0 0,-1 1-1 0 0,0 0 0 0 0,-1 1-280 0 0,-8-2 895 0 0,11 2-544 0 0,0 0 1 0 0,-1 1 0 0 0,1 0-1 0 0,0 0 1 0 0,0 1 0 0 0,1 0-1 0 0,-7 3-351 0 0,14-4 22 0 0,1-1 0 0 0,-1 1-1 0 0,0 0 1 0 0,0 0 0 0 0,0 0-1 0 0,1 0 1 0 0,-1 1 0 0 0,1-1-1 0 0,-1 0 1 0 0,1 1 0 0 0,-1-1-1 0 0,1 1 1 0 0,0-1 0 0 0,-1 1-1 0 0,1-1 1 0 0,0 1 0 0 0,0 0 0 0 0,0 0-1 0 0,1 0 1 0 0,-1 0 0 0 0,0 0-1 0 0,1-1 1 0 0,-1 1 0 0 0,1 0-1 0 0,0 0 1 0 0,-1 1-22 0 0,1 0 28 0 0,0 0 0 0 0,0 0 0 0 0,0 0 0 0 0,1 0 0 0 0,-1 0 0 0 0,1 0 0 0 0,-1 0 0 0 0,1 0 0 0 0,0 0 0 0 0,0-1 0 0 0,0 1 0 0 0,1 0 0 0 0,-1-1 0 0 0,0 1 0 0 0,1-1 0 0 0,0 1 0 0 0,1 1-28 0 0,4 3 24 0 0,1 0 0 0 0,-1-1 0 0 0,1 0 0 0 0,1 0 0 0 0,-1 0 0 0 0,1-1 0 0 0,0-1 0 0 0,0 1 0 0 0,1-2 0 0 0,4 2-24 0 0,37 14 55 0 0,-24-10 5 0 0,0 1 0 0 0,-1 2 1 0 0,0 0-1 0 0,0 3-60 0 0,-22-13 16 0 0,-1 0 0 0 0,0 0 0 0 0,0 1 0 0 0,0-1 0 0 0,0 1-1 0 0,0 0 1 0 0,-1 0 0 0 0,1 0 0 0 0,-1 0 0 0 0,0 1-16 0 0,-1-3 7 0 0,0 0-1 0 0,-1 0 0 0 0,1 0 1 0 0,-1 0-1 0 0,0 0 1 0 0,1 0-1 0 0,-1 1 1 0 0,0-1-1 0 0,0 0 1 0 0,1 0-1 0 0,-1 1 1 0 0,0-1-1 0 0,0 0 0 0 0,0 0 1 0 0,-1 0-1 0 0,1 1 1 0 0,0-1-1 0 0,0 0 1 0 0,-1 0-1 0 0,1 0 1 0 0,-1 1-1 0 0,1-1 1 0 0,-1 0-1 0 0,1 0 0 0 0,-1 0 1 0 0,0 0-1 0 0,1 0 1 0 0,-1 0-1 0 0,0 0 1 0 0,0 0-1 0 0,0-1 1 0 0,0 1-1 0 0,0 0-6 0 0,-4 3 34 0 0,-1 0 0 0 0,1-1 0 0 0,-1 1 0 0 0,0-1 1 0 0,0 0-1 0 0,0-1 0 0 0,-1 0 0 0 0,1 0 0 0 0,-1 0 0 0 0,1 0 0 0 0,-7-1-34 0 0,-7 2 81 0 0,0-2 0 0 0,-1 0-1 0 0,-4-2-80 0 0,15 1 117 0 0,1-1 0 0 0,0 0 0 0 0,-1-1 0 0 0,1 0 0 0 0,0 0 0 0 0,0-1 0 0 0,0 0 0 0 0,-5-3-117 0 0,10 4-145 0 0,0 0 0 0 0,0 0 0 0 0,1-1 0 0 0,-1 0 0 0 0,1 0 0 0 0,-1 0 0 0 0,1 0 0 0 0,-2-2 145 0 0,3 2-461 0 0,0 0 0 0 0,0 0 0 0 0,0 0 0 0 0,1 0 0 0 0,-1 0 0 0 0,1 0 0 0 0,0 0 0 0 0,0-1 0 0 0,0 1 0 0 0,0-1 0 0 0,0-2 461 0 0,0-7-9638 0 0</inkml:trace>
  <inkml:trace contextRef="#ctx0" brushRef="#br0" timeOffset="46912.147">494 1686 23583 0 0,'0'0'1083'0'0,"0"8"352"0"0,-3 30-841 0 0,2 0 0 0 0,2 0 0 0 0,1 0 0 0 0,2-1 0 0 0,8 34-594 0 0,7 12 269 0 0,-17-72-254 0 0,-2-7-8 0 0,1 0 0 0 0,0-1 0 0 0,0 1 0 0 0,0 0 0 0 0,0-1-1 0 0,1 2-6 0 0,-2-5 158 0 0,0 0 15 0 0,0 0 0 0 0,2-60 111 0 0,2 1 0 0 0,3-1-1 0 0,9-28-283 0 0,-16 86 0 0 0,4-18 35 0 0,1 0 0 0 0,2-3-35 0 0,-6 19 6 0 0,1-1 0 0 0,0 0 0 0 0,0 1 0 0 0,0-1 0 0 0,1 1 0 0 0,0 0 0 0 0,-1 0 0 0 0,2 0 0 0 0,-1 0 0 0 0,0 0 0 0 0,3-1-6 0 0,-5 4-2 0 0,-1 0 1 0 0,1 0-1 0 0,0 1 0 0 0,0-1 1 0 0,0 0-1 0 0,0 1 0 0 0,1-1 1 0 0,-1 1-1 0 0,0-1 0 0 0,0 1 1 0 0,0 0-1 0 0,0-1 0 0 0,0 1 0 0 0,1 0 1 0 0,-1 0-1 0 0,0 0 0 0 0,0 0 1 0 0,0 0-1 0 0,1 0 0 0 0,-1 0 1 0 0,0 0-1 0 0,0 1 0 0 0,1-1 2 0 0,0 1-6 0 0,-1 0-1 0 0,1 0 1 0 0,-1 0-1 0 0,1 0 1 0 0,-1 0-1 0 0,1 0 0 0 0,-1 1 1 0 0,0-1-1 0 0,1 0 1 0 0,-1 1-1 0 0,0-1 1 0 0,0 1-1 0 0,1 1 7 0 0,2 4-21 0 0,-1 1 1 0 0,0-1-1 0 0,0 1 0 0 0,0 0 1 0 0,-1 0-1 0 0,0 2 21 0 0,9 46 40 0 0,-3 2-1 0 0,-2-1 1 0 0,-2 46-40 0 0,-4-102 81 0 0,0-1 3 0 0,1-5-11 0 0,0 1-1 0 0,1-1 1 0 0,-1 1-1 0 0,-1-1 1 0 0,1 0 0 0 0,-1 0-1 0 0,0 0-72 0 0,2-9 64 0 0,5-44 0 0 0,3 1 0 0 0,9-26-64 0 0,-17 77 0 0 0,13-40 0 0 0,-14 42 0 0 0,1 1 0 0 0,0-1 0 0 0,0 0 0 0 0,0 1 0 0 0,0-1 0 0 0,1 1 0 0 0,-1 0 0 0 0,1 0 0 0 0,0 0 0 0 0,1 0 0 0 0,-3 2-7 0 0,0 0 0 0 0,0 0 0 0 0,1 0 0 0 0,-1 1 1 0 0,0-1-1 0 0,0 0 0 0 0,1 1 0 0 0,-1 0 0 0 0,1-1 0 0 0,-1 1 0 0 0,0 0 0 0 0,1-1 0 0 0,-1 1 0 0 0,1 0 1 0 0,-1 0-1 0 0,1 0 0 0 0,-1 0 0 0 0,1 0 0 0 0,-1 1 0 0 0,0-1 0 0 0,1 0 0 0 0,-1 1 0 0 0,1-1 0 0 0,-1 1 0 0 0,0-1 1 0 0,1 1-1 0 0,-1 0 0 0 0,0 0 0 0 0,0-1 0 0 0,0 1 0 0 0,1 0 0 0 0,-1 0 0 0 0,0 0 0 0 0,0 0 0 0 0,0 0 1 0 0,-1 1-1 0 0,2-1 7 0 0,2 4 5 0 0,-1 0 0 0 0,1 0 0 0 0,-1 0 0 0 0,0 0 0 0 0,0 1 0 0 0,-1-1 0 0 0,1 1 0 0 0,-1 1-5 0 0,5 20 10 0 0,-2-1 0 0 0,-1 1 1 0 0,-1 0-1 0 0,-2 0 0 0 0,0 18-10 0 0,2 41-483 0 0,-3-83 63 0 0,0-1 0 0 0,0 0 0 0 0,1 1 0 0 0,-1-1-1 0 0,0 0 1 0 0,1 1 0 0 0,0-1 0 0 0,0 0 0 0 0,-1 0-1 0 0,1 0 1 0 0,1 1 0 0 0,-1-1 0 0 0,1 0 420 0 0,5 5-9402 0 0</inkml:trace>
  <inkml:trace contextRef="#ctx0" brushRef="#br0" timeOffset="47283.454">1139 1973 10592 0 0,'0'-3'321'0'0,"1"-1"0"0"0,-1 1 0 0 0,1-1 1 0 0,0 1-1 0 0,0-1 0 0 0,1 1 0 0 0,0-2-321 0 0,5-17 4282 0 0,-5 10-3165 0 0,0 0 0 0 0,-1 0 0 0 0,0 0 0 0 0,-1 0 0 0 0,-1 0 0 0 0,-1-6-1117 0 0,2 13 192 0 0,-1-1 0 0 0,-1 1 0 0 0,1-1 1 0 0,-1 1-1 0 0,0 0 0 0 0,0-1 0 0 0,0 1 1 0 0,-1 0-1 0 0,0 1 0 0 0,0-1 0 0 0,0 0 1 0 0,-1 1-1 0 0,1 0 0 0 0,-1 0 0 0 0,0-1-192 0 0,2 4 69 0 0,1 0 0 0 0,-1 0 0 0 0,1 0 0 0 0,0 0 0 0 0,-1 0 0 0 0,0 0 0 0 0,1 0 0 0 0,-1 0 0 0 0,0 1 0 0 0,1-1 0 0 0,-1 1-1 0 0,0-1 1 0 0,1 1 0 0 0,-1 0 0 0 0,0-1 0 0 0,0 1 0 0 0,0 0 0 0 0,1 0 0 0 0,-3 1-69 0 0,1-1 66 0 0,0 1-1 0 0,1 0 1 0 0,-1 0-1 0 0,0 0 1 0 0,0 0 0 0 0,1 1-1 0 0,-1-1 1 0 0,1 1 0 0 0,-1-1-1 0 0,1 1 1 0 0,-2 1-66 0 0,-4 6 88 0 0,0-1 0 0 0,0 1 0 0 0,0 1 0 0 0,1-1 0 0 0,-3 7-88 0 0,5-7 7 0 0,0 0 0 0 0,1 1-1 0 0,0-1 1 0 0,0 1 0 0 0,1 0-1 0 0,0-1 1 0 0,0 4-7 0 0,2-8 2 0 0,0 0 0 0 0,1 0 0 0 0,-1 0 0 0 0,1 0 0 0 0,0 0 0 0 0,0 0 0 0 0,1 0 0 0 0,-1 0 0 0 0,1 0-1 0 0,0 0 1 0 0,0 0 0 0 0,1 0 0 0 0,0 0 0 0 0,0 0 0 0 0,1 2-2 0 0,-2-5 6 0 0,0 0-1 0 0,0-1 1 0 0,1 1 0 0 0,-1 0-1 0 0,0-1 1 0 0,1 1 0 0 0,-1-1-1 0 0,1 0 1 0 0,0 1 0 0 0,-1-1-1 0 0,1 0 1 0 0,0 0 0 0 0,0 0-1 0 0,0 0 1 0 0,0 0 0 0 0,-1-1-1 0 0,1 1 1 0 0,0 0 0 0 0,0-1-6 0 0,1 0 20 0 0,0 1 0 0 0,0-1 0 0 0,0 0 0 0 0,0-1 0 0 0,0 1 0 0 0,0 0 1 0 0,0-1-1 0 0,0 0 0 0 0,0 0 0 0 0,0 1 0 0 0,0-2 0 0 0,0 1-20 0 0,5-3 49 0 0,0 0 0 0 0,-1-1 0 0 0,1 0 0 0 0,-1 0-1 0 0,0-1 1 0 0,-1 0 0 0 0,1 0 0 0 0,1-3-49 0 0,1 0 22 0 0,-1-1 0 0 0,-1 0 0 0 0,1 0 0 0 0,-2 0 0 0 0,1-1 0 0 0,-2 0 0 0 0,1 0 0 0 0,-2-1 0 0 0,1 0 0 0 0,-1-1-22 0 0,-3 2 37 0 0,-1 11-35 0 0,0 0-1 0 0,0 0 0 0 0,-1 0 1 0 0,1 0-1 0 0,0 0 1 0 0,0 0-1 0 0,0 0 1 0 0,0 0-1 0 0,0 0 0 0 0,0 0 1 0 0,0 0-1 0 0,0 0 1 0 0,0 0-1 0 0,0 0 1 0 0,0 0-1 0 0,0 0 0 0 0,-1 0 1 0 0,1 0-1 0 0,0-1 1 0 0,0 1-1 0 0,0 0 1 0 0,0 1-1 0 0,0-1 1 0 0,0 0-1 0 0,0 0 0 0 0,0 0 1 0 0,0 0-1 0 0,0 0 1 0 0,0 0-1 0 0,-1 0 1 0 0,1 0-1 0 0,0 0 0 0 0,0 0 1 0 0,0 0-1 0 0,0 0 1 0 0,0 0-1 0 0,0 0 1 0 0,0 0-1 0 0,0 0 0 0 0,0 0 1 0 0,0 0-1 0 0,0 0 1 0 0,0 0-1 0 0,0 0 1 0 0,0 0-1 0 0,0 1 1 0 0,0-1-1 0 0,0 0 0 0 0,0 0 1 0 0,0 0-1 0 0,0 0 1 0 0,-1 0-1 0 0,1 0 1 0 0,0 0-1 0 0,0 0-1 0 0,-1 2 12 0 0,0 0-1 0 0,0 0 1 0 0,0 0-1 0 0,0 1 1 0 0,0-1-1 0 0,1 0 1 0 0,-1 0-1 0 0,0 1-11 0 0,0 8-14 0 0,0 0 0 0 0,1 0 0 0 0,0 0 0 0 0,1 0 0 0 0,0 0 0 0 0,2 8 14 0 0,5 18-2530 0 0,4 9 2530 0 0,-12-46-22 0 0,6 19-6795 0 0,2-1-2209 0 0</inkml:trace>
  <inkml:trace contextRef="#ctx0" brushRef="#br0" timeOffset="47796.193">1374 1255 23583 0 0,'-2'-18'1802'0'0,"2"17"-1236"0"0,0 10-350 0 0,-7 144 1080 0 0,6 0 0 0 0,20 147-1296 0 0,-11-243 175 0 0,1 14-349 0 0,-7-60 84 0 0,0-4-1422 0 0,-2-2-2307 0 0,0-5-4792 0 0</inkml:trace>
  <inkml:trace contextRef="#ctx0" brushRef="#br0" timeOffset="48161.378">1470 1208 21711 0 0,'0'0'994'0'0,"0"0"-22"0"0,9 10-558 0 0,-5 8-92 0 0,0 0-1 0 0,-1 0 0 0 0,-1 1 0 0 0,0-1 1 0 0,-1 0-1 0 0,-2 6-321 0 0,3 25 924 0 0,3 127 488 0 0,-4-80-1042 0 0,4 0 0 0 0,9 35-370 0 0,-12-93 11 0 0,0-3-939 0 0,3-14-3079 0 0,-5-20 1737 0 0,0-1-24 0 0</inkml:trace>
  <inkml:trace contextRef="#ctx0" brushRef="#br0" timeOffset="48637.257">1650 1886 20815 0 0,'0'0'472'0'0,"0"0"68"0"0,16 4 736 0 0,-13-4-1132 0 0,0 1 0 0 0,0 0 0 0 0,0-1 0 0 0,0 1 0 0 0,1-1 0 0 0,-1 0 1 0 0,0 0-1 0 0,0 0 0 0 0,0 0 0 0 0,0-1 0 0 0,0 1 0 0 0,0-1 0 0 0,0 0 0 0 0,0 0-144 0 0,8-3 987 0 0,0 0 1 0 0,0-1-1 0 0,0-1-987 0 0,4-1 410 0 0,1-1-254 0 0,0 0-1 0 0,-1 0 1 0 0,14-11-156 0 0,-25 16 18 0 0,0 0 1 0 0,0-1 0 0 0,-1 1 0 0 0,1-1-1 0 0,-1 1 1 0 0,0-1 0 0 0,1 0-1 0 0,-2 0 1 0 0,1-1 0 0 0,0 1-1 0 0,-1-1 1 0 0,0 1 0 0 0,0-1-1 0 0,0 0 1 0 0,0-4-19 0 0,-1 8 5 0 0,-1-1-1 0 0,0 1 1 0 0,1 0-1 0 0,-1-1 1 0 0,0 1 0 0 0,0-1-1 0 0,0 1 1 0 0,0-1-1 0 0,0 1 1 0 0,-1-1 0 0 0,1 1-1 0 0,0 0 1 0 0,-1-1-1 0 0,1 1 1 0 0,-1-1 0 0 0,1 1-1 0 0,-1 0 1 0 0,1 0-1 0 0,-1-1 1 0 0,0 1 0 0 0,0 0-1 0 0,0 0 1 0 0,0 0-1 0 0,0 0 1 0 0,0 0 0 0 0,0 0-1 0 0,0 0 1 0 0,0 0-1 0 0,0 0 1 0 0,-1 0 0 0 0,1 1-1 0 0,0-1 1 0 0,0 0-1 0 0,-1 1 1 0 0,1-1 0 0 0,0 1-1 0 0,-1-1 1 0 0,1 1-1 0 0,-1 0 1 0 0,1 0 0 0 0,-1 0-1 0 0,1 0 1 0 0,-1 0-5 0 0,-3-1-16 0 0,0 1 0 0 0,-1 1 0 0 0,1-1 1 0 0,0 1-1 0 0,0 0 0 0 0,0 0 0 0 0,-1 0 0 0 0,1 1 1 0 0,1-1-1 0 0,-1 1 0 0 0,-3 2 16 0 0,1 1 46 0 0,1-1-1 0 0,0 1 0 0 0,0 1 1 0 0,0-1-1 0 0,1 1 1 0 0,0 0-1 0 0,0 0 1 0 0,0 0-1 0 0,1 1 0 0 0,0 0 1 0 0,0 0-1 0 0,1 0 1 0 0,0 0-1 0 0,-2 5-45 0 0,2-1 71 0 0,-1 0-1 0 0,1 0 1 0 0,1 1 0 0 0,0-1-1 0 0,0 1 1 0 0,1 0 0 0 0,1-1-1 0 0,0 1 1 0 0,1 6-71 0 0,0-14-5 0 0,-1 0-1 0 0,1 0 1 0 0,0 0-1 0 0,0 0 1 0 0,0 0-1 0 0,0-1 1 0 0,1 1 0 0 0,0-1-1 0 0,-1 1 1 0 0,1-1-1 0 0,1 1 1 0 0,-1-1-1 0 0,0 0 1 0 0,1 0-1 0 0,-1 0 1 0 0,1 0 0 0 0,0-1-1 0 0,0 1 1 0 0,0-1-1 0 0,1 0 1 0 0,-1 1-1 0 0,0-1 1 0 0,1-1-1 0 0,-1 1 1 0 0,1-1-1 0 0,0 1 1 0 0,2 0 5 0 0,2-1-31 0 0,-1 1 0 0 0,0-1 0 0 0,1-1 0 0 0,-1 0 0 0 0,1 0 1 0 0,-1 0-1 0 0,1-1 0 0 0,-1 0 0 0 0,1 0 0 0 0,-1-1 0 0 0,0 0 0 0 0,0 0 0 0 0,0 0 0 0 0,2-2 31 0 0,1-1-840 0 0,0 0-1 0 0,-1 0 1 0 0,1-1 0 0 0,-1-1-1 0 0,0 1 1 0 0,-1-2 0 0 0,0 1-1 0 0,0-1 1 0 0,6-7 840 0 0,-5 3-1739 0 0,-1 0-1 0 0,0 0 1 0 0,-1 0-1 0 0,-1-1 1 0 0,0 0-1 0 0,0 0 1 0 0,0-6 1739 0 0,-2 9-954 0 0,7-19 5365 0 0,-10 28-2528 0 0,-1 1 182 0 0,0 0 41 0 0,0 0-148 0 0,0 0-649 0 0,0 15 1598 0 0,-1 9-1707 0 0,1 17 492 0 0,3 10-1692 0 0,-2-37 309 0 0,1 0 0 0 0,1-1 0 0 0,0 1 0 0 0,1-1 0 0 0,3 9-309 0 0,-7-21 84 0 0,0-1-11 0 0,0 0 14 0 0,4-14 426 0 0,-4 6-481 0 0,-1-1 0 0 0,-1 1 0 0 0,0 0 0 0 0,0 0 1 0 0,-3-6-33 0 0,-3-16 23 0 0,3 9-8 0 0,0 4 49 0 0,2-1 1 0 0,0 1-1 0 0,1-1 0 0 0,0-7-64 0 0,2 20 12 0 0,0 1 0 0 0,0-1 0 0 0,1 1 0 0 0,0-1 0 0 0,0 1 0 0 0,0-1 0 0 0,0 1 0 0 0,0-1-1 0 0,1 1 1 0 0,0 0 0 0 0,0 0 0 0 0,0-1 0 0 0,0 2 0 0 0,1-1 0 0 0,0 0 0 0 0,0 0 0 0 0,0 1 0 0 0,0-1 0 0 0,1 0-12 0 0,7-4 92 0 0,0 0 0 0 0,1 0 0 0 0,0 2 0 0 0,0-1 0 0 0,1 1 0 0 0,-1 1 0 0 0,1 0 0 0 0,1 1 0 0 0,9-2-92 0 0,7-1-1523 0 0,15 0 1523 0 0,28-1-8726 0 0,-54 7-895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26.9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53 186 14112 0 0,'-10'-23'835'0'0,"0"0"1"0"0,2-1-1 0 0,-3-12-835 0 0,0-15 4377 0 0,10 48-3953 0 0,1 0-1 0 0,-1 1 1 0 0,1-1 0 0 0,0 0-1 0 0,0 1 1 0 0,0-1-1 0 0,0-2-423 0 0,0 5 50 0 0,0 0 0 0 0,0 0-1 0 0,0 0 1 0 0,0 0 0 0 0,0 0-1 0 0,0-1 1 0 0,0 1 0 0 0,0 0 0 0 0,0 0-1 0 0,0 0 1 0 0,0 0 0 0 0,0-1-1 0 0,0 1 1 0 0,0 0 0 0 0,0 0-1 0 0,0 0 1 0 0,1 0 0 0 0,-1 0-1 0 0,0-1 1 0 0,0 1 0 0 0,0 0 0 0 0,0 0-1 0 0,0 0 1 0 0,0 0 0 0 0,0 0-1 0 0,1 0 1 0 0,-1 0 0 0 0,0-1-1 0 0,0 1 1 0 0,0 0 0 0 0,0 0-1 0 0,0 0 1 0 0,1 0 0 0 0,-1 0 0 0 0,0 0-1 0 0,0 0 1 0 0,0 0-50 0 0,8 10 540 0 0,-3 1-453 0 0,-1 0 0 0 0,0 0 0 0 0,0 1 0 0 0,-1 0 0 0 0,1 7-87 0 0,6 62 353 0 0,-9-77-337 0 0,6 58 194 0 0,0-5 124 0 0,-2 21-334 0 0,8 214 371 0 0,-5-181-94 0 0,-7-107-245 0 0,-1 0-1 0 0,0 0 1 0 0,1-1-1 0 0,0 1 1 0 0,0 0-1 0 0,0 0 1 0 0,0-1-1 0 0,1 1 1 0 0,0-1-1 0 0,-1 1 1 0 0,2 0-32 0 0,-2-3 141 0 0,0-2-99 0 0,1 0 1 0 0,-1 0-1 0 0,1-1 0 0 0,-1 1 0 0 0,0-1 0 0 0,1 1 1 0 0,-1-1-1 0 0,0 0 0 0 0,0 1 0 0 0,0-2-42 0 0,0 3 27 0 0,4-10 98 0 0,0-1 0 0 0,-1 1 0 0 0,0-1-1 0 0,1-5-124 0 0,2-6 81 0 0,1-6 21 0 0,-1 0 0 0 0,3-24-102 0 0,-4 18 38 0 0,1-9-10 0 0,-3 21-13 0 0,0-1 0 0 0,1 1 0 0 0,6-15-15 0 0,-10 35-4 0 0,-1 1 0 0 0,1 0 1 0 0,-1 0-1 0 0,1 0 0 0 0,0 0 0 0 0,-1 0 0 0 0,1 0 1 0 0,0 0-1 0 0,0 0 0 0 0,0 0 0 0 0,0 0 0 0 0,0 0 1 0 0,0 0-1 0 0,0 1 4 0 0,8-3-12 0 0,-6 5 14 0 0,-3-1-3 0 0,4 2-1 0 0,-1 1 0 0 0,1-1 0 0 0,-1 1 0 0 0,1 0 0 0 0,-1 0 0 0 0,0 0 0 0 0,-1 1-1 0 0,1-1 1 0 0,-1 1 0 0 0,1 3 2 0 0,5 12-17 0 0,-1 0 0 0 0,-1 1 17 0 0,5 15-9 0 0,44 133-266 0 0,-54-166 22 0 0,0 0-1 0 0,1 0 0 0 0,-1 0 0 0 0,1 0 1 0 0,-1 0-1 0 0,1 0 0 0 0,0 0 0 0 0,0 0 1 0 0,1-1-1 0 0,-1 1 0 0 0,0-1 1 0 0,1 0-1 0 0,0 0 0 0 0,-1 1 0 0 0,1-2 1 0 0,2 2 253 0 0,5-1-1594 0 0</inkml:trace>
  <inkml:trace contextRef="#ctx0" brushRef="#br0" timeOffset="470.292">614 604 3680 0 0,'4'-8'2273'0'0,"0"1"1"0"0,0-1-1 0 0,-1 0 1 0 0,0-1-1 0 0,1-6-2273 0 0,-2 6 1443 0 0,0 1 0 0 0,-1-1 1 0 0,0 0-1 0 0,-1 0 0 0 0,0-8-1443 0 0,-1 11 229 0 0,1 0 1 0 0,-1 0-1 0 0,0 0 1 0 0,-1 0-1 0 0,1 1 1 0 0,-1-1-1 0 0,0 0 1 0 0,-1 1-1 0 0,1-1 1 0 0,-1 1-1 0 0,0 0 1 0 0,0 0-1 0 0,-1 0 1 0 0,1 0-1 0 0,-1 1 1 0 0,0-1-1 0 0,-1 1 1 0 0,1 0-1 0 0,-2 0-229 0 0,5 3 30 0 0,0 0-1 0 0,-1 0 1 0 0,1 0 0 0 0,-1 1-1 0 0,0-1 1 0 0,1 1 0 0 0,-1-1-1 0 0,1 1 1 0 0,-1-1-1 0 0,0 1 1 0 0,1 0 0 0 0,-1 0-1 0 0,0 0 1 0 0,1 0-1 0 0,-1 0 1 0 0,0 0 0 0 0,1 0-1 0 0,-1 1 1 0 0,0-1-1 0 0,1 1 1 0 0,-1-1 0 0 0,0 1-1 0 0,1 0 1 0 0,-1-1 0 0 0,1 1-1 0 0,0 0 1 0 0,-1 0-1 0 0,1 0 1 0 0,-1 0 0 0 0,1 0-1 0 0,0 0 1 0 0,0 0-1 0 0,-1 2-29 0 0,-5 4 92 0 0,1 0-1 0 0,0 1 0 0 0,0 0 0 0 0,0 0 0 0 0,0 2-91 0 0,-4 10-59 0 0,0 1-1 0 0,1 0 0 0 0,2 0 1 0 0,0 0-1 0 0,1 1 0 0 0,1 0 1 0 0,1 0-1 0 0,1 0 0 0 0,1 1 60 0 0,1-17 23 0 0,1 0 0 0 0,0 0-1 0 0,1 0 1 0 0,0 0 0 0 0,0-1-1 0 0,0 1 1 0 0,0 0 0 0 0,1 0 0 0 0,0-1-1 0 0,0 1 1 0 0,1-1 0 0 0,0 0-1 0 0,0 0 1 0 0,0 0-23 0 0,-2-3 9 0 0,0 0 1 0 0,1 0-1 0 0,-1 0 0 0 0,0-1 1 0 0,1 1-1 0 0,0-1 0 0 0,-1 1 1 0 0,1-1-1 0 0,0 0 0 0 0,0 0 1 0 0,0 1-1 0 0,0-1 0 0 0,0 0 1 0 0,0-1-1 0 0,0 1 0 0 0,0 0 1 0 0,0-1-1 0 0,0 1 0 0 0,0-1 0 0 0,1 1 1 0 0,-1-1-1 0 0,0 0 0 0 0,0 0 1 0 0,1 0-1 0 0,-1 0 0 0 0,0-1 1 0 0,0 1-1 0 0,0-1 0 0 0,0 1 1 0 0,1-1-1 0 0,-1 0 0 0 0,0 1 1 0 0,0-1-1 0 0,0 0 0 0 0,0 0 1 0 0,-1-1-1 0 0,1 1 0 0 0,0 0-9 0 0,5-4 36 0 0,0 0-1 0 0,-1-1 1 0 0,0 1-1 0 0,0-1 0 0 0,0-1 1 0 0,-1 1-1 0 0,0-1 1 0 0,0 0-1 0 0,0 0 1 0 0,-1 0-1 0 0,0 0 1 0 0,-1-1-1 0 0,1 0 1 0 0,-2 0-1 0 0,3-8-35 0 0,-1-1 36 0 0,0-1-1 0 0,-1-1 1 0 0,-1 1-1 0 0,-1 0 1 0 0,-1 0-1 0 0,-2-16-35 0 0,2 4-9 0 0,0 18 50 0 0,0 10 58 0 0,0 4 78 0 0,2 26-78 0 0,0-1 0 0 0,2 1 0 0 0,2 3-99 0 0,0-3 34 0 0,-3-12-27 0 0,0 1 1 0 0,2-1-1 0 0,0 0 0 0 0,2 3-7 0 0,-5-14 4 0 0,0 0-1 0 0,0 0 0 0 0,1 0 0 0 0,0 0 1 0 0,0-1-1 0 0,0 1 0 0 0,1-1 0 0 0,-1 0 1 0 0,1 0-1 0 0,0 0 0 0 0,0 0 0 0 0,0-1 1 0 0,1 1-1 0 0,2 0-3 0 0,-5-3-69 0 0,-1 0 0 0 0,1 0 0 0 0,-1-1 1 0 0,1 1-1 0 0,0-1 0 0 0,-1 1 0 0 0,1-1 0 0 0,0 1 1 0 0,-1-1-1 0 0,1 0 0 0 0,0 0 0 0 0,0 0 0 0 0,-1 0 1 0 0,1 0-1 0 0,0 0 0 0 0,-1-1 0 0 0,1 1 0 0 0,0-1 1 0 0,-1 1-1 0 0,2-1 69 0 0,0-1-405 0 0,0 0 0 0 0,0 1 0 0 0,-1-1 1 0 0,1 0-1 0 0,-1 0 0 0 0,1-1 0 0 0,-1 1 1 0 0,0-1-1 0 0,0 1 0 0 0,1-2 405 0 0,4-7-1675 0 0</inkml:trace>
  <inkml:trace contextRef="#ctx0" brushRef="#br0" timeOffset="824.941">810 444 18023 0 0,'0'0'827'0'0,"0"0"-22"0"0,-3 12-485 0 0,3-7 0 0 0,-1-1-1 0 0,1 1 0 0 0,1 0 1 0 0,-1 0-1 0 0,1 0 0 0 0,0 0 0 0 0,0 0 1 0 0,0 0-1 0 0,1 1-319 0 0,19 44 2225 0 0,-16-39-1901 0 0,1 1-119 0 0,0-1-1 0 0,0-1 1 0 0,1 1 0 0 0,1-1 0 0 0,0 0-1 0 0,0-1 1 0 0,1 1 0 0 0,0-2-1 0 0,0 1 1 0 0,1-1 0 0 0,2 0-205 0 0,-11-7 63 0 0,0 0 0 0 0,1 0 1 0 0,-1 0-1 0 0,0-1 0 0 0,1 1 1 0 0,-1 0-1 0 0,0-1 0 0 0,1 1 1 0 0,-1-1-1 0 0,1 1 0 0 0,0-1 1 0 0,-1 0-1 0 0,1 0 0 0 0,-1 0 1 0 0,1 1-1 0 0,-1-1 0 0 0,1-1 1 0 0,-1 1-1 0 0,1 0 0 0 0,0 0 1 0 0,-1-1-64 0 0,1 1 63 0 0,-1-1 0 0 0,1 0 1 0 0,-1 0-1 0 0,0 0 0 0 0,1 0 1 0 0,-1 0-1 0 0,0 0 0 0 0,0-1 1 0 0,0 1-1 0 0,0 0 0 0 0,0-1 1 0 0,0 1-1 0 0,0 0 0 0 0,0-1 1 0 0,0 1-1 0 0,-1-1 0 0 0,1 1 1 0 0,-1-1-1 0 0,1 0-63 0 0,1-8 112 0 0,0 0 1 0 0,-1 1-1 0 0,0-1 0 0 0,0 0 1 0 0,-1 1-1 0 0,-1-4-112 0 0,1-15 81 0 0,1-62-236 0 0,-6-16 155 0 0,5 96-112 0 0,1 1-1 0 0,0 0 1 0 0,0-4 112 0 0,2-19-2418 0 0,-3 31 880 0 0,0 1-933 0 0,1 1-3683 0 0,1 6-1575 0 0</inkml:trace>
  <inkml:trace contextRef="#ctx0" brushRef="#br0" timeOffset="1168.369">1103 497 3224 0 0,'4'12'288'0'0,"-3"-7"1983"0"0,0 1 1 0 0,0-1-1 0 0,0 0 1 0 0,1 0-1 0 0,-1 0 1 0 0,1 0-1 0 0,2 2-2271 0 0,-3-5 429 0 0,0 0-1 0 0,1 0 0 0 0,-1 1 0 0 0,1-1 0 0 0,-1 0 0 0 0,1-1 1 0 0,0 1-1 0 0,0 0 0 0 0,0 0 0 0 0,0-1 0 0 0,0 1 0 0 0,0-1 1 0 0,0 0-1 0 0,0 1 0 0 0,1-1 0 0 0,1 0-428 0 0,0 1 148 0 0,1-1 0 0 0,-1 0-1 0 0,1 0 1 0 0,0 0 0 0 0,-1-1 0 0 0,1 1 0 0 0,0-1-1 0 0,-1 0 1 0 0,1-1 0 0 0,-1 1 0 0 0,1-1-1 0 0,0 0 1 0 0,-1 0 0 0 0,1 0 0 0 0,-1-1-1 0 0,0 1 1 0 0,2-2-148 0 0,1 0 53 0 0,-1-1-1 0 0,0 1 1 0 0,0-1-1 0 0,0 0 1 0 0,-1-1-1 0 0,1 1 1 0 0,3-5-53 0 0,1-1 51 0 0,-1-1 1 0 0,0 0 0 0 0,3-6-52 0 0,-10 14 10 0 0,1-1 1 0 0,-1 1 0 0 0,0-1-1 0 0,-1 1 1 0 0,1-1 0 0 0,-1 0-1 0 0,1 1 1 0 0,-1-1 0 0 0,0 0-1 0 0,0 0 1 0 0,-1 0 0 0 0,1 0-1 0 0,-1 0 1 0 0,0 0 0 0 0,0 0-1 0 0,-1 0 1 0 0,1 0 0 0 0,-1 0-1 0 0,1 0 1 0 0,-1 0 0 0 0,-1 0-1 0 0,1 1 1 0 0,0-1 0 0 0,-1 0-1 0 0,0 1 1 0 0,0-1 0 0 0,0 1-1 0 0,0-1 1 0 0,0 1 0 0 0,-1 0-1 0 0,0 0 1 0 0,1 0 0 0 0,-3-1-11 0 0,4 3 0 0 0,-1 0 0 0 0,1 0 1 0 0,0 0-1 0 0,-1 0 0 0 0,1 1 1 0 0,-1-1-1 0 0,1 1 0 0 0,-1-1 1 0 0,1 1-1 0 0,-1-1 0 0 0,1 1 1 0 0,-1 0-1 0 0,1 0 0 0 0,-1 0 1 0 0,1 0-1 0 0,-1 0 1 0 0,0 0-1 0 0,0 0 0 0 0,-1 1-1 0 0,0 0 0 0 0,0 0 0 0 0,1 0 1 0 0,-1 0-1 0 0,0 0 0 0 0,1 0 0 0 0,-1 1 0 0 0,1-1 0 0 0,-3 3 1 0 0,-2 2-3 0 0,0 0-1 0 0,1 0 1 0 0,-1 1 0 0 0,1 0-1 0 0,-4 8 4 0 0,4-6 58 0 0,2-1 1 0 0,0 1-1 0 0,0 0 0 0 0,0 0 0 0 0,1 0 1 0 0,0 0-1 0 0,1 1 0 0 0,0 0 0 0 0,1-1 1 0 0,0 1-1 0 0,0 0 0 0 0,1-1-58 0 0,0 8 130 0 0,0 0-1 0 0,2 0 1 0 0,0-1-1 0 0,1 1 1 0 0,0-1-1 0 0,5 10-129 0 0,-7-22 19 0 0,0 1 0 0 0,1-1 0 0 0,0 0 0 0 0,0 1 0 0 0,0-1 0 0 0,0 0 0 0 0,1-1 0 0 0,0 1 0 0 0,0 0 0 0 0,0-1 0 0 0,0 1 0 0 0,0-1 0 0 0,1 0-1 0 0,-1 0 1 0 0,1 0 0 0 0,0-1 0 0 0,0 1 0 0 0,0-1 0 0 0,0 0 0 0 0,0 0 0 0 0,1 0 0 0 0,-1-1 0 0 0,0 1 0 0 0,1-1 0 0 0,-1 0 0 0 0,1-1 0 0 0,0 1 0 0 0,-1-1 0 0 0,1 0 0 0 0,0 0 0 0 0,-1 0 0 0 0,4-1-19 0 0,7-3-215 0 0,1-1 1 0 0,-1-1-1 0 0,-1 0 1 0 0,1-1-1 0 0,-1 0 1 0 0,0-1-1 0 0,4-4 215 0 0,0 1-1789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36.1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88 118 3680 0 0,'-1'0'60'0'0,"0"-1"1"0"0,1 0-1 0 0,-1 0 0 0 0,0 1 1 0 0,0-1-1 0 0,0 1 0 0 0,0-1 1 0 0,0 1-1 0 0,-1-1 0 0 0,1 1 1 0 0,0 0-1 0 0,0-1 0 0 0,0 1 0 0 0,0 0 1 0 0,0 0-1 0 0,-1 0 0 0 0,1 0 1 0 0,0 0-61 0 0,-12 0 3393 0 0,4 2 3684 0 0,7-2-6543 0 0,0 1 0 0 0,0 0 0 0 0,0 0 0 0 0,1 0 0 0 0,-1 0 0 0 0,0 0 0 0 0,1 0 0 0 0,-1 0 0 0 0,1 1 0 0 0,-1-1 1 0 0,1 0-1 0 0,0 1 0 0 0,-2 1-534 0 0,1 0 314 0 0,0 1 0 0 0,0-1 0 0 0,1 0 0 0 0,-1 1 0 0 0,1 0 1 0 0,0-1-1 0 0,-1 1-314 0 0,0 9 138 0 0,-1 0 0 0 0,2 0 1 0 0,-1 12-139 0 0,2-23 154 0 0,-1 9-89 0 0,1 1 0 0 0,1-1 0 0 0,-1 0 0 0 0,2-1 0 0 0,-1 1 1 0 0,2 0-1 0 0,-1 0 0 0 0,2-1 0 0 0,-1 1 0 0 0,1 0-65 0 0,-2-8 28 0 0,0 1 1 0 0,0 0-1 0 0,0-1 1 0 0,1 1 0 0 0,-1-1-1 0 0,1 0 1 0 0,-1 1-1 0 0,1-1 1 0 0,0-1 0 0 0,1 1-1 0 0,-1 0 1 0 0,0-1-1 0 0,1 1 1 0 0,-1-1 0 0 0,1 0-1 0 0,0 0 1 0 0,-1-1-1 0 0,1 1 1 0 0,0-1 0 0 0,0 0-1 0 0,0 0 1 0 0,1 0-1 0 0,-1 0 1 0 0,0-1 0 0 0,0 0-1 0 0,0 0 1 0 0,3 0-29 0 0,0-1 93 0 0,1 0 1 0 0,-1 0-1 0 0,0-1 1 0 0,1 0-1 0 0,-1 0 1 0 0,0-1-1 0 0,0 0 1 0 0,0 0-1 0 0,0-1 1 0 0,5-3-94 0 0,-3 1 119 0 0,0 0 0 0 0,-1-1 0 0 0,0 0 0 0 0,0-1 0 0 0,0 0 0 0 0,-1 0 0 0 0,1-2-119 0 0,-3 4-13 0 0,-1 1 0 0 0,0-1-1 0 0,0-1 1 0 0,-1 1 0 0 0,0 0 0 0 0,0-1 0 0 0,0 0 0 0 0,-1 1 0 0 0,0-1 0 0 0,-1 0 0 0 0,1 0-1 0 0,-1-1 1 0 0,0 1 0 0 0,-1 0 0 0 0,0 0 0 0 0,0 0 0 0 0,-1 0 0 0 0,0-1 0 0 0,0 1-1 0 0,0 0 1 0 0,-1 0 0 0 0,0 0 0 0 0,0 1 0 0 0,-1-1 0 0 0,0 0 0 0 0,0 1 0 0 0,-1 0-1 0 0,1 0 1 0 0,-1 0 0 0 0,-1 0 0 0 0,-4-5 13 0 0,4 5-89 0 0,0 1 0 0 0,0 0 0 0 0,-1 0 0 0 0,1 0 0 0 0,-1 1 0 0 0,0 0 0 0 0,-1 0 0 0 0,1 1-1 0 0,0-1 1 0 0,-1 1 0 0 0,0 1 0 0 0,-5-2 89 0 0,8 2-21 0 0,-1 1 0 0 0,0 1 0 0 0,0-1 0 0 0,1 1 0 0 0,-1-1 0 0 0,0 2 0 0 0,0-1 0 0 0,0 0 0 0 0,0 1 0 0 0,1 0 0 0 0,-1 0 0 0 0,0 0 0 0 0,1 1 0 0 0,-1-1 0 0 0,1 1 0 0 0,-1 0 0 0 0,1 1 0 0 0,0-1 0 0 0,-2 2 21 0 0,0 1-70 0 0,0 0 1 0 0,0 1-1 0 0,0-1 0 0 0,1 1 1 0 0,0 0-1 0 0,0 1 0 0 0,1-1 0 0 0,0 1 1 0 0,0 0-1 0 0,0 0 0 0 0,1 1 0 0 0,0-1 1 0 0,0 0-1 0 0,0 6 70 0 0,1-6-18 0 0,0 1-1 0 0,1-1 1 0 0,0 1 0 0 0,0 0-1 0 0,1-1 1 0 0,-1 1 0 0 0,2 0 0 0 0,-1-1-1 0 0,1 1 1 0 0,0 0 0 0 0,1-1-1 0 0,0 1 1 0 0,0-1 0 0 0,1 0 0 0 0,0 1 18 0 0,-1-5-148 0 0,0 1 0 0 0,0-1 0 0 0,0 0 1 0 0,1 0-1 0 0,-1 0 0 0 0,1 0 1 0 0,-1-1-1 0 0,1 1 0 0 0,0-1 0 0 0,0 1 1 0 0,0-1-1 0 0,1 0 0 0 0,-1 0 1 0 0,1 0 147 0 0,15 6-2066 0 0</inkml:trace>
  <inkml:trace contextRef="#ctx0" brushRef="#br0" timeOffset="387.729">424 1 22543 0 0,'2'5'946'0'0,"0"0"-1"0"0,0 1 0 0 0,-1-1 0 0 0,2 6-945 0 0,9 55 586 0 0,-11-62-433 0 0,10 84 596 0 0,-9-57-592 0 0,2 0-1 0 0,2 0 1 0 0,7 27-157 0 0,-11-52 44 0 0,-1-3-6 0 0,0 0-1 0 0,0 0 1 0 0,0 0-1 0 0,0 0 0 0 0,0 0 1 0 0,1-1-1 0 0,0 1 1 0 0,1 2-38 0 0,-3-5 18 0 0,0 0 1 0 0,1 0-1 0 0,-1 0 1 0 0,1 1-1 0 0,-1-1 0 0 0,0 0 1 0 0,1 0-1 0 0,-1 0 1 0 0,1 0-1 0 0,-1 0 1 0 0,1 0-1 0 0,-1 0 0 0 0,0 0 1 0 0,1 0-1 0 0,-1 0 1 0 0,1 0-1 0 0,-1 0 1 0 0,0-1-1 0 0,1 1 0 0 0,-1 0 1 0 0,1 0-1 0 0,-1 0 1 0 0,0 0-1 0 0,1-1 1 0 0,-1 1-1 0 0,0 0 1 0 0,1 0-1 0 0,-1-1 0 0 0,0 1 1 0 0,1 0-1 0 0,-1-1 1 0 0,0 1-1 0 0,0 0 1 0 0,1-1-1 0 0,-1 1 0 0 0,0 0-18 0 0,9-14 334 0 0,-5 1-212 0 0,0-1 0 0 0,0 0-1 0 0,-1 0 1 0 0,-1 0 0 0 0,0 0-1 0 0,-1 0 1 0 0,-1-1-122 0 0,4-26 73 0 0,-3 33-57 0 0,1-14-21 0 0,1 0-1 0 0,1-1 0 0 0,6-14 6 0 0,-9 32 40 0 0,1-1 1 0 0,0 1-1 0 0,0 1 0 0 0,0-1 0 0 0,1 0 0 0 0,0 0 1 0 0,0 1-1 0 0,0-1 0 0 0,0 1 0 0 0,0 0 1 0 0,1 0-1 0 0,0 0 0 0 0,0 1 0 0 0,0 0 0 0 0,0-1 1 0 0,1 1-1 0 0,-1 0 0 0 0,2 0-40 0 0,-4 2-4 0 0,1 1 0 0 0,-1-1 1 0 0,0 1-1 0 0,0-1 0 0 0,0 1 0 0 0,0 0 0 0 0,0 0 0 0 0,0 0 1 0 0,1 0-1 0 0,-1 1 0 0 0,0-1 0 0 0,0 0 0 0 0,0 1 0 0 0,0-1 1 0 0,0 1-1 0 0,0 0 0 0 0,0 0 0 0 0,0 0 0 0 0,0 0 0 0 0,0 0 1 0 0,-1 0-1 0 0,1 1 0 0 0,0-1 0 0 0,1 2 4 0 0,2 1-15 0 0,0 1-1 0 0,0 0 1 0 0,0 1 0 0 0,-1-1-1 0 0,1 1 1 0 0,2 6 15 0 0,-2-2 0 0 0,-1 0 0 0 0,0 0 0 0 0,0 1 0 0 0,1 6 0 0 0,2 10 0 0 0,10 29-418 0 0,-11-35-113 0 0,0 0 0 0 0,1-1 1 0 0,1 1-1 0 0,1-2 0 0 0,8 14 531 0 0,-3-12-1706 0 0,-3-7-20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33.1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29 506 17999 0 0,'0'0'407'0'0,"0"15"1138"0"0,10 37-147 0 0,-3 2-1 0 0,-2-1 0 0 0,-1 44-1397 0 0,-4-97 0 0 0,-1 6 0 0 0,1 0 0 0 0,1 0 0 0 0,-1 0 0 0 0,1 0 0 0 0,0 0 0 0 0,0-1 0 0 0,2 6 0 0 0,-3-10-25 0 0,0-1-1 0 0,0 0 0 0 0,0 0 1 0 0,0 0-1 0 0,1 0 0 0 0,-1 1 1 0 0,0-1-1 0 0,0 0 1 0 0,0 0-1 0 0,0 0 0 0 0,0 0 1 0 0,0 0-1 0 0,0 1 0 0 0,1-1 1 0 0,-1 0-1 0 0,0 0 0 0 0,0 0 1 0 0,0 0-1 0 0,0 0 1 0 0,0 0-1 0 0,1 0 0 0 0,-1 0 1 0 0,0 1-1 0 0,0-1 0 0 0,0 0 1 0 0,1 0-1 0 0,-1 0 1 0 0,0 0-1 0 0,0 0 0 0 0,0 0 1 0 0,0 0-1 0 0,1 0 0 0 0,-1 0 1 0 0,0 0-1 0 0,0 0 0 0 0,0 0 1 0 0,1 0-1 0 0,-1-1 1 0 0,0 1-1 0 0,0 0 0 0 0,0 0 1 0 0,0 0-1 0 0,1 0 0 0 0,-1 0 1 0 0,0 0-1 0 0,0 0 0 0 0,0 0 1 0 0,0 0-1 0 0,0-1 1 0 0,1 1-1 0 0,-1 0 0 0 0,0 0 1 0 0,0 0-1 0 0,0 0 0 0 0,0-1 1 0 0,0 1-1 0 0,0 0 0 0 0,0 0 1 0 0,0 0-1 0 0,0 0 1 0 0,0-1-1 0 0,0 1 26 0 0,5-9-1813 0 0,-2-5-97 0 0</inkml:trace>
  <inkml:trace contextRef="#ctx0" brushRef="#br0" timeOffset="348.711">1 357 6912 0 0,'2'-9'608'0'0,"-2"3"-480"0"0,2 1-128 0 0,0-3 0 0 0,3 2 1424 0 0,-3 3 264 0 0,-2 3 48 0 0,0 0 16 0 0,4-4-1032 0 0,-4 4-208 0 0,4 0-32 0 0,1 1-4672 0 0,-1 2-936 0 0</inkml:trace>
  <inkml:trace contextRef="#ctx0" brushRef="#br0" timeOffset="723.993">152 414 17999 0 0,'0'6'1632'0'0,"1"21"-844"0"0,1 0 0 0 0,2-1 0 0 0,0 0 0 0 0,1 0-1 0 0,2 0 1 0 0,1-1 0 0 0,8 20-788 0 0,-1-4 736 0 0,-8-21-356 0 0,0-1 0 0 0,7 12-380 0 0,-9-24 770 0 0,-7-17 437 0 0,0-2-1092 0 0,-3-31 25 0 0,2 0 0 0 0,2 0 1 0 0,2 0-1 0 0,4-20-140 0 0,-4 58-1 0 0,0 0 0 0 0,0-1 0 0 0,1 1 0 0 0,-1 0 0 0 0,1 0 0 0 0,0 0 0 0 0,1 0 0 0 0,-1 1 0 0 0,1-1 1 0 0,-2 4-4 0 0,0 0 0 0 0,-1 0 0 0 0,1 0 0 0 0,0 0 0 0 0,-1 0 0 0 0,1 0 0 0 0,0 1-1 0 0,0-1 1 0 0,0 0 0 0 0,0 1 0 0 0,0-1 0 0 0,0 1 0 0 0,0-1 0 0 0,0 1 0 0 0,0-1 0 0 0,0 1 0 0 0,0 0 0 0 0,0-1 0 0 0,0 1 0 0 0,0 0 0 0 0,1 0 0 0 0,-1 0-1 0 0,0 0 1 0 0,0 0 0 0 0,0 0 0 0 0,0 0 0 0 0,0 0 0 0 0,1 0 0 0 0,-1 1 0 0 0,0-1 0 0 0,0 0 0 0 0,0 1 0 0 0,0-1 0 0 0,0 1 0 0 0,0-1 0 0 0,0 1 0 0 0,0-1 0 0 0,0 1-1 0 0,0 0 1 0 0,-1 0 0 0 0,1-1 0 0 0,0 1 0 0 0,0 0 0 0 0,0 0 4 0 0,4 4-9 0 0,-1 0 1 0 0,0 0-1 0 0,0 0 0 0 0,0 0 0 0 0,-1 1 0 0 0,1 0 1 0 0,-1-1-1 0 0,-1 1 0 0 0,1 2 9 0 0,5 13-75 0 0,5 22 75 0 0,-10-33-2 0 0,5 27 2 0 0,-1 1 0 0 0,-2-1 0 0 0,-1 12 0 0 0,-3-31 0 0 0,2 20 91 0 0,-2-36-27 0 0,5-17 285 0 0,0-13-231 0 0,-1 0 0 0 0,0 0 1 0 0,-2 0-1 0 0,-2 0 0 0 0,0-6-118 0 0,-1 28 1 0 0,0-8 7 0 0,1-1 0 0 0,1 0 0 0 0,0 0 0 0 0,1 1 0 0 0,1 0 0 0 0,0-1 0 0 0,1 1 0 0 0,1-1-8 0 0,-6 14 0 0 0,1-1 0 0 0,0 1 0 0 0,-1 0 0 0 0,1-1 0 0 0,0 1 0 0 0,0 0 0 0 0,0 0 0 0 0,0 0 0 0 0,0-1 0 0 0,0 1 0 0 0,0 0 0 0 0,0 0 0 0 0,1 0 0 0 0,-1 1 0 0 0,0-1 0 0 0,1 0 0 0 0,-1 0 0 0 0,0 1 0 0 0,1-1 0 0 0,-1 1 0 0 0,1-1 0 0 0,-1 1 0 0 0,1 0 0 0 0,-1-1 0 0 0,1 1 0 0 0,-1 0 0 0 0,1 0 0 0 0,-1 0 0 0 0,1 0 0 0 0,-1 0 0 0 0,1 1 0 0 0,-1-1 0 0 0,1 0 0 0 0,-1 1 0 0 0,1-1 0 0 0,-1 1 0 0 0,1 0 0 0 0,-1-1 0 0 0,0 1 0 0 0,1 0 0 0 0,-1 0 0 0 0,1 0 0 0 0,3 2 0 0 0,0 1 0 0 0,0 0 0 0 0,0 0 0 0 0,-1 1 0 0 0,1-1 0 0 0,-1 1 0 0 0,0 0 0 0 0,0 0 0 0 0,-1 0 0 0 0,1 1 0 0 0,1 5 0 0 0,1 1 0 0 0,-2 0 0 0 0,1 0 0 0 0,-2 0 0 0 0,0 0 0 0 0,0 1 0 0 0,0 5 0 0 0,1 27 0 0 0,0 21 0 0 0,-2-14 0 0 0,0-31-51 0 0,0 6-87 0 0,-2-9-4971 0 0,0-18-4016 0 0</inkml:trace>
  <inkml:trace contextRef="#ctx0" brushRef="#br0" timeOffset="1083.304">687 484 7832 0 0,'0'0'602'0'0,"0"0"56"0"0,0 0 1703 0 0,0 0 787 0 0,0 1 1204 0 0,4 4-2415 0 0,0 1-1392 0 0,-1 1 1 0 0,0-1-1 0 0,0 0 0 0 0,-1 1 1 0 0,0 0-1 0 0,0 0 0 0 0,0-1 1 0 0,-1 2-546 0 0,4 11 746 0 0,5 25 137 0 0,-1-1 0 0 0,-3 2-1 0 0,1 29-882 0 0,-3 137 282 0 0,-2-38-83 0 0,3-76-1197 0 0,-5-96-173 0 0,1-2-1597 0 0,3-2-6119 0 0</inkml:trace>
  <inkml:trace contextRef="#ctx0" brushRef="#br0" timeOffset="1512.508">627 665 20847 0 0,'-3'-7'237'0'0,"2"0"0"0"0,-1 0 0 0 0,1-1 0 0 0,0 1-1 0 0,0-1 1 0 0,1 1 0 0 0,0 0 0 0 0,0-1 0 0 0,1 1-1 0 0,1-3-236 0 0,-1 4 212 0 0,1-1 0 0 0,0 1 0 0 0,1 0-1 0 0,-1 0 1 0 0,1 1 0 0 0,0-1 0 0 0,1 1 0 0 0,0-1-1 0 0,-1 1 1 0 0,2 0 0 0 0,-1 0 0 0 0,0 1-1 0 0,1-1 1 0 0,0 1 0 0 0,0 0 0 0 0,0 1 0 0 0,1-1-1 0 0,-1 1 1 0 0,1 0 0 0 0,5-2-212 0 0,-2 1 64 0 0,0 1-1 0 0,1 0 1 0 0,-1 0 0 0 0,1 1-1 0 0,0 1 1 0 0,-1-1 0 0 0,1 2 0 0 0,0-1-1 0 0,0 1 1 0 0,0 1 0 0 0,-1 0-1 0 0,1 0 1 0 0,4 2-64 0 0,-8-2 9 0 0,-1 1 0 0 0,1 0 0 0 0,-1 1 0 0 0,0-1 0 0 0,1 1 0 0 0,-1 0 0 0 0,0 0 1 0 0,-1 1-1 0 0,1 0 0 0 0,-1-1 0 0 0,1 1 0 0 0,-1 1 0 0 0,-1-1 0 0 0,1 1 0 0 0,0-1 0 0 0,-1 1 0 0 0,0 0 0 0 0,0 0 0 0 0,-1 1 0 0 0,1-1 0 0 0,-1 0 0 0 0,0 1 0 0 0,-1 0 0 0 0,1-1 0 0 0,-1 1 0 0 0,0 0-9 0 0,0 0 31 0 0,0 0 0 0 0,0 0 0 0 0,-1 1 0 0 0,0-1 0 0 0,0 0 0 0 0,0 0-1 0 0,-1 0 1 0 0,0 0 0 0 0,0 1 0 0 0,-1-1 0 0 0,0-1 0 0 0,0 1 0 0 0,0 0-1 0 0,-1 0 1 0 0,1-1 0 0 0,-1 1 0 0 0,-1-1 0 0 0,1 0 0 0 0,-1 0 0 0 0,0 0 0 0 0,0-1-1 0 0,0 1 1 0 0,-1-1 0 0 0,-3 3-31 0 0,-2 0 62 0 0,-1 1 0 0 0,0-1 1 0 0,0-1-1 0 0,0 0 0 0 0,-1-1 0 0 0,0 0 0 0 0,0-1 0 0 0,-1 0 0 0 0,1-1 0 0 0,-2 0-62 0 0,11-3-79 0 0,0 0 0 0 0,-1 0 0 0 0,1 0-1 0 0,0 0 1 0 0,0 0 0 0 0,0-1-1 0 0,0 0 1 0 0,0 0 0 0 0,0 0 0 0 0,0 0-1 0 0,0 0 1 0 0,0 0 0 0 0,0-1 79 0 0,-10-6-1207 0 0</inkml:trace>
  <inkml:trace contextRef="#ctx0" brushRef="#br0" timeOffset="1890.698">1235 642 13216 0 0,'2'-2'168'0'0,"-1"0"0"0"0,1 0 0 0 0,0-1 0 0 0,-1 1 0 0 0,0-1 0 0 0,0 1 1 0 0,0-1-1 0 0,0 1 0 0 0,0-1 0 0 0,0 0-168 0 0,6-15 3049 0 0,-6 16-2565 0 0,0 0-1 0 0,0 0 0 0 0,0 0 1 0 0,0 0-1 0 0,-1 0 1 0 0,1 0-1 0 0,-1 0 0 0 0,1 0 1 0 0,-1-1-1 0 0,0 1 1 0 0,0 0-1 0 0,0 0 0 0 0,0 0-483 0 0,-1-2 414 0 0,1 0 0 0 0,-1 0-1 0 0,0 1 1 0 0,0-1 0 0 0,0 1-1 0 0,-1-1 1 0 0,0-1-414 0 0,0 0 107 0 0,-1 1 0 0 0,0-1 1 0 0,0 1-1 0 0,0 0 0 0 0,0 0 1 0 0,-1 0-1 0 0,1 0 0 0 0,-1 0 1 0 0,0 1-1 0 0,-4-3-107 0 0,3 3 0 0 0,1 0 0 0 0,-1 1 0 0 0,0 0 0 0 0,0-1 1 0 0,0 2-1 0 0,0-1 0 0 0,-1 1 0 0 0,1 0 0 0 0,0 0 0 0 0,0 0 0 0 0,-1 0 0 0 0,1 1 0 0 0,-1 0 0 0 0,1 0 0 0 0,0 1 0 0 0,-3 0 0 0 0,4 0 0 0 0,-1 0-1 0 0,1 1 0 0 0,0-1 0 0 0,0 1 0 0 0,-1 0 1 0 0,1 0-1 0 0,0 1 0 0 0,1-1 0 0 0,-1 1 1 0 0,0-1-1 0 0,1 1 0 0 0,0 1 0 0 0,-1-1 1 0 0,1 0-1 0 0,0 1 0 0 0,1-1 0 0 0,-1 1 1 0 0,1 0-1 0 0,-2 3 1 0 0,-1 3-7 0 0,0 0 1 0 0,1 1-1 0 0,0 0 0 0 0,1 0 1 0 0,0 0-1 0 0,1 0 1 0 0,0 0-1 0 0,1 0 1 0 0,0 1-1 0 0,1-1 0 0 0,0 1 1 0 0,1-1-1 0 0,0 0 1 0 0,1 1-1 0 0,0-1 0 0 0,1 1 7 0 0,-2-8 28 0 0,1 0-1 0 0,0 0 1 0 0,0 1-1 0 0,0-1 1 0 0,0-1-1 0 0,1 1 1 0 0,-1 0-1 0 0,1-1 0 0 0,0 1 1 0 0,0-1-1 0 0,1 0 1 0 0,-1 0-1 0 0,0 0 1 0 0,1 0-1 0 0,0 0 0 0 0,0-1 1 0 0,0 0-1 0 0,0 0 1 0 0,0 0-1 0 0,0 0 1 0 0,1-1-1 0 0,-1 0 0 0 0,0 1 1 0 0,1-2-1 0 0,-1 1 1 0 0,1 0-1 0 0,-1-1 1 0 0,1 0-1 0 0,0 0 0 0 0,-1 0 1 0 0,1-1-1 0 0,-1 1 1 0 0,1-1-1 0 0,-1 0 1 0 0,0-1-1 0 0,1 1 0 0 0,-1-1 1 0 0,0 0-1 0 0,0 0 1 0 0,4-2-28 0 0,-3 1 32 0 0,-1 1 1 0 0,1-2-1 0 0,-1 1 1 0 0,1-1-1 0 0,-1 1 1 0 0,0-1-1 0 0,-1 0 1 0 0,1-1-1 0 0,-1 1 1 0 0,1-1-1 0 0,-1 1 1 0 0,-1-1-1 0 0,1 0 1 0 0,-1 0-1 0 0,0 0 1 0 0,0 0-1 0 0,0-1 1 0 0,-1 1-1 0 0,1 0 1 0 0,-1-1-1 0 0,-1 1 1 0 0,1-1-1 0 0,-1 0 1 0 0,0 1-1 0 0,0-1 1 0 0,0 1-1 0 0,-1-1 1 0 0,0 1-1 0 0,-1-3-32 0 0,1 6 67 0 0,0 5-30 0 0,0 10-20 0 0,0 19-27 0 0,3-6-31 0 0,1 0-1 0 0,2 0 0 0 0,0-1 42 0 0,-2-15-35 0 0,0-1 0 0 0,0 0 0 0 0,0 0 0 0 0,1 0 0 0 0,1 0 0 0 0,0 0 0 0 0,0-1 0 0 0,0 0 0 0 0,5 5 35 0 0,-7-10-216 0 0,0-1 1 0 0,1 1-1 0 0,-1-1 0 0 0,0 0 1 0 0,1 0-1 0 0,-1 0 0 0 0,1 0 0 0 0,0 0 1 0 0,-1-1-1 0 0,1 0 0 0 0,0 1 1 0 0,0-2-1 0 0,0 1 0 0 0,0 0 1 0 0,0-1-1 0 0,0 0 0 0 0,0 1 0 0 0,0-2 1 0 0,0 1-1 0 0,0 0 0 0 0,0-1 1 0 0,0 0-1 0 0,0 0 216 0 0,15-5-1967 0 0</inkml:trace>
  <inkml:trace contextRef="#ctx0" brushRef="#br0" timeOffset="2238.583">1611 589 17303 0 0,'-1'-3'245'0'0,"-2"-13"371"0"0,-1 0-1 0 0,-1 1 0 0 0,0-2-615 0 0,3 13 338 0 0,1 0-1 0 0,-1 0 1 0 0,0 1-1 0 0,0-1 1 0 0,0 1-1 0 0,-1-1 1 0 0,1 1-1 0 0,-1 0 1 0 0,0 0-1 0 0,0 0 1 0 0,0 0-1 0 0,0 1 1 0 0,0-1-1 0 0,-3-1-337 0 0,4 3 145 0 0,0 0 0 0 0,0 0 0 0 0,0 0 0 0 0,1 1 0 0 0,-2-1 0 0 0,1 1 0 0 0,0-1 1 0 0,0 1-1 0 0,0 0 0 0 0,0-1 0 0 0,0 1 0 0 0,0 0 0 0 0,0 1 0 0 0,0-1 0 0 0,0 0 0 0 0,0 0 0 0 0,0 1 0 0 0,0-1 0 0 0,-1 1-145 0 0,0 1 119 0 0,0-1 0 0 0,0 1-1 0 0,0 0 1 0 0,0 0 0 0 0,0 0 0 0 0,0 0 0 0 0,0 1-1 0 0,0-1 1 0 0,1 1 0 0 0,-2 2-119 0 0,-2 2 54 0 0,1 0-1 0 0,0 1 1 0 0,0 0-1 0 0,1 0 1 0 0,0 0-1 0 0,1 1 1 0 0,0 0-1 0 0,-1 3-53 0 0,1-2 54 0 0,0 1-1 0 0,1 0 0 0 0,1-1 1 0 0,-1 1-1 0 0,2 0 1 0 0,0 0-1 0 0,0 0 1 0 0,1-1-1 0 0,0 1 0 0 0,1 0 1 0 0,0-1-1 0 0,0 1 1 0 0,1-1-1 0 0,2 4-53 0 0,-2-9 12 0 0,0 0 0 0 0,-1 0-1 0 0,2-1 1 0 0,-1 1 0 0 0,1-1-1 0 0,-1 0 1 0 0,1 0 0 0 0,0 0 0 0 0,0-1-1 0 0,1 1 1 0 0,-1-1 0 0 0,1 0 0 0 0,0 0-1 0 0,0 0 1 0 0,0-1 0 0 0,0 0-1 0 0,0 0 1 0 0,0 0 0 0 0,1-1 0 0 0,-1 0-1 0 0,1 1-11 0 0,3-1-58 0 0,-1 0-1 0 0,1 0 0 0 0,0 0 1 0 0,-1-1-1 0 0,1-1 1 0 0,0 0-1 0 0,-1 0 0 0 0,1 0 1 0 0,-1-1-1 0 0,1 0 0 0 0,-1-1 1 0 0,0 0-1 0 0,3-1 59 0 0,8-6-2686 0 0,-2 0-1 0 0,14-11 2687 0 0,-4 1-2015 0 0</inkml:trace>
  <inkml:trace contextRef="#ctx0" brushRef="#br0" timeOffset="2586.322">1828 1 24071 0 0,'-1'0'115'0'0,"0"1"0"0"0,0 0-1 0 0,0-1 1 0 0,0 1 0 0 0,0 0-1 0 0,0 0 1 0 0,0 0 0 0 0,0 0-1 0 0,0-1 1 0 0,0 1-1 0 0,1 1 1 0 0,-1-1 0 0 0,0 0-1 0 0,1 0 1 0 0,-1 0 0 0 0,0 0-1 0 0,1 0 1 0 0,0 1 0 0 0,-1-1-1 0 0,1 0 1 0 0,0 0 0 0 0,-1 1-1 0 0,1-1 1 0 0,0 0 0 0 0,0 2-115 0 0,-2 38-294 0 0,2-34 576 0 0,3 31 547 0 0,1 0 1 0 0,1 0-1 0 0,7 21-829 0 0,7 49 788 0 0,-4 45-781 0 0,2 23-65 0 0,-15-148-345 0 0,-1-18-936 0 0,-1-1-1 0 0,2 0 1 0 0,0 5 1339 0 0,0-10-9387 0 0</inkml:trace>
  <inkml:trace contextRef="#ctx0" brushRef="#br0" timeOffset="2587.322">1792 418 23815 0 0,'-3'-3'326'0'0,"-1"0"0"0"0,1 0 0 0 0,-1 0 0 0 0,0 0 0 0 0,0 1 0 0 0,0-1 0 0 0,0 1 0 0 0,-2 0-326 0 0,5 0 405 0 0,5-1 504 0 0,7-1 577 0 0,223-44-2093 0 0,-196 40-474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43.9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 25599 0 0,'0'0'568'0'0,"0"0"112"0"0,0 0 24 0 0,0 0 8 0 0,0 0-568 0 0,-3 4-144 0 0,3-4 0 0 0,-4 3 0 0 0,4-3 448 0 0,0 0 64 0 0,0 0 16 0 0,0 0 0 0 0,0 0-448 0 0,0 0-80 0 0,0 0 0 0 0,4-3-8160 0 0,-1 0-1591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42.0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91 106 20991 0 0,'-3'-6'271'0'0,"-5"-8"1230"0"0,8 14-1445 0 0,-1 0-1 0 0,1-1 1 0 0,-1 1-1 0 0,1 0 1 0 0,-1 0-1 0 0,1 0 1 0 0,-1 0-1 0 0,1 0 1 0 0,-1 0-1 0 0,1 0 1 0 0,-1 0-1 0 0,1 0 1 0 0,-1 0-1 0 0,1 0 1 0 0,-1 1-1 0 0,1-1 1 0 0,0 0-1 0 0,-1 0 1 0 0,1 0-1 0 0,-1 0 1 0 0,1 1-1 0 0,-1-1 1 0 0,1 0-1 0 0,0 1 1 0 0,-1-1-1 0 0,1 0 1 0 0,0 0-1 0 0,-1 1 1 0 0,1-1-1 0 0,0 1 0 0 0,-1-1 1 0 0,1 0-1 0 0,0 1 1 0 0,0 0-56 0 0,-2 1 197 0 0,0 0-1 0 0,1 1 1 0 0,0-1 0 0 0,-1 0-1 0 0,1 1 1 0 0,0 0-1 0 0,0-1 1 0 0,1 1 0 0 0,-1 0-1 0 0,0-1 1 0 0,1 3-197 0 0,-4 35 825 0 0,3-22-448 0 0,-9 142-13 0 0,-22 152 64 0 0,27-230-657 0 0,6-28 34 0 0,2-40-2045 0 0,-2-13-96 0 0</inkml:trace>
  <inkml:trace contextRef="#ctx0" brushRef="#br0" timeOffset="457.055">96 76 9216 0 0,'-5'-27'532'0'0,"0"0"393"0"0,0 11 4636 0 0,5 15-2201 0 0,0 1-315 0 0,0 0-1442 0 0,-5 19 921 0 0,2-3-2416 0 0,0 1 0 0 0,2 0 1 0 0,0-1-1 0 0,0 1 0 0 0,2 0 1 0 0,1 10-109 0 0,2 0 47 0 0,1-1 0 0 0,1 1-1 0 0,7 18-46 0 0,-10-35 17 0 0,1-1 0 0 0,0 0 0 0 0,0 0 0 0 0,1-1 0 0 0,1 1 0 0 0,1 0-17 0 0,-5-5 16 0 0,2 0-1 0 0,-1 0 0 0 0,0 0 0 0 0,1 0 0 0 0,0-1 0 0 0,0 0 0 0 0,0 0 1 0 0,0 0-1 0 0,0 0 0 0 0,0-1 0 0 0,1 1 0 0 0,-1-1 0 0 0,1 0-15 0 0,-2-2 29 0 0,0 1 0 0 0,-1-1 0 0 0,1 0 0 0 0,0 1 0 0 0,-1-1-1 0 0,1-1 1 0 0,0 1 0 0 0,-1 0 0 0 0,1 0 0 0 0,0-1 0 0 0,-1 0 0 0 0,1 1 0 0 0,-1-1 0 0 0,1 0-1 0 0,-1 0 1 0 0,1-1 0 0 0,-1 1 0 0 0,0 0 0 0 0,0-1 0 0 0,1 1 0 0 0,-1-1 0 0 0,0 0 0 0 0,1-1-29 0 0,6-7 94 0 0,0 1 0 0 0,-1-1 0 0 0,0-1 1 0 0,2-5-95 0 0,-2 5 35 0 0,-1 0 5 0 0,-1 1-1 0 0,0-1 0 0 0,-1-1 0 0 0,0 1 0 0 0,-1-1 0 0 0,3-10-39 0 0,2-14 59 0 0,1-24-59 0 0,-6 30 53 0 0,2 0 0 0 0,8-23-53 0 0,-15 59 149 0 0,0 1 0 0 0,1-1-1 0 0,0 0 1 0 0,0 0-1 0 0,0 0-148 0 0,0 22 15 0 0,-37 425 526 0 0,34-403-402 0 0,1 39-139 0 0,3-71-87 0 0,1 0-1 0 0,0-1 0 0 0,1 1 1 0 0,0-1-1 0 0,2 1 0 0 0,5 11 88 0 0,-10-28-108 0 0,0 0-1 0 0,0-1 0 0 0,1 1 1 0 0,-1-1-1 0 0,0 1 0 0 0,0 0 1 0 0,1-1-1 0 0,-1 1 1 0 0,1-1-1 0 0,-1 1 0 0 0,1-1 1 0 0,-1 1-1 0 0,0-1 0 0 0,1 1 1 0 0,0-1-1 0 0,-1 0 0 0 0,1 1 1 0 0,-1-1-1 0 0,1 0 0 0 0,-1 1 1 0 0,1-1-1 0 0,0 0 0 0 0,-1 0 1 0 0,1 1 108 0 0,7-3-8188 0 0,-2 1-205 0 0</inkml:trace>
  <inkml:trace contextRef="#ctx0" brushRef="#br0" timeOffset="799.845">550 628 18575 0 0,'0'0'852'0'0,"0"0"-21"0"0,0 0-346 0 0,0 0 538 0 0,0 0 289 0 0,-3 17 2903 0 0,-2 4-3177 0 0,0 0 0 0 0,0 15-1038 0 0,-4 19 733 0 0,7-44-1079 0 0,0 1 1 0 0,1 0 0 0 0,1 12 345 0 0,11-30-4931 0 0,-7-2-1230 0 0,1-1-1605 0 0</inkml:trace>
  <inkml:trace contextRef="#ctx0" brushRef="#br0" timeOffset="1162.023">563 493 19263 0 0,'-4'-10'424'0'0,"4"7"88"0"0,-2-1 24 0 0,2-1 0 0 0,-3 1-432 0 0,2 0-104 0 0,-2 2 0 0 0,3-2 0 0 0,0 0 608 0 0,0 4 96 0 0,0 0 16 0 0,0 0 8 0 0,0 0-488 0 0,4-1-96 0 0,-4 1-16 0 0,6 1-8 0 0,2 3-1472 0 0,-1 2-296 0 0</inkml:trace>
  <inkml:trace contextRef="#ctx0" brushRef="#br0" timeOffset="1512.417">704 558 14280 0 0,'0'0'654'0'0,"-5"11"244"0"0,2 4 863 0 0,-1 1 1 0 0,2-1-1 0 0,0 1 1 0 0,1 0 0 0 0,1 0-1 0 0,0 3-1761 0 0,4 32 1990 0 0,3 14-1990 0 0,1 0 432 0 0,-6-47-360 0 0,1 14 336 0 0,-1-1 1 0 0,-2 17-409 0 0,0-39 137 0 0,-1-1 1 0 0,0 0-1 0 0,0 1 1 0 0,-1-1-1 0 0,0 0 1 0 0,-1 0-1 0 0,0 0 1 0 0,0 0-1 0 0,0 0 1 0 0,-1 0-1 0 0,-4 5-137 0 0,7-11 27 0 0,-1 0 0 0 0,0 1 0 0 0,0-1-1 0 0,0 0 1 0 0,0 0 0 0 0,-1 0-1 0 0,1-1 1 0 0,0 1 0 0 0,-1 0 0 0 0,1-1-1 0 0,-1 0 1 0 0,0 1 0 0 0,1-1 0 0 0,-1 0-1 0 0,0-1 1 0 0,0 1 0 0 0,0 0-1 0 0,1-1 1 0 0,-1 1 0 0 0,0-1 0 0 0,0 0-1 0 0,0 0 1 0 0,0 0 0 0 0,0 0 0 0 0,0-1-1 0 0,0 1 1 0 0,0-1 0 0 0,-2-1-27 0 0,1 1-24 0 0,0 0 0 0 0,0-1 0 0 0,1 0 0 0 0,-1 0 0 0 0,1 0 0 0 0,-1 0 1 0 0,1 0-1 0 0,0-1 0 0 0,0 1 0 0 0,0-1 0 0 0,0 0 0 0 0,0 0 0 0 0,1 0 0 0 0,-1 0 0 0 0,1 0 1 0 0,0-1-1 0 0,0 1 0 0 0,0-1 0 0 0,0 0 0 0 0,0-1 24 0 0,0 0-288 0 0,1 0-1 0 0,0 0 1 0 0,0 0 0 0 0,1 0-1 0 0,-1 0 1 0 0,1 0 0 0 0,0 0-1 0 0,1-1 289 0 0,4-25-8995 0 0,-1 13 282 0 0</inkml:trace>
  <inkml:trace contextRef="#ctx0" brushRef="#br0" timeOffset="1513.417">714 438 24415 0 0,'-3'-6'684'0'0,"0"-1"-1"0"0,1 0 0 0 0,-1-1 0 0 0,0-3-683 0 0,3 9 217 0 0,-1-1-1 0 0,0 0 0 0 0,1 0 1 0 0,0 0-1 0 0,0 0 0 0 0,0 0 1 0 0,0 0-1 0 0,0 0 0 0 0,1 0 1 0 0,-1 0-1 0 0,1 0 0 0 0,0-1-216 0 0,-1 3-18 0 0,0 1 1 0 0,0 0-1 0 0,1 0 0 0 0,-1 0 0 0 0,0-1 0 0 0,0 1 0 0 0,0 0 0 0 0,0 0 0 0 0,0 0 0 0 0,0-1 0 0 0,0 1 0 0 0,1 0 0 0 0,-1 0 0 0 0,0 0 0 0 0,0-1 1 0 0,0 1-1 0 0,0 0 0 0 0,1 0 0 0 0,-1 0 0 0 0,0 0 0 0 0,0 0 0 0 0,0 0 0 0 0,1-1 0 0 0,-1 1 0 0 0,0 0 0 0 0,0 0 0 0 0,1 0 0 0 0,-1 0 0 0 0,0 0 1 0 0,0 0-1 0 0,0 0 0 0 0,1 0 0 0 0,-1 0 0 0 0,0 0 0 0 0,0 0 0 0 0,1 0 0 0 0,-1 0 0 0 0,0 0 0 0 0,0 0 0 0 0,1 0 0 0 0,-1 0 0 0 0,0 1 18 0 0,4 2-2289 0 0,0 0-4099 0 0,0 3-2358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09:35.1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220 466 8432 0 0,'0'0'190'0'0,"0"0"28"0"0,0 0 10 0 0,0 0 188 0 0,0 0 728 0 0,0 0 322 0 0,0 0 64 0 0,0 0-58 0 0,0 0-268 0 0,0 0-117 0 0,0 0-27 0 0,0 0-60 0 0,0 0-236 0 0,0 0-105 0 0,0 0-19 0 0,0 0-52 0 0,0 0-191 0 0,0 0-79 0 0,0 0-20 0 0,0 0-31 0 0,0 0-124 0 0,-8-14 215 0 0,3 8-184 0 0,0-1-1 0 0,0 1 1 0 0,0 0-1 0 0,-1 0 1 0 0,0 1-1 0 0,0 0 1 0 0,0 0 0 0 0,-1 0-1 0 0,1 1 1 0 0,-1 0-1 0 0,0 0 1 0 0,0 0-1 0 0,-4 0-173 0 0,8 3 0 0 0,1 1 1 0 0,-1-1-1 0 0,1 1 0 0 0,-1 0 0 0 0,0-1 1 0 0,1 1-1 0 0,-1 0 0 0 0,0 1 0 0 0,1-1 1 0 0,-1 0-1 0 0,1 1 0 0 0,-1 0 0 0 0,1-1 1 0 0,-1 1-1 0 0,1 0 0 0 0,-1 0 0 0 0,1 1 0 0 0,0-1 1 0 0,-1 0-1 0 0,1 1 0 0 0,0-1 0 0 0,-1 2 0 0 0,-3 3-3 0 0,0 1-1 0 0,0 0 0 0 0,0 0 1 0 0,1 0-1 0 0,-4 7 4 0 0,4-6-8 0 0,2-1-14 0 0,-1 0 0 0 0,1 0 0 0 0,1 1 1 0 0,0-1-1 0 0,0 1 0 0 0,0-1 0 0 0,1 1 0 0 0,0-1 1 0 0,0 1-1 0 0,1 0 0 0 0,0-1 0 0 0,0 1 0 0 0,1 0 1 0 0,0 1 21 0 0,0-6 11 0 0,0 0 0 0 0,0 0 1 0 0,0 0-1 0 0,1 0 1 0 0,-1 0-1 0 0,1 0 1 0 0,-1 0-1 0 0,1-1 1 0 0,0 1-1 0 0,0-1 1 0 0,0 1-1 0 0,1-1 1 0 0,-1 0-1 0 0,0 0 0 0 0,1 0 1 0 0,-1 0-1 0 0,1 0 1 0 0,1 0-12 0 0,4 3 32 0 0,1-1 0 0 0,0 0 0 0 0,-1 0 0 0 0,2-1 0 0 0,2 1-32 0 0,-10-3 10 0 0,1-1 0 0 0,-1 1 0 0 0,0-1 0 0 0,1 1-1 0 0,-1-1 1 0 0,1 0 0 0 0,-1 0 0 0 0,0 0 0 0 0,1-1 0 0 0,-1 1-1 0 0,0 0 1 0 0,1-1 0 0 0,-1 1 0 0 0,0-1 0 0 0,1 0 0 0 0,-1 0-1 0 0,0 0 1 0 0,1 0-10 0 0,0-2 40 0 0,0 1-1 0 0,0-1 1 0 0,0 1-1 0 0,0-1 1 0 0,0 0-1 0 0,0 0 1 0 0,-1 0-1 0 0,0 0 1 0 0,1 0-1 0 0,0-3-39 0 0,3-6 126 0 0,0-1-1 0 0,-1 0 1 0 0,0-1 0 0 0,-1 1-1 0 0,2-10-125 0 0,2-16 78 0 0,-1 0-1 0 0,-2 0 1 0 0,-2-1 0 0 0,-1 1-1 0 0,-4-36-77 0 0,-1 33 41 0 0,-1 0 0 0 0,-3 0 0 0 0,-1 0 0 0 0,-4-7-41 0 0,9 62 140 0 0,1 11-40 0 0,7 24 1 0 0,2-1 0 0 0,6 19-101 0 0,8 56 174 0 0,1 35 150 0 0,-18-131-395 0 0,1-1 0 0 0,1 1 0 0 0,1-1 0 0 0,10 21 71 0 0,-17-45-45 0 0,0-1-1 0 0,0 0 0 0 0,0 0 1 0 0,0 0-1 0 0,0 1 1 0 0,0-1-1 0 0,0 0 1 0 0,0 0-1 0 0,0 0 0 0 0,0 1 1 0 0,0-1-1 0 0,1 0 1 0 0,-1 0-1 0 0,0 0 1 0 0,0 0-1 0 0,0 1 0 0 0,0-1 1 0 0,1 0-1 0 0,-1 0 1 0 0,0 0-1 0 0,0 0 0 0 0,0 0 1 0 0,0 0-1 0 0,1 0 1 0 0,-1 0-1 0 0,0 0 1 0 0,0 1-1 0 0,0-1 0 0 0,1 0 1 0 0,-1 0-1 0 0,0 0 1 0 0,0 0-1 0 0,0 0 1 0 0,1 0-1 0 0,-1 0 0 0 0,0 0 1 0 0,0 0-1 0 0,0 0 1 0 0,1-1-1 0 0,-1 1 1 0 0,0 0-1 0 0,0 0 0 0 0,0 0 1 0 0,1 0-1 0 0,-1 0 1 0 0,0 0-1 0 0,0 0 1 0 0,0 0-1 0 0,0-1 0 0 0,1 1 1 0 0,-1 0-1 0 0,0 0 1 0 0,0 0-1 0 0,0 0 1 0 0,0 0-1 0 0,0-1 0 0 0,0 1 1 0 0,1 0-1 0 0,-1 0 1 0 0,0 0-1 0 0,0-1 0 0 0,0 1 1 0 0,0 0-1 0 0,0 0 1 0 0,0 0-1 0 0,0-1 1 0 0,0 1-1 0 0,0 0 46 0 0,7-17-3799 0 0,-6 15 3384 0 0,3-9-1376 0 0</inkml:trace>
  <inkml:trace contextRef="#ctx0" brushRef="#br0" timeOffset="331.817">352 355 15288 0 0,'-3'-26'1855'0'0,"3"25"-820"0"0,2 1 5646 0 0,0 2-6214 0 0,2 5-320 0 0,0 0 0 0 0,-1 0 0 0 0,0 0-1 0 0,-1 0 1 0 0,1 0 0 0 0,-2 1 0 0 0,1-1 0 0 0,0 6-147 0 0,3 12 170 0 0,6 24-67 0 0,-1-5-427 0 0,13 33 324 0 0,-18-52-3569 0 0,-4-19-1142 0 0,-1 0-3115 0 0</inkml:trace>
  <inkml:trace contextRef="#ctx0" brushRef="#br0" timeOffset="718.195">605 541 2760 0 0,'0'0'125'0'0,"4"-12"22"0"0,3-9 5362 0 0,-3 12-1754 0 0,0-2-1 0 0,-1 1 1 0 0,1-3-3755 0 0,-4 8 378 0 0,1 1 1 0 0,-1 0-1 0 0,0-1 0 0 0,0 1 1 0 0,0 0-1 0 0,0-1 1 0 0,-1 1-1 0 0,0 0 0 0 0,0 0 1 0 0,0-1-379 0 0,0 0 64 0 0,-1 1 0 0 0,0 0 0 0 0,0 0 0 0 0,0 0 0 0 0,0 0 1 0 0,-1 0-1 0 0,1 0 0 0 0,-1 0 0 0 0,0 1 0 0 0,0-1 0 0 0,0 1 1 0 0,-1 0-1 0 0,1 0 0 0 0,-1 0 0 0 0,0 0 0 0 0,0 1 0 0 0,0-1 0 0 0,0 1 1 0 0,0 0-1 0 0,-1 1 0 0 0,-3-2-64 0 0,4 2 43 0 0,1 0-1 0 0,0 0 1 0 0,-1 1 0 0 0,1 0 0 0 0,-1 0-1 0 0,1 0 1 0 0,-1 0 0 0 0,1 0 0 0 0,-1 1-1 0 0,1-1 1 0 0,0 1 0 0 0,-1 0-1 0 0,1 0 1 0 0,0 0 0 0 0,0 0 0 0 0,-1 1-1 0 0,1-1 1 0 0,0 1 0 0 0,1 0 0 0 0,-1 0-1 0 0,0 0 1 0 0,0 0 0 0 0,1 1 0 0 0,-1-1-1 0 0,1 1 1 0 0,0-1 0 0 0,0 1-1 0 0,0 0 1 0 0,-1 2-43 0 0,-3 4 0 0 0,2 1 0 0 0,-1-1 0 0 0,1 1 0 0 0,1 0 0 0 0,0 0 0 0 0,0 0 0 0 0,1 0 0 0 0,0 1 0 0 0,1-1 0 0 0,0 1 0 0 0,1-1 0 0 0,0 1 0 0 0,0-1 0 0 0,1 1 0 0 0,1-1 0 0 0,0 0 0 0 0,1 3 0 0 0,-3-11 7 0 0,1 0-1 0 0,-1-1 1 0 0,1 1-1 0 0,-1-1 1 0 0,1 1-1 0 0,0-1 1 0 0,0 0-1 0 0,0 1 1 0 0,0-1-1 0 0,0 0 1 0 0,0 1-1 0 0,0-1 1 0 0,0 0-1 0 0,0 0 1 0 0,0 0-1 0 0,1 0 1 0 0,-1 0-1 0 0,1 0 1 0 0,-1-1-1 0 0,0 1 1 0 0,1 0-1 0 0,-1-1 1 0 0,1 1-1 0 0,-1-1 1 0 0,1 1-1 0 0,0-1 1 0 0,-1 0-1 0 0,1 1 1 0 0,-1-1-1 0 0,1 0 1 0 0,0 0-1 0 0,-1 0 1 0 0,1 0-1 0 0,0-1 1 0 0,-1 1-1 0 0,1 0 1 0 0,-1-1-1 0 0,1 1 1 0 0,-1-1-1 0 0,1 0 1 0 0,-1 1-1 0 0,1-1 1 0 0,-1 0-1 0 0,0 0 1 0 0,1 0-1 0 0,-1 0 1 0 0,0 0-1 0 0,1-1-6 0 0,7-8 116 0 0,0 0 0 0 0,-1-1 0 0 0,0 0 0 0 0,-1 0 0 0 0,0-1 0 0 0,0 0 0 0 0,-2 0 0 0 0,3-6-116 0 0,9-19 187 0 0,-17 37-186 0 0,0 0 0 0 0,0 0 0 0 0,0 0 0 0 0,0 0 1 0 0,0 0-1 0 0,0-1 0 0 0,0 1 0 0 0,0 0 0 0 0,0 0 0 0 0,1 0 0 0 0,-1 0 0 0 0,0 0 1 0 0,0 0-1 0 0,0 0 0 0 0,0 0 0 0 0,0 0 0 0 0,0 0 0 0 0,0 0 0 0 0,0 0 1 0 0,0 0-1 0 0,0 0 0 0 0,0 0 0 0 0,1 0 0 0 0,-1 0 0 0 0,0 0 0 0 0,0 0 1 0 0,0 0-1 0 0,0 0 0 0 0,0 0 0 0 0,0 0 0 0 0,0 0 0 0 0,0 0 0 0 0,0 0 0 0 0,0 0 1 0 0,0 0-1 0 0,1 0 0 0 0,-1 0 0 0 0,0 0 0 0 0,0 0 0 0 0,0 0 0 0 0,0 1 1 0 0,0-1-1 0 0,0 0 0 0 0,0 0 0 0 0,0 0 0 0 0,0 0 0 0 0,0 0 0 0 0,0 0 1 0 0,0 0-1 0 0,0 0 0 0 0,0 0 0 0 0,0 0 0 0 0,0 0 0 0 0,0 0 0 0 0,0 1 0 0 0,0-1 1 0 0,0 0-1 0 0,0 0 0 0 0,0 0 0 0 0,0 0 0 0 0,0 0 0 0 0,0 0 0 0 0,0 0 1 0 0,0 0-2 0 0,4 11 11 0 0,2 13-18 0 0,-5-17 7 0 0,1 4 0 0 0,-1 1 0 0 0,2-1 0 0 0,0 0 0 0 0,0 0 0 0 0,1 0 0 0 0,0 0 0 0 0,1 0 0 0 0,2 2 0 0 0,2 1-383 0 0,-6-8 403 0 0,1-1 0 0 0,-1 1 0 0 0,1-1 0 0 0,5 4-20 0 0,-7-7-908 0 0,0 0 0 0 0,0 0 1 0 0,1 0-1 0 0,0-1 0 0 0,-1 1 1 0 0,1-1-1 0 0,2 2 908 0 0,2-1-7846 0 0</inkml:trace>
  <inkml:trace contextRef="#ctx0" brushRef="#br0" timeOffset="1252.937">842 551 8752 0 0,'4'-18'44'0'0,"0"0"2285"0"0,0 0-1 0 0,-2 1 1 0 0,0-1 0 0 0,-1 0-1 0 0,-1-8-2328 0 0,-1 22 181 0 0,1 1-1 0 0,-1-1 0 0 0,0 1 1 0 0,0-1-1 0 0,-1 1 1 0 0,1 0-1 0 0,-1-1 0 0 0,1 1 1 0 0,-1 0-1 0 0,0 0 0 0 0,0 0 1 0 0,-1 1-1 0 0,1-1 0 0 0,0 0 1 0 0,-1 1-1 0 0,0-1 0 0 0,0 1 1 0 0,0 0-181 0 0,-1-1 78 0 0,0 0 1 0 0,0 1 0 0 0,0-1-1 0 0,0 1 1 0 0,-1 0 0 0 0,1 0 0 0 0,-1 1-1 0 0,1 0 1 0 0,-1-1 0 0 0,1 1-1 0 0,-1 1 1 0 0,0-1 0 0 0,-1 1-79 0 0,3 0 12 0 0,0 0 0 0 0,0 0 1 0 0,0 0-1 0 0,0 1 0 0 0,1 0 1 0 0,-1-1-1 0 0,0 1 0 0 0,0 0 1 0 0,1 0-1 0 0,-1 0 1 0 0,1 1-1 0 0,-1-1 0 0 0,1 1 1 0 0,0-1-1 0 0,-1 1 0 0 0,0 1-12 0 0,0 1-8 0 0,-1-1-1 0 0,1 1 0 0 0,0 0 1 0 0,1 0-1 0 0,-1 0 0 0 0,1 0 1 0 0,0 0-1 0 0,0 0 0 0 0,-1 4 9 0 0,-1 3-11 0 0,1 0 0 0 0,1 0 0 0 0,0 1 0 0 0,0-1 0 0 0,1 1 0 0 0,1-1 0 0 0,0 12 11 0 0,1-16 10 0 0,0 0 0 0 0,0 1 0 0 0,1-1-1 0 0,0 0 1 0 0,0 0 0 0 0,1 0 0 0 0,-1 0 0 0 0,1-1-1 0 0,1 1-9 0 0,-3-4 18 0 0,1 0 1 0 0,-1-1-1 0 0,1 1 0 0 0,0-1 0 0 0,0 0 0 0 0,0 0 0 0 0,0 1 0 0 0,0-1 0 0 0,0 0 0 0 0,0-1 0 0 0,1 1 0 0 0,-1 0 0 0 0,1-1 1 0 0,-1 1-1 0 0,1-1 0 0 0,0 0 0 0 0,-1 0 0 0 0,1 0 0 0 0,0 0 0 0 0,0 0 0 0 0,0-1 0 0 0,0 1 0 0 0,2-1-18 0 0,-2 0 35 0 0,0-1 0 0 0,1 1 0 0 0,-1-1 0 0 0,0 0-1 0 0,0 0 1 0 0,0 0 0 0 0,0-1 0 0 0,0 1 0 0 0,0-1 0 0 0,0 0-1 0 0,0 1 1 0 0,0-1 0 0 0,-1-1 0 0 0,1 1 0 0 0,-1 0 0 0 0,0 0-1 0 0,1-1 1 0 0,-1 0 0 0 0,0 1 0 0 0,0-1 0 0 0,-1 0 0 0 0,2-2-35 0 0,0-1 32 0 0,0 0 0 0 0,0 0 0 0 0,0 0 0 0 0,-1-1 0 0 0,0 1 0 0 0,0-1 0 0 0,0 1 0 0 0,-1-1 0 0 0,0 0 0 0 0,-1-4-32 0 0,0 9 8 0 0,0 0 0 0 0,0 0 0 0 0,0 0 1 0 0,-1 0-1 0 0,1 0 0 0 0,-1 0 0 0 0,1 0 0 0 0,-2-1-8 0 0,0 2 2 0 0,-1 4-1 0 0,0 8-10 0 0,2-11 3 0 0,-1 10-15 0 0,1-1 0 0 0,0 1 1 0 0,0 0-1 0 0,1-1 0 0 0,0 1 0 0 0,0 0 0 0 0,1-1 0 0 0,1 6 21 0 0,1 11 14 0 0,1 23 184 0 0,0 8 689 0 0,-1 11-887 0 0,-4-50 295 0 0,0 1 0 0 0,-1-1-1 0 0,-1 0 1 0 0,0 0-1 0 0,-5 14-294 0 0,5-26 85 0 0,1 1 0 0 0,-1 0 0 0 0,0 0-1 0 0,-1-1 1 0 0,0 0 0 0 0,0 0-1 0 0,0 0 1 0 0,0 0 0 0 0,-1-1 0 0 0,0 1-1 0 0,0-1 1 0 0,-1 0 0 0 0,0-1-1 0 0,1 1 1 0 0,-4 0-85 0 0,7-4 22 0 0,-1 0 1 0 0,1 0-1 0 0,0 0 1 0 0,-1-1-1 0 0,1 1 1 0 0,-1-1-1 0 0,1 0 0 0 0,-1 0 1 0 0,1 1-1 0 0,-1-2 1 0 0,1 1-1 0 0,-1 0 0 0 0,1 0 1 0 0,-1-1-1 0 0,1 0 1 0 0,-1 1-1 0 0,1-1 0 0 0,0 0 1 0 0,0 0-1 0 0,-1 0 1 0 0,1 0-1 0 0,0-1 0 0 0,0 1 1 0 0,0-1-1 0 0,0 1 1 0 0,0-1-23 0 0,-3-2-52 0 0,1 0 0 0 0,0 0 1 0 0,1 0-1 0 0,-1 0 1 0 0,1-1-1 0 0,-1 1 0 0 0,1-1 1 0 0,1 0-1 0 0,-1 0 0 0 0,1 0 1 0 0,-1-2 51 0 0,0-3-408 0 0,0 0 0 0 0,1-1 0 0 0,0 1 0 0 0,0-1 0 0 0,1-8 408 0 0,1-5-3047 0 0,3 0-3441 0 0,1 7-1503 0 0</inkml:trace>
  <inkml:trace contextRef="#ctx0" brushRef="#br0" timeOffset="1600.189">955 442 17999 0 0,'0'0'54'0'0,"0"0"-1"0"0,0-1 1 0 0,0 1-1 0 0,0 0 0 0 0,-1-1 1 0 0,1 1-1 0 0,0 0 0 0 0,0-1 1 0 0,0 1-1 0 0,-1 0 0 0 0,1-1 1 0 0,0 1-1 0 0,0 0 1 0 0,-1 0-1 0 0,1-1 0 0 0,0 1 1 0 0,0 0-1 0 0,-1 0 0 0 0,1 0 1 0 0,0-1-1 0 0,-1 1 0 0 0,1 0 1 0 0,0 0-1 0 0,-1 0 0 0 0,1 0 1 0 0,-1 0-1 0 0,1 0 1 0 0,0 0-1 0 0,-1 0 0 0 0,1 0 1 0 0,0 0-1 0 0,-1 0 0 0 0,1 0 1 0 0,0 0-1 0 0,-1 0 0 0 0,1 0 1 0 0,-1 0-1 0 0,1 0 1 0 0,0 0-1 0 0,-1 0 0 0 0,1 0 1 0 0,0 1-1 0 0,-1-1 0 0 0,1 0 1 0 0,0 0-1 0 0,0 0 0 0 0,-1 1 1 0 0,1-1-1 0 0,0 0 1 0 0,0 0-1 0 0,-1 1 0 0 0,1-1 1 0 0,0 0-1 0 0,0 1 0 0 0,-1-1 1 0 0,1 0-1 0 0,0 1 0 0 0,0-1-53 0 0,-1 2 261 0 0,-1 0-1 0 0,1 0 0 0 0,0 0 0 0 0,0 0 0 0 0,0 1 0 0 0,0-1 0 0 0,0 0 0 0 0,1 0 0 0 0,-1 2-260 0 0,0 9 150 0 0,1-1-1 0 0,0 1 1 0 0,1-1-1 0 0,0 1 1 0 0,1-1-1 0 0,0 1 1 0 0,1-1-1 0 0,1 0 1 0 0,4 11-150 0 0,-7-21 34 0 0,0 1 0 0 0,0-1-1 0 0,0 0 1 0 0,0 0 0 0 0,0 1 0 0 0,1-1 0 0 0,-1 0 0 0 0,1 0 0 0 0,0-1 0 0 0,0 1 0 0 0,-1 0 0 0 0,1-1 0 0 0,0 1 0 0 0,0-1 0 0 0,1 1 0 0 0,-1-1 0 0 0,1 1-34 0 0,-1-2 45 0 0,0 1-1 0 0,0 0 1 0 0,0-1-1 0 0,0 0 1 0 0,0 0 0 0 0,0 0-1 0 0,1 1 1 0 0,-1-2 0 0 0,0 1-1 0 0,0 0 1 0 0,0 0 0 0 0,0-1-1 0 0,0 1 1 0 0,0-1-1 0 0,0 0 1 0 0,0 1 0 0 0,0-1-1 0 0,-1 0 1 0 0,1 0 0 0 0,0 0-1 0 0,0-1-44 0 0,3-1 36 0 0,0-1 0 0 0,0 0 0 0 0,-1 0 0 0 0,1 0-1 0 0,-1-1 1 0 0,0 0 0 0 0,0 1 0 0 0,0-1 0 0 0,-1-1 0 0 0,0 1 0 0 0,0 0-1 0 0,0-1 1 0 0,-1 0 0 0 0,2-4-36 0 0,-3 6 20 0 0,1 0 0 0 0,-1-1 0 0 0,-1 1 1 0 0,1 0-1 0 0,0-1 0 0 0,-1 1 0 0 0,0-1 0 0 0,0 1 0 0 0,-1 0 0 0 0,1-1 0 0 0,-1 1 0 0 0,0-1 0 0 0,0 1 1 0 0,0 0-1 0 0,-1 0 0 0 0,1 0 0 0 0,-1 0 0 0 0,0 0 0 0 0,0 0 0 0 0,-3-3-20 0 0,2 3-72 0 0,0 0-1 0 0,0 0 1 0 0,0 1-1 0 0,-1-1 1 0 0,1 1-1 0 0,-1 0 1 0 0,0 0-1 0 0,0 0 1 0 0,0 1-1 0 0,0-1 1 0 0,-1 1-1 0 0,1 0 73 0 0,1 1-45 0 0,1 0 0 0 0,-1 1 0 0 0,1-1-1 0 0,-1 1 1 0 0,0-1 0 0 0,1 1 0 0 0,-1 0 0 0 0,0 0 0 0 0,1 0-1 0 0,-1 0 1 0 0,1 1 0 0 0,-1-1 0 0 0,0 1 0 0 0,1 0-1 0 0,-1-1 1 0 0,1 1 0 0 0,-1 0 0 0 0,1 0 0 0 0,0 1 0 0 0,-1-1-1 0 0,1 0 1 0 0,-2 2 45 0 0,-4 3-195 0 0,1 1 0 0 0,-1-1 0 0 0,1 1 0 0 0,0 1 0 0 0,1-1 0 0 0,0 1 0 0 0,0 1 0 0 0,0-1 0 0 0,1 1 0 0 0,-2 6 195 0 0,3-8-948 0 0,2 1 1 0 0,-1 0-1 0 0,1 0 0 0 0,0 0 0 0 0,0 0 948 0 0,1 4-6894 0 0</inkml:trace>
  <inkml:trace contextRef="#ctx0" brushRef="#br0" timeOffset="1985.144">1180 382 20015 0 0,'-2'-7'936'0'0,"4"8"1258"0"0,4 11-396 0 0,2 35 49 0 0,-1 25-1847 0 0,-2-29 1317 0 0,8 41-1317 0 0,-10-75 184 0 0,-3-9-177 0 0,1 0 1 0 0,-1 0-1 0 0,0 0 1 0 0,0 0-1 0 0,0 1 1 0 0,0-1 0 0 0,0 0-1 0 0,0 0 1 0 0,0 0-1 0 0,0 0 1 0 0,0 0-1 0 0,0 0 1 0 0,0 0-1 0 0,0 0 1 0 0,0 0-1 0 0,0 0 1 0 0,0 0-1 0 0,0 0 1 0 0,0 0-1 0 0,0 0 1 0 0,0 0-1 0 0,1 0 1 0 0,-1 0-1 0 0,0 0 1 0 0,0 0-1 0 0,0 0 1 0 0,0 0-1 0 0,0 0 1 0 0,0 0-1 0 0,0 0 1 0 0,0 0-1 0 0,0 0 1 0 0,0 0-1 0 0,0 0 1 0 0,0 0-1 0 0,0 0 1 0 0,0 0-1 0 0,0 0 1 0 0,1 0-1 0 0,-1 0 1 0 0,0 0-1 0 0,0 0 1 0 0,0 0-1 0 0,0 0 1 0 0,0 0-1 0 0,0 0 1 0 0,0-1-1 0 0,0 1 1 0 0,0 0-1 0 0,0 0 1 0 0,0 0-1 0 0,0 0 1 0 0,0 0-1 0 0,0 0 1 0 0,0 0-1 0 0,0 0 1 0 0,0 0-8 0 0,5-16 943 0 0,-3 5-750 0 0,6-36 208 0 0,-6 32-426 0 0,1 1 0 0 0,1-8 25 0 0,4-15-255 0 0,-8 31 238 0 0,1-1 1 0 0,0 1-1 0 0,1 0 1 0 0,-1-1 0 0 0,1 1-1 0 0,1 0 1 0 0,-1 0-1 0 0,1 0 1 0 0,0 1-1 0 0,0-1 1 0 0,4-4 16 0 0,-7 10-7 0 0,0-1 1 0 0,0 1 0 0 0,0 0-1 0 0,1-1 1 0 0,-1 1 0 0 0,0 0-1 0 0,0 0 1 0 0,1-1 0 0 0,-1 1-1 0 0,0 0 1 0 0,1 0 0 0 0,-1-1-1 0 0,0 1 1 0 0,1 0 0 0 0,-1 0-1 0 0,0 0 1 0 0,1 0 0 0 0,-1 0-1 0 0,0-1 1 0 0,1 1 0 0 0,-1 0-1 0 0,1 0 1 0 0,-1 0 0 0 0,0 0-1 0 0,1 0 1 0 0,-1 0 0 0 0,1 0-1 0 0,-1 0 1 0 0,0 1 0 0 0,1-1-1 0 0,-1 0 1 0 0,0 0 0 0 0,1 0-1 0 0,-1 0 1 0 0,0 0 0 0 0,1 1-1 0 0,-1-1 7 0 0,1 1-15 0 0,0 0-1 0 0,0 0 0 0 0,0 0 0 0 0,0 0 0 0 0,-1 0 0 0 0,1 1 0 0 0,0-1 0 0 0,-1 0 0 0 0,1 1 0 0 0,-1-1 0 0 0,1 1 16 0 0,1 5-15 0 0,0 1 1 0 0,-1-1-1 0 0,1 7 15 0 0,2 13 37 0 0,1 12-7 0 0,-5-22-699 0 0,1 0-1 0 0,1-1 1 0 0,1 1 0 0 0,0-1 0 0 0,1 0-1 0 0,3 5 670 0 0,-3-13-6350 0 0,2-2-1851 0 0</inkml:trace>
  <inkml:trace contextRef="#ctx0" brushRef="#br0" timeOffset="2686.13">1509 565 14336 0 0,'2'-16'1560'0'0,"16"-23"2506"0"0,-16 34-3662 0 0,-1 0-1 0 0,1-1 1 0 0,-1 0 0 0 0,0 1-1 0 0,0-1 1 0 0,0 0 0 0 0,-1-3-404 0 0,0 6 81 0 0,0 1 1 0 0,-1 0 0 0 0,1-1-1 0 0,-1 1 1 0 0,1 0 0 0 0,-1 0-1 0 0,0-1 1 0 0,0 1 0 0 0,0 0-1 0 0,0 0 1 0 0,0 0-1 0 0,0 0 1 0 0,0 0 0 0 0,-1 0-1 0 0,1 0 1 0 0,-1 1 0 0 0,0-1-1 0 0,1 0 1 0 0,-1 1 0 0 0,-1-1-82 0 0,0-1 48 0 0,0 1-1 0 0,-1 0 1 0 0,1 0 0 0 0,-1 0 0 0 0,0 0 0 0 0,1 0 0 0 0,-1 1 0 0 0,0 0 0 0 0,-4-1-48 0 0,6 1 12 0 0,1 1 0 0 0,-1 0 1 0 0,0 0-1 0 0,1 0 0 0 0,-1 0 1 0 0,0 1-1 0 0,1-1 0 0 0,-1 0 1 0 0,0 1-1 0 0,1-1 0 0 0,-1 1 0 0 0,1 0 1 0 0,-1-1-1 0 0,1 1 0 0 0,-1 0 1 0 0,1 0-1 0 0,-1 0 0 0 0,1 0 0 0 0,0 0 1 0 0,-1 0-1 0 0,1 0 0 0 0,0 1 1 0 0,0-1-1 0 0,0 0 0 0 0,0 2-12 0 0,-8 8 0 0 0,0 1 0 0 0,1 1 0 0 0,1-1 0 0 0,0 1 0 0 0,1 0 0 0 0,0 1 0 0 0,-3 11 0 0 0,7-16 9 0 0,0 0 0 0 0,0 0-1 0 0,1 0 1 0 0,0 0 0 0 0,1 0-1 0 0,0 4-8 0 0,0-11 3 0 0,0 0 0 0 0,0 0-1 0 0,0-1 1 0 0,0 1 0 0 0,1 0-1 0 0,-1 0 1 0 0,1 0 0 0 0,-1-1 0 0 0,1 1-1 0 0,0 0 1 0 0,-1-1 0 0 0,1 1-1 0 0,0 0 1 0 0,0-1 0 0 0,0 1 0 0 0,0-1-1 0 0,1 1 1 0 0,-1-1 0 0 0,0 0-1 0 0,1 0 1 0 0,-1 1 0 0 0,0-1-1 0 0,1 0 1 0 0,0 0 0 0 0,-1 0 0 0 0,1-1-1 0 0,-1 1 1 0 0,1 0 0 0 0,0-1-1 0 0,0 1 1 0 0,-1-1 0 0 0,1 1 0 0 0,0-1-1 0 0,0 0-2 0 0,2 0 29 0 0,0 0-1 0 0,-1 0 0 0 0,1-1 1 0 0,0 1-1 0 0,0-1 1 0 0,-1 0-1 0 0,1-1 0 0 0,-1 1 1 0 0,1 0-1 0 0,-1-1 1 0 0,1 0-1 0 0,-1 0 0 0 0,0 0 1 0 0,0 0-1 0 0,0 0 1 0 0,0-1-1 0 0,0 1 0 0 0,-1-1 1 0 0,1 0-1 0 0,0-1-28 0 0,4-4 88 0 0,0-1 0 0 0,-1 0 0 0 0,0 0 0 0 0,0 0 0 0 0,-1-1 0 0 0,2-5-88 0 0,-6 11 17 0 0,0 0-1 0 0,0 0 0 0 0,0-1 1 0 0,0 1-1 0 0,-1 0 0 0 0,0 0 1 0 0,0 0-1 0 0,0-1-16 0 0,0-1 5 0 0,0 6-4 0 0,0 0-1 0 0,-1 0 1 0 0,1 0 0 0 0,0 0-1 0 0,0 0 1 0 0,0 0-1 0 0,0 0 1 0 0,0 0 0 0 0,0 0-1 0 0,0 0 1 0 0,-1 0-1 0 0,1 0 1 0 0,0 0-1 0 0,0 0 1 0 0,0 0 0 0 0,0 0-1 0 0,0 0 1 0 0,0 0-1 0 0,0 0 1 0 0,-1 0 0 0 0,1 0-1 0 0,0 0 1 0 0,0 0-1 0 0,0 0 1 0 0,0 0 0 0 0,0 0-1 0 0,0 0 1 0 0,0 0-1 0 0,0 0 1 0 0,-1 0 0 0 0,1 0-1 0 0,0 0 1 0 0,0 1-1 0 0,0-1 1 0 0,0 0-1 0 0,0 0 1 0 0,0 0 0 0 0,0 0-1 0 0,0 0 1 0 0,0 0-1 0 0,0 0 1 0 0,0 0 0 0 0,0 1-1 0 0,0-1 1 0 0,-1 0-1 0 0,1 0 1 0 0,0 0 0 0 0,0 0-1 0 0,0 0 1 0 0,0 0-1 0 0,0 0 1 0 0,0 1 0 0 0,0-1-1 0 0,0 0 0 0 0,-4 6 32 0 0,1 1-37 0 0,1 1-1 0 0,1-1 1 0 0,-1 0-1 0 0,1 1 0 0 0,0-1 1 0 0,1 1-1 0 0,0-1 1 0 0,0 1-1 0 0,1-1 1 0 0,0 1-1 0 0,0-1 1 0 0,0 1-1 0 0,3 4 6 0 0,-3-8 0 0 0,1 0-1 0 0,-1 0 1 0 0,1 0-1 0 0,0 0 1 0 0,0-1-1 0 0,1 1 1 0 0,-1 0 0 0 0,2 1 0 0 0,-3-4 0 0 0,0 0 1 0 0,-1 0-1 0 0,1-1 1 0 0,0 1-1 0 0,0 0 1 0 0,0 0 0 0 0,0 0-1 0 0,0-1 1 0 0,0 1-1 0 0,0-1 1 0 0,0 1-1 0 0,0-1 1 0 0,0 1 0 0 0,0-1-1 0 0,0 1 1 0 0,1-1-1 0 0,-1 0 1 0 0,0 0-1 0 0,0 0 1 0 0,0 1 0 0 0,0-1-1 0 0,1 0 1 0 0,-1 0-1 0 0,0-1 1 0 0,0 1-1 0 0,0 0 1 0 0,1 0 0 0 0,-1-1-1 0 0,0 1 1 0 0,0 0-1 0 0,0-1 1 0 0,1 0-1 0 0,4-3 28 0 0,1 0 1 0 0,0-1-1 0 0,-1-1 1 0 0,0 1 0 0 0,0-1-1 0 0,0 0 1 0 0,3-4-29 0 0,7-12 15 0 0,9-16-15 0 0,-13 20 40 0 0,1-3-31 0 0,0 0 1 0 0,-1-1 0 0 0,-2-1-1 0 0,0 0 1 0 0,-1-1 0 0 0,-1 1 0 0 0,-2-2-1 0 0,0 1 1 0 0,-2-1 0 0 0,0 1 0 0 0,-2-1-1 0 0,-1 0 1 0 0,-1-9-10 0 0,0-8-85 0 0,0 24 41 0 0,0-1 0 0 0,-1 1 0 0 0,-1-1 0 0 0,-1 1 0 0 0,-4-17 44 0 0,6 33 0 0 0,1 1-1 0 0,0 0 1 0 0,-1-1 0 0 0,1 1-1 0 0,-1 0 1 0 0,1 0 0 0 0,-1-1-1 0 0,0 1 1 0 0,0 0 0 0 0,1 0-1 0 0,-1 0 1 0 0,0 0 0 0 0,0 0 0 0 0,0 0-1 0 0,0 0 1 0 0,0 0 0 0 0,0 0-1 0 0,0 1 1 0 0,-1-1 0 0 0,1 0-1 0 0,0 1 1 0 0,0-1 0 0 0,-1 1-2 0 0,1 0-1 0 0,0 0 0 0 0,0 0 1 0 0,0 0-1 0 0,-1 0 1 0 0,1 1-1 0 0,0-1 1 0 0,0 0-1 0 0,0 1 1 0 0,0-1-1 0 0,0 1 0 0 0,0-1 1 0 0,-1 1-1 0 0,1-1 1 0 0,0 1-1 0 0,1 0 1 0 0,-1 0-1 0 0,0-1 1 0 0,0 1-1 0 0,0 0 0 0 0,0 0 1 0 0,0 0-1 0 0,1 0 1 0 0,-1 0-1 0 0,0 0 3 0 0,-2 5-7 0 0,-1 0 0 0 0,0 0 0 0 0,1 0-1 0 0,0 0 1 0 0,1 0 0 0 0,-1 1 0 0 0,0 5 7 0 0,-1 5-11 0 0,0 1 0 0 0,0 8 11 0 0,0 25 468 0 0,3 0 0 0 0,1 1 0 0 0,3-1 0 0 0,2 0 0 0 0,2 0 0 0 0,9 28-468 0 0,-12-63 140 0 0,0 0 0 0 0,1-1 0 0 0,1 0 0 0 0,0 0 0 0 0,1 0 0 0 0,0-1 0 0 0,9 12-140 0 0,-15-25 10 0 0,1 1 0 0 0,-1 0 0 0 0,1 0 0 0 0,-1 0 1 0 0,1-1-1 0 0,0 1 0 0 0,0-1 0 0 0,0 1 0 0 0,0-1 0 0 0,0 0 0 0 0,0 0 0 0 0,0 0 0 0 0,0 0 0 0 0,0 0 1 0 0,0 0-1 0 0,1-1 0 0 0,-1 1 0 0 0,0-1 0 0 0,0 1 0 0 0,1-1 0 0 0,-1 0 0 0 0,0 0 0 0 0,1 0 1 0 0,1 0-11 0 0,1-1-229 0 0,0 0 0 0 0,0-1 0 0 0,0 1 0 0 0,0-1 0 0 0,0 0 0 0 0,-1 0 0 0 0,1 0 0 0 0,0-1 0 0 0,-1 1 0 0 0,4-4 229 0 0,10-9-1337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52.3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95 183 17911 0 0,'0'-24'980'0'0,"2"0"0"0"0,1-1-980 0 0,-26 156 7802 0 0,9-61-7032 0 0,3 1 0 0 0,4 0 0 0 0,2 11-770 0 0,5-45 58 0 0,2 1-1 0 0,1 0 1 0 0,3 0-1 0 0,0-1 1 0 0,4 6-58 0 0,-7-31-127 0 0,0 1-655 0 0,1-1-1 0 0,3 9 783 0 0,-6-18-132 0 0,0-1 0 0 0,1 1 0 0 0,-1-1 0 0 0,0 0 0 0 0,1 1 0 0 0,-1-1 0 0 0,1 0 0 0 0,-1 0-1 0 0,1 0 1 0 0,0 0 0 0 0,0-1 0 0 0,0 1 0 0 0,0 0 0 0 0,0-1 0 0 0,2 2 132 0 0,5-2-1943 0 0</inkml:trace>
  <inkml:trace contextRef="#ctx0" brushRef="#br0" timeOffset="331.541">1 551 22087 0 0,'0'0'498'0'0,"0"0"72"0"0,0 0 37 0 0,0 0-68 0 0,0 0-325 0 0,7-7 254 0 0,0 4-244 0 0,1 0-1 0 0,-1 0 1 0 0,1 1-1 0 0,0 0 1 0 0,-1 0-1 0 0,1 0 0 0 0,0 1 1 0 0,0 1-1 0 0,2-1-223 0 0,24-3 141 0 0,8-2-2208 0 0,4 1 2067 0 0,12 3-5189 0 0,-44 2 3365 0 0</inkml:trace>
  <inkml:trace contextRef="#ctx0" brushRef="#br0" timeOffset="838.493">358 544 18287 0 0,'0'0'836'0'0,"0"0"-18"0"0,0 6-496 0 0,-1 58 1769 0 0,1 27 2610 0 0,5 24-4701 0 0,2-71 1880 0 0,2-53-1040 0 0,-7 6-756 0 0,-1-1 0 0 0,0 1-1 0 0,0-1 1 0 0,0 1 0 0 0,0-1 0 0 0,-1 1-1 0 0,1-1 1 0 0,-1 0 0 0 0,0 1-1 0 0,0-1 1 0 0,0 0 0 0 0,-1 0-84 0 0,-7-44 229 0 0,8 46-215 0 0,-11-53 91 0 0,2-11-105 0 0,7 51 48 0 0,2 10-50 0 0,0 1 0 0 0,0 0 0 0 0,0-1 0 0 0,0 1 1 0 0,0 0-1 0 0,1-1 0 0 0,0 1 0 0 0,0 0 0 0 0,0 0 0 0 0,1 0 0 0 0,-1 0 0 0 0,1 0 0 0 0,0 0 0 0 0,0 0 0 0 0,0 0 0 0 0,0 1 0 0 0,1-1 0 0 0,0 1 0 0 0,1-2 2 0 0,0 1-285 0 0,0 0 1 0 0,1 0-1 0 0,-1 1 1 0 0,1-1 0 0 0,0 1-1 0 0,0 0 1 0 0,0 1-1 0 0,0-1 1 0 0,0 1-1 0 0,1 0 1 0 0,-1 0-1 0 0,1 1 1 0 0,-1 0-1 0 0,4-1 285 0 0,-6 2-597 0 0,0 0-1 0 0,-1 1 0 0 0,1-1 0 0 0,0 0 1 0 0,-1 1-1 0 0,1 0 0 0 0,-1 0 0 0 0,1 0 1 0 0,-1 0-1 0 0,1 0 0 0 0,-1 0 0 0 0,1 0 1 0 0,-1 1-1 0 0,0-1 0 0 0,0 1 0 0 0,0 0 0 0 0,0 0 1 0 0,0-1-1 0 0,0 2 598 0 0,14 9-7673 0 0,-7-5 18243 0 0,-3 1-5631 0 0,-5-6-4759 0 0,0 1 0 0 0,0 0 0 0 0,0 0 0 0 0,0 0 0 0 0,-1 0 1 0 0,1 0-1 0 0,-1 0 0 0 0,0 2-180 0 0,1 1 821 0 0,2 23 151 0 0,0 6 446 0 0,4 12-1418 0 0,-6-41 71 0 0,1 1 1 0 0,0 0-1 0 0,0-1 0 0 0,1 1 0 0 0,0-1 1 0 0,0 0-1 0 0,0 0 0 0 0,1 0 0 0 0,0 0 1 0 0,5 4-72 0 0,-8-8 26 0 0,1 0 1 0 0,-1 0-1 0 0,1-1 1 0 0,0 1-1 0 0,-1-1 1 0 0,1 1-1 0 0,0-1 1 0 0,0 0-1 0 0,0 0 1 0 0,0 0-1 0 0,0 0 1 0 0,0 0-1 0 0,1 0 1 0 0,-1-1-1 0 0,0 1 1 0 0,0-1-1 0 0,1 1 0 0 0,-1-1 1 0 0,0 0-1 0 0,0 0 1 0 0,1 0-1 0 0,-1 0 1 0 0,0 0-1 0 0,1-1 1 0 0,-1 1-1 0 0,0-1 1 0 0,0 1-1 0 0,0-1 1 0 0,1 0-1 0 0,-1 0 1 0 0,0 0-1 0 0,0 0 1 0 0,2-1-27 0 0,1-2 35 0 0,1-1 0 0 0,-1 1-1 0 0,0-1 1 0 0,0 1 0 0 0,0-1 0 0 0,0-1 0 0 0,-1 1 0 0 0,0-1 0 0 0,0 0 0 0 0,-1 0 0 0 0,1 0 0 0 0,-1 0 0 0 0,-1 0 0 0 0,1-1-1 0 0,-1 1 1 0 0,1-5-35 0 0,-1 1 45 0 0,0 0-1 0 0,-1 0 0 0 0,0-1 0 0 0,-1 1 1 0 0,0 0-1 0 0,0 0 0 0 0,-1 0 0 0 0,-1 0 1 0 0,1-1-1 0 0,-2 2 0 0 0,0-2-44 0 0,1 6 0 0 0,2 5 0 0 0,0 0 0 0 0,0 0 0 0 0,0 0 0 0 0,0 0 0 0 0,0 0 0 0 0,0 0 0 0 0,0 1 0 0 0,0-1 0 0 0,0 0 0 0 0,0 0 0 0 0,0 0 0 0 0,0 0 0 0 0,0 0 0 0 0,0 0 0 0 0,0 0 0 0 0,0 0 0 0 0,0 1 0 0 0,0-1 0 0 0,0 0 0 0 0,0 0 0 0 0,0 0 0 0 0,0 0 0 0 0,0 0 0 0 0,0 0 0 0 0,0 0 0 0 0,0 0 0 0 0,0 0 0 0 0,0 0 0 0 0,-1 1 0 0 0,1-1 0 0 0,0 0 0 0 0,0 0 0 0 0,0 0 0 0 0,0 0 0 0 0,0 0 0 0 0,0 0 0 0 0,0 0 0 0 0,0 0 0 0 0,0 0 0 0 0,-1 0 0 0 0,1 0 0 0 0,0 0 0 0 0,0 0 0 0 0,0 0 0 0 0,0 0 0 0 0,0 0 0 0 0,0 0 0 0 0,0 0 0 0 0,0 0 0 0 0,-1 0 0 0 0,1 0 0 0 0,0 0 0 0 0,0 0 0 0 0,0 0 0 0 0,0 0 0 0 0,0 0 0 0 0,0 0 0 0 0,0 0 0 0 0,0-1 0 0 0,0 1 0 0 0,-1 0 0 0 0,1 0 0 0 0,0 0 0 0 0,0 0 0 0 0,0 0 0 0 0,0 0 0 0 0,0 0 0 0 0,0 0 0 0 0,0 0 0 0 0,-2 7 0 0 0,2 15-23 0 0,0 0 0 0 0,1 0 1 0 0,1 0-1 0 0,2 0 0 0 0,0 0 0 0 0,1-1 0 0 0,1 0 1 0 0,1 0-1 0 0,1 0 0 0 0,1 2 23 0 0,-6-17-75 0 0,0 0 0 0 0,1 0-1 0 0,-1 0 1 0 0,5 5 75 0 0,-7-10-180 0 0,-1 0 0 0 0,1 0 0 0 0,0 0 1 0 0,0 0-1 0 0,0 0 0 0 0,0 0 0 0 0,0 0 0 0 0,0 0 0 0 0,0 0 0 0 0,0-1 1 0 0,0 1-1 0 0,0 0 0 0 0,1-1 0 0 0,-1 1 0 0 0,0-1 0 0 0,0 1 0 0 0,1-1 1 0 0,-1 0-1 0 0,0 0 0 0 0,0 1 0 0 0,1-1 0 0 0,-1 0 0 0 0,0 0 0 0 0,1 0 0 0 0,-1 0 1 0 0,0 0-1 0 0,1-1 0 0 0,0 1 180 0 0,6-3-2203 0 0</inkml:trace>
  <inkml:trace contextRef="#ctx0" brushRef="#br0" timeOffset="1216.417">892 521 13360 0 0,'0'0'1026'0'0,"0"0"-334"0"0,0 0 1080 0 0,0 0 541 0 0,0 0 109 0 0,1 2 350 0 0,5 6-2094 0 0,2 2-203 0 0,-1 0 0 0 0,1 0-1 0 0,-2 0 1 0 0,0 1 0 0 0,0 0-1 0 0,0 3-474 0 0,11 26 938 0 0,-1 6-938 0 0,-12-34 33 0 0,2 6 202 0 0,-2 1-1 0 0,2 16-234 0 0,-2-14 327 0 0,-3-20 342 0 0,0-5-229 0 0,2-15-52 0 0,0-28-240 0 0,-3 16-111 0 0,2-1-1 0 0,3-9-36 0 0,-3 27-10 0 0,0 0-1 0 0,2 1 1 0 0,0-1 0 0 0,0 1-1 0 0,1 0 1 0 0,3-6 10 0 0,-6 16-2 0 0,0 0 1 0 0,0 0 0 0 0,0 0 0 0 0,0 0-1 0 0,1 0 1 0 0,-1 1 0 0 0,1-1-1 0 0,-1 1 1 0 0,1-1 1 0 0,-2 3 0 0 0,0-1 0 0 0,0 0 0 0 0,0 1 0 0 0,0-1 0 0 0,0 1 0 0 0,0-1 0 0 0,0 1 0 0 0,0-1 0 0 0,0 1 0 0 0,0 0 0 0 0,0 0 0 0 0,0-1 1 0 0,0 1-1 0 0,0 0 0 0 0,0 0 0 0 0,0 0 0 0 0,0 0 0 0 0,0 0 0 0 0,0 0 0 0 0,0 0 0 0 0,0 1 0 0 0,0-1 0 0 0,0 0 0 0 0,0 0 0 0 0,0 1 0 0 0,0-1 0 0 0,0 1 0 0 0,0-1 0 0 0,0 1 0 0 0,0-1 0 0 0,0 1 0 0 0,0 0 0 0 0,2 2-12 0 0,0 1-1 0 0,0-1 1 0 0,0 1 0 0 0,-1 0-1 0 0,1 0 1 0 0,-1 0 0 0 0,0 0-1 0 0,0 0 1 0 0,-1 0 0 0 0,1 0-1 0 0,-1 1 1 0 0,1 3 12 0 0,2 13 58 0 0,-1 0 0 0 0,0 5-58 0 0,-1-9 25 0 0,1 14-204 0 0,-1-8-493 0 0,0 0-1 0 0,2-1 0 0 0,6 19 673 0 0,-6-30-1467 0 0,2-2-62 0 0</inkml:trace>
  <inkml:trace contextRef="#ctx0" brushRef="#br0" timeOffset="1602.572">1494 602 20815 0 0,'0'-8'344'0'0,"-1"-1"0"0"0,0 1-1 0 0,0-1 1 0 0,-1 1-1 0 0,0 0 1 0 0,-1-2-344 0 0,2 6 168 0 0,0 1 1 0 0,-1-1-1 0 0,1 1 0 0 0,-1 0 0 0 0,1 0 0 0 0,-1 0 1 0 0,0 0-1 0 0,0 0 0 0 0,-1 0 0 0 0,1 0 1 0 0,-1 0-1 0 0,1 1 0 0 0,-1 0 0 0 0,0-1 1 0 0,-3-1-169 0 0,5 4 106 0 0,0-1 0 0 0,0 1 0 0 0,-1-1 0 0 0,1 1 0 0 0,0 0 0 0 0,-1-1 0 0 0,1 1 0 0 0,0 0 0 0 0,-1 0 0 0 0,1 0 1 0 0,-1 0-1 0 0,1 0 0 0 0,0 0 0 0 0,-1 0 0 0 0,1 1 0 0 0,0-1 0 0 0,-1 0 0 0 0,1 1-106 0 0,-3 0 117 0 0,1 1-1 0 0,0 0 1 0 0,0-1 0 0 0,0 1-1 0 0,0 0 1 0 0,1 0 0 0 0,-3 2-117 0 0,-1 2 52 0 0,0 0 0 0 0,1 0 0 0 0,0 1 0 0 0,0-1 0 0 0,0 1 0 0 0,0 2-52 0 0,-4 8 285 0 0,2-1 1 0 0,0 1-1 0 0,1 0 0 0 0,-3 13-285 0 0,7-19 166 0 0,0 0-1 0 0,0 1 0 0 0,1-1 1 0 0,0 0-1 0 0,1 1 0 0 0,0-1 1 0 0,1 0-1 0 0,0 2-165 0 0,0-10 13 0 0,-1-1 0 0 0,1 1 0 0 0,0 0 0 0 0,0-1 0 0 0,0 1 0 0 0,0-1-1 0 0,0 1 1 0 0,0-1 0 0 0,1 0 0 0 0,-1 1 0 0 0,1-1 0 0 0,-1 0 0 0 0,1 0 0 0 0,0 0 0 0 0,0 0 0 0 0,0 0 0 0 0,0-1 0 0 0,1 2-13 0 0,1-1 29 0 0,0 0 1 0 0,0 0-1 0 0,0 0 1 0 0,0-1 0 0 0,1 0-1 0 0,-1 1 1 0 0,0-1-1 0 0,1-1 1 0 0,-1 1-1 0 0,4 0-29 0 0,5-1-216 0 0,1-1-1 0 0,-1 0 0 0 0,0 0 0 0 0,0-1 0 0 0,0-1 1 0 0,0 0-1 0 0,2-2 217 0 0,11-3-7227 0 0,-1 1-2508 0 0</inkml:trace>
  <inkml:trace contextRef="#ctx0" brushRef="#br0" timeOffset="2184.907">1792 610 15232 0 0,'0'0'348'0'0,"0"0"49"0"0,9-12 529 0 0,-8 9-588 0 0,0 0 0 0 0,0-1 0 0 0,0 0 0 0 0,0 1-1 0 0,-1-1 1 0 0,1 1 0 0 0,-1-1 0 0 0,0 0-1 0 0,0 1 1 0 0,-1-1 0 0 0,1 1 0 0 0,-1-1-1 0 0,1 0 1 0 0,-1 1 0 0 0,0-1 0 0 0,0 1 0 0 0,-1 0-1 0 0,1-1 1 0 0,-1 1 0 0 0,0 0 0 0 0,0 0-1 0 0,0 0 1 0 0,0 0 0 0 0,0 0 0 0 0,-1 0-1 0 0,1 1 1 0 0,-2-2-338 0 0,-5-4 382 0 0,1-1-1 0 0,-2 1 1 0 0,1 1-1 0 0,-1 0 1 0 0,-8-5-382 0 0,15 11 19 0 0,0-1 0 0 0,0 1 0 0 0,0-1 0 0 0,0 1 0 0 0,0 0 1 0 0,-1 0-1 0 0,1 0 0 0 0,-1 1 0 0 0,1-1 0 0 0,0 1 0 0 0,-1 0 0 0 0,1 0 0 0 0,-1 0 0 0 0,1 0 0 0 0,0 1 1 0 0,-1-1-1 0 0,1 1 0 0 0,0 0 0 0 0,-1 0 0 0 0,1 0 0 0 0,0 0 0 0 0,-3 2-19 0 0,-1 2-9 0 0,-1 0-1 0 0,1 1 1 0 0,0-1-1 0 0,1 2 1 0 0,-1-1-1 0 0,1 1 1 0 0,1-1-1 0 0,-1 2 1 0 0,1-1-1 0 0,0 0 1 0 0,1 1-1 0 0,0 0 1 0 0,-3 7 9 0 0,4-8 5 0 0,0 0-1 0 0,1 1 1 0 0,-1-1 0 0 0,2 1 0 0 0,-1 0 0 0 0,1 0 0 0 0,0 0 0 0 0,0-1 0 0 0,1 1 0 0 0,0 0 0 0 0,1 0 0 0 0,0 0 0 0 0,0 0 0 0 0,1 0 0 0 0,1 5-5 0 0,-2-10 14 0 0,0-1 1 0 0,1 1 0 0 0,-1 0-1 0 0,0-1 1 0 0,1 1-1 0 0,0-1 1 0 0,0 0-1 0 0,-1 0 1 0 0,1 1 0 0 0,1-1-1 0 0,-1 0 1 0 0,0-1-1 0 0,0 1 1 0 0,1 0-1 0 0,-1-1 1 0 0,1 1 0 0 0,-1-1-1 0 0,1 0 1 0 0,0 0-1 0 0,0 0 1 0 0,-1 0-1 0 0,1 0 1 0 0,0-1-1 0 0,0 1 1 0 0,0-1 0 0 0,0 1-1 0 0,0-1 1 0 0,0 0-1 0 0,0-1 1 0 0,0 1-1 0 0,2-1-14 0 0,2 0 40 0 0,1 0-1 0 0,-1-1 0 0 0,1 0 0 0 0,-1 0 0 0 0,0-1 0 0 0,0 0 0 0 0,0 0 0 0 0,0-1 0 0 0,0 0 0 0 0,-1 0 0 0 0,5-4-39 0 0,-3 1 76 0 0,-1 0-1 0 0,1 0 0 0 0,-1-1 1 0 0,-1 0-1 0 0,1 0 1 0 0,-1 0-1 0 0,1-5-75 0 0,-4 8 38 0 0,0 0 0 0 0,-1 0-1 0 0,0 0 1 0 0,0 0 0 0 0,-1 0-1 0 0,1 0 1 0 0,-1-1 0 0 0,0 1 0 0 0,-1-1-1 0 0,1 1 1 0 0,-1-1 0 0 0,0 1-1 0 0,0-1 1 0 0,-2-3-38 0 0,-1-1 0 0 0,-2 11 0 0 0,-1 12 0 0 0,4 10-226 0 0,0 0 0 0 0,2 1 0 0 0,1-1 0 0 0,2 16 226 0 0,-1-21-13 0 0,-1-1-13 0 0,1-1 0 0 0,1 1 0 0 0,1 0-1 0 0,0-1 1 0 0,4 9 26 0 0,-7-22-259 0 0,1 1 1 0 0,0-1-1 0 0,0 0 0 0 0,0 0 0 0 0,0-1 1 0 0,0 1-1 0 0,0 0 259 0 0,12 8-8322 0 0,-6-9 104 0 0</inkml:trace>
  <inkml:trace contextRef="#ctx0" brushRef="#br0" timeOffset="2525.599">2082 8 23583 0 0,'-2'-7'1547'0'0,"0"7"-670"0"0,-1 14-481 0 0,0 24-488 0 0,2 30 860 0 0,0-6 1432 0 0,3 14-2200 0 0,4 59 543 0 0,-5 0-1 0 0,-7 4-542 0 0,4-117-46 0 0,1-14-197 0 0,0 1 1 0 0,0-1-1 0 0,1 1 0 0 0,0-1 0 0 0,1 1 1 0 0,0 0 242 0 0,2-7-2284 0 0,0-3 417 0 0</inkml:trace>
  <inkml:trace contextRef="#ctx0" brushRef="#br0" timeOffset="2866.001">1910 445 22663 0 0,'0'0'1036'0'0,"0"0"-18"0"0,14-4 48 0 0,11-2-514 0 0,2 1 0 0 0,-1 1 0 0 0,0 2-1 0 0,1 1 1 0 0,5 0-552 0 0,23 0-110 0 0,-39 1-544 0 0,-1 0-1 0 0,9 3 655 0 0,-17-3-677 0 0,10 2-1378 0 0</inkml:trace>
  <inkml:trace contextRef="#ctx0" brushRef="#br0" timeOffset="2867.001">2344 408 22255 0 0,'0'0'506'0'0,"-7"3"1224"0"0,2 9-1329 0 0,0-1 0 0 0,2 1 0 0 0,-1 0 0 0 0,1 0 0 0 0,1 0-1 0 0,0 0 1 0 0,1 0 0 0 0,0 2-401 0 0,1 15 843 0 0,0 0-1 0 0,5 28-842 0 0,-3-48-113 0 0,-1 1-1 0 0,2-1 1 0 0,-1 1-1 0 0,1-1 1 0 0,1 0-1 0 0,0 0 1 0 0,0 0 0 0 0,1-1-1 0 0,0 1 1 0 0,0-1-1 0 0,3 2 114 0 0,-3-5-6869 0 0,1-2-2277 0 0</inkml:trace>
  <inkml:trace contextRef="#ctx0" brushRef="#br0" timeOffset="3303.585">2490 411 22663 0 0,'0'0'35'0'0,"0"0"-1"0"0,0 0 0 0 0,0 0 0 0 0,0 0 0 0 0,0 0 1 0 0,0 0-1 0 0,0 0 0 0 0,0 1 0 0 0,0-1 1 0 0,0 0-1 0 0,0 0 0 0 0,0 0 0 0 0,0 0 1 0 0,0 0-1 0 0,0 0 0 0 0,0 0 0 0 0,-1 0 1 0 0,1 0-1 0 0,0 0 0 0 0,0 0 0 0 0,0 0 0 0 0,0 0 1 0 0,0 0-1 0 0,0 0 0 0 0,0 1 0 0 0,0-1 1 0 0,0 0-1 0 0,-1 0 0 0 0,1 0 0 0 0,0 0 1 0 0,0 0-1 0 0,0 0 0 0 0,0 0 0 0 0,0 0 1 0 0,0 0-1 0 0,0 0 0 0 0,0 0 0 0 0,-1-1 0 0 0,1 1 1 0 0,0 0-1 0 0,0 0 0 0 0,0 0 0 0 0,0 0 1 0 0,0 0-1 0 0,0 0 0 0 0,0 0 0 0 0,0 0 1 0 0,0 0-1 0 0,0 0 0 0 0,-1 0 0 0 0,1 0 1 0 0,0 0-1 0 0,0 0 0 0 0,0 0 0 0 0,0-1 0 0 0,0 1 1 0 0,0 0-1 0 0,0 0 0 0 0,0 0 0 0 0,0 0 1 0 0,0 0-1 0 0,0 0 0 0 0,0 0 0 0 0,0 0 1 0 0,0-1-35 0 0,2 15 604 0 0,9 19 494 0 0,-6-21-754 0 0,-1 1 0 0 0,0-1 1 0 0,-1 1-1 0 0,0 0 0 0 0,-1 4-344 0 0,6 67 362 0 0,-7-76-344 0 0,-2 36 175 0 0,0-18 73 0 0,1-20 249 0 0,2-10 409 0 0,14-57-264 0 0,-5 15-710 0 0,2 0 1 0 0,4-3 49 0 0,-13 40-30 0 0,0-2 17 0 0,0 0 1 0 0,1 1 0 0 0,3-4 12 0 0,-7 12 0 0 0,0 0-1 0 0,1 0 1 0 0,-1 0-1 0 0,1 0 1 0 0,0 0-1 0 0,0 0 1 0 0,-1 0-1 0 0,1 0 1 0 0,1 1 0 0 0,-1-1-1 0 0,0 1 1 0 0,0-1-1 0 0,0 1 1 0 0,1 0-1 0 0,-1 0 1 0 0,1 0-1 0 0,-1 0 1 0 0,-1 1-3 0 0,1 0 0 0 0,-1 0 0 0 0,0 0 0 0 0,0 1 0 0 0,0-1-1 0 0,0 0 1 0 0,0 0 0 0 0,0 1 0 0 0,0-1 0 0 0,0 1-1 0 0,0-1 1 0 0,0 1 0 0 0,0-1 0 0 0,0 1 0 0 0,0 0 0 0 0,0 0-1 0 0,0-1 1 0 0,-1 1 0 0 0,1 0 0 0 0,0 0 0 0 0,0 0 3 0 0,14 20-51 0 0,-6-1 20 0 0,-1-1 0 0 0,-1 2 0 0 0,-1-1 0 0 0,0 1 0 0 0,-2-1 0 0 0,0 2 0 0 0,-2-1 0 0 0,0 0 0 0 0,-1 18 31 0 0,-1-33-678 0 0,0-1 0 0 0,0 1 0 0 0,1 0 0 0 0,0-1-1 0 0,0 1 1 0 0,0 2 678 0 0,1-3-1972 0 0</inkml:trace>
  <inkml:trace contextRef="#ctx0" brushRef="#br0" timeOffset="3876.389">2962 629 17935 0 0,'5'-6'874'0'0,"2"-3"-333"0"0,0 0 0 0 0,-1 0 0 0 0,0-1 0 0 0,0 0 0 0 0,-1 0 0 0 0,-1 0 0 0 0,0-1 0 0 0,1-3-541 0 0,-3 8 249 0 0,-1 0-1 0 0,0 1 1 0 0,0-1 0 0 0,0 0 0 0 0,-1 0-1 0 0,0 0 1 0 0,0 1 0 0 0,0-1-1 0 0,-1 0 1 0 0,1 0 0 0 0,-2 0 0 0 0,1 1-1 0 0,-1-1 1 0 0,1 1 0 0 0,-1-1 0 0 0,-3-4-249 0 0,4 7 15 0 0,0 1 0 0 0,-1 0 0 0 0,1 0 0 0 0,0 0 0 0 0,-1 0 0 0 0,0 0 0 0 0,1 0 0 0 0,-1 0 0 0 0,0 0 0 0 0,0 0 0 0 0,0 1 0 0 0,0-1 0 0 0,0 1 0 0 0,-1 0 0 0 0,1 0 0 0 0,0-1 0 0 0,-1 1 0 0 0,1 1 0 0 0,0-1 0 0 0,-1 0 0 0 0,1 1 0 0 0,-1-1 0 0 0,1 1 0 0 0,-1-1 0 0 0,0 1 0 0 0,1 0 0 0 0,-1 0 1 0 0,1 1-1 0 0,-1-1 0 0 0,1 0 0 0 0,-1 1 0 0 0,1 0 0 0 0,-1-1 0 0 0,1 1 0 0 0,0 0 0 0 0,-1 1-15 0 0,-5 1 48 0 0,1 1-1 0 0,1 0 1 0 0,-1 0 0 0 0,0 1 0 0 0,1 0-1 0 0,0 0 1 0 0,0 0 0 0 0,1 1 0 0 0,0 0-1 0 0,-1 0 1 0 0,0 4-48 0 0,-2 0 0 0 0,2 1 0 0 0,0 1 0 0 0,0-1 0 0 0,1 1 0 0 0,0 0 0 0 0,1 0 0 0 0,1 0 0 0 0,0 1 0 0 0,0-1 0 0 0,1 1 0 0 0,1 0 0 0 0,0-1 0 0 0,1 1 0 0 0,0 2 0 0 0,1-11 10 0 0,-1 0-1 0 0,1 0 1 0 0,0-1-1 0 0,0 1 1 0 0,0 0-1 0 0,1-1 1 0 0,-1 1-1 0 0,1-1 1 0 0,0 1 0 0 0,0-1-1 0 0,0 0 1 0 0,0 0-1 0 0,2 3-9 0 0,-2-5 8 0 0,0 1-1 0 0,0-1 1 0 0,0 1-1 0 0,0-1 0 0 0,0 0 1 0 0,0 0-1 0 0,0 1 1 0 0,0-1-1 0 0,0-1 1 0 0,0 1-1 0 0,1 0 1 0 0,-1 0-1 0 0,0-1 1 0 0,1 0-1 0 0,-1 1 0 0 0,0-1 1 0 0,1 0-1 0 0,-1 0 1 0 0,1 0-1 0 0,-1 0 1 0 0,0-1-1 0 0,2 1-7 0 0,2-2 25 0 0,0 0-1 0 0,0 0 1 0 0,0 0-1 0 0,0-1 1 0 0,0 1-1 0 0,0-2 1 0 0,-1 1 0 0 0,0 0-1 0 0,1-1 1 0 0,-1 0-1 0 0,-1 0 1 0 0,1-1-1 0 0,0 1 1 0 0,-1-1-1 0 0,0 0 1 0 0,0 0-1 0 0,-1-1 1 0 0,1 1 0 0 0,-1-1-1 0 0,0 0 1 0 0,-1 1-1 0 0,1-1 1 0 0,-1-1-1 0 0,0 1 1 0 0,-1 0-1 0 0,0 0 1 0 0,0-1 0 0 0,0 1-1 0 0,0-3-24 0 0,-1 7 6 0 0,-1 1-1 0 0,1-1 1 0 0,0 1 0 0 0,0 0-1 0 0,-1-1 1 0 0,1 1-1 0 0,-1-1 1 0 0,1 1 0 0 0,-1 0-1 0 0,0 0 1 0 0,0-2-6 0 0,-2-2 10 0 0,3 4-11 0 0,-1 1-1 0 0,1 0 0 0 0,0 0 1 0 0,-1 0-1 0 0,1-1 1 0 0,0 1-1 0 0,-1 0 0 0 0,1 0 1 0 0,0 0-1 0 0,-1 0 1 0 0,1 0-1 0 0,0 0 1 0 0,-1 0-1 0 0,1 0 0 0 0,0 0 1 0 0,-1 0-1 0 0,1 0 1 0 0,0 0-1 0 0,-1 0 1 0 0,1 0-1 0 0,0 0 0 0 0,-1 0 1 0 0,1 0-1 0 0,0 0 1 0 0,-1 0-1 0 0,1 1 1 0 0,0-1-1 0 0,-1 0 0 0 0,1 0 1 0 0,0 0-1 0 0,-1 0 1 0 0,1 1-1 0 0,0-1 0 0 0,0 0 1 0 0,-1 0-1 0 0,1 1 1 0 0,0-1-1 0 0,0 0 1 0 0,0 1 1 0 0,0-1-6 0 0,-3 4-21 0 0,0 1 0 0 0,1-1 0 0 0,0 1 0 0 0,0 0 0 0 0,1 0 0 0 0,-1 0 0 0 0,1 0 0 0 0,0 0 0 0 0,0 0 0 0 0,1 1 0 0 0,-1 3 27 0 0,0 4-60 0 0,-8 77 321 0 0,5-44 506 0 0,-9 40-767 0 0,-3-20 639 0 0,-3-1-1 0 0,-3-1 1 0 0,-12 21-639 0 0,24-61 295 0 0,2-3-72 0 0,-10 17-223 0 0,16-32-1 0 0,-1-1 1 0 0,-1 0-1 0 0,1 0 0 0 0,-1 0 1 0 0,0-1-1 0 0,0 1 0 0 0,0-1 1 0 0,-1 0-1 0 0,0 0 1 0 0,3-2 1 0 0,0-1 1 0 0,0 1-1 0 0,-1-1 0 0 0,1 0 1 0 0,-1 0-1 0 0,1 0 0 0 0,-1 0 1 0 0,1 0-1 0 0,-1-1 0 0 0,1 1 1 0 0,-1-1-1 0 0,0 1 0 0 0,1-1 1 0 0,-1 0-1 0 0,0 0 0 0 0,-1-1-1 0 0,-1 1 5 0 0,1-1 0 0 0,0 0-1 0 0,0-1 1 0 0,0 1 0 0 0,0-1-1 0 0,0 0 1 0 0,1 1 0 0 0,-1-2-1 0 0,0 1 1 0 0,0-1-5 0 0,-3-2 8 0 0,0-2-1 0 0,0 1 1 0 0,0 0-1 0 0,1-1 1 0 0,0-1-1 0 0,0 1 1 0 0,1-1-1 0 0,0 1 1 0 0,-2-5-8 0 0,3 4-149 0 0,0 0-1 0 0,1-1 1 0 0,0 1 0 0 0,1-1-1 0 0,-1 1 1 0 0,2-1 0 0 0,-1 0-1 0 0,1 0 1 0 0,0 0 0 0 0,1 0-1 0 0,0 0 1 0 0,1 0 0 0 0,0 1-1 0 0,0-1 1 0 0,0 0 0 0 0,2 0-1 0 0,-1 1 1 0 0,1-1 0 0 0,0 1-1 0 0,0-1 1 0 0,1 1 0 0 0,1 0-1 0 0,-1 1 1 0 0,1-1 0 0 0,0 1-1 0 0,1 0 1 0 0,0 0 0 0 0,0 1-1 0 0,0-1 1 0 0,1 1 0 0 0,1 0 149 0 0,8-6-1437 0 0,0 0-17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46.2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430 253 18719 0 0,'-4'-22'327'0'0,"4"16"-112"0"0,-1 0 0 0 0,-1-1 1 0 0,1 1-1 0 0,-1 0 0 0 0,0 0 0 0 0,0 0 0 0 0,0 0 0 0 0,-1 0-215 0 0,0 2 142 0 0,2 3 588 0 0,1 1 244 0 0,8 60 2676 0 0,7 83-2082 0 0,-2-12-1140 0 0,-7-77-323 0 0,-3 1 0 0 0,-2-1 0 0 0,-3 0-1 0 0,-2 1 1 0 0,-7 29-105 0 0,9-68-140 0 0,2-9-281 0 0,-1 1 0 0 0,-1-1 0 0 0,1 0 0 0 0,-1 0 0 0 0,-3 7 421 0 0,2-11-2592 0 0,3-2-6170 0 0</inkml:trace>
  <inkml:trace contextRef="#ctx0" brushRef="#br0" timeOffset="349.697">24 354 18887 0 0,'-2'-2'218'0'0,"0"0"0"0"0,-1-1 0 0 0,1 1-1 0 0,0 0 1 0 0,0-1 0 0 0,1 1 0 0 0,-1-1-1 0 0,0 0 1 0 0,1 0 0 0 0,0 1-1 0 0,-1-2-217 0 0,2 1 75 0 0,-1 1-1 0 0,1 0 0 0 0,0-1 0 0 0,0 1 0 0 0,0 0 0 0 0,0 0 0 0 0,0-1 0 0 0,1 1 0 0 0,-1 0 0 0 0,1 0 1 0 0,-1-1-1 0 0,1 1 0 0 0,0 0 0 0 0,0 0 0 0 0,1-2-74 0 0,2-3 221 0 0,0 1 0 0 0,0-1 0 0 0,1 1 0 0 0,0 0 0 0 0,0 0 0 0 0,1 0 0 0 0,-1 1 0 0 0,1-1 0 0 0,1 2 0 0 0,-1-1 0 0 0,1 1 0 0 0,-1 0 0 0 0,1 0 0 0 0,3 0-221 0 0,10-6 380 0 0,1 2-1 0 0,1 1 0 0 0,0 0 1 0 0,9 0-380 0 0,78-13 1195 0 0,50-1-1195 0 0,-63 10 147 0 0,0-4 0 0 0,19-9-147 0 0,-63 8-56 0 0,-27 8-2408 0 0,0 1-5825 0 0,-15 3 651 0 0</inkml:trace>
  <inkml:trace contextRef="#ctx0" brushRef="#br0" timeOffset="1570.046">701 186 15200 0 0,'-2'3'162'0'0,"-1"-1"1"0"0,1 0 0 0 0,0 0 0 0 0,0 1-1 0 0,0-1 1 0 0,0 1 0 0 0,0 0 0 0 0,0-1 0 0 0,1 1-1 0 0,0 0 1 0 0,-1 0 0 0 0,1 0 0 0 0,0 0-1 0 0,0 3-162 0 0,-3 7 1734 0 0,2-1-1 0 0,-2 14-1733 0 0,3 0 1013 0 0,1 1 0 0 0,1 0 1 0 0,1-1-1 0 0,1 1 0 0 0,3 5-1013 0 0,5 46 748 0 0,-1 89 436 0 0,-8 23-1184 0 0,-2-180 360 0 0,0-17 55 0 0,0-18-94 0 0,4 1-52 0 0,6-19-269 0 0,0-2 35 0 0,-4 18-29 0 0,0 0 1 0 0,2 1-1 0 0,1 0 0 0 0,1 0 0 0 0,2 1 0 0 0,7-13-6 0 0,-18 36 28 0 0,0 0 0 0 0,1 0-1 0 0,-1 0 1 0 0,0 1-1 0 0,1-1 1 0 0,-1 0-1 0 0,1 1 1 0 0,-1-1-1 0 0,1 1 1 0 0,-1-1 0 0 0,1 1-1 0 0,0 0 1 0 0,0 0-1 0 0,0 0 1 0 0,2-1-28 0 0,-3 2 13 0 0,0 0 1 0 0,1-1 0 0 0,-1 1 0 0 0,0 0-1 0 0,1 1 1 0 0,-1-1 0 0 0,0 0 0 0 0,1 0-1 0 0,-1 0 1 0 0,0 1 0 0 0,0-1 0 0 0,1 1-1 0 0,-1-1 1 0 0,0 1 0 0 0,0-1 0 0 0,0 1-1 0 0,1 0 1 0 0,-1 0 0 0 0,0-1 0 0 0,0 1-1 0 0,0 0 1 0 0,0 0 0 0 0,0 0 0 0 0,-1 0-1 0 0,1 0 1 0 0,0 0-14 0 0,3 4 8 0 0,-1 0 0 0 0,0 0-1 0 0,0 0 1 0 0,0 0 0 0 0,-1 0-1 0 0,0 1 1 0 0,0-1 0 0 0,0 1-1 0 0,0-1 1 0 0,-1 1 0 0 0,0 1-8 0 0,2 16 58 0 0,0 0 1 0 0,-2 4-59 0 0,0-14 9 0 0,-1 29 53 0 0,-1 1 1 0 0,-4 10-63 0 0,5-50 0 0 0,-1 0-57 0 0,1 0 0 0 0,0 0 1 0 0,0 0-1 0 0,1 0 0 0 0,-1 0 0 0 0,0 0 0 0 0,1 0 1 0 0,0 0-1 0 0,0 0 0 0 0,0 0 57 0 0,10-9-2203 0 0,-7 2 1498 0 0,0 1-1 0 0,0-1 1 0 0,0 0-1 0 0,0-1 0 0 0,-1 1 1 0 0,1-1-1 0 0,-1 1 0 0 0,2-5 706 0 0,18-42-5187 0 0,-2 4 1757 0 0,-9 20 3193 0 0,-10 21 3677 0 0,-2 1 3420 0 0,1 6-6673 0 0,-1 0 1 0 0,0 0 0 0 0,1 0-1 0 0,-1 0 1 0 0,0 0 0 0 0,1 0 0 0 0,0 0-1 0 0,-1 0 1 0 0,1 0 0 0 0,0 0-1 0 0,-1 0 1 0 0,1 0 0 0 0,0 0 0 0 0,0 0-1 0 0,0-1 1 0 0,0 1 0 0 0,0 0-188 0 0,17 11 736 0 0,-13-11-648 0 0,-1 1 0 0 0,1-1-1 0 0,0 1 1 0 0,0-1-1 0 0,0-1 1 0 0,0 1-1 0 0,0-1 1 0 0,0 0-1 0 0,0 0 1 0 0,0 0-1 0 0,0-1 1 0 0,0 0-1 0 0,0 0 1 0 0,0 0-1 0 0,0 0 1 0 0,-1-1-1 0 0,1 0 1 0 0,0 0-1 0 0,1-1-87 0 0,1 0 40 0 0,-1-1-1 0 0,0 1 1 0 0,0-1-1 0 0,0-1 1 0 0,0 1-1 0 0,0-1 1 0 0,-1 0-1 0 0,0 0 0 0 0,0 0 1 0 0,0-1-1 0 0,-1 0 1 0 0,0 0-1 0 0,1-2-39 0 0,-4 5 7 0 0,1 1 0 0 0,-1-1 0 0 0,-1 0-1 0 0,1 0 1 0 0,0 0 0 0 0,-1 0-1 0 0,1 0 1 0 0,-1 0 0 0 0,0 0-1 0 0,0 0 1 0 0,0 0 0 0 0,0 0-1 0 0,-1-1 1 0 0,1 1 0 0 0,-1 0 0 0 0,0 1-1 0 0,0-1 1 0 0,0 0 0 0 0,0 0-1 0 0,-1 0 1 0 0,1 0 0 0 0,-1 0-7 0 0,1 1 3 0 0,0 1 1 0 0,0-1-1 0 0,-1 1 1 0 0,1-1-1 0 0,0 1 1 0 0,-1 0 0 0 0,1 0-1 0 0,0-1 1 0 0,-1 1-1 0 0,0 0 1 0 0,1 0-1 0 0,-1 1 1 0 0,0-1-1 0 0,1 0 1 0 0,-1 0-1 0 0,0 1 1 0 0,0-1-1 0 0,0 1 1 0 0,1 0-1 0 0,-1-1 1 0 0,0 1 0 0 0,0 0-1 0 0,0 0 1 0 0,0 0-1 0 0,0 0 1 0 0,0 0-1 0 0,1 1 1 0 0,-1-1-1 0 0,0 1 1 0 0,0-1-1 0 0,0 1 1 0 0,1 0-1 0 0,-1-1 1 0 0,0 1 0 0 0,1 0-1 0 0,-2 1-3 0 0,-2 1 7 0 0,1 0-1 0 0,-1 0 1 0 0,1 0-1 0 0,0 1 1 0 0,0 0-1 0 0,1-1 1 0 0,-1 2 0 0 0,1-1-1 0 0,-1 0 1 0 0,1 1-1 0 0,1-1 1 0 0,-2 4-7 0 0,0-1 21 0 0,1 1 1 0 0,0-1 0 0 0,1 1-1 0 0,0 0 1 0 0,0 0 0 0 0,1 0-1 0 0,0 0 1 0 0,0 3-22 0 0,1-1 19 0 0,0 0 1 0 0,0 0-1 0 0,1 0 1 0 0,0 0-1 0 0,1 0 0 0 0,0 0 1 0 0,1-1-1 0 0,0 1 1 0 0,0 0-1 0 0,1-1 0 0 0,0 0 1 0 0,1 0-1 0 0,5 8-19 0 0,-8-15-12 0 0,-1 0 0 0 0,1 0 1 0 0,0 0-1 0 0,0 0 0 0 0,-1 0 0 0 0,1 0 0 0 0,0-1 0 0 0,1 1 0 0 0,-1-1 1 0 0,0 1-1 0 0,0-1 0 0 0,1 0 0 0 0,-1 0 0 0 0,1 0 0 0 0,-1 0 0 0 0,1 0 1 0 0,-1-1-1 0 0,1 1 0 0 0,-1-1 0 0 0,1 1 0 0 0,0-1 0 0 0,-1 0 0 0 0,1 0 1 0 0,0 0-1 0 0,-1-1 0 0 0,1 1 0 0 0,-1-1 0 0 0,1 1 0 0 0,-1-1 0 0 0,1 0 1 0 0,-1 0-1 0 0,1 0 0 0 0,-1 0 0 0 0,1 0 0 0 0,-1-1 0 0 0,0 1 0 0 0,2-2 12 0 0,6-4-659 0 0,-1-1 0 0 0,0 0 0 0 0,-1 0 0 0 0,0 0 0 0 0,0-1 0 0 0,0-1-1 0 0,-2 1 1 0 0,5-8 659 0 0,-1 0-1332 0 0,-1-1-1 0 0,-2 0 1 0 0,1-1-1 0 0,-2 1 1 0 0,-1-1-1 0 0,0-1 1 0 0,1-12 1332 0 0,-3 23 1990 0 0,-1 10 1384 0 0,4 15 1402 0 0,-5-11-5346 0 0,4 16 1599 0 0,-1 0 0 0 0,-1 1 0 0 0,-1 17-1029 0 0,1 0 566 0 0,-3-19-277 0 0,1 4 38 0 0,-2-15-67 0 0,1-6 203 0 0,3-6-226 0 0,0 0-205 0 0,-1-1-1 0 0,1 0 1 0 0,-1 0 0 0 0,0 0 0 0 0,0 0-1 0 0,0 0 1 0 0,-1 0 0 0 0,1 0-1 0 0,-1-1 1 0 0,0 1 0 0 0,0-3-32 0 0,5-12 59 0 0,-3 8-65 0 0,-1 1-1 0 0,0-1 1 0 0,0-4 6 0 0,-1 5-13 0 0,0 1 0 0 0,1-1 0 0 0,0 1 0 0 0,1 0 0 0 0,0-1 13 0 0,6-14-90 0 0,-7 18 83 0 0,0-1 0 0 0,0 1 0 0 0,1 0 0 0 0,-1 0 0 0 0,2 0 0 0 0,1-3 7 0 0,-2 3 2 0 0,6-7-5 0 0,-9 13 4 0 0,1-1 1 0 0,-1 1-1 0 0,1 0 1 0 0,-1 0 0 0 0,1-1-1 0 0,-1 1 1 0 0,1 0-1 0 0,-1 0 1 0 0,1 0-1 0 0,-1 0 1 0 0,1 0 0 0 0,0 0-1 0 0,-1 0 1 0 0,1 0-1 0 0,-1 0 1 0 0,1 0 0 0 0,-1 0-1 0 0,1 0 1 0 0,-1 0-1 0 0,1 0 1 0 0,-1 0 0 0 0,1 1-1 0 0,-1-1 1 0 0,1 0-1 0 0,-1 0 1 0 0,1 1-1 0 0,-1-1 1 0 0,1 0 0 0 0,-1 1-1 0 0,1-1 1 0 0,-1 0-1 0 0,1 1-1 0 0,2 3-8 0 0,1 0 0 0 0,-1 0 0 0 0,1 0 0 0 0,-1 0 0 0 0,0 1 0 0 0,-1 0 0 0 0,1-1 0 0 0,-1 1 0 0 0,1 3 8 0 0,9 14-1 0 0,4 9 1 0 0,10 14 122 0 0,-23-42-90 0 0,0 1 0 0 0,-1-1 0 0 0,1 0-1 0 0,1 1 1 0 0,-1-1 0 0 0,0-1 0 0 0,1 1 0 0 0,0 0-1 0 0,-1-1 1 0 0,2 1-32 0 0,-2-2 19 0 0,-1-1 0 0 0,1 1 1 0 0,0-1-1 0 0,0 1 0 0 0,0-1 0 0 0,-1 0 1 0 0,1 0-1 0 0,0 0 0 0 0,0 0 0 0 0,0-1 0 0 0,-1 1 1 0 0,1-1-1 0 0,0 1 0 0 0,-1-1 0 0 0,1 0 0 0 0,0 0 1 0 0,-1 0-1 0 0,1-1 0 0 0,-1 1 0 0 0,1-1-19 0 0,5-2 33 0 0,-1-1-1 0 0,1 0 1 0 0,-1-1-1 0 0,1 0 1 0 0,2-3-33 0 0,-5 4 3 0 0,0 0-6 0 0,1-1 0 0 0,-1 0 0 0 0,0 0 0 0 0,0 0 0 0 0,1-4 3 0 0,-4 8-1 0 0,-1-1 0 0 0,0 1 0 0 0,0-1-1 0 0,0 1 1 0 0,-1-1 0 0 0,1 0-1 0 0,0 1 1 0 0,-1-1 0 0 0,0 0-1 0 0,0 0 1 0 0,0 1 0 0 0,0-1 0 0 0,0 0-1 0 0,0 1 1 0 0,-1-1 0 0 0,1 0-1 0 0,-1 1 1 0 0,0-2 1 0 0,1 2-5 0 0,-1 1-1 0 0,1-1 1 0 0,-1 0-1 0 0,1 0 1 0 0,-1 1-1 0 0,0-1 1 0 0,0 1-1 0 0,0-1 1 0 0,0 1 0 0 0,0-1-1 0 0,0 1 1 0 0,0-1-1 0 0,0 1 1 0 0,-1 0-1 0 0,1 0 1 0 0,0-1-1 0 0,-1 1 1 0 0,1 0 0 0 0,-1 0-1 0 0,1 1 1 0 0,-1-1-1 0 0,0 0 1 0 0,0 0 5 0 0,0 1-9 0 0,0 0 1 0 0,-1 0 0 0 0,1 0-1 0 0,-1 0 1 0 0,1 0 0 0 0,0 0 0 0 0,-1 1-1 0 0,1-1 1 0 0,0 1 0 0 0,0 0-1 0 0,-1 0 1 0 0,1 0 0 0 0,0 0-1 0 0,0 0 1 0 0,0 0 0 0 0,0 0-1 0 0,0 1 9 0 0,-2 1-2 0 0,0-1 0 0 0,0 2 0 0 0,1-1 0 0 0,-1 0 0 0 0,1 1 0 0 0,0-1-1 0 0,0 1 1 0 0,0 0 0 0 0,1 0 0 0 0,-1 0 0 0 0,1 0 0 0 0,0 0 0 0 0,0 1-1 0 0,1-1 1 0 0,-1 1 0 0 0,0 4 2 0 0,-1 7 93 0 0,0 1 0 0 0,2 0-1 0 0,0 0 1 0 0,0 2-93 0 0,1-2 115 0 0,0 3 92 0 0,1 0 0 0 0,1 0-1 0 0,0 0 1 0 0,4 10-207 0 0,-5-27 8 0 0,0 0 0 0 0,0 1 0 0 0,0-1 0 0 0,0 0 0 0 0,1 0 0 0 0,0 0 0 0 0,-1 0 0 0 0,1 0 0 0 0,0 0 0 0 0,1-1 0 0 0,-1 1 0 0 0,0-1-1 0 0,1 1 1 0 0,-1-1 0 0 0,1 0 0 0 0,0 0 0 0 0,0 0 0 0 0,0 0 0 0 0,0 0 0 0 0,0-1 0 0 0,0 0 0 0 0,0 1 0 0 0,0-1 0 0 0,1 0 0 0 0,-1-1 0 0 0,0 1 0 0 0,1 0 0 0 0,-1-1 0 0 0,1 0 0 0 0,-1 0 0 0 0,1 0 0 0 0,-1 0 0 0 0,2-1-8 0 0,3 1-511 0 0,0-1 0 0 0,0-1 1 0 0,0 1-1 0 0,0-1 0 0 0,-1-1 1 0 0,1 1-1 0 0,4-3 511 0 0,11-7-10476 0 0</inkml:trace>
  <inkml:trace contextRef="#ctx0" brushRef="#br0" timeOffset="4203.483">2232 166 13880 0 0,'-8'-17'1504'0'0,"5"14"-1217"0"0,1 1 0 0 0,0-1 0 0 0,-1 1 0 0 0,1 0 1 0 0,-1 0-1 0 0,-2-1-287 0 0,-11-11 1988 0 0,-18-27 1693 0 0,20 24-1813 0 0,0 1-1 0 0,-15-14-1867 0 0,28 29 23 0 0,0-1 0 0 0,-1 1 0 0 0,1 0 0 0 0,-1 0 0 0 0,1 0 0 0 0,-1 0 0 0 0,0 0 0 0 0,0 0 0 0 0,1 0 0 0 0,-1 1 0 0 0,0-1 0 0 0,0 1 0 0 0,0-1 0 0 0,0 1 0 0 0,0 0 0 0 0,1-1 0 0 0,-1 1 0 0 0,0 0 0 0 0,0 0 0 0 0,0 1 0 0 0,-1-1-23 0 0,0 1 7 0 0,0 0 1 0 0,0 0-1 0 0,1 0 1 0 0,-1 1-1 0 0,0-1 1 0 0,1 1-1 0 0,-1-1 1 0 0,1 1 0 0 0,0 0-1 0 0,0 0 1 0 0,0 0-1 0 0,0 0 1 0 0,-1 1-8 0 0,-3 5 7 0 0,0 1 0 0 0,0 0 0 0 0,1 0 0 0 0,0 0 1 0 0,0 1-1 0 0,1-1 0 0 0,-1 6-7 0 0,-1 6 134 0 0,1 0 1 0 0,1 1 0 0 0,0-1-1 0 0,1 14-134 0 0,1 88 762 0 0,2-95-629 0 0,10 221 333 0 0,-3-142-305 0 0,-6-90-140 0 0,0-4-114 0 0,-1 1 0 0 0,0 0 0 0 0,-1 6 93 0 0,2 8-1701 0 0,-1-27 832 0 0,0-1-115 0 0,0-8-2067 0 0,-4-1 1390 0 0,0-3-10 0 0</inkml:trace>
  <inkml:trace contextRef="#ctx0" brushRef="#br0" timeOffset="4647.67">1850 555 17735 0 0,'-13'-14'1928'0'0,"3"9"-973"0"0,9 5 96 0 0,1 0 49 0 0,16 2 1690 0 0,-3-1-2616 0 0,-1-1-1 0 0,1 0 0 0 0,0 0 0 0 0,-1-1 1 0 0,1-1-1 0 0,-1 0 0 0 0,7-3-173 0 0,1 1 58 0 0,0 1-1 0 0,10 0-57 0 0,-24 3 96 0 0,8-2-922 0 0,0 2-1 0 0,0 0 1 0 0,0 1 0 0 0,0 0 0 0 0,1 1 0 0 0,-1 0-1 0 0,8 4 827 0 0,-20-6-203 0 0,-1 1 0 0 0,1-1 0 0 0,-1 1-1 0 0,0 0 1 0 0,1-1 0 0 0,-1 1 0 0 0,0 0-1 0 0,0 0 1 0 0,0 0 0 0 0,0 0 0 0 0,0 0-1 0 0,0 0 1 0 0,0 1 0 0 0,0-1-1 0 0,0 0 1 0 0,0 0 0 0 0,-1 1 0 0 0,1-1-1 0 0,0 1 1 0 0,-1-1 0 0 0,1 0 0 0 0,-1 1 203 0 0,1 0 197 0 0,-1 0 0 0 0,0 0 0 0 0,0 0 0 0 0,0 0 1 0 0,0-1-1 0 0,0 1 0 0 0,0 0 0 0 0,0 0 0 0 0,-1 0 1 0 0,1-1-1 0 0,-1 2-197 0 0,0 0 430 0 0,-5 17 2405 0 0,0 1-1 0 0,0 9-2834 0 0,5-25 193 0 0,0 1 1 0 0,0-1-1 0 0,1 1 1 0 0,0 0-1 0 0,0 0 1 0 0,1-1-1 0 0,0 1 1 0 0,0 0-1 0 0,0-1 1 0 0,0 1 0 0 0,2 2-194 0 0,-2-7 38 0 0,-1 1 0 0 0,1-1 0 0 0,0 1 1 0 0,0-1-1 0 0,0 1 0 0 0,0-1 0 0 0,1 0 1 0 0,-1 0-1 0 0,0 1 0 0 0,0-1 0 0 0,1 0 1 0 0,-1 0-1 0 0,1-1 0 0 0,-1 1 0 0 0,1 0 1 0 0,-1 0-1 0 0,1-1 0 0 0,0 1 0 0 0,-1 0 1 0 0,1-1-1 0 0,0 0 0 0 0,-1 1 0 0 0,1-1 1 0 0,0 0-1 0 0,-1 0 0 0 0,1 0 0 0 0,0 0 1 0 0,0 0-39 0 0,2-1 19 0 0,0 1 1 0 0,1-1-1 0 0,-1 0 1 0 0,0 0-1 0 0,0 0 1 0 0,0 0 0 0 0,0-1-1 0 0,0 0 1 0 0,0 0-1 0 0,3-2-19 0 0,-1 1 39 0 0,-1-1 0 0 0,1 0 0 0 0,-1-1 0 0 0,0 1 0 0 0,-1-1 0 0 0,1 0 0 0 0,-1 0 0 0 0,0-1 0 0 0,0 1 0 0 0,0-1 0 0 0,-1 0 0 0 0,0 0 0 0 0,2-5-39 0 0,-3 6 2 0 0,-1 0 0 0 0,0 0 0 0 0,0 0 0 0 0,0 0-1 0 0,-1 0 1 0 0,0 0 0 0 0,0 0 0 0 0,0 0 0 0 0,0 0-1 0 0,-1 0 1 0 0,0 0 0 0 0,0 0 0 0 0,0 0 0 0 0,0 1-1 0 0,-1-1 1 0 0,0 0 0 0 0,0 1 0 0 0,0-1-1 0 0,-1 1-1 0 0,0-3-51 0 0,-1 1 0 0 0,0 0-1 0 0,-1 0 1 0 0,1 0 0 0 0,-1 0-1 0 0,0 1 1 0 0,0-1 0 0 0,-1 1-1 0 0,-6-4 52 0 0,10 8-9 0 0,0-1-1 0 0,-1 1 0 0 0,1 0 0 0 0,0 0 0 0 0,-1 0 0 0 0,0 0 0 0 0,1 1 0 0 0,-1-1 0 0 0,1 1 0 0 0,-1-1 0 0 0,0 1 1 0 0,1 0-1 0 0,-1 0 0 0 0,0 0 0 0 0,1 0 0 0 0,-1 1 0 0 0,0-1 0 0 0,1 1 0 0 0,-1-1 0 0 0,1 1 0 0 0,-1 0 1 0 0,1 0-1 0 0,-1 0 0 0 0,1 0 0 0 0,0 1 0 0 0,-1-1 0 0 0,1 1 0 0 0,0-1 0 0 0,0 1 10 0 0,-2 1-51 0 0,0 1 0 0 0,1-1 1 0 0,-1 1-1 0 0,1-1 0 0 0,0 1 0 0 0,0 0 0 0 0,1 0 0 0 0,-1 0 0 0 0,1 0 1 0 0,0 1-1 0 0,0-1 0 0 0,0 1 0 0 0,1-1 0 0 0,-1 1 0 0 0,1-1 0 0 0,0 1 1 0 0,1 0-1 0 0,-1 0 0 0 0,1 0 51 0 0,0 2-89 0 0,0 1 0 0 0,0 0 0 0 0,1 0 0 0 0,0-1 0 0 0,1 1 0 0 0,-1-1 0 0 0,1 1 0 0 0,1-1 0 0 0,0 1 0 0 0,0-1 0 0 0,1 2 89 0 0,4 6-1389 0 0,0-3-421 0 0</inkml:trace>
  <inkml:trace contextRef="#ctx0" brushRef="#br0" timeOffset="5029.706">2410 545 19871 0 0,'3'29'6096'0'0,"15"76"-5236"0"0,-12-88-770 0 0,-5-15 117 0 0,0 0 0 0 0,0 1 0 0 0,0-1 1 0 0,0 1-1 0 0,-1 0 0 0 0,1-1 0 0 0,-1 3-207 0 0,2-19 697 0 0,-1 12-623 0 0,-1-1 0 0 0,0 1 0 0 0,1 0 0 0 0,-1-1 0 0 0,0 1-1 0 0,0 0 1 0 0,-1-1 0 0 0,1 0-74 0 0,-10-39 162 0 0,3 14 141 0 0,-2-19-303 0 0,7 39 19 0 0,2 0 0 0 0,-1 1 0 0 0,1-1 0 0 0,0 0-1 0 0,1 1 1 0 0,0-1 0 0 0,0 0 0 0 0,2-3-19 0 0,-2 7-23 0 0,1 0 0 0 0,0 0 0 0 0,0 1 1 0 0,0-1-1 0 0,0 0 0 0 0,1 1 0 0 0,0-1 0 0 0,-1 1 0 0 0,1 0 0 0 0,0 0 0 0 0,1 0 0 0 0,-1 0 1 0 0,0 1-1 0 0,1-1 0 0 0,0 1 0 0 0,-1 0 0 0 0,1 0 0 0 0,0 0 0 0 0,0 0 0 0 0,1 1 23 0 0,-1-1-28 0 0,0 1-1 0 0,0 0 0 0 0,1 0 0 0 0,-1 0 1 0 0,0 0-1 0 0,0 1 0 0 0,1 0 0 0 0,-1-1 0 0 0,0 2 1 0 0,0-1-1 0 0,1 0 0 0 0,-1 1 0 0 0,0 0 0 0 0,0 0 1 0 0,0 0-1 0 0,0 0 0 0 0,0 1 0 0 0,0 0 1 0 0,0 0-1 0 0,1 0 29 0 0,13 10-612 0 0,-9-6-578 0 0,0 0 0 0 0,-1 0 0 0 0,0 0 0 0 0,2 4 1190 0 0,-3-3-3164 0 0,0 1 1 0 0,-1 1-1 0 0,2 3 3164 0 0,-5-7-673 0 0,4 7-1717 0 0</inkml:trace>
  <inkml:trace contextRef="#ctx0" brushRef="#br0" timeOffset="5374.946">2683 583 2304 0 0,'0'1'101'0'0,"-2"9"383"0"0,0-2 4670 0 0,2-8-4452 0 0,0 1-1 0 0,-1-1 1 0 0,1 1 0 0 0,0-1-1 0 0,0 1 1 0 0,0-1-1 0 0,-1 1 1 0 0,1-1 0 0 0,0 1-1 0 0,0 0 1 0 0,0-1 0 0 0,0 1-1 0 0,0-1 1 0 0,0 1-1 0 0,0-1 1 0 0,0 1 0 0 0,1 0-1 0 0,-1-1 1 0 0,0 1 0 0 0,0-1-702 0 0,10 5 569 0 0,-7-4-347 0 0,1-1 1 0 0,0 1-1 0 0,0-1 1 0 0,0 0-1 0 0,0 0 1 0 0,-1-1-1 0 0,1 1 1 0 0,0-1-1 0 0,0 0 1 0 0,-1 0-1 0 0,1 0 1 0 0,0 0 0 0 0,-1-1-1 0 0,1 0 1 0 0,-1 1-1 0 0,0-1 1 0 0,1-1-223 0 0,8-4 171 0 0,0-2 1 0 0,0 0 0 0 0,7-8-172 0 0,-15 14 37 0 0,0-1 0 0 0,0-1 1 0 0,0 1-1 0 0,-1 0 0 0 0,0-1 0 0 0,0 0 0 0 0,0 0 0 0 0,-1 0 0 0 0,1 0 0 0 0,-1 0 0 0 0,1-4-37 0 0,-2 6 25 0 0,-1 1 0 0 0,1 0 0 0 0,-1 0 0 0 0,0 0 0 0 0,0 0 0 0 0,1 0 0 0 0,-1 0 0 0 0,-1 0 0 0 0,1-1 0 0 0,0 1 0 0 0,-1 0 0 0 0,1 0 0 0 0,-1 0 0 0 0,1 0 0 0 0,-1 0 0 0 0,0 0 0 0 0,0 0 0 0 0,0 0 0 0 0,0 0 0 0 0,0 1 0 0 0,0-1 0 0 0,-1 0 0 0 0,1 1 0 0 0,-1-1 0 0 0,1 1 0 0 0,-1-1 0 0 0,1 1 0 0 0,-1 0 0 0 0,0-1 0 0 0,0 1 0 0 0,1 0 0 0 0,-2 0-25 0 0,1 0-3 0 0,0 0 0 0 0,-1 1 0 0 0,0-1-1 0 0,1 0 1 0 0,-1 1 0 0 0,1 0 0 0 0,-1 0 0 0 0,0 0-1 0 0,1 0 1 0 0,-1 0 0 0 0,1 0 0 0 0,-1 0-1 0 0,0 1 1 0 0,1 0 0 0 0,-1-1 0 0 0,1 1 0 0 0,-1 0-1 0 0,1 0 1 0 0,0 0 0 0 0,-1 0 0 0 0,1 1 0 0 0,0-1-1 0 0,-1 1 4 0 0,-2 2-54 0 0,0 0-1 0 0,-1 0 0 0 0,1 0 0 0 0,1 0 1 0 0,-1 1-1 0 0,1 0 0 0 0,0 0 0 0 0,-4 5 55 0 0,5-3 71 0 0,-1 0-1 0 0,1 0 0 0 0,0 1 1 0 0,1-1-1 0 0,0 1 1 0 0,0 0-1 0 0,0-1 1 0 0,1 1-1 0 0,0 2-70 0 0,0 5 278 0 0,1 1-1 0 0,0 0 1 0 0,1 0-1 0 0,1 2-277 0 0,-1-14 45 0 0,-1 0-1 0 0,1 0 1 0 0,0 0-1 0 0,0 0 1 0 0,1 0 0 0 0,-1-1-1 0 0,1 1 1 0 0,0 0-1 0 0,0-1 1 0 0,0 1-1 0 0,0-1 1 0 0,1 1 0 0 0,-1-1-1 0 0,1 0 1 0 0,0 0-1 0 0,0 0 1 0 0,0 0 0 0 0,0-1-1 0 0,1 0 1 0 0,-1 1-1 0 0,0-1 1 0 0,5 2-45 0 0,-3-2 17 0 0,0-1 0 0 0,-1 1 0 0 0,2-1 0 0 0,-1 0 0 0 0,0 0 1 0 0,0-1-1 0 0,0 1 0 0 0,0-1 0 0 0,1 0 0 0 0,-1 0 0 0 0,0-1 0 0 0,0 0 1 0 0,0 0-1 0 0,0 0 0 0 0,0 0 0 0 0,0-1 0 0 0,5-2-17 0 0,77-34-2176 0 0,-2-2-4544 0 0,-63 29 4544 0 0</inkml:trace>
  <inkml:trace contextRef="#ctx0" brushRef="#br0" timeOffset="5740.232">3132 728 22607 0 0,'-3'1'155'0'0,"1"1"0"0"0,-1 0-1 0 0,1-1 1 0 0,0 1 0 0 0,0 0 0 0 0,0 0-1 0 0,0 0 1 0 0,0 1 0 0 0,0-1-1 0 0,1 0 1 0 0,-1 1 0 0 0,1-1 0 0 0,0 1-1 0 0,-1 0 1 0 0,1-1 0 0 0,0 1-155 0 0,-7 13 828 0 0,3-6-50 0 0,0-1 0 0 0,1 2 0 0 0,0-1 0 0 0,1 0 0 0 0,-1 2-778 0 0,-7 23 722 0 0,5-20-981 0 0,1 1-1 0 0,-2 6 260 0 0,3 2-7729 0 0,2-5-1842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8:56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243 485 13824 0 0,'0'1'332'0'0,"0"0"1"0"0,-1 0 0 0 0,1 0 0 0 0,-1-1 0 0 0,0 1 0 0 0,1 0 0 0 0,-1 0 0 0 0,1 0 0 0 0,-1 0-1 0 0,0-1 1 0 0,0 1 0 0 0,1 0 0 0 0,-1-1 0 0 0,0 1-333 0 0,0-1 106 0 0,1 0 0 0 0,0 0-1 0 0,0 0 1 0 0,-1 0 0 0 0,1 0 0 0 0,0 0 0 0 0,0 0 0 0 0,-1 0-1 0 0,1 0 1 0 0,0 0 0 0 0,0 0 0 0 0,-1 0 0 0 0,1 0-1 0 0,0 0 1 0 0,0 0 0 0 0,-1-1 0 0 0,1 1 0 0 0,0 0-1 0 0,0 0 1 0 0,0 0 0 0 0,-1 0 0 0 0,1 0 0 0 0,0-1 0 0 0,0 1-1 0 0,0 0 1 0 0,-1 0 0 0 0,1 0 0 0 0,0-1 0 0 0,0 1-1 0 0,0 0 1 0 0,0 0 0 0 0,0-1 0 0 0,0 1-106 0 0,-2-4 749 0 0,0 0 1 0 0,1-1-1 0 0,0 1 0 0 0,0-1 1 0 0,0-1-750 0 0,0 2 224 0 0,0-2-90 0 0,0 1 0 0 0,-1-1 0 0 0,0 1 1 0 0,0 0-1 0 0,0 0 0 0 0,-1 0 0 0 0,0 0 0 0 0,0 0 0 0 0,0 0 0 0 0,0 1 0 0 0,-1 0 0 0 0,1-1 0 0 0,-1 1 1 0 0,0 1-1 0 0,-1-1-134 0 0,2 2 5 0 0,1 0 0 0 0,-1 0 0 0 0,0 0 1 0 0,0 1-1 0 0,0-1 0 0 0,0 1 0 0 0,0 0 1 0 0,0 0-1 0 0,-1 0 0 0 0,1 0 0 0 0,0 0 1 0 0,0 1-1 0 0,-1 0 0 0 0,1-1 0 0 0,0 1 1 0 0,-1 1-1 0 0,1-1 0 0 0,0 0 0 0 0,0 1 1 0 0,-1-1-1 0 0,1 1 0 0 0,0 0 0 0 0,0 0 1 0 0,0 1-1 0 0,0-1 0 0 0,0 1-5 0 0,-3 1-7 0 0,0 1-1 0 0,0 0 1 0 0,1 0-1 0 0,-1 0 1 0 0,1 1 0 0 0,0 0-1 0 0,1 0 1 0 0,-1 0-1 0 0,1 1 1 0 0,0-1-1 0 0,0 1 1 0 0,1 0 0 0 0,0 0-1 0 0,-3 7 8 0 0,3-5-9 0 0,0 1-1 0 0,0 0 1 0 0,1-1-1 0 0,0 1 1 0 0,0 0-1 0 0,1 0 1 0 0,0 0 0 0 0,1 0-1 0 0,0 0 1 0 0,1 1-1 0 0,0 1 10 0 0,-1-10 3 0 0,0 1 0 0 0,0-1 0 0 0,0 1 0 0 0,0-1 0 0 0,1 1 0 0 0,-1-1 0 0 0,1 1 0 0 0,-1-1 0 0 0,1 0 0 0 0,-1 1 0 0 0,1-1 0 0 0,0 0 0 0 0,0 1 0 0 0,-1-1 0 0 0,1 0 0 0 0,0 0 0 0 0,0 0 0 0 0,0 0 0 0 0,1 0 0 0 0,-1 0-1 0 0,0 0 1 0 0,0 0 0 0 0,0 0 0 0 0,1 0 0 0 0,-1-1 0 0 0,0 1 0 0 0,1 0 0 0 0,-1-1 0 0 0,1 1 0 0 0,-1-1 0 0 0,2 1-3 0 0,0-1 9 0 0,1-1 0 0 0,-1 1 0 0 0,1 0 0 0 0,-1-1-1 0 0,1 0 1 0 0,-1 0 0 0 0,0 0 0 0 0,0 0 0 0 0,1 0 0 0 0,-1-1 0 0 0,0 1-1 0 0,0-1 1 0 0,0 0 0 0 0,0 0-9 0 0,5-3 38 0 0,-1-1 0 0 0,1 0-1 0 0,-1 0 1 0 0,0 0 0 0 0,0-1 0 0 0,-1 0-1 0 0,0 0 1 0 0,0-1 0 0 0,0 1 0 0 0,-1-1-1 0 0,-1-1 1 0 0,1 1 0 0 0,-1-1-38 0 0,-2 6 53 0 0,-3 6-44 0 0,1 1 0 0 0,0-1 0 0 0,0 1 0 0 0,0-1 0 0 0,0 1 0 0 0,1-1-1 0 0,0 4-8 0 0,0-3 2 0 0,4 20-24 0 0,1-1 0 0 0,1 1 0 0 0,0-2 0 0 0,3 3 22 0 0,-7-16-229 0 0,1 0 0 0 0,1 0 0 0 0,-1-1 0 0 0,1 1 0 0 0,1-1 0 0 0,-1 0 0 0 0,1 0 0 0 0,7 6 229 0 0,0-4-1944 0 0</inkml:trace>
  <inkml:trace contextRef="#ctx0" brushRef="#br0" timeOffset="368.608">641 204 12440 0 0,'-1'-6'554'0'0,"-1"-1"1"0"0,1 1-1 0 0,-1 0 1 0 0,-1 0-1 0 0,1 0 1 0 0,-1 1-1 0 0,0-1 1 0 0,-1-1-555 0 0,-2-5 2382 0 0,-4-10 175 0 0,4 9-1663 0 0,1 1 0 0 0,-2 1 0 0 0,1-1 0 0 0,-9-9-894 0 0,14 20 49 0 0,1 0 1 0 0,-1 1-1 0 0,1-1 0 0 0,-1 0 0 0 0,1 1 0 0 0,-1-1 0 0 0,1 1 0 0 0,-1-1 0 0 0,0 0 1 0 0,1 1-1 0 0,-1 0 0 0 0,0-1 0 0 0,0 1 0 0 0,1-1 0 0 0,-1 1 0 0 0,0 0 1 0 0,0 0-1 0 0,0-1 0 0 0,1 1 0 0 0,-1 0 0 0 0,0 0 0 0 0,0 0 0 0 0,0 0 0 0 0,0 0-49 0 0,0 0 37 0 0,0 1 0 0 0,0-1 0 0 0,1 1 0 0 0,-1-1 0 0 0,0 1 0 0 0,1-1 0 0 0,-1 1 0 0 0,0-1 0 0 0,1 1 0 0 0,-1 0 0 0 0,0-1 0 0 0,1 1 0 0 0,-1 0 0 0 0,1 0 0 0 0,-1-1 0 0 0,1 1 0 0 0,0 0 0 0 0,-1 1-37 0 0,-2 6 126 0 0,1-1 0 0 0,0 1-1 0 0,0 0 1 0 0,0 6-126 0 0,1-9 49 0 0,-13 115 582 0 0,5 0 0 0 0,5 16-631 0 0,3-75 57 0 0,1 0 0 0 0,4 0 1 0 0,10 52-58 0 0,-10-100-142 0 0,-3-11-128 0 0,-1 0 0 0 0,1 0 0 0 0,0 0 0 0 0,-1 0 0 0 0,1 0 0 0 0,-1 0 0 0 0,0 0 1 0 0,0 1 269 0 0,1-4-1586 0 0,0-6-70 0 0</inkml:trace>
  <inkml:trace contextRef="#ctx0" brushRef="#br0" timeOffset="720.285">332 479 20671 0 0,'0'0'951'0'0,"0"0"-24"0"0,9 4-201 0 0,3-3-231 0 0,-1-1 0 0 0,1-1 0 0 0,-1 0-1 0 0,0-1 1 0 0,9-1-495 0 0,55-18 976 0 0,-5-3-1108 0 0,-23 6-2872 0 0,-25 9-5561 0 0</inkml:trace>
  <inkml:trace contextRef="#ctx0" brushRef="#br0" timeOffset="721.285">751 0 24071 0 0,'-2'6'385'0'0,"0"0"0"0"0,0 0 0 0 0,1 0 0 0 0,0 0-1 0 0,0 0 1 0 0,1 1 0 0 0,-1 4-385 0 0,5 47-84 0 0,-2-33 606 0 0,7 92 1525 0 0,2 19-1034 0 0,-6 74-1013 0 0,-6-176-96 0 0,-1 24-308 0 0,4 22 404 0 0,0-63-927 0 0,1-10-7088 0 0,-3-7-942 0 0</inkml:trace>
  <inkml:trace contextRef="#ctx0" brushRef="#br0" timeOffset="1067.372">706 401 10136 0 0,'-3'0'220'0'0,"3"0"-158"0"0,-1 0-1 0 0,0 0 1 0 0,1 0-1 0 0,-1-1 1 0 0,1 1 0 0 0,-1 0-1 0 0,0 0 1 0 0,1-1 0 0 0,-1 1-1 0 0,1 0 1 0 0,-1-1-1 0 0,1 1 1 0 0,-1 0 0 0 0,1-1-1 0 0,-1 1 1 0 0,1-1 0 0 0,-1 1-1 0 0,1-1 1 0 0,-1 1-1 0 0,1-1 1 0 0,0 1 0 0 0,-1-1-62 0 0,2-4 7237 0 0,5 1-3408 0 0,6-3-766 0 0,5-1-2417 0 0,1 1 0 0 0,1 1 1 0 0,-1 1-1 0 0,1 0 0 0 0,12 0-646 0 0,-21 4-225 0 0,1 0-1 0 0,-1 1 1 0 0,0 0-1 0 0,0 1 0 0 0,3 0 226 0 0,-6 0-637 0 0,0 1 0 0 0,1 0 0 0 0,-1 0 0 0 0,0 0 0 0 0,0 1 0 0 0,-1 0 0 0 0,5 2 637 0 0,-9-3-463 0 0,1 0 1 0 0,-1-1 0 0 0,0 1 0 0 0,0 0 0 0 0,1 0-1 0 0,-1 0 1 0 0,-1 1 0 0 0,1-1 0 0 0,0 1 462 0 0,6 10-2126 0 0</inkml:trace>
  <inkml:trace contextRef="#ctx0" brushRef="#br0" timeOffset="1416.197">940 482 18399 0 0,'-4'14'1851'0'0,"4"-11"-1644"0"0,-1 0 1 0 0,0 1-1 0 0,1-1 1 0 0,-1 0-1 0 0,1 0 1 0 0,0 0-1 0 0,0 0 1 0 0,0 0-1 0 0,1 0 0 0 0,-1 1 1 0 0,1-1-1 0 0,0 1-207 0 0,-1-3 146 0 0,1 1-1 0 0,-1-1 1 0 0,1 0-1 0 0,-1 0 1 0 0,1 0-1 0 0,0 0 1 0 0,0 1-1 0 0,-1-1 0 0 0,1 0 1 0 0,0 0-1 0 0,0 0 1 0 0,0-1-1 0 0,0 1 1 0 0,0 0-1 0 0,0 0 1 0 0,1 0-1 0 0,-1-1 1 0 0,0 1-1 0 0,0-1 1 0 0,0 1-1 0 0,1-1 1 0 0,-1 1-1 0 0,0-1 1 0 0,1 0-1 0 0,-1 0 0 0 0,0 1 1 0 0,1-1-1 0 0,-1 0 1 0 0,1 0-146 0 0,4-1 60 0 0,-1 0 1 0 0,1 0-1 0 0,-1 0 0 0 0,0-1 1 0 0,1 0-1 0 0,-1 0 0 0 0,0 0 1 0 0,0-1-1 0 0,0 1 0 0 0,-1-1 1 0 0,1 0-1 0 0,-1-1 0 0 0,1 1 1 0 0,-1-1-1 0 0,0 0 0 0 0,-1 0 1 0 0,1 0-1 0 0,-1 0 0 0 0,1-1 1 0 0,-1 1-1 0 0,0-1 0 0 0,-1 0 1 0 0,1 0-1 0 0,-1 0 0 0 0,0 0 1 0 0,-1-1-1 0 0,2-2-60 0 0,-3 7 5 0 0,0-1 0 0 0,1 1-1 0 0,-1-1 1 0 0,0 1 0 0 0,0-1 0 0 0,0 0 0 0 0,0 1-1 0 0,0-1 1 0 0,0 1 0 0 0,-1-1 0 0 0,1 0-1 0 0,-1 1 1 0 0,1-1 0 0 0,-1 1 0 0 0,1-1-1 0 0,-1 1 1 0 0,0 0 0 0 0,1-1 0 0 0,-1 1 0 0 0,0 0-1 0 0,0-1 1 0 0,0 1 0 0 0,0 0 0 0 0,0 0-1 0 0,-1 0 1 0 0,1 0 0 0 0,0 0 0 0 0,0 0-1 0 0,-1 0 1 0 0,1 0 0 0 0,-1 0 0 0 0,1 1 0 0 0,-1-1-1 0 0,1 1 1 0 0,-1-1-5 0 0,-1 0 8 0 0,0 1 1 0 0,0-1-1 0 0,0 1 0 0 0,0 0 1 0 0,0 0-1 0 0,0 0 0 0 0,0 0 0 0 0,0 1 1 0 0,0-1-1 0 0,0 1 0 0 0,1 0 0 0 0,-1-1 1 0 0,0 1-1 0 0,0 1 0 0 0,0-1 1 0 0,1 0-1 0 0,-1 1 0 0 0,-2 1-8 0 0,0 2 5 0 0,-1 0 0 0 0,1 0-1 0 0,0 1 1 0 0,0 0 0 0 0,1 0 0 0 0,0 0-1 0 0,0 0 1 0 0,0 1 0 0 0,1-1 0 0 0,0 1-1 0 0,0 0 1 0 0,0 0 0 0 0,1 0 0 0 0,0 1-1 0 0,1-1 1 0 0,-1 5-5 0 0,0 0 10 0 0,1 0 0 0 0,0-1 0 0 0,1 1 0 0 0,1 0 0 0 0,0 0 0 0 0,0-1 0 0 0,1 1 0 0 0,0-1 0 0 0,1 0 0 0 0,2 4-10 0 0,-4-11 15 0 0,1 0-1 0 0,0 0 0 0 0,0 0 1 0 0,0 0-1 0 0,0 0 1 0 0,1-1-1 0 0,-1 1 1 0 0,1-1-1 0 0,0 1 0 0 0,0-1 1 0 0,1 0-1 0 0,-1-1 1 0 0,0 1-1 0 0,1 0 0 0 0,0-1 1 0 0,1 1-15 0 0,-2-2-45 0 0,0 1 0 0 0,1-1 0 0 0,-1 0 0 0 0,0 0 0 0 0,1-1 0 0 0,-1 1 0 0 0,1-1 0 0 0,-1 1 0 0 0,1-1 0 0 0,-1 0 0 0 0,1 0 0 0 0,-1-1 0 0 0,1 1 0 0 0,-1-1 0 0 0,1 0 0 0 0,-1 0 0 0 0,0 0 0 0 0,1 0 0 0 0,-1 0 0 0 0,2-2 45 0 0,21-13-2635 0 0,-9 2-4114 0 0,-3-1-1461 0 0</inkml:trace>
  <inkml:trace contextRef="#ctx0" brushRef="#br0" timeOffset="1766.115">1229 465 18399 0 0,'1'1'175'0'0,"1"0"0"0"0,-1 0 0 0 0,0 0 0 0 0,0 0 0 0 0,0 0 0 0 0,0 0-1 0 0,0 0 1 0 0,0 0 0 0 0,0 1 0 0 0,-1-1 0 0 0,1 0 0 0 0,0 0-1 0 0,-1 1 1 0 0,1-1 0 0 0,-1 1 0 0 0,1-1 0 0 0,-1 0 0 0 0,0 1 0 0 0,1-1-1 0 0,-1 1 1 0 0,0-1 0 0 0,0 2-175 0 0,2 38 2928 0 0,-2-39-2809 0 0,0 13 200 0 0,1 0 1 0 0,1 0 0 0 0,0-1 0 0 0,1 1-1 0 0,0 0 1 0 0,4 8-320 0 0,1 1 1652 0 0,-9-46-688 0 0,2 7-648 0 0,-2 5-277 0 0,0-10 163 0 0,1-1 1 0 0,0 1-1 0 0,3-10-202 0 0,-3 24 112 0 0,1 0 0 0 0,1 0 0 0 0,-1 0 0 0 0,1 0 0 0 0,0 0 0 0 0,1 0 0 0 0,-1 0 0 0 0,1 1 0 0 0,0-1 0 0 0,1 1-1 0 0,-1 0 1 0 0,1 0 0 0 0,3-3-112 0 0,1 1 3 0 0,0-1 0 0 0,0 1 0 0 0,1 1 0 0 0,0-1 0 0 0,0 1 0 0 0,0 1-1 0 0,1 0 1 0 0,5-2-3 0 0,-3 2-843 0 0,-1 2-1 0 0,1-1 0 0 0,0 1 0 0 0,9 0 844 0 0,-5 1-1229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8:52.4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296 485 7832 0 0,'0'0'356'0'0,"-3"1"86"0"0,-8 4 309 0 0,5-3 2222 0 0,-26 13 3224 0 0,0 1-3696 0 0,13-6-1663 0 0,0 0 0 0 0,0-2 0 0 0,-4 1-838 0 0,21-9 9 0 0,-15 5 516 0 0,0 1 1 0 0,0 0-1 0 0,0 1 0 0 0,1 1 1 0 0,0 1-1 0 0,-5 3-525 0 0,21-11 1 0 0,-1-1 0 0 0,0 1 0 0 0,1-1 0 0 0,-1 1 0 0 0,1-1 0 0 0,-1 1-1 0 0,1-1 1 0 0,-1 1 0 0 0,1 0 0 0 0,-1-1 0 0 0,1 1 0 0 0,-1 0 0 0 0,1-1 0 0 0,0 1 0 0 0,-1 0 0 0 0,1 0-1 0 0,0-1 1 0 0,0 1 0 0 0,0 0 0 0 0,0 0 0 0 0,-1-1 0 0 0,1 1 0 0 0,0 0 0 0 0,0 0 0 0 0,0 0 0 0 0,1-1-1 0 0,-1 1 1 0 0,0 0 0 0 0,0 0 0 0 0,0-1 0 0 0,1 1 0 0 0,-1 0 0 0 0,0 0 0 0 0,1-1 0 0 0,-1 1 0 0 0,0 0-1 0 0,1-1 1 0 0,-1 1 0 0 0,1 0 0 0 0,-1-1 0 0 0,1 1 0 0 0,-1-1 0 0 0,1 1-1 0 0,2 2 3 0 0,0 0 0 0 0,0-1 1 0 0,1 1-1 0 0,-1-1 0 0 0,0 1 0 0 0,1-1 1 0 0,3 1-4 0 0,50 20-54 0 0,49 12 54 0 0,-15-5 0 0 0,-89-29 7 0 0,9 2-14 0 0,-1 1 0 0 0,1 1-1 0 0,-1 0 1 0 0,1 0 0 0 0,6 6 7 0 0,-15-9 13 0 0,0-1 0 0 0,0 0 0 0 0,0 1 0 0 0,-1-1 1 0 0,1 1-1 0 0,-1-1 0 0 0,1 1 0 0 0,-1 0 0 0 0,0 0 0 0 0,1 0 0 0 0,-1-1 0 0 0,0 1 1 0 0,0 0-1 0 0,0 1 0 0 0,-1-1 0 0 0,1 0 0 0 0,0 0 0 0 0,-1 0 0 0 0,1 0 0 0 0,-1 0 1 0 0,0 1-1 0 0,0-1 0 0 0,0 0 0 0 0,0 0 0 0 0,0 1 0 0 0,0-1 0 0 0,-1 0 1 0 0,1 0-1 0 0,-1 0 0 0 0,1 0 0 0 0,-1 1 0 0 0,0-1 0 0 0,0 0-13 0 0,-2 3 114 0 0,1-1 0 0 0,-1 0 0 0 0,0-1 1 0 0,0 1-1 0 0,0 0 0 0 0,-1-1 0 0 0,1 0 0 0 0,-1 0 0 0 0,0 0 0 0 0,-4 3-114 0 0,-3 1 226 0 0,-1 0 1 0 0,0-1-1 0 0,-4 1-226 0 0,-1 1 157 0 0,-1-1-1 0 0,-1 0 1 0 0,1-2-1 0 0,-1 0 1 0 0,0-1-1 0 0,-12 0-156 0 0,24-3 16 0 0,1-1-1 0 0,-1 0 0 0 0,0-1 1 0 0,1 0-1 0 0,-1 0 1 0 0,1 0-1 0 0,-1 0 1 0 0,1-1-1 0 0,-5-2-15 0 0,7 2-7 0 0,-1 0-1 0 0,1-1 1 0 0,0 0 0 0 0,0 1-1 0 0,0-1 1 0 0,0-1 0 0 0,0 1-1 0 0,1-1 1 0 0,-1 1 0 0 0,1-1-1 0 0,0 0 1 0 0,0 0 0 0 0,-2-4 7 0 0,3 4-128 0 0,0 0 0 0 0,1 0 0 0 0,-1 0 1 0 0,1 0-1 0 0,0 0 0 0 0,0 0 0 0 0,0 0 1 0 0,0-1-1 0 0,1 1 0 0 0,0 0 0 0 0,-1 0 1 0 0,2-1-1 0 0,-1-1 128 0 0,1 2-386 0 0,-1 0 0 0 0,1 1 0 0 0,0-1 0 0 0,0 0 0 0 0,0 1 1 0 0,1-1-1 0 0,-1 1 0 0 0,1-1 0 0 0,0 1 0 0 0,0 0 0 0 0,0 0 0 0 0,0 0 0 0 0,0 0 1 0 0,1 0-1 0 0,1-1 386 0 0,6-4-1702 0 0</inkml:trace>
  <inkml:trace contextRef="#ctx0" brushRef="#br0" timeOffset="405.183">451 504 19119 0 0,'0'0'84'0'0,"1"-1"-1"0"0,-1 0 1 0 0,0 1-1 0 0,0-1 1 0 0,0 0-1 0 0,0 0 0 0 0,0 1 1 0 0,0-1-1 0 0,0 0 1 0 0,0 0-1 0 0,0 1 0 0 0,0-1 1 0 0,-1 0-1 0 0,1 0 1 0 0,0 1-1 0 0,0-1 1 0 0,-1 0-1 0 0,1 1 0 0 0,0-1 1 0 0,-1 0-1 0 0,1 1 1 0 0,-1-1-1 0 0,1 0-83 0 0,-1 1 19 0 0,1 0-1 0 0,0 0 1 0 0,0 0 0 0 0,0 0-1 0 0,0-1 1 0 0,-1 1 0 0 0,1 0-1 0 0,0 0 1 0 0,0 0 0 0 0,0 0-1 0 0,-1 0 1 0 0,1 0 0 0 0,0 0-1 0 0,0 0 1 0 0,-1 0 0 0 0,1 0-1 0 0,0 0 1 0 0,0 0 0 0 0,-1 0-1 0 0,1 0 1 0 0,0 0 0 0 0,0 0-1 0 0,0 0 1 0 0,-1 0 0 0 0,1 0-1 0 0,0 0 1 0 0,0 0 0 0 0,-1 0-1 0 0,1 0 1 0 0,0 0 0 0 0,0 0-1 0 0,0 1 1 0 0,-1-1 0 0 0,1 0-1 0 0,0 0 1 0 0,0 0 0 0 0,0 0-1 0 0,0 0 1 0 0,-1 1 0 0 0,1-1-1 0 0,0 0 1 0 0,0 0 0 0 0,0 0-1 0 0,0 1 1 0 0,0-1 0 0 0,0 0-1 0 0,0 0 1 0 0,0 1 0 0 0,-1-1-1 0 0,1 0 1 0 0,0 0-19 0 0,-3 11 1523 0 0,5 16-1158 0 0,1 1 1 0 0,1-1-1 0 0,1 1 1 0 0,2-1-1 0 0,0-1 1 0 0,2 1-1 0 0,3 4-365 0 0,-6-17-69 0 0,0 1 0 0 0,2-1 0 0 0,3 5 69 0 0,-9-15-12 0 0,0-1 0 0 0,0 0-1 0 0,0 1 1 0 0,1-1 0 0 0,-1 0-1 0 0,1 0 1 0 0,0 0 0 0 0,0-1-1 0 0,0 1 1 0 0,0-1 0 0 0,1 0-1 0 0,-1 0 1 0 0,1 0 0 0 0,-1 0-1 0 0,5 1 13 0 0,-7-3 54 0 0,0 0-1 0 0,1 0 1 0 0,-1 0-1 0 0,0 0 1 0 0,1 0 0 0 0,-1 0-1 0 0,1 0 1 0 0,-1 0-1 0 0,0-1 1 0 0,1 1-1 0 0,-1-1 1 0 0,0 1 0 0 0,0-1-1 0 0,1 0 1 0 0,-1 1-1 0 0,0-1 1 0 0,0 0-1 0 0,0 0 1 0 0,0 0 0 0 0,0 1-1 0 0,0-1 1 0 0,0 0-1 0 0,0-1-53 0 0,2-1 115 0 0,0-1-1 0 0,0 1 1 0 0,-1-1-1 0 0,1 0 0 0 0,-1 0 1 0 0,0 0-115 0 0,5-13 138 0 0,0-1 0 0 0,-1 1 0 0 0,-1-1 0 0 0,0 0 0 0 0,-1-1 0 0 0,-1-4-138 0 0,0-7-1 0 0,-1-1 0 0 0,-2 1 0 0 0,-2-14 1 0 0,1 30-1 0 0,0 18-61 0 0,1 23-23 0 0,0-26 89 0 0,3 45-26 0 0,1-1 0 0 0,2 0 1 0 0,5 7 21 0 0,-4-10-7 0 0,-4-29-553 0 0,0 0 1 0 0,4 12 559 0 0,-6-21-175 0 0,1 0 0 0 0,0-1 0 0 0,-1 1 1 0 0,1 0-1 0 0,1-1 0 0 0,-1 1 1 0 0,0-1-1 0 0,1 1 0 0 0,0-1 1 0 0,0 0-1 0 0,1 1 175 0 0,3 1-1623 0 0</inkml:trace>
  <inkml:trace contextRef="#ctx0" brushRef="#br0" timeOffset="987.394">816 480 19807 0 0,'0'0'455'0'0,"0"0"61"0"0,0 0 27 0 0,0 0-66 0 0,2 15-292 0 0,7 57 3071 0 0,10 10-1712 0 0,-13-55-1357 0 0,-1 0-1 0 0,-2 0 0 0 0,-1 4-186 0 0,4 28 256 0 0,2 12 306 0 0,-3-111 1430 0 0,0 10-1745 0 0,4-72-118 0 0,-6 55-73 0 0,1 1-1 0 0,8-27-55 0 0,-12 72 0 0 0,11-34-37 0 0,-11 34 36 0 0,0-1-1 0 0,1 1 1 0 0,-1 0-1 0 0,1 0 1 0 0,-1-1-1 0 0,1 1 1 0 0,0 0-1 0 0,-1 0 1 0 0,1 0 0 0 0,0 0-1 0 0,0 0 1 0 0,0 0-1 0 0,0 0 1 0 0,0 0-1 0 0,0 0 1 0 0,0 0-1 0 0,0 1 1 0 0,0-1-1 0 0,1 0 1 0 0,-1 1-1 0 0,0-1 1 0 0,0 1 0 0 0,0-1-1 0 0,2 1 2 0 0,-2 1-4 0 0,1-1-1 0 0,-1 1 1 0 0,1 0-1 0 0,-1 0 1 0 0,1 0-1 0 0,-1 0 1 0 0,1 1-1 0 0,-1-1 1 0 0,0 0-1 0 0,0 0 1 0 0,0 1-1 0 0,0-1 1 0 0,0 1-1 0 0,0-1 1 0 0,0 1-1 0 0,0 0 5 0 0,0-1 0 0 0,5 10 0 0 0,-1 0 0 0 0,1 1 0 0 0,-2 0 0 0 0,0 0 0 0 0,0 0 0 0 0,0 7 0 0 0,4 24 0 0 0,-1 11 0 0 0,-5-33 0 0 0,7 99 64 0 0,-9-116-47 0 0,0-1 455 0 0,1-5 108 0 0,2-7-613 0 0,16-47-276 0 0,7-41 309 0 0,-11 37-247 0 0,13-29 247 0 0,-28 88 0 0 0,1-3-10 0 0,1 1 0 0 0,-1-1 0 0 0,1 1 0 0 0,0-1 0 0 0,0 1 0 0 0,2-4 10 0 0,-3 7-2 0 0,-1 0 0 0 0,1 0-1 0 0,-1 0 1 0 0,0-1 0 0 0,1 1 0 0 0,-1 0-1 0 0,1 0 1 0 0,-1 0 0 0 0,1 0-1 0 0,-1 0 1 0 0,1 0 0 0 0,-1 0 0 0 0,1 0-1 0 0,-1 0 1 0 0,1 0 0 0 0,-1 0 0 0 0,1 0-1 0 0,-1 0 1 0 0,1 0 0 0 0,-1 0 0 0 0,0 1-1 0 0,1-1 1 0 0,-1 0 0 0 0,1 0 0 0 0,-1 1-1 0 0,1-1 1 0 0,-1 0 0 0 0,0 0 0 0 0,1 1-1 0 0,-1-1 1 0 0,0 0 0 0 0,1 1 0 0 0,-1-1-1 0 0,0 1 1 0 0,1-1 0 0 0,-1 0 0 0 0,0 1 2 0 0,0-1-1 0 0,3 4 6 0 0,-1 0-1 0 0,1-1 1 0 0,-1 1-1 0 0,0 0 1 0 0,0 0 0 0 0,-1 1-1 0 0,1-1 1 0 0,0 4-5 0 0,7 39 63 0 0,-6-30-46 0 0,3 23 203 0 0,0 36-220 0 0,-5-45-435 0 0,2-1 0 0 0,0 0 0 0 0,9 29 435 0 0,-7-41-1456 0 0</inkml:trace>
  <inkml:trace contextRef="#ctx0" brushRef="#br0" timeOffset="1701.156">1370 471 18975 0 0,'0'0'432'0'0,"-3"17"1199"0"0,2-8-1410 0 0,1 0 1 0 0,1 0-1 0 0,-1 0 0 0 0,2 1 0 0 0,0 1-221 0 0,1 16 1231 0 0,28 172 624 0 0,-22-147-1818 0 0,-3-23 1 0 0,-3-18 353 0 0,-2-9 171 0 0,-1-3 348 0 0,-8-59 379 0 0,-7-59-865 0 0,14 99-434 0 0,1 0-1 0 0,0 0 1 0 0,2 0-1 0 0,2-16 11 0 0,-2 30 0 0 0,-1 0 0 0 0,1 0 0 0 0,0 0 0 0 0,1 0 0 0 0,0 0 0 0 0,0 0 0 0 0,0 0 0 0 0,-2 4-5 0 0,0 0 0 0 0,1 0 0 0 0,-1 0 0 0 0,0 0 1 0 0,1 1-1 0 0,0-1 0 0 0,-1 0 0 0 0,1 0 0 0 0,0 1 0 0 0,0-1 0 0 0,0 1 0 0 0,0 0 0 0 0,0 0 0 0 0,0 0 0 0 0,0 0 0 0 0,1 0 0 0 0,-1 0 0 0 0,0 0 0 0 0,1 1 0 0 0,-1-1 5 0 0,-1 1-1 0 0,1 0-1 0 0,-1 0 0 0 0,0 0 1 0 0,0 0-1 0 0,1 1 1 0 0,-1-1-1 0 0,0 0 0 0 0,0 1 1 0 0,0-1-1 0 0,1 0 0 0 0,-1 1 1 0 0,0 0-1 0 0,0-1 0 0 0,0 1 1 0 0,0 0-1 0 0,0-1 0 0 0,0 1 1 0 0,0 0 1 0 0,2 2-7 0 0,-1-1 1 0 0,0 1-1 0 0,0 0 1 0 0,0-1 0 0 0,0 1-1 0 0,-1 0 1 0 0,1 1 6 0 0,3 7-20 0 0,-1-1 1 0 0,-1 1-1 0 0,3 9 20 0 0,2 24 0 0 0,-1 0 0 0 0,-1 31 0 0 0,5 33 0 0 0,-11-108 2 0 0,0 0 1 0 0,0 0-1 0 0,0 0 0 0 0,0 0 1 0 0,0 0-1 0 0,0 0 0 0 0,0 1 1 0 0,0-1-1 0 0,0 0 0 0 0,0 0 0 0 0,0 0 1 0 0,0 0-1 0 0,0 0 0 0 0,0 1 1 0 0,0-1-1 0 0,0 0 0 0 0,0 0 1 0 0,0 0-1 0 0,0 0 0 0 0,0 0 0 0 0,0 1 1 0 0,0-1-1 0 0,0 0 0 0 0,0 0 1 0 0,0 0-1 0 0,0 0 0 0 0,0 0 1 0 0,0 0-1 0 0,1 1 0 0 0,-1-1 0 0 0,0 0 1 0 0,0 0-1 0 0,0 0 0 0 0,0 0 1 0 0,0 0-1 0 0,0 0 0 0 0,0 0 1 0 0,1 0-1 0 0,-1 0 0 0 0,0 0 0 0 0,0 0 1 0 0,0 0-1 0 0,0 1 0 0 0,0-1 1 0 0,1 0-1 0 0,-1 0 0 0 0,0 0 1 0 0,0 0-1 0 0,0 0 0 0 0,0 0 0 0 0,0 0 1 0 0,1 0-1 0 0,-1 0 0 0 0,0-1 1 0 0,0 1-1 0 0,0 0 0 0 0,0 0 1 0 0,0 0-3 0 0,7-11 302 0 0,4-18 222 0 0,-1-21-109 0 0,4-48-415 0 0,-9 48 1 0 0,3 1-1 0 0,4-7 0 0 0,-11 51 0 0 0,0 0 0 0 0,1 0 0 0 0,-1 0 0 0 0,1 0 0 0 0,0 0 0 0 0,1 0 0 0 0,-1 0 0 0 0,1 1 0 0 0,0-1 0 0 0,0 1 0 0 0,1-1 0 0 0,-3 4 0 0 0,-1 1 0 0 0,1 0 0 0 0,-1-1 0 0 0,1 1 0 0 0,-1 0 0 0 0,1 0 0 0 0,-1-1 0 0 0,1 1 0 0 0,-1 0 0 0 0,1 0 0 0 0,0 0 1 0 0,-1 0-1 0 0,1 0 0 0 0,-1-1 0 0 0,1 1 0 0 0,0 0 0 0 0,-1 1 0 0 0,1-1 0 0 0,-1 0 0 0 0,1 0 0 0 0,0 0 0 0 0,-1 0 0 0 0,1 0 0 0 0,-1 0 0 0 0,1 1 0 0 0,-1-1 0 0 0,1 0 0 0 0,-1 1 0 0 0,1-1 0 0 0,-1 0 0 0 0,1 1 0 0 0,-1-1 0 0 0,1 0 0 0 0,-1 1 0 0 0,0-1 0 0 0,1 1 0 0 0,-1-1 0 0 0,1 1 0 0 0,-1-1 0 0 0,0 1 1 0 0,0-1-1 0 0,1 1 0 0 0,13 25-51 0 0,-14-25 40 0 0,8 19-12 0 0,-1 0 1 0 0,-1 0-1 0 0,0 1 0 0 0,-1 8 23 0 0,11 88 22 0 0,-1-1-333 0 0,-15-113 134 0 0,12 47-1251 0 0,-5-35-1652 0 0,2 0-3381 0 0,-3-7-1480 0 0</inkml:trace>
  <inkml:trace contextRef="#ctx0" brushRef="#br0" timeOffset="2091.734">1933 790 5064 0 0,'7'-34'-896'0'0,"4"0"4023"0"0,-5 15 1537 0 0,-1 1 0 0 0,0-3-4664 0 0,-4 15 886 0 0,0 0 1 0 0,-1 0-1 0 0,1 0 1 0 0,-1 1-1 0 0,-1-1 1 0 0,1 0 0 0 0,-1 0-1 0 0,-1-5-886 0 0,0 4 304 0 0,0-1 0 0 0,0 1-1 0 0,-1 0 1 0 0,0 1-1 0 0,0-1 1 0 0,-1 0 0 0 0,0 1-1 0 0,-3-4-303 0 0,6 9 27 0 0,0-1-1 0 0,0 1 0 0 0,0 0 0 0 0,-1-1 0 0 0,1 1 0 0 0,-1 0 0 0 0,1 0 0 0 0,-1 0 1 0 0,1 0-1 0 0,-1 0 0 0 0,0 0 0 0 0,1 0 0 0 0,-1 1 0 0 0,0-1 0 0 0,1 1 0 0 0,-1-1 1 0 0,0 1-1 0 0,0 0 0 0 0,0-1 0 0 0,0 1 0 0 0,1 0 0 0 0,-1 0 0 0 0,0 0 1 0 0,0 1-1 0 0,0-1 0 0 0,0 0 0 0 0,1 1 0 0 0,-1-1 0 0 0,0 1 0 0 0,0 0 0 0 0,1-1 1 0 0,-1 1-1 0 0,0 0 0 0 0,1 0 0 0 0,-1 0 0 0 0,1 0 0 0 0,-1 1-26 0 0,-5 3 5 0 0,1 1 1 0 0,0-1-1 0 0,1 1 0 0 0,-1 1 0 0 0,1-1 0 0 0,0 1 0 0 0,1 0 1 0 0,-1 0-1 0 0,1 0 0 0 0,1 0 0 0 0,-1 1 0 0 0,2 0 0 0 0,-1-1 1 0 0,0 2-6 0 0,-1 7 16 0 0,0 0 0 0 0,1 0 1 0 0,1 0-1 0 0,1 1 0 0 0,0-1 1 0 0,1 12-17 0 0,0-22 9 0 0,1 1-1 0 0,0-1 1 0 0,0 1 0 0 0,0-1 0 0 0,1 0 0 0 0,0 0-1 0 0,0 0 1 0 0,1 2-9 0 0,-2-7 12 0 0,0 1 0 0 0,0-1 0 0 0,-1 1 0 0 0,1-1 0 0 0,0 0 0 0 0,0 1 1 0 0,0-1-1 0 0,0 0 0 0 0,0 0 0 0 0,1 0 0 0 0,-1 0 0 0 0,0 0 0 0 0,0 0 0 0 0,1 0 0 0 0,-1 0 0 0 0,1 0 0 0 0,-1-1 0 0 0,1 1 0 0 0,-1-1 0 0 0,1 1 0 0 0,-1-1 0 0 0,1 1 0 0 0,-1-1 0 0 0,1 0 0 0 0,0 0 0 0 0,-1 0 1 0 0,1 0-1 0 0,-1 0 0 0 0,1 0 0 0 0,0 0 0 0 0,-1-1 0 0 0,1 1 0 0 0,-1 0 0 0 0,2-1-12 0 0,3-2 80 0 0,0 0 1 0 0,0 0-1 0 0,0 0 0 0 0,0-1 1 0 0,-1 0-1 0 0,1 0 0 0 0,-1 0 1 0 0,0-1-1 0 0,-1 1 0 0 0,1-1 1 0 0,-1-1-1 0 0,0 1 0 0 0,0 0 1 0 0,0-1-1 0 0,-1 0 0 0 0,2-4-79 0 0,1-1 58 0 0,-1-1 1 0 0,0-1-1 0 0,-1 1 1 0 0,0 0 0 0 0,-1-1-1 0 0,-1 0 1 0 0,0 0-1 0 0,0-2-59 0 0,-3-12 100 0 0,-1 16 40 0 0,2 11-133 0 0,0 0 0 0 0,0 0 0 0 0,0 0 0 0 0,0 0 0 0 0,0 0 0 0 0,0 0 0 0 0,0 0 0 0 0,0 0 0 0 0,0 0-1 0 0,0 0 1 0 0,0 0 0 0 0,-1 0 0 0 0,1 0 0 0 0,0 0 0 0 0,0 0 0 0 0,0 0 0 0 0,0 0 0 0 0,0 0 0 0 0,0 0 0 0 0,0 0 0 0 0,0 0 0 0 0,0 0 0 0 0,0 0-1 0 0,0 0 1 0 0,0 0 0 0 0,0 0 0 0 0,0 0 0 0 0,0 0 0 0 0,0 0 0 0 0,0 0 0 0 0,0 0 0 0 0,0 0 0 0 0,-1 0 0 0 0,1 0 0 0 0,0 0 0 0 0,0 0 0 0 0,0 0-1 0 0,0 0 1 0 0,0 0 0 0 0,0 0 0 0 0,0 0 0 0 0,0 0 0 0 0,0 0 0 0 0,0 0 0 0 0,0 0 0 0 0,0 0 0 0 0,0-1-7 0 0,-1 11-15 0 0,0-1-1 0 0,0 0 1 0 0,1 1 0 0 0,1-1 0 0 0,0 0-1 0 0,0 1 1 0 0,2 6 15 0 0,0 3-16 0 0,-2-4 5 0 0,2 10-282 0 0,1 1 0 0 0,1-1 0 0 0,1 0 0 0 0,7 19 293 0 0,-3-24-2265 0 0,0-9-5184 0 0,-3-7-781 0 0</inkml:trace>
  <inkml:trace contextRef="#ctx0" brushRef="#br0" timeOffset="2428.156">2181 1 21655 0 0,'-4'5'2254'0'0,"2"0"-2107"0"0,0-1 1 0 0,0 1-1 0 0,0-1 1 0 0,1 1 0 0 0,0 0-1 0 0,0 0 1 0 0,0 0-1 0 0,0 2-147 0 0,0 42 1671 0 0,1-36-1440 0 0,2 51 1383 0 0,7 31-1614 0 0,-1-17 294 0 0,-3-16-146 0 0,13 177 28 0 0,-13-79-91 0 0,-4-143 278 0 0,0-3-5140 0 0,-1-18-4325 0 0</inkml:trace>
  <inkml:trace contextRef="#ctx0" brushRef="#br0" timeOffset="2775.376">2100 506 9216 0 0,'-11'-5'460'0'0,"-10"-6"3956"0"0,13 4 7522 0 0,8 6-11711 0 0,0 0-1 0 0,0 1 1 0 0,0-1 0 0 0,0 0-1 0 0,1 1 1 0 0,-1-1 0 0 0,0 0 0 0 0,0 1-1 0 0,1-1 1 0 0,-1 1 0 0 0,0-1-1 0 0,1 1 1 0 0,-1-1 0 0 0,0 1 0 0 0,1-1-1 0 0,-1 1 1 0 0,1-1 0 0 0,-1 1-1 0 0,1-1 1 0 0,-1 1 0 0 0,1 0-227 0 0,12-10 616 0 0,5 2-472 0 0,0 0-1 0 0,0 2 1 0 0,1 0 0 0 0,0 1-1 0 0,2 0-143 0 0,-6 2 1 0 0,49-10-1175 0 0,-37 10-6980 0 0,-6 1-1652 0 0</inkml:trace>
  <inkml:trace contextRef="#ctx0" brushRef="#br0" timeOffset="3113.959">2482 414 15200 0 0,'-2'0'430'0'0,"0"0"0"0"0,0 0 1 0 0,0 0-1 0 0,0 1 0 0 0,0-1 1 0 0,0 0-1 0 0,0 1 0 0 0,-1-1 1 0 0,1 1-1 0 0,-1 1-430 0 0,2-2 345 0 0,-1 1 1 0 0,1 0-1 0 0,0 0 1 0 0,0 0-1 0 0,1 0 1 0 0,-1 1-1 0 0,0-1 1 0 0,0 0-1 0 0,0 0 1 0 0,1 0-1 0 0,-1 1 1 0 0,1-1 0 0 0,-1 0-1 0 0,1 1 1 0 0,-1-1-1 0 0,1 0 1 0 0,0 2-346 0 0,-4 15 648 0 0,1-1 0 0 0,1 1 1 0 0,1 0-1 0 0,1 5-648 0 0,4 74 335 0 0,-3-69-185 0 0,1-4-152 0 0,-2-2-100 0 0,2 0-1 0 0,0 0 1 0 0,2-1-1 0 0,3 12 103 0 0,-4-20-509 0 0,2 4-1221 0 0,0-7-4765 0 0,3-1-1822 0 0</inkml:trace>
  <inkml:trace contextRef="#ctx0" brushRef="#br0" timeOffset="3467.616">2580 511 12440 0 0,'-10'15'1653'0'0,"4"27"6246"0"0,6 2-4313 0 0,2-30-3385 0 0,0 0 1 0 0,1-1-1 0 0,0 1 1 0 0,1 0-1 0 0,0-1 1 0 0,1 0-1 0 0,1 0 1 0 0,2 4-202 0 0,-6-14 21 0 0,-1 0 0 0 0,1-1 1 0 0,0 1-1 0 0,0-1 0 0 0,0 1 1 0 0,0-1-1 0 0,0 0 0 0 0,0 1 0 0 0,0-1 1 0 0,1-1-1 0 0,-1 1 0 0 0,1 0 1 0 0,0 0-1 0 0,0-1 0 0 0,-1 1 1 0 0,1-1-1 0 0,0 0 0 0 0,0 0 0 0 0,0 0 1 0 0,0-1-1 0 0,0 1 0 0 0,0-1 1 0 0,0 1-1 0 0,1-1-21 0 0,0 0 38 0 0,0-1 0 0 0,1 1 0 0 0,-1-1-1 0 0,1 0 1 0 0,-1 0 0 0 0,0 0 0 0 0,0-1 0 0 0,1 1 0 0 0,-1-1 0 0 0,0 0 0 0 0,0 0 0 0 0,-1-1-1 0 0,1 1 1 0 0,0-1 0 0 0,-1 0 0 0 0,2-2-38 0 0,1 0 7 0 0,0-1-1 0 0,-1 0 1 0 0,0 0 0 0 0,0 0-1 0 0,-1 0 1 0 0,0-1-1 0 0,0 0 1 0 0,0 0 0 0 0,-1 0-1 0 0,0 0 1 0 0,0-1 0 0 0,-1 1-1 0 0,0-1 1 0 0,0 0-1 0 0,-1 1 1 0 0,0-1 0 0 0,0 0-1 0 0,-1 0 1 0 0,0 0 0 0 0,0 0-1 0 0,-1 0 1 0 0,0 1-1 0 0,0-1 1 0 0,-1 0 0 0 0,0 1-1 0 0,-1-1 1 0 0,1 1 0 0 0,-1-1-1 0 0,-1 1 1 0 0,1 0-1 0 0,-3-2-6 0 0,0-1-115 0 0,0 0 0 0 0,-1 0-1 0 0,0 1 1 0 0,-1 0-1 0 0,0 0 1 0 0,-2-1 115 0 0,7 7-33 0 0,1 1 0 0 0,-1 0 0 0 0,1 0-1 0 0,-1 0 1 0 0,0 0 0 0 0,0 0 0 0 0,0 0 0 0 0,0 1 0 0 0,0 0 0 0 0,0-1 0 0 0,0 1 0 0 0,-1 0 0 0 0,1 1 0 0 0,0-1 0 0 0,-1 0 0 0 0,1 1 0 0 0,0 0-1 0 0,-1 0 1 0 0,1 0 0 0 0,0 0 0 0 0,-1 1 0 0 0,1-1 0 0 0,-4 2 33 0 0,5-1-15 0 0,-1 0-1 0 0,0 0 1 0 0,0 1 0 0 0,0-1-1 0 0,1 1 1 0 0,-1-1-1 0 0,1 1 1 0 0,-1 0 0 0 0,1 0-1 0 0,0 1 1 0 0,0-1-1 0 0,0 0 1 0 0,0 1-1 0 0,0-1 1 0 0,0 1 15 0 0,0 2-4 0 0,-1-1 0 0 0,1 0 0 0 0,1 1 0 0 0,-1 0-1 0 0,1-1 1 0 0,0 1 0 0 0,0 0 0 0 0,0 0 0 0 0,0 1 4 0 0,1 5-22 0 0,0 0 1 0 0,0-1-1 0 0,1 1 0 0 0,0 0 1 0 0,1-1-1 0 0,0 1 0 0 0,1-1 1 0 0,2 6 21 0 0,-1-7-75 0 0,0 1 0 0 0,1-1 1 0 0,2 3 74 0 0,9 13-7251 0 0,-6-10-972 0 0</inkml:trace>
  <inkml:trace contextRef="#ctx0" brushRef="#br0" timeOffset="3803.67">2894 384 24191 0 0,'0'0'554'0'0,"0"0"74"0"0,0 0 38 0 0,0 0-84 0 0,1 12-305 0 0,8 28 565 0 0,-2 1 0 0 0,1 37-842 0 0,1 13 673 0 0,-7-76-673 0 0,0-2 0 0 0,0-1 0 0 0,3 11 0 0 0,-5-23 4 0 0,0 0 1 0 0,0 0-1 0 0,0 0 0 0 0,0 0 0 0 0,0 0 1 0 0,0 0-1 0 0,0 0 0 0 0,0 0 0 0 0,0 0 1 0 0,0 0-1 0 0,0-1 0 0 0,0 1 0 0 0,0 0 0 0 0,0 0 1 0 0,1 0-1 0 0,-1 0 0 0 0,0 0 0 0 0,0 0 1 0 0,0 0-1 0 0,0 0 0 0 0,0 0 0 0 0,0 0 1 0 0,0 0-1 0 0,0 0 0 0 0,0 0 0 0 0,1 0 1 0 0,-1 0-1 0 0,0 0 0 0 0,0 0 0 0 0,0 0 1 0 0,0 0-1 0 0,0 0 0 0 0,0 0 0 0 0,0 0 1 0 0,0 0-1 0 0,0 0 0 0 0,0 0 0 0 0,1 0 0 0 0,-1 0 1 0 0,0 0-1 0 0,0 0 0 0 0,0 0 0 0 0,0 0 1 0 0,0 0-1 0 0,0 1 0 0 0,0-1 0 0 0,0 0 1 0 0,0 0-1 0 0,0 0 0 0 0,0 0 0 0 0,0 0 1 0 0,0 0-1 0 0,1 0 0 0 0,-1 0 0 0 0,0 0 1 0 0,0 0-1 0 0,0 0 0 0 0,0 1 0 0 0,0-1 1 0 0,0 0-1 0 0,0 0 0 0 0,0 0-4 0 0,4-14 583 0 0,3-21 308 0 0,-4 10-845 0 0,4-22 23 0 0,8-23-69 0 0,-11 55-11 0 0,0 1 0 0 0,1-1 0 0 0,1 1 1 0 0,1 0-1 0 0,0 0 0 0 0,6-8 11 0 0,-12 20-4 0 0,0 0 1 0 0,1 0 0 0 0,-1 0-1 0 0,0 1 1 0 0,1-1-1 0 0,-1 0 1 0 0,1 1 0 0 0,0-1-1 0 0,0 1 1 0 0,-1 0-1 0 0,1-1 1 0 0,0 1 0 0 0,0 0-1 0 0,0 0 1 0 0,0 0 0 0 0,0 1-1 0 0,0-1 1 0 0,0 0-1 0 0,1 1 1 0 0,-1-1 0 0 0,0 1-1 0 0,0 0 1 0 0,0 0-1 0 0,1 0 4 0 0,0 0-3 0 0,-1 1 0 0 0,1 0-1 0 0,0-1 1 0 0,-1 1-1 0 0,1 0 1 0 0,-1 0-1 0 0,1 1 1 0 0,-1-1-1 0 0,0 1 1 0 0,1-1 0 0 0,-1 1-1 0 0,0-1 1 0 0,0 1-1 0 0,0 0 1 0 0,0 0-1 0 0,-1 0 1 0 0,1 0 0 0 0,0 1-1 0 0,0 0 4 0 0,3 6-5 0 0,1 1 1 0 0,-1 0-1 0 0,0 0 0 0 0,-1 0 1 0 0,0 1-1 0 0,0 4 5 0 0,5 22-35 0 0,0 8 35 0 0,-6-30-1 0 0,2 19 31 0 0,0 0 0 0 0,-2 26-30 0 0,-4-7-3684 0 0,0-46-6156 0 0</inkml:trace>
  <inkml:trace contextRef="#ctx0" brushRef="#br0" timeOffset="3804.67">2439 198 23583 0 0,'0'0'520'0'0,"0"0"112"0"0,0 0 16 0 0,0 0 8 0 0,0 0-528 0 0,0 0-128 0 0,0 0 0 0 0,5 4-6960 0 0,1 0-1423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9:05.922"/>
    </inkml:context>
    <inkml:brush xml:id="br0">
      <inkml:brushProperty name="width" value="0.025" units="cm"/>
      <inkml:brushProperty name="height" value="0.025" units="cm"/>
      <inkml:brushProperty name="color" value="#5B2D90"/>
    </inkml:brush>
    <inkml:brush xml:id="br1">
      <inkml:brushProperty name="width" value="0.025" units="cm"/>
      <inkml:brushProperty name="height" value="0.025" units="cm"/>
    </inkml:brush>
  </inkml:definitions>
  <inkml:trace contextRef="#ctx0" brushRef="#br0">232 588 10136 0 0,'-9'-9'7366'0'0,"3"-6"-3510"0"0,-1-20-1634 0 0,5 19-1145 0 0,0 9-888 0 0,1 1-1 0 0,-1 0 1 0 0,0-1 0 0 0,-1 1 0 0 0,0 0 0 0 0,0 0 0 0 0,0 1 0 0 0,0-1 0 0 0,-2-1-189 0 0,3 5 63 0 0,1 0-1 0 0,-1 0 1 0 0,0 0 0 0 0,0 0 0 0 0,0 0-1 0 0,0 1 1 0 0,0-1 0 0 0,0 1 0 0 0,-1-1-1 0 0,1 1 1 0 0,0 0 0 0 0,-1 0 0 0 0,1 0 0 0 0,-1 0-1 0 0,1 0 1 0 0,-1 1 0 0 0,0-1 0 0 0,1 1-1 0 0,-1 0 1 0 0,0 0 0 0 0,1 0 0 0 0,-1 0-1 0 0,0 0 1 0 0,-1 1-63 0 0,-1 0-7 0 0,1 0 0 0 0,0 0 1 0 0,0 1-1 0 0,0 0 0 0 0,0 0 0 0 0,0 0 0 0 0,0 0 0 0 0,0 1 0 0 0,1 0 1 0 0,-1-1-1 0 0,1 1 0 0 0,0 1 0 0 0,0-1 0 0 0,-2 4 7 0 0,-2 1-45 0 0,0 1 1 0 0,1 0-1 0 0,1 1 0 0 0,0-1 0 0 0,-2 6 45 0 0,1-1-28 0 0,2-1-1 0 0,0 1 1 0 0,0 0-1 0 0,1 0 1 0 0,1 0-1 0 0,1 0 1 0 0,0 1-1 0 0,0 2 29 0 0,2 16-33 0 0,2-1 0 0 0,1 1-1 0 0,1 0 34 0 0,-3-25 4 0 0,-1-1-1 0 0,2 1 1 0 0,-1 0 0 0 0,1-1-1 0 0,0 0 1 0 0,0 0 0 0 0,1 0-1 0 0,0 0 1 0 0,5 6-4 0 0,-8-11 1 0 0,1 0 1 0 0,-1 0 0 0 0,1 0-1 0 0,0 0 1 0 0,0-1 0 0 0,-1 1-1 0 0,1 0 1 0 0,0-1 0 0 0,1 0-1 0 0,-1 1 1 0 0,0-1 0 0 0,0 0-1 0 0,0 0 1 0 0,1 0 0 0 0,-1 0-1 0 0,1-1 1 0 0,-1 1-1 0 0,1-1 1 0 0,-1 1 0 0 0,0-1-1 0 0,1 0 1 0 0,0 0 0 0 0,-1 0-1 0 0,1 0 1 0 0,-1 0 0 0 0,1-1-1 0 0,-1 1 1 0 0,0-1 0 0 0,1 0-1 0 0,-1 1 1 0 0,1-1 0 0 0,0-1-2 0 0,4-2 67 0 0,1-1 1 0 0,-2 0 0 0 0,1 0 0 0 0,-1 0-1 0 0,1-1 1 0 0,-2 0 0 0 0,1 0 0 0 0,-1-1 0 0 0,0 1-1 0 0,0-1 1 0 0,4-8-68 0 0,2-5 96 0 0,-1 0 1 0 0,0-1-1 0 0,4-18-96 0 0,-7 15 21 0 0,-1 0-1 0 0,-1 0 1 0 0,-1 0 0 0 0,-2 0-1 0 0,0-1 1 0 0,-2-24-21 0 0,-5-30 151 0 0,-8-39-151 0 0,3 38 21 0 0,-24-145 667 0 0,32 215-559 0 0,3 14-6 0 0,2 18-55 0 0,17 81-128 0 0,1 3 1339 0 0,4 72-1279 0 0,-17-63 119 0 0,-6-49-11 0 0,4 0 1 0 0,3 0 0 0 0,7 21-109 0 0,-12-71-260 0 0,1 1-1 0 0,3 5 261 0 0,-6-17-91 0 0,0 0-1 0 0,0-1 1 0 0,0 1-1 0 0,1-1 1 0 0,0 0-1 0 0,0 0 1 0 0,0 0-1 0 0,0 0 1 0 0,1 0-1 0 0,0 0 92 0 0,3 0-2213 0 0,-2-4-4468 0 0,-1-2-2356 0 0</inkml:trace>
  <inkml:trace contextRef="#ctx0" brushRef="#br1" timeOffset="2115.624">874 415 13936 0 0,'0'0'637'0'0,"0"0"-13"0"0,-8-13 4737 0 0,8 12-5145 0 0,0 0-1 0 0,0 1 1 0 0,-1-1 0 0 0,1 0-1 0 0,0 1 1 0 0,-1-1 0 0 0,1 0-1 0 0,-1 1 1 0 0,1-1 0 0 0,0 0-1 0 0,-1 1 1 0 0,0-1 0 0 0,1 1-1 0 0,-1-1 1 0 0,1 1 0 0 0,-1-1-1 0 0,0 1 1 0 0,1-1 0 0 0,-1 1-1 0 0,0 0 1 0 0,1-1 0 0 0,-1 1-1 0 0,0 0 1 0 0,0 0-216 0 0,0-1 152 0 0,-1 1 0 0 0,0 0-1 0 0,1 0 1 0 0,-1 0 0 0 0,0 0 0 0 0,0 0 0 0 0,1 1-1 0 0,-1-1 1 0 0,0 0 0 0 0,1 1 0 0 0,-1-1-152 0 0,-7 4 13 0 0,1 0 0 0 0,-1 0 1 0 0,1 0-1 0 0,-1 2-13 0 0,4-3 349 0 0,-24 16-152 0 0,1 2 0 0 0,-25 23-197 0 0,29-23 34 0 0,0-1 1 0 0,-2-1-1 0 0,-20 11-34 0 0,-30 17 944 0 0,67-40-429 0 0,9-3-103 0 0,17 4-39 0 0,-10-6-417 0 0,75 21 2 0 0,1-4 1 0 0,1-3-1 0 0,45 1 42 0 0,-125-16-574 0 0,1 0 1 0 0,0-1-1 0 0,0 0 0 0 0,-1 0 1 0 0,1 0-1 0 0,0 0 0 0 0,0-1 1 0 0,-1 0-1 0 0,4-1 574 0 0,-2-1-2224 0 0</inkml:trace>
  <inkml:trace contextRef="#ctx0" brushRef="#br1" timeOffset="2518.376">1020 391 21967 0 0,'0'-1'63'0'0,"0"1"0"0"0,0 0 0 0 0,0-1 0 0 0,1 1 0 0 0,-1 0 0 0 0,0 0 0 0 0,0-1 0 0 0,0 1 0 0 0,1 0 0 0 0,-1 0 0 0 0,0-1 0 0 0,0 1 0 0 0,1 0 0 0 0,-1 0 0 0 0,0-1 0 0 0,0 1-1 0 0,1 0 1 0 0,-1 0 0 0 0,0 0 0 0 0,0 0 0 0 0,1 0 0 0 0,-1 0 0 0 0,0-1 0 0 0,1 1 0 0 0,-1 0 0 0 0,0 0 0 0 0,1 0 0 0 0,-1 0 0 0 0,0 0 0 0 0,1 0 0 0 0,-1 0 0 0 0,0 0 0 0 0,1 0 0 0 0,-1 0 0 0 0,1 1-63 0 0,-1-1 97 0 0,1 1 0 0 0,0 0 0 0 0,-1-1 1 0 0,1 1-1 0 0,0 0 0 0 0,-1 0 0 0 0,1-1 0 0 0,-1 1 1 0 0,1 0-1 0 0,-1 0 0 0 0,0 0 0 0 0,1 0 1 0 0,-1 0-98 0 0,9 36 1193 0 0,-8-30-855 0 0,13 68 1382 0 0,-4-22-1258 0 0,-1 17-462 0 0,-1-6-5 0 0,-5-36 423 0 0,-2-16 297 0 0,-1-29-432 0 0,0-17-183 0 0,2-1 1 0 0,2 1-1 0 0,0 1 0 0 0,3-1 0 0 0,0 1 0 0 0,11-27-100 0 0,-16 56 4 0 0,-1 0 0 0 0,1 0 0 0 0,0 0-1 0 0,0 0 1 0 0,0 1 0 0 0,1-1 0 0 0,-1 1 0 0 0,1-1-1 0 0,0 1 1 0 0,0 0 0 0 0,0 0 0 0 0,2-1-4 0 0,-4 3 8 0 0,1 0 1 0 0,0 0-1 0 0,0 0 0 0 0,-1 0 1 0 0,1 0-1 0 0,0 0 1 0 0,0 1-1 0 0,0-1 1 0 0,0 1-1 0 0,0 0 1 0 0,0-1-1 0 0,0 1 0 0 0,0 0 1 0 0,0 0-1 0 0,0 0 1 0 0,0 0-1 0 0,0 1 1 0 0,0-1-1 0 0,0 0 1 0 0,0 1-1 0 0,0 0 0 0 0,0-1 1 0 0,0 1-1 0 0,0 0 1 0 0,0 0-1 0 0,-1 0 1 0 0,1 0-9 0 0,8 5 78 0 0,-1 1 0 0 0,-1 0 0 0 0,1 0 0 0 0,-1 1 1 0 0,0 0-1 0 0,-1 0 0 0 0,0 0 0 0 0,0 1 0 0 0,-1 1 0 0 0,0-1 0 0 0,1 4-78 0 0,3 5-8 0 0,-2 1 0 0 0,0 0 0 0 0,-1 0 0 0 0,-1 1-1 0 0,2 14 9 0 0,0 23 26 0 0,-5-27-1616 0 0,-1-16-147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9:09.6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308 27 21711 0 0,'-7'-4'384'0'0,"0"1"0"0"0,-1 0 0 0 0,1 0-1 0 0,-1 1 1 0 0,0-1 0 0 0,1 2 0 0 0,-6-1-384 0 0,-6-1 996 0 0,0 2 1 0 0,-12 0-997 0 0,20 1 245 0 0,-1 1 0 0 0,0 0-1 0 0,1 1 1 0 0,-1 0 0 0 0,1 1-1 0 0,0 0 1 0 0,-11 5-245 0 0,17-6 31 0 0,1 0 0 0 0,-1 0 1 0 0,1 0-1 0 0,0 1 0 0 0,0-1 0 0 0,0 1 1 0 0,0 0-1 0 0,0 0 0 0 0,1 1 0 0 0,-1-1 0 0 0,1 1 1 0 0,0 0-1 0 0,0 0 0 0 0,0 0 0 0 0,1 0 1 0 0,-1 0-1 0 0,1 1 0 0 0,0-1 0 0 0,0 1 0 0 0,0 1-31 0 0,1-3 8 0 0,1-1-1 0 0,0 1 0 0 0,0-1 0 0 0,0 1 0 0 0,0-1 1 0 0,0 0-1 0 0,0 1 0 0 0,0-1 0 0 0,1 1 0 0 0,0-1 1 0 0,-1 0-1 0 0,1 1 0 0 0,0-1 0 0 0,0 0 0 0 0,0 1 1 0 0,0-1-1 0 0,1 0 0 0 0,-1 0 0 0 0,0 0 0 0 0,1 0 1 0 0,0 0-1 0 0,-1-1 0 0 0,1 1 0 0 0,0 0 0 0 0,0-1 0 0 0,0 1 1 0 0,0-1-1 0 0,1 1-7 0 0,8 4 29 0 0,0 1 1 0 0,0-2-1 0 0,1 0 1 0 0,11 4-30 0 0,-17-7 15 0 0,53 17 66 0 0,-31-11 223 0 0,18 8-304 0 0,-38-13 71 0 0,0 1-1 0 0,-1 0 1 0 0,1 0 0 0 0,-1 1 0 0 0,1 0-1 0 0,-2 0 1 0 0,5 4-71 0 0,-9-7 28 0 0,0 1 0 0 0,0-1 0 0 0,0 0-1 0 0,-1 0 1 0 0,1 1 0 0 0,-1-1 0 0 0,1 1 0 0 0,-1 0-1 0 0,0-1 1 0 0,0 1 0 0 0,0 0 0 0 0,-1 0 0 0 0,1-1-1 0 0,-1 1 1 0 0,1 0 0 0 0,-1 0 0 0 0,0 0 0 0 0,0 0-1 0 0,0-1 1 0 0,-1 1 0 0 0,1 0 0 0 0,-1 0 0 0 0,1 0-1 0 0,-1 0 1 0 0,0-1 0 0 0,0 1 0 0 0,0 0 0 0 0,0-1 0 0 0,-1 1-1 0 0,1-1 1 0 0,-1 0 0 0 0,0 1 0 0 0,1-1 0 0 0,-1 0-1 0 0,0 0 1 0 0,0 0 0 0 0,0 0 0 0 0,-1 0 0 0 0,1 0-1 0 0,0-1 1 0 0,-1 1 0 0 0,-2 0-28 0 0,-4 3 89 0 0,0-1-1 0 0,0-1 1 0 0,-1 0-1 0 0,1 0 1 0 0,-1-1-1 0 0,0 0 1 0 0,0 0-1 0 0,0-1 1 0 0,0-1-1 0 0,0 1 1 0 0,0-2-1 0 0,-9-1-88 0 0,11 1 7 0 0,0 0 0 0 0,0-1 0 0 0,0 0 0 0 0,0 0 0 0 0,0-1 0 0 0,0 0 0 0 0,1 0 0 0 0,0-1 0 0 0,-1 0 0 0 0,2 0 0 0 0,-1-1 0 0 0,0 0-1 0 0,1 0 1 0 0,0 0 0 0 0,0-1 0 0 0,0 0-7 0 0,4 4-96 0 0,1 0 0 0 0,-1 0-1 0 0,1 0 1 0 0,0 0-1 0 0,0 0 1 0 0,0 0 0 0 0,0-1-1 0 0,0 1 1 0 0,0 0-1 0 0,0-1 1 0 0,1 1 0 0 0,-1 0-1 0 0,1-1 1 0 0,0 1-1 0 0,0-1 1 0 0,0 1 0 0 0,0 0-1 0 0,0-1 1 0 0,0-1 96 0 0,1 0-442 0 0,1 0 0 0 0,-1 0 0 0 0,1-1 0 0 0,-1 1 0 0 0,1 1 0 0 0,0-1 1 0 0,1 0-1 0 0,-1 0 0 0 0,1 1 0 0 0,1-3 442 0 0,9-8-1795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9:09.9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25 449 21711 0 0,'0'0'994'0'0,"0"0"-22"0"0,-5 10-586 0 0,1 6 0 0 0,-1-1 1 0 0,2 1-1 0 0,0 0 0 0 0,1 0 0 0 0,1 0 0 0 0,0 0 0 0 0,1 1 1 0 0,1-1-1 0 0,0 0 0 0 0,1 0 0 0 0,4 15-386 0 0,-3-20 36 0 0,1 0-1 0 0,0-1 0 0 0,0 1 1 0 0,1-1-1 0 0,3 5-35 0 0,-6-12 13 0 0,0 0-1 0 0,-1 0 1 0 0,2 0-1 0 0,-1 0 1 0 0,0 0-1 0 0,1-1 1 0 0,-1 1 0 0 0,1-1-1 0 0,0 1 1 0 0,0-1-1 0 0,0 0 1 0 0,0 0-1 0 0,0 0 1 0 0,0-1-1 0 0,0 1 1 0 0,1-1-1 0 0,-1 1 1 0 0,4 0-13 0 0,-5-2 26 0 0,1 0 0 0 0,-1 0 0 0 0,1 0 0 0 0,-1 0 1 0 0,1 0-1 0 0,-1 0 0 0 0,1 0 0 0 0,-1-1 0 0 0,1 1 0 0 0,-1-1 0 0 0,1 0 1 0 0,-1 0-1 0 0,0 0 0 0 0,1 0 0 0 0,-1 0 0 0 0,0-1 0 0 0,0 1 1 0 0,1-1-27 0 0,0-1 23 0 0,0 0 0 0 0,0 0 0 0 0,0 0 1 0 0,0-1-1 0 0,-1 1 0 0 0,1-1 0 0 0,-1 1 1 0 0,0-1-1 0 0,0 0 0 0 0,1-2-23 0 0,1-5-17 0 0,-1 0-1 0 0,0 0 1 0 0,0 0-1 0 0,-1-1 1 0 0,0 0 0 0 0,-1 1-1 0 0,0-9 18 0 0,-2-25 80 0 0,-3-15-80 0 0,3 46 0 0 0,-1 57 147 0 0,3-12-128 0 0,0 0 0 0 0,2 1 0 0 0,2-1 0 0 0,7 27-19 0 0,-6-37-1408 0 0,0-1 1 0 0,8 14 1407 0 0,-9-23-2894 0 0,2-2-5923 0 0</inkml:trace>
  <inkml:trace contextRef="#ctx0" brushRef="#br0" timeOffset="550.412">386 465 23551 0 0,'0'1'93'0'0,"0"-1"1"0"0,-1 0-1 0 0,1 1 0 0 0,-1-1 0 0 0,1 0 0 0 0,0 1 0 0 0,-1-1 0 0 0,1 1 0 0 0,0-1 0 0 0,0 1 1 0 0,-1-1-1 0 0,1 1 0 0 0,0-1 0 0 0,0 1 0 0 0,0-1 0 0 0,0 1 0 0 0,0-1 0 0 0,-1 1 0 0 0,1-1 1 0 0,0 1-1 0 0,0-1 0 0 0,0 1 0 0 0,0-1 0 0 0,1 1 0 0 0,-1-1 0 0 0,0 1 0 0 0,0-1 0 0 0,0 1 1 0 0,0-1-1 0 0,0 1 0 0 0,1-1-93 0 0,4 28 112 0 0,-3-17 409 0 0,15 73 876 0 0,-4-22-802 0 0,-2 11-595 0 0,-11-72 54 0 0,4 29-125 0 0,-2-19 222 0 0,-1-9 154 0 0,0-3 224 0 0,1-15-254 0 0,-1 1 1 0 0,0-1-1 0 0,-1-7-275 0 0,1-16 57 0 0,1-1-44 0 0,0-1 14 0 0,2-4-27 0 0,-2 33 3 0 0,0 0-1 0 0,1 0 1 0 0,0 0-1 0 0,1 0 1 0 0,4-8-3 0 0,-7 17-3 0 0,1 0 1 0 0,-1 1-1 0 0,1-1 0 0 0,-1 1 0 0 0,1 0 1 0 0,0 0-1 0 0,-1-1 0 0 0,1 1 0 0 0,1 0 1 0 0,-1 0-1 0 0,0 1 0 0 0,0-1 1 0 0,1 0-1 0 0,-1 1 0 0 0,0 0 0 0 0,1-1 1 0 0,0 1-1 0 0,-1 0 0 0 0,1 0 0 0 0,2 0 3 0 0,-3 1-2 0 0,0-1-1 0 0,1 1 1 0 0,-1 0-1 0 0,0 0 0 0 0,0 1 1 0 0,0-1-1 0 0,0 0 0 0 0,1 1 1 0 0,-1-1-1 0 0,0 1 1 0 0,0 0-1 0 0,0-1 0 0 0,0 1 1 0 0,0 0-1 0 0,0 1 1 0 0,0-1-1 0 0,-1 0 0 0 0,1 0 1 0 0,0 1-1 0 0,-1-1 0 0 0,1 1 1 0 0,-1-1-1 0 0,1 1 1 0 0,-1 0-1 0 0,0 0 0 0 0,1-1 1 0 0,-1 2 2 0 0,3 3 2 0 0,-1 1 0 0 0,0 0 0 0 0,0 1 0 0 0,0-1 0 0 0,-1 0-1 0 0,0 1 1 0 0,0 0 0 0 0,-1-1 0 0 0,0 8-2 0 0,1 12 18 0 0,-2 0 0 0 0,-1 3-18 0 0,1-26 0 0 0,-7 72 204 0 0,7-75-143 0 0,5-17 249 0 0,-3 12-253 0 0,53-171-214 0 0,-53 167 154 0 0,0 0 1 0 0,1 0 0 0 0,0 0-1 0 0,1 1 1 0 0,0-1 0 0 0,0 1-1 0 0,1 0 1 0 0,4-6 2 0 0,-9 13 0 0 0,1-1-1 0 0,-1 1 1 0 0,0-1-1 0 0,1 1 1 0 0,-1-1 0 0 0,1 1-1 0 0,-1 0 1 0 0,1-1-1 0 0,-1 1 1 0 0,1 0 0 0 0,-1-1-1 0 0,1 1 1 0 0,0 0-1 0 0,-1 0 1 0 0,1-1 0 0 0,-1 1-1 0 0,1 0 1 0 0,0 0-1 0 0,-1 0 1 0 0,1 0 0 0 0,-1 0-1 0 0,1 0 1 0 0,0 0-1 0 0,-1 0 1 0 0,1 0 0 0 0,0 0-1 0 0,-1 0 1 0 0,1 0 0 0 0,0 1-2 0 0,0 0 0 0 0,0-1 0 0 0,0 1 1 0 0,0 0-1 0 0,0 0 0 0 0,-1-1 0 0 0,1 1 1 0 0,0 0-1 0 0,0 0 0 0 0,-1 0 0 0 0,1 0 1 0 0,0 0-1 0 0,-1 0 0 0 0,1 1 2 0 0,1 3-7 0 0,0 1 0 0 0,0 0-1 0 0,0 0 1 0 0,0 0 0 0 0,-1 2 7 0 0,8 73-1328 0 0,-4 1 0 0 0,-4 45 1328 0 0,-1-119-60 0 0,0 0-2661 0 0,2-3-6713 0 0</inkml:trace>
  <inkml:trace contextRef="#ctx0" brushRef="#br0" timeOffset="1135.595">855 374 22287 0 0,'0'0'1024'0'0,"0"0"-29"0"0,1 0-638 0 0,0 0-267 0 0,0 0 0 0 0,0 0-1 0 0,0 0 1 0 0,0 1 0 0 0,0-1 0 0 0,0 0-1 0 0,-1 1 1 0 0,1-1 0 0 0,0 0-1 0 0,0 1 1 0 0,0-1 0 0 0,0 1 0 0 0,-1 0-1 0 0,1-1 1 0 0,0 1 0 0 0,0 0-1 0 0,-1-1 1 0 0,1 1 0 0 0,-1 0 0 0 0,1 0-90 0 0,8 16 1102 0 0,-8-15-1003 0 0,5 13 189 0 0,-1 1-1 0 0,0 0 0 0 0,-1 0 1 0 0,0 0-1 0 0,-2 1 1 0 0,0-1-1 0 0,-1 1 0 0 0,0 0 1 0 0,-3 14-288 0 0,-13 101 374 0 0,11-103-320 0 0,2-17 51 0 0,2-10 25 0 0,0-3 72 0 0,27-117 360 0 0,-1 9-944 0 0,9-18 382 0 0,-32 119-4 0 0,0 0 1 0 0,1 1-1 0 0,0-1 0 0 0,0 0 4 0 0,11-10 2 0 0,-14 18-2 0 0,-1-1 0 0 0,1 1 0 0 0,0-1 0 0 0,0 1 0 0 0,-1 0 0 0 0,1-1 0 0 0,0 1 0 0 0,0 0 0 0 0,0-1 0 0 0,-1 1 0 0 0,1 0 0 0 0,0 0 1 0 0,0 0-1 0 0,0 0 0 0 0,0 0 0 0 0,0 0 0 0 0,-1 0 0 0 0,1 0 0 0 0,0 0 0 0 0,0 0 0 0 0,1 1 0 0 0,-1-1 0 0 0,0 1 0 0 0,0 0 0 0 0,1 0 0 0 0,-1 0 0 0 0,0 0 0 0 0,0 0 0 0 0,0 0 0 0 0,0 0 0 0 0,0 0 0 0 0,-1 0 0 0 0,1 0 0 0 0,0 0 0 0 0,0 1 0 0 0,-1-1 0 0 0,1 0 0 0 0,-1 1 0 0 0,1-1 0 0 0,0 1 0 0 0,7 30 0 0 0,-7-27 0 0 0,4 29 25 0 0,-1 1-1 0 0,-2-1 0 0 0,-1 1 1 0 0,-4 34-25 0 0,0 17 69 0 0,4-77 260 0 0,2-8-118 0 0,4-12-39 0 0,7-22-83 0 0,3-20 28 0 0,-1-7-117 0 0,-8 26-46 0 0,2 0 1 0 0,1 1 0 0 0,1 1 0 0 0,9-16 45 0 0,-19 45 5 0 0,-1 0 0 0 0,1 0 1 0 0,0 0-1 0 0,0 0 0 0 0,0 0 0 0 0,1 1 0 0 0,-1-1 0 0 0,1 1 1 0 0,-1 0-6 0 0,-1 1-9 0 0,-1 1 1 0 0,1 0-1 0 0,-1-1 1 0 0,1 1-1 0 0,0 0 1 0 0,-1 0-1 0 0,1-1 1 0 0,-1 1 0 0 0,1 0-1 0 0,0 0 1 0 0,-1 0-1 0 0,1 0 1 0 0,-1 0-1 0 0,1 0 1 0 0,0 0-1 0 0,-1 0 1 0 0,1 0-1 0 0,0 0 1 0 0,-1 0 0 0 0,1 0 7 0 0,0 1-3 0 0,0-1 0 0 0,0 1-1 0 0,0-1 1 0 0,0 1 0 0 0,0 0-1 0 0,0 0 1 0 0,0-1 0 0 0,-1 1-1 0 0,1 0 1 0 0,0 0 0 0 0,-1 0-1 0 0,1 0 1 0 0,0 0 0 0 0,-1 0-1 0 0,1 0 1 0 0,-1 0 4 0 0,4 7 0 0 0,0 1 0 0 0,-1 0 0 0 0,0 0 0 0 0,-1 0 0 0 0,0 1 0 0 0,-1-1 0 0 0,1 6 0 0 0,0 19 0 0 0,-2 17 0 0 0,1-3 0 0 0,5 47 711 0 0,-1-37-3106 0 0,-3-20-5083 0 0,-1-18-2335 0 0</inkml:trace>
  <inkml:trace contextRef="#ctx0" brushRef="#br0" timeOffset="1768.588">1616 525 5064 0 0,'0'0'232'0'0,"-14"-9"1041"0"0,9 6 7192 0 0,3 0-6716 0 0,0-1 0 0 0,0 1 0 0 0,0-1 0 0 0,1 1-1 0 0,-1-1 1 0 0,1 0-1749 0 0,-7-24 2987 0 0,6 20-2933 0 0,0 1 1 0 0,0-1-1 0 0,-1 0 0 0 0,-2-4-54 0 0,3 7 12 0 0,0 1-1 0 0,-1 0 1 0 0,0 0-1 0 0,0 0 1 0 0,0 0-1 0 0,0 0 1 0 0,0 1-1 0 0,-1-1 1 0 0,1 1-1 0 0,-4-2-11 0 0,5 4 4 0 0,1 0-1 0 0,-1 0 0 0 0,1 1 0 0 0,-1-1 1 0 0,0 1-1 0 0,1-1 0 0 0,-1 1 0 0 0,1-1 1 0 0,-1 1-1 0 0,0 0 0 0 0,0 0 0 0 0,1 0 1 0 0,-1 0-1 0 0,0 0 0 0 0,1 0 0 0 0,-1 0 1 0 0,0 1-1 0 0,1-1 0 0 0,-1 1 1 0 0,0-1-1 0 0,1 1 0 0 0,-1 0 0 0 0,1-1 1 0 0,-1 1-1 0 0,1 0 0 0 0,-1 0 0 0 0,1 0 1 0 0,0 0-1 0 0,0 0 0 0 0,-1 0 0 0 0,1 1 1 0 0,0-1-1 0 0,0 0-3 0 0,-5 5 3 0 0,1 1 0 0 0,0-1 0 0 0,1 1 0 0 0,0 0 1 0 0,0 0-1 0 0,0 1 0 0 0,1-1 0 0 0,0 1 0 0 0,0 0 0 0 0,0 4-3 0 0,-4 18 11 0 0,1 0-1 0 0,1 6-10 0 0,2-16 1 0 0,1-6-1 0 0,1 0 0 0 0,0 1 0 0 0,1-1 0 0 0,0 1 0 0 0,3 8 0 0 0,-3-18 0 0 0,1-1 0 0 0,-1 0 0 0 0,1 0 0 0 0,0 0 0 0 0,0 0 0 0 0,1 0 0 0 0,-1 0 0 0 0,1-1 0 0 0,0 1 0 0 0,0 0 0 0 0,0-1 0 0 0,1 1 0 0 0,-1-1 0 0 0,1 0 0 0 0,0 0 0 0 0,0 0 0 0 0,0 0 0 0 0,0 0 0 0 0,0-1 0 0 0,1 1 0 0 0,1 0 0 0 0,-2-2 16 0 0,0 0 0 0 0,0 0 0 0 0,0 0 0 0 0,1-1-1 0 0,-1 1 1 0 0,0-1 0 0 0,0 0 0 0 0,0 0 0 0 0,1 0 0 0 0,-1 0 0 0 0,0-1 0 0 0,0 1-1 0 0,0-1 1 0 0,0 0 0 0 0,0 0 0 0 0,0 0 0 0 0,0 0 0 0 0,0 0 0 0 0,0-1 0 0 0,0 1-1 0 0,0-1 1 0 0,-1 0 0 0 0,1 0 0 0 0,-1 0 0 0 0,1 0 0 0 0,-1 0-16 0 0,5-4 51 0 0,-1 0-1 0 0,0-1 1 0 0,0 1 0 0 0,-1-1-1 0 0,0 0 1 0 0,0-1 0 0 0,-1 1 0 0 0,0-1-1 0 0,0 0-50 0 0,1-6 40 0 0,-1 1-1 0 0,0-1 1 0 0,-1 0-1 0 0,0-1 1 0 0,-1 1 0 0 0,-1 0-1 0 0,0-1 1 0 0,-1 1-1 0 0,-1-1 1 0 0,0 1-1 0 0,-3-13-39 0 0,12 101-168 0 0,-1-11 49 0 0,-6-47 47 0 0,0 0 0 0 0,2 0 0 0 0,-1 0 0 0 0,2 0-1 0 0,0-1 1 0 0,2 3 72 0 0,-5-14-437 0 0,1-1 0 0 0,0 1 1 0 0,-1-1-1 0 0,1 0 0 0 0,0 0 0 0 0,1 0 0 0 0,-1 0 1 0 0,1 0 436 0 0,0 0-1634 0 0</inkml:trace>
  <inkml:trace contextRef="#ctx0" brushRef="#br0" timeOffset="2161.073">1782 341 22055 0 0,'0'0'1011'0'0,"0"0"-20"0"0,9 6-601 0 0,-2 6-75 0 0,-1 0 0 0 0,0 0 0 0 0,0 0 0 0 0,-1 1-1 0 0,0 0 1 0 0,-2 0 0 0 0,1 1 0 0 0,0 8-315 0 0,1 20 1868 0 0,-1 0 0 0 0,-2 6-1868 0 0,0 9 553 0 0,-1-47-502 0 0,0 0 0 0 0,0 0 1 0 0,1-1-1 0 0,0 1 0 0 0,3 7-51 0 0,-4-17 256 0 0,-1 0 0 0 0,0-1-233 0 0,1 0 1 0 0,0-1-1 0 0,-1 1 0 0 0,1-1 0 0 0,-1 1 1 0 0,1-1-1 0 0,-1 1 0 0 0,0-1 0 0 0,0 1 1 0 0,1-1-1 0 0,-1 0-23 0 0,3-55 24 0 0,-2 20 30 0 0,2 0 0 0 0,1 1 0 0 0,2-1 0 0 0,8-24-54 0 0,-11 51 17 0 0,1 1 0 0 0,0-1 1 0 0,0 1-1 0 0,3-3-17 0 0,-6 10 0 0 0,0-1-1 0 0,1 1 1 0 0,0-1 0 0 0,0 1 0 0 0,-1 0-1 0 0,1 0 1 0 0,0 0 0 0 0,1 0-1 0 0,-1 0 1 0 0,0 0 0 0 0,1 0-1 0 0,-1 1 1 0 0,1-1 0 0 0,-1 1 0 0 0,1 0-1 0 0,-1 0 1 0 0,2-1 0 0 0,-2 2 0 0 0,0 0 0 0 0,-1 0-1 0 0,1 1 1 0 0,0-1 0 0 0,-1 0 0 0 0,1 0 0 0 0,-1 1-1 0 0,1-1 1 0 0,-1 1 0 0 0,1 0 0 0 0,-1-1 0 0 0,1 1 0 0 0,-1 0-1 0 0,1 0 1 0 0,-1 0 0 0 0,0 0 0 0 0,0 0 0 0 0,1 0-1 0 0,-1 0 1 0 0,0 0 0 0 0,0 1 0 0 0,0-1 0 0 0,0 0-1 0 0,0 2 1 0 0,3 2-29 0 0,0 2 1 0 0,0-1-1 0 0,-1 0 0 0 0,0 1 0 0 0,0 0 29 0 0,2 8 17 0 0,0 1 1 0 0,-1 0-1 0 0,-1 0 1 0 0,0 0 0 0 0,0 12-18 0 0,-1 24-1503 0 0,-3 7 1503 0 0,1-16-2323 0 0,3-11-1535 0 0,1-19 1875 0 0</inkml:trace>
  <inkml:trace contextRef="#ctx0" brushRef="#br0" timeOffset="2717.889">2328 586 18975 0 0,'13'-31'2009'0'0,"-10"25"-1394"0"0,0-1 0 0 0,0 0 0 0 0,0 1 0 0 0,-1-1 0 0 0,0 0-1 0 0,-1 0 1 0 0,0-1 0 0 0,0 1 0 0 0,0-1-615 0 0,-2-1 206 0 0,1 0-1 0 0,-2 0 1 0 0,1 0-1 0 0,-1 0 1 0 0,-1 0 0 0 0,0 1-1 0 0,0-1 1 0 0,0 1 0 0 0,-1 0-1 0 0,0 0 1 0 0,-1 0-1 0 0,0 0 1 0 0,0 0-206 0 0,3 7 11 0 0,1-1-1 0 0,-1 0 1 0 0,1 1-1 0 0,-1-1 1 0 0,1 1-1 0 0,-1 0 1 0 0,0-1-1 0 0,1 1 1 0 0,-1 0-1 0 0,0 0 1 0 0,0 0-1 0 0,0 0 1 0 0,0 0-1 0 0,0 1 1 0 0,0-1 0 0 0,0 1-1 0 0,0-1 1 0 0,-1 1-11 0 0,0 0-3 0 0,-1 0 1 0 0,1 0-1 0 0,0 0 1 0 0,-1 0-1 0 0,1 1 1 0 0,-1 0 0 0 0,1-1-1 0 0,0 1 1 0 0,0 1-1 0 0,0-1 1 0 0,-1 0 2 0 0,-3 3-15 0 0,-1 0 1 0 0,1 1 0 0 0,0 0-1 0 0,0 0 1 0 0,0 0 0 0 0,1 1-1 0 0,0 0 1 0 0,-5 6 14 0 0,2 0-9 0 0,0 1 0 0 0,1 0 0 0 0,1 1 0 0 0,0-1 0 0 0,1 1 0 0 0,1 1 0 0 0,0-1 0 0 0,1 1 0 0 0,0 0-1 0 0,1 0 1 0 0,1 0 0 0 0,0 0 0 0 0,2 1 0 0 0,-1-1 0 0 0,3 15 9 0 0,-2-26-10 0 0,0-1-1 0 0,1 0 1 0 0,-1 0-1 0 0,1 0 1 0 0,0 0-1 0 0,0 0 1 0 0,0 0-1 0 0,0 0 1 0 0,1 0 0 0 0,-1 0-1 0 0,1-1 1 0 0,0 1-1 0 0,0 0 1 0 0,0-1-1 0 0,0 0 1 0 0,0 1-1 0 0,0-1 1 0 0,1 0-1 0 0,-1 0 11 0 0,1-1-8 0 0,-1 1 0 0 0,0-1 0 0 0,1 0-1 0 0,-1 0 1 0 0,1-1 0 0 0,-1 1-1 0 0,1 0 1 0 0,0-1 0 0 0,-1 0-1 0 0,1 1 1 0 0,0-1 0 0 0,-1 0 0 0 0,1-1-1 0 0,-1 1 1 0 0,1 0 0 0 0,0-1-1 0 0,-1 1 1 0 0,1-1 0 0 0,-1 0-1 0 0,1 0 1 0 0,-1 0 0 0 0,2 0 8 0 0,2-3 25 0 0,1 0 0 0 0,-1 0 1 0 0,0 0-1 0 0,0-1 0 0 0,0 0 1 0 0,-1 0-1 0 0,1 0 0 0 0,-1-1 1 0 0,-1 0-1 0 0,1 0 0 0 0,-1 0 1 0 0,0 0-1 0 0,0-1 0 0 0,0-2-25 0 0,6-11 42 0 0,-1-1 0 0 0,-1 0 0 0 0,-1 0 0 0 0,0-5-42 0 0,3-17-72 0 0,-2 0-1 0 0,1-36 73 0 0,1-88-435 0 0,0-5 887 0 0,-9 162-305 0 0,0 12 83 0 0,-1 18 136 0 0,0-17-354 0 0,1 213 121 0 0,-2 204 270 0 0,0-387-450 0 0,0-15-205 0 0,0 1 1 0 0,1-1-1 0 0,1 0 0 0 0,1 0 1 0 0,1 1-1 0 0,0 0 252 0 0,-2-18-1683 0 0</inkml:trace>
  <inkml:trace contextRef="#ctx0" brushRef="#br0" timeOffset="3170.709">2696 379 24071 0 0,'-14'-6'2414'0'0,"5"5"-2116"0"0,0 1 0 0 0,0 0 1 0 0,0 0-1 0 0,0 1 1 0 0,0 0-1 0 0,-7 2-298 0 0,10-1 135 0 0,1-1 0 0 0,0 1 0 0 0,0 0 0 0 0,0 0 0 0 0,0 1 0 0 0,1 0 0 0 0,-1 0 0 0 0,1 0 0 0 0,-1 0 0 0 0,1 0 0 0 0,0 1 0 0 0,0 0-135 0 0,3-3 14 0 0,0 0-1 0 0,0 0 1 0 0,0 0-1 0 0,1 0 1 0 0,-1 0-1 0 0,0 0 1 0 0,0 0-1 0 0,1 0 1 0 0,-1 0-1 0 0,1 1 1 0 0,-1-1-1 0 0,1 0 1 0 0,-1 0-1 0 0,1 1 1 0 0,0-1-1 0 0,0 0 1 0 0,0 0-1 0 0,-1 1 1 0 0,1-1-1 0 0,0 0 1 0 0,1 1-1 0 0,-1-1 1 0 0,0 0-1 0 0,0 1 1 0 0,0-1-1 0 0,1 0 1 0 0,-1 0-1 0 0,1 0 1 0 0,-1 1-1 0 0,1-1 1 0 0,-1 0-1 0 0,1 0 1 0 0,0 0-1 0 0,0 0 1 0 0,-1 0-1 0 0,1 0 1 0 0,0 0-1 0 0,0 0 1 0 0,0 0-1 0 0,1 0-13 0 0,5 5 30 0 0,0-1 0 0 0,0 0 0 0 0,1-1 0 0 0,-1 0 0 0 0,7 3-30 0 0,-8-4 25 0 0,28 12 35 0 0,20 5-60 0 0,-21-8 63 0 0,31 15-63 0 0,-54-22 59 0 0,-1 0 1 0 0,1 1-1 0 0,-1 0 0 0 0,-1 1 0 0 0,1 0 1 0 0,-1 0-1 0 0,0 1 0 0 0,2 3-59 0 0,-6-6 58 0 0,0 0 0 0 0,-1 1 1 0 0,1-1-1 0 0,-1 1 0 0 0,-1 0 0 0 0,1 0 0 0 0,-1 0 1 0 0,0 0-1 0 0,1 3-58 0 0,-3-7 25 0 0,1 0 1 0 0,-1-1-1 0 0,0 1 1 0 0,1 0 0 0 0,-1 0-1 0 0,0 0 1 0 0,0 0-1 0 0,0-1 1 0 0,0 1 0 0 0,0 0-1 0 0,-1 0 1 0 0,1 0-1 0 0,-1 0 1 0 0,1-1-1 0 0,-1 1 1 0 0,1 0 0 0 0,-1 0-1 0 0,0-1 1 0 0,0 1-1 0 0,0-1 1 0 0,0 1 0 0 0,0 0-1 0 0,0-1 1 0 0,0 0-1 0 0,-1 1 1 0 0,1-1-1 0 0,-1 0 1 0 0,1 0 0 0 0,0 0-1 0 0,-1 0 1 0 0,0 0-1 0 0,1 0 1 0 0,-3 1-26 0 0,-6 1 13 0 0,-1 0 1 0 0,1 0-1 0 0,-1-1 1 0 0,0 0-1 0 0,0-1 0 0 0,0 0 1 0 0,0-1-1 0 0,0 0 1 0 0,0-1-1 0 0,-10-2-13 0 0,-12-3 29 0 0,0-2 0 0 0,-29-10-29 0 0,51 14-325 0 0,0 0 0 0 0,0-1 1 0 0,0 0-1 0 0,0 0 0 0 0,1-1 0 0 0,0-1 1 0 0,-6-5 324 0 0,0-3-823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9:15.2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407 196 14568 0 0,'0'0'664'0'0,"7"-19"405"0"0,0-7 3383 0 0,-5 17-3604 0 0,1 0 1 0 0,-1 0 0 0 0,-1 0 0 0 0,0 0-1 0 0,0-3-848 0 0,-1 9 73 0 0,0 0-1 0 0,0 0 0 0 0,-1 0 0 0 0,1 0 0 0 0,-1 0 0 0 0,0 0 0 0 0,0 0 0 0 0,0 0 0 0 0,0 0 0 0 0,-1 0 0 0 0,1 1 0 0 0,-1-1 0 0 0,1 0 1 0 0,-1 1-1 0 0,0-1 0 0 0,0 1 0 0 0,0 0 0 0 0,-1-1-72 0 0,0 0 18 0 0,-1 0 0 0 0,0 0 0 0 0,1 0 0 0 0,-1 0 0 0 0,0 1 0 0 0,0-1 0 0 0,-1 1 0 0 0,1 0 1 0 0,0 0-1 0 0,-1 1 0 0 0,1-1 0 0 0,-1 1 0 0 0,1 0 0 0 0,-1 0 0 0 0,-4 0-18 0 0,3 2-5 0 0,1-1-1 0 0,-1 1 1 0 0,1-1-1 0 0,-1 1 1 0 0,1 1-1 0 0,0-1 1 0 0,-1 1-1 0 0,1 0 1 0 0,0 0-1 0 0,0 1 1 0 0,1-1-1 0 0,-1 1 1 0 0,-4 3 5 0 0,1 0-13 0 0,0 1 1 0 0,0 1-1 0 0,1-1 1 0 0,-1 1-1 0 0,2 0 1 0 0,-1 1-1 0 0,1-1 1 0 0,0 2 0 0 0,1-1-1 0 0,-2 6 13 0 0,-1 2-32 0 0,1 0-1 0 0,1 0 1 0 0,1 1 0 0 0,0 0-1 0 0,-1 13 33 0 0,5-25-4 0 0,1 1 0 0 0,-1 0 0 0 0,1 0-1 0 0,0 0 1 0 0,1 0 0 0 0,0 0 0 0 0,0 0 0 0 0,1 0-1 0 0,-1 0 1 0 0,2 0 0 0 0,-1-1 0 0 0,1 1 0 0 0,1 1 3 0 0,-3-5 12 0 0,1 0-1 0 0,-1-1 1 0 0,1 1-1 0 0,0-1 0 0 0,0 1 1 0 0,0-1-1 0 0,0 0 0 0 0,0 0 1 0 0,0 0-1 0 0,1 0 0 0 0,-1 0 1 0 0,1 0-1 0 0,-1-1 0 0 0,1 1 1 0 0,0-1-1 0 0,-1 1 1 0 0,1-1-1 0 0,0 0 0 0 0,0 0 1 0 0,0-1-1 0 0,0 1 0 0 0,0-1 1 0 0,0 1-1 0 0,0-1 0 0 0,0 0 1 0 0,0 0-1 0 0,0 0 0 0 0,0-1 1 0 0,0 1-1 0 0,3-1-10 0 0,2-2 62 0 0,-1 1-1 0 0,1-1 1 0 0,-1 0-1 0 0,1-1 1 0 0,-1 0-1 0 0,0 0 1 0 0,0-1 0 0 0,-1 0-1 0 0,1 0 1 0 0,-1 0-1 0 0,0-1 1 0 0,-1 0-1 0 0,1 0 1 0 0,-1 0-1 0 0,-1-1 1 0 0,1 0 0 0 0,2-5-62 0 0,-2 4 53 0 0,-1 0 1 0 0,0-1 0 0 0,0 0 0 0 0,-1 1 0 0 0,0-1 0 0 0,-1 0 0 0 0,0-1 0 0 0,0 1 0 0 0,-1 0 0 0 0,0 0 0 0 0,-1-1 0 0 0,0 1 0 0 0,0 0 0 0 0,-1-1 0 0 0,-1-2-54 0 0,2 9 64 0 0,-1 1-1 0 0,1-1 0 0 0,-1 1 1 0 0,1-1-1 0 0,-1 1 0 0 0,0-1 1 0 0,0 1-1 0 0,0 0 1 0 0,-1-1-1 0 0,1 1 0 0 0,0 0 1 0 0,-1 0-1 0 0,0-1-63 0 0,1 3 7 0 0,1 0 1 0 0,0 0-1 0 0,0 0 0 0 0,-1 0 0 0 0,1 0 1 0 0,0 0-1 0 0,-1 0 0 0 0,1 0 1 0 0,0 0-1 0 0,0 0 0 0 0,-1 0 0 0 0,1 0 1 0 0,0 0-1 0 0,-1 0 0 0 0,1 1 0 0 0,0-1 1 0 0,0 0-1 0 0,-1 0 0 0 0,1 0 0 0 0,0 0 1 0 0,0 0-1 0 0,-1 1 0 0 0,1-1 0 0 0,0 0 1 0 0,0 0-1 0 0,0 1 0 0 0,-1-1 1 0 0,1 0-1 0 0,0 0 0 0 0,0 0 0 0 0,0 1 1 0 0,0-1-1 0 0,0 0 0 0 0,-1 1 0 0 0,1-1 1 0 0,0 0-1 0 0,0 0 0 0 0,0 1 0 0 0,0-1 1 0 0,0 1-8 0 0,-4 11 34 0 0,3 0-40 0 0,-1 0 0 0 0,2 0 0 0 0,0 1-1 0 0,0-1 1 0 0,1 3 6 0 0,11 63 7 0 0,-5-35 120 0 0,0 10 167 0 0,-2 1 0 0 0,-3 42-294 0 0,-2-72 42 0 0,-2-1 1 0 0,-1 0-1 0 0,0 1 0 0 0,-2-1 0 0 0,-1-1 0 0 0,0 1 0 0 0,-7 13-42 0 0,9-27 53 0 0,-1-1 1 0 0,0 0 0 0 0,0-1-1 0 0,-1 1 1 0 0,0-1-1 0 0,0 0 1 0 0,0-1-1 0 0,-1 1 1 0 0,0-1 0 0 0,-1 0-1 0 0,1-1 1 0 0,-1 0-1 0 0,0 0 1 0 0,0-1 0 0 0,-1 0-1 0 0,1 0 1 0 0,-1-1-1 0 0,0 0 1 0 0,0-1 0 0 0,0 1-1 0 0,0-2 1 0 0,-1 1-54 0 0,3-1 26 0 0,-1-1 0 0 0,0 1 0 0 0,0-1 1 0 0,0-1-1 0 0,1 0 0 0 0,-1 0 0 0 0,0 0 0 0 0,1-1 0 0 0,-1 0 1 0 0,1 0-1 0 0,-1-1 0 0 0,-1-1-26 0 0,4 1 7 0 0,-1 0 0 0 0,1 0 0 0 0,-1-1 0 0 0,1 0 0 0 0,0 0 0 0 0,0 0 0 0 0,1-1 0 0 0,-1 0 0 0 0,1 0 0 0 0,0 0 0 0 0,0 0 0 0 0,1-1 0 0 0,0 1 0 0 0,0-1 0 0 0,-2-4-7 0 0,3 4-13 0 0,-1 0 0 0 0,2 0 0 0 0,-1 0 0 0 0,1 0 0 0 0,-1 0 0 0 0,2 0 0 0 0,-1 0 0 0 0,1 0 0 0 0,0 0 0 0 0,0 0 0 0 0,0-1 0 0 0,1 1 0 0 0,0 0 0 0 0,0 0 0 0 0,1 0 0 0 0,0 0 0 0 0,0 1 0 0 0,0-1 0 0 0,1 0 0 0 0,0 1 0 0 0,0-1 0 0 0,0 1 0 0 0,0 0 0 0 0,1 0 0 0 0,0 0 0 0 0,0 1 0 0 0,1-1-1 0 0,-1 1 1 0 0,1 0 0 0 0,0 0 0 0 0,2-1 13 0 0,5-2-234 0 0,1 0 0 0 0,0 0 0 0 0,0 1 0 0 0,0 1 0 0 0,10-3 234 0 0,21-4-3419 0 0,7 1 3419 0 0,-9 2-2696 0 0,-18 2 988 0 0</inkml:trace>
  <inkml:trace contextRef="#ctx0" brushRef="#br0" timeOffset="357.167">585 27 22431 0 0,'0'-12'1362'0'0,"-1"20"176"0"0,1 19-162 0 0,3 16-679 0 0,11 110 581 0 0,-9-122-2163 0 0,1 0-1 0 0,1-1 1 0 0,10 27 885 0 0,-8-37-4129 0 0,-4-13-3976 0 0</inkml:trace>
  <inkml:trace contextRef="#ctx0" brushRef="#br0" timeOffset="700.423">708 63 9672 0 0,'0'0'748'0'0,"0"0"-68"0"0,3 11 7599 0 0,6 20-3201 0 0,1 4-4141 0 0,0-3 137 0 0,2-1 0 0 0,8 14-1074 0 0,-15-35 83 0 0,1 0 0 0 0,0-1 1 0 0,0 1-1 0 0,1-1 0 0 0,0-1 0 0 0,0 1 1 0 0,1-1-1 0 0,0-1 0 0 0,3 3-83 0 0,-10-9 23 0 0,0 0 0 0 0,1 0 0 0 0,-1-1 0 0 0,0 1 0 0 0,0 0 0 0 0,1 0 0 0 0,-1-1 0 0 0,0 1-1 0 0,1-1 1 0 0,-1 1 0 0 0,0-1 0 0 0,1 0 0 0 0,-1 1 0 0 0,1-1 0 0 0,-1 0 0 0 0,1 0 0 0 0,-1 0 0 0 0,0 0 0 0 0,2 0-23 0 0,-2 0 46 0 0,0-1-1 0 0,0 1 1 0 0,0-1 0 0 0,0 1 0 0 0,-1-1 0 0 0,1 0 0 0 0,0 1 0 0 0,0-1-1 0 0,0 0 1 0 0,0 1 0 0 0,-1-1 0 0 0,1 0 0 0 0,0 0 0 0 0,-1 0 0 0 0,1 0-1 0 0,0 0 1 0 0,-1 0 0 0 0,1 0 0 0 0,-1 0-46 0 0,2-5 124 0 0,0 1 0 0 0,-1-1 0 0 0,0 1 0 0 0,0-1 0 0 0,0 1 0 0 0,-1-1 0 0 0,0 0 0 0 0,0-4-124 0 0,-9-196 361 0 0,9 197-595 0 0,0 0 0 0 0,0 0 0 0 0,0 1 0 0 0,1-1 0 0 0,1 0 0 0 0,1-6 234 0 0,-3 15-102 0 0,0 0 1 0 0,0 0-1 0 0,0 0 0 0 0,0-1 1 0 0,0 1-1 0 0,1 0 0 0 0,-1 0 0 0 0,0 0 1 0 0,0 0-1 0 0,0 0 0 0 0,0-1 1 0 0,0 1-1 0 0,1 0 0 0 0,-1 0 0 0 0,0 0 1 0 0,0 0-1 0 0,0 0 0 0 0,1 0 1 0 0,-1 0-1 0 0,0 0 0 0 0,0 0 0 0 0,0 0 1 0 0,1 0-1 0 0,-1 0 0 0 0,0 0 0 0 0,0 0 1 0 0,0 0-1 0 0,1 0 0 0 0,-1 0 1 0 0,0 0-1 0 0,0 0 0 0 0,0 0 0 0 0,1 0 1 0 0,-1 0-1 0 0,0 0 0 0 0,0 0 1 0 0,0 0-1 0 0,0 0 0 0 0,1 0 0 0 0,-1 0 1 0 0,0 1-1 0 0,0-1 0 0 0,0 0 1 0 0,0 0-1 0 0,1 0 0 0 0,-1 0 0 0 0,0 0 1 0 0,0 1-1 0 0,0-1 0 0 0,0 0 102 0 0,9 9-3846 0 0,-9-8 3380 0 0,6 5-7107 0 0</inkml:trace>
  <inkml:trace contextRef="#ctx0" brushRef="#br0" timeOffset="1032.492">998 152 5528 0 0,'11'14'-176'0'0,"-2"10"5494"0"0,-8-19-3498 0 0,1 0-1 0 0,0 0 1 0 0,0-1-1 0 0,1 1 0 0 0,0 1-1819 0 0,-3-6 258 0 0,1 1 0 0 0,-1 0 0 0 0,1 0 0 0 0,0-1 0 0 0,-1 1 0 0 0,1 0 0 0 0,0-1 0 0 0,0 1 0 0 0,-1-1 0 0 0,1 1 0 0 0,0-1 0 0 0,0 0 0 0 0,0 1 0 0 0,0-1 0 0 0,-1 0 0 0 0,1 1 0 0 0,0-1 0 0 0,0 0 0 0 0,0 0 0 0 0,0 0 0 0 0,0 0 0 0 0,0 0-258 0 0,1 0 269 0 0,1 0 0 0 0,-1 0-1 0 0,1-1 1 0 0,-1 1-1 0 0,1-1 1 0 0,-1 0 0 0 0,1 0-1 0 0,1-1-268 0 0,2 0 153 0 0,-1-1 1 0 0,1-1-1 0 0,-1 1 0 0 0,0-1 0 0 0,0 0 0 0 0,4-4-153 0 0,-1 0 99 0 0,0-1 0 0 0,0-1 0 0 0,-1 1 0 0 0,0-1 0 0 0,-1-1 0 0 0,5-9-99 0 0,-10 17-11 0 0,0 0 1 0 0,1 0-1 0 0,-2-1 0 0 0,1 1 1 0 0,0 0-1 0 0,-1 0 1 0 0,1-1-1 0 0,-1 1 1 0 0,0 0-1 0 0,0-1 1 0 0,0 1-1 0 0,-1-2 11 0 0,1 3-17 0 0,-1 0 0 0 0,0-1 0 0 0,0 1 0 0 0,0 0 0 0 0,0 0 0 0 0,0 0 0 0 0,0 0 0 0 0,0 0 0 0 0,-1 0 0 0 0,1 1 0 0 0,-1-1 0 0 0,1 0 0 0 0,-1 1 0 0 0,0-1 0 0 0,1 1 0 0 0,-1-1 0 0 0,0 1 0 0 0,0 0 0 0 0,-1-1 17 0 0,0 1-12 0 0,1 0 0 0 0,-1 0 0 0 0,0 0 0 0 0,0 1 0 0 0,0-1 0 0 0,1 1 0 0 0,-1-1 0 0 0,0 1 0 0 0,0 0 0 0 0,0 0 0 0 0,0 0 0 0 0,0 1 0 0 0,1-1 0 0 0,-1 0 0 0 0,0 1 0 0 0,0 0 0 0 0,0 0 0 0 0,1 0 0 0 0,-1 0 0 0 0,-1 1 12 0 0,-1 1-21 0 0,0-1 1 0 0,0 1-1 0 0,0 0 0 0 0,1 0 0 0 0,0 1 0 0 0,-1 0 1 0 0,1-1-1 0 0,0 1 0 0 0,1 1 0 0 0,-1-1 21 0 0,-1 3 38 0 0,1 0-1 0 0,1 0 1 0 0,0 0 0 0 0,0 0-1 0 0,0 1 1 0 0,1-1 0 0 0,0 1-1 0 0,0 0 1 0 0,1 0 0 0 0,0-1-1 0 0,0 1 1 0 0,1 0 0 0 0,0 0-1 0 0,0 0 1 0 0,1 0-1 0 0,0 0-37 0 0,1 7 80 0 0,1-1 0 0 0,1 0-1 0 0,0 1 1 0 0,0-1-1 0 0,1 0 1 0 0,1-1-1 0 0,1 0 1 0 0,1 2-80 0 0,-3-8 16 0 0,0 0 0 0 0,0-1 0 0 0,1 0 0 0 0,-1-1 0 0 0,2 1 0 0 0,-1-1 0 0 0,0 0 1 0 0,1 0-1 0 0,0-1 0 0 0,0 0 0 0 0,1 0 0 0 0,-1-1 0 0 0,1 0 0 0 0,5 2-16 0 0,-11-5-101 0 0,-1 0-1 0 0,1 1 1 0 0,0-1 0 0 0,0 0 0 0 0,0 0-1 0 0,0 0 1 0 0,0 0 0 0 0,0 0-1 0 0,0-1 1 0 0,-1 1 0 0 0,1-1-1 0 0,0 1 1 0 0,0-1 101 0 0,0 1-474 0 0,-1-1-1 0 0,1 0 0 0 0,-1 0 1 0 0,1 0-1 0 0,-1 1 1 0 0,0-1-1 0 0,1-1 1 0 0,-1 1-1 0 0,1-1 475 0 0,3-5-8867 0 0</inkml:trace>
  <inkml:trace contextRef="#ctx0" brushRef="#br0" timeOffset="1373.585">1488 107 19263 0 0,'2'-7'432'0'0,"-1"1"-1"0"0,1-1 1 0 0,-1 1 0 0 0,0-1-1 0 0,-1 0 1 0 0,0 1-1 0 0,0-1 1 0 0,-1-4-432 0 0,1 9 133 0 0,0 1 0 0 0,-1-1 0 0 0,1 0 0 0 0,-1 0 0 0 0,1 1 1 0 0,-1-1-1 0 0,1 0 0 0 0,-1 1 0 0 0,0-1 0 0 0,0 1 0 0 0,0-1 1 0 0,0 1-1 0 0,0-1 0 0 0,0 1 0 0 0,-1 0 0 0 0,1 0 0 0 0,0-1 1 0 0,-1 1-1 0 0,1 0 0 0 0,-1 0 0 0 0,1 0 0 0 0,-1 0 0 0 0,1 1 1 0 0,-1-1-1 0 0,1 0 0 0 0,-1 1 0 0 0,0-1 0 0 0,0 1 0 0 0,1-1 1 0 0,-1 1-1 0 0,0 0 0 0 0,0 0 0 0 0,1 0 0 0 0,-1 0 1 0 0,0 0-134 0 0,-5 0 84 0 0,1 1 1 0 0,-1 0 0 0 0,1 0 0 0 0,0 0 0 0 0,0 1 0 0 0,0 0-1 0 0,0 0 1 0 0,0 1 0 0 0,0-1 0 0 0,-5 4-85 0 0,0 1 65 0 0,0 1 0 0 0,0 0 1 0 0,1 0-1 0 0,-7 8-65 0 0,15-15 12 0 0,1 1 0 0 0,-1 0 0 0 0,0-1 1 0 0,1 1-1 0 0,-1 0 0 0 0,1 0 0 0 0,0 0 0 0 0,0 0 0 0 0,0 0 1 0 0,0 0-1 0 0,0 0 0 0 0,0 1 0 0 0,0-1 0 0 0,1 0 1 0 0,-1 1-1 0 0,1-1 0 0 0,0 0 0 0 0,0 1 0 0 0,-1-1 0 0 0,1 0 1 0 0,1 1-1 0 0,-1-1 0 0 0,0 0 0 0 0,1 1 0 0 0,-1-1 1 0 0,1 0-1 0 0,0 1 0 0 0,-1-1 0 0 0,1 0 0 0 0,0 0 0 0 0,0 0 1 0 0,1 0-1 0 0,-1 0-12 0 0,3 4 15 0 0,0 0-1 0 0,1-1 1 0 0,0 0 0 0 0,0 0-1 0 0,0 0 1 0 0,0 0 0 0 0,1-1 0 0 0,0 0-1 0 0,0 0 1 0 0,3 1-15 0 0,61 30 122 0 0,-45-24-27 0 0,0 1-1 0 0,-1 2 1 0 0,0 0-1 0 0,11 11-94 0 0,-32-23 61 0 0,-1 0-1 0 0,1 1 1 0 0,-1-1-1 0 0,1 1 1 0 0,-1 0-1 0 0,0 0 1 0 0,0-1 0 0 0,-1 1-1 0 0,1 1 1 0 0,-1-1-1 0 0,1 0 1 0 0,-1 0-1 0 0,1 4-60 0 0,-2-6 30 0 0,1 1-1 0 0,-1-1 0 0 0,0 1 0 0 0,0 0 0 0 0,0-1 1 0 0,0 1-1 0 0,0-1 0 0 0,0 1 0 0 0,-1-1 1 0 0,1 1-1 0 0,0 0 0 0 0,-1-1 0 0 0,1 1 0 0 0,-1-1 1 0 0,0 1-1 0 0,1-1 0 0 0,-1 0 0 0 0,0 1 1 0 0,0-1-1 0 0,0 0 0 0 0,0 0 0 0 0,0 1 0 0 0,0-1 1 0 0,0 0-1 0 0,-1 0 0 0 0,1 0 0 0 0,0 0 1 0 0,0 0-1 0 0,-1-1 0 0 0,0 2-29 0 0,-7 2 82 0 0,0 0-1 0 0,0-1 1 0 0,0 0 0 0 0,0 0-1 0 0,-1-1 1 0 0,1-1 0 0 0,-1 1-1 0 0,1-1 1 0 0,-1-1 0 0 0,-6 0-82 0 0,-1-1-36 0 0,-1 0-1 0 0,1-2 1 0 0,0 0 0 0 0,0-1 0 0 0,-8-2 36 0 0,17 3-393 0 0,1 0-1 0 0,0 0 1 0 0,-7-4 393 0 0,-8-7-8209 0 0,4 2-1445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9:17.3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309 201 7368 0 0,'-1'-6'2904'0'0,"1"0"0"0"0,-1-1 0 0 0,0 1-1 0 0,-1-6-2903 0 0,-12-23 5178 0 0,3 13-3958 0 0,-1 1-1 0 0,-4-2-1219 0 0,14 19 189 0 0,-1-1-134 0 0,0 1 0 0 0,-1-1 0 0 0,1 1 0 0 0,-1 0 0 0 0,0 0 0 0 0,0 0 0 0 0,-1 0 0 0 0,1 1 0 0 0,-1 0 0 0 0,0 0 1 0 0,1 0-1 0 0,-2 0 0 0 0,1 1 0 0 0,-2-1-55 0 0,3 2 31 0 0,1 0 1 0 0,-1 0-1 0 0,0 0 0 0 0,0 1 1 0 0,0 0-1 0 0,0 0 0 0 0,0 0 1 0 0,0 0-1 0 0,0 0 0 0 0,0 1 1 0 0,0 0-1 0 0,0 0 1 0 0,0 0-1 0 0,0 0 0 0 0,1 1 1 0 0,-1-1-1 0 0,0 1 0 0 0,1 0 1 0 0,0 0-1 0 0,-3 1-31 0 0,-2 4 3 0 0,0-1-1 0 0,1 1 0 0 0,-1 1 1 0 0,1-1-1 0 0,1 1 0 0 0,-1 0 1 0 0,2 1-1 0 0,-1 0 1 0 0,1 0-1 0 0,0 0 0 0 0,1 0 1 0 0,0 1-1 0 0,-2 6-2 0 0,3-6 1 0 0,0 0 0 0 0,0 1 0 0 0,1-1 0 0 0,1 1 0 0 0,0-1 0 0 0,0 1 0 0 0,1-1 0 0 0,0 1 0 0 0,1 0 0 0 0,0-1 0 0 0,1 1 0 0 0,0-1 0 0 0,1 2-1 0 0,-2-8 21 0 0,0-1-1 0 0,0 1 1 0 0,1-1 0 0 0,-1 0-1 0 0,1 1 1 0 0,0-1 0 0 0,0 0-1 0 0,0 0 1 0 0,1 0-1 0 0,-1-1 1 0 0,1 1 0 0 0,-1 0-1 0 0,1-1 1 0 0,0 0 0 0 0,0 1-1 0 0,0-1 1 0 0,0 0 0 0 0,0-1-1 0 0,1 1 1 0 0,-1-1-1 0 0,1 1 1 0 0,-1-1 0 0 0,1 0-1 0 0,-1 0 1 0 0,1 0 0 0 0,0-1-1 0 0,-1 1 1 0 0,1-1 0 0 0,0 0-1 0 0,-1 0 1 0 0,1 0-1 0 0,3-1-20 0 0,1-1 56 0 0,1 1 0 0 0,-1-1-1 0 0,1 0 1 0 0,-1-1-1 0 0,0 0 1 0 0,0 0-1 0 0,-1-1 1 0 0,1 0 0 0 0,-1-1-1 0 0,1 1 1 0 0,-1-1-1 0 0,0-1 1 0 0,3-3-56 0 0,-3 2 46 0 0,-1-1 0 0 0,1 1 0 0 0,-2-1 0 0 0,1-1 0 0 0,-1 1 0 0 0,0-1 0 0 0,-1 0 0 0 0,0 0 0 0 0,-1 0 0 0 0,1-2-46 0 0,-2 5 29 0 0,0-1 1 0 0,-1 1 0 0 0,0-1-1 0 0,0 1 1 0 0,0-1 0 0 0,-1 1-1 0 0,0-1 1 0 0,0 0 0 0 0,-1 1 0 0 0,0-1-1 0 0,0 1 1 0 0,0-1 0 0 0,-1 1-1 0 0,0 0 1 0 0,-2-5-30 0 0,4 11 9 0 0,0 0 0 0 0,0 0 0 0 0,0-1-1 0 0,0 1 1 0 0,0 0 0 0 0,0-1 0 0 0,0 1 0 0 0,0 0 0 0 0,0 0 0 0 0,0-1-1 0 0,0 1 1 0 0,-1 0 0 0 0,1 0 0 0 0,0 0 0 0 0,0-1 0 0 0,0 1 0 0 0,0 0-1 0 0,-1 0 1 0 0,1-1 0 0 0,0 1 0 0 0,0 0 0 0 0,0 0 0 0 0,-1 0 0 0 0,1 0-1 0 0,0 0 1 0 0,0-1 0 0 0,-1 1 0 0 0,1 0 0 0 0,0 0 0 0 0,0 0-1 0 0,-1 0 1 0 0,1 0 0 0 0,0 0 0 0 0,0 0 0 0 0,-1 0 0 0 0,1 0 0 0 0,-1 0-9 0 0,-2 10 41 0 0,1 19-249 0 0,4-11 148 0 0,1 0-1 0 0,0 0 1 0 0,1 0 0 0 0,1-1-1 0 0,1 1 1 0 0,0-1-1 0 0,1-1 1 0 0,1 1-1 0 0,0-1 1 0 0,2 0-1 0 0,0-1 1 0 0,0 0-1 0 0,1-1 1 0 0,1 0-1 0 0,1-1 1 0 0,0 0-1 0 0,9 6 61 0 0,-7-8-1711 0 0,0-2-5111 0 0,-1-2-2265 0 0</inkml:trace>
  <inkml:trace contextRef="#ctx0" brushRef="#br0" timeOffset="3351.091">520 79 14712 0 0,'1'-2'244'0'0,"-1"1"-181"0"0,0 1 0 0 0,0 0 0 0 0,0-1 0 0 0,0 1 1 0 0,0-1-1 0 0,0 1 0 0 0,0-1 0 0 0,0 1 0 0 0,0-1 0 0 0,0 1 0 0 0,0 0 0 0 0,0-1 1 0 0,-1 1-1 0 0,1-1 0 0 0,0 1 0 0 0,0-1 0 0 0,0 1 0 0 0,0 0 0 0 0,-1-1 1 0 0,1 1-1 0 0,0-1 0 0 0,-1 1-63 0 0,1-1 334 0 0,0 1 68 0 0,0 18 947 0 0,9 51-412 0 0,2-1-1 0 0,9 21-936 0 0,-18-77 120 0 0,0-5 41 0 0,-1-1 1 0 0,1 1 0 0 0,0-1 0 0 0,1 1-1 0 0,1 2-161 0 0,-4-8 192 0 0,0-1 12 0 0,0 0 52 0 0,2-13 588 0 0,0 1-623 0 0,-1 1 0 0 0,-1-1 0 0 0,0 0 0 0 0,-1-6-221 0 0,1-21 276 0 0,1 17-232 0 0,0 0-1 0 0,2 1 0 0 0,1-1 0 0 0,2-4-43 0 0,-5 20 105 0 0,0 1-1 0 0,1 0 0 0 0,0 0 1 0 0,0-1-1 0 0,1 1 0 0 0,-1 1 1 0 0,1-1-1 0 0,0 0 0 0 0,0 1 1 0 0,1-1-1 0 0,-1 1 1 0 0,1 0-1 0 0,0 0 0 0 0,0 0 1 0 0,0 1-1 0 0,1 0 0 0 0,-1-1 1 0 0,1 1-1 0 0,2 0-104 0 0,-6 2 13 0 0,1 1-1 0 0,0-1 0 0 0,-1 1 1 0 0,1-1-1 0 0,-1 1 1 0 0,1 0-1 0 0,-1 0 0 0 0,1 0 1 0 0,0 0-1 0 0,-1 0 0 0 0,1 0 1 0 0,0 0-1 0 0,-1 0 1 0 0,1 1-1 0 0,-1-1 0 0 0,1 1 1 0 0,-1-1-1 0 0,1 1 0 0 0,-1 0 1 0 0,1-1-1 0 0,-1 1 1 0 0,1 0-1 0 0,-1 0 0 0 0,0 0 1 0 0,0 0-1 0 0,1 0 1 0 0,-1 0-1 0 0,0 1 0 0 0,0-1 1 0 0,0 0-1 0 0,0 2-12 0 0,5 4-1 0 0,-1 1 0 0 0,-1 0 0 0 0,0 0 1 0 0,0 1-1 0 0,0 0 1 0 0,-1-3 14 0 0,6 19 50 0 0,-1 0 1 0 0,3 19-65 0 0,-4-16 50 0 0,1 0 0 0 0,5 9-50 0 0,-10-29-135 0 0,1 0 0 0 0,0 0 0 0 0,0 0 0 0 0,1-1 1 0 0,0 0-1 0 0,0 1 0 0 0,1-2 0 0 0,0 1 1 0 0,4 3 134 0 0,3-1-6138 0 0,-1-3-2153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9:21.7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294 201 16184 0 0,'-17'-4'1751'0'0,"15"4"-1774"0"0,-21-6 969 0 0,22 6-845 0 0,0-1-1 0 0,0 1 0 0 0,0-1 1 0 0,1 1-1 0 0,-1-1 1 0 0,0 0-1 0 0,0 1 0 0 0,1-1 1 0 0,-1 0-1 0 0,0 1 1 0 0,1-1-1 0 0,-1 0 0 0 0,1 0 1 0 0,-1 0-1 0 0,1 0 1 0 0,-1 1-1 0 0,1-1 0 0 0,0 0 1 0 0,-1 0-1 0 0,1 0 1 0 0,0 0-1 0 0,0 0 0 0 0,0-1-100 0 0,-2-5 355 0 0,1-1-1 0 0,-1 1 0 0 0,-1-1 1 0 0,1 1-1 0 0,-1 0 0 0 0,-1 0 1 0 0,-3-6-355 0 0,5 8 119 0 0,-1 1 0 0 0,0-1 0 0 0,0 1 0 0 0,-1 0 0 0 0,1 0 0 0 0,-1 0 0 0 0,0 0 1 0 0,0 0-1 0 0,0 1 0 0 0,-1 0 0 0 0,-2-2-119 0 0,4 4 32 0 0,0-1 1 0 0,0 1-1 0 0,0 0 0 0 0,0 0 1 0 0,0 0-1 0 0,0 0 1 0 0,0 1-1 0 0,-1-1 0 0 0,1 1 1 0 0,0 0-1 0 0,0 0 0 0 0,0 0 1 0 0,-1 0-1 0 0,1 1 1 0 0,0-1-1 0 0,0 1 0 0 0,0 0 1 0 0,-1 0-33 0 0,0 1-17 0 0,0 0-1 0 0,0 0 1 0 0,0 0 0 0 0,0 1 0 0 0,0-1 0 0 0,0 1 0 0 0,1 0 0 0 0,-1 1 0 0 0,1-1 0 0 0,0 0 0 0 0,-2 3 17 0 0,-3 6 35 0 0,1-1 1 0 0,0 2 0 0 0,0-1-1 0 0,1 0 1 0 0,1 1-1 0 0,0 0 1 0 0,-2 13-36 0 0,3-13 111 0 0,2 1-1 0 0,0-1 1 0 0,0 1 0 0 0,1-1-1 0 0,1 6-110 0 0,0-13-1 0 0,0 0 0 0 0,1 0 0 0 0,0 0 1 0 0,0 0-1 0 0,0 0 0 0 0,1-1 0 0 0,0 1 0 0 0,0 0 0 0 0,0-1 0 0 0,1 1 0 0 0,-1-1 0 0 0,1 0 0 0 0,2 1 1 0 0,-4-4 9 0 0,0 0 0 0 0,0-1 0 0 0,1 1 0 0 0,-1-1 0 0 0,1 0 0 0 0,-1 1 0 0 0,1-1 0 0 0,-1 0 0 0 0,1 0 0 0 0,0 0 0 0 0,0 0 0 0 0,0-1 0 0 0,-1 1 0 0 0,1 0 0 0 0,0-1 0 0 0,0 1 0 0 0,0-1 0 0 0,0 1 0 0 0,2-1-9 0 0,-1 0 17 0 0,1 0 0 0 0,-1-1 0 0 0,0 1 0 0 0,1-1 0 0 0,-1 0-1 0 0,1 0 1 0 0,-1 0 0 0 0,0 0 0 0 0,0-1 0 0 0,0 1 0 0 0,1-1-17 0 0,6-4 54 0 0,0-1 0 0 0,-1-1 0 0 0,1 1 0 0 0,-1-1-1 0 0,-1-1 1 0 0,1 0-54 0 0,-2 1 70 0 0,-1 0-1 0 0,0 0 1 0 0,0-1 0 0 0,-1 1-1 0 0,0-1 1 0 0,0 0 0 0 0,-1-1-1 0 0,0 1 1 0 0,-1-1-1 0 0,0 0 1 0 0,-1 1 0 0 0,0-1-1 0 0,0 0 1 0 0,-1-1 0 0 0,-1 1-1 0 0,1 0 1 0 0,-2 0-1 0 0,0-5-69 0 0,-2 4 282 0 0,1 19-145 0 0,0 21-81 0 0,2-11-56 0 0,1-1 1 0 0,1 1-1 0 0,1-1 0 0 0,1 1 0 0 0,4 13 0 0 0,-5-21-1 0 0,1-1 0 0 0,-1 1-1 0 0,1-1 1 0 0,1 0 0 0 0,0 0-1 0 0,0-1 1 0 0,1 1 0 0 0,0-1-1 0 0,0 0 1 0 0,8 6 1 0 0,-11-11 3 0 0,0-1-1 0 0,0 0 1 0 0,0 1-1 0 0,0-1 1 0 0,1-1-1 0 0,-1 1 1 0 0,1 0-1 0 0,-1-1 1 0 0,1 0-1 0 0,-1 0 1 0 0,1 0-1 0 0,0 0 1 0 0,0 0-1 0 0,-1-1 1 0 0,1 0-1 0 0,0 1 1 0 0,0-1-1 0 0,0-1 1 0 0,-1 1-1 0 0,1-1 1 0 0,0 1-1 0 0,0-1 1 0 0,-1 0-1 0 0,1 0 1 0 0,-1-1-1 0 0,1 1 1 0 0,-1-1-1 0 0,1 0 1 0 0,-1 0-1 0 0,0 0 1 0 0,0 0-1 0 0,0 0 1 0 0,0-1-1 0 0,0 0 1 0 0,0 1-1 0 0,-1-1 1 0 0,0 0-1 0 0,1 0 1 0 0,-1 0-1 0 0,1-3-2 0 0,1-1-6 0 0,-1 0 1 0 0,0 1-1 0 0,0-1 1 0 0,-1-1-1 0 0,0 1 0 0 0,0 0 1 0 0,0-7 5 0 0,1-8-75 0 0,-2-21 75 0 0,0 23-23 0 0,0 0 0 0 0,2-11 23 0 0,0 37-60 0 0,-1 6-24 0 0,-6 165 479 0 0,-17 82-395 0 0,19-233-25 0 0,0 0 0 0 0,1-1 1 0 0,2 1-1 0 0,0 0 0 0 0,2-1 0 0 0,1 0 0 0 0,5 17 25 0 0,-9-41-51 0 0,0-1-1 0 0,0 0 1 0 0,0 1-1 0 0,0-1 0 0 0,0 0 1 0 0,0 1-1 0 0,0-1 0 0 0,0 0 1 0 0,1 1-1 0 0,-1-1 0 0 0,0 0 1 0 0,0 1-1 0 0,0-1 0 0 0,0 0 1 0 0,1 1-1 0 0,-1-1 1 0 0,0 0-1 0 0,0 0 0 0 0,0 1 1 0 0,1-1-1 0 0,-1 0 0 0 0,0 0 1 0 0,0 0-1 0 0,1 1 0 0 0,-1-1 1 0 0,0 0-1 0 0,1 0 0 0 0,-1 0 1 0 0,0 0-1 0 0,1 1 0 0 0,-1-1 1 0 0,0 0-1 0 0,1 0 1 0 0,-1 0-1 0 0,0 0 0 0 0,1 0 1 0 0,-1 0-1 0 0,0 0 0 0 0,1 0 1 0 0,-1 0-1 0 0,0 0 0 0 0,1 0 1 0 0,-1 0-1 0 0,0 0 0 0 0,1-1 1 0 0,-1 1-1 0 0,0 0 1 0 0,1 0-1 0 0,-1 0 0 0 0,0 0 1 0 0,1-1-1 0 0,-1 1 0 0 0,0 0 1 0 0,0 0-1 0 0,1 0 0 0 0,-1-1 1 0 0,0 1-1 0 0,0 0 0 0 0,1 0 1 0 0,-1-1-1 0 0,0 1 0 0 0,0 0 1 0 0,0-1-1 0 0,0 1 1 0 0,1 0-1 0 0,-1-1 0 0 0,0 1 1 0 0,0 0 51 0 0,4-10-1782 0 0</inkml:trace>
  <inkml:trace contextRef="#ctx0" brushRef="#br0" timeOffset="348.124">456 118 22775 0 0,'0'-1'155'0'0,"0"-1"1"0"0,0 1-1 0 0,1-1 0 0 0,-1 1 0 0 0,1-1 0 0 0,-1 1 1 0 0,1-1-1 0 0,0 1 0 0 0,-1 0 0 0 0,1-1 0 0 0,0 1 0 0 0,0 0 1 0 0,0 0-1 0 0,0-1 0 0 0,0 1 0 0 0,0 0 0 0 0,0 0 0 0 0,0 0 1 0 0,1 0-1 0 0,-1 1 0 0 0,1-2-155 0 0,1 1 180 0 0,0 0 1 0 0,1 1-1 0 0,-1-1 0 0 0,0 0 1 0 0,0 1-1 0 0,1 0 1 0 0,-1 0-1 0 0,0 0 0 0 0,1 0 1 0 0,-1 0-181 0 0,9 1 198 0 0,0 1 0 0 0,-1 0 0 0 0,1 1 0 0 0,-1 0-1 0 0,8 4-197 0 0,54 25 748 0 0,-64-28-733 0 0,-1 0 1 0 0,0 1-1 0 0,0 0 0 0 0,-1 0 0 0 0,0 1 0 0 0,7 6-15 0 0,-13-10 7 0 0,1 0-1 0 0,0 0 0 0 0,-1 0 0 0 0,1 0 1 0 0,-1 0-1 0 0,0 0 0 0 0,0 0 1 0 0,0 0-1 0 0,0 1 0 0 0,0-1 0 0 0,0 0 1 0 0,0 3-7 0 0,-1-3 3 0 0,0-1 0 0 0,0 1 0 0 0,0 0 0 0 0,0-1 0 0 0,0 1 0 0 0,-1 0 0 0 0,1-1 0 0 0,0 1 0 0 0,-1 0 0 0 0,0-1 0 0 0,1 1 0 0 0,-1-1 0 0 0,0 1 0 0 0,0-1 0 0 0,0 1 0 0 0,0-1 0 0 0,0 0 0 0 0,0 1 0 0 0,0-1 0 0 0,-1 1-3 0 0,-5 5 50 0 0,-1-1-1 0 0,0 0 1 0 0,-1 0 0 0 0,1 0 0 0 0,-1-1 0 0 0,0 0 0 0 0,0-1 0 0 0,-1 0-1 0 0,1-1 1 0 0,-1 0 0 0 0,0 0 0 0 0,-10 1-50 0 0,-1-1 40 0 0,-1 0 0 0 0,-1-2-1 0 0,1 0 1 0 0,0-2 0 0 0,-10-1-40 0 0,31 2-76 0 0,0 0 0 0 0,0 0 0 0 0,0 0 0 0 0,0 0 0 0 0,0 0 0 0 0,0-1 0 0 0,0 1 0 0 0,0 0 1 0 0,0-1-1 0 0,0 1 0 0 0,0 0 0 0 0,0-1 0 0 0,0 0 0 0 0,0 1 0 0 0,0-1 0 0 0,0 1 0 0 0,0-2 76 0 0,1 2-120 0 0,0-1 0 0 0,-1 1 0 0 0,1-1 0 0 0,0 0 0 0 0,0 1 1 0 0,0-1-1 0 0,0 1 0 0 0,1-1 0 0 0,-1 0 0 0 0,0 1 0 0 0,0-1 0 0 0,0 1 0 0 0,0-1 0 0 0,1 1 1 0 0,-1-1-1 0 0,0 0 0 0 0,0 1 0 0 0,1-1 0 0 0,-1 1 0 0 0,0-1 0 0 0,1 1 0 0 0,-1 0 0 0 0,1-1 1 0 0,-1 1-1 0 0,0-1 0 0 0,1 1 0 0 0,-1 0 0 0 0,1-1 0 0 0,-1 1 0 0 0,1 0 120 0 0,8-8-2184 0 0</inkml:trace>
  <inkml:trace contextRef="#ctx0" brushRef="#br0" timeOffset="723.902">772 99 20759 0 0,'0'0'952'0'0,"1"11"352"0"0,0-3-1297 0 0,12 188 2749 0 0,-13-141-1447 0 0,-1 0 0 0 0,-6 30-1309 0 0,-3-9 38 0 0,-1 3-786 0 0,4 0 0 0 0,2 11 748 0 0,5-90-57 0 0,1 9-733 0 0,-1-9 717 0 0,0 1 0 0 0,0-1-1 0 0,0 0 1 0 0,0 0 0 0 0,0 0 0 0 0,0 0-1 0 0,0 0 1 0 0,0 0 0 0 0,0 1 0 0 0,0-1 0 0 0,0 0-1 0 0,0 0 1 0 0,0 0 0 0 0,0 0 0 0 0,0 0-1 0 0,0 1 1 0 0,0-1 0 0 0,1 0 0 0 0,-1 0 0 0 0,0 0-1 0 0,0 0 1 0 0,0 0 0 0 0,0 0 0 0 0,0 0-1 0 0,0 1 1 0 0,0-1 0 0 0,0 0 0 0 0,1 0 0 0 0,-1 0-1 0 0,0 0 1 0 0,0 0 0 0 0,0 0 0 0 0,0 0-1 0 0,0 0 1 0 0,0 0 0 0 0,1 0 0 0 0,-1 0 0 0 0,0 0-1 0 0,0 0 1 0 0,0 0 0 0 0,0 0 0 0 0,0 0-1 0 0,1 0 1 0 0,-1 0 0 0 0,0 0 0 0 0,0 0 0 0 0,0 0-1 0 0,0 0 1 0 0,0 0 0 0 0,0 0 0 0 0,1 0 73 0 0,1-3-8221 0 0</inkml:trace>
  <inkml:trace contextRef="#ctx0" brushRef="#br0" timeOffset="724.902">765 201 19895 0 0,'-2'-12'518'0'0,"2"0"1"0"0,0 0-1 0 0,0 0 0 0 0,1 0 0 0 0,1-1 0 0 0,0 1 0 0 0,0 0 0 0 0,4-9-518 0 0,-5 18 144 0 0,0 0 1 0 0,1-1-1 0 0,-1 1 1 0 0,1 0-1 0 0,-1 0 1 0 0,1 0-1 0 0,0 0 0 0 0,1 1 1 0 0,-1-1-1 0 0,0 0 1 0 0,1 1-1 0 0,-1 0 1 0 0,1-1-1 0 0,0 1 0 0 0,0 0 1 0 0,0 0-1 0 0,0 1 1 0 0,0-1-1 0 0,0 1 1 0 0,0-1-1 0 0,0 1 1 0 0,1 0-1 0 0,-1 0 0 0 0,1 0 1 0 0,-1 1-1 0 0,0-1 1 0 0,1 1-1 0 0,-1 0 1 0 0,1 0-1 0 0,-1 0 0 0 0,1 0 1 0 0,1 1-145 0 0,1 0 12 0 0,0 0 1 0 0,0 1 0 0 0,0-1 0 0 0,-1 1-1 0 0,1 0 1 0 0,-1 1 0 0 0,1 0-1 0 0,-1-1 1 0 0,0 2 0 0 0,0-1-1 0 0,0 0 1 0 0,-1 1 0 0 0,1 0 0 0 0,-1 0-1 0 0,0 0 1 0 0,0 1 0 0 0,0 0-1 0 0,0-1 1 0 0,-1 1 0 0 0,0 1-13 0 0,0-2 8 0 0,-1 0 0 0 0,0 1 0 0 0,0-1 0 0 0,0 1 0 0 0,-1-1 1 0 0,0 1-1 0 0,1 0 0 0 0,-2 0 0 0 0,1-1 0 0 0,0 1 0 0 0,-1 0 0 0 0,0 0 1 0 0,0 0-1 0 0,-1 0 0 0 0,1 0 0 0 0,-1 0 0 0 0,0-1 0 0 0,0 1 0 0 0,-1 0 1 0 0,1-1-1 0 0,-1 1 0 0 0,0-1 0 0 0,0 1 0 0 0,-2 1-8 0 0,-2 5 67 0 0,-2-1-1 0 0,1 0 1 0 0,-1 0-1 0 0,-1 0 1 0 0,1-1 0 0 0,-2-1-1 0 0,1 1 1 0 0,-1-1-1 0 0,0-1 1 0 0,-1 0-1 0 0,0 0 1 0 0,0-1 0 0 0,0-1-1 0 0,-11 4-66 0 0,20-8 4 0 0,-1 0 1 0 0,0-1-1 0 0,0 1 0 0 0,1-1 1 0 0,-1 0-1 0 0,0 1 0 0 0,0-1 1 0 0,0 0-1 0 0,0-1 0 0 0,1 1 1 0 0,-1 0-1 0 0,0-1 0 0 0,0 0 1 0 0,1 0-1 0 0,-1 0 0 0 0,0 0 1 0 0,1 0-1 0 0,-1 0-4 0 0,1 0-73 0 0,1 0 0 0 0,0 0 0 0 0,0 0 0 0 0,0 0 0 0 0,0 0 0 0 0,0-1 0 0 0,0 1 0 0 0,0 0 0 0 0,0 0 0 0 0,1-1 0 0 0,-1 1 0 0 0,0 0 0 0 0,1-1 0 0 0,-1 1 0 0 0,1-1 0 0 0,-1 1 0 0 0,1-1 0 0 0,0 1 0 0 0,0-1 0 0 0,-1 1 0 0 0,1-1 0 0 0,0 1 0 0 0,0-1 0 0 0,1 1 0 0 0,-1-1 0 0 0,0 1 0 0 0,0-1 0 0 0,1 1 0 0 0,-1-1 0 0 0,1 1 0 0 0,-1 0 0 0 0,1-1 0 0 0,0 0 73 0 0,6-13-1666 0 0,0-1-77 0 0</inkml:trace>
  <inkml:trace contextRef="#ctx0" brushRef="#br0" timeOffset="1089.729">1102 105 19895 0 0,'3'15'1998'0'0,"0"1"-1121"0"0,-1 0 1 0 0,0 0-1 0 0,-2 0 0 0 0,0 1 1 0 0,-1 5-878 0 0,0 32 1734 0 0,11 32-369 0 0,-10-85-1088 0 0,0-1 10 0 0,-9-9 513 0 0,4 1-731 0 0,0 0 1 0 0,1 0-1 0 0,0 0 0 0 0,0-1 1 0 0,1 0-1 0 0,0 1 0 0 0,0-1 1 0 0,1 0-1 0 0,1 0 0 0 0,-1-1 1 0 0,1 1-1 0 0,1-7-69 0 0,0 3 88 0 0,0 0 0 0 0,1 0 0 0 0,1 0 0 0 0,0 0 0 0 0,1 1 0 0 0,0-1 0 0 0,1 1 0 0 0,4-10-88 0 0,-5 15-230 0 0,0-1-1 0 0,1 1 1 0 0,0 1-1 0 0,0-1 1 0 0,0 1-1 0 0,1-1 1 0 0,0 1 0 0 0,1 0-1 0 0,0 0 231 0 0,-3 3-153 0 0,0 1 0 0 0,0 0 0 0 0,1 0-1 0 0,-1 0 1 0 0,0 0 0 0 0,1 0 0 0 0,-1 1 0 0 0,1-1 0 0 0,-1 1 0 0 0,1 0-1 0 0,0 0 1 0 0,0 1 0 0 0,-1-1 0 0 0,1 1 0 0 0,0 0 0 0 0,0 0-1 0 0,0 0 1 0 0,-1 0 0 0 0,3 1 153 0 0,10 2-5307 0 0,-11-2 1692 0 0,6 2-4334 0 0</inkml:trace>
  <inkml:trace contextRef="#ctx0" brushRef="#br0" timeOffset="1424.995">1346 89 16903 0 0,'-21'30'2144'0'0,"16"-24"-1394"0"0,1 1 0 0 0,-1-1 1 0 0,1 1-1 0 0,0 0 0 0 0,-1 4-750 0 0,1-1 995 0 0,1 1 0 0 0,-1 0 0 0 0,1 0 0 0 0,1 0 0 0 0,0 2-995 0 0,2-10 79 0 0,-1 0 1 0 0,1 0 0 0 0,0 0-1 0 0,0 0 1 0 0,1 0 0 0 0,-1 0-1 0 0,0 0 1 0 0,1 0 0 0 0,0 0-1 0 0,0 0 1 0 0,0 0 0 0 0,0 0-1 0 0,0 0 1 0 0,1-1 0 0 0,-1 1-1 0 0,1 0 1 0 0,0-1 0 0 0,0 1-1 0 0,0-1 1 0 0,0 0 0 0 0,2 2-80 0 0,-1-1 37 0 0,0 0 0 0 0,0-1 0 0 0,0 1 0 0 0,0-1 0 0 0,1 0 0 0 0,0 0 0 0 0,-1 0 1 0 0,1 0-1 0 0,0-1 0 0 0,0 0 0 0 0,0 1 0 0 0,0-1 0 0 0,0-1 0 0 0,0 1 0 0 0,0 0 0 0 0,0-1 1 0 0,0 0-1 0 0,0 0 0 0 0,0 0 0 0 0,0-1 0 0 0,0 1 0 0 0,0-1 0 0 0,0 0 0 0 0,0 0 0 0 0,0-1 0 0 0,0 1 1 0 0,0-1-1 0 0,-1 1 0 0 0,4-3-37 0 0,-1 0 5 0 0,-1-1 1 0 0,0 1 0 0 0,0-1-1 0 0,0 0 1 0 0,-1 0 0 0 0,0 0-1 0 0,0-1 1 0 0,0 1 0 0 0,-1-1-1 0 0,1 0 1 0 0,-1 0 0 0 0,-1 0-1 0 0,1-1 1 0 0,-1 1 0 0 0,0-1-1 0 0,-1 1 1 0 0,1-1-1 0 0,-1 0 1 0 0,-1 1 0 0 0,1-4-6 0 0,-1 3-63 0 0,0 0 1 0 0,0 0 0 0 0,0 1-1 0 0,-1-1 1 0 0,0 0-1 0 0,-1 0 1 0 0,1 1 0 0 0,-1-1-1 0 0,0 1 1 0 0,-1 0 0 0 0,0-1-1 0 0,0 1 1 0 0,0 0-1 0 0,-1 0 1 0 0,0 1 0 0 0,0-1-1 0 0,0 1 1 0 0,0 0-1 0 0,-1 0 1 0 0,-2-1 62 0 0,5 4-3 0 0,0 1 0 0 0,0-1 0 0 0,-1 1 0 0 0,1 0 0 0 0,-1-1 0 0 0,1 1 0 0 0,-1 0 0 0 0,1 1 0 0 0,-1-1 0 0 0,0 0 0 0 0,1 1 0 0 0,-1-1 0 0 0,0 1 0 0 0,0 0 0 0 0,1 0 0 0 0,-1 0 0 0 0,0 0 0 0 0,1 1 0 0 0,-1-1 0 0 0,0 1 0 0 0,1-1 0 0 0,-1 1 0 0 0,0 0 0 0 0,1 0 0 0 0,-1 0 0 0 0,1 1 0 0 0,0-1 0 0 0,-1 0 0 0 0,1 1 0 0 0,0 0 0 0 0,0-1 0 0 0,-1 2 3 0 0,-1 0-18 0 0,1 0 1 0 0,0 0-1 0 0,0 1 0 0 0,0-1 0 0 0,0 1 0 0 0,0 0 0 0 0,1-1 0 0 0,0 1 0 0 0,0 0 0 0 0,0 0 0 0 0,0 1 0 0 0,0-1 1 0 0,1 0-1 0 0,0 1 0 0 0,0-1 0 0 0,0 0 0 0 0,0 1 0 0 0,1-1 0 0 0,0 3 18 0 0,0-1-123 0 0,1 0-1 0 0,0 0 1 0 0,0 0-1 0 0,1 0 1 0 0,0 0 0 0 0,0 0-1 0 0,0-1 1 0 0,1 1-1 0 0,0 0 124 0 0,1 2-1633 0 0,1-1 0 0 0,0 0 0 0 0,5 6 1633 0 0,3 0-8501 0 0</inkml:trace>
  <inkml:trace contextRef="#ctx0" brushRef="#br0" timeOffset="1768.633">1624 31 25367 0 0,'0'0'579'0'0,"0"0"80"0"0,0 0 39 0 0,0 0-87 0 0,7 9-343 0 0,36 57 1781 0 0,38 43-2049 0 0,-68-94 34 0 0,0-1-1 0 0,12 10-33 0 0,-18-19-119 0 0,-1 1 0 0 0,1-1 0 0 0,0-1 1 0 0,1 1-1 0 0,-1-1 0 0 0,1-1 0 0 0,3 2 119 0 0,9-1-1727 0 0,-7-6-6031 0 0,-6-3-855 0 0</inkml:trace>
  <inkml:trace contextRef="#ctx0" brushRef="#br0" timeOffset="1769.633">1866 1 22431 0 0,'0'0'1027'0'0,"-12"8"378"0"0,-12 23-796 0 0,1 1 0 0 0,2 1-1 0 0,-12 24-608 0 0,-3 13 910 0 0,-6 27-910 0 0,32-66-3962 0 0,9-19 1916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07:03.4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54 16783 0 0,'-7'-16'1950'0'0,"6"20"-384"0"0,-1 6-834 0 0,-1 71 1620 0 0,-4 7-2352 0 0,-1 7 662 0 0,-2 42-399 0 0,-5 96-57 0 0,14-157-46 0 0,3 4-160 0 0,-1-76-143 0 0,-2-1-19 0 0,1 0 0 0 0,0 0-1 0 0,1-1 1 0 0,-1 1 0 0 0,0 0 0 0 0,1 0-1 0 0,0 0 1 0 0,-1 0 0 0 0,1-1 0 0 0,0 1 0 0 0,0 0-1 0 0,1-1 1 0 0,-1 1 0 0 0,1-1 0 0 0,-1 1-1 0 0,3 1 163 0 0,-4-3-1352 0 0</inkml:trace>
  <inkml:trace contextRef="#ctx0" brushRef="#br0" timeOffset="732.372">37 86 12840 0 0,'3'-16'1275'0'0,"-2"10"4133"0"0,0 12-469 0 0,4 9-3525 0 0,1 8-1555 0 0,6 30 507 0 0,7 12-366 0 0,-13-46 75 0 0,2 0-1 0 0,0 0 1 0 0,1-1-1 0 0,10 17-74 0 0,-15-30 40 0 0,0 0-1 0 0,0 1 0 0 0,0-1 1 0 0,0 0-1 0 0,1-1 1 0 0,0 1-1 0 0,0-1 1 0 0,0 0-1 0 0,1 0 1 0 0,4 2-40 0 0,-8-5 17 0 0,1 0 1 0 0,-1 0 0 0 0,1 0-1 0 0,0 0 1 0 0,-1 0 0 0 0,1-1-1 0 0,0 1 1 0 0,0-1 0 0 0,-1 0 0 0 0,1 0-1 0 0,0 0 1 0 0,0 0 0 0 0,-1 0-1 0 0,1 0 1 0 0,0-1 0 0 0,0 0 0 0 0,-1 1-1 0 0,1-1 1 0 0,0 0 0 0 0,-1 0-1 0 0,1 0 1 0 0,-1-1 0 0 0,0 1-1 0 0,1-1 1 0 0,-1 1 0 0 0,1-1-18 0 0,5-5 33 0 0,0-1 1 0 0,0 1 0 0 0,-1-1-1 0 0,0-1 1 0 0,-1 1-1 0 0,0-1 1 0 0,0 0 0 0 0,-1-1-1 0 0,0 1 1 0 0,0-1-1 0 0,-1 0 1 0 0,0 0 0 0 0,-1 0-1 0 0,0-1 1 0 0,-1 1-1 0 0,0-3-33 0 0,2-21 118 0 0,-1 0 0 0 0,-1 0 0 0 0,-2 0 0 0 0,-3-16-118 0 0,3 18 93 0 0,0 27-24 0 0,0 21-27 0 0,-7 224 1114 0 0,13 14-53 0 0,-3-169-650 0 0,-6 38-453 0 0,0 0 192 0 0,0-38-1505 0 0,3-85 218 0 0,0 0-258 0 0,0 0-1586 0 0,0 0-6148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0:00.8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48 16559 0 0,'3'-13'1252'0'0,"-3"13"-1226"0"0,2-23 807 0 0,-2 22-749 0 0,0 1 1 0 0,0-1 0 0 0,0 1 0 0 0,0-1 0 0 0,0 1 0 0 0,0 0 0 0 0,0-1 0 0 0,0 1 0 0 0,0-1 0 0 0,0 1 0 0 0,0 0 0 0 0,-1-1-1 0 0,1 1 1 0 0,0-1 0 0 0,0 1 0 0 0,0 0 0 0 0,-1-1 0 0 0,1 1 0 0 0,0 0 0 0 0,0-1 0 0 0,-1 1 0 0 0,1 0 0 0 0,0 0-1 0 0,-1-1 1 0 0,1 1 0 0 0,0 0 0 0 0,-1 0 0 0 0,1-1 0 0 0,0 1 0 0 0,-1 0 0 0 0,1 0 0 0 0,-1 0 0 0 0,1 0 0 0 0,0 0 0 0 0,-1 0-1 0 0,1-1 1 0 0,-1 1 0 0 0,1 0 0 0 0,-1 0 0 0 0,1 0 0 0 0,0 0 0 0 0,-1 0 0 0 0,1 1 0 0 0,-1-1 0 0 0,1 0 0 0 0,0 0-1 0 0,-1 0 1 0 0,1 0 0 0 0,-1 0 0 0 0,1 1 0 0 0,0-1 0 0 0,-1 0 0 0 0,1 0-85 0 0,-1 1 120 0 0,0 0 0 0 0,0 0 0 0 0,0 0-1 0 0,0 0 1 0 0,0 0 0 0 0,0 0 0 0 0,0 0 0 0 0,0 0 0 0 0,0 0 0 0 0,1 0-1 0 0,-1 1 1 0 0,0-1 0 0 0,1 0 0 0 0,-1 0 0 0 0,1 1 0 0 0,0-1-120 0 0,-7 26 635 0 0,6-21-496 0 0,-1 4-95 0 0,1-1 0 0 0,1 1-1 0 0,0-1 1 0 0,0 1 0 0 0,1-1 0 0 0,0 1 0 0 0,1-1 0 0 0,0 1-1 0 0,0-1 1 0 0,1 0 0 0 0,0 0 0 0 0,1 0 0 0 0,0 0 0 0 0,0-1-1 0 0,1 0 1 0 0,5 7-44 0 0,-8-12 33 0 0,1 0 0 0 0,0 1 0 0 0,0-1 0 0 0,0-1 0 0 0,0 1 0 0 0,0 0 0 0 0,1-1 0 0 0,0 1 0 0 0,-1-1 1 0 0,1 0-1 0 0,0-1 0 0 0,0 1 0 0 0,3 1-33 0 0,-5-3 26 0 0,1 1 0 0 0,0-1 1 0 0,0 1-1 0 0,0-1 0 0 0,-1 0 1 0 0,1 0-1 0 0,0 0 0 0 0,0-1 1 0 0,0 1-1 0 0,-1-1 0 0 0,1 1 1 0 0,0-1-1 0 0,0 0 0 0 0,-1 0 1 0 0,1 0-1 0 0,-1 0 0 0 0,1-1 0 0 0,-1 1 1 0 0,1-1-1 0 0,0 0-26 0 0,3-3 45 0 0,-1 1 0 0 0,1-1 0 0 0,-1 0 0 0 0,0-1 0 0 0,0 1 0 0 0,-1-1 0 0 0,0 0 0 0 0,4-6-45 0 0,-7 9 17 0 0,1 0-1 0 0,-1 0 0 0 0,1 0 1 0 0,-1 0-1 0 0,0-1 1 0 0,-1 1-1 0 0,1 0 1 0 0,0-1-1 0 0,-1 1 0 0 0,0-1 1 0 0,0 1-1 0 0,0 0 1 0 0,0-1-1 0 0,0 1 0 0 0,-1-1 1 0 0,0 1-1 0 0,0 0 1 0 0,0-1-1 0 0,-1-1-16 0 0,-3-8-181 0 0,-1 0-1 0 0,-1 1 0 0 0,0 0 1 0 0,-4-5 181 0 0,8 13-66 0 0,0 0 1 0 0,0 0 0 0 0,-1-1-1 0 0,0 2 1 0 0,0-1 0 0 0,0 0-1 0 0,0 1 1 0 0,-1 0 0 0 0,1 0-1 0 0,-1 0 1 0 0,0 1 0 0 0,-4-2 65 0 0,6 3-19 0 0,-1 0 0 0 0,0 1 1 0 0,0-1-1 0 0,0 1 0 0 0,1 0 1 0 0,-1 0-1 0 0,0 1 0 0 0,0-1 1 0 0,0 1-1 0 0,1 0 0 0 0,-1 0 1 0 0,0 0-1 0 0,1 0 0 0 0,-1 1 1 0 0,1-1-1 0 0,-1 1 0 0 0,1 0 1 0 0,0 0-1 0 0,-2 2 19 0 0,0 0-122 0 0,-1 0 0 0 0,1 0 0 0 0,0 0 1 0 0,1 1-1 0 0,-1 0 0 0 0,1 0 0 0 0,0 0 0 0 0,0 0 1 0 0,0 1-1 0 0,1-1 0 0 0,0 1 122 0 0,2-3-163 0 0,0-1-1 0 0,0 0 1 0 0,0 1 0 0 0,0-1 0 0 0,0 1 0 0 0,1-1-1 0 0,0 1 1 0 0,-1 0 0 0 0,1-1 0 0 0,0 1-1 0 0,0-1 1 0 0,0 1 0 0 0,0-1 0 0 0,1 1 0 0 0,-1-1-1 0 0,1 1 1 0 0,0-1 0 0 0,0 1 0 0 0,-1-1-1 0 0,1 1 1 0 0,1-1 0 0 0,-1 0 0 0 0,0 0 0 0 0,1 1-1 0 0,-1-1 1 0 0,1 0 0 0 0,-1 0 0 0 0,1 0-1 0 0,0-1 1 0 0,0 1 0 0 0,1 0 163 0 0,9 7-7262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9:28.3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74 12872 0 0,'-2'-1'210'0'0,"0"-1"0"0"0,-1 1 0 0 0,1 0 0 0 0,0 0 1 0 0,0 1-1 0 0,-1-1 0 0 0,1 0 0 0 0,-1 1 1 0 0,1 0-1 0 0,-1-1-210 0 0,3 1 150 0 0,-1 0-1 0 0,0 0 1 0 0,1 0 0 0 0,-1 0 0 0 0,0 1-1 0 0,0-1 1 0 0,1 0 0 0 0,-1 0 0 0 0,0 0 0 0 0,1 1-1 0 0,-1-1 1 0 0,0 0 0 0 0,1 1 0 0 0,-1-1-1 0 0,1 0 1 0 0,-1 1 0 0 0,0-1 0 0 0,1 1-1 0 0,-1-1 1 0 0,1 1 0 0 0,-1-1 0 0 0,1 1 0 0 0,0 0-1 0 0,-1-1 1 0 0,1 1 0 0 0,-1-1 0 0 0,1 1-1 0 0,0 0 1 0 0,0-1 0 0 0,-1 1 0 0 0,1 0 0 0 0,0 0-1 0 0,0-1 1 0 0,0 1 0 0 0,0 0 0 0 0,0-1-1 0 0,0 1-149 0 0,-2 16 467 0 0,1-1-1 0 0,0 1 0 0 0,1-1 0 0 0,1 1 0 0 0,1-1 1 0 0,0 0-1 0 0,1 1 0 0 0,1-1 0 0 0,6 15-466 0 0,-9-28 33 0 0,0 0 0 0 0,1 0 0 0 0,-1 0 0 0 0,1 0 0 0 0,0 0 0 0 0,-1 0 0 0 0,1-1 0 0 0,1 1 0 0 0,-1-1 0 0 0,0 1 0 0 0,1-1 0 0 0,-1 0 0 0 0,1 0 0 0 0,-1 0 0 0 0,1 0 0 0 0,0 0 0 0 0,0-1 0 0 0,0 1 0 0 0,0-1 0 0 0,0 0 0 0 0,0 0 0 0 0,1 0 0 0 0,-1 0 0 0 0,0-1 0 0 0,0 1 0 0 0,1-1 0 0 0,-1 0 0 0 0,0 0 0 0 0,1 0 0 0 0,-1 0 0 0 0,0-1 0 0 0,1 1 0 0 0,-1-1 0 0 0,0 0 0 0 0,2 0-33 0 0,2-2 48 0 0,0 1 0 0 0,1-1 1 0 0,-1 0-1 0 0,-1-1 1 0 0,1 0-1 0 0,0 0 0 0 0,-1-1 1 0 0,0 1-1 0 0,0-1 1 0 0,0-1-1 0 0,-1 1 0 0 0,1-1 1 0 0,-1 0-1 0 0,4-6-48 0 0,-7 8 13 0 0,1 0 0 0 0,-1-1 0 0 0,0 1 0 0 0,0-1 0 0 0,0 0 0 0 0,0 1 0 0 0,-1-1 0 0 0,0 0 0 0 0,0 0 0 0 0,0 0 0 0 0,-1 0 0 0 0,0 0 0 0 0,0 0 0 0 0,0 0 0 0 0,0 0 0 0 0,-1 0 0 0 0,0-2-13 0 0,-1 0-9 0 0,0 0-1 0 0,-1 1 0 0 0,0-1 0 0 0,0 0 0 0 0,0 1 1 0 0,-1 0-1 0 0,0 0 0 0 0,0 0 0 0 0,0 0 0 0 0,-1 1 1 0 0,-3-4 9 0 0,-1 0-130 0 0,0 1 1 0 0,0 0-1 0 0,0 1 1 0 0,-1 0-1 0 0,0 0 1 0 0,-1 1 0 0 0,-4-2 129 0 0,10 6-78 0 0,1 0 1 0 0,0 1 0 0 0,0-1 0 0 0,-1 1 0 0 0,1 1 0 0 0,0-1 0 0 0,-1 0-1 0 0,1 1 1 0 0,-1 0 0 0 0,0 0 77 0 0,2 0-22 0 0,0 1 1 0 0,0-1-1 0 0,1 1 0 0 0,-1 0 0 0 0,0 0 1 0 0,0 0-1 0 0,1 0 0 0 0,-1 0 0 0 0,0 1 1 0 0,1-1-1 0 0,-1 1 0 0 0,1-1 0 0 0,0 1 1 0 0,0 0-1 0 0,0 0 0 0 0,-1 1 22 0 0,0 0 8 0 0,1 1 0 0 0,-1-1 0 0 0,1 1-1 0 0,0 0 1 0 0,0 0 0 0 0,1-1 0 0 0,-1 1-1 0 0,1 0 1 0 0,0 1 0 0 0,0-1 0 0 0,0 0 0 0 0,0 0-1 0 0,1 0 1 0 0,0 0 0 0 0,0 1 0 0 0,0-1-1 0 0,0 0 1 0 0,1 0 0 0 0,-1 1 0 0 0,2 0-8 0 0,0 4-313 0 0,0 0-1 0 0,0 1 1 0 0,1-1 0 0 0,1 0 313 0 0,0 0-2127 0 0,1 1 1 0 0,0-1-1 0 0,1 2 2127 0 0,8 9-7378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9:29.5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111 81 10592 0 0,'-11'7'1152'0'0,"7"2"323"0"0,0-1 0 0 0,1 1 0 0 0,-1 0 0 0 0,2 0 0 0 0,0 0 0 0 0,0 0 0 0 0,0 0 0 0 0,1 7-1475 0 0,-2 2 1313 0 0,-58 439 2013 0 0,58-435-3371 0 0,-1 10-485 0 0,1 1 0 0 0,1-1 1 0 0,3 26 529 0 0,-1-58-101 0 0,0 1 1 0 0,0-1 0 0 0,0 1-1 0 0,0-1 1 0 0,0 1 0 0 0,0-1-1 0 0,0 1 1 0 0,0-1 0 0 0,0 0 0 0 0,0 1-1 0 0,0-1 1 0 0,1 1 0 0 0,-1-1-1 0 0,0 1 1 0 0,0-1 0 0 0,0 0 0 0 0,1 1-1 0 0,-1-1 1 0 0,0 0 0 0 0,1 1-1 0 0,-1-1 1 0 0,0 0 0 0 0,1 1-1 0 0,-1-1 1 0 0,0 0 0 0 0,1 0 0 0 0,-1 1 100 0 0,5-2-1562 0 0</inkml:trace>
  <inkml:trace contextRef="#ctx0" brushRef="#br0" timeOffset="419.958">80 102 24479 0 0,'-7'14'2648'0'0,"6"-9"-2615"0"0,0 0-1 0 0,0-1 1 0 0,1 1-1 0 0,0 0 1 0 0,0 0 0 0 0,0-1-1 0 0,0 1 1 0 0,1 0-1 0 0,0-1 1 0 0,0 1-1 0 0,0 0 1 0 0,2 2-33 0 0,4 11 290 0 0,0 0 0 0 0,6 9-290 0 0,-1-4 85 0 0,1 5-113 0 0,16 23 28 0 0,-23-42-9 0 0,0 1 1 0 0,1-1-1 0 0,0-1 0 0 0,1 1 1 0 0,0-1-1 0 0,8 6 9 0 0,-14-13 12 0 0,0 1-1 0 0,0-1 1 0 0,0 1-1 0 0,0-1 1 0 0,0 0 0 0 0,1 0-1 0 0,-1 0 1 0 0,0 0-1 0 0,1 0 1 0 0,-1-1-1 0 0,1 1 1 0 0,-1-1-1 0 0,1 0 1 0 0,-1 1 0 0 0,1-1-1 0 0,-1 0 1 0 0,1-1-1 0 0,0 1-11 0 0,0-1 13 0 0,0 0-1 0 0,1 0 1 0 0,-1 0 0 0 0,1 0-1 0 0,-1-1 1 0 0,0 1-1 0 0,0-1 1 0 0,0 0-1 0 0,0 0 1 0 0,0 0-1 0 0,2-2-12 0 0,3-4 7 0 0,0-1 0 0 0,-1 1-1 0 0,0-1 1 0 0,-1 0-1 0 0,0-1 1 0 0,0 1-1 0 0,3-9-6 0 0,0-3-19 0 0,-1 1 0 0 0,-1-2 0 0 0,-1 1-1 0 0,-1-1 1 0 0,2-15 19 0 0,-2-6 176 0 0,-1 1 0 0 0,-3-23-176 0 0,-2 44 339 0 0,1 11 733 0 0,1 24-755 0 0,4 92 516 0 0,-8 61-833 0 0,-12 21 841 0 0,1 7-687 0 0,13-149-203 0 0,2 0 0 0 0,2 0 0 0 0,3 9 49 0 0,-5-47-286 0 0,1 0-1 0 0,-1 0 1 0 0,2 0 0 0 0,-1 0-1 0 0,1 0 1 0 0,0 0 286 0 0,4 4-1667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9:28.7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328 211 22087 0 0,'-15'-44'1737'0'0,"5"14"-968"0"0,-12-27-769 0 0,18 49 223 0 0,-1-1-1 0 0,0 1 0 0 0,0 0 0 0 0,0 0 1 0 0,-1 1-1 0 0,0-1 0 0 0,-1 1 0 0 0,-3-3-222 0 0,10 10 28 0 0,-1-1 1 0 0,0 1-1 0 0,1-1 0 0 0,-1 0 1 0 0,0 1-1 0 0,0 0 0 0 0,1-1 1 0 0,-1 1-1 0 0,0-1 0 0 0,0 1 0 0 0,0 0 1 0 0,1 0-1 0 0,-1-1 0 0 0,0 1 1 0 0,0 0-1 0 0,0 0 0 0 0,0 0 1 0 0,0 0-1 0 0,1 0 0 0 0,-1 0 0 0 0,0 0 1 0 0,0 0-1 0 0,0 0 0 0 0,0 1 1 0 0,0-1-29 0 0,-1 1 12 0 0,1 0 1 0 0,-1 0 0 0 0,0 0 0 0 0,1 0 0 0 0,0 0-1 0 0,-1 0 1 0 0,1 1 0 0 0,0-1 0 0 0,-1 1-1 0 0,1-1 1 0 0,0 1 0 0 0,0-1-13 0 0,-4 7 6 0 0,1-1-1 0 0,1 1 1 0 0,-1 0 0 0 0,1 0 0 0 0,0 0-6 0 0,-4 18 138 0 0,0 0 1 0 0,2 0 0 0 0,-2 16-139 0 0,-2 82 503 0 0,6-70-285 0 0,-3 20 77 0 0,4 0 0 0 0,7 62-295 0 0,-4-117 28 0 0,2 0 0 0 0,0-1-1 0 0,1 0 1 0 0,0 0-1 0 0,2 0 1 0 0,3 7-28 0 0,-5-15-97 0 0,-4-9-92 0 0,0 0-1 0 0,1 0 0 0 0,-1 0 0 0 0,0 0 1 0 0,1 0-1 0 0,-1 0 0 0 0,0 0 0 0 0,1 0 1 0 0,0 0-1 0 0,-1 0 0 0 0,1-1 1 0 0,-1 1-1 0 0,1 0 0 0 0,0 0 0 0 0,0-1 1 0 0,-1 1-1 0 0,1 0 0 0 0,0-1 1 0 0,1 1 189 0 0,2 1-9245 0 0</inkml:trace>
  <inkml:trace contextRef="#ctx0" brushRef="#br0" timeOffset="345.005">1 537 24447 0 0,'-1'-2'1549'0'0,"6"-1"-577"0"0,16 0-210 0 0,27-2-138 0 0,84-8 330 0 0,-38 4-3595 0 0,-57 5-6947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9:23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2 337 25631 0 0,'0'0'1175'0'0,"0"0"-29"0"0,0 12-402 0 0,-1 63 173 0 0,1 50 757 0 0,2-51-4248 0 0,-3 0-4418 0 0,-1-57-2353 0 0</inkml:trace>
  <inkml:trace contextRef="#ctx0" brushRef="#br0" timeOffset="626.399">128 396 19295 0 0,'2'-28'2136'0'0,"-2"28"-1908"0"0,0 13 662 0 0,1 22 2744 0 0,5 25-3634 0 0,17 83 394 0 0,-20-129-265 0 0,-1 1 82 0 0,1-1-1 0 0,-2 1 1 0 0,0 4-211 0 0,-1-71 685 0 0,3-1 0 0 0,3-12-685 0 0,-4 46 28 0 0,1 0 0 0 0,1 0 0 0 0,0 1 0 0 0,2-1-1 0 0,0 1 1 0 0,1 0 0 0 0,1 0-28 0 0,-6 15 5 0 0,-1 0 1 0 0,1 0-1 0 0,0 1 0 0 0,0-1 1 0 0,0 1-1 0 0,1-1 0 0 0,-1 1 1 0 0,0 0-1 0 0,1 0 0 0 0,0 0 1 0 0,-1 0-1 0 0,2 0-5 0 0,-3 1 2 0 0,0 1 0 0 0,0 0-1 0 0,0-1 1 0 0,0 1 0 0 0,0 0 0 0 0,0 0 0 0 0,0-1-1 0 0,0 1 1 0 0,1 0 0 0 0,-1 0 0 0 0,0 0-1 0 0,0 0 1 0 0,0 1 0 0 0,0-1 0 0 0,0 0 0 0 0,0 0-1 0 0,1 1 1 0 0,-1-1 0 0 0,0 1 0 0 0,0-1-1 0 0,0 1 1 0 0,0-1 0 0 0,0 1 0 0 0,0-1 0 0 0,-1 1-1 0 0,1 0 1 0 0,0 0 0 0 0,0-1 0 0 0,0 1-1 0 0,-1 0 1 0 0,1 0 0 0 0,0 0 0 0 0,-1 0 0 0 0,1 0-1 0 0,-1 0 1 0 0,1 0-2 0 0,4 7 7 0 0,-1 1 1 0 0,0 0-1 0 0,0-1 0 0 0,-1 1 0 0 0,0 1 1 0 0,0-1-1 0 0,-1 0 0 0 0,0 1 0 0 0,-1 0-7 0 0,2 22 58 0 0,-2 0-1 0 0,-1 3-57 0 0,1 24 41 0 0,4-23 706 0 0,-4-36-742 0 0,-1 0 1 0 0,0 0-1 0 0,0 0 1 0 0,0 1-1 0 0,0-1 0 0 0,0 0 1 0 0,0 0-1 0 0,0 0 0 0 0,0 0 1 0 0,0 0-1 0 0,0 1 0 0 0,0-1 1 0 0,1 0-1 0 0,-1 0 1 0 0,0 0-1 0 0,0 0 0 0 0,0 0 1 0 0,0 0-1 0 0,0 0 0 0 0,0 1 1 0 0,1-1-1 0 0,-1 0 0 0 0,0 0 1 0 0,0 0-1 0 0,0 0 1 0 0,0 0-1 0 0,1 0 0 0 0,-1 0 1 0 0,0 0-1 0 0,0 0 0 0 0,0 0 1 0 0,0 0-1 0 0,1 0 0 0 0,-1 0 1 0 0,0 0-1 0 0,0 0 1 0 0,0 0-1 0 0,0 0 0 0 0,1 0 1 0 0,-1 0-1 0 0,0 0 0 0 0,0 0 1 0 0,0-1-1 0 0,0 1 0 0 0,0 0 1 0 0,1 0-1 0 0,-1 0 1 0 0,0 0-1 0 0,0 0 0 0 0,0 0 1 0 0,0 0-1 0 0,0 0 0 0 0,0-1 1 0 0,0 1-1 0 0,1 0 0 0 0,-1 0-5 0 0,6-7 73 0 0,-6 7-47 0 0,7-9 33 0 0,0-1 1 0 0,-1-1 0 0 0,0 1-1 0 0,-1-1 1 0 0,4-11-60 0 0,16-59 278 0 0,-21 66-269 0 0,2-6 7 0 0,0-1 66 0 0,0-1-1 0 0,3-1-81 0 0,-7 19 13 0 0,1-1 0 0 0,-1 1 0 0 0,1 0 0 0 0,0 0 0 0 0,0 0 0 0 0,1 0 0 0 0,0 0 0 0 0,0 1 0 0 0,0 0 0 0 0,3-3-13 0 0,-7 7-3 0 0,1-1-1 0 0,-1 0 0 0 0,1 1 0 0 0,0 0 1 0 0,0-1-1 0 0,-1 1 0 0 0,1-1 0 0 0,0 1 1 0 0,0 0-1 0 0,-1-1 0 0 0,1 1 0 0 0,0 0 0 0 0,0 0 1 0 0,0 0-1 0 0,-1-1 0 0 0,1 1 0 0 0,0 0 1 0 0,0 0-1 0 0,0 0 0 0 0,0 1 0 0 0,0-1 1 0 0,-1 0-1 0 0,1 0 0 0 0,0 0 0 0 0,0 0 1 0 0,0 1-1 0 0,-1-1 4 0 0,2 1-5 0 0,-1 0 0 0 0,1 0 0 0 0,-1 1 0 0 0,1-1 0 0 0,-1 0-1 0 0,0 1 1 0 0,0-1 0 0 0,0 0 0 0 0,0 1 0 0 0,0 0 0 0 0,0-1 0 0 0,0 2 5 0 0,3 5 16 0 0,-1 1 0 0 0,0 0 0 0 0,0 0 0 0 0,0 7-16 0 0,4 30 272 0 0,1 45-272 0 0,-5-44 217 0 0,8 40-217 0 0,-6-54-88 0 0,0 1-2971 0 0,-2-21-7222 0 0</inkml:trace>
  <inkml:trace contextRef="#ctx0" brushRef="#br0" timeOffset="2644.306">980 531 4144 0 0,'-9'-17'441'0'0,"8"14"911"0"0,0 0 1 0 0,-1 0-1 0 0,1 1 1 0 0,-1-1-1 0 0,0 0 0 0 0,0 1 1 0 0,0-1-1 0 0,0 1 1 0 0,-2-2-1353 0 0,-4-4 1329 0 0,1 0-1 0 0,-1-1 1 0 0,1 0 0 0 0,1-1 0 0 0,-5-7-1329 0 0,-17-24 1590 0 0,26 38-1538 0 0,0 0 0 0 0,-1 0-1 0 0,0 1 1 0 0,1-1 0 0 0,-1 1-1 0 0,0 0 1 0 0,0 0 0 0 0,0 0-1 0 0,0 0 1 0 0,-1 1 0 0 0,1-1-1 0 0,-2 0-51 0 0,3 1 24 0 0,-1 1 0 0 0,1-1 0 0 0,0 1 0 0 0,0 0 0 0 0,0 0 0 0 0,-1 0-1 0 0,1 0 1 0 0,0 0 0 0 0,0 0 0 0 0,-1 1 0 0 0,1-1 0 0 0,0 1 0 0 0,0 0-1 0 0,0-1 1 0 0,0 1 0 0 0,0 0 0 0 0,0 0 0 0 0,0 0 0 0 0,0 0 0 0 0,0 1 0 0 0,-1 0-24 0 0,-4 4 2 0 0,1-1 1 0 0,0 2 0 0 0,0-1 0 0 0,0 1 0 0 0,0 0 0 0 0,1 0 0 0 0,0 0 0 0 0,1 1 0 0 0,-2 3-3 0 0,-1 3-5 0 0,2 1 0 0 0,0-1 0 0 0,0 1 0 0 0,1 0 0 0 0,1 1 5 0 0,1-2-113 0 0,0-1 1 0 0,1 1-1 0 0,0 12 113 0 0,1-19-63 0 0,1 0-1 0 0,-1 0 1 0 0,1-1-1 0 0,1 1 0 0 0,-1 0 1 0 0,1 0-1 0 0,0-1 0 0 0,3 5 64 0 0,-5-9 32 0 0,1 0 0 0 0,0-1-1 0 0,0 1 1 0 0,0-1 0 0 0,0 0-1 0 0,0 1 1 0 0,0-1 0 0 0,0 0-1 0 0,1 1 1 0 0,-1-1 0 0 0,0 0-1 0 0,1 0 1 0 0,-1 0 0 0 0,1 0-1 0 0,-1 0 1 0 0,1 0 0 0 0,-1-1-1 0 0,1 1 1 0 0,-1-1 0 0 0,1 1-1 0 0,0-1-31 0 0,0 1 45 0 0,1-1-1 0 0,-1 0 0 0 0,1 0 0 0 0,-1 0 0 0 0,1-1 1 0 0,-1 1-1 0 0,1-1 0 0 0,-1 1 0 0 0,1-1 0 0 0,-1 0 1 0 0,0 0-1 0 0,0 0 0 0 0,2 0-44 0 0,4-4 114 0 0,1-1 0 0 0,-1 1 0 0 0,-1-1 0 0 0,1-1 0 0 0,-1 0 0 0 0,6-7-114 0 0,0-2 93 0 0,0-2 0 0 0,-2 0 0 0 0,0 0 0 0 0,-1-1 0 0 0,6-15-93 0 0,-10 20 27 0 0,-6 14-25 0 0,0 0 0 0 0,0 0 0 0 0,0 0 0 0 0,0 0 0 0 0,0 0 0 0 0,0 1 0 0 0,0-1-1 0 0,0 0 1 0 0,0 0 0 0 0,0 0 0 0 0,0 0 0 0 0,0 0 0 0 0,0 0 0 0 0,0 0 0 0 0,0 0 0 0 0,0 0 0 0 0,0 0 0 0 0,1 0-1 0 0,-1 0 1 0 0,0 0 0 0 0,0 1 0 0 0,0-1 0 0 0,0 0 0 0 0,0 0 0 0 0,0 0 0 0 0,0 0 0 0 0,0 0 0 0 0,0 0 0 0 0,0 0-1 0 0,0 0 1 0 0,0 0 0 0 0,0 0 0 0 0,0 0 0 0 0,1 0 0 0 0,-1 0 0 0 0,0 0 0 0 0,0 0 0 0 0,0 0 0 0 0,0 0 0 0 0,0 0-1 0 0,0 0 1 0 0,0 0 0 0 0,0 0 0 0 0,0 0 0 0 0,0 0 0 0 0,0 0 0 0 0,1 0 0 0 0,-1 0 0 0 0,0 0 0 0 0,0 0 0 0 0,0 0-1 0 0,0 0 1 0 0,0 0 0 0 0,0 0 0 0 0,0 0 0 0 0,0 0 0 0 0,0-1 0 0 0,0 1 0 0 0,0 0 0 0 0,0 0 0 0 0,0 0 0 0 0,0 0-1 0 0,0 0 1 0 0,0 0 0 0 0,1 0 0 0 0,-1 0 0 0 0,0 0 0 0 0,0 0-2 0 0,3 12 1 0 0,1 18-91 0 0,-3-28 93 0 0,3 19-17 0 0,2-1-1 0 0,0 0 1 0 0,1 0-1 0 0,1-1 0 0 0,1 1 1 0 0,5 6 14 0 0,-11-20-25 0 0,4 6-868 0 0,0 0 0 0 0,8 10 893 0 0,-1-4-7528 0 0,-4-8-365 0 0</inkml:trace>
  <inkml:trace contextRef="#ctx0" brushRef="#br0" timeOffset="2987.783">1173 11 21911 0 0,'-3'-11'1565'0'0,"4"23"-111"0"0,3 8-1042 0 0,6 87 2496 0 0,-4 69-2908 0 0,-4-65 112 0 0,11 52-112 0 0,-12-148-11 0 0,2-1 1 0 0,0 0 0 0 0,0 0-1 0 0,2 0 1 0 0,-1 0 0 0 0,2 0-1 0 0,0-1 1 0 0,0 0-1 0 0,5 6 11 0 0,-6-14-2415 0 0,-10-15-1815 0 0,0 2-3777 0 0</inkml:trace>
  <inkml:trace contextRef="#ctx0" brushRef="#br0" timeOffset="3339.441">1115 430 19495 0 0,'0'-1'169'0'0,"-1"-1"0"0"0,1 0-1 0 0,-1 0 1 0 0,1 0-1 0 0,-1 1 1 0 0,1-1-1 0 0,0 0 1 0 0,0 0-1 0 0,0 0 1 0 0,0 0-1 0 0,0 1 1 0 0,1-1 0 0 0,-1 0-1 0 0,0 0 1 0 0,1 0-1 0 0,-1 0 1 0 0,1 1-1 0 0,0-1 1 0 0,-1 0-1 0 0,1 1 1 0 0,0-1-1 0 0,0 1 1 0 0,0-1 0 0 0,1 1-1 0 0,-1-1 1 0 0,0 1-1 0 0,0 0 1 0 0,1-1-1 0 0,-1 1 1 0 0,1 0-1 0 0,-1 0 1 0 0,1 0-1 0 0,-1 0 1 0 0,1 0 0 0 0,0 0-1 0 0,-1 1 1 0 0,1-1-1 0 0,0 1 1 0 0,0-1-1 0 0,-1 1 1 0 0,3-1-169 0 0,24-5 327 0 0,1 1 0 0 0,0 1 1 0 0,8 2-328 0 0,-18 0 35 0 0,36 2-3894 0 0,-38 1 1159 0 0,0-1 1 0 0,7-2 2699 0 0,-16 1-2093 0 0</inkml:trace>
  <inkml:trace contextRef="#ctx0" brushRef="#br0" timeOffset="3340.441">1440 329 8752 0 0,'0'0'673'0'0,"0"0"-116"0"0,0 0 1137 0 0,-1 13 5075 0 0,-1 3-4744 0 0,1 1 0 0 0,1-1 0 0 0,1 7-2025 0 0,4 17 3527 0 0,6 28-3527 0 0,-7-44 18 0 0,0-2-114 0 0,6 21 96 0 0,-8-37-20 0 0,0 0 0 0 0,0 0 0 0 0,1-1-1 0 0,0 1 1 0 0,0 0 0 0 0,0-1 0 0 0,1 0-1 0 0,-1 0 1 0 0,2 1 20 0 0,-3-4-135 0 0,-1-1 0 0 0,0 1 0 0 0,0-1 0 0 0,1 0 0 0 0,-1 0 0 0 0,1 0 0 0 0,-1 0 0 0 0,1 0 0 0 0,-1 0 0 0 0,1 0 0 0 0,0-1 0 0 0,-1 1 0 0 0,1 0 0 0 0,0-1 0 0 0,0 1 0 0 0,-1-1 0 0 0,1 0 0 0 0,0 0 0 0 0,1 0 135 0 0,4-1-1983 0 0</inkml:trace>
  <inkml:trace contextRef="#ctx0" brushRef="#br0" timeOffset="3673.512">1619 474 20815 0 0,'-3'6'286'0'0,"0"0"0"0"0,1 0 0 0 0,0 0 0 0 0,0 1 0 0 0,0-1 0 0 0,1 1 0 0 0,0-1 0 0 0,0 3-286 0 0,0-3 142 0 0,1-1 0 0 0,-1 1 0 0 0,1 0 0 0 0,1-1 0 0 0,-1 1 0 0 0,1-1-1 0 0,0 1 1 0 0,0-1 0 0 0,1 1 0 0 0,0-1 0 0 0,0 0 0 0 0,0 0 0 0 0,0 0 0 0 0,1 0 0 0 0,2 3-142 0 0,-3-4 91 0 0,0-2 1 0 0,1 1-1 0 0,-1 0 1 0 0,1 0 0 0 0,-1-1-1 0 0,1 0 1 0 0,0 1-1 0 0,0-1 1 0 0,0 0 0 0 0,0 0-1 0 0,1-1 1 0 0,-1 1-1 0 0,0-1 1 0 0,1 1-1 0 0,-1-1 1 0 0,1 0 0 0 0,-1 0-1 0 0,1-1 1 0 0,0 1-1 0 0,-1-1 1 0 0,1 0 0 0 0,-1 0-1 0 0,1 0 1 0 0,1 0-92 0 0,3-2 66 0 0,0 1 0 0 0,0-1 1 0 0,0-1-1 0 0,0 1 0 0 0,-1-1 1 0 0,1-1-1 0 0,-1 1 0 0 0,0-1 0 0 0,0-1 1 0 0,0 1-1 0 0,0-1 0 0 0,-1 0 0 0 0,0-1 1 0 0,0 1-1 0 0,3-6-66 0 0,-5 7 17 0 0,0 0 1 0 0,-1 0-1 0 0,0-1 0 0 0,0 1 0 0 0,0-1 0 0 0,0 0 1 0 0,-1 0-1 0 0,0 0 0 0 0,0 0 0 0 0,0-1 1 0 0,-1 1-1 0 0,0 0 0 0 0,0-1 0 0 0,0 1 1 0 0,0-1-1 0 0,-1 1 0 0 0,0-1 0 0 0,0 1 1 0 0,-1-1-1 0 0,1 1 0 0 0,-1-1 0 0 0,-1 1 0 0 0,0-3-17 0 0,-2-3-66 0 0,-1 1 0 0 0,0-1 0 0 0,0 1-1 0 0,-1 0 1 0 0,-1 1 0 0 0,0 0-1 0 0,0 0 1 0 0,-1 0 0 0 0,-6-5 66 0 0,10 9-104 0 0,-1 1 1 0 0,1 0 0 0 0,-1 1 0 0 0,0-1 0 0 0,0 1 0 0 0,-1 0-1 0 0,1 0 1 0 0,-1 0 0 0 0,1 1 0 0 0,-1 0 0 0 0,0 0-1 0 0,0 1 1 0 0,0-1 0 0 0,0 1 0 0 0,0 0 0 0 0,0 1 0 0 0,0 0-1 0 0,0 0 1 0 0,-2 0 103 0 0,4 1-1 0 0,0 0 1 0 0,0 0-1 0 0,0 0 0 0 0,0 0 1 0 0,0 1-1 0 0,0 0 0 0 0,0 0 0 0 0,1 0 1 0 0,-1 0-1 0 0,1 1 0 0 0,-1-1 0 0 0,1 1 1 0 0,0 0-1 0 0,0 0 0 0 0,0 0 1 0 0,1 0-1 0 0,-1 0 0 0 0,1 1 0 0 0,-1 0 1 0 0,1-1-1 0 0,0 1 0 0 0,0 0 1 0 0,1 0-1 0 0,-1 1 1 0 0,0 2 0 0 0,0-1 0 0 0,0 0 0 0 0,1 1 0 0 0,0-1 0 0 0,0 1 0 0 0,0-1 0 0 0,1 1 1 0 0,0-1-1 0 0,1 1 0 0 0,-1-1 0 0 0,1 1 0 0 0,1-1 0 0 0,-1 1 0 0 0,1-1 0 0 0,1 3 0 0 0,2 3-163 0 0,1-1 0 0 0,0 0 0 0 0,0 0 0 0 0,2-1 0 0 0,-1 0 0 0 0,1 0 0 0 0,0-1 0 0 0,1 0 0 0 0,0 0 1 0 0,1-1-1 0 0,-1 0 0 0 0,2-1 0 0 0,4 3 163 0 0,0-2-1570 0 0</inkml:trace>
  <inkml:trace contextRef="#ctx0" brushRef="#br0" timeOffset="4017.587">1940 339 22319 0 0,'0'0'506'0'0,"0"0"71"0"0,0 0 32 0 0,0 0-65 0 0,6 13-332 0 0,7 39 577 0 0,-2-7 1947 0 0,3 29-2736 0 0,-7-28 659 0 0,9 23-659 0 0,-16-69 16 0 0,0 0 1 0 0,0 0-1 0 0,0 0 0 0 0,0 0 0 0 0,0 0 0 0 0,0 1 1 0 0,0-1-1 0 0,0 0 0 0 0,0 0 0 0 0,0 0 0 0 0,0 0 1 0 0,0 0-1 0 0,0 0 0 0 0,0 0 0 0 0,0 0 1 0 0,0 1-1 0 0,0-1 0 0 0,0 0 0 0 0,0 0 0 0 0,0 0 1 0 0,0 0-1 0 0,0 0 0 0 0,0 0 0 0 0,0 0 1 0 0,0 0-1 0 0,0 0 0 0 0,0 0 0 0 0,0 1 0 0 0,0-1 1 0 0,0 0-1 0 0,1 0 0 0 0,-1 0 0 0 0,0 0 0 0 0,0 0 1 0 0,0 0-1 0 0,0 0 0 0 0,0 0 0 0 0,0 0 1 0 0,0 0-1 0 0,0 0 0 0 0,0 0 0 0 0,0 0 0 0 0,1 0 1 0 0,-1 0-1 0 0,0 0 0 0 0,0 0 0 0 0,0 0 1 0 0,0 0-1 0 0,0 0 0 0 0,0 0 0 0 0,0 0 0 0 0,0 0 1 0 0,0 0-1 0 0,1 0 0 0 0,-1 0 0 0 0,0 0 0 0 0,0 0 1 0 0,0 0-1 0 0,0 0 0 0 0,0 0 0 0 0,0 0 1 0 0,0 0-1 0 0,0 0 0 0 0,0 0 0 0 0,0 0 0 0 0,1 0 1 0 0,-1 0-1 0 0,0 0 0 0 0,0-1-16 0 0,4-9 487 0 0,4-21-280 0 0,-8 27-132 0 0,11-50-15 0 0,-5 18-16 0 0,10-27-44 0 0,-15 61 0 0 0,2-11-31 0 0,2 0 0 0 0,0 0 0 0 0,0 1 1 0 0,4-5 30 0 0,-8 15-5 0 0,0 0 1 0 0,0 0-1 0 0,1 0 1 0 0,-1-1-1 0 0,1 1 1 0 0,-1 0-1 0 0,1 1 1 0 0,0-1-1 0 0,-1 0 1 0 0,1 0-1 0 0,0 1 1 0 0,1-1-1 0 0,-1 1 1 0 0,0 0-1 0 0,0-1 1 0 0,0 1-1 0 0,1 0 1 0 0,-1 0-1 0 0,1 1 1 0 0,-1-1-1 0 0,0 0 1 0 0,1 1 0 0 0,0 0-1 0 0,-1-1 1 0 0,1 1-1 0 0,0 0 5 0 0,-1 1 0 0 0,1-1 0 0 0,-1 1 0 0 0,0 0 0 0 0,1 0 0 0 0,-1 0 0 0 0,0 0 0 0 0,0 0 0 0 0,1 0 0 0 0,-1 1 0 0 0,0-1 0 0 0,-1 1 0 0 0,1 0 0 0 0,0-1 0 0 0,0 1 0 0 0,-1 0 0 0 0,1 0 0 0 0,-1 0 0 0 0,1 1 0 0 0,4 6 0 0 0,0 1 0 0 0,0 0 0 0 0,1 6 0 0 0,-3-7 0 0 0,5 13 157 0 0,-1 1 0 0 0,-1 0 0 0 0,0 1 1 0 0,1 17-158 0 0,2 18-5309 0 0,-7-40 1500 0 0,2 8-5741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9:30.8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2 19727 0 0,'-2'0'432'0'0,"-1"-2"88"0"0,3 2 24 0 0,0 0 8 0 0,-2 0-440 0 0,2 0-112 0 0,0 0 0 0 0,0 0 0 0 0,-3 0-112 0 0,-1 0-48 0 0,2 0 0 0 0,2 0-5583 0 0,0 0-1113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9:31.2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0 12440 0 0,'0'0'1104'0'0,"0"0"-880"0"0,0 5-224 0 0,-4-2 0 0 0,2 0 1232 0 0,2-3 207 0 0,0 0 33 0 0,0 0 16 0 0,0 0-912 0 0,0 0-176 0 0,4-1-40 0 0,0-1-5839 0 0,1-1-1177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0:01.1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10 20815 0 0,'-8'-9'1460'0'0,"8"9"-1401"0"0,0 0 1 0 0,0 0-1 0 0,0 0 0 0 0,0 0 1 0 0,-1 0-1 0 0,1 0 0 0 0,0 0 0 0 0,0 0 1 0 0,0 0-1 0 0,0 0 0 0 0,0 0 0 0 0,-1 0 1 0 0,1 0-1 0 0,0 0 0 0 0,0 0 1 0 0,0 0-1 0 0,0 0 0 0 0,0 1 0 0 0,-1-1 1 0 0,1 0-1 0 0,0 0 0 0 0,0 0 0 0 0,0 0 1 0 0,0 0-1 0 0,0 0 0 0 0,0 1 1 0 0,0-1-1 0 0,0 0 0 0 0,0 0 0 0 0,-1 0 1 0 0,1 0-1 0 0,0 1 0 0 0,0-1 0 0 0,0 0 1 0 0,0 0-1 0 0,0 0-59 0 0,-2 24 1781 0 0,4 6-1578 0 0,1-1-1 0 0,6 28-202 0 0,-5-38 115 0 0,0 2 36 0 0,3 13 1491 0 0,-7-36-1487 0 0,1 0 1 0 0,-1-1-1 0 0,1 1 0 0 0,0 0 0 0 0,0 0 1 0 0,0 0-1 0 0,0 0 0 0 0,1-1-155 0 0,3-5 398 0 0,4-15-324 0 0,-1 0 1 0 0,1-9-75 0 0,-3 10-7 0 0,2 0 1 0 0,7-16 6 0 0,-15 36 0 0 0,1 1 0 0 0,0-1 0 0 0,0 1 0 0 0,0-1 0 0 0,0 1 0 0 0,0-1 0 0 0,0 1 0 0 0,0 0 0 0 0,0-1 0 0 0,0 1 0 0 0,1 0 0 0 0,-1 0 0 0 0,0 0 0 0 0,1 0 0 0 0,-1 0 0 0 0,1 0 0 0 0,1 0 0 0 0,-2 1 0 0 0,0 0 0 0 0,0 0 0 0 0,0 0 0 0 0,0 0 0 0 0,0 0 0 0 0,0 0 0 0 0,0 0 0 0 0,0 0 0 0 0,0 1 0 0 0,0-1 0 0 0,0 1 0 0 0,0-1 0 0 0,0 0 0 0 0,0 1 0 0 0,-1-1 0 0 0,1 1 0 0 0,0 0 0 0 0,0-1 0 0 0,0 1 0 0 0,-1 0 0 0 0,1-1 0 0 0,0 1 0 0 0,-1 0 0 0 0,1 0 0 0 0,-1 0 0 0 0,1 0 0 0 0,-1-1 0 0 0,1 1 0 0 0,-1 0 0 0 0,1 0 0 0 0,24 53-204 0 0,-10-23-140 0 0,-8-17 56 0 0,6 14-652 0 0,-3-10-6302 0 0,1-3-1891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0:03.3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204 493 15232 0 0,'0'0'696'0'0,"0"0"-14"0"0,-11-15 2514 0 0,10 13-2890 0 0,0-1-1 0 0,0 1 1 0 0,1 0-1 0 0,-1-1 1 0 0,1 0-1 0 0,-1 1 1 0 0,1-1-1 0 0,0 1 1 0 0,0-1-1 0 0,0 1 1 0 0,0-1-1 0 0,1-1-305 0 0,-1 1 142 0 0,1-1-1 0 0,-1 1 0 0 0,0-1 0 0 0,0 1 0 0 0,-1-1 1 0 0,1 1-1 0 0,-1 0 0 0 0,1-1 0 0 0,-2 0-141 0 0,0-1 116 0 0,0 1-1 0 0,0 0 0 0 0,-1-1 1 0 0,1 1-1 0 0,-1 0 1 0 0,0 1-1 0 0,0-1 0 0 0,0 0 1 0 0,-1 1-1 0 0,0 0 1 0 0,1 0-1 0 0,-1 0 1 0 0,-4-2-116 0 0,6 4-1 0 0,0 0 0 0 0,0 0 0 0 0,0 0 1 0 0,0 0-1 0 0,0 1 0 0 0,0-1 1 0 0,0 1-1 0 0,0-1 0 0 0,-1 1 1 0 0,1 0-1 0 0,0 0 0 0 0,0 0 1 0 0,0 0-1 0 0,-1 0 0 0 0,1 0 1 0 0,0 0-1 0 0,0 1 0 0 0,0 0 1 0 0,-1-1-1 0 0,1 1 0 0 0,0 0 1 0 0,0 0-1 0 0,0 0 0 0 0,0 0 1 0 0,1 0-1 0 0,-1 0 0 0 0,0 1 1 0 0,0-1-1 0 0,1 1 0 0 0,-3 1 1 0 0,-4 5-61 0 0,1 1-1 0 0,-1 1 1 0 0,2-1-1 0 0,-1 1 1 0 0,1 0-1 0 0,1 0 1 0 0,-1 1-1 0 0,-2 10 62 0 0,5-12-45 0 0,0-1 1 0 0,1 1-1 0 0,0 0 0 0 0,0 0 1 0 0,1 0-1 0 0,1 0 0 0 0,-1 0 0 0 0,1 0 1 0 0,1 0-1 0 0,0 0 0 0 0,1 8 45 0 0,-1-14 19 0 0,0 0 1 0 0,0 0-1 0 0,0 0 0 0 0,0 0 0 0 0,0 0 0 0 0,1 0 0 0 0,-1 0 1 0 0,1 0-1 0 0,0 0 0 0 0,0 0 0 0 0,0-1 0 0 0,0 1 0 0 0,1-1 0 0 0,-1 0 1 0 0,1 0-1 0 0,-1 0 0 0 0,1 0 0 0 0,0 0 0 0 0,0 0 0 0 0,0-1 1 0 0,0 1-1 0 0,0-1 0 0 0,0 0 0 0 0,0 0 0 0 0,0 0 0 0 0,0 0 1 0 0,1 0-1 0 0,-1-1 0 0 0,0 0 0 0 0,1 1 0 0 0,-1-1 0 0 0,0 0 1 0 0,1-1-1 0 0,-1 1 0 0 0,0-1 0 0 0,0 1 0 0 0,1-1 0 0 0,-1 0 0 0 0,0 0 1 0 0,0 0-1 0 0,0-1 0 0 0,0 1 0 0 0,0-1 0 0 0,0 0 0 0 0,0 0 1 0 0,1-1-20 0 0,2-3 45 0 0,1 0 0 0 0,-1 0 0 0 0,-1-1 0 0 0,1 0 1 0 0,-1 0-1 0 0,0-1 0 0 0,-1 1 0 0 0,0-1 0 0 0,0 0 1 0 0,-1 0-1 0 0,0-1 0 0 0,2-7-45 0 0,3-14 39 0 0,-3 0 0 0 0,0-1 0 0 0,-2-2-39 0 0,0 12 31 0 0,8-145-442 0 0,-5 57 106 0 0,-1 10 443 0 0,-12 114 148 0 0,0 13-223 0 0,2 1 0 0 0,1-1 0 0 0,1 1 0 0 0,1 16-63 0 0,-1 12 52 0 0,0 39 353 0 0,8 90-405 0 0,-2-118 55 0 0,-3-53-16 0 0,0-8-23 0 0,0 1 0 0 0,1-1 0 0 0,-1 0 0 0 0,1 1 1 0 0,1-1-1 0 0,-1 0 0 0 0,1 1 0 0 0,2 2-16 0 0,-4-10-48 0 0,0 1-1 0 0,0 0 0 0 0,1-1 1 0 0,-1 1-1 0 0,0-1 0 0 0,0 1 1 0 0,1 0-1 0 0,-1-1 1 0 0,1 1-1 0 0,-1-1 0 0 0,0 1 1 0 0,1-1-1 0 0,-1 0 1 0 0,1 1-1 0 0,-1-1 0 0 0,1 1 1 0 0,0-1-1 0 0,-1 0 1 0 0,1 1-1 0 0,-1-1 0 0 0,1 0 1 0 0,0 0-1 0 0,-1 1 49 0 0,1-2-202 0 0,0 1 1 0 0,0 0-1 0 0,0-1 1 0 0,0 1-1 0 0,-1-1 1 0 0,1 1-1 0 0,0-1 0 0 0,0 0 1 0 0,-1 1-1 0 0,1-1 1 0 0,0 0-1 0 0,-1 1 0 0 0,1-1 202 0 0,2-2-481 0 0,5-5-1207 0 0</inkml:trace>
  <inkml:trace contextRef="#ctx0" brushRef="#br0" timeOffset="346.88">348 316 13360 0 0,'0'0'1026'0'0,"0"0"-422"0"0,0 0 711 0 0,-1 5 2866 0 0,-2 8-2489 0 0,1-1-1228 0 0,0 0 0 0 0,2 0 0 0 0,-1 0 0 0 0,2 4-464 0 0,-1 0 309 0 0,1 24-86 0 0,2 0 0 0 0,2 0-1 0 0,2-1 1 0 0,5 16-223 0 0,-2-27-715 0 0,-3-17-6617 0 0,-3-7-71 0 0</inkml:trace>
  <inkml:trace contextRef="#ctx0" brushRef="#br0" timeOffset="1121.223">564 601 9216 0 0,'1'-2'110'0'0,"0"1"0"0"0,0 0 0 0 0,0 0 0 0 0,0-1 0 0 0,0 1 1 0 0,0 0-1 0 0,0-1 0 0 0,0 1 0 0 0,-1-1 0 0 0,1-1-110 0 0,6-9 1556 0 0,-3 7-230 0 0,0 0 0 0 0,0-1 0 0 0,-1 1 0 0 0,0 0 0 0 0,2-5-1326 0 0,2-8 1679 0 0,0-1 0 0 0,0-5-1679 0 0,-5 20 116 0 0,-1-1 1 0 0,-1 0 0 0 0,1 0-1 0 0,0 0 1 0 0,-1 0 0 0 0,0 0 0 0 0,0 1-1 0 0,-1-1 1 0 0,1 0 0 0 0,-1 0-1 0 0,0 0 1 0 0,-1 0 0 0 0,1 1-1 0 0,-1-1 1 0 0,0 1 0 0 0,0-1-1 0 0,0 1 1 0 0,0 0 0 0 0,-1-1 0 0 0,0 1-1 0 0,0 0 1 0 0,0 1 0 0 0,-1-2-117 0 0,3 4 20 0 0,-1-1 0 0 0,1 1 0 0 0,-1-1 1 0 0,1 1-1 0 0,-1 0 0 0 0,0 0 1 0 0,0-1-1 0 0,1 1 0 0 0,-1 1 0 0 0,0-1 1 0 0,0 0-1 0 0,0 0 0 0 0,0 1 1 0 0,0-1-1 0 0,0 1 0 0 0,0-1 1 0 0,0 1-1 0 0,0 0 0 0 0,0 0 0 0 0,-1 0 1 0 0,1 0-1 0 0,0 0 0 0 0,0 1 1 0 0,0-1-1 0 0,0 0 0 0 0,0 1 0 0 0,0 0 1 0 0,0-1-1 0 0,0 1 0 0 0,0 0 1 0 0,1 0-1 0 0,-1 0 0 0 0,0 0 0 0 0,-1 2-20 0 0,-2 1-3 0 0,0 0-1 0 0,0 1 1 0 0,0 0-1 0 0,1 0 1 0 0,0 0-1 0 0,0 1 1 0 0,0-1-1 0 0,1 1 1 0 0,0 0-1 0 0,-1 1 4 0 0,-2 7-12 0 0,1-1 0 0 0,0 1 0 0 0,1 0-1 0 0,0 0 1 0 0,-1 11 12 0 0,4-20 54 0 0,1 0 1 0 0,-1 0-1 0 0,1 0 1 0 0,0 0-1 0 0,0 0 0 0 0,1 0 1 0 0,-1 0-1 0 0,1 0 0 0 0,0 0 1 0 0,1 0-1 0 0,-1-1 0 0 0,1 1 1 0 0,0 0-1 0 0,0-1 0 0 0,0 1 1 0 0,1-1-1 0 0,-1 1 1 0 0,2-1-55 0 0,-3-2 22 0 0,0-1 1 0 0,0 0 0 0 0,1 1 0 0 0,-1-1-1 0 0,0 0 1 0 0,1 0 0 0 0,-1 0 0 0 0,1 0-1 0 0,-1 0 1 0 0,1-1 0 0 0,-1 1 0 0 0,1 0-1 0 0,0-1 1 0 0,-1 1 0 0 0,1-1 0 0 0,0 1-1 0 0,0-1 1 0 0,-1 0 0 0 0,2 0-23 0 0,0 0 61 0 0,0 0-1 0 0,0-1 1 0 0,0 1-1 0 0,0-1 1 0 0,0 0-1 0 0,0 0 1 0 0,0 0 0 0 0,0 0-1 0 0,0 0 1 0 0,2-2-61 0 0,5-4 188 0 0,0 0 1 0 0,0-1 0 0 0,0 0-1 0 0,-1-1 1 0 0,0 0-189 0 0,-5 5 21 0 0,0-1 1 0 0,0 0 0 0 0,-1 0-1 0 0,1 0 1 0 0,-1 0 0 0 0,0 0-1 0 0,0-1 1 0 0,-1 1 0 0 0,0-1-1 0 0,0 1 1 0 0,0-1 0 0 0,-1 0-1 0 0,1 0 1 0 0,-1 0-1 0 0,-1 0 1 0 0,1 0 0 0 0,-1-1-22 0 0,0 6 30 0 0,0 1-84 0 0,-2 6-165 0 0,-2 7 171 0 0,1 0 0 0 0,1 0 0 0 0,0 1 0 0 0,0-1 0 0 0,1 1 0 0 0,1-1 0 0 0,1 1 0 0 0,-1-1 0 0 0,2 1 0 0 0,0-1 0 0 0,1 2 48 0 0,-2-9-178 0 0,1 0 0 0 0,0 0 0 0 0,0 0-1 0 0,1-1 1 0 0,-1 1 0 0 0,1-1 0 0 0,0 1 178 0 0,-2-5-65 0 0,0 1 0 0 0,1-1 0 0 0,-1 1-1 0 0,0-1 1 0 0,0 1 0 0 0,1-1 0 0 0,-1 0 0 0 0,1 0 0 0 0,-1 0 0 0 0,1 0 0 0 0,0 0 0 0 0,-1 0 0 0 0,1 0 0 0 0,0-1-1 0 0,0 1 1 0 0,0 0 0 0 0,-1-1 0 0 0,1 0 0 0 0,0 1 0 0 0,0-1 0 0 0,0 0 0 0 0,0 0 0 0 0,0 0 0 0 0,0 0 0 0 0,0 0 65 0 0,7-2-934 0 0,0 1 1 0 0,0-2-1 0 0,-1 1 1 0 0,1-1 0 0 0,0 0-1 0 0,-1-1 1 0 0,0 0-1 0 0,0 0 1 0 0,0-1 0 0 0,0 0-1 0 0,-1 0 1 0 0,0-1-1 0 0,0 0 1 0 0,0 0 0 0 0,5-7 933 0 0,-6 5-520 0 0,1 0 1 0 0,-2 0 0 0 0,1 0 0 0 0,-1-1 0 0 0,2-6 519 0 0,0 0 278 0 0,0-1 1 0 0,-2 1-1 0 0,0-1 1 0 0,1-6-279 0 0,-5 16 542 0 0,0-1 0 0 0,0 1 0 0 0,-1 0 0 0 0,1 0 0 0 0,-2 0 0 0 0,1 0 0 0 0,-1-1 0 0 0,0 1 0 0 0,0 0 0 0 0,0 0 0 0 0,-1 0 0 0 0,0 0-1 0 0,-1-2-541 0 0,1 3 404 0 0,0 1 0 0 0,-1-1 0 0 0,1 1 0 0 0,-1-1 0 0 0,0 1 0 0 0,0 0 0 0 0,-1 0 0 0 0,1 0 0 0 0,-4-2-404 0 0,6 5 90 0 0,0 0-1 0 0,0 0 1 0 0,-1 1 0 0 0,1-1-1 0 0,-1 0 1 0 0,1 1-1 0 0,0-1 1 0 0,-1 1-1 0 0,1 0 1 0 0,-1-1-1 0 0,1 1 1 0 0,-1 0-1 0 0,1 0 1 0 0,-1 0-1 0 0,1 0 1 0 0,-1 0-1 0 0,0 0 1 0 0,1 0-1 0 0,-1 0 1 0 0,1 1-1 0 0,0-1 1 0 0,-1 1 0 0 0,1-1-1 0 0,-1 1 1 0 0,1 0-1 0 0,-1-1 1 0 0,1 1-1 0 0,0 0 1 0 0,0 0-1 0 0,-1 0 1 0 0,1 0-1 0 0,0 0 1 0 0,0 0-1 0 0,-1 1-89 0 0,-4 4 9 0 0,1 0 1 0 0,-1 1-1 0 0,1 0 0 0 0,0 0 0 0 0,1 0 0 0 0,0 0 0 0 0,-1 2-9 0 0,-22 55 192 0 0,22-51-7 0 0,0 0-1 0 0,1 1 0 0 0,1 0 1 0 0,-1 7-185 0 0,3-16 2 0 0,1-1 0 0 0,0 1 0 0 0,0 0 0 0 0,0-1 0 0 0,0 1 0 0 0,1 0 0 0 0,0-1 0 0 0,0 1 0 0 0,0-1 0 0 0,0 1 0 0 0,1-1 0 0 0,-1 1 0 0 0,1-1 0 0 0,1 0 0 0 0,0 1-2 0 0,-3-3 8 0 0,1-1 0 0 0,0 0 0 0 0,-1 0 0 0 0,1-1 0 0 0,0 1-1 0 0,0 0 1 0 0,0 0 0 0 0,0 0 0 0 0,0 0 0 0 0,0-1 0 0 0,0 1 0 0 0,0 0-1 0 0,0-1 1 0 0,0 1 0 0 0,0-1 0 0 0,0 1 0 0 0,0-1 0 0 0,1 0 0 0 0,-1 0-1 0 0,0 1 1 0 0,1-1-8 0 0,0 0 31 0 0,0 0-1 0 0,0-1 0 0 0,0 1 0 0 0,0 0 1 0 0,0-1-1 0 0,0 1 0 0 0,-1-1 0 0 0,1 0 0 0 0,0 0 1 0 0,0 1-1 0 0,-1-1 0 0 0,2-1-30 0 0,3-2 76 0 0,-1-1-1 0 0,0 1 1 0 0,0-1-1 0 0,0 0 0 0 0,-1 0 1 0 0,1 0-1 0 0,0-3-75 0 0,2-3 125 0 0,-1-1 0 0 0,-1-1 0 0 0,0 1 0 0 0,0-1 0 0 0,-1 0 0 0 0,-1 0 0 0 0,0 0 0 0 0,0-9-125 0 0,-2 14-141 0 0,-3 11-170 0 0,-3 15-141 0 0,-4 101 1033 0 0,7-65 124 0 0,-3 0 0 0 0,-2 0 0 0 0,-14 51-705 0 0,19-97 139 0 0,-1 0-1 0 0,0-1 1 0 0,0 0 0 0 0,-1 1-1 0 0,-4 5-138 0 0,6-9 55 0 0,-1-1 0 0 0,1 0 0 0 0,-1 1 0 0 0,0-1 0 0 0,0 0 0 0 0,0-1 0 0 0,0 1-1 0 0,0 0 1 0 0,-1-1 0 0 0,0 0 0 0 0,1 0 0 0 0,-1 1-55 0 0,-1-1 76 0 0,-1 0 1 0 0,1 0-1 0 0,0-1 0 0 0,-1 1 0 0 0,1-1 0 0 0,-1 0 1 0 0,1-1-1 0 0,-1 1 0 0 0,0-1 0 0 0,-3-1-76 0 0,5 1 18 0 0,1-1 0 0 0,0 1 0 0 0,-1-1 0 0 0,1 0 1 0 0,0 0-1 0 0,-1-1 0 0 0,1 1 0 0 0,0-1 0 0 0,0 1 0 0 0,0-1 0 0 0,0 0 0 0 0,0 0 0 0 0,1 0 0 0 0,-1-1 0 0 0,1 1 0 0 0,-1-1 0 0 0,-1-2-18 0 0,2 2-177 0 0,0 0 0 0 0,1 0-1 0 0,-1 0 1 0 0,1 0 0 0 0,0 0-1 0 0,-1-1 1 0 0,2 1 0 0 0,-1 0-1 0 0,0-1 1 0 0,1 1 0 0 0,-1-1-1 0 0,1 1 1 0 0,0-1 0 0 0,0 1 0 0 0,0 0-1 0 0,1-1 1 0 0,-1 1 0 0 0,1-1-1 0 0,0 0 178 0 0,3-9-1900 0 0,0 0 0 0 0,0 0 0 0 0,7-12 1900 0 0,-10 22-225 0 0,12-26-2014 0 0</inkml:trace>
  <inkml:trace contextRef="#ctx0" brushRef="#br0" timeOffset="1515.424">1034 413 20471 0 0,'0'0'60'0'0,"0"-1"0"0"0,0 1 0 0 0,0 0 0 0 0,1 0 0 0 0,-1-1 0 0 0,0 1 0 0 0,0 0-1 0 0,0 0 1 0 0,0 0 0 0 0,-1-1 0 0 0,1 1 0 0 0,0 0 0 0 0,0 0 0 0 0,0-1 0 0 0,0 1-1 0 0,0 0 1 0 0,0 0 0 0 0,0-1 0 0 0,0 1 0 0 0,0 0 0 0 0,-1 0 0 0 0,1 0 0 0 0,0-1 0 0 0,0 1-1 0 0,0 0 1 0 0,0 0 0 0 0,-1 0 0 0 0,1 0 0 0 0,0-1 0 0 0,0 1 0 0 0,0 0 0 0 0,-1 0-1 0 0,1 0 1 0 0,0 0 0 0 0,0 0-60 0 0,-9 4 657 0 0,-5 13 102 0 0,11-8-596 0 0,-1 1 0 0 0,1 0-1 0 0,1 1 1 0 0,0-1 0 0 0,0 0 0 0 0,1 1-1 0 0,0 2-162 0 0,1-7 71 0 0,0-1 0 0 0,0 1 0 0 0,0-1 0 0 0,1 0 0 0 0,0 1-1 0 0,0-1 1 0 0,1 1 0 0 0,-1-1 0 0 0,1 0 0 0 0,0 0-1 0 0,1 0 1 0 0,-1 0 0 0 0,1 0 0 0 0,3 3-71 0 0,-4-5 27 0 0,0-1 1 0 0,0 0-1 0 0,0 1 0 0 0,0-1 1 0 0,0 0-1 0 0,1-1 0 0 0,-1 1 1 0 0,1 0-1 0 0,-1-1 0 0 0,1 1 1 0 0,0-1-1 0 0,0 0 0 0 0,0 0 1 0 0,0 0-1 0 0,0 0 0 0 0,-1 0 1 0 0,1-1-1 0 0,1 1 0 0 0,-1-1 1 0 0,0 0-1 0 0,0 0 0 0 0,0 0 1 0 0,0 0-1 0 0,0-1 0 0 0,0 1 1 0 0,0-1-1 0 0,0 0 0 0 0,0 0 1 0 0,-1 0-1 0 0,1 0 1 0 0,0 0-1 0 0,0-1 0 0 0,0 0-27 0 0,1 0 33 0 0,0 0 1 0 0,-1-1-1 0 0,1 1 0 0 0,-1-1 1 0 0,1 0-1 0 0,-1 0 0 0 0,0-1 0 0 0,0 1 1 0 0,0-1-1 0 0,-1 1 0 0 0,1-1 1 0 0,-1 0-1 0 0,0 0 0 0 0,0 0 0 0 0,0 0 1 0 0,-1 0-1 0 0,1 0 0 0 0,-1-1 1 0 0,0 1-1 0 0,0 0 0 0 0,-1-1 0 0 0,1-3-33 0 0,-1-3-335 0 0,-1 0 0 0 0,0-1 0 0 0,0 1 0 0 0,-1 0 0 0 0,0 0 0 0 0,-1 0 0 0 0,-1-2 335 0 0,3 10-126 0 0,0 0 0 0 0,0 0 0 0 0,0 1 0 0 0,-1-1 0 0 0,1 0 1 0 0,-1 0-1 0 0,0 1 0 0 0,0-1 0 0 0,0 1 0 0 0,0 0 0 0 0,0 0 0 0 0,0 0 0 0 0,-1 0 0 0 0,1 0 1 0 0,-1 0-1 0 0,1 0 0 0 0,-1 1 0 0 0,0-1 0 0 0,1 1 0 0 0,-1 0 0 0 0,0 0 0 0 0,0 0 0 0 0,0 0 1 0 0,0 0-1 0 0,0 1 0 0 0,0-1 0 0 0,0 1 0 0 0,-2 0 126 0 0,0 0-73 0 0,0 1 0 0 0,0 0 0 0 0,0 0 0 0 0,0 0 0 0 0,1 0-1 0 0,-1 1 1 0 0,0 0 0 0 0,1 0 0 0 0,-1 0 0 0 0,1 1 0 0 0,0-1 0 0 0,0 1 0 0 0,0 0 0 0 0,0 0 0 0 0,0 0 0 0 0,1 1 0 0 0,-3 2 73 0 0,1 0-2 0 0,-1 1 1 0 0,2-1 0 0 0,-1 1 0 0 0,1 0-1 0 0,0 0 1 0 0,0 1 0 0 0,1-1 0 0 0,0 1 0 0 0,0-1-1 0 0,0 4 2 0 0,1-4 10 0 0,0 1-1 0 0,1 0 0 0 0,0 0 1 0 0,0 0-1 0 0,1 8-9 0 0,0-13-239 0 0,1 0-1 0 0,-1 1 1 0 0,1-1-1 0 0,0 0 1 0 0,0 0 0 0 0,0 0-1 0 0,0 0 1 0 0,1 0 0 0 0,-1 0-1 0 0,1 0 1 0 0,-1 0 0 0 0,1 0-1 0 0,0-1 1 0 0,0 1-1 0 0,3 1 240 0 0,5 5-6279 0 0</inkml:trace>
  <inkml:trace contextRef="#ctx0" brushRef="#br0" timeOffset="1908.917">1274 340 3224 0 0,'1'-9'-4081'0'0,"2"2"14048"0"0,1 8 1876 0 0,0 8-7661 0 0,-3 0-4005 0 0,1-1-1 0 0,-1 1 1 0 0,0 0-1 0 0,-1 0 1 0 0,0 0 0 0 0,-1 6-177 0 0,-9 55-124 0 0,2-23 290 0 0,5-26-119 0 0,-2 19 604 0 0,6-34 257 0 0,4-10 164 0 0,0 0-1165 0 0,3-5 235 0 0,-1 0 0 0 0,0 0 0 0 0,0-1 0 0 0,-1 0 0 0 0,0 0 0 0 0,-1 0 0 0 0,0-1 0 0 0,-1 0 0 0 0,1-4-142 0 0,3-3 71 0 0,-1 0 1 0 0,9-12-72 0 0,-14 26 4 0 0,18-24 5 0 0,-19 26-9 0 0,0 0 0 0 0,1 1 0 0 0,-1-1 0 0 0,1 0 0 0 0,0 1 0 0 0,-1 0-1 0 0,1-1 1 0 0,0 1 0 0 0,0 0 0 0 0,0 0 0 0 0,0 0 0 0 0,0 0 0 0 0,1 0 0 0 0,-2 1-21 0 0,0 0-1 0 0,0 0 1 0 0,0 0-1 0 0,0 0 1 0 0,0 0-1 0 0,0 0 1 0 0,0 0 0 0 0,0 1-1 0 0,0-1 1 0 0,0 0-1 0 0,0 1 1 0 0,0-1-1 0 0,-1 0 1 0 0,1 1-1 0 0,0-1 1 0 0,0 1 0 0 0,0-1-1 0 0,-1 1 1 0 0,1 0-1 0 0,0-1 1 0 0,-1 1-1 0 0,1 0 1 0 0,0 0 0 0 0,-1-1-1 0 0,1 1 1 0 0,-1 0-1 0 0,1 0 1 0 0,-1 0-1 0 0,0 0 1 0 0,1-1-1 0 0,-1 1 1 0 0,0 0 0 0 0,0 0-1 0 0,1 0 1 0 0,-1 1 21 0 0,2 5-58 0 0,-1 0 1 0 0,1 1-1 0 0,-1-1 1 0 0,-1 2 57 0 0,1-3 60 0 0,0 13-18 0 0,-1 0 1 0 0,-1 0-1 0 0,-1 6-42 0 0,0-7-963 0 0,1-1-1 0 0,1 1 0 0 0,2 17 964 0 0,-1-28-2356 0 0,2-3-3497 0 0,-2-3-2077 0 0</inkml:trace>
  <inkml:trace contextRef="#ctx0" brushRef="#br0" timeOffset="2590.39">1619 527 12696 0 0,'3'-2'313'0'0,"0"0"1"0"0,0-1-1 0 0,0 1 1 0 0,-1-1-1 0 0,1 0 1 0 0,-1 0 0 0 0,0 0-1 0 0,0 0 1 0 0,0 0-1 0 0,1-3-313 0 0,0-1 1611 0 0,0-1 0 0 0,0 0-1 0 0,-1 1 1 0 0,1-6-1611 0 0,-3 10 242 0 0,1 0 0 0 0,0 0 0 0 0,-1-1 0 0 0,0 1 0 0 0,0 0 0 0 0,0 0 0 0 0,0 0 0 0 0,-1-1 0 0 0,1 1 0 0 0,-1 0 0 0 0,0-3-242 0 0,0 5 38 0 0,0 0 1 0 0,1 0-1 0 0,-1-1 0 0 0,0 1 0 0 0,1 0 1 0 0,-1 0-1 0 0,0 0 0 0 0,0 0 0 0 0,0 0 1 0 0,0 1-1 0 0,0-1 0 0 0,0 0 0 0 0,0 0 1 0 0,0 1-1 0 0,0-1 0 0 0,0 0 0 0 0,0 1 1 0 0,-1-1-1 0 0,1 1 0 0 0,0 0 0 0 0,0-1 1 0 0,-1 1-1 0 0,1 0 0 0 0,0 0 0 0 0,0 0 1 0 0,-1 0-1 0 0,1 0 0 0 0,0 0 0 0 0,-1 0 1 0 0,1 0-1 0 0,0 0-38 0 0,-5 1-26 0 0,1 1 1 0 0,-1-1-1 0 0,1 1 1 0 0,-1 0-1 0 0,1 0 1 0 0,0 0-1 0 0,0 1 1 0 0,0 0-1 0 0,0 0 1 0 0,1 0-1 0 0,-1 1 1 0 0,1 0 0 0 0,0 0-1 0 0,0 0 1 0 0,0 0-1 0 0,0 0 1 0 0,-1 3 25 0 0,-1 1-50 0 0,0 0 0 0 0,1 1 0 0 0,0 0 0 0 0,0 0 0 0 0,1 0 0 0 0,0 1 0 0 0,1 0 0 0 0,0-1 0 0 0,-1 5 50 0 0,4-12 23 0 0,0 0-1 0 0,-1 0 1 0 0,1 1 0 0 0,0-1-1 0 0,0 0 1 0 0,0 0-1 0 0,0 0 1 0 0,0 0 0 0 0,0 0-1 0 0,1 0 1 0 0,-1 0-1 0 0,1 0 1 0 0,-1 0 0 0 0,1 0-1 0 0,0 0 1 0 0,0 0-1 0 0,0-1 1 0 0,0 1 0 0 0,0 0-1 0 0,1 0-22 0 0,-1-1 17 0 0,0 0 0 0 0,0 0-1 0 0,0 0 1 0 0,1-1 0 0 0,-1 1 0 0 0,0 0-1 0 0,1 0 1 0 0,-1-1 0 0 0,1 1 0 0 0,-1-1-1 0 0,1 0 1 0 0,-1 1 0 0 0,1-1 0 0 0,-1 0-1 0 0,1 0 1 0 0,-1 0 0 0 0,1 0 0 0 0,-1 0-1 0 0,1 0 1 0 0,-1 0 0 0 0,1 0-1 0 0,-1-1 1 0 0,1 1 0 0 0,-1-1 0 0 0,1 1-1 0 0,-1-1 1 0 0,1 0-17 0 0,7-2 32 0 0,0-1 1 0 0,0-1-1 0 0,0 0 0 0 0,-1 0 1 0 0,1-1-1 0 0,-1 0 0 0 0,0 0 0 0 0,-1-1 1 0 0,0 0-1 0 0,0 0 0 0 0,0-1 0 0 0,-1 0 1 0 0,0 0-1 0 0,0 0 0 0 0,0-3-32 0 0,-4 7 7 0 0,0 0-1 0 0,0-1 1 0 0,0 1-1 0 0,-1 0 1 0 0,0-1-1 0 0,1 1 1 0 0,-2 0-1 0 0,1-1 1 0 0,0 1 0 0 0,-1-5-7 0 0,0 8-59 0 0,-9 19-326 0 0,5-9 354 0 0,1 1 0 0 0,0-1 1 0 0,1 1-1 0 0,0 0 0 0 0,0 0 1 0 0,1 0-1 0 0,1 0 0 0 0,-1 0 1 0 0,1 0-1 0 0,1 0 0 0 0,0 0 1 0 0,1 0-1 0 0,1 4 31 0 0,-3-13 9 0 0,1-1 1 0 0,0 1-1 0 0,0-1 1 0 0,-1 0-1 0 0,1 1 1 0 0,0-1-1 0 0,0 0 1 0 0,0 0 0 0 0,-1 0-1 0 0,1 0 1 0 0,0 1-1 0 0,0-1 1 0 0,0 0-1 0 0,0-1 1 0 0,-1 1-1 0 0,1 0 1 0 0,0 0-10 0 0,1 0 19 0 0,4 0 10 0 0,1-1 0 0 0,0 0-1 0 0,-1-1 1 0 0,1 1 0 0 0,-1-1-1 0 0,0-1 1 0 0,1 1 0 0 0,-1-1 0 0 0,0 0-1 0 0,0 0 1 0 0,-1-1 0 0 0,1 0-1 0 0,-1 0 1 0 0,1 0-29 0 0,5-6 52 0 0,0 0 1 0 0,0 0-1 0 0,-1-2 1 0 0,0 1-1 0 0,6-11-52 0 0,1-6 22 0 0,-1-1-1 0 0,-1-1 0 0 0,-1 0 1 0 0,-2-1-1 0 0,-1 0 0 0 0,6-32-21 0 0,-9 22-148 0 0,3-42 148 0 0,-4 27-57 0 0,-6 52 55 0 0,-1 0 0 0 0,0 1 1 0 0,0-1-1 0 0,-1 0 0 0 0,1 0 0 0 0,-2-3 2 0 0,2 7 0 0 0,0-1 0 0 0,0 1 0 0 0,0 0 0 0 0,0-1-1 0 0,0 1 1 0 0,0-1 0 0 0,0 1 0 0 0,0-1-1 0 0,-1 1 1 0 0,1-1 0 0 0,0 1 0 0 0,0 0-1 0 0,0-1 1 0 0,-1 1 0 0 0,1 0 0 0 0,0-1 0 0 0,-1 1-1 0 0,1 0 1 0 0,0-1 0 0 0,-1 1 0 0 0,1 0-1 0 0,0-1 1 0 0,-1 1 0 0 0,1 0 0 0 0,0 0 0 0 0,-1-1-1 0 0,1 1 1 0 0,-1 0 0 0 0,1 0 0 0 0,-1 0-1 0 0,1 0 1 0 0,0 0 0 0 0,-1 0 0 0 0,1 0-1 0 0,-1-1 1 0 0,1 1 0 0 0,-1 0 0 0 0,1 1 0 0 0,-1-1-1 0 0,1 0 1 0 0,-1 0 0 0 0,1 0 0 0 0,0 0-1 0 0,-1 0 1 0 0,1 0 0 0 0,-1 0 0 0 0,1 1 0 0 0,-1-1-1 0 0,1 0 1 0 0,0 0 0 0 0,-1 1 0 0 0,1-1-1 0 0,0 0 1 0 0,-1 1 0 0 0,1-1 0 0 0,0 0 0 0 0,-1 1-1 0 0,1-1 1 0 0,0 0 0 0 0,-1 1 0 0 0,-3 4-16 0 0,0-1 1 0 0,1 1-1 0 0,-1 0 0 0 0,1 0 1 0 0,0 0-1 0 0,0 1 0 0 0,0-1 1 0 0,1 1-1 0 0,0 0 16 0 0,-17 56-163 0 0,15-46 152 0 0,-10 48 413 0 0,3 1-1 0 0,0 20-401 0 0,10-73 36 0 0,-2 9 192 0 0,1 0 0 0 0,1 0 0 0 0,1 0 0 0 0,0-1 0 0 0,2 1 0 0 0,2 10-228 0 0,-3-29 6 0 0,-1 0 0 0 0,1 0-1 0 0,-1 0 1 0 0,1 0 0 0 0,0-1 0 0 0,-1 1 0 0 0,1 0 0 0 0,0-1-1 0 0,0 1 1 0 0,0 0 0 0 0,1-1 0 0 0,-1 1 0 0 0,0-1 0 0 0,1 0 0 0 0,-1 1-1 0 0,1-1 1 0 0,-1 0 0 0 0,1 0 0 0 0,-1 0 0 0 0,1 0-6 0 0,1 1 54 0 0,1-1 0 0 0,-1 0 0 0 0,0-1 0 0 0,0 1 0 0 0,0 0 0 0 0,0-1 0 0 0,1 0 0 0 0,-1 1 0 0 0,0-1 0 0 0,1 0 0 0 0,1-1-54 0 0,6-1-622 0 0,0 0-1 0 0,0-1 1 0 0,-1 0-1 0 0,1 0 0 0 0,-1-1 1 0 0,8-4 622 0 0,-2 0-9246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0:01.6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124 33 20647 0 0,'-12'2'2067'0'0,"11"-1"-2016"0"0,-1 0 1 0 0,1 1-1 0 0,0-1 1 0 0,1 0-1 0 0,-1 1 0 0 0,0-1 1 0 0,0 0-1 0 0,0 1 1 0 0,1 0-1 0 0,-1-1 1 0 0,1 1-1 0 0,-1-1 0 0 0,1 1 1 0 0,0-1-1 0 0,0 1 1 0 0,0 0-1 0 0,-1-1 0 0 0,1 1 1 0 0,1 0-1 0 0,-1-1-51 0 0,1 7 480 0 0,0 0-1 0 0,0 0 1 0 0,3 6-480 0 0,-1 0 114 0 0,15 60 558 0 0,4 30-304 0 0,-21-98-361 0 0,8 47 38 0 0,-2 1-1 0 0,-2 4-44 0 0,-2-8-1636 0 0,0 22-5178 0 0,-3-72-935 0 0</inkml:trace>
  <inkml:trace contextRef="#ctx0" brushRef="#br0" timeOffset="337.882">0 281 20127 0 0,'0'0'463'0'0,"0"0"61"0"0,0 0 27 0 0,14-4 119 0 0,3-3-443 0 0,0 0 1 0 0,1 1-1 0 0,0 1 0 0 0,9-1-227 0 0,-20 4 61 0 0,52-8 466 0 0,-44 8-846 0 0,0 0 0 0 0,0-1 0 0 0,-1 0-1 0 0,1-1 1 0 0,-1-1 0 0 0,0-1 0 0 0,8-3 319 0 0,-20 7-499 0 0,1 0 1 0 0,-1 0-1 0 0,0 1 1 0 0,1-1-1 0 0,-1-1 1 0 0,0 1-1 0 0,0 0 1 0 0,0 0-1 0 0,-1-1 1 0 0,1 1-1 0 0,-1-1 0 0 0,1 0 1 0 0,0-1 498 0 0,3-6-5725 0 0</inkml:trace>
  <inkml:trace contextRef="#ctx0" brushRef="#br0" timeOffset="779.616">321 17 17135 0 0,'-2'-14'1281'0'0,"0"11"-102"0"0,-1 9-273 0 0,0 21 150 0 0,1-1 0 0 0,1 1 1 0 0,1 0-1 0 0,1-1 0 0 0,4 21-1056 0 0,2 30 696 0 0,8 136 1264 0 0,-11-191-1714 0 0,-1-14-26 0 0,-3-8-210 0 0,0 0 1 0 0,0 0-1 0 0,0 0 1 0 0,0 0-1 0 0,0 0 1 0 0,0 1-1 0 0,0-1 0 0 0,0 0 1 0 0,0 0-1 0 0,1 0 1 0 0,-1 0-1 0 0,0 0 1 0 0,0 0-1 0 0,0 0 0 0 0,0 0 1 0 0,0 0-1 0 0,0 0 1 0 0,0 0-1 0 0,0 0 1 0 0,0 0-1 0 0,1 0 1 0 0,-1 0-1 0 0,0 0 0 0 0,0 0 1 0 0,0 0-1 0 0,0 0 1 0 0,0 0-1 0 0,0 0 1 0 0,0 0-1 0 0,0 0 0 0 0,1 0 1 0 0,-1 0-1 0 0,0 0 1 0 0,0 0-1 0 0,0 0 1 0 0,0 0-1 0 0,0 0 1 0 0,0 0-1 0 0,0 0 0 0 0,0 0 1 0 0,0 0-1 0 0,0-1 1 0 0,0 1-1 0 0,1 0 1 0 0,-1 0-1 0 0,0 0 0 0 0,0 0 1 0 0,0 0-1 0 0,0 0 1 0 0,0 0-11 0 0,5-8 139 0 0,0 0 0 0 0,-1 0 1 0 0,0-1-1 0 0,0 1 0 0 0,-1-1 1 0 0,2-7-140 0 0,8-19 152 0 0,7-14-136 0 0,-14 31-16 0 0,2-1 0 0 0,0 1 1 0 0,1 0-1 0 0,0 1 0 0 0,2 0 0 0 0,10-12 0 0 0,-18 25-17 0 0,-1 5-6 0 0,0 0 0 0 0,0 0 1 0 0,0 1-1 0 0,0-1 0 0 0,-1 1 1 0 0,1 0-1 0 0,1 1 23 0 0,-1 2 0 0 0,1-1 0 0 0,-1 1 0 0 0,0 0 0 0 0,0 0 0 0 0,-1 1 0 0 0,0-1 0 0 0,1 0 0 0 0,-2 0 0 0 0,1 1 0 0 0,-1-1 0 0 0,0 1 0 0 0,0 3 0 0 0,2 20 0 0 0,3 15 0 0 0,-4-25 0 0 0,1 0 0 0 0,4 16 0 0 0,-4-29 0 0 0,-1 0 0 0 0,1-1 0 0 0,0 1 0 0 0,1-1 0 0 0,-1 0 0 0 0,1 0 0 0 0,0 0 0 0 0,0 0 0 0 0,1 0 0 0 0,-1-1 0 0 0,3 3 0 0 0,-5-6 2 0 0,0 0 0 0 0,0 0 1 0 0,1 0-1 0 0,-1 0 0 0 0,0 0 0 0 0,0-1 0 0 0,1 1 1 0 0,-1 0-1 0 0,0-1 0 0 0,1 1 0 0 0,-1-1 0 0 0,1 1 1 0 0,-1-1-1 0 0,1 1 0 0 0,-1-1 0 0 0,1 0 0 0 0,-1 0 0 0 0,1 0 1 0 0,-1 0-1 0 0,2 0-2 0 0,-1-1 9 0 0,1 1 1 0 0,0-1 0 0 0,-1 0-1 0 0,1 0 1 0 0,0 0 0 0 0,-1 0-1 0 0,1 0 1 0 0,-1-1-1 0 0,0 1 1 0 0,3-3-10 0 0,3-2 28 0 0,0-2 0 0 0,-1 1 0 0 0,0-1 0 0 0,0 0 0 0 0,2-5-28 0 0,-3 5-63 0 0,-1-1 0 0 0,0 0-1 0 0,0 0 1 0 0,-1-1 0 0 0,-1 1 0 0 0,0-1-1 0 0,0 0 1 0 0,0 0 0 0 0,-2 0 0 0 0,1 0 63 0 0,-1 1-55 0 0,0 1 1 0 0,0-1-1 0 0,-1 1 1 0 0,-1-1-1 0 0,1 1 1 0 0,-1 0-1 0 0,-1-1 1 0 0,1 1-1 0 0,-1 0 0 0 0,-1 0 1 0 0,0 0-1 0 0,-1-2 55 0 0,4 9-2 0 0,0 0-1 0 0,-1 0 0 0 0,1 1 0 0 0,0-1 0 0 0,-1 0 0 0 0,1 0 0 0 0,-1 1 0 0 0,1-1 0 0 0,-1 1 0 0 0,1-1 0 0 0,-1 0 0 0 0,1 1 0 0 0,-1-1 1 0 0,0 1-1 0 0,1-1 0 0 0,-1 1 0 0 0,0 0 0 0 0,1-1 0 0 0,-1 1 0 0 0,0 0 0 0 0,0-1 3 0 0,1 1-5 0 0,-1 0 0 0 0,1 0 1 0 0,-1 1-1 0 0,1-1 0 0 0,-1 0 0 0 0,1 0 0 0 0,-1 0 0 0 0,1 0 1 0 0,-1 1-1 0 0,1-1 0 0 0,-1 0 0 0 0,1 1 0 0 0,-1-1 0 0 0,1 0 1 0 0,0 1-1 0 0,-1-1 0 0 0,1 0 0 0 0,-1 1 0 0 0,1-1 0 0 0,0 1 1 0 0,-1-1-1 0 0,1 1 5 0 0,-2 3-24 0 0,0-1-1 0 0,0 1 1 0 0,0 0 0 0 0,1 0-1 0 0,-1 1 1 0 0,1 1 24 0 0,-3 14 68 0 0,1 1-1 0 0,0-1 1 0 0,2 1-1 0 0,1 0 1 0 0,0-1-1 0 0,2 1 1 0 0,0-1-1 0 0,3 11-67 0 0,-4-27 26 0 0,-1 0 0 0 0,1-1-1 0 0,1 1 1 0 0,-1 0 0 0 0,0-1-1 0 0,1 1 1 0 0,0-1 0 0 0,-1 0 0 0 0,1 1-1 0 0,1-1 1 0 0,-1 0 0 0 0,0 0 0 0 0,1-1-1 0 0,-1 1 1 0 0,1 0 0 0 0,0-1-1 0 0,0 0 1 0 0,0 1 0 0 0,0-1 0 0 0,1 0-1 0 0,-1-1 1 0 0,0 1 0 0 0,1 0-1 0 0,-1-1 1 0 0,1 0 0 0 0,0 0 0 0 0,-1 0-1 0 0,1 0 1 0 0,0-1 0 0 0,0 0 0 0 0,-1 1-1 0 0,1-1 1 0 0,0 0 0 0 0,1-1-26 0 0,14-1-30 0 0,0 0 0 0 0,0-2 0 0 0,0 0 1 0 0,-1-1-1 0 0,0-1 0 0 0,11-6 30 0 0,-9 3-1316 0 0,0-1-476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09:58.3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1 417 20127 0 0,'0'0'463'0'0,"0"0"61"0"0,0 0 27 0 0,0 0-67 0 0,0 6 86 0 0,0 6-355 0 0,1-1 0 0 0,1 0 0 0 0,0 0 0 0 0,0 0 0 0 0,1 0 0 0 0,1 0 0 0 0,3 9-215 0 0,9 15-188 0 0,15 22 188 0 0,-8-13 283 0 0,-7-13-191 0 0,22 42 584 0 0,-37-72-580 0 0,-1-1 0 0 0,0 0 27 0 0,0-5 396 0 0,4-26-38 0 0,-2 0 1 0 0,-1-1-1 0 0,-3-17-481 0 0,1-7 306 0 0,-1 0-474 0 0,1 15-368 0 0,2-14 536 0 0,3 35-1514 0 0,-4 20 1360 0 0,1-1 0 0 0,-1 1 1 0 0,0-1-1 0 0,0 1 0 0 0,0-1 1 0 0,1 1-1 0 0,-1-1 0 0 0,0 1 0 0 0,0-1 1 0 0,1 1-1 0 0,-1 0 0 0 0,0-1 1 0 0,1 1-1 0 0,-1-1 0 0 0,1 1 0 0 0,-1 0 1 0 0,0-1-1 0 0,1 1 0 0 0,-1 0 1 0 0,1 0-1 0 0,-1-1 0 0 0,1 1 0 0 0,-1 0 1 0 0,1 0-1 0 0,-1 0 0 0 0,1 0 1 0 0,-1-1-1 0 0,1 1 0 0 0,-1 0 0 0 0,1 0 1 0 0,-1 0-1 0 0,1 0 154 0 0,6 2-1807 0 0</inkml:trace>
  <inkml:trace contextRef="#ctx0" brushRef="#br0" timeOffset="467.231">404 597 6912 0 0,'0'0'528'0'0,"-7"-11"5762"0"0,8 3-4624 0 0,0 1-1 0 0,0-1 0 0 0,0 1 1 0 0,2-3-1666 0 0,-2 6 172 0 0,0 0 1 0 0,0-1-1 0 0,0 1 1 0 0,0 0 0 0 0,-1-1-1 0 0,0 1 1 0 0,0-1-1 0 0,0 1 1 0 0,0 0-1 0 0,-1-1 1 0 0,1 1-1 0 0,-1 0 1 0 0,0-1-1 0 0,-1-1-172 0 0,0 1 165 0 0,-1 0 0 0 0,1 0 0 0 0,-1 0 0 0 0,0 0 0 0 0,0 0 0 0 0,-1 1 0 0 0,1-1 0 0 0,-1 1-165 0 0,3 3 13 0 0,-1-1-1 0 0,1 1 1 0 0,0 0-1 0 0,-1 0 0 0 0,1 1 1 0 0,0-1-1 0 0,-1 0 1 0 0,1 0-1 0 0,-1 1 0 0 0,1-1 1 0 0,-1 0-1 0 0,0 1 1 0 0,1 0-1 0 0,-1-1 0 0 0,0 1 1 0 0,1 0-1 0 0,-1 0 1 0 0,1 0-1 0 0,-1 0 1 0 0,0 0-1 0 0,1 0 0 0 0,-1 1 1 0 0,0-1-1 0 0,1 0 1 0 0,-1 1-1 0 0,1-1 0 0 0,-1 1 1 0 0,1 0-1 0 0,-2 0-12 0 0,-2 2-14 0 0,0 0-1 0 0,-1 1 1 0 0,2 0-1 0 0,-1 0 1 0 0,0 0-1 0 0,1 0 1 0 0,0 1 0 0 0,0 0-1 0 0,0 0 1 0 0,0 0-1 0 0,1 0 1 0 0,0 0-1 0 0,-1 4 15 0 0,1-3-19 0 0,0 1 0 0 0,0-1 0 0 0,1 1 0 0 0,0 0-1 0 0,0 0 1 0 0,1 0 0 0 0,0 0 0 0 0,0 0 0 0 0,1 1 0 0 0,-1-1 0 0 0,2 5 19 0 0,0-9 32 0 0,-1 1 1 0 0,1 0 0 0 0,0-1-1 0 0,1 1 1 0 0,-1 0 0 0 0,1-1-1 0 0,-1 0 1 0 0,1 1 0 0 0,0-1 0 0 0,0 0-1 0 0,1 0 1 0 0,-1 0 0 0 0,1 0-1 0 0,-1 0 1 0 0,1-1 0 0 0,0 1-1 0 0,0-1 1 0 0,0 0 0 0 0,0 1-1 0 0,0-1 1 0 0,1-1 0 0 0,-1 1 0 0 0,2 0-33 0 0,-3-2 44 0 0,0 1 1 0 0,1-1 0 0 0,0 1 0 0 0,-1-1 0 0 0,1 0 0 0 0,-1 0-1 0 0,1 0 1 0 0,-1 0 0 0 0,1-1 0 0 0,-1 1 0 0 0,1-1 0 0 0,-1 1 0 0 0,1-1-1 0 0,-1 0 1 0 0,0 0 0 0 0,1 0 0 0 0,-1 0 0 0 0,0 0 0 0 0,2-2-45 0 0,1 0 120 0 0,0-1 0 0 0,0 0 0 0 0,-1 0 0 0 0,1 0 0 0 0,-1 0 1 0 0,0-1-1 0 0,3-3-120 0 0,-4 3 26 0 0,0 1-1 0 0,0-1 1 0 0,0 0 0 0 0,-1-1 0 0 0,1 1-1 0 0,-1 0 1 0 0,0-1 0 0 0,-1 1 0 0 0,0-1-1 0 0,1 0 1 0 0,-2 1 0 0 0,1-1 0 0 0,-1 0-1 0 0,0 0 1 0 0,0 1 0 0 0,0-1 0 0 0,-1 0-1 0 0,0 1 1 0 0,0-1-26 0 0,1 64-536 0 0,2-40 517 0 0,1 0 0 0 0,0 1 1 0 0,1-1-1 0 0,1 0 0 0 0,0 0 0 0 0,6 9 19 0 0,-10-24-65 0 0,13 20-455 0 0,-14-22 441 0 0,0-1 0 0 0,0 1 0 0 0,1-1 0 0 0,-1 1 0 0 0,1-1 1 0 0,-1 0-1 0 0,0 1 0 0 0,1-1 0 0 0,-1 0 0 0 0,1 1 0 0 0,-1-1 0 0 0,1 0 0 0 0,-1 0 0 0 0,1 1 0 0 0,-1-1 0 0 0,1 0 0 0 0,-1 0 0 0 0,1 0 0 0 0,0 0 0 0 0,-1 0 0 0 0,1 0 1 0 0,-1 0-1 0 0,1 0 0 0 0,-1 0 0 0 0,1 0 0 0 0,-1 0 0 0 0,1 0 0 0 0,-1 0 0 0 0,1 0 0 0 0,0 0 0 0 0,-1 0 0 0 0,1-1 0 0 0,-1 1 0 0 0,1 0 0 0 0,-1 0 0 0 0,1-1 0 0 0,-1 1 0 0 0,0 0 1 0 0,1-1-1 0 0,-1 1 0 0 0,1-1 79 0 0,4-3-1882 0 0</inkml:trace>
  <inkml:trace contextRef="#ctx0" brushRef="#br0" timeOffset="814.228">517 0 20591 0 0,'-10'12'2232'0'0,"8"-7"-2145"0"0,1-1 0 0 0,-1 1 0 0 0,1 0 0 0 0,0-1 0 0 0,1 1 0 0 0,-1 0-1 0 0,1 0 1 0 0,0-1 0 0 0,0 1 0 0 0,0 0 0 0 0,1 1-87 0 0,1 12 716 0 0,2 0 0 0 0,2 7-716 0 0,-3-10 356 0 0,30 89 476 0 0,-20-56-765 0 0,-5-21-28 0 0,-1 1-1 0 0,2 23-38 0 0,-7-32-1 0 0,4 28 130 0 0,-1 35-129 0 0,-5-78 8 0 0,3 106 187 0 0,-3-109-194 0 0,0 6-289 0 0,1 0 0 0 0,0-1 0 0 0,0 1 0 0 0,1 2 288 0 0,-1-9-164 0 0,0 0 0 0 0,-1 1-1 0 0,1-1 1 0 0,0 0 0 0 0,0 0-1 0 0,-1 0 1 0 0,1 0 0 0 0,0 0-1 0 0,-1 0 1 0 0,1 0 0 0 0,0 0 0 0 0,0 0-1 0 0,-1 0 1 0 0,1 0 0 0 0,0-1-1 0 0,-1 1 1 0 0,2 0 164 0 0,4-6-1483 0 0</inkml:trace>
  <inkml:trace contextRef="#ctx0" brushRef="#br0" timeOffset="1331.094">679 452 10136 0 0,'-2'-3'294'0'0,"2"3"-257"0"0,-1-1 0 0 0,1 1 1 0 0,0-1-1 0 0,-1 1 0 0 0,1-1 0 0 0,0 1 0 0 0,0-1 1 0 0,0 1-1 0 0,-1-1 0 0 0,1 1 0 0 0,0-1 0 0 0,0 0 1 0 0,0 1-1 0 0,0-1 0 0 0,0 1 0 0 0,0-1 0 0 0,0 0 1 0 0,0 1-1 0 0,0-1 0 0 0,0 1 0 0 0,1-1 0 0 0,-1 1 1 0 0,0-1-1 0 0,0 1 0 0 0,0-1 0 0 0,1 0 0 0 0,-1 1 1 0 0,0-1-38 0 0,0-1 1310 0 0,0-6 6007 0 0,1 7-4169 0 0,3 4-2208 0 0,2 16-35 0 0,-3-7-630 0 0,20 70 493 0 0,-17-65-736 0 0,-3-8 30 0 0,-1-1 0 0 0,2 1 0 0 0,3 7-62 0 0,-6-15 7 0 0,0 1-1 0 0,-1-1 1 0 0,1 0-1 0 0,0 1 1 0 0,0-1-1 0 0,0 0 1 0 0,0 0-1 0 0,0 0 1 0 0,1 1 0 0 0,-1-1-1 0 0,0 0 1 0 0,0-1-1 0 0,1 1 1 0 0,-1 0-1 0 0,0 0 1 0 0,1-1-1 0 0,-1 1 1 0 0,1 0-1 0 0,-1-1 1 0 0,1 0-1 0 0,-1 1 1 0 0,1-1-1 0 0,1 0-6 0 0,-2 0 23 0 0,1 0 0 0 0,0 0 0 0 0,-1-1 0 0 0,1 1-1 0 0,-1-1 1 0 0,1 0 0 0 0,-1 1 0 0 0,1-1 0 0 0,-1 0 0 0 0,1 0 0 0 0,-1 0-1 0 0,0 0 1 0 0,1 0 0 0 0,-1 0 0 0 0,0 0 0 0 0,0 0 0 0 0,0-1 0 0 0,1 0-23 0 0,18-28 413 0 0,-15 20-368 0 0,-2 4-31 0 0,1-1 1 0 0,-2 0-1 0 0,1 0 0 0 0,-1 0 1 0 0,0-1-1 0 0,0 1 1 0 0,-1 0-1 0 0,1-6-14 0 0,0-13-10 0 0,-1-21 10 0 0,-1 46 1 0 0,13 107-905 0 0,-12-98 936 0 0,1 1 0 0 0,0 0 0 0 0,1-1-1 0 0,-1 1 1 0 0,2-1 0 0 0,-1 0 0 0 0,1 0 0 0 0,0 0-1 0 0,1-1 1 0 0,0 1-32 0 0,-3-5 14 0 0,0-1 0 0 0,0 1 0 0 0,0-1-1 0 0,0 1 1 0 0,1-1 0 0 0,-1 0 0 0 0,0 0-1 0 0,1 0 1 0 0,0 0 0 0 0,-1-1 0 0 0,1 1 0 0 0,0-1-1 0 0,0 0 1 0 0,0 1 0 0 0,0-1 0 0 0,0 0 0 0 0,0-1-1 0 0,0 1 1 0 0,0-1 0 0 0,1 1 0 0 0,-1-1-1 0 0,0 0 1 0 0,0 0 0 0 0,0 0 0 0 0,1-1 0 0 0,-1 1-1 0 0,0-1 1 0 0,3 0-14 0 0,3-3 127 0 0,0 0 0 0 0,0-1 0 0 0,0 0-1 0 0,-1-1 1 0 0,1 1 0 0 0,-1-2 0 0 0,4-4-127 0 0,-1 3 4 0 0,-6 4 15 0 0,-1-1-1 0 0,1 1 1 0 0,-1-1-1 0 0,0 0 1 0 0,0-1-1 0 0,0 1 1 0 0,-1 0-1 0 0,0-1 1 0 0,0 0 0 0 0,0 0-1 0 0,-1 0 1 0 0,0 0-1 0 0,0 0 1 0 0,0-1-1 0 0,-1 0-18 0 0,1-2-18 0 0,-1 1 0 0 0,0-1 0 0 0,-1 0 0 0 0,0 1 0 0 0,-1-1 0 0 0,0 1 0 0 0,0-1 0 0 0,0 1 0 0 0,-1-1 0 0 0,-1 1 0 0 0,0-2 18 0 0,3 9-16 0 0,0 0 1 0 0,0 1-1 0 0,0-1 0 0 0,-1 0 0 0 0,1 0 1 0 0,0 0-1 0 0,-1 1 0 0 0,1-1 1 0 0,0 0-1 0 0,-1 1 0 0 0,1-1 0 0 0,-1 0 1 0 0,1 1-1 0 0,-1-1 0 0 0,1 0 0 0 0,-1 1 1 0 0,0-1-1 0 0,1 1 0 0 0,-1-1 0 0 0,0 1 1 0 0,1 0-1 0 0,-1-1 0 0 0,0 1 1 0 0,0 0-1 0 0,1-1 0 0 0,-1 1 0 0 0,0 0 1 0 0,0 0-1 0 0,0 0 0 0 0,1-1 0 0 0,-1 1 1 0 0,0 0-1 0 0,0 0 0 0 0,0 0 16 0 0,-1 1-37 0 0,1 0 0 0 0,-1 0 0 0 0,0-1 0 0 0,0 1 1 0 0,1 0-1 0 0,-1 1 0 0 0,1-1 0 0 0,-1 0 0 0 0,1 0 0 0 0,-1 1 0 0 0,1-1 0 0 0,0 0 0 0 0,0 1 0 0 0,-1 1 37 0 0,-2 2 0 0 0,1-1 0 0 0,0 1 0 0 0,1 0 0 0 0,-1 1 0 0 0,1-1 0 0 0,0 0 0 0 0,0 1 0 0 0,1-1 0 0 0,0 1 0 0 0,-1-1 0 0 0,2 1 0 0 0,-1 0 0 0 0,1 4 0 0 0,-1 16 182 0 0,0-22-125 0 0,1 0 1 0 0,-1 0-1 0 0,1 0 0 0 0,0 0 0 0 0,1 0 1 0 0,-1-1-1 0 0,1 1 0 0 0,0 3-57 0 0,1 2 63 0 0,1 0 0 0 0,0 0 0 0 0,0-1-1 0 0,1 1 1 0 0,0-1 0 0 0,0 0 0 0 0,1 0 0 0 0,0 0-1 0 0,1 1-62 0 0,0-2 44 0 0,-1-1 0 0 0,1 0 0 0 0,0 0 0 0 0,1 0 0 0 0,2 1-44 0 0,-7-5 21 0 0,1-1 1 0 0,-1 1-1 0 0,0-1 1 0 0,1 0-1 0 0,-1 0 1 0 0,1 0-1 0 0,-1 0 0 0 0,1 0 1 0 0,-1-1-1 0 0,1 1 1 0 0,0-1-1 0 0,-1 0 1 0 0,1 0-1 0 0,0 0 0 0 0,-1 0 1 0 0,1 0-1 0 0,0 0 1 0 0,-1-1-1 0 0,3 0-21 0 0,1-1-73 0 0,0 0-1 0 0,-1-1 1 0 0,1 0-1 0 0,-1 0 1 0 0,1 0-1 0 0,-1 0 1 0 0,0-1-1 0 0,3-3 74 0 0,8-5-2426 0 0,-8 6 928 0 0</inkml:trace>
  <inkml:trace contextRef="#ctx0" brushRef="#br0" timeOffset="1788.215">1444 446 18919 0 0,'1'-1'77'0'0,"0"0"0"0"0,0 0 0 0 0,-1 0 0 0 0,1-1 0 0 0,0 1 0 0 0,-1 0 0 0 0,1 0-1 0 0,-1-1 1 0 0,1 1 0 0 0,-1 0 0 0 0,1 0 0 0 0,-1-1 0 0 0,0 1 0 0 0,0-1-1 0 0,0 1 1 0 0,0 0 0 0 0,0-1 0 0 0,0 1 0 0 0,0 0 0 0 0,0-1 0 0 0,0 1 0 0 0,-1-1-1 0 0,1 1 1 0 0,0 0 0 0 0,-1-1 0 0 0,1 1 0 0 0,-2-1-77 0 0,-1-5 677 0 0,0-1 0 0 0,-1 1-1 0 0,0 0 1 0 0,-1 0-677 0 0,5 6 179 0 0,-1 0-70 0 0,0-1 1 0 0,0 1-1 0 0,0 0 1 0 0,0 0-1 0 0,0-1 1 0 0,0 1 0 0 0,0 0-1 0 0,0 0 1 0 0,-1 0-1 0 0,1 0 1 0 0,0 0-1 0 0,-1 0 1 0 0,1 0-1 0 0,0 1 1 0 0,-1-1 0 0 0,1 0-1 0 0,-1 1 1 0 0,0-1-1 0 0,1 1 1 0 0,-1 0-1 0 0,1 0 1 0 0,-2-1-110 0 0,1 1 99 0 0,1 1 1 0 0,-1-1 0 0 0,0 0-1 0 0,0 1 1 0 0,1 0-1 0 0,-1-1 1 0 0,0 1 0 0 0,0 0-1 0 0,1 0 1 0 0,-1-1-1 0 0,1 1 1 0 0,-1 0 0 0 0,1 1-1 0 0,-1-1 1 0 0,1 0-1 0 0,0 0 1 0 0,0 1 0 0 0,-1-1-1 0 0,1 1-99 0 0,-10 11 66 0 0,0 1 0 0 0,1 0-1 0 0,-4 9-65 0 0,11-18 11 0 0,1 1 0 0 0,-1-1-1 0 0,1 1 1 0 0,0 0-1 0 0,0-1 1 0 0,0 2-11 0 0,1-5 14 0 0,1 1 1 0 0,0-1-1 0 0,0 0 1 0 0,0 1-1 0 0,0-1 1 0 0,0 1-1 0 0,0-1 1 0 0,1 0-1 0 0,-1 1 1 0 0,1-1-1 0 0,0 0 0 0 0,-1 0 1 0 0,1 1-1 0 0,0-1 1 0 0,0 0-1 0 0,1 0 1 0 0,-1 1-15 0 0,2 0 18 0 0,-1 1-1 0 0,1-1 1 0 0,0 0 0 0 0,0 0 0 0 0,0 0 0 0 0,1-1-1 0 0,-1 1 1 0 0,1-1 0 0 0,-1 1 0 0 0,1-1 0 0 0,1 0-18 0 0,10 5 58 0 0,0-2 1 0 0,8 3-59 0 0,-12-5 49 0 0,-1 1 1 0 0,1 0-1 0 0,-1 0 0 0 0,0 1 1 0 0,4 3-50 0 0,-9-5 143 0 0,0 1 0 0 0,0 0 0 0 0,0 0 0 0 0,-1 1 0 0 0,0-1 0 0 0,2 2-143 0 0,-6-5 18 0 0,1 0 0 0 0,0 0 0 0 0,0 0 0 0 0,-1 0 0 0 0,1 0-1 0 0,0 0 1 0 0,-1 0 0 0 0,1 0 0 0 0,-1 0 0 0 0,0 0 0 0 0,1 0 0 0 0,-1 0-1 0 0,0 1 1 0 0,1-1 0 0 0,-1 0 0 0 0,0 0 0 0 0,0 0 0 0 0,0 0 0 0 0,0 1-1 0 0,0-1 1 0 0,0 0 0 0 0,-1 0 0 0 0,1 0 0 0 0,0 0 0 0 0,-1 1 0 0 0,1-1-1 0 0,0 0 1 0 0,-1 0 0 0 0,0 0 0 0 0,1 0 0 0 0,-1 0 0 0 0,1 0 0 0 0,-1 0-1 0 0,0 0 1 0 0,0 0 0 0 0,0 0-18 0 0,-2 1 21 0 0,0 0 1 0 0,0-1-1 0 0,0 1 1 0 0,-1-1-1 0 0,1 1 1 0 0,0-1-1 0 0,-1 0 0 0 0,1 0 1 0 0,-1 0-1 0 0,1-1 1 0 0,-1 1-1 0 0,1-1 1 0 0,-1 0-1 0 0,-3 0-21 0 0,-10-1 126 0 0,0 0 0 0 0,-8-3-126 0 0,-30-7-2613 0 0,44 8 272 0 0,1 0 1 0 0,-1-1 0 0 0,-9-5 2340 0 0,5 1-9317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09:56.3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145 56 20095 0 0,'0'0'463'0'0,"0"0"61"0"0,0 0 27 0 0,0 11 119 0 0,0 5-80 0 0,2-1 0 0 0,0 0-1 0 0,1 0 1 0 0,1 1-590 0 0,6 36 1056 0 0,12 75 239 0 0,-7-48-973 0 0,-14-74-330 0 0,7 41-64 0 0,-1 1 0 0 0,-1 42 72 0 0,-6-82-1252 0 0,-2-3-400 0 0</inkml:trace>
  <inkml:trace contextRef="#ctx0" brushRef="#br0" timeOffset="337.005">0 388 20471 0 0,'1'-1'120'0'0,"-1"-1"-1"0"0,0 1 0 0 0,1-1 0 0 0,-1 1 0 0 0,1-1 0 0 0,-1 1 1 0 0,1 0-1 0 0,0-1 0 0 0,0 1 0 0 0,-1 0 0 0 0,1 0 0 0 0,0-1 1 0 0,0 1-1 0 0,0 0 0 0 0,0 0 0 0 0,1 0 0 0 0,-1 0 1 0 0,0 0-1 0 0,0 0 0 0 0,1 1 0 0 0,-1-1 0 0 0,0 0 0 0 0,2 0-119 0 0,6-3 156 0 0,0 0 0 0 0,0 1 0 0 0,5-1-156 0 0,-5 1 333 0 0,84-25-1387 0 0,12 2 1054 0 0,-88 21-1345 0 0,-2 0-78 0 0</inkml:trace>
  <inkml:trace contextRef="#ctx0" brushRef="#br0" timeOffset="680.33">295 7 6912 0 0,'0'-6'1165'0'0,"0"6"1064"0"0,0 0 777 0 0,2 3 2795 0 0,3 8-4215 0 0,6 17 64 0 0,-1-4-493 0 0,-2 0 0 0 0,3 14-1157 0 0,42 247 3207 0 0,-46-243-2726 0 0,1-7 703 0 0,-1-43-632 0 0,10-30-156 0 0,-2-1 0 0 0,1-7-396 0 0,-15 39 0 0 0,1 1 0 0 0,0 0 0 0 0,0 0 0 0 0,1 0 0 0 0,-1 1-1 0 0,1-1 1 0 0,1 0 0 0 0,-1 1 0 0 0,1 0 0 0 0,0 0 0 0 0,0 0 0 0 0,0 0 0 0 0,1 0 0 0 0,-4 5-2 0 0,-1 0 0 0 0,0 0 1 0 0,1-1-1 0 0,-1 1 0 0 0,0 0 0 0 0,1 0 1 0 0,-1 0-1 0 0,0 0 0 0 0,1-1 1 0 0,-1 1-1 0 0,1 0 0 0 0,-1 0 0 0 0,0 0 1 0 0,1 0-1 0 0,-1 0 0 0 0,1 0 1 0 0,-1 0-1 0 0,0 0 0 0 0,1 0 0 0 0,-1 0 1 0 0,1 0-1 0 0,-1 0 0 0 0,0 1 1 0 0,1-1-1 0 0,-1 0 0 0 0,1 0 0 0 0,-1 0 1 0 0,0 1-1 0 0,1-1 2 0 0,9 11-81 0 0,1 15-27 0 0,1 10 101 0 0,-7-22 6 0 0,-1-1 0 0 0,0 1 0 0 0,-1 0 0 0 0,0 7 1 0 0,6 76-2078 0 0,-5-86-597 0 0,-4-10 631 0 0</inkml:trace>
  <inkml:trace contextRef="#ctx0" brushRef="#br0" timeOffset="1038.406">644 458 16559 0 0,'0'0'374'0'0,"0"0"54"0"0,0 0 22 0 0,0 0-44 0 0,21 4 3792 0 0,-6-8-2738 0 0,-1-1-1 0 0,0-1 1 0 0,5-3-1460 0 0,-13 6 37 0 0,-2 1 0 0 0,1-1 0 0 0,0-1 0 0 0,0 1 0 0 0,-1-1 0 0 0,0 0 0 0 0,0 0 0 0 0,0 0 0 0 0,0 0 1 0 0,2-5-38 0 0,-5 7 17 0 0,0 0 1 0 0,0 0-1 0 0,0-1 1 0 0,0 1-1 0 0,0 0 1 0 0,-1-1-1 0 0,1 1 1 0 0,-1-1-1 0 0,0 1 1 0 0,1-1-1 0 0,-1 1 1 0 0,0 0-1 0 0,0-1 1 0 0,-1 1-1 0 0,1-1 0 0 0,-1 1 1 0 0,1-1-1 0 0,-1 1 1 0 0,0 0-1 0 0,1-1 1 0 0,-1 1-1 0 0,-1 0 1 0 0,1 0-1 0 0,0-1 1 0 0,0 1-1 0 0,-1 0 1 0 0,1 0-1 0 0,-1 0-17 0 0,0 0-4 0 0,1 1-1 0 0,-1-1 0 0 0,1 0 1 0 0,-1 1-1 0 0,0-1 0 0 0,0 1 0 0 0,1-1 1 0 0,-1 1-1 0 0,0 0 0 0 0,0 0 1 0 0,0 0-1 0 0,-1 0 0 0 0,1 0 0 0 0,0 1 1 0 0,0-1-1 0 0,0 0 0 0 0,-1 1 1 0 0,1 0-1 0 0,0 0 0 0 0,-1-1 1 0 0,1 1-1 0 0,0 0 0 0 0,0 1 0 0 0,-1-1 1 0 0,1 0-1 0 0,0 1 0 0 0,0-1 1 0 0,-1 1-1 0 0,-1 1 5 0 0,1-1 25 0 0,0 1 1 0 0,-1 0 0 0 0,1 0-1 0 0,0 1 1 0 0,0-1 0 0 0,0 0-1 0 0,0 1 1 0 0,1 0 0 0 0,-1 0-1 0 0,1 0 1 0 0,0 0 0 0 0,-1 0-1 0 0,2 0 1 0 0,-1 1 0 0 0,0-1-1 0 0,0 1 1 0 0,1-1 0 0 0,0 1-1 0 0,0-1 1 0 0,0 1 0 0 0,0 0-1 0 0,1 0 1 0 0,-1-1 0 0 0,1 1-1 0 0,0 0 1 0 0,0 0-1 0 0,0 0 1 0 0,1-1 0 0 0,0 3-26 0 0,1 7 173 0 0,-1-4-56 0 0,0 0 1 0 0,1 0-1 0 0,0 0 1 0 0,0 0-1 0 0,1 0 1 0 0,0-1-1 0 0,1 1 1 0 0,0-1-1 0 0,0 0 1 0 0,1 0-1 0 0,3 4-117 0 0,-4-7 44 0 0,0-2 0 0 0,0 1 0 0 0,0 0 0 0 0,0-1 0 0 0,0 0 0 0 0,1 0 0 0 0,-1 0-1 0 0,1 0 1 0 0,0-1 0 0 0,0 0 0 0 0,0 0 0 0 0,0 0 0 0 0,0 0 0 0 0,0-1 0 0 0,1 0 0 0 0,-1 0 0 0 0,0-1 0 0 0,1 1 0 0 0,4-1-44 0 0,-3-1-1721 0 0,0 1 0 0 0,0-1 0 0 0,0 0 0 0 0,0-1 0 0 0,7-2 1721 0 0,5-3-9437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09:54.4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39 425 12352 0 0,'-7'-2'410'0'0,"-13"-6"345"0"0,19 8-736 0 0,1 0 0 0 0,-1 0 0 0 0,0-1 0 0 0,1 1 0 0 0,-1 0 0 0 0,0-1 0 0 0,1 1 0 0 0,-1 0 0 0 0,1-1 0 0 0,-1 1 0 0 0,1-1 0 0 0,-1 1 0 0 0,1-1 0 0 0,-1 0 0 0 0,1 1 0 0 0,0-1 0 0 0,-1 1 0 0 0,1-1 0 0 0,0 0 1 0 0,-1 1-1 0 0,1-1 0 0 0,0 0-19 0 0,0 0 1204 0 0,0 1 415 0 0,0 0 80 0 0,1 1-1447 0 0,0-1 1 0 0,1 0-1 0 0,-1 1 0 0 0,1-1 1 0 0,-1 1-1 0 0,0 0 0 0 0,0-1 1 0 0,1 1-1 0 0,-1 0 0 0 0,0 0 1 0 0,0 0-1 0 0,0 0 0 0 0,0 0 1 0 0,0 0-1 0 0,0 0-252 0 0,14 17 371 0 0,-9-10-310 0 0,-2 0 0 0 0,1 1 0 0 0,-1 0 1 0 0,0 0-1 0 0,-1 0 0 0 0,0 1 0 0 0,-1-1 0 0 0,1 2-61 0 0,-2-3 143 0 0,1 0 1 0 0,0 0-1 0 0,1 0 0 0 0,0-1 1 0 0,0 1-1 0 0,1 0 0 0 0,0-1 0 0 0,0 0 1 0 0,0 0-1 0 0,1 0 0 0 0,2 2-143 0 0,-6-9 43 0 0,-1 1 0 0 0,1-1 0 0 0,-1 1 0 0 0,1-1 0 0 0,0 1 0 0 0,-1-1 0 0 0,1 0-1 0 0,-1 1 1 0 0,1-1 0 0 0,0 0 0 0 0,-1 1 0 0 0,1-1 0 0 0,0 0 0 0 0,-1 0 0 0 0,1 0 0 0 0,0 0 0 0 0,0 0-1 0 0,-1 0 1 0 0,1 0 0 0 0,0 0 0 0 0,-1 0 0 0 0,1 0 0 0 0,0 0 0 0 0,-1 0 0 0 0,1 0 0 0 0,0 0 0 0 0,0-1-43 0 0,0 1 70 0 0,1-1 1 0 0,0 0-1 0 0,0-1 1 0 0,-1 1-1 0 0,1 0 1 0 0,-1 0-1 0 0,1-1 1 0 0,-1 1 0 0 0,1-1-1 0 0,-1 0-70 0 0,5-5 267 0 0,-1-1-1 0 0,0 1 1 0 0,4-9-267 0 0,-9 15 4 0 0,3-6 65 0 0,0 0 0 0 0,-1-1-1 0 0,0 1 1 0 0,0-1-1 0 0,-1 1 1 0 0,0-1 0 0 0,0 0-1 0 0,-1 0 1 0 0,0 1 0 0 0,0-1-1 0 0,-1 0 1 0 0,0-1-69 0 0,0-31-25 0 0,1 52-73 0 0,1 0 0 0 0,1 0 0 0 0,0 0 0 0 0,0 0 0 0 0,4 8 98 0 0,4 8-433 0 0,10 22 433 0 0,-18-47 0 0 0,0 1 0 0 0,-1-1 0 0 0,1 0 0 0 0,0 0 0 0 0,1 0 0 0 0,-1 0 0 0 0,0-1 0 0 0,1 1 0 0 0,0-1 0 0 0,-1 1 0 0 0,1-1 0 0 0,0 0 0 0 0,0 0 0 0 0,1 0 0 0 0,-1 0 0 0 0,3 1 0 0 0,-6-3 14 0 0,1 0 1 0 0,0 0-1 0 0,0 0 0 0 0,0 0 1 0 0,0 0-1 0 0,0 0 0 0 0,0 0 0 0 0,0 0 1 0 0,-1 0-1 0 0,1 0 0 0 0,0 0 1 0 0,0 0-1 0 0,0 0 0 0 0,0-1 0 0 0,0 1 1 0 0,-1 0-1 0 0,1-1 0 0 0,0 1 1 0 0,0-1-1 0 0,0 1 0 0 0,-1-1 0 0 0,1 1 1 0 0,0-1-1 0 0,-1 0 0 0 0,1 1 1 0 0,-1-1-1 0 0,1 0 0 0 0,0 1 0 0 0,-1-1 1 0 0,1 0-1 0 0,-1 0 0 0 0,0 1 1 0 0,1-1-1 0 0,-1 0 0 0 0,0 0 0 0 0,1 0 1 0 0,-1 0-1 0 0,0 1 0 0 0,0-2-14 0 0,1-4 159 0 0,0-1 0 0 0,0 1 0 0 0,-1 0 1 0 0,0 0-1 0 0,-1-3-159 0 0,1 0 87 0 0,-1-54-254 0 0,-4-7 167 0 0,5 37-4491 0 0,0 23-4306 0 0</inkml:trace>
  <inkml:trace contextRef="#ctx0" brushRef="#br0" timeOffset="433.428">328 64 13824 0 0,'0'0'629'0'0,"0"0"-12"0"0,0 0-125 0 0,1 4 3892 0 0,4 8-1749 0 0,6 14 581 0 0,8 14-3216 0 0,-7-16 933 0 0,7 22-933 0 0,-4 3 478 0 0,-2 1 0 0 0,-2 0 0 0 0,-2 7-478 0 0,-6-37 182 0 0,1 0 0 0 0,0 0 0 0 0,2 0 0 0 0,0-1 0 0 0,2 0 0 0 0,0 1-182 0 0,-7-20 57 0 0,-1-1-1 0 0,0 0 1 0 0,0 0-1 0 0,0 0 1 0 0,1 1-1 0 0,-1-1 1 0 0,1 0-1 0 0,-1 1 1 0 0,0-1-1 0 0,1 0 1 0 0,-1 0-1 0 0,1 1 1 0 0,-1-1-1 0 0,1 1 1 0 0,0-1-57 0 0,1-1 143 0 0,1-4-30 0 0,0-1 0 0 0,-1 1 1 0 0,0 0-1 0 0,0-1 0 0 0,0 1 0 0 0,-1-1 0 0 0,1-4-113 0 0,5-20 240 0 0,1-3-240 0 0,-6 22 0 0 0,1 1 0 0 0,1 0 0 0 0,1-5 0 0 0,-5 15 0 0 0,0 0 0 0 0,0 1 0 0 0,1-1 0 0 0,-1 1 0 0 0,0-1 0 0 0,0 1 0 0 0,0-1 0 0 0,1 1 0 0 0,-1-1 0 0 0,0 1 0 0 0,1-1 0 0 0,-1 1 0 0 0,0-1 0 0 0,1 1 0 0 0,-1 0 0 0 0,0-1 0 0 0,1 1 0 0 0,-1 0 0 0 0,1-1 0 0 0,-1 1 0 0 0,1 0 0 0 0,-1 0 0 0 0,1-1 0 0 0,-1 1 0 0 0,1 0-4 0 0,0 0 0 0 0,-1 0 0 0 0,1-1 0 0 0,-1 1 0 0 0,1 0 0 0 0,-1 0 0 0 0,1 0 0 0 0,-1 0-1 0 0,1 0 1 0 0,0 0 0 0 0,-1 0 0 0 0,1 0 0 0 0,-1 1 0 0 0,1-1 0 0 0,-1 0 0 0 0,1 0 0 0 0,0 0 0 0 0,-1 1 0 0 0,1-1 0 0 0,-1 0 0 0 0,1 0 0 0 0,-1 1-1 0 0,0-1 1 0 0,1 0 0 0 0,-1 1 0 0 0,1-1 0 0 0,-1 1 0 0 0,0-1 0 0 0,1 1 0 0 0,-1-1 0 0 0,0 1 0 0 0,1-1 0 0 0,-1 1 0 0 0,0-1 4 0 0,1 1-42 0 0,2 3-35 0 0,0 0 0 0 0,0 1 0 0 0,0-1 0 0 0,0 1 0 0 0,-1 0 1 0 0,0 0-1 0 0,0 0 0 0 0,0 0 0 0 0,0 0 77 0 0,10 50 295 0 0,-8-33-398 0 0,0-6 38 0 0,1 0 0 0 0,4 8 65 0 0,0 3-775 0 0,-8-25 402 0 0,0-1 1 0 0,-1 1 0 0 0,1 0 0 0 0,0-1-1 0 0,0 1 1 0 0,1-1 0 0 0,-1 1-1 0 0,0-1 1 0 0,2 2 372 0 0,-2-2-1648 0 0</inkml:trace>
  <inkml:trace contextRef="#ctx0" brushRef="#br0" timeOffset="781.252">683 308 18055 0 0,'0'0'827'0'0,"0"0"-22"0"0,6 11-391 0 0,40 73 3606 0 0,-43-78-3973 0 0,-2-1 0 0 0,1 1 0 0 0,-1-1-1 0 0,1 5-46 0 0,4 15 51 0 0,15 40-2224 0 0,-17-52 480 0 0,0-2 271 0 0</inkml:trace>
  <inkml:trace contextRef="#ctx0" brushRef="#br0" timeOffset="1132.795">975 427 8288 0 0,'-9'-21'2288'0'0,"-6"-11"7575"0"0,14 30-9430 0 0,0 0 1 0 0,-1 0-1 0 0,1 0 0 0 0,-1 0 1 0 0,1 0-1 0 0,-1 0 0 0 0,1 1 1 0 0,-1-1-1 0 0,0 1 0 0 0,0-1 1 0 0,0 1-1 0 0,0-1-433 0 0,1 2 27 0 0,0 0 0 0 0,1 0 0 0 0,-1 0 0 0 0,0 0 0 0 0,1 0-1 0 0,-1 0 1 0 0,1 0 0 0 0,-1 0 0 0 0,0 0 0 0 0,1 1 0 0 0,-1-1 0 0 0,0 0 0 0 0,1 0-1 0 0,-1 0 1 0 0,1 1 0 0 0,-1-1 0 0 0,1 0 0 0 0,-1 1 0 0 0,1-1 0 0 0,-1 0 0 0 0,1 1-1 0 0,-1-1 1 0 0,1 1 0 0 0,-1-1 0 0 0,1 1 0 0 0,0-1 0 0 0,-1 1 0 0 0,1-1 0 0 0,0 1-1 0 0,-1-1 1 0 0,1 1-27 0 0,-10 18-33 0 0,4-4 152 0 0,0 1-1 0 0,1 0 0 0 0,1-1 1 0 0,-1 15-119 0 0,3-24 5 0 0,2 1 1 0 0,-1 0-1 0 0,1-1 0 0 0,0 1 1 0 0,0 0-1 0 0,1-1 1 0 0,0 1-1 0 0,0-1 1 0 0,1 1-1 0 0,-1-1 0 0 0,1 1 1 0 0,1-1-1 0 0,0 2-5 0 0,-2-7 9 0 0,0 1 1 0 0,0-1-1 0 0,0 0 0 0 0,0 1 1 0 0,0-1-1 0 0,1 0 0 0 0,-1 0 0 0 0,0 0 1 0 0,1 0-1 0 0,-1 0 0 0 0,0 0 1 0 0,1 0-1 0 0,-1 0 0 0 0,1-1 0 0 0,0 1 1 0 0,-1-1-1 0 0,1 1 0 0 0,-1-1 1 0 0,1 1-1 0 0,0-1 0 0 0,-1 0 0 0 0,1 0 1 0 0,0 0-1 0 0,0 0 0 0 0,-1 0 1 0 0,1 0-1 0 0,0 0 0 0 0,-1-1 0 0 0,1 1 1 0 0,0-1-10 0 0,7-1-57 0 0,1-1 1 0 0,0 0-1 0 0,-1-1 0 0 0,8-4 57 0 0,-3 1-285 0 0,-2 2-1613 0 0,1-1 0 0 0,-1 0-1 0 0,7-5 1899 0 0,-9 3-7815 0 0</inkml:trace>
  <inkml:trace contextRef="#ctx0" brushRef="#br0" timeOffset="1478.094">1032 1 18431 0 0,'0'0'844'0'0,"0"0"-20"0"0,-4 15-368 0 0,4-12-109 0 0,0 1-1 0 0,1 0 0 0 0,-1-1 1 0 0,1 1-1 0 0,0-1 0 0 0,0 1 0 0 0,1-1 1 0 0,-1 0-1 0 0,1 2-346 0 0,0-2 251 0 0,13 35 499 0 0,-2 1 0 0 0,-1 0 0 0 0,-2 0 0 0 0,-2 1-750 0 0,1 25 206 0 0,-2 14-206 0 0,3 23 999 0 0,-4-61-72 0 0,8-53-143 0 0,-8 4-671 0 0,-1-2 0 0 0,0 1 0 0 0,0-1 0 0 0,-1 1 0 0 0,3-11-113 0 0,-3 9 84 0 0,0 0 1 0 0,1 0 0 0 0,0 0 0 0 0,4-5-85 0 0,-9 16 0 0 0,2-3-10 0 0,0 0 1 0 0,0 0-1 0 0,0 0 1 0 0,0 0-1 0 0,1 1 0 0 0,-1-1 1 0 0,1 1-1 0 0,-1 0 1 0 0,1 0-1 0 0,2-2 10 0 0,-4 4-1 0 0,0 0-1 0 0,0 0 1 0 0,0 0-1 0 0,0-1 1 0 0,0 1-1 0 0,0 0 1 0 0,0 0-1 0 0,0 0 1 0 0,0 0-1 0 0,0 1 1 0 0,-1-1-1 0 0,1 0 1 0 0,0 0-1 0 0,0 1 1 0 0,0-1-1 0 0,0 0 1 0 0,0 1-1 0 0,0-1 1 0 0,0 1-1 0 0,0-1 1 0 0,-1 1-1 0 0,1 0 1 0 0,0-1 1 0 0,13 15-38 0 0,-13-14 38 0 0,8 14-11 0 0,-1-1 1 0 0,0 2-1 0 0,-1-1 1 0 0,0 1-1 0 0,-1 0 0 0 0,0 5 12 0 0,10 25-669 0 0,-11-32-1180 0 0,-1-1-4833 0 0,-2 1-2490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09:53.2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38 132 5984 0 0,'0'0'273'0'0,"0"0"-5"0"0,-6 0 303 0 0,5 0 1839 0 0,1 0 846 0 0,0 0 168 0 0,0 0-345 0 0,0 0-1573 0 0,0 0-692 0 0,3 14 846 0 0,4 5-1428 0 0,-1 1 1 0 0,0 1-1 0 0,-2-1 1 0 0,0 1-1 0 0,0 9-232 0 0,-3-15-354 0 0,2 16 1534 0 0,-6-17-3171 0 0,-3-2-3974 0 0,4-10-1464 0 0</inkml:trace>
  <inkml:trace contextRef="#ctx0" brushRef="#br0" timeOffset="343.606">1 0 18287 0 0,'0'0'400'0'0,"0"0"80"0"0,0 0 24 0 0,0 0 8 0 0,0 0-408 0 0,0 0-104 0 0,0 0 0 0 0,0 0 0 0 0,0 0 112 0 0,0 0 0 0 0,2 6 0 0 0,2 0 0 0 0,1-1-1056 0 0,-1 1-208 0 0</inkml:trace>
  <inkml:trace contextRef="#ctx0" brushRef="#br0" timeOffset="679.403">138 107 5984 0 0,'-2'15'648'0'0,"2"-4"77"0"0,0-3 1264 0 0,0 0 1 0 0,0 0-1 0 0,1 0 0 0 0,0 0 0 0 0,0-1 1 0 0,2 7-1990 0 0,6 17 1952 0 0,-5-19-1346 0 0,0 1 0 0 0,0-1 0 0 0,1 1 0 0 0,4 5-606 0 0,-7-14 47 0 0,4 5 1848 0 0,-3-10-885 0 0,-1-8-616 0 0,5-38 46 0 0,-6 28-214 0 0,2 0 1 0 0,1 0 0 0 0,1-4-227 0 0,-4 21 13 0 0,0-1 0 0 0,0 1-1 0 0,0-1 1 0 0,1 1 0 0 0,-1 0 0 0 0,0 0-1 0 0,1 0 1 0 0,0-1 0 0 0,-1 2 0 0 0,1-1-1 0 0,0 0 1 0 0,0 0 0 0 0,0 0 0 0 0,0 1-1 0 0,1-1-12 0 0,-2 1 9 0 0,1 0-1 0 0,-1 1 1 0 0,0-1-1 0 0,1 0 1 0 0,-1 1-1 0 0,1-1 1 0 0,-1 1-1 0 0,1 0 1 0 0,0-1-1 0 0,-1 1 0 0 0,1 0 1 0 0,-1 0-1 0 0,1 0 1 0 0,0 0-1 0 0,-1 0 1 0 0,1 1-1 0 0,-1-1 1 0 0,1 0-1 0 0,-1 1 1 0 0,1-1-1 0 0,-1 1 0 0 0,1-1 1 0 0,-1 1-1 0 0,1 0 1 0 0,-1 0-9 0 0,8 4 36 0 0,-1 0 0 0 0,-1 1 0 0 0,1 0 0 0 0,2 3-36 0 0,-7-5 13 0 0,0-1-1 0 0,0 0 1 0 0,-1 1-1 0 0,1 0 1 0 0,-1 0-1 0 0,0 0 1 0 0,0 0-1 0 0,0 0 1 0 0,0 0-1 0 0,0 2-12 0 0,31 108-1606 0 0,-29-102-220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0:14.8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4 21743 0 0,'-2'-4'960'0'0,"2"4"200"0"0,0 0-928 0 0,0 0-232 0 0,0 0 0 0 0,4 6 0 0 0,3 2-208 0 0,-1-2-88 0 0,1-1-24 0 0,4 3-5928 0 0,0 1-1191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0:15.1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23583 0 0,'0'0'520'0'0,"0"0"112"0"0,0 0 16 0 0,0 0 8 0 0,0 0-528 0 0,0 0-128 0 0,0 0 0 0 0,0 0-6960 0 0,0 0-1423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07:19.5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75 17855 0 0,'0'-7'462'0'0,"-1"-1"0"0"0,0 1-1 0 0,0-1 1 0 0,-3-5-462 0 0,-1-10 105 0 0,2 14 1226 0 0,1 12 1384 0 0,-1 17-889 0 0,13 163-1215 0 0,-3-89-462 0 0,1 51-138 0 0,-8-129 5 0 0,2 17 137 0 0,-1-1 1 0 0,-2 0 0 0 0,-1 1 0 0 0,-2 0-154 0 0,3-27 556 0 0,1-11-152 0 0,3-14 89 0 0,-2 2-380 0 0,0 0 1 0 0,1 0 0 0 0,1 0-1 0 0,1 1 1 0 0,0-1 0 0 0,5-10-114 0 0,-7 22-1 0 0,0 1 1 0 0,1-1 0 0 0,-1 1-1 0 0,1 0 1 0 0,-1 0 0 0 0,1 0-1 0 0,1 1 1 0 0,-1-1 0 0 0,0 1-1 0 0,1-1 1 0 0,2-1 0 0 0,-3 3 2 0 0,0 1-1 0 0,1-1 1 0 0,-1 0 0 0 0,1 1-1 0 0,-1-1 1 0 0,1 1 0 0 0,0 0-1 0 0,-1 0 1 0 0,1 1 0 0 0,0-1 0 0 0,0 1-1 0 0,-1 0 1 0 0,1 0 0 0 0,0 0-1 0 0,0 0 1 0 0,1 1-2 0 0,4 0 0 0 0,1 1 0 0 0,-1 0 0 0 0,0 1 0 0 0,0 0 0 0 0,0 0 0 0 0,-1 1 0 0 0,1 0 0 0 0,-1 0 0 0 0,0 1 0 0 0,0 0 0 0 0,0 1 0 0 0,-1 0 0 0 0,2 2 0 0 0,-4-4 0 0 0,0 1 0 0 0,-1 0 0 0 0,0 0 0 0 0,0 0 0 0 0,0 0 0 0 0,-1 1 0 0 0,0 0 0 0 0,0 0 0 0 0,0 0 0 0 0,-1 0 0 0 0,1 0 0 0 0,-2 0 0 0 0,1 0 0 0 0,-1 1 0 0 0,0-1 0 0 0,0 1 0 0 0,0-1 0 0 0,-1 1 0 0 0,0 3 0 0 0,-1-1 41 0 0,0 1-1 0 0,-1-1 1 0 0,1 1-1 0 0,-2-1 1 0 0,1 0-1 0 0,-1 0 1 0 0,-1 0-41 0 0,2-4 33 0 0,-1 0 1 0 0,1 0-1 0 0,-1-1 1 0 0,0 1-1 0 0,0-1 1 0 0,-1 0 0 0 0,1 0-1 0 0,-1 0 1 0 0,0 0-1 0 0,0 0 1 0 0,0-1 0 0 0,-1 0-1 0 0,-1 1-33 0 0,-1 0 36 0 0,0 0 0 0 0,0-1 0 0 0,0 0 0 0 0,0 0 1 0 0,-1 0-1 0 0,1-1 0 0 0,-1 0 0 0 0,0-1 0 0 0,1 0 0 0 0,-1 0 0 0 0,0-1 0 0 0,-4 0-36 0 0,7 0-76 0 0,0-1 0 0 0,-1 1 0 0 0,1-1 0 0 0,0-1 0 0 0,0 1-1 0 0,0-1 1 0 0,0 0 0 0 0,1 0 0 0 0,-1 0 0 0 0,0-1 0 0 0,1 1 0 0 0,0-1 0 0 0,-1 0-1 0 0,1-1 1 0 0,0 1 0 0 0,1-1 0 0 0,-1 1 0 0 0,1-1 0 0 0,-2-3 76 0 0,2 4-509 0 0,1-1 0 0 0,-1 0 0 0 0,1 0 0 0 0,0 0 0 0 0,0-1 0 0 0,1 1-1 0 0,-1 0 1 0 0,1-1 0 0 0,0 1 0 0 0,0-1 0 0 0,0-2 509 0 0,0-2-1466 0 0,1 0-1 0 0,1-1 1 0 0,-1 1 0 0 0,1 0-1 0 0,2-3 1467 0 0,0-7-2398 0 0</inkml:trace>
  <inkml:trace contextRef="#ctx0" brushRef="#br0" timeOffset="403.796">383 552 5984 0 0,'0'0'464'0'0,"0"0"96"0"0,5 5 6231 0 0,4 4-1379 0 0,-7-8-5112 0 0,0 0-1 0 0,0 0 0 0 0,0-1 0 0 0,0 1 1 0 0,0-1-1 0 0,0 1 0 0 0,0-1 0 0 0,0 0 0 0 0,0 1 1 0 0,0-1-1 0 0,0 0 0 0 0,1 0 0 0 0,-1-1 1 0 0,0 1-1 0 0,0 0 0 0 0,0-1 0 0 0,1 0-299 0 0,34-12 1388 0 0,-22 6-971 0 0,-1 0 0 0 0,14-9-417 0 0,-25 14 19 0 0,1-1 1 0 0,0 1-1 0 0,0-1 0 0 0,-1-1 1 0 0,0 1-1 0 0,1 0 1 0 0,-1-1-1 0 0,0 1 0 0 0,-1-1 1 0 0,1 0-1 0 0,-1 0 1 0 0,2-2-20 0 0,-4 3 17 0 0,1 0 1 0 0,-1 0 0 0 0,0 0-1 0 0,1 1 1 0 0,-1-1 0 0 0,0 0 0 0 0,-1 0-1 0 0,1 0 1 0 0,0 0 0 0 0,-1 1-1 0 0,0-1 1 0 0,1 0 0 0 0,-1 1 0 0 0,0-1-1 0 0,0 0 1 0 0,-1 1 0 0 0,0-3-18 0 0,0 2 12 0 0,0 0-1 0 0,0 0 1 0 0,0 0 0 0 0,0 0 0 0 0,0 0 0 0 0,-1 0-1 0 0,0 0 1 0 0,1 1 0 0 0,-1-1 0 0 0,0 1 0 0 0,0 0-1 0 0,0 0 1 0 0,-1-1-12 0 0,2 3 0 0 0,0-1 0 0 0,0 1 0 0 0,0 0 0 0 0,0-1 0 0 0,1 1 0 0 0,-1 0 0 0 0,0 0 0 0 0,0 0 0 0 0,0 0-1 0 0,0 0 1 0 0,0 1 0 0 0,0-1 0 0 0,0 1 0 0 0,1-1 0 0 0,-1 1 0 0 0,0 0 0 0 0,0-1 0 0 0,1 1 0 0 0,-1 0 0 0 0,0 0 0 0 0,1 0 0 0 0,-1 0-1 0 0,1 1 1 0 0,-1-1 0 0 0,1 0 0 0 0,0 1 0 0 0,-1-1 0 0 0,0 2 0 0 0,-4 5 6 0 0,0 0 1 0 0,0 1-1 0 0,1 0 0 0 0,-4 6-6 0 0,9-14 1 0 0,-6 12 114 0 0,0 0-1 0 0,0 0 0 0 0,2 1 1 0 0,0 0-1 0 0,0 0 1 0 0,1 0-1 0 0,1 0 0 0 0,0 0 1 0 0,1 1-1 0 0,1 7-114 0 0,0-18 43 0 0,1-1-1 0 0,-1 0 1 0 0,1 0 0 0 0,-1 1-1 0 0,1-1 1 0 0,0 0 0 0 0,0 0-1 0 0,1 0 1 0 0,-1 0 0 0 0,1 0-1 0 0,-1 0 1 0 0,1-1 0 0 0,0 1-1 0 0,0 0 1 0 0,0-1 0 0 0,0 1-1 0 0,1-1 1 0 0,1 2-43 0 0,0-1 80 0 0,1-1 0 0 0,0 1 0 0 0,0-1 0 0 0,0 1 0 0 0,0-1 0 0 0,0 0 0 0 0,0-1 0 0 0,0 0 0 0 0,0 0 0 0 0,1 0 0 0 0,0 0-80 0 0,8 0-192 0 0,0-1 0 0 0,0 0-1 0 0,0-1 1 0 0,0-1 0 0 0,0 0 0 0 0,0-1 0 0 0,0 0-1 0 0,11-6 193 0 0,10 0-2275 0 0,-24 5 216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0:13.9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21 14944 0 0,'1'-3'108'0'0,"-1"3"-24"0"0,0-1-1 0 0,0 0 1 0 0,0 1 0 0 0,0-1-1 0 0,0 1 1 0 0,0-1 0 0 0,0 0-1 0 0,0 1 1 0 0,0-1 0 0 0,0 0 0 0 0,0 1-1 0 0,-1-1 1 0 0,1 0 0 0 0,0 1-1 0 0,0-1 1 0 0,-1 1 0 0 0,1-1-1 0 0,0 1 1 0 0,-1-1-84 0 0,1 0 384 0 0,0 1 120 0 0,0 0 21 0 0,0 0-14 0 0,-1 7-206 0 0,1 0-1 0 0,-1 0 1 0 0,2-1-1 0 0,-1 1 1 0 0,1 0 0 0 0,0 0-1 0 0,0-1 1 0 0,1 1-1 0 0,0 2-304 0 0,4 18 654 0 0,23 120 636 0 0,-22-113-486 0 0,1-12-189 0 0,-8-21-502 0 0,0-1 26 0 0,0 0 112 0 0,0 0 49 0 0,0 0 10 0 0,0 0-11 0 0,-2-14 386 0 0,-2-1-653 0 0,0 1-1 0 0,1-1 0 0 0,1 1 1 0 0,0-1-1 0 0,1 0 0 0 0,1 0 1 0 0,0 0-1 0 0,1 0 1 0 0,1 1-1 0 0,0-1 0 0 0,1 0 1 0 0,1 1-1 0 0,1-4-31 0 0,-3 12-18 0 0,1-1 0 0 0,-1 1 0 0 0,1 0 0 0 0,1 1 0 0 0,-1-1 0 0 0,4-4 18 0 0,-5 7-8 0 0,1 1 1 0 0,-1-1-1 0 0,0 1 0 0 0,1 0 1 0 0,0-1-1 0 0,-1 1 0 0 0,1 0 0 0 0,0 1 1 0 0,0-1-1 0 0,0 0 0 0 0,0 1 1 0 0,0 0-1 0 0,0 0 0 0 0,3-1 8 0 0,-5 2-3 0 0,1-1-1 0 0,0 1 1 0 0,0 0-1 0 0,0 0 1 0 0,0 0-1 0 0,0 0 1 0 0,0 0-1 0 0,0 1 1 0 0,0-1-1 0 0,0 0 1 0 0,0 1-1 0 0,-1 0 1 0 0,1-1-1 0 0,0 1 1 0 0,0 0-1 0 0,0 0 1 0 0,-1 0-1 0 0,1 0 1 0 0,-1 0-1 0 0,1 0 1 0 0,-1 0-1 0 0,1 1 1 0 0,-1-1-1 0 0,1 1 1 0 0,-1-1-1 0 0,0 1 1 0 0,0-1-1 0 0,0 1 1 0 0,0 0-1 0 0,0 1 4 0 0,4 6-21 0 0,-1 0 0 0 0,0 1 0 0 0,-1 0 0 0 0,0 0 0 0 0,0 4 21 0 0,0 0-6 0 0,12 57 24 0 0,-9-40-292 0 0,6 19 274 0 0,0-22-876 0 0,-10-25 152 0 0,0 1 1 0 0,0-1-1 0 0,0 0 0 0 0,0 0 0 0 0,1 0 1 0 0,1 1 723 0 0,4 0-1790 0 0</inkml:trace>
  <inkml:trace contextRef="#ctx0" brushRef="#br0" timeOffset="575.495">429 209 14336 0 0,'20'-45'1700'0'0,"-16"36"-782"0"0,1 0 1 0 0,-2 0-1 0 0,1-1 1 0 0,-1 1-1 0 0,0-1 1 0 0,0-5-919 0 0,-2 11 188 0 0,-1 0 0 0 0,1-1 0 0 0,-1 1 0 0 0,0 0 1 0 0,0 0-1 0 0,0-1 0 0 0,-1 1 0 0 0,0 0 0 0 0,1 0 1 0 0,-2 0-1 0 0,1-1 0 0 0,0 1 0 0 0,-1 0 1 0 0,1 1-1 0 0,-1-1 0 0 0,-2-2-188 0 0,3 5 7 0 0,0-1-1 0 0,0 0 1 0 0,-1 1 0 0 0,1-1-1 0 0,-1 1 1 0 0,1 0 0 0 0,-1-1 0 0 0,0 1-1 0 0,0 0 1 0 0,1 0 0 0 0,-1 0-1 0 0,0 0 1 0 0,0 0 0 0 0,0 1 0 0 0,0-1-1 0 0,0 1 1 0 0,0-1 0 0 0,0 1-1 0 0,0 0 1 0 0,0 0 0 0 0,0-1 0 0 0,0 1-1 0 0,-1 1 1 0 0,1-1 0 0 0,0 0 0 0 0,0 0-1 0 0,0 1 1 0 0,0-1 0 0 0,0 1-1 0 0,0 0 1 0 0,0 0-7 0 0,-4 1-1 0 0,1 1 1 0 0,0-1-1 0 0,0 1 0 0 0,0 0 1 0 0,1 0-1 0 0,-1 0 0 0 0,1 1 1 0 0,0 0-1 0 0,0 0 0 0 0,-4 4 1 0 0,1 2 20 0 0,-1 1 1 0 0,1-1-1 0 0,1 2 0 0 0,0-1 0 0 0,1 1 0 0 0,-3 8-20 0 0,5-12 22 0 0,1 0-1 0 0,0 0 1 0 0,0 0-1 0 0,1 1 1 0 0,0-1-1 0 0,0 1 1 0 0,1-1-1 0 0,0 1 1 0 0,1-1-1 0 0,0 5-21 0 0,0-10 32 0 0,0 0-1 0 0,0 1 0 0 0,0-1 1 0 0,0 0-1 0 0,1 0 0 0 0,-1 0 1 0 0,1 0-1 0 0,0 0 1 0 0,-1-1-1 0 0,1 1 0 0 0,1 0 1 0 0,-1-1-1 0 0,0 0 0 0 0,1 1 1 0 0,-1-1-1 0 0,1 0 1 0 0,0 0-1 0 0,-1 0 0 0 0,1-1 1 0 0,0 1-1 0 0,0-1 0 0 0,0 0 1 0 0,0 1-1 0 0,1-1 1 0 0,-1-1-1 0 0,0 1 0 0 0,0 0 1 0 0,1-1-1 0 0,-1 1 0 0 0,0-1 1 0 0,1 0-1 0 0,-1 0 1 0 0,0-1-1 0 0,1 1 0 0 0,-1-1 1 0 0,0 1-1 0 0,0-1 0 0 0,0 0 1 0 0,1 0-1 0 0,-1-1 0 0 0,0 1 1 0 0,0-1-1 0 0,0 1 1 0 0,-1-1-1 0 0,1 0 0 0 0,0 0 1 0 0,-1 0-1 0 0,1 0 0 0 0,-1-1 1 0 0,0 1-1 0 0,1-1-31 0 0,0-2 1 0 0,0 0 1 0 0,0 0-1 0 0,0 0 0 0 0,0 0 0 0 0,-1-1 0 0 0,0 1 0 0 0,0-1 1 0 0,0 1-1 0 0,-1-1 0 0 0,0 0 0 0 0,0 0 0 0 0,-1 1 1 0 0,1-1-1 0 0,-1 0 0 0 0,0 0 0 0 0,-1 0 0 0 0,0 0 1 0 0,0 0-2 0 0,2 5-11 0 0,-6-7-57 0 0,4 7-4 0 0,1 41-178 0 0,-1-8-71 0 0,4 5 57 0 0,9 35 264 0 0,-6-37 344 0 0,-1 0 0 0 0,-1 12-344 0 0,-3-34 155 0 0,-1 0 1 0 0,0 0-1 0 0,-1 0 0 0 0,-1 0 1 0 0,0-1-1 0 0,0 1 0 0 0,-1-1 0 0 0,-1 1 1 0 0,0-1-1 0 0,-1 0 0 0 0,0 0 1 0 0,-1-1-1 0 0,-5 8-155 0 0,5-9 186 0 0,-1 0 1 0 0,-1 0-1 0 0,1-1 1 0 0,-9 7-187 0 0,13-13 39 0 0,0-1-1 0 0,1 1 1 0 0,-1-1-1 0 0,-1 0 1 0 0,1 0 0 0 0,0-1-1 0 0,0 1 1 0 0,-1-1 0 0 0,1 1-1 0 0,-1-1 1 0 0,1 0-1 0 0,-1-1 1 0 0,1 1 0 0 0,-1 0-1 0 0,0-1 1 0 0,1 0-1 0 0,-1 0 1 0 0,-1 0-39 0 0,-5-1 38 0 0,0 0 0 0 0,1-1-1 0 0,-1 0 1 0 0,1-1 0 0 0,-1 0-1 0 0,1-1 1 0 0,0 1 0 0 0,0-2 0 0 0,1 1-1 0 0,-1-1 1 0 0,1 0 0 0 0,0-1-1 0 0,1 0 1 0 0,-5-4-38 0 0,11 9-21 0 0,0 0-1 0 0,0-1 0 0 0,-1 1 1 0 0,1 0-1 0 0,0 0 1 0 0,0-1-1 0 0,0 1 1 0 0,1-1-1 0 0,-1 1 1 0 0,0-1-1 0 0,0 1 1 0 0,1-1-1 0 0,-1 0 1 0 0,1 1-1 0 0,0-1 1 0 0,-1 0-1 0 0,1 1 1 0 0,0-1-1 0 0,0 0 1 0 0,0 1-1 0 0,0-1 0 0 0,0 0 1 0 0,0 0-1 0 0,1 1 1 0 0,-1-1-1 0 0,0 0 1 0 0,1 1-1 0 0,0-1 1 0 0,-1 1-1 0 0,1-1 1 0 0,0 1-1 0 0,0-1 1 0 0,0 1-1 0 0,0-1 1 0 0,0 0 21 0 0,2-1-289 0 0,1-1 0 0 0,-1 0 0 0 0,1 1 0 0 0,0 0 0 0 0,0 0 1 0 0,0 0-1 0 0,0 0 0 0 0,0 1 0 0 0,1 0 0 0 0,-1 0 1 0 0,4-1 288 0 0,4-2-1823 0 0,0 0-4524 0 0,-1 1-1552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0:11.7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211 93 17423 0 0,'0'0'396'0'0,"-8"-12"951"0"0,6 10-1304 0 0,0-1 0 0 0,0 0-1 0 0,0 1 1 0 0,0-1 0 0 0,-1 1 0 0 0,1 0 0 0 0,-1 0-1 0 0,0 0 1 0 0,1 0 0 0 0,-1 0 0 0 0,0 1-1 0 0,-2-1-42 0 0,-1-1 300 0 0,0 0-1 0 0,0 1 0 0 0,0 0 0 0 0,0 1 0 0 0,0-1 0 0 0,-1 1-299 0 0,3 1 158 0 0,0 0 1 0 0,-1 0-1 0 0,1 0 0 0 0,0 1 1 0 0,-1-1-1 0 0,1 1 0 0 0,0 0 1 0 0,0 0-1 0 0,0 1 0 0 0,0-1 0 0 0,0 1 1 0 0,0 0-1 0 0,0 0 0 0 0,1 0 1 0 0,-1 1-1 0 0,1-1 0 0 0,-1 1 1 0 0,1 0-1 0 0,0 0 0 0 0,-1 1-158 0 0,-1 1 110 0 0,1 0-1 0 0,0 0 1 0 0,0 0-1 0 0,1 1 1 0 0,-1-1-1 0 0,1 1 0 0 0,0 0 1 0 0,1 0-1 0 0,0 0 1 0 0,-1 0-1 0 0,2 0 1 0 0,-1 1-1 0 0,1 0-109 0 0,0 0 85 0 0,0-1-1 0 0,1 1 0 0 0,0-1 1 0 0,0 1-1 0 0,1-1 1 0 0,-1 1-1 0 0,1-1 0 0 0,1 1 1 0 0,1 4-85 0 0,-1-7 23 0 0,-1 0 0 0 0,1 0 1 0 0,0 0-1 0 0,1 0 0 0 0,-1 0 0 0 0,1 0 1 0 0,0-1-1 0 0,0 0 0 0 0,0 1 0 0 0,0-1 1 0 0,0 0-1 0 0,1 0 0 0 0,0-1 1 0 0,2 3-24 0 0,4 0 93 0 0,-1 0 0 0 0,1-1 0 0 0,0 1 0 0 0,0-2 0 0 0,0 0 0 0 0,0 0 0 0 0,1-1 1 0 0,-1 0-1 0 0,8 0-93 0 0,-10-1-188 0 0,0-1 1 0 0,0 0-1 0 0,0-1 1 0 0,-1 0-1 0 0,1 0 1 0 0,3-1 187 0 0,-6 0-476 0 0,0 1 1 0 0,0-1-1 0 0,-1 0 0 0 0,1 0 1 0 0,-1 0-1 0 0,0-1 1 0 0,1 1-1 0 0,-1-1 1 0 0,0 0-1 0 0,0-1 476 0 0,3-4-1563 0 0</inkml:trace>
  <inkml:trace contextRef="#ctx0" brushRef="#br0" timeOffset="971.342">320 18 17479 0 0,'0'0'28'0'0,"0"0"-1"0"0,0 0 1 0 0,0 0-1 0 0,0 0 0 0 0,0 0 1 0 0,0 0-1 0 0,0 0 0 0 0,0 0 1 0 0,0 0-1 0 0,0 0 1 0 0,0 0-1 0 0,0 0 0 0 0,0 0 1 0 0,0 0-1 0 0,0 0 0 0 0,-1 0 1 0 0,1 0-1 0 0,0 1 1 0 0,0-1-1 0 0,0 0 0 0 0,0 0 1 0 0,0 0-1 0 0,0 0 0 0 0,0 0 1 0 0,0 0-1 0 0,0 0 1 0 0,0 0-1 0 0,0 0 0 0 0,0 0 1 0 0,0 0-1 0 0,-1 0 0 0 0,1 0 1 0 0,0 0-1 0 0,0 0 1 0 0,0 0-1 0 0,0-1 0 0 0,0 1 1 0 0,0 0-1 0 0,0 0 0 0 0,0 0 1 0 0,0 0-1 0 0,0 0 1 0 0,0 0-1 0 0,0 0 0 0 0,0 0 1 0 0,0 0-1 0 0,-1 0 0 0 0,1 0 1 0 0,0 0-1 0 0,0 0 1 0 0,0 0-1 0 0,0 0 0 0 0,0 0 1 0 0,0 0-1 0 0,0-1 0 0 0,0 1 1 0 0,0 0-1 0 0,0 0 1 0 0,0 0-1 0 0,0 0 0 0 0,0 0 1 0 0,0 0-1 0 0,0 0 0 0 0,0 0-27 0 0,-2 10 427 0 0,1 16 518 0 0,6 37 902 0 0,3 0 0 0 0,2 0-1 0 0,6 9-1846 0 0,-16-72 55 0 0,0 1 1 0 0,-1-1-1 0 0,1 0 0 0 0,0 0 0 0 0,0 1 0 0 0,0-1 0 0 0,0 0 0 0 0,0 1 1 0 0,1-1-1 0 0,-1 0 0 0 0,0 0 0 0 0,0 1 0 0 0,0-1 0 0 0,0 0 0 0 0,0 1 1 0 0,0-1-1 0 0,0 0 0 0 0,0 0 0 0 0,1 1 0 0 0,-1-1 0 0 0,0 0 0 0 0,0 0 1 0 0,0 0-1 0 0,1 1 0 0 0,-1-1 0 0 0,0 0 0 0 0,0 0 0 0 0,0 0 1 0 0,1 0-1 0 0,-1 1 0 0 0,0-1 0 0 0,0 0 0 0 0,1 0 0 0 0,-1 0 0 0 0,0 0 1 0 0,1 0-1 0 0,-1 0-55 0 0,5-10 694 0 0,0-21-349 0 0,-1-10-203 0 0,0-1-133 0 0,3-9-9 0 0,-6 43-20 0 0,1-1 0 0 0,0 1 0 0 0,0-1 0 0 0,1 1 1 0 0,0 0-1 0 0,0 0 0 0 0,1 0 0 0 0,4-7 20 0 0,-7 13-24 0 0,0 0 1 0 0,1 0-1 0 0,-1 0 0 0 0,1 0 1 0 0,-1 0-1 0 0,1 1 0 0 0,-1-1 1 0 0,1 0-1 0 0,0 1 0 0 0,0-1 0 0 0,2 0 24 0 0,-2 1-16 0 0,-1 1-1 0 0,1-1 0 0 0,0 1 0 0 0,0 0 0 0 0,0 0 0 0 0,0 0 1 0 0,0 0-1 0 0,-1 0 0 0 0,1 0 0 0 0,0 0 0 0 0,0 1 0 0 0,0-1 0 0 0,0 1 1 0 0,-1-1-1 0 0,2 1 17 0 0,3 2-21 0 0,1 0 1 0 0,0 1-1 0 0,-1 0 1 0 0,1 0 0 0 0,-1 0-1 0 0,0 1 1 0 0,4 5 20 0 0,4 1-8 0 0,-3-2 16 0 0,-1 1-1 0 0,-1 0 0 0 0,1 2-7 0 0,-4-5 6 0 0,0 0-1 0 0,0-1 0 0 0,0 0 0 0 0,1 0 1 0 0,-1 0-1 0 0,2-1 0 0 0,-1 0 0 0 0,6 3-5 0 0,-9-7 16 0 0,-1 0 0 0 0,1 0 1 0 0,0 0-1 0 0,-1 0 0 0 0,1-1 0 0 0,0 0 0 0 0,0 1 0 0 0,-1-1 0 0 0,1-1 1 0 0,0 1-1 0 0,0-1 0 0 0,-1 1 0 0 0,1-1 0 0 0,-1 0 0 0 0,1 0 0 0 0,0-1 1 0 0,-1 1-1 0 0,0-1 0 0 0,3-1-16 0 0,1 0 36 0 0,-1-1-1 0 0,1-1 1 0 0,-1 1 0 0 0,0-1 0 0 0,0 0 0 0 0,-1 0 0 0 0,1-1 0 0 0,-1 0-1 0 0,1-2-35 0 0,-4 5-5 0 0,1-1 0 0 0,-1 1 0 0 0,0-1 0 0 0,-1 0 0 0 0,1 0 0 0 0,-1 0 0 0 0,0 0 0 0 0,0 0-1 0 0,0 0 1 0 0,0 0 0 0 0,-1 0 0 0 0,1 0 0 0 0,-1 0 0 0 0,0 0 0 0 0,-1-1 0 0 0,1-2 5 0 0,-1 5-19 0 0,1-1 0 0 0,-1 1 0 0 0,0-1 0 0 0,1 1 0 0 0,-1-1 0 0 0,0 1 0 0 0,0-1 0 0 0,-1 1 0 0 0,1 0 0 0 0,0 0 0 0 0,-1 0 0 0 0,1 0 0 0 0,-1 0 0 0 0,0 0 0 0 0,0 0 0 0 0,0 0 0 0 0,0 0 0 0 0,0 1 0 0 0,0-1 0 0 0,0 1 0 0 0,-1 0-1 0 0,1 0 1 0 0,0-1 0 0 0,-1 2 0 0 0,1-1 0 0 0,-2 0 19 0 0,1 0-12 0 0,1 0-1 0 0,-1 1 0 0 0,0-1 1 0 0,1 1-1 0 0,-1 0 1 0 0,0 0-1 0 0,0 0 0 0 0,0 1 1 0 0,1-1-1 0 0,-1 1 0 0 0,0-1 1 0 0,1 1-1 0 0,-1 0 0 0 0,0 0 1 0 0,1 0-1 0 0,-1 0 0 0 0,-1 2 13 0 0,-1 0-22 0 0,1 0 0 0 0,0 0 0 0 0,1 0 0 0 0,-1 1 0 0 0,1 0-1 0 0,-1 0 1 0 0,1 0 0 0 0,0 0 0 0 0,-1 3 22 0 0,-3 6 17 0 0,0 0 1 0 0,1 0 0 0 0,1 1-1 0 0,1 0 1 0 0,0 0-1 0 0,-2 10-17 0 0,5-17 6 0 0,0 1 0 0 0,0 0 1 0 0,0-1-1 0 0,1 1 0 0 0,1-1 0 0 0,-1 1 0 0 0,1-1 1 0 0,0 1-1 0 0,1-1 0 0 0,0 1-6 0 0,-1-5 14 0 0,0 1 1 0 0,0-1 0 0 0,1 0-1 0 0,-1 0 1 0 0,1 0 0 0 0,0 0-1 0 0,0 0 1 0 0,0 0 0 0 0,0 0-1 0 0,0 0 1 0 0,1-1 0 0 0,-1 1-1 0 0,1-1 1 0 0,-1 0 0 0 0,1 0-1 0 0,0 0 1 0 0,0 0 0 0 0,0 0-1 0 0,0-1 1 0 0,1 1-1 0 0,-1-1 1 0 0,3 1-15 0 0,6 1 28 0 0,0-1 1 0 0,1 0-1 0 0,-1-1 0 0 0,1 0 0 0 0,-1-1 1 0 0,1 0-1 0 0,8-2-28 0 0,5-2-1495 0 0,-1-1 0 0 0,1-1 1 0 0,4-2 1494 0 0,-21 5-714 0 0,0 0 1 0 0,-1-1 0 0 0,1 0 0 0 0,-1-1-1 0 0,0 0 1 0 0,0 0 0 0 0,0 0 0 0 0,-1-1 0 0 0,0 0-1 0 0,0-1 1 0 0,1-2 713 0 0,-3 4 190 0 0,0-1 1 0 0,-1 1-1 0 0,0-2 0 0 0,0 1 0 0 0,-1 0 1 0 0,1-1-1 0 0,-1 1 0 0 0,-1-1 0 0 0,2-4-190 0 0,-2 3 522 0 0,1-1 296 0 0,-1-1-1 0 0,0 1 1 0 0,0-6-818 0 0,-1 11 178 0 0,-1 1 0 0 0,0-1 0 0 0,-1 1 0 0 0,1-1 0 0 0,-1 0 0 0 0,1 1 0 0 0,-1-1-1 0 0,0 1 1 0 0,0-1 0 0 0,-1 1 0 0 0,0-2-178 0 0,1 2 130 0 0,-1 0 0 0 0,0 0 1 0 0,1 0-1 0 0,-1 0 0 0 0,0 0 0 0 0,-1 0 0 0 0,1 0 0 0 0,0 1 0 0 0,-1-1 0 0 0,0 1 0 0 0,0 0 0 0 0,1 0 0 0 0,-1 0 0 0 0,-3-1-130 0 0,5 2 38 0 0,-1 1 1 0 0,0-1-1 0 0,0 1 0 0 0,0-1 0 0 0,0 1 0 0 0,1 0 0 0 0,-1 0 0 0 0,0 0 0 0 0,0 0 0 0 0,0 0 0 0 0,0 0 1 0 0,0 0-1 0 0,0 1 0 0 0,1-1 0 0 0,-1 1 0 0 0,0 0 0 0 0,0-1 0 0 0,1 1 0 0 0,-1 0 0 0 0,0 0 0 0 0,1 0 1 0 0,-1 0-1 0 0,1 0 0 0 0,-1 0 0 0 0,1 0 0 0 0,-1 1 0 0 0,1-1 0 0 0,-1 1-38 0 0,-3 5 1 0 0,-1-1-1 0 0,1 2 0 0 0,0-1 1 0 0,0 0-1 0 0,1 1 0 0 0,0 0 1 0 0,0 0-1 0 0,0 1 0 0 0,-1 5 43 0 0,0 1 1 0 0,1 0-1 0 0,1 0 0 0 0,0 3-43 0 0,2-12 28 0 0,1 0 0 0 0,-1 0 0 0 0,2 1 0 0 0,-1-1 0 0 0,1 0 0 0 0,0 0-1 0 0,0 0 1 0 0,1 3-28 0 0,-1-7 21 0 0,-1 0 0 0 0,1 0-1 0 0,-1 0 1 0 0,1-1 0 0 0,-1 1 0 0 0,1 0-1 0 0,0 0 1 0 0,0-1 0 0 0,0 1-1 0 0,0-1 1 0 0,0 1 0 0 0,1-1 0 0 0,-1 1-1 0 0,0-1 1 0 0,1 0 0 0 0,-1 0 0 0 0,1 0-1 0 0,-1 1 1 0 0,1-1 0 0 0,-1-1-1 0 0,1 1 1 0 0,0 0 0 0 0,-1 0 0 0 0,1-1-1 0 0,0 1 1 0 0,0-1 0 0 0,0 1-1 0 0,0-1 1 0 0,0 0-21 0 0,1 0 66 0 0,0 0 0 0 0,0-1 1 0 0,0 0-1 0 0,-1 0 0 0 0,1 1 0 0 0,0-2 0 0 0,0 1 0 0 0,-1 0 0 0 0,1-1 0 0 0,-1 1 1 0 0,2-2-67 0 0,2-1 113 0 0,0-1 1 0 0,0 0 0 0 0,-1 0 0 0 0,1-1-114 0 0,1-1 32 0 0,-1-1 0 0 0,0 0 0 0 0,0 0 1 0 0,-1 0-1 0 0,0-1 0 0 0,0 0 0 0 0,1-5-32 0 0,-4 14-25 0 0,0 7-37 0 0,2 16-102 0 0,1-1 71 0 0,-3-13-48 0 0,1-1 0 0 0,0 1 0 0 0,0-1 0 0 0,1 0-1 0 0,1 0 1 0 0,-1 0 0 0 0,1 0 0 0 0,2 1 141 0 0,-1-1-529 0 0,-6-6 305 0 0,1-1 0 0 0,0 0 0 0 0,0 1 0 0 0,0-1-1 0 0,0 0 1 0 0,0 0 0 0 0,1 1 0 0 0,-1-1 0 0 0,0 0 0 0 0,0 0-1 0 0,1 0 1 0 0,0 0 224 0 0,4 1-1756 0 0</inkml:trace>
  <inkml:trace contextRef="#ctx0" brushRef="#br0" timeOffset="1337.58">1321 14 19895 0 0,'-14'-6'1274'0'0,"11"5"-1215"0"0,1 0 0 0 0,-1 0 1 0 0,1 0-1 0 0,-1 0 0 0 0,1 0 0 0 0,-1 0 1 0 0,0 1-1 0 0,1 0 0 0 0,-1-1 1 0 0,0 1-1 0 0,1 0 0 0 0,-1 0 0 0 0,0 0 1 0 0,1 1-1 0 0,-1-1 0 0 0,0 1 1 0 0,0 0-60 0 0,-1 0 158 0 0,0 0 0 0 0,0 1 1 0 0,0 0-1 0 0,1-1 0 0 0,-1 2 1 0 0,0-1-1 0 0,1 0 0 0 0,-1 1 1 0 0,1-1-1 0 0,0 1 1 0 0,0 0-1 0 0,0 0 0 0 0,0 1 1 0 0,0-1-1 0 0,1 0 0 0 0,0 1 1 0 0,-1 0-1 0 0,1-1 0 0 0,1 1 1 0 0,-1 0-1 0 0,0 0 0 0 0,1 0 1 0 0,0 0-1 0 0,0 1 1 0 0,0-1-1 0 0,0 2-158 0 0,1-3 26 0 0,1 0 1 0 0,-1 0-1 0 0,1-1 1 0 0,-1 1-1 0 0,1 0 1 0 0,0 0-1 0 0,0 0 1 0 0,0-1-1 0 0,0 1 0 0 0,1-1 1 0 0,-1 1-1 0 0,1-1 1 0 0,-1 1-1 0 0,2 0-26 0 0,3 5 80 0 0,1-1 0 0 0,-1 1-1 0 0,5 2-79 0 0,1 0 64 0 0,1 0-1 0 0,0-2 1 0 0,1 1-1 0 0,3 0-63 0 0,31 20 178 0 0,-36-21-282 0 0,-8-6 166 0 0,-1 0 0 0 0,0 0 0 0 0,1 0 0 0 0,-1 1 0 0 0,0-1 0 0 0,0 1 0 0 0,-1 0 0 0 0,1 0 0 0 0,0 0 0 0 0,-1 0 0 0 0,0 0 0 0 0,0 0 0 0 0,0 1 0 0 0,0-1 0 0 0,0 1 0 0 0,0 0-62 0 0,-2-4 5 0 0,-1 1-1 0 0,1-1 1 0 0,0 1-1 0 0,0 0 1 0 0,0-1-1 0 0,0 1 1 0 0,-1 0 0 0 0,1-1-1 0 0,0 1 1 0 0,0-1-1 0 0,-1 1 1 0 0,1-1-1 0 0,-1 1 1 0 0,1-1-1 0 0,0 1 1 0 0,-1-1 0 0 0,1 1-1 0 0,-1-1 1 0 0,1 1-1 0 0,-1-1 1 0 0,1 0-1 0 0,-1 1 1 0 0,1-1-1 0 0,-1 0 1 0 0,0 0-1 0 0,1 1 1 0 0,-1-1 0 0 0,1 0-1 0 0,-1 0-4 0 0,-18 6 132 0 0,7-4-108 0 0,-1 0 0 0 0,1-1 0 0 0,-1-1 0 0 0,1 0 0 0 0,-1-1 0 0 0,0 0-1 0 0,1-1 1 0 0,0 0 0 0 0,-1-1 0 0 0,1-1 0 0 0,0 0 0 0 0,1 0 0 0 0,-1-1 0 0 0,-1-1-24 0 0,11 4-178 0 0,0 1 0 0 0,0 0 0 0 0,0-1 0 0 0,0 0-1 0 0,0 1 1 0 0,0-1 0 0 0,0 0 0 0 0,0 0 0 0 0,1 0 0 0 0,-2-1 178 0 0,3 2-195 0 0,-1-1-1 0 0,1 1 0 0 0,-1 0 1 0 0,1 0-1 0 0,-1 0 0 0 0,1-1 1 0 0,0 1-1 0 0,0 0 0 0 0,-1-1 1 0 0,1 1-1 0 0,0 0 0 0 0,0 0 1 0 0,0-1-1 0 0,1 1 0 0 0,-1 0 1 0 0,0-1-1 0 0,0 1 1 0 0,1 0-1 0 0,-1 0 0 0 0,0-1 1 0 0,1 1 195 0 0,9-17-2046 0 0</inkml:trace>
  <inkml:trace contextRef="#ctx0" brushRef="#br0" timeOffset="1672.894">1464 4 22087 0 0,'0'0'498'0'0,"0"0"72"0"0,-3 12 765 0 0,2-5-1119 0 0,0 0 0 0 0,1 1 1 0 0,0-1-1 0 0,0 0 0 0 0,1 0 1 0 0,0 0-1 0 0,1 6-216 0 0,4 10 1986 0 0,7 16-1986 0 0,-7-19 205 0 0,0 0-1 0 0,1 8-204 0 0,-6-20-34 0 0,0-1-1 0 0,0 1 0 0 0,-1-1 1 0 0,0 1-1 0 0,0-1 0 0 0,-1 5 35 0 0,-5 13-7681 0 0,0-10-1125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0:10.8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16 109 18111 0 0,'0'0'61'0'0,"-1"0"-1"0"0,0 0 1 0 0,1 0-1 0 0,-1 0 1 0 0,1 0-1 0 0,-1 0 1 0 0,0 0-1 0 0,1 0 1 0 0,-1 0-1 0 0,1 1 1 0 0,-1-1-1 0 0,1 0 1 0 0,-1 0-1 0 0,1 0 1 0 0,-1 1-1 0 0,1-1 1 0 0,-1 0-1 0 0,1 1 1 0 0,-1-1-1 0 0,1 1 1 0 0,-1-1-1 0 0,1 0 1 0 0,-1 1-1 0 0,1-1 1 0 0,0 1-1 0 0,-1-1 1 0 0,1 1-1 0 0,0-1 1 0 0,0 1-1 0 0,-1-1 1 0 0,1 1-1 0 0,0 0 1 0 0,0-1-1 0 0,0 1 1 0 0,0-1-1 0 0,0 1 1 0 0,0-1-1 0 0,0 1 1 0 0,0 0-1 0 0,0-1 1 0 0,0 1-1 0 0,0-1 1 0 0,0 1-1 0 0,0 0 1 0 0,0-1-1 0 0,0 1 1 0 0,0-1-1 0 0,1 1 1 0 0,-1-1-61 0 0,2 7 302 0 0,0-1 0 0 0,1 0 0 0 0,0 1 0 0 0,2 2-302 0 0,1 3 250 0 0,8 21 298 0 0,-7-18-298 0 0,0 1 0 0 0,-1 1 0 0 0,0-1 1 0 0,-2 1-1 0 0,1 4-250 0 0,-4-7-572 0 0,-1-8-6307 0 0,0-6-379 0 0</inkml:trace>
  <inkml:trace contextRef="#ctx0" brushRef="#br0" timeOffset="1">39 10 18975 0 0,'0'0'416'0'0,"-1"-4"96"0"0,-4 2 8 0 0,1 0 8 0 0,4 2-424 0 0,-2 0-104 0 0,-2-2 0 0 0,4 2 0 0 0,0 0 0 0 0,0 0 0 0 0,0 0 0 0 0,0 0-8423 0 0</inkml:trace>
  <inkml:trace contextRef="#ctx0" brushRef="#br0" timeOffset="350.341">158 99 18055 0 0,'-5'11'1364'0'0,"4"-6"-1201"0"0,0 1 0 0 0,0-1 0 0 0,0 0-1 0 0,0 1 1 0 0,1-1 0 0 0,0 0 0 0 0,0 0-1 0 0,1 1 1 0 0,-1-1 0 0 0,1 0-1 0 0,1 3-162 0 0,2 8 901 0 0,1 0-1 0 0,0 0 0 0 0,2 0-900 0 0,-2-2 406 0 0,1-1 1 0 0,1-1-1 0 0,0 1 1 0 0,1-1-1 0 0,0 0 1 0 0,1 0-407 0 0,-8-12 33 0 0,-1 0 1 0 0,0 0-1 0 0,0 0 1 0 0,0 1-1 0 0,0-1 1 0 0,0 0 0 0 0,0 0-1 0 0,0 0 1 0 0,1 0-1 0 0,-1 0 1 0 0,0 0-1 0 0,0 0 1 0 0,0 0 0 0 0,0 0-1 0 0,0 0 1 0 0,1 0-1 0 0,-1 0 1 0 0,0 0-1 0 0,0 0 1 0 0,0 0 0 0 0,0 0-1 0 0,0 0 1 0 0,1 0-1 0 0,-1 0 1 0 0,0 0 0 0 0,0 0-1 0 0,0 0 1 0 0,0 0-1 0 0,0 0 1 0 0,1 0-1 0 0,-1 0 1 0 0,0 0 0 0 0,0 0-1 0 0,0 0 1 0 0,0 0-1 0 0,0 0 1 0 0,0 0-1 0 0,1-1 1 0 0,-1 1 0 0 0,0 0-1 0 0,0 0 1 0 0,0 0-1 0 0,0 0 1 0 0,0 0 0 0 0,0 0-1 0 0,0 0-33 0 0,5-11 657 0 0,1-11-239 0 0,-2 4-371 0 0,0 1-1 0 0,1 0 0 0 0,1 0 1 0 0,0 1-1 0 0,1-1 0 0 0,1 1 0 0 0,0 1 1 0 0,2-1-1 0 0,0 2 0 0 0,10-13-46 0 0,-19 25-6 0 0,0 1 0 0 0,1-1-1 0 0,-1 1 1 0 0,1-1 0 0 0,0 1-1 0 0,0 0 1 0 0,-1-1 0 0 0,1 1 0 0 0,0 0-1 0 0,0 0 1 0 0,0 0 0 0 0,0 0-1 0 0,0 1 1 0 0,2-1 6 0 0,-3 1-2 0 0,0 0 0 0 0,0 0 0 0 0,0 0 0 0 0,0 0-1 0 0,0 0 1 0 0,0 0 0 0 0,0 0 0 0 0,1 1 0 0 0,-1-1 0 0 0,0 0 0 0 0,0 1 0 0 0,0-1-1 0 0,-1 1 1 0 0,1-1 0 0 0,0 1 0 0 0,0-1 0 0 0,0 1 0 0 0,0 0 0 0 0,0 0-1 0 0,-1-1 1 0 0,1 1 0 0 0,0 0 0 0 0,0 0 0 0 0,-1 0 0 0 0,1 0 0 0 0,-1 0 0 0 0,1-1-1 0 0,-1 1 1 0 0,1 0 0 0 0,-1 1 2 0 0,6 11 0 0 0,-1 0 0 0 0,0 0 0 0 0,-1 1 0 0 0,-1 0 0 0 0,0 0 0 0 0,-1 0 0 0 0,0 0 0 0 0,-1 8 0 0 0,8 49-3310 0 0,-7-53-6076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0:09.4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30 19839 0 0,'-5'-15'2158'0'0,"5"15"-2137"0"0,0 0 0 0 0,0 0 1 0 0,0-1-1 0 0,0 1 0 0 0,0 0 1 0 0,0 0-1 0 0,0 0 0 0 0,0 0 1 0 0,0-1-1 0 0,-1 1 0 0 0,1 0 1 0 0,0 0-1 0 0,0 0 0 0 0,0 0 1 0 0,0 0-1 0 0,0 0 1 0 0,0-1-1 0 0,-1 1 0 0 0,1 0 1 0 0,0 0-1 0 0,0 0 0 0 0,0 0 1 0 0,-1 0-1 0 0,1 0 0 0 0,0 0 1 0 0,0 0-1 0 0,0 0 0 0 0,0 0 1 0 0,-1 0-1 0 0,1 0 0 0 0,0 0 1 0 0,0 0-1 0 0,0 0 0 0 0,-1 0 1 0 0,1 0-1 0 0,0 0 0 0 0,0 0 1 0 0,0 0-1 0 0,0 0 0 0 0,-1 0 1 0 0,1 0-1 0 0,0 0 1 0 0,0 0-1 0 0,0 0 0 0 0,0 0 1 0 0,-1 1-1 0 0,1-1 0 0 0,0 0 1 0 0,0 0-1 0 0,0 0 0 0 0,0 0 1 0 0,0 0-1 0 0,-1 1 0 0 0,1-1 1 0 0,0 0-1 0 0,0 0 0 0 0,0 0 1 0 0,0 0-1 0 0,0 1 0 0 0,0-1 1 0 0,0 0-1 0 0,0 0 0 0 0,0 0 1 0 0,0 1-22 0 0,-7 10 959 0 0,5 7-656 0 0,1 1 0 0 0,1-1 0 0 0,1 0 0 0 0,0 0 0 0 0,2 0 0 0 0,3 15-303 0 0,1 14 323 0 0,-5-35-27 0 0,1 0 0 0 0,1 0 0 0 0,0 0 0 0 0,5 10-296 0 0,-9-22 17 0 0,0 0 0 0 0,0 0 0 0 0,0 0 0 0 0,0 0-1 0 0,0 1 1 0 0,0-1 0 0 0,0 0 0 0 0,0 0 0 0 0,0 0 0 0 0,0 0 0 0 0,0 0 0 0 0,0 0-1 0 0,0 0 1 0 0,0 0 0 0 0,0 0 0 0 0,0 1 0 0 0,1-1 0 0 0,-1 0 0 0 0,0 0-1 0 0,0 0 1 0 0,0 0 0 0 0,0 0 0 0 0,0 0 0 0 0,0 0 0 0 0,0 0 0 0 0,0 0 0 0 0,0 0-1 0 0,1 0 1 0 0,-1 0 0 0 0,0 0 0 0 0,0 0 0 0 0,0 0 0 0 0,0 0 0 0 0,0 0-1 0 0,0 0 1 0 0,0 0 0 0 0,1 0 0 0 0,-1 0 0 0 0,0 0 0 0 0,0 0 0 0 0,0 0 0 0 0,0 0-1 0 0,0 0 1 0 0,0 0 0 0 0,0 0 0 0 0,0 0 0 0 0,1 0 0 0 0,-1 0 0 0 0,0 0-1 0 0,0 0 1 0 0,0 0-17 0 0,5-7 249 0 0,1-9-86 0 0,-2-3-30 0 0,0-1 0 0 0,-1 0-1 0 0,-2 1 1 0 0,1-8-133 0 0,-2 13 89 0 0,1-1-1 0 0,0 0 1 0 0,1 1 0 0 0,1-1-1 0 0,0 1 1 0 0,1 0-1 0 0,0 0 1 0 0,4-6-89 0 0,-7 18-33 0 0,-1 1 0 0 0,1-1 0 0 0,0 1 0 0 0,0-1 0 0 0,0 1 0 0 0,0-1 0 0 0,1 1 0 0 0,-1 0 0 0 0,0-1 0 0 0,1 1 0 0 0,-1 0 0 0 0,0 0 0 0 0,1 0 0 0 0,-1 0 0 0 0,1 0 0 0 0,0 1 0 0 0,-1-1 0 0 0,1 0 0 0 0,0 1 0 0 0,1-1 33 0 0,-1 1 1 0 0,-1 0 1 0 0,0 0-1 0 0,1 0 0 0 0,-1 0 1 0 0,0 0-1 0 0,1 1 0 0 0,-1-1 0 0 0,0 0 1 0 0,1 1-1 0 0,-1-1 0 0 0,0 1 1 0 0,1-1-1 0 0,-1 1 0 0 0,0 0 0 0 0,0 0 1 0 0,0-1-1 0 0,0 1 0 0 0,0 0 1 0 0,0 0-1 0 0,0 0 0 0 0,0 0 0 0 0,0 0 1 0 0,0 0-1 0 0,0 0 0 0 0,0 1 0 0 0,-1-1 1 0 0,1 1-2 0 0,4 7 12 0 0,-1 1 0 0 0,0 0 1 0 0,0 0-1 0 0,-1 0 0 0 0,0 1 0 0 0,1 9-12 0 0,1 17 24 0 0,-1 12-24 0 0,-4-48 0 0 0,2 39-34 0 0,1 17-168 0 0,-3-56 101 0 0,1 1 0 0 0,-1 0 0 0 0,1-1-1 0 0,-1 1 1 0 0,1-1 0 0 0,0 1 0 0 0,-1-1 0 0 0,1 1-1 0 0,0-1 1 0 0,1 2 101 0 0,-2-3-190 0 0,0 1 0 0 0,1-1 0 0 0,-1 0 0 0 0,0 1 0 0 0,1-1 0 0 0,-1 1 0 0 0,1-1 0 0 0,-1 0 0 0 0,1 1 0 0 0,-1-1-1 0 0,1 0 1 0 0,-1 0 0 0 0,1 1 0 0 0,-1-1 0 0 0,1 0 0 0 0,-1 0 0 0 0,1 0 0 0 0,-1 0 0 0 0,1 1 0 0 0,0-1 0 0 0,-1 0 0 0 0,1 0 0 0 0,-1 0 0 0 0,1 0 0 0 0,-1 0 0 0 0,1-1 0 0 0,0 1 0 0 0,-1 0-1 0 0,1 0 1 0 0,-1 0 0 0 0,1-1 190 0 0,5-3-8355 0 0</inkml:trace>
  <inkml:trace contextRef="#ctx0" brushRef="#br0" timeOffset="366.135">332 108 5984 0 0,'0'0'464'0'0,"0"0"154"0"0,0 0 1789 0 0,0 0 816 0 0,-1 1 2586 0 0,-4 8-3652 0 0,4-4-1779 0 0,-1 0-1 0 0,1 0 1 0 0,1 0-1 0 0,-1 1 1 0 0,1-1-1 0 0,0 0 1 0 0,0 0 0 0 0,1 4-378 0 0,-1 6 412 0 0,1-10-363 0 0,-1-1 1 0 0,1 1-1 0 0,0-1 0 0 0,0 1 0 0 0,0-1 1 0 0,0 1-1 0 0,1-1 0 0 0,0 0 0 0 0,0 0 1 0 0,0 0-1 0 0,1 0 0 0 0,-1 0 0 0 0,1-1 0 0 0,0 1 1 0 0,0-1-1 0 0,0 1 0 0 0,0-1 0 0 0,2 1-49 0 0,0 0 84 0 0,0 0-1 0 0,0 0 0 0 0,0-1 0 0 0,1 0 0 0 0,-1 0 1 0 0,1 0-1 0 0,0-1 0 0 0,-1 1 0 0 0,1-1 1 0 0,0-1-1 0 0,1 1 0 0 0,-1-1 0 0 0,1 0-83 0 0,-5-1 52 0 0,1 0 0 0 0,0 0 0 0 0,0 0-1 0 0,0 0 1 0 0,-1 0 0 0 0,1-1 0 0 0,0 1-1 0 0,-1-1 1 0 0,1 0 0 0 0,0 0 0 0 0,-1 0-1 0 0,1 0 1 0 0,-1 0 0 0 0,1-1 0 0 0,-1 1-1 0 0,0-1 1 0 0,1 1 0 0 0,-1-1 0 0 0,0 0 0 0 0,0 0-1 0 0,0 0 1 0 0,0 0 0 0 0,-1 0 0 0 0,1 0-1 0 0,0-1 1 0 0,-1 1-52 0 0,1-2 48 0 0,0 0 0 0 0,0-1 0 0 0,-1 1 0 0 0,1 0 0 0 0,-1-1-1 0 0,0 1 1 0 0,0-1 0 0 0,-1 1 0 0 0,1-1 0 0 0,-1 1 0 0 0,0-1 0 0 0,0 1-1 0 0,0-1 1 0 0,-1 1 0 0 0,0-3-48 0 0,-2-3-98 0 0,1 0 0 0 0,-2-1-1 0 0,0 1 1 0 0,0 1 0 0 0,0-1-1 0 0,-1 1 1 0 0,-3-3 98 0 0,6 8-37 0 0,0 0-1 0 0,-1 0 1 0 0,0 0 0 0 0,0 1-1 0 0,0-1 1 0 0,0 1 0 0 0,-1 0 0 0 0,0 0-1 0 0,1 0 1 0 0,-1 1 0 0 0,0-1-1 0 0,0 1 1 0 0,0 0 0 0 0,0 0-1 0 0,-1 0 1 0 0,1 1 0 0 0,0 0-1 0 0,-1-1 38 0 0,2 2-24 0 0,0 0 0 0 0,1 0 1 0 0,-1 0-1 0 0,0 0 0 0 0,1 0 0 0 0,-1 0 0 0 0,0 1 0 0 0,1-1 0 0 0,-1 1 1 0 0,1 0-1 0 0,-1 0 0 0 0,1 0 0 0 0,-1 0 0 0 0,1 0 0 0 0,-2 1 24 0 0,0 1-17 0 0,0 0-1 0 0,0 0 1 0 0,0 1-1 0 0,1-1 0 0 0,0 1 1 0 0,-1 0-1 0 0,1 0 1 0 0,-1 2 17 0 0,-3 7-71 0 0,0 0 1 0 0,0 1-1 0 0,1-1 1 0 0,1 1 0 0 0,-1 6 70 0 0,5-15-102 0 0,-1 1 0 0 0,1-1 0 0 0,0 1 0 0 0,0-1 0 0 0,1 1 0 0 0,0 1 102 0 0,3 13-1906 0 0,-2-18 1218 0 0,0-1 0 0 0,0 1 1 0 0,0 0-1 0 0,0-1 0 0 0,0 1 0 0 0,0-1 0 0 0,0 1 0 0 0,0-1 1 0 0,0 0-1 0 0,1 1 688 0 0,4 3-7121 0 0</inkml:trace>
  <inkml:trace contextRef="#ctx0" brushRef="#br0" timeOffset="735.144">598 32 7368 0 0,'0'0'333'0'0,"0"0"0"0"0,-2-1 285 0 0,2 0 1979 0 0,0 1 892 0 0,-1 6 3433 0 0,2 6-5395 0 0,7 39 1920 0 0,5 13-3447 0 0,3 12 445 0 0,-7-39-13 0 0,-9-37-405 0 0,0 1-1 0 0,0-1 1 0 0,0 0-1 0 0,0 0 1 0 0,0 1-1 0 0,0-1 0 0 0,0 0 1 0 0,0 1-1 0 0,0-1 1 0 0,0 0-1 0 0,0 0 1 0 0,0 1-1 0 0,1-1 1 0 0,-1 0-1 0 0,0 0 1 0 0,0 1-1 0 0,0-1 1 0 0,0 0-1 0 0,0 0 1 0 0,1 1-1 0 0,-1-1 1 0 0,0 0-1 0 0,0 0 0 0 0,1 0 1 0 0,-1 0-1 0 0,0 1 1 0 0,0-1-1 0 0,1 0 1 0 0,-1 0-1 0 0,0 0 1 0 0,0 0-1 0 0,1 0 1 0 0,-1 0-1 0 0,0 0 1 0 0,0 1-27 0 0,8-9 489 0 0,2-13 118 0 0,3-45-166 0 0,0 29-352 0 0,12-32 62 0 0,-24 67-159 0 0,1-1-1 0 0,-1 0 1 0 0,1 1-1 0 0,0-1 1 0 0,0 1-1 0 0,0-1 1 0 0,0 1 0 0 0,0 0-1 0 0,0 0 1 0 0,1 0-1 0 0,-1 0 1 0 0,1 1-1 0 0,-1-1 1 0 0,1 0-1 0 0,2 0 9 0 0,-4 3 13 0 0,1-1 0 0 0,-1 1 0 0 0,1-1-1 0 0,-1 1 1 0 0,1 0 0 0 0,-1 0-1 0 0,0 0 1 0 0,1 0 0 0 0,-1 0 0 0 0,0 0-1 0 0,0 0 1 0 0,0 0 0 0 0,0 0-1 0 0,0 1 1 0 0,1-1-13 0 0,1 5 0 0 0,1-1 0 0 0,-1 1 0 0 0,0 0 0 0 0,0 0 0 0 0,-1 0 0 0 0,0 0 0 0 0,0 0 0 0 0,0 0 0 0 0,-1 1 0 0 0,1 5 0 0 0,0 13 0 0 0,-1-1 0 0 0,0 7 0 0 0,-2-19 0 0 0,1-5-539 0 0,1 20 1370 0 0,3-16-3481 0 0,-4-10 2206 0 0,1-1 0 0 0,-1 1 1 0 0,0-1-1 0 0,1 0 0 0 0,-1 1 0 0 0,0-1 0 0 0,1 1 1 0 0,-1-1-1 0 0,1 0 0 0 0,-1 0 0 0 0,0 1 1 0 0,1-1-1 0 0,-1 0 0 0 0,1 0 0 0 0,-1 1 0 0 0,1-1 1 0 0,-1 0-1 0 0,1 0 444 0 0,3 0-8597 0 0</inkml:trace>
  <inkml:trace contextRef="#ctx0" brushRef="#br0" timeOffset="1067.05">929 141 10592 0 0,'0'0'488'0'0,"0"0"-12"0"0,0 0 174 0 0,1-1 4944 0 0,6-3-1757 0 0,16-2 1640 0 0,12 5-3915 0 0,-2-1-1231 0 0,43 1-3296 0 0,-57 0-6438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0:08.1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232 162 11520 0 0,'0'0'886'0'0,"-2"-4"-150"0"0,1-3 1597 0 0,0 1 821 0 0,-10-18 2628 0 0,9 19-5673 0 0,-1 1 0 0 0,1-1-1 0 0,-2 0 1 0 0,1 1 0 0 0,0 0-1 0 0,-1 0 1 0 0,0 0 0 0 0,0 0-1 0 0,0 1 1 0 0,0-1 0 0 0,0 1-1 0 0,-1 0 1 0 0,1 0 0 0 0,-1 1-1 0 0,0-1 1 0 0,0 1 0 0 0,0 0-1 0 0,0 0 1 0 0,-1 1 0 0 0,1-1-1 0 0,0 1 1 0 0,-4 0-109 0 0,5 1-5 0 0,1 1 0 0 0,-1-1 0 0 0,1 0 0 0 0,-1 1 0 0 0,0 0 0 0 0,1 0 0 0 0,-1 0 0 0 0,1 1 0 0 0,0-1 0 0 0,-1 1 0 0 0,1-1 0 0 0,0 1 0 0 0,0 0 0 0 0,0 0 0 0 0,0 1 0 0 0,0-1 0 0 0,1 1 0 0 0,-1-1 0 0 0,1 1 0 0 0,-1 1 5 0 0,-4 4-32 0 0,1 0 1 0 0,0 1-1 0 0,0 0 0 0 0,1 0 0 0 0,0 1 0 0 0,-1 4 32 0 0,4-10-11 0 0,1 0-1 0 0,-1 1 1 0 0,1-1-1 0 0,0 1 1 0 0,1-1-1 0 0,-1 1 1 0 0,1-1-1 0 0,0 1 1 0 0,0 0-1 0 0,0-1 1 0 0,1 1-1 0 0,-1-1 1 0 0,1 1-1 0 0,0-1 1 0 0,1 1-1 0 0,-1-1 1 0 0,1 0-1 0 0,0 0 1 0 0,0 0-1 0 0,0 1 1 0 0,2 1 11 0 0,1 1 26 0 0,1 0 0 0 0,-1 0 1 0 0,1 0-1 0 0,1-1 1 0 0,-1 1-1 0 0,1-2 1 0 0,1 1-1 0 0,-1-1 0 0 0,1 0 1 0 0,3 2-27 0 0,-9-6 13 0 0,0 0 0 0 0,-1-1 0 0 0,1 1 1 0 0,0 0-1 0 0,-1-1 0 0 0,1 1 0 0 0,0-1 1 0 0,0 0-1 0 0,-1 1 0 0 0,1-1 0 0 0,0 0 0 0 0,0 0 1 0 0,0 0-1 0 0,-1 0 0 0 0,1-1 0 0 0,0 1 0 0 0,0 0 1 0 0,0-1-1 0 0,0 0-13 0 0,1 0 47 0 0,-1 0 0 0 0,1-1 0 0 0,0 1 0 0 0,-1-1 0 0 0,1 0 0 0 0,-1 0 0 0 0,0 0-1 0 0,0 0 1 0 0,0 0 0 0 0,0 0 0 0 0,1-1-47 0 0,4-8 161 0 0,0 1 0 0 0,-1-1 0 0 0,0-1 0 0 0,-1 1 0 0 0,0-2-161 0 0,-3 9 5 0 0,3-12 208 0 0,0 0-1 0 0,0-1 1 0 0,-2 0 0 0 0,1-5-213 0 0,2-10 201 0 0,3 104-317 0 0,-7-57 56 0 0,1 1 1 0 0,1-1-1 0 0,0 0 0 0 0,1 0 1 0 0,0 0-1 0 0,1-1 0 0 0,1 0 1 0 0,1 0-1 0 0,0 0 60 0 0,-7-13-97 0 0,-1 0-1 0 0,0-1 1 0 0,1 1 0 0 0,-1 0-1 0 0,1-1 1 0 0,0 1 0 0 0,-1-1 0 0 0,1 1-1 0 0,0-1 1 0 0,-1 1 0 0 0,1-1 0 0 0,0 1-1 0 0,-1-1 1 0 0,1 0 0 0 0,0 1-1 0 0,0-1 1 0 0,0 0 97 0 0,0 0-293 0 0,-1 0-1 0 0,1 0 0 0 0,0 0 1 0 0,-1 0-1 0 0,1 0 0 0 0,-1 0 1 0 0,1 0-1 0 0,0 0 0 0 0,-1-1 1 0 0,1 1-1 0 0,-1 0 1 0 0,1 0-1 0 0,-1-1 0 0 0,1 1 1 0 0,-1 0-1 0 0,1-1 294 0 0,5-3-8230 0 0</inkml:trace>
  <inkml:trace contextRef="#ctx0" brushRef="#br0" timeOffset="577.106">368 94 9216 0 0,'-1'-13'557'0'0,"2"0"2396"0"0,-1 12-105 0 0,0 1 140 0 0,2 0 1175 0 0,11 3-2605 0 0,-11-2-1413 0 0,0 1-1 0 0,0 0 0 0 0,1 1 0 0 0,-1-1 1 0 0,-1 0-1 0 0,1 1 0 0 0,0-1 0 0 0,-1 1 1 0 0,1-1-1 0 0,-1 1 0 0 0,1 0-144 0 0,11 30 337 0 0,-9-16-192 0 0,0 0-1 0 0,-1 0 0 0 0,-1 0 1 0 0,0 3-145 0 0,-3-5 178 0 0,1-13-92 0 0,-1 1 1 0 0,1-1 0 0 0,0 0-1 0 0,0 1 1 0 0,0-1-1 0 0,0 0 1 0 0,1 1 0 0 0,-1-1-1 0 0,1 0 1 0 0,-1 1-1 0 0,1-1 1 0 0,0 0-87 0 0,-1-1 213 0 0,0-1 3 0 0,-2-12 737 0 0,1-32-89 0 0,1 7-935 0 0,0 0 0 0 0,4-9 71 0 0,-4 44-16 0 0,0 0 0 0 0,0 0 1 0 0,1 0-1 0 0,-1 0 1 0 0,1 0-1 0 0,0 0 0 0 0,-1 0 1 0 0,1 0-1 0 0,0 1 0 0 0,0-1 1 0 0,0 0-1 0 0,0 1 0 0 0,0-1 1 0 0,1 1-1 0 0,-1-1 16 0 0,0 2-7 0 0,-1-1 0 0 0,1 1 0 0 0,-1 0 0 0 0,1 0-1 0 0,0-1 1 0 0,-1 1 0 0 0,1 0 0 0 0,-1 0 0 0 0,1 0 0 0 0,0 0 0 0 0,-1 0-1 0 0,1 0 1 0 0,0 0 0 0 0,-1 0 0 0 0,1 0 0 0 0,-1 0 0 0 0,1 1 0 0 0,0-1-1 0 0,-1 0 1 0 0,1 0 0 0 0,-1 0 0 0 0,1 1 0 0 0,0-1 7 0 0,15 8-165 0 0,-14-6 118 0 0,46 27 172 0 0,-34-19-148 0 0,1-1 0 0 0,1-1-1 0 0,-1 0 1 0 0,12 4 23 0 0,-22-10 9 0 0,0-1 1 0 0,1 1-1 0 0,-1-1 0 0 0,1 0 0 0 0,-1-1 1 0 0,1 1-1 0 0,-1-1 0 0 0,1 0 0 0 0,-1-1 1 0 0,1 1-1 0 0,-1-1 0 0 0,1 0 0 0 0,-1 0 1 0 0,1-1-1 0 0,-1 0 0 0 0,4-2-9 0 0,-4 2 23 0 0,-1 0 1 0 0,0-1-1 0 0,0 1 0 0 0,0-1 1 0 0,0 0-1 0 0,0-1 0 0 0,0 1 1 0 0,-1 0-1 0 0,0-1 0 0 0,3-3-23 0 0,-1 1 30 0 0,-4 4-23 0 0,0 0 1 0 0,0 1 0 0 0,0-1-1 0 0,0 0 1 0 0,0 0 0 0 0,0 1 0 0 0,-1-1-1 0 0,1 0 1 0 0,-1 0 0 0 0,1 0-1 0 0,-1 0 1 0 0,0 0 0 0 0,0 0-1 0 0,0-2-7 0 0,-3-29 60 0 0,1 19-25 0 0,2 13-36 0 0,0 0-1 0 0,0 0 0 0 0,0 0 0 0 0,0 0 0 0 0,0 0 0 0 0,0 0 1 0 0,-1 1-1 0 0,1-1 0 0 0,0 0 0 0 0,0 0 0 0 0,-1 0 0 0 0,1 0 1 0 0,-1 1-1 0 0,1-1 0 0 0,-1 0 0 0 0,1 0 0 0 0,-1 1 0 0 0,1-1 1 0 0,-1 0-1 0 0,0 1 0 0 0,1-1 0 0 0,-1 1 0 0 0,0-1 0 0 0,0 1 1 0 0,1-1-1 0 0,-1 1 0 0 0,0-1 0 0 0,0 1 0 0 0,0 0 0 0 0,1 0 1 0 0,-1-1-1 0 0,0 1 0 0 0,0 0 0 0 0,0 0 0 0 0,0 0 0 0 0,0 0 1 0 0,0 0-1 0 0,0 0 0 0 0,1 0 0 0 0,-1 0 0 0 0,-1 0 2 0 0,-1 1-22 0 0,0 0-1 0 0,0 0 1 0 0,0 0-1 0 0,0 0 1 0 0,0 0-1 0 0,0 1 1 0 0,0-1-1 0 0,0 1 1 0 0,1 0-1 0 0,-1 0 1 0 0,0 1 22 0 0,-3 2-8 0 0,1 1 0 0 0,0-1-1 0 0,0 1 1 0 0,1 1 0 0 0,-1-1 0 0 0,2 1 0 0 0,-1 0 0 0 0,0-1 0 0 0,1 2 0 0 0,1-1 0 0 0,-1 0-1 0 0,1 0 1 0 0,0 1 0 0 0,1 0 0 0 0,0-1 0 0 0,0 1 0 0 0,0-1 0 0 0,1 1 0 0 0,0 0 0 0 0,1 0 0 0 0,0-1-1 0 0,0 1 1 0 0,1-1 0 0 0,0 1 0 0 0,0 1 8 0 0,0-5 1 0 0,-1 0-1 0 0,1 0 1 0 0,0-1 0 0 0,0 1-1 0 0,0-1 1 0 0,0 1 0 0 0,1-1-1 0 0,-1 0 1 0 0,1 0 0 0 0,0 0-1 0 0,0 0 1 0 0,0-1-1 0 0,0 1 1 0 0,4 1-1 0 0,-2-1 83 0 0,0 0 0 0 0,0-1 0 0 0,1 1 0 0 0,-1-2-1 0 0,1 1 1 0 0,-1 0 0 0 0,1-1 0 0 0,0 0 0 0 0,5 0-83 0 0,0-1-335 0 0,1 0 0 0 0,-1 0 0 0 0,1-1 0 0 0,-1-1 0 0 0,0 0 0 0 0,0 0 0 0 0,0-1 0 0 0,0-1 0 0 0,0 0 1 0 0,3-2 334 0 0,0-1-9758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08:54.3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3 330 6912 0 0,'0'0'528'0'0,"-1"-1"-685"0"0,-1-5 11153 0 0,3 3-9361 0 0,0 1-1173 0 0,1 0-1 0 0,-1 0 1 0 0,1 0-1 0 0,0 1 1 0 0,0-1-1 0 0,-1 0 1 0 0,1 0-1 0 0,0 1 1 0 0,1 0-1 0 0,-1-1 1 0 0,0 1-1 0 0,0 0 1 0 0,1 0-1 0 0,-1 0 1 0 0,1 0-462 0 0,-3 1 70 0 0,1 0 0 0 0,0 0 0 0 0,-1 0 0 0 0,1 0 0 0 0,0 0 0 0 0,-1 0 0 0 0,1 0 0 0 0,0 0 0 0 0,-1 1 0 0 0,1-1 0 0 0,-1 0 0 0 0,1 0 0 0 0,0 1 0 0 0,-1-1 0 0 0,1 0 0 0 0,-1 1 0 0 0,1-1 0 0 0,-1 1 0 0 0,1-1 0 0 0,-1 0 0 0 0,1 1 0 0 0,-1-1 0 0 0,1 1 0 0 0,-1-1 0 0 0,0 1 0 0 0,1 0 0 0 0,-1-1 0 0 0,0 1 0 0 0,1-1 0 0 0,-1 1-70 0 0,8 18 605 0 0,0 23-14 0 0,-1 1 0 0 0,0 29-591 0 0,4 23 524 0 0,-4-50-443 0 0,12 42-81 0 0,-14-69 36 0 0,1 0 0 0 0,1 0 0 0 0,1-1 1 0 0,1 0-1 0 0,0 0 0 0 0,1 0-36 0 0,-4-8 42 0 0,12 18 62 0 0,-17-26-79 0 0,1 1 1 0 0,-1 0-1 0 0,1 0 1 0 0,0-1-1 0 0,-1 1 1 0 0,1-1-1 0 0,0 0 1 0 0,0 1-1 0 0,0-1 1 0 0,0 0-1 0 0,1 0-25 0 0,-3 0 122 0 0,0-1-9 0 0,11-8-1 0 0,-9 3-91 0 0,0 1 0 0 0,-1-1 1 0 0,0 1-1 0 0,1-1 0 0 0,-1 0 0 0 0,-1 1 0 0 0,1-1 1 0 0,-1 0-1 0 0,0 0 0 0 0,0-1-21 0 0,1-11 68 0 0,29-165 65 0 0,-12 86-98 0 0,-5 19-115 0 0,18-52 80 0 0,-23 107 0 0 0,19-24-1341 0 0,-26 45 122 0 0,2-6 1571 0 0,-3 6-4386 0 0,0 0-4586 0 0,0 1 923 0 0</inkml:trace>
  <inkml:trace contextRef="#ctx0" brushRef="#br0" timeOffset="92911.865">544 0 2760 0 0,'0'0'607'0'0,"0"0"1505"0"0,0 0 655 0 0,0 0 135 0 0,0 0-169 0 0,0 0-830 0 0,0 0-366 0 0,0 0-69 0 0,0 0-131 0 0,0 0-480 0 0,7 16 1926 0 0,-4-9-2384 0 0,-1 0 1 0 0,1 1-1 0 0,-1-1 1 0 0,-1 1-1 0 0,1 0 1 0 0,-1 7-400 0 0,1 49 780 0 0,-3-43-299 0 0,-7 194 849 0 0,7-178-2221 0 0,1-37-26 0 0,0 0-1054 0 0,0 0-4273 0 0,0 0-1831 0 0</inkml:trace>
  <inkml:trace contextRef="#ctx0" brushRef="#br0" timeOffset="93514.229">485 73 9672 0 0,'0'0'748'0'0,"0"0"-246"0"0,0 0 804 0 0,0 0 402 0 0,0 0 78 0 0,-5 1 3304 0 0,5-1 2081 0 0,16 3-6998 0 0,0-1-1 0 0,1-1 1 0 0,-1-1-1 0 0,1 0 1 0 0,-1-1 0 0 0,1 0-1 0 0,13-4-172 0 0,12-4-1346 0 0,-37 8 495 0 0,-1-1 0 0 0,0 1 0 0 0,1-1 0 0 0,-1 0 1 0 0,0 0-1 0 0,0 0 0 0 0,-1-1 0 0 0,2 0 851 0 0,0-1-1783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1:07.7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1 103 17047 0 0,'1'13'2165'0'0,"1"-1"0"0"0,0 0 0 0 0,1 1-2165 0 0,22 89 33 0 0,-21-86 383 0 0,9 28-296 0 0,13 61 42 0 0,-22-88-110 0 0,-2 0 0 0 0,0 0 0 0 0,-1 0 0 0 0,-1 0 0 0 0,0 2-52 0 0,0-16 20 0 0,0-1 0 0 0,-1 0 1 0 0,1 1-1 0 0,0-1 1 0 0,-1 0-1 0 0,1 1 1 0 0,-1-1-1 0 0,0 0 1 0 0,1 0-1 0 0,-1 0 0 0 0,0 1 1 0 0,-1-1-1 0 0,1 0 1 0 0,0 0-1 0 0,-2 1-20 0 0,3-3 10 0 0,0 0-1 0 0,-1 0 1 0 0,1 0 0 0 0,0 1-1 0 0,-1-1 1 0 0,1 0-1 0 0,0 0 1 0 0,-1 0-1 0 0,1 0 1 0 0,0 0 0 0 0,-1 0-1 0 0,1 0 1 0 0,0 0-1 0 0,-1 0 1 0 0,1 0 0 0 0,0 0-1 0 0,-1 0 1 0 0,1 0-1 0 0,0-1 1 0 0,0 1-1 0 0,-1 0 1 0 0,1 0 0 0 0,0 0-1 0 0,-1 0 1 0 0,1-1-1 0 0,0 1 1 0 0,0 0-1 0 0,-1 0 1 0 0,1 0 0 0 0,0-1-1 0 0,0 1 1 0 0,-1 0-1 0 0,1 0 1 0 0,0-1 0 0 0,0 1-1 0 0,0 0 1 0 0,0-1-1 0 0,-1 1 1 0 0,1 0-10 0 0,-7-13 150 0 0,7 13-135 0 0,-3-10 75 0 0,0 0 0 0 0,1 1 0 0 0,0-1 0 0 0,0 0 1 0 0,1-1-1 0 0,0-9-90 0 0,-1-3 3 0 0,-4-109-222 0 0,5 102 341 0 0,0 8 0 0 0,2 0 1 0 0,1 1 0 0 0,2-17-123 0 0,-2 28 146 0 0,0 1 1 0 0,1 0-1 0 0,-1 0 1 0 0,2 0-1 0 0,-1 0 1 0 0,1 0-1 0 0,1 1 1 0 0,-1-1-1 0 0,6-5-146 0 0,-9 12 49 0 0,1 0 0 0 0,-1 0-1 0 0,1 0 1 0 0,-1 1 0 0 0,1-1 0 0 0,0 0-1 0 0,-1 1 1 0 0,1-1 0 0 0,0 1 0 0 0,0 0-1 0 0,0 0 1 0 0,0-1 0 0 0,1 1 0 0 0,-1 1-1 0 0,0-1 1 0 0,0 0 0 0 0,1 0 0 0 0,-1 1-1 0 0,0-1 1 0 0,1 1 0 0 0,-1 0 0 0 0,1 0 0 0 0,-1 0-1 0 0,0 0 1 0 0,1 0 0 0 0,-1 0 0 0 0,0 1-1 0 0,1-1 1 0 0,-1 1 0 0 0,0 0 0 0 0,1-1-1 0 0,-1 1 1 0 0,0 0 0 0 0,0 0 0 0 0,2 2-49 0 0,1 0 10 0 0,1 1 0 0 0,-1 1 1 0 0,0-1-1 0 0,0 1 1 0 0,-1-1-1 0 0,1 1 1 0 0,-1 1-1 0 0,0-1 1 0 0,-1 1-1 0 0,1-1 1 0 0,-1 1-1 0 0,1 3-10 0 0,15 39 28 0 0,-3 1 0 0 0,-2 1 0 0 0,-1 0 0 0 0,-4 1 0 0 0,2 25-28 0 0,-9-49 157 0 0,-3-25-85 0 0,1-4-9 0 0,-1-13-7 0 0,0-51-56 0 0,5-27 0 0 0,-1 18 0 0 0,-1 46-5 0 0,0 0 1 0 0,3-7 4 0 0,-3 25 19 0 0,0-1 0 0 0,1 1 1 0 0,1 0-1 0 0,0-1 0 0 0,0 2 1 0 0,7-11-20 0 0,-9 17 44 0 0,0 1 1 0 0,0-1-1 0 0,1 1 0 0 0,-1-1 1 0 0,1 1-1 0 0,0 0 1 0 0,0 0-1 0 0,0 0 1 0 0,0 1-1 0 0,1-1 0 0 0,-1 1 1 0 0,1 0-1 0 0,-1 0 1 0 0,1 0-1 0 0,0 0 0 0 0,4-1-44 0 0,-5 2 35 0 0,1 1-1 0 0,-1-1 1 0 0,1 1-1 0 0,0 0 1 0 0,-1 0-1 0 0,1 0 1 0 0,-1 0-1 0 0,1 1 1 0 0,-1 0-1 0 0,1-1 0 0 0,-1 1 1 0 0,1 0-1 0 0,-1 1 1 0 0,0-1-1 0 0,1 1 1 0 0,-1-1-1 0 0,0 1 1 0 0,0 0-1 0 0,2 2-34 0 0,0 0 21 0 0,0 0 0 0 0,0 1 0 0 0,0 0 0 0 0,-1 0 0 0 0,0 0 0 0 0,0 0-1 0 0,0 1 1 0 0,-1-1 0 0 0,0 1 0 0 0,0 0 0 0 0,0 0 0 0 0,0 3-21 0 0,5 14 48 0 0,-2 1 1 0 0,3 16-49 0 0,-5-25 25 0 0,2 25 61 0 0,3 36-86 0 0,-6-43 9 0 0,0 53 167 0 0,-2-50-2031 0 0,4 34 1855 0 0,-2-57-1869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1:13.0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 24359 0 0,'0'0'554'0'0,"0"0"74"0"0,0 0 41 0 0,0 0-76 0 0,13 6-333 0 0,12-4-18 0 0,0-1-1 0 0,0-2 1 0 0,-1 0-1 0 0,1-2 1 0 0,0 0-1 0 0,11-5-241 0 0,-7-1-1229 0 0,-15 5-1065 0 0,0 0-4048 0 0,-3 1-1697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1:13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 24103 0 0,'0'0'547'0'0,"0"0"77"0"0,0 0 33 0 0,0 0-71 0 0,0 0-318 0 0,9 2 962 0 0,16-3-140 0 0,-1-1-1 0 0,14-4-1089 0 0,-1 0-2802 0 0,-12 2-3267 0 0,-7 1-3086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1:20.9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705 386 6912 0 0,'0'0'528'0'0,"0"0"-168"0"0,-13 11 8833 0 0,12 3-3267 0 0,8 10-3893 0 0,0 0-1354 0 0,-1 27 745 0 0,-2 37-1424 0 0,-2-31 687 0 0,4 11-687 0 0,3 55 608 0 0,-5-65-322 0 0,2 132 949 0 0,-12 87-1235 0 0,-5 193 664 0 0,5-58-475 0 0,0 0 106 0 0,-2-119 111 0 0,1 0-535 0 0,-2 172 384 0 0,0-1-95 0 0,-14 400-160 0 0,-8-407 0 0 0,-23 92-96 0 0,30-293-288 0 0,9 120 384 0 0,15-218 264 0 0,4 43-492 0 0,-3-158 301 0 0,-2 0 0 0 0,-2 0 0 0 0,-2 0 0 0 0,-9 38-73 0 0,13-76-328 0 0,0 1-1 0 0,0 0 1 0 0,0 0 0 0 0,1 4 328 0 0,9-19-2318 0 0,-4 1-4515 0 0,1-4-2238 0 0</inkml:trace>
  <inkml:trace contextRef="#ctx0" brushRef="#br0" timeOffset="1913.569">614 380 7832 0 0,'-7'-3'848'0'0,"1"0"224"0"0,2 1 3536 0 0,17-9-1050 0 0,-9 9-3142 0 0,1 0 0 0 0,-1 1 0 0 0,0-1 0 0 0,0 1 1 0 0,4 0-417 0 0,41-5 599 0 0,-46 6-487 0 0,46-1 89 0 0,0 2 1 0 0,44 7-202 0 0,-30-2 273 0 0,22-2-273 0 0,625 11 2133 0 0,-70-21-2159 0 0,-107 10 794 0 0,-184 3-719 0 0,7-17 144 0 0,-2 0-70 0 0,-41 18 134 0 0,62-1 19 0 0,-169-12-263 0 0,275 2 61 0 0,-76 12-121 0 0,481-1 769 0 0,-654-13-622 0 0,0 0 54 0 0,-8 12-36 0 0,-174-5-268 0 0,-29-2-632 0 0,0 1 1 0 0,0 1 0 0 0,20 4 781 0 0,-18 1-4089 0 0,-23-7 2754 0 0</inkml:trace>
  <inkml:trace contextRef="#ctx0" brushRef="#br0" timeOffset="3714.287">7482 366 16296 0 0,'-10'11'1109'0'0,"2"-1"0"0"0,-1 2 0 0 0,-3 7-1109 0 0,4-2 235 0 0,0 0 0 0 0,2 0-1 0 0,0 1 1 0 0,1 0 0 0 0,0 0-1 0 0,0 10-234 0 0,0 22 1016 0 0,0 41-1016 0 0,0-24 1333 0 0,-3 0-1 0 0,-4 3-1332 0 0,-3 21 759 0 0,0 46 913 0 0,3 66-1672 0 0,2 94 1701 0 0,9-117-736 0 0,9 15-965 0 0,1 79 582 0 0,-5-35 130 0 0,3-32-576 0 0,1 3-79 0 0,-6-107-50 0 0,1-35 51 0 0,11 264 724 0 0,-8-73-644 0 0,-3-97-100 0 0,2 37 46 0 0,-4 79-32 0 0,-16 51-52 0 0,6 149 180 0 0,9-362-160 0 0,-7 93-22 0 0,1-99 15 0 0,2 12 88 0 0,3-63-101 0 0,-8 391 0 0 0,5-347 0 0 0,-14 71 0 0 0,9-98 0 0 0,5-10 0 0 0,2 35 0 0 0,2-37 0 0 0,-6 45 0 0 0,-2-12-15 0 0,3 65 15 0 0,4-137-440 0 0,-2-1 0 0 0,0 1-1 0 0,-2 0 441 0 0,3-12-1039 0 0,0-7-507 0 0,0-2-77 0 0</inkml:trace>
  <inkml:trace contextRef="#ctx0" brushRef="#br0" timeOffset="4871.555">470 7429 11056 0 0,'-14'-15'1627'0'0,"8"9"3172"0"0,6 6-4729 0 0,0-1 0 0 0,-1 1-1 0 0,1 0 1 0 0,0-1 0 0 0,0 1 0 0 0,0-1-1 0 0,0 1 1 0 0,0-1 0 0 0,0 1 0 0 0,0 0 0 0 0,0-1-1 0 0,0 1 1 0 0,0-1 0 0 0,0 1 0 0 0,0 0-1 0 0,1-1 1 0 0,-1 1 0 0 0,0-1 0 0 0,0 1-1 0 0,0 0 1 0 0,1-1 0 0 0,-1 1 0 0 0,0-1-1 0 0,0 1 1 0 0,1 0 0 0 0,-1 0 0 0 0,0-1 0 0 0,0 1-1 0 0,1 0 1 0 0,-1-1 0 0 0,0 1 0 0 0,1 0-1 0 0,-1 0 1 0 0,1 0 0 0 0,-1-1 0 0 0,0 1-1 0 0,1 0 1 0 0,-1 0-70 0 0,16-9-214 0 0,17-2 510 0 0,1 2-1 0 0,0 1 0 0 0,0 2 1 0 0,30-2-296 0 0,-34 4 389 0 0,146-12 892 0 0,-58 6-815 0 0,191-17 239 0 0,-244 22-522 0 0,626-35 1379 0 0,76 9-1226 0 0,524 2 1008 0 0,-687 30-888 0 0,-79-1-88 0 0,283 22-368 0 0,-348-16 296 0 0,-366-6-282 0 0,37-1 25 0 0,135-2 292 0 0,-134 3-475 0 0,-76 2-2362 0 0,-31-1-6932 0 0</inkml:trace>
  <inkml:trace contextRef="#ctx0" brushRef="#br0" timeOffset="6115.198">6 3756 11520 0 0,'0'-3'528'0'0,"-2"0"-6"0"0,-1-2-99 0 0,3 4 866 0 0,0 1 429 0 0,0 5 2059 0 0,2 13-3028 0 0,30 144 1343 0 0,-6-41-1919 0 0,-8-25-15 0 0,-16-73-32 0 0,0-7 126 0 0,-2-29-25 0 0,7-305 898 0 0,-7 300-1125 0 0,1 0 0 0 0,0 1 0 0 0,1 0 0 0 0,2-1 0 0 0,-1 1 0 0 0,4-5 0 0 0,-7 22 0 0 0,0-1 0 0 0,0 1 0 0 0,0-1 0 0 0,0 1 0 0 0,0-1 0 0 0,1 1 0 0 0,-1-1 0 0 0,0 1 0 0 0,0-1 0 0 0,1 1 0 0 0,-1 0 0 0 0,0-1 0 0 0,1 1 0 0 0,-1-1 0 0 0,0 1 0 0 0,1 0 0 0 0,-1-1 0 0 0,1 1 0 0 0,-1 0 0 0 0,1-1 0 0 0,-1 1 0 0 0,1 0 0 0 0,-1 0 0 0 0,1 0 0 0 0,-1-1 0 0 0,1 1 0 0 0,-1 0 0 0 0,1 0 0 0 0,-1 0 0 0 0,1 0 0 0 0,-1 0 0 0 0,1 0 0 0 0,1 1 0 0 0,-1-1 0 0 0,0 0 0 0 0,0 1 0 0 0,0-1 0 0 0,0 1 0 0 0,0 0 0 0 0,0-1 0 0 0,0 1 0 0 0,0 0 0 0 0,0-1 0 0 0,0 1 0 0 0,0 1 0 0 0,5 4 0 0 0,-1 0 0 0 0,0 0 0 0 0,4 7 0 0 0,-9-13 0 0 0,15 22 5 0 0,-1 0-1 0 0,-1 1 1 0 0,-1 0-1 0 0,-2 1 0 0 0,0 0 1 0 0,4 18-5 0 0,-6-14 135 0 0,-2-5 96 0 0,-1-1 1 0 0,-1 1-1 0 0,0 2-231 0 0,-3-81 240 0 0,2 0 0 0 0,6-17-240 0 0,-9 69 28 0 0,1-10-10 0 0,1 0-1 0 0,1 0 1 0 0,0 0 0 0 0,1 0 0 0 0,0 0-1 0 0,1 1 1 0 0,5-11-18 0 0,-10 24 0 0 0,0-1 0 0 0,0 1 0 0 0,1-1 0 0 0,-1 1 1 0 0,0 0-1 0 0,0-1 0 0 0,0 1 0 0 0,1 0 0 0 0,-1-1 0 0 0,0 1 0 0 0,1 0 0 0 0,-1 0 0 0 0,0-1 0 0 0,0 1 0 0 0,1 0 0 0 0,-1 0 0 0 0,0 0 0 0 0,1-1 0 0 0,-1 1 0 0 0,1 0 1 0 0,-1 0-1 0 0,0 0 0 0 0,1 0 0 0 0,-1 0 0 0 0,0 0 0 0 0,1-1 0 0 0,-1 1 0 0 0,1 0 0 0 0,-1 0 0 0 0,0 0 0 0 0,1 0 0 0 0,-1 1 0 0 0,1-1 0 0 0,-1 0 0 0 0,1 0 0 0 0,0 1-1 0 0,0 0 1 0 0,0-1 0 0 0,0 1-1 0 0,0 0 1 0 0,0 0-1 0 0,0 0 1 0 0,-1 0-1 0 0,1 0 1 0 0,0 0-1 0 0,-1 0 1 0 0,1 0 0 0 0,13 30 81 0 0,12 76-611 0 0,0 28 530 0 0,-15-78-60 0 0,8 51-922 0 0,-15-83-92 0 0</inkml:trace>
  <inkml:trace contextRef="#ctx0" brushRef="#br0" timeOffset="7161.083">3854 1 18943 0 0,'-1'17'4545'0'0,"0"18"-2989"0"0,3 21-1473 0 0,0-24-83 0 0,-2-18 14 0 0,1-1 0 0 0,1 1 0 0 0,1 7-14 0 0,3 11 630 0 0,-4-18-284 0 0,-1-11-169 0 0,-1-4 4 0 0,2-13-103 0 0,-1 1-1 0 0,1 0 0 0 0,1 0 0 0 0,4-12-77 0 0,1-3 14 0 0,-4 8 21 0 0,2 1 0 0 0,5-13-35 0 0,-8 24-23 0 0,1 1 0 0 0,0-1 0 0 0,0 1 0 0 0,0 0 0 0 0,1 1 0 0 0,0-1 0 0 0,5-5 23 0 0,-9 12-1 0 0,0-1 0 0 0,-1 0 0 0 0,1 1 0 0 0,-1-1 0 0 0,1 1 0 0 0,0-1 0 0 0,0 1 0 0 0,-1-1-1 0 0,1 1 1 0 0,0 0 0 0 0,0-1 0 0 0,-1 1 0 0 0,1 0 0 0 0,0 0 0 0 0,0-1 0 0 0,0 1 0 0 0,0 0 0 0 0,-1 0 0 0 0,1 0 0 0 0,0 0 0 0 0,0 0 0 0 0,0 0-1 0 0,0 0 1 0 0,-1 0 0 0 0,1 1 0 0 0,0-1 1 0 0,1 1-1 0 0,0 0-1 0 0,-1-1 0 0 0,1 1 1 0 0,-1 1-1 0 0,1-1 0 0 0,-1 0 1 0 0,1 0-1 0 0,-1 0 0 0 0,0 1 1 0 0,1-1-1 0 0,-1 1 0 0 0,0-1 2 0 0,3 5-3 0 0,0 1 0 0 0,0-1 0 0 0,-1 1-1 0 0,0-1 1 0 0,2 7 3 0 0,4 13 22 0 0,-2-1 0 0 0,-1 1 0 0 0,-1 0 0 0 0,1 11-22 0 0,1 16 793 0 0,-7-52-593 0 0,11-18 311 0 0,-1-2-465 0 0,0 0-1 0 0,-1-1 1 0 0,-1 0 0 0 0,1-6-46 0 0,16-37 25 0 0,-7 29-23 0 0,-17 31 4 0 0,1 1 1 0 0,0-1 0 0 0,0 1 0 0 0,0 0 0 0 0,0 0 0 0 0,0 0 0 0 0,0 0 0 0 0,0 0-1 0 0,0 0 1 0 0,1 0 0 0 0,-1 1 0 0 0,1-1-7 0 0,-2 2 16 0 0,0 0 0 0 0,1 0 1 0 0,-1 0-1 0 0,0 0 0 0 0,0 0 0 0 0,1 0 0 0 0,-1 0 0 0 0,0 0 1 0 0,0 0-1 0 0,0 1 0 0 0,0-1 0 0 0,1 1 0 0 0,-1-1 0 0 0,0 0 0 0 0,0 1 1 0 0,0 0-1 0 0,0-1 0 0 0,0 1 0 0 0,0 0 0 0 0,0-1 0 0 0,0 1 1 0 0,0 0-1 0 0,0 0 0 0 0,-1 0 0 0 0,1 0 0 0 0,0 0 0 0 0,0 0 0 0 0,-1 0 1 0 0,1 0-1 0 0,0 1-16 0 0,3 4 60 0 0,0 1-1 0 0,-1 0 1 0 0,1 0 0 0 0,0 2-60 0 0,12 36 336 0 0,-1 1 0 0 0,2 15-336 0 0,-5 7-8396 0 0,-9-49-871 0 0</inkml:trace>
  <inkml:trace contextRef="#ctx0" brushRef="#br0" timeOffset="10167.989">3459 3282 4144 0 0,'0'0'319'0'0,"-7"-15"3147"0"0,7 15-3320 0 0,0 0-1 0 0,0 0 1 0 0,0 0-1 0 0,0 0 1 0 0,0 0-1 0 0,0-1 1 0 0,-1 1-1 0 0,1 0 1 0 0,0 0-1 0 0,0 0 1 0 0,0 0-1 0 0,0 0 1 0 0,0 0-1 0 0,0 0 1 0 0,0 0-1 0 0,0 0 1 0 0,0 0-1 0 0,0 0 1 0 0,0-1-1 0 0,0 1 1 0 0,0 0-1 0 0,0 0 1 0 0,0 0-1 0 0,-1 0 1 0 0,1 0-1 0 0,0 0 1 0 0,0 0-1 0 0,0 0 1 0 0,0 0-1 0 0,0 0 1 0 0,0 0-1 0 0,0 0 1 0 0,0 0-1 0 0,0 0 1 0 0,-1 0-1 0 0,1 0 1 0 0,0 0-1 0 0,0 0 1 0 0,0 0-1 0 0,0 0 1 0 0,0 0-1 0 0,0 0 1 0 0,0 0-1 0 0,0 0 1 0 0,0 0-1 0 0,0 0 1 0 0,-1 0-1 0 0,1 0 1 0 0,0 0-1 0 0,0 0 1 0 0,0 0-1 0 0,0 1 1 0 0,0-1-1 0 0,0 0 1 0 0,0 0-1 0 0,0 0 1 0 0,0 0-1 0 0,0 0 1 0 0,0 0-1 0 0,0 0 1 0 0,0 0-1 0 0,0 0 1 0 0,0 0-1 0 0,-1 0 1 0 0,1 1-1 0 0,0-1 1 0 0,0 0-146 0 0,-6 11 2633 0 0,-6 21-3619 0 0,11-28 1892 0 0,-7 20-421 0 0,2 0-1 0 0,0 0 0 0 0,2 1 0 0 0,0 0 1 0 0,1 15-485 0 0,2 41 1795 0 0,3 7-1795 0 0,0 39 751 0 0,0 99 379 0 0,3-168-532 0 0,2 0 1 0 0,12 50-599 0 0,-2-39 506 0 0,19 45-506 0 0,-22-76 52 0 0,2 0 0 0 0,1-2 0 0 0,16 24-52 0 0,-14-32 45 0 0,1 0-1 0 0,2-2 0 0 0,0-1 0 0 0,1 0 0 0 0,2-2 1 0 0,0-1-1 0 0,19 12-44 0 0,-24-20 32 0 0,1 0 1 0 0,0-2 0 0 0,1 0-1 0 0,0-2 1 0 0,1 0 0 0 0,0-2-1 0 0,1 0 1 0 0,20 3-33 0 0,-24-7 41 0 0,0-1 0 0 0,1-1 0 0 0,-1-1 0 0 0,1-1 0 0 0,-1 0 0 0 0,1-2 0 0 0,0 0 1 0 0,-1-1-1 0 0,0-1 0 0 0,14-6-41 0 0,-1-1 133 0 0,0-1 0 0 0,0-2 0 0 0,-2-2 0 0 0,29-18-133 0 0,-39 20 60 0 0,0-1 1 0 0,-1-1-1 0 0,0-1 0 0 0,-1 0 0 0 0,-1-2 0 0 0,-1 0 0 0 0,1-3-60 0 0,16-27 162 0 0,3-9-162 0 0,-29 45 26 0 0,-2 3 84 0 0,-1-1 1 0 0,0 1-1 0 0,0-5-110 0 0,3-6 101 0 0,4-12 8 0 0,-2-1 0 0 0,-1 0 0 0 0,2-19-109 0 0,9-35 233 0 0,-1 13-9 0 0,-4 0 0 0 0,2-38-224 0 0,-8 19 700 0 0,-3-59-700 0 0,-1-142 87 0 0,-5 285-62 0 0,0 3-2 0 0,0 1 0 0 0,0-1 0 0 0,0 0 0 0 0,2-5-23 0 0,-1 10 0 0 0,-1-1 0 0 0,0 0 0 0 0,1 1 0 0 0,-1-1 0 0 0,0 0 0 0 0,0 1 0 0 0,-1-1 0 0 0,1 0 0 0 0,0 1 0 0 0,-1-1 0 0 0,0 2 3 0 0,0-1 0 0 0,0 1 0 0 0,0 0 0 0 0,0 0 0 0 0,0 1 0 0 0,0-1 0 0 0,0 0 0 0 0,0 0 0 0 0,-1 0-1 0 0,1 1 1 0 0,0-1 0 0 0,0 1 0 0 0,-1-1 0 0 0,1 1 0 0 0,-2-1-3 0 0,1 0 9 0 0,-6-1 1 0 0,1 0-1 0 0,-1 1 0 0 0,0-1 0 0 0,-2 1-9 0 0,2 0 6 0 0,-1 0-1 0 0,1-1 1 0 0,-1 0-1 0 0,0-1-5 0 0,1 0 0 0 0,-13-5 0 0 0,-1 1 0 0 0,-8-1 0 0 0,26 7-13 0 0,3 1-53 0 0,3 1 51 0 0,-1 0-1 0 0,1-1 0 0 0,0 1 0 0 0,0 0 0 0 0,0-1 1 0 0,0 1-1 0 0,-1-1 0 0 0,1 1 0 0 0,1-1 16 0 0,-2 0-3 0 0,18 3-10 0 0,1-1 0 0 0,0 0-1 0 0,0-2 1 0 0,15-1 13 0 0,6 0-11 0 0,-12 1 11 0 0,51 1 0 0 0,-73-1-333 0 0,-1 0-1 0 0,1 0 1 0 0,0-1-1 0 0,0 0 1 0 0,-1 0-1 0 0,1 0 1 0 0,-1-1-1 0 0,5-2 334 0 0,4-2-1822 0 0,1-1 0 0 0,10-7 1822 0 0,-25 13-1968 0 0</inkml:trace>
  <inkml:trace contextRef="#ctx0" brushRef="#br0" timeOffset="10847.825">3240 3274 17935 0 0,'0'0'827'0'0,"0"0"-22"0"0,0 0-413 0 0,-17-14 5680 0 0,17 14-6022 0 0,0 0-1 0 0,0 0 0 0 0,0 0 1 0 0,0 0-1 0 0,0 0 0 0 0,0 0 1 0 0,0 0-1 0 0,0 0 0 0 0,0 0 1 0 0,0 0-1 0 0,0 0 0 0 0,0 0 1 0 0,0 0-1 0 0,0 0 0 0 0,0-1 1 0 0,0 1-1 0 0,0 0 0 0 0,0 0 1 0 0,1 0-1 0 0,-1 0 0 0 0,0 0 1 0 0,0 0-1 0 0,0 0 0 0 0,-1 0 1 0 0,1 0-1 0 0,0 0 0 0 0,0 0 1 0 0,0 0-1 0 0,0 0 0 0 0,0 0 1 0 0,0 0-1 0 0,0 0 0 0 0,0-1 1 0 0,0 1-1 0 0,0 0 0 0 0,0 0 1 0 0,0 0-1 0 0,0 0 0 0 0,0 0 1 0 0,0 0-1 0 0,0 0 0 0 0,0 0 1 0 0,0 0-1 0 0,0 0 0 0 0,0 0 1 0 0,0 0-1 0 0,0 0 0 0 0,0 0 1 0 0,0 0-1 0 0,0 0 0 0 0,0 0 1 0 0,-1 0-1 0 0,1 0 0 0 0,0 0 1 0 0,0 0-1 0 0,0 0 0 0 0,0 0 1 0 0,0 0-1 0 0,0 0 0 0 0,0 0 1 0 0,0 0-1 0 0,0 0-49 0 0,8-2 710 0 0,10 0-543 0 0,48 4 97 0 0,-27-1 72 0 0,0-1 0 0 0,-1-2 0 0 0,34-6-336 0 0,-49 3-489 0 0,0 2 0 0 0,1 1 0 0 0,0 0 489 0 0,-17 3-1718 0 0,-1 2-5335 0 0,0 0-1988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07:17.8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219 99 1840 0 0,'0'0'477'0'0,"0"0"1333"0"0,0 0 580 0 0,0 0 118 0 0,3-3 2386 0 0,2-3-2668 0 0,-4 4-2052 0 0,0 1-1 0 0,-1 0 1 0 0,1-1 0 0 0,0 1 0 0 0,-1-1-1 0 0,1 1 1 0 0,-1-1 0 0 0,1 0 0 0 0,-1 1 0 0 0,0-1-1 0 0,0 1 1 0 0,0-1 0 0 0,0 0 0 0 0,0 1-1 0 0,0-1 1 0 0,0 1 0 0 0,0-1 0 0 0,-1 0 0 0 0,1 1-1 0 0,0-1 1 0 0,-1 1 0 0 0,0-1 0 0 0,1 1-1 0 0,-1-1 1 0 0,0 1 0 0 0,0 0 0 0 0,0-1-1 0 0,0 1 1 0 0,0 0 0 0 0,0-1 0 0 0,0 1 0 0 0,0 0-1 0 0,-1 0-173 0 0,-3-4 191 0 0,0 1-1 0 0,0 0 0 0 0,0 0 0 0 0,0 1 0 0 0,-1-1 1 0 0,0 1-1 0 0,0 1 0 0 0,0-1 0 0 0,0 1 0 0 0,-2-1-190 0 0,4 2 65 0 0,0 1 0 0 0,0-1 0 0 0,-1 1 0 0 0,1-1 0 0 0,0 1 0 0 0,0 0 0 0 0,0 1 0 0 0,0-1 0 0 0,0 1 0 0 0,0 0 0 0 0,0 0 0 0 0,0 0 0 0 0,0 0 0 0 0,0 1 0 0 0,0-1 0 0 0,-3 3-65 0 0,1 0 6 0 0,0 0 1 0 0,1 1 0 0 0,-1 0 0 0 0,1 0 0 0 0,0 0-1 0 0,0 0 1 0 0,0 1 0 0 0,1 0 0 0 0,0 0 0 0 0,0 0-1 0 0,0 0 1 0 0,1 1 0 0 0,0-1 0 0 0,-1 4-7 0 0,1-2-11 0 0,1 0 1 0 0,-1 0-1 0 0,1 1 0 0 0,1 0 1 0 0,-1-1-1 0 0,1 1 1 0 0,1 0-1 0 0,0-1 0 0 0,0 1 1 0 0,1 0-1 0 0,1 6 11 0 0,-1-9 0 0 0,1 0 0 0 0,0 1 0 0 0,0-1 0 0 0,0-1 0 0 0,1 1 0 0 0,0 0 0 0 0,0-1 0 0 0,0 1 0 0 0,2 1 0 0 0,-2-4 0 0 0,-1 0 0 0 0,1 0 0 0 0,0 0 0 0 0,0 0 0 0 0,0-1 0 0 0,0 1 0 0 0,1-1 0 0 0,-1 0 0 0 0,0 0 0 0 0,1 0 0 0 0,0-1 0 0 0,-1 1 0 0 0,1-1 0 0 0,0 0 0 0 0,2 1 0 0 0,14 1 9 0 0,0-1 1 0 0,0 0-1 0 0,0-2 0 0 0,1 0 0 0 0,-1-1 0 0 0,0-1 0 0 0,1-2-9 0 0,-8 3-1299 0 0,1 0 0 0 0,9 1 1299 0 0,-12 0-760 0 0,-5 0-1066 0 0</inkml:trace>
  <inkml:trace contextRef="#ctx0" brushRef="#br0" timeOffset="519.445">506 172 8288 0 0,'0'0'638'0'0,"-4"-3"4106"0"0,-3-5-1917 0 0,-1-19 1154 0 0,6 22-3697 0 0,0 0 0 0 0,-1 0 1 0 0,0 0-1 0 0,0 0 0 0 0,0 0 0 0 0,-3-2-284 0 0,-11-16 945 0 0,11 15-585 0 0,0 0 0 0 0,0 0-1 0 0,-8-6-359 0 0,13 13 25 0 0,-1-1 1 0 0,0 0-1 0 0,0 1 0 0 0,-1-1 0 0 0,1 1 0 0 0,0 0 1 0 0,0 0-1 0 0,-1 0 0 0 0,1 0 0 0 0,-1 0 0 0 0,1 0 0 0 0,0 1 1 0 0,-1-1-1 0 0,0 1 0 0 0,1-1 0 0 0,-1 1 0 0 0,1 0 1 0 0,-1 0-1 0 0,1 0 0 0 0,-1 1 0 0 0,0-1 0 0 0,1 1 0 0 0,-1-1 1 0 0,1 1-1 0 0,0 0-25 0 0,-2 0 20 0 0,0 1 0 0 0,0 0 0 0 0,1 0 0 0 0,-1 1 0 0 0,1-1 0 0 0,0 1 0 0 0,-1-1 0 0 0,1 1 0 0 0,1 0 0 0 0,-1 0 0 0 0,0 1 0 0 0,1-1 0 0 0,-1 0 0 0 0,-1 5-20 0 0,-3 5-4 0 0,1 0 0 0 0,0 1 0 0 0,0 0 1 0 0,2 0-1 0 0,-4 14 4 0 0,7-22-2 0 0,0 0-1 0 0,0 1 1 0 0,0-1 0 0 0,1 0-1 0 0,0 0 1 0 0,0 1 0 0 0,0-1-1 0 0,1 0 1 0 0,0 0 0 0 0,0 0-1 0 0,1 0 1 0 0,0 0 0 0 0,0 0 0 0 0,0 0-1 0 0,2 2 3 0 0,-3-6 3 0 0,0 0-1 0 0,0 0 1 0 0,1-1 0 0 0,-1 1-1 0 0,1 0 1 0 0,-1 0 0 0 0,1-1-1 0 0,0 1 1 0 0,0-1-1 0 0,-1 0 1 0 0,1 1 0 0 0,0-1-1 0 0,0 0 1 0 0,0 0 0 0 0,1 0-1 0 0,-1 0 1 0 0,0-1-1 0 0,0 1 1 0 0,0 0 0 0 0,1-1-1 0 0,-1 0 1 0 0,0 1-1 0 0,0-1 1 0 0,1 0 0 0 0,-1 0-1 0 0,0-1 1 0 0,1 1 0 0 0,-1 0-1 0 0,0-1 1 0 0,0 1-1 0 0,0-1 1 0 0,1 0 0 0 0,-1 0-1 0 0,0 1 1 0 0,0-2-3 0 0,6-1 27 0 0,-1-1-1 0 0,0 0 1 0 0,1 0 0 0 0,-1-1-1 0 0,-1 0 1 0 0,1 0 0 0 0,-1-1 0 0 0,6-5-27 0 0,-5 3 101 0 0,-1-1 0 0 0,1 1 0 0 0,-1-1 0 0 0,-1 0 0 0 0,1 0 0 0 0,-1-1 0 0 0,-1 1 0 0 0,0-1 0 0 0,2-9-101 0 0,-3 9 96 0 0,-3 11-39 0 0,-4 19-16 0 0,-1 2-31 0 0,3-2 7 0 0,0 0 0 0 0,1 0 0 0 0,1-1 1 0 0,1 6-18 0 0,0-16-14 0 0,0 0 0 0 0,1 0 0 0 0,0 0 0 0 0,0 0 1 0 0,1-1-1 0 0,0 1 0 0 0,0-1 0 0 0,1 0 0 0 0,0 0 1 0 0,4 5 13 0 0,-8-12-146 0 0,1 0 0 0 0,0 0 0 0 0,0 0 0 0 0,-1 0 0 0 0,1-1 0 0 0,0 1 0 0 0,0 0 0 0 0,0 0 0 0 0,0-1 0 0 0,0 1 0 0 0,0-1 0 0 0,0 1 0 0 0,0-1 0 0 0,0 1 0 0 0,0-1 0 0 0,0 1 0 0 0,1-1 0 0 0,-1 0 0 0 0,0 0 0 0 0,0 0 0 0 0,0 0 0 0 0,0 0 0 0 0,1 0 146 0 0,4 0-1760 0 0</inkml:trace>
  <inkml:trace contextRef="#ctx0" brushRef="#br0" timeOffset="898.27">611 95 10136 0 0,'0'0'464'0'0,"0"0"-10"0"0,0 0 76 0 0,0 0 1404 0 0,0 4 4977 0 0,1 8-4706 0 0,8 55 976 0 0,0 90-2274 0 0,-7-119-340 0 0,6-65-64 0 0,15-71 76 0 0,-20 82-519 0 0,1 1 0 0 0,1 0 0 0 0,0 1 0 0 0,1-1 0 0 0,1 1 0 0 0,0 0 0 0 0,2-2-60 0 0,-8 15 33 0 0,0-1 0 0 0,0 0 0 0 0,1 0-1 0 0,-1 1 1 0 0,1-1 0 0 0,-1 0 0 0 0,1 1-1 0 0,0 0 1 0 0,-1-1 0 0 0,1 1 0 0 0,0 0 0 0 0,0 0-1 0 0,0 0 1 0 0,0 0 0 0 0,0 0 0 0 0,0 0 0 0 0,0 1-1 0 0,0-1 1 0 0,0 1 0 0 0,0-1 0 0 0,1 1 0 0 0,-1 0-1 0 0,0 0 1 0 0,0 0 0 0 0,0 0 0 0 0,1 0 0 0 0,-1 0-1 0 0,1 1-32 0 0,0 0 38 0 0,0 0-1 0 0,0 0 0 0 0,0 0 1 0 0,-1 0-1 0 0,1 0 0 0 0,0 1 0 0 0,-1-1 1 0 0,1 1-1 0 0,-1 0 0 0 0,0 0 1 0 0,1 0-1 0 0,-1 0 0 0 0,0 0 0 0 0,0 0 1 0 0,-1 1-1 0 0,1-1 0 0 0,0 1 0 0 0,-1-1 1 0 0,1 1-1 0 0,0 2-37 0 0,2 7 42 0 0,0 1 0 0 0,0 0 0 0 0,-2-1 0 0 0,1 1 0 0 0,-2 0 0 0 0,0 2-42 0 0,1 30 7 0 0,-3 6-7 0 0,1-9-183 0 0,0-37-26 0 0,0 20-1146 0 0,2-9-6037 0 0,0-3-1887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2:14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412 509 15288 0 0,'0'0'697'0'0,"-6"17"309"0"0,6-15-715 0 0,-1 0 53 0 0,1 1 1 0 0,0-1-1 0 0,1 0 0 0 0,-1 0 1 0 0,0 1-1 0 0,0-1 0 0 0,1 0 0 0 0,0 0 1 0 0,-1 1-1 0 0,1-1 0 0 0,0 0 1 0 0,0 0-1 0 0,1 1-344 0 0,0 2 200 0 0,0 0-1 0 0,-1 0 1 0 0,0 0-1 0 0,1 0 1 0 0,-2 1 0 0 0,1-1-1 0 0,0 1-199 0 0,2 16 766 0 0,5 22 1935 0 0,1 39-2701 0 0,4 23 1289 0 0,12 36 779 0 0,4 120-2068 0 0,-7 187 1001 0 0,-21 1-306 0 0,-15 12-259 0 0,5 92-244 0 0,4-196-98 0 0,0 11 4 0 0,6-136-32 0 0,3-75-15 0 0,-4-140-44 0 0,5 248 61 0 0,-3-172-164 0 0,-2-94-35 0 0,0 0-18 0 0,0 0-147 0 0,0 0-604 0 0,0 0-263 0 0,0 0-1786 0 0,0-2-6935 0 0</inkml:trace>
  <inkml:trace contextRef="#ctx0" brushRef="#br0" timeOffset="1650.669">436 506 7168 0 0,'0'0'165'0'0,"0"0"22"0"0,0 0 6 0 0,1 0 192 0 0,3-2 106 0 0,1 1-45 0 0,2-1 288 0 0,32-4 3613 0 0,6-1-2025 0 0,-18 5-1611 0 0,0 2 0 0 0,1 0 0 0 0,-1 2 0 0 0,0 1 0 0 0,13 4-711 0 0,-10-2 542 0 0,0-2 0 0 0,0-1 0 0 0,11-1-542 0 0,92-6 876 0 0,-66 2-652 0 0,15-1 176 0 0,0 5 0 0 0,36 5-400 0 0,128 11 56 0 0,200-13-56 0 0,-42-3 0 0 0,330-4 1992 0 0,-720 3-1992 0 0,390-18 0 0 0,-244 9 0 0 0,-26 3 0 0 0,-32 0 0 0 0,134-14 0 0 0,-2-7 0 0 0,-101 16 0 0 0,-6 1 0 0 0,-10 0 11 0 0,23 5-11 0 0,-90 3 31 0 0,-23 1 216 0 0,-6 0-879 0 0,1 1 1 0 0,15 1 631 0 0,-23 0-1180 0 0,-2-1-18 0 0</inkml:trace>
  <inkml:trace contextRef="#ctx0" brushRef="#br0" timeOffset="2953.358">5106 370 17135 0 0,'0'0'2'0'0,"-1"-3"268"0"0,1 0 0 0 0,-1 0 1 0 0,0 0-1 0 0,1 0 0 0 0,0 0 0 0 0,-1 0 1 0 0,1-2-271 0 0,0 4 189 0 0,0 1 48 0 0,-7 5 359 0 0,3 2-501 0 0,0-1 1 0 0,0 1-1 0 0,1-1 0 0 0,0 1 0 0 0,0 0 0 0 0,1 0 0 0 0,-1 1 0 0 0,1 3-95 0 0,-4 7 219 0 0,-12 44 77 0 0,2 0-1 0 0,-3 38-295 0 0,1 51 439 0 0,-16 319 3347 0 0,21-5-586 0 0,3-189-2229 0 0,4-158-694 0 0,4-84-205 0 0,-5 270 704 0 0,9 100 312 0 0,-6-261-853 0 0,8 11-235 0 0,-2-30 256 0 0,-7 33-256 0 0,1-61 45 0 0,4-25-45 0 0,6 28 0 0 0,-2-42 0 0 0,-3 20 0 0 0,-6 51 0 0 0,0 14 0 0 0,9-86 0 0 0,-2-37 0 0 0,-1 1 0 0 0,-1 13 0 0 0,-10 130-861 0 0,9-159 706 0 0,1-1 0 0 0,0 1 0 0 0,0 0 0 0 0,1-1 0 0 0,-1 1 0 0 0,1 0 0 0 0,-1-1 0 0 0,1 1 1 0 0,0 0-1 0 0,0-1 0 0 0,1 2 155 0 0,0-4-1643 0 0</inkml:trace>
  <inkml:trace contextRef="#ctx0" brushRef="#br0" timeOffset="4362.865">474 4776 8752 0 0,'2'-14'-162'0'0,"-2"13"430"0"0,1 0 0 0 0,-1 0 1 0 0,0 0-1 0 0,1 0 0 0 0,-1 0 0 0 0,1 1 1 0 0,-1-1-1 0 0,1 0 0 0 0,0 0 0 0 0,-1 1 0 0 0,1-1 1 0 0,0 0-1 0 0,0 0 0 0 0,-1 1 0 0 0,2-1-268 0 0,0 0 388 0 0,-1 0 0 0 0,1 1-1 0 0,0-1 1 0 0,0 1 0 0 0,0-1 0 0 0,0 1-1 0 0,0 0 1 0 0,0 0 0 0 0,0-1-1 0 0,0 1 1 0 0,0 1 0 0 0,0-1-1 0 0,0 0 1 0 0,0 1 0 0 0,1-1-388 0 0,31 5 1568 0 0,16-2-1568 0 0,19 4 474 0 0,-15-2-319 0 0,-1-2-1 0 0,14-2-154 0 0,108-7 927 0 0,-141 4-612 0 0,-11 1-211 0 0,216-7 1169 0 0,91 16-224 0 0,-1 1-722 0 0,121-15-293 0 0,-1 1 455 0 0,-190 6 186 0 0,243-2 191 0 0,379-5 405 0 0,-791 6-1287 0 0,211 3-191 0 0,-221-2-1138 0 0,-56-1-198 0 0</inkml:trace>
  <inkml:trace contextRef="#ctx0" brushRef="#br0" timeOffset="5938.104">27 2698 9672 0 0,'-14'-11'886'0'0,"4"3"1016"0"0,10 8-1724 0 0,0 0 0 0 0,0 0-1 0 0,0 0 1 0 0,0 0 0 0 0,0 0-1 0 0,0 0 1 0 0,0 0-1 0 0,0 0 1 0 0,0 0 0 0 0,0 0-1 0 0,0 0 1 0 0,0 1 0 0 0,0-1-1 0 0,0 0 1 0 0,0 0 0 0 0,0 0-1 0 0,0 0 1 0 0,0 0-1 0 0,0 0 1 0 0,0 0 0 0 0,0 0-1 0 0,0 0 1 0 0,0 0 0 0 0,0 0-1 0 0,0 0 1 0 0,-1 0-1 0 0,1 1 1 0 0,0-1 0 0 0,0 0-1 0 0,0 0 1 0 0,0 0 0 0 0,0 0-1 0 0,0 0 1 0 0,0 0 0 0 0,0 0-1 0 0,0 0 1 0 0,0 0-1 0 0,0 0 1 0 0,0 0 0 0 0,0 0-1 0 0,-1 0 1 0 0,1 0 0 0 0,0 0-1 0 0,0 0 1 0 0,0 0-1 0 0,0 0 1 0 0,0 0 0 0 0,0 0-1 0 0,0 0 1 0 0,0 0 0 0 0,0 0-1 0 0,0 0 1 0 0,0 0 0 0 0,-1 0-1 0 0,1 0 1 0 0,0 0-1 0 0,0 0 1 0 0,0 0 0 0 0,0 0-178 0 0,7 34 652 0 0,-1 0 0 0 0,-2 1 1 0 0,0 23-653 0 0,-2-16 201 0 0,4 125 947 0 0,-5-263 36 0 0,9-47-1184 0 0,-8 127 14 0 0,0 2 0 0 0,2-1 0 0 0,0 0 0 0 0,0 1 0 0 0,5-9-14 0 0,-5 14 69 0 0,-1 1 1 0 0,2 0-1 0 0,-1 0 1 0 0,1 0 0 0 0,1 1-1 0 0,-1 0 1 0 0,1 0 0 0 0,1 0-1 0 0,5-5-69 0 0,-10 10 24 0 0,1 0 0 0 0,-1 1 0 0 0,0-1 0 0 0,1 1 0 0 0,-1-1 0 0 0,1 1 0 0 0,-1 0 1 0 0,1 0-1 0 0,0 0 0 0 0,0 0 0 0 0,-1 1 0 0 0,1-1 0 0 0,0 1 0 0 0,0-1 0 0 0,0 1 0 0 0,0 0 0 0 0,0 0 0 0 0,-1 1 0 0 0,1-1 0 0 0,0 0 0 0 0,0 1 0 0 0,2 0-24 0 0,-1 1 14 0 0,-1-1-1 0 0,1 1 1 0 0,-1 0-1 0 0,0 0 0 0 0,0 0 1 0 0,0 0-1 0 0,0 1 1 0 0,0-1-1 0 0,0 1 1 0 0,0 0-1 0 0,-1 0 0 0 0,1 0 1 0 0,-1 0-1 0 0,0 0 1 0 0,0 0-1 0 0,1 3-13 0 0,2 5 7 0 0,0 1-1 0 0,-1 0 1 0 0,0 0 0 0 0,-1 0-1 0 0,0 1 1 0 0,-1-1-1 0 0,1 13-6 0 0,-1 19 70 0 0,-3 29-70 0 0,0-22 12 0 0,1 35-2436 0 0,0-63 1072 0 0</inkml:trace>
  <inkml:trace contextRef="#ctx0" brushRef="#br0" timeOffset="7485.713">2747 1 16184 0 0,'0'0'365'0'0,"0"0"56"0"0,0 0 24 0 0,0 0-55 0 0,2 16 732 0 0,2 23-421 0 0,-1 0 0 0 0,-3 25-701 0 0,0-26 85 0 0,1 1-1 0 0,6 31-84 0 0,-5-51 85 0 0,-1-13-25 0 0,-1-1 0 0 0,1 0 0 0 0,-1 0 0 0 0,2 1-1 0 0,-1-1 1 0 0,0 0 0 0 0,3 4-60 0 0,-4-9 112 0 0,0 0 255 0 0,3-25 1935 0 0,1-9-1691 0 0,-4 31-614 0 0,-2-44 261 0 0,3-30-258 0 0,0 63 18 0 0,0 0 0 0 0,1 0 0 0 0,1 0 0 0 0,0 0 0 0 0,1 0 0 0 0,1 1 0 0 0,4-10-18 0 0,-7 20 22 0 0,-1 0-1 0 0,1 0 1 0 0,0 0 0 0 0,0 0-1 0 0,0 0 1 0 0,0 1-1 0 0,1-1 1 0 0,-1 1 0 0 0,1 0-1 0 0,-1 0 1 0 0,1 0 0 0 0,0 0-1 0 0,0 0 1 0 0,0 0-1 0 0,0 1 1 0 0,0-1 0 0 0,0 1-1 0 0,0 0 1 0 0,0 0-1 0 0,1 0 1 0 0,-1 1 0 0 0,0-1-1 0 0,1 1 1 0 0,-1 0-1 0 0,1-1 1 0 0,1 2-22 0 0,0-1 43 0 0,-1 0 0 0 0,0 1 0 0 0,0 0 0 0 0,0 0-1 0 0,0 0 1 0 0,0 1 0 0 0,0-1 0 0 0,0 1 0 0 0,0 0 0 0 0,-1 0 0 0 0,1 0 0 0 0,-1 1 0 0 0,1-1 0 0 0,-1 1-1 0 0,0 0 1 0 0,0 0 0 0 0,0 0 0 0 0,0 0 0 0 0,-1 0 0 0 0,1 1 0 0 0,0 1-43 0 0,3 6 13 0 0,-1 0 0 0 0,0 0 1 0 0,-1 1-1 0 0,-1-1 0 0 0,0 1 1 0 0,0 0-1 0 0,0 5-13 0 0,2 23 68 0 0,-1 22-68 0 0,-4-53 0 0 0,-2 52-1758 0 0,1-42-7035 0 0</inkml:trace>
  <inkml:trace contextRef="#ctx0" brushRef="#br0" timeOffset="12199.586">2646 1979 11520 0 0,'-2'-6'215'0'0,"-1"0"0"0"0,1 1 0 0 0,0-1 0 0 0,1 0 0 0 0,-1 0 0 0 0,0-5-215 0 0,-1-7 1837 0 0,-3 1 3617 0 0,7 20-3019 0 0,9 21 2011 0 0,22 59-3078 0 0,2 11-452 0 0,15 46 129 0 0,-6 35-804 0 0,-16-60 78 0 0,7 5-319 0 0,14 33 173 0 0,22 76 369 0 0,-42-132-356 0 0,-6-29-95 0 0,-18-59-58 0 0,0 0 0 0 0,0 0 1 0 0,1 0-1 0 0,0-1 1 0 0,0 0-1 0 0,3 2-33 0 0,-8-10 1 0 0,0 1 0 0 0,1-1 1 0 0,-1 0-1 0 0,0 1 0 0 0,1-1 0 0 0,-1 0 0 0 0,0 1 1 0 0,1-1-1 0 0,-1 0 0 0 0,0 0 0 0 0,1 1 0 0 0,-1-1 0 0 0,1 0 1 0 0,-1 0-1 0 0,1 0 0 0 0,-1 1 0 0 0,1-1 0 0 0,-1 0 1 0 0,0 0-1 0 0,1 0 0 0 0,-1 0 0 0 0,1 0 0 0 0,-1 0 1 0 0,1 0-1 0 0,-1 0 0 0 0,1 0 0 0 0,-1 0 0 0 0,1 0 0 0 0,-1 0 1 0 0,0-1-1 0 0,1 1 0 0 0,-1 0 0 0 0,1 0 0 0 0,-1 0 1 0 0,1-1-1 0 0,-1 1 0 0 0,0 0 0 0 0,1 0 0 0 0,-1-1 1 0 0,0 1-1 0 0,1 0 0 0 0,-1-1 0 0 0,0 1 0 0 0,1 0 0 0 0,-1-1 1 0 0,0 1-1 0 0,0-1 0 0 0,1 1-1 0 0,10-22 75 0 0,-10 19-71 0 0,10-23-5 0 0,-1-1 0 0 0,0-4 1 0 0,23-102 11 0 0,-31 126-9 0 0,24-135 192 0 0,-5-12-194 0 0,-13 86 48 0 0,-3 35-39 0 0,16-125 297 0 0,27-91-306 0 0,-31 174 0 0 0,-2 11 0 0 0,19-54 0 0 0,-5 32 0 0 0,-27 81 0 0 0,1-3 0 0 0,0 1 0 0 0,0-1 0 0 0,-1 0 0 0 0,0 0 0 0 0,-1 0 0 0 0,1-5 0 0 0,0 4-5776 0 0,-2 9 3696 0 0</inkml:trace>
  <inkml:trace contextRef="#ctx0" brushRef="#br0" timeOffset="12560.232">3570 1697 21967 0 0,'0'0'498'0'0,"20"25"3090"0"0,47 59-1733 0 0,29 40-1600 0 0,-46-42-1069 0 0,-41-63-2665 0 0,-6-12-5247 0 0</inkml:trace>
  <inkml:trace contextRef="#ctx0" brushRef="#br0" timeOffset="12909.781">3835 1671 21743 0 0,'0'0'496'0'0,"-16"0"1392"0"0,14 1-1816 0 0,0 0 0 0 0,0 0-1 0 0,0 0 1 0 0,1 0 0 0 0,-1 0 0 0 0,0 0-1 0 0,0 1 1 0 0,1-1 0 0 0,-1 1-1 0 0,1 0 1 0 0,-1-1 0 0 0,1 1 0 0 0,0 0-1 0 0,-1 0 1 0 0,1-1 0 0 0,0 1-1 0 0,0 0 1 0 0,0 2-72 0 0,-3 5 699 0 0,1 1 0 0 0,0 0 0 0 0,-1 6-699 0 0,-1 7 533 0 0,-9 29-576 0 0,3 1 0 0 0,2 1 0 0 0,3 0 0 0 0,2 2 43 0 0,-3 16-2086 0 0,6-64 382 0 0,-1-3-79 0 0</inkml:trace>
  <inkml:trace contextRef="#ctx0" brushRef="#br0" timeOffset="13243.037">3557 1993 20791 0 0,'0'0'952'0'0,"0"0"-20"0"0,0 0-486 0 0,9-9 2435 0 0,13-1-2077 0 0,-1 1-1 0 0,1 1 1 0 0,1 1 0 0 0,21-5-804 0 0,2 0 526 0 0,90-26-2940 0 0,-116 33 1124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1:40.523"/>
    </inkml:context>
    <inkml:brush xml:id="br0">
      <inkml:brushProperty name="width" value="0.05" units="cm"/>
      <inkml:brushProperty name="height" value="0.05" units="cm"/>
      <inkml:brushProperty name="color" value="#004F8B"/>
    </inkml:brush>
    <inkml:brush xml:id="br1">
      <inkml:brushProperty name="width" value="0.05" units="cm"/>
      <inkml:brushProperty name="height" value="0.05" units="cm"/>
      <inkml:brushProperty name="color" value="#E71224"/>
    </inkml:brush>
    <inkml:brush xml:id="br2">
      <inkml:brushProperty name="width" value="0.05" units="cm"/>
      <inkml:brushProperty name="height" value="0.05" units="cm"/>
      <inkml:brushProperty name="color" value="#F6630D"/>
    </inkml:brush>
    <inkml:brush xml:id="br3">
      <inkml:brushProperty name="width" value="0.05" units="cm"/>
      <inkml:brushProperty name="height" value="0.05" units="cm"/>
      <inkml:brushProperty name="color" value="#FFC114"/>
    </inkml:brush>
    <inkml:brush xml:id="br4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389 331 6448 0 0,'0'0'498'0'0,"-6"20"3317"0"0,7-15-2704 0 0,0 1 0 0 0,0-1 0 0 0,0 0 0 0 0,0 0 0 0 0,1 0 0 0 0,1 3-1111 0 0,0-1 477 0 0,-1 0 0 0 0,0 0-1 0 0,0 0 1 0 0,-1 1-477 0 0,3 42 1694 0 0,-3 1-1 0 0,-2 0 0 0 0,-3 11-1693 0 0,0-8 581 0 0,3 0-1 0 0,4 40-580 0 0,3 8 758 0 0,-3-37-332 0 0,31 591 1526 0 0,-34-465-1443 0 0,-2-23-267 0 0,0-51-110 0 0,2 193 369 0 0,9-11-288 0 0,2 146 118 0 0,-10-270-285 0 0,-2 188 113 0 0,-7 186 132 0 0,5 6-291 0 0,4-347 0 0 0,-1 230 0 0 0,-10-17 135 0 0,11-294 59 0 0,-5 234-472 0 0,2-122 307 0 0,2-163-45 0 0,0 362 25 0 0,2-341-602 0 0,4-108-2528 0 0,-1-2 1474 0 0</inkml:trace>
  <inkml:trace contextRef="#ctx0" brushRef="#br0" timeOffset="5603.679">410 375 11056 0 0,'0'0'505'0'0,"0"0"-9"0"0,0 0-211 0 0,0 0 285 0 0,0 0 155 0 0,0 0 38 0 0,0 0-30 0 0,18-11 1492 0 0,-12 10-2060 0 0,-1 0-1 0 0,1 0 0 0 0,0 0 1 0 0,-1 0-1 0 0,1 1 1 0 0,0 0-1 0 0,0 0 1 0 0,-1 1-1 0 0,1 0 1 0 0,1 0-165 0 0,14 1 563 0 0,40 2 400 0 0,-22 0-472 0 0,1-3 0 0 0,23-2-491 0 0,326-17 2256 0 0,-155 21-1676 0 0,53-2-640 0 0,-77-12 76 0 0,36-2 442 0 0,4 12-458 0 0,-9 2 14 0 0,73-13 143 0 0,1 0 758 0 0,219-9-479 0 0,-522 21-408 0 0,250-6 100 0 0,-157 1-144 0 0,0-1 0 0 0,-44 6-44 0 0,-16 1-56 0 0,-22 1-2684 0 0,-19 0-5655 0 0</inkml:trace>
  <inkml:trace contextRef="#ctx0" brushRef="#br0" timeOffset="8367.511">4435 283 4144 0 0,'0'0'319'0'0,"-9"17"3688"0"0,2-3-2738 0 0,1 0 0 0 0,0 0 0 0 0,1 0 0 0 0,0 1 0 0 0,1 0 0 0 0,1 0 0 0 0,0 0 0 0 0,1 3-1269 0 0,-1 15 976 0 0,2 0 0 0 0,1-1 0 0 0,2 11-976 0 0,2 103 3201 0 0,-10 71-3201 0 0,6-217 0 0 0,-2 42 492 0 0,-2 302 1520 0 0,7-220-1228 0 0,-12 107-784 0 0,5-142 309 0 0,7 58-309 0 0,0-20 230 0 0,-5-39-161 0 0,2 47-5 0 0,-1 10-21 0 0,0-54-22 0 0,8 264 163 0 0,1 2 24 0 0,0-11-107 0 0,0 112 54 0 0,-8-178 37 0 0,16 42-192 0 0,-11-199 227 0 0,-6 29-227 0 0,0-6 64 0 0,5-57 99 0 0,5 19-163 0 0,-1-20 146 0 0,-3 19-146 0 0,-7 17 115 0 0,1-1-63 0 0,6 4-52 0 0,-4-109 25 0 0,-1 148-17 0 0,-1-70 101 0 0,1-57-69 0 0,-1 26 36 0 0,3 1 0 0 0,7 31-76 0 0,0-15 196 0 0,-3 7-196 0 0,-5-65 7 0 0,9 72 127 0 0,-4-41-76 0 0,-4-29-67 0 0,-2 0 1 0 0,-1 1-1 0 0,-1-1 0 0 0,-4 19 9 0 0,-10 64-53 0 0,8-55 182 0 0,3-31-95 0 0,0 18-34 0 0,0 11 95 0 0,2-22-9 0 0,0 19-86 0 0,2-12 59 0 0,-4 19-59 0 0,-1 3 69 0 0,3-25-69 0 0,1-17 0 0 0,1-1 0 0 0,1 1 0 0 0,0 0 0 0 0,2 15 0 0 0,-1-27-501 0 0,0 0 701 0 0,0 0 0 0 0,0-1 0 0 0,0 1 0 0 0,0 0 0 0 0,1 0-200 0 0,6 6-2149 0 0,5-5-5935 0 0,-6-5-1285 0 0</inkml:trace>
  <inkml:trace contextRef="#ctx0" brushRef="#br0" timeOffset="9485.234">604 7482 7368 0 0,'-28'-3'922'0'0,"-14"-7"1383"0"0,5 0-918 0 0,35 10-1054 0 0,0 0-1 0 0,0-1 0 0 0,-1 1 0 0 0,1 0 0 0 0,0 0 1 0 0,0 0-1 0 0,0 1 0 0 0,-1-1 0 0 0,1 0 1 0 0,0 1-1 0 0,0 0-332 0 0,1-1 225 0 0,1 0-7 0 0,0 0 16 0 0,0 0 79 0 0,0 0 37 0 0,15 6 1360 0 0,8-6-681 0 0,0 0 0 0 0,0-1 0 0 0,12-3-1029 0 0,27-2 695 0 0,203-16 296 0 0,31-1-345 0 0,-154 18-313 0 0,189-2-17 0 0,10-1-189 0 0,-70 2 728 0 0,56 13-855 0 0,-215 0 92 0 0,251 19 30 0 0,29-3-43 0 0,-339-21-82 0 0,210 11 295 0 0,-165-10-205 0 0,54 1 32 0 0,-130-4-197 0 0,257 0-1019 0 0,-266 0 578 0 0</inkml:trace>
  <inkml:trace contextRef="#ctx0" brushRef="#br0" timeOffset="13443.865">13 3882 17791 0 0,'-12'-10'2082'0'0,"12"10"-1413"0"0,0 0 224 0 0,0 0 41 0 0,0 0-117 0 0,0 1-786 0 0,1 0-1 0 0,-1 1 1 0 0,0-1-1 0 0,1 0 1 0 0,-1 1 0 0 0,0-1-1 0 0,0 0 1 0 0,0 1-1 0 0,0-1 1 0 0,0 2-31 0 0,0 1 86 0 0,16 77 1043 0 0,-4 1 1 0 0,-3 4-1130 0 0,-9-81-60 0 0,1 9 397 0 0,-5-23 242 0 0,-7-38-174 0 0,3 0 0 0 0,0-20-405 0 0,5 46 0 0 0,1-1 0 0 0,1 0 0 0 0,1 1 0 0 0,1-1 0 0 0,1 0 0 0 0,1 0 0 0 0,-2 17 8 0 0,0 0-1 0 0,1 0 1 0 0,0 1 0 0 0,0-1-1 0 0,0 0 1 0 0,0 1 0 0 0,1 0-1 0 0,0-1 1 0 0,0 1 0 0 0,0 0-1 0 0,2-2-7 0 0,-4 5 2 0 0,1 0 1 0 0,-1 0-1 0 0,0 0 0 0 0,0 0 1 0 0,0 0-1 0 0,1 0 0 0 0,-1 0 0 0 0,1 1 1 0 0,-1-1-1 0 0,1 0 0 0 0,-1 1 0 0 0,1-1 1 0 0,-1 1-1 0 0,1 0 0 0 0,-1-1 0 0 0,1 1 1 0 0,-1 0-1 0 0,1 0 0 0 0,0 0 1 0 0,-1 0-1 0 0,1 0 0 0 0,-1 0 0 0 0,1 1 1 0 0,-1-1-1 0 0,1 1 0 0 0,-1-1 0 0 0,1 1 1 0 0,-1-1-1 0 0,1 1 0 0 0,-1 0 1 0 0,1-1-1 0 0,-1 1 0 0 0,0 0 0 0 0,0 0 1 0 0,1 0-1 0 0,-1 0 0 0 0,1 1-2 0 0,2 3 0 0 0,1 0 0 0 0,-1 1 0 0 0,1-1 0 0 0,-2 1 0 0 0,1 0 0 0 0,-1 0 0 0 0,1 0 0 0 0,-2 1 0 0 0,1-1 0 0 0,-1 1 0 0 0,0-1 0 0 0,0 3 0 0 0,2 7 0 0 0,-1-1 0 0 0,-1 1 0 0 0,-1 0 0 0 0,0 12 0 0 0,4 91 219 0 0,-5-118-195 0 0,0-1-103 0 0,0-14-93 0 0,0-25 177 0 0,1-1 1 0 0,2 1-1 0 0,2 0 0 0 0,9-34-5 0 0,-11 61 105 0 0,1 1-1 0 0,0-1 0 0 0,1 1 0 0 0,1-1-104 0 0,-5 9-2 0 0,1-1 1 0 0,0 1 0 0 0,0 0-1 0 0,0 0 1 0 0,1 0 0 0 0,-1 0-1 0 0,1 0 1 0 0,-1 1 0 0 0,1-1-1 0 0,0 1 1 0 0,0-1 0 0 0,0 1-1 0 0,0 0 1 0 0,1 0-1 0 0,0 0 2 0 0,-3 2 59 0 0,-1 0-1 0 0,1-1 0 0 0,0 1 0 0 0,0 0 1 0 0,0 0-1 0 0,-1 0 0 0 0,1 0 1 0 0,0 0-1 0 0,0 0 0 0 0,-1 0 0 0 0,1 0 1 0 0,0 0-1 0 0,0 0 0 0 0,0 0 0 0 0,-1 0 1 0 0,1 1-1 0 0,0-1 0 0 0,0 0 0 0 0,-1 0 1 0 0,1 1-1 0 0,0-1 0 0 0,-1 1 0 0 0,1-1 1 0 0,0 1-59 0 0,0 0 25 0 0,0 0 1 0 0,1 1-1 0 0,-1-1 1 0 0,0 1-1 0 0,0-1 1 0 0,0 1-1 0 0,0 0 1 0 0,0-1 0 0 0,-1 1-1 0 0,1 1-25 0 0,2 6-68 0 0,0 0 0 0 0,-1 0-1 0 0,-1 0 1 0 0,0 2 68 0 0,0-7 101 0 0,6 65-6 0 0,-4 62-95 0 0,-1-44 22 0 0,-2-59-1896 0 0,1 1-4466 0 0,0-4-2893 0 0</inkml:trace>
  <inkml:trace contextRef="#ctx0" brushRef="#br0" timeOffset="15122.981">2188 35 11520 0 0,'0'0'886'0'0,"0"2"-351"0"0,-4 4 549 0 0,1 3 66 0 0,0 0 1 0 0,1 0 0 0 0,0 1-1 0 0,0-1 1 0 0,1 0-1 0 0,0 2-1150 0 0,-1 59 870 0 0,3-48-405 0 0,-1-8-376 0 0,1-1-1 0 0,1 0 0 0 0,0 0 0 0 0,1-1 0 0 0,0 1 0 0 0,1 0 1 0 0,3 6-89 0 0,-6-18 238 0 0,-1-1 28 0 0,0-1-213 0 0,1 1 1 0 0,-1 0-1 0 0,0 0 1 0 0,1-1-1 0 0,-1 1 1 0 0,0-1-1 0 0,0 1 1 0 0,1 0-1 0 0,-1-1 1 0 0,0 1-1 0 0,0 0 1 0 0,0-1-1 0 0,1 1 1 0 0,-1-1-1 0 0,0 1 1 0 0,0-1-1 0 0,0 1 1 0 0,0-1-1 0 0,0 1 1 0 0,0 0-1 0 0,0-1 1 0 0,0 1-1 0 0,0-1 1 0 0,0 1-1 0 0,0-1 1 0 0,0 1-54 0 0,-1-14 589 0 0,-3-24 18 0 0,0 12-464 0 0,2 0 0 0 0,1 0 0 0 0,1-10-143 0 0,0 27 15 0 0,1 1 0 0 0,0-1 0 0 0,1 1 0 0 0,0-1 1 0 0,1 1-1 0 0,-1-1 0 0 0,1 1 0 0 0,1 0 1 0 0,0 1-1 0 0,0-1 0 0 0,0 0 0 0 0,2 0-15 0 0,-4 5 35 0 0,0 1-1 0 0,-1 0 1 0 0,1 0 0 0 0,0 0-1 0 0,0 1 1 0 0,0-1-1 0 0,0 0 1 0 0,0 1 0 0 0,0-1-1 0 0,0 1 1 0 0,1 0 0 0 0,-1-1-1 0 0,1 1 1 0 0,-1 0-1 0 0,1 1 1 0 0,-1-1 0 0 0,1 0-1 0 0,-1 1 1 0 0,1-1-1 0 0,0 1 1 0 0,-1 0 0 0 0,1 0-1 0 0,0 0 1 0 0,-1 0-1 0 0,1 1 1 0 0,-1-1 0 0 0,1 1-1 0 0,0-1 1 0 0,-1 1-1 0 0,1 0 1 0 0,-1 0 0 0 0,0 0-35 0 0,3 1 48 0 0,-1 0 1 0 0,0 1-1 0 0,1-1 1 0 0,-1 1-1 0 0,0 0 1 0 0,-1 0-1 0 0,1 0 1 0 0,-1 1-1 0 0,1-1 1 0 0,-1 1-1 0 0,0 0 1 0 0,0 0-1 0 0,-1 0 1 0 0,1 0-1 0 0,-1 1 1 0 0,0-1-1 0 0,0 1-48 0 0,5 19 80 0 0,-1 0 0 0 0,-1 1 0 0 0,-2 0 0 0 0,0 0 0 0 0,-1 0 0 0 0,-2 13-80 0 0,3 32 47 0 0,-1-57-927 0 0,1 0-331 0 0</inkml:trace>
  <inkml:trace contextRef="#ctx0" brushRef="#br0" timeOffset="22354.132">2061 5773 13824 0 0,'0'0'1061'0'0,"-6"-3"-772"0"0,6 3 6915 0 0,93-13-4773 0 0,1 4 0 0 0,-1 5 0 0 0,44 5-2431 0 0,79 8-34 0 0,-28 0-37 0 0,-159-9-895 0 0,1-1 0 0 0,27-6 966 0 0,19-7-9423 0 0,-75 14 7250 0 0,-1 0-9 0 0</inkml:trace>
  <inkml:trace contextRef="#ctx0" brushRef="#br0" timeOffset="23068.494">2149 5754 23039 0 0,'-20'0'2507'0'0,"18"0"-2492"0"0,2-1-15 0 0,-1 1 1 0 0,1 0-1 0 0,0 0 0 0 0,-1 0 1 0 0,1 0-1 0 0,-1 0 0 0 0,1 0 0 0 0,0 0 1 0 0,-1 0-1 0 0,1 0 0 0 0,-1 0 1 0 0,1 0-1 0 0,-1 0 0 0 0,1 1 0 0 0,0-1 1 0 0,-1 0-1 0 0,1 0 0 0 0,-1 0 1 0 0,1 1-1 0 0,0-1 0 0 0,-1 0 0 0 0,1 1 15 0 0,0-1-1 0 0,0 1 1 0 0,0-1-1 0 0,0 1 0 0 0,0-1 1 0 0,1 1-1 0 0,-1-1 1 0 0,0 1-1 0 0,0-1 1 0 0,0 1-1 0 0,0-1 1 0 0,1 0-1 0 0,-1 1 1 0 0,0-1-1 0 0,1 1 0 0 0,-1-1 1 0 0,0 0-1 0 0,1 1 1 0 0,-1-1-1 0 0,0 0 1 0 0,1 1-1 0 0,-1-1 1 0 0,1 0-1 0 0,-1 1 0 0 0,0-1 1 0 0,1 0-1 0 0,0 0-14 0 0,-1 0 53 0 0,12 8 365 0 0,1-1 1 0 0,0 0-1 0 0,0-1 0 0 0,1 0 1 0 0,2-1-419 0 0,30 14 514 0 0,32 19 86 0 0,-3 3-1 0 0,66 48-599 0 0,-128-79 14 0 0,0 0-1 0 0,-2 1 1 0 0,1 1-1 0 0,-1 0 1 0 0,-1 0-1 0 0,0 1 1 0 0,-1 1-1 0 0,0-1 1 0 0,-1 1-1 0 0,0 1 1 0 0,-2 0 0 0 0,1 0-1 0 0,1 9-13 0 0,-7-20 8 0 0,0 0 0 0 0,0 1 0 0 0,0-1 0 0 0,-1 1 0 0 0,0-1 0 0 0,0 0 0 0 0,0 1-1 0 0,0-1 1 0 0,-1 1 0 0 0,0-1 0 0 0,0 0 0 0 0,0 1 0 0 0,0-1 0 0 0,-1 0 0 0 0,1 0 0 0 0,-1 0 0 0 0,0 0 0 0 0,0 0 0 0 0,-1 0 0 0 0,1 0 0 0 0,-2 0-8 0 0,-7 10 61 0 0,-1-2 1 0 0,0 1 0 0 0,-1-2 0 0 0,-13 10-62 0 0,0 0 35 0 0,-137 105 367 0 0,94-76-39 0 0,3 3 0 0 0,-17 21-363 0 0,63-56 133 0 0,13-12-67 0 0,-1 1-1 0 0,1 1 1 0 0,0-1-1 0 0,0 1 0 0 0,1 0 1 0 0,0 1-1 0 0,0 1-65 0 0,5-9 0 0 0,1-1 1 0 0,0 0-1 0 0,0 1 1 0 0,0-1-1 0 0,0 1 0 0 0,0-1 1 0 0,-1 1-1 0 0,1-1 0 0 0,0 1 1 0 0,0-1-1 0 0,0 1 0 0 0,0-1 1 0 0,0 1-1 0 0,0-1 1 0 0,0 1-1 0 0,0-1 0 0 0,1 0 1 0 0,-1 1-1 0 0,0-1 0 0 0,0 1 1 0 0,0-1-1 0 0,0 1 1 0 0,1-1-1 0 0,-1 1 0 0 0,0-1 1 0 0,0 0-1 0 0,1 1 0 0 0,12 7 22 0 0,16 0 10 0 0,54 1 48 0 0,-1-3 1 0 0,47-4-81 0 0,-53-1 28 0 0,143 4-17 0 0,7 10-11 0 0,-131-6 144 0 0,35-3-144 0 0,-101-9 189 0 0,-27 2-178 0 0,-1 1-11 0 0,-1-1 0 0 0,0 1 0 0 0,0 0 0 0 0,0-1 0 0 0,0 1 0 0 0,0-1 0 0 0,0 1 0 0 0,0-1 0 0 0,0 1 0 0 0,0 0 0 0 0,0-1 0 0 0,0 1 0 0 0,0-1 0 0 0,0 1 0 0 0,0-1 0 0 0,0 1 0 0 0,0 0 0 0 0,0-1 0 0 0,-1 1 0 0 0,1-1 0 0 0,0 1 0 0 0,0 0 0 0 0,0-1 0 0 0,-1 1 0 0 0,1 0 0 0 0,0-1 0 0 0,0 1 0 0 0,-1 0 0 0 0,1-1 0 0 0,0 1 0 0 0,-8-15-151 0 0,2 0 0 0 0,0 0 1 0 0,1-1-1 0 0,-2-10 151 0 0,-6-18-548 0 0,-1-11-1307 0 0,2 5-1363 0 0,5 29 818 0 0</inkml:trace>
  <inkml:trace contextRef="#ctx0" brushRef="#br0" timeOffset="23482.718">3059 5723 22895 0 0,'1'0'79'0'0,"-1"0"1"0"0,1 0-1 0 0,-1 0 0 0 0,1 0 0 0 0,-1 0 0 0 0,0 0 0 0 0,1 0 0 0 0,-1 0 1 0 0,1 0-1 0 0,-1 0 0 0 0,1 0 0 0 0,-1 0 0 0 0,1 1 0 0 0,-1-1 0 0 0,0 0 0 0 0,1 0 1 0 0,-1 0-1 0 0,1 1 0 0 0,-1-1 0 0 0,0 0 0 0 0,1 0 0 0 0,-1 1 0 0 0,0-1 1 0 0,1 0-1 0 0,-1 1 0 0 0,0-1 0 0 0,0 0 0 0 0,1 1 0 0 0,-1-1 0 0 0,0 0 0 0 0,0 1 1 0 0,1-1-1 0 0,-1 1-79 0 0,8 20-86 0 0,0-1 232 0 0,-7-17-84 0 0,1 0 1 0 0,-1 0-1 0 0,0 0 0 0 0,0 0 0 0 0,-1 1 0 0 0,1-1 0 0 0,-1 1-62 0 0,6 18 236 0 0,-6-21-236 0 0,3 4-52 0 0,-1 0 0 0 0,0 0 0 0 0,0 0 1 0 0,-1 0-1 0 0,1 0 0 0 0,-1 1 0 0 0,0-1 0 0 0,-1 1 52 0 0,1 1 75 0 0,0-1 0 0 0,1 1 0 0 0,-1-1 0 0 0,2 3-75 0 0,3 13-1677 0 0,-4-8-4216 0 0,-3-4-2084 0 0</inkml:trace>
  <inkml:trace contextRef="#ctx0" brushRef="#br1" timeOffset="65810.729">840 722 14336 0 0,'0'0'661'0'0,"0"0"-17"0"0,0 0-260 0 0,0 0 441 0 0,0 0 242 0 0,0 0 49 0 0,0 0-20 0 0,0 0-128 0 0,0 0-59 0 0,0 0-12 0 0,0 0-81 0 0,-5 13 280 0 0,2 4-298 0 0,1-1-1 0 0,1 1 1 0 0,0 0-1 0 0,1 13-797 0 0,-1 27 601 0 0,1-49-574 0 0,-1 2 121 0 0,0 1 0 0 0,0 0 1 0 0,-1-1-1 0 0,-1 0 1 0 0,1 1-1 0 0,-2 0-148 0 0,3-9 18 0 0,1-1-1 0 0,-1 1 1 0 0,0-1 0 0 0,1 1-1 0 0,-1-1 1 0 0,0 1 0 0 0,0-1-1 0 0,0 1 1 0 0,0-1 0 0 0,0 0-1 0 0,-1 0 1 0 0,1 0 0 0 0,0 0-1 0 0,-1 0 1 0 0,1 0-1 0 0,0 0 1 0 0,-1 0 0 0 0,1 0-1 0 0,-1 0 1 0 0,1-1 0 0 0,-1 1-1 0 0,0-1 1 0 0,1 1 0 0 0,-1-1-1 0 0,0 0 1 0 0,1 1 0 0 0,-1-1-1 0 0,0 0 1 0 0,1 0 0 0 0,-1 0-1 0 0,0 0 1 0 0,1-1 0 0 0,-1 1-1 0 0,0 0 1 0 0,1-1 0 0 0,-1 1-1 0 0,0-1 1 0 0,1 0 0 0 0,-1 1-1 0 0,1-1 1 0 0,-1 0-18 0 0,0 0-1 0 0,0 0 0 0 0,0-1 1 0 0,0 1-1 0 0,0 0 0 0 0,0-1 0 0 0,1 1 1 0 0,-1-1-1 0 0,1 0 0 0 0,-1 1 0 0 0,1-1 0 0 0,-1 0 1 0 0,1 0-1 0 0,-1-1 1 0 0,-12-31-14 0 0,2 6 19 0 0,-4-2 6 0 0,-9-27-11 0 0,20 42 108 0 0,5 14-102 0 0,0 0 0 0 0,0 0 1 0 0,0 0-1 0 0,0 0 1 0 0,0 0-1 0 0,0 0 0 0 0,0 0 1 0 0,0 1-1 0 0,0-1 0 0 0,0 0 1 0 0,0 0-1 0 0,1 0 1 0 0,-1 0-1 0 0,0 0 0 0 0,1 1 1 0 0,-1-1-1 0 0,0 0 0 0 0,1 0 1 0 0,-1 0-1 0 0,1 1 0 0 0,0-1-6 0 0,3-2 60 0 0,1 1-1 0 0,-1-1 1 0 0,1 1-1 0 0,0 0 1 0 0,0 1-1 0 0,0-1 1 0 0,3 1-60 0 0,1-2 81 0 0,39-10 180 0 0,-1 0 438 0 0,27-12-699 0 0,-51 15-17 0 0,1 2 0 0 0,0 1 1 0 0,0 0-1 0 0,2 2 17 0 0,27-10-5314 0 0,-46 13 3052 0 0</inkml:trace>
  <inkml:trace contextRef="#ctx0" brushRef="#br1" timeOffset="66222.159">989 879 3680 0 0,'0'0'167'0'0,"0"0"566"0"0,0 0 2275 0 0,1 5 9516 0 0,2 8-8327 0 0,-1-8-3914 0 0,0 0 0 0 0,0 0 0 0 0,-1 0 0 0 0,0 0 0 0 0,0 0 0 0 0,0 0 0 0 0,-1 0 0 0 0,1 1 0 0 0,-1 4-283 0 0,-2 10 1624 0 0,0 0 0 0 0,-1 0-1624 0 0,-1 12 711 0 0,2-20-788 0 0,0 18-616 0 0,2-28 617 0 0,0-1-1 0 0,0 1 1 0 0,0-1-1 0 0,0 1 0 0 0,1-1 1 0 0,-1 1-1 0 0,0-1 1 0 0,1 0-1 0 0,-1 1 0 0 0,1-1 1 0 0,0 0-1 0 0,0 1 1 0 0,-1-1-1 0 0,1 0 0 0 0,0 0 1 0 0,0 0-1 0 0,1 1 77 0 0,3 3-2024 0 0</inkml:trace>
  <inkml:trace contextRef="#ctx0" brushRef="#br2" timeOffset="73896.306">1501 1463 11024 0 0,'0'0'505'0'0,"0"0"-9"0"0,0 0-148 0 0,0 0 548 0 0,0 0 273 0 0,0 0 58 0 0,0 0-39 0 0,4 13 1542 0 0,-1-2-2221 0 0,-2 0 0 0 0,0 1 0 0 0,0-1 0 0 0,-1 1 0 0 0,0-1 0 0 0,-1 1 0 0 0,-1 6-509 0 0,-1 30 853 0 0,3-35-685 0 0,0 4 9 0 0,0-1-1 0 0,-2 8-176 0 0,1-19 49 0 0,1-1-1 0 0,-1 1 0 0 0,0-1 0 0 0,-1 0 0 0 0,1 1 0 0 0,-1-1 0 0 0,0 0 0 0 0,0 0 1 0 0,0 0-1 0 0,-1 0 0 0 0,0 1-48 0 0,3-5 24 0 0,-1 0 0 0 0,0 1 1 0 0,1-1-1 0 0,-1 1 0 0 0,0-1 1 0 0,0 0-1 0 0,1 1 0 0 0,-1-1 1 0 0,0 0-1 0 0,0 0 0 0 0,1 1 0 0 0,-1-1 1 0 0,0 0-1 0 0,0 0 0 0 0,1 0 1 0 0,-1 0-1 0 0,0 0 0 0 0,0 0 1 0 0,0 0-1 0 0,1-1 0 0 0,-1 1 0 0 0,0 0 1 0 0,0 0-1 0 0,1 0 0 0 0,-1-1 1 0 0,0 1-1 0 0,0 0 0 0 0,1-1 0 0 0,-1 1 1 0 0,0-1-1 0 0,1 1 0 0 0,-1-1-24 0 0,-3-1 82 0 0,1-1 1 0 0,-1 0-1 0 0,1 1 0 0 0,-1-1 0 0 0,0-2-82 0 0,-6-5-1 0 0,1 0 1 0 0,1-1-1 0 0,0 0 0 0 0,1 0 1 0 0,0 0-1 0 0,0-1 0 0 0,1 0 1 0 0,1-1-1 0 0,0 1 0 0 0,0-2 1 0 0,-2-6 22 0 0,-2-13 69 0 0,8 31-83 0 0,1 0-1 0 0,0-1 1 0 0,0 1 0 0 0,0 0-1 0 0,0 0 1 0 0,0 0 0 0 0,0 0-1 0 0,0 0 1 0 0,1 0 0 0 0,-1 0-1 0 0,1 0 1 0 0,0 0 0 0 0,0 0-1 0 0,0-1-7 0 0,3-8 338 0 0,-3 10-286 0 0,-1 0 1 0 0,0 0-1 0 0,1 0 1 0 0,-1 0-1 0 0,0 0 0 0 0,1 0 1 0 0,-1 0-1 0 0,1 0 1 0 0,0 0-1 0 0,-1 1 1 0 0,1-1-1 0 0,-1 0 0 0 0,1 0 1 0 0,0 1-1 0 0,0-1 1 0 0,-1 0-1 0 0,1 1 1 0 0,0-1-1 0 0,0 1 0 0 0,0-1 1 0 0,0 1-1 0 0,0 0 1 0 0,0-1-1 0 0,0 1-52 0 0,16-5 250 0 0,0 1 1 0 0,0 1-1 0 0,1 1 0 0 0,-1 0 1 0 0,10 1-251 0 0,22-3 636 0 0,79-15-396 0 0,-92 10-2652 0 0,-1-4-3411 0 0,-26 10 3792 0 0,-8 3-6550 0 0</inkml:trace>
  <inkml:trace contextRef="#ctx0" brushRef="#br2" timeOffset="74453.342">1671 1698 17247 0 0,'0'0'794'0'0,"0"0"-22"0"0,0 0-331 0 0,0 0 444 0 0,0 0 253 0 0,0 0 50 0 0,13-17 3010 0 0,-9 15-3968 0 0,0-1 0 0 0,1 1 0 0 0,-1 1 0 0 0,1-1 0 0 0,-1 1 0 0 0,1-1 0 0 0,0 1 0 0 0,-1 1-230 0 0,-2-1 49 0 0,0 1 0 0 0,0 0 0 0 0,0-1 0 0 0,0 1 0 0 0,0 0 0 0 0,1 0-1 0 0,-1 1 1 0 0,0-1 0 0 0,0 0 0 0 0,0 1 0 0 0,-1-1 0 0 0,1 1 0 0 0,0 0 0 0 0,0-1 0 0 0,0 1 0 0 0,0 0 0 0 0,0 0 0 0 0,-1 0-1 0 0,2 1-48 0 0,-2 0 44 0 0,0-1-1 0 0,0 0 0 0 0,0 1 1 0 0,0-1-1 0 0,-1 1 0 0 0,1-1 1 0 0,-1 1-1 0 0,1-1 0 0 0,-1 1 0 0 0,1-1 1 0 0,-1 1-1 0 0,0 0 0 0 0,0-1 1 0 0,0 1-1 0 0,0-1 0 0 0,0 1 1 0 0,0 0-1 0 0,0-1 0 0 0,0 1 1 0 0,-1 0-44 0 0,-9 34 280 0 0,8-31-188 0 0,-1 3 7 0 0,-19 48 57 0 0,19-50-127 0 0,0 0 0 0 0,0 0 0 0 0,0-1 0 0 0,-1 0 0 0 0,0 0 0 0 0,0 0 0 0 0,0 0 0 0 0,-1 0-29 0 0,5-5 7 0 0,-1 1 0 0 0,1-1 1 0 0,-1 0-1 0 0,1 0 1 0 0,0 0-1 0 0,0 1 0 0 0,-1-1 1 0 0,1 0-1 0 0,0 0 0 0 0,-1 1 1 0 0,1-1-1 0 0,0 0 1 0 0,0 1-1 0 0,0-1 0 0 0,-1 0 1 0 0,1 1-1 0 0,0-1 0 0 0,0 1 1 0 0,0-1-1 0 0,0 0 1 0 0,0 1-1 0 0,0-1 0 0 0,0 0 1 0 0,0 1-1 0 0,0-1 0 0 0,0 1 1 0 0,0-1-1 0 0,0 0 1 0 0,0 1-1 0 0,0-1 0 0 0,0 1 1 0 0,0-1-1 0 0,0 0 0 0 0,0 1 1 0 0,0-1-1 0 0,0 0 1 0 0,1 1-8 0 0,0 0 45 0 0,-1-1 1 0 0,1 1 0 0 0,0 0 0 0 0,1-1 0 0 0,-1 1 0 0 0,0 0 0 0 0,0-1 0 0 0,0 1 0 0 0,0-1 0 0 0,0 0-1 0 0,0 1 1 0 0,1-1-46 0 0,36 4 786 0 0,-20-5-786 0 0,0-1 0 0 0,1 0 0 0 0,11-5 0 0 0,15-1 0 0 0,-36 7-1594 0 0,0 0 0 0 0,1 1 1 0 0,6 1 1593 0 0,6 0-5355 0 0,-17-1-4380 0 0</inkml:trace>
  <inkml:trace contextRef="#ctx0" brushRef="#br3" timeOffset="86773.546">3910 3281 5528 0 0,'0'0'422'0'0,"-1"-2"-1169"0"0,-1-5 17551 0 0,-1 45-14562 0 0,2 15-1417 0 0,1-31-256 0 0,-1 0-1 0 0,-2 11-568 0 0,1 22 402 0 0,0-48-346 0 0,1 0 1 0 0,-1 1-1 0 0,0-1 1 0 0,0 0-1 0 0,-4 6-56 0 0,5-11 31 0 0,0 1 0 0 0,0-1 0 0 0,0 0 1 0 0,-1 0-1 0 0,1 1 0 0 0,-1-1 0 0 0,0 0 0 0 0,0-1 0 0 0,1 1 0 0 0,-1 0 0 0 0,0 0 1 0 0,0-1-1 0 0,-1 1 0 0 0,1-1 0 0 0,0 0 0 0 0,0 0 0 0 0,-1 0 0 0 0,0 1-31 0 0,1-2 24 0 0,1 0-1 0 0,-1-1 1 0 0,0 1 0 0 0,1 0-1 0 0,-1 0 1 0 0,1-1 0 0 0,-1 1-1 0 0,0-1 1 0 0,1 1 0 0 0,-1-1-1 0 0,1 0 1 0 0,0 1 0 0 0,-1-1-1 0 0,1 0 1 0 0,0 0 0 0 0,-1 0-1 0 0,1 0 1 0 0,0 0 0 0 0,0-1-1 0 0,0 1 1 0 0,-1-1-24 0 0,-3-4 72 0 0,-1 0 1 0 0,1-1 0 0 0,-3-5-73 0 0,1 1 9 0 0,0-1 0 0 0,1-1 0 0 0,0 1 0 0 0,1-1 0 0 0,0 0 0 0 0,1 0-1 0 0,1-1 1 0 0,0 1 0 0 0,1-1 0 0 0,0 1 0 0 0,1-1 0 0 0,1 0 0 0 0,0 0 0 0 0,2-13-9 0 0,-2 26 18 0 0,1-1 0 0 0,-1 1 0 0 0,0-1-1 0 0,1 1 1 0 0,0-1 0 0 0,-1 1 0 0 0,1-1 0 0 0,0 1-1 0 0,0 0 1 0 0,-1-1 0 0 0,1 1 0 0 0,0 0 0 0 0,1 0 0 0 0,-1 0-1 0 0,0 0 1 0 0,0 0 0 0 0,0 0 0 0 0,1 0 0 0 0,-1 0-1 0 0,0 0 1 0 0,1 0 0 0 0,-1 1 0 0 0,1-1 0 0 0,-1 0-18 0 0,7-1 84 0 0,0-1 0 0 0,0 1 0 0 0,0 1 0 0 0,4-1-84 0 0,4-1 189 0 0,9-3-124 0 0,53-11 1133 0 0,58-4-1198 0 0,-126 21-747 0 0,1-1-1 0 0,-1-1 1 0 0,0 0-1 0 0,1-1 1 0 0,-1 1 0 0 0,0-2-1 0 0,3-1 748 0 0,-7 2-9271 0 0</inkml:trace>
  <inkml:trace contextRef="#ctx0" brushRef="#br3" timeOffset="87296.968">4071 3445 15232 0 0,'0'0'696'0'0,"0"0"-14"0"0,0 0-281 0 0,-2 13 3769 0 0,1-7-3514 0 0,0 0 0 0 0,0 0 1 0 0,0-1-1 0 0,1 1 0 0 0,0 0 1 0 0,0 0-1 0 0,1 0 0 0 0,0-1 1 0 0,1 6-657 0 0,-2-6 318 0 0,3 11 410 0 0,-2-12-661 0 0,0 0 1 0 0,0 1-1 0 0,0-1 0 0 0,-1 1 1 0 0,1-1-1 0 0,-1 1 0 0 0,0-1 1 0 0,-1 1-1 0 0,1-1 0 0 0,-1 2-67 0 0,-2-17 868 0 0,2-7-776 0 0,2 10-45 0 0,0-1 0 0 0,1 1 0 0 0,0 0 0 0 0,1-1 0 0 0,0 1-1 0 0,0 0 1 0 0,2-3-47 0 0,-3 8 53 0 0,0-1 0 0 0,1 1 0 0 0,-1-1-1 0 0,1 1 1 0 0,0 0 0 0 0,0 0 0 0 0,0 0 0 0 0,0 0-1 0 0,1 0 1 0 0,-1 1 0 0 0,1 0 0 0 0,-1-1-1 0 0,1 1 1 0 0,0 1 0 0 0,3-2-53 0 0,-1 1 97 0 0,1 0 0 0 0,-1 0 0 0 0,1 1 0 0 0,6-1-97 0 0,-10 2 35 0 0,0-1-1 0 0,-1 1 0 0 0,1 0 1 0 0,0 0-1 0 0,0 1 0 0 0,0-1 1 0 0,-1 1-1 0 0,1-1 0 0 0,0 1 0 0 0,0 0 1 0 0,-1 0-1 0 0,3 1-34 0 0,-4-1 8 0 0,0 0 0 0 0,0 0 0 0 0,0 0 1 0 0,0 0-1 0 0,0 0 0 0 0,0 1 0 0 0,0-1 0 0 0,0 0 0 0 0,-1 0 0 0 0,1 1 0 0 0,-1-1 0 0 0,1 1 1 0 0,-1-1-1 0 0,1 0 0 0 0,-1 1 0 0 0,0-1 0 0 0,0 1-8 0 0,2 24 43 0 0,-3-11-37 0 0,0 0 0 0 0,-1 0 0 0 0,-2 4-6 0 0,-3 25-74 0 0,5-25-1400 0 0,2-12 567 0 0</inkml:trace>
  <inkml:trace contextRef="#ctx0" brushRef="#br4" timeOffset="94712.21">2194 2212 5528 0 0,'0'0'249'0'0,"0"0"-1"0"0,0 0 168 0 0,0 0 1277 0 0,0 0 578 0 0,0 0 117 0 0,0 0-209 0 0,0 0-957 0 0,0 0-419 0 0,0 0-89 0 0,0 0-76 0 0,0 0-281 0 0,17 9 286 0 0,-12-7-1867 0 0,0 1 0 0 0,1-1 0 0 0,-1 1 0 0 0,5 0 1224 0 0,0-1-1709 0 0</inkml:trace>
  <inkml:trace contextRef="#ctx0" brushRef="#br4" timeOffset="95051.751">2470 2380 3680 0 0,'0'0'167'0'0,"1"0"-7"0"0,13 8 10658 0 0,-4 4-7158 0 0,-1 0-3411 0 0,-3-7-400 0 0,1 0-5058 0 0,-4-1-541 0 0</inkml:trace>
  <inkml:trace contextRef="#ctx0" brushRef="#br4" timeOffset="95403.925">2715 2549 10136 0 0,'0'0'464'0'0,"0"0"-10"0"0,0 0-294 0 0,3 2 364 0 0,-1 1-1 0 0,1-1 1 0 0,-1 0-1 0 0,0 1 0 0 0,1-1 1 0 0,-1 1-1 0 0,0 0 1 0 0,-1-1-1 0 0,2 2-523 0 0,-1 0-320 0 0,0-1 1 0 0,0 0-1 0 0,0 0 0 0 0,1 0 0 0 0,2 2 320 0 0,-1-2-1254 0 0</inkml:trace>
  <inkml:trace contextRef="#ctx0" brushRef="#br4" timeOffset="95404.925">2947 2724 11600 0 0,'-2'3'1242'0'0,"5"1"-987"0"0,0 0 0 0 0,0 0-1 0 0,0 0 1 0 0,1 0-1 0 0,0-1 1 0 0,0 0 0 0 0,1 2-255 0 0,13 12-3331 0 0,-17-16 2149 0 0</inkml:trace>
  <inkml:trace contextRef="#ctx0" brushRef="#br4" timeOffset="95734.711">3156 2892 6912 0 0,'0'0'314'0'0,"0"0"-6"0"0,2 5-186 0 0,-1-4 110 0 0,0 1 1 0 0,0 0-1 0 0,0-1 1 0 0,0 1 0 0 0,0-1-1 0 0,0 0 1 0 0,0 1-1 0 0,1-1 1 0 0,-1 0-1 0 0,0 1 1 0 0,1-1-1 0 0,-1 0 1 0 0,1 0-1 0 0,0 0 1 0 0,-1-1 0 0 0,1 1-1 0 0,-1 0 1 0 0,1-1-1 0 0,1 1-232 0 0,13 7-314 0 0,-2-2-1018 0 0,-10-5 664 0 0</inkml:trace>
  <inkml:trace contextRef="#ctx0" brushRef="#br4" timeOffset="95735.711">3352 3000 5064 0 0,'0'0'389'0'0,"10"14"4496"0"0,-8-11-3991 0 0,0 1 1 0 0,-1-1-1 0 0,0 1 0 0 0,1-1 0 0 0,0 5-894 0 0,-2-5-133 0 0,1 0 0 0 0,0 0 0 0 0,0 0 0 0 0,0 0 1 0 0,1 0-1 0 0,-1 0 0 0 0,1 0 0 0 0,-1-1 0 0 0,2 2 133 0 0,1 0-4917 0 0</inkml:trace>
  <inkml:trace contextRef="#ctx0" brushRef="#br4" timeOffset="101065.414">3266 1054 1840 0 0,'-4'-2'1686'0'0,"0"1"0"0"0,0-1 1 0 0,1 0-1 0 0,-1 0 0 0 0,0 0 0 0 0,-2-2-1686 0 0,4 2 385 0 0,-1 0 0 0 0,1 1 0 0 0,0-1 0 0 0,-1 1-1 0 0,1 0 1 0 0,-1 0 0 0 0,1 0 0 0 0,-1 0 0 0 0,1 0-1 0 0,-1 0 1 0 0,0 1 0 0 0,0-1 0 0 0,1 1 0 0 0,-1 0-1 0 0,0 0 1 0 0,0 0 0 0 0,1 0 0 0 0,-1 0 0 0 0,0 0-385 0 0,-6 3 264 0 0,0-1 1 0 0,1 1-1 0 0,-1 1 1 0 0,1 0-1 0 0,0 0 1 0 0,0 0 0 0 0,0 1-1 0 0,1 0 1 0 0,-1 1-265 0 0,-15 13 483 0 0,0 1 0 0 0,0 3-483 0 0,17-17 111 0 0,-2 2-8 0 0,1 0-1 0 0,0 1 1 0 0,0 0-1 0 0,0 1 1 0 0,1-1-1 0 0,1 1 1 0 0,0 0-1 0 0,0 1 1 0 0,1-1-1 0 0,0 1 1 0 0,1 0-1 0 0,0 0 1 0 0,1 0-1 0 0,0 1 1 0 0,1-1-1 0 0,0 8-102 0 0,0-6 25 0 0,2 0 0 0 0,0 0 0 0 0,1 1-1 0 0,0-1 1 0 0,1 0 0 0 0,0-1 0 0 0,1 1-1 0 0,0 0 1 0 0,1-1 0 0 0,1 0 0 0 0,0 0-1 0 0,0-1 1 0 0,2 1 0 0 0,0 0-25 0 0,2 1 20 0 0,0-1 1 0 0,0 0 0 0 0,2 0-1 0 0,-1-1 1 0 0,12 9-21 0 0,-13-13 24 0 0,0-1-1 0 0,0 0 1 0 0,0-1 0 0 0,1 0 0 0 0,0 0 0 0 0,0-1-1 0 0,0 0 1 0 0,5 0-24 0 0,-1-1 76 0 0,0 0-1 0 0,-1-1 0 0 0,1-1 1 0 0,0-1-1 0 0,0 0 0 0 0,0-1 1 0 0,-1 0-1 0 0,1-1 1 0 0,0-1-1 0 0,-1 0 0 0 0,0-1 1 0 0,1 0-1 0 0,8-6-75 0 0,-13 6 68 0 0,0-1 0 0 0,-1 0 0 0 0,1-1 0 0 0,-1 0 0 0 0,0 0 0 0 0,-1-1 0 0 0,0 0 0 0 0,0-1-1 0 0,0 0 1 0 0,-1 0 0 0 0,0 0 0 0 0,-1-1 0 0 0,0 0 0 0 0,0 0 0 0 0,-1-1 0 0 0,0 0 0 0 0,-1 0 0 0 0,0 0 0 0 0,0 0-68 0 0,0-8 13 0 0,0 0 1 0 0,-1 0-1 0 0,0 0 1 0 0,-2 0-1 0 0,0-1 1 0 0,-1 1-1 0 0,-1 0 1 0 0,-1-1-1 0 0,-1 1 0 0 0,0 0 1 0 0,-1 0-1 0 0,-1 0 1 0 0,-1 1-1 0 0,0 0 1 0 0,-1 0-1 0 0,-1 0 1 0 0,-1 1-1 0 0,0 0 1 0 0,-1 1-1 0 0,0 0 1 0 0,-8-7-15 0 0,11 14-69 0 0,0 0-1 0 0,0 1 0 0 0,-1 0 0 0 0,0 1 0 0 0,-1 0 0 0 0,1 0 0 0 0,-1 1 0 0 0,0 0 0 0 0,0 0 0 0 0,-1 1 0 0 0,1 0 0 0 0,-1 1 0 0 0,0 0 0 0 0,0 1 0 0 0,0 0 0 0 0,-1 0 0 0 0,1 1 0 0 0,0 0 0 0 0,0 1 0 0 0,-1 0 0 0 0,1 1 0 0 0,0 0 0 0 0,-1 1 1 0 0,1 0-1 0 0,0 0 0 0 0,0 1 0 0 0,1 0 0 0 0,-1 1 0 0 0,1 0 0 0 0,-1 1 0 0 0,1 0 0 0 0,-4 3 71 0 0,-16 14-995 0 0</inkml:trace>
  <inkml:trace contextRef="#ctx0" brushRef="#br4" timeOffset="102438.7">1663 2981 14280 0 0,'-2'-2'60'0'0,"-6"-3"736"0"0,-1-1 0 0 0,0 2 0 0 0,0-1 1 0 0,0 1-1 0 0,-7-2-796 0 0,13 5 60 0 0,0 0-1 0 0,0 1 0 0 0,0-1 1 0 0,0 1-1 0 0,0 0 1 0 0,0 0-1 0 0,0 0 1 0 0,1 0-1 0 0,-1 1 0 0 0,0-1 1 0 0,0 1-1 0 0,0-1 1 0 0,0 1-1 0 0,1 0 1 0 0,-1 0-1 0 0,0 1 1 0 0,1-1-1 0 0,-1 0 0 0 0,1 1 1 0 0,-1 0-1 0 0,1-1 1 0 0,-1 2-60 0 0,-5 4 42 0 0,0 1 1 0 0,1 0-1 0 0,0 1 1 0 0,0 0 0 0 0,1 0-1 0 0,0 1 1 0 0,0-1-1 0 0,1 1 1 0 0,-1 4-43 0 0,-5 13 106 0 0,2 1-1 0 0,-7 28-105 0 0,11-36 158 0 0,1 0 0 0 0,1 0 0 0 0,1 1-1 0 0,1-1 1 0 0,1 1 0 0 0,0-1-1 0 0,4 20-157 0 0,-3-29 73 0 0,2 0 0 0 0,-1 0 0 0 0,1 0 0 0 0,1 0 0 0 0,0 0 0 0 0,1-1-1 0 0,0 0 1 0 0,0 0 0 0 0,1 0 0 0 0,0-1 0 0 0,1 1 0 0 0,0-1-1 0 0,0-1 1 0 0,9 8-73 0 0,-10-11 27 0 0,0 0 0 0 0,1 0 0 0 0,-1-1 0 0 0,1 0 0 0 0,0-1 0 0 0,0 1-1 0 0,0-1 1 0 0,0 0 0 0 0,1-1 0 0 0,-1 0 0 0 0,2 0-27 0 0,3 0 39 0 0,-1-1 0 0 0,1 0 0 0 0,-1 0 0 0 0,1-1 0 0 0,-1-1 0 0 0,1 0 0 0 0,3-1-39 0 0,5-2 172 0 0,0-1 0 0 0,-1-1 0 0 0,1 0 0 0 0,-1-2 0 0 0,0 0 0 0 0,-1-1 1 0 0,0-1-1 0 0,6-5-172 0 0,-13 7 55 0 0,-1 0 1 0 0,0-1 0 0 0,0 0-1 0 0,0 0 1 0 0,-2-1-1 0 0,1 0 1 0 0,-1-1 0 0 0,0 0-1 0 0,-1 0 1 0 0,-1-1 0 0 0,0 0-1 0 0,0 0 1 0 0,-1 0 0 0 0,-1-1-1 0 0,0 0 1 0 0,-1 0-1 0 0,0 0 1 0 0,-1 0 0 0 0,0 0-1 0 0,-1-8-55 0 0,0 7 2 0 0,-1 1-1 0 0,-1-1 0 0 0,0 0 1 0 0,-1 1-1 0 0,0-1 0 0 0,-1 1 0 0 0,-1 0 1 0 0,0 0-1 0 0,-1 0 0 0 0,0 0 1 0 0,-1 1-1 0 0,0-1 0 0 0,-1 2 0 0 0,0-1 1 0 0,-1 1-1 0 0,0 0 0 0 0,-1 0 1 0 0,-1 1-1 0 0,1 1 0 0 0,-1-1-1 0 0,-1 2-38 0 0,1 1-1 0 0,-1 0 1 0 0,0 1 0 0 0,0 0-1 0 0,0 0 1 0 0,-1 1 0 0 0,0 1-1 0 0,0 0 1 0 0,0 1-1 0 0,-1 0 1 0 0,1 0 0 0 0,-1 2-1 0 0,1 0 1 0 0,-2 0 38 0 0,6 0-190 0 0,-1 1 0 0 0,1 1 0 0 0,-1-1 0 0 0,1 2 0 0 0,-1-1 0 0 0,1 1 0 0 0,-1 0 0 0 0,1 1 0 0 0,0 0 0 0 0,0 0 0 0 0,0 0 0 0 0,1 1 0 0 0,-1 1 0 0 0,1-1 0 0 0,0 1 1 0 0,0 0-1 0 0,0 1 0 0 0,1 0 0 0 0,0 0 0 0 0,0 0 0 0 0,0 1 190 0 0,-15 23-7617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1:02.3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62 556 3224 0 0,'-3'-10'535'0'0,"2"9"-204"0"0,1 1 0 0 0,-1 0 0 0 0,1 0 0 0 0,0-1-1 0 0,-1 1 1 0 0,1 0 0 0 0,-1 0 0 0 0,1 0 0 0 0,-1 0 0 0 0,1 0-1 0 0,0-1 1 0 0,-1 1 0 0 0,1 0 0 0 0,-1 0 0 0 0,1 0 0 0 0,-1 0-1 0 0,1 0 1 0 0,-1 0 0 0 0,1 1 0 0 0,-1-1 0 0 0,1 0 0 0 0,0 0-1 0 0,-1 0 1 0 0,1 0 0 0 0,-1 0 0 0 0,1 1-331 0 0,-14 8 7442 0 0,9-2-8968 0 0,1 0 1884 0 0,1 0 1 0 0,1 1-1 0 0,0-1 1 0 0,0 1-1 0 0,0 0 1 0 0,1 0 0 0 0,0 3-359 0 0,0 59 1337 0 0,0-21-1127 0 0,-7 437 4103 0 0,31-161-3443 0 0,-14-230-556 0 0,-2-25-129 0 0,6 91 255 0 0,12 164 338 0 0,2 50-497 0 0,-24-240-183 0 0,22 545 1048 0 0,-3 237-986 0 0,-17-553 74 0 0,1-1-169 0 0,-6-274-37 0 0,3 422 121 0 0,-2-486-136 0 0,0 579 3 0 0,-4-320 281 0 0,-2 32-179 0 0,2-268-108 0 0,-2 66 108 0 0,7-106-219 0 0,-2-8 92 0 0,0 0-1 0 0,0 0 1 0 0,0 0 0 0 0,0 0 0 0 0,0 0 0 0 0,0 0-1 0 0,0 0 1 0 0,0 1 0 0 0,0-1 0 0 0,0 0 0 0 0,0 0 0 0 0,0 0-1 0 0,1 0 1 0 0,-1 0 0 0 0,0 0 0 0 0,0 0 0 0 0,0 0-1 0 0,0 0 1 0 0,0 0 0 0 0,0 0 0 0 0,0 0 0 0 0,0 0 0 0 0,0 0-1 0 0,0 0 1 0 0,0 0 0 0 0,0 0 0 0 0,0 1 0 0 0,0-1-1 0 0,1 0 1 0 0,-1 0 0 0 0,0 0 0 0 0,0 0 0 0 0,0 0 0 0 0,0 0-1 0 0,0 0 1 0 0,0 0 0 0 0,0 0 0 0 0,0 0 0 0 0,0 0 0 0 0,0 0-1 0 0,0 0 1 0 0,1-1 0 0 0,-1 1 0 0 0,0 0 0 0 0,0 0-1 0 0,0 0 1 0 0,0 0 0 0 0,0 0 0 0 0,0 0 0 0 0,0 0 0 0 0,0 0-1 0 0,0 0 1 0 0,0 0 0 0 0,0 0 0 0 0,0 0 0 0 0,0 0-1 0 0,0 0 1 0 0,0 0 0 0 0,1 0 0 0 0,-1 0 0 0 0,0 0 0 0 0,0-1-1 0 0,0 1 1 0 0,0 0 0 0 0,0 0 9 0 0,3-3-678 0 0,8-12-3047 0 0,-6 4-6070 0 0</inkml:trace>
  <inkml:trace contextRef="#ctx0" brushRef="#br0" timeOffset="3626.334">121 604 6912 0 0,'-1'-7'447'0'0,"1"0"0"0"0,-1 0 0 0 0,1 0 0 0 0,1 1 0 0 0,-1-1 0 0 0,1 0 0 0 0,1-4-447 0 0,-2 11 74 0 0,0-1-1 0 0,0 1 1 0 0,0 0-1 0 0,1 0 1 0 0,-1-1 0 0 0,0 1-1 0 0,0 0 1 0 0,0 0 0 0 0,0 0-1 0 0,1-1 1 0 0,-1 1-1 0 0,0 0 1 0 0,0 0 0 0 0,0 0-1 0 0,1 0 1 0 0,-1 0-1 0 0,0-1 1 0 0,0 1 0 0 0,1 0-1 0 0,-1 0 1 0 0,0 0 0 0 0,0 0-1 0 0,1 0 1 0 0,-1 0-1 0 0,0 0 1 0 0,0 0 0 0 0,1 0-1 0 0,-1 0 1 0 0,0 0-1 0 0,1 0 1 0 0,-1 0 0 0 0,0 0-1 0 0,0 0 1 0 0,1 0 0 0 0,-1 0-1 0 0,0 0 1 0 0,0 0-1 0 0,1 0 1 0 0,-1 1 0 0 0,0-1-1 0 0,0 0 1 0 0,1 0-1 0 0,-1 0 1 0 0,0 0 0 0 0,0 1-1 0 0,0-1-73 0 0,16 10 1555 0 0,-8-4-669 0 0,2-3-605 0 0,1 0 0 0 0,-1-1 0 0 0,1 0 1 0 0,0-1-1 0 0,-1 0 0 0 0,1 0 1 0 0,0-2-1 0 0,-1 1 0 0 0,3-1-281 0 0,33 0 640 0 0,122 10 876 0 0,117 1-329 0 0,277-15-322 0 0,-379 6-530 0 0,-56 1-182 0 0,113-4 68 0 0,181 2 140 0 0,323 6 1025 0 0,-553-7-1218 0 0,-116 1-171 0 0,179-3 16 0 0,-125-2 222 0 0,198-12 640 0 0,12-4-83 0 0,-87 5 224 0 0,-222 15-1005 0 0,0 2-1 0 0,5 1-10 0 0,41 1 44 0 0,-75-3 26 0 0,-1 0-5 0 0,0 0 4 0 0,0 0 22 0 0,0 0 0 0 0,1 1-33 0 0,1 3-36 0 0,1 0-9 0 0,-1 1 0 0 0,1 0 0 0 0,-1-1 0 0 0,0 1 1 0 0,-1 0-1 0 0,1 0 0 0 0,-1 1 0 0 0,0-1 0 0 0,0 0 0 0 0,-1 0 1 0 0,1 1-1 0 0,-1-1 0 0 0,-1 0 0 0 0,1 5-13 0 0,-1-2-3 0 0,6 67 3 0 0,-3-46 0 0 0,0-20 0 0 0,-2-1 0 0 0,0 1 0 0 0,0 6 0 0 0,-1-2 14 0 0,1 1 0 0 0,1 0-1 0 0,0 3-13 0 0,2 22 23 0 0,2 118 52 0 0,-3-99 171 0 0,-3 9-246 0 0,0-8 74 0 0,-2 142-114 0 0,2 134 272 0 0,3-289-219 0 0,2 144 27 0 0,-5-16 1 0 0,9 21-41 0 0,-1-46 119 0 0,14 190 385 0 0,3-31-504 0 0,-18-78 0 0 0,-3-78 0 0 0,13 263 0 0 0,-8-11 0 0 0,-12-269 0 0 0,-14 73 0 0 0,-24 319 0 0 0,39-475 0 0 0,-13 337 0 0 0,15-296 0 0 0,0 17 0 0 0,8 51 0 0 0,-1-49 0 0 0,-3-51 0 0 0,15 149 296 0 0,-8-93-315 0 0,1 8 6 0 0,-5-86 13 0 0,-4-27 0 0 0,0 1 0 0 0,-1-1 0 0 0,0 1 0 0 0,-2 10 0 0 0,1-18 0 0 0,1 0 0 0 0,-1-1 0 0 0,1 1 0 0 0,-1 0 0 0 0,2 0 0 0 0,0 4 0 0 0,4 17 0 0 0,7 62 0 0 0,0-29 7 0 0,-8-39 114 0 0,-1-12-121 0 0,-4-7 0 0 0,0-1 0 0 0,1 1 0 0 0,-1-1 0 0 0,0 1 0 0 0,0 0 0 0 0,1-1 0 0 0,-1 1 0 0 0,0 0 0 0 0,0-1 0 0 0,0 1 0 0 0,0 0 0 0 0,0-1 0 0 0,0 1 0 0 0,0 0 0 0 0,0 0 0 0 0,0-1 0 0 0,0 1 0 0 0,0 1 4 0 0,0 0 1 0 0,0-1-1 0 0,0 1 0 0 0,0 0 0 0 0,0-1 0 0 0,1 1 1 0 0,-1 0-1 0 0,1-1 0 0 0,-1 1 0 0 0,1 0 1 0 0,0-1-1 0 0,-1 1 0 0 0,1-1 0 0 0,0 1 0 0 0,0-1 1 0 0,0 1-1 0 0,0-1 0 0 0,2 1-4 0 0,-3-1 60 0 0,0 0 0 0 0,2 2-37 0 0,-2-2 30 0 0,0-1 11 0 0,0 0 0 0 0,0 0-11 0 0,-5 1-52 0 0,1 1 0 0 0,0-1-1 0 0,0 0 1 0 0,-1 0 0 0 0,1-1 0 0 0,-1 1-1 0 0,1-1 1 0 0,-1 0 0 0 0,1 0-1 0 0,0 0 1 0 0,-1-1 0 0 0,-1 0-1 0 0,-16-1 146 0 0,-78-1-82 0 0,-100 3-64 0 0,-170-7 0 0 0,35-3 0 0 0,151 2 0 0 0,-205 2 117 0 0,65 3-194 0 0,-295 23 139 0 0,545-16-60 0 0,-472 6-66 0 0,104-1 64 0 0,77-2 0 0 0,30 9 0 0 0,290-13 0 0 0,-131 7 0 0 0,-22-8 0 0 0,181-3-203 0 0,1 0 1 0 0,-1-1-1 0 0,0-1 0 0 0,-2-2 203 0 0,-15-6-9483 0 0,27 7 410 0 0</inkml:trace>
  <inkml:trace contextRef="#ctx0" brushRef="#br0" timeOffset="6495.936">2183 14 17967 0 0,'0'0'1387'0'0,"0"0"-896"0"0,0 0-302 0 0,-3 2 1368 0 0,-2 3 182 0 0,4 1-1176 0 0,0 0 0 0 0,1-1 0 0 0,0 1 0 0 0,1 0 0 0 0,0 3-563 0 0,2 11 99 0 0,7 19-99 0 0,-6-20 94 0 0,21 58-251 0 0,-17-54 180 0 0,0 1 0 0 0,-2 0 0 0 0,-1-1 0 0 0,0 3-23 0 0,-4-16 221 0 0,0 0 0 0 0,0 0 0 0 0,-1 0 0 0 0,0 1 0 0 0,-1-1 0 0 0,-1 5-221 0 0,2-15 1 0 0,0 0-1 0 0,0 0 0 0 0,-1 0 1 0 0,1 0-1 0 0,0 0 1 0 0,0 0-1 0 0,0 0 1 0 0,0 0-1 0 0,-1 0 1 0 0,1 0-1 0 0,0 0 0 0 0,0 0 1 0 0,0 0-1 0 0,0 0 1 0 0,0 0-1 0 0,0 0 1 0 0,-1 0-1 0 0,1 0 0 0 0,0 0 1 0 0,0 0-1 0 0,0-1 1 0 0,0 1-1 0 0,0 0 1 0 0,0 0-1 0 0,0 0 0 0 0,0 0 1 0 0,-1 0-1 0 0,1 0 1 0 0,0-1-1 0 0,0 1 1 0 0,0 0-1 0 0,0 0 1 0 0,0 0-1 0 0,0 0 0 0 0,0 0 1 0 0,0-1-1 0 0,0 1 1 0 0,0 0-1 0 0,0 0 1 0 0,0 0-1 0 0,0 0 0 0 0,0 0 1 0 0,0-1-1 0 0,0 1 1 0 0,0 0-1 0 0,0 0 0 0 0,-3-9-4 0 0,2-5 119 0 0,0 0 1 0 0,1 0-1 0 0,1 0 0 0 0,0 0 1 0 0,1 0-1 0 0,1-2-115 0 0,1-12 196 0 0,0-6-6 0 0,2 0-1 0 0,1 1 0 0 0,3-4-189 0 0,-7 27 146 0 0,0 0-1 0 0,1 0 0 0 0,0 1 1 0 0,0 0-1 0 0,1 0 0 0 0,1 0 1 0 0,-1 0-1 0 0,1 1 0 0 0,1 0 0 0 0,0 0 1 0 0,0 1-1 0 0,4-4-145 0 0,-9 9 21 0 0,0 1-1 0 0,0-1 1 0 0,0 1-1 0 0,0 0 1 0 0,0 0-1 0 0,0 0 1 0 0,1 0 0 0 0,-1 0-1 0 0,0 0 1 0 0,0 1-1 0 0,1-1 1 0 0,-1 1-1 0 0,0 0 1 0 0,1-1-1 0 0,-1 1 1 0 0,0 0 0 0 0,1 0-1 0 0,0 1-20 0 0,1 0 10 0 0,-1-1 0 0 0,0 1 0 0 0,1 1 0 0 0,-1-1 0 0 0,0 0 0 0 0,0 1 0 0 0,0 0 0 0 0,0 0-1 0 0,0 0 1 0 0,0 0 0 0 0,2 2-10 0 0,1 2 46 0 0,0 1 0 0 0,0 0-1 0 0,0 0 1 0 0,-1 1 0 0 0,0-1 0 0 0,0 1-1 0 0,-1 0 1 0 0,0 0 0 0 0,0 3-46 0 0,4 10 55 0 0,-2 0 0 0 0,-1 0 0 0 0,-1 1 1 0 0,1 7-56 0 0,4 89 265 0 0,-1-18-162 0 0,-3-77-1772 0 0,-2-14-246 0 0</inkml:trace>
  <inkml:trace contextRef="#ctx0" brushRef="#br0" timeOffset="227462.286">2016 3261 19063 0 0,'-2'-16'2091'0'0,"2"16"-1960"0"0,-3 20 303 0 0,-3 67 678 0 0,4 1 0 0 0,6 21-1112 0 0,-3-66 184 0 0,1 40-28 0 0,9 414 987 0 0,-17-166-3398 0 0,4-314 21 0 0,1-7-2835 0 0,0-2-1783 0 0</inkml:trace>
  <inkml:trace contextRef="#ctx0" brushRef="#br0" timeOffset="228266.616">1998 3346 2304 0 0,'6'-19'-468'0'0,"-5"-2"4158"0"0,-1 17-2328 0 0,0 0 0 0 0,1 0 0 0 0,-1 0 0 0 0,1 0 0 0 0,-1 0 0 0 0,1 0 0 0 0,0 0 0 0 0,2-2-1362 0 0,-3 5 672 0 0,0 1-7 0 0,0 0-31 0 0,13 15 1504 0 0,-4-1-1663 0 0,0-1 0 0 0,-1 2-1 0 0,6 12-474 0 0,81 184 1044 0 0,-90-200-1016 0 0,0 0-1 0 0,1 0 1 0 0,0-1 0 0 0,0 0-1 0 0,1 0 1 0 0,1 0-1 0 0,-1-1 1 0 0,2 0-1 0 0,2 2-27 0 0,-8-8 20 0 0,0 0 0 0 0,0-1-1 0 0,0 1 1 0 0,0-1-1 0 0,1 0 1 0 0,-1 0-1 0 0,1 0 1 0 0,-1-1 0 0 0,1 1-1 0 0,0-1 1 0 0,0 1-1 0 0,0-1 1 0 0,0-1 0 0 0,0 1-1 0 0,0 0 1 0 0,0-1-1 0 0,0 0 1 0 0,0 0-1 0 0,0 0 1 0 0,0-1 0 0 0,0 1-1 0 0,0-1 1 0 0,0 0-1 0 0,0 0 1 0 0,-1 0 0 0 0,1-1-1 0 0,0 1 1 0 0,0-1-1 0 0,0 0-19 0 0,2-2 36 0 0,0-1-1 0 0,0 1 0 0 0,0-1 0 0 0,-1 0 1 0 0,0-1-1 0 0,0 1 0 0 0,0-1 0 0 0,-1 0 1 0 0,2-3-36 0 0,7-12-12 0 0,-1-1 1 0 0,1-4 11 0 0,-1-2-83 0 0,-2 0 0 0 0,6-25 83 0 0,-13 45 45 0 0,22-107 473 0 0,-20 94-452 0 0,0-1-1 0 0,-1-8-65 0 0,4-14 305 0 0,-2-4 1089 0 0,-6 45-1286 0 0,0 2-103 0 0,0 1 1 0 0,0-1-1 0 0,0 1 1 0 0,0 0-1 0 0,0-1 1 0 0,0 1-1 0 0,0-1 1 0 0,0 1-1 0 0,0 0 1 0 0,0-1-1 0 0,0 1 1 0 0,0-1-1 0 0,1 1 1 0 0,-1 0-1 0 0,0-1 1 0 0,0 1-1 0 0,0 0 1 0 0,1-1-1 0 0,-1 1 1 0 0,0 0-1 0 0,0-1 1 0 0,1 1-1 0 0,-1 0 0 0 0,0-1 1 0 0,0 1-1 0 0,1 0 1 0 0,-1 0-1 0 0,1-1 1 0 0,-1 1-1 0 0,0 0 1 0 0,1 0-1 0 0,-1 0 1 0 0,0-1-6 0 0,1 2 2 0 0,-1-1-1 0 0,1 0 1 0 0,-1 0 0 0 0,1 0-1 0 0,-1 0 1 0 0,1 0 0 0 0,-1 0-1 0 0,1 0 1 0 0,-1 1 0 0 0,1-1 0 0 0,-1 0-1 0 0,0 0 1 0 0,1 1 0 0 0,-1-1-1 0 0,1 0 1 0 0,-1 1 0 0 0,0-1 0 0 0,1 0-1 0 0,-1 1 1 0 0,0-1 0 0 0,1 0-1 0 0,-1 1 1 0 0,0-1 0 0 0,0 1-1 0 0,1-1 1 0 0,-1 0 0 0 0,0 1 0 0 0,0-1-1 0 0,0 1 1 0 0,0-1-2 0 0,1 2 2 0 0,3 5 24 0 0,0 1 0 0 0,0 1 0 0 0,0-1 0 0 0,-1 0 0 0 0,-1 1 0 0 0,1 0 0 0 0,-1 1-26 0 0,3 21 226 0 0,1 13-226 0 0,8 142 1666 0 0,-7 14-1666 0 0,-9 186 311 0 0,1-331-224 0 0,2 95 945 0 0,7 9-1032 0 0,-6-142-409 0 0,0 0 0 0 0,0 0 0 0 0,2 0 1 0 0,0-1-1 0 0,1 1 0 0 0,4 8 409 0 0,-5-17-1243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1:07.7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1 103 17047 0 0,'1'13'2165'0'0,"1"-1"0"0"0,0 0 0 0 0,1 1-2165 0 0,22 89 33 0 0,-21-86 383 0 0,9 28-296 0 0,13 61 42 0 0,-22-88-110 0 0,-2 0 0 0 0,0 0 0 0 0,-1 0 0 0 0,-1 0 0 0 0,0 2-52 0 0,0-16 20 0 0,0-1 0 0 0,-1 0 1 0 0,1 1-1 0 0,0-1 1 0 0,-1 0-1 0 0,1 1 1 0 0,-1-1-1 0 0,0 0 1 0 0,1 0-1 0 0,-1 0 0 0 0,0 1 1 0 0,-1-1-1 0 0,1 0 1 0 0,0 0-1 0 0,-2 1-20 0 0,3-3 10 0 0,0 0-1 0 0,-1 0 1 0 0,1 0 0 0 0,0 1-1 0 0,-1-1 1 0 0,1 0-1 0 0,0 0 1 0 0,-1 0-1 0 0,1 0 1 0 0,0 0 0 0 0,-1 0-1 0 0,1 0 1 0 0,0 0-1 0 0,-1 0 1 0 0,1 0 0 0 0,0 0-1 0 0,-1 0 1 0 0,1 0-1 0 0,0-1 1 0 0,0 1-1 0 0,-1 0 1 0 0,1 0 0 0 0,0 0-1 0 0,-1 0 1 0 0,1-1-1 0 0,0 1 1 0 0,0 0-1 0 0,-1 0 1 0 0,1 0 0 0 0,0-1-1 0 0,0 1 1 0 0,-1 0-1 0 0,1 0 1 0 0,0-1 0 0 0,0 1-1 0 0,0 0 1 0 0,0-1-1 0 0,-1 1 1 0 0,1 0-10 0 0,-7-13 150 0 0,7 13-135 0 0,-3-10 75 0 0,0 0 0 0 0,1 1 0 0 0,0-1 0 0 0,0 0 1 0 0,1-1-1 0 0,0-9-90 0 0,-1-3 3 0 0,-4-109-222 0 0,5 102 341 0 0,0 8 0 0 0,2 0 1 0 0,1 1 0 0 0,2-17-123 0 0,-2 28 146 0 0,0 1 1 0 0,1 0-1 0 0,-1 0 1 0 0,2 0-1 0 0,-1 0 1 0 0,1 0-1 0 0,1 1 1 0 0,-1-1-1 0 0,6-5-146 0 0,-9 12 49 0 0,1 0 0 0 0,-1 0-1 0 0,1 0 1 0 0,-1 1 0 0 0,1-1 0 0 0,0 0-1 0 0,-1 1 1 0 0,1-1 0 0 0,0 1 0 0 0,0 0-1 0 0,0 0 1 0 0,0-1 0 0 0,1 1 0 0 0,-1 1-1 0 0,0-1 1 0 0,0 0 0 0 0,1 0 0 0 0,-1 1-1 0 0,0-1 1 0 0,1 1 0 0 0,-1 0 0 0 0,1 0 0 0 0,-1 0-1 0 0,0 0 1 0 0,1 0 0 0 0,-1 0 0 0 0,0 1-1 0 0,1-1 1 0 0,-1 1 0 0 0,0 0 0 0 0,1-1-1 0 0,-1 1 1 0 0,0 0 0 0 0,0 0 0 0 0,2 2-49 0 0,1 0 10 0 0,1 1 0 0 0,-1 1 1 0 0,0-1-1 0 0,0 1 1 0 0,-1-1-1 0 0,1 1 1 0 0,-1 1-1 0 0,0-1 1 0 0,-1 1-1 0 0,1-1 1 0 0,-1 1-1 0 0,1 3-10 0 0,15 39 28 0 0,-3 1 0 0 0,-2 1 0 0 0,-1 0 0 0 0,-4 1 0 0 0,2 25-28 0 0,-9-49 157 0 0,-3-25-85 0 0,1-4-9 0 0,-1-13-7 0 0,0-51-56 0 0,5-27 0 0 0,-1 18 0 0 0,-1 46-5 0 0,0 0 1 0 0,3-7 4 0 0,-3 25 19 0 0,0-1 0 0 0,1 1 1 0 0,1 0-1 0 0,0-1 0 0 0,0 2 1 0 0,7-11-20 0 0,-9 17 44 0 0,0 1 1 0 0,0-1-1 0 0,1 1 0 0 0,-1-1 1 0 0,1 1-1 0 0,0 0 1 0 0,0 0-1 0 0,0 0 1 0 0,0 1-1 0 0,1-1 0 0 0,-1 1 1 0 0,1 0-1 0 0,-1 0 1 0 0,1 0-1 0 0,0 0 0 0 0,4-1-44 0 0,-5 2 35 0 0,1 1-1 0 0,-1-1 1 0 0,1 1-1 0 0,0 0 1 0 0,-1 0-1 0 0,1 0 1 0 0,-1 0-1 0 0,1 1 1 0 0,-1 0-1 0 0,1-1 0 0 0,-1 1 1 0 0,1 0-1 0 0,-1 1 1 0 0,0-1-1 0 0,1 1 1 0 0,-1-1-1 0 0,0 1 1 0 0,0 0-1 0 0,2 2-34 0 0,0 0 21 0 0,0 0 0 0 0,0 1 0 0 0,0 0 0 0 0,-1 0 0 0 0,0 0 0 0 0,0 0-1 0 0,0 1 1 0 0,-1-1 0 0 0,0 1 0 0 0,0 0 0 0 0,0 0 0 0 0,0 3-21 0 0,5 14 48 0 0,-2 1 1 0 0,3 16-49 0 0,-5-25 25 0 0,2 25 61 0 0,3 36-86 0 0,-6-43 9 0 0,0 53 167 0 0,-2-50-2031 0 0,4 34 1855 0 0,-2-57-1869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1:02.3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62 556 3224 0 0,'-3'-10'535'0'0,"2"9"-204"0"0,1 1 0 0 0,-1 0 0 0 0,1 0 0 0 0,0-1-1 0 0,-1 1 1 0 0,1 0 0 0 0,-1 0 0 0 0,1 0 0 0 0,-1 0 0 0 0,1 0-1 0 0,0-1 1 0 0,-1 1 0 0 0,1 0 0 0 0,-1 0 0 0 0,1 0 0 0 0,-1 0-1 0 0,1 0 1 0 0,-1 0 0 0 0,1 1 0 0 0,-1-1 0 0 0,1 0 0 0 0,0 0-1 0 0,-1 0 1 0 0,1 0 0 0 0,-1 0 0 0 0,1 1-331 0 0,-14 8 7442 0 0,9-2-8968 0 0,1 0 1884 0 0,1 0 1 0 0,1 1-1 0 0,0-1 1 0 0,0 1-1 0 0,0 0 1 0 0,1 0 0 0 0,0 3-359 0 0,0 59 1337 0 0,0-21-1127 0 0,-7 437 4103 0 0,31-161-3443 0 0,-14-230-556 0 0,-2-25-129 0 0,6 91 255 0 0,12 164 338 0 0,2 50-497 0 0,-24-240-183 0 0,22 545 1048 0 0,-3 237-986 0 0,-17-553 74 0 0,1-1-169 0 0,-6-274-37 0 0,3 422 121 0 0,-2-486-136 0 0,0 579 3 0 0,-4-320 281 0 0,-2 32-179 0 0,2-268-108 0 0,-2 66 108 0 0,7-106-219 0 0,-2-8 92 0 0,0 0-1 0 0,0 0 1 0 0,0 0 0 0 0,0 0 0 0 0,0 0 0 0 0,0 0-1 0 0,0 0 1 0 0,0 1 0 0 0,0-1 0 0 0,0 0 0 0 0,0 0 0 0 0,0 0-1 0 0,1 0 1 0 0,-1 0 0 0 0,0 0 0 0 0,0 0 0 0 0,0 0-1 0 0,0 0 1 0 0,0 0 0 0 0,0 0 0 0 0,0 0 0 0 0,0 0 0 0 0,0 0-1 0 0,0 0 1 0 0,0 0 0 0 0,0 0 0 0 0,0 1 0 0 0,0-1-1 0 0,1 0 1 0 0,-1 0 0 0 0,0 0 0 0 0,0 0 0 0 0,0 0 0 0 0,0 0-1 0 0,0 0 1 0 0,0 0 0 0 0,0 0 0 0 0,0 0 0 0 0,0 0 0 0 0,0 0-1 0 0,0 0 1 0 0,1-1 0 0 0,-1 1 0 0 0,0 0 0 0 0,0 0-1 0 0,0 0 1 0 0,0 0 0 0 0,0 0 0 0 0,0 0 0 0 0,0 0 0 0 0,0 0-1 0 0,0 0 1 0 0,0 0 0 0 0,0 0 0 0 0,0 0 0 0 0,0 0-1 0 0,0 0 1 0 0,0 0 0 0 0,1 0 0 0 0,-1 0 0 0 0,0 0 0 0 0,0-1-1 0 0,0 1 1 0 0,0 0 0 0 0,0 0 9 0 0,3-3-678 0 0,8-12-3047 0 0,-6 4-6070 0 0</inkml:trace>
  <inkml:trace contextRef="#ctx0" brushRef="#br0" timeOffset="3626.334">121 604 6912 0 0,'-1'-7'447'0'0,"1"0"0"0"0,-1 0 0 0 0,1 0 0 0 0,1 1 0 0 0,-1-1 0 0 0,1 0 0 0 0,1-4-447 0 0,-2 11 74 0 0,0-1-1 0 0,0 1 1 0 0,0 0-1 0 0,1 0 1 0 0,-1-1 0 0 0,0 1-1 0 0,0 0 1 0 0,0 0 0 0 0,0 0-1 0 0,1-1 1 0 0,-1 1-1 0 0,0 0 1 0 0,0 0 0 0 0,0 0-1 0 0,1 0 1 0 0,-1 0-1 0 0,0-1 1 0 0,0 1 0 0 0,1 0-1 0 0,-1 0 1 0 0,0 0 0 0 0,0 0-1 0 0,1 0 1 0 0,-1 0-1 0 0,0 0 1 0 0,0 0 0 0 0,1 0-1 0 0,-1 0 1 0 0,0 0-1 0 0,1 0 1 0 0,-1 0 0 0 0,0 0-1 0 0,0 0 1 0 0,1 0 0 0 0,-1 0-1 0 0,0 0 1 0 0,0 0-1 0 0,1 0 1 0 0,-1 1 0 0 0,0-1-1 0 0,0 0 1 0 0,1 0-1 0 0,-1 0 1 0 0,0 0 0 0 0,0 1-1 0 0,0-1-73 0 0,16 10 1555 0 0,-8-4-669 0 0,2-3-605 0 0,1 0 0 0 0,-1-1 0 0 0,1 0 1 0 0,0-1-1 0 0,-1 0 0 0 0,1 0 1 0 0,0-2-1 0 0,-1 1 0 0 0,3-1-281 0 0,33 0 640 0 0,122 10 876 0 0,117 1-329 0 0,277-15-322 0 0,-379 6-530 0 0,-56 1-182 0 0,113-4 68 0 0,181 2 140 0 0,323 6 1025 0 0,-553-7-1218 0 0,-116 1-171 0 0,179-3 16 0 0,-125-2 222 0 0,198-12 640 0 0,12-4-83 0 0,-87 5 224 0 0,-222 15-1005 0 0,0 2-1 0 0,5 1-10 0 0,41 1 44 0 0,-75-3 26 0 0,-1 0-5 0 0,0 0 4 0 0,0 0 22 0 0,0 0 0 0 0,1 1-33 0 0,1 3-36 0 0,1 0-9 0 0,-1 1 0 0 0,1 0 0 0 0,-1-1 0 0 0,0 1 1 0 0,-1 0-1 0 0,1 0 0 0 0,-1 1 0 0 0,0-1 0 0 0,0 0 0 0 0,-1 0 1 0 0,1 1-1 0 0,-1-1 0 0 0,-1 0 0 0 0,1 5-13 0 0,-1-2-3 0 0,6 67 3 0 0,-3-46 0 0 0,0-20 0 0 0,-2-1 0 0 0,0 1 0 0 0,0 6 0 0 0,-1-2 14 0 0,1 1 0 0 0,1 0-1 0 0,0 3-13 0 0,2 22 23 0 0,2 118 52 0 0,-3-99 171 0 0,-3 9-246 0 0,0-8 74 0 0,-2 142-114 0 0,2 134 272 0 0,3-289-219 0 0,2 144 27 0 0,-5-16 1 0 0,9 21-41 0 0,-1-46 119 0 0,14 190 385 0 0,3-31-504 0 0,-18-78 0 0 0,-3-78 0 0 0,13 263 0 0 0,-8-11 0 0 0,-12-269 0 0 0,-14 73 0 0 0,-24 319 0 0 0,39-475 0 0 0,-13 337 0 0 0,15-296 0 0 0,0 17 0 0 0,8 51 0 0 0,-1-49 0 0 0,-3-51 0 0 0,15 149 296 0 0,-8-93-315 0 0,1 8 6 0 0,-5-86 13 0 0,-4-27 0 0 0,0 1 0 0 0,-1-1 0 0 0,0 1 0 0 0,-2 10 0 0 0,1-18 0 0 0,1 0 0 0 0,-1-1 0 0 0,1 1 0 0 0,-1 0 0 0 0,2 0 0 0 0,0 4 0 0 0,4 17 0 0 0,7 62 0 0 0,0-29 7 0 0,-8-39 114 0 0,-1-12-121 0 0,-4-7 0 0 0,0-1 0 0 0,1 1 0 0 0,-1-1 0 0 0,0 1 0 0 0,0 0 0 0 0,1-1 0 0 0,-1 1 0 0 0,0 0 0 0 0,0-1 0 0 0,0 1 0 0 0,0 0 0 0 0,0-1 0 0 0,0 1 0 0 0,0 0 0 0 0,0 0 0 0 0,0-1 0 0 0,0 1 0 0 0,0 1 4 0 0,0 0 1 0 0,0-1-1 0 0,0 1 0 0 0,0 0 0 0 0,0-1 0 0 0,1 1 1 0 0,-1 0-1 0 0,1-1 0 0 0,-1 1 0 0 0,1 0 1 0 0,0-1-1 0 0,-1 1 0 0 0,1-1 0 0 0,0 1 0 0 0,0-1 1 0 0,0 1-1 0 0,0-1 0 0 0,2 1-4 0 0,-3-1 60 0 0,0 0 0 0 0,2 2-37 0 0,-2-2 30 0 0,0-1 11 0 0,0 0 0 0 0,0 0-11 0 0,-5 1-52 0 0,1 1 0 0 0,0-1-1 0 0,0 0 1 0 0,-1 0 0 0 0,1-1 0 0 0,-1 1-1 0 0,1-1 1 0 0,-1 0 0 0 0,1 0-1 0 0,0 0 1 0 0,-1-1 0 0 0,-1 0-1 0 0,-16-1 146 0 0,-78-1-82 0 0,-100 3-64 0 0,-170-7 0 0 0,35-3 0 0 0,151 2 0 0 0,-205 2 117 0 0,65 3-194 0 0,-295 23 139 0 0,545-16-60 0 0,-472 6-66 0 0,104-1 64 0 0,77-2 0 0 0,30 9 0 0 0,290-13 0 0 0,-131 7 0 0 0,-22-8 0 0 0,181-3-203 0 0,1 0 1 0 0,-1-1-1 0 0,0-1 0 0 0,-2-2 203 0 0,-15-6-9483 0 0,27 7 410 0 0</inkml:trace>
  <inkml:trace contextRef="#ctx0" brushRef="#br0" timeOffset="6495.936">2183 14 17967 0 0,'0'0'1387'0'0,"0"0"-896"0"0,0 0-302 0 0,-3 2 1368 0 0,-2 3 182 0 0,4 1-1176 0 0,0 0 0 0 0,1-1 0 0 0,0 1 0 0 0,1 0 0 0 0,0 3-563 0 0,2 11 99 0 0,7 19-99 0 0,-6-20 94 0 0,21 58-251 0 0,-17-54 180 0 0,0 1 0 0 0,-2 0 0 0 0,-1-1 0 0 0,0 3-23 0 0,-4-16 221 0 0,0 0 0 0 0,0 0 0 0 0,-1 0 0 0 0,0 1 0 0 0,-1-1 0 0 0,-1 5-221 0 0,2-15 1 0 0,0 0-1 0 0,0 0 0 0 0,-1 0 1 0 0,1 0-1 0 0,0 0 1 0 0,0 0-1 0 0,0 0 1 0 0,0 0-1 0 0,-1 0 1 0 0,1 0-1 0 0,0 0 0 0 0,0 0 1 0 0,0 0-1 0 0,0 0 1 0 0,0 0-1 0 0,0 0 1 0 0,-1 0-1 0 0,1 0 0 0 0,0 0 1 0 0,0 0-1 0 0,0-1 1 0 0,0 1-1 0 0,0 0 1 0 0,0 0-1 0 0,0 0 0 0 0,0 0 1 0 0,-1 0-1 0 0,1 0 1 0 0,0-1-1 0 0,0 1 1 0 0,0 0-1 0 0,0 0 1 0 0,0 0-1 0 0,0 0 0 0 0,0 0 1 0 0,0-1-1 0 0,0 1 1 0 0,0 0-1 0 0,0 0 1 0 0,0 0-1 0 0,0 0 0 0 0,0 0 1 0 0,0-1-1 0 0,0 1 1 0 0,0 0-1 0 0,0 0 0 0 0,-3-9-4 0 0,2-5 119 0 0,0 0 1 0 0,1 0-1 0 0,1 0 0 0 0,0 0 1 0 0,1 0-1 0 0,1-2-115 0 0,1-12 196 0 0,0-6-6 0 0,2 0-1 0 0,1 1 0 0 0,3-4-189 0 0,-7 27 146 0 0,0 0-1 0 0,1 0 0 0 0,0 1 1 0 0,0 0-1 0 0,1 0 0 0 0,1 0 1 0 0,-1 0-1 0 0,1 1 0 0 0,1 0 0 0 0,0 0 1 0 0,0 1-1 0 0,4-4-145 0 0,-9 9 21 0 0,0 1-1 0 0,0-1 1 0 0,0 1-1 0 0,0 0 1 0 0,0 0-1 0 0,0 0 1 0 0,1 0 0 0 0,-1 0-1 0 0,0 0 1 0 0,0 1-1 0 0,1-1 1 0 0,-1 1-1 0 0,0 0 1 0 0,1-1-1 0 0,-1 1 1 0 0,0 0 0 0 0,1 0-1 0 0,0 1-20 0 0,1 0 10 0 0,-1-1 0 0 0,0 1 0 0 0,1 1 0 0 0,-1-1 0 0 0,0 0 0 0 0,0 1 0 0 0,0 0 0 0 0,0 0-1 0 0,0 0 1 0 0,0 0 0 0 0,2 2-10 0 0,1 2 46 0 0,0 1 0 0 0,0 0-1 0 0,0 0 1 0 0,-1 1 0 0 0,0-1 0 0 0,0 1-1 0 0,-1 0 1 0 0,0 0 0 0 0,0 3-46 0 0,4 10 55 0 0,-2 0 0 0 0,-1 0 0 0 0,-1 1 1 0 0,1 7-56 0 0,4 89 265 0 0,-1-18-162 0 0,-3-77-1772 0 0,-2-14-246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1:13.0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 24359 0 0,'0'0'554'0'0,"0"0"74"0"0,0 0 41 0 0,0 0-76 0 0,13 6-333 0 0,12-4-18 0 0,0-1-1 0 0,0-2 1 0 0,-1 0-1 0 0,1-2 1 0 0,0 0-1 0 0,11-5-241 0 0,-7-1-1229 0 0,-15 5-1065 0 0,0 0-4048 0 0,-3 1-1697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1:13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 24103 0 0,'0'0'547'0'0,"0"0"77"0"0,0 0 33 0 0,0 0-71 0 0,0 0-318 0 0,9 2 962 0 0,16-3-140 0 0,-1-1-1 0 0,14-4-1089 0 0,-1 0-2802 0 0,-12 2-3267 0 0,-7 1-3086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1:20.9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705 386 6912 0 0,'0'0'528'0'0,"0"0"-168"0"0,-13 11 8833 0 0,12 3-3267 0 0,8 10-3893 0 0,0 0-1354 0 0,-1 27 745 0 0,-2 37-1424 0 0,-2-31 687 0 0,4 11-687 0 0,3 55 608 0 0,-5-65-322 0 0,2 132 949 0 0,-12 87-1235 0 0,-5 193 664 0 0,5-58-475 0 0,0 0 106 0 0,-2-119 111 0 0,1 0-535 0 0,-2 172 384 0 0,0-1-95 0 0,-14 400-160 0 0,-8-407 0 0 0,-23 92-96 0 0,30-293-288 0 0,9 120 384 0 0,15-218 264 0 0,4 43-492 0 0,-3-158 301 0 0,-2 0 0 0 0,-2 0 0 0 0,-2 0 0 0 0,-9 38-73 0 0,13-76-328 0 0,0 1-1 0 0,0 0 1 0 0,0 0 0 0 0,1 4 328 0 0,9-19-2318 0 0,-4 1-4515 0 0,1-4-2238 0 0</inkml:trace>
  <inkml:trace contextRef="#ctx0" brushRef="#br0" timeOffset="1913.569">614 380 7832 0 0,'-7'-3'848'0'0,"1"0"224"0"0,2 1 3536 0 0,17-9-1050 0 0,-9 9-3142 0 0,1 0 0 0 0,-1 1 0 0 0,0-1 0 0 0,0 1 1 0 0,4 0-417 0 0,41-5 599 0 0,-46 6-487 0 0,46-1 89 0 0,0 2 1 0 0,44 7-202 0 0,-30-2 273 0 0,22-2-273 0 0,625 11 2133 0 0,-70-21-2159 0 0,-107 10 794 0 0,-184 3-719 0 0,7-17 144 0 0,-2 0-70 0 0,-41 18 134 0 0,62-1 19 0 0,-169-12-263 0 0,275 2 61 0 0,-76 12-121 0 0,481-1 769 0 0,-654-13-622 0 0,0 0 54 0 0,-8 12-36 0 0,-174-5-268 0 0,-29-2-632 0 0,0 1 1 0 0,0 1 0 0 0,20 4 781 0 0,-18 1-4089 0 0,-23-7 2754 0 0</inkml:trace>
  <inkml:trace contextRef="#ctx0" brushRef="#br0" timeOffset="3714.287">7482 366 16296 0 0,'-10'11'1109'0'0,"2"-1"0"0"0,-1 2 0 0 0,-3 7-1109 0 0,4-2 235 0 0,0 0 0 0 0,2 0-1 0 0,0 1 1 0 0,1 0 0 0 0,0 0-1 0 0,0 10-234 0 0,0 22 1016 0 0,0 41-1016 0 0,0-24 1333 0 0,-3 0-1 0 0,-4 3-1332 0 0,-3 21 759 0 0,0 46 913 0 0,3 66-1672 0 0,2 94 1701 0 0,9-117-736 0 0,9 15-965 0 0,1 79 582 0 0,-5-35 130 0 0,3-32-576 0 0,1 3-79 0 0,-6-107-50 0 0,1-35 51 0 0,11 264 724 0 0,-8-73-644 0 0,-3-97-100 0 0,2 37 46 0 0,-4 79-32 0 0,-16 51-52 0 0,6 149 180 0 0,9-362-160 0 0,-7 93-22 0 0,1-99 15 0 0,2 12 88 0 0,3-63-101 0 0,-8 391 0 0 0,5-347 0 0 0,-14 71 0 0 0,9-98 0 0 0,5-10 0 0 0,2 35 0 0 0,2-37 0 0 0,-6 45 0 0 0,-2-12-15 0 0,3 65 15 0 0,4-137-440 0 0,-2-1 0 0 0,0 1-1 0 0,-2 0 441 0 0,3-12-1039 0 0,0-7-507 0 0,0-2-77 0 0</inkml:trace>
  <inkml:trace contextRef="#ctx0" brushRef="#br0" timeOffset="4871.555">470 7429 11056 0 0,'-14'-15'1627'0'0,"8"9"3172"0"0,6 6-4729 0 0,0-1 0 0 0,-1 1-1 0 0,1 0 1 0 0,0-1 0 0 0,0 1 0 0 0,0-1-1 0 0,0 1 1 0 0,0-1 0 0 0,0 1 0 0 0,0 0 0 0 0,0-1-1 0 0,0 1 1 0 0,0-1 0 0 0,0 1 0 0 0,0 0-1 0 0,1-1 1 0 0,-1 1 0 0 0,0-1 0 0 0,0 1-1 0 0,0 0 1 0 0,1-1 0 0 0,-1 1 0 0 0,0-1-1 0 0,0 1 1 0 0,1 0 0 0 0,-1 0 0 0 0,0-1 0 0 0,0 1-1 0 0,1 0 1 0 0,-1-1 0 0 0,0 1 0 0 0,1 0-1 0 0,-1 0 1 0 0,1 0 0 0 0,-1-1 0 0 0,0 1-1 0 0,1 0 1 0 0,-1 0-70 0 0,16-9-214 0 0,17-2 510 0 0,1 2-1 0 0,0 1 0 0 0,0 2 1 0 0,30-2-296 0 0,-34 4 389 0 0,146-12 892 0 0,-58 6-815 0 0,191-17 239 0 0,-244 22-522 0 0,626-35 1379 0 0,76 9-1226 0 0,524 2 1008 0 0,-687 30-888 0 0,-79-1-88 0 0,283 22-368 0 0,-348-16 296 0 0,-366-6-282 0 0,37-1 25 0 0,135-2 292 0 0,-134 3-475 0 0,-76 2-2362 0 0,-31-1-6932 0 0</inkml:trace>
  <inkml:trace contextRef="#ctx0" brushRef="#br0" timeOffset="6115.198">6 3756 11520 0 0,'0'-3'528'0'0,"-2"0"-6"0"0,-1-2-99 0 0,3 4 866 0 0,0 1 429 0 0,0 5 2059 0 0,2 13-3028 0 0,30 144 1343 0 0,-6-41-1919 0 0,-8-25-15 0 0,-16-73-32 0 0,0-7 126 0 0,-2-29-25 0 0,7-305 898 0 0,-7 300-1125 0 0,1 0 0 0 0,0 1 0 0 0,1 0 0 0 0,2-1 0 0 0,-1 1 0 0 0,4-5 0 0 0,-7 22 0 0 0,0-1 0 0 0,0 1 0 0 0,0-1 0 0 0,0 1 0 0 0,0-1 0 0 0,1 1 0 0 0,-1-1 0 0 0,0 1 0 0 0,0-1 0 0 0,1 1 0 0 0,-1 0 0 0 0,0-1 0 0 0,1 1 0 0 0,-1-1 0 0 0,0 1 0 0 0,1 0 0 0 0,-1-1 0 0 0,1 1 0 0 0,-1 0 0 0 0,1-1 0 0 0,-1 1 0 0 0,1 0 0 0 0,-1 0 0 0 0,1 0 0 0 0,-1-1 0 0 0,1 1 0 0 0,-1 0 0 0 0,1 0 0 0 0,-1 0 0 0 0,1 0 0 0 0,-1 0 0 0 0,1 0 0 0 0,1 1 0 0 0,-1-1 0 0 0,0 0 0 0 0,0 1 0 0 0,0-1 0 0 0,0 1 0 0 0,0 0 0 0 0,0-1 0 0 0,0 1 0 0 0,0 0 0 0 0,0-1 0 0 0,0 1 0 0 0,0 1 0 0 0,5 4 0 0 0,-1 0 0 0 0,0 0 0 0 0,4 7 0 0 0,-9-13 0 0 0,15 22 5 0 0,-1 0-1 0 0,-1 1 1 0 0,-1 0-1 0 0,-2 1 0 0 0,0 0 1 0 0,4 18-5 0 0,-6-14 135 0 0,-2-5 96 0 0,-1-1 1 0 0,-1 1-1 0 0,0 2-231 0 0,-3-81 240 0 0,2 0 0 0 0,6-17-240 0 0,-9 69 28 0 0,1-10-10 0 0,1 0-1 0 0,1 0 1 0 0,0 0 0 0 0,1 0 0 0 0,0 0-1 0 0,1 1 1 0 0,5-11-18 0 0,-10 24 0 0 0,0-1 0 0 0,0 1 0 0 0,1-1 0 0 0,-1 1 1 0 0,0 0-1 0 0,0-1 0 0 0,0 1 0 0 0,1 0 0 0 0,-1-1 0 0 0,0 1 0 0 0,1 0 0 0 0,-1 0 0 0 0,0-1 0 0 0,0 1 0 0 0,1 0 0 0 0,-1 0 0 0 0,0 0 0 0 0,1-1 0 0 0,-1 1 0 0 0,1 0 1 0 0,-1 0-1 0 0,0 0 0 0 0,1 0 0 0 0,-1 0 0 0 0,0 0 0 0 0,1-1 0 0 0,-1 1 0 0 0,1 0 0 0 0,-1 0 0 0 0,0 0 0 0 0,1 0 0 0 0,-1 1 0 0 0,1-1 0 0 0,-1 0 0 0 0,1 0 0 0 0,0 1-1 0 0,0 0 1 0 0,0-1 0 0 0,0 1-1 0 0,0 0 1 0 0,0 0-1 0 0,0 0 1 0 0,-1 0-1 0 0,1 0 1 0 0,0 0-1 0 0,-1 0 1 0 0,1 0 0 0 0,13 30 81 0 0,12 76-611 0 0,0 28 530 0 0,-15-78-60 0 0,8 51-922 0 0,-15-83-92 0 0</inkml:trace>
  <inkml:trace contextRef="#ctx0" brushRef="#br0" timeOffset="7161.083">3854 1 18943 0 0,'-1'17'4545'0'0,"0"18"-2989"0"0,3 21-1473 0 0,0-24-83 0 0,-2-18 14 0 0,1-1 0 0 0,1 1 0 0 0,1 7-14 0 0,3 11 630 0 0,-4-18-284 0 0,-1-11-169 0 0,-1-4 4 0 0,2-13-103 0 0,-1 1-1 0 0,1 0 0 0 0,1 0 0 0 0,4-12-77 0 0,1-3 14 0 0,-4 8 21 0 0,2 1 0 0 0,5-13-35 0 0,-8 24-23 0 0,1 1 0 0 0,0-1 0 0 0,0 1 0 0 0,0 0 0 0 0,1 1 0 0 0,0-1 0 0 0,5-5 23 0 0,-9 12-1 0 0,0-1 0 0 0,-1 0 0 0 0,1 1 0 0 0,-1-1 0 0 0,1 1 0 0 0,0-1 0 0 0,0 1 0 0 0,-1-1-1 0 0,1 1 1 0 0,0 0 0 0 0,0-1 0 0 0,-1 1 0 0 0,1 0 0 0 0,0 0 0 0 0,0-1 0 0 0,0 1 0 0 0,0 0 0 0 0,-1 0 0 0 0,1 0 0 0 0,0 0 0 0 0,0 0 0 0 0,0 0-1 0 0,0 0 1 0 0,-1 0 0 0 0,1 1 0 0 0,0-1 1 0 0,1 1-1 0 0,0 0-1 0 0,-1-1 0 0 0,1 1 1 0 0,-1 1-1 0 0,1-1 0 0 0,-1 0 1 0 0,1 0-1 0 0,-1 0 0 0 0,0 1 1 0 0,1-1-1 0 0,-1 1 0 0 0,0-1 2 0 0,3 5-3 0 0,0 1 0 0 0,0-1 0 0 0,-1 1-1 0 0,0-1 1 0 0,2 7 3 0 0,4 13 22 0 0,-2-1 0 0 0,-1 1 0 0 0,-1 0 0 0 0,1 11-22 0 0,1 16 793 0 0,-7-52-593 0 0,11-18 311 0 0,-1-2-465 0 0,0 0-1 0 0,-1-1 1 0 0,-1 0 0 0 0,1-6-46 0 0,16-37 25 0 0,-7 29-23 0 0,-17 31 4 0 0,1 1 1 0 0,0-1 0 0 0,0 1 0 0 0,0 0 0 0 0,0 0 0 0 0,0 0 0 0 0,0 0 0 0 0,0 0-1 0 0,0 0 1 0 0,1 0 0 0 0,-1 1 0 0 0,1-1-7 0 0,-2 2 16 0 0,0 0 0 0 0,1 0 1 0 0,-1 0-1 0 0,0 0 0 0 0,0 0 0 0 0,1 0 0 0 0,-1 0 0 0 0,0 0 1 0 0,0 0-1 0 0,0 1 0 0 0,0-1 0 0 0,1 1 0 0 0,-1-1 0 0 0,0 0 0 0 0,0 1 1 0 0,0 0-1 0 0,0-1 0 0 0,0 1 0 0 0,0 0 0 0 0,0-1 0 0 0,0 1 1 0 0,0 0-1 0 0,0 0 0 0 0,-1 0 0 0 0,1 0 0 0 0,0 0 0 0 0,0 0 0 0 0,-1 0 1 0 0,1 0-1 0 0,0 1-16 0 0,3 4 60 0 0,0 1-1 0 0,-1 0 1 0 0,1 0 0 0 0,0 2-60 0 0,12 36 336 0 0,-1 1 0 0 0,2 15-336 0 0,-5 7-8396 0 0,-9-49-871 0 0</inkml:trace>
  <inkml:trace contextRef="#ctx0" brushRef="#br0" timeOffset="10167.989">3459 3282 4144 0 0,'0'0'319'0'0,"-7"-15"3147"0"0,7 15-3320 0 0,0 0-1 0 0,0 0 1 0 0,0 0-1 0 0,0 0 1 0 0,0 0-1 0 0,0-1 1 0 0,-1 1-1 0 0,1 0 1 0 0,0 0-1 0 0,0 0 1 0 0,0 0-1 0 0,0 0 1 0 0,0 0-1 0 0,0 0 1 0 0,0 0-1 0 0,0 0 1 0 0,0 0-1 0 0,0 0 1 0 0,0-1-1 0 0,0 1 1 0 0,0 0-1 0 0,0 0 1 0 0,0 0-1 0 0,-1 0 1 0 0,1 0-1 0 0,0 0 1 0 0,0 0-1 0 0,0 0 1 0 0,0 0-1 0 0,0 0 1 0 0,0 0-1 0 0,0 0 1 0 0,0 0-1 0 0,0 0 1 0 0,-1 0-1 0 0,1 0 1 0 0,0 0-1 0 0,0 0 1 0 0,0 0-1 0 0,0 0 1 0 0,0 0-1 0 0,0 0 1 0 0,0 0-1 0 0,0 0 1 0 0,0 0-1 0 0,0 0 1 0 0,-1 0-1 0 0,1 0 1 0 0,0 0-1 0 0,0 0 1 0 0,0 0-1 0 0,0 1 1 0 0,0-1-1 0 0,0 0 1 0 0,0 0-1 0 0,0 0 1 0 0,0 0-1 0 0,0 0 1 0 0,0 0-1 0 0,0 0 1 0 0,0 0-1 0 0,0 0 1 0 0,0 0-1 0 0,-1 0 1 0 0,1 1-1 0 0,0-1 1 0 0,0 0-146 0 0,-6 11 2633 0 0,-6 21-3619 0 0,11-28 1892 0 0,-7 20-421 0 0,2 0-1 0 0,0 0 0 0 0,2 1 0 0 0,0 0 1 0 0,1 15-485 0 0,2 41 1795 0 0,3 7-1795 0 0,0 39 751 0 0,0 99 379 0 0,3-168-532 0 0,2 0 1 0 0,12 50-599 0 0,-2-39 506 0 0,19 45-506 0 0,-22-76 52 0 0,2 0 0 0 0,1-2 0 0 0,16 24-52 0 0,-14-32 45 0 0,1 0-1 0 0,2-2 0 0 0,0-1 0 0 0,1 0 0 0 0,2-2 1 0 0,0-1-1 0 0,19 12-44 0 0,-24-20 32 0 0,1 0 1 0 0,0-2 0 0 0,1 0-1 0 0,0-2 1 0 0,1 0 0 0 0,0-2-1 0 0,1 0 1 0 0,20 3-33 0 0,-24-7 41 0 0,0-1 0 0 0,1-1 0 0 0,-1-1 0 0 0,1-1 0 0 0,-1 0 0 0 0,1-2 0 0 0,0 0 1 0 0,-1-1-1 0 0,0-1 0 0 0,14-6-41 0 0,-1-1 133 0 0,0-1 0 0 0,0-2 0 0 0,-2-2 0 0 0,29-18-133 0 0,-39 20 60 0 0,0-1 1 0 0,-1-1-1 0 0,0-1 0 0 0,-1 0 0 0 0,-1-2 0 0 0,-1 0 0 0 0,1-3-60 0 0,16-27 162 0 0,3-9-162 0 0,-29 45 26 0 0,-2 3 84 0 0,-1-1 1 0 0,0 1-1 0 0,0-5-110 0 0,3-6 101 0 0,4-12 8 0 0,-2-1 0 0 0,-1 0 0 0 0,2-19-109 0 0,9-35 233 0 0,-1 13-9 0 0,-4 0 0 0 0,2-38-224 0 0,-8 19 700 0 0,-3-59-700 0 0,-1-142 87 0 0,-5 285-62 0 0,0 3-2 0 0,0 1 0 0 0,0-1 0 0 0,0 0 0 0 0,2-5-23 0 0,-1 10 0 0 0,-1-1 0 0 0,0 0 0 0 0,1 1 0 0 0,-1-1 0 0 0,0 0 0 0 0,0 1 0 0 0,-1-1 0 0 0,1 0 0 0 0,0 1 0 0 0,-1-1 0 0 0,0 2 3 0 0,0-1 0 0 0,0 1 0 0 0,0 0 0 0 0,0 0 0 0 0,0 1 0 0 0,0-1 0 0 0,0 0 0 0 0,0 0 0 0 0,-1 0-1 0 0,1 1 1 0 0,0-1 0 0 0,0 1 0 0 0,-1-1 0 0 0,1 1 0 0 0,-2-1-3 0 0,1 0 9 0 0,-6-1 1 0 0,1 0-1 0 0,-1 1 0 0 0,0-1 0 0 0,-2 1-9 0 0,2 0 6 0 0,-1 0-1 0 0,1-1 1 0 0,-1 0-1 0 0,0-1-5 0 0,1 0 0 0 0,-13-5 0 0 0,-1 1 0 0 0,-8-1 0 0 0,26 7-13 0 0,3 1-53 0 0,3 1 51 0 0,-1 0-1 0 0,1-1 0 0 0,0 1 0 0 0,0 0 0 0 0,0-1 1 0 0,0 1-1 0 0,-1-1 0 0 0,1 1 0 0 0,1-1 16 0 0,-2 0-3 0 0,18 3-10 0 0,1-1 0 0 0,0 0-1 0 0,0-2 1 0 0,15-1 13 0 0,6 0-11 0 0,-12 1 11 0 0,51 1 0 0 0,-73-1-333 0 0,-1 0-1 0 0,1 0 1 0 0,0-1-1 0 0,0 0 1 0 0,-1 0-1 0 0,1 0 1 0 0,-1-1-1 0 0,5-2 334 0 0,4-2-1822 0 0,1-1 0 0 0,10-7 1822 0 0,-25 13-1968 0 0</inkml:trace>
  <inkml:trace contextRef="#ctx0" brushRef="#br0" timeOffset="10847.825">3240 3274 17935 0 0,'0'0'827'0'0,"0"0"-22"0"0,0 0-413 0 0,-17-14 5680 0 0,17 14-6022 0 0,0 0-1 0 0,0 0 0 0 0,0 0 1 0 0,0 0-1 0 0,0 0 0 0 0,0 0 1 0 0,0 0-1 0 0,0 0 0 0 0,0 0 1 0 0,0 0-1 0 0,0 0 0 0 0,0 0 1 0 0,0 0-1 0 0,0 0 0 0 0,0-1 1 0 0,0 1-1 0 0,0 0 0 0 0,0 0 1 0 0,1 0-1 0 0,-1 0 0 0 0,0 0 1 0 0,0 0-1 0 0,0 0 0 0 0,-1 0 1 0 0,1 0-1 0 0,0 0 0 0 0,0 0 1 0 0,0 0-1 0 0,0 0 0 0 0,0 0 1 0 0,0 0-1 0 0,0 0 0 0 0,0-1 1 0 0,0 1-1 0 0,0 0 0 0 0,0 0 1 0 0,0 0-1 0 0,0 0 0 0 0,0 0 1 0 0,0 0-1 0 0,0 0 0 0 0,0 0 1 0 0,0 0-1 0 0,0 0 0 0 0,0 0 1 0 0,0 0-1 0 0,0 0 0 0 0,0 0 1 0 0,0 0-1 0 0,0 0 0 0 0,0 0 1 0 0,-1 0-1 0 0,1 0 0 0 0,0 0 1 0 0,0 0-1 0 0,0 0 0 0 0,0 0 1 0 0,0 0-1 0 0,0 0 0 0 0,0 0 1 0 0,0 0-1 0 0,0 0-49 0 0,8-2 710 0 0,10 0-543 0 0,48 4 97 0 0,-27-1 72 0 0,0-1 0 0 0,-1-2 0 0 0,34-6-336 0 0,-49 3-489 0 0,0 2 0 0 0,1 1 0 0 0,0 0 489 0 0,-17 3-1718 0 0,-1 2-5335 0 0,0 0-1988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2:14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412 509 15288 0 0,'0'0'697'0'0,"-6"17"309"0"0,6-15-715 0 0,-1 0 53 0 0,1 1 1 0 0,0-1-1 0 0,1 0 0 0 0,-1 0 1 0 0,0 1-1 0 0,0-1 0 0 0,1 0 0 0 0,0 0 1 0 0,-1 1-1 0 0,1-1 0 0 0,0 0 1 0 0,0 0-1 0 0,1 1-344 0 0,0 2 200 0 0,0 0-1 0 0,-1 0 1 0 0,0 0-1 0 0,1 0 1 0 0,-2 1 0 0 0,1-1-1 0 0,0 1-199 0 0,2 16 766 0 0,5 22 1935 0 0,1 39-2701 0 0,4 23 1289 0 0,12 36 779 0 0,4 120-2068 0 0,-7 187 1001 0 0,-21 1-306 0 0,-15 12-259 0 0,5 92-244 0 0,4-196-98 0 0,0 11 4 0 0,6-136-32 0 0,3-75-15 0 0,-4-140-44 0 0,5 248 61 0 0,-3-172-164 0 0,-2-94-35 0 0,0 0-18 0 0,0 0-147 0 0,0 0-604 0 0,0 0-263 0 0,0 0-1786 0 0,0-2-6935 0 0</inkml:trace>
  <inkml:trace contextRef="#ctx0" brushRef="#br0" timeOffset="1650.669">436 506 7168 0 0,'0'0'165'0'0,"0"0"22"0"0,0 0 6 0 0,1 0 192 0 0,3-2 106 0 0,1 1-45 0 0,2-1 288 0 0,32-4 3613 0 0,6-1-2025 0 0,-18 5-1611 0 0,0 2 0 0 0,1 0 0 0 0,-1 2 0 0 0,0 1 0 0 0,13 4-711 0 0,-10-2 542 0 0,0-2 0 0 0,0-1 0 0 0,11-1-542 0 0,92-6 876 0 0,-66 2-652 0 0,15-1 176 0 0,0 5 0 0 0,36 5-400 0 0,128 11 56 0 0,200-13-56 0 0,-42-3 0 0 0,330-4 1992 0 0,-720 3-1992 0 0,390-18 0 0 0,-244 9 0 0 0,-26 3 0 0 0,-32 0 0 0 0,134-14 0 0 0,-2-7 0 0 0,-101 16 0 0 0,-6 1 0 0 0,-10 0 11 0 0,23 5-11 0 0,-90 3 31 0 0,-23 1 216 0 0,-6 0-879 0 0,1 1 1 0 0,15 1 631 0 0,-23 0-1180 0 0,-2-1-18 0 0</inkml:trace>
  <inkml:trace contextRef="#ctx0" brushRef="#br0" timeOffset="2953.358">5106 370 17135 0 0,'0'0'2'0'0,"-1"-3"268"0"0,1 0 0 0 0,-1 0 1 0 0,0 0-1 0 0,1 0 0 0 0,0 0 0 0 0,-1 0 1 0 0,1-2-271 0 0,0 4 189 0 0,0 1 48 0 0,-7 5 359 0 0,3 2-501 0 0,0-1 1 0 0,0 1-1 0 0,1-1 0 0 0,0 1 0 0 0,0 0 0 0 0,1 0 0 0 0,-1 1 0 0 0,1 3-95 0 0,-4 7 219 0 0,-12 44 77 0 0,2 0-1 0 0,-3 38-295 0 0,1 51 439 0 0,-16 319 3347 0 0,21-5-586 0 0,3-189-2229 0 0,4-158-694 0 0,4-84-205 0 0,-5 270 704 0 0,9 100 312 0 0,-6-261-853 0 0,8 11-235 0 0,-2-30 256 0 0,-7 33-256 0 0,1-61 45 0 0,4-25-45 0 0,6 28 0 0 0,-2-42 0 0 0,-3 20 0 0 0,-6 51 0 0 0,0 14 0 0 0,9-86 0 0 0,-2-37 0 0 0,-1 1 0 0 0,-1 13 0 0 0,-10 130-861 0 0,9-159 706 0 0,1-1 0 0 0,0 1 0 0 0,0 0 0 0 0,1-1 0 0 0,-1 1 0 0 0,1 0 0 0 0,-1-1 0 0 0,1 1 1 0 0,0 0-1 0 0,0-1 0 0 0,1 2 155 0 0,0-4-1643 0 0</inkml:trace>
  <inkml:trace contextRef="#ctx0" brushRef="#br0" timeOffset="4362.865">474 4776 8752 0 0,'2'-14'-162'0'0,"-2"13"430"0"0,1 0 0 0 0,-1 0 1 0 0,0 0-1 0 0,1 0 0 0 0,-1 0 0 0 0,1 1 1 0 0,-1-1-1 0 0,1 0 0 0 0,0 0 0 0 0,-1 1 0 0 0,1-1 1 0 0,0 0-1 0 0,0 0 0 0 0,-1 1 0 0 0,2-1-268 0 0,0 0 388 0 0,-1 0 0 0 0,1 1-1 0 0,0-1 1 0 0,0 1 0 0 0,0-1 0 0 0,0 1-1 0 0,0 0 1 0 0,0 0 0 0 0,0-1-1 0 0,0 1 1 0 0,0 1 0 0 0,0-1-1 0 0,0 0 1 0 0,0 1 0 0 0,1-1-388 0 0,31 5 1568 0 0,16-2-1568 0 0,19 4 474 0 0,-15-2-319 0 0,-1-2-1 0 0,14-2-154 0 0,108-7 927 0 0,-141 4-612 0 0,-11 1-211 0 0,216-7 1169 0 0,91 16-224 0 0,-1 1-722 0 0,121-15-293 0 0,-1 1 455 0 0,-190 6 186 0 0,243-2 191 0 0,379-5 405 0 0,-791 6-1287 0 0,211 3-191 0 0,-221-2-1138 0 0,-56-1-198 0 0</inkml:trace>
  <inkml:trace contextRef="#ctx0" brushRef="#br0" timeOffset="5938.104">27 2698 9672 0 0,'-14'-11'886'0'0,"4"3"1016"0"0,10 8-1724 0 0,0 0 0 0 0,0 0-1 0 0,0 0 1 0 0,0 0 0 0 0,0 0-1 0 0,0 0 1 0 0,0 0-1 0 0,0 0 1 0 0,0 0 0 0 0,0 0-1 0 0,0 0 1 0 0,0 1 0 0 0,0-1-1 0 0,0 0 1 0 0,0 0 0 0 0,0 0-1 0 0,0 0 1 0 0,0 0-1 0 0,0 0 1 0 0,0 0 0 0 0,0 0-1 0 0,0 0 1 0 0,0 0 0 0 0,0 0-1 0 0,0 0 1 0 0,-1 0-1 0 0,1 1 1 0 0,0-1 0 0 0,0 0-1 0 0,0 0 1 0 0,0 0 0 0 0,0 0-1 0 0,0 0 1 0 0,0 0 0 0 0,0 0-1 0 0,0 0 1 0 0,0 0-1 0 0,0 0 1 0 0,0 0 0 0 0,0 0-1 0 0,-1 0 1 0 0,1 0 0 0 0,0 0-1 0 0,0 0 1 0 0,0 0-1 0 0,0 0 1 0 0,0 0 0 0 0,0 0-1 0 0,0 0 1 0 0,0 0 0 0 0,0 0-1 0 0,0 0 1 0 0,0 0 0 0 0,-1 0-1 0 0,1 0 1 0 0,0 0-1 0 0,0 0 1 0 0,0 0 0 0 0,0 0-178 0 0,7 34 652 0 0,-1 0 0 0 0,-2 1 1 0 0,0 23-653 0 0,-2-16 201 0 0,4 125 947 0 0,-5-263 36 0 0,9-47-1184 0 0,-8 127 14 0 0,0 2 0 0 0,2-1 0 0 0,0 0 0 0 0,0 1 0 0 0,5-9-14 0 0,-5 14 69 0 0,-1 1 1 0 0,2 0-1 0 0,-1 0 1 0 0,1 0 0 0 0,1 1-1 0 0,-1 0 1 0 0,1 0 0 0 0,1 0-1 0 0,5-5-69 0 0,-10 10 24 0 0,1 0 0 0 0,-1 1 0 0 0,0-1 0 0 0,1 1 0 0 0,-1-1 0 0 0,1 1 0 0 0,-1 0 1 0 0,1 0-1 0 0,0 0 0 0 0,0 0 0 0 0,-1 1 0 0 0,1-1 0 0 0,0 1 0 0 0,0-1 0 0 0,0 1 0 0 0,0 0 0 0 0,0 0 0 0 0,-1 1 0 0 0,1-1 0 0 0,0 0 0 0 0,0 1 0 0 0,2 0-24 0 0,-1 1 14 0 0,-1-1-1 0 0,1 1 1 0 0,-1 0-1 0 0,0 0 0 0 0,0 0 1 0 0,0 0-1 0 0,0 1 1 0 0,0-1-1 0 0,0 1 1 0 0,0 0-1 0 0,-1 0 0 0 0,1 0 1 0 0,-1 0-1 0 0,0 0 1 0 0,0 0-1 0 0,1 3-13 0 0,2 5 7 0 0,0 1-1 0 0,-1 0 1 0 0,0 0 0 0 0,-1 0-1 0 0,0 1 1 0 0,-1-1-1 0 0,1 13-6 0 0,-1 19 70 0 0,-3 29-70 0 0,0-22 12 0 0,1 35-2436 0 0,0-63 1072 0 0</inkml:trace>
  <inkml:trace contextRef="#ctx0" brushRef="#br0" timeOffset="7485.713">2747 1 16184 0 0,'0'0'365'0'0,"0"0"56"0"0,0 0 24 0 0,0 0-55 0 0,2 16 732 0 0,2 23-421 0 0,-1 0 0 0 0,-3 25-701 0 0,0-26 85 0 0,1 1-1 0 0,6 31-84 0 0,-5-51 85 0 0,-1-13-25 0 0,-1-1 0 0 0,1 0 0 0 0,-1 0 0 0 0,2 1-1 0 0,-1-1 1 0 0,0 0 0 0 0,3 4-60 0 0,-4-9 112 0 0,0 0 255 0 0,3-25 1935 0 0,1-9-1691 0 0,-4 31-614 0 0,-2-44 261 0 0,3-30-258 0 0,0 63 18 0 0,0 0 0 0 0,1 0 0 0 0,1 0 0 0 0,0 0 0 0 0,1 0 0 0 0,1 1 0 0 0,4-10-18 0 0,-7 20 22 0 0,-1 0-1 0 0,1 0 1 0 0,0 0 0 0 0,0 0-1 0 0,0 0 1 0 0,0 1-1 0 0,1-1 1 0 0,-1 1 0 0 0,1 0-1 0 0,-1 0 1 0 0,1 0 0 0 0,0 0-1 0 0,0 0 1 0 0,0 0-1 0 0,0 1 1 0 0,0-1 0 0 0,0 1-1 0 0,0 0 1 0 0,0 0-1 0 0,1 0 1 0 0,-1 1 0 0 0,0-1-1 0 0,1 1 1 0 0,-1 0-1 0 0,1-1 1 0 0,1 2-22 0 0,0-1 43 0 0,-1 0 0 0 0,0 1 0 0 0,0 0 0 0 0,0 0-1 0 0,0 0 1 0 0,0 1 0 0 0,0-1 0 0 0,0 1 0 0 0,0 0 0 0 0,-1 0 0 0 0,1 0 0 0 0,-1 1 0 0 0,1-1 0 0 0,-1 1-1 0 0,0 0 1 0 0,0 0 0 0 0,0 0 0 0 0,0 0 0 0 0,-1 0 0 0 0,1 1 0 0 0,0 1-43 0 0,3 6 13 0 0,-1 0 0 0 0,0 0 1 0 0,-1 1-1 0 0,-1-1 0 0 0,0 1 1 0 0,0 0-1 0 0,0 5-13 0 0,2 23 68 0 0,-1 22-68 0 0,-4-53 0 0 0,-2 52-1758 0 0,1-42-7035 0 0</inkml:trace>
  <inkml:trace contextRef="#ctx0" brushRef="#br0" timeOffset="12199.586">2646 1979 11520 0 0,'-2'-6'215'0'0,"-1"0"0"0"0,1 1 0 0 0,0-1 0 0 0,1 0 0 0 0,-1 0 0 0 0,0-5-215 0 0,-1-7 1837 0 0,-3 1 3617 0 0,7 20-3019 0 0,9 21 2011 0 0,22 59-3078 0 0,2 11-452 0 0,15 46 129 0 0,-6 35-804 0 0,-16-60 78 0 0,7 5-319 0 0,14 33 173 0 0,22 76 369 0 0,-42-132-356 0 0,-6-29-95 0 0,-18-59-58 0 0,0 0 0 0 0,0 0 1 0 0,1 0-1 0 0,0-1 1 0 0,0 0-1 0 0,3 2-33 0 0,-8-10 1 0 0,0 1 0 0 0,1-1 1 0 0,-1 0-1 0 0,0 1 0 0 0,1-1 0 0 0,-1 0 0 0 0,0 1 1 0 0,1-1-1 0 0,-1 0 0 0 0,0 0 0 0 0,1 1 0 0 0,-1-1 0 0 0,1 0 1 0 0,-1 0-1 0 0,1 0 0 0 0,-1 1 0 0 0,1-1 0 0 0,-1 0 1 0 0,0 0-1 0 0,1 0 0 0 0,-1 0 0 0 0,1 0 0 0 0,-1 0 1 0 0,1 0-1 0 0,-1 0 0 0 0,1 0 0 0 0,-1 0 0 0 0,1 0 0 0 0,-1 0 1 0 0,0-1-1 0 0,1 1 0 0 0,-1 0 0 0 0,1 0 0 0 0,-1 0 1 0 0,1-1-1 0 0,-1 1 0 0 0,0 0 0 0 0,1 0 0 0 0,-1-1 1 0 0,0 1-1 0 0,1 0 0 0 0,-1-1 0 0 0,0 1 0 0 0,1 0 0 0 0,-1-1 1 0 0,0 1-1 0 0,0-1 0 0 0,1 1-1 0 0,10-22 75 0 0,-10 19-71 0 0,10-23-5 0 0,-1-1 0 0 0,0-4 1 0 0,23-102 11 0 0,-31 126-9 0 0,24-135 192 0 0,-5-12-194 0 0,-13 86 48 0 0,-3 35-39 0 0,16-125 297 0 0,27-91-306 0 0,-31 174 0 0 0,-2 11 0 0 0,19-54 0 0 0,-5 32 0 0 0,-27 81 0 0 0,1-3 0 0 0,0 1 0 0 0,0-1 0 0 0,-1 0 0 0 0,0 0 0 0 0,-1 0 0 0 0,1-5 0 0 0,0 4-5776 0 0,-2 9 3696 0 0</inkml:trace>
  <inkml:trace contextRef="#ctx0" brushRef="#br0" timeOffset="12560.232">3570 1697 21967 0 0,'0'0'498'0'0,"20"25"3090"0"0,47 59-1733 0 0,29 40-1600 0 0,-46-42-1069 0 0,-41-63-2665 0 0,-6-12-5247 0 0</inkml:trace>
  <inkml:trace contextRef="#ctx0" brushRef="#br0" timeOffset="12909.781">3835 1671 21743 0 0,'0'0'496'0'0,"-16"0"1392"0"0,14 1-1816 0 0,0 0 0 0 0,0 0-1 0 0,0 0 1 0 0,1 0 0 0 0,-1 0 0 0 0,0 0-1 0 0,0 1 1 0 0,1-1 0 0 0,-1 1-1 0 0,1 0 1 0 0,-1-1 0 0 0,1 1 0 0 0,0 0-1 0 0,-1 0 1 0 0,1-1 0 0 0,0 1-1 0 0,0 0 1 0 0,0 2-72 0 0,-3 5 699 0 0,1 1 0 0 0,0 0 0 0 0,-1 6-699 0 0,-1 7 533 0 0,-9 29-576 0 0,3 1 0 0 0,2 1 0 0 0,3 0 0 0 0,2 2 43 0 0,-3 16-2086 0 0,6-64 382 0 0,-1-3-79 0 0</inkml:trace>
  <inkml:trace contextRef="#ctx0" brushRef="#br0" timeOffset="13243.037">3557 1993 20791 0 0,'0'0'952'0'0,"0"0"-20"0"0,0 0-486 0 0,9-9 2435 0 0,13-1-2077 0 0,-1 1-1 0 0,1 1 1 0 0,1 1 0 0 0,21-5-804 0 0,2 0 526 0 0,90-26-2940 0 0,-116 33 1124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1:40.523"/>
    </inkml:context>
    <inkml:brush xml:id="br0">
      <inkml:brushProperty name="width" value="0.05" units="cm"/>
      <inkml:brushProperty name="height" value="0.05" units="cm"/>
      <inkml:brushProperty name="color" value="#004F8B"/>
    </inkml:brush>
    <inkml:brush xml:id="br1">
      <inkml:brushProperty name="width" value="0.05" units="cm"/>
      <inkml:brushProperty name="height" value="0.05" units="cm"/>
      <inkml:brushProperty name="color" value="#E71224"/>
    </inkml:brush>
    <inkml:brush xml:id="br2">
      <inkml:brushProperty name="width" value="0.05" units="cm"/>
      <inkml:brushProperty name="height" value="0.05" units="cm"/>
      <inkml:brushProperty name="color" value="#F6630D"/>
    </inkml:brush>
    <inkml:brush xml:id="br3">
      <inkml:brushProperty name="width" value="0.05" units="cm"/>
      <inkml:brushProperty name="height" value="0.05" units="cm"/>
      <inkml:brushProperty name="color" value="#FFC114"/>
    </inkml:brush>
    <inkml:brush xml:id="br4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389 331 6448 0 0,'0'0'498'0'0,"-6"20"3317"0"0,7-15-2704 0 0,0 1 0 0 0,0-1 0 0 0,0 0 0 0 0,0 0 0 0 0,1 0 0 0 0,1 3-1111 0 0,0-1 477 0 0,-1 0 0 0 0,0 0-1 0 0,0 0 1 0 0,-1 1-477 0 0,3 42 1694 0 0,-3 1-1 0 0,-2 0 0 0 0,-3 11-1693 0 0,0-8 581 0 0,3 0-1 0 0,4 40-580 0 0,3 8 758 0 0,-3-37-332 0 0,31 591 1526 0 0,-34-465-1443 0 0,-2-23-267 0 0,0-51-110 0 0,2 193 369 0 0,9-11-288 0 0,2 146 118 0 0,-10-270-285 0 0,-2 188 113 0 0,-7 186 132 0 0,5 6-291 0 0,4-347 0 0 0,-1 230 0 0 0,-10-17 135 0 0,11-294 59 0 0,-5 234-472 0 0,2-122 307 0 0,2-163-45 0 0,0 362 25 0 0,2-341-602 0 0,4-108-2528 0 0,-1-2 1474 0 0</inkml:trace>
  <inkml:trace contextRef="#ctx0" brushRef="#br0" timeOffset="5603.679">410 375 11056 0 0,'0'0'505'0'0,"0"0"-9"0"0,0 0-211 0 0,0 0 285 0 0,0 0 155 0 0,0 0 38 0 0,0 0-30 0 0,18-11 1492 0 0,-12 10-2060 0 0,-1 0-1 0 0,1 0 0 0 0,0 0 1 0 0,-1 0-1 0 0,1 1 1 0 0,0 0-1 0 0,0 0 1 0 0,-1 1-1 0 0,1 0 1 0 0,1 0-165 0 0,14 1 563 0 0,40 2 400 0 0,-22 0-472 0 0,1-3 0 0 0,23-2-491 0 0,326-17 2256 0 0,-155 21-1676 0 0,53-2-640 0 0,-77-12 76 0 0,36-2 442 0 0,4 12-458 0 0,-9 2 14 0 0,73-13 143 0 0,1 0 758 0 0,219-9-479 0 0,-522 21-408 0 0,250-6 100 0 0,-157 1-144 0 0,0-1 0 0 0,-44 6-44 0 0,-16 1-56 0 0,-22 1-2684 0 0,-19 0-5655 0 0</inkml:trace>
  <inkml:trace contextRef="#ctx0" brushRef="#br0" timeOffset="8367.511">4435 283 4144 0 0,'0'0'319'0'0,"-9"17"3688"0"0,2-3-2738 0 0,1 0 0 0 0,0 0 0 0 0,1 0 0 0 0,0 1 0 0 0,1 0 0 0 0,1 0 0 0 0,0 0 0 0 0,1 3-1269 0 0,-1 15 976 0 0,2 0 0 0 0,1-1 0 0 0,2 11-976 0 0,2 103 3201 0 0,-10 71-3201 0 0,6-217 0 0 0,-2 42 492 0 0,-2 302 1520 0 0,7-220-1228 0 0,-12 107-784 0 0,5-142 309 0 0,7 58-309 0 0,0-20 230 0 0,-5-39-161 0 0,2 47-5 0 0,-1 10-21 0 0,0-54-22 0 0,8 264 163 0 0,1 2 24 0 0,0-11-107 0 0,0 112 54 0 0,-8-178 37 0 0,16 42-192 0 0,-11-199 227 0 0,-6 29-227 0 0,0-6 64 0 0,5-57 99 0 0,5 19-163 0 0,-1-20 146 0 0,-3 19-146 0 0,-7 17 115 0 0,1-1-63 0 0,6 4-52 0 0,-4-109 25 0 0,-1 148-17 0 0,-1-70 101 0 0,1-57-69 0 0,-1 26 36 0 0,3 1 0 0 0,7 31-76 0 0,0-15 196 0 0,-3 7-196 0 0,-5-65 7 0 0,9 72 127 0 0,-4-41-76 0 0,-4-29-67 0 0,-2 0 1 0 0,-1 1-1 0 0,-1-1 0 0 0,-4 19 9 0 0,-10 64-53 0 0,8-55 182 0 0,3-31-95 0 0,0 18-34 0 0,0 11 95 0 0,2-22-9 0 0,0 19-86 0 0,2-12 59 0 0,-4 19-59 0 0,-1 3 69 0 0,3-25-69 0 0,1-17 0 0 0,1-1 0 0 0,1 1 0 0 0,0 0 0 0 0,2 15 0 0 0,-1-27-501 0 0,0 0 701 0 0,0 0 0 0 0,0-1 0 0 0,0 1 0 0 0,0 0 0 0 0,1 0-200 0 0,6 6-2149 0 0,5-5-5935 0 0,-6-5-1285 0 0</inkml:trace>
  <inkml:trace contextRef="#ctx0" brushRef="#br0" timeOffset="9485.234">604 7482 7368 0 0,'-28'-3'922'0'0,"-14"-7"1383"0"0,5 0-918 0 0,35 10-1054 0 0,0 0-1 0 0,0-1 0 0 0,-1 1 0 0 0,1 0 0 0 0,0 0 1 0 0,0 0-1 0 0,0 1 0 0 0,-1-1 0 0 0,1 0 1 0 0,0 1-1 0 0,0 0-332 0 0,1-1 225 0 0,1 0-7 0 0,0 0 16 0 0,0 0 79 0 0,0 0 37 0 0,15 6 1360 0 0,8-6-681 0 0,0 0 0 0 0,0-1 0 0 0,12-3-1029 0 0,27-2 695 0 0,203-16 296 0 0,31-1-345 0 0,-154 18-313 0 0,189-2-17 0 0,10-1-189 0 0,-70 2 728 0 0,56 13-855 0 0,-215 0 92 0 0,251 19 30 0 0,29-3-43 0 0,-339-21-82 0 0,210 11 295 0 0,-165-10-205 0 0,54 1 32 0 0,-130-4-197 0 0,257 0-1019 0 0,-266 0 578 0 0</inkml:trace>
  <inkml:trace contextRef="#ctx0" brushRef="#br0" timeOffset="13443.865">13 3882 17791 0 0,'-12'-10'2082'0'0,"12"10"-1413"0"0,0 0 224 0 0,0 0 41 0 0,0 0-117 0 0,0 1-786 0 0,1 0-1 0 0,-1 1 1 0 0,0-1-1 0 0,1 0 1 0 0,-1 1 0 0 0,0-1-1 0 0,0 0 1 0 0,0 1-1 0 0,0-1 1 0 0,0 2-31 0 0,0 1 86 0 0,16 77 1043 0 0,-4 1 1 0 0,-3 4-1130 0 0,-9-81-60 0 0,1 9 397 0 0,-5-23 242 0 0,-7-38-174 0 0,3 0 0 0 0,0-20-405 0 0,5 46 0 0 0,1-1 0 0 0,1 0 0 0 0,1 1 0 0 0,1-1 0 0 0,1 0 0 0 0,1 0 0 0 0,-2 17 8 0 0,0 0-1 0 0,1 0 1 0 0,0 1 0 0 0,0-1-1 0 0,0 0 1 0 0,0 1 0 0 0,1 0-1 0 0,0-1 1 0 0,0 1 0 0 0,0 0-1 0 0,2-2-7 0 0,-4 5 2 0 0,1 0 1 0 0,-1 0-1 0 0,0 0 0 0 0,0 0 1 0 0,0 0-1 0 0,1 0 0 0 0,-1 0 0 0 0,1 1 1 0 0,-1-1-1 0 0,1 0 0 0 0,-1 1 0 0 0,1-1 1 0 0,-1 1-1 0 0,1 0 0 0 0,-1-1 0 0 0,1 1 1 0 0,-1 0-1 0 0,1 0 0 0 0,0 0 1 0 0,-1 0-1 0 0,1 0 0 0 0,-1 0 0 0 0,1 1 1 0 0,-1-1-1 0 0,1 1 0 0 0,-1-1 0 0 0,1 1 1 0 0,-1-1-1 0 0,1 1 0 0 0,-1 0 1 0 0,1-1-1 0 0,-1 1 0 0 0,0 0 0 0 0,0 0 1 0 0,1 0-1 0 0,-1 0 0 0 0,1 1-2 0 0,2 3 0 0 0,1 0 0 0 0,-1 1 0 0 0,1-1 0 0 0,-2 1 0 0 0,1 0 0 0 0,-1 0 0 0 0,1 0 0 0 0,-2 1 0 0 0,1-1 0 0 0,-1 1 0 0 0,0-1 0 0 0,0 3 0 0 0,2 7 0 0 0,-1-1 0 0 0,-1 1 0 0 0,-1 0 0 0 0,0 12 0 0 0,4 91 219 0 0,-5-118-195 0 0,0-1-103 0 0,0-14-93 0 0,0-25 177 0 0,1-1 1 0 0,2 1-1 0 0,2 0 0 0 0,9-34-5 0 0,-11 61 105 0 0,1 1-1 0 0,0-1 0 0 0,1 1 0 0 0,1-1-104 0 0,-5 9-2 0 0,1-1 1 0 0,0 1 0 0 0,0 0-1 0 0,0 0 1 0 0,1 0 0 0 0,-1 0-1 0 0,1 0 1 0 0,-1 1 0 0 0,1-1-1 0 0,0 1 1 0 0,0-1 0 0 0,0 1-1 0 0,0 0 1 0 0,1 0-1 0 0,0 0 2 0 0,-3 2 59 0 0,-1 0-1 0 0,1-1 0 0 0,0 1 0 0 0,0 0 1 0 0,0 0-1 0 0,-1 0 0 0 0,1 0 1 0 0,0 0-1 0 0,0 0 0 0 0,-1 0 0 0 0,1 0 1 0 0,0 0-1 0 0,0 0 0 0 0,0 0 0 0 0,-1 0 1 0 0,1 1-1 0 0,0-1 0 0 0,0 0 0 0 0,-1 0 1 0 0,1 1-1 0 0,0-1 0 0 0,-1 1 0 0 0,1-1 1 0 0,0 1-59 0 0,0 0 25 0 0,0 0 1 0 0,1 1-1 0 0,-1-1 1 0 0,0 1-1 0 0,0-1 1 0 0,0 1-1 0 0,0 0 1 0 0,0-1 0 0 0,-1 1-1 0 0,1 1-25 0 0,2 6-68 0 0,0 0 0 0 0,-1 0-1 0 0,-1 0 1 0 0,0 2 68 0 0,0-7 101 0 0,6 65-6 0 0,-4 62-95 0 0,-1-44 22 0 0,-2-59-1896 0 0,1 1-4466 0 0,0-4-2893 0 0</inkml:trace>
  <inkml:trace contextRef="#ctx0" brushRef="#br0" timeOffset="15122.981">2188 35 11520 0 0,'0'0'886'0'0,"0"2"-351"0"0,-4 4 549 0 0,1 3 66 0 0,0 0 1 0 0,1 0 0 0 0,0 1-1 0 0,0-1 1 0 0,1 0-1 0 0,0 2-1150 0 0,-1 59 870 0 0,3-48-405 0 0,-1-8-376 0 0,1-1-1 0 0,1 0 0 0 0,0 0 0 0 0,1-1 0 0 0,0 1 0 0 0,1 0 1 0 0,3 6-89 0 0,-6-18 238 0 0,-1-1 28 0 0,0-1-213 0 0,1 1 1 0 0,-1 0-1 0 0,0 0 1 0 0,1-1-1 0 0,-1 1 1 0 0,0-1-1 0 0,0 1 1 0 0,1 0-1 0 0,-1-1 1 0 0,0 1-1 0 0,0 0 1 0 0,0-1-1 0 0,1 1 1 0 0,-1-1-1 0 0,0 1 1 0 0,0-1-1 0 0,0 1 1 0 0,0-1-1 0 0,0 1 1 0 0,0 0-1 0 0,0-1 1 0 0,0 1-1 0 0,0-1 1 0 0,0 1-1 0 0,0-1 1 0 0,0 1-54 0 0,-1-14 589 0 0,-3-24 18 0 0,0 12-464 0 0,2 0 0 0 0,1 0 0 0 0,1-10-143 0 0,0 27 15 0 0,1 1 0 0 0,0-1 0 0 0,1 1 0 0 0,0-1 1 0 0,1 1-1 0 0,-1-1 0 0 0,1 1 0 0 0,1 0 1 0 0,0 1-1 0 0,0-1 0 0 0,0 0 0 0 0,2 0-15 0 0,-4 5 35 0 0,0 1-1 0 0,-1 0 1 0 0,1 0 0 0 0,0 0-1 0 0,0 1 1 0 0,0-1-1 0 0,0 0 1 0 0,0 1 0 0 0,0-1-1 0 0,0 1 1 0 0,1 0 0 0 0,-1-1-1 0 0,1 1 1 0 0,-1 0-1 0 0,1 1 1 0 0,-1-1 0 0 0,1 0-1 0 0,-1 1 1 0 0,1-1-1 0 0,0 1 1 0 0,-1 0 0 0 0,1 0-1 0 0,0 0 1 0 0,-1 0-1 0 0,1 1 1 0 0,-1-1 0 0 0,1 1-1 0 0,0-1 1 0 0,-1 1-1 0 0,1 0 1 0 0,-1 0 0 0 0,0 0-35 0 0,3 1 48 0 0,-1 0 1 0 0,0 1-1 0 0,1-1 1 0 0,-1 1-1 0 0,0 0 1 0 0,-1 0-1 0 0,1 0 1 0 0,-1 1-1 0 0,1-1 1 0 0,-1 1-1 0 0,0 0 1 0 0,0 0-1 0 0,-1 0 1 0 0,1 0-1 0 0,-1 1 1 0 0,0-1-1 0 0,0 1-48 0 0,5 19 80 0 0,-1 0 0 0 0,-1 1 0 0 0,-2 0 0 0 0,0 0 0 0 0,-1 0 0 0 0,-2 13-80 0 0,3 32 47 0 0,-1-57-927 0 0,1 0-331 0 0</inkml:trace>
  <inkml:trace contextRef="#ctx0" brushRef="#br0" timeOffset="22354.132">2061 5773 13824 0 0,'0'0'1061'0'0,"-6"-3"-772"0"0,6 3 6915 0 0,93-13-4773 0 0,1 4 0 0 0,-1 5 0 0 0,44 5-2431 0 0,79 8-34 0 0,-28 0-37 0 0,-159-9-895 0 0,1-1 0 0 0,27-6 966 0 0,19-7-9423 0 0,-75 14 7250 0 0,-1 0-9 0 0</inkml:trace>
  <inkml:trace contextRef="#ctx0" brushRef="#br0" timeOffset="23068.494">2149 5754 23039 0 0,'-20'0'2507'0'0,"18"0"-2492"0"0,2-1-15 0 0,-1 1 1 0 0,1 0-1 0 0,0 0 0 0 0,-1 0 1 0 0,1 0-1 0 0,-1 0 0 0 0,1 0 0 0 0,0 0 1 0 0,-1 0-1 0 0,1 0 0 0 0,-1 0 1 0 0,1 0-1 0 0,-1 0 0 0 0,1 1 0 0 0,0-1 1 0 0,-1 0-1 0 0,1 0 0 0 0,-1 0 1 0 0,1 1-1 0 0,0-1 0 0 0,-1 0 0 0 0,1 1 15 0 0,0-1-1 0 0,0 1 1 0 0,0-1-1 0 0,0 1 0 0 0,0-1 1 0 0,1 1-1 0 0,-1-1 1 0 0,0 1-1 0 0,0-1 1 0 0,0 1-1 0 0,0-1 1 0 0,1 0-1 0 0,-1 1 1 0 0,0-1-1 0 0,1 1 0 0 0,-1-1 1 0 0,0 0-1 0 0,1 1 1 0 0,-1-1-1 0 0,0 0 1 0 0,1 1-1 0 0,-1-1 1 0 0,1 0-1 0 0,-1 1 0 0 0,0-1 1 0 0,1 0-1 0 0,0 0-14 0 0,-1 0 53 0 0,12 8 365 0 0,1-1 1 0 0,0 0-1 0 0,0-1 0 0 0,1 0 1 0 0,2-1-419 0 0,30 14 514 0 0,32 19 86 0 0,-3 3-1 0 0,66 48-599 0 0,-128-79 14 0 0,0 0-1 0 0,-2 1 1 0 0,1 1-1 0 0,-1 0 1 0 0,-1 0-1 0 0,0 1 1 0 0,-1 1-1 0 0,0-1 1 0 0,-1 1-1 0 0,0 1 1 0 0,-2 0 0 0 0,1 0-1 0 0,1 9-13 0 0,-7-20 8 0 0,0 0 0 0 0,0 1 0 0 0,0-1 0 0 0,-1 1 0 0 0,0-1 0 0 0,0 0 0 0 0,0 1-1 0 0,0-1 1 0 0,-1 1 0 0 0,0-1 0 0 0,0 0 0 0 0,0 1 0 0 0,0-1 0 0 0,-1 0 0 0 0,1 0 0 0 0,-1 0 0 0 0,0 0 0 0 0,0 0 0 0 0,-1 0 0 0 0,1 0 0 0 0,-2 0-8 0 0,-7 10 61 0 0,-1-2 1 0 0,0 1 0 0 0,-1-2 0 0 0,-13 10-62 0 0,0 0 35 0 0,-137 105 367 0 0,94-76-39 0 0,3 3 0 0 0,-17 21-363 0 0,63-56 133 0 0,13-12-67 0 0,-1 1-1 0 0,1 1 1 0 0,0-1-1 0 0,0 1 0 0 0,1 0 1 0 0,0 1-1 0 0,0 1-65 0 0,5-9 0 0 0,1-1 1 0 0,0 0-1 0 0,0 1 1 0 0,0-1-1 0 0,0 1 0 0 0,0-1 1 0 0,-1 1-1 0 0,1-1 0 0 0,0 1 1 0 0,0-1-1 0 0,0 1 0 0 0,0-1 1 0 0,0 1-1 0 0,0-1 1 0 0,0 1-1 0 0,0-1 0 0 0,1 0 1 0 0,-1 1-1 0 0,0-1 0 0 0,0 1 1 0 0,0-1-1 0 0,0 1 1 0 0,1-1-1 0 0,-1 1 0 0 0,0-1 1 0 0,0 0-1 0 0,1 1 0 0 0,12 7 22 0 0,16 0 10 0 0,54 1 48 0 0,-1-3 1 0 0,47-4-81 0 0,-53-1 28 0 0,143 4-17 0 0,7 10-11 0 0,-131-6 144 0 0,35-3-144 0 0,-101-9 189 0 0,-27 2-178 0 0,-1 1-11 0 0,-1-1 0 0 0,0 1 0 0 0,0 0 0 0 0,0-1 0 0 0,0 1 0 0 0,0-1 0 0 0,0 1 0 0 0,0-1 0 0 0,0 1 0 0 0,0 0 0 0 0,0-1 0 0 0,0 1 0 0 0,0-1 0 0 0,0 1 0 0 0,0-1 0 0 0,0 1 0 0 0,0 0 0 0 0,0-1 0 0 0,-1 1 0 0 0,1-1 0 0 0,0 1 0 0 0,0 0 0 0 0,0-1 0 0 0,-1 1 0 0 0,1 0 0 0 0,0-1 0 0 0,0 1 0 0 0,-1 0 0 0 0,1-1 0 0 0,0 1 0 0 0,-8-15-151 0 0,2 0 0 0 0,0 0 1 0 0,1-1-1 0 0,-2-10 151 0 0,-6-18-548 0 0,-1-11-1307 0 0,2 5-1363 0 0,5 29 818 0 0</inkml:trace>
  <inkml:trace contextRef="#ctx0" brushRef="#br0" timeOffset="23482.718">3059 5723 22895 0 0,'1'0'79'0'0,"-1"0"1"0"0,1 0-1 0 0,-1 0 0 0 0,1 0 0 0 0,-1 0 0 0 0,0 0 0 0 0,1 0 0 0 0,-1 0 1 0 0,1 0-1 0 0,-1 0 0 0 0,1 0 0 0 0,-1 0 0 0 0,1 1 0 0 0,-1-1 0 0 0,0 0 0 0 0,1 0 1 0 0,-1 0-1 0 0,1 1 0 0 0,-1-1 0 0 0,0 0 0 0 0,1 0 0 0 0,-1 1 0 0 0,0-1 1 0 0,1 0-1 0 0,-1 1 0 0 0,0-1 0 0 0,0 0 0 0 0,1 1 0 0 0,-1-1 0 0 0,0 0 0 0 0,0 1 1 0 0,1-1-1 0 0,-1 1-79 0 0,8 20-86 0 0,0-1 232 0 0,-7-17-84 0 0,1 0 1 0 0,-1 0-1 0 0,0 0 0 0 0,0 0 0 0 0,-1 1 0 0 0,1-1 0 0 0,-1 1-62 0 0,6 18 236 0 0,-6-21-236 0 0,3 4-52 0 0,-1 0 0 0 0,0 0 0 0 0,0 0 1 0 0,-1 0-1 0 0,1 0 0 0 0,-1 1 0 0 0,0-1 0 0 0,-1 1 52 0 0,1 1 75 0 0,0-1 0 0 0,1 1 0 0 0,-1-1 0 0 0,2 3-75 0 0,3 13-1677 0 0,-4-8-4216 0 0,-3-4-2084 0 0</inkml:trace>
  <inkml:trace contextRef="#ctx0" brushRef="#br1" timeOffset="65810.729">840 722 14336 0 0,'0'0'661'0'0,"0"0"-17"0"0,0 0-260 0 0,0 0 441 0 0,0 0 242 0 0,0 0 49 0 0,0 0-20 0 0,0 0-128 0 0,0 0-59 0 0,0 0-12 0 0,0 0-81 0 0,-5 13 280 0 0,2 4-298 0 0,1-1-1 0 0,1 1 1 0 0,0 0-1 0 0,1 13-797 0 0,-1 27 601 0 0,1-49-574 0 0,-1 2 121 0 0,0 1 0 0 0,0 0 1 0 0,-1-1-1 0 0,-1 0 1 0 0,1 1-1 0 0,-2 0-148 0 0,3-9 18 0 0,1-1-1 0 0,-1 1 1 0 0,0-1 0 0 0,1 1-1 0 0,-1-1 1 0 0,0 1 0 0 0,0-1-1 0 0,0 1 1 0 0,0-1 0 0 0,0 0-1 0 0,-1 0 1 0 0,1 0 0 0 0,0 0-1 0 0,-1 0 1 0 0,1 0-1 0 0,0 0 1 0 0,-1 0 0 0 0,1 0-1 0 0,-1 0 1 0 0,1-1 0 0 0,-1 1-1 0 0,0-1 1 0 0,1 1 0 0 0,-1-1-1 0 0,0 0 1 0 0,1 1 0 0 0,-1-1-1 0 0,0 0 1 0 0,1 0 0 0 0,-1 0-1 0 0,0 0 1 0 0,1-1 0 0 0,-1 1-1 0 0,0 0 1 0 0,1-1 0 0 0,-1 1-1 0 0,0-1 1 0 0,1 0 0 0 0,-1 1-1 0 0,1-1 1 0 0,-1 0-18 0 0,0 0-1 0 0,0 0 0 0 0,0-1 1 0 0,0 1-1 0 0,0 0 0 0 0,0-1 0 0 0,1 1 1 0 0,-1-1-1 0 0,1 0 0 0 0,-1 1 0 0 0,1-1 0 0 0,-1 0 1 0 0,1 0-1 0 0,-1-1 1 0 0,-12-31-14 0 0,2 6 19 0 0,-4-2 6 0 0,-9-27-11 0 0,20 42 108 0 0,5 14-102 0 0,0 0 0 0 0,0 0 1 0 0,0 0-1 0 0,0 0 1 0 0,0 0-1 0 0,0 0 0 0 0,0 0 1 0 0,0 1-1 0 0,0-1 0 0 0,0 0 1 0 0,0 0-1 0 0,1 0 1 0 0,-1 0-1 0 0,0 0 0 0 0,1 1 1 0 0,-1-1-1 0 0,0 0 0 0 0,1 0 1 0 0,-1 0-1 0 0,1 1 0 0 0,0-1-6 0 0,3-2 60 0 0,1 1-1 0 0,-1-1 1 0 0,1 1-1 0 0,0 0 1 0 0,0 1-1 0 0,0-1 1 0 0,3 1-60 0 0,1-2 81 0 0,39-10 180 0 0,-1 0 438 0 0,27-12-699 0 0,-51 15-17 0 0,1 2 0 0 0,0 1 1 0 0,0 0-1 0 0,2 2 17 0 0,27-10-5314 0 0,-46 13 3052 0 0</inkml:trace>
  <inkml:trace contextRef="#ctx0" brushRef="#br1" timeOffset="66222.159">989 879 3680 0 0,'0'0'167'0'0,"0"0"566"0"0,0 0 2275 0 0,1 5 9516 0 0,2 8-8327 0 0,-1-8-3914 0 0,0 0 0 0 0,0 0 0 0 0,-1 0 0 0 0,0 0 0 0 0,0 0 0 0 0,0 0 0 0 0,-1 0 0 0 0,1 1 0 0 0,-1 4-283 0 0,-2 10 1624 0 0,0 0 0 0 0,-1 0-1624 0 0,-1 12 711 0 0,2-20-788 0 0,0 18-616 0 0,2-28 617 0 0,0-1-1 0 0,0 1 1 0 0,0-1-1 0 0,0 1 0 0 0,1-1 1 0 0,-1 1-1 0 0,0-1 1 0 0,1 0-1 0 0,-1 1 0 0 0,1-1 1 0 0,0 0-1 0 0,0 1 1 0 0,-1-1-1 0 0,1 0 0 0 0,0 0 1 0 0,0 0-1 0 0,1 1 77 0 0,3 3-2024 0 0</inkml:trace>
  <inkml:trace contextRef="#ctx0" brushRef="#br2" timeOffset="73896.306">1501 1463 11024 0 0,'0'0'505'0'0,"0"0"-9"0"0,0 0-148 0 0,0 0 548 0 0,0 0 273 0 0,0 0 58 0 0,0 0-39 0 0,4 13 1542 0 0,-1-2-2221 0 0,-2 0 0 0 0,0 1 0 0 0,0-1 0 0 0,-1 1 0 0 0,0-1 0 0 0,-1 1 0 0 0,-1 6-509 0 0,-1 30 853 0 0,3-35-685 0 0,0 4 9 0 0,0-1-1 0 0,-2 8-176 0 0,1-19 49 0 0,1-1-1 0 0,-1 1 0 0 0,0-1 0 0 0,-1 0 0 0 0,1 1 0 0 0,-1-1 0 0 0,0 0 0 0 0,0 0 1 0 0,0 0-1 0 0,-1 0 0 0 0,0 1-48 0 0,3-5 24 0 0,-1 0 0 0 0,0 1 1 0 0,1-1-1 0 0,-1 1 0 0 0,0-1 1 0 0,0 0-1 0 0,1 1 0 0 0,-1-1 1 0 0,0 0-1 0 0,0 0 0 0 0,1 1 0 0 0,-1-1 1 0 0,0 0-1 0 0,0 0 0 0 0,1 0 1 0 0,-1 0-1 0 0,0 0 0 0 0,0 0 1 0 0,0 0-1 0 0,1-1 0 0 0,-1 1 0 0 0,0 0 1 0 0,0 0-1 0 0,1 0 0 0 0,-1-1 1 0 0,0 1-1 0 0,0 0 0 0 0,1-1 0 0 0,-1 1 1 0 0,0-1-1 0 0,1 1 0 0 0,-1-1-24 0 0,-3-1 82 0 0,1-1 1 0 0,-1 0-1 0 0,1 1 0 0 0,-1-1 0 0 0,0-2-82 0 0,-6-5-1 0 0,1 0 1 0 0,1-1-1 0 0,0 0 0 0 0,1 0 1 0 0,0 0-1 0 0,0-1 0 0 0,1 0 1 0 0,1-1-1 0 0,0 1 0 0 0,0-2 1 0 0,-2-6 22 0 0,-2-13 69 0 0,8 31-83 0 0,1 0-1 0 0,0-1 1 0 0,0 1 0 0 0,0 0-1 0 0,0 0 1 0 0,0 0 0 0 0,0 0-1 0 0,0 0 1 0 0,1 0 0 0 0,-1 0-1 0 0,1 0 1 0 0,0 0 0 0 0,0 0-1 0 0,0-1-7 0 0,3-8 338 0 0,-3 10-286 0 0,-1 0 1 0 0,0 0-1 0 0,1 0 1 0 0,-1 0-1 0 0,0 0 0 0 0,1 0 1 0 0,-1 0-1 0 0,1 0 1 0 0,0 0-1 0 0,-1 1 1 0 0,1-1-1 0 0,-1 0 0 0 0,1 0 1 0 0,0 1-1 0 0,0-1 1 0 0,-1 0-1 0 0,1 1 1 0 0,0-1-1 0 0,0 1 0 0 0,0-1 1 0 0,0 1-1 0 0,0 0 1 0 0,0-1-1 0 0,0 1-52 0 0,16-5 250 0 0,0 1 1 0 0,0 1-1 0 0,1 1 0 0 0,-1 0 1 0 0,10 1-251 0 0,22-3 636 0 0,79-15-396 0 0,-92 10-2652 0 0,-1-4-3411 0 0,-26 10 3792 0 0,-8 3-6550 0 0</inkml:trace>
  <inkml:trace contextRef="#ctx0" brushRef="#br2" timeOffset="74453.342">1671 1698 17247 0 0,'0'0'794'0'0,"0"0"-22"0"0,0 0-331 0 0,0 0 444 0 0,0 0 253 0 0,0 0 50 0 0,13-17 3010 0 0,-9 15-3968 0 0,0-1 0 0 0,1 1 0 0 0,-1 1 0 0 0,1-1 0 0 0,-1 1 0 0 0,1-1 0 0 0,0 1 0 0 0,-1 1-230 0 0,-2-1 49 0 0,0 1 0 0 0,0 0 0 0 0,0-1 0 0 0,0 1 0 0 0,0 0 0 0 0,1 0-1 0 0,-1 1 1 0 0,0-1 0 0 0,0 0 0 0 0,0 1 0 0 0,-1-1 0 0 0,1 1 0 0 0,0 0 0 0 0,0-1 0 0 0,0 1 0 0 0,0 0 0 0 0,0 0 0 0 0,-1 0-1 0 0,2 1-48 0 0,-2 0 44 0 0,0-1-1 0 0,0 0 0 0 0,0 1 1 0 0,0-1-1 0 0,-1 1 0 0 0,1-1 1 0 0,-1 1-1 0 0,1-1 0 0 0,-1 1 0 0 0,1-1 1 0 0,-1 1-1 0 0,0 0 0 0 0,0-1 1 0 0,0 1-1 0 0,0-1 0 0 0,0 1 1 0 0,0 0-1 0 0,0-1 0 0 0,0 1 1 0 0,-1 0-44 0 0,-9 34 280 0 0,8-31-188 0 0,-1 3 7 0 0,-19 48 57 0 0,19-50-127 0 0,0 0 0 0 0,0 0 0 0 0,0-1 0 0 0,-1 0 0 0 0,0 0 0 0 0,0 0 0 0 0,0 0 0 0 0,-1 0-29 0 0,5-5 7 0 0,-1 1 0 0 0,1-1 1 0 0,-1 0-1 0 0,1 0 1 0 0,0 0-1 0 0,0 1 0 0 0,-1-1 1 0 0,1 0-1 0 0,0 0 0 0 0,-1 1 1 0 0,1-1-1 0 0,0 0 1 0 0,0 1-1 0 0,0-1 0 0 0,-1 0 1 0 0,1 1-1 0 0,0-1 0 0 0,0 1 1 0 0,0-1-1 0 0,0 0 1 0 0,0 1-1 0 0,0-1 0 0 0,0 0 1 0 0,0 1-1 0 0,0-1 0 0 0,0 1 1 0 0,0-1-1 0 0,0 0 1 0 0,0 1-1 0 0,0-1 0 0 0,0 1 1 0 0,0-1-1 0 0,0 0 0 0 0,0 1 1 0 0,0-1-1 0 0,0 0 1 0 0,1 1-8 0 0,0 0 45 0 0,-1-1 1 0 0,1 1 0 0 0,0 0 0 0 0,1-1 0 0 0,-1 1 0 0 0,0 0 0 0 0,0-1 0 0 0,0 1 0 0 0,0-1 0 0 0,0 0-1 0 0,0 1 1 0 0,1-1-46 0 0,36 4 786 0 0,-20-5-786 0 0,0-1 0 0 0,1 0 0 0 0,11-5 0 0 0,15-1 0 0 0,-36 7-1594 0 0,0 0 0 0 0,1 1 1 0 0,6 1 1593 0 0,6 0-5355 0 0,-17-1-4380 0 0</inkml:trace>
  <inkml:trace contextRef="#ctx0" brushRef="#br3" timeOffset="86773.546">3910 3281 5528 0 0,'0'0'422'0'0,"-1"-2"-1169"0"0,-1-5 17551 0 0,-1 45-14562 0 0,2 15-1417 0 0,1-31-256 0 0,-1 0-1 0 0,-2 11-568 0 0,1 22 402 0 0,0-48-346 0 0,1 0 1 0 0,-1 1-1 0 0,0-1 1 0 0,0 0-1 0 0,-4 6-56 0 0,5-11 31 0 0,0 1 0 0 0,0-1 0 0 0,0 0 1 0 0,-1 0-1 0 0,1 1 0 0 0,-1-1 0 0 0,0 0 0 0 0,0-1 0 0 0,1 1 0 0 0,-1 0 0 0 0,0 0 1 0 0,0-1-1 0 0,-1 1 0 0 0,1-1 0 0 0,0 0 0 0 0,0 0 0 0 0,-1 0 0 0 0,0 1-31 0 0,1-2 24 0 0,1 0-1 0 0,-1-1 1 0 0,0 1 0 0 0,1 0-1 0 0,-1 0 1 0 0,1-1 0 0 0,-1 1-1 0 0,0-1 1 0 0,1 1 0 0 0,-1-1-1 0 0,1 0 1 0 0,0 1 0 0 0,-1-1-1 0 0,1 0 1 0 0,0 0 0 0 0,-1 0-1 0 0,1 0 1 0 0,0 0 0 0 0,0-1-1 0 0,0 1 1 0 0,-1-1-24 0 0,-3-4 72 0 0,-1 0 1 0 0,1-1 0 0 0,-3-5-73 0 0,1 1 9 0 0,0-1 0 0 0,1-1 0 0 0,0 1 0 0 0,1-1 0 0 0,0 0 0 0 0,1 0-1 0 0,1-1 1 0 0,0 1 0 0 0,1-1 0 0 0,0 1 0 0 0,1-1 0 0 0,1 0 0 0 0,0 0 0 0 0,2-13-9 0 0,-2 26 18 0 0,1-1 0 0 0,-1 1 0 0 0,0-1-1 0 0,1 1 1 0 0,0-1 0 0 0,-1 1 0 0 0,1-1 0 0 0,0 1-1 0 0,0 0 1 0 0,-1-1 0 0 0,1 1 0 0 0,0 0 0 0 0,1 0 0 0 0,-1 0-1 0 0,0 0 1 0 0,0 0 0 0 0,0 0 0 0 0,1 0 0 0 0,-1 0-1 0 0,0 0 1 0 0,1 0 0 0 0,-1 1 0 0 0,1-1 0 0 0,-1 0-18 0 0,7-1 84 0 0,0-1 0 0 0,0 1 0 0 0,0 1 0 0 0,4-1-84 0 0,4-1 189 0 0,9-3-124 0 0,53-11 1133 0 0,58-4-1198 0 0,-126 21-747 0 0,1-1-1 0 0,-1-1 1 0 0,0 0-1 0 0,1-1 1 0 0,-1 1 0 0 0,0-2-1 0 0,3-1 748 0 0,-7 2-9271 0 0</inkml:trace>
  <inkml:trace contextRef="#ctx0" brushRef="#br3" timeOffset="87296.968">4071 3445 15232 0 0,'0'0'696'0'0,"0"0"-14"0"0,0 0-281 0 0,-2 13 3769 0 0,1-7-3514 0 0,0 0 0 0 0,0 0 1 0 0,0-1-1 0 0,1 1 0 0 0,0 0 1 0 0,0 0-1 0 0,1 0 0 0 0,0-1 1 0 0,1 6-657 0 0,-2-6 318 0 0,3 11 410 0 0,-2-12-661 0 0,0 0 1 0 0,0 1-1 0 0,0-1 0 0 0,-1 1 1 0 0,1-1-1 0 0,-1 1 0 0 0,0-1 1 0 0,-1 1-1 0 0,1-1 0 0 0,-1 2-67 0 0,-2-17 868 0 0,2-7-776 0 0,2 10-45 0 0,0-1 0 0 0,1 1 0 0 0,0 0 0 0 0,1-1 0 0 0,0 1-1 0 0,0 0 1 0 0,2-3-47 0 0,-3 8 53 0 0,0-1 0 0 0,1 1 0 0 0,-1-1-1 0 0,1 1 1 0 0,0 0 0 0 0,0 0 0 0 0,0 0 0 0 0,0 0-1 0 0,1 0 1 0 0,-1 1 0 0 0,1 0 0 0 0,-1-1-1 0 0,1 1 1 0 0,0 1 0 0 0,3-2-53 0 0,-1 1 97 0 0,1 0 0 0 0,-1 0 0 0 0,1 1 0 0 0,6-1-97 0 0,-10 2 35 0 0,0-1-1 0 0,-1 1 0 0 0,1 0 1 0 0,0 0-1 0 0,0 1 0 0 0,0-1 1 0 0,-1 1-1 0 0,1-1 0 0 0,0 1 0 0 0,0 0 1 0 0,-1 0-1 0 0,3 1-34 0 0,-4-1 8 0 0,0 0 0 0 0,0 0 0 0 0,0 0 1 0 0,0 0-1 0 0,0 0 0 0 0,0 1 0 0 0,0-1 0 0 0,0 0 0 0 0,-1 0 0 0 0,1 1 0 0 0,-1-1 0 0 0,1 1 1 0 0,-1-1-1 0 0,1 0 0 0 0,-1 1 0 0 0,0-1 0 0 0,0 1-8 0 0,2 24 43 0 0,-3-11-37 0 0,0 0 0 0 0,-1 0 0 0 0,-2 4-6 0 0,-3 25-74 0 0,5-25-1400 0 0,2-12 567 0 0</inkml:trace>
  <inkml:trace contextRef="#ctx0" brushRef="#br4" timeOffset="94712.21">2194 2212 5528 0 0,'0'0'249'0'0,"0"0"-1"0"0,0 0 168 0 0,0 0 1277 0 0,0 0 578 0 0,0 0 117 0 0,0 0-209 0 0,0 0-957 0 0,0 0-419 0 0,0 0-89 0 0,0 0-76 0 0,0 0-281 0 0,17 9 286 0 0,-12-7-1867 0 0,0 1 0 0 0,1-1 0 0 0,-1 1 0 0 0,5 0 1224 0 0,0-1-1709 0 0</inkml:trace>
  <inkml:trace contextRef="#ctx0" brushRef="#br4" timeOffset="95051.751">2470 2380 3680 0 0,'0'0'167'0'0,"1"0"-7"0"0,13 8 10658 0 0,-4 4-7158 0 0,-1 0-3411 0 0,-3-7-400 0 0,1 0-5058 0 0,-4-1-541 0 0</inkml:trace>
  <inkml:trace contextRef="#ctx0" brushRef="#br4" timeOffset="95403.925">2715 2549 10136 0 0,'0'0'464'0'0,"0"0"-10"0"0,0 0-294 0 0,3 2 364 0 0,-1 1-1 0 0,1-1 1 0 0,-1 0-1 0 0,0 1 0 0 0,1-1 1 0 0,-1 1-1 0 0,0 0 1 0 0,-1-1-1 0 0,2 2-523 0 0,-1 0-320 0 0,0-1 1 0 0,0 0-1 0 0,0 0 0 0 0,1 0 0 0 0,2 2 320 0 0,-1-2-1254 0 0</inkml:trace>
  <inkml:trace contextRef="#ctx0" brushRef="#br4" timeOffset="95404.925">2947 2724 11600 0 0,'-2'3'1242'0'0,"5"1"-987"0"0,0 0 0 0 0,0 0-1 0 0,0 0 1 0 0,1 0-1 0 0,0-1 1 0 0,0 0 0 0 0,1 2-255 0 0,13 12-3331 0 0,-17-16 2149 0 0</inkml:trace>
  <inkml:trace contextRef="#ctx0" brushRef="#br4" timeOffset="95734.711">3156 2892 6912 0 0,'0'0'314'0'0,"0"0"-6"0"0,2 5-186 0 0,-1-4 110 0 0,0 1 1 0 0,0 0-1 0 0,0-1 1 0 0,0 1 0 0 0,0-1-1 0 0,0 0 1 0 0,0 1-1 0 0,1-1 1 0 0,-1 0-1 0 0,0 1 1 0 0,1-1-1 0 0,-1 0 1 0 0,1 0-1 0 0,0 0 1 0 0,-1-1 0 0 0,1 1-1 0 0,-1 0 1 0 0,1-1-1 0 0,1 1-232 0 0,13 7-314 0 0,-2-2-1018 0 0,-10-5 664 0 0</inkml:trace>
  <inkml:trace contextRef="#ctx0" brushRef="#br4" timeOffset="95735.711">3352 3000 5064 0 0,'0'0'389'0'0,"10"14"4496"0"0,-8-11-3991 0 0,0 1 1 0 0,-1-1-1 0 0,0 1 0 0 0,1-1 0 0 0,0 5-894 0 0,-2-5-133 0 0,1 0 0 0 0,0 0 0 0 0,0 0 0 0 0,0 0 1 0 0,1 0-1 0 0,-1 0 0 0 0,1 0 0 0 0,-1-1 0 0 0,2 2 133 0 0,1 0-4917 0 0</inkml:trace>
  <inkml:trace contextRef="#ctx0" brushRef="#br4" timeOffset="101065.414">3266 1054 1840 0 0,'-4'-2'1686'0'0,"0"1"0"0"0,0-1 1 0 0,1 0-1 0 0,-1 0 0 0 0,0 0 0 0 0,-2-2-1686 0 0,4 2 385 0 0,-1 0 0 0 0,1 1 0 0 0,0-1 0 0 0,-1 1-1 0 0,1 0 1 0 0,-1 0 0 0 0,1 0 0 0 0,-1 0 0 0 0,1 0-1 0 0,-1 0 1 0 0,0 1 0 0 0,0-1 0 0 0,1 1 0 0 0,-1 0-1 0 0,0 0 1 0 0,0 0 0 0 0,1 0 0 0 0,-1 0 0 0 0,0 0-385 0 0,-6 3 264 0 0,0-1 1 0 0,1 1-1 0 0,-1 1 1 0 0,1 0-1 0 0,0 0 1 0 0,0 0 0 0 0,0 1-1 0 0,1 0 1 0 0,-1 1-265 0 0,-15 13 483 0 0,0 1 0 0 0,0 3-483 0 0,17-17 111 0 0,-2 2-8 0 0,1 0-1 0 0,0 1 1 0 0,0 0-1 0 0,0 1 1 0 0,1-1-1 0 0,1 1 1 0 0,0 0-1 0 0,0 1 1 0 0,1-1-1 0 0,0 1 1 0 0,1 0-1 0 0,0 0 1 0 0,1 0-1 0 0,0 1 1 0 0,1-1-1 0 0,0 8-102 0 0,0-6 25 0 0,2 0 0 0 0,0 0 0 0 0,1 1-1 0 0,0-1 1 0 0,1 0 0 0 0,0-1 0 0 0,1 1-1 0 0,0 0 1 0 0,1-1 0 0 0,1 0 0 0 0,0 0-1 0 0,0-1 1 0 0,2 1 0 0 0,0 0-25 0 0,2 1 20 0 0,0-1 1 0 0,0 0 0 0 0,2 0-1 0 0,-1-1 1 0 0,12 9-21 0 0,-13-13 24 0 0,0-1-1 0 0,0 0 1 0 0,0-1 0 0 0,1 0 0 0 0,0 0 0 0 0,0-1-1 0 0,0 0 1 0 0,5 0-24 0 0,-1-1 76 0 0,0 0-1 0 0,-1-1 0 0 0,1-1 1 0 0,0-1-1 0 0,0 0 0 0 0,0-1 1 0 0,-1 0-1 0 0,1-1 1 0 0,0-1-1 0 0,-1 0 0 0 0,0-1 1 0 0,1 0-1 0 0,8-6-75 0 0,-13 6 68 0 0,0-1 0 0 0,-1 0 0 0 0,1-1 0 0 0,-1 0 0 0 0,0 0 0 0 0,-1-1 0 0 0,0 0 0 0 0,0-1-1 0 0,0 0 1 0 0,-1 0 0 0 0,0 0 0 0 0,-1-1 0 0 0,0 0 0 0 0,0 0 0 0 0,-1-1 0 0 0,0 0 0 0 0,-1 0 0 0 0,0 0 0 0 0,0 0-68 0 0,0-8 13 0 0,0 0 1 0 0,-1 0-1 0 0,0 0 1 0 0,-2 0-1 0 0,0-1 1 0 0,-1 1-1 0 0,-1 0 1 0 0,-1-1-1 0 0,-1 1 0 0 0,0 0 1 0 0,-1 0-1 0 0,-1 0 1 0 0,-1 1-1 0 0,0 0 1 0 0,-1 0-1 0 0,-1 0 1 0 0,-1 1-1 0 0,0 0 1 0 0,-1 1-1 0 0,0 0 1 0 0,-8-7-15 0 0,11 14-69 0 0,0 0-1 0 0,0 1 0 0 0,-1 0 0 0 0,0 1 0 0 0,-1 0 0 0 0,1 0 0 0 0,-1 1 0 0 0,0 0 0 0 0,0 0 0 0 0,-1 1 0 0 0,1 0 0 0 0,-1 1 0 0 0,0 0 0 0 0,0 1 0 0 0,0 0 0 0 0,-1 0 0 0 0,1 1 0 0 0,0 0 0 0 0,0 1 0 0 0,-1 0 0 0 0,1 1 0 0 0,0 0 0 0 0,-1 1 1 0 0,1 0-1 0 0,0 0 0 0 0,0 1 0 0 0,1 0 0 0 0,-1 1 0 0 0,1 0 0 0 0,-1 1 0 0 0,1 0 0 0 0,-4 3 71 0 0,-16 14-995 0 0</inkml:trace>
  <inkml:trace contextRef="#ctx0" brushRef="#br4" timeOffset="102438.7">1663 2981 14280 0 0,'-2'-2'60'0'0,"-6"-3"736"0"0,-1-1 0 0 0,0 2 0 0 0,0-1 1 0 0,0 1-1 0 0,-7-2-796 0 0,13 5 60 0 0,0 0-1 0 0,0 1 0 0 0,0-1 1 0 0,0 1-1 0 0,0 0 1 0 0,0 0-1 0 0,0 0 1 0 0,1 0-1 0 0,-1 1 0 0 0,0-1 1 0 0,0 1-1 0 0,0-1 1 0 0,0 1-1 0 0,1 0 1 0 0,-1 0-1 0 0,0 1 1 0 0,1-1-1 0 0,-1 0 0 0 0,1 1 1 0 0,-1 0-1 0 0,1-1 1 0 0,-1 2-60 0 0,-5 4 42 0 0,0 1 1 0 0,1 0-1 0 0,0 1 1 0 0,0 0 0 0 0,1 0-1 0 0,0 1 1 0 0,0-1-1 0 0,1 1 1 0 0,-1 4-43 0 0,-5 13 106 0 0,2 1-1 0 0,-7 28-105 0 0,11-36 158 0 0,1 0 0 0 0,1 0 0 0 0,1 1-1 0 0,1-1 1 0 0,1 1 0 0 0,0-1-1 0 0,4 20-157 0 0,-3-29 73 0 0,2 0 0 0 0,-1 0 0 0 0,1 0 0 0 0,1 0 0 0 0,0 0 0 0 0,1-1-1 0 0,0 0 1 0 0,0 0 0 0 0,1 0 0 0 0,0-1 0 0 0,1 1 0 0 0,0-1-1 0 0,0-1 1 0 0,9 8-73 0 0,-10-11 27 0 0,0 0 0 0 0,1 0 0 0 0,-1-1 0 0 0,1 0 0 0 0,0-1 0 0 0,0 1-1 0 0,0-1 1 0 0,0 0 0 0 0,1-1 0 0 0,-1 0 0 0 0,2 0-27 0 0,3 0 39 0 0,-1-1 0 0 0,1 0 0 0 0,-1 0 0 0 0,1-1 0 0 0,-1-1 0 0 0,1 0 0 0 0,3-1-39 0 0,5-2 172 0 0,0-1 0 0 0,-1-1 0 0 0,1 0 0 0 0,-1-2 0 0 0,0 0 0 0 0,-1-1 1 0 0,0-1-1 0 0,6-5-172 0 0,-13 7 55 0 0,-1 0 1 0 0,0-1 0 0 0,0 0-1 0 0,0 0 1 0 0,-2-1-1 0 0,1 0 1 0 0,-1-1 0 0 0,0 0-1 0 0,-1 0 1 0 0,-1-1 0 0 0,0 0-1 0 0,0 0 1 0 0,-1 0 0 0 0,-1-1-1 0 0,0 0 1 0 0,-1 0-1 0 0,0 0 1 0 0,-1 0 0 0 0,0 0-1 0 0,-1-8-55 0 0,0 7 2 0 0,-1 1-1 0 0,-1-1 0 0 0,0 0 1 0 0,-1 1-1 0 0,0-1 0 0 0,-1 1 0 0 0,-1 0 1 0 0,0 0-1 0 0,-1 0 0 0 0,0 0 1 0 0,-1 1-1 0 0,0-1 0 0 0,-1 2 0 0 0,0-1 1 0 0,-1 1-1 0 0,0 0 0 0 0,-1 0 1 0 0,-1 1-1 0 0,1 1 0 0 0,-1-1-1 0 0,-1 2-38 0 0,1 1-1 0 0,-1 0 1 0 0,0 1 0 0 0,0 0-1 0 0,0 0 1 0 0,-1 1 0 0 0,0 1-1 0 0,0 0 1 0 0,0 1-1 0 0,-1 0 1 0 0,1 0 0 0 0,-1 2-1 0 0,1 0 1 0 0,-2 0 38 0 0,6 0-190 0 0,-1 1 0 0 0,1 1 0 0 0,-1-1 0 0 0,1 2 0 0 0,-1-1 0 0 0,1 1 0 0 0,-1 0 0 0 0,1 1 0 0 0,0 0 0 0 0,0 0 0 0 0,0 0 0 0 0,1 1 0 0 0,-1 1 0 0 0,1-1 0 0 0,0 1 1 0 0,0 0-1 0 0,0 1 0 0 0,1 0 0 0 0,0 0 0 0 0,0 0 0 0 0,0 1 190 0 0,-15 23-7617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07:22.5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206 569 15752 0 0,'0'0'356'0'0,"-16"-4"999"0"0,5 0-1371 0 0,10 3 166 0 0,0 0 0 0 0,0 1-1 0 0,0-1 1 0 0,0 1 0 0 0,0-1-1 0 0,-1 1 1 0 0,1-1 0 0 0,0 1-1 0 0,0 0 1 0 0,-1-1-1 0 0,1 1 1 0 0,0 0 0 0 0,-1 0-150 0 0,-2-18 1318 0 0,0 11-1015 0 0,0-3 158 0 0,-1 0 1 0 0,0 1-1 0 0,-1 0 0 0 0,-3-5-461 0 0,8 12 55 0 0,-1 0 0 0 0,1 1 0 0 0,0-1 0 0 0,-1 1 0 0 0,1-1 0 0 0,-1 1 0 0 0,1 0 0 0 0,-1-1 0 0 0,1 1-1 0 0,-1 0 1 0 0,0 0 0 0 0,0 0 0 0 0,0 0 0 0 0,0 1 0 0 0,0-1 0 0 0,0 0 0 0 0,0 1 0 0 0,0 0 0 0 0,0-1 0 0 0,0 1 0 0 0,0 0 0 0 0,0 0-1 0 0,0 0 1 0 0,0 0 0 0 0,0 0 0 0 0,-1 1-55 0 0,0 0 7 0 0,0 0-1 0 0,1 0 1 0 0,-1 1-1 0 0,1-1 1 0 0,-1 1-1 0 0,1-1 1 0 0,0 1-1 0 0,0 0 1 0 0,0 0 0 0 0,0 0-1 0 0,0 0 1 0 0,0 1-1 0 0,0-1 1 0 0,1 0-1 0 0,-1 1 1 0 0,0 2-7 0 0,-3 5-3 0 0,0 0 0 0 0,1 1 0 0 0,-2 6 3 0 0,1-2-47 0 0,1 1 1 0 0,1-1-1 0 0,0 1 0 0 0,0 12 47 0 0,2-20-19 0 0,1 0 0 0 0,1 0 0 0 0,-1 0 1 0 0,1-1-1 0 0,0 1 0 0 0,1 0 0 0 0,0-1 0 0 0,0 1 0 0 0,0-1 0 0 0,4 7 19 0 0,-5-13 3 0 0,0 1 0 0 0,0 0 0 0 0,1 0 0 0 0,-1-1 0 0 0,0 1 0 0 0,1 0 0 0 0,-1-1 0 0 0,1 0 0 0 0,-1 1 0 0 0,1-1 0 0 0,0 0 0 0 0,0 0 0 0 0,0 0 0 0 0,-1 0 0 0 0,1 0 0 0 0,0 0 0 0 0,0 0 0 0 0,0-1 0 0 0,0 1 0 0 0,1-1 0 0 0,-1 1 0 0 0,0-1 0 0 0,0 0 0 0 0,0 0 0 0 0,0 0 0 0 0,0 0 0 0 0,0 0 0 0 0,2-1-3 0 0,1 1 29 0 0,-1-1-1 0 0,1-1 0 0 0,0 1 1 0 0,-1 0-1 0 0,1-1 0 0 0,-1 0 1 0 0,0 0-1 0 0,0 0 0 0 0,0-1 1 0 0,0 0-1 0 0,0 1 0 0 0,2-3-28 0 0,2-3 66 0 0,0-1-1 0 0,0 0 0 0 0,-1-1 1 0 0,0 1-1 0 0,-1-2 0 0 0,0 1 1 0 0,-1 0-1 0 0,0-1 0 0 0,0 0 1 0 0,-1 0-1 0 0,-1-1 0 0 0,0 1 1 0 0,1-4-66 0 0,0-11 113 0 0,0-1 0 0 0,-2 0 1 0 0,-1 0-1 0 0,-1 0 0 0 0,-2-9-113 0 0,-4-68 325 0 0,-6-79-330 0 0,11 163-2 0 0,1 13 91 0 0,0 0 0 0 0,-1 0 0 0 0,1 0 0 0 0,-2 0 1 0 0,1 0-1 0 0,-1-1-84 0 0,1 7 142 0 0,1 1 2 0 0,0 2-12 0 0,4 179 968 0 0,19 105-1100 0 0,-23-284 0 0 0,11 72 82 0 0,-9-64-77 0 0,1 0-1 0 0,0 0 1 0 0,0 0 0 0 0,1-1 0 0 0,0 0 0 0 0,2 3-5 0 0,-5-10-25 0 0,1-1 0 0 0,-1 1 0 0 0,0 0 0 0 0,1-1 0 0 0,-1 1 0 0 0,1 0 0 0 0,0-1 0 0 0,0 1 25 0 0,7 1-2342 0 0,-8-3 1976 0 0,-1 0 0 0 0,1-1 0 0 0,-1 1 0 0 0,1 0 0 0 0,-1 0 0 0 0,1 0-1 0 0,-1 0 1 0 0,1-1 0 0 0,-1 1 0 0 0,0 0 0 0 0,1-1 0 0 0,-1 1 0 0 0,0 0-1 0 0,1-1 1 0 0,-1 1 0 0 0,0 0 0 0 0,1-1 0 0 0,-1 1 0 0 0,0 0 0 0 0,1-1-1 0 0,-1 0 367 0 0,4-7-7791 0 0</inkml:trace>
  <inkml:trace contextRef="#ctx0" brushRef="#br0" timeOffset="353.451">345 512 12728 0 0,'0'0'580'0'0,"0"0"-11"0"0,0 0-202 0 0,0 0 497 0 0,0 0 257 0 0,14 13 2935 0 0,-11-12-3864 0 0,-1 1 0 0 0,1 0 0 0 0,-1-1 0 0 0,1 1 0 0 0,0-1 0 0 0,-1 0 0 0 0,1 0 0 0 0,0 0 1 0 0,0 0-1 0 0,0-1 0 0 0,0 1 0 0 0,-1-1 0 0 0,1 0 0 0 0,0 1 0 0 0,0-1 0 0 0,0-1 0 0 0,0 1 0 0 0,0 0 0 0 0,0-1 1 0 0,0 1-1 0 0,0-1 0 0 0,0 0 0 0 0,1-1-192 0 0,0 1 85 0 0,0-1 1 0 0,0 0-1 0 0,0 0 0 0 0,0 0 1 0 0,0 0-1 0 0,0-1 0 0 0,0 1 1 0 0,-1-1-1 0 0,0 0 0 0 0,1 0 1 0 0,-1 0-1 0 0,0-1 0 0 0,-1 1 1 0 0,1-1-1 0 0,0-1-85 0 0,-1 2 17 0 0,0 0 0 0 0,0 0 0 0 0,-1 0 0 0 0,1-1 0 0 0,-1 1 0 0 0,0 0 1 0 0,0-1-1 0 0,0 1 0 0 0,0-1 0 0 0,0 1 0 0 0,-1-1 0 0 0,0 0 0 0 0,0 1 0 0 0,0-1 0 0 0,0 0 0 0 0,0 1 0 0 0,-1-1 0 0 0,0 1 0 0 0,1-1 0 0 0,-1 1 0 0 0,-1-1 0 0 0,1 1 0 0 0,-2-3-17 0 0,2 2 29 0 0,-2 0 0 0 0,1-1 0 0 0,0 1 0 0 0,-1 0 0 0 0,0 1 0 0 0,0-1 0 0 0,0 0 0 0 0,0 1 0 0 0,-1 0 0 0 0,1-1 0 0 0,-1 1-29 0 0,2 2 3 0 0,1 0-1 0 0,-1 1 1 0 0,0-1-1 0 0,1 0 1 0 0,-1 1-1 0 0,0-1 1 0 0,1 1-1 0 0,-1-1 1 0 0,0 1-1 0 0,0 0 1 0 0,1-1-1 0 0,-1 1 1 0 0,0 0 0 0 0,0 0-1 0 0,1 1 1 0 0,-1-1-1 0 0,0 0 1 0 0,0 0-1 0 0,1 1 1 0 0,-1-1-1 0 0,0 1 1 0 0,1 0-1 0 0,-1-1 1 0 0,0 1-1 0 0,1 0 1 0 0,-1 0-1 0 0,1 0 1 0 0,0 0-1 0 0,-1 0 1 0 0,0 1-3 0 0,-5 5 32 0 0,1-1 0 0 0,-1 1 0 0 0,2 0 0 0 0,-1 1 0 0 0,1-1 0 0 0,0 1 0 0 0,0 0 0 0 0,1 0 0 0 0,0 1 0 0 0,1-1 0 0 0,-1 1 0 0 0,2 0 0 0 0,-1 0 0 0 0,1 2-32 0 0,-1 2 79 0 0,1 0 1 0 0,1 0-1 0 0,0 0 0 0 0,1 0 1 0 0,0 0-1 0 0,1 0 0 0 0,1-1 0 0 0,0 1 1 0 0,0 0-1 0 0,1 0-79 0 0,-2-10 4 0 0,0 0-1 0 0,1 0 1 0 0,-1 0 0 0 0,0 0-1 0 0,1 0 1 0 0,0 0-1 0 0,0 0 1 0 0,0 0 0 0 0,0-1-1 0 0,0 1 1 0 0,0-1-1 0 0,1 1 1 0 0,-1-1 0 0 0,1 0-1 0 0,-1 0 1 0 0,1 0-1 0 0,0 0-3 0 0,2 0 37 0 0,0 0-1 0 0,0 0 1 0 0,0 0-1 0 0,0 0 1 0 0,1-1-1 0 0,-1 0 1 0 0,0 0-1 0 0,0 0 1 0 0,1-1-1 0 0,1 0-36 0 0,6 0-371 0 0,-1-1 0 0 0,1 0 0 0 0,0-1 0 0 0,-1-1 1 0 0,0 0-1 0 0,0-1 0 0 0,0 0 0 0 0,10-5 371 0 0,12-10-3007 0 0,-18 8 871 0 0</inkml:trace>
  <inkml:trace contextRef="#ctx0" brushRef="#br0" timeOffset="939.982">747 447 8752 0 0,'0'-11'97'0'0,"0"1"1762"0"0,0 0-1 0 0,0 0 1 0 0,-1 0 0 0 0,-1-4-1859 0 0,1 12 323 0 0,1 0 1 0 0,-1 0-1 0 0,1 0 0 0 0,-1 1 1 0 0,1-1-1 0 0,-1 0 1 0 0,0 0-1 0 0,0 1 1 0 0,0-1-1 0 0,0 0 0 0 0,0 1 1 0 0,0-1-1 0 0,-1 1 1 0 0,1-1-1 0 0,0 1 1 0 0,-1 0-1 0 0,1-1 0 0 0,-1 1 1 0 0,1 0-1 0 0,-1 0 1 0 0,0 0-1 0 0,1 0 1 0 0,-1 1-1 0 0,-1-1-323 0 0,2 0 84 0 0,0 1 1 0 0,-1 0-1 0 0,1 0 0 0 0,0 0 1 0 0,0 0-1 0 0,0 0 0 0 0,-1 1 1 0 0,1-1-1 0 0,0 0 1 0 0,0 0-1 0 0,0 1 0 0 0,0-1 1 0 0,-1 1-1 0 0,1-1 0 0 0,0 1 1 0 0,0 0-1 0 0,0-1 1 0 0,0 1-1 0 0,0 0 0 0 0,0-1 1 0 0,0 1-1 0 0,1 0 0 0 0,-2 1-84 0 0,-17 24 349 0 0,16-23-309 0 0,-3 8 3 0 0,0 1-1 0 0,0 0 0 0 0,1 0 1 0 0,1 0-1 0 0,0 1 0 0 0,0 0 1 0 0,1 4-43 0 0,-2 6 98 0 0,2 1 1 0 0,1-1-1 0 0,1 15-98 0 0,1-30 59 0 0,0 0 0 0 0,0 0 0 0 0,1 0 0 0 0,1 0 0 0 0,-1 0 0 0 0,1 0 0 0 0,1-1 0 0 0,2 8-59 0 0,-4-13 14 0 0,0 0 1 0 0,0 0-1 0 0,1 0 0 0 0,-1 0 1 0 0,0 0-1 0 0,1 0 0 0 0,-1 0 1 0 0,1 0-1 0 0,0-1 0 0 0,0 1 1 0 0,-1-1-1 0 0,1 1 0 0 0,0-1 1 0 0,0 0-1 0 0,1 1 0 0 0,-1-1 1 0 0,0 0-1 0 0,0 0 0 0 0,0-1 0 0 0,1 1 1 0 0,-1 0-1 0 0,0-1 0 0 0,1 0 1 0 0,-1 1-1 0 0,0-1 0 0 0,1 0 1 0 0,-1 0-1 0 0,1 0 0 0 0,-1-1 1 0 0,0 1-1 0 0,3-1-14 0 0,2-1 40 0 0,0 0 0 0 0,1 0 1 0 0,-1-1-1 0 0,0 0 0 0 0,0-1 0 0 0,0 0 0 0 0,-1 0 0 0 0,0 0 0 0 0,1-1 0 0 0,-1 0 1 0 0,-1 0-1 0 0,3-2-40 0 0,-3 2 27 0 0,-1 0-1 0 0,1 0 1 0 0,-1-1 0 0 0,0 1 0 0 0,0-1 0 0 0,-1 0 0 0 0,1 0-1 0 0,-1 0 1 0 0,-1-1 0 0 0,1 1 0 0 0,-1-1 0 0 0,0 0 0 0 0,-1 1-1 0 0,1-2-26 0 0,-2 5 28 0 0,0 1 0 0 0,0-1-1 0 0,0 1 1 0 0,0-1 0 0 0,0 1-1 0 0,0-1 1 0 0,-1 0 0 0 0,1 1-28 0 0,-1 1 74 0 0,0 3-65 0 0,0 0 0 0 0,-1 0-1 0 0,1 0 1 0 0,0 0 0 0 0,0 1-1 0 0,0-1 1 0 0,0 0 0 0 0,1 1-1 0 0,-1-1 1 0 0,0 0-1 0 0,1 1 1 0 0,0-1 0 0 0,0 1-1 0 0,-1-1 1 0 0,1 0 0 0 0,1 1-1 0 0,-1-1 1 0 0,0 1 0 0 0,1-1-1 0 0,0 2-8 0 0,1 8 47 0 0,2 0 1 0 0,-1 0-1 0 0,4 5-47 0 0,-6-15 0 0 0,1 3 16 0 0,0 0 1 0 0,1 1-1 0 0,0-1 0 0 0,0 0 1 0 0,0-1-1 0 0,1 1 0 0 0,-1 0 1 0 0,1-1-1 0 0,0 0 0 0 0,0 0 1 0 0,1 0-1 0 0,-1-1 0 0 0,3 2-16 0 0,-4-3 11 0 0,-1-1-1 0 0,1 1 0 0 0,0-1 0 0 0,-1 0 0 0 0,1 0 0 0 0,0 0 1 0 0,0 0-1 0 0,0-1 0 0 0,0 1 0 0 0,0-1 0 0 0,0 0 0 0 0,0 0 1 0 0,-1 0-1 0 0,1 0 0 0 0,0 0 0 0 0,0-1 0 0 0,0 1 0 0 0,0-1 0 0 0,0 0 1 0 0,0 1-1 0 0,-1-1 0 0 0,1-1 0 0 0,0 1 0 0 0,-1 0 0 0 0,1-1 1 0 0,-1 1-1 0 0,1-2-10 0 0,3-1 22 0 0,-1 0 0 0 0,-1 0 0 0 0,1-1-1 0 0,-1 0 1 0 0,0 0 0 0 0,0 0 0 0 0,0 0 0 0 0,0-1 0 0 0,-1 1 0 0 0,0-1 0 0 0,0 0 0 0 0,-1 0 0 0 0,0 0 0 0 0,0-1 0 0 0,0 1 0 0 0,-1 0 0 0 0,0-1 0 0 0,0 1-1 0 0,0-1 1 0 0,-1 1 0 0 0,0-3-22 0 0,0 1-41 0 0,-1 1 0 0 0,0-1 0 0 0,0 1 0 0 0,0 0 0 0 0,-1 0 0 0 0,0-1 0 0 0,-1 1 0 0 0,1 1 0 0 0,-1-1 0 0 0,-1 0 0 0 0,1 1 0 0 0,-1-1-1 0 0,0 1 1 0 0,-1 0 0 0 0,1 0 0 0 0,-1 1 0 0 0,0 0 0 0 0,-6-5 41 0 0,9 8-33 0 0,-1 0 0 0 0,1 1 0 0 0,-1-1 0 0 0,1 1 1 0 0,-1-1-1 0 0,1 1 0 0 0,-1 0 0 0 0,0 0 0 0 0,0 0 0 0 0,1 1 0 0 0,-1-1 0 0 0,0 1 0 0 0,0-1 0 0 0,0 1 0 0 0,0 0 0 0 0,-1 0 33 0 0,0 1-49 0 0,0-1 0 0 0,-1 1 0 0 0,1 0 0 0 0,0 1 0 0 0,0-1 0 0 0,0 1 0 0 0,0-1 0 0 0,0 1 0 0 0,0 0 0 0 0,-1 2 49 0 0,-3 1-48 0 0,1 1 0 0 0,0 0 0 0 0,0 0 0 0 0,1 0 0 0 0,0 1 1 0 0,0 0-1 0 0,1 0 0 0 0,0 0 0 0 0,0 1 0 0 0,-1 2 48 0 0,2-1-8 0 0,0 0 0 0 0,0 1 0 0 0,1-1 0 0 0,1 1-1 0 0,0-1 1 0 0,0 1 0 0 0,0 4 8 0 0,1-10-151 0 0,1 1-1 0 0,0-1 0 0 0,0 1 1 0 0,0-1-1 0 0,0 1 1 0 0,1-1-1 0 0,0 1 1 0 0,0-1-1 0 0,0 0 1 0 0,0 1-1 0 0,1-1 1 0 0,-1 0-1 0 0,1 0 1 0 0,0 0-1 0 0,0 0 0 0 0,1 0 1 0 0,0 1 151 0 0,-1-3-303 0 0,1-1 1 0 0,-1 1-1 0 0,0 0 1 0 0,1 0-1 0 0,-1-1 1 0 0,1 0-1 0 0,-1 1 1 0 0,1-1-1 0 0,0 0 1 0 0,-1 0-1 0 0,1-1 1 0 0,2 2 302 0 0,-4-2-107 0 0,13 4-1411 0 0</inkml:trace>
  <inkml:trace contextRef="#ctx0" brushRef="#br0" timeOffset="1520.338">1111 447 20791 0 0,'-1'-3'701'0'0,"1"3"-646"0"0,0 0 0 0 0,0 0 0 0 0,0 0 0 0 0,0 0-1 0 0,0 0 1 0 0,0 0 0 0 0,-1 0 0 0 0,1-1-1 0 0,0 1 1 0 0,0 0 0 0 0,0 0 0 0 0,0 0 0 0 0,0 0-1 0 0,0 0 1 0 0,0 0 0 0 0,0 0 0 0 0,0 0 0 0 0,0-1-1 0 0,0 1 1 0 0,0 0 0 0 0,0 0 0 0 0,0 0 0 0 0,0 0-1 0 0,1 0 1 0 0,-1 0 0 0 0,0 0 0 0 0,0 0 0 0 0,0-1-1 0 0,0 1 1 0 0,0 0 0 0 0,0 0 0 0 0,0 0-1 0 0,0 0 1 0 0,0 0 0 0 0,0 0 0 0 0,0 0 0 0 0,0 0-1 0 0,0 0 1 0 0,1 0 0 0 0,-1 0 0 0 0,0 0 0 0 0,0 0-1 0 0,0-1 1 0 0,0 1 0 0 0,0 0-55 0 0,0 0 1005 0 0,7 9 1647 0 0,-4-5-2499 0 0,-1-1 0 0 0,1 1 0 0 0,-1-1 0 0 0,0 1 0 0 0,0 0 0 0 0,-1 0 0 0 0,1 0 0 0 0,-1 0 0 0 0,1 0 0 0 0,-1 0 0 0 0,-1 0 0 0 0,1 5-153 0 0,1 8 210 0 0,0 1 0 0 0,-2 7-210 0 0,-1-4 212 0 0,-1 0 0 0 0,-1 0 0 0 0,-1 2-212 0 0,0 0 201 0 0,1 0 1 0 0,1 1-1 0 0,1 3-201 0 0,8-42 128 0 0,1-17-63 0 0,-1 0 0 0 0,-1-13-65 0 0,-2 16 53 0 0,1 0-1 0 0,1 1 1 0 0,5-11-53 0 0,-10 37-1 0 0,9-22-76 0 0,-10 23 72 0 0,1 0 0 0 0,0 0 0 0 0,-1 0 0 0 0,1-1 0 0 0,0 1 0 0 0,0 0 0 0 0,0 0 0 0 0,0 1 0 0 0,0-1 0 0 0,0 0 0 0 0,0 0 0 0 0,0 0 0 0 0,0 1 0 0 0,1-1 0 0 0,-1 0 0 0 0,0 1 0 0 0,0-1 5 0 0,0 1-4 0 0,0 1-1 0 0,0-1 1 0 0,-1 0-1 0 0,1 0 0 0 0,0 0 1 0 0,-1 0-1 0 0,1 1 1 0 0,0-1-1 0 0,0 0 1 0 0,-1 1-1 0 0,1-1 0 0 0,0 0 1 0 0,-1 1-1 0 0,1-1 1 0 0,-1 1-1 0 0,1-1 0 0 0,-1 1 1 0 0,1-1-1 0 0,-1 1 1 0 0,1-1-1 0 0,-1 1 1 0 0,1 0-1 0 0,-1-1 0 0 0,0 1 1 0 0,1 0-1 0 0,-1-1 1 0 0,0 1 4 0 0,10 20-62 0 0,-10-20 58 0 0,3 8 4 0 0,-1-1 0 0 0,0 1 0 0 0,0 0 0 0 0,-1 0 0 0 0,0 0 0 0 0,-1 2 0 0 0,-1 54 0 0 0,0-54 0 0 0,-5 69 11 0 0,6-79 47 0 0,7-12 124 0 0,22-83 81 0 0,-1 0-233 0 0,-26 91-44 0 0,-1-1 0 0 0,1 1 0 0 0,0 0 0 0 0,0 0 0 0 0,0 0 0 0 0,0 0 0 0 0,1 0 1 0 0,-1 0-1 0 0,1 0 0 0 0,0 1 0 0 0,-1-1 0 0 0,1 1 0 0 0,3-1 14 0 0,-5 2 5 0 0,0 0 1 0 0,0 1 0 0 0,0-1 0 0 0,0 0-1 0 0,1 1 1 0 0,-1-1 0 0 0,0 1-1 0 0,0 0 1 0 0,1-1 0 0 0,-1 1-1 0 0,0 0 1 0 0,1 0 0 0 0,-1 0-1 0 0,1 0 1 0 0,-1 0 0 0 0,0 0-1 0 0,1 0 1 0 0,-1 1 0 0 0,0-1-1 0 0,0 0 1 0 0,1 1 0 0 0,-1-1-1 0 0,0 1 1 0 0,1-1 0 0 0,-1 1 0 0 0,0-1-1 0 0,0 1 1 0 0,0 0 0 0 0,0 0-1 0 0,0 0 1 0 0,0 0 0 0 0,0 0-1 0 0,0 0 1 0 0,0 0 0 0 0,0 0-1 0 0,-1 0 1 0 0,1 0 0 0 0,0 1-6 0 0,3 5 18 0 0,-1 0 1 0 0,1 0-1 0 0,-2 0 1 0 0,1 1-1 0 0,-1-1 1 0 0,0 1-1 0 0,-1 0 1 0 0,0-1-1 0 0,0 3-18 0 0,1 6 51 0 0,-2 1-1 0 0,0-1 0 0 0,-2 16-50 0 0,-4 5-921 0 0,-10 34 921 0 0,15-63-1027 0 0,1-4-41 0 0</inkml:trace>
  <inkml:trace contextRef="#ctx0" brushRef="#br0" timeOffset="2003.988">1563 471 17623 0 0,'0'0'804'0'0,"0"0"-13"0"0,0 0-383 0 0,0 0 255 0 0,-6 7 1883 0 0,0 21-1655 0 0,2-1-1 0 0,1 1 1 0 0,2-1-1 0 0,0 3-890 0 0,-2 38 202 0 0,-2 49 145 0 0,4-50-166 0 0,-1 2-157 0 0,-4 80-1817 0 0,5-129-2254 0 0,-1-14-3840 0 0</inkml:trace>
  <inkml:trace contextRef="#ctx0" brushRef="#br0" timeOffset="2335.745">1496 578 19151 0 0,'1'-10'319'0'0,"1"0"0"0"0,0 0 0 0 0,0 1 0 0 0,1-1-1 0 0,0 0 1 0 0,0 1 0 0 0,1 0 0 0 0,1 0 0 0 0,5-9-319 0 0,-9 16 189 0 0,0 1 1 0 0,0-1 0 0 0,0 0-1 0 0,1 1 1 0 0,-1-1-1 0 0,1 1 1 0 0,-1-1 0 0 0,1 1-1 0 0,-1 0 1 0 0,1-1 0 0 0,0 1-1 0 0,0 0 1 0 0,0 0-1 0 0,0 0 1 0 0,0 0 0 0 0,0 1-1 0 0,2-1-189 0 0,-1 0 120 0 0,0 1 0 0 0,1-1 0 0 0,-1 1 1 0 0,1 0-1 0 0,-1 0 0 0 0,0 0 0 0 0,1 1 0 0 0,-1-1 0 0 0,1 1 0 0 0,2 1-120 0 0,1 0 34 0 0,0 1 1 0 0,-1 0-1 0 0,1 0 1 0 0,-1 1-1 0 0,1 0 1 0 0,-1 0-1 0 0,0 0 1 0 0,0 1-1 0 0,-1 0 1 0 0,2 1-35 0 0,-3-1 32 0 0,1 1 0 0 0,-1-1 0 0 0,0 1 0 0 0,-1 0-1 0 0,1 0 1 0 0,-1 1 0 0 0,-1-1 0 0 0,1 1 0 0 0,-1 0-32 0 0,0-3 9 0 0,-1 1-1 0 0,0-1 1 0 0,0 0 0 0 0,0 1-1 0 0,-1-1 1 0 0,0 1-1 0 0,0-1 1 0 0,0 1 0 0 0,0-1-1 0 0,-1 1 1 0 0,0-1 0 0 0,0 0-1 0 0,0 1 1 0 0,-1 2-9 0 0,0-3 54 0 0,-1 1 1 0 0,1-1-1 0 0,-1-1 0 0 0,0 1 1 0 0,0 0-1 0 0,0-1 1 0 0,0 1-1 0 0,0-1 0 0 0,-1 0 1 0 0,0 0-1 0 0,0-1 1 0 0,1 1-1 0 0,-5 1-54 0 0,-8 5 195 0 0,-1-2 0 0 0,-15 6-195 0 0,18-8 63 0 0,3-1-73 0 0,0 0 1 0 0,0-1-1 0 0,0 0 1 0 0,-1-1-1 0 0,1 0 1 0 0,-1-1-1 0 0,-6 0 10 0 0,18-1-36 0 0,0 0 0 0 0,0 0 0 0 0,0 0 0 0 0,-1 0 0 0 0,1 0-1 0 0,0 0 1 0 0,0 0 0 0 0,0 0 0 0 0,-1 0 0 0 0,1 0 0 0 0,0 0 0 0 0,0 0-1 0 0,-1 0 1 0 0,1 0 0 0 0,0 0 0 0 0,0 0 0 0 0,0 0 0 0 0,-1 0 0 0 0,1-1 0 0 0,0 1-1 0 0,0 0 1 0 0,0 0 0 0 0,0 0 0 0 0,-1 0 0 0 0,1 0 0 0 0,0 0 0 0 0,0-1 0 0 0,0 1-1 0 0,0 0 1 0 0,-1 0 0 0 0,1 0 0 0 0,0-1 0 0 0,0 1 0 0 0,0 0 0 0 0,0 0 0 0 0,0 0-1 0 0,0-1 1 0 0,0 1 0 0 0,0 0 0 0 0,0 0 0 0 0,0 0 0 0 0,0-1 0 0 0,0 1 0 0 0,0 0 36 0 0,6-11-1329 0 0,14-10-1388 0 0,-20 21 2671 0 0,13-12-1549 0 0</inkml:trace>
  <inkml:trace contextRef="#ctx0" brushRef="#br0" timeOffset="2666.995">1869 469 17359 0 0,'0'0'396'0'0,"0"0"52"0"0,0 0 30 0 0,0 0-57 0 0,-8 14-137 0 0,2 1 424 0 0,1 0 0 0 0,0 1 0 0 0,1-1 1 0 0,1 1-1 0 0,0 0 0 0 0,1-1 0 0 0,1 1 0 0 0,0 0 0 0 0,2 6-708 0 0,-1-17 70 0 0,0 0-1 0 0,1 0 1 0 0,0 0-1 0 0,0 0 1 0 0,0 0 0 0 0,1 0-1 0 0,0 0 1 0 0,0 0-1 0 0,0-1 1 0 0,2 5-70 0 0,-3-7 23 0 0,0-1 0 0 0,1 1 1 0 0,-1-1-1 0 0,0 1 0 0 0,1-1 0 0 0,-1 1 1 0 0,1-1-1 0 0,-1 0 0 0 0,1 1 0 0 0,0-1 1 0 0,0 0-1 0 0,-1 0 0 0 0,1-1 0 0 0,0 1 1 0 0,0 0-1 0 0,0 0 0 0 0,0-1 0 0 0,0 1 1 0 0,0-1-1 0 0,0 0 0 0 0,0 0 0 0 0,0 1 1 0 0,0-1-1 0 0,0-1 0 0 0,0 1 0 0 0,0 0 1 0 0,0 0-1 0 0,1-1-23 0 0,3-1 67 0 0,1 0 0 0 0,0 0 0 0 0,-1 0 0 0 0,1-1 0 0 0,-1-1 0 0 0,0 1 0 0 0,0-1 0 0 0,0 0-1 0 0,0 0 1 0 0,-1 0 0 0 0,0-1 0 0 0,0 0 0 0 0,0 0 0 0 0,0 0 0 0 0,2-5-67 0 0,-4 6 26 0 0,0-1 0 0 0,0 1-1 0 0,0-1 1 0 0,0 0 0 0 0,-1 0 0 0 0,0 0-1 0 0,0 0 1 0 0,-1-1 0 0 0,1 1 0 0 0,-1 0-1 0 0,0-1 1 0 0,-1 1 0 0 0,1-1-1 0 0,-1 1 1 0 0,0-1 0 0 0,0 1 0 0 0,-1-1-1 0 0,0 1 1 0 0,-1-6-26 0 0,0 6-4 0 0,0-1 0 0 0,0 1 0 0 0,0-1 0 0 0,-1 1 0 0 0,0 0 0 0 0,0 0 0 0 0,-1 0 0 0 0,1 0 0 0 0,-1 0 0 0 0,0 1 0 0 0,0 0 0 0 0,-1 0 0 0 0,1 0 0 0 0,-3-2 4 0 0,5 5-24 0 0,-1-1 0 0 0,0 1 0 0 0,1-1 0 0 0,-1 1 0 0 0,0 0 0 0 0,0 0 0 0 0,0 0 0 0 0,1 0 1 0 0,-1 1-1 0 0,0-1 0 0 0,0 1 0 0 0,0 0 0 0 0,0-1 0 0 0,0 1 0 0 0,0 1 0 0 0,0-1 0 0 0,0 0 1 0 0,0 1-1 0 0,0 0 0 0 0,0-1 0 0 0,0 1 0 0 0,0 0 0 0 0,0 1 0 0 0,1-1 0 0 0,-1 0 0 0 0,0 1 1 0 0,1-1-1 0 0,-1 1 0 0 0,1 0 24 0 0,-7 5-55 0 0,1 0 1 0 0,1 0-1 0 0,-1 1 1 0 0,1 0-1 0 0,0 0 0 0 0,1 1 1 0 0,0 0-1 0 0,0 0 1 0 0,-1 4 54 0 0,3-6-370 0 0,1 1 1 0 0,0-1 0 0 0,0 0 0 0 0,1 1 0 0 0,0 0 0 0 0,0-1-1 0 0,1 1 1 0 0,0 0 0 0 0,1 0 0 0 0,-1 0 0 0 0,1 0-1 0 0,1 0 1 0 0,0 0 369 0 0,1 5-1688 0 0</inkml:trace>
  <inkml:trace contextRef="#ctx0" brushRef="#br0" timeOffset="3013.923">2182 517 19895 0 0,'-1'-3'246'0'0,"1"0"-1"0"0,-1 0 0 0 0,1 0 0 0 0,-1 0 0 0 0,0 0 0 0 0,0 0 0 0 0,0 0 1 0 0,0 0-1 0 0,-1 0 0 0 0,1 1 0 0 0,-1-1 0 0 0,0 0 0 0 0,-2-1-245 0 0,3 2 181 0 0,0 1 0 0 0,0 0 0 0 0,0 0 0 0 0,0 0 0 0 0,0-1 0 0 0,0 1 0 0 0,-1 0 0 0 0,1 1 0 0 0,0-1 0 0 0,-1 0 0 0 0,1 0 0 0 0,-1 0 0 0 0,1 1 0 0 0,-1-1 0 0 0,1 1 0 0 0,-1-1 0 0 0,1 1 0 0 0,-1 0 0 0 0,0 0 0 0 0,1 0 0 0 0,-1 0 0 0 0,1 0 0 0 0,-1 0 0 0 0,0 0 0 0 0,1 0-1 0 0,-1 0 1 0 0,0 1-181 0 0,0 0 33 0 0,0 0-1 0 0,0 0 0 0 0,0 1 0 0 0,0-1 0 0 0,1 1 0 0 0,-1-1 0 0 0,0 1 0 0 0,1-1 0 0 0,-1 1 1 0 0,1 0-1 0 0,0 0 0 0 0,0 0 0 0 0,-1 0 0 0 0,1 0 0 0 0,0 0 0 0 0,0 1-32 0 0,-1 2-40 0 0,0 1 0 0 0,0-1 0 0 0,0 1 0 0 0,1 0 0 0 0,-1 3 40 0 0,2-5 10 0 0,0-1 0 0 0,1 1 0 0 0,-1-1 1 0 0,0 0-1 0 0,1 1 0 0 0,0-1 0 0 0,0 1 0 0 0,0-1 1 0 0,0 0-1 0 0,1 0 0 0 0,-1 1 0 0 0,1-1 1 0 0,0 0-1 0 0,-1 0 0 0 0,2-1 0 0 0,-1 1 0 0 0,0 0 1 0 0,0-1-1 0 0,1 1 0 0 0,-1-1 0 0 0,1 0 0 0 0,0 0 1 0 0,1 1-11 0 0,6 4 57 0 0,0-1 0 0 0,0 0 1 0 0,0-1-1 0 0,1 0 0 0 0,0 0 0 0 0,4 0-57 0 0,-11-4-14 0 0,3 2 36 0 0,0-1 1 0 0,0 1-1 0 0,0 0 1 0 0,0 1-1 0 0,0 0-22 0 0,-6-4 6 0 0,0 0 0 0 0,-1 1 0 0 0,1-1 0 0 0,0 1 0 0 0,0-1 0 0 0,-1 1-1 0 0,1-1 1 0 0,0 1 0 0 0,-1-1 0 0 0,1 1 0 0 0,-1 0 0 0 0,1-1 0 0 0,0 1 0 0 0,-1 0-1 0 0,0 0 1 0 0,1-1 0 0 0,-1 1 0 0 0,1 0 0 0 0,-1 0 0 0 0,0 0 0 0 0,0 0 0 0 0,1-1-1 0 0,-1 1 1 0 0,0 0 0 0 0,0 0 0 0 0,0 0 0 0 0,0 0 0 0 0,0 0 0 0 0,0 0-1 0 0,0-1 1 0 0,0 1 0 0 0,0 0 0 0 0,-1 0 0 0 0,1 0 0 0 0,0 0 0 0 0,-1 0 0 0 0,1-1-1 0 0,0 1 1 0 0,-1 0 0 0 0,1 0 0 0 0,-1-1 0 0 0,1 1 0 0 0,-1 0 0 0 0,1-1 0 0 0,-1 1-1 0 0,0 0-5 0 0,-5 4 150 0 0,0 1 0 0 0,0-1 0 0 0,0-1 0 0 0,-1 1 0 0 0,1-1 0 0 0,-1-1 0 0 0,0 1 0 0 0,0-1 0 0 0,-1 0-1 0 0,1-1 1 0 0,-7 2-150 0 0,7-2-19 0 0,1-1 1 0 0,-1 0-1 0 0,1 0 0 0 0,-1-1 0 0 0,1 0 0 0 0,-1 0 0 0 0,1 0 0 0 0,-1-1 0 0 0,1 0 0 0 0,-1 0 0 0 0,1 0 0 0 0,-1-1 0 0 0,1 0 0 0 0,-3-2 19 0 0,8 4-121 0 0,0 0-1 0 0,1-1 0 0 0,-1 1 0 0 0,0-1 0 0 0,0 1 0 0 0,0-1 0 0 0,0 1 1 0 0,1-1-1 0 0,-1 0 0 0 0,0 1 0 0 0,0-1 0 0 0,1 0 0 0 0,-1 1 0 0 0,1-1 0 0 0,-1 0 1 0 0,1 0-1 0 0,-1 0 0 0 0,1 1 0 0 0,-1-1 0 0 0,1 0 0 0 0,0 0 0 0 0,-1 0 1 0 0,1 0-1 0 0,0 0 0 0 0,0 0 0 0 0,0 0 0 0 0,-1 0 0 0 0,1 0 0 0 0,0 0 1 0 0,0 0-1 0 0,1 0 0 0 0,-1 0 0 0 0,0 0 0 0 0,0 0 0 0 0,0 0 0 0 0,1 1 1 0 0,-1-1-1 0 0,0 0 0 0 0,1 0 0 0 0,-1 0 122 0 0,3-4-832 0 0,0 1-1 0 0,-1 0 1 0 0,2 0-1 0 0,-1 0 1 0 0,0 0-1 0 0,4-2 833 0 0,9-10-2208 0 0</inkml:trace>
  <inkml:trace contextRef="#ctx0" brushRef="#br0" timeOffset="3355.384">2281 562 16439 0 0,'15'-3'3027'0'0,"0"1"0"0"0,12 0-3027 0 0,-9 0 3293 0 0,0 0-1 0 0,3-1-3292 0 0,-16 2-22 0 0,-1 0 1 0 0,1-1-1 0 0,0 0 0 0 0,0 1 1 0 0,-1-1-1 0 0,1-1 0 0 0,-1 1 1 0 0,0-1-1 0 0,4-2 22 0 0,-3 0 6 0 0,3 0 8 0 0,-1-1 0 0 0,0 0 0 0 0,-1-1 0 0 0,0 0 1 0 0,3-4-15 0 0,-7 10 1 0 0,-1 0 1 0 0,0-1-1 0 0,0 1 1 0 0,-1-1-1 0 0,1 0 1 0 0,0 1-1 0 0,0-1 1 0 0,-1 1-1 0 0,1-1 1 0 0,-1 0-1 0 0,1 0 1 0 0,-1 1-1 0 0,0-1 1 0 0,0 0 0 0 0,0 0-1 0 0,0 1 1 0 0,0-1-1 0 0,0 0 1 0 0,0 0-1 0 0,-1 1 1 0 0,1-1-1 0 0,-1 0 1 0 0,1 1-1 0 0,-1-1 1 0 0,1 0-1 0 0,-1 1 1 0 0,0-1-1 0 0,0 1 1 0 0,0-1 0 0 0,0 1-1 0 0,-1-2-1 0 0,1 3-5 0 0,0-1-1 0 0,0 0 1 0 0,0 0 0 0 0,0 0 0 0 0,0 1-1 0 0,-1-1 1 0 0,1 1 0 0 0,0-1-1 0 0,0 1 1 0 0,-1-1 0 0 0,1 1-1 0 0,0 0 1 0 0,-1-1 0 0 0,1 1-1 0 0,0 0 1 0 0,-1 0 0 0 0,1 0 0 0 0,-1 0-1 0 0,1 0 1 0 0,0 0 0 0 0,-1 1-1 0 0,1-1 1 0 0,0 0 0 0 0,-1 1-1 0 0,1-1 1 0 0,-1 1 5 0 0,-2 1-29 0 0,-1-1 0 0 0,1 1 0 0 0,-1 1 0 0 0,1-1 0 0 0,0 1 0 0 0,-3 2 29 0 0,-4 4-24 0 0,0 1 0 0 0,0 0-1 0 0,1 1 1 0 0,0 0 0 0 0,1 0-1 0 0,-4 9 25 0 0,8-12 1 0 0,0 0-1 0 0,0 1 0 0 0,1-1 0 0 0,0 1 0 0 0,1 1 0 0 0,0-1 1 0 0,0 0-1 0 0,1 1 0 0 0,0-1 0 0 0,1 5 0 0 0,0-11 8 0 0,1-1 1 0 0,0 1-1 0 0,0 0 0 0 0,0-1 1 0 0,0 1-1 0 0,1-1 1 0 0,-1 1-1 0 0,1-1 0 0 0,0 1 1 0 0,-1-1-1 0 0,1 1 0 0 0,0-1 1 0 0,0 1-1 0 0,1-1 0 0 0,-1 0 1 0 0,0 0-1 0 0,1 0 0 0 0,1 2-8 0 0,-1-2 16 0 0,0 0-1 0 0,1 0 1 0 0,0-1-1 0 0,-1 1 1 0 0,1 0 0 0 0,0-1-1 0 0,0 0 1 0 0,0 0-1 0 0,0 1 1 0 0,0-2-1 0 0,0 1 1 0 0,0 0 0 0 0,1-1-1 0 0,2 1-15 0 0,10 0-260 0 0,1 0-1 0 0,-1-2 1 0 0,1 0-1 0 0,-1 0 1 0 0,1-2-1 0 0,2 0 261 0 0,6-3-3346 0 0,0-1-1 0 0,0-1 3347 0 0,-5 0-2144 0 0</inkml:trace>
  <inkml:trace contextRef="#ctx0" brushRef="#br0" timeOffset="3889.845">2770 583 18055 0 0,'0'0'407'0'0,"2"-10"990"0"0,2-2-801 0 0,-1 1 0 0 0,0-1 0 0 0,0-9-596 0 0,-2 12 580 0 0,0 0-1 0 0,-1-1 1 0 0,0 1-1 0 0,-1-5-579 0 0,1 11 96 0 0,-1 0 1 0 0,1 1-1 0 0,-1-1 0 0 0,0 0 0 0 0,0 0 0 0 0,0 0 1 0 0,0 1-1 0 0,0-1 0 0 0,-1 0 0 0 0,1 1 1 0 0,-1-1-1 0 0,0 1 0 0 0,0 0 0 0 0,0 0 1 0 0,-1-2-97 0 0,1 2 35 0 0,1 1 0 0 0,-1-1 0 0 0,0 1 0 0 0,1 0 0 0 0,-1-1 0 0 0,0 1 0 0 0,0 0 0 0 0,0 0 1 0 0,0 0-1 0 0,0 1 0 0 0,0-1 0 0 0,0 0 0 0 0,0 1 0 0 0,0-1 0 0 0,0 1 0 0 0,0 0 0 0 0,-1 0 1 0 0,1-1-1 0 0,0 1 0 0 0,0 1 0 0 0,0-1 0 0 0,0 0 0 0 0,0 1 0 0 0,0-1 0 0 0,-1 1 0 0 0,1-1 1 0 0,0 1-1 0 0,0 0 0 0 0,1 0 0 0 0,-1 0 0 0 0,0 0 0 0 0,0 0 0 0 0,0 1-35 0 0,-4 2-10 0 0,1 0 0 0 0,0 0 0 0 0,0 0 0 0 0,0 1 0 0 0,0 0 0 0 0,1 0 0 0 0,0 0 0 0 0,0 1 0 0 0,0-1 0 0 0,0 2 10 0 0,-13 22-16 0 0,5-9-14 0 0,-8 20 30 0 0,17-33-1 0 0,1-1-1 0 0,0 1 0 0 0,0 0 0 0 0,0 0 0 0 0,1 0 1 0 0,0 0-1 0 0,0 0 0 0 0,0 3 2 0 0,1-6 0 0 0,0 0 0 0 0,0 0 0 0 0,1 0 0 0 0,-1 1 0 0 0,1-1 0 0 0,0 0 0 0 0,0 0 0 0 0,1 2 0 0 0,-1-4 0 0 0,-1-1 0 0 0,1 0 0 0 0,0 0 0 0 0,0 0 0 0 0,0 0 0 0 0,0 0 0 0 0,0 0 0 0 0,0 0 0 0 0,0 0 0 0 0,0 0 0 0 0,0 0 0 0 0,0 0 0 0 0,1-1 0 0 0,-1 1 0 0 0,0 0 0 0 0,0-1 0 0 0,1 1 0 0 0,-1-1 0 0 0,0 0 0 0 0,1 1 0 0 0,-1-1 0 0 0,1 0 0 0 0,-1 0 0 0 0,0 0 0 0 0,1 0 0 0 0,-1 0 0 0 0,1 0 0 0 0,0 0 0 0 0,4-1 10 0 0,0 0-1 0 0,0-1 1 0 0,-1 1 0 0 0,1-1-1 0 0,-1 0 1 0 0,1-1-1 0 0,-1 1 1 0 0,0-1 0 0 0,0 0-1 0 0,0 0 1 0 0,0-1-1 0 0,0 1 1 0 0,-1-1 0 0 0,0 0-1 0 0,3-3-9 0 0,3-4 29 0 0,-1 0 0 0 0,0-1 0 0 0,-1 0-1 0 0,0 0 1 0 0,4-10-29 0 0,-7 11 12 0 0,0 0 0 0 0,-2 1 0 0 0,1-1 0 0 0,-1-1 0 0 0,1-9-12 0 0,5-58 78 0 0,-9 77-77 0 0,5-91 50 0 0,-6-32-51 0 0,0 34 2 0 0,-4 6 341 0 0,5 80-244 0 0,-2 5 42 0 0,-4 12 196 0 0,-3 18 95 0 0,4 19-304 0 0,2 1 0 0 0,2-1 0 0 0,2 0 0 0 0,4 10-128 0 0,0 43 212 0 0,-1-1 822 0 0,5 0 0 0 0,10 35-1034 0 0,-18-132-414 0 0,0 1 0 0 0,0-1 0 0 0,0 1-1 0 0,1-1 1 0 0,-1 0 0 0 0,1 0 0 0 0,0 0 0 0 0,2 3 414 0 0,-3-6-1215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4:36.4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396 313 11520 0 0,'0'0'886'0'0,"0"0"-190"0"0,0 0 1370 0 0,0 0 659 0 0,0 0 128 0 0,0 0-264 0 0,0 0-1206 0 0,3 14 1320 0 0,9 27-3030 0 0,-1 1 1 0 0,2 16 326 0 0,-8-29-2329 0 0,-3-24 537 0 0</inkml:trace>
  <inkml:trace contextRef="#ctx0" brushRef="#br0" timeOffset="363.003">497 303 22319 0 0,'0'0'506'0'0,"0"0"71"0"0,0 0 32 0 0,0 0-65 0 0,0 13 1288 0 0,22 84 1786 0 0,2 1-7129 0 0,-22-87-6056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4:57.7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23 22087 0 0,'-1'-1'61'0'0,"1"1"0"0"0,-1 0 0 0 0,1 0-1 0 0,-1 0 1 0 0,1 0 0 0 0,-1 0 0 0 0,1 0-1 0 0,-1 0 1 0 0,1 0 0 0 0,-1 0 0 0 0,1 0-1 0 0,-1 0 1 0 0,1 0 0 0 0,-1 0 0 0 0,1 0-1 0 0,-1 1 1 0 0,1-1 0 0 0,-1 0 0 0 0,1 0-1 0 0,-1 1 1 0 0,1-1 0 0 0,0 0 0 0 0,-1 0-1 0 0,1 1 1 0 0,-1-1 0 0 0,1 0 0 0 0,0 1-1 0 0,-1-1 1 0 0,1 1 0 0 0,0-1 0 0 0,-1 1-1 0 0,1-1 1 0 0,0 1 0 0 0,0-1 0 0 0,0 0-1 0 0,-1 1 1 0 0,1-1 0 0 0,0 1 0 0 0,0-1-1 0 0,0 1 1 0 0,0 0 0 0 0,0-1 0 0 0,0 1-61 0 0,-5 27-405 0 0,4-24 572 0 0,-13 238-343 0 0,11-154 301 0 0,2 102 160 0 0,2-94-231 0 0,3 179 99 0 0,5 13-153 0 0,-3-183-185 0 0,1-56-3400 0 0,-6-38 1643 0 0</inkml:trace>
  <inkml:trace contextRef="#ctx0" brushRef="#br0" timeOffset="866.61">34 16 10592 0 0,'-7'-11'752'0'0,"7"10"-697"0"0,-1 1 0 0 0,1 0 0 0 0,-1-1-1 0 0,1 1 1 0 0,0 0 0 0 0,-1-1 0 0 0,1 1 0 0 0,-1 0-1 0 0,1 0 1 0 0,0-1 0 0 0,-1 1 0 0 0,1 0 0 0 0,-1 0 0 0 0,1 0-1 0 0,-1 0 1 0 0,1 0 0 0 0,-1 0 0 0 0,1 0 0 0 0,-1 0-1 0 0,1 0 1 0 0,-1 0 0 0 0,1 0 0 0 0,-1 0 0 0 0,1 0-1 0 0,-1 0-54 0 0,0 1 103 0 0,0-1 0 0 0,1 1 0 0 0,-1 0 0 0 0,0-1 0 0 0,0 1 0 0 0,1 0 0 0 0,-1 0 0 0 0,0 0 0 0 0,1-1 0 0 0,-1 1 0 0 0,1 0 0 0 0,-1 0-1 0 0,1 0 1 0 0,-1 0 0 0 0,1 0 0 0 0,0 0 0 0 0,0 0 0 0 0,-1 0 0 0 0,1 0 0 0 0,0 0 0 0 0,0 0 0 0 0,0 0 0 0 0,0 0 0 0 0,0 0 0 0 0,0 1-103 0 0,4 31 1423 0 0,-4-26-1191 0 0,0-1 0 0 0,1 1 0 0 0,0 0-1 0 0,0-1 1 0 0,1 1 0 0 0,0 2-232 0 0,5 20 671 0 0,1 14 236 0 0,3 1 0 0 0,15 40-907 0 0,-21-69 76 0 0,1 3-14 0 0,1 0 0 0 0,0-1-1 0 0,2 0 1 0 0,0-1-1 0 0,6 8-61 0 0,-12-18 53 0 0,1 0 0 0 0,1-1 0 0 0,-1 1-1 0 0,1-1 1 0 0,0 0 0 0 0,0 0 0 0 0,0-1-1 0 0,1 0 1 0 0,0 0 0 0 0,0 0 0 0 0,0 0-1 0 0,0-1 1 0 0,0 0 0 0 0,1-1 0 0 0,-1 1-1 0 0,3-1-52 0 0,-3-1 45 0 0,-1 0 0 0 0,1-1 0 0 0,-1 0 0 0 0,1 0-1 0 0,0-1 1 0 0,-1 1 0 0 0,1-1 0 0 0,-1-1 0 0 0,0 1 0 0 0,1-1-1 0 0,-1 0 1 0 0,0 0 0 0 0,0 0 0 0 0,0-1 0 0 0,2-1-45 0 0,11-7 386 0 0,-1-1 1 0 0,-1 0-1 0 0,8-8-386 0 0,-11 8 179 0 0,-1 0-1 0 0,0-1 0 0 0,-1-1 0 0 0,-1 0 1 0 0,0 0-1 0 0,-1-1 0 0 0,1-1-178 0 0,15-34 937 0 0,10-29-937 0 0,-13 29 407 0 0,-15 30-330 0 0,8-15-10 0 0,-13 32-55 0 0,-1 1 1 0 0,0 0 0 0 0,1-1-1 0 0,0 1 1 0 0,-1 0 0 0 0,1 0-1 0 0,0 0 1 0 0,0 0 0 0 0,0 0-1 0 0,0 0 1 0 0,2 0-13 0 0,-3 2 9 0 0,-1-1-1 0 0,1 1 1 0 0,-1 0 0 0 0,1 0-1 0 0,-1 0 1 0 0,1 0 0 0 0,-1 0-1 0 0,0 0 1 0 0,1 0 0 0 0,-1 0-1 0 0,1 0 1 0 0,-1 0 0 0 0,1 0-1 0 0,-1 0 1 0 0,1 0 0 0 0,-1 0-1 0 0,1 0 1 0 0,-1 0 0 0 0,1 0-1 0 0,-1 1 1 0 0,0-1 0 0 0,1 0 0 0 0,-1 0-1 0 0,1 1 1 0 0,-1-1 0 0 0,0 0-1 0 0,1 1 1 0 0,-1-1 0 0 0,0 0-1 0 0,1 1 1 0 0,-1-1 0 0 0,0 0-1 0 0,0 1 1 0 0,1-1 0 0 0,-1 1-1 0 0,0-1 1 0 0,0 0 0 0 0,0 1-1 0 0,1-1 1 0 0,-1 1 0 0 0,0-1-1 0 0,0 1-8 0 0,6 23 109 0 0,-6-22-89 0 0,6 38 296 0 0,-1 26-316 0 0,0-9 132 0 0,21 376 701 0 0,-33-144-146 0 0,0-197-593 0 0,-4 80 563 0 0,10-118-1067 0 0,2 0 1 0 0,4 9 409 0 0,1-23-2316 0 0,0-14-3814 0 0,3-1-2683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05.9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59 12896 0 0,'0'-7'2364'0'0,"-2"10"2089"0"0,0 6-613 0 0,2-4-4610 0 0,-3 96 2157 0 0,6 47-1387 0 0,10 17 144 0 0,-12-158-234 0 0,8 63 453 0 0,-7-61-849 0 0,0 0 1 0 0,0 0-1 0 0,1 0 1 0 0,1-1-1 0 0,-1 1 1 0 0,4 3 485 0 0,-5-8-1875 0 0</inkml:trace>
  <inkml:trace contextRef="#ctx0" brushRef="#br0" timeOffset="617.454">17 65 12728 0 0,'-1'-5'874'0'0,"-3"-19"-489"0"0,3 23-64 0 0,1 1 0 0 0,0-1 1 0 0,-1 0-1 0 0,1 0 1 0 0,-1 0-1 0 0,1 0 0 0 0,-1 0 1 0 0,0 1-1 0 0,1-1 1 0 0,-1 0-1 0 0,0 0 0 0 0,1 1 1 0 0,-1-1-322 0 0,0 1 941 0 0,1 2-699 0 0,-1-1-1 0 0,1 1 1 0 0,0-1-1 0 0,-1 1 1 0 0,1 0 0 0 0,0-1-1 0 0,0 1 1 0 0,0 0-1 0 0,0-1 1 0 0,0 1 0 0 0,0 0-1 0 0,0 0 1 0 0,1 0-242 0 0,-1 0 191 0 0,2 12-44 0 0,0 0 1 0 0,1 0-1 0 0,0 0 0 0 0,1 0 0 0 0,1 0 1 0 0,4 9-148 0 0,-5-14 79 0 0,0 0 1 0 0,1-1 0 0 0,0 0 0 0 0,1 0-1 0 0,-1 0 1 0 0,1-1 0 0 0,1 0 0 0 0,-1 0-1 0 0,1-1 1 0 0,6 5-80 0 0,-12-10 20 0 0,1 0 0 0 0,0 1 0 0 0,0-1-1 0 0,0 0 1 0 0,0 0 0 0 0,0 0 0 0 0,0 0 0 0 0,0 0-1 0 0,0-1 1 0 0,0 1 0 0 0,0-1 0 0 0,1 1 0 0 0,-1-1-1 0 0,0 0 1 0 0,0 0 0 0 0,1 0 0 0 0,-1 0-1 0 0,0 0 1 0 0,1 0-20 0 0,-1-1 20 0 0,0 0-1 0 0,0 0 1 0 0,-1 0-1 0 0,1 0 0 0 0,0 0 1 0 0,-1 0-1 0 0,1 0 1 0 0,-1-1-1 0 0,1 1 1 0 0,-1 0-1 0 0,1-1 0 0 0,-1 1 1 0 0,0-1-1 0 0,0 0 1 0 0,0 1-1 0 0,0-1 1 0 0,0 0-1 0 0,0 0 0 0 0,-1 0 1 0 0,1 1-1 0 0,0-3-19 0 0,4-10 27 0 0,-2-1 1 0 0,1 1-1 0 0,-2-1 0 0 0,1-12-27 0 0,-2 11 21 0 0,-1 0 0 0 0,0 0 0 0 0,-1 0 0 0 0,-1 0 0 0 0,-1 0 0 0 0,0 0 0 0 0,-2-1-21 0 0,3 6 200 0 0,4 13 240 0 0,5 20 200 0 0,4 48-248 0 0,2 61-392 0 0,-7 73 651 0 0,-2-71-462 0 0,-4-122-146 0 0,0 5 207 0 0,1 0 0 0 0,1 0 1 0 0,0-1-1 0 0,2 8-250 0 0,0-16-852 0 0,-1-5-2024 0 0,0-3-6215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16.1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 13824 0 0,'7'-6'-841'0'0,"-3"1"4039"0"0,-2 3 3386 0 0,-1 10-2149 0 0,-1-2-4342 0 0,4 54 222 0 0,-4 37-315 0 0,0-27 87 0 0,3 0-87 0 0,-3-64-279 0 0,0-4 60 0 0,0 0 0 0 0,0-1 0 0 0,0 1 0 0 0,0-1 0 0 0,0 1 0 0 0,1 0 0 0 0,-1-1 0 0 0,0 1 0 0 0,1-1 0 0 0,-1 1 0 0 0,2 1 219 0 0,1 0-1480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16.5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0 21679 0 0,'0'0'994'0'0,"0"0"-22"0"0,0 0-512 0 0,2 11 1660 0 0,0 44 46 0 0,-2 0 1 0 0,-5 25-2167 0 0,1-23-1973 0 0,2 0-1 0 0,4 14 1974 0 0,0-59-9628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16.9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23 22719 0 0,'-2'-1'405'0'0,"-5"-1"1693"0"0,7 2-1905 0 0,0 0 39 0 0,1 0 0 0 0,104-2 2245 0 0,-70 0-3894 0 0,0-2 0 0 0,1-2 1417 0 0,-20 4-4504 0 0,-11 1 1076 0 0,6-1-4162 0 0</inkml:trace>
  <inkml:trace contextRef="#ctx0" brushRef="#br0" timeOffset="342.455">59 124 21743 0 0,'0'0'496'0'0,"-11"4"1430"0"0,11-4-1734 0 0,6 0 314 0 0,16-2 60 0 0,0 0 0 0 0,0-1 0 0 0,16-5-566 0 0,23-4-2940 0 0,-46 11-5585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15.1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90 17103 0 0,'-4'-11'3674'0'0,"3"16"-1781"0"0,1 24-853 0 0,0-16-425 0 0,-6 163 782 0 0,-5 128-1009 0 0,9-103 682 0 0,2-198-1099 0 0,-1 20-443 0 0,2 0 1 0 0,0 1-1 0 0,2-1 1 0 0,3 12 471 0 0,0-18-3114 0 0,-6-17 1458 0 0</inkml:trace>
  <inkml:trace contextRef="#ctx0" brushRef="#br0" timeOffset="683.244">19 106 15488 0 0,'-16'-44'3146'0'0,"18"55"3047"0"0,5 25-6231 0 0,6 1 331 0 0,1 0-1 0 0,1-1 1 0 0,2-1 0 0 0,2 0 0 0 0,1-2 0 0 0,1 0 0 0 0,4 1-293 0 0,-24-33 7 0 0,0 0 0 0 0,-1 1 0 0 0,1-1 0 0 0,0 0 0 0 0,0 0 0 0 0,0 0 0 0 0,0 0 0 0 0,0-1-1 0 0,1 1 1 0 0,-1 0 0 0 0,0 0 0 0 0,0-1 0 0 0,0 1 0 0 0,1-1 0 0 0,-1 1 0 0 0,0-1 0 0 0,1 1 0 0 0,-1-1 0 0 0,1 0 0 0 0,-1 0 0 0 0,0 1 0 0 0,1-1-1 0 0,-1 0 1 0 0,0 0 0 0 0,1 0 0 0 0,-1-1 0 0 0,1 1 0 0 0,-1 0 0 0 0,0-1 0 0 0,1 1 0 0 0,-1 0 0 0 0,0-1 0 0 0,1 0 0 0 0,-1 1 0 0 0,0-1-1 0 0,0 0 1 0 0,0 1 0 0 0,0-1 0 0 0,1 0 0 0 0,-1 0 0 0 0,0 0 0 0 0,0 0 0 0 0,0-1-7 0 0,5-5 21 0 0,0 1-1 0 0,-1-1 1 0 0,0 0-1 0 0,-1-1 1 0 0,1 1 0 0 0,1-5-21 0 0,2-7 1 0 0,0-1 0 0 0,-1 1 0 0 0,-1-1 0 0 0,-1 0 0 0 0,2-17-1 0 0,-2-2 35 0 0,-2 1-1 0 0,-1-26-34 0 0,-2 56 113 0 0,0 1 1 0 0,-1-1-1 0 0,0 0 0 0 0,0 0 1 0 0,-1 1-1 0 0,-2-8-113 0 0,4 15 104 0 0,0 13-32 0 0,2 19 82 0 0,4 27-154 0 0,1 21 198 0 0,-13 367 1577 0 0,6-430-1774 0 0,-1-4 20 0 0,-1 131 108 0 0,3-106-59 0 0,5 20-70 0 0,-5-49-56 0 0,0 0 1 0 0,0 1-1 0 0,2-1 0 0 0,-1 0 1 0 0,1 0-1 0 0,0 0 0 0 0,1-1 1 0 0,0 3 55 0 0,-3-11-115 0 0,-1 0 1 0 0,0 0 0 0 0,0 0-1 0 0,0 1 1 0 0,0-1 0 0 0,1 0-1 0 0,-1 0 1 0 0,0 0 0 0 0,0 1-1 0 0,1-1 1 0 0,-1 0 0 0 0,0 0-1 0 0,0 0 1 0 0,1 0 0 0 0,-1 0-1 0 0,0 1 1 0 0,0-1 0 0 0,1 0-1 0 0,-1 0 1 0 0,0 0 0 0 0,0 0-1 0 0,1 0 1 0 0,-1 0 0 0 0,0 0-1 0 0,1 0 1 0 0,-1 0 0 0 0,0 0-1 0 0,0 0 1 0 0,1 0-1 0 0,-1 0 1 0 0,0 0 0 0 0,1-1-1 0 0,-1 1 1 0 0,0 0 0 0 0,0 0-1 0 0,1 0 1 0 0,-1 0 0 0 0,0 0-1 0 0,0-1 1 0 0,0 1 0 0 0,1 0-1 0 0,-1 0 1 0 0,0 0 0 0 0,0-1-1 0 0,0 1 1 0 0,1 0 0 0 0,-1 0-1 0 0,0-1 1 0 0,0 1 0 0 0,0 0-1 0 0,0 0 1 0 0,0-1 0 0 0,0 1-1 0 0,0 0 115 0 0,4-5-8831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26.5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46 115 11056 0 0,'-3'-2'341'0'0,"0"-1"0"0"0,1 1 1 0 0,-1 0-1 0 0,0-1 1 0 0,1 0-1 0 0,-2-1-341 0 0,-19-31 7677 0 0,23 33-7252 0 0,-2-6 1740 0 0,7 8-615 0 0,10 9-724 0 0,-7 2-674 0 0,0 0 1 0 0,-1 0-1 0 0,0 1 0 0 0,-1 0 1 0 0,0 0-1 0 0,0 0 0 0 0,-2 1 0 0 0,1 3-152 0 0,8 28 759 0 0,3 36-759 0 0,-10-49 203 0 0,14 73 51 0 0,23 106-295 0 0,-26-145 744 0 0,5 6-703 0 0,-19-61 111 0 0,0 0 0 0 0,1 0 0 0 0,0-1 0 0 0,1 1 0 0 0,0-1 0 0 0,0 0 0 0 0,1-1 0 0 0,1 1-1 0 0,-1-1 1 0 0,2 0-111 0 0,-8-7 18 0 0,1-1 0 0 0,-1 1 0 0 0,1 0 0 0 0,0-1-1 0 0,0 1 1 0 0,-1-1 0 0 0,1 0 0 0 0,0 1 0 0 0,0-1-1 0 0,-1 1 1 0 0,1-1 0 0 0,0 0 0 0 0,0 0 0 0 0,0 0-1 0 0,0 1 1 0 0,-1-1 0 0 0,1 0 0 0 0,0 0-1 0 0,0 0 1 0 0,0 0 0 0 0,0 0 0 0 0,0 0 0 0 0,0-1-18 0 0,0 1 26 0 0,1-1 1 0 0,-1 0 0 0 0,0 1 0 0 0,1-1-1 0 0,-1 0 1 0 0,0 0 0 0 0,0 0-1 0 0,0 0 1 0 0,0 0 0 0 0,0 0 0 0 0,0 0-1 0 0,0 0 1 0 0,0-1-27 0 0,2-3 66 0 0,0 1-1 0 0,0-1 1 0 0,-1-1 0 0 0,1 1-1 0 0,-1 0 1 0 0,0-1-1 0 0,-1 1-65 0 0,9-42 144 0 0,-1-1 0 0 0,1-42-144 0 0,-2-98-82 0 0,-5 83 59 0 0,10-50 23 0 0,-3 83 392 0 0,9-19-392 0 0,-18 85-429 0 0,4-15 1074 0 0,-3 18-6258 0 0,0 8 2620 0 0,0 1-5664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24.6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42 14744 0 0,'-12'-1'-185'0'0,"1"-1"5018"0"0,11 2-4750 0 0,0 0 1 0 0,0 0-1 0 0,0 0 1 0 0,0 0-1 0 0,0 0 1 0 0,0 0-1 0 0,1 0 1 0 0,-1 0 0 0 0,0 0-1 0 0,0 0 1 0 0,0 0-1 0 0,0 0 1 0 0,0 0-1 0 0,0 0 1 0 0,0 0-1 0 0,0 0 1 0 0,0 0-1 0 0,0 0 1 0 0,0 0-1 0 0,0 0 1 0 0,0 0 0 0 0,0 0-1 0 0,0 0 1 0 0,0 0-1 0 0,0 0 1 0 0,0 0-1 0 0,0 0 1 0 0,0-1-1 0 0,0 1 1 0 0,0 0-1 0 0,0 0 1 0 0,0 0-1 0 0,0 0 1 0 0,0 0 0 0 0,0 0-1 0 0,0 0 1 0 0,0 0-1 0 0,0 0 1 0 0,0 0-1 0 0,0 0 1 0 0,0 0-1 0 0,0 0 1 0 0,0 0-1 0 0,0 0 1 0 0,0 0-1 0 0,0 0 1 0 0,0 0 0 0 0,0-1-1 0 0,0 1 1 0 0,0 0-1 0 0,0 0 1 0 0,0 0-1 0 0,0 0 1 0 0,0 0-1 0 0,0 0 1 0 0,0 0-1 0 0,0 0 1 0 0,0 0-1 0 0,0 0-82 0 0,14-2 2079 0 0,143-10-146 0 0,97-2-1527 0 0,-209 15-264 0 0,-3 1-4146 0 0,-41-2 2440 0 0</inkml:trace>
  <inkml:trace contextRef="#ctx0" brushRef="#br0" timeOffset="662.101">21 54 18199 0 0,'0'0'830'0'0,"-1"0"-14"0"0,0 1-456 0 0,1 0-316 0 0,0-1 1 0 0,0 0-1 0 0,0 1 0 0 0,0-1 1 0 0,0 0-1 0 0,0 1 1 0 0,0-1-1 0 0,0 0 0 0 0,0 1 1 0 0,0-1-1 0 0,0 0 1 0 0,0 1-1 0 0,0-1 0 0 0,1 0 1 0 0,-1 1-1 0 0,0-1 1 0 0,0 0-1 0 0,0 1 1 0 0,0-1-1 0 0,1 0 0 0 0,-1 0 1 0 0,0 1-1 0 0,0-1 1 0 0,1 0-1 0 0,-1 0 0 0 0,0 0 1 0 0,0 1-1 0 0,1-1 1 0 0,-1 0-1 0 0,0 0 0 0 0,1 0 1 0 0,-1 0-1 0 0,0 1 1 0 0,1-1-1 0 0,-1 0-44 0 0,11 6 922 0 0,55 20 2510 0 0,-30-13-2096 0 0,16 9-1336 0 0,-42-17 108 0 0,-1 0 0 0 0,1 1-1 0 0,-1 0 1 0 0,0 0 0 0 0,0 1-1 0 0,-1 1 1 0 0,2 1-108 0 0,7 8 89 0 0,-5-5-8 0 0,0 1 0 0 0,-1 0 0 0 0,1 4-81 0 0,-8-12 9 0 0,-1 1 0 0 0,0-1 0 0 0,0 1 0 0 0,0 0 0 0 0,-1 0 0 0 0,0 0 1 0 0,0 0-1 0 0,-1 0 0 0 0,0 0 0 0 0,1 5-9 0 0,-2-1 35 0 0,0 0 0 0 0,-1 1 0 0 0,0-1 0 0 0,0 1 0 0 0,-1-1 1 0 0,0 0-1 0 0,-1 0 0 0 0,0 0 0 0 0,-1 0 0 0 0,0-1 0 0 0,-3 6-35 0 0,-4 6 32 0 0,-2 0-1 0 0,0-1 0 0 0,0-1 1 0 0,-12 11-32 0 0,-73 73 93 0 0,64-63 519 0 0,2 1 0 0 0,-20 36-612 0 0,46-67 52 0 0,0 0 1 0 0,1 0-1 0 0,0 0 0 0 0,1 1 0 0 0,-2 7-52 0 0,5-15 17 0 0,1 0 0 0 0,-1-1-1 0 0,1 1 1 0 0,0 0-1 0 0,-1 0 1 0 0,1-1-1 0 0,1 1 1 0 0,-1 0-1 0 0,0 0 1 0 0,1-1-1 0 0,-1 1 1 0 0,1 0-17 0 0,0-1 21 0 0,0 0 1 0 0,0-1 0 0 0,0 1-1 0 0,0-1 1 0 0,0 1 0 0 0,0 0 0 0 0,0-1-1 0 0,0 0 1 0 0,1 1 0 0 0,-1-1-1 0 0,0 0 1 0 0,1 0 0 0 0,0 0 0 0 0,-1 0-1 0 0,1 0 1 0 0,-1 0 0 0 0,1 0-1 0 0,0 0 1 0 0,0-1-22 0 0,5 3 50 0 0,1-1 0 0 0,-1 0 1 0 0,0-1-1 0 0,1 0 0 0 0,0 0 0 0 0,-1-1 1 0 0,1 1-1 0 0,1-2-50 0 0,19-1-65 0 0,16-3 65 0 0,-19 1 31 0 0,35-4-38 0 0,-10 1 76 0 0,0 2 0 0 0,1 2 0 0 0,5 2-69 0 0,4 8 79 0 0,-27-3 130 0 0,8-5-241 0 0,-18 0-81 0 0,-23 1-59 0 0,0 0 277 0 0,0 0 119 0 0,0 0 28 0 0,0 0-28 0 0,-5-19-128 0 0,1 4-977 0 0,1 1 0 0 0,1-1 0 0 0,0 0 0 0 0,1 0 0 0 0,0 0-1 0 0,2-12 882 0 0,-1 12-10065 0 0</inkml:trace>
  <inkml:trace contextRef="#ctx0" brushRef="#br0" timeOffset="1119.354">517 7 17303 0 0,'-3'-6'1850'0'0,"4"6"4529"0"0,5 8-4343 0 0,4 10-2621 0 0,2 21-708 0 0,-9-29-182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26.9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0 284 14280 0 0,'0'0'1102'0'0,"18"5"7577"0"0,-12 0-7950 0 0,0 1 1 0 0,1-1 0 0 0,-2 1-1 0 0,1 0 1 0 0,2 4-730 0 0,10 10 433 0 0,28 30-147 0 0,-21-22-1296 0 0,2 0-1 0 0,3 1 1011 0 0,-22-23-3794 0 0,-7-6 1828 0 0</inkml:trace>
  <inkml:trace contextRef="#ctx0" brushRef="#br0" timeOffset="353.323">169 271 21743 0 0,'0'0'994'0'0,"0"0"-22"0"0,-8 15-122 0 0,7-3 273 0 0,0 1-1 0 0,1 0 0 0 0,1 3-1122 0 0,0 22 526 0 0,-13 126-1214 0 0,11-147-2907 0 0,1-13-5246 0 0</inkml:trace>
  <inkml:trace contextRef="#ctx0" brushRef="#br0" timeOffset="354.323">36 403 24503 0 0,'0'0'562'0'0,"0"0"72"0"0,0 0 37 0 0,0 0-78 0 0,12-2-365 0 0,44-16 342 0 0,-30 9-843 0 0,1 2-1 0 0,0 0 0 0 0,1 2 0 0 0,8-1 274 0 0,-15 4-9579 0 0</inkml:trace>
  <inkml:trace contextRef="#ctx0" brushRef="#br0" timeOffset="1869.608">284 11 9216 0 0,'-3'-3'334'0'0,"2"2"-195"0"0,0 1 0 0 0,1-1 1 0 0,-1 0-1 0 0,0 1 0 0 0,0-1 1 0 0,1 1-1 0 0,-1-1 0 0 0,0 1 0 0 0,0-1 1 0 0,0 1-1 0 0,0 0 0 0 0,0-1 1 0 0,1 1-1 0 0,-1 0 0 0 0,0 0 0 0 0,0-1 1 0 0,0 1-1 0 0,0 0-139 0 0,-2 6 5411 0 0,4 7-3552 0 0,4 9-1248 0 0,2 0-1 0 0,0-1 0 0 0,2 0 1 0 0,0 0-1 0 0,1-1 0 0 0,4 5-610 0 0,4 9 425 0 0,5 12 193 0 0,-2 2 1 0 0,-2 1-1 0 0,4 20-618 0 0,-14-32 332 0 0,0 0-1 0 0,-3 0 0 0 0,-1 0 1 0 0,-2 0-1 0 0,-1 5-331 0 0,-2 7 352 0 0,-3 0 0 0 0,-2 1-1 0 0,-2-2 1 0 0,-10 36-352 0 0,-3-10 324 0 0,-4 0-1 0 0,-22 45-323 0 0,29-77-282 0 0,-41 100 1038 0 0,21-46-5072 0 0,30-76-4854 0 0</inkml:trace>
  <inkml:trace contextRef="#ctx0" brushRef="#br0" timeOffset="2321.676">582 1104 22087 0 0,'0'0'1011'0'0,"0"0"-20"0"0,-1 0-639 0 0,-1 3-280 0 0,0-1-1 0 0,0 1 1 0 0,1 0 0 0 0,-1-1 0 0 0,0 1 0 0 0,1 0 0 0 0,0 0 0 0 0,0 0 0 0 0,0 0 0 0 0,0 0 0 0 0,0 0 0 0 0,0 0-1 0 0,0 3-71 0 0,0 6 728 0 0,1 1 0 0 0,0 12-728 0 0,0 3 392 0 0,-2 1-506 0 0,1-17-142 0 0,-1 1 0 0 0,2-1-1 0 0,0 0 1 0 0,0 1 0 0 0,2-1 0 0 0,-1 0-1 0 0,1 1 1 0 0,2 4 256 0 0,1-8-1892 0 0</inkml:trace>
  <inkml:trace contextRef="#ctx0" brushRef="#br0" timeOffset="2670.102">702 1142 11520 0 0,'0'0'184'0'0,"0"0"1"0"0,-1 0 0 0 0,1 0 0 0 0,0 0-1 0 0,-1 0 1 0 0,1 0 0 0 0,0 0 0 0 0,-1 0 0 0 0,1 0-1 0 0,-1 0 1 0 0,1 0 0 0 0,0 0 0 0 0,-1 0-1 0 0,1 0 1 0 0,0 0 0 0 0,-1 0 0 0 0,1 0-1 0 0,0 0 1 0 0,-1 0 0 0 0,1 1 0 0 0,0-1 0 0 0,-1 0-1 0 0,1 0 1 0 0,0 0 0 0 0,0 0 0 0 0,-1 1-1 0 0,1-1 1 0 0,0 0 0 0 0,-1 1-185 0 0,-4 11 6333 0 0,4 3-1763 0 0,0-3-4504 0 0,1-11-205 0 0,1 119 1974 0 0,-1-59-3228 0 0,1-1-6486 0 0,-1-43-840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07:29.3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225 148 15232 0 0,'0'0'696'0'0,"0"0"-14"0"0,4-14 6195 0 0,-2 5-5622 0 0,0 5-1163 0 0,-1-1 1 0 0,0 1-1 0 0,0 0 1 0 0,-1 0 0 0 0,1 0-1 0 0,-1 0 1 0 0,0-1-1 0 0,0 1 1 0 0,-1 0-1 0 0,1 0 1 0 0,-1 0-1 0 0,0-1 1 0 0,0 1-1 0 0,0 0 1 0 0,0 0-1 0 0,-1 0 1 0 0,0 0-1 0 0,0 1 1 0 0,0-1-1 0 0,0 0 1 0 0,0 1-1 0 0,-1 0 1 0 0,0-1-1 0 0,1 1 1 0 0,-1 0-1 0 0,-1 0 1 0 0,1 1-1 0 0,-1-2-91 0 0,1 2 6 0 0,1 1 1 0 0,0-1 0 0 0,0 1 0 0 0,0 0 0 0 0,-1 0-1 0 0,1 0 1 0 0,-1 0 0 0 0,1 0 0 0 0,-1 0 0 0 0,1 1 0 0 0,-1-1-1 0 0,1 1 1 0 0,-1 0 0 0 0,1 0 0 0 0,-1 0 0 0 0,0 0 0 0 0,-2 0-8 0 0,2 1-1 0 0,-1 0 0 0 0,0 0 1 0 0,1 1-1 0 0,-1-1 1 0 0,1 1-1 0 0,0 0 1 0 0,-1 0-1 0 0,1 0 0 0 0,0 0 1 0 0,0 0-1 0 0,-1 2 1 0 0,-6 6-27 0 0,0 1 0 0 0,1 0 0 0 0,0 0-1 0 0,0 1 1 0 0,-5 12 27 0 0,6-11-14 0 0,2 1-1 0 0,-1 0 0 0 0,2 0 1 0 0,0 0-1 0 0,1 0 1 0 0,0 1-1 0 0,1 0 1 0 0,1 0-1 0 0,0 0 0 0 0,1 0 1 0 0,0 0-1 0 0,2 0 1 0 0,0 0-1 0 0,0 2 15 0 0,0-14 0 0 0,0 1-1 0 0,0 0 0 0 0,0 0 1 0 0,1-1-1 0 0,-1 1 0 0 0,1-1 1 0 0,0 1-1 0 0,0-1 0 0 0,0 0 1 0 0,0 0-1 0 0,0 0 0 0 0,1 0 1 0 0,0 0-1 0 0,-1 0 0 0 0,4 2 1 0 0,-4-4 2 0 0,-1 0 0 0 0,1 1 0 0 0,0-1 0 0 0,0 0-1 0 0,0 0 1 0 0,0 0 0 0 0,1-1 0 0 0,-1 1 0 0 0,0 0 0 0 0,0-1 0 0 0,0 1-1 0 0,1-1 1 0 0,-1 0 0 0 0,0 0 0 0 0,0 0 0 0 0,1 0 0 0 0,-1 0 0 0 0,0 0-1 0 0,0-1 1 0 0,1 1 0 0 0,-1-1 0 0 0,0 1 0 0 0,0-1 0 0 0,0 0-1 0 0,0 0 1 0 0,0 0 0 0 0,1 0-2 0 0,2-3 98 0 0,0 1-1 0 0,0-1 1 0 0,-1 0-1 0 0,1 0 1 0 0,-1-1-1 0 0,0 1 0 0 0,0-1 1 0 0,1-2-98 0 0,26-43 286 0 0,-27 43-301 0 0,3-7 51 0 0,0 0 0 0 0,0-1 1 0 0,-1 0-1 0 0,-1 0 0 0 0,0-6-36 0 0,-2 10 37 0 0,-1 1-1 0 0,0-1 0 0 0,-1 0 1 0 0,-1 0-1 0 0,0 1 0 0 0,0-1 0 0 0,-1 0 1 0 0,-1-3-37 0 0,-1 5 27 0 0,1 12-139 0 0,0 16-6 0 0,6 15 87 0 0,1-2 1 0 0,2 1-1 0 0,1-1 0 0 0,10 27 31 0 0,-16-54 6 0 0,0-1 0 0 0,1 1 0 0 0,-1-1-1 0 0,1 0 1 0 0,0 1 0 0 0,0-1-1 0 0,0 0 1 0 0,1 0-6 0 0,-3-3 8 0 0,0 0 0 0 0,0 0 0 0 0,0 0 0 0 0,0 0 0 0 0,0 0-1 0 0,0 0 1 0 0,0-1 0 0 0,0 1 0 0 0,1 0 0 0 0,-1-1 0 0 0,0 1 0 0 0,0-1 0 0 0,1 1 0 0 0,-1-1 0 0 0,0 0 0 0 0,0 1-1 0 0,1-1 1 0 0,-1 0 0 0 0,0 0 0 0 0,1 0 0 0 0,-1 0 0 0 0,0 0 0 0 0,1 0 0 0 0,-1 0 0 0 0,0-1 0 0 0,1 1 0 0 0,-1 0-1 0 0,0-1 1 0 0,1 1 0 0 0,-1-1 0 0 0,1 0-8 0 0,6-4 42 0 0,-1-1 1 0 0,0 0-1 0 0,0 0 0 0 0,-1-1 0 0 0,0 0 0 0 0,0 0 0 0 0,0 0 1 0 0,-1-1-1 0 0,0 0 0 0 0,-1 0 0 0 0,1 0 0 0 0,-1 0 1 0 0,-1-1-1 0 0,0 1 0 0 0,0-2-42 0 0,5-19-14 0 0,-1-1 1 0 0,-2 0-1 0 0,2-27 14 0 0,-7 29 0 0 0,10 44 0 0 0,0 8 68 0 0,0-1 1 0 0,2 0-1 0 0,12 18-68 0 0,-8-14 347 0 0,-1 1 0 0 0,0 4-347 0 0,-11-22 71 0 0,0 0-1 0 0,-1 0 1 0 0,0 0 0 0 0,-1 1-1 0 0,0-1 1 0 0,-1 1-1 0 0,0 0 1 0 0,0 2-71 0 0,-1-10 16 0 0,0 1-1 0 0,-1-1 1 0 0,1 0-1 0 0,-1 0 1 0 0,1 1-1 0 0,-1-1 1 0 0,0 0 0 0 0,0 0-1 0 0,-1 0 1 0 0,1 0-1 0 0,-1 0 1 0 0,1 0-1 0 0,-1-1 1 0 0,0 1-1 0 0,0 0 1 0 0,0-1 0 0 0,0 1-1 0 0,-1-1 1 0 0,1 0-1 0 0,-1 0 1 0 0,1 0-1 0 0,-1 0 1 0 0,0 0-1 0 0,0-1 1 0 0,0 1-16 0 0,-3 0 78 0 0,1 1 1 0 0,-1-1-1 0 0,0 0 0 0 0,0 0 0 0 0,0-1 1 0 0,0 0-1 0 0,0 0 0 0 0,-1-1 0 0 0,1 1 1 0 0,0-1-1 0 0,0-1 0 0 0,-6 0-78 0 0,-3-1-99 0 0,-25-4 33 0 0,37 6-399 0 0,0-1 1 0 0,1 0-1 0 0,-1 0 1 0 0,0 0-1 0 0,1 0 1 0 0,-1 0-1 0 0,1-1 1 0 0,-1 1-1 0 0,1-1 1 0 0,0 0 0 0 0,-3-1 464 0 0,2-1-9758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23.8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293 454 10624 0 0,'0'0'488'0'0,"0"-1"-12"0"0,-2-7 2597 0 0,-3 11 1340 0 0,-1 5-1000 0 0,5-4-4350 0 0,-9 25 1865 0 0,2 1-1 0 0,1 0 1 0 0,2 0-1 0 0,-2 25-927 0 0,2 29 1369 0 0,4 11-1369 0 0,2-25 450 0 0,6 33-450 0 0,-3-71 52 0 0,1-1 0 0 0,2 0 0 0 0,0 0 0 0 0,7 12-52 0 0,-11-35 21 0 0,0 0-1 0 0,1-1 1 0 0,0 1-1 0 0,0-1 1 0 0,1 0-1 0 0,0 0 1 0 0,0 0-1 0 0,0 0 1 0 0,1-1-1 0 0,0 0 1 0 0,1 0-1 0 0,-1-1 1 0 0,1 1 0 0 0,0-2-1 0 0,0 1 1 0 0,1-1-1 0 0,5 3-20 0 0,-4-4 21 0 0,1 1 0 0 0,0-1-1 0 0,0 0 1 0 0,1-1 0 0 0,-1 0 0 0 0,0-1 0 0 0,1 0-1 0 0,-1-1 1 0 0,1 0 0 0 0,-1 0 0 0 0,1-1 0 0 0,-1 0-1 0 0,1-1 1 0 0,1-1-21 0 0,0-1 56 0 0,-1 0-1 0 0,1-1 0 0 0,-1 0 1 0 0,0-1-1 0 0,-1 0 0 0 0,0 0 1 0 0,1-1-1 0 0,-2-1 1 0 0,1 1-1 0 0,-1-2 0 0 0,-1 1 1 0 0,1-1-1 0 0,-2-1 1 0 0,4-4-56 0 0,5-8 100 0 0,-2 0 0 0 0,-1-1 0 0 0,0 0 0 0 0,-2-1 0 0 0,-1-1 0 0 0,2-6-100 0 0,-7 13 50 0 0,1-2 0 0 0,-2 1 0 0 0,-1-1 0 0 0,0 1 0 0 0,-2-1 1 0 0,0 0-1 0 0,-1-13-50 0 0,-3-2 166 0 0,-2-1 1 0 0,-1 1 0 0 0,-8-28-167 0 0,-44-142 554 0 0,58 205-549 0 0,0 0 0 0 0,0 0 0 0 0,0-1-1 0 0,0 1 1 0 0,0 0 0 0 0,0 0 0 0 0,0 0-1 0 0,0 0 1 0 0,0-1 0 0 0,0 1 0 0 0,0 0 0 0 0,0 0-1 0 0,-1 0 1 0 0,1 0 0 0 0,0-1 0 0 0,0 1-1 0 0,0 0 1 0 0,0 0 0 0 0,0 0 0 0 0,0 0-1 0 0,0 0 1 0 0,0-1 0 0 0,-1 1 0 0 0,1 0-1 0 0,0 0 1 0 0,0 0 0 0 0,0 0 0 0 0,0 0-1 0 0,0 0 1 0 0,-1 0 0 0 0,1 0 0 0 0,0 0 0 0 0,0 0-1 0 0,0-1 1 0 0,0 1 0 0 0,0 0 0 0 0,-1 0-1 0 0,1 0 1 0 0,0 0 0 0 0,0 0 0 0 0,0 0-5 0 0,0 1 11 0 0,0 0 1 0 0,1-1-1 0 0,-1 1 1 0 0,0 0-1 0 0,1-1 1 0 0,-1 1 0 0 0,1 0-1 0 0,-1-1 1 0 0,1 1-1 0 0,-1-1 1 0 0,1 1 0 0 0,0-1-1 0 0,-1 1 1 0 0,1-1-1 0 0,0 1 1 0 0,-1-1-1 0 0,1 1-11 0 0,2 0 16 0 0,0 1-1 0 0,0-1 0 0 0,0 0 0 0 0,1 0 1 0 0,-1 0-1 0 0,0 0 0 0 0,0 0 0 0 0,1-1 0 0 0,-1 0 1 0 0,0 1-1 0 0,1-1 0 0 0,-1 0 0 0 0,0-1 1 0 0,1 1-1 0 0,0-1-15 0 0,11-1 23 0 0,1-2-1 0 0,10-3-22 0 0,-15 4 36 0 0,2-2-225 0 0,-10 4-475 0 0,0-1 0 0 0,1 1 0 0 0,-1 0 0 0 0,0 0 0 0 0,1 1 0 0 0,1-1 664 0 0,-5 1-2134 0 0</inkml:trace>
  <inkml:trace contextRef="#ctx0" brushRef="#br0" timeOffset="343.042">151 446 21743 0 0,'0'0'496'0'0,"0"0"67"0"0,0 0 29 0 0,0 0-67 0 0,12-2 926 0 0,15-5 1288 0 0,19-3-2739 0 0,28-2-1088 0 0,-54 10-118 0 0</inkml:trace>
  <inkml:trace contextRef="#ctx0" brushRef="#br0" timeOffset="4186.289">252 1 16559 0 0,'-8'4'224'0'0,"0"0"0"0"0,0 1-1 0 0,1-1 1 0 0,0 2 0 0 0,0-1-1 0 0,0 1 1 0 0,1 0 0 0 0,-1 1-1 0 0,-3 5-223 0 0,-5 6 122 0 0,2 1 0 0 0,0 1 0 0 0,-1 3-122 0 0,-3 11 646 0 0,0 1 0 0 0,2 0 0 0 0,2 2 0 0 0,1-1 0 0 0,2 1 0 0 0,2 2-646 0 0,-4 22 915 0 0,4 0-1 0 0,2 1 1 0 0,2 24-915 0 0,4-41 254 0 0,2 0 0 0 0,2 0 0 0 0,2-1 0 0 0,2 1 0 0 0,2-1-1 0 0,1-1 1 0 0,3 0 0 0 0,1 0 0 0 0,2-2 0 0 0,2 0 0 0 0,16 23-254 0 0,-11-25-93 0 0,1-1 0 0 0,3-1-1 0 0,7 7 94 0 0,22 16-7616 0 0,-20-26-1167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1:07.7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1 103 17047 0 0,'1'13'2165'0'0,"1"-1"0"0"0,0 0 0 0 0,1 1-2165 0 0,22 89 33 0 0,-21-86 383 0 0,9 28-296 0 0,13 61 42 0 0,-22-88-110 0 0,-2 0 0 0 0,0 0 0 0 0,-1 0 0 0 0,-1 0 0 0 0,0 2-52 0 0,0-16 20 0 0,0-1 0 0 0,-1 0 1 0 0,1 1-1 0 0,0-1 1 0 0,-1 0-1 0 0,1 1 1 0 0,-1-1-1 0 0,0 0 1 0 0,1 0-1 0 0,-1 0 0 0 0,0 1 1 0 0,-1-1-1 0 0,1 0 1 0 0,0 0-1 0 0,-2 1-20 0 0,3-3 10 0 0,0 0-1 0 0,-1 0 1 0 0,1 0 0 0 0,0 1-1 0 0,-1-1 1 0 0,1 0-1 0 0,0 0 1 0 0,-1 0-1 0 0,1 0 1 0 0,0 0 0 0 0,-1 0-1 0 0,1 0 1 0 0,0 0-1 0 0,-1 0 1 0 0,1 0 0 0 0,0 0-1 0 0,-1 0 1 0 0,1 0-1 0 0,0-1 1 0 0,0 1-1 0 0,-1 0 1 0 0,1 0 0 0 0,0 0-1 0 0,-1 0 1 0 0,1-1-1 0 0,0 1 1 0 0,0 0-1 0 0,-1 0 1 0 0,1 0 0 0 0,0-1-1 0 0,0 1 1 0 0,-1 0-1 0 0,1 0 1 0 0,0-1 0 0 0,0 1-1 0 0,0 0 1 0 0,0-1-1 0 0,-1 1 1 0 0,1 0-10 0 0,-7-13 150 0 0,7 13-135 0 0,-3-10 75 0 0,0 0 0 0 0,1 1 0 0 0,0-1 0 0 0,0 0 1 0 0,1-1-1 0 0,0-9-90 0 0,-1-3 3 0 0,-4-109-222 0 0,5 102 341 0 0,0 8 0 0 0,2 0 1 0 0,1 1 0 0 0,2-17-123 0 0,-2 28 146 0 0,0 1 1 0 0,1 0-1 0 0,-1 0 1 0 0,2 0-1 0 0,-1 0 1 0 0,1 0-1 0 0,1 1 1 0 0,-1-1-1 0 0,6-5-146 0 0,-9 12 49 0 0,1 0 0 0 0,-1 0-1 0 0,1 0 1 0 0,-1 1 0 0 0,1-1 0 0 0,0 0-1 0 0,-1 1 1 0 0,1-1 0 0 0,0 1 0 0 0,0 0-1 0 0,0 0 1 0 0,0-1 0 0 0,1 1 0 0 0,-1 1-1 0 0,0-1 1 0 0,0 0 0 0 0,1 0 0 0 0,-1 1-1 0 0,0-1 1 0 0,1 1 0 0 0,-1 0 0 0 0,1 0 0 0 0,-1 0-1 0 0,0 0 1 0 0,1 0 0 0 0,-1 0 0 0 0,0 1-1 0 0,1-1 1 0 0,-1 1 0 0 0,0 0 0 0 0,1-1-1 0 0,-1 1 1 0 0,0 0 0 0 0,0 0 0 0 0,2 2-49 0 0,1 0 10 0 0,1 1 0 0 0,-1 1 1 0 0,0-1-1 0 0,0 1 1 0 0,-1-1-1 0 0,1 1 1 0 0,-1 1-1 0 0,0-1 1 0 0,-1 1-1 0 0,1-1 1 0 0,-1 1-1 0 0,1 3-10 0 0,15 39 28 0 0,-3 1 0 0 0,-2 1 0 0 0,-1 0 0 0 0,-4 1 0 0 0,2 25-28 0 0,-9-49 157 0 0,-3-25-85 0 0,1-4-9 0 0,-1-13-7 0 0,0-51-56 0 0,5-27 0 0 0,-1 18 0 0 0,-1 46-5 0 0,0 0 1 0 0,3-7 4 0 0,-3 25 19 0 0,0-1 0 0 0,1 1 1 0 0,1 0-1 0 0,0-1 0 0 0,0 2 1 0 0,7-11-20 0 0,-9 17 44 0 0,0 1 1 0 0,0-1-1 0 0,1 1 0 0 0,-1-1 1 0 0,1 1-1 0 0,0 0 1 0 0,0 0-1 0 0,0 0 1 0 0,0 1-1 0 0,1-1 0 0 0,-1 1 1 0 0,1 0-1 0 0,-1 0 1 0 0,1 0-1 0 0,0 0 0 0 0,4-1-44 0 0,-5 2 35 0 0,1 1-1 0 0,-1-1 1 0 0,1 1-1 0 0,0 0 1 0 0,-1 0-1 0 0,1 0 1 0 0,-1 0-1 0 0,1 1 1 0 0,-1 0-1 0 0,1-1 0 0 0,-1 1 1 0 0,1 0-1 0 0,-1 1 1 0 0,0-1-1 0 0,1 1 1 0 0,-1-1-1 0 0,0 1 1 0 0,0 0-1 0 0,2 2-34 0 0,0 0 21 0 0,0 0 0 0 0,0 1 0 0 0,0 0 0 0 0,-1 0 0 0 0,0 0 0 0 0,0 0-1 0 0,0 1 1 0 0,-1-1 0 0 0,0 1 0 0 0,0 0 0 0 0,0 0 0 0 0,0 3-21 0 0,5 14 48 0 0,-2 1 1 0 0,3 16-49 0 0,-5-25 25 0 0,2 25 61 0 0,3 36-86 0 0,-6-43 9 0 0,0 53 167 0 0,-2-50-2031 0 0,4 34 1855 0 0,-2-57-1869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1:02.3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62 556 3224 0 0,'-3'-10'535'0'0,"2"9"-204"0"0,1 1 0 0 0,-1 0 0 0 0,1 0 0 0 0,0-1-1 0 0,-1 1 1 0 0,1 0 0 0 0,-1 0 0 0 0,1 0 0 0 0,-1 0 0 0 0,1 0-1 0 0,0-1 1 0 0,-1 1 0 0 0,1 0 0 0 0,-1 0 0 0 0,1 0 0 0 0,-1 0-1 0 0,1 0 1 0 0,-1 0 0 0 0,1 1 0 0 0,-1-1 0 0 0,1 0 0 0 0,0 0-1 0 0,-1 0 1 0 0,1 0 0 0 0,-1 0 0 0 0,1 1-331 0 0,-14 8 7442 0 0,9-2-8968 0 0,1 0 1884 0 0,1 0 1 0 0,1 1-1 0 0,0-1 1 0 0,0 1-1 0 0,0 0 1 0 0,1 0 0 0 0,0 3-359 0 0,0 59 1337 0 0,0-21-1127 0 0,-7 437 4103 0 0,31-161-3443 0 0,-14-230-556 0 0,-2-25-129 0 0,6 91 255 0 0,12 164 338 0 0,2 50-497 0 0,-24-240-183 0 0,22 545 1048 0 0,-3 237-986 0 0,-17-553 74 0 0,1-1-169 0 0,-6-274-37 0 0,3 422 121 0 0,-2-486-136 0 0,0 579 3 0 0,-4-320 281 0 0,-2 32-179 0 0,2-268-108 0 0,-2 66 108 0 0,7-106-219 0 0,-2-8 92 0 0,0 0-1 0 0,0 0 1 0 0,0 0 0 0 0,0 0 0 0 0,0 0 0 0 0,0 0-1 0 0,0 0 1 0 0,0 1 0 0 0,0-1 0 0 0,0 0 0 0 0,0 0 0 0 0,0 0-1 0 0,1 0 1 0 0,-1 0 0 0 0,0 0 0 0 0,0 0 0 0 0,0 0-1 0 0,0 0 1 0 0,0 0 0 0 0,0 0 0 0 0,0 0 0 0 0,0 0 0 0 0,0 0-1 0 0,0 0 1 0 0,0 0 0 0 0,0 0 0 0 0,0 1 0 0 0,0-1-1 0 0,1 0 1 0 0,-1 0 0 0 0,0 0 0 0 0,0 0 0 0 0,0 0 0 0 0,0 0-1 0 0,0 0 1 0 0,0 0 0 0 0,0 0 0 0 0,0 0 0 0 0,0 0 0 0 0,0 0-1 0 0,0 0 1 0 0,1-1 0 0 0,-1 1 0 0 0,0 0 0 0 0,0 0-1 0 0,0 0 1 0 0,0 0 0 0 0,0 0 0 0 0,0 0 0 0 0,0 0 0 0 0,0 0-1 0 0,0 0 1 0 0,0 0 0 0 0,0 0 0 0 0,0 0 0 0 0,0 0-1 0 0,0 0 1 0 0,0 0 0 0 0,1 0 0 0 0,-1 0 0 0 0,0 0 0 0 0,0-1-1 0 0,0 1 1 0 0,0 0 0 0 0,0 0 9 0 0,3-3-678 0 0,8-12-3047 0 0,-6 4-6070 0 0</inkml:trace>
  <inkml:trace contextRef="#ctx0" brushRef="#br0" timeOffset="3626.334">121 604 6912 0 0,'-1'-7'447'0'0,"1"0"0"0"0,-1 0 0 0 0,1 0 0 0 0,1 1 0 0 0,-1-1 0 0 0,1 0 0 0 0,1-4-447 0 0,-2 11 74 0 0,0-1-1 0 0,0 1 1 0 0,0 0-1 0 0,1 0 1 0 0,-1-1 0 0 0,0 1-1 0 0,0 0 1 0 0,0 0 0 0 0,0 0-1 0 0,1-1 1 0 0,-1 1-1 0 0,0 0 1 0 0,0 0 0 0 0,0 0-1 0 0,1 0 1 0 0,-1 0-1 0 0,0-1 1 0 0,0 1 0 0 0,1 0-1 0 0,-1 0 1 0 0,0 0 0 0 0,0 0-1 0 0,1 0 1 0 0,-1 0-1 0 0,0 0 1 0 0,0 0 0 0 0,1 0-1 0 0,-1 0 1 0 0,0 0-1 0 0,1 0 1 0 0,-1 0 0 0 0,0 0-1 0 0,0 0 1 0 0,1 0 0 0 0,-1 0-1 0 0,0 0 1 0 0,0 0-1 0 0,1 0 1 0 0,-1 1 0 0 0,0-1-1 0 0,0 0 1 0 0,1 0-1 0 0,-1 0 1 0 0,0 0 0 0 0,0 1-1 0 0,0-1-73 0 0,16 10 1555 0 0,-8-4-669 0 0,2-3-605 0 0,1 0 0 0 0,-1-1 0 0 0,1 0 1 0 0,0-1-1 0 0,-1 0 0 0 0,1 0 1 0 0,0-2-1 0 0,-1 1 0 0 0,3-1-281 0 0,33 0 640 0 0,122 10 876 0 0,117 1-329 0 0,277-15-322 0 0,-379 6-530 0 0,-56 1-182 0 0,113-4 68 0 0,181 2 140 0 0,323 6 1025 0 0,-553-7-1218 0 0,-116 1-171 0 0,179-3 16 0 0,-125-2 222 0 0,198-12 640 0 0,12-4-83 0 0,-87 5 224 0 0,-222 15-1005 0 0,0 2-1 0 0,5 1-10 0 0,41 1 44 0 0,-75-3 26 0 0,-1 0-5 0 0,0 0 4 0 0,0 0 22 0 0,0 0 0 0 0,1 1-33 0 0,1 3-36 0 0,1 0-9 0 0,-1 1 0 0 0,1 0 0 0 0,-1-1 0 0 0,0 1 1 0 0,-1 0-1 0 0,1 0 0 0 0,-1 1 0 0 0,0-1 0 0 0,0 0 0 0 0,-1 0 1 0 0,1 1-1 0 0,-1-1 0 0 0,-1 0 0 0 0,1 5-13 0 0,-1-2-3 0 0,6 67 3 0 0,-3-46 0 0 0,0-20 0 0 0,-2-1 0 0 0,0 1 0 0 0,0 6 0 0 0,-1-2 14 0 0,1 1 0 0 0,1 0-1 0 0,0 3-13 0 0,2 22 23 0 0,2 118 52 0 0,-3-99 171 0 0,-3 9-246 0 0,0-8 74 0 0,-2 142-114 0 0,2 134 272 0 0,3-289-219 0 0,2 144 27 0 0,-5-16 1 0 0,9 21-41 0 0,-1-46 119 0 0,14 190 385 0 0,3-31-504 0 0,-18-78 0 0 0,-3-78 0 0 0,13 263 0 0 0,-8-11 0 0 0,-12-269 0 0 0,-14 73 0 0 0,-24 319 0 0 0,39-475 0 0 0,-13 337 0 0 0,15-296 0 0 0,0 17 0 0 0,8 51 0 0 0,-1-49 0 0 0,-3-51 0 0 0,15 149 296 0 0,-8-93-315 0 0,1 8 6 0 0,-5-86 13 0 0,-4-27 0 0 0,0 1 0 0 0,-1-1 0 0 0,0 1 0 0 0,-2 10 0 0 0,1-18 0 0 0,1 0 0 0 0,-1-1 0 0 0,1 1 0 0 0,-1 0 0 0 0,2 0 0 0 0,0 4 0 0 0,4 17 0 0 0,7 62 0 0 0,0-29 7 0 0,-8-39 114 0 0,-1-12-121 0 0,-4-7 0 0 0,0-1 0 0 0,1 1 0 0 0,-1-1 0 0 0,0 1 0 0 0,0 0 0 0 0,1-1 0 0 0,-1 1 0 0 0,0 0 0 0 0,0-1 0 0 0,0 1 0 0 0,0 0 0 0 0,0-1 0 0 0,0 1 0 0 0,0 0 0 0 0,0 0 0 0 0,0-1 0 0 0,0 1 0 0 0,0 1 4 0 0,0 0 1 0 0,0-1-1 0 0,0 1 0 0 0,0 0 0 0 0,0-1 0 0 0,1 1 1 0 0,-1 0-1 0 0,1-1 0 0 0,-1 1 0 0 0,1 0 1 0 0,0-1-1 0 0,-1 1 0 0 0,1-1 0 0 0,0 1 0 0 0,0-1 1 0 0,0 1-1 0 0,0-1 0 0 0,2 1-4 0 0,-3-1 60 0 0,0 0 0 0 0,2 2-37 0 0,-2-2 30 0 0,0-1 11 0 0,0 0 0 0 0,0 0-11 0 0,-5 1-52 0 0,1 1 0 0 0,0-1-1 0 0,0 0 1 0 0,-1 0 0 0 0,1-1 0 0 0,-1 1-1 0 0,1-1 1 0 0,-1 0 0 0 0,1 0-1 0 0,0 0 1 0 0,-1-1 0 0 0,-1 0-1 0 0,-16-1 146 0 0,-78-1-82 0 0,-100 3-64 0 0,-170-7 0 0 0,35-3 0 0 0,151 2 0 0 0,-205 2 117 0 0,65 3-194 0 0,-295 23 139 0 0,545-16-60 0 0,-472 6-66 0 0,104-1 64 0 0,77-2 0 0 0,30 9 0 0 0,290-13 0 0 0,-131 7 0 0 0,-22-8 0 0 0,181-3-203 0 0,1 0 1 0 0,-1-1-1 0 0,0-1 0 0 0,-2-2 203 0 0,-15-6-9483 0 0,27 7 410 0 0</inkml:trace>
  <inkml:trace contextRef="#ctx0" brushRef="#br0" timeOffset="6495.936">2183 14 17967 0 0,'0'0'1387'0'0,"0"0"-896"0"0,0 0-302 0 0,-3 2 1368 0 0,-2 3 182 0 0,4 1-1176 0 0,0 0 0 0 0,1-1 0 0 0,0 1 0 0 0,1 0 0 0 0,0 3-563 0 0,2 11 99 0 0,7 19-99 0 0,-6-20 94 0 0,21 58-251 0 0,-17-54 180 0 0,0 1 0 0 0,-2 0 0 0 0,-1-1 0 0 0,0 3-23 0 0,-4-16 221 0 0,0 0 0 0 0,0 0 0 0 0,-1 0 0 0 0,0 1 0 0 0,-1-1 0 0 0,-1 5-221 0 0,2-15 1 0 0,0 0-1 0 0,0 0 0 0 0,-1 0 1 0 0,1 0-1 0 0,0 0 1 0 0,0 0-1 0 0,0 0 1 0 0,0 0-1 0 0,-1 0 1 0 0,1 0-1 0 0,0 0 0 0 0,0 0 1 0 0,0 0-1 0 0,0 0 1 0 0,0 0-1 0 0,0 0 1 0 0,-1 0-1 0 0,1 0 0 0 0,0 0 1 0 0,0 0-1 0 0,0-1 1 0 0,0 1-1 0 0,0 0 1 0 0,0 0-1 0 0,0 0 0 0 0,0 0 1 0 0,-1 0-1 0 0,1 0 1 0 0,0-1-1 0 0,0 1 1 0 0,0 0-1 0 0,0 0 1 0 0,0 0-1 0 0,0 0 0 0 0,0 0 1 0 0,0-1-1 0 0,0 1 1 0 0,0 0-1 0 0,0 0 1 0 0,0 0-1 0 0,0 0 0 0 0,0 0 1 0 0,0-1-1 0 0,0 1 1 0 0,0 0-1 0 0,0 0 0 0 0,-3-9-4 0 0,2-5 119 0 0,0 0 1 0 0,1 0-1 0 0,1 0 0 0 0,0 0 1 0 0,1 0-1 0 0,1-2-115 0 0,1-12 196 0 0,0-6-6 0 0,2 0-1 0 0,1 1 0 0 0,3-4-189 0 0,-7 27 146 0 0,0 0-1 0 0,1 0 0 0 0,0 1 1 0 0,0 0-1 0 0,1 0 0 0 0,1 0 1 0 0,-1 0-1 0 0,1 1 0 0 0,1 0 0 0 0,0 0 1 0 0,0 1-1 0 0,4-4-145 0 0,-9 9 21 0 0,0 1-1 0 0,0-1 1 0 0,0 1-1 0 0,0 0 1 0 0,0 0-1 0 0,0 0 1 0 0,1 0 0 0 0,-1 0-1 0 0,0 0 1 0 0,0 1-1 0 0,1-1 1 0 0,-1 1-1 0 0,0 0 1 0 0,1-1-1 0 0,-1 1 1 0 0,0 0 0 0 0,1 0-1 0 0,0 1-20 0 0,1 0 10 0 0,-1-1 0 0 0,0 1 0 0 0,1 1 0 0 0,-1-1 0 0 0,0 0 0 0 0,0 1 0 0 0,0 0 0 0 0,0 0-1 0 0,0 0 1 0 0,0 0 0 0 0,2 2-10 0 0,1 2 46 0 0,0 1 0 0 0,0 0-1 0 0,0 0 1 0 0,-1 1 0 0 0,0-1 0 0 0,0 1-1 0 0,-1 0 1 0 0,0 0 0 0 0,0 3-46 0 0,4 10 55 0 0,-2 0 0 0 0,-1 0 0 0 0,-1 1 1 0 0,1 7-56 0 0,4 89 265 0 0,-1-18-162 0 0,-3-77-1772 0 0,-2-14-246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1:13.0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 24359 0 0,'0'0'554'0'0,"0"0"74"0"0,0 0 41 0 0,0 0-76 0 0,13 6-333 0 0,12-4-18 0 0,0-1-1 0 0,0-2 1 0 0,-1 0-1 0 0,1-2 1 0 0,0 0-1 0 0,11-5-241 0 0,-7-1-1229 0 0,-15 5-1065 0 0,0 0-4048 0 0,-3 1-1697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1:13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 24103 0 0,'0'0'547'0'0,"0"0"77"0"0,0 0 33 0 0,0 0-71 0 0,0 0-318 0 0,9 2 962 0 0,16-3-140 0 0,-1-1-1 0 0,14-4-1089 0 0,-1 0-2802 0 0,-12 2-3267 0 0,-7 1-3086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1:20.9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705 386 6912 0 0,'0'0'528'0'0,"0"0"-168"0"0,-13 11 8833 0 0,12 3-3267 0 0,8 10-3893 0 0,0 0-1354 0 0,-1 27 745 0 0,-2 37-1424 0 0,-2-31 687 0 0,4 11-687 0 0,3 55 608 0 0,-5-65-322 0 0,2 132 949 0 0,-12 87-1235 0 0,-5 193 664 0 0,5-58-475 0 0,0 0 106 0 0,-2-119 111 0 0,1 0-535 0 0,-2 172 384 0 0,0-1-95 0 0,-14 400-160 0 0,-8-407 0 0 0,-23 92-96 0 0,30-293-288 0 0,9 120 384 0 0,15-218 264 0 0,4 43-492 0 0,-3-158 301 0 0,-2 0 0 0 0,-2 0 0 0 0,-2 0 0 0 0,-9 38-73 0 0,13-76-328 0 0,0 1-1 0 0,0 0 1 0 0,0 0 0 0 0,1 4 328 0 0,9-19-2318 0 0,-4 1-4515 0 0,1-4-2238 0 0</inkml:trace>
  <inkml:trace contextRef="#ctx0" brushRef="#br0" timeOffset="1913.569">614 380 7832 0 0,'-7'-3'848'0'0,"1"0"224"0"0,2 1 3536 0 0,17-9-1050 0 0,-9 9-3142 0 0,1 0 0 0 0,-1 1 0 0 0,0-1 0 0 0,0 1 1 0 0,4 0-417 0 0,41-5 599 0 0,-46 6-487 0 0,46-1 89 0 0,0 2 1 0 0,44 7-202 0 0,-30-2 273 0 0,22-2-273 0 0,625 11 2133 0 0,-70-21-2159 0 0,-107 10 794 0 0,-184 3-719 0 0,7-17 144 0 0,-2 0-70 0 0,-41 18 134 0 0,62-1 19 0 0,-169-12-263 0 0,275 2 61 0 0,-76 12-121 0 0,481-1 769 0 0,-654-13-622 0 0,0 0 54 0 0,-8 12-36 0 0,-174-5-268 0 0,-29-2-632 0 0,0 1 1 0 0,0 1 0 0 0,20 4 781 0 0,-18 1-4089 0 0,-23-7 2754 0 0</inkml:trace>
  <inkml:trace contextRef="#ctx0" brushRef="#br0" timeOffset="3714.287">7482 366 16296 0 0,'-10'11'1109'0'0,"2"-1"0"0"0,-1 2 0 0 0,-3 7-1109 0 0,4-2 235 0 0,0 0 0 0 0,2 0-1 0 0,0 1 1 0 0,1 0 0 0 0,0 0-1 0 0,0 10-234 0 0,0 22 1016 0 0,0 41-1016 0 0,0-24 1333 0 0,-3 0-1 0 0,-4 3-1332 0 0,-3 21 759 0 0,0 46 913 0 0,3 66-1672 0 0,2 94 1701 0 0,9-117-736 0 0,9 15-965 0 0,1 79 582 0 0,-5-35 130 0 0,3-32-576 0 0,1 3-79 0 0,-6-107-50 0 0,1-35 51 0 0,11 264 724 0 0,-8-73-644 0 0,-3-97-100 0 0,2 37 46 0 0,-4 79-32 0 0,-16 51-52 0 0,6 149 180 0 0,9-362-160 0 0,-7 93-22 0 0,1-99 15 0 0,2 12 88 0 0,3-63-101 0 0,-8 391 0 0 0,5-347 0 0 0,-14 71 0 0 0,9-98 0 0 0,5-10 0 0 0,2 35 0 0 0,2-37 0 0 0,-6 45 0 0 0,-2-12-15 0 0,3 65 15 0 0,4-137-440 0 0,-2-1 0 0 0,0 1-1 0 0,-2 0 441 0 0,3-12-1039 0 0,0-7-507 0 0,0-2-77 0 0</inkml:trace>
  <inkml:trace contextRef="#ctx0" brushRef="#br0" timeOffset="4871.555">470 7429 11056 0 0,'-14'-15'1627'0'0,"8"9"3172"0"0,6 6-4729 0 0,0-1 0 0 0,-1 1-1 0 0,1 0 1 0 0,0-1 0 0 0,0 1 0 0 0,0-1-1 0 0,0 1 1 0 0,0-1 0 0 0,0 1 0 0 0,0 0 0 0 0,0-1-1 0 0,0 1 1 0 0,0-1 0 0 0,0 1 0 0 0,0 0-1 0 0,1-1 1 0 0,-1 1 0 0 0,0-1 0 0 0,0 1-1 0 0,0 0 1 0 0,1-1 0 0 0,-1 1 0 0 0,0-1-1 0 0,0 1 1 0 0,1 0 0 0 0,-1 0 0 0 0,0-1 0 0 0,0 1-1 0 0,1 0 1 0 0,-1-1 0 0 0,0 1 0 0 0,1 0-1 0 0,-1 0 1 0 0,1 0 0 0 0,-1-1 0 0 0,0 1-1 0 0,1 0 1 0 0,-1 0-70 0 0,16-9-214 0 0,17-2 510 0 0,1 2-1 0 0,0 1 0 0 0,0 2 1 0 0,30-2-296 0 0,-34 4 389 0 0,146-12 892 0 0,-58 6-815 0 0,191-17 239 0 0,-244 22-522 0 0,626-35 1379 0 0,76 9-1226 0 0,524 2 1008 0 0,-687 30-888 0 0,-79-1-88 0 0,283 22-368 0 0,-348-16 296 0 0,-366-6-282 0 0,37-1 25 0 0,135-2 292 0 0,-134 3-475 0 0,-76 2-2362 0 0,-31-1-6932 0 0</inkml:trace>
  <inkml:trace contextRef="#ctx0" brushRef="#br0" timeOffset="6115.198">6 3756 11520 0 0,'0'-3'528'0'0,"-2"0"-6"0"0,-1-2-99 0 0,3 4 866 0 0,0 1 429 0 0,0 5 2059 0 0,2 13-3028 0 0,30 144 1343 0 0,-6-41-1919 0 0,-8-25-15 0 0,-16-73-32 0 0,0-7 126 0 0,-2-29-25 0 0,7-305 898 0 0,-7 300-1125 0 0,1 0 0 0 0,0 1 0 0 0,1 0 0 0 0,2-1 0 0 0,-1 1 0 0 0,4-5 0 0 0,-7 22 0 0 0,0-1 0 0 0,0 1 0 0 0,0-1 0 0 0,0 1 0 0 0,0-1 0 0 0,1 1 0 0 0,-1-1 0 0 0,0 1 0 0 0,0-1 0 0 0,1 1 0 0 0,-1 0 0 0 0,0-1 0 0 0,1 1 0 0 0,-1-1 0 0 0,0 1 0 0 0,1 0 0 0 0,-1-1 0 0 0,1 1 0 0 0,-1 0 0 0 0,1-1 0 0 0,-1 1 0 0 0,1 0 0 0 0,-1 0 0 0 0,1 0 0 0 0,-1-1 0 0 0,1 1 0 0 0,-1 0 0 0 0,1 0 0 0 0,-1 0 0 0 0,1 0 0 0 0,-1 0 0 0 0,1 0 0 0 0,1 1 0 0 0,-1-1 0 0 0,0 0 0 0 0,0 1 0 0 0,0-1 0 0 0,0 1 0 0 0,0 0 0 0 0,0-1 0 0 0,0 1 0 0 0,0 0 0 0 0,0-1 0 0 0,0 1 0 0 0,0 1 0 0 0,5 4 0 0 0,-1 0 0 0 0,0 0 0 0 0,4 7 0 0 0,-9-13 0 0 0,15 22 5 0 0,-1 0-1 0 0,-1 1 1 0 0,-1 0-1 0 0,-2 1 0 0 0,0 0 1 0 0,4 18-5 0 0,-6-14 135 0 0,-2-5 96 0 0,-1-1 1 0 0,-1 1-1 0 0,0 2-231 0 0,-3-81 240 0 0,2 0 0 0 0,6-17-240 0 0,-9 69 28 0 0,1-10-10 0 0,1 0-1 0 0,1 0 1 0 0,0 0 0 0 0,1 0 0 0 0,0 0-1 0 0,1 1 1 0 0,5-11-18 0 0,-10 24 0 0 0,0-1 0 0 0,0 1 0 0 0,1-1 0 0 0,-1 1 1 0 0,0 0-1 0 0,0-1 0 0 0,0 1 0 0 0,1 0 0 0 0,-1-1 0 0 0,0 1 0 0 0,1 0 0 0 0,-1 0 0 0 0,0-1 0 0 0,0 1 0 0 0,1 0 0 0 0,-1 0 0 0 0,0 0 0 0 0,1-1 0 0 0,-1 1 0 0 0,1 0 1 0 0,-1 0-1 0 0,0 0 0 0 0,1 0 0 0 0,-1 0 0 0 0,0 0 0 0 0,1-1 0 0 0,-1 1 0 0 0,1 0 0 0 0,-1 0 0 0 0,0 0 0 0 0,1 0 0 0 0,-1 1 0 0 0,1-1 0 0 0,-1 0 0 0 0,1 0 0 0 0,0 1-1 0 0,0 0 1 0 0,0-1 0 0 0,0 1-1 0 0,0 0 1 0 0,0 0-1 0 0,0 0 1 0 0,-1 0-1 0 0,1 0 1 0 0,0 0-1 0 0,-1 0 1 0 0,1 0 0 0 0,13 30 81 0 0,12 76-611 0 0,0 28 530 0 0,-15-78-60 0 0,8 51-922 0 0,-15-83-92 0 0</inkml:trace>
  <inkml:trace contextRef="#ctx0" brushRef="#br0" timeOffset="7161.083">3854 1 18943 0 0,'-1'17'4545'0'0,"0"18"-2989"0"0,3 21-1473 0 0,0-24-83 0 0,-2-18 14 0 0,1-1 0 0 0,1 1 0 0 0,1 7-14 0 0,3 11 630 0 0,-4-18-284 0 0,-1-11-169 0 0,-1-4 4 0 0,2-13-103 0 0,-1 1-1 0 0,1 0 0 0 0,1 0 0 0 0,4-12-77 0 0,1-3 14 0 0,-4 8 21 0 0,2 1 0 0 0,5-13-35 0 0,-8 24-23 0 0,1 1 0 0 0,0-1 0 0 0,0 1 0 0 0,0 0 0 0 0,1 1 0 0 0,0-1 0 0 0,5-5 23 0 0,-9 12-1 0 0,0-1 0 0 0,-1 0 0 0 0,1 1 0 0 0,-1-1 0 0 0,1 1 0 0 0,0-1 0 0 0,0 1 0 0 0,-1-1-1 0 0,1 1 1 0 0,0 0 0 0 0,0-1 0 0 0,-1 1 0 0 0,1 0 0 0 0,0 0 0 0 0,0-1 0 0 0,0 1 0 0 0,0 0 0 0 0,-1 0 0 0 0,1 0 0 0 0,0 0 0 0 0,0 0 0 0 0,0 0-1 0 0,0 0 1 0 0,-1 0 0 0 0,1 1 0 0 0,0-1 1 0 0,1 1-1 0 0,0 0-1 0 0,-1-1 0 0 0,1 1 1 0 0,-1 1-1 0 0,1-1 0 0 0,-1 0 1 0 0,1 0-1 0 0,-1 0 0 0 0,0 1 1 0 0,1-1-1 0 0,-1 1 0 0 0,0-1 2 0 0,3 5-3 0 0,0 1 0 0 0,0-1 0 0 0,-1 1-1 0 0,0-1 1 0 0,2 7 3 0 0,4 13 22 0 0,-2-1 0 0 0,-1 1 0 0 0,-1 0 0 0 0,1 11-22 0 0,1 16 793 0 0,-7-52-593 0 0,11-18 311 0 0,-1-2-465 0 0,0 0-1 0 0,-1-1 1 0 0,-1 0 0 0 0,1-6-46 0 0,16-37 25 0 0,-7 29-23 0 0,-17 31 4 0 0,1 1 1 0 0,0-1 0 0 0,0 1 0 0 0,0 0 0 0 0,0 0 0 0 0,0 0 0 0 0,0 0 0 0 0,0 0-1 0 0,0 0 1 0 0,1 0 0 0 0,-1 1 0 0 0,1-1-7 0 0,-2 2 16 0 0,0 0 0 0 0,1 0 1 0 0,-1 0-1 0 0,0 0 0 0 0,0 0 0 0 0,1 0 0 0 0,-1 0 0 0 0,0 0 1 0 0,0 0-1 0 0,0 1 0 0 0,0-1 0 0 0,1 1 0 0 0,-1-1 0 0 0,0 0 0 0 0,0 1 1 0 0,0 0-1 0 0,0-1 0 0 0,0 1 0 0 0,0 0 0 0 0,0-1 0 0 0,0 1 1 0 0,0 0-1 0 0,0 0 0 0 0,-1 0 0 0 0,1 0 0 0 0,0 0 0 0 0,0 0 0 0 0,-1 0 1 0 0,1 0-1 0 0,0 1-16 0 0,3 4 60 0 0,0 1-1 0 0,-1 0 1 0 0,1 0 0 0 0,0 2-60 0 0,12 36 336 0 0,-1 1 0 0 0,2 15-336 0 0,-5 7-8396 0 0,-9-49-871 0 0</inkml:trace>
  <inkml:trace contextRef="#ctx0" brushRef="#br0" timeOffset="10167.989">3459 3282 4144 0 0,'0'0'319'0'0,"-7"-15"3147"0"0,7 15-3320 0 0,0 0-1 0 0,0 0 1 0 0,0 0-1 0 0,0 0 1 0 0,0 0-1 0 0,0-1 1 0 0,-1 1-1 0 0,1 0 1 0 0,0 0-1 0 0,0 0 1 0 0,0 0-1 0 0,0 0 1 0 0,0 0-1 0 0,0 0 1 0 0,0 0-1 0 0,0 0 1 0 0,0 0-1 0 0,0 0 1 0 0,0-1-1 0 0,0 1 1 0 0,0 0-1 0 0,0 0 1 0 0,0 0-1 0 0,-1 0 1 0 0,1 0-1 0 0,0 0 1 0 0,0 0-1 0 0,0 0 1 0 0,0 0-1 0 0,0 0 1 0 0,0 0-1 0 0,0 0 1 0 0,0 0-1 0 0,0 0 1 0 0,-1 0-1 0 0,1 0 1 0 0,0 0-1 0 0,0 0 1 0 0,0 0-1 0 0,0 0 1 0 0,0 0-1 0 0,0 0 1 0 0,0 0-1 0 0,0 0 1 0 0,0 0-1 0 0,0 0 1 0 0,-1 0-1 0 0,1 0 1 0 0,0 0-1 0 0,0 0 1 0 0,0 0-1 0 0,0 1 1 0 0,0-1-1 0 0,0 0 1 0 0,0 0-1 0 0,0 0 1 0 0,0 0-1 0 0,0 0 1 0 0,0 0-1 0 0,0 0 1 0 0,0 0-1 0 0,0 0 1 0 0,0 0-1 0 0,-1 0 1 0 0,1 1-1 0 0,0-1 1 0 0,0 0-146 0 0,-6 11 2633 0 0,-6 21-3619 0 0,11-28 1892 0 0,-7 20-421 0 0,2 0-1 0 0,0 0 0 0 0,2 1 0 0 0,0 0 1 0 0,1 15-485 0 0,2 41 1795 0 0,3 7-1795 0 0,0 39 751 0 0,0 99 379 0 0,3-168-532 0 0,2 0 1 0 0,12 50-599 0 0,-2-39 506 0 0,19 45-506 0 0,-22-76 52 0 0,2 0 0 0 0,1-2 0 0 0,16 24-52 0 0,-14-32 45 0 0,1 0-1 0 0,2-2 0 0 0,0-1 0 0 0,1 0 0 0 0,2-2 1 0 0,0-1-1 0 0,19 12-44 0 0,-24-20 32 0 0,1 0 1 0 0,0-2 0 0 0,1 0-1 0 0,0-2 1 0 0,1 0 0 0 0,0-2-1 0 0,1 0 1 0 0,20 3-33 0 0,-24-7 41 0 0,0-1 0 0 0,1-1 0 0 0,-1-1 0 0 0,1-1 0 0 0,-1 0 0 0 0,1-2 0 0 0,0 0 1 0 0,-1-1-1 0 0,0-1 0 0 0,14-6-41 0 0,-1-1 133 0 0,0-1 0 0 0,0-2 0 0 0,-2-2 0 0 0,29-18-133 0 0,-39 20 60 0 0,0-1 1 0 0,-1-1-1 0 0,0-1 0 0 0,-1 0 0 0 0,-1-2 0 0 0,-1 0 0 0 0,1-3-60 0 0,16-27 162 0 0,3-9-162 0 0,-29 45 26 0 0,-2 3 84 0 0,-1-1 1 0 0,0 1-1 0 0,0-5-110 0 0,3-6 101 0 0,4-12 8 0 0,-2-1 0 0 0,-1 0 0 0 0,2-19-109 0 0,9-35 233 0 0,-1 13-9 0 0,-4 0 0 0 0,2-38-224 0 0,-8 19 700 0 0,-3-59-700 0 0,-1-142 87 0 0,-5 285-62 0 0,0 3-2 0 0,0 1 0 0 0,0-1 0 0 0,0 0 0 0 0,2-5-23 0 0,-1 10 0 0 0,-1-1 0 0 0,0 0 0 0 0,1 1 0 0 0,-1-1 0 0 0,0 0 0 0 0,0 1 0 0 0,-1-1 0 0 0,1 0 0 0 0,0 1 0 0 0,-1-1 0 0 0,0 2 3 0 0,0-1 0 0 0,0 1 0 0 0,0 0 0 0 0,0 0 0 0 0,0 1 0 0 0,0-1 0 0 0,0 0 0 0 0,0 0 0 0 0,-1 0-1 0 0,1 1 1 0 0,0-1 0 0 0,0 1 0 0 0,-1-1 0 0 0,1 1 0 0 0,-2-1-3 0 0,1 0 9 0 0,-6-1 1 0 0,1 0-1 0 0,-1 1 0 0 0,0-1 0 0 0,-2 1-9 0 0,2 0 6 0 0,-1 0-1 0 0,1-1 1 0 0,-1 0-1 0 0,0-1-5 0 0,1 0 0 0 0,-13-5 0 0 0,-1 1 0 0 0,-8-1 0 0 0,26 7-13 0 0,3 1-53 0 0,3 1 51 0 0,-1 0-1 0 0,1-1 0 0 0,0 1 0 0 0,0 0 0 0 0,0-1 1 0 0,0 1-1 0 0,-1-1 0 0 0,1 1 0 0 0,1-1 16 0 0,-2 0-3 0 0,18 3-10 0 0,1-1 0 0 0,0 0-1 0 0,0-2 1 0 0,15-1 13 0 0,6 0-11 0 0,-12 1 11 0 0,51 1 0 0 0,-73-1-333 0 0,-1 0-1 0 0,1 0 1 0 0,0-1-1 0 0,0 0 1 0 0,-1 0-1 0 0,1 0 1 0 0,-1-1-1 0 0,5-2 334 0 0,4-2-1822 0 0,1-1 0 0 0,10-7 1822 0 0,-25 13-1968 0 0</inkml:trace>
  <inkml:trace contextRef="#ctx0" brushRef="#br0" timeOffset="10847.825">3240 3274 17935 0 0,'0'0'827'0'0,"0"0"-22"0"0,0 0-413 0 0,-17-14 5680 0 0,17 14-6022 0 0,0 0-1 0 0,0 0 0 0 0,0 0 1 0 0,0 0-1 0 0,0 0 0 0 0,0 0 1 0 0,0 0-1 0 0,0 0 0 0 0,0 0 1 0 0,0 0-1 0 0,0 0 0 0 0,0 0 1 0 0,0 0-1 0 0,0 0 0 0 0,0-1 1 0 0,0 1-1 0 0,0 0 0 0 0,0 0 1 0 0,1 0-1 0 0,-1 0 0 0 0,0 0 1 0 0,0 0-1 0 0,0 0 0 0 0,-1 0 1 0 0,1 0-1 0 0,0 0 0 0 0,0 0 1 0 0,0 0-1 0 0,0 0 0 0 0,0 0 1 0 0,0 0-1 0 0,0 0 0 0 0,0-1 1 0 0,0 1-1 0 0,0 0 0 0 0,0 0 1 0 0,0 0-1 0 0,0 0 0 0 0,0 0 1 0 0,0 0-1 0 0,0 0 0 0 0,0 0 1 0 0,0 0-1 0 0,0 0 0 0 0,0 0 1 0 0,0 0-1 0 0,0 0 0 0 0,0 0 1 0 0,0 0-1 0 0,0 0 0 0 0,0 0 1 0 0,-1 0-1 0 0,1 0 0 0 0,0 0 1 0 0,0 0-1 0 0,0 0 0 0 0,0 0 1 0 0,0 0-1 0 0,0 0 0 0 0,0 0 1 0 0,0 0-1 0 0,0 0-49 0 0,8-2 710 0 0,10 0-543 0 0,48 4 97 0 0,-27-1 72 0 0,0-1 0 0 0,-1-2 0 0 0,34-6-336 0 0,-49 3-489 0 0,0 2 0 0 0,1 1 0 0 0,0 0 489 0 0,-17 3-1718 0 0,-1 2-5335 0 0,0 0-1988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2:14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412 509 15288 0 0,'0'0'697'0'0,"-6"17"309"0"0,6-15-715 0 0,-1 0 53 0 0,1 1 1 0 0,0-1-1 0 0,1 0 0 0 0,-1 0 1 0 0,0 1-1 0 0,0-1 0 0 0,1 0 0 0 0,0 0 1 0 0,-1 1-1 0 0,1-1 0 0 0,0 0 1 0 0,0 0-1 0 0,1 1-344 0 0,0 2 200 0 0,0 0-1 0 0,-1 0 1 0 0,0 0-1 0 0,1 0 1 0 0,-2 1 0 0 0,1-1-1 0 0,0 1-199 0 0,2 16 766 0 0,5 22 1935 0 0,1 39-2701 0 0,4 23 1289 0 0,12 36 779 0 0,4 120-2068 0 0,-7 187 1001 0 0,-21 1-306 0 0,-15 12-259 0 0,5 92-244 0 0,4-196-98 0 0,0 11 4 0 0,6-136-32 0 0,3-75-15 0 0,-4-140-44 0 0,5 248 61 0 0,-3-172-164 0 0,-2-94-35 0 0,0 0-18 0 0,0 0-147 0 0,0 0-604 0 0,0 0-263 0 0,0 0-1786 0 0,0-2-6935 0 0</inkml:trace>
  <inkml:trace contextRef="#ctx0" brushRef="#br0" timeOffset="1650.669">436 506 7168 0 0,'0'0'165'0'0,"0"0"22"0"0,0 0 6 0 0,1 0 192 0 0,3-2 106 0 0,1 1-45 0 0,2-1 288 0 0,32-4 3613 0 0,6-1-2025 0 0,-18 5-1611 0 0,0 2 0 0 0,1 0 0 0 0,-1 2 0 0 0,0 1 0 0 0,13 4-711 0 0,-10-2 542 0 0,0-2 0 0 0,0-1 0 0 0,11-1-542 0 0,92-6 876 0 0,-66 2-652 0 0,15-1 176 0 0,0 5 0 0 0,36 5-400 0 0,128 11 56 0 0,200-13-56 0 0,-42-3 0 0 0,330-4 1992 0 0,-720 3-1992 0 0,390-18 0 0 0,-244 9 0 0 0,-26 3 0 0 0,-32 0 0 0 0,134-14 0 0 0,-2-7 0 0 0,-101 16 0 0 0,-6 1 0 0 0,-10 0 11 0 0,23 5-11 0 0,-90 3 31 0 0,-23 1 216 0 0,-6 0-879 0 0,1 1 1 0 0,15 1 631 0 0,-23 0-1180 0 0,-2-1-18 0 0</inkml:trace>
  <inkml:trace contextRef="#ctx0" brushRef="#br0" timeOffset="2953.358">5106 370 17135 0 0,'0'0'2'0'0,"-1"-3"268"0"0,1 0 0 0 0,-1 0 1 0 0,0 0-1 0 0,1 0 0 0 0,0 0 0 0 0,-1 0 1 0 0,1-2-271 0 0,0 4 189 0 0,0 1 48 0 0,-7 5 359 0 0,3 2-501 0 0,0-1 1 0 0,0 1-1 0 0,1-1 0 0 0,0 1 0 0 0,0 0 0 0 0,1 0 0 0 0,-1 1 0 0 0,1 3-95 0 0,-4 7 219 0 0,-12 44 77 0 0,2 0-1 0 0,-3 38-295 0 0,1 51 439 0 0,-16 319 3347 0 0,21-5-586 0 0,3-189-2229 0 0,4-158-694 0 0,4-84-205 0 0,-5 270 704 0 0,9 100 312 0 0,-6-261-853 0 0,8 11-235 0 0,-2-30 256 0 0,-7 33-256 0 0,1-61 45 0 0,4-25-45 0 0,6 28 0 0 0,-2-42 0 0 0,-3 20 0 0 0,-6 51 0 0 0,0 14 0 0 0,9-86 0 0 0,-2-37 0 0 0,-1 1 0 0 0,-1 13 0 0 0,-10 130-861 0 0,9-159 706 0 0,1-1 0 0 0,0 1 0 0 0,0 0 0 0 0,1-1 0 0 0,-1 1 0 0 0,1 0 0 0 0,-1-1 0 0 0,1 1 1 0 0,0 0-1 0 0,0-1 0 0 0,1 2 155 0 0,0-4-1643 0 0</inkml:trace>
  <inkml:trace contextRef="#ctx0" brushRef="#br0" timeOffset="4362.865">474 4776 8752 0 0,'2'-14'-162'0'0,"-2"13"430"0"0,1 0 0 0 0,-1 0 1 0 0,0 0-1 0 0,1 0 0 0 0,-1 0 0 0 0,1 1 1 0 0,-1-1-1 0 0,1 0 0 0 0,0 0 0 0 0,-1 1 0 0 0,1-1 1 0 0,0 0-1 0 0,0 0 0 0 0,-1 1 0 0 0,2-1-268 0 0,0 0 388 0 0,-1 0 0 0 0,1 1-1 0 0,0-1 1 0 0,0 1 0 0 0,0-1 0 0 0,0 1-1 0 0,0 0 1 0 0,0 0 0 0 0,0-1-1 0 0,0 1 1 0 0,0 1 0 0 0,0-1-1 0 0,0 0 1 0 0,0 1 0 0 0,1-1-388 0 0,31 5 1568 0 0,16-2-1568 0 0,19 4 474 0 0,-15-2-319 0 0,-1-2-1 0 0,14-2-154 0 0,108-7 927 0 0,-141 4-612 0 0,-11 1-211 0 0,216-7 1169 0 0,91 16-224 0 0,-1 1-722 0 0,121-15-293 0 0,-1 1 455 0 0,-190 6 186 0 0,243-2 191 0 0,379-5 405 0 0,-791 6-1287 0 0,211 3-191 0 0,-221-2-1138 0 0,-56-1-198 0 0</inkml:trace>
  <inkml:trace contextRef="#ctx0" brushRef="#br0" timeOffset="5938.104">27 2698 9672 0 0,'-14'-11'886'0'0,"4"3"1016"0"0,10 8-1724 0 0,0 0 0 0 0,0 0-1 0 0,0 0 1 0 0,0 0 0 0 0,0 0-1 0 0,0 0 1 0 0,0 0-1 0 0,0 0 1 0 0,0 0 0 0 0,0 0-1 0 0,0 0 1 0 0,0 1 0 0 0,0-1-1 0 0,0 0 1 0 0,0 0 0 0 0,0 0-1 0 0,0 0 1 0 0,0 0-1 0 0,0 0 1 0 0,0 0 0 0 0,0 0-1 0 0,0 0 1 0 0,0 0 0 0 0,0 0-1 0 0,0 0 1 0 0,-1 0-1 0 0,1 1 1 0 0,0-1 0 0 0,0 0-1 0 0,0 0 1 0 0,0 0 0 0 0,0 0-1 0 0,0 0 1 0 0,0 0 0 0 0,0 0-1 0 0,0 0 1 0 0,0 0-1 0 0,0 0 1 0 0,0 0 0 0 0,0 0-1 0 0,-1 0 1 0 0,1 0 0 0 0,0 0-1 0 0,0 0 1 0 0,0 0-1 0 0,0 0 1 0 0,0 0 0 0 0,0 0-1 0 0,0 0 1 0 0,0 0 0 0 0,0 0-1 0 0,0 0 1 0 0,0 0 0 0 0,-1 0-1 0 0,1 0 1 0 0,0 0-1 0 0,0 0 1 0 0,0 0 0 0 0,0 0-178 0 0,7 34 652 0 0,-1 0 0 0 0,-2 1 1 0 0,0 23-653 0 0,-2-16 201 0 0,4 125 947 0 0,-5-263 36 0 0,9-47-1184 0 0,-8 127 14 0 0,0 2 0 0 0,2-1 0 0 0,0 0 0 0 0,0 1 0 0 0,5-9-14 0 0,-5 14 69 0 0,-1 1 1 0 0,2 0-1 0 0,-1 0 1 0 0,1 0 0 0 0,1 1-1 0 0,-1 0 1 0 0,1 0 0 0 0,1 0-1 0 0,5-5-69 0 0,-10 10 24 0 0,1 0 0 0 0,-1 1 0 0 0,0-1 0 0 0,1 1 0 0 0,-1-1 0 0 0,1 1 0 0 0,-1 0 1 0 0,1 0-1 0 0,0 0 0 0 0,0 0 0 0 0,-1 1 0 0 0,1-1 0 0 0,0 1 0 0 0,0-1 0 0 0,0 1 0 0 0,0 0 0 0 0,0 0 0 0 0,-1 1 0 0 0,1-1 0 0 0,0 0 0 0 0,0 1 0 0 0,2 0-24 0 0,-1 1 14 0 0,-1-1-1 0 0,1 1 1 0 0,-1 0-1 0 0,0 0 0 0 0,0 0 1 0 0,0 0-1 0 0,0 1 1 0 0,0-1-1 0 0,0 1 1 0 0,0 0-1 0 0,-1 0 0 0 0,1 0 1 0 0,-1 0-1 0 0,0 0 1 0 0,0 0-1 0 0,1 3-13 0 0,2 5 7 0 0,0 1-1 0 0,-1 0 1 0 0,0 0 0 0 0,-1 0-1 0 0,0 1 1 0 0,-1-1-1 0 0,1 13-6 0 0,-1 19 70 0 0,-3 29-70 0 0,0-22 12 0 0,1 35-2436 0 0,0-63 1072 0 0</inkml:trace>
  <inkml:trace contextRef="#ctx0" brushRef="#br0" timeOffset="7485.713">2747 1 16184 0 0,'0'0'365'0'0,"0"0"56"0"0,0 0 24 0 0,0 0-55 0 0,2 16 732 0 0,2 23-421 0 0,-1 0 0 0 0,-3 25-701 0 0,0-26 85 0 0,1 1-1 0 0,6 31-84 0 0,-5-51 85 0 0,-1-13-25 0 0,-1-1 0 0 0,1 0 0 0 0,-1 0 0 0 0,2 1-1 0 0,-1-1 1 0 0,0 0 0 0 0,3 4-60 0 0,-4-9 112 0 0,0 0 255 0 0,3-25 1935 0 0,1-9-1691 0 0,-4 31-614 0 0,-2-44 261 0 0,3-30-258 0 0,0 63 18 0 0,0 0 0 0 0,1 0 0 0 0,1 0 0 0 0,0 0 0 0 0,1 0 0 0 0,1 1 0 0 0,4-10-18 0 0,-7 20 22 0 0,-1 0-1 0 0,1 0 1 0 0,0 0 0 0 0,0 0-1 0 0,0 0 1 0 0,0 1-1 0 0,1-1 1 0 0,-1 1 0 0 0,1 0-1 0 0,-1 0 1 0 0,1 0 0 0 0,0 0-1 0 0,0 0 1 0 0,0 0-1 0 0,0 1 1 0 0,0-1 0 0 0,0 1-1 0 0,0 0 1 0 0,0 0-1 0 0,1 0 1 0 0,-1 1 0 0 0,0-1-1 0 0,1 1 1 0 0,-1 0-1 0 0,1-1 1 0 0,1 2-22 0 0,0-1 43 0 0,-1 0 0 0 0,0 1 0 0 0,0 0 0 0 0,0 0-1 0 0,0 0 1 0 0,0 1 0 0 0,0-1 0 0 0,0 1 0 0 0,0 0 0 0 0,-1 0 0 0 0,1 0 0 0 0,-1 1 0 0 0,1-1 0 0 0,-1 1-1 0 0,0 0 1 0 0,0 0 0 0 0,0 0 0 0 0,0 0 0 0 0,-1 0 0 0 0,1 1 0 0 0,0 1-43 0 0,3 6 13 0 0,-1 0 0 0 0,0 0 1 0 0,-1 1-1 0 0,-1-1 0 0 0,0 1 1 0 0,0 0-1 0 0,0 5-13 0 0,2 23 68 0 0,-1 22-68 0 0,-4-53 0 0 0,-2 52-1758 0 0,1-42-7035 0 0</inkml:trace>
  <inkml:trace contextRef="#ctx0" brushRef="#br0" timeOffset="12199.586">2646 1979 11520 0 0,'-2'-6'215'0'0,"-1"0"0"0"0,1 1 0 0 0,0-1 0 0 0,1 0 0 0 0,-1 0 0 0 0,0-5-215 0 0,-1-7 1837 0 0,-3 1 3617 0 0,7 20-3019 0 0,9 21 2011 0 0,22 59-3078 0 0,2 11-452 0 0,15 46 129 0 0,-6 35-804 0 0,-16-60 78 0 0,7 5-319 0 0,14 33 173 0 0,22 76 369 0 0,-42-132-356 0 0,-6-29-95 0 0,-18-59-58 0 0,0 0 0 0 0,0 0 1 0 0,1 0-1 0 0,0-1 1 0 0,0 0-1 0 0,3 2-33 0 0,-8-10 1 0 0,0 1 0 0 0,1-1 1 0 0,-1 0-1 0 0,0 1 0 0 0,1-1 0 0 0,-1 0 0 0 0,0 1 1 0 0,1-1-1 0 0,-1 0 0 0 0,0 0 0 0 0,1 1 0 0 0,-1-1 0 0 0,1 0 1 0 0,-1 0-1 0 0,1 0 0 0 0,-1 1 0 0 0,1-1 0 0 0,-1 0 1 0 0,0 0-1 0 0,1 0 0 0 0,-1 0 0 0 0,1 0 0 0 0,-1 0 1 0 0,1 0-1 0 0,-1 0 0 0 0,1 0 0 0 0,-1 0 0 0 0,1 0 0 0 0,-1 0 1 0 0,0-1-1 0 0,1 1 0 0 0,-1 0 0 0 0,1 0 0 0 0,-1 0 1 0 0,1-1-1 0 0,-1 1 0 0 0,0 0 0 0 0,1 0 0 0 0,-1-1 1 0 0,0 1-1 0 0,1 0 0 0 0,-1-1 0 0 0,0 1 0 0 0,1 0 0 0 0,-1-1 1 0 0,0 1-1 0 0,0-1 0 0 0,1 1-1 0 0,10-22 75 0 0,-10 19-71 0 0,10-23-5 0 0,-1-1 0 0 0,0-4 1 0 0,23-102 11 0 0,-31 126-9 0 0,24-135 192 0 0,-5-12-194 0 0,-13 86 48 0 0,-3 35-39 0 0,16-125 297 0 0,27-91-306 0 0,-31 174 0 0 0,-2 11 0 0 0,19-54 0 0 0,-5 32 0 0 0,-27 81 0 0 0,1-3 0 0 0,0 1 0 0 0,0-1 0 0 0,-1 0 0 0 0,0 0 0 0 0,-1 0 0 0 0,1-5 0 0 0,0 4-5776 0 0,-2 9 3696 0 0</inkml:trace>
  <inkml:trace contextRef="#ctx0" brushRef="#br0" timeOffset="12560.232">3570 1697 21967 0 0,'0'0'498'0'0,"20"25"3090"0"0,47 59-1733 0 0,29 40-1600 0 0,-46-42-1069 0 0,-41-63-2665 0 0,-6-12-5247 0 0</inkml:trace>
  <inkml:trace contextRef="#ctx0" brushRef="#br0" timeOffset="12909.781">3835 1671 21743 0 0,'0'0'496'0'0,"-16"0"1392"0"0,14 1-1816 0 0,0 0 0 0 0,0 0-1 0 0,0 0 1 0 0,1 0 0 0 0,-1 0 0 0 0,0 0-1 0 0,0 1 1 0 0,1-1 0 0 0,-1 1-1 0 0,1 0 1 0 0,-1-1 0 0 0,1 1 0 0 0,0 0-1 0 0,-1 0 1 0 0,1-1 0 0 0,0 1-1 0 0,0 0 1 0 0,0 2-72 0 0,-3 5 699 0 0,1 1 0 0 0,0 0 0 0 0,-1 6-699 0 0,-1 7 533 0 0,-9 29-576 0 0,3 1 0 0 0,2 1 0 0 0,3 0 0 0 0,2 2 43 0 0,-3 16-2086 0 0,6-64 382 0 0,-1-3-79 0 0</inkml:trace>
  <inkml:trace contextRef="#ctx0" brushRef="#br0" timeOffset="13243.037">3557 1993 20791 0 0,'0'0'952'0'0,"0"0"-20"0"0,0 0-486 0 0,9-9 2435 0 0,13-1-2077 0 0,-1 1-1 0 0,1 1 1 0 0,1 1 0 0 0,21-5-804 0 0,2 0 526 0 0,90-26-2940 0 0,-116 33 1124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1:40.523"/>
    </inkml:context>
    <inkml:brush xml:id="br0">
      <inkml:brushProperty name="width" value="0.05" units="cm"/>
      <inkml:brushProperty name="height" value="0.05" units="cm"/>
      <inkml:brushProperty name="color" value="#004F8B"/>
    </inkml:brush>
    <inkml:brush xml:id="br1">
      <inkml:brushProperty name="width" value="0.05" units="cm"/>
      <inkml:brushProperty name="height" value="0.05" units="cm"/>
      <inkml:brushProperty name="color" value="#E71224"/>
    </inkml:brush>
    <inkml:brush xml:id="br2">
      <inkml:brushProperty name="width" value="0.05" units="cm"/>
      <inkml:brushProperty name="height" value="0.05" units="cm"/>
      <inkml:brushProperty name="color" value="#F6630D"/>
    </inkml:brush>
    <inkml:brush xml:id="br3">
      <inkml:brushProperty name="width" value="0.05" units="cm"/>
      <inkml:brushProperty name="height" value="0.05" units="cm"/>
      <inkml:brushProperty name="color" value="#FFC114"/>
    </inkml:brush>
    <inkml:brush xml:id="br4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389 331 6448 0 0,'0'0'498'0'0,"-6"20"3317"0"0,7-15-2704 0 0,0 1 0 0 0,0-1 0 0 0,0 0 0 0 0,0 0 0 0 0,1 0 0 0 0,1 3-1111 0 0,0-1 477 0 0,-1 0 0 0 0,0 0-1 0 0,0 0 1 0 0,-1 1-477 0 0,3 42 1694 0 0,-3 1-1 0 0,-2 0 0 0 0,-3 11-1693 0 0,0-8 581 0 0,3 0-1 0 0,4 40-580 0 0,3 8 758 0 0,-3-37-332 0 0,31 591 1526 0 0,-34-465-1443 0 0,-2-23-267 0 0,0-51-110 0 0,2 193 369 0 0,9-11-288 0 0,2 146 118 0 0,-10-270-285 0 0,-2 188 113 0 0,-7 186 132 0 0,5 6-291 0 0,4-347 0 0 0,-1 230 0 0 0,-10-17 135 0 0,11-294 59 0 0,-5 234-472 0 0,2-122 307 0 0,2-163-45 0 0,0 362 25 0 0,2-341-602 0 0,4-108-2528 0 0,-1-2 1474 0 0</inkml:trace>
  <inkml:trace contextRef="#ctx0" brushRef="#br0" timeOffset="5603.679">410 375 11056 0 0,'0'0'505'0'0,"0"0"-9"0"0,0 0-211 0 0,0 0 285 0 0,0 0 155 0 0,0 0 38 0 0,0 0-30 0 0,18-11 1492 0 0,-12 10-2060 0 0,-1 0-1 0 0,1 0 0 0 0,0 0 1 0 0,-1 0-1 0 0,1 1 1 0 0,0 0-1 0 0,0 0 1 0 0,-1 1-1 0 0,1 0 1 0 0,1 0-165 0 0,14 1 563 0 0,40 2 400 0 0,-22 0-472 0 0,1-3 0 0 0,23-2-491 0 0,326-17 2256 0 0,-155 21-1676 0 0,53-2-640 0 0,-77-12 76 0 0,36-2 442 0 0,4 12-458 0 0,-9 2 14 0 0,73-13 143 0 0,1 0 758 0 0,219-9-479 0 0,-522 21-408 0 0,250-6 100 0 0,-157 1-144 0 0,0-1 0 0 0,-44 6-44 0 0,-16 1-56 0 0,-22 1-2684 0 0,-19 0-5655 0 0</inkml:trace>
  <inkml:trace contextRef="#ctx0" brushRef="#br0" timeOffset="8367.511">4435 283 4144 0 0,'0'0'319'0'0,"-9"17"3688"0"0,2-3-2738 0 0,1 0 0 0 0,0 0 0 0 0,1 0 0 0 0,0 1 0 0 0,1 0 0 0 0,1 0 0 0 0,0 0 0 0 0,1 3-1269 0 0,-1 15 976 0 0,2 0 0 0 0,1-1 0 0 0,2 11-976 0 0,2 103 3201 0 0,-10 71-3201 0 0,6-217 0 0 0,-2 42 492 0 0,-2 302 1520 0 0,7-220-1228 0 0,-12 107-784 0 0,5-142 309 0 0,7 58-309 0 0,0-20 230 0 0,-5-39-161 0 0,2 47-5 0 0,-1 10-21 0 0,0-54-22 0 0,8 264 163 0 0,1 2 24 0 0,0-11-107 0 0,0 112 54 0 0,-8-178 37 0 0,16 42-192 0 0,-11-199 227 0 0,-6 29-227 0 0,0-6 64 0 0,5-57 99 0 0,5 19-163 0 0,-1-20 146 0 0,-3 19-146 0 0,-7 17 115 0 0,1-1-63 0 0,6 4-52 0 0,-4-109 25 0 0,-1 148-17 0 0,-1-70 101 0 0,1-57-69 0 0,-1 26 36 0 0,3 1 0 0 0,7 31-76 0 0,0-15 196 0 0,-3 7-196 0 0,-5-65 7 0 0,9 72 127 0 0,-4-41-76 0 0,-4-29-67 0 0,-2 0 1 0 0,-1 1-1 0 0,-1-1 0 0 0,-4 19 9 0 0,-10 64-53 0 0,8-55 182 0 0,3-31-95 0 0,0 18-34 0 0,0 11 95 0 0,2-22-9 0 0,0 19-86 0 0,2-12 59 0 0,-4 19-59 0 0,-1 3 69 0 0,3-25-69 0 0,1-17 0 0 0,1-1 0 0 0,1 1 0 0 0,0 0 0 0 0,2 15 0 0 0,-1-27-501 0 0,0 0 701 0 0,0 0 0 0 0,0-1 0 0 0,0 1 0 0 0,0 0 0 0 0,1 0-200 0 0,6 6-2149 0 0,5-5-5935 0 0,-6-5-1285 0 0</inkml:trace>
  <inkml:trace contextRef="#ctx0" brushRef="#br0" timeOffset="9485.234">604 7482 7368 0 0,'-28'-3'922'0'0,"-14"-7"1383"0"0,5 0-918 0 0,35 10-1054 0 0,0 0-1 0 0,0-1 0 0 0,-1 1 0 0 0,1 0 0 0 0,0 0 1 0 0,0 0-1 0 0,0 1 0 0 0,-1-1 0 0 0,1 0 1 0 0,0 1-1 0 0,0 0-332 0 0,1-1 225 0 0,1 0-7 0 0,0 0 16 0 0,0 0 79 0 0,0 0 37 0 0,15 6 1360 0 0,8-6-681 0 0,0 0 0 0 0,0-1 0 0 0,12-3-1029 0 0,27-2 695 0 0,203-16 296 0 0,31-1-345 0 0,-154 18-313 0 0,189-2-17 0 0,10-1-189 0 0,-70 2 728 0 0,56 13-855 0 0,-215 0 92 0 0,251 19 30 0 0,29-3-43 0 0,-339-21-82 0 0,210 11 295 0 0,-165-10-205 0 0,54 1 32 0 0,-130-4-197 0 0,257 0-1019 0 0,-266 0 578 0 0</inkml:trace>
  <inkml:trace contextRef="#ctx0" brushRef="#br0" timeOffset="13443.865">13 3882 17791 0 0,'-12'-10'2082'0'0,"12"10"-1413"0"0,0 0 224 0 0,0 0 41 0 0,0 0-117 0 0,0 1-786 0 0,1 0-1 0 0,-1 1 1 0 0,0-1-1 0 0,1 0 1 0 0,-1 1 0 0 0,0-1-1 0 0,0 0 1 0 0,0 1-1 0 0,0-1 1 0 0,0 2-31 0 0,0 1 86 0 0,16 77 1043 0 0,-4 1 1 0 0,-3 4-1130 0 0,-9-81-60 0 0,1 9 397 0 0,-5-23 242 0 0,-7-38-174 0 0,3 0 0 0 0,0-20-405 0 0,5 46 0 0 0,1-1 0 0 0,1 0 0 0 0,1 1 0 0 0,1-1 0 0 0,1 0 0 0 0,1 0 0 0 0,-2 17 8 0 0,0 0-1 0 0,1 0 1 0 0,0 1 0 0 0,0-1-1 0 0,0 0 1 0 0,0 1 0 0 0,1 0-1 0 0,0-1 1 0 0,0 1 0 0 0,0 0-1 0 0,2-2-7 0 0,-4 5 2 0 0,1 0 1 0 0,-1 0-1 0 0,0 0 0 0 0,0 0 1 0 0,0 0-1 0 0,1 0 0 0 0,-1 0 0 0 0,1 1 1 0 0,-1-1-1 0 0,1 0 0 0 0,-1 1 0 0 0,1-1 1 0 0,-1 1-1 0 0,1 0 0 0 0,-1-1 0 0 0,1 1 1 0 0,-1 0-1 0 0,1 0 0 0 0,0 0 1 0 0,-1 0-1 0 0,1 0 0 0 0,-1 0 0 0 0,1 1 1 0 0,-1-1-1 0 0,1 1 0 0 0,-1-1 0 0 0,1 1 1 0 0,-1-1-1 0 0,1 1 0 0 0,-1 0 1 0 0,1-1-1 0 0,-1 1 0 0 0,0 0 0 0 0,0 0 1 0 0,1 0-1 0 0,-1 0 0 0 0,1 1-2 0 0,2 3 0 0 0,1 0 0 0 0,-1 1 0 0 0,1-1 0 0 0,-2 1 0 0 0,1 0 0 0 0,-1 0 0 0 0,1 0 0 0 0,-2 1 0 0 0,1-1 0 0 0,-1 1 0 0 0,0-1 0 0 0,0 3 0 0 0,2 7 0 0 0,-1-1 0 0 0,-1 1 0 0 0,-1 0 0 0 0,0 12 0 0 0,4 91 219 0 0,-5-118-195 0 0,0-1-103 0 0,0-14-93 0 0,0-25 177 0 0,1-1 1 0 0,2 1-1 0 0,2 0 0 0 0,9-34-5 0 0,-11 61 105 0 0,1 1-1 0 0,0-1 0 0 0,1 1 0 0 0,1-1-104 0 0,-5 9-2 0 0,1-1 1 0 0,0 1 0 0 0,0 0-1 0 0,0 0 1 0 0,1 0 0 0 0,-1 0-1 0 0,1 0 1 0 0,-1 1 0 0 0,1-1-1 0 0,0 1 1 0 0,0-1 0 0 0,0 1-1 0 0,0 0 1 0 0,1 0-1 0 0,0 0 2 0 0,-3 2 59 0 0,-1 0-1 0 0,1-1 0 0 0,0 1 0 0 0,0 0 1 0 0,0 0-1 0 0,-1 0 0 0 0,1 0 1 0 0,0 0-1 0 0,0 0 0 0 0,-1 0 0 0 0,1 0 1 0 0,0 0-1 0 0,0 0 0 0 0,0 0 0 0 0,-1 0 1 0 0,1 1-1 0 0,0-1 0 0 0,0 0 0 0 0,-1 0 1 0 0,1 1-1 0 0,0-1 0 0 0,-1 1 0 0 0,1-1 1 0 0,0 1-59 0 0,0 0 25 0 0,0 0 1 0 0,1 1-1 0 0,-1-1 1 0 0,0 1-1 0 0,0-1 1 0 0,0 1-1 0 0,0 0 1 0 0,0-1 0 0 0,-1 1-1 0 0,1 1-25 0 0,2 6-68 0 0,0 0 0 0 0,-1 0-1 0 0,-1 0 1 0 0,0 2 68 0 0,0-7 101 0 0,6 65-6 0 0,-4 62-95 0 0,-1-44 22 0 0,-2-59-1896 0 0,1 1-4466 0 0,0-4-2893 0 0</inkml:trace>
  <inkml:trace contextRef="#ctx0" brushRef="#br0" timeOffset="15122.981">2188 35 11520 0 0,'0'0'886'0'0,"0"2"-351"0"0,-4 4 549 0 0,1 3 66 0 0,0 0 1 0 0,1 0 0 0 0,0 1-1 0 0,0-1 1 0 0,1 0-1 0 0,0 2-1150 0 0,-1 59 870 0 0,3-48-405 0 0,-1-8-376 0 0,1-1-1 0 0,1 0 0 0 0,0 0 0 0 0,1-1 0 0 0,0 1 0 0 0,1 0 1 0 0,3 6-89 0 0,-6-18 238 0 0,-1-1 28 0 0,0-1-213 0 0,1 1 1 0 0,-1 0-1 0 0,0 0 1 0 0,1-1-1 0 0,-1 1 1 0 0,0-1-1 0 0,0 1 1 0 0,1 0-1 0 0,-1-1 1 0 0,0 1-1 0 0,0 0 1 0 0,0-1-1 0 0,1 1 1 0 0,-1-1-1 0 0,0 1 1 0 0,0-1-1 0 0,0 1 1 0 0,0-1-1 0 0,0 1 1 0 0,0 0-1 0 0,0-1 1 0 0,0 1-1 0 0,0-1 1 0 0,0 1-1 0 0,0-1 1 0 0,0 1-54 0 0,-1-14 589 0 0,-3-24 18 0 0,0 12-464 0 0,2 0 0 0 0,1 0 0 0 0,1-10-143 0 0,0 27 15 0 0,1 1 0 0 0,0-1 0 0 0,1 1 0 0 0,0-1 1 0 0,1 1-1 0 0,-1-1 0 0 0,1 1 0 0 0,1 0 1 0 0,0 1-1 0 0,0-1 0 0 0,0 0 0 0 0,2 0-15 0 0,-4 5 35 0 0,0 1-1 0 0,-1 0 1 0 0,1 0 0 0 0,0 0-1 0 0,0 1 1 0 0,0-1-1 0 0,0 0 1 0 0,0 1 0 0 0,0-1-1 0 0,0 1 1 0 0,1 0 0 0 0,-1-1-1 0 0,1 1 1 0 0,-1 0-1 0 0,1 1 1 0 0,-1-1 0 0 0,1 0-1 0 0,-1 1 1 0 0,1-1-1 0 0,0 1 1 0 0,-1 0 0 0 0,1 0-1 0 0,0 0 1 0 0,-1 0-1 0 0,1 1 1 0 0,-1-1 0 0 0,1 1-1 0 0,0-1 1 0 0,-1 1-1 0 0,1 0 1 0 0,-1 0 0 0 0,0 0-35 0 0,3 1 48 0 0,-1 0 1 0 0,0 1-1 0 0,1-1 1 0 0,-1 1-1 0 0,0 0 1 0 0,-1 0-1 0 0,1 0 1 0 0,-1 1-1 0 0,1-1 1 0 0,-1 1-1 0 0,0 0 1 0 0,0 0-1 0 0,-1 0 1 0 0,1 0-1 0 0,-1 1 1 0 0,0-1-1 0 0,0 1-48 0 0,5 19 80 0 0,-1 0 0 0 0,-1 1 0 0 0,-2 0 0 0 0,0 0 0 0 0,-1 0 0 0 0,-2 13-80 0 0,3 32 47 0 0,-1-57-927 0 0,1 0-331 0 0</inkml:trace>
  <inkml:trace contextRef="#ctx0" brushRef="#br0" timeOffset="22354.132">2061 5773 13824 0 0,'0'0'1061'0'0,"-6"-3"-772"0"0,6 3 6915 0 0,93-13-4773 0 0,1 4 0 0 0,-1 5 0 0 0,44 5-2431 0 0,79 8-34 0 0,-28 0-37 0 0,-159-9-895 0 0,1-1 0 0 0,27-6 966 0 0,19-7-9423 0 0,-75 14 7250 0 0,-1 0-9 0 0</inkml:trace>
  <inkml:trace contextRef="#ctx0" brushRef="#br0" timeOffset="23068.494">2149 5754 23039 0 0,'-20'0'2507'0'0,"18"0"-2492"0"0,2-1-15 0 0,-1 1 1 0 0,1 0-1 0 0,0 0 0 0 0,-1 0 1 0 0,1 0-1 0 0,-1 0 0 0 0,1 0 0 0 0,0 0 1 0 0,-1 0-1 0 0,1 0 0 0 0,-1 0 1 0 0,1 0-1 0 0,-1 0 0 0 0,1 1 0 0 0,0-1 1 0 0,-1 0-1 0 0,1 0 0 0 0,-1 0 1 0 0,1 1-1 0 0,0-1 0 0 0,-1 0 0 0 0,1 1 15 0 0,0-1-1 0 0,0 1 1 0 0,0-1-1 0 0,0 1 0 0 0,0-1 1 0 0,1 1-1 0 0,-1-1 1 0 0,0 1-1 0 0,0-1 1 0 0,0 1-1 0 0,0-1 1 0 0,1 0-1 0 0,-1 1 1 0 0,0-1-1 0 0,1 1 0 0 0,-1-1 1 0 0,0 0-1 0 0,1 1 1 0 0,-1-1-1 0 0,0 0 1 0 0,1 1-1 0 0,-1-1 1 0 0,1 0-1 0 0,-1 1 0 0 0,0-1 1 0 0,1 0-1 0 0,0 0-14 0 0,-1 0 53 0 0,12 8 365 0 0,1-1 1 0 0,0 0-1 0 0,0-1 0 0 0,1 0 1 0 0,2-1-419 0 0,30 14 514 0 0,32 19 86 0 0,-3 3-1 0 0,66 48-599 0 0,-128-79 14 0 0,0 0-1 0 0,-2 1 1 0 0,1 1-1 0 0,-1 0 1 0 0,-1 0-1 0 0,0 1 1 0 0,-1 1-1 0 0,0-1 1 0 0,-1 1-1 0 0,0 1 1 0 0,-2 0 0 0 0,1 0-1 0 0,1 9-13 0 0,-7-20 8 0 0,0 0 0 0 0,0 1 0 0 0,0-1 0 0 0,-1 1 0 0 0,0-1 0 0 0,0 0 0 0 0,0 1-1 0 0,0-1 1 0 0,-1 1 0 0 0,0-1 0 0 0,0 0 0 0 0,0 1 0 0 0,0-1 0 0 0,-1 0 0 0 0,1 0 0 0 0,-1 0 0 0 0,0 0 0 0 0,0 0 0 0 0,-1 0 0 0 0,1 0 0 0 0,-2 0-8 0 0,-7 10 61 0 0,-1-2 1 0 0,0 1 0 0 0,-1-2 0 0 0,-13 10-62 0 0,0 0 35 0 0,-137 105 367 0 0,94-76-39 0 0,3 3 0 0 0,-17 21-363 0 0,63-56 133 0 0,13-12-67 0 0,-1 1-1 0 0,1 1 1 0 0,0-1-1 0 0,0 1 0 0 0,1 0 1 0 0,0 1-1 0 0,0 1-65 0 0,5-9 0 0 0,1-1 1 0 0,0 0-1 0 0,0 1 1 0 0,0-1-1 0 0,0 1 0 0 0,0-1 1 0 0,-1 1-1 0 0,1-1 0 0 0,0 1 1 0 0,0-1-1 0 0,0 1 0 0 0,0-1 1 0 0,0 1-1 0 0,0-1 1 0 0,0 1-1 0 0,0-1 0 0 0,1 0 1 0 0,-1 1-1 0 0,0-1 0 0 0,0 1 1 0 0,0-1-1 0 0,0 1 1 0 0,1-1-1 0 0,-1 1 0 0 0,0-1 1 0 0,0 0-1 0 0,1 1 0 0 0,12 7 22 0 0,16 0 10 0 0,54 1 48 0 0,-1-3 1 0 0,47-4-81 0 0,-53-1 28 0 0,143 4-17 0 0,7 10-11 0 0,-131-6 144 0 0,35-3-144 0 0,-101-9 189 0 0,-27 2-178 0 0,-1 1-11 0 0,-1-1 0 0 0,0 1 0 0 0,0 0 0 0 0,0-1 0 0 0,0 1 0 0 0,0-1 0 0 0,0 1 0 0 0,0-1 0 0 0,0 1 0 0 0,0 0 0 0 0,0-1 0 0 0,0 1 0 0 0,0-1 0 0 0,0 1 0 0 0,0-1 0 0 0,0 1 0 0 0,0 0 0 0 0,0-1 0 0 0,-1 1 0 0 0,1-1 0 0 0,0 1 0 0 0,0 0 0 0 0,0-1 0 0 0,-1 1 0 0 0,1 0 0 0 0,0-1 0 0 0,0 1 0 0 0,-1 0 0 0 0,1-1 0 0 0,0 1 0 0 0,-8-15-151 0 0,2 0 0 0 0,0 0 1 0 0,1-1-1 0 0,-2-10 151 0 0,-6-18-548 0 0,-1-11-1307 0 0,2 5-1363 0 0,5 29 818 0 0</inkml:trace>
  <inkml:trace contextRef="#ctx0" brushRef="#br0" timeOffset="23482.718">3059 5723 22895 0 0,'1'0'79'0'0,"-1"0"1"0"0,1 0-1 0 0,-1 0 0 0 0,1 0 0 0 0,-1 0 0 0 0,0 0 0 0 0,1 0 0 0 0,-1 0 1 0 0,1 0-1 0 0,-1 0 0 0 0,1 0 0 0 0,-1 0 0 0 0,1 1 0 0 0,-1-1 0 0 0,0 0 0 0 0,1 0 1 0 0,-1 0-1 0 0,1 1 0 0 0,-1-1 0 0 0,0 0 0 0 0,1 0 0 0 0,-1 1 0 0 0,0-1 1 0 0,1 0-1 0 0,-1 1 0 0 0,0-1 0 0 0,0 0 0 0 0,1 1 0 0 0,-1-1 0 0 0,0 0 0 0 0,0 1 1 0 0,1-1-1 0 0,-1 1-79 0 0,8 20-86 0 0,0-1 232 0 0,-7-17-84 0 0,1 0 1 0 0,-1 0-1 0 0,0 0 0 0 0,0 0 0 0 0,-1 1 0 0 0,1-1 0 0 0,-1 1-62 0 0,6 18 236 0 0,-6-21-236 0 0,3 4-52 0 0,-1 0 0 0 0,0 0 0 0 0,0 0 1 0 0,-1 0-1 0 0,1 0 0 0 0,-1 1 0 0 0,0-1 0 0 0,-1 1 52 0 0,1 1 75 0 0,0-1 0 0 0,1 1 0 0 0,-1-1 0 0 0,2 3-75 0 0,3 13-1677 0 0,-4-8-4216 0 0,-3-4-2084 0 0</inkml:trace>
  <inkml:trace contextRef="#ctx0" brushRef="#br1" timeOffset="65810.729">840 722 14336 0 0,'0'0'661'0'0,"0"0"-17"0"0,0 0-260 0 0,0 0 441 0 0,0 0 242 0 0,0 0 49 0 0,0 0-20 0 0,0 0-128 0 0,0 0-59 0 0,0 0-12 0 0,0 0-81 0 0,-5 13 280 0 0,2 4-298 0 0,1-1-1 0 0,1 1 1 0 0,0 0-1 0 0,1 13-797 0 0,-1 27 601 0 0,1-49-574 0 0,-1 2 121 0 0,0 1 0 0 0,0 0 1 0 0,-1-1-1 0 0,-1 0 1 0 0,1 1-1 0 0,-2 0-148 0 0,3-9 18 0 0,1-1-1 0 0,-1 1 1 0 0,0-1 0 0 0,1 1-1 0 0,-1-1 1 0 0,0 1 0 0 0,0-1-1 0 0,0 1 1 0 0,0-1 0 0 0,0 0-1 0 0,-1 0 1 0 0,1 0 0 0 0,0 0-1 0 0,-1 0 1 0 0,1 0-1 0 0,0 0 1 0 0,-1 0 0 0 0,1 0-1 0 0,-1 0 1 0 0,1-1 0 0 0,-1 1-1 0 0,0-1 1 0 0,1 1 0 0 0,-1-1-1 0 0,0 0 1 0 0,1 1 0 0 0,-1-1-1 0 0,0 0 1 0 0,1 0 0 0 0,-1 0-1 0 0,0 0 1 0 0,1-1 0 0 0,-1 1-1 0 0,0 0 1 0 0,1-1 0 0 0,-1 1-1 0 0,0-1 1 0 0,1 0 0 0 0,-1 1-1 0 0,1-1 1 0 0,-1 0-18 0 0,0 0-1 0 0,0 0 0 0 0,0-1 1 0 0,0 1-1 0 0,0 0 0 0 0,0-1 0 0 0,1 1 1 0 0,-1-1-1 0 0,1 0 0 0 0,-1 1 0 0 0,1-1 0 0 0,-1 0 1 0 0,1 0-1 0 0,-1-1 1 0 0,-12-31-14 0 0,2 6 19 0 0,-4-2 6 0 0,-9-27-11 0 0,20 42 108 0 0,5 14-102 0 0,0 0 0 0 0,0 0 1 0 0,0 0-1 0 0,0 0 1 0 0,0 0-1 0 0,0 0 0 0 0,0 0 1 0 0,0 1-1 0 0,0-1 0 0 0,0 0 1 0 0,0 0-1 0 0,1 0 1 0 0,-1 0-1 0 0,0 0 0 0 0,1 1 1 0 0,-1-1-1 0 0,0 0 0 0 0,1 0 1 0 0,-1 0-1 0 0,1 1 0 0 0,0-1-6 0 0,3-2 60 0 0,1 1-1 0 0,-1-1 1 0 0,1 1-1 0 0,0 0 1 0 0,0 1-1 0 0,0-1 1 0 0,3 1-60 0 0,1-2 81 0 0,39-10 180 0 0,-1 0 438 0 0,27-12-699 0 0,-51 15-17 0 0,1 2 0 0 0,0 1 1 0 0,0 0-1 0 0,2 2 17 0 0,27-10-5314 0 0,-46 13 3052 0 0</inkml:trace>
  <inkml:trace contextRef="#ctx0" brushRef="#br1" timeOffset="66222.159">989 879 3680 0 0,'0'0'167'0'0,"0"0"566"0"0,0 0 2275 0 0,1 5 9516 0 0,2 8-8327 0 0,-1-8-3914 0 0,0 0 0 0 0,0 0 0 0 0,-1 0 0 0 0,0 0 0 0 0,0 0 0 0 0,0 0 0 0 0,-1 0 0 0 0,1 1 0 0 0,-1 4-283 0 0,-2 10 1624 0 0,0 0 0 0 0,-1 0-1624 0 0,-1 12 711 0 0,2-20-788 0 0,0 18-616 0 0,2-28 617 0 0,0-1-1 0 0,0 1 1 0 0,0-1-1 0 0,0 1 0 0 0,1-1 1 0 0,-1 1-1 0 0,0-1 1 0 0,1 0-1 0 0,-1 1 0 0 0,1-1 1 0 0,0 0-1 0 0,0 1 1 0 0,-1-1-1 0 0,1 0 0 0 0,0 0 1 0 0,0 0-1 0 0,1 1 77 0 0,3 3-2024 0 0</inkml:trace>
  <inkml:trace contextRef="#ctx0" brushRef="#br2" timeOffset="73896.306">1501 1463 11024 0 0,'0'0'505'0'0,"0"0"-9"0"0,0 0-148 0 0,0 0 548 0 0,0 0 273 0 0,0 0 58 0 0,0 0-39 0 0,4 13 1542 0 0,-1-2-2221 0 0,-2 0 0 0 0,0 1 0 0 0,0-1 0 0 0,-1 1 0 0 0,0-1 0 0 0,-1 1 0 0 0,-1 6-509 0 0,-1 30 853 0 0,3-35-685 0 0,0 4 9 0 0,0-1-1 0 0,-2 8-176 0 0,1-19 49 0 0,1-1-1 0 0,-1 1 0 0 0,0-1 0 0 0,-1 0 0 0 0,1 1 0 0 0,-1-1 0 0 0,0 0 0 0 0,0 0 1 0 0,0 0-1 0 0,-1 0 0 0 0,0 1-48 0 0,3-5 24 0 0,-1 0 0 0 0,0 1 1 0 0,1-1-1 0 0,-1 1 0 0 0,0-1 1 0 0,0 0-1 0 0,1 1 0 0 0,-1-1 1 0 0,0 0-1 0 0,0 0 0 0 0,1 1 0 0 0,-1-1 1 0 0,0 0-1 0 0,0 0 0 0 0,1 0 1 0 0,-1 0-1 0 0,0 0 0 0 0,0 0 1 0 0,0 0-1 0 0,1-1 0 0 0,-1 1 0 0 0,0 0 1 0 0,0 0-1 0 0,1 0 0 0 0,-1-1 1 0 0,0 1-1 0 0,0 0 0 0 0,1-1 0 0 0,-1 1 1 0 0,0-1-1 0 0,1 1 0 0 0,-1-1-24 0 0,-3-1 82 0 0,1-1 1 0 0,-1 0-1 0 0,1 1 0 0 0,-1-1 0 0 0,0-2-82 0 0,-6-5-1 0 0,1 0 1 0 0,1-1-1 0 0,0 0 0 0 0,1 0 1 0 0,0 0-1 0 0,0-1 0 0 0,1 0 1 0 0,1-1-1 0 0,0 1 0 0 0,0-2 1 0 0,-2-6 22 0 0,-2-13 69 0 0,8 31-83 0 0,1 0-1 0 0,0-1 1 0 0,0 1 0 0 0,0 0-1 0 0,0 0 1 0 0,0 0 0 0 0,0 0-1 0 0,0 0 1 0 0,1 0 0 0 0,-1 0-1 0 0,1 0 1 0 0,0 0 0 0 0,0 0-1 0 0,0-1-7 0 0,3-8 338 0 0,-3 10-286 0 0,-1 0 1 0 0,0 0-1 0 0,1 0 1 0 0,-1 0-1 0 0,0 0 0 0 0,1 0 1 0 0,-1 0-1 0 0,1 0 1 0 0,0 0-1 0 0,-1 1 1 0 0,1-1-1 0 0,-1 0 0 0 0,1 0 1 0 0,0 1-1 0 0,0-1 1 0 0,-1 0-1 0 0,1 1 1 0 0,0-1-1 0 0,0 1 0 0 0,0-1 1 0 0,0 1-1 0 0,0 0 1 0 0,0-1-1 0 0,0 1-52 0 0,16-5 250 0 0,0 1 1 0 0,0 1-1 0 0,1 1 0 0 0,-1 0 1 0 0,10 1-251 0 0,22-3 636 0 0,79-15-396 0 0,-92 10-2652 0 0,-1-4-3411 0 0,-26 10 3792 0 0,-8 3-6550 0 0</inkml:trace>
  <inkml:trace contextRef="#ctx0" brushRef="#br2" timeOffset="74453.342">1671 1698 17247 0 0,'0'0'794'0'0,"0"0"-22"0"0,0 0-331 0 0,0 0 444 0 0,0 0 253 0 0,0 0 50 0 0,13-17 3010 0 0,-9 15-3968 0 0,0-1 0 0 0,1 1 0 0 0,-1 1 0 0 0,1-1 0 0 0,-1 1 0 0 0,1-1 0 0 0,0 1 0 0 0,-1 1-230 0 0,-2-1 49 0 0,0 1 0 0 0,0 0 0 0 0,0-1 0 0 0,0 1 0 0 0,0 0 0 0 0,1 0-1 0 0,-1 1 1 0 0,0-1 0 0 0,0 0 0 0 0,0 1 0 0 0,-1-1 0 0 0,1 1 0 0 0,0 0 0 0 0,0-1 0 0 0,0 1 0 0 0,0 0 0 0 0,0 0 0 0 0,-1 0-1 0 0,2 1-48 0 0,-2 0 44 0 0,0-1-1 0 0,0 0 0 0 0,0 1 1 0 0,0-1-1 0 0,-1 1 0 0 0,1-1 1 0 0,-1 1-1 0 0,1-1 0 0 0,-1 1 0 0 0,1-1 1 0 0,-1 1-1 0 0,0 0 0 0 0,0-1 1 0 0,0 1-1 0 0,0-1 0 0 0,0 1 1 0 0,0 0-1 0 0,0-1 0 0 0,0 1 1 0 0,-1 0-44 0 0,-9 34 280 0 0,8-31-188 0 0,-1 3 7 0 0,-19 48 57 0 0,19-50-127 0 0,0 0 0 0 0,0 0 0 0 0,0-1 0 0 0,-1 0 0 0 0,0 0 0 0 0,0 0 0 0 0,0 0 0 0 0,-1 0-29 0 0,5-5 7 0 0,-1 1 0 0 0,1-1 1 0 0,-1 0-1 0 0,1 0 1 0 0,0 0-1 0 0,0 1 0 0 0,-1-1 1 0 0,1 0-1 0 0,0 0 0 0 0,-1 1 1 0 0,1-1-1 0 0,0 0 1 0 0,0 1-1 0 0,0-1 0 0 0,-1 0 1 0 0,1 1-1 0 0,0-1 0 0 0,0 1 1 0 0,0-1-1 0 0,0 0 1 0 0,0 1-1 0 0,0-1 0 0 0,0 0 1 0 0,0 1-1 0 0,0-1 0 0 0,0 1 1 0 0,0-1-1 0 0,0 0 1 0 0,0 1-1 0 0,0-1 0 0 0,0 1 1 0 0,0-1-1 0 0,0 0 0 0 0,0 1 1 0 0,0-1-1 0 0,0 0 1 0 0,1 1-8 0 0,0 0 45 0 0,-1-1 1 0 0,1 1 0 0 0,0 0 0 0 0,1-1 0 0 0,-1 1 0 0 0,0 0 0 0 0,0-1 0 0 0,0 1 0 0 0,0-1 0 0 0,0 0-1 0 0,0 1 1 0 0,1-1-46 0 0,36 4 786 0 0,-20-5-786 0 0,0-1 0 0 0,1 0 0 0 0,11-5 0 0 0,15-1 0 0 0,-36 7-1594 0 0,0 0 0 0 0,1 1 1 0 0,6 1 1593 0 0,6 0-5355 0 0,-17-1-4380 0 0</inkml:trace>
  <inkml:trace contextRef="#ctx0" brushRef="#br3" timeOffset="86773.546">3910 3281 5528 0 0,'0'0'422'0'0,"-1"-2"-1169"0"0,-1-5 17551 0 0,-1 45-14562 0 0,2 15-1417 0 0,1-31-256 0 0,-1 0-1 0 0,-2 11-568 0 0,1 22 402 0 0,0-48-346 0 0,1 0 1 0 0,-1 1-1 0 0,0-1 1 0 0,0 0-1 0 0,-4 6-56 0 0,5-11 31 0 0,0 1 0 0 0,0-1 0 0 0,0 0 1 0 0,-1 0-1 0 0,1 1 0 0 0,-1-1 0 0 0,0 0 0 0 0,0-1 0 0 0,1 1 0 0 0,-1 0 0 0 0,0 0 1 0 0,0-1-1 0 0,-1 1 0 0 0,1-1 0 0 0,0 0 0 0 0,0 0 0 0 0,-1 0 0 0 0,0 1-31 0 0,1-2 24 0 0,1 0-1 0 0,-1-1 1 0 0,0 1 0 0 0,1 0-1 0 0,-1 0 1 0 0,1-1 0 0 0,-1 1-1 0 0,0-1 1 0 0,1 1 0 0 0,-1-1-1 0 0,1 0 1 0 0,0 1 0 0 0,-1-1-1 0 0,1 0 1 0 0,0 0 0 0 0,-1 0-1 0 0,1 0 1 0 0,0 0 0 0 0,0-1-1 0 0,0 1 1 0 0,-1-1-24 0 0,-3-4 72 0 0,-1 0 1 0 0,1-1 0 0 0,-3-5-73 0 0,1 1 9 0 0,0-1 0 0 0,1-1 0 0 0,0 1 0 0 0,1-1 0 0 0,0 0 0 0 0,1 0-1 0 0,1-1 1 0 0,0 1 0 0 0,1-1 0 0 0,0 1 0 0 0,1-1 0 0 0,1 0 0 0 0,0 0 0 0 0,2-13-9 0 0,-2 26 18 0 0,1-1 0 0 0,-1 1 0 0 0,0-1-1 0 0,1 1 1 0 0,0-1 0 0 0,-1 1 0 0 0,1-1 0 0 0,0 1-1 0 0,0 0 1 0 0,-1-1 0 0 0,1 1 0 0 0,0 0 0 0 0,1 0 0 0 0,-1 0-1 0 0,0 0 1 0 0,0 0 0 0 0,0 0 0 0 0,1 0 0 0 0,-1 0-1 0 0,0 0 1 0 0,1 0 0 0 0,-1 1 0 0 0,1-1 0 0 0,-1 0-18 0 0,7-1 84 0 0,0-1 0 0 0,0 1 0 0 0,0 1 0 0 0,4-1-84 0 0,4-1 189 0 0,9-3-124 0 0,53-11 1133 0 0,58-4-1198 0 0,-126 21-747 0 0,1-1-1 0 0,-1-1 1 0 0,0 0-1 0 0,1-1 1 0 0,-1 1 0 0 0,0-2-1 0 0,3-1 748 0 0,-7 2-9271 0 0</inkml:trace>
  <inkml:trace contextRef="#ctx0" brushRef="#br3" timeOffset="87296.968">4071 3445 15232 0 0,'0'0'696'0'0,"0"0"-14"0"0,0 0-281 0 0,-2 13 3769 0 0,1-7-3514 0 0,0 0 0 0 0,0 0 1 0 0,0-1-1 0 0,1 1 0 0 0,0 0 1 0 0,0 0-1 0 0,1 0 0 0 0,0-1 1 0 0,1 6-657 0 0,-2-6 318 0 0,3 11 410 0 0,-2-12-661 0 0,0 0 1 0 0,0 1-1 0 0,0-1 0 0 0,-1 1 1 0 0,1-1-1 0 0,-1 1 0 0 0,0-1 1 0 0,-1 1-1 0 0,1-1 0 0 0,-1 2-67 0 0,-2-17 868 0 0,2-7-776 0 0,2 10-45 0 0,0-1 0 0 0,1 1 0 0 0,0 0 0 0 0,1-1 0 0 0,0 1-1 0 0,0 0 1 0 0,2-3-47 0 0,-3 8 53 0 0,0-1 0 0 0,1 1 0 0 0,-1-1-1 0 0,1 1 1 0 0,0 0 0 0 0,0 0 0 0 0,0 0 0 0 0,0 0-1 0 0,1 0 1 0 0,-1 1 0 0 0,1 0 0 0 0,-1-1-1 0 0,1 1 1 0 0,0 1 0 0 0,3-2-53 0 0,-1 1 97 0 0,1 0 0 0 0,-1 0 0 0 0,1 1 0 0 0,6-1-97 0 0,-10 2 35 0 0,0-1-1 0 0,-1 1 0 0 0,1 0 1 0 0,0 0-1 0 0,0 1 0 0 0,0-1 1 0 0,-1 1-1 0 0,1-1 0 0 0,0 1 0 0 0,0 0 1 0 0,-1 0-1 0 0,3 1-34 0 0,-4-1 8 0 0,0 0 0 0 0,0 0 0 0 0,0 0 1 0 0,0 0-1 0 0,0 0 0 0 0,0 1 0 0 0,0-1 0 0 0,0 0 0 0 0,-1 0 0 0 0,1 1 0 0 0,-1-1 0 0 0,1 1 1 0 0,-1-1-1 0 0,1 0 0 0 0,-1 1 0 0 0,0-1 0 0 0,0 1-8 0 0,2 24 43 0 0,-3-11-37 0 0,0 0 0 0 0,-1 0 0 0 0,-2 4-6 0 0,-3 25-74 0 0,5-25-1400 0 0,2-12 567 0 0</inkml:trace>
  <inkml:trace contextRef="#ctx0" brushRef="#br4" timeOffset="94712.21">2194 2212 5528 0 0,'0'0'249'0'0,"0"0"-1"0"0,0 0 168 0 0,0 0 1277 0 0,0 0 578 0 0,0 0 117 0 0,0 0-209 0 0,0 0-957 0 0,0 0-419 0 0,0 0-89 0 0,0 0-76 0 0,0 0-281 0 0,17 9 286 0 0,-12-7-1867 0 0,0 1 0 0 0,1-1 0 0 0,-1 1 0 0 0,5 0 1224 0 0,0-1-1709 0 0</inkml:trace>
  <inkml:trace contextRef="#ctx0" brushRef="#br4" timeOffset="95051.751">2470 2380 3680 0 0,'0'0'167'0'0,"1"0"-7"0"0,13 8 10658 0 0,-4 4-7158 0 0,-1 0-3411 0 0,-3-7-400 0 0,1 0-5058 0 0,-4-1-541 0 0</inkml:trace>
  <inkml:trace contextRef="#ctx0" brushRef="#br4" timeOffset="95403.925">2715 2549 10136 0 0,'0'0'464'0'0,"0"0"-10"0"0,0 0-294 0 0,3 2 364 0 0,-1 1-1 0 0,1-1 1 0 0,-1 0-1 0 0,0 1 0 0 0,1-1 1 0 0,-1 1-1 0 0,0 0 1 0 0,-1-1-1 0 0,2 2-523 0 0,-1 0-320 0 0,0-1 1 0 0,0 0-1 0 0,0 0 0 0 0,1 0 0 0 0,2 2 320 0 0,-1-2-1254 0 0</inkml:trace>
  <inkml:trace contextRef="#ctx0" brushRef="#br4" timeOffset="95404.925">2947 2724 11600 0 0,'-2'3'1242'0'0,"5"1"-987"0"0,0 0 0 0 0,0 0-1 0 0,0 0 1 0 0,1 0-1 0 0,0-1 1 0 0,0 0 0 0 0,1 2-255 0 0,13 12-3331 0 0,-17-16 2149 0 0</inkml:trace>
  <inkml:trace contextRef="#ctx0" brushRef="#br4" timeOffset="95734.711">3156 2892 6912 0 0,'0'0'314'0'0,"0"0"-6"0"0,2 5-186 0 0,-1-4 110 0 0,0 1 1 0 0,0 0-1 0 0,0-1 1 0 0,0 1 0 0 0,0-1-1 0 0,0 0 1 0 0,0 1-1 0 0,1-1 1 0 0,-1 0-1 0 0,0 1 1 0 0,1-1-1 0 0,-1 0 1 0 0,1 0-1 0 0,0 0 1 0 0,-1-1 0 0 0,1 1-1 0 0,-1 0 1 0 0,1-1-1 0 0,1 1-232 0 0,13 7-314 0 0,-2-2-1018 0 0,-10-5 664 0 0</inkml:trace>
  <inkml:trace contextRef="#ctx0" brushRef="#br4" timeOffset="95735.711">3352 3000 5064 0 0,'0'0'389'0'0,"10"14"4496"0"0,-8-11-3991 0 0,0 1 1 0 0,-1-1-1 0 0,0 1 0 0 0,1-1 0 0 0,0 5-894 0 0,-2-5-133 0 0,1 0 0 0 0,0 0 0 0 0,0 0 0 0 0,0 0 1 0 0,1 0-1 0 0,-1 0 0 0 0,1 0 0 0 0,-1-1 0 0 0,2 2 133 0 0,1 0-4917 0 0</inkml:trace>
  <inkml:trace contextRef="#ctx0" brushRef="#br4" timeOffset="101065.414">3266 1054 1840 0 0,'-4'-2'1686'0'0,"0"1"0"0"0,0-1 1 0 0,1 0-1 0 0,-1 0 0 0 0,0 0 0 0 0,-2-2-1686 0 0,4 2 385 0 0,-1 0 0 0 0,1 1 0 0 0,0-1 0 0 0,-1 1-1 0 0,1 0 1 0 0,-1 0 0 0 0,1 0 0 0 0,-1 0 0 0 0,1 0-1 0 0,-1 0 1 0 0,0 1 0 0 0,0-1 0 0 0,1 1 0 0 0,-1 0-1 0 0,0 0 1 0 0,0 0 0 0 0,1 0 0 0 0,-1 0 0 0 0,0 0-385 0 0,-6 3 264 0 0,0-1 1 0 0,1 1-1 0 0,-1 1 1 0 0,1 0-1 0 0,0 0 1 0 0,0 0 0 0 0,0 1-1 0 0,1 0 1 0 0,-1 1-265 0 0,-15 13 483 0 0,0 1 0 0 0,0 3-483 0 0,17-17 111 0 0,-2 2-8 0 0,1 0-1 0 0,0 1 1 0 0,0 0-1 0 0,0 1 1 0 0,1-1-1 0 0,1 1 1 0 0,0 0-1 0 0,0 1 1 0 0,1-1-1 0 0,0 1 1 0 0,1 0-1 0 0,0 0 1 0 0,1 0-1 0 0,0 1 1 0 0,1-1-1 0 0,0 8-102 0 0,0-6 25 0 0,2 0 0 0 0,0 0 0 0 0,1 1-1 0 0,0-1 1 0 0,1 0 0 0 0,0-1 0 0 0,1 1-1 0 0,0 0 1 0 0,1-1 0 0 0,1 0 0 0 0,0 0-1 0 0,0-1 1 0 0,2 1 0 0 0,0 0-25 0 0,2 1 20 0 0,0-1 1 0 0,0 0 0 0 0,2 0-1 0 0,-1-1 1 0 0,12 9-21 0 0,-13-13 24 0 0,0-1-1 0 0,0 0 1 0 0,0-1 0 0 0,1 0 0 0 0,0 0 0 0 0,0-1-1 0 0,0 0 1 0 0,5 0-24 0 0,-1-1 76 0 0,0 0-1 0 0,-1-1 0 0 0,1-1 1 0 0,0-1-1 0 0,0 0 0 0 0,0-1 1 0 0,-1 0-1 0 0,1-1 1 0 0,0-1-1 0 0,-1 0 0 0 0,0-1 1 0 0,1 0-1 0 0,8-6-75 0 0,-13 6 68 0 0,0-1 0 0 0,-1 0 0 0 0,1-1 0 0 0,-1 0 0 0 0,0 0 0 0 0,-1-1 0 0 0,0 0 0 0 0,0-1-1 0 0,0 0 1 0 0,-1 0 0 0 0,0 0 0 0 0,-1-1 0 0 0,0 0 0 0 0,0 0 0 0 0,-1-1 0 0 0,0 0 0 0 0,-1 0 0 0 0,0 0 0 0 0,0 0-68 0 0,0-8 13 0 0,0 0 1 0 0,-1 0-1 0 0,0 0 1 0 0,-2 0-1 0 0,0-1 1 0 0,-1 1-1 0 0,-1 0 1 0 0,-1-1-1 0 0,-1 1 0 0 0,0 0 1 0 0,-1 0-1 0 0,-1 0 1 0 0,-1 1-1 0 0,0 0 1 0 0,-1 0-1 0 0,-1 0 1 0 0,-1 1-1 0 0,0 0 1 0 0,-1 1-1 0 0,0 0 1 0 0,-8-7-15 0 0,11 14-69 0 0,0 0-1 0 0,0 1 0 0 0,-1 0 0 0 0,0 1 0 0 0,-1 0 0 0 0,1 0 0 0 0,-1 1 0 0 0,0 0 0 0 0,0 0 0 0 0,-1 1 0 0 0,1 0 0 0 0,-1 1 0 0 0,0 0 0 0 0,0 1 0 0 0,0 0 0 0 0,-1 0 0 0 0,1 1 0 0 0,0 0 0 0 0,0 1 0 0 0,-1 0 0 0 0,1 1 0 0 0,0 0 0 0 0,-1 1 1 0 0,1 0-1 0 0,0 0 0 0 0,0 1 0 0 0,1 0 0 0 0,-1 1 0 0 0,1 0 0 0 0,-1 1 0 0 0,1 0 0 0 0,-4 3 71 0 0,-16 14-995 0 0</inkml:trace>
  <inkml:trace contextRef="#ctx0" brushRef="#br4" timeOffset="102438.7">1663 2981 14280 0 0,'-2'-2'60'0'0,"-6"-3"736"0"0,-1-1 0 0 0,0 2 0 0 0,0-1 1 0 0,0 1-1 0 0,-7-2-796 0 0,13 5 60 0 0,0 0-1 0 0,0 1 0 0 0,0-1 1 0 0,0 1-1 0 0,0 0 1 0 0,0 0-1 0 0,0 0 1 0 0,1 0-1 0 0,-1 1 0 0 0,0-1 1 0 0,0 1-1 0 0,0-1 1 0 0,0 1-1 0 0,1 0 1 0 0,-1 0-1 0 0,0 1 1 0 0,1-1-1 0 0,-1 0 0 0 0,1 1 1 0 0,-1 0-1 0 0,1-1 1 0 0,-1 2-60 0 0,-5 4 42 0 0,0 1 1 0 0,1 0-1 0 0,0 1 1 0 0,0 0 0 0 0,1 0-1 0 0,0 1 1 0 0,0-1-1 0 0,1 1 1 0 0,-1 4-43 0 0,-5 13 106 0 0,2 1-1 0 0,-7 28-105 0 0,11-36 158 0 0,1 0 0 0 0,1 0 0 0 0,1 1-1 0 0,1-1 1 0 0,1 1 0 0 0,0-1-1 0 0,4 20-157 0 0,-3-29 73 0 0,2 0 0 0 0,-1 0 0 0 0,1 0 0 0 0,1 0 0 0 0,0 0 0 0 0,1-1-1 0 0,0 0 1 0 0,0 0 0 0 0,1 0 0 0 0,0-1 0 0 0,1 1 0 0 0,0-1-1 0 0,0-1 1 0 0,9 8-73 0 0,-10-11 27 0 0,0 0 0 0 0,1 0 0 0 0,-1-1 0 0 0,1 0 0 0 0,0-1 0 0 0,0 1-1 0 0,0-1 1 0 0,0 0 0 0 0,1-1 0 0 0,-1 0 0 0 0,2 0-27 0 0,3 0 39 0 0,-1-1 0 0 0,1 0 0 0 0,-1 0 0 0 0,1-1 0 0 0,-1-1 0 0 0,1 0 0 0 0,3-1-39 0 0,5-2 172 0 0,0-1 0 0 0,-1-1 0 0 0,1 0 0 0 0,-1-2 0 0 0,0 0 0 0 0,-1-1 1 0 0,0-1-1 0 0,6-5-172 0 0,-13 7 55 0 0,-1 0 1 0 0,0-1 0 0 0,0 0-1 0 0,0 0 1 0 0,-2-1-1 0 0,1 0 1 0 0,-1-1 0 0 0,0 0-1 0 0,-1 0 1 0 0,-1-1 0 0 0,0 0-1 0 0,0 0 1 0 0,-1 0 0 0 0,-1-1-1 0 0,0 0 1 0 0,-1 0-1 0 0,0 0 1 0 0,-1 0 0 0 0,0 0-1 0 0,-1-8-55 0 0,0 7 2 0 0,-1 1-1 0 0,-1-1 0 0 0,0 0 1 0 0,-1 1-1 0 0,0-1 0 0 0,-1 1 0 0 0,-1 0 1 0 0,0 0-1 0 0,-1 0 0 0 0,0 0 1 0 0,-1 1-1 0 0,0-1 0 0 0,-1 2 0 0 0,0-1 1 0 0,-1 1-1 0 0,0 0 0 0 0,-1 0 1 0 0,-1 1-1 0 0,1 1 0 0 0,-1-1-1 0 0,-1 2-38 0 0,1 1-1 0 0,-1 0 1 0 0,0 1 0 0 0,0 0-1 0 0,0 0 1 0 0,-1 1 0 0 0,0 1-1 0 0,0 0 1 0 0,0 1-1 0 0,-1 0 1 0 0,1 0 0 0 0,-1 2-1 0 0,1 0 1 0 0,-2 0 38 0 0,6 0-190 0 0,-1 1 0 0 0,1 1 0 0 0,-1-1 0 0 0,1 2 0 0 0,-1-1 0 0 0,1 1 0 0 0,-1 0 0 0 0,1 1 0 0 0,0 0 0 0 0,0 0 0 0 0,0 0 0 0 0,1 1 0 0 0,-1 1 0 0 0,1-1 0 0 0,0 1 1 0 0,0 0-1 0 0,0 1 0 0 0,1 0 0 0 0,0 0 0 0 0,0 0 0 0 0,0 1 190 0 0,-15 23-7617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4:36.4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396 313 11520 0 0,'0'0'886'0'0,"0"0"-190"0"0,0 0 1370 0 0,0 0 659 0 0,0 0 128 0 0,0 0-264 0 0,0 0-1206 0 0,3 14 1320 0 0,9 27-3030 0 0,-1 1 1 0 0,2 16 326 0 0,-8-29-2329 0 0,-3-24 537 0 0</inkml:trace>
  <inkml:trace contextRef="#ctx0" brushRef="#br0" timeOffset="363.003">497 303 22319 0 0,'0'0'506'0'0,"0"0"71"0"0,0 0 32 0 0,0 0-65 0 0,0 13 1288 0 0,22 84 1786 0 0,2 1-7129 0 0,-22-87-6056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4:57.7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23 22087 0 0,'-1'-1'61'0'0,"1"1"0"0"0,-1 0 0 0 0,1 0-1 0 0,-1 0 1 0 0,1 0 0 0 0,-1 0 0 0 0,1 0-1 0 0,-1 0 1 0 0,1 0 0 0 0,-1 0 0 0 0,1 0-1 0 0,-1 0 1 0 0,1 0 0 0 0,-1 0 0 0 0,1 0-1 0 0,-1 1 1 0 0,1-1 0 0 0,-1 0 0 0 0,1 0-1 0 0,-1 1 1 0 0,1-1 0 0 0,0 0 0 0 0,-1 0-1 0 0,1 1 1 0 0,-1-1 0 0 0,1 0 0 0 0,0 1-1 0 0,-1-1 1 0 0,1 1 0 0 0,0-1 0 0 0,-1 1-1 0 0,1-1 1 0 0,0 1 0 0 0,0-1 0 0 0,0 0-1 0 0,-1 1 1 0 0,1-1 0 0 0,0 1 0 0 0,0-1-1 0 0,0 1 1 0 0,0 0 0 0 0,0-1 0 0 0,0 1-61 0 0,-5 27-405 0 0,4-24 572 0 0,-13 238-343 0 0,11-154 301 0 0,2 102 160 0 0,2-94-231 0 0,3 179 99 0 0,5 13-153 0 0,-3-183-185 0 0,1-56-3400 0 0,-6-38 1643 0 0</inkml:trace>
  <inkml:trace contextRef="#ctx0" brushRef="#br0" timeOffset="866.61">34 16 10592 0 0,'-7'-11'752'0'0,"7"10"-697"0"0,-1 1 0 0 0,1 0 0 0 0,-1-1-1 0 0,1 1 1 0 0,0 0 0 0 0,-1-1 0 0 0,1 1 0 0 0,-1 0-1 0 0,1 0 1 0 0,0-1 0 0 0,-1 1 0 0 0,1 0 0 0 0,-1 0 0 0 0,1 0-1 0 0,-1 0 1 0 0,1 0 0 0 0,-1 0 0 0 0,1 0 0 0 0,-1 0-1 0 0,1 0 1 0 0,-1 0 0 0 0,1 0 0 0 0,-1 0 0 0 0,1 0-1 0 0,-1 0-54 0 0,0 1 103 0 0,0-1 0 0 0,1 1 0 0 0,-1 0 0 0 0,0-1 0 0 0,0 1 0 0 0,1 0 0 0 0,-1 0 0 0 0,0 0 0 0 0,1-1 0 0 0,-1 1 0 0 0,1 0 0 0 0,-1 0-1 0 0,1 0 1 0 0,-1 0 0 0 0,1 0 0 0 0,0 0 0 0 0,0 0 0 0 0,-1 0 0 0 0,1 0 0 0 0,0 0 0 0 0,0 0 0 0 0,0 0 0 0 0,0 0 0 0 0,0 0 0 0 0,0 1-103 0 0,4 31 1423 0 0,-4-26-1191 0 0,0-1 0 0 0,1 1 0 0 0,0 0-1 0 0,0-1 1 0 0,1 1 0 0 0,0 2-232 0 0,5 20 671 0 0,1 14 236 0 0,3 1 0 0 0,15 40-907 0 0,-21-69 76 0 0,1 3-14 0 0,1 0 0 0 0,0-1-1 0 0,2 0 1 0 0,0-1-1 0 0,6 8-61 0 0,-12-18 53 0 0,1 0 0 0 0,1-1 0 0 0,-1 1-1 0 0,1-1 1 0 0,0 0 0 0 0,0 0 0 0 0,0-1-1 0 0,1 0 1 0 0,0 0 0 0 0,0 0 0 0 0,0 0-1 0 0,0-1 1 0 0,0 0 0 0 0,1-1 0 0 0,-1 1-1 0 0,3-1-52 0 0,-3-1 45 0 0,-1 0 0 0 0,1-1 0 0 0,-1 0 0 0 0,1 0-1 0 0,0-1 1 0 0,-1 1 0 0 0,1-1 0 0 0,-1-1 0 0 0,0 1 0 0 0,1-1-1 0 0,-1 0 1 0 0,0 0 0 0 0,0 0 0 0 0,0-1 0 0 0,2-1-45 0 0,11-7 386 0 0,-1-1 1 0 0,-1 0-1 0 0,8-8-386 0 0,-11 8 179 0 0,-1 0-1 0 0,0-1 0 0 0,-1-1 0 0 0,-1 0 1 0 0,0 0-1 0 0,-1-1 0 0 0,1-1-178 0 0,15-34 937 0 0,10-29-937 0 0,-13 29 407 0 0,-15 30-330 0 0,8-15-10 0 0,-13 32-55 0 0,-1 1 1 0 0,0 0 0 0 0,1-1-1 0 0,0 1 1 0 0,-1 0 0 0 0,1 0-1 0 0,0 0 1 0 0,0 0 0 0 0,0 0-1 0 0,0 0 1 0 0,2 0-13 0 0,-3 2 9 0 0,-1-1-1 0 0,1 1 1 0 0,-1 0 0 0 0,1 0-1 0 0,-1 0 1 0 0,1 0 0 0 0,-1 0-1 0 0,0 0 1 0 0,1 0 0 0 0,-1 0-1 0 0,1 0 1 0 0,-1 0 0 0 0,1 0-1 0 0,-1 0 1 0 0,1 0 0 0 0,-1 0-1 0 0,1 0 1 0 0,-1 0 0 0 0,1 0-1 0 0,-1 1 1 0 0,0-1 0 0 0,1 0 0 0 0,-1 0-1 0 0,1 1 1 0 0,-1-1 0 0 0,0 0-1 0 0,1 1 1 0 0,-1-1 0 0 0,0 0-1 0 0,1 1 1 0 0,-1-1 0 0 0,0 0-1 0 0,0 1 1 0 0,1-1 0 0 0,-1 1-1 0 0,0-1 1 0 0,0 0 0 0 0,0 1-1 0 0,1-1 1 0 0,-1 1 0 0 0,0-1-1 0 0,0 1-8 0 0,6 23 109 0 0,-6-22-89 0 0,6 38 296 0 0,-1 26-316 0 0,0-9 132 0 0,21 376 701 0 0,-33-144-146 0 0,0-197-593 0 0,-4 80 563 0 0,10-118-1067 0 0,2 0 1 0 0,4 9 409 0 0,1-23-2316 0 0,0-14-3814 0 0,3-1-2683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07:33.1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129 104 14712 0 0,'1'-11'1125'0'0,"-2"-21"-633"0"0,1 31-261 0 0,0-1 0 0 0,0 1 0 0 0,0 0 0 0 0,-1 0 0 0 0,1-1 1 0 0,0 1-1 0 0,-1 0 0 0 0,1 0 0 0 0,-1 0 0 0 0,0 0 1 0 0,1 0-1 0 0,-1 0 0 0 0,0 0 0 0 0,1 0 0 0 0,-1 0 0 0 0,0 0 1 0 0,0 0-1 0 0,0 0 0 0 0,0 0 0 0 0,0 1 0 0 0,0-1-231 0 0,0 1 992 0 0,1 0 0 0 0,-4 13 460 0 0,-3 72-910 0 0,-2 12 290 0 0,-14 34-242 0 0,12-73-502 0 0,5-24-2 0 0,-6 17-86 0 0,1-5 89 0 0,2 0 1 0 0,2 3-90 0 0,2-16 15 0 0,0-18-151 0 0,0 6-261 0 0,5-20 377 0 0,0 0 0 0 0,0 0 0 0 0,0-1 1 0 0,0 1-1 0 0,0 0 0 0 0,0 0 0 0 0,0 0 0 0 0,0 0 1 0 0,0 0-1 0 0,0 0 0 0 0,1-1 0 0 0,-1 1 0 0 0,0 0 1 0 0,1 0-1 0 0,-1 0 0 0 0,1-1 0 0 0,-1 1 0 0 0,1 0 1 0 0,-1 0-1 0 0,1-1 20 0 0,0 1-431 0 0,5-10-1714 0 0,0 1 266 0 0</inkml:trace>
  <inkml:trace contextRef="#ctx0" brushRef="#br0" timeOffset="617.114">129 40 6912 0 0,'-4'-18'1567'0'0,"1"9"1599"0"0,0 0 3336 0 0,20 56 526 0 0,3 33-5501 0 0,4 11-1587 0 0,-20-80 96 0 0,0-1-1 0 0,0 1 1 0 0,4 6-36 0 0,-6-14 12 0 0,-1-1 1 0 0,1 1-1 0 0,-1 0 1 0 0,1-1-1 0 0,0 0 0 0 0,0 1 1 0 0,0-1-1 0 0,1 0 1 0 0,-1 0-1 0 0,0 0 0 0 0,1 0 1 0 0,-1 0-1 0 0,1-1 1 0 0,0 1-1 0 0,2 0-12 0 0,-3-2 18 0 0,-1 1 0 0 0,1-1 0 0 0,0 0 0 0 0,0 0 0 0 0,0 0 0 0 0,0-1 0 0 0,-1 1 0 0 0,1 0 0 0 0,0-1-1 0 0,0 1 1 0 0,0-1 0 0 0,-1 0 0 0 0,1 1 0 0 0,0-1 0 0 0,-1 0 0 0 0,1 0 0 0 0,-1 0 0 0 0,1 0 0 0 0,-1 0 0 0 0,1-1 0 0 0,-1 1-18 0 0,6-5 79 0 0,-1 0 1 0 0,0 0 0 0 0,4-7-80 0 0,-2 3 40 0 0,-1 0-1 0 0,0-1 1 0 0,-1 0 0 0 0,0 0-1 0 0,-1 0 1 0 0,0-1 0 0 0,-1 1-1 0 0,0-1 1 0 0,-1-1 0 0 0,0 1-1 0 0,-1 0 1 0 0,0-1 0 0 0,-1 1-1 0 0,-1-1 1 0 0,0-11-40 0 0,0 3 51 0 0,0 16-15 0 0,0 0-1 0 0,0 0 1 0 0,0 0 0 0 0,-1 0-1 0 0,0-3-35 0 0,1 5 20 0 0,-2-3-30 0 0,-8 4 99 0 0,10 4-80 0 0,-1-1 0 0 0,0 1 1 0 0,1 0-1 0 0,-1-1 0 0 0,1 1 1 0 0,0 0-1 0 0,-1 0 0 0 0,1-1 1 0 0,0 1-1 0 0,0 1-9 0 0,-1 108 392 0 0,1-46 18 0 0,-3-1 0 0 0,-9 48-410 0 0,7-67 180 0 0,-10 50 104 0 0,8-65-309 0 0,2 0-1 0 0,2 0 1 0 0,1 1 0 0 0,1-1-1 0 0,1 7 26 0 0,1-18-32 0 0,-1-16-2 0 0,-1 1-1 0 0,1 0 1 0 0,0-1 0 0 0,1 1 0 0 0,-1-1 0 0 0,1 1 0 0 0,-1-1-1 0 0,1 1 1 0 0,0-1 0 0 0,1 1 0 0 0,-1-1 0 0 0,0 0-1 0 0,1 0 1 0 0,0 0 0 0 0,0 1 34 0 0,-2-4-99 0 0,1 0 1 0 0,-1 0-1 0 0,0 0 0 0 0,1 0 0 0 0,-1 1 1 0 0,1-1-1 0 0,-1 0 0 0 0,0 0 0 0 0,1 0 1 0 0,-1 0-1 0 0,1 0 0 0 0,-1 0 0 0 0,0 0 1 0 0,1 0-1 0 0,-1-1 0 0 0,1 1 0 0 0,-1 0 1 0 0,0 0-1 0 0,1 0 0 0 0,-1 0 0 0 0,1 0 1 0 0,-1-1-1 0 0,0 1 0 0 0,1 0 0 0 0,-1 0 1 0 0,0-1-1 0 0,1 1 0 0 0,-1 0 0 0 0,0 0 1 0 0,0-1-1 0 0,1 1 0 0 0,-1 0 0 0 0,0-1 99 0 0,12-14-2895 0 0,0-5 868 0 0,1-2-12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05.9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59 12896 0 0,'0'-7'2364'0'0,"-2"10"2089"0"0,0 6-613 0 0,2-4-4610 0 0,-3 96 2157 0 0,6 47-1387 0 0,10 17 144 0 0,-12-158-234 0 0,8 63 453 0 0,-7-61-849 0 0,0 0 1 0 0,0 0-1 0 0,1 0 1 0 0,1-1-1 0 0,-1 1 1 0 0,4 3 485 0 0,-5-8-1875 0 0</inkml:trace>
  <inkml:trace contextRef="#ctx0" brushRef="#br0" timeOffset="617.454">17 65 12728 0 0,'-1'-5'874'0'0,"-3"-19"-489"0"0,3 23-64 0 0,1 1 0 0 0,0-1 1 0 0,-1 0-1 0 0,1 0 1 0 0,-1 0-1 0 0,1 0 0 0 0,-1 0 1 0 0,0 1-1 0 0,1-1 1 0 0,-1 0-1 0 0,0 0 0 0 0,1 1 1 0 0,-1-1-322 0 0,0 1 941 0 0,1 2-699 0 0,-1-1-1 0 0,1 1 1 0 0,0-1-1 0 0,-1 1 1 0 0,1 0 0 0 0,0-1-1 0 0,0 1 1 0 0,0 0-1 0 0,0-1 1 0 0,0 1 0 0 0,0 0-1 0 0,0 0 1 0 0,1 0-242 0 0,-1 0 191 0 0,2 12-44 0 0,0 0 1 0 0,1 0-1 0 0,0 0 0 0 0,1 0 0 0 0,1 0 1 0 0,4 9-148 0 0,-5-14 79 0 0,0 0 1 0 0,1-1 0 0 0,0 0 0 0 0,1 0-1 0 0,-1 0 1 0 0,1-1 0 0 0,1 0 0 0 0,-1 0-1 0 0,1-1 1 0 0,6 5-80 0 0,-12-10 20 0 0,1 0 0 0 0,0 1 0 0 0,0-1-1 0 0,0 0 1 0 0,0 0 0 0 0,0 0 0 0 0,0 0 0 0 0,0 0-1 0 0,0-1 1 0 0,0 1 0 0 0,0-1 0 0 0,1 1 0 0 0,-1-1-1 0 0,0 0 1 0 0,0 0 0 0 0,1 0 0 0 0,-1 0-1 0 0,0 0 1 0 0,1 0-20 0 0,-1-1 20 0 0,0 0-1 0 0,0 0 1 0 0,-1 0-1 0 0,1 0 0 0 0,0 0 1 0 0,-1 0-1 0 0,1 0 1 0 0,-1-1-1 0 0,1 1 1 0 0,-1 0-1 0 0,1-1 0 0 0,-1 1 1 0 0,0-1-1 0 0,0 0 1 0 0,0 1-1 0 0,0-1 1 0 0,0 0-1 0 0,0 0 0 0 0,-1 0 1 0 0,1 1-1 0 0,0-3-19 0 0,4-10 27 0 0,-2-1 1 0 0,1 1-1 0 0,-2-1 0 0 0,1-12-27 0 0,-2 11 21 0 0,-1 0 0 0 0,0 0 0 0 0,-1 0 0 0 0,-1 0 0 0 0,-1 0 0 0 0,0 0 0 0 0,-2-1-21 0 0,3 6 200 0 0,4 13 240 0 0,5 20 200 0 0,4 48-248 0 0,2 61-392 0 0,-7 73 651 0 0,-2-71-462 0 0,-4-122-146 0 0,0 5 207 0 0,1 0 0 0 0,1 0 1 0 0,0-1-1 0 0,2 8-250 0 0,0-16-852 0 0,-1-5-2024 0 0,0-3-6215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16.1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 13824 0 0,'7'-6'-841'0'0,"-3"1"4039"0"0,-2 3 3386 0 0,-1 10-2149 0 0,-1-2-4342 0 0,4 54 222 0 0,-4 37-315 0 0,0-27 87 0 0,3 0-87 0 0,-3-64-279 0 0,0-4 60 0 0,0 0 0 0 0,0-1 0 0 0,0 1 0 0 0,0-1 0 0 0,0 1 0 0 0,1 0 0 0 0,-1-1 0 0 0,0 1 0 0 0,1-1 0 0 0,-1 1 0 0 0,2 1 219 0 0,1 0-1480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16.5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0 21679 0 0,'0'0'994'0'0,"0"0"-22"0"0,0 0-512 0 0,2 11 1660 0 0,0 44 46 0 0,-2 0 1 0 0,-5 25-2167 0 0,1-23-1973 0 0,2 0-1 0 0,4 14 1974 0 0,0-59-9628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16.9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23 22719 0 0,'-2'-1'405'0'0,"-5"-1"1693"0"0,7 2-1905 0 0,0 0 39 0 0,1 0 0 0 0,104-2 2245 0 0,-70 0-3894 0 0,0-2 0 0 0,1-2 1417 0 0,-20 4-4504 0 0,-11 1 1076 0 0,6-1-4162 0 0</inkml:trace>
  <inkml:trace contextRef="#ctx0" brushRef="#br0" timeOffset="342.455">59 124 21743 0 0,'0'0'496'0'0,"-11"4"1430"0"0,11-4-1734 0 0,6 0 314 0 0,16-2 60 0 0,0 0 0 0 0,0-1 0 0 0,16-5-566 0 0,23-4-2940 0 0,-46 11-5585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15.1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90 17103 0 0,'-4'-11'3674'0'0,"3"16"-1781"0"0,1 24-853 0 0,0-16-425 0 0,-6 163 782 0 0,-5 128-1009 0 0,9-103 682 0 0,2-198-1099 0 0,-1 20-443 0 0,2 0 1 0 0,0 1-1 0 0,2-1 1 0 0,3 12 471 0 0,0-18-3114 0 0,-6-17 1458 0 0</inkml:trace>
  <inkml:trace contextRef="#ctx0" brushRef="#br0" timeOffset="683.244">19 106 15488 0 0,'-16'-44'3146'0'0,"18"55"3047"0"0,5 25-6231 0 0,6 1 331 0 0,1 0-1 0 0,1-1 1 0 0,2-1 0 0 0,2 0 0 0 0,1-2 0 0 0,1 0 0 0 0,4 1-293 0 0,-24-33 7 0 0,0 0 0 0 0,-1 1 0 0 0,1-1 0 0 0,0 0 0 0 0,0 0 0 0 0,0 0 0 0 0,0 0 0 0 0,0-1-1 0 0,1 1 1 0 0,-1 0 0 0 0,0 0 0 0 0,0-1 0 0 0,0 1 0 0 0,1-1 0 0 0,-1 1 0 0 0,0-1 0 0 0,1 1 0 0 0,-1-1 0 0 0,1 0 0 0 0,-1 0 0 0 0,0 1 0 0 0,1-1-1 0 0,-1 0 1 0 0,0 0 0 0 0,1 0 0 0 0,-1-1 0 0 0,1 1 0 0 0,-1 0 0 0 0,0-1 0 0 0,1 1 0 0 0,-1 0 0 0 0,0-1 0 0 0,1 0 0 0 0,-1 1 0 0 0,0-1-1 0 0,0 0 1 0 0,0 1 0 0 0,0-1 0 0 0,1 0 0 0 0,-1 0 0 0 0,0 0 0 0 0,0 0 0 0 0,0-1-7 0 0,5-5 21 0 0,0 1-1 0 0,-1-1 1 0 0,0 0-1 0 0,-1-1 1 0 0,1 1 0 0 0,1-5-21 0 0,2-7 1 0 0,0-1 0 0 0,-1 1 0 0 0,-1-1 0 0 0,-1 0 0 0 0,2-17-1 0 0,-2-2 35 0 0,-2 1-1 0 0,-1-26-34 0 0,-2 56 113 0 0,0 1 1 0 0,-1-1-1 0 0,0 0 0 0 0,0 0 1 0 0,-1 1-1 0 0,-2-8-113 0 0,4 15 104 0 0,0 13-32 0 0,2 19 82 0 0,4 27-154 0 0,1 21 198 0 0,-13 367 1577 0 0,6-430-1774 0 0,-1-4 20 0 0,-1 131 108 0 0,3-106-59 0 0,5 20-70 0 0,-5-49-56 0 0,0 0 1 0 0,0 1-1 0 0,2-1 0 0 0,-1 0 1 0 0,1 0-1 0 0,0 0 0 0 0,1-1 1 0 0,0 3 55 0 0,-3-11-115 0 0,-1 0 1 0 0,0 0 0 0 0,0 0-1 0 0,0 1 1 0 0,0-1 0 0 0,1 0-1 0 0,-1 0 1 0 0,0 0 0 0 0,0 1-1 0 0,1-1 1 0 0,-1 0 0 0 0,0 0-1 0 0,0 0 1 0 0,1 0 0 0 0,-1 0-1 0 0,0 1 1 0 0,0-1 0 0 0,1 0-1 0 0,-1 0 1 0 0,0 0 0 0 0,0 0-1 0 0,1 0 1 0 0,-1 0 0 0 0,0 0-1 0 0,1 0 1 0 0,-1 0 0 0 0,0 0-1 0 0,0 0 1 0 0,1 0-1 0 0,-1 0 1 0 0,0 0 0 0 0,1-1-1 0 0,-1 1 1 0 0,0 0 0 0 0,0 0-1 0 0,1 0 1 0 0,-1 0 0 0 0,0 0-1 0 0,0-1 1 0 0,0 1 0 0 0,1 0-1 0 0,-1 0 1 0 0,0 0 0 0 0,0-1-1 0 0,0 1 1 0 0,1 0 0 0 0,-1 0-1 0 0,0-1 1 0 0,0 1 0 0 0,0 0-1 0 0,0 0 1 0 0,0-1 0 0 0,0 1-1 0 0,0 0 115 0 0,4-5-8831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26.5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46 115 11056 0 0,'-3'-2'341'0'0,"0"-1"0"0"0,1 1 1 0 0,-1 0-1 0 0,0-1 1 0 0,1 0-1 0 0,-2-1-341 0 0,-19-31 7677 0 0,23 33-7252 0 0,-2-6 1740 0 0,7 8-615 0 0,10 9-724 0 0,-7 2-674 0 0,0 0 1 0 0,-1 0-1 0 0,0 1 0 0 0,-1 0 1 0 0,0 0-1 0 0,0 0 0 0 0,-2 1 0 0 0,1 3-152 0 0,8 28 759 0 0,3 36-759 0 0,-10-49 203 0 0,14 73 51 0 0,23 106-295 0 0,-26-145 744 0 0,5 6-703 0 0,-19-61 111 0 0,0 0 0 0 0,1 0 0 0 0,0-1 0 0 0,1 1 0 0 0,0-1 0 0 0,0 0 0 0 0,1-1 0 0 0,1 1-1 0 0,-1-1 1 0 0,2 0-111 0 0,-8-7 18 0 0,1-1 0 0 0,-1 1 0 0 0,1 0 0 0 0,0-1-1 0 0,0 1 1 0 0,-1-1 0 0 0,1 0 0 0 0,0 1 0 0 0,0-1-1 0 0,-1 1 1 0 0,1-1 0 0 0,0 0 0 0 0,0 0 0 0 0,0 0-1 0 0,0 1 1 0 0,-1-1 0 0 0,1 0 0 0 0,0 0-1 0 0,0 0 1 0 0,0 0 0 0 0,0 0 0 0 0,0 0 0 0 0,0-1-18 0 0,0 1 26 0 0,1-1 1 0 0,-1 0 0 0 0,0 1 0 0 0,1-1-1 0 0,-1 0 1 0 0,0 0 0 0 0,0 0-1 0 0,0 0 1 0 0,0 0 0 0 0,0 0 0 0 0,0 0-1 0 0,0 0 1 0 0,0-1-27 0 0,2-3 66 0 0,0 1-1 0 0,0-1 1 0 0,-1-1 0 0 0,1 1-1 0 0,-1 0 1 0 0,0-1-1 0 0,-1 1-65 0 0,9-42 144 0 0,-1-1 0 0 0,1-42-144 0 0,-2-98-82 0 0,-5 83 59 0 0,10-50 23 0 0,-3 83 392 0 0,9-19-392 0 0,-18 85-429 0 0,4-15 1074 0 0,-3 18-6258 0 0,0 8 2620 0 0,0 1-5664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24.6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42 14744 0 0,'-12'-1'-185'0'0,"1"-1"5018"0"0,11 2-4750 0 0,0 0 1 0 0,0 0-1 0 0,0 0 1 0 0,0 0-1 0 0,0 0 1 0 0,0 0-1 0 0,1 0 1 0 0,-1 0 0 0 0,0 0-1 0 0,0 0 1 0 0,0 0-1 0 0,0 0 1 0 0,0 0-1 0 0,0 0 1 0 0,0 0-1 0 0,0 0 1 0 0,0 0-1 0 0,0 0 1 0 0,0 0-1 0 0,0 0 1 0 0,0 0 0 0 0,0 0-1 0 0,0 0 1 0 0,0 0-1 0 0,0 0 1 0 0,0 0-1 0 0,0 0 1 0 0,0-1-1 0 0,0 1 1 0 0,0 0-1 0 0,0 0 1 0 0,0 0-1 0 0,0 0 1 0 0,0 0 0 0 0,0 0-1 0 0,0 0 1 0 0,0 0-1 0 0,0 0 1 0 0,0 0-1 0 0,0 0 1 0 0,0 0-1 0 0,0 0 1 0 0,0 0-1 0 0,0 0 1 0 0,0 0-1 0 0,0 0 1 0 0,0 0 0 0 0,0-1-1 0 0,0 1 1 0 0,0 0-1 0 0,0 0 1 0 0,0 0-1 0 0,0 0 1 0 0,0 0-1 0 0,0 0 1 0 0,0 0-1 0 0,0 0 1 0 0,0 0-1 0 0,0 0-82 0 0,14-2 2079 0 0,143-10-146 0 0,97-2-1527 0 0,-209 15-264 0 0,-3 1-4146 0 0,-41-2 2440 0 0</inkml:trace>
  <inkml:trace contextRef="#ctx0" brushRef="#br0" timeOffset="662.101">21 54 18199 0 0,'0'0'830'0'0,"-1"0"-14"0"0,0 1-456 0 0,1 0-316 0 0,0-1 1 0 0,0 0-1 0 0,0 1 0 0 0,0-1 1 0 0,0 0-1 0 0,0 1 1 0 0,0-1-1 0 0,0 0 0 0 0,0 1 1 0 0,0-1-1 0 0,0 0 1 0 0,0 1-1 0 0,0-1 0 0 0,1 0 1 0 0,-1 1-1 0 0,0-1 1 0 0,0 0-1 0 0,0 1 1 0 0,0-1-1 0 0,1 0 0 0 0,-1 0 1 0 0,0 1-1 0 0,0-1 1 0 0,1 0-1 0 0,-1 0 0 0 0,0 0 1 0 0,0 1-1 0 0,1-1 1 0 0,-1 0-1 0 0,0 0 0 0 0,1 0 1 0 0,-1 0-1 0 0,0 1 1 0 0,1-1-1 0 0,-1 0-44 0 0,11 6 922 0 0,55 20 2510 0 0,-30-13-2096 0 0,16 9-1336 0 0,-42-17 108 0 0,-1 0 0 0 0,1 1-1 0 0,-1 0 1 0 0,0 0 0 0 0,0 1-1 0 0,-1 1 1 0 0,2 1-108 0 0,7 8 89 0 0,-5-5-8 0 0,0 1 0 0 0,-1 0 0 0 0,1 4-81 0 0,-8-12 9 0 0,-1 1 0 0 0,0-1 0 0 0,0 1 0 0 0,0 0 0 0 0,-1 0 0 0 0,0 0 1 0 0,0 0-1 0 0,-1 0 0 0 0,0 0 0 0 0,1 5-9 0 0,-2-1 35 0 0,0 0 0 0 0,-1 1 0 0 0,0-1 0 0 0,0 1 0 0 0,-1-1 1 0 0,0 0-1 0 0,-1 0 0 0 0,0 0 0 0 0,-1 0 0 0 0,0-1 0 0 0,-3 6-35 0 0,-4 6 32 0 0,-2 0-1 0 0,0-1 0 0 0,0-1 1 0 0,-12 11-32 0 0,-73 73 93 0 0,64-63 519 0 0,2 1 0 0 0,-20 36-612 0 0,46-67 52 0 0,0 0 1 0 0,1 0-1 0 0,0 0 0 0 0,1 1 0 0 0,-2 7-52 0 0,5-15 17 0 0,1 0 0 0 0,-1-1-1 0 0,1 1 1 0 0,0 0-1 0 0,-1 0 1 0 0,1-1-1 0 0,1 1 1 0 0,-1 0-1 0 0,0 0 1 0 0,1-1-1 0 0,-1 1 1 0 0,1 0-17 0 0,0-1 21 0 0,0 0 1 0 0,0-1 0 0 0,0 1-1 0 0,0-1 1 0 0,0 1 0 0 0,0 0 0 0 0,0-1-1 0 0,0 0 1 0 0,1 1 0 0 0,-1-1-1 0 0,0 0 1 0 0,1 0 0 0 0,0 0 0 0 0,-1 0-1 0 0,1 0 1 0 0,-1 0 0 0 0,1 0-1 0 0,0 0 1 0 0,0-1-22 0 0,5 3 50 0 0,1-1 0 0 0,-1 0 1 0 0,0-1-1 0 0,1 0 0 0 0,0 0 0 0 0,-1-1 1 0 0,1 1-1 0 0,1-2-50 0 0,19-1-65 0 0,16-3 65 0 0,-19 1 31 0 0,35-4-38 0 0,-10 1 76 0 0,0 2 0 0 0,1 2 0 0 0,5 2-69 0 0,4 8 79 0 0,-27-3 130 0 0,8-5-241 0 0,-18 0-81 0 0,-23 1-59 0 0,0 0 277 0 0,0 0 119 0 0,0 0 28 0 0,0 0-28 0 0,-5-19-128 0 0,1 4-977 0 0,1 1 0 0 0,1-1 0 0 0,0 0 0 0 0,1 0 0 0 0,0 0-1 0 0,2-12 882 0 0,-1 12-10065 0 0</inkml:trace>
  <inkml:trace contextRef="#ctx0" brushRef="#br0" timeOffset="1119.354">517 7 17303 0 0,'-3'-6'1850'0'0,"4"6"4529"0"0,5 8-4343 0 0,4 10-2621 0 0,2 21-708 0 0,-9-29-182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26.9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0 284 14280 0 0,'0'0'1102'0'0,"18"5"7577"0"0,-12 0-7950 0 0,0 1 1 0 0,1-1 0 0 0,-2 1-1 0 0,1 0 1 0 0,2 4-730 0 0,10 10 433 0 0,28 30-147 0 0,-21-22-1296 0 0,2 0-1 0 0,3 1 1011 0 0,-22-23-3794 0 0,-7-6 1828 0 0</inkml:trace>
  <inkml:trace contextRef="#ctx0" brushRef="#br0" timeOffset="353.323">169 271 21743 0 0,'0'0'994'0'0,"0"0"-22"0"0,-8 15-122 0 0,7-3 273 0 0,0 1-1 0 0,1 0 0 0 0,1 3-1122 0 0,0 22 526 0 0,-13 126-1214 0 0,11-147-2907 0 0,1-13-5246 0 0</inkml:trace>
  <inkml:trace contextRef="#ctx0" brushRef="#br0" timeOffset="354.323">36 403 24503 0 0,'0'0'562'0'0,"0"0"72"0"0,0 0 37 0 0,0 0-78 0 0,12-2-365 0 0,44-16 342 0 0,-30 9-843 0 0,1 2-1 0 0,0 0 0 0 0,1 2 0 0 0,8-1 274 0 0,-15 4-9579 0 0</inkml:trace>
  <inkml:trace contextRef="#ctx0" brushRef="#br0" timeOffset="1869.608">284 11 9216 0 0,'-3'-3'334'0'0,"2"2"-195"0"0,0 1 0 0 0,1-1 1 0 0,-1 0-1 0 0,0 1 0 0 0,0-1 1 0 0,1 1-1 0 0,-1-1 0 0 0,0 1 0 0 0,0-1 1 0 0,0 1-1 0 0,0 0 0 0 0,0-1 1 0 0,1 1-1 0 0,-1 0 0 0 0,0 0 0 0 0,0-1 1 0 0,0 1-1 0 0,0 0-139 0 0,-2 6 5411 0 0,4 7-3552 0 0,4 9-1248 0 0,2 0-1 0 0,0-1 0 0 0,2 0 1 0 0,0 0-1 0 0,1-1 0 0 0,4 5-610 0 0,4 9 425 0 0,5 12 193 0 0,-2 2 1 0 0,-2 1-1 0 0,4 20-618 0 0,-14-32 332 0 0,0 0-1 0 0,-3 0 0 0 0,-1 0 1 0 0,-2 0-1 0 0,-1 5-331 0 0,-2 7 352 0 0,-3 0 0 0 0,-2 1-1 0 0,-2-2 1 0 0,-10 36-352 0 0,-3-10 324 0 0,-4 0-1 0 0,-22 45-323 0 0,29-77-282 0 0,-41 100 1038 0 0,21-46-5072 0 0,30-76-4854 0 0</inkml:trace>
  <inkml:trace contextRef="#ctx0" brushRef="#br0" timeOffset="2321.676">582 1104 22087 0 0,'0'0'1011'0'0,"0"0"-20"0"0,-1 0-639 0 0,-1 3-280 0 0,0-1-1 0 0,0 1 1 0 0,1 0 0 0 0,-1-1 0 0 0,0 1 0 0 0,1 0 0 0 0,0 0 0 0 0,0 0 0 0 0,0 0 0 0 0,0 0 0 0 0,0 0 0 0 0,0 0-1 0 0,0 3-71 0 0,0 6 728 0 0,1 1 0 0 0,0 12-728 0 0,0 3 392 0 0,-2 1-506 0 0,1-17-142 0 0,-1 1 0 0 0,2-1-1 0 0,0 0 1 0 0,0 1 0 0 0,2-1 0 0 0,-1 0-1 0 0,1 1 1 0 0,2 4 256 0 0,1-8-1892 0 0</inkml:trace>
  <inkml:trace contextRef="#ctx0" brushRef="#br0" timeOffset="2670.102">702 1142 11520 0 0,'0'0'184'0'0,"0"0"1"0"0,-1 0 0 0 0,1 0 0 0 0,0 0-1 0 0,-1 0 1 0 0,1 0 0 0 0,0 0 0 0 0,-1 0 0 0 0,1 0-1 0 0,-1 0 1 0 0,1 0 0 0 0,0 0 0 0 0,-1 0-1 0 0,1 0 1 0 0,0 0 0 0 0,-1 0 0 0 0,1 0-1 0 0,0 0 1 0 0,-1 0 0 0 0,1 1 0 0 0,0-1 0 0 0,-1 0-1 0 0,1 0 1 0 0,0 0 0 0 0,0 0 0 0 0,-1 1-1 0 0,1-1 1 0 0,0 0 0 0 0,-1 1-185 0 0,-4 11 6333 0 0,4 3-1763 0 0,0-3-4504 0 0,1-11-205 0 0,1 119 1974 0 0,-1-59-3228 0 0,1-1-6486 0 0,-1-43-840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23.8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293 454 10624 0 0,'0'0'488'0'0,"0"-1"-12"0"0,-2-7 2597 0 0,-3 11 1340 0 0,-1 5-1000 0 0,5-4-4350 0 0,-9 25 1865 0 0,2 1-1 0 0,1 0 1 0 0,2 0-1 0 0,-2 25-927 0 0,2 29 1369 0 0,4 11-1369 0 0,2-25 450 0 0,6 33-450 0 0,-3-71 52 0 0,1-1 0 0 0,2 0 0 0 0,0 0 0 0 0,7 12-52 0 0,-11-35 21 0 0,0 0-1 0 0,1-1 1 0 0,0 1-1 0 0,0-1 1 0 0,1 0-1 0 0,0 0 1 0 0,0 0-1 0 0,0 0 1 0 0,1-1-1 0 0,0 0 1 0 0,1 0-1 0 0,-1-1 1 0 0,1 1 0 0 0,0-2-1 0 0,0 1 1 0 0,1-1-1 0 0,5 3-20 0 0,-4-4 21 0 0,1 1 0 0 0,0-1-1 0 0,0 0 1 0 0,1-1 0 0 0,-1 0 0 0 0,0-1 0 0 0,1 0-1 0 0,-1-1 1 0 0,1 0 0 0 0,-1 0 0 0 0,1-1 0 0 0,-1 0-1 0 0,1-1 1 0 0,1-1-21 0 0,0-1 56 0 0,-1 0-1 0 0,1-1 0 0 0,-1 0 1 0 0,0-1-1 0 0,-1 0 0 0 0,0 0 1 0 0,1-1-1 0 0,-2-1 1 0 0,1 1-1 0 0,-1-2 0 0 0,-1 1 1 0 0,1-1-1 0 0,-2-1 1 0 0,4-4-56 0 0,5-8 100 0 0,-2 0 0 0 0,-1-1 0 0 0,0 0 0 0 0,-2-1 0 0 0,-1-1 0 0 0,2-6-100 0 0,-7 13 50 0 0,1-2 0 0 0,-2 1 0 0 0,-1-1 0 0 0,0 1 0 0 0,-2-1 1 0 0,0 0-1 0 0,-1-13-50 0 0,-3-2 166 0 0,-2-1 1 0 0,-1 1 0 0 0,-8-28-167 0 0,-44-142 554 0 0,58 205-549 0 0,0 0 0 0 0,0 0 0 0 0,0-1-1 0 0,0 1 1 0 0,0 0 0 0 0,0 0 0 0 0,0 0-1 0 0,0 0 1 0 0,0-1 0 0 0,0 1 0 0 0,0 0 0 0 0,0 0-1 0 0,-1 0 1 0 0,1 0 0 0 0,0-1 0 0 0,0 1-1 0 0,0 0 1 0 0,0 0 0 0 0,0 0 0 0 0,0 0-1 0 0,0 0 1 0 0,0-1 0 0 0,-1 1 0 0 0,1 0-1 0 0,0 0 1 0 0,0 0 0 0 0,0 0 0 0 0,0 0-1 0 0,0 0 1 0 0,-1 0 0 0 0,1 0 0 0 0,0 0 0 0 0,0 0-1 0 0,0-1 1 0 0,0 1 0 0 0,0 0 0 0 0,-1 0-1 0 0,1 0 1 0 0,0 0 0 0 0,0 0 0 0 0,0 0-5 0 0,0 1 11 0 0,0 0 1 0 0,1-1-1 0 0,-1 1 1 0 0,0 0-1 0 0,1-1 1 0 0,-1 1 0 0 0,1 0-1 0 0,-1-1 1 0 0,1 1-1 0 0,-1-1 1 0 0,1 1 0 0 0,0-1-1 0 0,-1 1 1 0 0,1-1-1 0 0,0 1 1 0 0,-1-1-1 0 0,1 1-11 0 0,2 0 16 0 0,0 1-1 0 0,0-1 0 0 0,0 0 0 0 0,1 0 1 0 0,-1 0-1 0 0,0 0 0 0 0,0 0 0 0 0,1-1 0 0 0,-1 0 1 0 0,0 1-1 0 0,1-1 0 0 0,-1 0 0 0 0,0-1 1 0 0,1 1-1 0 0,0-1-15 0 0,11-1 23 0 0,1-2-1 0 0,10-3-22 0 0,-15 4 36 0 0,2-2-225 0 0,-10 4-475 0 0,0-1 0 0 0,1 1 0 0 0,-1 0 0 0 0,0 0 0 0 0,1 1 0 0 0,1-1 664 0 0,-5 1-2134 0 0</inkml:trace>
  <inkml:trace contextRef="#ctx0" brushRef="#br0" timeOffset="343.042">151 446 21743 0 0,'0'0'496'0'0,"0"0"67"0"0,0 0 29 0 0,0 0-67 0 0,12-2 926 0 0,15-5 1288 0 0,19-3-2739 0 0,28-2-1088 0 0,-54 10-118 0 0</inkml:trace>
  <inkml:trace contextRef="#ctx0" brushRef="#br0" timeOffset="4186.289">252 1 16559 0 0,'-8'4'224'0'0,"0"0"0"0"0,0 1-1 0 0,1-1 1 0 0,0 2 0 0 0,0-1-1 0 0,0 1 1 0 0,1 0 0 0 0,-1 1-1 0 0,-3 5-223 0 0,-5 6 122 0 0,2 1 0 0 0,0 1 0 0 0,-1 3-122 0 0,-3 11 646 0 0,0 1 0 0 0,2 0 0 0 0,2 2 0 0 0,1-1 0 0 0,2 1 0 0 0,2 2-646 0 0,-4 22 915 0 0,4 0-1 0 0,2 1 1 0 0,2 24-915 0 0,4-41 254 0 0,2 0 0 0 0,2 0 0 0 0,2-1 0 0 0,2 1 0 0 0,2-1-1 0 0,1-1 1 0 0,3 0 0 0 0,1 0 0 0 0,2-2 0 0 0,2 0 0 0 0,16 23-254 0 0,-11-25-93 0 0,1-1 0 0 0,3-1-1 0 0,7 7 94 0 0,22 16-7616 0 0,-20-26-1167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15:51.7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0 20527 0 0,'-13'10'2060'0'0,"13"-5"-1668"0"0,7 1 234 0 0,7-3 198 0 0,21-2 181 0 0,-1 0 0 0 0,31-5-1005 0 0,-33 3-404 0 0,-11 4-4034 0 0,-14-1-3527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0.xml"/><Relationship Id="rId13" Type="http://schemas.openxmlformats.org/officeDocument/2006/relationships/customXml" Target="../ink/ink273.xml"/><Relationship Id="rId18" Type="http://schemas.openxmlformats.org/officeDocument/2006/relationships/image" Target="../media/image109.png"/><Relationship Id="rId26" Type="http://schemas.openxmlformats.org/officeDocument/2006/relationships/image" Target="../media/image113.png"/><Relationship Id="rId3" Type="http://schemas.openxmlformats.org/officeDocument/2006/relationships/image" Target="../media/image116.png"/><Relationship Id="rId21" Type="http://schemas.openxmlformats.org/officeDocument/2006/relationships/customXml" Target="../ink/ink277.xml"/><Relationship Id="rId7" Type="http://schemas.openxmlformats.org/officeDocument/2006/relationships/image" Target="../media/image101.png"/><Relationship Id="rId12" Type="http://schemas.openxmlformats.org/officeDocument/2006/relationships/image" Target="../media/image102.png"/><Relationship Id="rId17" Type="http://schemas.openxmlformats.org/officeDocument/2006/relationships/customXml" Target="../ink/ink275.xml"/><Relationship Id="rId25" Type="http://schemas.openxmlformats.org/officeDocument/2006/relationships/customXml" Target="../ink/ink279.xml"/><Relationship Id="rId2" Type="http://schemas.openxmlformats.org/officeDocument/2006/relationships/customXml" Target="../ink/ink267.xml"/><Relationship Id="rId16" Type="http://schemas.openxmlformats.org/officeDocument/2006/relationships/image" Target="../media/image104.png"/><Relationship Id="rId20" Type="http://schemas.openxmlformats.org/officeDocument/2006/relationships/image" Target="../media/image110.png"/><Relationship Id="rId29" Type="http://schemas.openxmlformats.org/officeDocument/2006/relationships/customXml" Target="../ink/ink28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9.xml"/><Relationship Id="rId11" Type="http://schemas.openxmlformats.org/officeDocument/2006/relationships/customXml" Target="../ink/ink272.xml"/><Relationship Id="rId24" Type="http://schemas.openxmlformats.org/officeDocument/2006/relationships/image" Target="../media/image112.png"/><Relationship Id="rId5" Type="http://schemas.openxmlformats.org/officeDocument/2006/relationships/image" Target="../media/image100.png"/><Relationship Id="rId15" Type="http://schemas.openxmlformats.org/officeDocument/2006/relationships/customXml" Target="../ink/ink274.xml"/><Relationship Id="rId23" Type="http://schemas.openxmlformats.org/officeDocument/2006/relationships/customXml" Target="../ink/ink278.xml"/><Relationship Id="rId28" Type="http://schemas.openxmlformats.org/officeDocument/2006/relationships/image" Target="../media/image114.png"/><Relationship Id="rId10" Type="http://schemas.openxmlformats.org/officeDocument/2006/relationships/customXml" Target="../ink/ink271.xml"/><Relationship Id="rId19" Type="http://schemas.openxmlformats.org/officeDocument/2006/relationships/customXml" Target="../ink/ink276.xml"/><Relationship Id="rId4" Type="http://schemas.openxmlformats.org/officeDocument/2006/relationships/customXml" Target="../ink/ink268.xml"/><Relationship Id="rId9" Type="http://schemas.openxmlformats.org/officeDocument/2006/relationships/image" Target="../media/image17.png"/><Relationship Id="rId14" Type="http://schemas.openxmlformats.org/officeDocument/2006/relationships/image" Target="../media/image103.png"/><Relationship Id="rId22" Type="http://schemas.openxmlformats.org/officeDocument/2006/relationships/image" Target="../media/image111.png"/><Relationship Id="rId27" Type="http://schemas.openxmlformats.org/officeDocument/2006/relationships/customXml" Target="../ink/ink280.xml"/><Relationship Id="rId30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3.png"/><Relationship Id="rId117" Type="http://schemas.openxmlformats.org/officeDocument/2006/relationships/customXml" Target="../ink/ink341.xml"/><Relationship Id="rId21" Type="http://schemas.openxmlformats.org/officeDocument/2006/relationships/customXml" Target="../ink/ink292.xml"/><Relationship Id="rId42" Type="http://schemas.openxmlformats.org/officeDocument/2006/relationships/image" Target="../media/image122.png"/><Relationship Id="rId47" Type="http://schemas.openxmlformats.org/officeDocument/2006/relationships/customXml" Target="../ink/ink305.xml"/><Relationship Id="rId63" Type="http://schemas.openxmlformats.org/officeDocument/2006/relationships/customXml" Target="../ink/ink313.xml"/><Relationship Id="rId68" Type="http://schemas.openxmlformats.org/officeDocument/2006/relationships/image" Target="../media/image135.png"/><Relationship Id="rId84" Type="http://schemas.openxmlformats.org/officeDocument/2006/relationships/image" Target="../media/image143.png"/><Relationship Id="rId89" Type="http://schemas.openxmlformats.org/officeDocument/2006/relationships/image" Target="../media/image145.png"/><Relationship Id="rId112" Type="http://schemas.openxmlformats.org/officeDocument/2006/relationships/customXml" Target="../ink/ink338.xml"/><Relationship Id="rId16" Type="http://schemas.openxmlformats.org/officeDocument/2006/relationships/image" Target="../media/image104.png"/><Relationship Id="rId107" Type="http://schemas.openxmlformats.org/officeDocument/2006/relationships/image" Target="../media/image154.png"/><Relationship Id="rId11" Type="http://schemas.openxmlformats.org/officeDocument/2006/relationships/customXml" Target="../ink/ink287.xml"/><Relationship Id="rId24" Type="http://schemas.openxmlformats.org/officeDocument/2006/relationships/image" Target="../media/image112.png"/><Relationship Id="rId32" Type="http://schemas.openxmlformats.org/officeDocument/2006/relationships/image" Target="../media/image117.png"/><Relationship Id="rId37" Type="http://schemas.openxmlformats.org/officeDocument/2006/relationships/customXml" Target="../ink/ink300.xml"/><Relationship Id="rId40" Type="http://schemas.openxmlformats.org/officeDocument/2006/relationships/image" Target="../media/image121.png"/><Relationship Id="rId45" Type="http://schemas.openxmlformats.org/officeDocument/2006/relationships/customXml" Target="../ink/ink304.xml"/><Relationship Id="rId53" Type="http://schemas.openxmlformats.org/officeDocument/2006/relationships/customXml" Target="../ink/ink308.xml"/><Relationship Id="rId58" Type="http://schemas.openxmlformats.org/officeDocument/2006/relationships/image" Target="../media/image130.png"/><Relationship Id="rId66" Type="http://schemas.openxmlformats.org/officeDocument/2006/relationships/image" Target="../media/image134.png"/><Relationship Id="rId74" Type="http://schemas.openxmlformats.org/officeDocument/2006/relationships/image" Target="../media/image138.png"/><Relationship Id="rId79" Type="http://schemas.openxmlformats.org/officeDocument/2006/relationships/customXml" Target="../ink/ink321.xml"/><Relationship Id="rId87" Type="http://schemas.openxmlformats.org/officeDocument/2006/relationships/image" Target="../media/image144.png"/><Relationship Id="rId102" Type="http://schemas.openxmlformats.org/officeDocument/2006/relationships/customXml" Target="../ink/ink333.xml"/><Relationship Id="rId110" Type="http://schemas.openxmlformats.org/officeDocument/2006/relationships/customXml" Target="../ink/ink337.xml"/><Relationship Id="rId115" Type="http://schemas.openxmlformats.org/officeDocument/2006/relationships/image" Target="../media/image158.png"/><Relationship Id="rId5" Type="http://schemas.openxmlformats.org/officeDocument/2006/relationships/image" Target="../media/image100.png"/><Relationship Id="rId61" Type="http://schemas.openxmlformats.org/officeDocument/2006/relationships/customXml" Target="../ink/ink312.xml"/><Relationship Id="rId82" Type="http://schemas.openxmlformats.org/officeDocument/2006/relationships/image" Target="../media/image142.png"/><Relationship Id="rId90" Type="http://schemas.openxmlformats.org/officeDocument/2006/relationships/customXml" Target="../ink/ink327.xml"/><Relationship Id="rId95" Type="http://schemas.openxmlformats.org/officeDocument/2006/relationships/image" Target="../media/image148.png"/><Relationship Id="rId19" Type="http://schemas.openxmlformats.org/officeDocument/2006/relationships/customXml" Target="../ink/ink291.xml"/><Relationship Id="rId14" Type="http://schemas.openxmlformats.org/officeDocument/2006/relationships/image" Target="../media/image103.png"/><Relationship Id="rId22" Type="http://schemas.openxmlformats.org/officeDocument/2006/relationships/image" Target="../media/image111.png"/><Relationship Id="rId27" Type="http://schemas.openxmlformats.org/officeDocument/2006/relationships/customXml" Target="../ink/ink295.xml"/><Relationship Id="rId30" Type="http://schemas.openxmlformats.org/officeDocument/2006/relationships/image" Target="../media/image47.png"/><Relationship Id="rId35" Type="http://schemas.openxmlformats.org/officeDocument/2006/relationships/customXml" Target="../ink/ink299.xml"/><Relationship Id="rId43" Type="http://schemas.openxmlformats.org/officeDocument/2006/relationships/customXml" Target="../ink/ink303.xml"/><Relationship Id="rId48" Type="http://schemas.openxmlformats.org/officeDocument/2006/relationships/image" Target="../media/image125.png"/><Relationship Id="rId56" Type="http://schemas.openxmlformats.org/officeDocument/2006/relationships/image" Target="../media/image129.png"/><Relationship Id="rId64" Type="http://schemas.openxmlformats.org/officeDocument/2006/relationships/image" Target="../media/image133.png"/><Relationship Id="rId69" Type="http://schemas.openxmlformats.org/officeDocument/2006/relationships/customXml" Target="../ink/ink316.xml"/><Relationship Id="rId77" Type="http://schemas.openxmlformats.org/officeDocument/2006/relationships/customXml" Target="../ink/ink320.xml"/><Relationship Id="rId100" Type="http://schemas.openxmlformats.org/officeDocument/2006/relationships/customXml" Target="../ink/ink332.xml"/><Relationship Id="rId105" Type="http://schemas.openxmlformats.org/officeDocument/2006/relationships/image" Target="../media/image153.png"/><Relationship Id="rId113" Type="http://schemas.openxmlformats.org/officeDocument/2006/relationships/image" Target="../media/image157.png"/><Relationship Id="rId8" Type="http://schemas.openxmlformats.org/officeDocument/2006/relationships/customXml" Target="../ink/ink285.xml"/><Relationship Id="rId51" Type="http://schemas.openxmlformats.org/officeDocument/2006/relationships/customXml" Target="../ink/ink307.xml"/><Relationship Id="rId72" Type="http://schemas.openxmlformats.org/officeDocument/2006/relationships/image" Target="../media/image137.png"/><Relationship Id="rId80" Type="http://schemas.openxmlformats.org/officeDocument/2006/relationships/image" Target="../media/image141.png"/><Relationship Id="rId85" Type="http://schemas.openxmlformats.org/officeDocument/2006/relationships/customXml" Target="../ink/ink324.xml"/><Relationship Id="rId93" Type="http://schemas.openxmlformats.org/officeDocument/2006/relationships/image" Target="../media/image147.png"/><Relationship Id="rId98" Type="http://schemas.openxmlformats.org/officeDocument/2006/relationships/customXml" Target="../ink/ink331.xml"/><Relationship Id="rId3" Type="http://schemas.openxmlformats.org/officeDocument/2006/relationships/image" Target="../media/image116.png"/><Relationship Id="rId12" Type="http://schemas.openxmlformats.org/officeDocument/2006/relationships/image" Target="../media/image102.png"/><Relationship Id="rId17" Type="http://schemas.openxmlformats.org/officeDocument/2006/relationships/customXml" Target="../ink/ink290.xml"/><Relationship Id="rId25" Type="http://schemas.openxmlformats.org/officeDocument/2006/relationships/customXml" Target="../ink/ink294.xml"/><Relationship Id="rId33" Type="http://schemas.openxmlformats.org/officeDocument/2006/relationships/customXml" Target="../ink/ink298.xml"/><Relationship Id="rId38" Type="http://schemas.openxmlformats.org/officeDocument/2006/relationships/image" Target="../media/image120.png"/><Relationship Id="rId46" Type="http://schemas.openxmlformats.org/officeDocument/2006/relationships/image" Target="../media/image124.png"/><Relationship Id="rId59" Type="http://schemas.openxmlformats.org/officeDocument/2006/relationships/customXml" Target="../ink/ink311.xml"/><Relationship Id="rId67" Type="http://schemas.openxmlformats.org/officeDocument/2006/relationships/customXml" Target="../ink/ink315.xml"/><Relationship Id="rId103" Type="http://schemas.openxmlformats.org/officeDocument/2006/relationships/image" Target="../media/image152.png"/><Relationship Id="rId108" Type="http://schemas.openxmlformats.org/officeDocument/2006/relationships/customXml" Target="../ink/ink336.xml"/><Relationship Id="rId116" Type="http://schemas.openxmlformats.org/officeDocument/2006/relationships/customXml" Target="../ink/ink340.xml"/><Relationship Id="rId20" Type="http://schemas.openxmlformats.org/officeDocument/2006/relationships/image" Target="../media/image110.png"/><Relationship Id="rId41" Type="http://schemas.openxmlformats.org/officeDocument/2006/relationships/customXml" Target="../ink/ink302.xml"/><Relationship Id="rId54" Type="http://schemas.openxmlformats.org/officeDocument/2006/relationships/image" Target="../media/image128.png"/><Relationship Id="rId62" Type="http://schemas.openxmlformats.org/officeDocument/2006/relationships/image" Target="../media/image132.png"/><Relationship Id="rId70" Type="http://schemas.openxmlformats.org/officeDocument/2006/relationships/image" Target="../media/image136.png"/><Relationship Id="rId75" Type="http://schemas.openxmlformats.org/officeDocument/2006/relationships/customXml" Target="../ink/ink319.xml"/><Relationship Id="rId83" Type="http://schemas.openxmlformats.org/officeDocument/2006/relationships/customXml" Target="../ink/ink323.xml"/><Relationship Id="rId88" Type="http://schemas.openxmlformats.org/officeDocument/2006/relationships/customXml" Target="../ink/ink326.xml"/><Relationship Id="rId91" Type="http://schemas.openxmlformats.org/officeDocument/2006/relationships/image" Target="../media/image146.png"/><Relationship Id="rId96" Type="http://schemas.openxmlformats.org/officeDocument/2006/relationships/customXml" Target="../ink/ink330.xml"/><Relationship Id="rId111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4.xml"/><Relationship Id="rId15" Type="http://schemas.openxmlformats.org/officeDocument/2006/relationships/customXml" Target="../ink/ink289.xml"/><Relationship Id="rId23" Type="http://schemas.openxmlformats.org/officeDocument/2006/relationships/customXml" Target="../ink/ink293.xml"/><Relationship Id="rId28" Type="http://schemas.openxmlformats.org/officeDocument/2006/relationships/image" Target="../media/image114.png"/><Relationship Id="rId36" Type="http://schemas.openxmlformats.org/officeDocument/2006/relationships/image" Target="../media/image119.png"/><Relationship Id="rId49" Type="http://schemas.openxmlformats.org/officeDocument/2006/relationships/customXml" Target="../ink/ink306.xml"/><Relationship Id="rId57" Type="http://schemas.openxmlformats.org/officeDocument/2006/relationships/customXml" Target="../ink/ink310.xml"/><Relationship Id="rId106" Type="http://schemas.openxmlformats.org/officeDocument/2006/relationships/customXml" Target="../ink/ink335.xml"/><Relationship Id="rId114" Type="http://schemas.openxmlformats.org/officeDocument/2006/relationships/customXml" Target="../ink/ink339.xml"/><Relationship Id="rId10" Type="http://schemas.openxmlformats.org/officeDocument/2006/relationships/customXml" Target="../ink/ink286.xml"/><Relationship Id="rId31" Type="http://schemas.openxmlformats.org/officeDocument/2006/relationships/customXml" Target="../ink/ink297.xml"/><Relationship Id="rId44" Type="http://schemas.openxmlformats.org/officeDocument/2006/relationships/image" Target="../media/image123.png"/><Relationship Id="rId52" Type="http://schemas.openxmlformats.org/officeDocument/2006/relationships/image" Target="../media/image127.png"/><Relationship Id="rId60" Type="http://schemas.openxmlformats.org/officeDocument/2006/relationships/image" Target="../media/image131.png"/><Relationship Id="rId65" Type="http://schemas.openxmlformats.org/officeDocument/2006/relationships/customXml" Target="../ink/ink314.xml"/><Relationship Id="rId73" Type="http://schemas.openxmlformats.org/officeDocument/2006/relationships/customXml" Target="../ink/ink318.xml"/><Relationship Id="rId78" Type="http://schemas.openxmlformats.org/officeDocument/2006/relationships/image" Target="../media/image140.png"/><Relationship Id="rId81" Type="http://schemas.openxmlformats.org/officeDocument/2006/relationships/customXml" Target="../ink/ink322.xml"/><Relationship Id="rId86" Type="http://schemas.openxmlformats.org/officeDocument/2006/relationships/customXml" Target="../ink/ink325.xml"/><Relationship Id="rId94" Type="http://schemas.openxmlformats.org/officeDocument/2006/relationships/customXml" Target="../ink/ink329.xml"/><Relationship Id="rId99" Type="http://schemas.openxmlformats.org/officeDocument/2006/relationships/image" Target="../media/image150.png"/><Relationship Id="rId101" Type="http://schemas.openxmlformats.org/officeDocument/2006/relationships/image" Target="../media/image151.png"/><Relationship Id="rId4" Type="http://schemas.openxmlformats.org/officeDocument/2006/relationships/customXml" Target="../ink/ink283.xml"/><Relationship Id="rId9" Type="http://schemas.openxmlformats.org/officeDocument/2006/relationships/image" Target="../media/image17.png"/><Relationship Id="rId13" Type="http://schemas.openxmlformats.org/officeDocument/2006/relationships/customXml" Target="../ink/ink288.xml"/><Relationship Id="rId18" Type="http://schemas.openxmlformats.org/officeDocument/2006/relationships/image" Target="../media/image109.png"/><Relationship Id="rId39" Type="http://schemas.openxmlformats.org/officeDocument/2006/relationships/customXml" Target="../ink/ink301.xml"/><Relationship Id="rId109" Type="http://schemas.openxmlformats.org/officeDocument/2006/relationships/image" Target="../media/image155.png"/><Relationship Id="rId34" Type="http://schemas.openxmlformats.org/officeDocument/2006/relationships/image" Target="../media/image118.png"/><Relationship Id="rId50" Type="http://schemas.openxmlformats.org/officeDocument/2006/relationships/image" Target="../media/image126.png"/><Relationship Id="rId55" Type="http://schemas.openxmlformats.org/officeDocument/2006/relationships/customXml" Target="../ink/ink309.xml"/><Relationship Id="rId76" Type="http://schemas.openxmlformats.org/officeDocument/2006/relationships/image" Target="../media/image139.png"/><Relationship Id="rId97" Type="http://schemas.openxmlformats.org/officeDocument/2006/relationships/image" Target="../media/image149.png"/><Relationship Id="rId104" Type="http://schemas.openxmlformats.org/officeDocument/2006/relationships/customXml" Target="../ink/ink334.xml"/><Relationship Id="rId7" Type="http://schemas.openxmlformats.org/officeDocument/2006/relationships/image" Target="../media/image101.png"/><Relationship Id="rId71" Type="http://schemas.openxmlformats.org/officeDocument/2006/relationships/customXml" Target="../ink/ink317.xml"/><Relationship Id="rId92" Type="http://schemas.openxmlformats.org/officeDocument/2006/relationships/customXml" Target="../ink/ink328.xml"/><Relationship Id="rId2" Type="http://schemas.openxmlformats.org/officeDocument/2006/relationships/customXml" Target="../ink/ink282.xml"/><Relationship Id="rId29" Type="http://schemas.openxmlformats.org/officeDocument/2006/relationships/customXml" Target="../ink/ink296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3.png"/><Relationship Id="rId117" Type="http://schemas.openxmlformats.org/officeDocument/2006/relationships/image" Target="../media/image155.png"/><Relationship Id="rId21" Type="http://schemas.openxmlformats.org/officeDocument/2006/relationships/customXml" Target="../ink/ink352.xml"/><Relationship Id="rId42" Type="http://schemas.openxmlformats.org/officeDocument/2006/relationships/image" Target="../media/image121.png"/><Relationship Id="rId47" Type="http://schemas.openxmlformats.org/officeDocument/2006/relationships/customXml" Target="../ink/ink365.xml"/><Relationship Id="rId63" Type="http://schemas.openxmlformats.org/officeDocument/2006/relationships/customXml" Target="../ink/ink373.xml"/><Relationship Id="rId68" Type="http://schemas.openxmlformats.org/officeDocument/2006/relationships/image" Target="../media/image131.png"/><Relationship Id="rId84" Type="http://schemas.openxmlformats.org/officeDocument/2006/relationships/image" Target="../media/image139.png"/><Relationship Id="rId89" Type="http://schemas.openxmlformats.org/officeDocument/2006/relationships/customXml" Target="../ink/ink386.xml"/><Relationship Id="rId112" Type="http://schemas.openxmlformats.org/officeDocument/2006/relationships/customXml" Target="../ink/ink398.xml"/><Relationship Id="rId16" Type="http://schemas.openxmlformats.org/officeDocument/2006/relationships/image" Target="../media/image104.png"/><Relationship Id="rId107" Type="http://schemas.openxmlformats.org/officeDocument/2006/relationships/image" Target="../media/image150.png"/><Relationship Id="rId11" Type="http://schemas.openxmlformats.org/officeDocument/2006/relationships/customXml" Target="../ink/ink347.xml"/><Relationship Id="rId32" Type="http://schemas.openxmlformats.org/officeDocument/2006/relationships/image" Target="../media/image159.png"/><Relationship Id="rId37" Type="http://schemas.openxmlformats.org/officeDocument/2006/relationships/customXml" Target="../ink/ink360.xml"/><Relationship Id="rId53" Type="http://schemas.openxmlformats.org/officeDocument/2006/relationships/customXml" Target="../ink/ink368.xml"/><Relationship Id="rId58" Type="http://schemas.openxmlformats.org/officeDocument/2006/relationships/image" Target="../media/image126.png"/><Relationship Id="rId74" Type="http://schemas.openxmlformats.org/officeDocument/2006/relationships/image" Target="../media/image134.png"/><Relationship Id="rId79" Type="http://schemas.openxmlformats.org/officeDocument/2006/relationships/customXml" Target="../ink/ink381.xml"/><Relationship Id="rId102" Type="http://schemas.openxmlformats.org/officeDocument/2006/relationships/customXml" Target="../ink/ink393.xml"/><Relationship Id="rId123" Type="http://schemas.openxmlformats.org/officeDocument/2006/relationships/image" Target="../media/image158.png"/><Relationship Id="rId5" Type="http://schemas.openxmlformats.org/officeDocument/2006/relationships/image" Target="../media/image100.png"/><Relationship Id="rId61" Type="http://schemas.openxmlformats.org/officeDocument/2006/relationships/customXml" Target="../ink/ink372.xml"/><Relationship Id="rId82" Type="http://schemas.openxmlformats.org/officeDocument/2006/relationships/image" Target="../media/image138.png"/><Relationship Id="rId90" Type="http://schemas.openxmlformats.org/officeDocument/2006/relationships/image" Target="../media/image142.png"/><Relationship Id="rId95" Type="http://schemas.openxmlformats.org/officeDocument/2006/relationships/image" Target="../media/image144.png"/><Relationship Id="rId19" Type="http://schemas.openxmlformats.org/officeDocument/2006/relationships/customXml" Target="../ink/ink351.xml"/><Relationship Id="rId14" Type="http://schemas.openxmlformats.org/officeDocument/2006/relationships/image" Target="../media/image103.png"/><Relationship Id="rId22" Type="http://schemas.openxmlformats.org/officeDocument/2006/relationships/image" Target="../media/image111.png"/><Relationship Id="rId27" Type="http://schemas.openxmlformats.org/officeDocument/2006/relationships/customXml" Target="../ink/ink355.xml"/><Relationship Id="rId30" Type="http://schemas.openxmlformats.org/officeDocument/2006/relationships/image" Target="../media/image47.png"/><Relationship Id="rId35" Type="http://schemas.openxmlformats.org/officeDocument/2006/relationships/customXml" Target="../ink/ink359.xml"/><Relationship Id="rId43" Type="http://schemas.openxmlformats.org/officeDocument/2006/relationships/customXml" Target="../ink/ink363.xml"/><Relationship Id="rId48" Type="http://schemas.openxmlformats.org/officeDocument/2006/relationships/image" Target="../media/image124.png"/><Relationship Id="rId56" Type="http://schemas.openxmlformats.org/officeDocument/2006/relationships/image" Target="../media/image162.png"/><Relationship Id="rId64" Type="http://schemas.openxmlformats.org/officeDocument/2006/relationships/image" Target="../media/image129.png"/><Relationship Id="rId69" Type="http://schemas.openxmlformats.org/officeDocument/2006/relationships/customXml" Target="../ink/ink376.xml"/><Relationship Id="rId77" Type="http://schemas.openxmlformats.org/officeDocument/2006/relationships/customXml" Target="../ink/ink380.xml"/><Relationship Id="rId100" Type="http://schemas.openxmlformats.org/officeDocument/2006/relationships/customXml" Target="../ink/ink392.xml"/><Relationship Id="rId105" Type="http://schemas.openxmlformats.org/officeDocument/2006/relationships/image" Target="../media/image149.png"/><Relationship Id="rId113" Type="http://schemas.openxmlformats.org/officeDocument/2006/relationships/image" Target="../media/image153.png"/><Relationship Id="rId118" Type="http://schemas.openxmlformats.org/officeDocument/2006/relationships/customXml" Target="../ink/ink401.xml"/><Relationship Id="rId8" Type="http://schemas.openxmlformats.org/officeDocument/2006/relationships/customXml" Target="../ink/ink345.xml"/><Relationship Id="rId51" Type="http://schemas.openxmlformats.org/officeDocument/2006/relationships/customXml" Target="../ink/ink367.xml"/><Relationship Id="rId72" Type="http://schemas.openxmlformats.org/officeDocument/2006/relationships/image" Target="../media/image133.png"/><Relationship Id="rId80" Type="http://schemas.openxmlformats.org/officeDocument/2006/relationships/image" Target="../media/image137.png"/><Relationship Id="rId85" Type="http://schemas.openxmlformats.org/officeDocument/2006/relationships/customXml" Target="../ink/ink384.xml"/><Relationship Id="rId93" Type="http://schemas.openxmlformats.org/officeDocument/2006/relationships/customXml" Target="../ink/ink388.xml"/><Relationship Id="rId98" Type="http://schemas.openxmlformats.org/officeDocument/2006/relationships/customXml" Target="../ink/ink391.xml"/><Relationship Id="rId121" Type="http://schemas.openxmlformats.org/officeDocument/2006/relationships/image" Target="../media/image157.png"/><Relationship Id="rId3" Type="http://schemas.openxmlformats.org/officeDocument/2006/relationships/image" Target="../media/image116.png"/><Relationship Id="rId12" Type="http://schemas.openxmlformats.org/officeDocument/2006/relationships/image" Target="../media/image102.png"/><Relationship Id="rId17" Type="http://schemas.openxmlformats.org/officeDocument/2006/relationships/customXml" Target="../ink/ink350.xml"/><Relationship Id="rId25" Type="http://schemas.openxmlformats.org/officeDocument/2006/relationships/customXml" Target="../ink/ink354.xml"/><Relationship Id="rId33" Type="http://schemas.openxmlformats.org/officeDocument/2006/relationships/customXml" Target="../ink/ink358.xml"/><Relationship Id="rId38" Type="http://schemas.openxmlformats.org/officeDocument/2006/relationships/image" Target="../media/image119.png"/><Relationship Id="rId46" Type="http://schemas.openxmlformats.org/officeDocument/2006/relationships/image" Target="../media/image123.png"/><Relationship Id="rId59" Type="http://schemas.openxmlformats.org/officeDocument/2006/relationships/customXml" Target="../ink/ink371.xml"/><Relationship Id="rId67" Type="http://schemas.openxmlformats.org/officeDocument/2006/relationships/customXml" Target="../ink/ink375.xml"/><Relationship Id="rId103" Type="http://schemas.openxmlformats.org/officeDocument/2006/relationships/image" Target="../media/image148.png"/><Relationship Id="rId108" Type="http://schemas.openxmlformats.org/officeDocument/2006/relationships/customXml" Target="../ink/ink396.xml"/><Relationship Id="rId116" Type="http://schemas.openxmlformats.org/officeDocument/2006/relationships/customXml" Target="../ink/ink400.xml"/><Relationship Id="rId124" Type="http://schemas.openxmlformats.org/officeDocument/2006/relationships/customXml" Target="../ink/ink404.xml"/><Relationship Id="rId20" Type="http://schemas.openxmlformats.org/officeDocument/2006/relationships/image" Target="../media/image110.png"/><Relationship Id="rId41" Type="http://schemas.openxmlformats.org/officeDocument/2006/relationships/customXml" Target="../ink/ink362.xml"/><Relationship Id="rId54" Type="http://schemas.openxmlformats.org/officeDocument/2006/relationships/image" Target="../media/image161.png"/><Relationship Id="rId62" Type="http://schemas.openxmlformats.org/officeDocument/2006/relationships/image" Target="../media/image128.png"/><Relationship Id="rId70" Type="http://schemas.openxmlformats.org/officeDocument/2006/relationships/image" Target="../media/image132.png"/><Relationship Id="rId75" Type="http://schemas.openxmlformats.org/officeDocument/2006/relationships/customXml" Target="../ink/ink379.xml"/><Relationship Id="rId83" Type="http://schemas.openxmlformats.org/officeDocument/2006/relationships/customXml" Target="../ink/ink383.xml"/><Relationship Id="rId88" Type="http://schemas.openxmlformats.org/officeDocument/2006/relationships/image" Target="../media/image141.png"/><Relationship Id="rId91" Type="http://schemas.openxmlformats.org/officeDocument/2006/relationships/customXml" Target="../ink/ink387.xml"/><Relationship Id="rId96" Type="http://schemas.openxmlformats.org/officeDocument/2006/relationships/customXml" Target="../ink/ink390.xml"/><Relationship Id="rId111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4.xml"/><Relationship Id="rId15" Type="http://schemas.openxmlformats.org/officeDocument/2006/relationships/customXml" Target="../ink/ink349.xml"/><Relationship Id="rId23" Type="http://schemas.openxmlformats.org/officeDocument/2006/relationships/customXml" Target="../ink/ink353.xml"/><Relationship Id="rId28" Type="http://schemas.openxmlformats.org/officeDocument/2006/relationships/image" Target="../media/image114.png"/><Relationship Id="rId36" Type="http://schemas.openxmlformats.org/officeDocument/2006/relationships/image" Target="../media/image118.png"/><Relationship Id="rId49" Type="http://schemas.openxmlformats.org/officeDocument/2006/relationships/customXml" Target="../ink/ink366.xml"/><Relationship Id="rId57" Type="http://schemas.openxmlformats.org/officeDocument/2006/relationships/customXml" Target="../ink/ink370.xml"/><Relationship Id="rId106" Type="http://schemas.openxmlformats.org/officeDocument/2006/relationships/customXml" Target="../ink/ink395.xml"/><Relationship Id="rId114" Type="http://schemas.openxmlformats.org/officeDocument/2006/relationships/customXml" Target="../ink/ink399.xml"/><Relationship Id="rId119" Type="http://schemas.openxmlformats.org/officeDocument/2006/relationships/image" Target="../media/image156.png"/><Relationship Id="rId10" Type="http://schemas.openxmlformats.org/officeDocument/2006/relationships/customXml" Target="../ink/ink346.xml"/><Relationship Id="rId31" Type="http://schemas.openxmlformats.org/officeDocument/2006/relationships/customXml" Target="../ink/ink357.xml"/><Relationship Id="rId44" Type="http://schemas.openxmlformats.org/officeDocument/2006/relationships/image" Target="../media/image122.png"/><Relationship Id="rId52" Type="http://schemas.openxmlformats.org/officeDocument/2006/relationships/image" Target="../media/image160.png"/><Relationship Id="rId60" Type="http://schemas.openxmlformats.org/officeDocument/2006/relationships/image" Target="../media/image127.png"/><Relationship Id="rId65" Type="http://schemas.openxmlformats.org/officeDocument/2006/relationships/customXml" Target="../ink/ink374.xml"/><Relationship Id="rId73" Type="http://schemas.openxmlformats.org/officeDocument/2006/relationships/customXml" Target="../ink/ink378.xml"/><Relationship Id="rId78" Type="http://schemas.openxmlformats.org/officeDocument/2006/relationships/image" Target="../media/image136.png"/><Relationship Id="rId81" Type="http://schemas.openxmlformats.org/officeDocument/2006/relationships/customXml" Target="../ink/ink382.xml"/><Relationship Id="rId86" Type="http://schemas.openxmlformats.org/officeDocument/2006/relationships/image" Target="../media/image140.png"/><Relationship Id="rId94" Type="http://schemas.openxmlformats.org/officeDocument/2006/relationships/customXml" Target="../ink/ink389.xml"/><Relationship Id="rId99" Type="http://schemas.openxmlformats.org/officeDocument/2006/relationships/image" Target="../media/image146.png"/><Relationship Id="rId101" Type="http://schemas.openxmlformats.org/officeDocument/2006/relationships/image" Target="../media/image147.png"/><Relationship Id="rId122" Type="http://schemas.openxmlformats.org/officeDocument/2006/relationships/customXml" Target="../ink/ink403.xml"/><Relationship Id="rId4" Type="http://schemas.openxmlformats.org/officeDocument/2006/relationships/customXml" Target="../ink/ink343.xml"/><Relationship Id="rId9" Type="http://schemas.openxmlformats.org/officeDocument/2006/relationships/image" Target="../media/image17.png"/><Relationship Id="rId13" Type="http://schemas.openxmlformats.org/officeDocument/2006/relationships/customXml" Target="../ink/ink348.xml"/><Relationship Id="rId18" Type="http://schemas.openxmlformats.org/officeDocument/2006/relationships/image" Target="../media/image109.png"/><Relationship Id="rId39" Type="http://schemas.openxmlformats.org/officeDocument/2006/relationships/customXml" Target="../ink/ink361.xml"/><Relationship Id="rId109" Type="http://schemas.openxmlformats.org/officeDocument/2006/relationships/image" Target="../media/image151.png"/><Relationship Id="rId34" Type="http://schemas.openxmlformats.org/officeDocument/2006/relationships/image" Target="../media/image117.png"/><Relationship Id="rId50" Type="http://schemas.openxmlformats.org/officeDocument/2006/relationships/image" Target="../media/image125.png"/><Relationship Id="rId55" Type="http://schemas.openxmlformats.org/officeDocument/2006/relationships/customXml" Target="../ink/ink369.xml"/><Relationship Id="rId76" Type="http://schemas.openxmlformats.org/officeDocument/2006/relationships/image" Target="../media/image135.png"/><Relationship Id="rId97" Type="http://schemas.openxmlformats.org/officeDocument/2006/relationships/image" Target="../media/image145.png"/><Relationship Id="rId104" Type="http://schemas.openxmlformats.org/officeDocument/2006/relationships/customXml" Target="../ink/ink394.xml"/><Relationship Id="rId120" Type="http://schemas.openxmlformats.org/officeDocument/2006/relationships/customXml" Target="../ink/ink402.xml"/><Relationship Id="rId125" Type="http://schemas.openxmlformats.org/officeDocument/2006/relationships/customXml" Target="../ink/ink405.xml"/><Relationship Id="rId7" Type="http://schemas.openxmlformats.org/officeDocument/2006/relationships/image" Target="../media/image101.png"/><Relationship Id="rId71" Type="http://schemas.openxmlformats.org/officeDocument/2006/relationships/customXml" Target="../ink/ink377.xml"/><Relationship Id="rId92" Type="http://schemas.openxmlformats.org/officeDocument/2006/relationships/image" Target="../media/image143.png"/><Relationship Id="rId2" Type="http://schemas.openxmlformats.org/officeDocument/2006/relationships/customXml" Target="../ink/ink342.xml"/><Relationship Id="rId29" Type="http://schemas.openxmlformats.org/officeDocument/2006/relationships/customXml" Target="../ink/ink356.xml"/><Relationship Id="rId24" Type="http://schemas.openxmlformats.org/officeDocument/2006/relationships/image" Target="../media/image112.png"/><Relationship Id="rId40" Type="http://schemas.openxmlformats.org/officeDocument/2006/relationships/image" Target="../media/image120.png"/><Relationship Id="rId45" Type="http://schemas.openxmlformats.org/officeDocument/2006/relationships/customXml" Target="../ink/ink364.xml"/><Relationship Id="rId66" Type="http://schemas.openxmlformats.org/officeDocument/2006/relationships/image" Target="../media/image130.png"/><Relationship Id="rId87" Type="http://schemas.openxmlformats.org/officeDocument/2006/relationships/customXml" Target="../ink/ink385.xml"/><Relationship Id="rId110" Type="http://schemas.openxmlformats.org/officeDocument/2006/relationships/customXml" Target="../ink/ink397.xml"/><Relationship Id="rId115" Type="http://schemas.openxmlformats.org/officeDocument/2006/relationships/image" Target="../media/image154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7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image" Target="../media/image41.png"/><Relationship Id="rId89" Type="http://schemas.openxmlformats.org/officeDocument/2006/relationships/customXml" Target="../ink/ink45.xml"/><Relationship Id="rId112" Type="http://schemas.openxmlformats.org/officeDocument/2006/relationships/customXml" Target="../ink/ink57.xml"/><Relationship Id="rId16" Type="http://schemas.openxmlformats.org/officeDocument/2006/relationships/customXml" Target="../ink/ink8.xml"/><Relationship Id="rId107" Type="http://schemas.openxmlformats.org/officeDocument/2006/relationships/image" Target="../media/image52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image" Target="../media/image36.png"/><Relationship Id="rId79" Type="http://schemas.openxmlformats.org/officeDocument/2006/relationships/customXml" Target="../ink/ink40.xml"/><Relationship Id="rId102" Type="http://schemas.openxmlformats.org/officeDocument/2006/relationships/customXml" Target="../ink/ink52.xml"/><Relationship Id="rId123" Type="http://schemas.openxmlformats.org/officeDocument/2006/relationships/image" Target="../media/image60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82" Type="http://schemas.openxmlformats.org/officeDocument/2006/relationships/image" Target="../media/image40.png"/><Relationship Id="rId90" Type="http://schemas.openxmlformats.org/officeDocument/2006/relationships/image" Target="../media/image44.png"/><Relationship Id="rId95" Type="http://schemas.openxmlformats.org/officeDocument/2006/relationships/customXml" Target="../ink/ink48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customXml" Target="../ink/ink39.xml"/><Relationship Id="rId100" Type="http://schemas.openxmlformats.org/officeDocument/2006/relationships/customXml" Target="../ink/ink51.xml"/><Relationship Id="rId105" Type="http://schemas.openxmlformats.org/officeDocument/2006/relationships/image" Target="../media/image51.png"/><Relationship Id="rId113" Type="http://schemas.openxmlformats.org/officeDocument/2006/relationships/image" Target="../media/image55.png"/><Relationship Id="rId118" Type="http://schemas.openxmlformats.org/officeDocument/2006/relationships/customXml" Target="../ink/ink60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image" Target="../media/image35.png"/><Relationship Id="rId80" Type="http://schemas.openxmlformats.org/officeDocument/2006/relationships/image" Target="../media/image39.png"/><Relationship Id="rId85" Type="http://schemas.openxmlformats.org/officeDocument/2006/relationships/customXml" Target="../ink/ink43.xml"/><Relationship Id="rId93" Type="http://schemas.openxmlformats.org/officeDocument/2006/relationships/customXml" Target="../ink/ink47.xml"/><Relationship Id="rId98" Type="http://schemas.openxmlformats.org/officeDocument/2006/relationships/customXml" Target="../ink/ink50.xml"/><Relationship Id="rId121" Type="http://schemas.openxmlformats.org/officeDocument/2006/relationships/image" Target="../media/image59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103" Type="http://schemas.openxmlformats.org/officeDocument/2006/relationships/image" Target="../media/image50.png"/><Relationship Id="rId108" Type="http://schemas.openxmlformats.org/officeDocument/2006/relationships/customXml" Target="../ink/ink55.xml"/><Relationship Id="rId116" Type="http://schemas.openxmlformats.org/officeDocument/2006/relationships/customXml" Target="../ink/ink5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customXml" Target="../ink/ink38.xml"/><Relationship Id="rId83" Type="http://schemas.openxmlformats.org/officeDocument/2006/relationships/customXml" Target="../ink/ink42.xml"/><Relationship Id="rId88" Type="http://schemas.openxmlformats.org/officeDocument/2006/relationships/image" Target="../media/image43.png"/><Relationship Id="rId91" Type="http://schemas.openxmlformats.org/officeDocument/2006/relationships/customXml" Target="../ink/ink46.xml"/><Relationship Id="rId96" Type="http://schemas.openxmlformats.org/officeDocument/2006/relationships/image" Target="../media/image47.png"/><Relationship Id="rId111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4.xml"/><Relationship Id="rId114" Type="http://schemas.openxmlformats.org/officeDocument/2006/relationships/customXml" Target="../ink/ink58.xml"/><Relationship Id="rId119" Type="http://schemas.openxmlformats.org/officeDocument/2006/relationships/image" Target="../media/image5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customXml" Target="../ink/ink37.xml"/><Relationship Id="rId78" Type="http://schemas.openxmlformats.org/officeDocument/2006/relationships/image" Target="../media/image38.png"/><Relationship Id="rId81" Type="http://schemas.openxmlformats.org/officeDocument/2006/relationships/customXml" Target="../ink/ink41.xml"/><Relationship Id="rId86" Type="http://schemas.openxmlformats.org/officeDocument/2006/relationships/image" Target="../media/image42.png"/><Relationship Id="rId94" Type="http://schemas.openxmlformats.org/officeDocument/2006/relationships/image" Target="../media/image46.png"/><Relationship Id="rId99" Type="http://schemas.openxmlformats.org/officeDocument/2006/relationships/image" Target="../media/image48.png"/><Relationship Id="rId101" Type="http://schemas.openxmlformats.org/officeDocument/2006/relationships/image" Target="../media/image49.png"/><Relationship Id="rId122" Type="http://schemas.openxmlformats.org/officeDocument/2006/relationships/customXml" Target="../ink/ink62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3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image" Target="../media/image37.png"/><Relationship Id="rId97" Type="http://schemas.openxmlformats.org/officeDocument/2006/relationships/customXml" Target="../ink/ink49.xml"/><Relationship Id="rId104" Type="http://schemas.openxmlformats.org/officeDocument/2006/relationships/customXml" Target="../ink/ink53.xml"/><Relationship Id="rId120" Type="http://schemas.openxmlformats.org/officeDocument/2006/relationships/customXml" Target="../ink/ink61.xml"/><Relationship Id="rId7" Type="http://schemas.openxmlformats.org/officeDocument/2006/relationships/image" Target="../media/image3.png"/><Relationship Id="rId71" Type="http://schemas.openxmlformats.org/officeDocument/2006/relationships/customXml" Target="../ink/ink36.xml"/><Relationship Id="rId92" Type="http://schemas.openxmlformats.org/officeDocument/2006/relationships/image" Target="../media/image4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customXml" Target="../ink/ink44.xml"/><Relationship Id="rId110" Type="http://schemas.openxmlformats.org/officeDocument/2006/relationships/customXml" Target="../ink/ink56.xml"/><Relationship Id="rId115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6.xml"/><Relationship Id="rId13" Type="http://schemas.openxmlformats.org/officeDocument/2006/relationships/image" Target="../media/image58.png"/><Relationship Id="rId18" Type="http://schemas.openxmlformats.org/officeDocument/2006/relationships/customXml" Target="../ink/ink71.xml"/><Relationship Id="rId26" Type="http://schemas.openxmlformats.org/officeDocument/2006/relationships/customXml" Target="../ink/ink75.xml"/><Relationship Id="rId3" Type="http://schemas.openxmlformats.org/officeDocument/2006/relationships/image" Target="../media/image54.png"/><Relationship Id="rId21" Type="http://schemas.openxmlformats.org/officeDocument/2006/relationships/image" Target="../media/image64.png"/><Relationship Id="rId34" Type="http://schemas.openxmlformats.org/officeDocument/2006/relationships/customXml" Target="../ink/ink79.xml"/><Relationship Id="rId7" Type="http://schemas.openxmlformats.org/officeDocument/2006/relationships/image" Target="../media/image55.png"/><Relationship Id="rId12" Type="http://schemas.openxmlformats.org/officeDocument/2006/relationships/customXml" Target="../ink/ink68.xml"/><Relationship Id="rId17" Type="http://schemas.openxmlformats.org/officeDocument/2006/relationships/image" Target="../media/image62.png"/><Relationship Id="rId25" Type="http://schemas.openxmlformats.org/officeDocument/2006/relationships/image" Target="../media/image66.png"/><Relationship Id="rId33" Type="http://schemas.openxmlformats.org/officeDocument/2006/relationships/image" Target="../media/image70.png"/><Relationship Id="rId2" Type="http://schemas.openxmlformats.org/officeDocument/2006/relationships/customXml" Target="../ink/ink63.xml"/><Relationship Id="rId16" Type="http://schemas.openxmlformats.org/officeDocument/2006/relationships/customXml" Target="../ink/ink70.xml"/><Relationship Id="rId20" Type="http://schemas.openxmlformats.org/officeDocument/2006/relationships/customXml" Target="../ink/ink72.xml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5.xml"/><Relationship Id="rId11" Type="http://schemas.openxmlformats.org/officeDocument/2006/relationships/image" Target="../media/image57.png"/><Relationship Id="rId24" Type="http://schemas.openxmlformats.org/officeDocument/2006/relationships/customXml" Target="../ink/ink74.xml"/><Relationship Id="rId32" Type="http://schemas.openxmlformats.org/officeDocument/2006/relationships/customXml" Target="../ink/ink78.xml"/><Relationship Id="rId37" Type="http://schemas.openxmlformats.org/officeDocument/2006/relationships/image" Target="../media/image72.png"/><Relationship Id="rId5" Type="http://schemas.openxmlformats.org/officeDocument/2006/relationships/image" Target="../media/image61.png"/><Relationship Id="rId15" Type="http://schemas.openxmlformats.org/officeDocument/2006/relationships/image" Target="../media/image59.png"/><Relationship Id="rId23" Type="http://schemas.openxmlformats.org/officeDocument/2006/relationships/image" Target="../media/image65.png"/><Relationship Id="rId28" Type="http://schemas.openxmlformats.org/officeDocument/2006/relationships/customXml" Target="../ink/ink76.xml"/><Relationship Id="rId36" Type="http://schemas.openxmlformats.org/officeDocument/2006/relationships/customXml" Target="../ink/ink80.xml"/><Relationship Id="rId10" Type="http://schemas.openxmlformats.org/officeDocument/2006/relationships/customXml" Target="../ink/ink67.xml"/><Relationship Id="rId19" Type="http://schemas.openxmlformats.org/officeDocument/2006/relationships/image" Target="../media/image63.png"/><Relationship Id="rId31" Type="http://schemas.openxmlformats.org/officeDocument/2006/relationships/image" Target="../media/image69.png"/><Relationship Id="rId4" Type="http://schemas.openxmlformats.org/officeDocument/2006/relationships/customXml" Target="../ink/ink64.xml"/><Relationship Id="rId9" Type="http://schemas.openxmlformats.org/officeDocument/2006/relationships/image" Target="../media/image56.png"/><Relationship Id="rId14" Type="http://schemas.openxmlformats.org/officeDocument/2006/relationships/customXml" Target="../ink/ink69.xml"/><Relationship Id="rId22" Type="http://schemas.openxmlformats.org/officeDocument/2006/relationships/customXml" Target="../ink/ink73.xml"/><Relationship Id="rId27" Type="http://schemas.openxmlformats.org/officeDocument/2006/relationships/image" Target="../media/image67.png"/><Relationship Id="rId30" Type="http://schemas.openxmlformats.org/officeDocument/2006/relationships/customXml" Target="../ink/ink77.xml"/><Relationship Id="rId35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4.xml"/><Relationship Id="rId13" Type="http://schemas.openxmlformats.org/officeDocument/2006/relationships/image" Target="../media/image58.png"/><Relationship Id="rId18" Type="http://schemas.openxmlformats.org/officeDocument/2006/relationships/customXml" Target="../ink/ink89.xml"/><Relationship Id="rId26" Type="http://schemas.openxmlformats.org/officeDocument/2006/relationships/customXml" Target="../ink/ink93.xml"/><Relationship Id="rId39" Type="http://schemas.openxmlformats.org/officeDocument/2006/relationships/image" Target="../media/image73.png"/><Relationship Id="rId3" Type="http://schemas.openxmlformats.org/officeDocument/2006/relationships/image" Target="../media/image54.png"/><Relationship Id="rId21" Type="http://schemas.openxmlformats.org/officeDocument/2006/relationships/image" Target="../media/image64.png"/><Relationship Id="rId34" Type="http://schemas.openxmlformats.org/officeDocument/2006/relationships/customXml" Target="../ink/ink97.xml"/><Relationship Id="rId42" Type="http://schemas.openxmlformats.org/officeDocument/2006/relationships/customXml" Target="../ink/ink101.xml"/><Relationship Id="rId47" Type="http://schemas.openxmlformats.org/officeDocument/2006/relationships/image" Target="../media/image77.png"/><Relationship Id="rId7" Type="http://schemas.openxmlformats.org/officeDocument/2006/relationships/image" Target="../media/image55.png"/><Relationship Id="rId12" Type="http://schemas.openxmlformats.org/officeDocument/2006/relationships/customXml" Target="../ink/ink86.xml"/><Relationship Id="rId17" Type="http://schemas.openxmlformats.org/officeDocument/2006/relationships/image" Target="../media/image62.png"/><Relationship Id="rId25" Type="http://schemas.openxmlformats.org/officeDocument/2006/relationships/image" Target="../media/image66.png"/><Relationship Id="rId33" Type="http://schemas.openxmlformats.org/officeDocument/2006/relationships/image" Target="../media/image70.png"/><Relationship Id="rId38" Type="http://schemas.openxmlformats.org/officeDocument/2006/relationships/customXml" Target="../ink/ink99.xml"/><Relationship Id="rId46" Type="http://schemas.openxmlformats.org/officeDocument/2006/relationships/customXml" Target="../ink/ink103.xml"/><Relationship Id="rId2" Type="http://schemas.openxmlformats.org/officeDocument/2006/relationships/customXml" Target="../ink/ink81.xml"/><Relationship Id="rId16" Type="http://schemas.openxmlformats.org/officeDocument/2006/relationships/customXml" Target="../ink/ink88.xml"/><Relationship Id="rId20" Type="http://schemas.openxmlformats.org/officeDocument/2006/relationships/customXml" Target="../ink/ink90.xml"/><Relationship Id="rId29" Type="http://schemas.openxmlformats.org/officeDocument/2006/relationships/image" Target="../media/image68.png"/><Relationship Id="rId41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3.xml"/><Relationship Id="rId11" Type="http://schemas.openxmlformats.org/officeDocument/2006/relationships/image" Target="../media/image57.png"/><Relationship Id="rId24" Type="http://schemas.openxmlformats.org/officeDocument/2006/relationships/customXml" Target="../ink/ink92.xml"/><Relationship Id="rId32" Type="http://schemas.openxmlformats.org/officeDocument/2006/relationships/customXml" Target="../ink/ink96.xml"/><Relationship Id="rId37" Type="http://schemas.openxmlformats.org/officeDocument/2006/relationships/image" Target="../media/image72.png"/><Relationship Id="rId40" Type="http://schemas.openxmlformats.org/officeDocument/2006/relationships/customXml" Target="../ink/ink100.xml"/><Relationship Id="rId45" Type="http://schemas.openxmlformats.org/officeDocument/2006/relationships/image" Target="../media/image76.png"/><Relationship Id="rId5" Type="http://schemas.openxmlformats.org/officeDocument/2006/relationships/image" Target="../media/image61.png"/><Relationship Id="rId15" Type="http://schemas.openxmlformats.org/officeDocument/2006/relationships/image" Target="../media/image59.png"/><Relationship Id="rId23" Type="http://schemas.openxmlformats.org/officeDocument/2006/relationships/image" Target="../media/image65.png"/><Relationship Id="rId28" Type="http://schemas.openxmlformats.org/officeDocument/2006/relationships/customXml" Target="../ink/ink94.xml"/><Relationship Id="rId36" Type="http://schemas.openxmlformats.org/officeDocument/2006/relationships/customXml" Target="../ink/ink98.xml"/><Relationship Id="rId10" Type="http://schemas.openxmlformats.org/officeDocument/2006/relationships/customXml" Target="../ink/ink85.xml"/><Relationship Id="rId19" Type="http://schemas.openxmlformats.org/officeDocument/2006/relationships/image" Target="../media/image63.png"/><Relationship Id="rId31" Type="http://schemas.openxmlformats.org/officeDocument/2006/relationships/image" Target="../media/image69.png"/><Relationship Id="rId44" Type="http://schemas.openxmlformats.org/officeDocument/2006/relationships/customXml" Target="../ink/ink102.xml"/><Relationship Id="rId4" Type="http://schemas.openxmlformats.org/officeDocument/2006/relationships/customXml" Target="../ink/ink82.xml"/><Relationship Id="rId9" Type="http://schemas.openxmlformats.org/officeDocument/2006/relationships/image" Target="../media/image56.png"/><Relationship Id="rId14" Type="http://schemas.openxmlformats.org/officeDocument/2006/relationships/customXml" Target="../ink/ink87.xml"/><Relationship Id="rId22" Type="http://schemas.openxmlformats.org/officeDocument/2006/relationships/customXml" Target="../ink/ink91.xml"/><Relationship Id="rId27" Type="http://schemas.openxmlformats.org/officeDocument/2006/relationships/image" Target="../media/image67.png"/><Relationship Id="rId30" Type="http://schemas.openxmlformats.org/officeDocument/2006/relationships/customXml" Target="../ink/ink95.xml"/><Relationship Id="rId35" Type="http://schemas.openxmlformats.org/officeDocument/2006/relationships/image" Target="../media/image71.png"/><Relationship Id="rId43" Type="http://schemas.openxmlformats.org/officeDocument/2006/relationships/image" Target="../media/image75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customXml" Target="../ink/ink112.xml"/><Relationship Id="rId26" Type="http://schemas.openxmlformats.org/officeDocument/2006/relationships/customXml" Target="../ink/ink116.xml"/><Relationship Id="rId39" Type="http://schemas.openxmlformats.org/officeDocument/2006/relationships/image" Target="../media/image73.png"/><Relationship Id="rId21" Type="http://schemas.openxmlformats.org/officeDocument/2006/relationships/image" Target="../media/image64.png"/><Relationship Id="rId34" Type="http://schemas.openxmlformats.org/officeDocument/2006/relationships/customXml" Target="../ink/ink120.xml"/><Relationship Id="rId42" Type="http://schemas.openxmlformats.org/officeDocument/2006/relationships/customXml" Target="../ink/ink124.xml"/><Relationship Id="rId47" Type="http://schemas.openxmlformats.org/officeDocument/2006/relationships/image" Target="../media/image75.png"/><Relationship Id="rId50" Type="http://schemas.openxmlformats.org/officeDocument/2006/relationships/customXml" Target="../ink/ink128.xml"/><Relationship Id="rId55" Type="http://schemas.openxmlformats.org/officeDocument/2006/relationships/image" Target="../media/image17.png"/><Relationship Id="rId63" Type="http://schemas.openxmlformats.org/officeDocument/2006/relationships/image" Target="../media/image86.png"/><Relationship Id="rId7" Type="http://schemas.openxmlformats.org/officeDocument/2006/relationships/image" Target="../media/image55.png"/><Relationship Id="rId2" Type="http://schemas.openxmlformats.org/officeDocument/2006/relationships/customXml" Target="../ink/ink104.xml"/><Relationship Id="rId16" Type="http://schemas.openxmlformats.org/officeDocument/2006/relationships/customXml" Target="../ink/ink111.xml"/><Relationship Id="rId20" Type="http://schemas.openxmlformats.org/officeDocument/2006/relationships/customXml" Target="../ink/ink113.xml"/><Relationship Id="rId29" Type="http://schemas.openxmlformats.org/officeDocument/2006/relationships/image" Target="../media/image68.png"/><Relationship Id="rId41" Type="http://schemas.openxmlformats.org/officeDocument/2006/relationships/image" Target="../media/image74.png"/><Relationship Id="rId54" Type="http://schemas.openxmlformats.org/officeDocument/2006/relationships/customXml" Target="../ink/ink130.xml"/><Relationship Id="rId62" Type="http://schemas.openxmlformats.org/officeDocument/2006/relationships/customXml" Target="../ink/ink1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6.xml"/><Relationship Id="rId11" Type="http://schemas.openxmlformats.org/officeDocument/2006/relationships/image" Target="../media/image57.png"/><Relationship Id="rId24" Type="http://schemas.openxmlformats.org/officeDocument/2006/relationships/customXml" Target="../ink/ink115.xml"/><Relationship Id="rId32" Type="http://schemas.openxmlformats.org/officeDocument/2006/relationships/customXml" Target="../ink/ink119.xml"/><Relationship Id="rId37" Type="http://schemas.openxmlformats.org/officeDocument/2006/relationships/image" Target="../media/image72.png"/><Relationship Id="rId40" Type="http://schemas.openxmlformats.org/officeDocument/2006/relationships/customXml" Target="../ink/ink123.xml"/><Relationship Id="rId45" Type="http://schemas.openxmlformats.org/officeDocument/2006/relationships/image" Target="../media/image79.png"/><Relationship Id="rId53" Type="http://schemas.openxmlformats.org/officeDocument/2006/relationships/image" Target="../media/image82.png"/><Relationship Id="rId58" Type="http://schemas.openxmlformats.org/officeDocument/2006/relationships/customXml" Target="../ink/ink132.xml"/><Relationship Id="rId5" Type="http://schemas.openxmlformats.org/officeDocument/2006/relationships/image" Target="../media/image61.png"/><Relationship Id="rId15" Type="http://schemas.openxmlformats.org/officeDocument/2006/relationships/image" Target="../media/image59.png"/><Relationship Id="rId23" Type="http://schemas.openxmlformats.org/officeDocument/2006/relationships/image" Target="../media/image65.png"/><Relationship Id="rId28" Type="http://schemas.openxmlformats.org/officeDocument/2006/relationships/customXml" Target="../ink/ink117.xml"/><Relationship Id="rId36" Type="http://schemas.openxmlformats.org/officeDocument/2006/relationships/customXml" Target="../ink/ink121.xml"/><Relationship Id="rId49" Type="http://schemas.openxmlformats.org/officeDocument/2006/relationships/image" Target="../media/image80.png"/><Relationship Id="rId57" Type="http://schemas.openxmlformats.org/officeDocument/2006/relationships/image" Target="../media/image83.png"/><Relationship Id="rId61" Type="http://schemas.openxmlformats.org/officeDocument/2006/relationships/image" Target="../media/image85.png"/><Relationship Id="rId10" Type="http://schemas.openxmlformats.org/officeDocument/2006/relationships/customXml" Target="../ink/ink108.xml"/><Relationship Id="rId19" Type="http://schemas.openxmlformats.org/officeDocument/2006/relationships/image" Target="../media/image63.png"/><Relationship Id="rId31" Type="http://schemas.openxmlformats.org/officeDocument/2006/relationships/image" Target="../media/image69.png"/><Relationship Id="rId44" Type="http://schemas.openxmlformats.org/officeDocument/2006/relationships/customXml" Target="../ink/ink125.xml"/><Relationship Id="rId52" Type="http://schemas.openxmlformats.org/officeDocument/2006/relationships/customXml" Target="../ink/ink129.xml"/><Relationship Id="rId60" Type="http://schemas.openxmlformats.org/officeDocument/2006/relationships/customXml" Target="../ink/ink133.xml"/><Relationship Id="rId65" Type="http://schemas.openxmlformats.org/officeDocument/2006/relationships/image" Target="../media/image87.png"/><Relationship Id="rId4" Type="http://schemas.openxmlformats.org/officeDocument/2006/relationships/customXml" Target="../ink/ink105.xml"/><Relationship Id="rId9" Type="http://schemas.openxmlformats.org/officeDocument/2006/relationships/image" Target="../media/image56.png"/><Relationship Id="rId14" Type="http://schemas.openxmlformats.org/officeDocument/2006/relationships/customXml" Target="../ink/ink110.xml"/><Relationship Id="rId22" Type="http://schemas.openxmlformats.org/officeDocument/2006/relationships/customXml" Target="../ink/ink114.xml"/><Relationship Id="rId27" Type="http://schemas.openxmlformats.org/officeDocument/2006/relationships/image" Target="../media/image67.png"/><Relationship Id="rId30" Type="http://schemas.openxmlformats.org/officeDocument/2006/relationships/customXml" Target="../ink/ink118.xml"/><Relationship Id="rId35" Type="http://schemas.openxmlformats.org/officeDocument/2006/relationships/image" Target="../media/image71.png"/><Relationship Id="rId43" Type="http://schemas.openxmlformats.org/officeDocument/2006/relationships/image" Target="../media/image78.png"/><Relationship Id="rId48" Type="http://schemas.openxmlformats.org/officeDocument/2006/relationships/customXml" Target="../ink/ink127.xml"/><Relationship Id="rId56" Type="http://schemas.openxmlformats.org/officeDocument/2006/relationships/customXml" Target="../ink/ink131.xml"/><Relationship Id="rId64" Type="http://schemas.openxmlformats.org/officeDocument/2006/relationships/customXml" Target="../ink/ink135.xml"/><Relationship Id="rId8" Type="http://schemas.openxmlformats.org/officeDocument/2006/relationships/customXml" Target="../ink/ink107.xml"/><Relationship Id="rId51" Type="http://schemas.openxmlformats.org/officeDocument/2006/relationships/image" Target="../media/image81.png"/><Relationship Id="rId3" Type="http://schemas.openxmlformats.org/officeDocument/2006/relationships/image" Target="../media/image54.png"/><Relationship Id="rId12" Type="http://schemas.openxmlformats.org/officeDocument/2006/relationships/customXml" Target="../ink/ink109.xml"/><Relationship Id="rId17" Type="http://schemas.openxmlformats.org/officeDocument/2006/relationships/image" Target="../media/image62.png"/><Relationship Id="rId25" Type="http://schemas.openxmlformats.org/officeDocument/2006/relationships/image" Target="../media/image66.png"/><Relationship Id="rId33" Type="http://schemas.openxmlformats.org/officeDocument/2006/relationships/image" Target="../media/image70.png"/><Relationship Id="rId38" Type="http://schemas.openxmlformats.org/officeDocument/2006/relationships/customXml" Target="../ink/ink122.xml"/><Relationship Id="rId46" Type="http://schemas.openxmlformats.org/officeDocument/2006/relationships/customXml" Target="../ink/ink126.xml"/><Relationship Id="rId59" Type="http://schemas.openxmlformats.org/officeDocument/2006/relationships/image" Target="../media/image84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customXml" Target="../ink/ink144.xml"/><Relationship Id="rId26" Type="http://schemas.openxmlformats.org/officeDocument/2006/relationships/customXml" Target="../ink/ink148.xml"/><Relationship Id="rId39" Type="http://schemas.openxmlformats.org/officeDocument/2006/relationships/image" Target="../media/image73.png"/><Relationship Id="rId21" Type="http://schemas.openxmlformats.org/officeDocument/2006/relationships/image" Target="../media/image64.png"/><Relationship Id="rId34" Type="http://schemas.openxmlformats.org/officeDocument/2006/relationships/customXml" Target="../ink/ink152.xml"/><Relationship Id="rId42" Type="http://schemas.openxmlformats.org/officeDocument/2006/relationships/customXml" Target="../ink/ink156.xml"/><Relationship Id="rId47" Type="http://schemas.openxmlformats.org/officeDocument/2006/relationships/image" Target="../media/image75.png"/><Relationship Id="rId50" Type="http://schemas.openxmlformats.org/officeDocument/2006/relationships/customXml" Target="../ink/ink160.xml"/><Relationship Id="rId55" Type="http://schemas.openxmlformats.org/officeDocument/2006/relationships/image" Target="../media/image17.png"/><Relationship Id="rId63" Type="http://schemas.openxmlformats.org/officeDocument/2006/relationships/image" Target="../media/image86.png"/><Relationship Id="rId7" Type="http://schemas.openxmlformats.org/officeDocument/2006/relationships/image" Target="../media/image55.png"/><Relationship Id="rId2" Type="http://schemas.openxmlformats.org/officeDocument/2006/relationships/customXml" Target="../ink/ink136.xml"/><Relationship Id="rId16" Type="http://schemas.openxmlformats.org/officeDocument/2006/relationships/customXml" Target="../ink/ink143.xml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8.xml"/><Relationship Id="rId11" Type="http://schemas.openxmlformats.org/officeDocument/2006/relationships/image" Target="../media/image57.png"/><Relationship Id="rId24" Type="http://schemas.openxmlformats.org/officeDocument/2006/relationships/customXml" Target="../ink/ink147.xml"/><Relationship Id="rId32" Type="http://schemas.openxmlformats.org/officeDocument/2006/relationships/customXml" Target="../ink/ink151.xml"/><Relationship Id="rId37" Type="http://schemas.openxmlformats.org/officeDocument/2006/relationships/image" Target="../media/image72.png"/><Relationship Id="rId40" Type="http://schemas.openxmlformats.org/officeDocument/2006/relationships/customXml" Target="../ink/ink155.xml"/><Relationship Id="rId45" Type="http://schemas.openxmlformats.org/officeDocument/2006/relationships/image" Target="../media/image79.png"/><Relationship Id="rId53" Type="http://schemas.openxmlformats.org/officeDocument/2006/relationships/image" Target="../media/image82.png"/><Relationship Id="rId58" Type="http://schemas.openxmlformats.org/officeDocument/2006/relationships/customXml" Target="../ink/ink164.xml"/><Relationship Id="rId66" Type="http://schemas.openxmlformats.org/officeDocument/2006/relationships/customXml" Target="../ink/ink168.xml"/><Relationship Id="rId5" Type="http://schemas.openxmlformats.org/officeDocument/2006/relationships/image" Target="../media/image61.png"/><Relationship Id="rId15" Type="http://schemas.openxmlformats.org/officeDocument/2006/relationships/image" Target="../media/image59.png"/><Relationship Id="rId23" Type="http://schemas.openxmlformats.org/officeDocument/2006/relationships/image" Target="../media/image65.png"/><Relationship Id="rId28" Type="http://schemas.openxmlformats.org/officeDocument/2006/relationships/customXml" Target="../ink/ink149.xml"/><Relationship Id="rId36" Type="http://schemas.openxmlformats.org/officeDocument/2006/relationships/customXml" Target="../ink/ink153.xml"/><Relationship Id="rId49" Type="http://schemas.openxmlformats.org/officeDocument/2006/relationships/image" Target="../media/image80.png"/><Relationship Id="rId57" Type="http://schemas.openxmlformats.org/officeDocument/2006/relationships/image" Target="../media/image83.png"/><Relationship Id="rId61" Type="http://schemas.openxmlformats.org/officeDocument/2006/relationships/image" Target="../media/image85.png"/><Relationship Id="rId10" Type="http://schemas.openxmlformats.org/officeDocument/2006/relationships/customXml" Target="../ink/ink140.xml"/><Relationship Id="rId19" Type="http://schemas.openxmlformats.org/officeDocument/2006/relationships/image" Target="../media/image63.png"/><Relationship Id="rId31" Type="http://schemas.openxmlformats.org/officeDocument/2006/relationships/image" Target="../media/image69.png"/><Relationship Id="rId44" Type="http://schemas.openxmlformats.org/officeDocument/2006/relationships/customXml" Target="../ink/ink157.xml"/><Relationship Id="rId52" Type="http://schemas.openxmlformats.org/officeDocument/2006/relationships/customXml" Target="../ink/ink161.xml"/><Relationship Id="rId60" Type="http://schemas.openxmlformats.org/officeDocument/2006/relationships/customXml" Target="../ink/ink165.xml"/><Relationship Id="rId65" Type="http://schemas.openxmlformats.org/officeDocument/2006/relationships/image" Target="../media/image87.png"/><Relationship Id="rId4" Type="http://schemas.openxmlformats.org/officeDocument/2006/relationships/customXml" Target="../ink/ink137.xml"/><Relationship Id="rId9" Type="http://schemas.openxmlformats.org/officeDocument/2006/relationships/image" Target="../media/image56.png"/><Relationship Id="rId14" Type="http://schemas.openxmlformats.org/officeDocument/2006/relationships/customXml" Target="../ink/ink142.xml"/><Relationship Id="rId22" Type="http://schemas.openxmlformats.org/officeDocument/2006/relationships/customXml" Target="../ink/ink146.xml"/><Relationship Id="rId27" Type="http://schemas.openxmlformats.org/officeDocument/2006/relationships/image" Target="../media/image67.png"/><Relationship Id="rId30" Type="http://schemas.openxmlformats.org/officeDocument/2006/relationships/customXml" Target="../ink/ink150.xml"/><Relationship Id="rId35" Type="http://schemas.openxmlformats.org/officeDocument/2006/relationships/image" Target="../media/image71.png"/><Relationship Id="rId43" Type="http://schemas.openxmlformats.org/officeDocument/2006/relationships/image" Target="../media/image78.png"/><Relationship Id="rId48" Type="http://schemas.openxmlformats.org/officeDocument/2006/relationships/customXml" Target="../ink/ink159.xml"/><Relationship Id="rId56" Type="http://schemas.openxmlformats.org/officeDocument/2006/relationships/customXml" Target="../ink/ink163.xml"/><Relationship Id="rId64" Type="http://schemas.openxmlformats.org/officeDocument/2006/relationships/customXml" Target="../ink/ink167.xml"/><Relationship Id="rId8" Type="http://schemas.openxmlformats.org/officeDocument/2006/relationships/customXml" Target="../ink/ink139.xml"/><Relationship Id="rId51" Type="http://schemas.openxmlformats.org/officeDocument/2006/relationships/image" Target="../media/image81.png"/><Relationship Id="rId3" Type="http://schemas.openxmlformats.org/officeDocument/2006/relationships/image" Target="../media/image54.png"/><Relationship Id="rId12" Type="http://schemas.openxmlformats.org/officeDocument/2006/relationships/customXml" Target="../ink/ink141.xml"/><Relationship Id="rId17" Type="http://schemas.openxmlformats.org/officeDocument/2006/relationships/image" Target="../media/image62.png"/><Relationship Id="rId25" Type="http://schemas.openxmlformats.org/officeDocument/2006/relationships/image" Target="../media/image66.png"/><Relationship Id="rId33" Type="http://schemas.openxmlformats.org/officeDocument/2006/relationships/image" Target="../media/image70.png"/><Relationship Id="rId38" Type="http://schemas.openxmlformats.org/officeDocument/2006/relationships/customXml" Target="../ink/ink154.xml"/><Relationship Id="rId46" Type="http://schemas.openxmlformats.org/officeDocument/2006/relationships/customXml" Target="../ink/ink158.xml"/><Relationship Id="rId59" Type="http://schemas.openxmlformats.org/officeDocument/2006/relationships/image" Target="../media/image84.png"/><Relationship Id="rId67" Type="http://schemas.openxmlformats.org/officeDocument/2006/relationships/image" Target="../media/image88.png"/><Relationship Id="rId20" Type="http://schemas.openxmlformats.org/officeDocument/2006/relationships/customXml" Target="../ink/ink145.xml"/><Relationship Id="rId41" Type="http://schemas.openxmlformats.org/officeDocument/2006/relationships/image" Target="../media/image74.png"/><Relationship Id="rId54" Type="http://schemas.openxmlformats.org/officeDocument/2006/relationships/customXml" Target="../ink/ink162.xml"/><Relationship Id="rId62" Type="http://schemas.openxmlformats.org/officeDocument/2006/relationships/customXml" Target="../ink/ink166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customXml" Target="../ink/ink177.xml"/><Relationship Id="rId26" Type="http://schemas.openxmlformats.org/officeDocument/2006/relationships/customXml" Target="../ink/ink181.xml"/><Relationship Id="rId39" Type="http://schemas.openxmlformats.org/officeDocument/2006/relationships/image" Target="../media/image73.png"/><Relationship Id="rId21" Type="http://schemas.openxmlformats.org/officeDocument/2006/relationships/image" Target="../media/image64.png"/><Relationship Id="rId34" Type="http://schemas.openxmlformats.org/officeDocument/2006/relationships/customXml" Target="../ink/ink185.xml"/><Relationship Id="rId42" Type="http://schemas.openxmlformats.org/officeDocument/2006/relationships/customXml" Target="../ink/ink189.xml"/><Relationship Id="rId47" Type="http://schemas.openxmlformats.org/officeDocument/2006/relationships/image" Target="../media/image75.png"/><Relationship Id="rId50" Type="http://schemas.openxmlformats.org/officeDocument/2006/relationships/customXml" Target="../ink/ink193.xml"/><Relationship Id="rId55" Type="http://schemas.openxmlformats.org/officeDocument/2006/relationships/image" Target="../media/image17.png"/><Relationship Id="rId63" Type="http://schemas.openxmlformats.org/officeDocument/2006/relationships/image" Target="../media/image86.png"/><Relationship Id="rId68" Type="http://schemas.openxmlformats.org/officeDocument/2006/relationships/customXml" Target="../ink/ink202.xml"/><Relationship Id="rId76" Type="http://schemas.openxmlformats.org/officeDocument/2006/relationships/customXml" Target="../ink/ink206.xml"/><Relationship Id="rId7" Type="http://schemas.openxmlformats.org/officeDocument/2006/relationships/image" Target="../media/image55.png"/><Relationship Id="rId71" Type="http://schemas.openxmlformats.org/officeDocument/2006/relationships/image" Target="../media/image90.png"/><Relationship Id="rId2" Type="http://schemas.openxmlformats.org/officeDocument/2006/relationships/customXml" Target="../ink/ink169.xml"/><Relationship Id="rId16" Type="http://schemas.openxmlformats.org/officeDocument/2006/relationships/customXml" Target="../ink/ink176.xml"/><Relationship Id="rId29" Type="http://schemas.openxmlformats.org/officeDocument/2006/relationships/image" Target="../media/image68.png"/><Relationship Id="rId11" Type="http://schemas.openxmlformats.org/officeDocument/2006/relationships/image" Target="../media/image57.png"/><Relationship Id="rId24" Type="http://schemas.openxmlformats.org/officeDocument/2006/relationships/customXml" Target="../ink/ink180.xml"/><Relationship Id="rId32" Type="http://schemas.openxmlformats.org/officeDocument/2006/relationships/customXml" Target="../ink/ink184.xml"/><Relationship Id="rId37" Type="http://schemas.openxmlformats.org/officeDocument/2006/relationships/image" Target="../media/image72.png"/><Relationship Id="rId40" Type="http://schemas.openxmlformats.org/officeDocument/2006/relationships/customXml" Target="../ink/ink188.xml"/><Relationship Id="rId45" Type="http://schemas.openxmlformats.org/officeDocument/2006/relationships/image" Target="../media/image79.png"/><Relationship Id="rId53" Type="http://schemas.openxmlformats.org/officeDocument/2006/relationships/image" Target="../media/image82.png"/><Relationship Id="rId58" Type="http://schemas.openxmlformats.org/officeDocument/2006/relationships/customXml" Target="../ink/ink197.xml"/><Relationship Id="rId66" Type="http://schemas.openxmlformats.org/officeDocument/2006/relationships/customXml" Target="../ink/ink201.xml"/><Relationship Id="rId74" Type="http://schemas.openxmlformats.org/officeDocument/2006/relationships/customXml" Target="../ink/ink205.xml"/><Relationship Id="rId79" Type="http://schemas.openxmlformats.org/officeDocument/2006/relationships/image" Target="../media/image94.png"/><Relationship Id="rId5" Type="http://schemas.openxmlformats.org/officeDocument/2006/relationships/image" Target="../media/image61.png"/><Relationship Id="rId61" Type="http://schemas.openxmlformats.org/officeDocument/2006/relationships/image" Target="../media/image85.png"/><Relationship Id="rId10" Type="http://schemas.openxmlformats.org/officeDocument/2006/relationships/customXml" Target="../ink/ink173.xml"/><Relationship Id="rId19" Type="http://schemas.openxmlformats.org/officeDocument/2006/relationships/image" Target="../media/image63.png"/><Relationship Id="rId31" Type="http://schemas.openxmlformats.org/officeDocument/2006/relationships/image" Target="../media/image69.png"/><Relationship Id="rId44" Type="http://schemas.openxmlformats.org/officeDocument/2006/relationships/customXml" Target="../ink/ink190.xml"/><Relationship Id="rId52" Type="http://schemas.openxmlformats.org/officeDocument/2006/relationships/customXml" Target="../ink/ink194.xml"/><Relationship Id="rId60" Type="http://schemas.openxmlformats.org/officeDocument/2006/relationships/customXml" Target="../ink/ink198.xml"/><Relationship Id="rId65" Type="http://schemas.openxmlformats.org/officeDocument/2006/relationships/image" Target="../media/image87.png"/><Relationship Id="rId73" Type="http://schemas.openxmlformats.org/officeDocument/2006/relationships/image" Target="../media/image91.png"/><Relationship Id="rId78" Type="http://schemas.openxmlformats.org/officeDocument/2006/relationships/customXml" Target="../ink/ink207.xml"/><Relationship Id="rId81" Type="http://schemas.openxmlformats.org/officeDocument/2006/relationships/image" Target="../media/image95.png"/><Relationship Id="rId4" Type="http://schemas.openxmlformats.org/officeDocument/2006/relationships/customXml" Target="../ink/ink170.xml"/><Relationship Id="rId9" Type="http://schemas.openxmlformats.org/officeDocument/2006/relationships/image" Target="../media/image56.png"/><Relationship Id="rId14" Type="http://schemas.openxmlformats.org/officeDocument/2006/relationships/customXml" Target="../ink/ink175.xml"/><Relationship Id="rId22" Type="http://schemas.openxmlformats.org/officeDocument/2006/relationships/customXml" Target="../ink/ink179.xml"/><Relationship Id="rId27" Type="http://schemas.openxmlformats.org/officeDocument/2006/relationships/image" Target="../media/image67.png"/><Relationship Id="rId30" Type="http://schemas.openxmlformats.org/officeDocument/2006/relationships/customXml" Target="../ink/ink183.xml"/><Relationship Id="rId35" Type="http://schemas.openxmlformats.org/officeDocument/2006/relationships/image" Target="../media/image71.png"/><Relationship Id="rId43" Type="http://schemas.openxmlformats.org/officeDocument/2006/relationships/image" Target="../media/image78.png"/><Relationship Id="rId48" Type="http://schemas.openxmlformats.org/officeDocument/2006/relationships/customXml" Target="../ink/ink192.xml"/><Relationship Id="rId56" Type="http://schemas.openxmlformats.org/officeDocument/2006/relationships/customXml" Target="../ink/ink196.xml"/><Relationship Id="rId64" Type="http://schemas.openxmlformats.org/officeDocument/2006/relationships/customXml" Target="../ink/ink200.xml"/><Relationship Id="rId69" Type="http://schemas.openxmlformats.org/officeDocument/2006/relationships/image" Target="../media/image89.png"/><Relationship Id="rId77" Type="http://schemas.openxmlformats.org/officeDocument/2006/relationships/image" Target="../media/image93.png"/><Relationship Id="rId8" Type="http://schemas.openxmlformats.org/officeDocument/2006/relationships/customXml" Target="../ink/ink172.xml"/><Relationship Id="rId51" Type="http://schemas.openxmlformats.org/officeDocument/2006/relationships/image" Target="../media/image81.png"/><Relationship Id="rId72" Type="http://schemas.openxmlformats.org/officeDocument/2006/relationships/customXml" Target="../ink/ink204.xml"/><Relationship Id="rId80" Type="http://schemas.openxmlformats.org/officeDocument/2006/relationships/customXml" Target="../ink/ink208.xml"/><Relationship Id="rId3" Type="http://schemas.openxmlformats.org/officeDocument/2006/relationships/image" Target="../media/image54.png"/><Relationship Id="rId12" Type="http://schemas.openxmlformats.org/officeDocument/2006/relationships/customXml" Target="../ink/ink174.xml"/><Relationship Id="rId17" Type="http://schemas.openxmlformats.org/officeDocument/2006/relationships/image" Target="../media/image62.png"/><Relationship Id="rId25" Type="http://schemas.openxmlformats.org/officeDocument/2006/relationships/image" Target="../media/image66.png"/><Relationship Id="rId33" Type="http://schemas.openxmlformats.org/officeDocument/2006/relationships/image" Target="../media/image70.png"/><Relationship Id="rId38" Type="http://schemas.openxmlformats.org/officeDocument/2006/relationships/customXml" Target="../ink/ink187.xml"/><Relationship Id="rId46" Type="http://schemas.openxmlformats.org/officeDocument/2006/relationships/customXml" Target="../ink/ink191.xml"/><Relationship Id="rId59" Type="http://schemas.openxmlformats.org/officeDocument/2006/relationships/image" Target="../media/image84.png"/><Relationship Id="rId67" Type="http://schemas.openxmlformats.org/officeDocument/2006/relationships/image" Target="../media/image88.png"/><Relationship Id="rId20" Type="http://schemas.openxmlformats.org/officeDocument/2006/relationships/customXml" Target="../ink/ink178.xml"/><Relationship Id="rId41" Type="http://schemas.openxmlformats.org/officeDocument/2006/relationships/image" Target="../media/image74.png"/><Relationship Id="rId54" Type="http://schemas.openxmlformats.org/officeDocument/2006/relationships/customXml" Target="../ink/ink195.xml"/><Relationship Id="rId62" Type="http://schemas.openxmlformats.org/officeDocument/2006/relationships/customXml" Target="../ink/ink199.xml"/><Relationship Id="rId70" Type="http://schemas.openxmlformats.org/officeDocument/2006/relationships/customXml" Target="../ink/ink203.xml"/><Relationship Id="rId75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1.xml"/><Relationship Id="rId15" Type="http://schemas.openxmlformats.org/officeDocument/2006/relationships/image" Target="../media/image59.png"/><Relationship Id="rId23" Type="http://schemas.openxmlformats.org/officeDocument/2006/relationships/image" Target="../media/image65.png"/><Relationship Id="rId28" Type="http://schemas.openxmlformats.org/officeDocument/2006/relationships/customXml" Target="../ink/ink182.xml"/><Relationship Id="rId36" Type="http://schemas.openxmlformats.org/officeDocument/2006/relationships/customXml" Target="../ink/ink186.xml"/><Relationship Id="rId49" Type="http://schemas.openxmlformats.org/officeDocument/2006/relationships/image" Target="../media/image80.png"/><Relationship Id="rId57" Type="http://schemas.openxmlformats.org/officeDocument/2006/relationships/image" Target="../media/image83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1.xml"/><Relationship Id="rId21" Type="http://schemas.openxmlformats.org/officeDocument/2006/relationships/image" Target="../media/image64.png"/><Relationship Id="rId42" Type="http://schemas.openxmlformats.org/officeDocument/2006/relationships/customXml" Target="../ink/ink229.xml"/><Relationship Id="rId47" Type="http://schemas.openxmlformats.org/officeDocument/2006/relationships/image" Target="../media/image75.png"/><Relationship Id="rId63" Type="http://schemas.openxmlformats.org/officeDocument/2006/relationships/image" Target="../media/image86.png"/><Relationship Id="rId68" Type="http://schemas.openxmlformats.org/officeDocument/2006/relationships/customXml" Target="../ink/ink242.xml"/><Relationship Id="rId84" Type="http://schemas.openxmlformats.org/officeDocument/2006/relationships/customXml" Target="../ink/ink250.xml"/><Relationship Id="rId89" Type="http://schemas.openxmlformats.org/officeDocument/2006/relationships/image" Target="../media/image102.png"/><Relationship Id="rId112" Type="http://schemas.openxmlformats.org/officeDocument/2006/relationships/customXml" Target="../ink/ink265.xml"/><Relationship Id="rId16" Type="http://schemas.openxmlformats.org/officeDocument/2006/relationships/customXml" Target="../ink/ink216.xml"/><Relationship Id="rId107" Type="http://schemas.openxmlformats.org/officeDocument/2006/relationships/image" Target="../media/image111.png"/><Relationship Id="rId11" Type="http://schemas.openxmlformats.org/officeDocument/2006/relationships/image" Target="../media/image57.png"/><Relationship Id="rId24" Type="http://schemas.openxmlformats.org/officeDocument/2006/relationships/customXml" Target="../ink/ink220.xml"/><Relationship Id="rId32" Type="http://schemas.openxmlformats.org/officeDocument/2006/relationships/customXml" Target="../ink/ink224.xml"/><Relationship Id="rId37" Type="http://schemas.openxmlformats.org/officeDocument/2006/relationships/image" Target="../media/image72.png"/><Relationship Id="rId40" Type="http://schemas.openxmlformats.org/officeDocument/2006/relationships/customXml" Target="../ink/ink228.xml"/><Relationship Id="rId45" Type="http://schemas.openxmlformats.org/officeDocument/2006/relationships/image" Target="../media/image79.png"/><Relationship Id="rId53" Type="http://schemas.openxmlformats.org/officeDocument/2006/relationships/image" Target="../media/image82.png"/><Relationship Id="rId58" Type="http://schemas.openxmlformats.org/officeDocument/2006/relationships/customXml" Target="../ink/ink237.xml"/><Relationship Id="rId66" Type="http://schemas.openxmlformats.org/officeDocument/2006/relationships/customXml" Target="../ink/ink241.xml"/><Relationship Id="rId74" Type="http://schemas.openxmlformats.org/officeDocument/2006/relationships/customXml" Target="../ink/ink245.xml"/><Relationship Id="rId79" Type="http://schemas.openxmlformats.org/officeDocument/2006/relationships/image" Target="../media/image98.png"/><Relationship Id="rId87" Type="http://schemas.openxmlformats.org/officeDocument/2006/relationships/customXml" Target="../ink/ink252.xml"/><Relationship Id="rId102" Type="http://schemas.openxmlformats.org/officeDocument/2006/relationships/customXml" Target="../ink/ink260.xml"/><Relationship Id="rId110" Type="http://schemas.openxmlformats.org/officeDocument/2006/relationships/customXml" Target="../ink/ink264.xml"/><Relationship Id="rId115" Type="http://schemas.openxmlformats.org/officeDocument/2006/relationships/image" Target="../media/image47.png"/><Relationship Id="rId5" Type="http://schemas.openxmlformats.org/officeDocument/2006/relationships/image" Target="../media/image61.png"/><Relationship Id="rId61" Type="http://schemas.openxmlformats.org/officeDocument/2006/relationships/image" Target="../media/image85.png"/><Relationship Id="rId82" Type="http://schemas.openxmlformats.org/officeDocument/2006/relationships/customXml" Target="../ink/ink249.xml"/><Relationship Id="rId90" Type="http://schemas.openxmlformats.org/officeDocument/2006/relationships/customXml" Target="../ink/ink254.xml"/><Relationship Id="rId95" Type="http://schemas.openxmlformats.org/officeDocument/2006/relationships/image" Target="../media/image105.png"/><Relationship Id="rId19" Type="http://schemas.openxmlformats.org/officeDocument/2006/relationships/image" Target="../media/image63.png"/><Relationship Id="rId14" Type="http://schemas.openxmlformats.org/officeDocument/2006/relationships/customXml" Target="../ink/ink215.xml"/><Relationship Id="rId22" Type="http://schemas.openxmlformats.org/officeDocument/2006/relationships/customXml" Target="../ink/ink219.xml"/><Relationship Id="rId27" Type="http://schemas.openxmlformats.org/officeDocument/2006/relationships/image" Target="../media/image67.png"/><Relationship Id="rId30" Type="http://schemas.openxmlformats.org/officeDocument/2006/relationships/customXml" Target="../ink/ink223.xml"/><Relationship Id="rId35" Type="http://schemas.openxmlformats.org/officeDocument/2006/relationships/image" Target="../media/image71.png"/><Relationship Id="rId43" Type="http://schemas.openxmlformats.org/officeDocument/2006/relationships/image" Target="../media/image78.png"/><Relationship Id="rId48" Type="http://schemas.openxmlformats.org/officeDocument/2006/relationships/customXml" Target="../ink/ink232.xml"/><Relationship Id="rId56" Type="http://schemas.openxmlformats.org/officeDocument/2006/relationships/customXml" Target="../ink/ink236.xml"/><Relationship Id="rId64" Type="http://schemas.openxmlformats.org/officeDocument/2006/relationships/customXml" Target="../ink/ink240.xml"/><Relationship Id="rId69" Type="http://schemas.openxmlformats.org/officeDocument/2006/relationships/image" Target="../media/image89.png"/><Relationship Id="rId77" Type="http://schemas.openxmlformats.org/officeDocument/2006/relationships/image" Target="../media/image97.png"/><Relationship Id="rId100" Type="http://schemas.openxmlformats.org/officeDocument/2006/relationships/customXml" Target="../ink/ink259.xml"/><Relationship Id="rId105" Type="http://schemas.openxmlformats.org/officeDocument/2006/relationships/image" Target="../media/image110.png"/><Relationship Id="rId113" Type="http://schemas.openxmlformats.org/officeDocument/2006/relationships/image" Target="../media/image114.png"/><Relationship Id="rId8" Type="http://schemas.openxmlformats.org/officeDocument/2006/relationships/customXml" Target="../ink/ink212.xml"/><Relationship Id="rId51" Type="http://schemas.openxmlformats.org/officeDocument/2006/relationships/image" Target="../media/image81.png"/><Relationship Id="rId72" Type="http://schemas.openxmlformats.org/officeDocument/2006/relationships/customXml" Target="../ink/ink244.xml"/><Relationship Id="rId80" Type="http://schemas.openxmlformats.org/officeDocument/2006/relationships/customXml" Target="../ink/ink248.xml"/><Relationship Id="rId85" Type="http://schemas.openxmlformats.org/officeDocument/2006/relationships/image" Target="../media/image101.png"/><Relationship Id="rId93" Type="http://schemas.openxmlformats.org/officeDocument/2006/relationships/image" Target="../media/image104.png"/><Relationship Id="rId98" Type="http://schemas.openxmlformats.org/officeDocument/2006/relationships/customXml" Target="../ink/ink258.xml"/><Relationship Id="rId3" Type="http://schemas.openxmlformats.org/officeDocument/2006/relationships/image" Target="../media/image54.png"/><Relationship Id="rId12" Type="http://schemas.openxmlformats.org/officeDocument/2006/relationships/customXml" Target="../ink/ink214.xml"/><Relationship Id="rId17" Type="http://schemas.openxmlformats.org/officeDocument/2006/relationships/image" Target="../media/image62.png"/><Relationship Id="rId25" Type="http://schemas.openxmlformats.org/officeDocument/2006/relationships/image" Target="../media/image66.png"/><Relationship Id="rId33" Type="http://schemas.openxmlformats.org/officeDocument/2006/relationships/image" Target="../media/image70.png"/><Relationship Id="rId38" Type="http://schemas.openxmlformats.org/officeDocument/2006/relationships/customXml" Target="../ink/ink227.xml"/><Relationship Id="rId46" Type="http://schemas.openxmlformats.org/officeDocument/2006/relationships/customXml" Target="../ink/ink231.xml"/><Relationship Id="rId59" Type="http://schemas.openxmlformats.org/officeDocument/2006/relationships/image" Target="../media/image84.png"/><Relationship Id="rId67" Type="http://schemas.openxmlformats.org/officeDocument/2006/relationships/image" Target="../media/image88.png"/><Relationship Id="rId103" Type="http://schemas.openxmlformats.org/officeDocument/2006/relationships/image" Target="../media/image109.png"/><Relationship Id="rId108" Type="http://schemas.openxmlformats.org/officeDocument/2006/relationships/customXml" Target="../ink/ink263.xml"/><Relationship Id="rId20" Type="http://schemas.openxmlformats.org/officeDocument/2006/relationships/customXml" Target="../ink/ink218.xml"/><Relationship Id="rId41" Type="http://schemas.openxmlformats.org/officeDocument/2006/relationships/image" Target="../media/image74.png"/><Relationship Id="rId54" Type="http://schemas.openxmlformats.org/officeDocument/2006/relationships/customXml" Target="../ink/ink235.xml"/><Relationship Id="rId62" Type="http://schemas.openxmlformats.org/officeDocument/2006/relationships/customXml" Target="../ink/ink239.xml"/><Relationship Id="rId70" Type="http://schemas.openxmlformats.org/officeDocument/2006/relationships/customXml" Target="../ink/ink243.xml"/><Relationship Id="rId75" Type="http://schemas.openxmlformats.org/officeDocument/2006/relationships/image" Target="../media/image92.png"/><Relationship Id="rId83" Type="http://schemas.openxmlformats.org/officeDocument/2006/relationships/image" Target="../media/image100.png"/><Relationship Id="rId88" Type="http://schemas.openxmlformats.org/officeDocument/2006/relationships/customXml" Target="../ink/ink253.xml"/><Relationship Id="rId91" Type="http://schemas.openxmlformats.org/officeDocument/2006/relationships/image" Target="../media/image103.png"/><Relationship Id="rId96" Type="http://schemas.openxmlformats.org/officeDocument/2006/relationships/customXml" Target="../ink/ink257.xml"/><Relationship Id="rId111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1.xml"/><Relationship Id="rId15" Type="http://schemas.openxmlformats.org/officeDocument/2006/relationships/image" Target="../media/image59.png"/><Relationship Id="rId23" Type="http://schemas.openxmlformats.org/officeDocument/2006/relationships/image" Target="../media/image65.png"/><Relationship Id="rId28" Type="http://schemas.openxmlformats.org/officeDocument/2006/relationships/customXml" Target="../ink/ink222.xml"/><Relationship Id="rId36" Type="http://schemas.openxmlformats.org/officeDocument/2006/relationships/customXml" Target="../ink/ink226.xml"/><Relationship Id="rId49" Type="http://schemas.openxmlformats.org/officeDocument/2006/relationships/image" Target="../media/image80.png"/><Relationship Id="rId57" Type="http://schemas.openxmlformats.org/officeDocument/2006/relationships/image" Target="../media/image83.png"/><Relationship Id="rId106" Type="http://schemas.openxmlformats.org/officeDocument/2006/relationships/customXml" Target="../ink/ink262.xml"/><Relationship Id="rId114" Type="http://schemas.openxmlformats.org/officeDocument/2006/relationships/customXml" Target="../ink/ink266.xml"/><Relationship Id="rId10" Type="http://schemas.openxmlformats.org/officeDocument/2006/relationships/customXml" Target="../ink/ink213.xml"/><Relationship Id="rId31" Type="http://schemas.openxmlformats.org/officeDocument/2006/relationships/image" Target="../media/image69.png"/><Relationship Id="rId44" Type="http://schemas.openxmlformats.org/officeDocument/2006/relationships/customXml" Target="../ink/ink230.xml"/><Relationship Id="rId52" Type="http://schemas.openxmlformats.org/officeDocument/2006/relationships/customXml" Target="../ink/ink234.xml"/><Relationship Id="rId60" Type="http://schemas.openxmlformats.org/officeDocument/2006/relationships/customXml" Target="../ink/ink238.xml"/><Relationship Id="rId65" Type="http://schemas.openxmlformats.org/officeDocument/2006/relationships/image" Target="../media/image87.png"/><Relationship Id="rId73" Type="http://schemas.openxmlformats.org/officeDocument/2006/relationships/image" Target="../media/image96.png"/><Relationship Id="rId78" Type="http://schemas.openxmlformats.org/officeDocument/2006/relationships/customXml" Target="../ink/ink247.xml"/><Relationship Id="rId81" Type="http://schemas.openxmlformats.org/officeDocument/2006/relationships/image" Target="../media/image99.png"/><Relationship Id="rId86" Type="http://schemas.openxmlformats.org/officeDocument/2006/relationships/customXml" Target="../ink/ink251.xml"/><Relationship Id="rId94" Type="http://schemas.openxmlformats.org/officeDocument/2006/relationships/customXml" Target="../ink/ink256.xml"/><Relationship Id="rId99" Type="http://schemas.openxmlformats.org/officeDocument/2006/relationships/image" Target="../media/image107.png"/><Relationship Id="rId101" Type="http://schemas.openxmlformats.org/officeDocument/2006/relationships/image" Target="../media/image108.png"/><Relationship Id="rId4" Type="http://schemas.openxmlformats.org/officeDocument/2006/relationships/customXml" Target="../ink/ink210.xml"/><Relationship Id="rId9" Type="http://schemas.openxmlformats.org/officeDocument/2006/relationships/image" Target="../media/image56.png"/><Relationship Id="rId13" Type="http://schemas.openxmlformats.org/officeDocument/2006/relationships/image" Target="../media/image58.png"/><Relationship Id="rId18" Type="http://schemas.openxmlformats.org/officeDocument/2006/relationships/customXml" Target="../ink/ink217.xml"/><Relationship Id="rId39" Type="http://schemas.openxmlformats.org/officeDocument/2006/relationships/image" Target="../media/image73.png"/><Relationship Id="rId109" Type="http://schemas.openxmlformats.org/officeDocument/2006/relationships/image" Target="../media/image112.png"/><Relationship Id="rId34" Type="http://schemas.openxmlformats.org/officeDocument/2006/relationships/customXml" Target="../ink/ink225.xml"/><Relationship Id="rId50" Type="http://schemas.openxmlformats.org/officeDocument/2006/relationships/customXml" Target="../ink/ink233.xml"/><Relationship Id="rId55" Type="http://schemas.openxmlformats.org/officeDocument/2006/relationships/image" Target="../media/image17.png"/><Relationship Id="rId76" Type="http://schemas.openxmlformats.org/officeDocument/2006/relationships/customXml" Target="../ink/ink246.xml"/><Relationship Id="rId97" Type="http://schemas.openxmlformats.org/officeDocument/2006/relationships/image" Target="../media/image106.png"/><Relationship Id="rId104" Type="http://schemas.openxmlformats.org/officeDocument/2006/relationships/customXml" Target="../ink/ink261.xml"/><Relationship Id="rId7" Type="http://schemas.openxmlformats.org/officeDocument/2006/relationships/image" Target="../media/image55.png"/><Relationship Id="rId71" Type="http://schemas.openxmlformats.org/officeDocument/2006/relationships/image" Target="../media/image90.png"/><Relationship Id="rId92" Type="http://schemas.openxmlformats.org/officeDocument/2006/relationships/customXml" Target="../ink/ink255.xml"/><Relationship Id="rId2" Type="http://schemas.openxmlformats.org/officeDocument/2006/relationships/customXml" Target="../ink/ink209.xml"/><Relationship Id="rId29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91C8-0A8B-402A-9D09-D2E3B185B8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Singular Value Decomposition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AAEE9-4A9B-47B2-B90A-0AE1071442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Itay Hazan</a:t>
            </a:r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38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A6E2-3454-4D3D-A669-A88EA61F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SVD for Dimension Reduction</a:t>
            </a:r>
            <a:endParaRPr lang="en-I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402EC54-60C9-4A93-BD6A-F708C2067808}"/>
                  </a:ext>
                </a:extLst>
              </p14:cNvPr>
              <p14:cNvContentPartPr/>
              <p14:nvPr/>
            </p14:nvContentPartPr>
            <p14:xfrm>
              <a:off x="6369211" y="1498945"/>
              <a:ext cx="4938480" cy="1481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402EC54-60C9-4A93-BD6A-F708C20678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0571" y="1489945"/>
                <a:ext cx="4956120" cy="14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610EC8F-D5C2-41F8-B235-3390DA9C8E14}"/>
                  </a:ext>
                </a:extLst>
              </p14:cNvPr>
              <p14:cNvContentPartPr/>
              <p14:nvPr/>
            </p14:nvContentPartPr>
            <p14:xfrm>
              <a:off x="2581818" y="2294905"/>
              <a:ext cx="19440" cy="66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610EC8F-D5C2-41F8-B235-3390DA9C8E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7498" y="2290585"/>
                <a:ext cx="2808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7EA7DDF-6F52-4F44-AE9E-300D44FE5F4E}"/>
                  </a:ext>
                </a:extLst>
              </p14:cNvPr>
              <p14:cNvContentPartPr/>
              <p14:nvPr/>
            </p14:nvContentPartPr>
            <p14:xfrm>
              <a:off x="1607658" y="1935625"/>
              <a:ext cx="896040" cy="560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7EA7DDF-6F52-4F44-AE9E-300D44FE5F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03340" y="1931308"/>
                <a:ext cx="904677" cy="569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BFF20C2-DCA8-4A8A-9C2D-8197B6CB4CD3}"/>
                  </a:ext>
                </a:extLst>
              </p14:cNvPr>
              <p14:cNvContentPartPr/>
              <p14:nvPr/>
            </p14:nvContentPartPr>
            <p14:xfrm>
              <a:off x="3251058" y="2181505"/>
              <a:ext cx="9000" cy="25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BFF20C2-DCA8-4A8A-9C2D-8197B6CB4CD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46738" y="2177185"/>
                <a:ext cx="1764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21D7ED5-31F0-4368-B73C-91597E6B7E3C}"/>
                  </a:ext>
                </a:extLst>
              </p14:cNvPr>
              <p14:cNvContentPartPr/>
              <p14:nvPr/>
            </p14:nvContentPartPr>
            <p14:xfrm>
              <a:off x="3302538" y="2182225"/>
              <a:ext cx="4320" cy="5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21D7ED5-31F0-4368-B73C-91597E6B7E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98218" y="2177905"/>
                <a:ext cx="1296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4731EF1-560E-4B80-BD06-8C4BA802F8F4}"/>
                  </a:ext>
                </a:extLst>
              </p14:cNvPr>
              <p14:cNvContentPartPr/>
              <p14:nvPr/>
            </p14:nvContentPartPr>
            <p14:xfrm>
              <a:off x="3408738" y="2105545"/>
              <a:ext cx="74520" cy="388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4731EF1-560E-4B80-BD06-8C4BA802F8F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04418" y="2101225"/>
                <a:ext cx="831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B891D99-9D97-401D-93EF-3DF4A5F17EE2}"/>
                  </a:ext>
                </a:extLst>
              </p14:cNvPr>
              <p14:cNvContentPartPr/>
              <p14:nvPr/>
            </p14:nvContentPartPr>
            <p14:xfrm>
              <a:off x="3266178" y="2239825"/>
              <a:ext cx="76680" cy="2152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B891D99-9D97-401D-93EF-3DF4A5F17EE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61858" y="2235505"/>
                <a:ext cx="8532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A99E767-04BE-46EC-BF71-C44DFC5EA6C3}"/>
                  </a:ext>
                </a:extLst>
              </p14:cNvPr>
              <p14:cNvContentPartPr/>
              <p14:nvPr/>
            </p14:nvContentPartPr>
            <p14:xfrm>
              <a:off x="3093018" y="1981705"/>
              <a:ext cx="107280" cy="336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A99E767-04BE-46EC-BF71-C44DFC5EA6C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88698" y="1977380"/>
                <a:ext cx="115920" cy="3452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7F76D24-FB0F-432A-87E8-29B818B5BC33}"/>
                  </a:ext>
                </a:extLst>
              </p14:cNvPr>
              <p14:cNvContentPartPr/>
              <p14:nvPr/>
            </p14:nvContentPartPr>
            <p14:xfrm>
              <a:off x="3921964" y="2571121"/>
              <a:ext cx="115920" cy="914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7F76D24-FB0F-432A-87E8-29B818B5BC3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917644" y="2566801"/>
                <a:ext cx="12456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31615D8-D55A-4DC3-9E0A-E8C1B9F7A872}"/>
                  </a:ext>
                </a:extLst>
              </p14:cNvPr>
              <p14:cNvContentPartPr/>
              <p14:nvPr/>
            </p14:nvContentPartPr>
            <p14:xfrm>
              <a:off x="3783724" y="2522881"/>
              <a:ext cx="85320" cy="1440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31615D8-D55A-4DC3-9E0A-E8C1B9F7A87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779404" y="2518561"/>
                <a:ext cx="939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F96F43A-8E6A-4118-9B9D-E13315D5BFAC}"/>
                  </a:ext>
                </a:extLst>
              </p14:cNvPr>
              <p14:cNvContentPartPr/>
              <p14:nvPr/>
            </p14:nvContentPartPr>
            <p14:xfrm>
              <a:off x="3645484" y="1825561"/>
              <a:ext cx="550440" cy="6498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F96F43A-8E6A-4118-9B9D-E13315D5BFA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41164" y="1821239"/>
                <a:ext cx="559080" cy="6584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2C8E6EE-40D2-4F5D-A899-C6CE4A7EA103}"/>
                  </a:ext>
                </a:extLst>
              </p14:cNvPr>
              <p14:cNvContentPartPr/>
              <p14:nvPr/>
            </p14:nvContentPartPr>
            <p14:xfrm>
              <a:off x="4317454" y="2140865"/>
              <a:ext cx="226800" cy="1947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2C8E6EE-40D2-4F5D-A899-C6CE4A7EA10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313134" y="2136545"/>
                <a:ext cx="23544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042F3D0-181E-4D8C-B818-41D85A68C8D6}"/>
                  </a:ext>
                </a:extLst>
              </p14:cNvPr>
              <p14:cNvContentPartPr/>
              <p14:nvPr/>
            </p14:nvContentPartPr>
            <p14:xfrm>
              <a:off x="4621294" y="2136545"/>
              <a:ext cx="291960" cy="2192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042F3D0-181E-4D8C-B818-41D85A68C8D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616974" y="2132225"/>
                <a:ext cx="30060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BFC4691-509C-488A-A060-B7DA9C4F05C0}"/>
                  </a:ext>
                </a:extLst>
              </p14:cNvPr>
              <p14:cNvContentPartPr/>
              <p14:nvPr/>
            </p14:nvContentPartPr>
            <p14:xfrm>
              <a:off x="4978774" y="2156705"/>
              <a:ext cx="245160" cy="2912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BFC4691-509C-488A-A060-B7DA9C4F05C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974454" y="2152385"/>
                <a:ext cx="25380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D8D9ACA-6FD7-41F9-B3A4-C14CD3791E54}"/>
                  </a:ext>
                </a:extLst>
              </p14:cNvPr>
              <p14:cNvContentPartPr/>
              <p14:nvPr/>
            </p14:nvContentPartPr>
            <p14:xfrm>
              <a:off x="5430501" y="2376425"/>
              <a:ext cx="17280" cy="10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D8D9ACA-6FD7-41F9-B3A4-C14CD3791E5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426181" y="2372105"/>
                <a:ext cx="25920" cy="1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7224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A6E2-3454-4D3D-A669-A88EA61F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SVD for Dimension Reduction</a:t>
            </a:r>
            <a:endParaRPr lang="en-I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402EC54-60C9-4A93-BD6A-F708C2067808}"/>
                  </a:ext>
                </a:extLst>
              </p14:cNvPr>
              <p14:cNvContentPartPr/>
              <p14:nvPr/>
            </p14:nvContentPartPr>
            <p14:xfrm>
              <a:off x="6369211" y="1498945"/>
              <a:ext cx="4938480" cy="1481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402EC54-60C9-4A93-BD6A-F708C20678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0571" y="1489945"/>
                <a:ext cx="4956120" cy="14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610EC8F-D5C2-41F8-B235-3390DA9C8E14}"/>
                  </a:ext>
                </a:extLst>
              </p14:cNvPr>
              <p14:cNvContentPartPr/>
              <p14:nvPr/>
            </p14:nvContentPartPr>
            <p14:xfrm>
              <a:off x="2581818" y="2294905"/>
              <a:ext cx="19440" cy="66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610EC8F-D5C2-41F8-B235-3390DA9C8E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7498" y="2290585"/>
                <a:ext cx="2808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7EA7DDF-6F52-4F44-AE9E-300D44FE5F4E}"/>
                  </a:ext>
                </a:extLst>
              </p14:cNvPr>
              <p14:cNvContentPartPr/>
              <p14:nvPr/>
            </p14:nvContentPartPr>
            <p14:xfrm>
              <a:off x="1607658" y="1935625"/>
              <a:ext cx="896040" cy="560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7EA7DDF-6F52-4F44-AE9E-300D44FE5F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03340" y="1931308"/>
                <a:ext cx="904677" cy="569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BFF20C2-DCA8-4A8A-9C2D-8197B6CB4CD3}"/>
                  </a:ext>
                </a:extLst>
              </p14:cNvPr>
              <p14:cNvContentPartPr/>
              <p14:nvPr/>
            </p14:nvContentPartPr>
            <p14:xfrm>
              <a:off x="3251058" y="2181505"/>
              <a:ext cx="9000" cy="25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BFF20C2-DCA8-4A8A-9C2D-8197B6CB4CD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46738" y="2177185"/>
                <a:ext cx="1764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21D7ED5-31F0-4368-B73C-91597E6B7E3C}"/>
                  </a:ext>
                </a:extLst>
              </p14:cNvPr>
              <p14:cNvContentPartPr/>
              <p14:nvPr/>
            </p14:nvContentPartPr>
            <p14:xfrm>
              <a:off x="3302538" y="2182225"/>
              <a:ext cx="4320" cy="5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21D7ED5-31F0-4368-B73C-91597E6B7E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98218" y="2177905"/>
                <a:ext cx="1296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4731EF1-560E-4B80-BD06-8C4BA802F8F4}"/>
                  </a:ext>
                </a:extLst>
              </p14:cNvPr>
              <p14:cNvContentPartPr/>
              <p14:nvPr/>
            </p14:nvContentPartPr>
            <p14:xfrm>
              <a:off x="3408738" y="2105545"/>
              <a:ext cx="74520" cy="388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4731EF1-560E-4B80-BD06-8C4BA802F8F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04418" y="2101225"/>
                <a:ext cx="831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B891D99-9D97-401D-93EF-3DF4A5F17EE2}"/>
                  </a:ext>
                </a:extLst>
              </p14:cNvPr>
              <p14:cNvContentPartPr/>
              <p14:nvPr/>
            </p14:nvContentPartPr>
            <p14:xfrm>
              <a:off x="3266178" y="2239825"/>
              <a:ext cx="76680" cy="2152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B891D99-9D97-401D-93EF-3DF4A5F17EE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61858" y="2235505"/>
                <a:ext cx="8532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A99E767-04BE-46EC-BF71-C44DFC5EA6C3}"/>
                  </a:ext>
                </a:extLst>
              </p14:cNvPr>
              <p14:cNvContentPartPr/>
              <p14:nvPr/>
            </p14:nvContentPartPr>
            <p14:xfrm>
              <a:off x="3093018" y="1981705"/>
              <a:ext cx="107280" cy="336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A99E767-04BE-46EC-BF71-C44DFC5EA6C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88698" y="1977380"/>
                <a:ext cx="115920" cy="3452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7F76D24-FB0F-432A-87E8-29B818B5BC33}"/>
                  </a:ext>
                </a:extLst>
              </p14:cNvPr>
              <p14:cNvContentPartPr/>
              <p14:nvPr/>
            </p14:nvContentPartPr>
            <p14:xfrm>
              <a:off x="3921964" y="2571121"/>
              <a:ext cx="115920" cy="914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7F76D24-FB0F-432A-87E8-29B818B5BC3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917644" y="2566801"/>
                <a:ext cx="12456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31615D8-D55A-4DC3-9E0A-E8C1B9F7A872}"/>
                  </a:ext>
                </a:extLst>
              </p14:cNvPr>
              <p14:cNvContentPartPr/>
              <p14:nvPr/>
            </p14:nvContentPartPr>
            <p14:xfrm>
              <a:off x="3783724" y="2522881"/>
              <a:ext cx="85320" cy="1440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31615D8-D55A-4DC3-9E0A-E8C1B9F7A87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779404" y="2518561"/>
                <a:ext cx="939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F96F43A-8E6A-4118-9B9D-E13315D5BFAC}"/>
                  </a:ext>
                </a:extLst>
              </p14:cNvPr>
              <p14:cNvContentPartPr/>
              <p14:nvPr/>
            </p14:nvContentPartPr>
            <p14:xfrm>
              <a:off x="3645484" y="1825561"/>
              <a:ext cx="550440" cy="6498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F96F43A-8E6A-4118-9B9D-E13315D5BFA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41164" y="1821239"/>
                <a:ext cx="559080" cy="6584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2C8E6EE-40D2-4F5D-A899-C6CE4A7EA103}"/>
                  </a:ext>
                </a:extLst>
              </p14:cNvPr>
              <p14:cNvContentPartPr/>
              <p14:nvPr/>
            </p14:nvContentPartPr>
            <p14:xfrm>
              <a:off x="4317454" y="2140865"/>
              <a:ext cx="226800" cy="1947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2C8E6EE-40D2-4F5D-A899-C6CE4A7EA10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313134" y="2136545"/>
                <a:ext cx="23544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042F3D0-181E-4D8C-B818-41D85A68C8D6}"/>
                  </a:ext>
                </a:extLst>
              </p14:cNvPr>
              <p14:cNvContentPartPr/>
              <p14:nvPr/>
            </p14:nvContentPartPr>
            <p14:xfrm>
              <a:off x="4621294" y="2136545"/>
              <a:ext cx="291960" cy="2192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042F3D0-181E-4D8C-B818-41D85A68C8D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616974" y="2132225"/>
                <a:ext cx="30060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BFC4691-509C-488A-A060-B7DA9C4F05C0}"/>
                  </a:ext>
                </a:extLst>
              </p14:cNvPr>
              <p14:cNvContentPartPr/>
              <p14:nvPr/>
            </p14:nvContentPartPr>
            <p14:xfrm>
              <a:off x="4978774" y="2156705"/>
              <a:ext cx="245160" cy="2912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BFC4691-509C-488A-A060-B7DA9C4F05C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974454" y="2152385"/>
                <a:ext cx="25380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D8D9ACA-6FD7-41F9-B3A4-C14CD3791E54}"/>
                  </a:ext>
                </a:extLst>
              </p14:cNvPr>
              <p14:cNvContentPartPr/>
              <p14:nvPr/>
            </p14:nvContentPartPr>
            <p14:xfrm>
              <a:off x="5430501" y="2376425"/>
              <a:ext cx="17280" cy="10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D8D9ACA-6FD7-41F9-B3A4-C14CD3791E5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426181" y="2372105"/>
                <a:ext cx="2592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CCCE5D3-CB27-4B48-840E-85375EB6D466}"/>
                  </a:ext>
                </a:extLst>
              </p14:cNvPr>
              <p14:cNvContentPartPr/>
              <p14:nvPr/>
            </p14:nvContentPartPr>
            <p14:xfrm>
              <a:off x="3107418" y="5445237"/>
              <a:ext cx="156600" cy="4194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CCCE5D3-CB27-4B48-840E-85375EB6D46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103098" y="5440917"/>
                <a:ext cx="16524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028E83E-5E4E-4EA0-AC80-B9E8A39FCF7A}"/>
                  </a:ext>
                </a:extLst>
              </p14:cNvPr>
              <p14:cNvContentPartPr/>
              <p14:nvPr/>
            </p14:nvContentPartPr>
            <p14:xfrm>
              <a:off x="3093018" y="5272797"/>
              <a:ext cx="119520" cy="1029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028E83E-5E4E-4EA0-AC80-B9E8A39FCF7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088698" y="5268477"/>
                <a:ext cx="12816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E116EE2-EEF9-4C6D-B86E-D39350B036AA}"/>
                  </a:ext>
                </a:extLst>
              </p14:cNvPr>
              <p14:cNvContentPartPr/>
              <p14:nvPr/>
            </p14:nvContentPartPr>
            <p14:xfrm>
              <a:off x="3481458" y="5594997"/>
              <a:ext cx="103320" cy="464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E116EE2-EEF9-4C6D-B86E-D39350B036A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477138" y="5590677"/>
                <a:ext cx="11196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C9C7BCB-8C2C-45C4-B5BF-803AC129BCF5}"/>
                  </a:ext>
                </a:extLst>
              </p14:cNvPr>
              <p14:cNvContentPartPr/>
              <p14:nvPr/>
            </p14:nvContentPartPr>
            <p14:xfrm>
              <a:off x="3335658" y="5701917"/>
              <a:ext cx="100800" cy="2761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C9C7BCB-8C2C-45C4-B5BF-803AC129BCF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331353" y="5697597"/>
                <a:ext cx="109409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4DE6BA5-5BF3-40C9-B1C3-D3A5191133D0}"/>
                  </a:ext>
                </a:extLst>
              </p14:cNvPr>
              <p14:cNvContentPartPr/>
              <p14:nvPr/>
            </p14:nvContentPartPr>
            <p14:xfrm>
              <a:off x="3942258" y="6073437"/>
              <a:ext cx="237960" cy="1584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4DE6BA5-5BF3-40C9-B1C3-D3A5191133D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937938" y="6069117"/>
                <a:ext cx="2466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5BDA519-2167-4DC7-8677-54C421F1F501}"/>
                  </a:ext>
                </a:extLst>
              </p14:cNvPr>
              <p14:cNvContentPartPr/>
              <p14:nvPr/>
            </p14:nvContentPartPr>
            <p14:xfrm>
              <a:off x="3856218" y="4994877"/>
              <a:ext cx="517680" cy="9565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5BDA519-2167-4DC7-8677-54C421F1F50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851898" y="4986237"/>
                <a:ext cx="526320" cy="9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2910DA1-2AAD-4EC4-B2A9-62F0740DA5CF}"/>
                  </a:ext>
                </a:extLst>
              </p14:cNvPr>
              <p14:cNvContentPartPr/>
              <p14:nvPr/>
            </p14:nvContentPartPr>
            <p14:xfrm>
              <a:off x="4495578" y="5510397"/>
              <a:ext cx="238320" cy="2692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2910DA1-2AAD-4EC4-B2A9-62F0740DA5C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491251" y="5506077"/>
                <a:ext cx="246973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2467824-2ED9-4EE2-B614-756CCDEBC9E4}"/>
                  </a:ext>
                </a:extLst>
              </p14:cNvPr>
              <p14:cNvContentPartPr/>
              <p14:nvPr/>
            </p14:nvContentPartPr>
            <p14:xfrm>
              <a:off x="4870338" y="5498157"/>
              <a:ext cx="311760" cy="2455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2467824-2ED9-4EE2-B614-756CCDEBC9E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866018" y="5493843"/>
                <a:ext cx="320400" cy="254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7CD1B97-EAAA-47B5-9B3D-83DE754F1EE6}"/>
                  </a:ext>
                </a:extLst>
              </p14:cNvPr>
              <p14:cNvContentPartPr/>
              <p14:nvPr/>
            </p14:nvContentPartPr>
            <p14:xfrm>
              <a:off x="5249058" y="5489877"/>
              <a:ext cx="309240" cy="3207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7CD1B97-EAAA-47B5-9B3D-83DE754F1EE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244733" y="5485557"/>
                <a:ext cx="31789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88DC7371-071C-441C-A7BA-D347203EE2FE}"/>
                  </a:ext>
                </a:extLst>
              </p14:cNvPr>
              <p14:cNvContentPartPr/>
              <p14:nvPr/>
            </p14:nvContentPartPr>
            <p14:xfrm>
              <a:off x="1514589" y="3337829"/>
              <a:ext cx="789840" cy="37548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88DC7371-071C-441C-A7BA-D347203EE2F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510269" y="3333509"/>
                <a:ext cx="79848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02A82DBD-0846-4C29-8D19-CA73897A4B75}"/>
                  </a:ext>
                </a:extLst>
              </p14:cNvPr>
              <p14:cNvContentPartPr/>
              <p14:nvPr/>
            </p14:nvContentPartPr>
            <p14:xfrm>
              <a:off x="3067269" y="3473189"/>
              <a:ext cx="109080" cy="12456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02A82DBD-0846-4C29-8D19-CA73897A4B7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062949" y="3468869"/>
                <a:ext cx="11772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B8DF3F65-634F-4CCC-9840-8D505036B137}"/>
                  </a:ext>
                </a:extLst>
              </p14:cNvPr>
              <p14:cNvContentPartPr/>
              <p14:nvPr/>
            </p14:nvContentPartPr>
            <p14:xfrm>
              <a:off x="3448149" y="3405509"/>
              <a:ext cx="366120" cy="17064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B8DF3F65-634F-4CCC-9840-8D505036B13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443829" y="3401198"/>
                <a:ext cx="374760" cy="179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FCAC75C6-5AC5-4EB5-94C3-D8C28A849B2D}"/>
                  </a:ext>
                </a:extLst>
              </p14:cNvPr>
              <p14:cNvContentPartPr/>
              <p14:nvPr/>
            </p14:nvContentPartPr>
            <p14:xfrm>
              <a:off x="2671989" y="3346829"/>
              <a:ext cx="315000" cy="30780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FCAC75C6-5AC5-4EB5-94C3-D8C28A849B2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667669" y="3342509"/>
                <a:ext cx="32364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38CBDC68-342F-4D16-958B-05EAD5B8984A}"/>
                  </a:ext>
                </a:extLst>
              </p14:cNvPr>
              <p14:cNvContentPartPr/>
              <p14:nvPr/>
            </p14:nvContentPartPr>
            <p14:xfrm>
              <a:off x="4624629" y="3352229"/>
              <a:ext cx="355680" cy="17244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38CBDC68-342F-4D16-958B-05EAD5B8984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620309" y="3347909"/>
                <a:ext cx="36432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C041BC3F-48D3-44EB-9726-EA680367B312}"/>
                  </a:ext>
                </a:extLst>
              </p14:cNvPr>
              <p14:cNvContentPartPr/>
              <p14:nvPr/>
            </p14:nvContentPartPr>
            <p14:xfrm>
              <a:off x="4118109" y="3463469"/>
              <a:ext cx="151920" cy="9468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C041BC3F-48D3-44EB-9726-EA680367B312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113789" y="3459149"/>
                <a:ext cx="16056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46BE7C28-4B76-4AC9-A13F-38EADC2F6360}"/>
                  </a:ext>
                </a:extLst>
              </p14:cNvPr>
              <p14:cNvContentPartPr/>
              <p14:nvPr/>
            </p14:nvContentPartPr>
            <p14:xfrm>
              <a:off x="6678154" y="3207788"/>
              <a:ext cx="651960" cy="38304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46BE7C28-4B76-4AC9-A13F-38EADC2F636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673834" y="3203468"/>
                <a:ext cx="66060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89314D96-F1CB-40AF-B5E9-CE6CC65DD4E3}"/>
                  </a:ext>
                </a:extLst>
              </p14:cNvPr>
              <p14:cNvContentPartPr/>
              <p14:nvPr/>
            </p14:nvContentPartPr>
            <p14:xfrm>
              <a:off x="8393554" y="3174668"/>
              <a:ext cx="365400" cy="28980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89314D96-F1CB-40AF-B5E9-CE6CC65DD4E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389234" y="3170348"/>
                <a:ext cx="37404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31495528-2DFE-407B-B61D-D9BA3B6B8D9E}"/>
                  </a:ext>
                </a:extLst>
              </p14:cNvPr>
              <p14:cNvContentPartPr/>
              <p14:nvPr/>
            </p14:nvContentPartPr>
            <p14:xfrm>
              <a:off x="7610554" y="3165308"/>
              <a:ext cx="522000" cy="28260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31495528-2DFE-407B-B61D-D9BA3B6B8D9E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606237" y="3160988"/>
                <a:ext cx="530634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EBEB872F-ADA0-4708-A5F0-0CBE676146DE}"/>
                  </a:ext>
                </a:extLst>
              </p14:cNvPr>
              <p14:cNvContentPartPr/>
              <p14:nvPr/>
            </p14:nvContentPartPr>
            <p14:xfrm>
              <a:off x="11436660" y="3170993"/>
              <a:ext cx="174240" cy="19332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EBEB872F-ADA0-4708-A5F0-0CBE676146D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1432340" y="3166681"/>
                <a:ext cx="182880" cy="201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F06FAF7D-91DB-4BCF-94F8-60622269E470}"/>
                  </a:ext>
                </a:extLst>
              </p14:cNvPr>
              <p14:cNvContentPartPr/>
              <p14:nvPr/>
            </p14:nvContentPartPr>
            <p14:xfrm>
              <a:off x="10018980" y="3096113"/>
              <a:ext cx="1074960" cy="32652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F06FAF7D-91DB-4BCF-94F8-60622269E47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014660" y="3091788"/>
                <a:ext cx="1083600" cy="3351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C138C630-2B5B-4AD7-AC28-24B616D520A3}"/>
                  </a:ext>
                </a:extLst>
              </p14:cNvPr>
              <p14:cNvContentPartPr/>
              <p14:nvPr/>
            </p14:nvContentPartPr>
            <p14:xfrm>
              <a:off x="2479504" y="3862512"/>
              <a:ext cx="1420200" cy="34776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C138C630-2B5B-4AD7-AC28-24B616D520A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475184" y="3858188"/>
                <a:ext cx="1428840" cy="356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3C4053EE-FDF3-45FE-BBEE-E2E50B004B29}"/>
                  </a:ext>
                </a:extLst>
              </p14:cNvPr>
              <p14:cNvContentPartPr/>
              <p14:nvPr/>
            </p14:nvContentPartPr>
            <p14:xfrm>
              <a:off x="1661584" y="3935592"/>
              <a:ext cx="390960" cy="32508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3C4053EE-FDF3-45FE-BBEE-E2E50B004B2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657268" y="3931267"/>
                <a:ext cx="399592" cy="3337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34556689-0C31-429E-8C03-6F20EA97605F}"/>
                  </a:ext>
                </a:extLst>
              </p14:cNvPr>
              <p14:cNvContentPartPr/>
              <p14:nvPr/>
            </p14:nvContentPartPr>
            <p14:xfrm>
              <a:off x="9061740" y="3083603"/>
              <a:ext cx="556200" cy="36072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34556689-0C31-429E-8C03-6F20EA97605F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057417" y="3079283"/>
                <a:ext cx="564846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C002854E-CAE1-4F1D-8761-A87C988C3714}"/>
                  </a:ext>
                </a:extLst>
              </p14:cNvPr>
              <p14:cNvContentPartPr/>
              <p14:nvPr/>
            </p14:nvContentPartPr>
            <p14:xfrm>
              <a:off x="5212149" y="3327029"/>
              <a:ext cx="1108440" cy="747094"/>
            </p14:xfrm>
          </p:contentPart>
        </mc:Choice>
        <mc:Fallback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C002854E-CAE1-4F1D-8761-A87C988C371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207830" y="3322711"/>
                <a:ext cx="1117077" cy="755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D7BC1E32-1A52-49FB-AC6D-38BC2C6C20CD}"/>
                  </a:ext>
                </a:extLst>
              </p14:cNvPr>
              <p14:cNvContentPartPr/>
              <p14:nvPr/>
            </p14:nvContentPartPr>
            <p14:xfrm>
              <a:off x="4439461" y="3822123"/>
              <a:ext cx="523440" cy="294480"/>
            </p14:xfrm>
          </p:contentPart>
        </mc:Choice>
        <mc:Fallback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D7BC1E32-1A52-49FB-AC6D-38BC2C6C20C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435141" y="3817803"/>
                <a:ext cx="53208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2F5D02C7-1E3D-449D-9516-7F618B818C08}"/>
                  </a:ext>
                </a:extLst>
              </p14:cNvPr>
              <p14:cNvContentPartPr/>
              <p14:nvPr/>
            </p14:nvContentPartPr>
            <p14:xfrm>
              <a:off x="7603351" y="3889901"/>
              <a:ext cx="301680" cy="145080"/>
            </p14:xfrm>
          </p:contentPart>
        </mc:Choice>
        <mc:Fallback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2F5D02C7-1E3D-449D-9516-7F618B818C0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599036" y="3885581"/>
                <a:ext cx="31031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E806834D-4A10-4BFD-9516-445ADA14467C}"/>
                  </a:ext>
                </a:extLst>
              </p14:cNvPr>
              <p14:cNvContentPartPr/>
              <p14:nvPr/>
            </p14:nvContentPartPr>
            <p14:xfrm>
              <a:off x="6529471" y="3755261"/>
              <a:ext cx="735480" cy="452520"/>
            </p14:xfrm>
          </p:contentPart>
        </mc:Choice>
        <mc:Fallback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E806834D-4A10-4BFD-9516-445ADA14467C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525149" y="3750941"/>
                <a:ext cx="744124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7CD6DC03-D767-4F1A-867F-2C71B59871B8}"/>
                  </a:ext>
                </a:extLst>
              </p14:cNvPr>
              <p14:cNvContentPartPr/>
              <p14:nvPr/>
            </p14:nvContentPartPr>
            <p14:xfrm>
              <a:off x="8613511" y="4010141"/>
              <a:ext cx="2520" cy="3240"/>
            </p14:xfrm>
          </p:contentPart>
        </mc:Choice>
        <mc:Fallback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7CD6DC03-D767-4F1A-867F-2C71B59871B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09191" y="4005821"/>
                <a:ext cx="11160" cy="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C8BAFE04-2D00-4468-8DF5-4BB21F4589E2}"/>
                  </a:ext>
                </a:extLst>
              </p14:cNvPr>
              <p14:cNvContentPartPr/>
              <p14:nvPr/>
            </p14:nvContentPartPr>
            <p14:xfrm>
              <a:off x="8271871" y="3713861"/>
              <a:ext cx="259920" cy="405000"/>
            </p14:xfrm>
          </p:contentPart>
        </mc:Choice>
        <mc:Fallback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C8BAFE04-2D00-4468-8DF5-4BB21F4589E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67545" y="3709541"/>
                <a:ext cx="268572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B6131CFF-7567-4752-8C8B-A6C71283A115}"/>
                  </a:ext>
                </a:extLst>
              </p14:cNvPr>
              <p14:cNvContentPartPr/>
              <p14:nvPr/>
            </p14:nvContentPartPr>
            <p14:xfrm>
              <a:off x="10350726" y="3617209"/>
              <a:ext cx="1088640" cy="458280"/>
            </p14:xfrm>
          </p:contentPart>
        </mc:Choice>
        <mc:Fallback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B6131CFF-7567-4752-8C8B-A6C71283A11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346405" y="3612889"/>
                <a:ext cx="1097283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B41B2B56-D72B-4DB3-B0B2-4B9956E31900}"/>
                  </a:ext>
                </a:extLst>
              </p14:cNvPr>
              <p14:cNvContentPartPr/>
              <p14:nvPr/>
            </p14:nvContentPartPr>
            <p14:xfrm>
              <a:off x="8911806" y="3667249"/>
              <a:ext cx="1127520" cy="350640"/>
            </p14:xfrm>
          </p:contentPart>
        </mc:Choice>
        <mc:Fallback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B41B2B56-D72B-4DB3-B0B2-4B9956E3190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907486" y="3662933"/>
                <a:ext cx="1136160" cy="3592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E819BC9E-F874-40AD-B7FB-732F4D8E07F0}"/>
                  </a:ext>
                </a:extLst>
              </p14:cNvPr>
              <p14:cNvContentPartPr/>
              <p14:nvPr/>
            </p14:nvContentPartPr>
            <p14:xfrm>
              <a:off x="3079286" y="4428944"/>
              <a:ext cx="533160" cy="289080"/>
            </p14:xfrm>
          </p:contentPart>
        </mc:Choice>
        <mc:Fallback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E819BC9E-F874-40AD-B7FB-732F4D8E07F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074966" y="4424624"/>
                <a:ext cx="54180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7DFB4299-EA5D-4FE4-B8BF-24FC445262BA}"/>
                  </a:ext>
                </a:extLst>
              </p14:cNvPr>
              <p14:cNvContentPartPr/>
              <p14:nvPr/>
            </p14:nvContentPartPr>
            <p14:xfrm>
              <a:off x="1737926" y="4447304"/>
              <a:ext cx="1146240" cy="347400"/>
            </p14:xfrm>
          </p:contentPart>
        </mc:Choice>
        <mc:Fallback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7DFB4299-EA5D-4FE4-B8BF-24FC445262B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733606" y="4442980"/>
                <a:ext cx="1154880" cy="3560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E14A318A-8920-41F8-9B0E-EF3B2657D068}"/>
                  </a:ext>
                </a:extLst>
              </p14:cNvPr>
              <p14:cNvContentPartPr/>
              <p14:nvPr/>
            </p14:nvContentPartPr>
            <p14:xfrm>
              <a:off x="3991545" y="4364625"/>
              <a:ext cx="494280" cy="331200"/>
            </p14:xfrm>
          </p:contentPart>
        </mc:Choice>
        <mc:Fallback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E14A318A-8920-41F8-9B0E-EF3B2657D06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987225" y="4360305"/>
                <a:ext cx="50292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1D896A35-FCD0-455B-B390-AA93CAB8D33D}"/>
                  </a:ext>
                </a:extLst>
              </p14:cNvPr>
              <p14:cNvContentPartPr/>
              <p14:nvPr/>
            </p14:nvContentPartPr>
            <p14:xfrm>
              <a:off x="4877505" y="4499625"/>
              <a:ext cx="115200" cy="145440"/>
            </p14:xfrm>
          </p:contentPart>
        </mc:Choice>
        <mc:Fallback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1D896A35-FCD0-455B-B390-AA93CAB8D33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873185" y="4495305"/>
                <a:ext cx="1238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8AE32E3A-37BB-4E76-9E71-EF0BDC314D05}"/>
                  </a:ext>
                </a:extLst>
              </p14:cNvPr>
              <p14:cNvContentPartPr/>
              <p14:nvPr/>
            </p14:nvContentPartPr>
            <p14:xfrm>
              <a:off x="5048865" y="4336545"/>
              <a:ext cx="1046880" cy="298800"/>
            </p14:xfrm>
          </p:contentPart>
        </mc:Choice>
        <mc:Fallback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8AE32E3A-37BB-4E76-9E71-EF0BDC314D0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044544" y="4332225"/>
                <a:ext cx="1055523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51B65FC0-88B1-4807-8A4C-096B71B61375}"/>
                  </a:ext>
                </a:extLst>
              </p14:cNvPr>
              <p14:cNvContentPartPr/>
              <p14:nvPr/>
            </p14:nvContentPartPr>
            <p14:xfrm>
              <a:off x="6579471" y="4432285"/>
              <a:ext cx="575640" cy="305280"/>
            </p14:xfrm>
          </p:contentPart>
        </mc:Choice>
        <mc:Fallback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51B65FC0-88B1-4807-8A4C-096B71B6137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575151" y="4427965"/>
                <a:ext cx="58428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2C52B12D-78C1-43B9-9115-26A2CE0B7507}"/>
                  </a:ext>
                </a:extLst>
              </p14:cNvPr>
              <p14:cNvContentPartPr/>
              <p14:nvPr/>
            </p14:nvContentPartPr>
            <p14:xfrm>
              <a:off x="7400991" y="4414645"/>
              <a:ext cx="312840" cy="160920"/>
            </p14:xfrm>
          </p:contentPart>
        </mc:Choice>
        <mc:Fallback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2C52B12D-78C1-43B9-9115-26A2CE0B750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396671" y="4410325"/>
                <a:ext cx="3214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456" name="Ink 455">
                <a:extLst>
                  <a:ext uri="{FF2B5EF4-FFF2-40B4-BE49-F238E27FC236}">
                    <a16:creationId xmlns:a16="http://schemas.microsoft.com/office/drawing/2014/main" id="{18A0782B-E73B-4D3F-8CCA-286EE3C75DAB}"/>
                  </a:ext>
                </a:extLst>
              </p14:cNvPr>
              <p14:cNvContentPartPr/>
              <p14:nvPr/>
            </p14:nvContentPartPr>
            <p14:xfrm>
              <a:off x="7984191" y="4389085"/>
              <a:ext cx="686880" cy="306000"/>
            </p14:xfrm>
          </p:contentPart>
        </mc:Choice>
        <mc:Fallback>
          <p:pic>
            <p:nvPicPr>
              <p:cNvPr id="456" name="Ink 455">
                <a:extLst>
                  <a:ext uri="{FF2B5EF4-FFF2-40B4-BE49-F238E27FC236}">
                    <a16:creationId xmlns:a16="http://schemas.microsoft.com/office/drawing/2014/main" id="{18A0782B-E73B-4D3F-8CCA-286EE3C75DA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979871" y="4384765"/>
                <a:ext cx="69552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462" name="Ink 461">
                <a:extLst>
                  <a:ext uri="{FF2B5EF4-FFF2-40B4-BE49-F238E27FC236}">
                    <a16:creationId xmlns:a16="http://schemas.microsoft.com/office/drawing/2014/main" id="{6C83ACF2-4A79-448A-9E3F-9EA93D7202A6}"/>
                  </a:ext>
                </a:extLst>
              </p14:cNvPr>
              <p14:cNvContentPartPr/>
              <p14:nvPr/>
            </p14:nvContentPartPr>
            <p14:xfrm>
              <a:off x="9927283" y="4338514"/>
              <a:ext cx="88200" cy="112680"/>
            </p14:xfrm>
          </p:contentPart>
        </mc:Choice>
        <mc:Fallback>
          <p:pic>
            <p:nvPicPr>
              <p:cNvPr id="462" name="Ink 461">
                <a:extLst>
                  <a:ext uri="{FF2B5EF4-FFF2-40B4-BE49-F238E27FC236}">
                    <a16:creationId xmlns:a16="http://schemas.microsoft.com/office/drawing/2014/main" id="{6C83ACF2-4A79-448A-9E3F-9EA93D7202A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922963" y="4334194"/>
                <a:ext cx="9684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E8BFA806-A95C-4C1B-A3DB-87D948DA5CDA}"/>
                  </a:ext>
                </a:extLst>
              </p14:cNvPr>
              <p14:cNvContentPartPr/>
              <p14:nvPr/>
            </p14:nvContentPartPr>
            <p14:xfrm>
              <a:off x="10790923" y="4176874"/>
              <a:ext cx="149400" cy="335520"/>
            </p14:xfrm>
          </p:contentPart>
        </mc:Choice>
        <mc:Fallback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E8BFA806-A95C-4C1B-A3DB-87D948DA5CD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786603" y="4172554"/>
                <a:ext cx="15804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CD0F1D35-9BC3-49C5-9DE1-A0BA46ED0596}"/>
                  </a:ext>
                </a:extLst>
              </p14:cNvPr>
              <p14:cNvContentPartPr/>
              <p14:nvPr/>
            </p14:nvContentPartPr>
            <p14:xfrm>
              <a:off x="10116283" y="4194874"/>
              <a:ext cx="121680" cy="291960"/>
            </p14:xfrm>
          </p:contentPart>
        </mc:Choice>
        <mc:Fallback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CD0F1D35-9BC3-49C5-9DE1-A0BA46ED059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111963" y="4190554"/>
                <a:ext cx="13032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id="{C7A19C1D-2CFC-4C1D-83E6-89AA283F9601}"/>
                  </a:ext>
                </a:extLst>
              </p14:cNvPr>
              <p14:cNvContentPartPr/>
              <p14:nvPr/>
            </p14:nvContentPartPr>
            <p14:xfrm>
              <a:off x="8736951" y="4245994"/>
              <a:ext cx="815212" cy="273240"/>
            </p14:xfrm>
          </p:contentPart>
        </mc:Choice>
        <mc:Fallback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C7A19C1D-2CFC-4C1D-83E6-89AA283F960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732630" y="4241680"/>
                <a:ext cx="823854" cy="281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3A24E3B3-81F8-44D1-9C6D-B93BE1141092}"/>
                  </a:ext>
                </a:extLst>
              </p14:cNvPr>
              <p14:cNvContentPartPr/>
              <p14:nvPr/>
            </p14:nvContentPartPr>
            <p14:xfrm>
              <a:off x="11045803" y="4333114"/>
              <a:ext cx="6120" cy="1080"/>
            </p14:xfrm>
          </p:contentPart>
        </mc:Choice>
        <mc:Fallback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3A24E3B3-81F8-44D1-9C6D-B93BE114109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041483" y="4328794"/>
                <a:ext cx="1476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327E79BC-E211-4DF8-8358-8968BE01B368}"/>
                  </a:ext>
                </a:extLst>
              </p14:cNvPr>
              <p14:cNvContentPartPr/>
              <p14:nvPr/>
            </p14:nvContentPartPr>
            <p14:xfrm>
              <a:off x="11045803" y="4392154"/>
              <a:ext cx="5040" cy="4320"/>
            </p14:xfrm>
          </p:contentPart>
        </mc:Choice>
        <mc:Fallback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327E79BC-E211-4DF8-8358-8968BE01B36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041483" y="4387834"/>
                <a:ext cx="13680" cy="1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8586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A6E2-3454-4D3D-A669-A88EA61F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SVD for Dimension Reduction</a:t>
            </a:r>
            <a:endParaRPr lang="en-I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402EC54-60C9-4A93-BD6A-F708C2067808}"/>
                  </a:ext>
                </a:extLst>
              </p14:cNvPr>
              <p14:cNvContentPartPr/>
              <p14:nvPr/>
            </p14:nvContentPartPr>
            <p14:xfrm>
              <a:off x="6369211" y="1498945"/>
              <a:ext cx="4938480" cy="1481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402EC54-60C9-4A93-BD6A-F708C20678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0571" y="1489945"/>
                <a:ext cx="4956120" cy="14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610EC8F-D5C2-41F8-B235-3390DA9C8E14}"/>
                  </a:ext>
                </a:extLst>
              </p14:cNvPr>
              <p14:cNvContentPartPr/>
              <p14:nvPr/>
            </p14:nvContentPartPr>
            <p14:xfrm>
              <a:off x="2581818" y="2294905"/>
              <a:ext cx="19440" cy="66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610EC8F-D5C2-41F8-B235-3390DA9C8E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7498" y="2290585"/>
                <a:ext cx="2808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7EA7DDF-6F52-4F44-AE9E-300D44FE5F4E}"/>
                  </a:ext>
                </a:extLst>
              </p14:cNvPr>
              <p14:cNvContentPartPr/>
              <p14:nvPr/>
            </p14:nvContentPartPr>
            <p14:xfrm>
              <a:off x="1607658" y="1935625"/>
              <a:ext cx="896040" cy="560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7EA7DDF-6F52-4F44-AE9E-300D44FE5F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03340" y="1931308"/>
                <a:ext cx="904677" cy="569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BFF20C2-DCA8-4A8A-9C2D-8197B6CB4CD3}"/>
                  </a:ext>
                </a:extLst>
              </p14:cNvPr>
              <p14:cNvContentPartPr/>
              <p14:nvPr/>
            </p14:nvContentPartPr>
            <p14:xfrm>
              <a:off x="3251058" y="2181505"/>
              <a:ext cx="9000" cy="25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BFF20C2-DCA8-4A8A-9C2D-8197B6CB4CD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46738" y="2177185"/>
                <a:ext cx="1764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21D7ED5-31F0-4368-B73C-91597E6B7E3C}"/>
                  </a:ext>
                </a:extLst>
              </p14:cNvPr>
              <p14:cNvContentPartPr/>
              <p14:nvPr/>
            </p14:nvContentPartPr>
            <p14:xfrm>
              <a:off x="3302538" y="2182225"/>
              <a:ext cx="4320" cy="5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21D7ED5-31F0-4368-B73C-91597E6B7E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98218" y="2177905"/>
                <a:ext cx="1296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4731EF1-560E-4B80-BD06-8C4BA802F8F4}"/>
                  </a:ext>
                </a:extLst>
              </p14:cNvPr>
              <p14:cNvContentPartPr/>
              <p14:nvPr/>
            </p14:nvContentPartPr>
            <p14:xfrm>
              <a:off x="3408738" y="2105545"/>
              <a:ext cx="74520" cy="388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4731EF1-560E-4B80-BD06-8C4BA802F8F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04418" y="2101225"/>
                <a:ext cx="831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B891D99-9D97-401D-93EF-3DF4A5F17EE2}"/>
                  </a:ext>
                </a:extLst>
              </p14:cNvPr>
              <p14:cNvContentPartPr/>
              <p14:nvPr/>
            </p14:nvContentPartPr>
            <p14:xfrm>
              <a:off x="3266178" y="2239825"/>
              <a:ext cx="76680" cy="2152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B891D99-9D97-401D-93EF-3DF4A5F17EE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61858" y="2235505"/>
                <a:ext cx="8532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A99E767-04BE-46EC-BF71-C44DFC5EA6C3}"/>
                  </a:ext>
                </a:extLst>
              </p14:cNvPr>
              <p14:cNvContentPartPr/>
              <p14:nvPr/>
            </p14:nvContentPartPr>
            <p14:xfrm>
              <a:off x="3093018" y="1981705"/>
              <a:ext cx="107280" cy="336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A99E767-04BE-46EC-BF71-C44DFC5EA6C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88698" y="1977380"/>
                <a:ext cx="115920" cy="3452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7F76D24-FB0F-432A-87E8-29B818B5BC33}"/>
                  </a:ext>
                </a:extLst>
              </p14:cNvPr>
              <p14:cNvContentPartPr/>
              <p14:nvPr/>
            </p14:nvContentPartPr>
            <p14:xfrm>
              <a:off x="3921964" y="2571121"/>
              <a:ext cx="115920" cy="914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7F76D24-FB0F-432A-87E8-29B818B5BC3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917644" y="2566801"/>
                <a:ext cx="12456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31615D8-D55A-4DC3-9E0A-E8C1B9F7A872}"/>
                  </a:ext>
                </a:extLst>
              </p14:cNvPr>
              <p14:cNvContentPartPr/>
              <p14:nvPr/>
            </p14:nvContentPartPr>
            <p14:xfrm>
              <a:off x="3783724" y="2522881"/>
              <a:ext cx="85320" cy="1440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31615D8-D55A-4DC3-9E0A-E8C1B9F7A87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779404" y="2518561"/>
                <a:ext cx="939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F96F43A-8E6A-4118-9B9D-E13315D5BFAC}"/>
                  </a:ext>
                </a:extLst>
              </p14:cNvPr>
              <p14:cNvContentPartPr/>
              <p14:nvPr/>
            </p14:nvContentPartPr>
            <p14:xfrm>
              <a:off x="3645484" y="1825561"/>
              <a:ext cx="550440" cy="6498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F96F43A-8E6A-4118-9B9D-E13315D5BFA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41164" y="1821239"/>
                <a:ext cx="559080" cy="6584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2C8E6EE-40D2-4F5D-A899-C6CE4A7EA103}"/>
                  </a:ext>
                </a:extLst>
              </p14:cNvPr>
              <p14:cNvContentPartPr/>
              <p14:nvPr/>
            </p14:nvContentPartPr>
            <p14:xfrm>
              <a:off x="4317454" y="2140865"/>
              <a:ext cx="226800" cy="1947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2C8E6EE-40D2-4F5D-A899-C6CE4A7EA10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313134" y="2136545"/>
                <a:ext cx="23544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042F3D0-181E-4D8C-B818-41D85A68C8D6}"/>
                  </a:ext>
                </a:extLst>
              </p14:cNvPr>
              <p14:cNvContentPartPr/>
              <p14:nvPr/>
            </p14:nvContentPartPr>
            <p14:xfrm>
              <a:off x="4621294" y="2136545"/>
              <a:ext cx="291960" cy="2192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042F3D0-181E-4D8C-B818-41D85A68C8D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616974" y="2132225"/>
                <a:ext cx="30060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BFC4691-509C-488A-A060-B7DA9C4F05C0}"/>
                  </a:ext>
                </a:extLst>
              </p14:cNvPr>
              <p14:cNvContentPartPr/>
              <p14:nvPr/>
            </p14:nvContentPartPr>
            <p14:xfrm>
              <a:off x="4978774" y="2156705"/>
              <a:ext cx="245160" cy="2912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BFC4691-509C-488A-A060-B7DA9C4F05C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974454" y="2152385"/>
                <a:ext cx="25380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D8D9ACA-6FD7-41F9-B3A4-C14CD3791E54}"/>
                  </a:ext>
                </a:extLst>
              </p14:cNvPr>
              <p14:cNvContentPartPr/>
              <p14:nvPr/>
            </p14:nvContentPartPr>
            <p14:xfrm>
              <a:off x="5430501" y="2376425"/>
              <a:ext cx="17280" cy="10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D8D9ACA-6FD7-41F9-B3A4-C14CD3791E5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426181" y="2372105"/>
                <a:ext cx="2592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7D277FB-9275-45D3-857D-4A7DD188C3AA}"/>
                  </a:ext>
                </a:extLst>
              </p14:cNvPr>
              <p14:cNvContentPartPr/>
              <p14:nvPr/>
            </p14:nvContentPartPr>
            <p14:xfrm>
              <a:off x="6432804" y="4795170"/>
              <a:ext cx="4938480" cy="14637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7D277FB-9275-45D3-857D-4A7DD188C3A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424164" y="4786170"/>
                <a:ext cx="4956120" cy="148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CCCE5D3-CB27-4B48-840E-85375EB6D466}"/>
                  </a:ext>
                </a:extLst>
              </p14:cNvPr>
              <p14:cNvContentPartPr/>
              <p14:nvPr/>
            </p14:nvContentPartPr>
            <p14:xfrm>
              <a:off x="3107418" y="5445237"/>
              <a:ext cx="156600" cy="4194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CCCE5D3-CB27-4B48-840E-85375EB6D46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103098" y="5440917"/>
                <a:ext cx="16524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028E83E-5E4E-4EA0-AC80-B9E8A39FCF7A}"/>
                  </a:ext>
                </a:extLst>
              </p14:cNvPr>
              <p14:cNvContentPartPr/>
              <p14:nvPr/>
            </p14:nvContentPartPr>
            <p14:xfrm>
              <a:off x="3093018" y="5272797"/>
              <a:ext cx="119520" cy="1029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028E83E-5E4E-4EA0-AC80-B9E8A39FCF7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088698" y="5268477"/>
                <a:ext cx="12816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E116EE2-EEF9-4C6D-B86E-D39350B036AA}"/>
                  </a:ext>
                </a:extLst>
              </p14:cNvPr>
              <p14:cNvContentPartPr/>
              <p14:nvPr/>
            </p14:nvContentPartPr>
            <p14:xfrm>
              <a:off x="3481458" y="5594997"/>
              <a:ext cx="103320" cy="464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E116EE2-EEF9-4C6D-B86E-D39350B036A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477138" y="5590677"/>
                <a:ext cx="11196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C9C7BCB-8C2C-45C4-B5BF-803AC129BCF5}"/>
                  </a:ext>
                </a:extLst>
              </p14:cNvPr>
              <p14:cNvContentPartPr/>
              <p14:nvPr/>
            </p14:nvContentPartPr>
            <p14:xfrm>
              <a:off x="3335658" y="5701917"/>
              <a:ext cx="100800" cy="2761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C9C7BCB-8C2C-45C4-B5BF-803AC129BCF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331353" y="5697597"/>
                <a:ext cx="109409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4DE6BA5-5BF3-40C9-B1C3-D3A5191133D0}"/>
                  </a:ext>
                </a:extLst>
              </p14:cNvPr>
              <p14:cNvContentPartPr/>
              <p14:nvPr/>
            </p14:nvContentPartPr>
            <p14:xfrm>
              <a:off x="3942258" y="6073437"/>
              <a:ext cx="237960" cy="1584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4DE6BA5-5BF3-40C9-B1C3-D3A5191133D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937938" y="6069117"/>
                <a:ext cx="2466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5BDA519-2167-4DC7-8677-54C421F1F501}"/>
                  </a:ext>
                </a:extLst>
              </p14:cNvPr>
              <p14:cNvContentPartPr/>
              <p14:nvPr/>
            </p14:nvContentPartPr>
            <p14:xfrm>
              <a:off x="3856218" y="4994877"/>
              <a:ext cx="517680" cy="9565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5BDA519-2167-4DC7-8677-54C421F1F50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851898" y="4986237"/>
                <a:ext cx="526320" cy="9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2910DA1-2AAD-4EC4-B2A9-62F0740DA5CF}"/>
                  </a:ext>
                </a:extLst>
              </p14:cNvPr>
              <p14:cNvContentPartPr/>
              <p14:nvPr/>
            </p14:nvContentPartPr>
            <p14:xfrm>
              <a:off x="4495578" y="5510397"/>
              <a:ext cx="238320" cy="2692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2910DA1-2AAD-4EC4-B2A9-62F0740DA5C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491251" y="5506077"/>
                <a:ext cx="246973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2467824-2ED9-4EE2-B614-756CCDEBC9E4}"/>
                  </a:ext>
                </a:extLst>
              </p14:cNvPr>
              <p14:cNvContentPartPr/>
              <p14:nvPr/>
            </p14:nvContentPartPr>
            <p14:xfrm>
              <a:off x="4870338" y="5498157"/>
              <a:ext cx="311760" cy="2455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2467824-2ED9-4EE2-B614-756CCDEBC9E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866018" y="5493843"/>
                <a:ext cx="320400" cy="254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7CD1B97-EAAA-47B5-9B3D-83DE754F1EE6}"/>
                  </a:ext>
                </a:extLst>
              </p14:cNvPr>
              <p14:cNvContentPartPr/>
              <p14:nvPr/>
            </p14:nvContentPartPr>
            <p14:xfrm>
              <a:off x="5249058" y="5489877"/>
              <a:ext cx="309240" cy="3207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7CD1B97-EAAA-47B5-9B3D-83DE754F1EE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244733" y="5485557"/>
                <a:ext cx="31789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D66B848F-565F-4EC7-A22E-E727C7030CA8}"/>
                  </a:ext>
                </a:extLst>
              </p14:cNvPr>
              <p14:cNvContentPartPr/>
              <p14:nvPr/>
            </p14:nvContentPartPr>
            <p14:xfrm>
              <a:off x="7000227" y="5230101"/>
              <a:ext cx="91800" cy="993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D66B848F-565F-4EC7-A22E-E727C7030CA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995907" y="5225781"/>
                <a:ext cx="10044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5E11568A-DB90-4B5B-A370-E78274272CFC}"/>
                  </a:ext>
                </a:extLst>
              </p14:cNvPr>
              <p14:cNvContentPartPr/>
              <p14:nvPr/>
            </p14:nvContentPartPr>
            <p14:xfrm>
              <a:off x="10332596" y="4883745"/>
              <a:ext cx="1060120" cy="69480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5E11568A-DB90-4B5B-A370-E78274272CFC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328275" y="4875105"/>
                <a:ext cx="1073444" cy="7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29B3E9CD-D91F-490C-9617-4A1738F36EE2}"/>
                  </a:ext>
                </a:extLst>
              </p14:cNvPr>
              <p14:cNvContentPartPr/>
              <p14:nvPr/>
            </p14:nvContentPartPr>
            <p14:xfrm>
              <a:off x="9358356" y="4712010"/>
              <a:ext cx="723240" cy="1542091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29B3E9CD-D91F-490C-9617-4A1738F36EE2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349716" y="4707690"/>
                <a:ext cx="740880" cy="15554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88DC7371-071C-441C-A7BA-D347203EE2FE}"/>
                  </a:ext>
                </a:extLst>
              </p14:cNvPr>
              <p14:cNvContentPartPr/>
              <p14:nvPr/>
            </p14:nvContentPartPr>
            <p14:xfrm>
              <a:off x="1514589" y="3337829"/>
              <a:ext cx="789840" cy="37548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88DC7371-071C-441C-A7BA-D347203EE2F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510269" y="3333509"/>
                <a:ext cx="79848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02A82DBD-0846-4C29-8D19-CA73897A4B75}"/>
                  </a:ext>
                </a:extLst>
              </p14:cNvPr>
              <p14:cNvContentPartPr/>
              <p14:nvPr/>
            </p14:nvContentPartPr>
            <p14:xfrm>
              <a:off x="3067269" y="3473189"/>
              <a:ext cx="109080" cy="12456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02A82DBD-0846-4C29-8D19-CA73897A4B7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062949" y="3468869"/>
                <a:ext cx="11772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B8DF3F65-634F-4CCC-9840-8D505036B137}"/>
                  </a:ext>
                </a:extLst>
              </p14:cNvPr>
              <p14:cNvContentPartPr/>
              <p14:nvPr/>
            </p14:nvContentPartPr>
            <p14:xfrm>
              <a:off x="3448149" y="3405509"/>
              <a:ext cx="366120" cy="17064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B8DF3F65-634F-4CCC-9840-8D505036B137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443829" y="3401198"/>
                <a:ext cx="374760" cy="179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FCAC75C6-5AC5-4EB5-94C3-D8C28A849B2D}"/>
                  </a:ext>
                </a:extLst>
              </p14:cNvPr>
              <p14:cNvContentPartPr/>
              <p14:nvPr/>
            </p14:nvContentPartPr>
            <p14:xfrm>
              <a:off x="2671989" y="3346829"/>
              <a:ext cx="315000" cy="30780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FCAC75C6-5AC5-4EB5-94C3-D8C28A849B2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667669" y="3342509"/>
                <a:ext cx="32364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38CBDC68-342F-4D16-958B-05EAD5B8984A}"/>
                  </a:ext>
                </a:extLst>
              </p14:cNvPr>
              <p14:cNvContentPartPr/>
              <p14:nvPr/>
            </p14:nvContentPartPr>
            <p14:xfrm>
              <a:off x="4624629" y="3352229"/>
              <a:ext cx="355680" cy="17244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38CBDC68-342F-4D16-958B-05EAD5B8984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620309" y="3347909"/>
                <a:ext cx="36432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C041BC3F-48D3-44EB-9726-EA680367B312}"/>
                  </a:ext>
                </a:extLst>
              </p14:cNvPr>
              <p14:cNvContentPartPr/>
              <p14:nvPr/>
            </p14:nvContentPartPr>
            <p14:xfrm>
              <a:off x="4118109" y="3463469"/>
              <a:ext cx="151920" cy="9468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C041BC3F-48D3-44EB-9726-EA680367B312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113789" y="3459149"/>
                <a:ext cx="16056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46BE7C28-4B76-4AC9-A13F-38EADC2F6360}"/>
                  </a:ext>
                </a:extLst>
              </p14:cNvPr>
              <p14:cNvContentPartPr/>
              <p14:nvPr/>
            </p14:nvContentPartPr>
            <p14:xfrm>
              <a:off x="6678154" y="3207788"/>
              <a:ext cx="651960" cy="38304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46BE7C28-4B76-4AC9-A13F-38EADC2F636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673834" y="3203468"/>
                <a:ext cx="66060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89314D96-F1CB-40AF-B5E9-CE6CC65DD4E3}"/>
                  </a:ext>
                </a:extLst>
              </p14:cNvPr>
              <p14:cNvContentPartPr/>
              <p14:nvPr/>
            </p14:nvContentPartPr>
            <p14:xfrm>
              <a:off x="8393554" y="3174668"/>
              <a:ext cx="365400" cy="28980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89314D96-F1CB-40AF-B5E9-CE6CC65DD4E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389234" y="3170348"/>
                <a:ext cx="37404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31495528-2DFE-407B-B61D-D9BA3B6B8D9E}"/>
                  </a:ext>
                </a:extLst>
              </p14:cNvPr>
              <p14:cNvContentPartPr/>
              <p14:nvPr/>
            </p14:nvContentPartPr>
            <p14:xfrm>
              <a:off x="7610554" y="3165308"/>
              <a:ext cx="522000" cy="28260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31495528-2DFE-407B-B61D-D9BA3B6B8D9E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606237" y="3160988"/>
                <a:ext cx="530634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EBEB872F-ADA0-4708-A5F0-0CBE676146DE}"/>
                  </a:ext>
                </a:extLst>
              </p14:cNvPr>
              <p14:cNvContentPartPr/>
              <p14:nvPr/>
            </p14:nvContentPartPr>
            <p14:xfrm>
              <a:off x="11436660" y="3170993"/>
              <a:ext cx="174240" cy="19332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EBEB872F-ADA0-4708-A5F0-0CBE676146DE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1432340" y="3166681"/>
                <a:ext cx="182880" cy="201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F06FAF7D-91DB-4BCF-94F8-60622269E470}"/>
                  </a:ext>
                </a:extLst>
              </p14:cNvPr>
              <p14:cNvContentPartPr/>
              <p14:nvPr/>
            </p14:nvContentPartPr>
            <p14:xfrm>
              <a:off x="10018980" y="3096113"/>
              <a:ext cx="1074960" cy="32652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F06FAF7D-91DB-4BCF-94F8-60622269E470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014660" y="3091788"/>
                <a:ext cx="1083600" cy="3351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C138C630-2B5B-4AD7-AC28-24B616D520A3}"/>
                  </a:ext>
                </a:extLst>
              </p14:cNvPr>
              <p14:cNvContentPartPr/>
              <p14:nvPr/>
            </p14:nvContentPartPr>
            <p14:xfrm>
              <a:off x="2479504" y="3862512"/>
              <a:ext cx="1420200" cy="34776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C138C630-2B5B-4AD7-AC28-24B616D520A3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475184" y="3858188"/>
                <a:ext cx="1428840" cy="356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3C4053EE-FDF3-45FE-BBEE-E2E50B004B29}"/>
                  </a:ext>
                </a:extLst>
              </p14:cNvPr>
              <p14:cNvContentPartPr/>
              <p14:nvPr/>
            </p14:nvContentPartPr>
            <p14:xfrm>
              <a:off x="1661584" y="3935592"/>
              <a:ext cx="390960" cy="32508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3C4053EE-FDF3-45FE-BBEE-E2E50B004B29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657268" y="3931267"/>
                <a:ext cx="399592" cy="3337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34556689-0C31-429E-8C03-6F20EA97605F}"/>
                  </a:ext>
                </a:extLst>
              </p14:cNvPr>
              <p14:cNvContentPartPr/>
              <p14:nvPr/>
            </p14:nvContentPartPr>
            <p14:xfrm>
              <a:off x="9061740" y="3083603"/>
              <a:ext cx="556200" cy="36072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34556689-0C31-429E-8C03-6F20EA9760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057417" y="3079283"/>
                <a:ext cx="564846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C002854E-CAE1-4F1D-8761-A87C988C3714}"/>
                  </a:ext>
                </a:extLst>
              </p14:cNvPr>
              <p14:cNvContentPartPr/>
              <p14:nvPr/>
            </p14:nvContentPartPr>
            <p14:xfrm>
              <a:off x="5212149" y="3327029"/>
              <a:ext cx="1108440" cy="747094"/>
            </p14:xfrm>
          </p:contentPart>
        </mc:Choice>
        <mc:Fallback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C002854E-CAE1-4F1D-8761-A87C988C3714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207830" y="3322711"/>
                <a:ext cx="1117077" cy="755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D7BC1E32-1A52-49FB-AC6D-38BC2C6C20CD}"/>
                  </a:ext>
                </a:extLst>
              </p14:cNvPr>
              <p14:cNvContentPartPr/>
              <p14:nvPr/>
            </p14:nvContentPartPr>
            <p14:xfrm>
              <a:off x="4439461" y="3822123"/>
              <a:ext cx="523440" cy="294480"/>
            </p14:xfrm>
          </p:contentPart>
        </mc:Choice>
        <mc:Fallback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D7BC1E32-1A52-49FB-AC6D-38BC2C6C20CD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435141" y="3817803"/>
                <a:ext cx="53208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2F5D02C7-1E3D-449D-9516-7F618B818C08}"/>
                  </a:ext>
                </a:extLst>
              </p14:cNvPr>
              <p14:cNvContentPartPr/>
              <p14:nvPr/>
            </p14:nvContentPartPr>
            <p14:xfrm>
              <a:off x="7603351" y="3889901"/>
              <a:ext cx="301680" cy="145080"/>
            </p14:xfrm>
          </p:contentPart>
        </mc:Choice>
        <mc:Fallback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2F5D02C7-1E3D-449D-9516-7F618B818C0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599036" y="3885581"/>
                <a:ext cx="31031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E806834D-4A10-4BFD-9516-445ADA14467C}"/>
                  </a:ext>
                </a:extLst>
              </p14:cNvPr>
              <p14:cNvContentPartPr/>
              <p14:nvPr/>
            </p14:nvContentPartPr>
            <p14:xfrm>
              <a:off x="6529471" y="3755261"/>
              <a:ext cx="735480" cy="452520"/>
            </p14:xfrm>
          </p:contentPart>
        </mc:Choice>
        <mc:Fallback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E806834D-4A10-4BFD-9516-445ADA14467C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525149" y="3750941"/>
                <a:ext cx="744124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7CD6DC03-D767-4F1A-867F-2C71B59871B8}"/>
                  </a:ext>
                </a:extLst>
              </p14:cNvPr>
              <p14:cNvContentPartPr/>
              <p14:nvPr/>
            </p14:nvContentPartPr>
            <p14:xfrm>
              <a:off x="8613511" y="4010141"/>
              <a:ext cx="2520" cy="3240"/>
            </p14:xfrm>
          </p:contentPart>
        </mc:Choice>
        <mc:Fallback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7CD6DC03-D767-4F1A-867F-2C71B59871B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09191" y="4005821"/>
                <a:ext cx="11160" cy="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C8BAFE04-2D00-4468-8DF5-4BB21F4589E2}"/>
                  </a:ext>
                </a:extLst>
              </p14:cNvPr>
              <p14:cNvContentPartPr/>
              <p14:nvPr/>
            </p14:nvContentPartPr>
            <p14:xfrm>
              <a:off x="8271871" y="3713861"/>
              <a:ext cx="259920" cy="405000"/>
            </p14:xfrm>
          </p:contentPart>
        </mc:Choice>
        <mc:Fallback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C8BAFE04-2D00-4468-8DF5-4BB21F4589E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267545" y="3709541"/>
                <a:ext cx="268572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B6131CFF-7567-4752-8C8B-A6C71283A115}"/>
                  </a:ext>
                </a:extLst>
              </p14:cNvPr>
              <p14:cNvContentPartPr/>
              <p14:nvPr/>
            </p14:nvContentPartPr>
            <p14:xfrm>
              <a:off x="10350726" y="3617209"/>
              <a:ext cx="1088640" cy="458280"/>
            </p14:xfrm>
          </p:contentPart>
        </mc:Choice>
        <mc:Fallback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B6131CFF-7567-4752-8C8B-A6C71283A11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346405" y="3612889"/>
                <a:ext cx="1097283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B41B2B56-D72B-4DB3-B0B2-4B9956E31900}"/>
                  </a:ext>
                </a:extLst>
              </p14:cNvPr>
              <p14:cNvContentPartPr/>
              <p14:nvPr/>
            </p14:nvContentPartPr>
            <p14:xfrm>
              <a:off x="8911806" y="3667249"/>
              <a:ext cx="1127520" cy="350640"/>
            </p14:xfrm>
          </p:contentPart>
        </mc:Choice>
        <mc:Fallback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B41B2B56-D72B-4DB3-B0B2-4B9956E3190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907486" y="3662933"/>
                <a:ext cx="1136160" cy="3592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E819BC9E-F874-40AD-B7FB-732F4D8E07F0}"/>
                  </a:ext>
                </a:extLst>
              </p14:cNvPr>
              <p14:cNvContentPartPr/>
              <p14:nvPr/>
            </p14:nvContentPartPr>
            <p14:xfrm>
              <a:off x="3079286" y="4428944"/>
              <a:ext cx="533160" cy="289080"/>
            </p14:xfrm>
          </p:contentPart>
        </mc:Choice>
        <mc:Fallback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E819BC9E-F874-40AD-B7FB-732F4D8E07F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074966" y="4424624"/>
                <a:ext cx="54180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7DFB4299-EA5D-4FE4-B8BF-24FC445262BA}"/>
                  </a:ext>
                </a:extLst>
              </p14:cNvPr>
              <p14:cNvContentPartPr/>
              <p14:nvPr/>
            </p14:nvContentPartPr>
            <p14:xfrm>
              <a:off x="1737926" y="4447304"/>
              <a:ext cx="1146240" cy="347400"/>
            </p14:xfrm>
          </p:contentPart>
        </mc:Choice>
        <mc:Fallback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7DFB4299-EA5D-4FE4-B8BF-24FC445262B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733606" y="4442980"/>
                <a:ext cx="1154880" cy="3560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E14A318A-8920-41F8-9B0E-EF3B2657D068}"/>
                  </a:ext>
                </a:extLst>
              </p14:cNvPr>
              <p14:cNvContentPartPr/>
              <p14:nvPr/>
            </p14:nvContentPartPr>
            <p14:xfrm>
              <a:off x="3991545" y="4364625"/>
              <a:ext cx="494280" cy="331200"/>
            </p14:xfrm>
          </p:contentPart>
        </mc:Choice>
        <mc:Fallback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E14A318A-8920-41F8-9B0E-EF3B2657D06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987225" y="4360305"/>
                <a:ext cx="50292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1D896A35-FCD0-455B-B390-AA93CAB8D33D}"/>
                  </a:ext>
                </a:extLst>
              </p14:cNvPr>
              <p14:cNvContentPartPr/>
              <p14:nvPr/>
            </p14:nvContentPartPr>
            <p14:xfrm>
              <a:off x="4877505" y="4499625"/>
              <a:ext cx="115200" cy="145440"/>
            </p14:xfrm>
          </p:contentPart>
        </mc:Choice>
        <mc:Fallback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1D896A35-FCD0-455B-B390-AA93CAB8D33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873185" y="4495305"/>
                <a:ext cx="1238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8AE32E3A-37BB-4E76-9E71-EF0BDC314D05}"/>
                  </a:ext>
                </a:extLst>
              </p14:cNvPr>
              <p14:cNvContentPartPr/>
              <p14:nvPr/>
            </p14:nvContentPartPr>
            <p14:xfrm>
              <a:off x="5048865" y="4336545"/>
              <a:ext cx="1046880" cy="298800"/>
            </p14:xfrm>
          </p:contentPart>
        </mc:Choice>
        <mc:Fallback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8AE32E3A-37BB-4E76-9E71-EF0BDC314D0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044544" y="4332225"/>
                <a:ext cx="1055523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51B65FC0-88B1-4807-8A4C-096B71B61375}"/>
                  </a:ext>
                </a:extLst>
              </p14:cNvPr>
              <p14:cNvContentPartPr/>
              <p14:nvPr/>
            </p14:nvContentPartPr>
            <p14:xfrm>
              <a:off x="6579471" y="4432285"/>
              <a:ext cx="575640" cy="305280"/>
            </p14:xfrm>
          </p:contentPart>
        </mc:Choice>
        <mc:Fallback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51B65FC0-88B1-4807-8A4C-096B71B6137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575151" y="4427965"/>
                <a:ext cx="58428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2C52B12D-78C1-43B9-9115-26A2CE0B7507}"/>
                  </a:ext>
                </a:extLst>
              </p14:cNvPr>
              <p14:cNvContentPartPr/>
              <p14:nvPr/>
            </p14:nvContentPartPr>
            <p14:xfrm>
              <a:off x="7400991" y="4414645"/>
              <a:ext cx="312840" cy="160920"/>
            </p14:xfrm>
          </p:contentPart>
        </mc:Choice>
        <mc:Fallback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2C52B12D-78C1-43B9-9115-26A2CE0B750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396671" y="4410325"/>
                <a:ext cx="3214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456" name="Ink 455">
                <a:extLst>
                  <a:ext uri="{FF2B5EF4-FFF2-40B4-BE49-F238E27FC236}">
                    <a16:creationId xmlns:a16="http://schemas.microsoft.com/office/drawing/2014/main" id="{18A0782B-E73B-4D3F-8CCA-286EE3C75DAB}"/>
                  </a:ext>
                </a:extLst>
              </p14:cNvPr>
              <p14:cNvContentPartPr/>
              <p14:nvPr/>
            </p14:nvContentPartPr>
            <p14:xfrm>
              <a:off x="7984191" y="4389085"/>
              <a:ext cx="686880" cy="306000"/>
            </p14:xfrm>
          </p:contentPart>
        </mc:Choice>
        <mc:Fallback>
          <p:pic>
            <p:nvPicPr>
              <p:cNvPr id="456" name="Ink 455">
                <a:extLst>
                  <a:ext uri="{FF2B5EF4-FFF2-40B4-BE49-F238E27FC236}">
                    <a16:creationId xmlns:a16="http://schemas.microsoft.com/office/drawing/2014/main" id="{18A0782B-E73B-4D3F-8CCA-286EE3C75DA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979871" y="4384765"/>
                <a:ext cx="69552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462" name="Ink 461">
                <a:extLst>
                  <a:ext uri="{FF2B5EF4-FFF2-40B4-BE49-F238E27FC236}">
                    <a16:creationId xmlns:a16="http://schemas.microsoft.com/office/drawing/2014/main" id="{6C83ACF2-4A79-448A-9E3F-9EA93D7202A6}"/>
                  </a:ext>
                </a:extLst>
              </p14:cNvPr>
              <p14:cNvContentPartPr/>
              <p14:nvPr/>
            </p14:nvContentPartPr>
            <p14:xfrm>
              <a:off x="9927283" y="4338514"/>
              <a:ext cx="88200" cy="112680"/>
            </p14:xfrm>
          </p:contentPart>
        </mc:Choice>
        <mc:Fallback>
          <p:pic>
            <p:nvPicPr>
              <p:cNvPr id="462" name="Ink 461">
                <a:extLst>
                  <a:ext uri="{FF2B5EF4-FFF2-40B4-BE49-F238E27FC236}">
                    <a16:creationId xmlns:a16="http://schemas.microsoft.com/office/drawing/2014/main" id="{6C83ACF2-4A79-448A-9E3F-9EA93D7202A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922963" y="4334194"/>
                <a:ext cx="9684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E8BFA806-A95C-4C1B-A3DB-87D948DA5CDA}"/>
                  </a:ext>
                </a:extLst>
              </p14:cNvPr>
              <p14:cNvContentPartPr/>
              <p14:nvPr/>
            </p14:nvContentPartPr>
            <p14:xfrm>
              <a:off x="10790923" y="4176874"/>
              <a:ext cx="149400" cy="335520"/>
            </p14:xfrm>
          </p:contentPart>
        </mc:Choice>
        <mc:Fallback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E8BFA806-A95C-4C1B-A3DB-87D948DA5CD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786603" y="4172554"/>
                <a:ext cx="15804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CD0F1D35-9BC3-49C5-9DE1-A0BA46ED0596}"/>
                  </a:ext>
                </a:extLst>
              </p14:cNvPr>
              <p14:cNvContentPartPr/>
              <p14:nvPr/>
            </p14:nvContentPartPr>
            <p14:xfrm>
              <a:off x="10116283" y="4194874"/>
              <a:ext cx="121680" cy="291960"/>
            </p14:xfrm>
          </p:contentPart>
        </mc:Choice>
        <mc:Fallback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CD0F1D35-9BC3-49C5-9DE1-A0BA46ED059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111963" y="4190554"/>
                <a:ext cx="13032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id="{C7A19C1D-2CFC-4C1D-83E6-89AA283F9601}"/>
                  </a:ext>
                </a:extLst>
              </p14:cNvPr>
              <p14:cNvContentPartPr/>
              <p14:nvPr/>
            </p14:nvContentPartPr>
            <p14:xfrm>
              <a:off x="8736951" y="4245994"/>
              <a:ext cx="815212" cy="273240"/>
            </p14:xfrm>
          </p:contentPart>
        </mc:Choice>
        <mc:Fallback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C7A19C1D-2CFC-4C1D-83E6-89AA283F960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732630" y="4241680"/>
                <a:ext cx="823854" cy="281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3A24E3B3-81F8-44D1-9C6D-B93BE1141092}"/>
                  </a:ext>
                </a:extLst>
              </p14:cNvPr>
              <p14:cNvContentPartPr/>
              <p14:nvPr/>
            </p14:nvContentPartPr>
            <p14:xfrm>
              <a:off x="11045803" y="4333114"/>
              <a:ext cx="6120" cy="1080"/>
            </p14:xfrm>
          </p:contentPart>
        </mc:Choice>
        <mc:Fallback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3A24E3B3-81F8-44D1-9C6D-B93BE114109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041483" y="4328794"/>
                <a:ext cx="1476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327E79BC-E211-4DF8-8358-8968BE01B368}"/>
                  </a:ext>
                </a:extLst>
              </p14:cNvPr>
              <p14:cNvContentPartPr/>
              <p14:nvPr/>
            </p14:nvContentPartPr>
            <p14:xfrm>
              <a:off x="11045803" y="4392154"/>
              <a:ext cx="5040" cy="4320"/>
            </p14:xfrm>
          </p:contentPart>
        </mc:Choice>
        <mc:Fallback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327E79BC-E211-4DF8-8358-8968BE01B36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041483" y="4387834"/>
                <a:ext cx="13680" cy="1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541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C00849-D997-4D59-9188-6B3242C9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Claim. </a:t>
            </a:r>
            <a:endParaRPr lang="en-I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B8649E1-C449-4D1A-9B3E-B312C7FF9111}"/>
                  </a:ext>
                </a:extLst>
              </p14:cNvPr>
              <p14:cNvContentPartPr/>
              <p14:nvPr/>
            </p14:nvContentPartPr>
            <p14:xfrm>
              <a:off x="3232128" y="863844"/>
              <a:ext cx="358560" cy="4496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B8649E1-C449-4D1A-9B3E-B312C7FF91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7808" y="859527"/>
                <a:ext cx="367200" cy="4582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1443222-7993-4BF0-9744-6362A9CE9B28}"/>
                  </a:ext>
                </a:extLst>
              </p14:cNvPr>
              <p14:cNvContentPartPr/>
              <p14:nvPr/>
            </p14:nvContentPartPr>
            <p14:xfrm>
              <a:off x="4460318" y="886786"/>
              <a:ext cx="633600" cy="2512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1443222-7993-4BF0-9744-6362A9CE9B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55998" y="882466"/>
                <a:ext cx="64224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5CE6FFF-D7E3-4845-A3F5-829ACC22A2EA}"/>
                  </a:ext>
                </a:extLst>
              </p14:cNvPr>
              <p14:cNvContentPartPr/>
              <p14:nvPr/>
            </p14:nvContentPartPr>
            <p14:xfrm>
              <a:off x="3867758" y="1017826"/>
              <a:ext cx="342000" cy="1321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5CE6FFF-D7E3-4845-A3F5-829ACC22A2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63438" y="1013506"/>
                <a:ext cx="35064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E5EC9C2-BAAA-44B3-A27E-C37D2DB0E655}"/>
                  </a:ext>
                </a:extLst>
              </p14:cNvPr>
              <p14:cNvContentPartPr/>
              <p14:nvPr/>
            </p14:nvContentPartPr>
            <p14:xfrm>
              <a:off x="5443838" y="776986"/>
              <a:ext cx="129600" cy="3337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E5EC9C2-BAAA-44B3-A27E-C37D2DB0E6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39506" y="772666"/>
                <a:ext cx="138264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6A42464-F158-4CA5-8051-95E70313F9C1}"/>
                  </a:ext>
                </a:extLst>
              </p14:cNvPr>
              <p14:cNvContentPartPr/>
              <p14:nvPr/>
            </p14:nvContentPartPr>
            <p14:xfrm>
              <a:off x="6323678" y="827386"/>
              <a:ext cx="244080" cy="2707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6A42464-F158-4CA5-8051-95E70313F9C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19358" y="823066"/>
                <a:ext cx="25272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F259D22-060D-48CB-AA16-9C8438DC7E30}"/>
                  </a:ext>
                </a:extLst>
              </p14:cNvPr>
              <p14:cNvContentPartPr/>
              <p14:nvPr/>
            </p14:nvContentPartPr>
            <p14:xfrm>
              <a:off x="5784038" y="936466"/>
              <a:ext cx="301320" cy="1562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F259D22-060D-48CB-AA16-9C8438DC7E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79718" y="932156"/>
                <a:ext cx="309960" cy="1648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8684F21-B574-4AF4-98A2-57888770B52D}"/>
                  </a:ext>
                </a:extLst>
              </p14:cNvPr>
              <p14:cNvContentPartPr/>
              <p14:nvPr/>
            </p14:nvContentPartPr>
            <p14:xfrm>
              <a:off x="6863552" y="834892"/>
              <a:ext cx="1018800" cy="4010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8684F21-B574-4AF4-98A2-57888770B52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59232" y="830572"/>
                <a:ext cx="102744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5BA763B-9834-4F1E-9616-6B3D68ACF823}"/>
                  </a:ext>
                </a:extLst>
              </p14:cNvPr>
              <p14:cNvContentPartPr/>
              <p14:nvPr/>
            </p14:nvContentPartPr>
            <p14:xfrm>
              <a:off x="8226667" y="931654"/>
              <a:ext cx="201240" cy="1591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5BA763B-9834-4F1E-9616-6B3D68ACF82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22347" y="927334"/>
                <a:ext cx="209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7244A61-281C-4C88-A3D9-4CB7D022F9BC}"/>
                  </a:ext>
                </a:extLst>
              </p14:cNvPr>
              <p14:cNvContentPartPr/>
              <p14:nvPr/>
            </p14:nvContentPartPr>
            <p14:xfrm>
              <a:off x="8757307" y="808894"/>
              <a:ext cx="132120" cy="2790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7244A61-281C-4C88-A3D9-4CB7D022F9B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52987" y="804574"/>
                <a:ext cx="14076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176AA1F-75F1-44BF-8444-85BA57D3A6B6}"/>
                  </a:ext>
                </a:extLst>
              </p14:cNvPr>
              <p14:cNvContentPartPr/>
              <p14:nvPr/>
            </p14:nvContentPartPr>
            <p14:xfrm>
              <a:off x="9397027" y="806734"/>
              <a:ext cx="261360" cy="3380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176AA1F-75F1-44BF-8444-85BA57D3A6B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392707" y="802414"/>
                <a:ext cx="27000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765F1B8-F834-4110-8E04-43F06963F5D4}"/>
                  </a:ext>
                </a:extLst>
              </p14:cNvPr>
              <p14:cNvContentPartPr/>
              <p14:nvPr/>
            </p14:nvContentPartPr>
            <p14:xfrm>
              <a:off x="8970787" y="823294"/>
              <a:ext cx="356040" cy="2772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765F1B8-F834-4110-8E04-43F06963F5D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66467" y="818974"/>
                <a:ext cx="36468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74B0480-445D-410B-9674-D1915492C1B7}"/>
                  </a:ext>
                </a:extLst>
              </p14:cNvPr>
              <p14:cNvContentPartPr/>
              <p14:nvPr/>
            </p14:nvContentPartPr>
            <p14:xfrm>
              <a:off x="9746227" y="790534"/>
              <a:ext cx="193680" cy="3204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74B0480-445D-410B-9674-D1915492C1B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741907" y="786214"/>
                <a:ext cx="20232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18864DE8-CBC7-4749-9B8B-7777E1949CEE}"/>
                  </a:ext>
                </a:extLst>
              </p14:cNvPr>
              <p14:cNvContentPartPr/>
              <p14:nvPr/>
            </p14:nvContentPartPr>
            <p14:xfrm>
              <a:off x="10032970" y="1112044"/>
              <a:ext cx="31320" cy="583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18864DE8-CBC7-4749-9B8B-7777E1949CE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028650" y="1107724"/>
                <a:ext cx="3996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4380633-F6EF-456B-876B-2C2B8D21834D}"/>
                  </a:ext>
                </a:extLst>
              </p14:cNvPr>
              <p14:cNvContentPartPr/>
              <p14:nvPr/>
            </p14:nvContentPartPr>
            <p14:xfrm>
              <a:off x="10293610" y="802804"/>
              <a:ext cx="588240" cy="2365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4380633-F6EF-456B-876B-2C2B8D21834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289290" y="798484"/>
                <a:ext cx="59688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83FBBEDE-A7AB-496D-8551-2538FA7CBF31}"/>
                  </a:ext>
                </a:extLst>
              </p14:cNvPr>
              <p14:cNvContentPartPr/>
              <p14:nvPr/>
            </p14:nvContentPartPr>
            <p14:xfrm>
              <a:off x="9998770" y="706684"/>
              <a:ext cx="64440" cy="1879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83FBBEDE-A7AB-496D-8551-2538FA7CBF3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994450" y="702364"/>
                <a:ext cx="7308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768474D9-8684-4162-8678-0FAE5918CB72}"/>
                  </a:ext>
                </a:extLst>
              </p14:cNvPr>
              <p14:cNvContentPartPr/>
              <p14:nvPr/>
            </p14:nvContentPartPr>
            <p14:xfrm>
              <a:off x="2235635" y="1537044"/>
              <a:ext cx="248040" cy="3315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768474D9-8684-4162-8678-0FAE5918CB7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231321" y="1532724"/>
                <a:ext cx="256667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43A8874A-161C-403A-B6E6-4D021081828B}"/>
                  </a:ext>
                </a:extLst>
              </p14:cNvPr>
              <p14:cNvContentPartPr/>
              <p14:nvPr/>
            </p14:nvContentPartPr>
            <p14:xfrm>
              <a:off x="2654675" y="1712724"/>
              <a:ext cx="5760" cy="54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43A8874A-161C-403A-B6E6-4D021081828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50355" y="1708404"/>
                <a:ext cx="1440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D2895871-E69E-4913-8AB3-9B83CFFC100D}"/>
                  </a:ext>
                </a:extLst>
              </p14:cNvPr>
              <p14:cNvContentPartPr/>
              <p14:nvPr/>
            </p14:nvContentPartPr>
            <p14:xfrm>
              <a:off x="2919995" y="1734684"/>
              <a:ext cx="289800" cy="896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D2895871-E69E-4913-8AB3-9B83CFFC100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15675" y="1730364"/>
                <a:ext cx="29844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68F289BD-9B18-41EC-A91D-7939DA339684}"/>
                  </a:ext>
                </a:extLst>
              </p14:cNvPr>
              <p14:cNvContentPartPr/>
              <p14:nvPr/>
            </p14:nvContentPartPr>
            <p14:xfrm>
              <a:off x="2647115" y="1754124"/>
              <a:ext cx="110520" cy="777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68F289BD-9B18-41EC-A91D-7939DA33968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642795" y="1749804"/>
                <a:ext cx="11916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4335F6B-011B-486E-9A33-797C14ED234F}"/>
                  </a:ext>
                </a:extLst>
              </p14:cNvPr>
              <p14:cNvContentPartPr/>
              <p14:nvPr/>
            </p14:nvContentPartPr>
            <p14:xfrm>
              <a:off x="3446315" y="1703364"/>
              <a:ext cx="65880" cy="972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4335F6B-011B-486E-9A33-797C14ED234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441995" y="1699044"/>
                <a:ext cx="7452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9761E887-2157-47A9-98D7-14CE294B5F66}"/>
                  </a:ext>
                </a:extLst>
              </p14:cNvPr>
              <p14:cNvContentPartPr/>
              <p14:nvPr/>
            </p14:nvContentPartPr>
            <p14:xfrm>
              <a:off x="4596155" y="1772844"/>
              <a:ext cx="29520" cy="4860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9761E887-2157-47A9-98D7-14CE294B5F6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591835" y="1768524"/>
                <a:ext cx="3816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A141D53A-9B5A-4700-A633-784C59754FCC}"/>
                  </a:ext>
                </a:extLst>
              </p14:cNvPr>
              <p14:cNvContentPartPr/>
              <p14:nvPr/>
            </p14:nvContentPartPr>
            <p14:xfrm>
              <a:off x="3562595" y="1514004"/>
              <a:ext cx="875520" cy="27360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A141D53A-9B5A-4700-A633-784C59754FC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558275" y="1509684"/>
                <a:ext cx="88416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E29F6E16-A5AC-41B4-941A-977D765D26DA}"/>
                  </a:ext>
                </a:extLst>
              </p14:cNvPr>
              <p14:cNvContentPartPr/>
              <p14:nvPr/>
            </p14:nvContentPartPr>
            <p14:xfrm>
              <a:off x="4870787" y="1484375"/>
              <a:ext cx="154080" cy="33012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E29F6E16-A5AC-41B4-941A-977D765D26D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866467" y="1480055"/>
                <a:ext cx="16272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1C7712F3-23C7-432A-8B43-14A3B293B811}"/>
                  </a:ext>
                </a:extLst>
              </p14:cNvPr>
              <p14:cNvContentPartPr/>
              <p14:nvPr/>
            </p14:nvContentPartPr>
            <p14:xfrm>
              <a:off x="5807867" y="1539455"/>
              <a:ext cx="888480" cy="24948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1C7712F3-23C7-432A-8B43-14A3B293B81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803547" y="1535135"/>
                <a:ext cx="8971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1ABF3F31-E390-42B3-8D06-7373A1139F88}"/>
                  </a:ext>
                </a:extLst>
              </p14:cNvPr>
              <p14:cNvContentPartPr/>
              <p14:nvPr/>
            </p14:nvContentPartPr>
            <p14:xfrm>
              <a:off x="5442107" y="1694255"/>
              <a:ext cx="234360" cy="9432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1ABF3F31-E390-42B3-8D06-7373A1139F8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437787" y="1689935"/>
                <a:ext cx="24300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47410362-4E4B-4F4B-A063-FF5758907A97}"/>
                  </a:ext>
                </a:extLst>
              </p14:cNvPr>
              <p14:cNvContentPartPr/>
              <p14:nvPr/>
            </p14:nvContentPartPr>
            <p14:xfrm>
              <a:off x="5156627" y="1679495"/>
              <a:ext cx="103320" cy="11412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47410362-4E4B-4F4B-A063-FF5758907A9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152307" y="1675175"/>
                <a:ext cx="11196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B5FD914F-415B-4533-A231-AC663CFAD862}"/>
                  </a:ext>
                </a:extLst>
              </p14:cNvPr>
              <p14:cNvContentPartPr/>
              <p14:nvPr/>
            </p14:nvContentPartPr>
            <p14:xfrm>
              <a:off x="8070224" y="1548802"/>
              <a:ext cx="191880" cy="15624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B5FD914F-415B-4533-A231-AC663CFAD86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065896" y="1544482"/>
                <a:ext cx="200536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AF6BC683-815A-4FE5-9943-073CC85A245C}"/>
                  </a:ext>
                </a:extLst>
              </p14:cNvPr>
              <p14:cNvContentPartPr/>
              <p14:nvPr/>
            </p14:nvContentPartPr>
            <p14:xfrm>
              <a:off x="7788704" y="1597042"/>
              <a:ext cx="112680" cy="11196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AF6BC683-815A-4FE5-9943-073CC85A245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784384" y="1592722"/>
                <a:ext cx="12132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CF034DEE-DCF2-4B37-891A-36F7D844922F}"/>
                  </a:ext>
                </a:extLst>
              </p14:cNvPr>
              <p14:cNvContentPartPr/>
              <p14:nvPr/>
            </p14:nvContentPartPr>
            <p14:xfrm>
              <a:off x="8467009" y="1467213"/>
              <a:ext cx="1620360" cy="32580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CF034DEE-DCF2-4B37-891A-36F7D844922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462688" y="1462893"/>
                <a:ext cx="1629002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9BCECD6C-9BCA-447E-955A-DA00F8E5B8A2}"/>
                  </a:ext>
                </a:extLst>
              </p14:cNvPr>
              <p14:cNvContentPartPr/>
              <p14:nvPr/>
            </p14:nvContentPartPr>
            <p14:xfrm>
              <a:off x="10909249" y="1676884"/>
              <a:ext cx="18360" cy="5616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9BCECD6C-9BCA-447E-955A-DA00F8E5B8A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904929" y="1672564"/>
                <a:ext cx="2700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F94074F0-5F0E-46F8-ADA6-E0024E26B5AC}"/>
                  </a:ext>
                </a:extLst>
              </p14:cNvPr>
              <p14:cNvContentPartPr/>
              <p14:nvPr/>
            </p14:nvContentPartPr>
            <p14:xfrm>
              <a:off x="10346209" y="1323004"/>
              <a:ext cx="521280" cy="45648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F94074F0-5F0E-46F8-ADA6-E0024E26B5A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341889" y="1318684"/>
                <a:ext cx="52992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721043B6-C743-42E4-BD0B-AA6A483F94DC}"/>
                  </a:ext>
                </a:extLst>
              </p14:cNvPr>
              <p14:cNvContentPartPr/>
              <p14:nvPr/>
            </p14:nvContentPartPr>
            <p14:xfrm>
              <a:off x="6820729" y="1406164"/>
              <a:ext cx="302938" cy="47016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721043B6-C743-42E4-BD0B-AA6A483F94D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816406" y="1401844"/>
                <a:ext cx="311583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4A9BC710-2983-4392-B166-420F538E8609}"/>
                  </a:ext>
                </a:extLst>
              </p14:cNvPr>
              <p14:cNvContentPartPr/>
              <p14:nvPr/>
            </p14:nvContentPartPr>
            <p14:xfrm>
              <a:off x="11169889" y="1444684"/>
              <a:ext cx="315000" cy="22680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4A9BC710-2983-4392-B166-420F538E860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165564" y="1440364"/>
                <a:ext cx="32365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9ABD8903-0B9B-4D26-87FA-585ADAFB534A}"/>
                  </a:ext>
                </a:extLst>
              </p14:cNvPr>
              <p14:cNvContentPartPr/>
              <p14:nvPr/>
            </p14:nvContentPartPr>
            <p14:xfrm>
              <a:off x="2253769" y="2144819"/>
              <a:ext cx="300600" cy="33948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9ABD8903-0B9B-4D26-87FA-585ADAFB534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249449" y="2140499"/>
                <a:ext cx="30924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066EEC41-5448-4DF2-BE10-34E557F2AA83}"/>
                  </a:ext>
                </a:extLst>
              </p14:cNvPr>
              <p14:cNvContentPartPr/>
              <p14:nvPr/>
            </p14:nvContentPartPr>
            <p14:xfrm>
              <a:off x="2727169" y="2272619"/>
              <a:ext cx="6840" cy="936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066EEC41-5448-4DF2-BE10-34E557F2AA8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22849" y="2268299"/>
                <a:ext cx="15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1E3FBF87-5DBE-495E-A7FA-E6BBB3E69F32}"/>
                  </a:ext>
                </a:extLst>
              </p14:cNvPr>
              <p14:cNvContentPartPr/>
              <p14:nvPr/>
            </p14:nvContentPartPr>
            <p14:xfrm>
              <a:off x="2736529" y="2313659"/>
              <a:ext cx="110520" cy="8064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1E3FBF87-5DBE-495E-A7FA-E6BBB3E69F3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732209" y="2309339"/>
                <a:ext cx="11916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39E577CD-F92E-40F5-9D1F-1F736523EB7E}"/>
                  </a:ext>
                </a:extLst>
              </p14:cNvPr>
              <p14:cNvContentPartPr/>
              <p14:nvPr/>
            </p14:nvContentPartPr>
            <p14:xfrm>
              <a:off x="3023809" y="2326259"/>
              <a:ext cx="296280" cy="11916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39E577CD-F92E-40F5-9D1F-1F736523EB7E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019484" y="2321939"/>
                <a:ext cx="304931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07F72680-34CF-4675-B296-82E612916271}"/>
                  </a:ext>
                </a:extLst>
              </p14:cNvPr>
              <p14:cNvContentPartPr/>
              <p14:nvPr/>
            </p14:nvContentPartPr>
            <p14:xfrm>
              <a:off x="4413769" y="2220419"/>
              <a:ext cx="570960" cy="22680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07F72680-34CF-4675-B296-82E612916271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409452" y="2216106"/>
                <a:ext cx="579595" cy="235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6B596D6F-67F1-42AA-968E-3EE1EFDD3C44}"/>
                  </a:ext>
                </a:extLst>
              </p14:cNvPr>
              <p14:cNvContentPartPr/>
              <p14:nvPr/>
            </p14:nvContentPartPr>
            <p14:xfrm>
              <a:off x="3568489" y="2205659"/>
              <a:ext cx="678240" cy="35928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6B596D6F-67F1-42AA-968E-3EE1EFDD3C4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564169" y="2201339"/>
                <a:ext cx="68688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B0EE3365-7F9D-4619-BDEF-517742269AF6}"/>
                  </a:ext>
                </a:extLst>
              </p14:cNvPr>
              <p14:cNvContentPartPr/>
              <p14:nvPr/>
            </p14:nvContentPartPr>
            <p14:xfrm>
              <a:off x="7483190" y="2267948"/>
              <a:ext cx="83880" cy="9144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B0EE3365-7F9D-4619-BDEF-517742269AF6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78870" y="2263628"/>
                <a:ext cx="9252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83DDA8C2-4B97-41A9-9C5F-97E7DA9E2DCB}"/>
                  </a:ext>
                </a:extLst>
              </p14:cNvPr>
              <p14:cNvContentPartPr/>
              <p14:nvPr/>
            </p14:nvContentPartPr>
            <p14:xfrm>
              <a:off x="7616030" y="2271908"/>
              <a:ext cx="81360" cy="7848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83DDA8C2-4B97-41A9-9C5F-97E7DA9E2DCB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611710" y="2267588"/>
                <a:ext cx="9000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6C841B37-6A81-48FA-8B12-F251F8E057CB}"/>
                  </a:ext>
                </a:extLst>
              </p14:cNvPr>
              <p14:cNvContentPartPr/>
              <p14:nvPr/>
            </p14:nvContentPartPr>
            <p14:xfrm>
              <a:off x="8434670" y="2094068"/>
              <a:ext cx="724320" cy="34776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6C841B37-6A81-48FA-8B12-F251F8E057CB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30350" y="2089748"/>
                <a:ext cx="73296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74708D00-B003-421C-9225-7BF550AC3B11}"/>
                  </a:ext>
                </a:extLst>
              </p14:cNvPr>
              <p14:cNvContentPartPr/>
              <p14:nvPr/>
            </p14:nvContentPartPr>
            <p14:xfrm>
              <a:off x="7890350" y="2143028"/>
              <a:ext cx="338400" cy="21204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74708D00-B003-421C-9225-7BF550AC3B11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886030" y="2138708"/>
                <a:ext cx="34704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2638BE3C-41C5-4BAE-9746-75F1C58727D9}"/>
                  </a:ext>
                </a:extLst>
              </p14:cNvPr>
              <p14:cNvContentPartPr/>
              <p14:nvPr/>
            </p14:nvContentPartPr>
            <p14:xfrm>
              <a:off x="6742670" y="2117828"/>
              <a:ext cx="545040" cy="27468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2638BE3C-41C5-4BAE-9746-75F1C58727D9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738350" y="2113502"/>
                <a:ext cx="553680" cy="2833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A1825A23-C5E0-43F0-A941-4A65296D2DC3}"/>
                  </a:ext>
                </a:extLst>
              </p14:cNvPr>
              <p14:cNvContentPartPr/>
              <p14:nvPr/>
            </p14:nvContentPartPr>
            <p14:xfrm>
              <a:off x="6201950" y="2163548"/>
              <a:ext cx="312840" cy="21636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A1825A23-C5E0-43F0-A941-4A65296D2DC3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197630" y="2159221"/>
                <a:ext cx="321480" cy="225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64F858EA-BA5C-4DDF-B293-3CE67B248A84}"/>
                  </a:ext>
                </a:extLst>
              </p14:cNvPr>
              <p14:cNvContentPartPr/>
              <p14:nvPr/>
            </p14:nvContentPartPr>
            <p14:xfrm>
              <a:off x="5517590" y="2181908"/>
              <a:ext cx="484560" cy="22392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64F858EA-BA5C-4DDF-B293-3CE67B248A84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513270" y="2177588"/>
                <a:ext cx="4932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161F5845-350D-439C-9A4C-DBF4C088C913}"/>
                  </a:ext>
                </a:extLst>
              </p14:cNvPr>
              <p14:cNvContentPartPr/>
              <p14:nvPr/>
            </p14:nvContentPartPr>
            <p14:xfrm>
              <a:off x="5201150" y="2276228"/>
              <a:ext cx="137160" cy="12636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161F5845-350D-439C-9A4C-DBF4C088C913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196819" y="2271908"/>
                <a:ext cx="145823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405DFC60-7C54-45E2-BE53-A9661CC21C46}"/>
                  </a:ext>
                </a:extLst>
              </p14:cNvPr>
              <p14:cNvContentPartPr/>
              <p14:nvPr/>
            </p14:nvContentPartPr>
            <p14:xfrm>
              <a:off x="11231809" y="2083498"/>
              <a:ext cx="16920" cy="15120"/>
            </p14:xfrm>
          </p:contentPart>
        </mc:Choice>
        <mc:Fallback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405DFC60-7C54-45E2-BE53-A9661CC21C46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1227489" y="2079178"/>
                <a:ext cx="2556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24BE3535-BDF7-47BB-A159-F1F13371905F}"/>
                  </a:ext>
                </a:extLst>
              </p14:cNvPr>
              <p14:cNvContentPartPr/>
              <p14:nvPr/>
            </p14:nvContentPartPr>
            <p14:xfrm>
              <a:off x="11557969" y="2303818"/>
              <a:ext cx="360" cy="360"/>
            </p14:xfrm>
          </p:contentPart>
        </mc:Choice>
        <mc:Fallback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24BE3535-BDF7-47BB-A159-F1F13371905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553649" y="2299498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7590007A-DFFF-4D35-9FFC-C469E5D03D21}"/>
                  </a:ext>
                </a:extLst>
              </p14:cNvPr>
              <p14:cNvContentPartPr/>
              <p14:nvPr/>
            </p14:nvContentPartPr>
            <p14:xfrm>
              <a:off x="11278249" y="2162698"/>
              <a:ext cx="171360" cy="25272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7590007A-DFFF-4D35-9FFC-C469E5D03D2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273929" y="2158378"/>
                <a:ext cx="18000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587B28ED-658C-4838-B16E-B7890BA8418A}"/>
                  </a:ext>
                </a:extLst>
              </p14:cNvPr>
              <p14:cNvContentPartPr/>
              <p14:nvPr/>
            </p14:nvContentPartPr>
            <p14:xfrm>
              <a:off x="10689649" y="2166658"/>
              <a:ext cx="541800" cy="11628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587B28ED-658C-4838-B16E-B7890BA8418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685329" y="2162338"/>
                <a:ext cx="55044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5D00A7D6-9C2C-41E5-9D86-A3112152F8D4}"/>
                  </a:ext>
                </a:extLst>
              </p14:cNvPr>
              <p14:cNvContentPartPr/>
              <p14:nvPr/>
            </p14:nvContentPartPr>
            <p14:xfrm>
              <a:off x="10484449" y="2154058"/>
              <a:ext cx="153000" cy="11916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5D00A7D6-9C2C-41E5-9D86-A3112152F8D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480119" y="2149738"/>
                <a:ext cx="1616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82746815-4C72-4107-A962-EFA1ABC2BA04}"/>
                  </a:ext>
                </a:extLst>
              </p14:cNvPr>
              <p14:cNvContentPartPr/>
              <p14:nvPr/>
            </p14:nvContentPartPr>
            <p14:xfrm>
              <a:off x="10006369" y="2176018"/>
              <a:ext cx="404640" cy="11088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82746815-4C72-4107-A962-EFA1ABC2BA0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002049" y="2171698"/>
                <a:ext cx="41328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3358CAB9-A55A-4078-8A2A-A1DB642972CA}"/>
                  </a:ext>
                </a:extLst>
              </p14:cNvPr>
              <p14:cNvContentPartPr/>
              <p14:nvPr/>
            </p14:nvContentPartPr>
            <p14:xfrm>
              <a:off x="9368809" y="2185738"/>
              <a:ext cx="323280" cy="12132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3358CAB9-A55A-4078-8A2A-A1DB642972C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364489" y="2181418"/>
                <a:ext cx="33192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341FE616-18F8-4FD8-BE00-D3E88E49C470}"/>
                  </a:ext>
                </a:extLst>
              </p14:cNvPr>
              <p14:cNvContentPartPr/>
              <p14:nvPr/>
            </p14:nvContentPartPr>
            <p14:xfrm>
              <a:off x="7399904" y="1419409"/>
              <a:ext cx="255777" cy="318753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341FE616-18F8-4FD8-BE00-D3E88E49C47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395587" y="1415087"/>
                <a:ext cx="264411" cy="3273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FEB491EC-29A9-4575-B53C-B172E43D60D5}"/>
                  </a:ext>
                </a:extLst>
              </p14:cNvPr>
              <p14:cNvContentPartPr/>
              <p14:nvPr/>
            </p14:nvContentPartPr>
            <p14:xfrm>
              <a:off x="1141262" y="4699561"/>
              <a:ext cx="205920" cy="20232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FEB491EC-29A9-4575-B53C-B172E43D60D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32622" y="4690921"/>
                <a:ext cx="22356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41BCC578-3BD9-4D44-8F7B-8AF18B971EC1}"/>
                  </a:ext>
                </a:extLst>
              </p14:cNvPr>
              <p14:cNvContentPartPr/>
              <p14:nvPr/>
            </p14:nvContentPartPr>
            <p14:xfrm>
              <a:off x="3447352" y="4527434"/>
              <a:ext cx="96120" cy="1332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41BCC578-3BD9-4D44-8F7B-8AF18B971EC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438352" y="4518434"/>
                <a:ext cx="1137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AE38EDD8-DBFB-42A9-90AF-DBF9A2F04066}"/>
                  </a:ext>
                </a:extLst>
              </p14:cNvPr>
              <p14:cNvContentPartPr/>
              <p14:nvPr/>
            </p14:nvContentPartPr>
            <p14:xfrm>
              <a:off x="3473992" y="4582874"/>
              <a:ext cx="63720" cy="828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AE38EDD8-DBFB-42A9-90AF-DBF9A2F0406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464992" y="4574234"/>
                <a:ext cx="813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D4FE4C41-75CA-4F6A-8F3B-9CB5094886D6}"/>
                  </a:ext>
                </a:extLst>
              </p14:cNvPr>
              <p14:cNvContentPartPr/>
              <p14:nvPr/>
            </p14:nvContentPartPr>
            <p14:xfrm>
              <a:off x="3774232" y="3296594"/>
              <a:ext cx="2701440" cy="2674440"/>
            </p14:xfrm>
          </p:contentPart>
        </mc:Choice>
        <mc:Fallback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D4FE4C41-75CA-4F6A-8F3B-9CB5094886D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765592" y="3287954"/>
                <a:ext cx="2719080" cy="269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72F3878F-6A77-4566-8916-20E25446F998}"/>
                  </a:ext>
                </a:extLst>
              </p14:cNvPr>
              <p14:cNvContentPartPr/>
              <p14:nvPr/>
            </p14:nvContentPartPr>
            <p14:xfrm>
              <a:off x="8685875" y="3186908"/>
              <a:ext cx="1850760" cy="1719811"/>
            </p14:xfrm>
          </p:contentPart>
        </mc:Choice>
        <mc:Fallback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72F3878F-6A77-4566-8916-20E25446F99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676875" y="3178268"/>
                <a:ext cx="1868400" cy="1737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948DBF31-71DC-45F1-859D-DE309ADE9123}"/>
                  </a:ext>
                </a:extLst>
              </p14:cNvPr>
              <p14:cNvContentPartPr/>
              <p14:nvPr/>
            </p14:nvContentPartPr>
            <p14:xfrm>
              <a:off x="6772456" y="3289427"/>
              <a:ext cx="1616491" cy="2716164"/>
            </p14:xfrm>
          </p:contentPart>
        </mc:Choice>
        <mc:Fallback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948DBF31-71DC-45F1-859D-DE309ADE912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763814" y="3280427"/>
                <a:ext cx="1634136" cy="2733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ABBBA167-64E2-445D-A378-406AFBCECA2A}"/>
                  </a:ext>
                </a:extLst>
              </p14:cNvPr>
              <p14:cNvContentPartPr/>
              <p14:nvPr/>
            </p14:nvContentPartPr>
            <p14:xfrm>
              <a:off x="1482182" y="3288361"/>
              <a:ext cx="1784160" cy="2553840"/>
            </p14:xfrm>
          </p:contentPart>
        </mc:Choice>
        <mc:Fallback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ABBBA167-64E2-445D-A378-406AFBCECA2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473542" y="3279361"/>
                <a:ext cx="1801800" cy="257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300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FEB491EC-29A9-4575-B53C-B172E43D60D5}"/>
                  </a:ext>
                </a:extLst>
              </p14:cNvPr>
              <p14:cNvContentPartPr/>
              <p14:nvPr/>
            </p14:nvContentPartPr>
            <p14:xfrm>
              <a:off x="1399817" y="1960393"/>
              <a:ext cx="205920" cy="20232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FEB491EC-29A9-4575-B53C-B172E43D60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1177" y="1951753"/>
                <a:ext cx="22356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81C12440-5DC0-44D6-9A32-E8B9A6288C8A}"/>
                  </a:ext>
                </a:extLst>
              </p14:cNvPr>
              <p14:cNvContentPartPr/>
              <p14:nvPr/>
            </p14:nvContentPartPr>
            <p14:xfrm>
              <a:off x="1740737" y="549193"/>
              <a:ext cx="1784160" cy="255384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81C12440-5DC0-44D6-9A32-E8B9A6288C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2097" y="540193"/>
                <a:ext cx="1801800" cy="25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41BCC578-3BD9-4D44-8F7B-8AF18B971EC1}"/>
                  </a:ext>
                </a:extLst>
              </p14:cNvPr>
              <p14:cNvContentPartPr/>
              <p14:nvPr/>
            </p14:nvContentPartPr>
            <p14:xfrm>
              <a:off x="3705907" y="1788266"/>
              <a:ext cx="96120" cy="1332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41BCC578-3BD9-4D44-8F7B-8AF18B971EC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96907" y="1779266"/>
                <a:ext cx="1137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AE38EDD8-DBFB-42A9-90AF-DBF9A2F04066}"/>
                  </a:ext>
                </a:extLst>
              </p14:cNvPr>
              <p14:cNvContentPartPr/>
              <p14:nvPr/>
            </p14:nvContentPartPr>
            <p14:xfrm>
              <a:off x="3732547" y="1843706"/>
              <a:ext cx="63720" cy="828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AE38EDD8-DBFB-42A9-90AF-DBF9A2F040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23547" y="1835066"/>
                <a:ext cx="813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D4FE4C41-75CA-4F6A-8F3B-9CB5094886D6}"/>
                  </a:ext>
                </a:extLst>
              </p14:cNvPr>
              <p14:cNvContentPartPr/>
              <p14:nvPr/>
            </p14:nvContentPartPr>
            <p14:xfrm>
              <a:off x="4032787" y="557426"/>
              <a:ext cx="2701440" cy="2674440"/>
            </p14:xfrm>
          </p:contentPart>
        </mc:Choice>
        <mc:Fallback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D4FE4C41-75CA-4F6A-8F3B-9CB5094886D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24147" y="548786"/>
                <a:ext cx="2719080" cy="269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72F3878F-6A77-4566-8916-20E25446F998}"/>
                  </a:ext>
                </a:extLst>
              </p14:cNvPr>
              <p14:cNvContentPartPr/>
              <p14:nvPr/>
            </p14:nvContentPartPr>
            <p14:xfrm>
              <a:off x="8944430" y="447740"/>
              <a:ext cx="1850760" cy="1719811"/>
            </p14:xfrm>
          </p:contentPart>
        </mc:Choice>
        <mc:Fallback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72F3878F-6A77-4566-8916-20E25446F99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35430" y="439100"/>
                <a:ext cx="1868400" cy="1737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948DBF31-71DC-45F1-859D-DE309ADE9123}"/>
                  </a:ext>
                </a:extLst>
              </p14:cNvPr>
              <p14:cNvContentPartPr/>
              <p14:nvPr/>
            </p14:nvContentPartPr>
            <p14:xfrm>
              <a:off x="7031011" y="550259"/>
              <a:ext cx="1616491" cy="2716164"/>
            </p14:xfrm>
          </p:contentPart>
        </mc:Choice>
        <mc:Fallback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948DBF31-71DC-45F1-859D-DE309ADE912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22369" y="541259"/>
                <a:ext cx="1634136" cy="2733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1EC02D6-820F-4B74-A542-03C808A028A6}"/>
                  </a:ext>
                </a:extLst>
              </p14:cNvPr>
              <p14:cNvContentPartPr/>
              <p14:nvPr/>
            </p14:nvContentPartPr>
            <p14:xfrm>
              <a:off x="1989602" y="963767"/>
              <a:ext cx="54000" cy="78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1EC02D6-820F-4B74-A542-03C808A028A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85282" y="959447"/>
                <a:ext cx="6264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F64AEDF-E8C7-4E62-82AB-2E842C3E3A2F}"/>
                  </a:ext>
                </a:extLst>
              </p14:cNvPr>
              <p14:cNvContentPartPr/>
              <p14:nvPr/>
            </p14:nvContentPartPr>
            <p14:xfrm>
              <a:off x="2457500" y="1581755"/>
              <a:ext cx="237960" cy="542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F64AEDF-E8C7-4E62-82AB-2E842C3E3A2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48860" y="1573115"/>
                <a:ext cx="25560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884D2A5-8800-4A37-AAA8-E24825A26F89}"/>
                  </a:ext>
                </a:extLst>
              </p14:cNvPr>
              <p14:cNvContentPartPr/>
              <p14:nvPr/>
            </p14:nvContentPartPr>
            <p14:xfrm>
              <a:off x="1851738" y="832301"/>
              <a:ext cx="83880" cy="240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884D2A5-8800-4A37-AAA8-E24825A26F8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47418" y="827981"/>
                <a:ext cx="925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8A05E33-054D-4727-B686-3171F186366A}"/>
                  </a:ext>
                </a:extLst>
              </p14:cNvPr>
              <p14:cNvContentPartPr/>
              <p14:nvPr/>
            </p14:nvContentPartPr>
            <p14:xfrm>
              <a:off x="2388991" y="3969916"/>
              <a:ext cx="10440" cy="123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8A05E33-054D-4727-B686-3171F186366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84671" y="3965596"/>
                <a:ext cx="190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F3A13BA-7E56-4288-AD98-C4CEFF747BE7}"/>
                  </a:ext>
                </a:extLst>
              </p14:cNvPr>
              <p14:cNvContentPartPr/>
              <p14:nvPr/>
            </p14:nvContentPartPr>
            <p14:xfrm>
              <a:off x="2441551" y="3967756"/>
              <a:ext cx="4320" cy="1436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F3A13BA-7E56-4288-AD98-C4CEFF747BE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37231" y="3963436"/>
                <a:ext cx="1296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05D5E3E-9EF5-410E-9035-2C9A7E8BFDC9}"/>
                  </a:ext>
                </a:extLst>
              </p14:cNvPr>
              <p14:cNvContentPartPr/>
              <p14:nvPr/>
            </p14:nvContentPartPr>
            <p14:xfrm>
              <a:off x="2587351" y="3847156"/>
              <a:ext cx="88200" cy="46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05D5E3E-9EF5-410E-9035-2C9A7E8BFDC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83031" y="3842836"/>
                <a:ext cx="968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3691225-CAEC-47CC-B68A-0711D6804622}"/>
                  </a:ext>
                </a:extLst>
              </p14:cNvPr>
              <p14:cNvContentPartPr/>
              <p14:nvPr/>
            </p14:nvContentPartPr>
            <p14:xfrm>
              <a:off x="2233471" y="3734836"/>
              <a:ext cx="122040" cy="3556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3691225-CAEC-47CC-B68A-0711D680462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29164" y="3730516"/>
                <a:ext cx="130655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5AF79A9B-734D-4D96-A8DB-46F66501FE65}"/>
                  </a:ext>
                </a:extLst>
              </p14:cNvPr>
              <p14:cNvContentPartPr/>
              <p14:nvPr/>
            </p14:nvContentPartPr>
            <p14:xfrm>
              <a:off x="3479152" y="3715301"/>
              <a:ext cx="150840" cy="31752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5AF79A9B-734D-4D96-A8DB-46F66501FE6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74832" y="3710981"/>
                <a:ext cx="15948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0B0C87A5-CF87-4E94-B2B2-FFFBCA8CACCC}"/>
                  </a:ext>
                </a:extLst>
              </p14:cNvPr>
              <p14:cNvContentPartPr/>
              <p14:nvPr/>
            </p14:nvContentPartPr>
            <p14:xfrm>
              <a:off x="3180712" y="3715301"/>
              <a:ext cx="223560" cy="34704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0B0C87A5-CF87-4E94-B2B2-FFFBCA8CACC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176392" y="3710981"/>
                <a:ext cx="23220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5F5C3E87-2208-47A0-967B-873FB615B2ED}"/>
                  </a:ext>
                </a:extLst>
              </p14:cNvPr>
              <p14:cNvContentPartPr/>
              <p14:nvPr/>
            </p14:nvContentPartPr>
            <p14:xfrm>
              <a:off x="3678592" y="3592181"/>
              <a:ext cx="253080" cy="53712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5F5C3E87-2208-47A0-967B-873FB615B2E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74272" y="3587861"/>
                <a:ext cx="26172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683CC0A3-DA12-4B97-A667-1EF6B0003B87}"/>
                  </a:ext>
                </a:extLst>
              </p14:cNvPr>
              <p14:cNvContentPartPr/>
              <p14:nvPr/>
            </p14:nvContentPartPr>
            <p14:xfrm>
              <a:off x="2807032" y="3580661"/>
              <a:ext cx="318240" cy="52488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683CC0A3-DA12-4B97-A667-1EF6B0003B8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02712" y="3576341"/>
                <a:ext cx="326880" cy="53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637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FEB491EC-29A9-4575-B53C-B172E43D60D5}"/>
                  </a:ext>
                </a:extLst>
              </p14:cNvPr>
              <p14:cNvContentPartPr/>
              <p14:nvPr/>
            </p14:nvContentPartPr>
            <p14:xfrm>
              <a:off x="1399817" y="1960393"/>
              <a:ext cx="205920" cy="20232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FEB491EC-29A9-4575-B53C-B172E43D60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1177" y="1951753"/>
                <a:ext cx="22356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81C12440-5DC0-44D6-9A32-E8B9A6288C8A}"/>
                  </a:ext>
                </a:extLst>
              </p14:cNvPr>
              <p14:cNvContentPartPr/>
              <p14:nvPr/>
            </p14:nvContentPartPr>
            <p14:xfrm>
              <a:off x="1740737" y="549193"/>
              <a:ext cx="1784160" cy="255384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81C12440-5DC0-44D6-9A32-E8B9A6288C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2097" y="540193"/>
                <a:ext cx="1801800" cy="25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41BCC578-3BD9-4D44-8F7B-8AF18B971EC1}"/>
                  </a:ext>
                </a:extLst>
              </p14:cNvPr>
              <p14:cNvContentPartPr/>
              <p14:nvPr/>
            </p14:nvContentPartPr>
            <p14:xfrm>
              <a:off x="3705907" y="1788266"/>
              <a:ext cx="96120" cy="1332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41BCC578-3BD9-4D44-8F7B-8AF18B971EC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96907" y="1779266"/>
                <a:ext cx="1137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AE38EDD8-DBFB-42A9-90AF-DBF9A2F04066}"/>
                  </a:ext>
                </a:extLst>
              </p14:cNvPr>
              <p14:cNvContentPartPr/>
              <p14:nvPr/>
            </p14:nvContentPartPr>
            <p14:xfrm>
              <a:off x="3732547" y="1843706"/>
              <a:ext cx="63720" cy="828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AE38EDD8-DBFB-42A9-90AF-DBF9A2F040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23547" y="1835066"/>
                <a:ext cx="813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D4FE4C41-75CA-4F6A-8F3B-9CB5094886D6}"/>
                  </a:ext>
                </a:extLst>
              </p14:cNvPr>
              <p14:cNvContentPartPr/>
              <p14:nvPr/>
            </p14:nvContentPartPr>
            <p14:xfrm>
              <a:off x="4032787" y="557426"/>
              <a:ext cx="2701440" cy="2674440"/>
            </p14:xfrm>
          </p:contentPart>
        </mc:Choice>
        <mc:Fallback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D4FE4C41-75CA-4F6A-8F3B-9CB5094886D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24147" y="548786"/>
                <a:ext cx="2719080" cy="269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72F3878F-6A77-4566-8916-20E25446F998}"/>
                  </a:ext>
                </a:extLst>
              </p14:cNvPr>
              <p14:cNvContentPartPr/>
              <p14:nvPr/>
            </p14:nvContentPartPr>
            <p14:xfrm>
              <a:off x="8944430" y="447740"/>
              <a:ext cx="1850760" cy="1719811"/>
            </p14:xfrm>
          </p:contentPart>
        </mc:Choice>
        <mc:Fallback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72F3878F-6A77-4566-8916-20E25446F99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35430" y="439100"/>
                <a:ext cx="1868400" cy="1737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948DBF31-71DC-45F1-859D-DE309ADE9123}"/>
                  </a:ext>
                </a:extLst>
              </p14:cNvPr>
              <p14:cNvContentPartPr/>
              <p14:nvPr/>
            </p14:nvContentPartPr>
            <p14:xfrm>
              <a:off x="7031011" y="550259"/>
              <a:ext cx="1616491" cy="2716164"/>
            </p14:xfrm>
          </p:contentPart>
        </mc:Choice>
        <mc:Fallback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948DBF31-71DC-45F1-859D-DE309ADE912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22369" y="541259"/>
                <a:ext cx="1634136" cy="2733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1EC02D6-820F-4B74-A542-03C808A028A6}"/>
                  </a:ext>
                </a:extLst>
              </p14:cNvPr>
              <p14:cNvContentPartPr/>
              <p14:nvPr/>
            </p14:nvContentPartPr>
            <p14:xfrm>
              <a:off x="1989602" y="963767"/>
              <a:ext cx="54000" cy="78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1EC02D6-820F-4B74-A542-03C808A028A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85282" y="959447"/>
                <a:ext cx="6264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F64AEDF-E8C7-4E62-82AB-2E842C3E3A2F}"/>
                  </a:ext>
                </a:extLst>
              </p14:cNvPr>
              <p14:cNvContentPartPr/>
              <p14:nvPr/>
            </p14:nvContentPartPr>
            <p14:xfrm>
              <a:off x="2457500" y="1581755"/>
              <a:ext cx="237960" cy="542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F64AEDF-E8C7-4E62-82AB-2E842C3E3A2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48860" y="1573115"/>
                <a:ext cx="25560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884D2A5-8800-4A37-AAA8-E24825A26F89}"/>
                  </a:ext>
                </a:extLst>
              </p14:cNvPr>
              <p14:cNvContentPartPr/>
              <p14:nvPr/>
            </p14:nvContentPartPr>
            <p14:xfrm>
              <a:off x="1851738" y="832301"/>
              <a:ext cx="83880" cy="240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884D2A5-8800-4A37-AAA8-E24825A26F8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47418" y="827981"/>
                <a:ext cx="925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8A05E33-054D-4727-B686-3171F186366A}"/>
                  </a:ext>
                </a:extLst>
              </p14:cNvPr>
              <p14:cNvContentPartPr/>
              <p14:nvPr/>
            </p14:nvContentPartPr>
            <p14:xfrm>
              <a:off x="2388991" y="3969916"/>
              <a:ext cx="10440" cy="123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8A05E33-054D-4727-B686-3171F186366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84671" y="3965596"/>
                <a:ext cx="190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F3A13BA-7E56-4288-AD98-C4CEFF747BE7}"/>
                  </a:ext>
                </a:extLst>
              </p14:cNvPr>
              <p14:cNvContentPartPr/>
              <p14:nvPr/>
            </p14:nvContentPartPr>
            <p14:xfrm>
              <a:off x="2441551" y="3967756"/>
              <a:ext cx="4320" cy="1436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F3A13BA-7E56-4288-AD98-C4CEFF747BE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37231" y="3963436"/>
                <a:ext cx="1296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05D5E3E-9EF5-410E-9035-2C9A7E8BFDC9}"/>
                  </a:ext>
                </a:extLst>
              </p14:cNvPr>
              <p14:cNvContentPartPr/>
              <p14:nvPr/>
            </p14:nvContentPartPr>
            <p14:xfrm>
              <a:off x="2587351" y="3847156"/>
              <a:ext cx="88200" cy="46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05D5E3E-9EF5-410E-9035-2C9A7E8BFDC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83031" y="3842836"/>
                <a:ext cx="968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3691225-CAEC-47CC-B68A-0711D6804622}"/>
                  </a:ext>
                </a:extLst>
              </p14:cNvPr>
              <p14:cNvContentPartPr/>
              <p14:nvPr/>
            </p14:nvContentPartPr>
            <p14:xfrm>
              <a:off x="2233471" y="3734836"/>
              <a:ext cx="122040" cy="3556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3691225-CAEC-47CC-B68A-0711D680462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29164" y="3730516"/>
                <a:ext cx="130655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5AF79A9B-734D-4D96-A8DB-46F66501FE65}"/>
                  </a:ext>
                </a:extLst>
              </p14:cNvPr>
              <p14:cNvContentPartPr/>
              <p14:nvPr/>
            </p14:nvContentPartPr>
            <p14:xfrm>
              <a:off x="3479152" y="3715301"/>
              <a:ext cx="150840" cy="31752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5AF79A9B-734D-4D96-A8DB-46F66501FE6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74832" y="3710981"/>
                <a:ext cx="15948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0B0C87A5-CF87-4E94-B2B2-FFFBCA8CACCC}"/>
                  </a:ext>
                </a:extLst>
              </p14:cNvPr>
              <p14:cNvContentPartPr/>
              <p14:nvPr/>
            </p14:nvContentPartPr>
            <p14:xfrm>
              <a:off x="3180712" y="3715301"/>
              <a:ext cx="223560" cy="34704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0B0C87A5-CF87-4E94-B2B2-FFFBCA8CACC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176392" y="3710981"/>
                <a:ext cx="23220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5F5C3E87-2208-47A0-967B-873FB615B2ED}"/>
                  </a:ext>
                </a:extLst>
              </p14:cNvPr>
              <p14:cNvContentPartPr/>
              <p14:nvPr/>
            </p14:nvContentPartPr>
            <p14:xfrm>
              <a:off x="3678592" y="3592181"/>
              <a:ext cx="253080" cy="53712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5F5C3E87-2208-47A0-967B-873FB615B2E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74272" y="3587861"/>
                <a:ext cx="26172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683CC0A3-DA12-4B97-A667-1EF6B0003B87}"/>
                  </a:ext>
                </a:extLst>
              </p14:cNvPr>
              <p14:cNvContentPartPr/>
              <p14:nvPr/>
            </p14:nvContentPartPr>
            <p14:xfrm>
              <a:off x="2807032" y="3580661"/>
              <a:ext cx="318240" cy="52488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683CC0A3-DA12-4B97-A667-1EF6B0003B8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02712" y="3576341"/>
                <a:ext cx="32688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3C192A-5D85-4E3E-8B44-BAB2A5640D08}"/>
                  </a:ext>
                </a:extLst>
              </p14:cNvPr>
              <p14:cNvContentPartPr/>
              <p14:nvPr/>
            </p14:nvContentPartPr>
            <p14:xfrm>
              <a:off x="4078192" y="3788035"/>
              <a:ext cx="77760" cy="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3C192A-5D85-4E3E-8B44-BAB2A5640D0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073872" y="3783715"/>
                <a:ext cx="8640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D5713D-E0E9-472D-B5ED-080A775B0F8E}"/>
                  </a:ext>
                </a:extLst>
              </p14:cNvPr>
              <p14:cNvContentPartPr/>
              <p14:nvPr/>
            </p14:nvContentPartPr>
            <p14:xfrm>
              <a:off x="4086472" y="3833755"/>
              <a:ext cx="68400" cy="6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D5713D-E0E9-472D-B5ED-080A775B0F8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82152" y="3829435"/>
                <a:ext cx="7704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8C470E87-F4DB-4010-910B-59424C1514A1}"/>
                  </a:ext>
                </a:extLst>
              </p14:cNvPr>
              <p14:cNvContentPartPr/>
              <p14:nvPr/>
            </p14:nvContentPartPr>
            <p14:xfrm>
              <a:off x="4814415" y="3604872"/>
              <a:ext cx="807480" cy="49572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8C470E87-F4DB-4010-910B-59424C1514A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810095" y="3600555"/>
                <a:ext cx="816120" cy="504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35B4ACEC-7DAF-4049-96C9-C55EF08BB35E}"/>
                  </a:ext>
                </a:extLst>
              </p14:cNvPr>
              <p14:cNvContentPartPr/>
              <p14:nvPr/>
            </p14:nvContentPartPr>
            <p14:xfrm>
              <a:off x="4353164" y="794816"/>
              <a:ext cx="2195640" cy="367523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35B4ACEC-7DAF-4049-96C9-C55EF08BB35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348844" y="790496"/>
                <a:ext cx="2204280" cy="3761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E42092D0-89C9-4966-A8B7-9A7E449FF437}"/>
                  </a:ext>
                </a:extLst>
              </p14:cNvPr>
              <p14:cNvContentPartPr/>
              <p14:nvPr/>
            </p14:nvContentPartPr>
            <p14:xfrm>
              <a:off x="4347472" y="3625550"/>
              <a:ext cx="308543" cy="339965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E42092D0-89C9-4966-A8B7-9A7E449FF43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343152" y="3621228"/>
                <a:ext cx="317184" cy="34860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12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FEB491EC-29A9-4575-B53C-B172E43D60D5}"/>
                  </a:ext>
                </a:extLst>
              </p14:cNvPr>
              <p14:cNvContentPartPr/>
              <p14:nvPr/>
            </p14:nvContentPartPr>
            <p14:xfrm>
              <a:off x="1399817" y="1960393"/>
              <a:ext cx="205920" cy="20232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FEB491EC-29A9-4575-B53C-B172E43D60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1177" y="1951753"/>
                <a:ext cx="22356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81C12440-5DC0-44D6-9A32-E8B9A6288C8A}"/>
                  </a:ext>
                </a:extLst>
              </p14:cNvPr>
              <p14:cNvContentPartPr/>
              <p14:nvPr/>
            </p14:nvContentPartPr>
            <p14:xfrm>
              <a:off x="1740737" y="549193"/>
              <a:ext cx="1784160" cy="255384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81C12440-5DC0-44D6-9A32-E8B9A6288C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2097" y="540193"/>
                <a:ext cx="1801800" cy="25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41BCC578-3BD9-4D44-8F7B-8AF18B971EC1}"/>
                  </a:ext>
                </a:extLst>
              </p14:cNvPr>
              <p14:cNvContentPartPr/>
              <p14:nvPr/>
            </p14:nvContentPartPr>
            <p14:xfrm>
              <a:off x="3705907" y="1788266"/>
              <a:ext cx="96120" cy="1332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41BCC578-3BD9-4D44-8F7B-8AF18B971EC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96907" y="1779266"/>
                <a:ext cx="1137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AE38EDD8-DBFB-42A9-90AF-DBF9A2F04066}"/>
                  </a:ext>
                </a:extLst>
              </p14:cNvPr>
              <p14:cNvContentPartPr/>
              <p14:nvPr/>
            </p14:nvContentPartPr>
            <p14:xfrm>
              <a:off x="3732547" y="1843706"/>
              <a:ext cx="63720" cy="828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AE38EDD8-DBFB-42A9-90AF-DBF9A2F040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23547" y="1835066"/>
                <a:ext cx="813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D4FE4C41-75CA-4F6A-8F3B-9CB5094886D6}"/>
                  </a:ext>
                </a:extLst>
              </p14:cNvPr>
              <p14:cNvContentPartPr/>
              <p14:nvPr/>
            </p14:nvContentPartPr>
            <p14:xfrm>
              <a:off x="4032787" y="557426"/>
              <a:ext cx="2701440" cy="2674440"/>
            </p14:xfrm>
          </p:contentPart>
        </mc:Choice>
        <mc:Fallback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D4FE4C41-75CA-4F6A-8F3B-9CB5094886D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24147" y="548786"/>
                <a:ext cx="2719080" cy="269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72F3878F-6A77-4566-8916-20E25446F998}"/>
                  </a:ext>
                </a:extLst>
              </p14:cNvPr>
              <p14:cNvContentPartPr/>
              <p14:nvPr/>
            </p14:nvContentPartPr>
            <p14:xfrm>
              <a:off x="8944430" y="447740"/>
              <a:ext cx="1850760" cy="1719811"/>
            </p14:xfrm>
          </p:contentPart>
        </mc:Choice>
        <mc:Fallback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72F3878F-6A77-4566-8916-20E25446F99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35430" y="439100"/>
                <a:ext cx="1868400" cy="1737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948DBF31-71DC-45F1-859D-DE309ADE9123}"/>
                  </a:ext>
                </a:extLst>
              </p14:cNvPr>
              <p14:cNvContentPartPr/>
              <p14:nvPr/>
            </p14:nvContentPartPr>
            <p14:xfrm>
              <a:off x="7031011" y="550259"/>
              <a:ext cx="1616491" cy="2716164"/>
            </p14:xfrm>
          </p:contentPart>
        </mc:Choice>
        <mc:Fallback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948DBF31-71DC-45F1-859D-DE309ADE912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22369" y="541259"/>
                <a:ext cx="1634136" cy="2733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1EC02D6-820F-4B74-A542-03C808A028A6}"/>
                  </a:ext>
                </a:extLst>
              </p14:cNvPr>
              <p14:cNvContentPartPr/>
              <p14:nvPr/>
            </p14:nvContentPartPr>
            <p14:xfrm>
              <a:off x="1989602" y="963767"/>
              <a:ext cx="54000" cy="78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1EC02D6-820F-4B74-A542-03C808A028A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85282" y="959447"/>
                <a:ext cx="6264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F64AEDF-E8C7-4E62-82AB-2E842C3E3A2F}"/>
                  </a:ext>
                </a:extLst>
              </p14:cNvPr>
              <p14:cNvContentPartPr/>
              <p14:nvPr/>
            </p14:nvContentPartPr>
            <p14:xfrm>
              <a:off x="2457500" y="1581755"/>
              <a:ext cx="237960" cy="542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F64AEDF-E8C7-4E62-82AB-2E842C3E3A2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48860" y="1573115"/>
                <a:ext cx="25560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884D2A5-8800-4A37-AAA8-E24825A26F89}"/>
                  </a:ext>
                </a:extLst>
              </p14:cNvPr>
              <p14:cNvContentPartPr/>
              <p14:nvPr/>
            </p14:nvContentPartPr>
            <p14:xfrm>
              <a:off x="1851738" y="832301"/>
              <a:ext cx="83880" cy="240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884D2A5-8800-4A37-AAA8-E24825A26F8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47418" y="827981"/>
                <a:ext cx="925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8A05E33-054D-4727-B686-3171F186366A}"/>
                  </a:ext>
                </a:extLst>
              </p14:cNvPr>
              <p14:cNvContentPartPr/>
              <p14:nvPr/>
            </p14:nvContentPartPr>
            <p14:xfrm>
              <a:off x="2388991" y="3969916"/>
              <a:ext cx="10440" cy="123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8A05E33-054D-4727-B686-3171F186366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84671" y="3965596"/>
                <a:ext cx="190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F3A13BA-7E56-4288-AD98-C4CEFF747BE7}"/>
                  </a:ext>
                </a:extLst>
              </p14:cNvPr>
              <p14:cNvContentPartPr/>
              <p14:nvPr/>
            </p14:nvContentPartPr>
            <p14:xfrm>
              <a:off x="2441551" y="3967756"/>
              <a:ext cx="4320" cy="1436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F3A13BA-7E56-4288-AD98-C4CEFF747BE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37231" y="3963436"/>
                <a:ext cx="1296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05D5E3E-9EF5-410E-9035-2C9A7E8BFDC9}"/>
                  </a:ext>
                </a:extLst>
              </p14:cNvPr>
              <p14:cNvContentPartPr/>
              <p14:nvPr/>
            </p14:nvContentPartPr>
            <p14:xfrm>
              <a:off x="2587351" y="3847156"/>
              <a:ext cx="88200" cy="46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05D5E3E-9EF5-410E-9035-2C9A7E8BFDC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83031" y="3842836"/>
                <a:ext cx="968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3691225-CAEC-47CC-B68A-0711D6804622}"/>
                  </a:ext>
                </a:extLst>
              </p14:cNvPr>
              <p14:cNvContentPartPr/>
              <p14:nvPr/>
            </p14:nvContentPartPr>
            <p14:xfrm>
              <a:off x="2233471" y="3734836"/>
              <a:ext cx="122040" cy="3556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3691225-CAEC-47CC-B68A-0711D680462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29164" y="3730516"/>
                <a:ext cx="130655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5AF79A9B-734D-4D96-A8DB-46F66501FE65}"/>
                  </a:ext>
                </a:extLst>
              </p14:cNvPr>
              <p14:cNvContentPartPr/>
              <p14:nvPr/>
            </p14:nvContentPartPr>
            <p14:xfrm>
              <a:off x="3479152" y="3715301"/>
              <a:ext cx="150840" cy="31752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5AF79A9B-734D-4D96-A8DB-46F66501FE6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74832" y="3710981"/>
                <a:ext cx="15948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0B0C87A5-CF87-4E94-B2B2-FFFBCA8CACCC}"/>
                  </a:ext>
                </a:extLst>
              </p14:cNvPr>
              <p14:cNvContentPartPr/>
              <p14:nvPr/>
            </p14:nvContentPartPr>
            <p14:xfrm>
              <a:off x="3180712" y="3715301"/>
              <a:ext cx="223560" cy="34704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0B0C87A5-CF87-4E94-B2B2-FFFBCA8CACC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176392" y="3710981"/>
                <a:ext cx="23220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5F5C3E87-2208-47A0-967B-873FB615B2ED}"/>
                  </a:ext>
                </a:extLst>
              </p14:cNvPr>
              <p14:cNvContentPartPr/>
              <p14:nvPr/>
            </p14:nvContentPartPr>
            <p14:xfrm>
              <a:off x="3678592" y="3592181"/>
              <a:ext cx="253080" cy="53712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5F5C3E87-2208-47A0-967B-873FB615B2E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74272" y="3587861"/>
                <a:ext cx="26172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683CC0A3-DA12-4B97-A667-1EF6B0003B87}"/>
                  </a:ext>
                </a:extLst>
              </p14:cNvPr>
              <p14:cNvContentPartPr/>
              <p14:nvPr/>
            </p14:nvContentPartPr>
            <p14:xfrm>
              <a:off x="2807032" y="3580661"/>
              <a:ext cx="318240" cy="52488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683CC0A3-DA12-4B97-A667-1EF6B0003B8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02712" y="3576341"/>
                <a:ext cx="32688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3C192A-5D85-4E3E-8B44-BAB2A5640D08}"/>
                  </a:ext>
                </a:extLst>
              </p14:cNvPr>
              <p14:cNvContentPartPr/>
              <p14:nvPr/>
            </p14:nvContentPartPr>
            <p14:xfrm>
              <a:off x="4078192" y="3788035"/>
              <a:ext cx="77760" cy="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3C192A-5D85-4E3E-8B44-BAB2A5640D0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073872" y="3783715"/>
                <a:ext cx="8640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D5713D-E0E9-472D-B5ED-080A775B0F8E}"/>
                  </a:ext>
                </a:extLst>
              </p14:cNvPr>
              <p14:cNvContentPartPr/>
              <p14:nvPr/>
            </p14:nvContentPartPr>
            <p14:xfrm>
              <a:off x="4086472" y="3833755"/>
              <a:ext cx="68400" cy="6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D5713D-E0E9-472D-B5ED-080A775B0F8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82152" y="3829435"/>
                <a:ext cx="7704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AAF4251-D51B-464E-9499-DBB26E5F5A79}"/>
                  </a:ext>
                </a:extLst>
              </p14:cNvPr>
              <p14:cNvContentPartPr/>
              <p14:nvPr/>
            </p14:nvContentPartPr>
            <p14:xfrm>
              <a:off x="4353164" y="872179"/>
              <a:ext cx="2195640" cy="290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AAF4251-D51B-464E-9499-DBB26E5F5A7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348844" y="867859"/>
                <a:ext cx="220428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879C52F8-5C0A-4328-AA80-BACE00A9758D}"/>
                  </a:ext>
                </a:extLst>
              </p14:cNvPr>
              <p14:cNvContentPartPr/>
              <p14:nvPr/>
            </p14:nvContentPartPr>
            <p14:xfrm>
              <a:off x="4347472" y="3743395"/>
              <a:ext cx="308543" cy="22212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879C52F8-5C0A-4328-AA80-BACE00A9758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343152" y="3739075"/>
                <a:ext cx="317184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8C470E87-F4DB-4010-910B-59424C1514A1}"/>
                  </a:ext>
                </a:extLst>
              </p14:cNvPr>
              <p14:cNvContentPartPr/>
              <p14:nvPr/>
            </p14:nvContentPartPr>
            <p14:xfrm>
              <a:off x="4814415" y="3604872"/>
              <a:ext cx="807480" cy="49572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8C470E87-F4DB-4010-910B-59424C1514A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810095" y="3600555"/>
                <a:ext cx="816120" cy="504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C7475DE-8C89-4884-94B6-D62698FB1F89}"/>
                  </a:ext>
                </a:extLst>
              </p14:cNvPr>
              <p14:cNvContentPartPr/>
              <p14:nvPr/>
            </p14:nvContentPartPr>
            <p14:xfrm>
              <a:off x="5837420" y="3794360"/>
              <a:ext cx="102240" cy="12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C7475DE-8C89-4884-94B6-D62698FB1F8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833100" y="3790040"/>
                <a:ext cx="1108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9CC8AC9-396A-4E74-A55A-A9AF2C170DAD}"/>
                  </a:ext>
                </a:extLst>
              </p14:cNvPr>
              <p14:cNvContentPartPr/>
              <p14:nvPr/>
            </p14:nvContentPartPr>
            <p14:xfrm>
              <a:off x="5853620" y="3845840"/>
              <a:ext cx="89640" cy="7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9CC8AC9-396A-4E74-A55A-A9AF2C170DA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49300" y="3841520"/>
                <a:ext cx="9828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4913B71-8E25-48AA-A3A5-1F02E5BE6915}"/>
                  </a:ext>
                </a:extLst>
              </p14:cNvPr>
              <p14:cNvContentPartPr/>
              <p14:nvPr/>
            </p14:nvContentPartPr>
            <p14:xfrm>
              <a:off x="6416300" y="3580160"/>
              <a:ext cx="347400" cy="518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4913B71-8E25-48AA-A3A5-1F02E5BE691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411980" y="3575840"/>
                <a:ext cx="35604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DEE2904-69CD-4871-ACBB-BAB3A98577F8}"/>
                  </a:ext>
                </a:extLst>
              </p14:cNvPr>
              <p14:cNvContentPartPr/>
              <p14:nvPr/>
            </p14:nvContentPartPr>
            <p14:xfrm>
              <a:off x="6854780" y="3868520"/>
              <a:ext cx="9000" cy="3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DEE2904-69CD-4871-ACBB-BAB3A98577F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850460" y="3864200"/>
                <a:ext cx="176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D63B6B6-5492-4405-BAD0-3FB97B4320FA}"/>
                  </a:ext>
                </a:extLst>
              </p14:cNvPr>
              <p14:cNvContentPartPr/>
              <p14:nvPr/>
            </p14:nvContentPartPr>
            <p14:xfrm>
              <a:off x="9286033" y="1567961"/>
              <a:ext cx="15480" cy="4834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D63B6B6-5492-4405-BAD0-3FB97B4320F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281713" y="1563641"/>
                <a:ext cx="2412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3A2925D9-88AE-40A4-99AC-91AB07C121C3}"/>
                  </a:ext>
                </a:extLst>
              </p14:cNvPr>
              <p14:cNvContentPartPr/>
              <p14:nvPr/>
            </p14:nvContentPartPr>
            <p14:xfrm>
              <a:off x="9217273" y="700361"/>
              <a:ext cx="122040" cy="79596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3A2925D9-88AE-40A4-99AC-91AB07C121C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12953" y="696041"/>
                <a:ext cx="130680" cy="80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FD02739C-30C3-4A3F-8A4B-1D0BA3351A25}"/>
                  </a:ext>
                </a:extLst>
              </p14:cNvPr>
              <p14:cNvContentPartPr/>
              <p14:nvPr/>
            </p14:nvContentPartPr>
            <p14:xfrm>
              <a:off x="6967461" y="3586818"/>
              <a:ext cx="316800" cy="46908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FD02739C-30C3-4A3F-8A4B-1D0BA3351A2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963141" y="3582498"/>
                <a:ext cx="32544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9E5A628-DB2C-4230-9D9A-46CA41EF7810}"/>
                  </a:ext>
                </a:extLst>
              </p14:cNvPr>
              <p14:cNvContentPartPr/>
              <p14:nvPr/>
            </p14:nvContentPartPr>
            <p14:xfrm>
              <a:off x="4511272" y="3625550"/>
              <a:ext cx="141863" cy="150245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9E5A628-DB2C-4230-9D9A-46CA41EF781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506951" y="3621226"/>
                <a:ext cx="150504" cy="1588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9A5A67EA-6002-44A6-87EA-280DAB04AFC2}"/>
                  </a:ext>
                </a:extLst>
              </p14:cNvPr>
              <p14:cNvContentPartPr/>
              <p14:nvPr/>
            </p14:nvContentPartPr>
            <p14:xfrm>
              <a:off x="6109580" y="3643631"/>
              <a:ext cx="258256" cy="302289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9A5A67EA-6002-44A6-87EA-280DAB04AFC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105258" y="3639313"/>
                <a:ext cx="266901" cy="3109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0173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FEB491EC-29A9-4575-B53C-B172E43D60D5}"/>
                  </a:ext>
                </a:extLst>
              </p14:cNvPr>
              <p14:cNvContentPartPr/>
              <p14:nvPr/>
            </p14:nvContentPartPr>
            <p14:xfrm>
              <a:off x="1399817" y="1960393"/>
              <a:ext cx="205920" cy="20232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FEB491EC-29A9-4575-B53C-B172E43D60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1177" y="1951753"/>
                <a:ext cx="22356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81C12440-5DC0-44D6-9A32-E8B9A6288C8A}"/>
                  </a:ext>
                </a:extLst>
              </p14:cNvPr>
              <p14:cNvContentPartPr/>
              <p14:nvPr/>
            </p14:nvContentPartPr>
            <p14:xfrm>
              <a:off x="1740737" y="549193"/>
              <a:ext cx="1784160" cy="255384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81C12440-5DC0-44D6-9A32-E8B9A6288C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2097" y="540193"/>
                <a:ext cx="1801800" cy="25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41BCC578-3BD9-4D44-8F7B-8AF18B971EC1}"/>
                  </a:ext>
                </a:extLst>
              </p14:cNvPr>
              <p14:cNvContentPartPr/>
              <p14:nvPr/>
            </p14:nvContentPartPr>
            <p14:xfrm>
              <a:off x="3705907" y="1788266"/>
              <a:ext cx="96120" cy="1332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41BCC578-3BD9-4D44-8F7B-8AF18B971EC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96907" y="1779266"/>
                <a:ext cx="1137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AE38EDD8-DBFB-42A9-90AF-DBF9A2F04066}"/>
                  </a:ext>
                </a:extLst>
              </p14:cNvPr>
              <p14:cNvContentPartPr/>
              <p14:nvPr/>
            </p14:nvContentPartPr>
            <p14:xfrm>
              <a:off x="3732547" y="1843706"/>
              <a:ext cx="63720" cy="828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AE38EDD8-DBFB-42A9-90AF-DBF9A2F040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23547" y="1835066"/>
                <a:ext cx="813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D4FE4C41-75CA-4F6A-8F3B-9CB5094886D6}"/>
                  </a:ext>
                </a:extLst>
              </p14:cNvPr>
              <p14:cNvContentPartPr/>
              <p14:nvPr/>
            </p14:nvContentPartPr>
            <p14:xfrm>
              <a:off x="4032787" y="557426"/>
              <a:ext cx="2701440" cy="2674440"/>
            </p14:xfrm>
          </p:contentPart>
        </mc:Choice>
        <mc:Fallback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D4FE4C41-75CA-4F6A-8F3B-9CB5094886D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24147" y="548786"/>
                <a:ext cx="2719080" cy="269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72F3878F-6A77-4566-8916-20E25446F998}"/>
                  </a:ext>
                </a:extLst>
              </p14:cNvPr>
              <p14:cNvContentPartPr/>
              <p14:nvPr/>
            </p14:nvContentPartPr>
            <p14:xfrm>
              <a:off x="8944430" y="447740"/>
              <a:ext cx="1850760" cy="1719811"/>
            </p14:xfrm>
          </p:contentPart>
        </mc:Choice>
        <mc:Fallback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72F3878F-6A77-4566-8916-20E25446F99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35430" y="439100"/>
                <a:ext cx="1868400" cy="1737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948DBF31-71DC-45F1-859D-DE309ADE9123}"/>
                  </a:ext>
                </a:extLst>
              </p14:cNvPr>
              <p14:cNvContentPartPr/>
              <p14:nvPr/>
            </p14:nvContentPartPr>
            <p14:xfrm>
              <a:off x="7031011" y="550259"/>
              <a:ext cx="1616491" cy="2716164"/>
            </p14:xfrm>
          </p:contentPart>
        </mc:Choice>
        <mc:Fallback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948DBF31-71DC-45F1-859D-DE309ADE912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22369" y="541259"/>
                <a:ext cx="1634136" cy="2733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1EC02D6-820F-4B74-A542-03C808A028A6}"/>
                  </a:ext>
                </a:extLst>
              </p14:cNvPr>
              <p14:cNvContentPartPr/>
              <p14:nvPr/>
            </p14:nvContentPartPr>
            <p14:xfrm>
              <a:off x="1989602" y="963767"/>
              <a:ext cx="54000" cy="78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1EC02D6-820F-4B74-A542-03C808A028A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85282" y="959447"/>
                <a:ext cx="6264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F64AEDF-E8C7-4E62-82AB-2E842C3E3A2F}"/>
                  </a:ext>
                </a:extLst>
              </p14:cNvPr>
              <p14:cNvContentPartPr/>
              <p14:nvPr/>
            </p14:nvContentPartPr>
            <p14:xfrm>
              <a:off x="2457500" y="1581755"/>
              <a:ext cx="237960" cy="542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F64AEDF-E8C7-4E62-82AB-2E842C3E3A2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48860" y="1573115"/>
                <a:ext cx="25560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884D2A5-8800-4A37-AAA8-E24825A26F89}"/>
                  </a:ext>
                </a:extLst>
              </p14:cNvPr>
              <p14:cNvContentPartPr/>
              <p14:nvPr/>
            </p14:nvContentPartPr>
            <p14:xfrm>
              <a:off x="1851738" y="832301"/>
              <a:ext cx="83880" cy="240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884D2A5-8800-4A37-AAA8-E24825A26F8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47418" y="827981"/>
                <a:ext cx="925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8A05E33-054D-4727-B686-3171F186366A}"/>
                  </a:ext>
                </a:extLst>
              </p14:cNvPr>
              <p14:cNvContentPartPr/>
              <p14:nvPr/>
            </p14:nvContentPartPr>
            <p14:xfrm>
              <a:off x="2388991" y="3969916"/>
              <a:ext cx="10440" cy="123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8A05E33-054D-4727-B686-3171F186366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84671" y="3965596"/>
                <a:ext cx="190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F3A13BA-7E56-4288-AD98-C4CEFF747BE7}"/>
                  </a:ext>
                </a:extLst>
              </p14:cNvPr>
              <p14:cNvContentPartPr/>
              <p14:nvPr/>
            </p14:nvContentPartPr>
            <p14:xfrm>
              <a:off x="2441551" y="3967756"/>
              <a:ext cx="4320" cy="1436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F3A13BA-7E56-4288-AD98-C4CEFF747BE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37231" y="3963436"/>
                <a:ext cx="1296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05D5E3E-9EF5-410E-9035-2C9A7E8BFDC9}"/>
                  </a:ext>
                </a:extLst>
              </p14:cNvPr>
              <p14:cNvContentPartPr/>
              <p14:nvPr/>
            </p14:nvContentPartPr>
            <p14:xfrm>
              <a:off x="2587351" y="3847156"/>
              <a:ext cx="88200" cy="46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05D5E3E-9EF5-410E-9035-2C9A7E8BFDC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83031" y="3842836"/>
                <a:ext cx="968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3691225-CAEC-47CC-B68A-0711D6804622}"/>
                  </a:ext>
                </a:extLst>
              </p14:cNvPr>
              <p14:cNvContentPartPr/>
              <p14:nvPr/>
            </p14:nvContentPartPr>
            <p14:xfrm>
              <a:off x="2233471" y="3734836"/>
              <a:ext cx="122040" cy="3556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3691225-CAEC-47CC-B68A-0711D680462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29164" y="3730516"/>
                <a:ext cx="130655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5AF79A9B-734D-4D96-A8DB-46F66501FE65}"/>
                  </a:ext>
                </a:extLst>
              </p14:cNvPr>
              <p14:cNvContentPartPr/>
              <p14:nvPr/>
            </p14:nvContentPartPr>
            <p14:xfrm>
              <a:off x="3479152" y="3715301"/>
              <a:ext cx="150840" cy="31752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5AF79A9B-734D-4D96-A8DB-46F66501FE6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74832" y="3710981"/>
                <a:ext cx="15948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0B0C87A5-CF87-4E94-B2B2-FFFBCA8CACCC}"/>
                  </a:ext>
                </a:extLst>
              </p14:cNvPr>
              <p14:cNvContentPartPr/>
              <p14:nvPr/>
            </p14:nvContentPartPr>
            <p14:xfrm>
              <a:off x="3180712" y="3715301"/>
              <a:ext cx="223560" cy="34704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0B0C87A5-CF87-4E94-B2B2-FFFBCA8CACC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176392" y="3710981"/>
                <a:ext cx="23220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5F5C3E87-2208-47A0-967B-873FB615B2ED}"/>
                  </a:ext>
                </a:extLst>
              </p14:cNvPr>
              <p14:cNvContentPartPr/>
              <p14:nvPr/>
            </p14:nvContentPartPr>
            <p14:xfrm>
              <a:off x="3678592" y="3592181"/>
              <a:ext cx="253080" cy="53712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5F5C3E87-2208-47A0-967B-873FB615B2E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74272" y="3587861"/>
                <a:ext cx="26172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683CC0A3-DA12-4B97-A667-1EF6B0003B87}"/>
                  </a:ext>
                </a:extLst>
              </p14:cNvPr>
              <p14:cNvContentPartPr/>
              <p14:nvPr/>
            </p14:nvContentPartPr>
            <p14:xfrm>
              <a:off x="2807032" y="3580661"/>
              <a:ext cx="318240" cy="52488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683CC0A3-DA12-4B97-A667-1EF6B0003B8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02712" y="3576341"/>
                <a:ext cx="32688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3C192A-5D85-4E3E-8B44-BAB2A5640D08}"/>
                  </a:ext>
                </a:extLst>
              </p14:cNvPr>
              <p14:cNvContentPartPr/>
              <p14:nvPr/>
            </p14:nvContentPartPr>
            <p14:xfrm>
              <a:off x="4078192" y="3788035"/>
              <a:ext cx="77760" cy="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3C192A-5D85-4E3E-8B44-BAB2A5640D0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073872" y="3783715"/>
                <a:ext cx="8640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D5713D-E0E9-472D-B5ED-080A775B0F8E}"/>
                  </a:ext>
                </a:extLst>
              </p14:cNvPr>
              <p14:cNvContentPartPr/>
              <p14:nvPr/>
            </p14:nvContentPartPr>
            <p14:xfrm>
              <a:off x="4086472" y="3833755"/>
              <a:ext cx="68400" cy="6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D5713D-E0E9-472D-B5ED-080A775B0F8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82152" y="3829435"/>
                <a:ext cx="7704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AAF4251-D51B-464E-9499-DBB26E5F5A79}"/>
                  </a:ext>
                </a:extLst>
              </p14:cNvPr>
              <p14:cNvContentPartPr/>
              <p14:nvPr/>
            </p14:nvContentPartPr>
            <p14:xfrm>
              <a:off x="4353164" y="872179"/>
              <a:ext cx="2195640" cy="290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AAF4251-D51B-464E-9499-DBB26E5F5A7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348844" y="867859"/>
                <a:ext cx="220428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879C52F8-5C0A-4328-AA80-BACE00A9758D}"/>
                  </a:ext>
                </a:extLst>
              </p14:cNvPr>
              <p14:cNvContentPartPr/>
              <p14:nvPr/>
            </p14:nvContentPartPr>
            <p14:xfrm>
              <a:off x="4347472" y="3743395"/>
              <a:ext cx="308543" cy="22212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879C52F8-5C0A-4328-AA80-BACE00A9758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343152" y="3739075"/>
                <a:ext cx="317184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8C470E87-F4DB-4010-910B-59424C1514A1}"/>
                  </a:ext>
                </a:extLst>
              </p14:cNvPr>
              <p14:cNvContentPartPr/>
              <p14:nvPr/>
            </p14:nvContentPartPr>
            <p14:xfrm>
              <a:off x="4814415" y="3604872"/>
              <a:ext cx="807480" cy="49572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8C470E87-F4DB-4010-910B-59424C1514A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810095" y="3600555"/>
                <a:ext cx="816120" cy="504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C7475DE-8C89-4884-94B6-D62698FB1F89}"/>
                  </a:ext>
                </a:extLst>
              </p14:cNvPr>
              <p14:cNvContentPartPr/>
              <p14:nvPr/>
            </p14:nvContentPartPr>
            <p14:xfrm>
              <a:off x="5837420" y="3794360"/>
              <a:ext cx="102240" cy="12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C7475DE-8C89-4884-94B6-D62698FB1F8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833100" y="3790040"/>
                <a:ext cx="1108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9CC8AC9-396A-4E74-A55A-A9AF2C170DAD}"/>
                  </a:ext>
                </a:extLst>
              </p14:cNvPr>
              <p14:cNvContentPartPr/>
              <p14:nvPr/>
            </p14:nvContentPartPr>
            <p14:xfrm>
              <a:off x="5853620" y="3845840"/>
              <a:ext cx="89640" cy="7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9CC8AC9-396A-4E74-A55A-A9AF2C170DA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49300" y="3841520"/>
                <a:ext cx="9828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4913B71-8E25-48AA-A3A5-1F02E5BE6915}"/>
                  </a:ext>
                </a:extLst>
              </p14:cNvPr>
              <p14:cNvContentPartPr/>
              <p14:nvPr/>
            </p14:nvContentPartPr>
            <p14:xfrm>
              <a:off x="6416300" y="3580160"/>
              <a:ext cx="347400" cy="518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4913B71-8E25-48AA-A3A5-1F02E5BE691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411980" y="3575840"/>
                <a:ext cx="35604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DEE2904-69CD-4871-ACBB-BAB3A98577F8}"/>
                  </a:ext>
                </a:extLst>
              </p14:cNvPr>
              <p14:cNvContentPartPr/>
              <p14:nvPr/>
            </p14:nvContentPartPr>
            <p14:xfrm>
              <a:off x="6854780" y="3868520"/>
              <a:ext cx="9000" cy="3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DEE2904-69CD-4871-ACBB-BAB3A98577F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850460" y="3864200"/>
                <a:ext cx="176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D63B6B6-5492-4405-BAD0-3FB97B4320FA}"/>
                  </a:ext>
                </a:extLst>
              </p14:cNvPr>
              <p14:cNvContentPartPr/>
              <p14:nvPr/>
            </p14:nvContentPartPr>
            <p14:xfrm>
              <a:off x="9286033" y="1567961"/>
              <a:ext cx="15480" cy="4834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D63B6B6-5492-4405-BAD0-3FB97B4320F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281713" y="1563641"/>
                <a:ext cx="2412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3A2925D9-88AE-40A4-99AC-91AB07C121C3}"/>
                  </a:ext>
                </a:extLst>
              </p14:cNvPr>
              <p14:cNvContentPartPr/>
              <p14:nvPr/>
            </p14:nvContentPartPr>
            <p14:xfrm>
              <a:off x="9217273" y="700361"/>
              <a:ext cx="122040" cy="79596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3A2925D9-88AE-40A4-99AC-91AB07C121C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12953" y="696041"/>
                <a:ext cx="130680" cy="80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FD02739C-30C3-4A3F-8A4B-1D0BA3351A25}"/>
                  </a:ext>
                </a:extLst>
              </p14:cNvPr>
              <p14:cNvContentPartPr/>
              <p14:nvPr/>
            </p14:nvContentPartPr>
            <p14:xfrm>
              <a:off x="6967461" y="3586818"/>
              <a:ext cx="316800" cy="46908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FD02739C-30C3-4A3F-8A4B-1D0BA3351A2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963141" y="3582498"/>
                <a:ext cx="32544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9E5A628-DB2C-4230-9D9A-46CA41EF7810}"/>
                  </a:ext>
                </a:extLst>
              </p14:cNvPr>
              <p14:cNvContentPartPr/>
              <p14:nvPr/>
            </p14:nvContentPartPr>
            <p14:xfrm>
              <a:off x="4511272" y="3625550"/>
              <a:ext cx="141863" cy="150245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9E5A628-DB2C-4230-9D9A-46CA41EF781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506951" y="3621226"/>
                <a:ext cx="150504" cy="1588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9A5A67EA-6002-44A6-87EA-280DAB04AFC2}"/>
                  </a:ext>
                </a:extLst>
              </p14:cNvPr>
              <p14:cNvContentPartPr/>
              <p14:nvPr/>
            </p14:nvContentPartPr>
            <p14:xfrm>
              <a:off x="6109580" y="3643631"/>
              <a:ext cx="258256" cy="302289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9A5A67EA-6002-44A6-87EA-280DAB04AFC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105258" y="3639313"/>
                <a:ext cx="266901" cy="310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E3E6C0A1-EA4B-46DC-ACDA-11D2C38CA463}"/>
                  </a:ext>
                </a:extLst>
              </p14:cNvPr>
              <p14:cNvContentPartPr/>
              <p14:nvPr/>
            </p14:nvContentPartPr>
            <p14:xfrm>
              <a:off x="7337008" y="3631641"/>
              <a:ext cx="2060280" cy="137592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E3E6C0A1-EA4B-46DC-ACDA-11D2C38CA46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332688" y="3627321"/>
                <a:ext cx="2068920" cy="138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641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FEB491EC-29A9-4575-B53C-B172E43D60D5}"/>
                  </a:ext>
                </a:extLst>
              </p14:cNvPr>
              <p14:cNvContentPartPr/>
              <p14:nvPr/>
            </p14:nvContentPartPr>
            <p14:xfrm>
              <a:off x="1399817" y="1960393"/>
              <a:ext cx="205920" cy="20232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FEB491EC-29A9-4575-B53C-B172E43D60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1177" y="1951753"/>
                <a:ext cx="22356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81C12440-5DC0-44D6-9A32-E8B9A6288C8A}"/>
                  </a:ext>
                </a:extLst>
              </p14:cNvPr>
              <p14:cNvContentPartPr/>
              <p14:nvPr/>
            </p14:nvContentPartPr>
            <p14:xfrm>
              <a:off x="1740737" y="549193"/>
              <a:ext cx="1784160" cy="255384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81C12440-5DC0-44D6-9A32-E8B9A6288C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2097" y="540193"/>
                <a:ext cx="1801800" cy="25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41BCC578-3BD9-4D44-8F7B-8AF18B971EC1}"/>
                  </a:ext>
                </a:extLst>
              </p14:cNvPr>
              <p14:cNvContentPartPr/>
              <p14:nvPr/>
            </p14:nvContentPartPr>
            <p14:xfrm>
              <a:off x="3705907" y="1788266"/>
              <a:ext cx="96120" cy="1332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41BCC578-3BD9-4D44-8F7B-8AF18B971EC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96907" y="1779266"/>
                <a:ext cx="1137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AE38EDD8-DBFB-42A9-90AF-DBF9A2F04066}"/>
                  </a:ext>
                </a:extLst>
              </p14:cNvPr>
              <p14:cNvContentPartPr/>
              <p14:nvPr/>
            </p14:nvContentPartPr>
            <p14:xfrm>
              <a:off x="3732547" y="1843706"/>
              <a:ext cx="63720" cy="828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AE38EDD8-DBFB-42A9-90AF-DBF9A2F040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23547" y="1835066"/>
                <a:ext cx="813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D4FE4C41-75CA-4F6A-8F3B-9CB5094886D6}"/>
                  </a:ext>
                </a:extLst>
              </p14:cNvPr>
              <p14:cNvContentPartPr/>
              <p14:nvPr/>
            </p14:nvContentPartPr>
            <p14:xfrm>
              <a:off x="4032787" y="557426"/>
              <a:ext cx="2701440" cy="2674440"/>
            </p14:xfrm>
          </p:contentPart>
        </mc:Choice>
        <mc:Fallback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D4FE4C41-75CA-4F6A-8F3B-9CB5094886D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24147" y="548786"/>
                <a:ext cx="2719080" cy="269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72F3878F-6A77-4566-8916-20E25446F998}"/>
                  </a:ext>
                </a:extLst>
              </p14:cNvPr>
              <p14:cNvContentPartPr/>
              <p14:nvPr/>
            </p14:nvContentPartPr>
            <p14:xfrm>
              <a:off x="8944430" y="447740"/>
              <a:ext cx="1850760" cy="1719811"/>
            </p14:xfrm>
          </p:contentPart>
        </mc:Choice>
        <mc:Fallback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72F3878F-6A77-4566-8916-20E25446F99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35430" y="439100"/>
                <a:ext cx="1868400" cy="1737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948DBF31-71DC-45F1-859D-DE309ADE9123}"/>
                  </a:ext>
                </a:extLst>
              </p14:cNvPr>
              <p14:cNvContentPartPr/>
              <p14:nvPr/>
            </p14:nvContentPartPr>
            <p14:xfrm>
              <a:off x="7031011" y="550259"/>
              <a:ext cx="1616491" cy="2716164"/>
            </p14:xfrm>
          </p:contentPart>
        </mc:Choice>
        <mc:Fallback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948DBF31-71DC-45F1-859D-DE309ADE912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22369" y="541259"/>
                <a:ext cx="1634136" cy="2733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1EC02D6-820F-4B74-A542-03C808A028A6}"/>
                  </a:ext>
                </a:extLst>
              </p14:cNvPr>
              <p14:cNvContentPartPr/>
              <p14:nvPr/>
            </p14:nvContentPartPr>
            <p14:xfrm>
              <a:off x="1989602" y="963767"/>
              <a:ext cx="54000" cy="78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1EC02D6-820F-4B74-A542-03C808A028A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85282" y="959447"/>
                <a:ext cx="6264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F64AEDF-E8C7-4E62-82AB-2E842C3E3A2F}"/>
                  </a:ext>
                </a:extLst>
              </p14:cNvPr>
              <p14:cNvContentPartPr/>
              <p14:nvPr/>
            </p14:nvContentPartPr>
            <p14:xfrm>
              <a:off x="2457500" y="1581755"/>
              <a:ext cx="237960" cy="542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F64AEDF-E8C7-4E62-82AB-2E842C3E3A2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48860" y="1573115"/>
                <a:ext cx="25560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884D2A5-8800-4A37-AAA8-E24825A26F89}"/>
                  </a:ext>
                </a:extLst>
              </p14:cNvPr>
              <p14:cNvContentPartPr/>
              <p14:nvPr/>
            </p14:nvContentPartPr>
            <p14:xfrm>
              <a:off x="1851738" y="832301"/>
              <a:ext cx="83880" cy="240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884D2A5-8800-4A37-AAA8-E24825A26F8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47418" y="827981"/>
                <a:ext cx="925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8A05E33-054D-4727-B686-3171F186366A}"/>
                  </a:ext>
                </a:extLst>
              </p14:cNvPr>
              <p14:cNvContentPartPr/>
              <p14:nvPr/>
            </p14:nvContentPartPr>
            <p14:xfrm>
              <a:off x="2388991" y="3969916"/>
              <a:ext cx="10440" cy="123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8A05E33-054D-4727-B686-3171F186366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84671" y="3965596"/>
                <a:ext cx="190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F3A13BA-7E56-4288-AD98-C4CEFF747BE7}"/>
                  </a:ext>
                </a:extLst>
              </p14:cNvPr>
              <p14:cNvContentPartPr/>
              <p14:nvPr/>
            </p14:nvContentPartPr>
            <p14:xfrm>
              <a:off x="2441551" y="3967756"/>
              <a:ext cx="4320" cy="1436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F3A13BA-7E56-4288-AD98-C4CEFF747BE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37231" y="3963436"/>
                <a:ext cx="1296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05D5E3E-9EF5-410E-9035-2C9A7E8BFDC9}"/>
                  </a:ext>
                </a:extLst>
              </p14:cNvPr>
              <p14:cNvContentPartPr/>
              <p14:nvPr/>
            </p14:nvContentPartPr>
            <p14:xfrm>
              <a:off x="2587351" y="3847156"/>
              <a:ext cx="88200" cy="46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05D5E3E-9EF5-410E-9035-2C9A7E8BFDC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83031" y="3842836"/>
                <a:ext cx="968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3691225-CAEC-47CC-B68A-0711D6804622}"/>
                  </a:ext>
                </a:extLst>
              </p14:cNvPr>
              <p14:cNvContentPartPr/>
              <p14:nvPr/>
            </p14:nvContentPartPr>
            <p14:xfrm>
              <a:off x="2233471" y="3734836"/>
              <a:ext cx="122040" cy="3556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3691225-CAEC-47CC-B68A-0711D680462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29164" y="3730516"/>
                <a:ext cx="130655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5AF79A9B-734D-4D96-A8DB-46F66501FE65}"/>
                  </a:ext>
                </a:extLst>
              </p14:cNvPr>
              <p14:cNvContentPartPr/>
              <p14:nvPr/>
            </p14:nvContentPartPr>
            <p14:xfrm>
              <a:off x="3479152" y="3715301"/>
              <a:ext cx="150840" cy="31752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5AF79A9B-734D-4D96-A8DB-46F66501FE6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74832" y="3710981"/>
                <a:ext cx="15948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0B0C87A5-CF87-4E94-B2B2-FFFBCA8CACCC}"/>
                  </a:ext>
                </a:extLst>
              </p14:cNvPr>
              <p14:cNvContentPartPr/>
              <p14:nvPr/>
            </p14:nvContentPartPr>
            <p14:xfrm>
              <a:off x="3180712" y="3715301"/>
              <a:ext cx="223560" cy="34704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0B0C87A5-CF87-4E94-B2B2-FFFBCA8CACC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176392" y="3710981"/>
                <a:ext cx="23220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5F5C3E87-2208-47A0-967B-873FB615B2ED}"/>
                  </a:ext>
                </a:extLst>
              </p14:cNvPr>
              <p14:cNvContentPartPr/>
              <p14:nvPr/>
            </p14:nvContentPartPr>
            <p14:xfrm>
              <a:off x="3678592" y="3592181"/>
              <a:ext cx="253080" cy="53712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5F5C3E87-2208-47A0-967B-873FB615B2E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74272" y="3587861"/>
                <a:ext cx="26172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683CC0A3-DA12-4B97-A667-1EF6B0003B87}"/>
                  </a:ext>
                </a:extLst>
              </p14:cNvPr>
              <p14:cNvContentPartPr/>
              <p14:nvPr/>
            </p14:nvContentPartPr>
            <p14:xfrm>
              <a:off x="2807032" y="3580661"/>
              <a:ext cx="318240" cy="52488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683CC0A3-DA12-4B97-A667-1EF6B0003B8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02712" y="3576341"/>
                <a:ext cx="32688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3C192A-5D85-4E3E-8B44-BAB2A5640D08}"/>
                  </a:ext>
                </a:extLst>
              </p14:cNvPr>
              <p14:cNvContentPartPr/>
              <p14:nvPr/>
            </p14:nvContentPartPr>
            <p14:xfrm>
              <a:off x="4078192" y="3788035"/>
              <a:ext cx="77760" cy="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3C192A-5D85-4E3E-8B44-BAB2A5640D0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073872" y="3783715"/>
                <a:ext cx="8640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D5713D-E0E9-472D-B5ED-080A775B0F8E}"/>
                  </a:ext>
                </a:extLst>
              </p14:cNvPr>
              <p14:cNvContentPartPr/>
              <p14:nvPr/>
            </p14:nvContentPartPr>
            <p14:xfrm>
              <a:off x="4086472" y="3833755"/>
              <a:ext cx="68400" cy="6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D5713D-E0E9-472D-B5ED-080A775B0F8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82152" y="3829435"/>
                <a:ext cx="7704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AAF4251-D51B-464E-9499-DBB26E5F5A79}"/>
                  </a:ext>
                </a:extLst>
              </p14:cNvPr>
              <p14:cNvContentPartPr/>
              <p14:nvPr/>
            </p14:nvContentPartPr>
            <p14:xfrm>
              <a:off x="4353164" y="872179"/>
              <a:ext cx="2195640" cy="290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AAF4251-D51B-464E-9499-DBB26E5F5A7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348844" y="867859"/>
                <a:ext cx="220428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879C52F8-5C0A-4328-AA80-BACE00A9758D}"/>
                  </a:ext>
                </a:extLst>
              </p14:cNvPr>
              <p14:cNvContentPartPr/>
              <p14:nvPr/>
            </p14:nvContentPartPr>
            <p14:xfrm>
              <a:off x="4347472" y="3743395"/>
              <a:ext cx="308543" cy="22212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879C52F8-5C0A-4328-AA80-BACE00A9758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343152" y="3739075"/>
                <a:ext cx="317184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8C470E87-F4DB-4010-910B-59424C1514A1}"/>
                  </a:ext>
                </a:extLst>
              </p14:cNvPr>
              <p14:cNvContentPartPr/>
              <p14:nvPr/>
            </p14:nvContentPartPr>
            <p14:xfrm>
              <a:off x="4814415" y="3604872"/>
              <a:ext cx="807480" cy="49572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8C470E87-F4DB-4010-910B-59424C1514A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810095" y="3600555"/>
                <a:ext cx="816120" cy="504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C7475DE-8C89-4884-94B6-D62698FB1F89}"/>
                  </a:ext>
                </a:extLst>
              </p14:cNvPr>
              <p14:cNvContentPartPr/>
              <p14:nvPr/>
            </p14:nvContentPartPr>
            <p14:xfrm>
              <a:off x="5837420" y="3794360"/>
              <a:ext cx="102240" cy="12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C7475DE-8C89-4884-94B6-D62698FB1F8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833100" y="3790040"/>
                <a:ext cx="1108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9CC8AC9-396A-4E74-A55A-A9AF2C170DAD}"/>
                  </a:ext>
                </a:extLst>
              </p14:cNvPr>
              <p14:cNvContentPartPr/>
              <p14:nvPr/>
            </p14:nvContentPartPr>
            <p14:xfrm>
              <a:off x="5853620" y="3845840"/>
              <a:ext cx="89640" cy="7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9CC8AC9-396A-4E74-A55A-A9AF2C170DA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49300" y="3841520"/>
                <a:ext cx="9828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4913B71-8E25-48AA-A3A5-1F02E5BE6915}"/>
                  </a:ext>
                </a:extLst>
              </p14:cNvPr>
              <p14:cNvContentPartPr/>
              <p14:nvPr/>
            </p14:nvContentPartPr>
            <p14:xfrm>
              <a:off x="6416300" y="3580160"/>
              <a:ext cx="347400" cy="518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4913B71-8E25-48AA-A3A5-1F02E5BE691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411980" y="3575840"/>
                <a:ext cx="35604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DEE2904-69CD-4871-ACBB-BAB3A98577F8}"/>
                  </a:ext>
                </a:extLst>
              </p14:cNvPr>
              <p14:cNvContentPartPr/>
              <p14:nvPr/>
            </p14:nvContentPartPr>
            <p14:xfrm>
              <a:off x="6854780" y="3868520"/>
              <a:ext cx="9000" cy="3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DEE2904-69CD-4871-ACBB-BAB3A98577F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850460" y="3864200"/>
                <a:ext cx="176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D63B6B6-5492-4405-BAD0-3FB97B4320FA}"/>
                  </a:ext>
                </a:extLst>
              </p14:cNvPr>
              <p14:cNvContentPartPr/>
              <p14:nvPr/>
            </p14:nvContentPartPr>
            <p14:xfrm>
              <a:off x="9286033" y="1567961"/>
              <a:ext cx="15480" cy="4834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D63B6B6-5492-4405-BAD0-3FB97B4320F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281713" y="1563641"/>
                <a:ext cx="2412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3A2925D9-88AE-40A4-99AC-91AB07C121C3}"/>
                  </a:ext>
                </a:extLst>
              </p14:cNvPr>
              <p14:cNvContentPartPr/>
              <p14:nvPr/>
            </p14:nvContentPartPr>
            <p14:xfrm>
              <a:off x="9217273" y="700361"/>
              <a:ext cx="122040" cy="79596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3A2925D9-88AE-40A4-99AC-91AB07C121C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12953" y="696041"/>
                <a:ext cx="130680" cy="80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FD02739C-30C3-4A3F-8A4B-1D0BA3351A25}"/>
                  </a:ext>
                </a:extLst>
              </p14:cNvPr>
              <p14:cNvContentPartPr/>
              <p14:nvPr/>
            </p14:nvContentPartPr>
            <p14:xfrm>
              <a:off x="6967461" y="3586818"/>
              <a:ext cx="316800" cy="46908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FD02739C-30C3-4A3F-8A4B-1D0BA3351A2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963141" y="3582498"/>
                <a:ext cx="32544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9E5A628-DB2C-4230-9D9A-46CA41EF7810}"/>
                  </a:ext>
                </a:extLst>
              </p14:cNvPr>
              <p14:cNvContentPartPr/>
              <p14:nvPr/>
            </p14:nvContentPartPr>
            <p14:xfrm>
              <a:off x="4511272" y="3625550"/>
              <a:ext cx="141863" cy="150245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9E5A628-DB2C-4230-9D9A-46CA41EF781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506951" y="3621226"/>
                <a:ext cx="150504" cy="1588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9A5A67EA-6002-44A6-87EA-280DAB04AFC2}"/>
                  </a:ext>
                </a:extLst>
              </p14:cNvPr>
              <p14:cNvContentPartPr/>
              <p14:nvPr/>
            </p14:nvContentPartPr>
            <p14:xfrm>
              <a:off x="6109580" y="3643631"/>
              <a:ext cx="258256" cy="302289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9A5A67EA-6002-44A6-87EA-280DAB04AFC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105258" y="3639313"/>
                <a:ext cx="266901" cy="310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E3E6C0A1-EA4B-46DC-ACDA-11D2C38CA463}"/>
                  </a:ext>
                </a:extLst>
              </p14:cNvPr>
              <p14:cNvContentPartPr/>
              <p14:nvPr/>
            </p14:nvContentPartPr>
            <p14:xfrm>
              <a:off x="7337008" y="3631641"/>
              <a:ext cx="2060280" cy="137592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E3E6C0A1-EA4B-46DC-ACDA-11D2C38CA46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332688" y="3627321"/>
                <a:ext cx="2068920" cy="13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0254958-128F-477C-BC26-B0C910296521}"/>
                  </a:ext>
                </a:extLst>
              </p14:cNvPr>
              <p14:cNvContentPartPr/>
              <p14:nvPr/>
            </p14:nvContentPartPr>
            <p14:xfrm>
              <a:off x="9555969" y="3762096"/>
              <a:ext cx="77400" cy="10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0254958-128F-477C-BC26-B0C91029652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551649" y="3757776"/>
                <a:ext cx="8604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C0A2EA3-CC39-4588-A638-D70420008B0B}"/>
                  </a:ext>
                </a:extLst>
              </p14:cNvPr>
              <p14:cNvContentPartPr/>
              <p14:nvPr/>
            </p14:nvContentPartPr>
            <p14:xfrm>
              <a:off x="9559209" y="3788736"/>
              <a:ext cx="63000" cy="7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C0A2EA3-CC39-4588-A638-D70420008B0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554889" y="3784416"/>
                <a:ext cx="7164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38BFFC32-6DC6-44D9-908D-BA3B164235C9}"/>
                  </a:ext>
                </a:extLst>
              </p14:cNvPr>
              <p14:cNvContentPartPr/>
              <p14:nvPr/>
            </p14:nvContentPartPr>
            <p14:xfrm>
              <a:off x="9836094" y="4184597"/>
              <a:ext cx="150120" cy="9720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38BFFC32-6DC6-44D9-908D-BA3B164235C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831774" y="4180277"/>
                <a:ext cx="15876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15576A01-0731-4ACC-9B69-74578585E731}"/>
                  </a:ext>
                </a:extLst>
              </p14:cNvPr>
              <p14:cNvContentPartPr/>
              <p14:nvPr/>
            </p14:nvContentPartPr>
            <p14:xfrm>
              <a:off x="9724134" y="3518957"/>
              <a:ext cx="435960" cy="59004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15576A01-0731-4ACC-9B69-74578585E73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719814" y="3514637"/>
                <a:ext cx="44460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DFA658B4-EAE0-4D8D-B187-F3B0B2B7DCFF}"/>
                  </a:ext>
                </a:extLst>
              </p14:cNvPr>
              <p14:cNvContentPartPr/>
              <p14:nvPr/>
            </p14:nvContentPartPr>
            <p14:xfrm>
              <a:off x="10244297" y="3814296"/>
              <a:ext cx="246600" cy="16596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DFA658B4-EAE0-4D8D-B187-F3B0B2B7DCF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239977" y="3809976"/>
                <a:ext cx="25524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AD09E7DE-3DA2-41A4-BE84-C1E4CC9274F9}"/>
                  </a:ext>
                </a:extLst>
              </p14:cNvPr>
              <p14:cNvContentPartPr/>
              <p14:nvPr/>
            </p14:nvContentPartPr>
            <p14:xfrm>
              <a:off x="10595927" y="3805787"/>
              <a:ext cx="227520" cy="18252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AD09E7DE-3DA2-41A4-BE84-C1E4CC9274F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591607" y="3801476"/>
                <a:ext cx="236160" cy="191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DEC1274-2769-4BE4-94DD-317679DF93A0}"/>
                  </a:ext>
                </a:extLst>
              </p14:cNvPr>
              <p14:cNvContentPartPr/>
              <p14:nvPr/>
            </p14:nvContentPartPr>
            <p14:xfrm>
              <a:off x="10886447" y="3784547"/>
              <a:ext cx="211320" cy="2149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DEC1274-2769-4BE4-94DD-317679DF93A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882127" y="3780227"/>
                <a:ext cx="219960" cy="22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1760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FEB491EC-29A9-4575-B53C-B172E43D60D5}"/>
                  </a:ext>
                </a:extLst>
              </p14:cNvPr>
              <p14:cNvContentPartPr/>
              <p14:nvPr/>
            </p14:nvContentPartPr>
            <p14:xfrm>
              <a:off x="1399817" y="1960393"/>
              <a:ext cx="205920" cy="20232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FEB491EC-29A9-4575-B53C-B172E43D60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1177" y="1951753"/>
                <a:ext cx="22356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81C12440-5DC0-44D6-9A32-E8B9A6288C8A}"/>
                  </a:ext>
                </a:extLst>
              </p14:cNvPr>
              <p14:cNvContentPartPr/>
              <p14:nvPr/>
            </p14:nvContentPartPr>
            <p14:xfrm>
              <a:off x="1740737" y="549193"/>
              <a:ext cx="1784160" cy="255384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81C12440-5DC0-44D6-9A32-E8B9A6288C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2097" y="540193"/>
                <a:ext cx="1801800" cy="25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41BCC578-3BD9-4D44-8F7B-8AF18B971EC1}"/>
                  </a:ext>
                </a:extLst>
              </p14:cNvPr>
              <p14:cNvContentPartPr/>
              <p14:nvPr/>
            </p14:nvContentPartPr>
            <p14:xfrm>
              <a:off x="3705907" y="1788266"/>
              <a:ext cx="96120" cy="1332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41BCC578-3BD9-4D44-8F7B-8AF18B971EC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96907" y="1779266"/>
                <a:ext cx="1137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AE38EDD8-DBFB-42A9-90AF-DBF9A2F04066}"/>
                  </a:ext>
                </a:extLst>
              </p14:cNvPr>
              <p14:cNvContentPartPr/>
              <p14:nvPr/>
            </p14:nvContentPartPr>
            <p14:xfrm>
              <a:off x="3732547" y="1843706"/>
              <a:ext cx="63720" cy="828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AE38EDD8-DBFB-42A9-90AF-DBF9A2F040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23547" y="1835066"/>
                <a:ext cx="813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D4FE4C41-75CA-4F6A-8F3B-9CB5094886D6}"/>
                  </a:ext>
                </a:extLst>
              </p14:cNvPr>
              <p14:cNvContentPartPr/>
              <p14:nvPr/>
            </p14:nvContentPartPr>
            <p14:xfrm>
              <a:off x="4032787" y="557426"/>
              <a:ext cx="2701440" cy="2674440"/>
            </p14:xfrm>
          </p:contentPart>
        </mc:Choice>
        <mc:Fallback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D4FE4C41-75CA-4F6A-8F3B-9CB5094886D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24147" y="548786"/>
                <a:ext cx="2719080" cy="269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72F3878F-6A77-4566-8916-20E25446F998}"/>
                  </a:ext>
                </a:extLst>
              </p14:cNvPr>
              <p14:cNvContentPartPr/>
              <p14:nvPr/>
            </p14:nvContentPartPr>
            <p14:xfrm>
              <a:off x="8944430" y="447740"/>
              <a:ext cx="1850760" cy="1719811"/>
            </p14:xfrm>
          </p:contentPart>
        </mc:Choice>
        <mc:Fallback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72F3878F-6A77-4566-8916-20E25446F99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35430" y="439100"/>
                <a:ext cx="1868400" cy="1737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948DBF31-71DC-45F1-859D-DE309ADE9123}"/>
                  </a:ext>
                </a:extLst>
              </p14:cNvPr>
              <p14:cNvContentPartPr/>
              <p14:nvPr/>
            </p14:nvContentPartPr>
            <p14:xfrm>
              <a:off x="7031011" y="550259"/>
              <a:ext cx="1616491" cy="2716164"/>
            </p14:xfrm>
          </p:contentPart>
        </mc:Choice>
        <mc:Fallback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948DBF31-71DC-45F1-859D-DE309ADE912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22369" y="541259"/>
                <a:ext cx="1634136" cy="2733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1EC02D6-820F-4B74-A542-03C808A028A6}"/>
                  </a:ext>
                </a:extLst>
              </p14:cNvPr>
              <p14:cNvContentPartPr/>
              <p14:nvPr/>
            </p14:nvContentPartPr>
            <p14:xfrm>
              <a:off x="1989602" y="963767"/>
              <a:ext cx="54000" cy="78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1EC02D6-820F-4B74-A542-03C808A028A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85282" y="959447"/>
                <a:ext cx="6264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F64AEDF-E8C7-4E62-82AB-2E842C3E3A2F}"/>
                  </a:ext>
                </a:extLst>
              </p14:cNvPr>
              <p14:cNvContentPartPr/>
              <p14:nvPr/>
            </p14:nvContentPartPr>
            <p14:xfrm>
              <a:off x="2457500" y="1581755"/>
              <a:ext cx="237960" cy="542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F64AEDF-E8C7-4E62-82AB-2E842C3E3A2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48860" y="1573115"/>
                <a:ext cx="25560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884D2A5-8800-4A37-AAA8-E24825A26F89}"/>
                  </a:ext>
                </a:extLst>
              </p14:cNvPr>
              <p14:cNvContentPartPr/>
              <p14:nvPr/>
            </p14:nvContentPartPr>
            <p14:xfrm>
              <a:off x="1851738" y="832301"/>
              <a:ext cx="83880" cy="240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884D2A5-8800-4A37-AAA8-E24825A26F8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47418" y="827981"/>
                <a:ext cx="925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8A05E33-054D-4727-B686-3171F186366A}"/>
                  </a:ext>
                </a:extLst>
              </p14:cNvPr>
              <p14:cNvContentPartPr/>
              <p14:nvPr/>
            </p14:nvContentPartPr>
            <p14:xfrm>
              <a:off x="2388991" y="3969916"/>
              <a:ext cx="10440" cy="123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8A05E33-054D-4727-B686-3171F186366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84671" y="3965596"/>
                <a:ext cx="190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F3A13BA-7E56-4288-AD98-C4CEFF747BE7}"/>
                  </a:ext>
                </a:extLst>
              </p14:cNvPr>
              <p14:cNvContentPartPr/>
              <p14:nvPr/>
            </p14:nvContentPartPr>
            <p14:xfrm>
              <a:off x="2441551" y="3967756"/>
              <a:ext cx="4320" cy="1436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F3A13BA-7E56-4288-AD98-C4CEFF747BE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37231" y="3963436"/>
                <a:ext cx="1296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05D5E3E-9EF5-410E-9035-2C9A7E8BFDC9}"/>
                  </a:ext>
                </a:extLst>
              </p14:cNvPr>
              <p14:cNvContentPartPr/>
              <p14:nvPr/>
            </p14:nvContentPartPr>
            <p14:xfrm>
              <a:off x="2587351" y="3847156"/>
              <a:ext cx="88200" cy="46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05D5E3E-9EF5-410E-9035-2C9A7E8BFDC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83031" y="3842836"/>
                <a:ext cx="968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3691225-CAEC-47CC-B68A-0711D6804622}"/>
                  </a:ext>
                </a:extLst>
              </p14:cNvPr>
              <p14:cNvContentPartPr/>
              <p14:nvPr/>
            </p14:nvContentPartPr>
            <p14:xfrm>
              <a:off x="2233471" y="3734836"/>
              <a:ext cx="122040" cy="3556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3691225-CAEC-47CC-B68A-0711D680462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29164" y="3730516"/>
                <a:ext cx="130655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5AF79A9B-734D-4D96-A8DB-46F66501FE65}"/>
                  </a:ext>
                </a:extLst>
              </p14:cNvPr>
              <p14:cNvContentPartPr/>
              <p14:nvPr/>
            </p14:nvContentPartPr>
            <p14:xfrm>
              <a:off x="3479152" y="3715301"/>
              <a:ext cx="150840" cy="31752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5AF79A9B-734D-4D96-A8DB-46F66501FE6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74832" y="3710981"/>
                <a:ext cx="15948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0B0C87A5-CF87-4E94-B2B2-FFFBCA8CACCC}"/>
                  </a:ext>
                </a:extLst>
              </p14:cNvPr>
              <p14:cNvContentPartPr/>
              <p14:nvPr/>
            </p14:nvContentPartPr>
            <p14:xfrm>
              <a:off x="3180712" y="3715301"/>
              <a:ext cx="223560" cy="34704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0B0C87A5-CF87-4E94-B2B2-FFFBCA8CACC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176392" y="3710981"/>
                <a:ext cx="23220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5F5C3E87-2208-47A0-967B-873FB615B2ED}"/>
                  </a:ext>
                </a:extLst>
              </p14:cNvPr>
              <p14:cNvContentPartPr/>
              <p14:nvPr/>
            </p14:nvContentPartPr>
            <p14:xfrm>
              <a:off x="3678592" y="3592181"/>
              <a:ext cx="253080" cy="53712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5F5C3E87-2208-47A0-967B-873FB615B2E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74272" y="3587861"/>
                <a:ext cx="26172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683CC0A3-DA12-4B97-A667-1EF6B0003B87}"/>
                  </a:ext>
                </a:extLst>
              </p14:cNvPr>
              <p14:cNvContentPartPr/>
              <p14:nvPr/>
            </p14:nvContentPartPr>
            <p14:xfrm>
              <a:off x="2807032" y="3580661"/>
              <a:ext cx="318240" cy="52488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683CC0A3-DA12-4B97-A667-1EF6B0003B8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02712" y="3576341"/>
                <a:ext cx="32688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3C192A-5D85-4E3E-8B44-BAB2A5640D08}"/>
                  </a:ext>
                </a:extLst>
              </p14:cNvPr>
              <p14:cNvContentPartPr/>
              <p14:nvPr/>
            </p14:nvContentPartPr>
            <p14:xfrm>
              <a:off x="4078192" y="3788035"/>
              <a:ext cx="77760" cy="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3C192A-5D85-4E3E-8B44-BAB2A5640D0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073872" y="3783715"/>
                <a:ext cx="8640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D5713D-E0E9-472D-B5ED-080A775B0F8E}"/>
                  </a:ext>
                </a:extLst>
              </p14:cNvPr>
              <p14:cNvContentPartPr/>
              <p14:nvPr/>
            </p14:nvContentPartPr>
            <p14:xfrm>
              <a:off x="4086472" y="3833755"/>
              <a:ext cx="68400" cy="6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D5713D-E0E9-472D-B5ED-080A775B0F8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82152" y="3829435"/>
                <a:ext cx="7704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AAF4251-D51B-464E-9499-DBB26E5F5A79}"/>
                  </a:ext>
                </a:extLst>
              </p14:cNvPr>
              <p14:cNvContentPartPr/>
              <p14:nvPr/>
            </p14:nvContentPartPr>
            <p14:xfrm>
              <a:off x="4353164" y="872179"/>
              <a:ext cx="2195640" cy="290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AAF4251-D51B-464E-9499-DBB26E5F5A7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348844" y="867859"/>
                <a:ext cx="220428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879C52F8-5C0A-4328-AA80-BACE00A9758D}"/>
                  </a:ext>
                </a:extLst>
              </p14:cNvPr>
              <p14:cNvContentPartPr/>
              <p14:nvPr/>
            </p14:nvContentPartPr>
            <p14:xfrm>
              <a:off x="4347472" y="3743395"/>
              <a:ext cx="308543" cy="22212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879C52F8-5C0A-4328-AA80-BACE00A9758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343152" y="3739075"/>
                <a:ext cx="317184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8C470E87-F4DB-4010-910B-59424C1514A1}"/>
                  </a:ext>
                </a:extLst>
              </p14:cNvPr>
              <p14:cNvContentPartPr/>
              <p14:nvPr/>
            </p14:nvContentPartPr>
            <p14:xfrm>
              <a:off x="4814415" y="3604872"/>
              <a:ext cx="807480" cy="49572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8C470E87-F4DB-4010-910B-59424C1514A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810095" y="3600555"/>
                <a:ext cx="816120" cy="504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C7475DE-8C89-4884-94B6-D62698FB1F89}"/>
                  </a:ext>
                </a:extLst>
              </p14:cNvPr>
              <p14:cNvContentPartPr/>
              <p14:nvPr/>
            </p14:nvContentPartPr>
            <p14:xfrm>
              <a:off x="5837420" y="3794360"/>
              <a:ext cx="102240" cy="12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C7475DE-8C89-4884-94B6-D62698FB1F8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833100" y="3790040"/>
                <a:ext cx="1108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9CC8AC9-396A-4E74-A55A-A9AF2C170DAD}"/>
                  </a:ext>
                </a:extLst>
              </p14:cNvPr>
              <p14:cNvContentPartPr/>
              <p14:nvPr/>
            </p14:nvContentPartPr>
            <p14:xfrm>
              <a:off x="5853620" y="3845840"/>
              <a:ext cx="89640" cy="7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9CC8AC9-396A-4E74-A55A-A9AF2C170DA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49300" y="3841520"/>
                <a:ext cx="9828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4913B71-8E25-48AA-A3A5-1F02E5BE6915}"/>
                  </a:ext>
                </a:extLst>
              </p14:cNvPr>
              <p14:cNvContentPartPr/>
              <p14:nvPr/>
            </p14:nvContentPartPr>
            <p14:xfrm>
              <a:off x="6416300" y="3580160"/>
              <a:ext cx="347400" cy="518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4913B71-8E25-48AA-A3A5-1F02E5BE691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411980" y="3575840"/>
                <a:ext cx="35604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DEE2904-69CD-4871-ACBB-BAB3A98577F8}"/>
                  </a:ext>
                </a:extLst>
              </p14:cNvPr>
              <p14:cNvContentPartPr/>
              <p14:nvPr/>
            </p14:nvContentPartPr>
            <p14:xfrm>
              <a:off x="6854780" y="3868520"/>
              <a:ext cx="9000" cy="3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DEE2904-69CD-4871-ACBB-BAB3A98577F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850460" y="3864200"/>
                <a:ext cx="176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D63B6B6-5492-4405-BAD0-3FB97B4320FA}"/>
                  </a:ext>
                </a:extLst>
              </p14:cNvPr>
              <p14:cNvContentPartPr/>
              <p14:nvPr/>
            </p14:nvContentPartPr>
            <p14:xfrm>
              <a:off x="9286033" y="1567961"/>
              <a:ext cx="15480" cy="4834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D63B6B6-5492-4405-BAD0-3FB97B4320F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281713" y="1563641"/>
                <a:ext cx="2412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3A2925D9-88AE-40A4-99AC-91AB07C121C3}"/>
                  </a:ext>
                </a:extLst>
              </p14:cNvPr>
              <p14:cNvContentPartPr/>
              <p14:nvPr/>
            </p14:nvContentPartPr>
            <p14:xfrm>
              <a:off x="9217273" y="700361"/>
              <a:ext cx="122040" cy="79596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3A2925D9-88AE-40A4-99AC-91AB07C121C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12953" y="696041"/>
                <a:ext cx="130680" cy="80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FD02739C-30C3-4A3F-8A4B-1D0BA3351A25}"/>
                  </a:ext>
                </a:extLst>
              </p14:cNvPr>
              <p14:cNvContentPartPr/>
              <p14:nvPr/>
            </p14:nvContentPartPr>
            <p14:xfrm>
              <a:off x="6967461" y="3586818"/>
              <a:ext cx="316800" cy="46908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FD02739C-30C3-4A3F-8A4B-1D0BA3351A2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963141" y="3582498"/>
                <a:ext cx="32544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9E5A628-DB2C-4230-9D9A-46CA41EF7810}"/>
                  </a:ext>
                </a:extLst>
              </p14:cNvPr>
              <p14:cNvContentPartPr/>
              <p14:nvPr/>
            </p14:nvContentPartPr>
            <p14:xfrm>
              <a:off x="4511272" y="3625550"/>
              <a:ext cx="141863" cy="150245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9E5A628-DB2C-4230-9D9A-46CA41EF781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506951" y="3621226"/>
                <a:ext cx="150504" cy="1588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9A5A67EA-6002-44A6-87EA-280DAB04AFC2}"/>
                  </a:ext>
                </a:extLst>
              </p14:cNvPr>
              <p14:cNvContentPartPr/>
              <p14:nvPr/>
            </p14:nvContentPartPr>
            <p14:xfrm>
              <a:off x="6109580" y="3643631"/>
              <a:ext cx="258256" cy="302289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9A5A67EA-6002-44A6-87EA-280DAB04AFC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105258" y="3639313"/>
                <a:ext cx="266901" cy="310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E3E6C0A1-EA4B-46DC-ACDA-11D2C38CA463}"/>
                  </a:ext>
                </a:extLst>
              </p14:cNvPr>
              <p14:cNvContentPartPr/>
              <p14:nvPr/>
            </p14:nvContentPartPr>
            <p14:xfrm>
              <a:off x="7337008" y="3631641"/>
              <a:ext cx="2060280" cy="137592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E3E6C0A1-EA4B-46DC-ACDA-11D2C38CA46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332688" y="3627321"/>
                <a:ext cx="2068920" cy="13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0254958-128F-477C-BC26-B0C910296521}"/>
                  </a:ext>
                </a:extLst>
              </p14:cNvPr>
              <p14:cNvContentPartPr/>
              <p14:nvPr/>
            </p14:nvContentPartPr>
            <p14:xfrm>
              <a:off x="9555969" y="3762096"/>
              <a:ext cx="77400" cy="10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0254958-128F-477C-BC26-B0C91029652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551649" y="3757776"/>
                <a:ext cx="8604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C0A2EA3-CC39-4588-A638-D70420008B0B}"/>
                  </a:ext>
                </a:extLst>
              </p14:cNvPr>
              <p14:cNvContentPartPr/>
              <p14:nvPr/>
            </p14:nvContentPartPr>
            <p14:xfrm>
              <a:off x="9559209" y="3788736"/>
              <a:ext cx="63000" cy="7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C0A2EA3-CC39-4588-A638-D70420008B0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554889" y="3784416"/>
                <a:ext cx="7164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38BFFC32-6DC6-44D9-908D-BA3B164235C9}"/>
                  </a:ext>
                </a:extLst>
              </p14:cNvPr>
              <p14:cNvContentPartPr/>
              <p14:nvPr/>
            </p14:nvContentPartPr>
            <p14:xfrm>
              <a:off x="9902334" y="4205117"/>
              <a:ext cx="83520" cy="7668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38BFFC32-6DC6-44D9-908D-BA3B164235C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898014" y="4200797"/>
                <a:ext cx="9216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15576A01-0731-4ACC-9B69-74578585E731}"/>
                  </a:ext>
                </a:extLst>
              </p14:cNvPr>
              <p14:cNvContentPartPr/>
              <p14:nvPr/>
            </p14:nvContentPartPr>
            <p14:xfrm>
              <a:off x="9724134" y="3518957"/>
              <a:ext cx="435960" cy="59004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15576A01-0731-4ACC-9B69-74578585E73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719814" y="3514637"/>
                <a:ext cx="44460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DFA658B4-EAE0-4D8D-B187-F3B0B2B7DCFF}"/>
                  </a:ext>
                </a:extLst>
              </p14:cNvPr>
              <p14:cNvContentPartPr/>
              <p14:nvPr/>
            </p14:nvContentPartPr>
            <p14:xfrm>
              <a:off x="10244297" y="3814296"/>
              <a:ext cx="246600" cy="14220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DFA658B4-EAE0-4D8D-B187-F3B0B2B7DCF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239977" y="3809976"/>
                <a:ext cx="2552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AD09E7DE-3DA2-41A4-BE84-C1E4CC9274F9}"/>
                  </a:ext>
                </a:extLst>
              </p14:cNvPr>
              <p14:cNvContentPartPr/>
              <p14:nvPr/>
            </p14:nvContentPartPr>
            <p14:xfrm>
              <a:off x="10595927" y="3805787"/>
              <a:ext cx="157680" cy="18252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AD09E7DE-3DA2-41A4-BE84-C1E4CC9274F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591607" y="3801467"/>
                <a:ext cx="16632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DEC1274-2769-4BE4-94DD-317679DF93A0}"/>
                  </a:ext>
                </a:extLst>
              </p14:cNvPr>
              <p14:cNvContentPartPr/>
              <p14:nvPr/>
            </p14:nvContentPartPr>
            <p14:xfrm>
              <a:off x="10886447" y="3784547"/>
              <a:ext cx="211320" cy="2149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DEC1274-2769-4BE4-94DD-317679DF93A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882127" y="3780227"/>
                <a:ext cx="2199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00A46B8-807E-4AA6-B63E-19593A6171B3}"/>
                  </a:ext>
                </a:extLst>
              </p14:cNvPr>
              <p14:cNvContentPartPr/>
              <p14:nvPr/>
            </p14:nvContentPartPr>
            <p14:xfrm>
              <a:off x="3109133" y="5760288"/>
              <a:ext cx="19440" cy="666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00A46B8-807E-4AA6-B63E-19593A6171B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104813" y="5755968"/>
                <a:ext cx="2808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FA78B4A-6344-4A4D-B780-21A4EEF4ADA6}"/>
                  </a:ext>
                </a:extLst>
              </p14:cNvPr>
              <p14:cNvContentPartPr/>
              <p14:nvPr/>
            </p14:nvContentPartPr>
            <p14:xfrm>
              <a:off x="2134973" y="5401008"/>
              <a:ext cx="896040" cy="5605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FA78B4A-6344-4A4D-B780-21A4EEF4ADA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130655" y="5396691"/>
                <a:ext cx="904677" cy="569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4105645F-B14D-453C-89A8-3FCB1ACE327C}"/>
                  </a:ext>
                </a:extLst>
              </p14:cNvPr>
              <p14:cNvContentPartPr/>
              <p14:nvPr/>
            </p14:nvContentPartPr>
            <p14:xfrm>
              <a:off x="3778373" y="5646888"/>
              <a:ext cx="9000" cy="252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4105645F-B14D-453C-89A8-3FCB1ACE327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774053" y="5642568"/>
                <a:ext cx="1764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66D99DE6-BF0B-4416-970A-E2A17316D122}"/>
                  </a:ext>
                </a:extLst>
              </p14:cNvPr>
              <p14:cNvContentPartPr/>
              <p14:nvPr/>
            </p14:nvContentPartPr>
            <p14:xfrm>
              <a:off x="3829853" y="5647608"/>
              <a:ext cx="4320" cy="504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66D99DE6-BF0B-4416-970A-E2A17316D12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825533" y="5643288"/>
                <a:ext cx="1296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1DDF0F03-AC3A-42E0-BD94-66DAF041D56E}"/>
                  </a:ext>
                </a:extLst>
              </p14:cNvPr>
              <p14:cNvContentPartPr/>
              <p14:nvPr/>
            </p14:nvContentPartPr>
            <p14:xfrm>
              <a:off x="3936053" y="5570928"/>
              <a:ext cx="74520" cy="3888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1DDF0F03-AC3A-42E0-BD94-66DAF041D56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931733" y="5566608"/>
                <a:ext cx="831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D5C9EEEE-8289-4C4C-B5F7-A4191716DA76}"/>
                  </a:ext>
                </a:extLst>
              </p14:cNvPr>
              <p14:cNvContentPartPr/>
              <p14:nvPr/>
            </p14:nvContentPartPr>
            <p14:xfrm>
              <a:off x="3793493" y="5705208"/>
              <a:ext cx="76680" cy="21528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D5C9EEEE-8289-4C4C-B5F7-A4191716DA7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789173" y="5700888"/>
                <a:ext cx="8532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3C1B19CC-FAE2-4164-8402-3947FD468D8B}"/>
                  </a:ext>
                </a:extLst>
              </p14:cNvPr>
              <p14:cNvContentPartPr/>
              <p14:nvPr/>
            </p14:nvContentPartPr>
            <p14:xfrm>
              <a:off x="3620333" y="5447088"/>
              <a:ext cx="107280" cy="33660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3C1B19CC-FAE2-4164-8402-3947FD468D8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616013" y="5442763"/>
                <a:ext cx="115920" cy="3452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C8691EB1-DBA6-42D4-B41A-ECB19A186FB7}"/>
                  </a:ext>
                </a:extLst>
              </p14:cNvPr>
              <p14:cNvContentPartPr/>
              <p14:nvPr/>
            </p14:nvContentPartPr>
            <p14:xfrm>
              <a:off x="9836610" y="4164086"/>
              <a:ext cx="52920" cy="14868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C8691EB1-DBA6-42D4-B41A-ECB19A186FB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832290" y="4159766"/>
                <a:ext cx="615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014FBEC4-836D-4A29-B427-D39C6D42DC52}"/>
                  </a:ext>
                </a:extLst>
              </p14:cNvPr>
              <p14:cNvContentPartPr/>
              <p14:nvPr/>
            </p14:nvContentPartPr>
            <p14:xfrm>
              <a:off x="11001930" y="3908486"/>
              <a:ext cx="50040" cy="10908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014FBEC4-836D-4A29-B427-D39C6D42DC5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997641" y="3904166"/>
                <a:ext cx="58618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343AC9B3-67BD-44B0-B025-55163E54E8D5}"/>
                  </a:ext>
                </a:extLst>
              </p14:cNvPr>
              <p14:cNvContentPartPr/>
              <p14:nvPr/>
            </p14:nvContentPartPr>
            <p14:xfrm>
              <a:off x="10783050" y="3920366"/>
              <a:ext cx="72360" cy="8640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343AC9B3-67BD-44B0-B025-55163E54E8D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778751" y="3916046"/>
                <a:ext cx="80957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89A595F-FEA0-4C76-B8AD-E195C5C5F6FC}"/>
                  </a:ext>
                </a:extLst>
              </p14:cNvPr>
              <p14:cNvContentPartPr/>
              <p14:nvPr/>
            </p14:nvContentPartPr>
            <p14:xfrm>
              <a:off x="10375170" y="3924686"/>
              <a:ext cx="61560" cy="864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89A595F-FEA0-4C76-B8AD-E195C5C5F6F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370850" y="3920366"/>
                <a:ext cx="7020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9ADE958-6C19-49BF-AA8A-799285FE8539}"/>
                  </a:ext>
                </a:extLst>
              </p14:cNvPr>
              <p14:cNvContentPartPr/>
              <p14:nvPr/>
            </p14:nvContentPartPr>
            <p14:xfrm>
              <a:off x="4449279" y="6036504"/>
              <a:ext cx="115920" cy="914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9ADE958-6C19-49BF-AA8A-799285FE853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444959" y="6032184"/>
                <a:ext cx="12456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723EA5D-1B45-4053-9043-229640CBCE13}"/>
                  </a:ext>
                </a:extLst>
              </p14:cNvPr>
              <p14:cNvContentPartPr/>
              <p14:nvPr/>
            </p14:nvContentPartPr>
            <p14:xfrm>
              <a:off x="4311039" y="5988264"/>
              <a:ext cx="85320" cy="1440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723EA5D-1B45-4053-9043-229640CBCE1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306719" y="5983944"/>
                <a:ext cx="939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209E9F1-EDE2-42C2-926E-4D86187E1F90}"/>
                  </a:ext>
                </a:extLst>
              </p14:cNvPr>
              <p14:cNvContentPartPr/>
              <p14:nvPr/>
            </p14:nvContentPartPr>
            <p14:xfrm>
              <a:off x="4172799" y="5290944"/>
              <a:ext cx="550440" cy="6498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209E9F1-EDE2-42C2-926E-4D86187E1F9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168479" y="5286622"/>
                <a:ext cx="559080" cy="6584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2B770CE-E45C-498A-ABB7-74BD433DCF57}"/>
                  </a:ext>
                </a:extLst>
              </p14:cNvPr>
              <p14:cNvContentPartPr/>
              <p14:nvPr/>
            </p14:nvContentPartPr>
            <p14:xfrm>
              <a:off x="4844769" y="5606248"/>
              <a:ext cx="226800" cy="1947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2B770CE-E45C-498A-ABB7-74BD433DCF5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840449" y="5601928"/>
                <a:ext cx="23544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E598092-59C1-4D01-AE9E-2D7DF7CE4885}"/>
                  </a:ext>
                </a:extLst>
              </p14:cNvPr>
              <p14:cNvContentPartPr/>
              <p14:nvPr/>
            </p14:nvContentPartPr>
            <p14:xfrm>
              <a:off x="5148609" y="5601928"/>
              <a:ext cx="291960" cy="2192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E598092-59C1-4D01-AE9E-2D7DF7CE488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144289" y="5597608"/>
                <a:ext cx="30060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C451A67C-BF7B-4EA1-BDB8-38E337240F32}"/>
                  </a:ext>
                </a:extLst>
              </p14:cNvPr>
              <p14:cNvContentPartPr/>
              <p14:nvPr/>
            </p14:nvContentPartPr>
            <p14:xfrm>
              <a:off x="5506089" y="5622088"/>
              <a:ext cx="245160" cy="29124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C451A67C-BF7B-4EA1-BDB8-38E337240F3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501769" y="5617768"/>
                <a:ext cx="25380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69237542-80BA-41B2-8717-EF89478A9486}"/>
                  </a:ext>
                </a:extLst>
              </p14:cNvPr>
              <p14:cNvContentPartPr/>
              <p14:nvPr/>
            </p14:nvContentPartPr>
            <p14:xfrm>
              <a:off x="5957816" y="5841808"/>
              <a:ext cx="17280" cy="1008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69237542-80BA-41B2-8717-EF89478A948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953496" y="5837488"/>
                <a:ext cx="25920" cy="1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9993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3CBE7-8231-400F-9B4C-50535A5B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SVD</a:t>
            </a:r>
            <a:endParaRPr lang="en-IL" dirty="0"/>
          </a:p>
        </p:txBody>
      </p:sp>
      <p:pic>
        <p:nvPicPr>
          <p:cNvPr id="1026" name="Picture 2" descr="File:Singular-Value-Decomposition.svg">
            <a:extLst>
              <a:ext uri="{FF2B5EF4-FFF2-40B4-BE49-F238E27FC236}">
                <a16:creationId xmlns:a16="http://schemas.microsoft.com/office/drawing/2014/main" id="{FAB80F87-1A6C-4E35-A230-DD27C7F23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75" y="1616734"/>
            <a:ext cx="5454650" cy="49539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50565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25</Words>
  <Application>Microsoft Office PowerPoint</Application>
  <PresentationFormat>Widescreen</PresentationFormat>
  <Paragraphs>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Franklin Gothic Book</vt:lpstr>
      <vt:lpstr>Crop</vt:lpstr>
      <vt:lpstr>Singular Value Decomposition</vt:lpstr>
      <vt:lpstr>Claim.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Visualization of SVD</vt:lpstr>
      <vt:lpstr>Using SVD for Dimension Reduction</vt:lpstr>
      <vt:lpstr>Using SVD for Dimension Reduction</vt:lpstr>
      <vt:lpstr>Using SVD for Dimension Reduction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Itay Hazan</dc:creator>
  <cp:lastModifiedBy>Itay Hazan</cp:lastModifiedBy>
  <cp:revision>17</cp:revision>
  <dcterms:created xsi:type="dcterms:W3CDTF">2019-02-17T18:46:01Z</dcterms:created>
  <dcterms:modified xsi:type="dcterms:W3CDTF">2019-02-23T11:56:01Z</dcterms:modified>
</cp:coreProperties>
</file>