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3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2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4:43.7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2187 14 10592 0 0,'-3'-2'121'0'0,"1"1"-1"0"0,0-1 1 0 0,0 1 0 0 0,-1 0 0 0 0,1-1 0 0 0,-1 1 0 0 0,1 1 0 0 0,-1-1-1 0 0,0 0 1 0 0,1 0 0 0 0,-1 1 0 0 0,0 0 0 0 0,1-1 0 0 0,-1 1-1 0 0,0 0 1 0 0,1 1 0 0 0,-1-1 0 0 0,0 0 0 0 0,1 1 0 0 0,-1-1 0 0 0,0 1-1 0 0,1 0 1 0 0,-3 1-121 0 0,-6 2 1187 0 0,0 2-1 0 0,1-1 1 0 0,-1 1-1 0 0,-7 7-1186 0 0,5-4 885 0 0,-174 124-163 0 0,86-59-727 0 0,2 2 5 0 0,-11 18 0 0 0,12-11 0 0 0,18-12 876 0 0,-56 65-876 0 0,-64 89 1975 0 0,57-49 958 0 0,-28 57-2933 0 0,90-110 727 0 0,4 5-1 0 0,-11 37-726 0 0,-112 275 1003 0 0,141-284-427 0 0,-18 89-576 0 0,35-91 441 0 0,7 2 1 0 0,-4 79-442 0 0,25-115 409 0 0,5 1 1 0 0,6 0 0 0 0,9 73-410 0 0,0-125 108 0 0,2-1-1 0 0,4-1 1 0 0,2 0-1 0 0,4-1 1 0 0,2 0-1 0 0,3-2 1 0 0,3 0-1 0 0,2-2 1 0 0,5 1-108 0 0,3 2 40 0 0,3-2 0 0 0,2-1 0 0 0,3-3 0 0 0,11 8-40 0 0,72 70-203 0 0,41 26 203 0 0,-99-102-792 0 0,2-4 0 0 0,2-3 0 0 0,50 26 792 0 0,-63-47-7166 0 0,2-3-2312 0 0</inkml:trace>
  <inkml:trace contextRef="#ctx0" brushRef="#br0" timeOffset="4340.282">1037 5019 16184 0 0,'0'0'737'0'0,"0"0"-13"0"0,0 0-379 0 0,0 0 115 0 0,0 0 99 0 0,0 0 17 0 0,0 0 22 0 0,0 0 70 0 0,0 0 32 0 0,10 13 1198 0 0,2 3-484 0 0,-1 1 1 0 0,6 15-1415 0 0,-6-13 735 0 0,0-1 0 0 0,5 7-735 0 0,-2-8 592 0 0,1-1-1 0 0,12 10-591 0 0,6 6 468 0 0,-15-14 165 0 0,20 15-633 0 0,-29-24 225 0 0,-9-9-214 0 0,0 0 1 0 0,0 0-1 0 0,0 0 1 0 0,0 0-1 0 0,0 0 1 0 0,0 0-1 0 0,0 1 1 0 0,0-1-1 0 0,0 0 1 0 0,0 0-1 0 0,0 0 1 0 0,0 0-1 0 0,0 0 1 0 0,0 0-1 0 0,0 0 1 0 0,0 1-1 0 0,0-1 1 0 0,0 0-1 0 0,0 0 0 0 0,0 0 1 0 0,0 0-1 0 0,0 0 1 0 0,0 0-1 0 0,0 0 1 0 0,0 1-1 0 0,0-1 1 0 0,0 0-1 0 0,0 0 1 0 0,0 0-1 0 0,0 0 1 0 0,0 0-1 0 0,0 0 1 0 0,0 0-1 0 0,0 0 1 0 0,0 1-1 0 0,-1-1 1 0 0,1 0-1 0 0,0 0 1 0 0,0 0-1 0 0,0 0 1 0 0,0 0-12 0 0,-18 1 995 0 0,7-2-815 0 0,-14 2-164 0 0,0 2 0 0 0,-13 2-16 0 0,12-1 16 0 0,1-1 0 0 0,-14 0-16 0 0,-25-1 173 0 0,-46 10-173 0 0,81-9 11 0 0,25-2-48 0 0,-6 0-878 0 0,1 0 0 0 0,0 1 0 0 0,-5 1 915 0 0,13-2-242 0 0,-1-1 0 0 0,1 0 0 0 0,0 0 0 0 0,0 1 0 0 0,-1-1 0 0 0,1 1 1 0 0,0-1-1 0 0,0 1 0 0 0,0 0 0 0 0,0-1 0 0 0,0 1 0 0 0,0 0 0 0 0,0 0 1 0 0,0 0-1 0 0,0 0 0 0 0,0 0 0 0 0,0 0 0 0 0,0 0 0 0 0,0 0 1 0 0,1 0-1 0 0,-1 0 0 0 0,1 0 0 0 0,-1 1 0 0 0,1-1 0 0 0,-1 0 0 0 0,1 0 1 0 0,-1 1-1 0 0,1-1 242 0 0,0 0-9717 0 0</inkml:trace>
  <inkml:trace contextRef="#ctx0" brushRef="#br0" timeOffset="12753.353">2007 4672 17071 0 0,'0'0'786'0'0,"-5"11"284"0"0,-1 4-614 0 0,0 0-1 0 0,1 1 0 0 0,1 0 1 0 0,1-1-1 0 0,0 1 0 0 0,1 0 0 0 0,0 12-455 0 0,1 28 2708 0 0,5 33-2708 0 0,-2-47-31 0 0,0 9 127 0 0,24 339 1152 0 0,-21-309-1248 0 0,-3-41 0 0 0,4 19 0 0 0,2-8-3672 0 0,-11-62-1950 0 0,0-3-1643 0 0</inkml:trace>
  <inkml:trace contextRef="#ctx0" brushRef="#br0" timeOffset="13345.213">1964 4705 6448 0 0,'-5'-62'3006'0'0,"5"62"-2624"0"0,0 0 0 0 0,0 0 0 0 0,0-1-1 0 0,0 1 1 0 0,0 0 0 0 0,0-1 0 0 0,0 1-1 0 0,0 0 1 0 0,0-1 0 0 0,0 1 0 0 0,0 0-1 0 0,0 0 1 0 0,0-1 0 0 0,0 1 0 0 0,0 0-1 0 0,0-1 1 0 0,0 1 0 0 0,0 0 0 0 0,1 0 0 0 0,-1-1-1 0 0,0 1 1 0 0,0 0 0 0 0,0 0 0 0 0,1-1-1 0 0,-1 1 1 0 0,0 0 0 0 0,0 0 0 0 0,0 0-1 0 0,1 0 1 0 0,-1-1 0 0 0,0 1 0 0 0,1 0-1 0 0,-1 0-381 0 0,9 4 2667 0 0,-7-2-2693 0 0,1 0 0 0 0,-1 1-1 0 0,0-1 1 0 0,-1 0 0 0 0,1 1 0 0 0,0-1-1 0 0,0 2 27 0 0,25 65 1016 0 0,11 27-424 0 0,9 18-592 0 0,-27-62 0 0 0,2-1 0 0 0,2-1 0 0 0,3 1 0 0 0,-25-49 11 0 0,0 1 0 0 0,0 0 1 0 0,0 0-1 0 0,0-1 0 0 0,0 1 0 0 0,1-1 0 0 0,-1 1 0 0 0,3 1-11 0 0,-4-4 9 0 0,0 0-1 0 0,-1 1 0 0 0,1-1 1 0 0,0 0-1 0 0,-1 1 0 0 0,1-1 1 0 0,0 0-1 0 0,0 0 0 0 0,-1 0 1 0 0,1 0-1 0 0,0 0 0 0 0,-1 0 0 0 0,1 0 1 0 0,0 0-1 0 0,0 0 0 0 0,-1 0 1 0 0,1 0-1 0 0,0 0 0 0 0,-1 0 1 0 0,1-1-1 0 0,0 1 0 0 0,-1 0 1 0 0,1 0-1 0 0,0-1 0 0 0,-1 1 1 0 0,1-1-1 0 0,0 1 0 0 0,-1 0 0 0 0,1-1 1 0 0,-1 1-1 0 0,1-1 0 0 0,-1 0 1 0 0,1 1-1 0 0,-1-1 0 0 0,1 1 1 0 0,-1-1-1 0 0,0 0 0 0 0,1 1 1 0 0,-1-1-1 0 0,0 0 0 0 0,0 1 1 0 0,1-1-1 0 0,-1 0-8 0 0,9-22 119 0 0,-1 0-1 0 0,0-1 1 0 0,-2 0 0 0 0,-1 0-1 0 0,0-2-118 0 0,2-32 72 0 0,-1 0 1 0 0,-3-25-73 0 0,1-14 39 0 0,4-11-131 0 0,0 303 1584 0 0,17 75-1492 0 0,-8-94 785 0 0,-8-27-193 0 0,-6-78-579 0 0,2 0 0 0 0,4-1 0 0 0,9 32-13 0 0,-17-96-548 0 0,4 15 304 0 0,-4-8-7916 0 0,-1-11-967 0 0</inkml:trace>
  <inkml:trace contextRef="#ctx0" brushRef="#br0" timeOffset="14054.048">2850 4817 18023 0 0,'-4'-7'273'0'0,"-1"0"-1"0"0,-1 0 0 0 0,1 1 0 0 0,-1-1 1 0 0,0 1-1 0 0,-1 1 0 0 0,1-1 0 0 0,-1 1 1 0 0,0 0-1 0 0,-1 1 0 0 0,1 0 0 0 0,-1 0 0 0 0,0 0 1 0 0,-7-1-273 0 0,8 2 206 0 0,-1 1 1 0 0,1 0 0 0 0,-1 1 0 0 0,0-1 0 0 0,1 2-1 0 0,-1-1 1 0 0,0 1 0 0 0,0 0 0 0 0,0 1 0 0 0,0-1-1 0 0,1 2 1 0 0,-1-1 0 0 0,0 1 0 0 0,1 0-1 0 0,-1 1 1 0 0,-3 1-207 0 0,5 0 137 0 0,0-1-1 0 0,0 1 0 0 0,1 0 1 0 0,0 0-1 0 0,-1 1 1 0 0,1 0-1 0 0,1 0 0 0 0,-1 0 1 0 0,-3 5-137 0 0,3-2 101 0 0,-1 0-1 0 0,1 0 1 0 0,0 1 0 0 0,1 0-1 0 0,0 0 1 0 0,-2 5-101 0 0,5-7 29 0 0,-1-1 0 0 0,1 0 0 0 0,0 1 1 0 0,0-1-1 0 0,1 0 0 0 0,-1 1 0 0 0,1-1 0 0 0,1 1 0 0 0,-1-1 0 0 0,1 1 0 0 0,1-1 0 0 0,-1 0 0 0 0,1 1 0 0 0,0-1 1 0 0,0 0-1 0 0,1 0 0 0 0,0 0 0 0 0,0-1 0 0 0,0 1 0 0 0,1-1 0 0 0,0 1 0 0 0,1 0-29 0 0,5 6 74 0 0,1 0 0 0 0,0-2 0 0 0,1 1 0 0 0,0-1 0 0 0,1-1 0 0 0,0 0 0 0 0,1-1 0 0 0,10 5-74 0 0,46 23 210 0 0,-2 4 0 0 0,-2 2-1 0 0,19 18-209 0 0,-71-50 59 0 0,-1 1-1 0 0,-1-1 1 0 0,0 2-1 0 0,0 0 1 0 0,-1 0-1 0 0,-1 1 0 0 0,0 1 1 0 0,-1 0-1 0 0,0 0 1 0 0,-1 0-1 0 0,1 5-58 0 0,-2-2 124 0 0,-1 0 0 0 0,-1 0 0 0 0,0 1 0 0 0,-1 0 0 0 0,-1 0 0 0 0,1 17-124 0 0,-4-27 87 0 0,0 1 1 0 0,0 0 0 0 0,-1-1-1 0 0,0 1 1 0 0,0-1-1 0 0,-1 1 1 0 0,0-1-1 0 0,0 1 1 0 0,-1-1 0 0 0,-1 0-1 0 0,1 0 1 0 0,-1-1-1 0 0,0 1 1 0 0,-1-1-1 0 0,-3 4-87 0 0,3-3 113 0 0,-1-2-1 0 0,0 1 1 0 0,0 0-1 0 0,-1-1 1 0 0,0-1-1 0 0,0 1 1 0 0,0-1 0 0 0,-4 2-113 0 0,7-5 18 0 0,0 0 0 0 0,0-1 0 0 0,0 1 0 0 0,0-1 0 0 0,0 0 0 0 0,0 0 0 0 0,0 0 1 0 0,-1-1-1 0 0,1 1 0 0 0,0-1 0 0 0,-1 0 0 0 0,1 0 0 0 0,0-1 0 0 0,-1 1 1 0 0,1-1-1 0 0,0 0 0 0 0,0 0 0 0 0,-2-1-18 0 0,-10-4 26 0 0,-1-1 0 0 0,1-1-1 0 0,0-1 1 0 0,1 0 0 0 0,0-1 0 0 0,0-1-1 0 0,1 0 1 0 0,-1-3-26 0 0,-28-26-4166 0 0,-30-38 4166 0 0,54 57-7178 0 0,2 0-2143 0 0</inkml:trace>
  <inkml:trace contextRef="#ctx0" brushRef="#br0" timeOffset="14444.064">3299 4873 18255 0 0,'0'0'836'0'0,"0"0"-18"0"0,0 0-472 0 0,0 0-30 0 0,0 0 42 0 0,0 0 8 0 0,0 0 68 0 0,15-3 2755 0 0,47 0-1560 0 0,1-3 1 0 0,44-11-1630 0 0,-101 16 42 0 0,45-8-271 0 0,39-13 229 0 0,-71 16-1780 0 0,-1 0 1 0 0,2-2 1779 0 0,-12 3-1760 0 0</inkml:trace>
  <inkml:trace contextRef="#ctx0" brushRef="#br0" timeOffset="14812.699">3362 4834 19295 0 0,'-3'1'165'0'0,"0"1"0"0"0,1 0 0 0 0,-1-1 0 0 0,1 1 0 0 0,0 0 0 0 0,0 0 0 0 0,-1 1 0 0 0,1-1-1 0 0,1 0 1 0 0,-1 1 0 0 0,0-1 0 0 0,0 1 0 0 0,1-1 0 0 0,-1 2-165 0 0,-3 8 29 0 0,0 0 0 0 0,-2 12-29 0 0,2-11 409 0 0,-14 56 4629 0 0,-10 71-5038 0 0,19-82 699 0 0,9-58-693 0 0,-21 131 1274 0 0,20-108-1007 0 0,0 1 0 0 0,2-1 1 0 0,0 0-1 0 0,3 16-273 0 0,-2-29 41 0 0,1 0 0 0 0,1 0 0 0 0,0 0 0 0 0,0-1 0 0 0,0 1 0 0 0,1-1 0 0 0,3 5-41 0 0,-4-9 14 0 0,0 0 0 0 0,0 0 0 0 0,0-1 0 0 0,1 1 0 0 0,0-1 1 0 0,-1 0-1 0 0,2 0 0 0 0,-1 0 0 0 0,0-1 0 0 0,1 0 0 0 0,-1 0 0 0 0,1 0 0 0 0,0 0 0 0 0,2 1-14 0 0,7 1 10 0 0,1-1-1 0 0,-1 0 1 0 0,1-1 0 0 0,-1-1 0 0 0,1 0-1 0 0,0-1 1 0 0,14 0-10 0 0,11-3 34 0 0,1-1 0 0 0,12-4-34 0 0,114-27-733 0 0,-133 24-1344 0 0,-20 3-5997 0 0,-7 3-513 0 0</inkml:trace>
  <inkml:trace contextRef="#ctx0" brushRef="#br0" timeOffset="15144.131">3268 5210 18055 0 0,'0'0'827'0'0,"0"0"-22"0"0,8 7 3 0 0,0-4-205 0 0,0 0 1 0 0,0-1-1 0 0,0 1 0 0 0,1-1 0 0 0,-1-1 0 0 0,1 0 0 0 0,-1 0 0 0 0,1-1 0 0 0,-1 0 0 0 0,7-1-603 0 0,18-2 851 0 0,0-2 0 0 0,6-2-851 0 0,-25 4 74 0 0,55-12-6 0 0,39-15-68 0 0,-34 5-3877 0 0,-50 17 1791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5:05.6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237 525 7368 0 0,'-13'-31'2147'0'0,"10"23"281"0"0,0 1 0 0 0,0-1-1 0 0,-1 1 1 0 0,0 0 0 0 0,-1-2-2428 0 0,3 6 608 0 0,0 1 0 0 0,0 0 0 0 0,0 0 0 0 0,0 0 1 0 0,-1 0-1 0 0,1 0 0 0 0,-1 0-608 0 0,0 0-76 0 0,0 1 0 0 0,1-1 0 0 0,-1 1 0 0 0,0 0 0 0 0,0 0 0 0 0,0 0 0 0 0,0 0 0 0 0,0 1 76 0 0,-2-1 83 0 0,1 1 0 0 0,-1 0 0 0 0,1 0 0 0 0,-1 0 0 0 0,1 0 0 0 0,0 1 0 0 0,-1-1 0 0 0,1 1 0 0 0,0 0 0 0 0,-1 1 0 0 0,1-1 0 0 0,0 1 0 0 0,0 0 0 0 0,0 0 0 0 0,-3 2-83 0 0,-2 2 9 0 0,-1 1-1 0 0,1 0 1 0 0,0 1 0 0 0,1 0-1 0 0,-4 5-8 0 0,9-9 43 0 0,0 1 0 0 0,0 0 0 0 0,0-1-1 0 0,0 1 1 0 0,1 0 0 0 0,0 1 0 0 0,0-1 0 0 0,0 0 0 0 0,1 1-1 0 0,-1-1 1 0 0,1 1 0 0 0,1-1 0 0 0,-1 1 0 0 0,1-1 0 0 0,0 1-1 0 0,0-1 1 0 0,1 6-43 0 0,0-8 20 0 0,0 0 0 0 0,1-1-1 0 0,-1 1 1 0 0,0-1 0 0 0,1 1 0 0 0,-1-1 0 0 0,1 0-1 0 0,0 0 1 0 0,0 0 0 0 0,0 0 0 0 0,0 0-1 0 0,0 0 1 0 0,0 0 0 0 0,1 0 0 0 0,-1-1-1 0 0,1 1-19 0 0,8 4 145 0 0,0 0 0 0 0,1-1-1 0 0,1 1-144 0 0,7 2 74 0 0,15 7 66 0 0,1-2-1 0 0,22 5-139 0 0,-3-1 129 0 0,-45-14-34 0 0,-1 0-1 0 0,0 1 1 0 0,0 1-1 0 0,4 2-94 0 0,-11-6 26 0 0,0 0 0 0 0,0 0 0 0 0,0 0-1 0 0,0 1 1 0 0,-1-1 0 0 0,1 1 0 0 0,0-1 0 0 0,-1 1-1 0 0,1 0 1 0 0,-1-1 0 0 0,1 1 0 0 0,-1 0-1 0 0,0 0 1 0 0,0 0 0 0 0,0 0 0 0 0,0 0 0 0 0,0 0-1 0 0,-1 0 1 0 0,1 1 0 0 0,0-1 0 0 0,-1 0-1 0 0,0 0-25 0 0,0 0 46 0 0,-1 0-1 0 0,1 0 0 0 0,-1 0 1 0 0,0 0-1 0 0,1 0 0 0 0,-1 0 1 0 0,0 0-1 0 0,0-1 0 0 0,-1 1 1 0 0,1 0-1 0 0,0-1 1 0 0,0 1-1 0 0,-1-1 0 0 0,1 1 1 0 0,-1-1-1 0 0,1 0 0 0 0,-1 0 1 0 0,0 1-1 0 0,0-1 0 0 0,1 0 1 0 0,-1-1-1 0 0,0 1-45 0 0,-6 3 108 0 0,0 0-1 0 0,-1 0 1 0 0,1-1-1 0 0,-5 0-107 0 0,5-1 41 0 0,0 0-1 0 0,0 0 0 0 0,0-1 0 0 0,0-1 1 0 0,0 0-1 0 0,-1 0 0 0 0,1 0 0 0 0,0-1 1 0 0,0 0-1 0 0,0 0 0 0 0,-6-3-40 0 0,-10-3-62 0 0,0 0-1 0 0,1-2 0 0 0,0-1 1 0 0,-14-9 62 0 0,22 10-2242 0 0,0 0 1 0 0,-5-5 2241 0 0,15 9-1835 0 0</inkml:trace>
  <inkml:trace contextRef="#ctx0" brushRef="#br0" timeOffset="575.775">509 688 5984 0 0,'8'-9'1077'0'0,"1"0"1"0"0,0 1-1 0 0,1-1 0 0 0,0 1-1077 0 0,0 1 1900 0 0,-1-1-1 0 0,0 0 1 0 0,-1 0-1 0 0,3-5-1899 0 0,-4 5 1010 0 0,-3 3-296 0 0,0 0 0 0 0,0 0 0 0 0,-1 0 0 0 0,1-1 0 0 0,-2 1 0 0 0,1-1-714 0 0,-2 4 126 0 0,-1 1 0 0 0,1-1-1 0 0,-1 0 1 0 0,1 0 0 0 0,-1 0-1 0 0,0 0 1 0 0,0 1 0 0 0,0-1-1 0 0,0 0 1 0 0,0 0 0 0 0,0 0-1 0 0,0 0 1 0 0,-1 0 0 0 0,1 1-1 0 0,-1-1 1 0 0,1 0 0 0 0,-1 0-1 0 0,0 0 1 0 0,1 1 0 0 0,-1-1-1 0 0,0 1 1 0 0,-1-2-126 0 0,-9-12 176 0 0,-1 1 0 0 0,0 0 0 0 0,-1 0 1 0 0,0 1-1 0 0,-2 1 0 0 0,1 0 0 0 0,-3 0-176 0 0,15 11 0 0 0,0-1 0 0 0,-1 1-1 0 0,1-1 1 0 0,0 1 0 0 0,-1 0 0 0 0,0 0-1 0 0,1 0 1 0 0,-1 0 0 0 0,1 0 0 0 0,-1 1 0 0 0,0-1-1 0 0,0 1 1 0 0,1 0 0 0 0,-1 0 0 0 0,0 0-1 0 0,0 0 1 0 0,1 0 0 0 0,-1 1 0 0 0,0-1-1 0 0,0 1 1 0 0,0 0-12 0 0,0 0 0 0 0,0 1-1 0 0,0-1 1 0 0,0 1-1 0 0,1 0 1 0 0,-1-1-1 0 0,1 1 1 0 0,-1 0 0 0 0,1 1-1 0 0,0-1 1 0 0,0 0-1 0 0,0 1 1 0 0,0-1-1 0 0,0 1 1 0 0,0-1 0 0 0,1 1-1 0 0,-2 2 13 0 0,1 1-7 0 0,-1 1 0 0 0,1-1-1 0 0,0 1 1 0 0,0-1 0 0 0,1 1 0 0 0,0 0-1 0 0,0 0 1 0 0,1 0 0 0 0,-1-1 0 0 0,2 1-1 0 0,-1 1 8 0 0,3 15-30 0 0,0-1-1 0 0,5 16 31 0 0,-3-18-3 0 0,-3-13 12 0 0,0 1 0 0 0,0-1 1 0 0,1 0-1 0 0,0 0 0 0 0,1 0 0 0 0,0-1 0 0 0,0 1 0 0 0,1 0-9 0 0,-3-3 15 0 0,1-1 0 0 0,0 1 1 0 0,0-1-1 0 0,0 0 0 0 0,0 0 0 0 0,0 0 0 0 0,1-1 0 0 0,-1 1 0 0 0,1-1 1 0 0,0 0-1 0 0,-1 0 0 0 0,1 0 0 0 0,0 0 0 0 0,0-1 0 0 0,1 1-15 0 0,-3-2 57 0 0,0 0-1 0 0,0 0 0 0 0,0 0 1 0 0,0 0-1 0 0,1 0 0 0 0,-1-1 1 0 0,0 1-1 0 0,0-1 0 0 0,0 1 1 0 0,0-1-1 0 0,0 0 1 0 0,0 0-1 0 0,0 0 0 0 0,0 0 1 0 0,0 0-1 0 0,-1 0 0 0 0,1 0 1 0 0,0-1-1 0 0,-1 1 0 0 0,1-1 1 0 0,-1 1-1 0 0,1-2-56 0 0,4-3 88 0 0,-1 0 1 0 0,-1 0-1 0 0,1-1 0 0 0,-1 1 0 0 0,2-5-88 0 0,-3 5 29 0 0,-1-1-1 0 0,1 0 1 0 0,-1 0-1 0 0,0 0 0 0 0,-1 0 1 0 0,0 0-1 0 0,0-1 0 0 0,0 1 1 0 0,-1 0-1 0 0,0 0 1 0 0,-1-1-1 0 0,1 1 0 0 0,-1 0 1 0 0,-2-6-29 0 0,3 13 0 0 0,0 0 1 0 0,0 0-1 0 0,0 0 1 0 0,0 0-1 0 0,0 1 1 0 0,0-1-1 0 0,0 0 1 0 0,0 0-1 0 0,0 0 1 0 0,0 0-1 0 0,0 0 1 0 0,0 0-1 0 0,0 0 1 0 0,-1 0-1 0 0,1 1 1 0 0,0-1-1 0 0,0 0 1 0 0,0 0-1 0 0,0 0 1 0 0,0 0-1 0 0,0 0 1 0 0,0 0-1 0 0,0 0 1 0 0,0 0-1 0 0,0 0 1 0 0,0 0-1 0 0,-1 0 1 0 0,1 1-1 0 0,0-1 1 0 0,0 0-1 0 0,0 0 1 0 0,0 0-1 0 0,0 0 1 0 0,0 0-1 0 0,0 0 1 0 0,-1 0-1 0 0,1 0 1 0 0,0 0-1 0 0,0 0 1 0 0,0 0-1 0 0,0 0 1 0 0,0 0-1 0 0,0 0 1 0 0,0 0-1 0 0,-1 0 1 0 0,1 0-1 0 0,0 0 0 0 0,0 0 1 0 0,0-1-1 0 0,0 1 1 0 0,0 0-1 0 0,0 0 1 0 0,0 0-1 0 0,0 0 1 0 0,0 0-1 0 0,-1 0 1 0 0,1 0-1 0 0,0 0 1 0 0,0 0-1 0 0,0 0 1 0 0,0 0-1 0 0,0-1 1 0 0,0 1-1 0 0,0 0 1 0 0,0 0-1 0 0,0 0 1 0 0,0 0-1 0 0,0 0 1 0 0,0 0-1 0 0,0 0 0 0 0,-4 7 19 0 0,-9 83 12 0 0,2 23-31 0 0,-1 37 749 0 0,3-51-507 0 0,4 0 0 0 0,5 15-242 0 0,0-93 83 0 0,0-9-21 0 0,1 0 0 0 0,0 0-1 0 0,1 0 1 0 0,0 0 0 0 0,0-1-1 0 0,2 2-61 0 0,0-4-41 0 0,-1-14-562 0 0,-3-16-1114 0 0,-1 2-55 0 0,-3-6-76 0 0</inkml:trace>
  <inkml:trace contextRef="#ctx0" brushRef="#br0" timeOffset="944.569">390 960 22431 0 0,'-5'-11'2464'0'0,"7"9"-2407"0"0,-1 0 0 0 0,1 0 0 0 0,0 0 0 0 0,0 1 0 0 0,0-1 0 0 0,0 0 1 0 0,0 1-1 0 0,1-1 0 0 0,-1 1 0 0 0,0 0 0 0 0,2-1-57 0 0,29-11 907 0 0,-25 10-802 0 0,17-6 156 0 0,100-39-6 0 0,-35 4-2328 0 0,-67 31 94 0 0</inkml:trace>
  <inkml:trace contextRef="#ctx0" brushRef="#br0" timeOffset="1292.783">810 457 8288 0 0,'2'-4'235'0'0,"-2"-2"269"0"0,-3-1 147 0 0,3 6 872 0 0,-2-4 11893 0 0,0 6-9101 0 0,-1 2-6953 0 0,3-2 2657 0 0,-1 0-1 0 0,1 0 1 0 0,0 0 0 0 0,0 0 0 0 0,0 0-1 0 0,0 0 1 0 0,0-1 0 0 0,0 1 0 0 0,0 0-1 0 0,0 0 1 0 0,0 0 0 0 0,1 0 0 0 0,-1 0-1 0 0,0 0 1 0 0,0-1 0 0 0,1 1 0 0 0,-1 0-1 0 0,1 0-18 0 0,1 11 191 0 0,-2-3 43 0 0,0 0 0 0 0,0 0 0 0 0,1 0 0 0 0,0 1-234 0 0,1 8 269 0 0,-2-7-251 0 0,1 1 0 0 0,1-1 0 0 0,0 1 0 0 0,1-1 0 0 0,0 0 0 0 0,2 6-18 0 0,-2-10 43 0 0,0 0 1 0 0,0 0-1 0 0,1 0 0 0 0,0 0 0 0 0,3 3-43 0 0,-5-8 12 0 0,-1 0 0 0 0,0 0 0 0 0,1-1 0 0 0,-1 1 0 0 0,1-1 0 0 0,-1 1 0 0 0,1-1 0 0 0,0 0 0 0 0,0 0 0 0 0,-1 0 0 0 0,1 0 0 0 0,0 0 0 0 0,0 0 0 0 0,0 0 0 0 0,0 0 0 0 0,0-1 0 0 0,1 1 0 0 0,-1-1 0 0 0,0 0 0 0 0,0 1 0 0 0,0-1 0 0 0,2 0-12 0 0,-2-1 18 0 0,1 0-1 0 0,-1 0 1 0 0,0 1-1 0 0,0-1 1 0 0,-1 0 0 0 0,1-1-1 0 0,0 1 1 0 0,0 0-1 0 0,0-1 1 0 0,-1 1 0 0 0,1-1-1 0 0,-1 1 1 0 0,1-1-1 0 0,-1 1 1 0 0,1-1 0 0 0,0-2-18 0 0,2-2 43 0 0,0-1 1 0 0,0 0-1 0 0,0 0 1 0 0,-1-1-44 0 0,4-8 55 0 0,-1 1 1 0 0,-1-1-1 0 0,0 0 0 0 0,-1 0 0 0 0,0-4-55 0 0,0-2 28 0 0,-3 18-23 0 0,0 0 0 0 0,0 0-1 0 0,0 0 1 0 0,-1-1 0 0 0,0 1 0 0 0,0 0 0 0 0,0 0-1 0 0,0 0 1 0 0,0 0 0 0 0,-1-2-5 0 0,-1 6-21 0 0,0 5-29 0 0,-2 6-36 0 0,-1 6 76 0 0,2-7 45 0 0,0 1 0 0 0,1 0 1 0 0,-1 5-36 0 0,2-3 11 0 0,-3 14-58 0 0,2 0 0 0 0,1 0-1 0 0,2 20 48 0 0,-1-39 0 0 0,1 0 0 0 0,0 0 0 0 0,1 0 0 0 0,0 0 0 0 0,0 0 0 0 0,0 0 0 0 0,1-1 0 0 0,0 1 0 0 0,0-1 0 0 0,2 1 0 0 0,4 9-852 0 0,-7-13-181 0 0,0 0 1 0 0,0 0 0 0 0,0 0 0 0 0,1 0 0 0 0,0-1 0 0 0,-1 1 0 0 0,2 0 1032 0 0,9 6-9090 0 0</inkml:trace>
  <inkml:trace contextRef="#ctx0" brushRef="#br0" timeOffset="1675.63">1219 604 12528 0 0,'0'0'281'0'0,"10"-6"806"0"0,-8 5-836 0 0,-1 0 1 0 0,1 0-1 0 0,-1 0 0 0 0,1-1 1 0 0,-1 1-1 0 0,0-1 1 0 0,1 1-1 0 0,-1-1 1 0 0,0 1-1 0 0,0-1 1 0 0,0 0-1 0 0,0 1 1 0 0,0-1-1 0 0,-1 0 1 0 0,1 0-1 0 0,0 0 1 0 0,-1 0-1 0 0,0 1 1 0 0,1-1-1 0 0,-1 0 0 0 0,0 0 1 0 0,0 0-1 0 0,0-1-251 0 0,0-6 1251 0 0,-1-3-352 0 0,-9-19 771 0 0,9 26-1416 0 0,-1-1 0 0 0,0 1 0 0 0,0 0 0 0 0,0-1 0 0 0,0 1 0 0 0,-3-4-254 0 0,-20-33 1056 0 0,24 40-1021 0 0,-1-1 0 0 0,0 1 0 0 0,0-1 0 0 0,0 1 0 0 0,0 0 0 0 0,0 0 0 0 0,0 0 0 0 0,0 0 0 0 0,-3-1-35 0 0,-12-12 85 0 0,16 14-85 0 0,1 1 0 0 0,-1-1 0 0 0,1 0 0 0 0,-1 1 0 0 0,0-1 0 0 0,1 0 0 0 0,-1 1 0 0 0,0-1 0 0 0,0 1 0 0 0,1 0 0 0 0,-1-1 0 0 0,0 1 0 0 0,0 0 0 0 0,1-1 0 0 0,-1 1 0 0 0,0 0 0 0 0,0 0 0 0 0,0-1 0 0 0,0 1 0 0 0,0 0 0 0 0,1 0 0 0 0,-1 0 0 0 0,0 0 0 0 0,0 0 0 0 0,0 0 0 0 0,0 1 0 0 0,0-1 0 0 0,1 0 0 0 0,-1 0 0 0 0,0 1 0 0 0,-1 0 0 0 0,0 0 0 0 0,0 0 0 0 0,1 0 0 0 0,-1 0 0 0 0,0 0 0 0 0,1 1 0 0 0,-1-1 0 0 0,1 0 0 0 0,0 1 0 0 0,-1-1 0 0 0,1 1 0 0 0,0 0 0 0 0,-15 17 0 0 0,14-16 0 0 0,-1-1 0 0 0,1 1 0 0 0,-1 0 0 0 0,1 0 0 0 0,0 0 0 0 0,0 0 0 0 0,1 1 0 0 0,-1-1 0 0 0,1 0 0 0 0,-1 2 0 0 0,-9 25 22 0 0,7-17 11 0 0,-1 0 0 0 0,1 1 0 0 0,1-1 0 0 0,0 6-33 0 0,0 0 85 0 0,1-14-50 0 0,1-1-1 0 0,0 1 0 0 0,1-1 1 0 0,-1 1-1 0 0,1 0 0 0 0,0-1 1 0 0,0 1-1 0 0,1-1 0 0 0,-1 1 1 0 0,1 0-1 0 0,0-1 0 0 0,0 1 1 0 0,1-1-1 0 0,0 1-34 0 0,0-1 76 0 0,0 0 0 0 0,0 0-1 0 0,0 0 1 0 0,1 0 0 0 0,0 0-1 0 0,0-1 1 0 0,0 0 0 0 0,0 1-1 0 0,0-1 1 0 0,4 2-76 0 0,-5-4 27 0 0,1 1 0 0 0,0-1 0 0 0,-1 0 0 0 0,1 0 0 0 0,0 0 0 0 0,0 0 0 0 0,0-1 0 0 0,-1 1 0 0 0,1-1 0 0 0,0 0 0 0 0,0 0 0 0 0,0 0 0 0 0,0 0 0 0 0,0 0 0 0 0,0 0 0 0 0,0-1 0 0 0,1 0-27 0 0,4-1 49 0 0,-1 0-1 0 0,0 0 1 0 0,0-1 0 0 0,0 0-1 0 0,0 0 1 0 0,0-1 0 0 0,-1 0-1 0 0,1 0 1 0 0,0-1-49 0 0,-4 2 27 0 0,1 0 0 0 0,-1 0 0 0 0,0 0-1 0 0,0 0 1 0 0,0-1 0 0 0,0 1 0 0 0,0-1 0 0 0,-1 0-1 0 0,1 0 1 0 0,-1 0 0 0 0,0 0 0 0 0,-1 0 0 0 0,1 0-1 0 0,-1-1 1 0 0,1-3-27 0 0,-1 2 0 0 0,0 0 0 0 0,0 0 0 0 0,-1 0 0 0 0,0 0 0 0 0,0 0 0 0 0,-1 0 0 0 0,0 0 0 0 0,0 0 0 0 0,0 0 0 0 0,0 0 0 0 0,-2 0 0 0 0,3 6 0 0 0,0 0 0 0 0,0 0 0 0 0,0-1 0 0 0,0 1 0 0 0,0 0 0 0 0,0 0 0 0 0,0 0 0 0 0,0 0 1 0 0,0 0-1 0 0,0 0 0 0 0,-1 0 0 0 0,1 0 0 0 0,0 0 0 0 0,0-1 0 0 0,0 1 0 0 0,0 0 0 0 0,0 0 0 0 0,0 0 0 0 0,0 0 0 0 0,-1 0 0 0 0,1 0 0 0 0,0 0 0 0 0,0 0 0 0 0,0 0 0 0 0,0 0 0 0 0,0 0 0 0 0,0 0 0 0 0,-1 0 0 0 0,1 0 0 0 0,0 0 1 0 0,0 0-1 0 0,0 0 0 0 0,0 0 0 0 0,0 0 0 0 0,0 0 0 0 0,0 0 0 0 0,-1 0 0 0 0,1 1 0 0 0,0-1 0 0 0,0 0 0 0 0,0 0 0 0 0,0 0 0 0 0,0 0 0 0 0,0 0 0 0 0,0 0 0 0 0,0 0 0 0 0,-1 0 0 0 0,1 0 0 0 0,0 1 0 0 0,0-1 0 0 0,0 0 0 0 0,0 0 0 0 0,0 0 1 0 0,0 0-1 0 0,0 0 0 0 0,0 0 0 0 0,0 0 0 0 0,0 1 0 0 0,0-1 0 0 0,0 0 0 0 0,0 0 0 0 0,0 0 0 0 0,0 0 0 0 0,0 0 0 0 0,0 0 0 0 0,0 1 0 0 0,0-1 0 0 0,-3 9-15 0 0,2-5-4 0 0,1 1 0 0 0,0-1 0 0 0,0 0 0 0 0,1 1 0 0 0,-1-1 0 0 0,1 1 0 0 0,0-1 0 0 0,0 0 0 0 0,0 1 0 0 0,1-1 0 0 0,0 1 19 0 0,3 12-5 0 0,0 1 0 0 0,1 11 5 0 0,-6-26-1 0 0,11 42-862 0 0,3 5 863 0 0,-7-27-4019 0 0,-7-22-4842 0 0</inkml:trace>
  <inkml:trace contextRef="#ctx0" brushRef="#br0" timeOffset="2030.546">1379 476 22055 0 0,'0'0'1011'0'0,"0"0"-20"0"0,8 14-601 0 0,-5-3-247 0 0,-1 0-1 0 0,0 0 1 0 0,-1 0-1 0 0,0 6-142 0 0,4 25 456 0 0,4 0 313 0 0,-8-31-549 0 0,1-1 0 0 0,1 0 1 0 0,0 0-1 0 0,0 0 0 0 0,1 1-220 0 0,-4-11 25 0 0,0 0 1 0 0,0 1-1 0 0,0-1 0 0 0,0 0 0 0 0,0 0 0 0 0,0 1 0 0 0,0-1 1 0 0,0 0-1 0 0,0 0 0 0 0,1 1 0 0 0,-1-1 0 0 0,0 0 0 0 0,0 0 1 0 0,0 1-1 0 0,0-1 0 0 0,0 0 0 0 0,0 0 0 0 0,1 0 1 0 0,-1 1-1 0 0,0-1 0 0 0,0 0 0 0 0,0 0 0 0 0,0 0 0 0 0,1 0 1 0 0,-1 0-1 0 0,0 1 0 0 0,0-1 0 0 0,1 0 0 0 0,-1 0 0 0 0,0 0 1 0 0,0 0-1 0 0,0 0 0 0 0,1 0 0 0 0,-1 0 0 0 0,0 0 1 0 0,0 0-1 0 0,1 0 0 0 0,-1 0 0 0 0,0 0 0 0 0,0 0 0 0 0,1 0 1 0 0,-1 0-1 0 0,0 0 0 0 0,0 0 0 0 0,1 0 0 0 0,-1 0 0 0 0,0 0 1 0 0,1 0-26 0 0,-1-1 30 0 0,0 1 0 0 0,0-1 0 0 0,1 1 1 0 0,-1-1-1 0 0,0 1 0 0 0,0-1 0 0 0,0 1 1 0 0,1-1-1 0 0,-1 1 0 0 0,0-1 0 0 0,0 1 0 0 0,0-1 1 0 0,0 0-1 0 0,0 1 0 0 0,0-1 0 0 0,0 1 1 0 0,0-1-1 0 0,0 1 0 0 0,0-1 0 0 0,0 1 1 0 0,-1-1-1 0 0,1 1 0 0 0,0-1-30 0 0,-2-4 96 0 0,1 0 0 0 0,-1 0 0 0 0,1 0 0 0 0,0 0 0 0 0,1-1 0 0 0,-1 1 0 0 0,1 0 0 0 0,0-1-96 0 0,0 3 19 0 0,-1 0 0 0 0,1 0 0 0 0,-1-1 0 0 0,0 1 0 0 0,0 0 0 0 0,0 0 0 0 0,-1-2-19 0 0,0 2 7 0 0,1-1 1 0 0,0 1-1 0 0,0-1 0 0 0,0 1 0 0 0,0-1 0 0 0,0-2-7 0 0,1 3 0 0 0,-1-34-96 0 0,2-13 96 0 0,0 41 0 0 0,0-1 0 0 0,2 0 0 0 0,-1 0 0 0 0,1 1 0 0 0,1-2 0 0 0,3-10 0 0 0,-7 20-3 0 0,1-1-1 0 0,0 1 1 0 0,0 0 0 0 0,-1-1 0 0 0,1 1-1 0 0,0 0 1 0 0,0-1 0 0 0,0 1-1 0 0,0 0 1 0 0,1 0 0 0 0,-1 0-1 0 0,0 0 1 0 0,0 0 0 0 0,1 0 0 0 0,-1 0-1 0 0,1 0 4 0 0,10-9-40 0 0,-11 9 39 0 0,1 0 1 0 0,-1 0 0 0 0,0 0 0 0 0,1 0-1 0 0,-1 0 1 0 0,0 1 0 0 0,1-1-1 0 0,-1 0 1 0 0,1 0 0 0 0,-1 1 0 0 0,1-1-1 0 0,0 1 1 0 0,-1 0 0 0 0,1-1-1 0 0,-1 1 1 0 0,1 0 0 0 0,0 0-1 0 0,-1 0 1 0 0,1 0 0 0 0,0 0 0 0 0,-1 1-1 0 0,1-1 1 0 0,-1 0 0 0 0,1 1-1 0 0,-1-1 1 0 0,1 1 0 0 0,1 0 0 0 0,5 3-513 0 0,0 0 1 0 0,0 0-1 0 0,0 1 1 0 0,5 4 512 0 0,-1-1-1850 0 0,-6-3 86 0 0,0 0 1 0 0,-1 0-1 0 0,1 0 0 0 0,2 3 1764 0 0,-1 1-7135 0 0</inkml:trace>
  <inkml:trace contextRef="#ctx0" brushRef="#br0" timeOffset="2387.712">1620 537 14280 0 0,'-4'11'1526'0'0,"3"-10"-1293"0"0,1 0-1 0 0,-1 1 1 0 0,1-1-1 0 0,0 0 0 0 0,0 0 1 0 0,0 1-1 0 0,-1-1 1 0 0,1 0-1 0 0,0 1 1 0 0,1-1-1 0 0,-1 0 0 0 0,0 0 1 0 0,0 1-1 0 0,0-1 1 0 0,1 0-1 0 0,-1 0 1 0 0,1 0-1 0 0,-1 1 1 0 0,1-1-1 0 0,-1 0 0 0 0,1 0 1 0 0,0 0-1 0 0,0 0 1 0 0,-1 0-1 0 0,1 0 1 0 0,0 0-1 0 0,0 0 1 0 0,0 0-1 0 0,0-1 0 0 0,0 1 1 0 0,0 0-1 0 0,0 0 1 0 0,0-1-1 0 0,1 1 1 0 0,-1-1-1 0 0,0 1 0 0 0,0-1-232 0 0,2 1 210 0 0,0-1-1 0 0,-1 1 0 0 0,1-1 1 0 0,0 0-1 0 0,-1 0 0 0 0,1 0 0 0 0,0 0 1 0 0,-1-1-1 0 0,1 1 0 0 0,0-1 1 0 0,-1 1-1 0 0,1-1 0 0 0,0 0 1 0 0,0 0-210 0 0,12-7 362 0 0,-1 1 1 0 0,0-2-1 0 0,11-8-362 0 0,-19 13 20 0 0,0-1 1 0 0,-1 0-1 0 0,0 0 1 0 0,0 0-1 0 0,0-1 1 0 0,-1 0-1 0 0,0 0 1 0 0,0 0-1 0 0,0 0 0 0 0,-1 0-20 0 0,-2 3 4 0 0,0 1 0 0 0,0 0 0 0 0,-1-1 0 0 0,1 1 0 0 0,-1-1-1 0 0,1 1 1 0 0,-1-1 0 0 0,0 1 0 0 0,0-1 0 0 0,0 1-1 0 0,0-1 1 0 0,0 1 0 0 0,-1-1 0 0 0,1 1 0 0 0,-1-1 0 0 0,0 1-1 0 0,0 0 1 0 0,0-1 0 0 0,0 1 0 0 0,0 0 0 0 0,0 0-1 0 0,0-1 1 0 0,-1 1 0 0 0,1 0 0 0 0,-1 0 0 0 0,0 0-4 0 0,1 1-14 0 0,-1-1 1 0 0,0 1 0 0 0,1-1-1 0 0,-1 1 1 0 0,0-1 0 0 0,0 1-1 0 0,0 0 1 0 0,0 0 0 0 0,0 0-1 0 0,0 0 1 0 0,0 0 0 0 0,0 0-1 0 0,0 1 1 0 0,-1-1-1 0 0,1 1 1 0 0,0 0 0 0 0,0-1-1 0 0,-1 1 1 0 0,1 0 0 0 0,0 0-1 0 0,0 0 1 0 0,-1 1 0 0 0,1-1-1 0 0,0 1 1 0 0,0-1 0 0 0,-1 1-1 0 0,1-1 1 0 0,0 2 13 0 0,-7 2-2 0 0,0 1-1 0 0,1 0 1 0 0,0 0 0 0 0,0 1 0 0 0,1 0 0 0 0,0 0 0 0 0,0 1-1 0 0,0 0 1 0 0,0 1 0 0 0,1-1 0 0 0,1 1 0 0 0,-1 0-1 0 0,1 1 1 0 0,-2 6 2 0 0,1-4 113 0 0,1 1-1 0 0,1 0 0 0 0,0 0 1 0 0,1 0-1 0 0,0 0 0 0 0,0 1 1 0 0,2-1-1 0 0,0 1 0 0 0,0 0 1 0 0,1-1-1 0 0,0 3-112 0 0,1-11 45 0 0,-1 0 0 0 0,1 1 0 0 0,0-1 0 0 0,0 1 0 0 0,0-1 0 0 0,1 0 0 0 0,-1 0 0 0 0,1 1-1 0 0,0-1 1 0 0,0 0 0 0 0,1-1 0 0 0,-1 1 0 0 0,1 0 0 0 0,0-1 0 0 0,0 1 0 0 0,0-1 0 0 0,0 0 0 0 0,0 0 0 0 0,1 0 0 0 0,3 1-45 0 0,-2 0 3 0 0,1-2 0 0 0,0 1 0 0 0,-1 0 0 0 0,1-1 0 0 0,0 0 1 0 0,0-1-1 0 0,1 1 0 0 0,-1-1 0 0 0,0 0 0 0 0,0-1 0 0 0,1 1 0 0 0,-1-1 1 0 0,0-1-1 0 0,3 1-3 0 0,19-4-2221 0 0,-1 0 1 0 0,23-7 2220 0 0,-33 7-1550 0 0</inkml:trace>
  <inkml:trace contextRef="#ctx0" brushRef="#br0" timeOffset="2909.774">2146 648 2760 0 0,'14'-12'667'0'0,"5"-4"8556"0"0,-17 13-8125 0 0,0 0 1 0 0,0 0-1 0 0,0 0 0 0 0,0 0 0 0 0,-1-1 0 0 0,1 1 1 0 0,0-3-1099 0 0,-1 1 792 0 0,0 0 0 0 0,0 0 0 0 0,-1 1 1 0 0,1-1-1 0 0,-1-4-792 0 0,0 2 371 0 0,-1 0 1 0 0,0 0-1 0 0,0 0 0 0 0,-1 0 1 0 0,0 0-1 0 0,0 0 0 0 0,0 0 1 0 0,-2-1-372 0 0,2 4 25 0 0,1 1 1 0 0,-2-1-1 0 0,1 1 1 0 0,0-1 0 0 0,-1 1-1 0 0,1 0 1 0 0,-1 0-1 0 0,0 0 1 0 0,0 0-1 0 0,0 0 1 0 0,-1 1-1 0 0,1 0 1 0 0,-1-1-1 0 0,1 1 1 0 0,-1 0-1 0 0,0 1 1 0 0,0-1-1 0 0,0 1 1 0 0,1-1-1 0 0,-2 1 1 0 0,1 1-1 0 0,-3-2-25 0 0,2 2 19 0 0,1 0 0 0 0,-1-1 0 0 0,0 2 0 0 0,0-1 0 0 0,1 0 0 0 0,-1 1 0 0 0,0 0 0 0 0,1 0 0 0 0,-1 1 0 0 0,1-1 0 0 0,-1 1 0 0 0,1 0 0 0 0,0 0-1 0 0,0 0 1 0 0,0 1 0 0 0,0-1 0 0 0,0 1 0 0 0,0 0 0 0 0,-2 3-19 0 0,-3 3 2 0 0,0 1 1 0 0,1 0-1 0 0,0 1 0 0 0,1 0 0 0 0,0 0 1 0 0,1 0-1 0 0,0 1 0 0 0,1 0 0 0 0,-4 12-2 0 0,6-16 4 0 0,1 0 0 0 0,0 1 0 0 0,1-1 0 0 0,0 1 0 0 0,0-1 0 0 0,1 1 0 0 0,0-1 0 0 0,0 1-1 0 0,1 0 1 0 0,0-1 0 0 0,0 1 0 0 0,1-1 0 0 0,1 0 0 0 0,-1 1 0 0 0,3 3-4 0 0,-3-8 13 0 0,-1 0-1 0 0,1 0 1 0 0,0-1 0 0 0,1 1 0 0 0,-1-1 0 0 0,1 0-1 0 0,-1 0 1 0 0,1 0 0 0 0,0 0 0 0 0,0 0-1 0 0,0 0 1 0 0,1-1 0 0 0,-1 1 0 0 0,1-1 0 0 0,-1 0-1 0 0,1 0-12 0 0,0-1 5 0 0,-1 0 0 0 0,0 0 0 0 0,1 0 0 0 0,-1 0 0 0 0,1-1 0 0 0,-1 1 0 0 0,1-1-1 0 0,-1 0 1 0 0,1 0 0 0 0,-1 0 0 0 0,1-1 0 0 0,-1 1 0 0 0,0-1 0 0 0,1 0 0 0 0,-1 0-1 0 0,0 0 1 0 0,1 0 0 0 0,-1-1 0 0 0,1 0-5 0 0,4-2 12 0 0,-1 0 0 0 0,0-1 0 0 0,-1 1 0 0 0,1-2 0 0 0,-1 1 0 0 0,0 0 0 0 0,0-1 0 0 0,0 0 0 0 0,-1-1 0 0 0,0 1 0 0 0,0-1-12 0 0,1-4 3 0 0,0 0 0 0 0,0 0 0 0 0,-1 0 0 0 0,-1-1 0 0 0,0 0 0 0 0,3-11-3 0 0,-1-10-55 0 0,-1 0 0 0 0,-2 0 1 0 0,-2 0-1 0 0,0 0 0 0 0,-3-2 55 0 0,-3-40-322 0 0,-13-58 322 0 0,-1-11-440 0 0,16 128 764 0 0,0-1 1 0 0,-3-10-325 0 0,4 19 157 0 0,0 21 197 0 0,1 12-68 0 0,11 65 330 0 0,6 13-616 0 0,-1-12 688 0 0,-4 5-688 0 0,0 19 887 0 0,15 53-887 0 0,0-48-3002 0 0,-19-97-7195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5:02.7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228 21 11520 0 0,'-5'-5'675'0'0,"4"3"-585"0"0,0 1-1 0 0,0-1 0 0 0,-1 1 0 0 0,1-1 0 0 0,-1 1 1 0 0,1 0-1 0 0,-1-1 0 0 0,1 1 0 0 0,-1 0-89 0 0,1 1 109 0 0,0-1 1 0 0,0 1-1 0 0,0 0 0 0 0,0 0 0 0 0,-1 0 0 0 0,1-1 0 0 0,0 1 0 0 0,0 0 0 0 0,0 1 1 0 0,0-1-1 0 0,0 0 0 0 0,0 0 0 0 0,0 0 0 0 0,0 1 0 0 0,0-1 0 0 0,0 0 0 0 0,0 1 1 0 0,0-1-1 0 0,0 1 0 0 0,0-1-109 0 0,-6 4 354 0 0,1 0 0 0 0,-1 1 1 0 0,1-1-1 0 0,0 1 0 0 0,0 0 0 0 0,1 1 1 0 0,0-1-1 0 0,0 1 0 0 0,0 0 0 0 0,-1 2-354 0 0,-5 9 269 0 0,0 1-1 0 0,1 0 1 0 0,-1 6-269 0 0,-1 7 660 0 0,2 0 0 0 0,1 0 0 0 0,1 0-1 0 0,1 6-659 0 0,1-8 294 0 0,-4 27 115 0 0,2 1 0 0 0,2 0 0 0 0,3 0-1 0 0,2 1 1 0 0,3-1 0 0 0,7 42-409 0 0,-4-71 56 0 0,1 1-1 0 0,1-1 0 0 0,1-1 1 0 0,2 1-1 0 0,10 20-55 0 0,2-3 6 0 0,3-1-1 0 0,26 36-5 0 0,-5-15-1168 0 0,-22-36 444 0 0</inkml:trace>
  <inkml:trace contextRef="#ctx0" brushRef="#br0" timeOffset="919.225">225 608 17935 0 0,'-4'-14'1803'0'0,"4"9"-1639"0"0,2 6-126 0 0,0-1 0 0 0,0 1 0 0 0,-1-1 0 0 0,1 1 0 0 0,0 0 0 0 0,0 0 1 0 0,-1 0-1 0 0,1 0 0 0 0,1 0-38 0 0,1 3 86 0 0,0-1 0 0 0,0 1 0 0 0,-1 0 0 0 0,1 0 0 0 0,-1 0 1 0 0,0 0-1 0 0,0 1 0 0 0,0 0 0 0 0,-1-1 0 0 0,1 1 0 0 0,-1 1-86 0 0,6 13 397 0 0,-2 0 0 0 0,2 7-397 0 0,-4-13 53 0 0,1 8-17 0 0,-1 0-1 0 0,1 17-35 0 0,0 5 169 0 0,1 7 127 0 0,-6-49 8 0 0,0-1 75 0 0,0 0 18 0 0,-3-18 603 0 0,-16-150 488 0 0,16 145-1516 0 0,1 0-1 0 0,1 0 1 0 0,1-4 28 0 0,1 16 7 0 0,0 0 1 0 0,0 0-1 0 0,1 1 1 0 0,0-1-1 0 0,1 0 0 0 0,0 1 1 0 0,4-8-8 0 0,-7 17-12 0 0,1 0 0 0 0,-1 0 1 0 0,1 0-1 0 0,-1 0 0 0 0,1 0 1 0 0,-1 0-1 0 0,1 0 0 0 0,0 0 0 0 0,0 0 1 0 0,-1 0-1 0 0,1 0 0 0 0,0 1 0 0 0,0-1 1 0 0,0 0-1 0 0,0 1 0 0 0,0-1 1 0 0,0 0-1 0 0,0 1 0 0 0,0-1 0 0 0,0 1 1 0 0,0 0-1 0 0,1-1 12 0 0,-1 1-15 0 0,0 0 1 0 0,0 0-1 0 0,0 1 0 0 0,0-1 1 0 0,0 0-1 0 0,0 0 0 0 0,0 1 1 0 0,0-1-1 0 0,0 0 1 0 0,0 1-1 0 0,0-1 0 0 0,0 1 1 0 0,0 0-1 0 0,0-1 0 0 0,0 1 1 0 0,0 0-1 0 0,-1-1 0 0 0,1 1 1 0 0,0 0-1 0 0,0 0 1 0 0,-1 0-1 0 0,1-1 0 0 0,0 2 15 0 0,15 24 12 0 0,-1 0 0 0 0,-2 0 0 0 0,0 1 0 0 0,-2 1 0 0 0,-1 0-1 0 0,-1 1 1 0 0,-1 0 0 0 0,-2 0 0 0 0,-1 1 0 0 0,1 17-12 0 0,-9-13 629 0 0,1-9 105 0 0,2-25-458 0 0,0 0 19 0 0,0 0 8 0 0,-5-15 256 0 0,2 2-486 0 0,1 0 0 0 0,0 0 0 0 0,1-1 0 0 0,0 1 0 0 0,1 0 0 0 0,1-3-73 0 0,-1-3 55 0 0,0-6-40 0 0,0 0 1 0 0,2 0-1 0 0,2 1 0 0 0,0-1 0 0 0,6-21-15 0 0,-7 38-9 0 0,0 1 0 0 0,1-1 0 0 0,0 1 0 0 0,3-5 9 0 0,-5 8-3 0 0,0 1-1 0 0,0-1 0 0 0,1 1 1 0 0,-1 0-1 0 0,1 0 1 0 0,0 1-1 0 0,0-1 0 0 0,0 0 1 0 0,0 1-1 0 0,3-2 4 0 0,-5 4-3 0 0,0-1 0 0 0,0 1 0 0 0,0 0 1 0 0,0 0-1 0 0,0-1 0 0 0,0 1 0 0 0,0 0 0 0 0,0 0 0 0 0,0 0 0 0 0,0 0 0 0 0,0 0 1 0 0,0 0-1 0 0,0 0 0 0 0,0 0 0 0 0,0 0 0 0 0,0 1 0 0 0,0-1 0 0 0,0 0 0 0 0,-1 1 0 0 0,1-1 1 0 0,0 1-1 0 0,0-1 0 0 0,0 1 0 0 0,0-1 0 0 0,0 1 0 0 0,-1-1 0 0 0,1 1 0 0 0,0 0 0 0 0,-1 0 1 0 0,1-1-1 0 0,0 1 0 0 0,-1 0 0 0 0,1 0 0 0 0,-1 0 0 0 0,1-1 0 0 0,-1 1 0 0 0,1 0 1 0 0,-1 0-1 0 0,0 0 3 0 0,3 7-39 0 0,0-1 1 0 0,0 1 0 0 0,-1-1 0 0 0,1 7 38 0 0,-1-8-11 0 0,8 47 16 0 0,-3 1 0 0 0,-2-1-1 0 0,-2 16-4 0 0,-2-48 43 0 0,4 14 44 0 0,-4-33-170 0 0,0 1 0 0 0,-1-1 0 0 0,1 1-1 0 0,0 0 1 0 0,0-1 0 0 0,0 0 0 0 0,0 1 0 0 0,1-1 0 0 0,-1 0 0 0 0,1 1-1 0 0,0 0 84 0 0,-1-3-301 0 0,-1 0 0 0 0,0 0 0 0 0,1 0 0 0 0,-1 0 0 0 0,1 0 0 0 0,-1 0 0 0 0,0 0 0 0 0,1 0 0 0 0,-1 0-1 0 0,1 0 1 0 0,-1 0 0 0 0,1 0 0 0 0,-1 0 0 0 0,0 0 0 0 0,1 0 0 0 0,-1-1 0 0 0,0 1 0 0 0,1 0-1 0 0,-1 0 1 0 0,1 0 0 0 0,-1-1 0 0 0,0 1 0 0 0,1 0 0 0 0,-1 0 0 0 0,0-1 0 0 0,0 1 0 0 0,1 0-1 0 0,-1-1 1 0 0,0 1 0 0 0,0 0 0 0 0,1-1 301 0 0,3-8-8002 0 0</inkml:trace>
  <inkml:trace contextRef="#ctx0" brushRef="#br0" timeOffset="1264.809">725 703 18919 0 0,'0'0'863'0'0,"0"0"-14"0"0,0 0-503 0 0,7 11 444 0 0,-4-9-653 0 0,0 0 0 0 0,0-1-1 0 0,0 1 1 0 0,0-1 0 0 0,0 1-1 0 0,0-1 1 0 0,1 0-1 0 0,-1 0 1 0 0,1 0 0 0 0,-1 0-1 0 0,1-1 1 0 0,-1 0 0 0 0,1 1-1 0 0,-1-1 1 0 0,4-1-137 0 0,3 1 274 0 0,1-1 1 0 0,-1-1 0 0 0,0 0-1 0 0,8-2-274 0 0,-11 2 90 0 0,-1-1 0 0 0,1 1 0 0 0,-1-1 0 0 0,1 0-1 0 0,-1-1 1 0 0,0 1 0 0 0,-1-1 0 0 0,1 0 0 0 0,-1-1 0 0 0,0 1-1 0 0,1-1-89 0 0,-5 3 18 0 0,1 0-1 0 0,-1 1 0 0 0,1-1 0 0 0,-1 0 0 0 0,0 0 0 0 0,0 0 1 0 0,0 0-1 0 0,0 0 0 0 0,0 0 0 0 0,0 0 0 0 0,0-1 0 0 0,-1 1 1 0 0,1 0-1 0 0,-1 0 0 0 0,1-1 0 0 0,-1 1 0 0 0,0 0 0 0 0,0-1 1 0 0,0 1-1 0 0,0 0 0 0 0,-1-1 0 0 0,1 1 0 0 0,-1 0 1 0 0,1 0-1 0 0,-1 0 0 0 0,0-1 0 0 0,0 1 0 0 0,0 0 0 0 0,0 0 1 0 0,0 0-1 0 0,0 0 0 0 0,0 0 0 0 0,-1 0 0 0 0,0-1-17 0 0,-2-1 2 0 0,0-1-1 0 0,-1 1 1 0 0,1 0-1 0 0,0 1 1 0 0,-1-1-1 0 0,0 1 1 0 0,0 0-1 0 0,0 0 1 0 0,0 0-1 0 0,-1 1 0 0 0,1 0 1 0 0,-1 0-1 0 0,1 0 1 0 0,-1 1-1 0 0,0-1 1 0 0,1 1-1 0 0,-1 1 1 0 0,0-1-1 0 0,0 1 1 0 0,0 0-1 0 0,0 1 1 0 0,0-1-1 0 0,1 1 1 0 0,-1 0-1 0 0,0 0 1 0 0,0 1-1 0 0,-3 1-1 0 0,3 0 11 0 0,1 0-1 0 0,0 1 0 0 0,0-1 1 0 0,0 1-1 0 0,0 0 1 0 0,0 0-1 0 0,1 1 0 0 0,0-1 1 0 0,0 1-1 0 0,0 0 1 0 0,1 0-1 0 0,-1 0 0 0 0,1 1 1 0 0,0-1-1 0 0,-1 6-10 0 0,-2 3 36 0 0,1 0-1 0 0,1 0 0 0 0,0 0 1 0 0,1 0-1 0 0,0 1 0 0 0,1 2-35 0 0,1-3 103 0 0,0 0 0 0 0,1 0 0 0 0,0 0 0 0 0,1 0 0 0 0,1-1 0 0 0,0 1 0 0 0,1 0 0 0 0,4 12-103 0 0,-5-22 29 0 0,-1 1-1 0 0,1-1 0 0 0,0 1 1 0 0,0-1-1 0 0,0 0 1 0 0,1 0-1 0 0,0 0 1 0 0,-1 0-1 0 0,1-1 1 0 0,1 1-1 0 0,-1-1 0 0 0,0 0 1 0 0,1 0-1 0 0,0 0 1 0 0,-1 0-1 0 0,1 0 1 0 0,0-1-1 0 0,1 0 1 0 0,-1 0-1 0 0,0 0 0 0 0,1 0 1 0 0,-1-1-1 0 0,1 1 1 0 0,-1-1-1 0 0,1 0 1 0 0,0-1-1 0 0,2 1-28 0 0,3-1-458 0 0,0 0 0 0 0,0-1 0 0 0,0 0 0 0 0,0-1 0 0 0,-1 0 0 0 0,1 0 0 0 0,0-1 0 0 0,0-1 458 0 0,13-5-3635 0 0,0-1 0 0 0,12-9 3635 0 0,-20 11-7577 0 0</inkml:trace>
  <inkml:trace contextRef="#ctx0" brushRef="#br0" timeOffset="1737.24">1257 703 16328 0 0,'0'0'365'0'0,"0"0"56"0"0,-3-15 584 0 0,3 13-862 0 0,-2-17 794 0 0,-2 1 0 0 0,0-1 0 0 0,-1 1 0 0 0,-3-7-937 0 0,6 20 149 0 0,0-1 1 0 0,-1 1 0 0 0,1 1-1 0 0,-1-1 1 0 0,-1 0-1 0 0,1 1 1 0 0,-4-5-150 0 0,5 7 73 0 0,-1 0 0 0 0,1 0 0 0 0,-1 0 0 0 0,1 0 0 0 0,-1 0 0 0 0,0 1 0 0 0,0-1 0 0 0,1 1 0 0 0,-1 0 0 0 0,0 0 0 0 0,0 0 0 0 0,0 0 0 0 0,-1 0 0 0 0,0 0-73 0 0,1 1 22 0 0,0 1 0 0 0,0-1 0 0 0,-1 0 0 0 0,1 1 0 0 0,0-1 0 0 0,0 1-1 0 0,0 0 1 0 0,0 0 0 0 0,0 0 0 0 0,0 0 0 0 0,1 1 0 0 0,-1-1 0 0 0,0 1 0 0 0,1 0-1 0 0,-1 0 1 0 0,1 0 0 0 0,-1 0 0 0 0,1 0 0 0 0,0 0 0 0 0,0 1-22 0 0,-6 6 32 0 0,0 0 1 0 0,1 1 0 0 0,0 0-1 0 0,-3 6-32 0 0,1-1 92 0 0,1 0 1 0 0,0 0-1 0 0,1 0 0 0 0,1 1 0 0 0,1 0 1 0 0,0 0-1 0 0,1 1 0 0 0,1 0 0 0 0,0-1 1 0 0,1 1-1 0 0,1 3-92 0 0,1-17 40 0 0,0 1 1 0 0,1 0-1 0 0,-1 0 0 0 0,1-1 1 0 0,0 1-1 0 0,0 0 0 0 0,0-1 1 0 0,0 1-1 0 0,1-1 0 0 0,0 1 1 0 0,-1-1-1 0 0,1 0 0 0 0,0 0 1 0 0,2 2-41 0 0,-3-3 29 0 0,1-1 1 0 0,-1 1-1 0 0,1-1 0 0 0,-1 0 1 0 0,0 0-1 0 0,1 1 1 0 0,0-1-1 0 0,-1 0 0 0 0,1 0 1 0 0,0-1-1 0 0,0 1 1 0 0,-1 0-1 0 0,1-1 0 0 0,0 1 1 0 0,0-1-1 0 0,0 1 1 0 0,0-1-1 0 0,0 0 0 0 0,-1 0 1 0 0,1 0-1 0 0,0 0 0 0 0,0 0 1 0 0,0 0-1 0 0,0 0 1 0 0,0-1-1 0 0,0 1 0 0 0,0-1 1 0 0,1 0-30 0 0,4-2 129 0 0,0 0-1 0 0,1-1 1 0 0,-1 0 0 0 0,0-1 0 0 0,-1 0 0 0 0,1 0-1 0 0,-1 0 1 0 0,2-3-129 0 0,8-9 218 0 0,0 0 0 0 0,3-7-218 0 0,-14 16 15 0 0,1-1 0 0 0,-1 0 0 0 0,-1-1 0 0 0,1 1 0 0 0,-2-1 0 0 0,1 0 0 0 0,-1 0 0 0 0,-1 0 0 0 0,0 0 0 0 0,0 0 0 0 0,-1 0 0 0 0,0-10-15 0 0,-8 83-73 0 0,9-22 60 0 0,3 0 1 0 0,1 0-1 0 0,2 0 0 0 0,1-1 0 0 0,4 4 13 0 0,-11-38-235 0 0,0 1 0 0 0,0-1 0 0 0,1 0 0 0 0,1 2 235 0 0,-3-6-108 0 0,-1-1 0 0 0,2 1 0 0 0,-1 0 0 0 0,0-1 0 0 0,0 1 1 0 0,0-1-1 0 0,1 1 0 0 0,-1-1 0 0 0,1 0 0 0 0,-1 1 0 0 0,1-1 0 0 0,0 0 0 0 0,-1 0 0 0 0,1 0 1 0 0,1 0 107 0 0,2 0-1370 0 0</inkml:trace>
  <inkml:trace contextRef="#ctx0" brushRef="#br0" timeOffset="2113.056">1369 561 21167 0 0,'0'0'968'0'0,"0"0"-22"0"0,0 0-573 0 0,10 13 510 0 0,-2 14-183 0 0,-1 0 1 0 0,-1 0 0 0 0,-1 1 0 0 0,-2-1-1 0 0,0 14-700 0 0,1 0 600 0 0,-3-32-560 0 0,0 2 81 0 0,0 1 1 0 0,1-1-1 0 0,0 0 1 0 0,1 1-1 0 0,3 7-121 0 0,-1-12 1106 0 0,0-16-580 0 0,-3 3-467 0 0,-1 1-1 0 0,0-1 1 0 0,0 0-1 0 0,0 1 0 0 0,-1-3-58 0 0,4-21 116 0 0,7-23-86 0 0,-6 23-12 0 0,1 0 1 0 0,9-21-19 0 0,-13 43 1 0 0,1 0 1 0 0,0 0-1 0 0,1 0 0 0 0,-1 0 0 0 0,2 0 0 0 0,-1 1 0 0 0,0 0 0 0 0,1 0 0 0 0,0 0 0 0 0,1 0 0 0 0,-1 1 0 0 0,4-3-1 0 0,-7 7 0 0 0,-1 0 0 0 0,0 0-1 0 0,1 0 1 0 0,-1 1 0 0 0,1-1 0 0 0,-1 0-1 0 0,1 0 1 0 0,-1 1 0 0 0,1-1 0 0 0,-1 1 0 0 0,1 0-1 0 0,0-1 1 0 0,-1 1 0 0 0,1 0 0 0 0,-1 0-1 0 0,1 0 1 0 0,0 0 0 0 0,-1 0 0 0 0,1 0 0 0 0,0 1-1 0 0,-1-1 1 0 0,1 1 0 0 0,0 0-1 0 0,1 0 1 0 0,-1 0-1 0 0,0 0 1 0 0,1 1-1 0 0,-1 0 1 0 0,0-1-1 0 0,0 1 0 0 0,0 0 1 0 0,0 0-1 0 0,0 0 1 0 0,-1 0-1 0 0,2 2 1 0 0,3 4 5 0 0,-1 1-1 0 0,-1 0 1 0 0,1 1 0 0 0,-1-1-1 0 0,-1 1 1 0 0,2 6-5 0 0,9 44 321 0 0,1 33-321 0 0,-7-42-1710 0 0,2 0 0 0 0,10 27 1710 0 0,-13-56-10141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5:14.3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48 699 10592 0 0,'-3'-1'193'0'0,"0"0"-1"0"0,0 0 1 0 0,0 0 0 0 0,0 1 0 0 0,0-1 0 0 0,0 1 0 0 0,0-1 0 0 0,0 1 0 0 0,-3 1-193 0 0,-8 2 4706 0 0,14-3-2958 0 0,0 0-675 0 0,4 11 1098 0 0,-1-9-2009 0 0,-1 1 0 0 0,1-1 0 0 0,0 0 0 0 0,-1 0-1 0 0,1 0 1 0 0,0 0 0 0 0,0-1 0 0 0,1 1 0 0 0,-1-1 0 0 0,0 0 0 0 0,0 0 0 0 0,1 0 0 0 0,3 1-162 0 0,3 0 271 0 0,1-1-1 0 0,0 0 1 0 0,10 0-271 0 0,0-1 301 0 0,0-1 1 0 0,0-1-1 0 0,13-3-301 0 0,-26 3 67 0 0,0 0 0 0 0,0 0 1 0 0,-1 0-1 0 0,1-1 0 0 0,-1 0 1 0 0,0-1-1 0 0,1 0 0 0 0,-1 0 1 0 0,-1 0-1 0 0,1-1 0 0 0,0-1-67 0 0,-5 5 12 0 0,-1 0 0 0 0,1-1 0 0 0,-1 1-1 0 0,1-1 1 0 0,-1 1 0 0 0,0-1 0 0 0,0 0-1 0 0,0 1 1 0 0,0-1 0 0 0,0 0 0 0 0,0 0 0 0 0,0 0-1 0 0,0 0 1 0 0,-1 0 0 0 0,1 0 0 0 0,-1 0 0 0 0,1 0-1 0 0,-1 0 1 0 0,0 0 0 0 0,0 0 0 0 0,0 0-1 0 0,0 0 1 0 0,0 0 0 0 0,0 0 0 0 0,-1 0 0 0 0,1 0-1 0 0,-1 0 1 0 0,1 0 0 0 0,-1 0 0 0 0,0 0 0 0 0,0 0-12 0 0,-2-2 4 0 0,1 0 1 0 0,-1 0 0 0 0,0 1 0 0 0,0-1 0 0 0,0 1-1 0 0,0 0 1 0 0,0 0 0 0 0,-1 0 0 0 0,0 0 0 0 0,1 1 0 0 0,-1-1-1 0 0,0 1 1 0 0,-3-1-5 0 0,1 0-22 0 0,-1 0 0 0 0,0 1 1 0 0,0 0-1 0 0,0 0 0 0 0,0 1 0 0 0,-1 0 0 0 0,1 0 0 0 0,0 0 1 0 0,0 1-1 0 0,-1 0 0 0 0,1 1 0 0 0,0 0 0 0 0,-1 0 22 0 0,2 0-18 0 0,0 0 1 0 0,0 1-1 0 0,1 0 0 0 0,-1 0 0 0 0,1 0 1 0 0,-1 1-1 0 0,1 0 0 0 0,0 0 0 0 0,0 0 1 0 0,0 0-1 0 0,0 1 0 0 0,1 0 0 0 0,-1 0 1 0 0,1 0-1 0 0,0 1 0 0 0,0 1 18 0 0,-4 5 56 0 0,0 0 0 0 0,1 1 0 0 0,1 0 0 0 0,0 0 0 0 0,0 1 0 0 0,1 0 0 0 0,1 0 0 0 0,0 0 0 0 0,1 0 0 0 0,0 3-56 0 0,2-8 35 0 0,0 0 1 0 0,1 0-1 0 0,-1 0 0 0 0,1 0 1 0 0,1 0-1 0 0,0 0 0 0 0,0 1 1 0 0,0-1-1 0 0,1-1 0 0 0,1 1 0 0 0,-1 0 1 0 0,1 0-1 0 0,0-1 0 0 0,1 0 1 0 0,0 1-1 0 0,0-1 0 0 0,3 4-35 0 0,-3-7 18 0 0,0 1 0 0 0,0-1 1 0 0,1 1-1 0 0,-1-1 0 0 0,1-1 0 0 0,0 1 0 0 0,0-1 0 0 0,0 0 0 0 0,0 0 1 0 0,0 0-1 0 0,1-1 0 0 0,-1 1 0 0 0,6 0-18 0 0,-3-1 35 0 0,0-1 0 0 0,0 1 0 0 0,0-1 1 0 0,0-1-1 0 0,0 0 0 0 0,0 0 0 0 0,0 0 0 0 0,0-1 0 0 0,7-2-35 0 0,-4 1-242 0 0,-1-1 0 0 0,1 0 0 0 0,-1-1 0 0 0,0-1 0 0 0,0 1 0 0 0,0-1 0 0 0,3-3 242 0 0,-6 3-725 0 0,1 0 1 0 0,-1-1-1 0 0,1 0 1 0 0,-2 0-1 0 0,1-1 1 0 0,-1 0-1 0 0,0 0 1 0 0,2-4 724 0 0,4-9-1870 0 0</inkml:trace>
  <inkml:trace contextRef="#ctx0" brushRef="#br0" timeOffset="349.384">428 657 16559 0 0,'0'0'82'0'0,"1"0"-1"0"0,-1-1 1 0 0,1 1-1 0 0,-1 0 1 0 0,1 0-1 0 0,-1 0 0 0 0,1 0 1 0 0,-1 0-1 0 0,1 0 1 0 0,-1 0-1 0 0,1 1 1 0 0,-1-1-1 0 0,1 0 0 0 0,-1 0 1 0 0,1 0-1 0 0,-1 0 1 0 0,1 1-1 0 0,-1-1 1 0 0,1 0-1 0 0,-1 0 0 0 0,0 1 1 0 0,1-1-1 0 0,-1 0 1 0 0,1 1-1 0 0,-1-1 1 0 0,0 1-1 0 0,1-1 0 0 0,-1 0 1 0 0,0 1-1 0 0,0-1 1 0 0,1 1-1 0 0,-1-1 0 0 0,0 1 1 0 0,0-1-1 0 0,0 1-81 0 0,12 21 1587 0 0,-9-16-1201 0 0,42 96 2755 0 0,-27-54-2695 0 0,-6-16 185 0 0,2-1 0 0 0,9 17-631 0 0,-23-47 45 0 0,1-1-1 0 0,-1 1 1 0 0,0-1 0 0 0,0 0-1 0 0,0 1 1 0 0,0-1-1 0 0,1 0 1 0 0,-1 1 0 0 0,0-1-1 0 0,0 0 1 0 0,0 1-1 0 0,1-1 1 0 0,-1 0 0 0 0,0 1-1 0 0,1-1 1 0 0,-1 0-1 0 0,0 0 1 0 0,1 1 0 0 0,-1-1-1 0 0,0 0 1 0 0,1 0-1 0 0,-1 1 1 0 0,0-1 0 0 0,1 0-1 0 0,-1 0 1 0 0,1 0 0 0 0,-1 0-46 0 0,2-9 786 0 0,-5-20 235 0 0,-37-197 3 0 0,38 208-975 0 0,0 1 0 0 0,1-1 0 0 0,1-12-48 0 0,1 28 2 0 0,-1 0-1 0 0,0 0 1 0 0,0 0 0 0 0,1 0 0 0 0,-1 0-1 0 0,1 0 1 0 0,-1 0 0 0 0,1 1-1 0 0,0-1 1 0 0,0 0 0 0 0,0 0-1 0 0,0 1 1 0 0,0-1 0 0 0,0 0 0 0 0,1 1-1 0 0,-1-1 1 0 0,0 1 0 0 0,1-1-1 0 0,1 0-1 0 0,0 0-61 0 0,0 1 0 0 0,0-1 0 0 0,0 1-1 0 0,0 0 1 0 0,0-1 0 0 0,0 1 0 0 0,0 1 0 0 0,0-1-1 0 0,1 0 1 0 0,-1 1 0 0 0,2 0 61 0 0,7 0-948 0 0,0 0 0 0 0,0 1-1 0 0,-1 1 1 0 0,1 0 0 0 0,0 0 0 0 0,2 2 948 0 0,0 0-2744 0 0,-1-1-5165 0 0</inkml:trace>
  <inkml:trace contextRef="#ctx0" brushRef="#br0" timeOffset="677.598">784 725 9672 0 0,'-2'4'528'0'0,"0"1"0"0"0,0-1 1 0 0,1 1-1 0 0,-1-1 1 0 0,1 1-1 0 0,0 0 0 0 0,1-1 1 0 0,-1 1-1 0 0,1 0 0 0 0,0 0 1 0 0,0 0-1 0 0,1-1 0 0 0,-1 1 1 0 0,2 2-529 0 0,2 9 1598 0 0,1-1 0 0 0,0 1 0 0 0,5 8-1598 0 0,8 22 2779 0 0,-13-37-1519 0 0,-2-15 534 0 0,-2-16-115 0 0,-7-13-1117 0 0,-2 1 0 0 0,-3-4-562 0 0,2 8 87 0 0,2-1 1 0 0,-3-23-88 0 0,9 47 18 0 0,0-1-14 0 0,0 1 0 0 0,0-1 1 0 0,1-1-1 0 0,0 1 1 0 0,0 0-1 0 0,1 0 1 0 0,0 0-1 0 0,2-5-4 0 0,-3 12-5 0 0,1-1 1 0 0,0 1-1 0 0,-1-1 0 0 0,1 1 1 0 0,0-1-1 0 0,0 1 0 0 0,0 0 1 0 0,0-1-1 0 0,0 1 0 0 0,1 0 0 0 0,-1 0 1 0 0,0 0-1 0 0,1 0 0 0 0,-1 0 1 0 0,0 0-1 0 0,1 0 0 0 0,-1 0 1 0 0,1 1-1 0 0,0-1 0 0 0,-1 0 1 0 0,1 1-1 0 0,-1-1 0 0 0,1 1 0 0 0,1 0 5 0 0,1-1-177 0 0,0 1 0 0 0,0-1 0 0 0,0 1 0 0 0,0 0 0 0 0,0 0 0 0 0,0 1 0 0 0,0-1 0 0 0,0 1-1 0 0,3 1 178 0 0,25 9-5671 0 0,-24-7 1225 0 0,6 0-3713 0 0</inkml:trace>
  <inkml:trace contextRef="#ctx0" brushRef="#br0" timeOffset="1036.816">1047 640 16208 0 0,'-13'6'1759'0'0,"10"-4"-1542"0"0,1-1-1 0 0,-1 1 1 0 0,1-1-1 0 0,0 1 1 0 0,-1 0-1 0 0,1 0 1 0 0,0 0-1 0 0,0 0 1 0 0,0 0 0 0 0,0 1-1 0 0,0-1 1 0 0,1 0-1 0 0,-1 1 1 0 0,1 0-1 0 0,0-1 1 0 0,-1 1-1 0 0,1 0 1 0 0,0-1-1 0 0,1 1 1 0 0,-1 0-1 0 0,0 0 1 0 0,1 1-217 0 0,-2 5 432 0 0,1 0 1 0 0,0 0 0 0 0,1 0 0 0 0,0 0-1 0 0,0 0 1 0 0,2 7-433 0 0,-2-12 54 0 0,1 0 0 0 0,0 0 0 0 0,0 0 0 0 0,0 0 0 0 0,0-1 0 0 0,1 1 0 0 0,-1 0 0 0 0,1 0 0 0 0,0-1 0 0 0,0 1 0 0 0,0-1 0 0 0,1 0 0 0 0,-1 0 0 0 0,1 1 0 0 0,-1-2 0 0 0,1 1 0 0 0,0 0 0 0 0,1 0 0 0 0,-1-1 0 0 0,0 0 0 0 0,1 0 0 0 0,-1 0 0 0 0,1 0 0 0 0,0 0 0 0 0,-1-1 0 0 0,1 1 0 0 0,0-1 0 0 0,0 0 0 0 0,0-1 0 0 0,4 2-54 0 0,3-2 130 0 0,-1 0-1 0 0,1 0 0 0 0,0-1 1 0 0,0 0-1 0 0,0 0 1 0 0,-1-1-1 0 0,1-1 1 0 0,-1 0-1 0 0,0-1 0 0 0,6-2-129 0 0,-11 4 16 0 0,-1 0 0 0 0,0 0-1 0 0,0 0 1 0 0,0-1 0 0 0,0 1-1 0 0,-1-1 1 0 0,1 0 0 0 0,-1 0-1 0 0,1 0 1 0 0,-1-1 0 0 0,0 1-1 0 0,-1-1 1 0 0,1 1 0 0 0,0-1-1 0 0,-1 0 1 0 0,0 0 0 0 0,0 0-1 0 0,0-1 1 0 0,-1 1 0 0 0,1 0-1 0 0,-1-1 1 0 0,0 1 0 0 0,0-1-1 0 0,0 1 1 0 0,-1-1-1 0 0,0 0-15 0 0,0-1-12 0 0,-1-1-1 0 0,0 1 0 0 0,0 0 0 0 0,0 0 0 0 0,-1 0 0 0 0,0 0 0 0 0,0 0 1 0 0,-1 1-1 0 0,0-1 0 0 0,0 1 0 0 0,0-1 0 0 0,0 1 0 0 0,-1 0 0 0 0,0 0 1 0 0,0 0-1 0 0,0 1 0 0 0,-1 0 0 0 0,-3-4 13 0 0,2 3-104 0 0,-1 1 1 0 0,1-1-1 0 0,-1 1 0 0 0,0 0 1 0 0,1 0-1 0 0,-2 1 0 0 0,1 0 1 0 0,0 0-1 0 0,-1 1 0 0 0,1 0 1 0 0,-1 0-1 0 0,0 1 1 0 0,1 0-1 0 0,-6 0 104 0 0,5 2-34 0 0,1-1 1 0 0,-1 2-1 0 0,1-1 1 0 0,-1 1-1 0 0,1 0 1 0 0,0 0-1 0 0,0 1 1 0 0,0 0-1 0 0,0 0 1 0 0,1 1 0 0 0,-1 0-1 0 0,1 0 1 0 0,0 1-1 0 0,0-1 1 0 0,0 1-1 0 0,1 1 1 0 0,0-1-1 0 0,0 1 1 0 0,0 0-1 0 0,1 0 1 0 0,-1 0-1 0 0,2 0 1 0 0,-1 1-1 0 0,1 0 1 0 0,0 0-1 0 0,-2 5 34 0 0,4-8-104 0 0,0 1 1 0 0,1-1-1 0 0,-1 1 0 0 0,1-1 1 0 0,0 1-1 0 0,0-1 0 0 0,0 1 1 0 0,1 0-1 0 0,0-1 0 0 0,0 1 0 0 0,0 1 104 0 0,1-1-1516 0 0,0 1 0 0 0,0-1-1 0 0,1 0 1 0 0,-1 0 0 0 0,2 2 1516 0 0,5 6-7485 0 0</inkml:trace>
  <inkml:trace contextRef="#ctx0" brushRef="#br0" timeOffset="1405.774">1419 593 17503 0 0,'0'0'1352'0'0,"0"0"-873"0"0,0 19 1544 0 0,1 9-1093 0 0,2 1 1 0 0,0-1 0 0 0,2 0-1 0 0,1-1 1 0 0,1 1 0 0 0,1-1-1 0 0,5 7-930 0 0,-13-33 216 0 0,0-1 0 0 0,0 0 11 0 0,0 0 43 0 0,0 0 18 0 0,0 0 7 0 0,-1-28 1268 0 0,-4-22-1563 0 0,2 28-18 0 0,1-1-1 0 0,1 1 1 0 0,1-7 18 0 0,1 22 8 0 0,-1 0 1 0 0,1 1-1 0 0,0-1 0 0 0,1 0 1 0 0,0 0-1 0 0,0 1 0 0 0,0-1 1 0 0,3-4-9 0 0,-4 8-2 0 0,1 1 1 0 0,0-1 0 0 0,0 0 0 0 0,0 1 0 0 0,0-1 0 0 0,0 1 0 0 0,0 0 0 0 0,1 0 0 0 0,-1 0-1 0 0,1 0 1 0 0,-1 0 0 0 0,1 1 0 0 0,0-1 0 0 0,0 1 0 0 0,0 0 0 0 0,0-1 0 0 0,0 1 0 0 0,0 1-1 0 0,2-2 2 0 0,4 1-49 0 0,-1 0-1 0 0,1 0 1 0 0,0 0-1 0 0,0 1 1 0 0,0 0-1 0 0,0 1 1 0 0,0 0-1 0 0,0 1 1 0 0,-1 0-1 0 0,1 0 1 0 0,-1 0-1 0 0,1 1 50 0 0,3 2-1812 0 0,0 0 0 0 0,9 6 1812 0 0,-8-4-1879 0 0</inkml:trace>
  <inkml:trace contextRef="#ctx0" brushRef="#br0" timeOffset="1788.787">1716 1 14744 0 0,'0'0'1136'0'0,"-2"15"-591"0"0,5 1-8 0 0,0 0 1 0 0,2 0 0 0 0,0-1-1 0 0,0 1 1 0 0,2-1-1 0 0,0-1 1 0 0,4 8-538 0 0,18 24 1113 0 0,20 26-1113 0 0,-23-35 954 0 0,-22-32-855 0 0,42 62 2793 0 0,33 62-2892 0 0,-67-105 320 0 0,-1 0-1 0 0,-1 1 1 0 0,0-1 0 0 0,-2 2 0 0 0,-2-1 0 0 0,0 1-1 0 0,2 21-319 0 0,-6-18 228 0 0,-1 1 0 0 0,-2-1 0 0 0,-1 0 0 0 0,-1 0 0 0 0,-1 0-1 0 0,-1 0 1 0 0,-2 0 0 0 0,-6 15-228 0 0,-4 1-60 0 0,-1-1 0 0 0,-2 0 0 0 0,-2-1 0 0 0,-23 32 60 0 0,25-42-876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08.358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2706.477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8581.538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13590.456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111514.435">16005 10204 20903 0 0,'0'0'928'0'0,"0"0"192"0"0,0 0-896 0 0,0 0-224 0 0,0 0 0 0 0,0 0-6152 0 0,0 0-1271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3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2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8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8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244 62 18631 0 0,'-11'-7'1411'0'0,"3"0"-992"0"0,0 0 0 0 0,-1 1-1 0 0,0 0 1 0 0,0 0 0 0 0,0 1 0 0 0,-9-4-419 0 0,15 8 125 0 0,0 0-1 0 0,0 0 1 0 0,-1 0 0 0 0,1 0 0 0 0,0 0-1 0 0,-1 1 1 0 0,1-1 0 0 0,-1 1 0 0 0,1 0 0 0 0,-1 0-1 0 0,1 0 1 0 0,0 1 0 0 0,-1-1 0 0 0,1 1-1 0 0,0 0 1 0 0,-1 0 0 0 0,1 0 0 0 0,0 0-1 0 0,0 0 1 0 0,0 1 0 0 0,0 0 0 0 0,0-1 0 0 0,-1 2-125 0 0,-2 2 131 0 0,0 1 0 0 0,0 0 1 0 0,0 0-1 0 0,1 1 1 0 0,0 0-1 0 0,1 0 0 0 0,-1 0 1 0 0,1 0-1 0 0,1 0 1 0 0,-1 1-1 0 0,1 0 0 0 0,-1 4-131 0 0,-2 7 260 0 0,2 0-1 0 0,0 0 1 0 0,1 0-1 0 0,-1 18-259 0 0,3-21 145 0 0,0 1 0 0 0,1 0-1 0 0,1 0 1 0 0,1-1 0 0 0,0 1-1 0 0,4 13-144 0 0,-4-25 26 0 0,-1 0-1 0 0,1 0 1 0 0,0 0-1 0 0,0-1 1 0 0,0 1-1 0 0,1-1 1 0 0,0 1-1 0 0,-1-1 1 0 0,2 0-1 0 0,-1 0 1 0 0,0 0-1 0 0,1 0 1 0 0,0-1-1 0 0,0 1 1 0 0,0-1-1 0 0,0 0 1 0 0,0 0-1 0 0,1-1 1 0 0,-1 1-1 0 0,1-1 1 0 0,-1 0-1 0 0,1 0 1 0 0,0-1-1 0 0,2 1-25 0 0,3 0-81 0 0,0-1 1 0 0,1 0-1 0 0,-1-1 0 0 0,0 0 1 0 0,1-1-1 0 0,-1 0 0 0 0,0 0 1 0 0,0-1-1 0 0,0 0 0 0 0,0-1 0 0 0,0 0 1 0 0,-1-1-1 0 0,1 0 81 0 0,13-6-1549 0 0,-1 0 0 0 0,1-3 1549 0 0,37-24-6863 0 0,-41 24 4442 0 0</inkml:trace>
  <inkml:trace contextRef="#ctx0" brushRef="#br0" timeOffset="468.652">572 194 14712 0 0,'0'0'672'0'0,"2"-17"353"0"0,-2 9-514 0 0,-1 1-1 0 0,0 0 1 0 0,-1 0 0 0 0,1-1 0 0 0,-1 1-1 0 0,-1 0 1 0 0,0 0 0 0 0,0 1 0 0 0,0-1-1 0 0,0 1 1 0 0,-4-6-511 0 0,2 6 233 0 0,0-1-1 0 0,0 0 1 0 0,0 1-1 0 0,-1 0 1 0 0,0 1-1 0 0,0-1 1 0 0,0 1 0 0 0,-1 0-1 0 0,1 0 1 0 0,-5-1-233 0 0,8 4 115 0 0,-1 1 1 0 0,1-1-1 0 0,-1 1 1 0 0,0-1 0 0 0,0 1-1 0 0,0 1 1 0 0,0-1-1 0 0,0 0 1 0 0,0 1 0 0 0,0 0-1 0 0,0 0 1 0 0,0 0-1 0 0,0 0 1 0 0,0 1 0 0 0,0 0-1 0 0,0-1 1 0 0,0 1-1 0 0,1 1 1 0 0,-3 0-116 0 0,1 0 72 0 0,1 0 0 0 0,0 1 0 0 0,-1 0 1 0 0,1 0-1 0 0,0 0 0 0 0,1 0 0 0 0,-1 0 0 0 0,1 1 0 0 0,-1-1 0 0 0,1 1 1 0 0,0 0-1 0 0,0 0 0 0 0,1 1 0 0 0,-1-1 0 0 0,0 3-72 0 0,-4 9 75 0 0,1 0 1 0 0,1 1-1 0 0,0-1 0 0 0,2 1 0 0 0,0 0 1 0 0,0 0-1 0 0,2 0 0 0 0,0 0 0 0 0,2 17-75 0 0,-1-28 12 0 0,1 0-1 0 0,0 0 1 0 0,0 0-1 0 0,0 0 0 0 0,1 0 1 0 0,0 0-1 0 0,0 0 0 0 0,0 0 1 0 0,1 0-1 0 0,0-1 1 0 0,0 0-1 0 0,1 1 0 0 0,-1-1 1 0 0,1 0-1 0 0,0-1 0 0 0,0 1 1 0 0,1-1-1 0 0,1 2-11 0 0,-3-4 19 0 0,1 1 0 0 0,0 0 0 0 0,0-1 1 0 0,0 1-1 0 0,0-1 0 0 0,1 0 0 0 0,-1-1 0 0 0,0 1 0 0 0,1-1 0 0 0,0 0 0 0 0,-1 0 0 0 0,1 0 0 0 0,0-1 0 0 0,-1 1 0 0 0,1-1 0 0 0,0 0 1 0 0,-1 0-1 0 0,1-1 0 0 0,0 0 0 0 0,-1 0 0 0 0,1 0 0 0 0,-1 0 0 0 0,1-1 0 0 0,0 1-19 0 0,0-2 20 0 0,0 1 0 0 0,1-1 1 0 0,-1 1-1 0 0,0-1 0 0 0,0-1 0 0 0,-1 1 0 0 0,1-1 1 0 0,-1 0-1 0 0,0 0 0 0 0,0 0 0 0 0,0 0 0 0 0,0-1 0 0 0,-1 0 1 0 0,0 0-1 0 0,1 0 0 0 0,1-5-20 0 0,-2 3 27 0 0,-1 0-1 0 0,0 0 1 0 0,0-1-1 0 0,0 1 1 0 0,-1-1-1 0 0,0 1 1 0 0,-1-1-1 0 0,1 0 1 0 0,-1 1-1 0 0,-1-1 1 0 0,0 1-1 0 0,-1-7-26 0 0,1 8 10 0 0,1 1-9 0 0,-1-1 0 0 0,0 1 0 0 0,-1-1 0 0 0,1 1 0 0 0,-1-1 0 0 0,0 1 0 0 0,0 0 0 0 0,-1 0 0 0 0,-2-5-1 0 0,3 9-11 0 0,4 16-57 0 0,2 17-10 0 0,2-1-1 0 0,1 0 0 0 0,2 4 79 0 0,-3-19-58 0 0,-1 0 0 0 0,2 0 0 0 0,0-1 0 0 0,1 0-1 0 0,1 0 1 0 0,7 9 58 0 0,-14-21-285 0 0,1 0-1 0 0,-1 0 1 0 0,1 0-1 0 0,0-1 1 0 0,0 1-1 0 0,0-1 1 0 0,0 0-1 0 0,0 1 1 0 0,0-1 0 0 0,2 0 285 0 0,5 3-1498 0 0</inkml:trace>
  <inkml:trace contextRef="#ctx0" brushRef="#br0" timeOffset="850.531">762 0 16583 0 0,'0'0'1276'0'0,"0"0"-822"0"0,-3 13 3726 0 0,4 4 477 0 0,8 11-3280 0 0,-1-6-933 0 0,19 117 711 0 0,-15-81-932 0 0,-10-41-186 0 0,1-1 0 0 0,1 1 0 0 0,1-1 1 0 0,0 1-1 0 0,1-1 0 0 0,3 5-37 0 0,-9-20 12 0 0,0-1-1 0 0,0 0 0 0 0,1 1 0 0 0,-1-1 1 0 0,0 0-1 0 0,0 0 0 0 0,0 1 0 0 0,0-1 0 0 0,0 0 1 0 0,0 1-1 0 0,1-1 0 0 0,-1 0 0 0 0,0 0 1 0 0,0 1-1 0 0,0-1 0 0 0,1 0 0 0 0,-1 0 0 0 0,0 0 1 0 0,0 1-1 0 0,1-1 0 0 0,-1 0 0 0 0,0 0 1 0 0,0 0-1 0 0,1 0 0 0 0,-1 0 0 0 0,0 1 0 0 0,1-1 1 0 0,-1 0-12 0 0,2-10 320 0 0,-1 6-328 0 0,4-37 239 0 0,-1-30-231 0 0,-3 46 59 0 0,0 0-1 0 0,2 0 1 0 0,0 0 0 0 0,2 1 0 0 0,1-1 0 0 0,1 1-59 0 0,-5 18 2 0 0,1-3 30 0 0,0 1-1 0 0,0 0 1 0 0,1 0 0 0 0,0 0-1 0 0,0 0 1 0 0,3-2-32 0 0,-6 9 6 0 0,0-1 1 0 0,1 0-1 0 0,-1 1 1 0 0,1-1-1 0 0,0 1 1 0 0,-1 0-1 0 0,1-1 1 0 0,0 1-1 0 0,0 0 1 0 0,-1 0-1 0 0,1 0 1 0 0,0 0-1 0 0,0 1 1 0 0,0-1-1 0 0,0 0 0 0 0,1 1 1 0 0,-1 0-1 0 0,0-1 1 0 0,0 1-1 0 0,0 0 1 0 0,0 0-1 0 0,0 0 1 0 0,0 0-1 0 0,1 0 1 0 0,-1 1-1 0 0,0-1 1 0 0,0 1-1 0 0,1 0-6 0 0,3 1 10 0 0,-1 0-1 0 0,0 0 0 0 0,0 1 1 0 0,0 0-1 0 0,0 0 0 0 0,0 0 1 0 0,0 1-1 0 0,-1 0 0 0 0,0-1 1 0 0,0 2-1 0 0,0-1 0 0 0,0 0 1 0 0,0 1-1 0 0,-1 0 0 0 0,1 1-9 0 0,7 13 51 0 0,0 1 1 0 0,-1 0-1 0 0,1 8-51 0 0,-5-14 5 0 0,30 73-56 0 0,-9-18-3034 0 0,-18-48-7459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5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64 155 17047 0 0,'-1'-3'406'0'0,"-11"-14"766"0"0,11 16-1073 0 0,1 1 0 0 0,-1-1 0 0 0,0 0-1 0 0,0 0 1 0 0,1 1 0 0 0,-1-1 0 0 0,0 0 0 0 0,0 1 0 0 0,0-1 0 0 0,0 1 0 0 0,0-1 0 0 0,0 1-1 0 0,0-1 1 0 0,0 1 0 0 0,0 0 0 0 0,0 0 0 0 0,-1-1-99 0 0,2 1 767 0 0,-6 10 1278 0 0,5 6-1602 0 0,1-1 1 0 0,1 1-1 0 0,2 12-443 0 0,0 1 31 0 0,18 145 330 0 0,-2-6-163 0 0,1 13 15 0 0,-8-82-1 0 0,-3-39-488 0 0,6 16 276 0 0,-11-55-213 0 0,2-4-431 0 0,-2-9-1139 0 0,3-4-4679 0 0,-4-3-479 0 0</inkml:trace>
  <inkml:trace contextRef="#ctx0" brushRef="#br0" timeOffset="335.077">314 5 17967 0 0,'-3'-5'1738'0'0,"2"6"-256"0"0,-1 12 758 0 0,2 18-376 0 0,13 159 76 0 0,8 94-1645 0 0,-6-75-134 0 0,-1-54-228 0 0,-13-141-424 0 0,0 0 0 0 0,-1 0 0 0 0,-1 0 0 0 0,0-1-1 0 0,-1 1 1 0 0,0 0 0 0 0,-3 8 491 0 0,0-15-1813 0 0,-3-5-69 0 0</inkml:trace>
  <inkml:trace contextRef="#ctx0" brushRef="#br0" timeOffset="690.944">1 750 22463 0 0,'0'0'514'0'0,"0"0"71"0"0,2-13 780 0 0,4 5-1117 0 0,0 1 0 0 0,0 0-1 0 0,1 0 1 0 0,0 1-1 0 0,0-1 1 0 0,1 2 0 0 0,-1-1-1 0 0,1 1 1 0 0,1 0 0 0 0,6-3-248 0 0,11-4-2 0 0,1 1 1 0 0,25-7 1 0 0,-34 13-172 0 0,0 0 0 0 0,0 2 1 0 0,2 0 171 0 0,31-1-3096 0 0,-28 5 1209 0 0</inkml:trace>
  <inkml:trace contextRef="#ctx0" brushRef="#br0" timeOffset="1044.406">473 697 13824 0 0,'0'2'1061'0'0,"0"2"-880"0"0,-1-1-1 0 0,1 1 1 0 0,-1-1 0 0 0,0 1 0 0 0,0-1 0 0 0,0 0-1 0 0,0 1 1 0 0,0-1 0 0 0,-1 0 0 0 0,0 1-181 0 0,0 4 1137 0 0,0 1 0 0 0,0 0 0 0 0,0 0 0 0 0,1 0 0 0 0,0 0 0 0 0,1 8-1137 0 0,0-8 261 0 0,1-1 0 0 0,-1 1 0 0 0,1-1 0 0 0,1 0 0 0 0,0 0 0 0 0,0 0 0 0 0,0 0 0 0 0,1 0 0 0 0,0 0 0 0 0,2 2-261 0 0,-2-6-5 0 0,-1 0 1 0 0,1 0-1 0 0,-1 0 0 0 0,1-1 0 0 0,0 1 0 0 0,0-1 0 0 0,1 0 0 0 0,-1 0 0 0 0,1 0 0 0 0,0 0 1 0 0,-1-1-1 0 0,1 1 0 0 0,0-1 0 0 0,0 0 0 0 0,1 0 0 0 0,-1 0 0 0 0,0-1 0 0 0,1 0 1 0 0,1 1 4 0 0,-1-1 99 0 0,1 0 1 0 0,-1-1-1 0 0,0 0 1 0 0,0 0 0 0 0,0 0-1 0 0,0 0 1 0 0,0-1-1 0 0,0 1 1 0 0,1-2 0 0 0,-1 1-1 0 0,0 0 1 0 0,-1-1-1 0 0,1 0 1 0 0,0 0 0 0 0,3-2-100 0 0,-2 0 19 0 0,0 0 0 0 0,-1 0 0 0 0,1-1 0 0 0,-1 1 0 0 0,0-1 0 0 0,0 0 0 0 0,-1 0 1 0 0,0-1-1 0 0,0 0 0 0 0,0 1 0 0 0,1-3-19 0 0,-1 1 1 0 0,-1 0 0 0 0,0 0 1 0 0,0 0-1 0 0,0-1 0 0 0,-1 1 0 0 0,0 0 1 0 0,0-1-1 0 0,-1 0 0 0 0,0 1 0 0 0,0-1 1 0 0,-1 0-1 0 0,0 0 0 0 0,0 1 0 0 0,-1-1 1 0 0,0 0-1 0 0,0 0 0 0 0,-1 1 0 0 0,0-1 1 0 0,0 1-1 0 0,-1 0 0 0 0,-1-3-1 0 0,-2 0-49 0 0,0 0 0 0 0,-1 1-1 0 0,0 0 1 0 0,0 1 0 0 0,-1-1 0 0 0,0 1 0 0 0,-1 1-1 0 0,1-1 1 0 0,-4 0 49 0 0,6 3-133 0 0,-1 1 0 0 0,0 0 0 0 0,0 0 0 0 0,0 1 0 0 0,0 0 0 0 0,0 0 0 0 0,-1 1 0 0 0,1-1 0 0 0,-1 2 0 0 0,1-1 0 0 0,-1 1 0 0 0,0 0 0 0 0,-6 1 133 0 0,10 0-56 0 0,0 0 0 0 0,0 1-1 0 0,0 0 1 0 0,1-1 0 0 0,-1 1 0 0 0,0 1-1 0 0,0-1 1 0 0,1 0 0 0 0,-1 1 0 0 0,0 0-1 0 0,1 0 1 0 0,0 0 0 0 0,-1 0-1 0 0,-1 3 57 0 0,1-2-69 0 0,0 1-1 0 0,0 1 0 0 0,1-1 0 0 0,-1 0 0 0 0,1 1 1 0 0,0 0-1 0 0,0 0 0 0 0,1 0 0 0 0,-2 4 70 0 0,0 2-62 0 0,1 0 0 0 0,0 0-1 0 0,0 0 1 0 0,2 0 0 0 0,-1 1 0 0 0,1-1 0 0 0,1 0-1 0 0,0 1 1 0 0,2 10 62 0 0,-1-11-115 0 0,2 1-1 0 0,-1-1 0 0 0,2 0 1 0 0,-1-1-1 0 0,1 1 0 0 0,1-1 1 0 0,0 1-1 0 0,6 7 116 0 0,-6-10-2221 0 0,1 0-1 0 0,0 0 1 0 0,6 5 2221 0 0,6 5-6906 0 0</inkml:trace>
  <inkml:trace contextRef="#ctx0" brushRef="#br0" timeOffset="1407.018">799 590 21711 0 0,'0'0'994'0'0,"0"0"-22"0"0,0 0-520 0 0,-2 11 1524 0 0,2 45-114 0 0,0-36-1695 0 0,1 0 0 0 0,2-1 0 0 0,0 1 1 0 0,2 5-168 0 0,-1-4 76 0 0,-1-1 29 0 0,2 1 0 0 0,1 0 0 0 0,7 17-105 0 0,-9-29 17 0 0,0-1 1 0 0,0 0-1 0 0,0 0 1 0 0,1-1-1 0 0,0 1 1 0 0,1-1-1 0 0,-1 0 1 0 0,1-1-1 0 0,1 1 1 0 0,4 3-18 0 0,-9-8 10 0 0,1 0 1 0 0,-1-1-1 0 0,1 1 0 0 0,0 0 1 0 0,-1-1-1 0 0,1 0 0 0 0,0 0 1 0 0,0 0-1 0 0,0 0 0 0 0,0 0 1 0 0,2 0-11 0 0,-3-1 8 0 0,0 0 0 0 0,0 0 1 0 0,0 0-1 0 0,0 0 0 0 0,0 0 1 0 0,-1-1-1 0 0,1 1 0 0 0,0-1 1 0 0,0 1-1 0 0,0-1 0 0 0,0 0 1 0 0,-1 0-1 0 0,1 0 0 0 0,0 0 1 0 0,-1 0-1 0 0,1 0 0 0 0,-1 0 0 0 0,1 0 1 0 0,-1-1-9 0 0,8-6 27 0 0,-1-1 1 0 0,0 0 0 0 0,-1 0 0 0 0,0-1-1 0 0,-1 0 1 0 0,0 0 0 0 0,0-1-1 0 0,-1 1 1 0 0,0-1 0 0 0,-1-1 0 0 0,-1 1-1 0 0,1-1-27 0 0,2-13-18 0 0,-2-1-1 0 0,0 1 1 0 0,-2-1-1 0 0,0 1 1 0 0,-2-4 18 0 0,-5-38-170 0 0,4 54 97 0 0,-1 8 70 0 0,2 4 73 0 0,1 18-19 0 0,1 0 1 0 0,0-1 0 0 0,1 1 0 0 0,1-1-1 0 0,2 7-51 0 0,30 78-137 0 0,-31-86 136 0 0,1 0-1 0 0,1 0 1 0 0,1-1-1 0 0,0 0 1 0 0,0-1-1 0 0,2 0 1 0 0,0 0-1 0 0,10 10 2 0 0,-19-21 4 0 0,1-1 0 0 0,0 1 0 0 0,0 0 0 0 0,0-1 0 0 0,0 1 0 0 0,0-1-1 0 0,1 0 1 0 0,-1 1 0 0 0,0-1 0 0 0,1 0 0 0 0,-1-1 0 0 0,1 1 0 0 0,-1 0 0 0 0,1-1 0 0 0,-1 1 0 0 0,1-1 0 0 0,-1 0-1 0 0,1 0-3 0 0,0 0 6 0 0,-1 0 0 0 0,0-1-1 0 0,0 0 1 0 0,0 1 0 0 0,1-1-1 0 0,-1 0 1 0 0,0 0-1 0 0,0 0 1 0 0,-1-1 0 0 0,1 1-1 0 0,0 0 1 0 0,0-1-1 0 0,0 1 1 0 0,-1-1 0 0 0,1 0-1 0 0,-1 1 1 0 0,1-1 0 0 0,-1 0-1 0 0,0 0 1 0 0,1-1-6 0 0,5-8 38 0 0,0-2-1 0 0,0 1 1 0 0,-2-1 0 0 0,1 0 0 0 0,-2 0 0 0 0,1 0 0 0 0,-2-1 0 0 0,0 1-1 0 0,0-1 1 0 0,-2 0 0 0 0,1 0 0 0 0,-2 0 0 0 0,0-9-38 0 0,-2 4 59 0 0,0 0 0 0 0,-1 0 1 0 0,-1 0-1 0 0,-2-3-59 0 0,4 16-57 0 0,0 0 0 0 0,0 0-1 0 0,-1 0 1 0 0,0 0 0 0 0,0 0 0 0 0,-1 0 0 0 0,1 1 0 0 0,-1 0 0 0 0,-1 0 0 0 0,1 0-1 0 0,-1 0 1 0 0,1 1 0 0 0,-1-1 0 0 0,-1 1 57 0 0,-16-6-1777 0 0,11 6 866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9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24047 0 0,'0'0'547'0'0,"0"0"77"0"0,0 0 32 0 0,0 0-76 0 0,2 13-355 0 0,26 85 98 0 0,-10-32 424 0 0,17 35-747 0 0,-30-88 99 0 0,1 0 0 0 0,0 0 1 0 0,2 1-100 0 0,-6-11 50 0 0,1 1 1 0 0,-1-1-1 0 0,0 0 1 0 0,1 0-1 0 0,0 0 1 0 0,-1 0-1 0 0,1 0 1 0 0,0-1-1 0 0,1 1 1 0 0,-1-1-1 0 0,0 0 1 0 0,1 0-1 0 0,1 1-50 0 0,-4-3 39 0 0,0 1 1 0 0,1-1-1 0 0,-1 0 0 0 0,0 1 0 0 0,1-1 1 0 0,-1 0-1 0 0,0 0 0 0 0,1 0 1 0 0,-1 0-1 0 0,0 0 0 0 0,1 0 0 0 0,-1 0 1 0 0,1 0-1 0 0,-1-1 0 0 0,0 1 0 0 0,1-1 1 0 0,-1 1-1 0 0,0-1 0 0 0,0 1 0 0 0,0-1 1 0 0,1 0-40 0 0,1-1 50 0 0,-1 1 0 0 0,0-1 0 0 0,-1 0 0 0 0,1 0 0 0 0,0 0 0 0 0,0 0 0 0 0,-1 0 0 0 0,0-1 0 0 0,1 1 0 0 0,-1 0 1 0 0,0-1-51 0 0,3-6 61 0 0,-1 0 0 0 0,0 0 1 0 0,-1 0-1 0 0,0-1 1 0 0,1-7-62 0 0,-1-16 37 0 0,-1 1 0 0 0,-1-1 0 0 0,-3-4-37 0 0,1-39 38 0 0,9 83-118 0 0,1 6 0 0 0,8 23 49 0 0,5 17 31 0 0,-6-13-58 0 0,4 3 58 0 0,-13-30-8 0 0,1-1-1 0 0,0 0 0 0 0,0 0 1 0 0,2-1-1 0 0,3 4 9 0 0,-10-13 13 0 0,0 0-1 0 0,0 0 1 0 0,0 0-1 0 0,0 0 1 0 0,0 0 0 0 0,1-1-1 0 0,-1 1 1 0 0,0-1-1 0 0,1 0 1 0 0,-1 0 0 0 0,1 0-1 0 0,0 0 1 0 0,-1 0-1 0 0,1 0 1 0 0,0-1 0 0 0,-1 1-1 0 0,1-1 1 0 0,0 0 0 0 0,1 0-13 0 0,-2 0 23 0 0,0 0 1 0 0,0-1 0 0 0,-1 1 0 0 0,1-1 0 0 0,0 1 0 0 0,0-1 0 0 0,-1 0 0 0 0,1 1-1 0 0,0-1 1 0 0,-1 0 0 0 0,1 0 0 0 0,-1 0 0 0 0,1-1 0 0 0,-1 1 0 0 0,1 0 0 0 0,-1-1-1 0 0,0 1 1 0 0,0 0 0 0 0,0-1 0 0 0,0 0 0 0 0,0 1 0 0 0,0-1 0 0 0,0 1 0 0 0,0-1 0 0 0,-1 0-1 0 0,1 0 1 0 0,-1 1 0 0 0,1-1 0 0 0,-1-1-24 0 0,3-8 122 0 0,-2-1 1 0 0,1 1-1 0 0,-2-1 1 0 0,0 0-1 0 0,0 1 0 0 0,-1-1 1 0 0,0 1-1 0 0,-2-5-122 0 0,-3-18 161 0 0,-3 1 0 0 0,-3-6-161 0 0,-2-6-114 0 0,3 16-641 0 0,3 0 0 0 0,-3-17 755 0 0,11 39-1182 0 0,4 8-687 0 0,5 7-2171 0 0,-8-7 3494 0 0,7 6-8061 0 0</inkml:trace>
  <inkml:trace contextRef="#ctx0" brushRef="#br0" timeOffset="366.693">567 212 22431 0 0,'0'0'514'0'0,"6"13"1226"0"0,-5-11-1582 0 0,1 0 1 0 0,-1 0 0 0 0,1-1-1 0 0,-1 1 1 0 0,1 0 0 0 0,0-1-1 0 0,-1 1 1 0 0,1-1 0 0 0,0 0 0 0 0,0 1-1 0 0,0-1 1 0 0,0 0 0 0 0,0 0-1 0 0,1 0 1 0 0,-1 0 0 0 0,0-1-1 0 0,0 1 1 0 0,2 0-159 0 0,0-1 212 0 0,0 0-1 0 0,0 0 1 0 0,1 0 0 0 0,-1 0-1 0 0,0 0 1 0 0,0-1 0 0 0,0 0-1 0 0,1 0 1 0 0,-1 0-1 0 0,0 0-211 0 0,7-4 141 0 0,-1 1 0 0 0,1-1-1 0 0,-1-1 1 0 0,-1 0 0 0 0,1 0-1 0 0,-1-1 1 0 0,4-4-141 0 0,-6 6 17 0 0,-1-1 0 0 0,0 0 0 0 0,0-1 0 0 0,-1 1 0 0 0,0-1 0 0 0,4-6-17 0 0,-7 10-11 0 0,-1 0 1 0 0,0 0-1 0 0,1-1 1 0 0,-1 1-1 0 0,0 0 1 0 0,0 0-1 0 0,-1-1 1 0 0,1 1-1 0 0,-1 0 1 0 0,1-1-1 0 0,-1 1 1 0 0,0-1-1 0 0,0 1 1 0 0,-1 0-1 0 0,1-1 1 0 0,-1 1 0 0 0,1 0-1 0 0,-2-2 11 0 0,1 1-29 0 0,0 0 0 0 0,-1 0 0 0 0,1 0 1 0 0,-1 1-1 0 0,0-1 0 0 0,0 0 0 0 0,-1 1 0 0 0,1 0 0 0 0,-1-1 0 0 0,1 1 1 0 0,-1 0-1 0 0,0 0 0 0 0,0 1 0 0 0,-1-1 0 0 0,1 0 0 0 0,0 1 1 0 0,-1 0-1 0 0,0 0 0 0 0,1 0 0 0 0,-1 0 0 0 0,0 1 0 0 0,0 0 0 0 0,0-1 1 0 0,0 1-1 0 0,0 1 0 0 0,0-1 0 0 0,0 0 0 0 0,-1 1 0 0 0,1 0 0 0 0,0 0 1 0 0,0 0-1 0 0,0 1 0 0 0,0-1 0 0 0,0 1 0 0 0,0 0 0 0 0,0 0 0 0 0,0 1 1 0 0,0-1-1 0 0,0 1 0 0 0,0 0 0 0 0,1 0 0 0 0,-1 0 29 0 0,-5 3 65 0 0,1 0 1 0 0,0 0-1 0 0,0 1 0 0 0,0 0 1 0 0,1 1-1 0 0,0 0 0 0 0,0 0 1 0 0,0 0-1 0 0,1 1 0 0 0,1 0 1 0 0,-1 0-1 0 0,1 1 0 0 0,0-1 1 0 0,1 1-1 0 0,0 0 0 0 0,1 0 1 0 0,-1 1-1 0 0,0 4-65 0 0,2-3 77 0 0,1 0 0 0 0,0 1 0 0 0,0-1 0 0 0,1 0 0 0 0,1 0-1 0 0,-1 0 1 0 0,2 0 0 0 0,0 0 0 0 0,1 6-77 0 0,-1-11 45 0 0,0 0 0 0 0,1 0 0 0 0,-1 0 0 0 0,1 0-1 0 0,0 0 1 0 0,1-1 0 0 0,-1 1 0 0 0,1-1 0 0 0,0 0 0 0 0,0 0 0 0 0,1-1-1 0 0,-1 1 1 0 0,1-1 0 0 0,0 0 0 0 0,0 0 0 0 0,1-1 0 0 0,2 2-45 0 0,5 1-47 0 0,1 0 0 0 0,0-1 0 0 0,0 0 0 0 0,1-1 0 0 0,-1-1 0 0 0,1 0-1 0 0,0-1 1 0 0,0-1 0 0 0,0 0 0 0 0,0-1 0 0 0,12-2 47 0 0,-3 0-1249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2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277 593 4144 0 0,'1'-1'-12'0'0,"-1"-1"0"0"0,0 1 1 0 0,1-1-1 0 0,-1 1 0 0 0,0-1 1 0 0,0 1-1 0 0,1-1 0 0 0,-1 1 1 0 0,0-1-1 0 0,-1 1 0 0 0,1-1 1 0 0,0 1-1 0 0,0-1 0 0 0,-1-1 12 0 0,0 0 731 0 0,-1 0 0 0 0,1-1 0 0 0,-1 1 0 0 0,1 0 0 0 0,-1 0-1 0 0,-1-2-730 0 0,-4-3 3042 0 0,1 0-1 0 0,-1 1 0 0 0,0-1 0 0 0,-2 1-3041 0 0,3 2 389 0 0,1 1 0 0 0,-1 0 0 0 0,-1 0 0 0 0,1 0-1 0 0,0 1 1 0 0,-1 0 0 0 0,0 0 0 0 0,1 1 0 0 0,-1 0 0 0 0,0 0 0 0 0,0 0-1 0 0,-1 1 1 0 0,1 0 0 0 0,0 1 0 0 0,0-1 0 0 0,0 1 0 0 0,-1 1-389 0 0,2-1 58 0 0,1 1 1 0 0,0 0-1 0 0,-1 0 1 0 0,1 0-1 0 0,0 1 1 0 0,0-1 0 0 0,0 1-1 0 0,0 0 1 0 0,0 1-1 0 0,0-1 1 0 0,1 1-1 0 0,-1 0 1 0 0,1 0-1 0 0,0 1 1 0 0,0-1-1 0 0,0 1 1 0 0,0 0-1 0 0,1 0 1 0 0,-1 0 0 0 0,1 1-1 0 0,0-1 1 0 0,0 1-1 0 0,1 0-58 0 0,1-3 8 0 0,0 1 1 0 0,0 0-1 0 0,0 0 0 0 0,1 0 1 0 0,0 0-1 0 0,-1-1 0 0 0,1 1 0 0 0,0 0 1 0 0,0 0-1 0 0,1 0 0 0 0,-1 0 1 0 0,0 0-1 0 0,1 0 0 0 0,0-1 1 0 0,0 1-1 0 0,0 0 0 0 0,0 0 0 0 0,0-1 1 0 0,1 2-9 0 0,1 2 28 0 0,0-1 0 0 0,0 1 1 0 0,1-1-1 0 0,0 0 0 0 0,0 0 1 0 0,0 0-1 0 0,0-1 0 0 0,4 3-28 0 0,12 8 88 0 0,2-2-1 0 0,0 0 1 0 0,1-1 0 0 0,19 7-88 0 0,-32-14 17 0 0,30 12 97 0 0,-11-5 39 0 0,-1 1-1 0 0,21 14-152 0 0,-41-22 36 0 0,-1 0 0 0 0,1 1 0 0 0,-1-1 0 0 0,0 2 0 0 0,-1-1 1 0 0,0 1-1 0 0,0 0 0 0 0,0 0 0 0 0,-1 0 0 0 0,0 1 0 0 0,3 6-36 0 0,-6-11 39 0 0,-1 1-1 0 0,1-1 1 0 0,-1 1 0 0 0,0 0-1 0 0,0 0 1 0 0,0 0-1 0 0,0 0 1 0 0,-1 0 0 0 0,1 0-1 0 0,-1 0 1 0 0,0 0 0 0 0,-1 0-1 0 0,1 0 1 0 0,-1 0-1 0 0,1 0 1 0 0,-1-1 0 0 0,0 1-1 0 0,-1 0 1 0 0,1 0 0 0 0,-1-1-1 0 0,1 1 1 0 0,-1 0-1 0 0,0-1 1 0 0,0 0 0 0 0,-1 1-1 0 0,-1 1-38 0 0,-1 0 86 0 0,0 0 0 0 0,0 0 0 0 0,-1 0 0 0 0,1-1 0 0 0,-1 0 0 0 0,0 0 0 0 0,0-1 0 0 0,-1 1 0 0 0,1-1 0 0 0,-1 0 0 0 0,1-1 0 0 0,-1 0 0 0 0,0 0 0 0 0,-3 0-86 0 0,0 0 29 0 0,0-1 0 0 0,0-1 0 0 0,0 1 0 0 0,0-2 0 0 0,0 1 0 0 0,0-1 0 0 0,1-1 1 0 0,-1 0-1 0 0,0 0 0 0 0,1-1 0 0 0,0 0 0 0 0,-1-1 0 0 0,1 0 0 0 0,-7-4-29 0 0,5 1-56 0 0,1 0-1 0 0,0 0 1 0 0,0-1-1 0 0,0 0 1 0 0,1 0 0 0 0,0-1-1 0 0,1 0 1 0 0,0-1-1 0 0,0 0 1 0 0,1 0 0 0 0,-3-7 56 0 0,7 12-230 0 0,1 0 0 0 0,0-1 0 0 0,0 1 1 0 0,0 0-1 0 0,1-1 0 0 0,-1-1 230 0 0,1 4-254 0 0,1 0 0 0 0,0 0 0 0 0,-1 0 0 0 0,1 1 0 0 0,0-1 0 0 0,0 0 0 0 0,1 0 0 0 0,-1 0 0 0 0,1 1 0 0 0,-1-1 0 0 0,1 0 0 0 0,0 1 0 0 0,1-3 254 0 0,5-5-2114 0 0</inkml:trace>
  <inkml:trace contextRef="#ctx0" brushRef="#br0" timeOffset="414.405">480 506 24271 0 0,'0'0'554'0'0,"0"0"74"0"0,0 0 40 0 0,-8 11 146 0 0,6-2-555 0 0,-1 0 0 0 0,1 0 0 0 0,1 0 0 0 0,0 0 0 0 0,0 0 0 0 0,1 0 0 0 0,0 1 0 0 0,1 6-259 0 0,-1 6 45 0 0,1 16 171 0 0,1 0-1 0 0,4 18-215 0 0,-4-41 22 0 0,1 1 1 0 0,1-1 0 0 0,0 0 0 0 0,1-1-1 0 0,1 1 1 0 0,0-1 0 0 0,5 7-23 0 0,-9-18 14 0 0,0 1-1 0 0,0-1 1 0 0,1 1 0 0 0,-1-1 0 0 0,1 0 0 0 0,0 0 0 0 0,0-1-1 0 0,0 1 1 0 0,0 0 0 0 0,0-1 0 0 0,1 0 0 0 0,-1 0-1 0 0,2 1-13 0 0,-2-2 23 0 0,-1 0 0 0 0,0-1 0 0 0,1 1 0 0 0,-1-1 0 0 0,1 1 0 0 0,0-1 0 0 0,-1 0 0 0 0,1 0 0 0 0,-1 0 0 0 0,1 0 0 0 0,-1 0 0 0 0,1 0 0 0 0,-1-1 0 0 0,1 0-1 0 0,-1 1 1 0 0,1-1 0 0 0,-1 0 0 0 0,1 0 0 0 0,-1 0 0 0 0,0 0 0 0 0,2-2-23 0 0,6-4 31 0 0,0 0 1 0 0,0-1-1 0 0,-1 0 1 0 0,0 0-1 0 0,0-1 0 0 0,-1 0 1 0 0,-1-1-1 0 0,1 0 0 0 0,-1 0 1 0 0,-1 0-1 0 0,0-1 1 0 0,0 0-1 0 0,-1 0 0 0 0,3-11-31 0 0,-2 3 37 0 0,-1-1-1 0 0,0 1 0 0 0,-2-1 0 0 0,0 0 1 0 0,-1 0-1 0 0,-1-1 0 0 0,-1 1 0 0 0,-2-13-36 0 0,-2 5-73 0 0,3 28 73 0 0,1 0 0 0 0,0 0 0 0 0,0 0 0 0 0,0 0 0 0 0,0 0 0 0 0,0 0 0 0 0,0 0 0 0 0,0-1 0 0 0,0 1 0 0 0,0 0 0 0 0,0 0 0 0 0,0 0 0 0 0,0 0 0 0 0,0 0 0 0 0,0 0 0 0 0,0 0 0 0 0,-1 0 0 0 0,1-1 0 0 0,0 1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1 0 0 0,0-1 0 0 0,0 0 0 0 0,-1 0 0 0 0,1 0 0 0 0,0 0 0 0 0,0 0 0 0 0,0 0 0 0 0,0 0 0 0 0,0 0 0 0 0,0 1 0 0 0,0-1 0 0 0,0 0 0 0 0,0 0 0 0 0,0 0 0 0 0,0 0 0 0 0,0 0 0 0 0,0 0 0 0 0,0 1 0 0 0,0-1 0 0 0,-2 4 8 0 0,0 1 1 0 0,0-1-1 0 0,1 1 0 0 0,-1 0 1 0 0,1-1-1 0 0,1 1 0 0 0,-1 0 0 0 0,0 4-8 0 0,-2 13 22 0 0,-3 22-22 0 0,2 0 0 0 0,1 1 0 0 0,3-1 0 0 0,2 9 0 0 0,-1-14-3 0 0,4 15 3 0 0,-3-40-132 0 0,0-1 1 0 0,1 0 0 0 0,1 1-1 0 0,0-1 1 0 0,5 10 131 0 0,-7-20-442 0 0,0 1 0 0 0,-1-1-1 0 0,2 0 1 0 0,-1 0 0 0 0,0 0 0 0 0,2 2 442 0 0,5 1-1583 0 0</inkml:trace>
  <inkml:trace contextRef="#ctx0" brushRef="#br0" timeOffset="756.39">1183 668 15200 0 0,'-5'-12'1015'0'0,"-1"-1"0"0"0,0 1 1 0 0,-1 0-1 0 0,-1 1 1 0 0,0-1-1016 0 0,4 8 515 0 0,1 0 1 0 0,-1 0-1 0 0,0 0 0 0 0,0 0 1 0 0,0 0-1 0 0,0 1 1 0 0,-1-1-1 0 0,1 1 1 0 0,-1 1-1 0 0,0-1 1 0 0,0 1-1 0 0,0-1 1 0 0,-5 0-516 0 0,7 2 67 0 0,1 1 1 0 0,-1-1-1 0 0,0 1 1 0 0,0 0-1 0 0,0 0 1 0 0,0 0-1 0 0,0 0 1 0 0,0 1 0 0 0,1-1-1 0 0,-1 1 1 0 0,0 0-1 0 0,0 0 1 0 0,1 0-1 0 0,-1 0 1 0 0,0 0-1 0 0,1 0 1 0 0,-1 1-1 0 0,1-1 1 0 0,-1 1-1 0 0,1 0 1 0 0,0 0-1 0 0,0 0 1 0 0,0 0-1 0 0,0 0 1 0 0,0 1-68 0 0,-6 7 390 0 0,0 0 0 0 0,1 1 0 0 0,0 0 0 0 0,-5 12-390 0 0,9-17 21 0 0,-4 7 2 0 0,1 0 1 0 0,1 1-1 0 0,0-1 0 0 0,1 1 0 0 0,0 0 1 0 0,1 0-1 0 0,1 0 0 0 0,0 0 1 0 0,1 1-1 0 0,0-1 0 0 0,2 11-23 0 0,0-18-6 0 0,0-1-1 0 0,0 0 1 0 0,1 1-1 0 0,0-1 1 0 0,0 0-1 0 0,0 0 1 0 0,1 0 0 0 0,0 0-1 0 0,0-1 1 0 0,1 1-1 0 0,-1-1 1 0 0,3 2 6 0 0,-3-3-29 0 0,1 0 0 0 0,-1 0 0 0 0,1 0 1 0 0,0-1-1 0 0,0 0 0 0 0,1 1 0 0 0,-1-2 0 0 0,1 1 1 0 0,-1 0-1 0 0,1-1 0 0 0,0 0 0 0 0,0 0 0 0 0,0 0 1 0 0,0-1-1 0 0,1 0 29 0 0,2 1-157 0 0,0-1 0 0 0,0-1 1 0 0,0 0-1 0 0,0 0 1 0 0,0 0-1 0 0,0-1 0 0 0,0-1 1 0 0,0 1-1 0 0,0-1 0 0 0,0 0 1 0 0,5-3 156 0 0,-2 1-2853 0 0,-1-1 1 0 0,-1 0 0 0 0,2-1 2852 0 0,9-6-8490 0 0</inkml:trace>
  <inkml:trace contextRef="#ctx0" brushRef="#br0" timeOffset="1121.836">1300 1 12896 0 0,'-1'2'621'0'0,"-1"0"0"0"0,1 1 0 0 0,0-1 1 0 0,-1 1-1 0 0,1-1 0 0 0,1 1 1 0 0,-1-1-1 0 0,0 1 0 0 0,0 0 1 0 0,1-1-1 0 0,0 1 0 0 0,-1 0 0 0 0,1-1 1 0 0,0 1-1 0 0,1 1-621 0 0,3 25 6590 0 0,0-11-5134 0 0,-2-8-2401 0 0,10 43 1638 0 0,1 4 394 0 0,6 54-1087 0 0,-10 15 574 0 0,-6 0 0 0 0,-6 19-574 0 0,2-114 69 0 0,2 0 0 0 0,2 0-1 0 0,0 0 1 0 0,5 16-69 0 0,-8-47 2 0 0,0 1 1 0 0,0 0-1 0 0,0-1 1 0 0,0 1-1 0 0,0-1 1 0 0,1 1-1 0 0,-1 0 0 0 0,0-1 1 0 0,0 1-1 0 0,1 0 1 0 0,-1-1-1 0 0,0 1 0 0 0,1-1 1 0 0,-1 1-1 0 0,0-1 1 0 0,1 1-1 0 0,-1-1 1 0 0,1 1-1 0 0,-1-1 0 0 0,1 1-2 0 0,-1-1 4 0 0,1 0-1 0 0,-1-1 0 0 0,0 1 0 0 0,1 0 0 0 0,-1 0 0 0 0,0-1 0 0 0,1 1 1 0 0,-1 0-1 0 0,0-1 0 0 0,0 1 0 0 0,1 0 0 0 0,-1-1 0 0 0,0 1 0 0 0,0 0 1 0 0,0-1-1 0 0,1 1 0 0 0,-1 0 0 0 0,0-1 0 0 0,0 1 0 0 0,0-1 1 0 0,0 1-1 0 0,0 0 0 0 0,0-1-3 0 0,9-34 120 0 0,-8 30-113 0 0,3-24-7 0 0,1-15 0 0 0,2-18 0 0 0,-2 31-7 0 0,-1 5-37 0 0,6-23 44 0 0,-8 42-3 0 0,0 0 0 0 0,1 0 0 0 0,-1 1-1 0 0,1-1 1 0 0,1 0 0 0 0,-1 1 0 0 0,1 0-1 0 0,0 0 1 0 0,1 0 3 0 0,-4 5 1 0 0,0 0 0 0 0,0 0 0 0 0,0 0 0 0 0,0 0-1 0 0,0 0 1 0 0,0 0 0 0 0,0 1 0 0 0,0-1 0 0 0,1 0 0 0 0,-1 1 0 0 0,0-1 0 0 0,0 1 0 0 0,0 0-1 0 0,1-1 1 0 0,-1 1 0 0 0,0 0 0 0 0,1 0 0 0 0,-1-1 0 0 0,0 1 0 0 0,1 0 0 0 0,-1 0 0 0 0,0 1-1 0 0,1-1 1 0 0,-1 0 0 0 0,0 0 0 0 0,0 1 0 0 0,1-1 0 0 0,-1 0 0 0 0,0 1 0 0 0,0 0 0 0 0,1-1-1 0 0,-1 1 1 0 0,0 0 0 0 0,0-1 0 0 0,0 1 0 0 0,0 0-1 0 0,3 2 4 0 0,0 1 0 0 0,0-1 0 0 0,0 1 0 0 0,-1 0 0 0 0,1 0 0 0 0,-1 0 0 0 0,0 0 0 0 0,2 4-4 0 0,7 15 3 0 0,-1 1-1 0 0,-1 0 1 0 0,-1 0 0 0 0,-2 1-1 0 0,0 0 1 0 0,1 10-3 0 0,12 76-2111 0 0,-17-87-195 0 0,-1 1 1 0 0,-2-1-1 0 0,0 16 2306 0 0,-3-13-10195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0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474 221 17159 0 0,'-2'0'132'0'0,"-1"-1"-1"0"0,1 1 0 0 0,-1-1 0 0 0,1 0 0 0 0,0 0 1 0 0,-1 0-1 0 0,1 0 0 0 0,0 0 0 0 0,-1 0 0 0 0,1 0 1 0 0,0-1-1 0 0,0 1 0 0 0,0-1 0 0 0,0 0 0 0 0,0 1 1 0 0,0-2-132 0 0,-2-1 338 0 0,1 0 0 0 0,0 0 0 0 0,0 0 0 0 0,0 0 0 0 0,0-1 0 0 0,1 1 0 0 0,-3-6-338 0 0,-3-9 1295 0 0,-1 1 1 0 0,-1-1-1296 0 0,-14-28 893 0 0,21 39-716 0 0,-1 1 0 0 0,0 0 0 0 0,-4-5-177 0 0,6 10 76 0 0,1 0 0 0 0,0 0 0 0 0,-1 0 1 0 0,1 0-1 0 0,-1 0 0 0 0,0 1 0 0 0,0-1 0 0 0,0 1 0 0 0,0-1 0 0 0,0 1 0 0 0,0 0 0 0 0,0 0 1 0 0,0 0-1 0 0,0 0 0 0 0,-1 0-76 0 0,2 1 27 0 0,0 0-1 0 0,0 0 1 0 0,0 0 0 0 0,0 0 0 0 0,0 0 0 0 0,0 0-1 0 0,0 1 1 0 0,0-1 0 0 0,0 0 0 0 0,0 1-1 0 0,0-1 1 0 0,0 1 0 0 0,0-1 0 0 0,0 1 0 0 0,1-1-1 0 0,-1 1 1 0 0,0 0 0 0 0,0-1 0 0 0,0 1-1 0 0,1 0 1 0 0,-1 0 0 0 0,0-1 0 0 0,1 1 0 0 0,-1 0-1 0 0,1 0 1 0 0,-1 0-27 0 0,-11 26 144 0 0,-1 14-20 0 0,1 0 1 0 0,3 0-1 0 0,0 6-124 0 0,-11 128 284 0 0,9 53-80 0 0,11-187-136 0 0,3 0 0 0 0,1-1-1 0 0,1 1 1 0 0,8 22-68 0 0,7-5-1957 0 0,-20-60 318 0 0,0-4-80 0 0</inkml:trace>
  <inkml:trace contextRef="#ctx0" brushRef="#br0" timeOffset="369.7">7 554 14744 0 0,'-7'-1'3434'0'0,"15"-2"1432"0"0,6-3-2520 0 0,2-2-1699 0 0,13-1-260 0 0,0 2 1 0 0,1 0 0 0 0,0 2-1 0 0,0 1 1 0 0,4 2-388 0 0,2 0-353 0 0,-1 1 0 0 0,6 2 353 0 0,7 5-7964 0 0,-23-1-341 0 0</inkml:trace>
  <inkml:trace contextRef="#ctx0" brushRef="#br0" timeOffset="370.7">528 435 12440 0 0,'-1'0'122'0'0,"0"0"0"0"0,0 1 0 0 0,0-1 0 0 0,0 1 1 0 0,0-1-1 0 0,0 1 0 0 0,1-1 0 0 0,-1 1 0 0 0,0 0 0 0 0,0 0 1 0 0,0 0-123 0 0,-1 8 1677 0 0,-1 1 1 0 0,2-1-1 0 0,-1 1 1 0 0,2-1-1 0 0,-1 1 1 0 0,1 1-1678 0 0,4 60 2461 0 0,-3-59-2564 0 0,0 2-54 0 0,13 111 1253 0 0,-1-63-1908 0 0,-8-43-1296 0 0,1-1 0 0 0,3 4 2108 0 0,-4-11-8134 0 0</inkml:trace>
  <inkml:trace contextRef="#ctx0" brushRef="#br0" timeOffset="731.353">630 458 23151 0 0,'0'0'1060'0'0,"0"0"-21"0"0,0 9-570 0 0,1 3-37 0 0,0-1-1 0 0,1 0 1 0 0,0 0-1 0 0,2 3-431 0 0,1 7 546 0 0,16 73 709 0 0,15 82-785 0 0,-34-160-446 0 0,-1-6 41 0 0,1 1-1 0 0,0-1 1 0 0,1 0 0 0 0,0 0-1 0 0,0 0-64 0 0,-2-9 116 0 0,-1-1 7 0 0,1-10 103 0 0,6-31-160 0 0,27-155 347 0 0,-32 184-406 0 0,1 0 0 0 0,0 0 0 0 0,1 1 1 0 0,0-1-1 0 0,1 1 0 0 0,0 0 0 0 0,1 0 0 0 0,0 0 0 0 0,6-6-7 0 0,-12 16 2 0 0,1 0-1 0 0,0-1 1 0 0,0 1 0 0 0,-1 0-1 0 0,1 1 1 0 0,0-1 0 0 0,0 0-1 0 0,0 0 1 0 0,0 0 0 0 0,0 0-1 0 0,0 1 1 0 0,1-1 0 0 0,-1 0-1 0 0,0 1 1 0 0,0-1-1 0 0,0 1 1 0 0,1 0 0 0 0,-1-1-1 0 0,0 1 1 0 0,0 0 0 0 0,1 0-1 0 0,-1 0 1 0 0,0-1 0 0 0,1 1-1 0 0,0 1-1 0 0,-1-1 6 0 0,1 1 0 0 0,0 0 0 0 0,0 0 0 0 0,-1 0 1 0 0,1 0-1 0 0,-1 0 0 0 0,1 0 0 0 0,-1 0 0 0 0,1 0 0 0 0,-1 1 0 0 0,0-1 0 0 0,1 0 0 0 0,-1 1 0 0 0,0 0 0 0 0,1 0-6 0 0,3 8 26 0 0,0-1 1 0 0,0 1-1 0 0,-1 0 1 0 0,0 1-1 0 0,1 4-26 0 0,8 35-903 0 0,3 29 903 0 0,-10-44-598 0 0,1 0 0 0 0,2 0-1 0 0,1-1 1 0 0,7 12 598 0 0,-9-32-1521 0 0,-1-4-14 0 0</inkml:trace>
  <inkml:trace contextRef="#ctx0" brushRef="#br0" timeOffset="1204.362">1249 741 17047 0 0,'-1'-8'801'0'0,"0"0"0"0"0,0 1-1 0 0,1-1 1 0 0,0 0 0 0 0,1 1-1 0 0,0-4-800 0 0,0 1 978 0 0,0 1 0 0 0,-1-1-1 0 0,0 0 1 0 0,-1 0-978 0 0,0 0 535 0 0,-1-6 29 0 0,-1-1 0 0 0,-1 1 1 0 0,-1-6-565 0 0,3 18 19 0 0,0-1 1 0 0,0 0 0 0 0,0 1 0 0 0,0-1 0 0 0,0 1-1 0 0,-1 0 1 0 0,0 0 0 0 0,0 0 0 0 0,0 0 0 0 0,-1 1 0 0 0,1-1-1 0 0,-1 1 1 0 0,-1-1-20 0 0,3 2 26 0 0,0 1-1 0 0,0 0 1 0 0,0 0 0 0 0,0 0-1 0 0,0 0 1 0 0,0 0 0 0 0,0 0-1 0 0,0 0 1 0 0,-1 1-1 0 0,1-1 1 0 0,0 1 0 0 0,0 0-1 0 0,-1 0 1 0 0,1 0 0 0 0,0 0-1 0 0,-1 0 1 0 0,1 0-26 0 0,-2 1 20 0 0,1 0 1 0 0,-1 0-1 0 0,1 0 1 0 0,-1 0-1 0 0,1 1 1 0 0,0-1-1 0 0,-1 1 1 0 0,1 0-1 0 0,0 0 0 0 0,-1 1-20 0 0,-3 3 5 0 0,0 0-1 0 0,0 0 1 0 0,1 1 0 0 0,0 0-1 0 0,0 1 1 0 0,0-1-1 0 0,-3 9-4 0 0,0 0-10 0 0,1 0 1 0 0,0 1-1 0 0,1 0 0 0 0,2 1 1 0 0,-1-1-1 0 0,2 1 0 0 0,0 4 10 0 0,2-14-4 0 0,1 0 0 0 0,0 0 0 0 0,1 0 0 0 0,0 0 0 0 0,0 0 0 0 0,1 1 0 0 0,0-1 0 0 0,0 0 0 0 0,1 0 0 0 0,0 0 0 0 0,0-1 0 0 0,1 1 0 0 0,0 0 0 0 0,0-1 0 0 0,1 0 0 0 0,0 1 0 0 0,2 1 4 0 0,-4-7 3 0 0,0 1-1 0 0,0-1 1 0 0,0 0-1 0 0,0 0 1 0 0,0 0-1 0 0,0 0 0 0 0,1 0 1 0 0,-1 0-1 0 0,1 0 1 0 0,-1-1-1 0 0,1 1 1 0 0,0-1-1 0 0,0 0 1 0 0,0 0-1 0 0,-1 0 1 0 0,1 0-1 0 0,0-1 1 0 0,0 1-1 0 0,0-1 1 0 0,0 1-1 0 0,1-1 1 0 0,-1 0-1 0 0,0 0 1 0 0,0-1-1 0 0,0 1 1 0 0,0 0-1 0 0,0-1 1 0 0,0 0-1 0 0,0 0 0 0 0,1-1-2 0 0,3 0 9 0 0,-1-1-1 0 0,0-1 0 0 0,0 1 1 0 0,0-1-1 0 0,-1 0 0 0 0,1 0 1 0 0,-1-1-1 0 0,0 0 0 0 0,0 0 1 0 0,-1 0-1 0 0,1 0 0 0 0,-1-1 1 0 0,1-1-9 0 0,6-14 25 0 0,0 0 0 0 0,-1-1 0 0 0,-1 0 1 0 0,-1 0-1 0 0,-1-1 0 0 0,-1 0 0 0 0,-1 0 1 0 0,-1-1-1 0 0,-1 1 0 0 0,-1-1 0 0 0,-1 0-25 0 0,-1-54-410 0 0,-3 1-1 0 0,-11-54 411 0 0,-12-36-36 0 0,19 141 1089 0 0,7 25-685 0 0,0 16 464 0 0,22 337 169 0 0,-11-117-555 0 0,-7-185-366 0 0,1 0 1 0 0,3-1-1 0 0,2 1-80 0 0,-5-33 3 0 0,0 0-1 0 0,1-1 1 0 0,8 16-3 0 0,-1-3-152 0 0,-2 1-568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5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284 306 8752 0 0,'0'0'673'0'0,"0"0"-293"0"0,0 0 392 0 0,9-19 4475 0 0,2-14-1130 0 0,-6 19-2871 0 0,0 0 0 0 0,-1 0 0 0 0,-1-3-1246 0 0,-1 10 156 0 0,-2 0-1 0 0,1 0 0 0 0,-1 0 1 0 0,0 0-1 0 0,0 0 0 0 0,-1 1 0 0 0,0-1 1 0 0,0 0-1 0 0,-1 0 0 0 0,1 1 1 0 0,-2-1-1 0 0,1 1 0 0 0,-1-1 1 0 0,0 1-1 0 0,0 0 0 0 0,0 0 0 0 0,-1 0 1 0 0,0 1-1 0 0,0-1 0 0 0,-1 1 1 0 0,0 0-1 0 0,0 0 0 0 0,0 1 1 0 0,0-1-1 0 0,0 1 0 0 0,-1 0 1 0 0,0 1-1 0 0,0-1 0 0 0,0 1-155 0 0,-2-1-6 0 0,-1 0-1 0 0,0 0 1 0 0,1 1-1 0 0,-1 1 1 0 0,0-1-1 0 0,-1 1 7 0 0,6 2-1 0 0,1 0 0 0 0,-1-1-1 0 0,0 2 1 0 0,1-1 0 0 0,-1 0-1 0 0,1 1 1 0 0,-1-1 0 0 0,0 1-1 0 0,1 0 1 0 0,0 0 0 0 0,-1 1-1 0 0,1-1 1 0 0,0 1 0 0 0,-1-1-1 0 0,1 1 1 0 0,0 0 0 0 0,-1 1 1 0 0,-3 3 4 0 0,0 1 0 0 0,0-1 0 0 0,1 1 1 0 0,0 0-1 0 0,0 1 0 0 0,1-1 0 0 0,0 1 0 0 0,0 0 1 0 0,1 1-1 0 0,0-1 0 0 0,0 1 0 0 0,1 0 0 0 0,0 1-4 0 0,-6 23 12 0 0,1 0 1 0 0,-3 34-13 0 0,7-40 34 0 0,2-9-9 0 0,0-1 0 0 0,1 1 1 0 0,1-1-1 0 0,1 12-25 0 0,0-19 1 0 0,1 1 0 0 0,0-1 0 0 0,0 1-1 0 0,1-1 1 0 0,0 0 0 0 0,1 0 0 0 0,0 0 0 0 0,2 1-1 0 0,-5-9 12 0 0,0 1 0 0 0,0-1 1 0 0,0 0-1 0 0,1 0 0 0 0,-1 0 0 0 0,1-1 0 0 0,0 1 1 0 0,-1 0-1 0 0,1-1 0 0 0,0 1 0 0 0,0-1 0 0 0,0 1 0 0 0,0-1 1 0 0,0 0-1 0 0,0 0 0 0 0,0 0 0 0 0,1 0 0 0 0,-1 0 1 0 0,0 0-1 0 0,1-1 0 0 0,-1 1 0 0 0,0-1 0 0 0,1 1 0 0 0,-1-1 1 0 0,1 0-1 0 0,-1 0 0 0 0,0 0 0 0 0,1-1 0 0 0,-1 1 0 0 0,1 0 1 0 0,-1-1-1 0 0,0 0 0 0 0,1 1 0 0 0,-1-1 0 0 0,0 0 1 0 0,2-1-13 0 0,6-3 86 0 0,0 0 1 0 0,-1-1 0 0 0,0 0 0 0 0,0-1 0 0 0,0 0 0 0 0,-1 0 0 0 0,4-4-87 0 0,-2 1 74 0 0,0-1 1 0 0,-1-1 0 0 0,0 1 0 0 0,-1-1-1 0 0,-1-1 1 0 0,1 0 0 0 0,-2 0-1 0 0,0-1-74 0 0,-1 4 33 0 0,-1-1-1 0 0,-1 0 0 0 0,0-1 1 0 0,0 1-1 0 0,-1 0 1 0 0,-1-1-1 0 0,0 1 0 0 0,-1-1 1 0 0,0 1-1 0 0,-1-6-32 0 0,0 11 130 0 0,0 8-45 0 0,-3 14-12 0 0,-2 28-73 0 0,4-20 17 0 0,0 0 0 0 0,2 0 0 0 0,1 0 0 0 0,0 1 0 0 0,2-1 0 0 0,1 0 0 0 0,1-1 0 0 0,8 24-17 0 0,-10-39-443 0 0,0-1-1 0 0,1 1 1 0 0,0-1 0 0 0,0 0-1 0 0,0 0 1 0 0,1 0 0 0 0,5 5 443 0 0,-8-9-316 0 0,0-1 0 0 0,0 0 0 0 0,0 0 0 0 0,1 0 0 0 0,-1-1 0 0 0,1 1 0 0 0,-1 0 0 0 0,1-1 0 0 0,-1 0 0 0 0,1 1 0 0 0,0-1 0 0 0,0 0 0 0 0,0 0 0 0 0,0-1 0 0 0,-1 1 0 0 0,1-1 0 0 0,0 1 1 0 0,0-1-1 0 0,0 0 0 0 0,0 0 0 0 0,0 0 0 0 0,0 0 0 0 0,1-1 316 0 0,10-3-8781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6.0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23615 0 0,'0'0'1083'0'0,"0"0"-28"0"0,-5 11-633 0 0,0-2-261 0 0,2 0-1 0 0,-1 1 1 0 0,1-1-1 0 0,0 1 1 0 0,1 0-1 0 0,0 1-160 0 0,-6 62 1304 0 0,7-54-1202 0 0,-3 30-170 0 0,4 37 68 0 0,4-29-2391 0 0,-3-43-39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6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15 13824 0 0,'-1'-4'124'0'0,"-1"-5"1137"0"0,2 7-73 0 0,1 7 409 0 0,18 87 5949 0 0,-2 1-3647 0 0,-1 29-3503 0 0,-5 1 0 0 0,-4 69-396 0 0,-5-102 311 0 0,10 61-311 0 0,-12-162 181 0 0,0 0 1 0 0,1 1 0 0 0,1-1-1 0 0,0 0 1 0 0,2-9-182 0 0,4-8 445 0 0,10-26-445 0 0,-15 47 15 0 0,-1 1 0 0 0,1 0 0 0 0,0 1 0 0 0,1-1 0 0 0,-1 0 0 0 0,1 1 0 0 0,0 0 0 0 0,0 0 0 0 0,1 0 0 0 0,2-2-15 0 0,-4 5-21 0 0,0 0 0 0 0,0 0 1 0 0,0 0-1 0 0,1 0 0 0 0,-1 0 1 0 0,0 1-1 0 0,1 0 1 0 0,-1 0-1 0 0,1 0 0 0 0,0 0 1 0 0,-1 0-1 0 0,1 1 0 0 0,0-1 1 0 0,0 1-1 0 0,-1 0 0 0 0,1 0 1 0 0,0 0-1 0 0,0 1 0 0 0,0 0 21 0 0,4 0-16 0 0,0 1-1 0 0,-1 1 0 0 0,1 0 1 0 0,-1 0-1 0 0,1 0 1 0 0,-1 1-1 0 0,0 0 0 0 0,0 1 1 0 0,-1-1-1 0 0,1 1 0 0 0,1 3 17 0 0,5 3-31 0 0,0 2-1 0 0,-1 0 1 0 0,-1 0-1 0 0,7 12 32 0 0,-12-17 24 0 0,-1 0 0 0 0,-1 1 0 0 0,0-1 0 0 0,0 1 0 0 0,0 0 0 0 0,-1 0-1 0 0,-1 0 1 0 0,1 1 0 0 0,-1-1 0 0 0,-1 1 0 0 0,0-1 0 0 0,0 1 0 0 0,-1-1 0 0 0,0 1 0 0 0,-1 0 0 0 0,0-1 0 0 0,-2 6-24 0 0,2-11 22 0 0,0 0 1 0 0,-1 1 0 0 0,0-1 0 0 0,0 0 0 0 0,0 0-1 0 0,0 0 1 0 0,-1 0 0 0 0,1 0 0 0 0,-1-1 0 0 0,0 1-1 0 0,0-1 1 0 0,-1 0 0 0 0,1 0 0 0 0,0 0-1 0 0,-1 0 1 0 0,0 0 0 0 0,0-1 0 0 0,0 0 0 0 0,0 0-1 0 0,0 0 1 0 0,0 0 0 0 0,-1 0 0 0 0,1-1 0 0 0,0 0-1 0 0,-1 0 1 0 0,0 0-23 0 0,-4 0 0 0 0,0 1 1 0 0,1-1-1 0 0,-1-1 1 0 0,0 0-1 0 0,0 0 0 0 0,0-1 1 0 0,1 0-1 0 0,-1 0 0 0 0,1-1 1 0 0,-1-1-1 0 0,1 1 1 0 0,-1-1-1 0 0,-2-2 0 0 0,-4-3-414 0 0,1 0 1 0 0,0-2-1 0 0,0 0 1 0 0,1 0-1 0 0,0-2 1 0 0,-4-3 413 0 0,-5-8-1275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7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32 297 21911 0 0,'-5'-10'454'0'0,"0"0"-1"0"0,1 0 0 0 0,0-1 0 0 0,0 1 1 0 0,1-1-1 0 0,0 1 0 0 0,0-4-453 0 0,3 9 126 0 0,-1 1-1 0 0,1-1 1 0 0,0 0-1 0 0,0 1 0 0 0,1-1 1 0 0,-1 0-1 0 0,1 1 1 0 0,0-1-1 0 0,0 1 0 0 0,0-1 1 0 0,1 1-1 0 0,0-1 1 0 0,0 1-1 0 0,0 0 1 0 0,0 0-1 0 0,1 0 0 0 0,-1 0 1 0 0,3-2-126 0 0,5-5 113 0 0,0 1 0 0 0,0 1 0 0 0,1-1 1 0 0,1 2-1 0 0,0-1 0 0 0,0 2 0 0 0,0-1 0 0 0,1 2 1 0 0,0 0-1 0 0,4-1-113 0 0,2 0-7 0 0,0 0 0 0 0,1 2 1 0 0,0 0-1 0 0,0 1 0 0 0,0 2 1 0 0,0 0-1 0 0,1 1 7 0 0,-11 0 22 0 0,0 2-1 0 0,1-1 0 0 0,-1 1 1 0 0,0 1-1 0 0,0 0 1 0 0,0 1-1 0 0,0 0 0 0 0,0 0 1 0 0,4 2-22 0 0,-9-2 14 0 0,0-1 0 0 0,-1 1 0 0 0,1 0 0 0 0,-1 0 0 0 0,1 0 0 0 0,-1 0 0 0 0,0 1-1 0 0,0 0 1 0 0,0 0 0 0 0,-1 0 0 0 0,0 0 0 0 0,1 1 0 0 0,-2-1 0 0 0,1 1 0 0 0,0 0 0 0 0,-1 0 0 0 0,0 0 0 0 0,1 2-14 0 0,0 5 15 0 0,0 0 0 0 0,-1-1 0 0 0,-1 1-1 0 0,0 0 1 0 0,0 0 0 0 0,-1 0 0 0 0,-1 0 0 0 0,0 0 0 0 0,-1 0 0 0 0,0-1-1 0 0,0 1 1 0 0,-2 0 0 0 0,0 1-15 0 0,-9 21 162 0 0,-1 0 1 0 0,-2 0-1 0 0,-12 18-162 0 0,-41 58 553 0 0,44-74-291 0 0,2 1 0 0 0,2 1 0 0 0,-13 33-262 0 0,32-65-5 0 0,0-1 1 0 0,1 1 0 0 0,-1 0 0 0 0,1 0-1 0 0,0 0 1 0 0,1 0 0 0 0,0 0 0 0 0,0 0-1 0 0,0 0 1 0 0,0 0 0 0 0,1 0 0 0 0,1 2 4 0 0,0 3-1023 0 0,2 1 0 0 0,-1-1 0 0 0,2 0 0 0 0,-1-1 1 0 0,7 10 1022 0 0,-1-3-9413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7.3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15 23119 0 0,'-9'-2'836'0'0,"5"2"-543"0"0,1-1 1 0 0,-1 0 0 0 0,0-1-1 0 0,0 1 1 0 0,0-1 0 0 0,-2-1-294 0 0,5 2 314 0 0,1 1 94 0 0,0 0 10 0 0,0 0-22 0 0,0 0-111 0 0,0 0-49 0 0,9-1 213 0 0,-9 1-402 0 0,1 0-1 0 0,0 0 0 0 0,-1 0 0 0 0,1 0 0 0 0,-1-1 0 0 0,1 1 0 0 0,0 0 0 0 0,-1 0 0 0 0,1 0 0 0 0,-1 0 0 0 0,1 0 0 0 0,0 1 0 0 0,-1-1 0 0 0,1 0 0 0 0,-1 0 1 0 0,1 0-1 0 0,0 0 0 0 0,-1 1 0 0 0,1-1 0 0 0,-1 0 0 0 0,1 1 0 0 0,-1-1 0 0 0,1 0 0 0 0,-1 1 0 0 0,1-1-46 0 0,-1 1 96 0 0,0-1-5 0 0,0 0-50 0 0,0-1-2070 0 0,-1-1-7842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2.3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46 75 9216 0 0,'-4'-16'1771'0'0,"0"0"3532"0"0,4 15-4195 0 0,0 1-11 0 0,0 6 526 0 0,6 122 602 0 0,0 94-441 0 0,-5-157-1180 0 0,3 1 0 0 0,4 10-604 0 0,-7-73-772 0 0,0-7-636 0 0,-1 3 1162 0 0,2-9-1528 0 0</inkml:trace>
  <inkml:trace contextRef="#ctx0" brushRef="#br0" timeOffset="596.246">1 29 9584 0 0,'12'-19'2136'0'0,"-11"18"-906"0"0,-1 1 61 0 0,0 0-27 0 0,0 0-162 0 0,0 0-70 0 0,0 0-9 0 0,0 0-50 0 0,0 0-185 0 0,0 0-78 0 0,0 0-20 0 0,0 0-63 0 0,0 0-256 0 0,0 0-109 0 0,-2 26 814 0 0,5-9-891 0 0,0 0 0 0 0,1-1 0 0 0,1 1-1 0 0,1-1 1 0 0,0 0 0 0 0,1-1 0 0 0,1 0 0 0 0,0 0-1 0 0,1 0 1 0 0,5 5-185 0 0,2 0 75 0 0,1-1 0 0 0,0 0-1 0 0,13 10-74 0 0,-25-25 31 0 0,0-1-1 0 0,0 1 1 0 0,1 0-1 0 0,-1-1 1 0 0,1 0-1 0 0,0-1-30 0 0,-4 0 16 0 0,1-1 0 0 0,0 0 1 0 0,0 0-1 0 0,1 0 0 0 0,-1 0 0 0 0,0-1 0 0 0,0 1 0 0 0,0-1 0 0 0,0 0 0 0 0,1 0 0 0 0,-1 0 0 0 0,2 0-16 0 0,-3-1 27 0 0,-1 0-1 0 0,1 0 1 0 0,0 0 0 0 0,-1 0-1 0 0,1 0 1 0 0,-1 0-1 0 0,1 0 1 0 0,-1 0 0 0 0,1-1-1 0 0,-1 1 1 0 0,0-1-1 0 0,0 1 1 0 0,1-1 0 0 0,-1 1-1 0 0,0-1 1 0 0,0 0-1 0 0,-1 1 1 0 0,1-2-27 0 0,14-34 294 0 0,-13 32-259 0 0,4-17 31 0 0,-1-1-1 0 0,-1-1 1 0 0,-1 1 0 0 0,-1-1-1 0 0,-1 1 1 0 0,-1-1-1 0 0,-1 0 1 0 0,-1 1 0 0 0,-1-1-1 0 0,-3-5-65 0 0,5 86-44 0 0,15 58 52 0 0,-8-73 236 0 0,6 46 700 0 0,-3 20-944 0 0,-1 15 221 0 0,-6-113-195 0 0,-1-1-1 0 0,1 0 0 0 0,1 0 1 0 0,0 0-1 0 0,2 4-25 0 0,-5-12-24 0 0,1-1 1 0 0,-1 1-1 0 0,0-1 0 0 0,0 1 1 0 0,0-1-1 0 0,1 1 0 0 0,-1-1 1 0 0,0 0-1 0 0,1 1 0 0 0,-1-1 1 0 0,0 0-1 0 0,1 1 0 0 0,-1-1 1 0 0,0 0-1 0 0,1 1 0 0 0,-1-1 1 0 0,1 0-1 0 0,-1 0 0 0 0,0 1 1 0 0,1-1-1 0 0,-1 0 0 0 0,1 0 0 0 0,-1 0 1 0 0,1 0-1 0 0,-1 0 0 0 0,1 1 1 0 0,-1-1-1 0 0,1 0 0 0 0,-1 0 1 0 0,1 0-1 0 0,-1 0 0 0 0,1-1 1 0 0,-1 1-1 0 0,1 0 0 0 0,-1 0 1 0 0,1 0-1 0 0,-1 0 0 0 0,1 0 1 0 0,-1-1-1 0 0,0 1 0 0 0,1 0 1 0 0,-1 0-1 0 0,1-1 0 0 0,-1 1 1 0 0,1 0 23 0 0,8-8-2534 0 0,-2 0-3403 0 0,1-4-2698 0 0</inkml:trace>
  <inkml:trace contextRef="#ctx0" brushRef="#br0" timeOffset="1188.459">768 78 14768 0 0,'-14'-4'1608'0'0,"-3"-3"29"0"0,-1 0 1 0 0,1 2-1 0 0,-1-1 1 0 0,-17-1-1638 0 0,28 6 163 0 0,1 0 0 0 0,-1 1 1 0 0,1 0-1 0 0,-1 1 0 0 0,0-1 0 0 0,1 1 1 0 0,-1 0-1 0 0,1 1 0 0 0,0-1 1 0 0,-1 1-1 0 0,1 1 0 0 0,0-1 1 0 0,0 1-1 0 0,0 0 0 0 0,-2 2-163 0 0,1-1 69 0 0,1 1 1 0 0,0-1-1 0 0,0 1 0 0 0,1 0 0 0 0,-1 0 1 0 0,1 1-1 0 0,0-1 0 0 0,0 1 0 0 0,1 1 1 0 0,0-1-1 0 0,0 0 0 0 0,1 1 0 0 0,-1 0 1 0 0,1 0-1 0 0,-1 4-69 0 0,-2 5 66 0 0,5-14-52 0 0,0-1 1 0 0,0 1-1 0 0,1 0 1 0 0,-1 0-1 0 0,0-1 1 0 0,1 1-1 0 0,-1 0 0 0 0,1 0 1 0 0,0 0-1 0 0,-1 0 1 0 0,1-1-1 0 0,0 1 1 0 0,0 0-1 0 0,0 0 1 0 0,0 0-1 0 0,1 0 0 0 0,-1 0 1 0 0,0 0-1 0 0,1-1 1 0 0,-1 1-1 0 0,2 1-14 0 0,1 2 46 0 0,0-1 0 0 0,1 0-1 0 0,0 0 1 0 0,0 0 0 0 0,0-1 0 0 0,0 1-1 0 0,1-1 1 0 0,-1 0 0 0 0,1 0 0 0 0,0-1 0 0 0,0 1-1 0 0,2 0-45 0 0,13 5 276 0 0,1-1 1 0 0,12 2-277 0 0,2 0 265 0 0,0 2-27 0 0,-9-4 9 0 0,-1 2 0 0 0,11 5-247 0 0,-27-10 57 0 0,0 1-1 0 0,0 0 1 0 0,0 1 0 0 0,-1 0 0 0 0,0 0 0 0 0,0 0 0 0 0,-1 1-1 0 0,2 3-56 0 0,-4-5 20 0 0,-1 0-1 0 0,0 1 0 0 0,-1-1 0 0 0,1 1 1 0 0,-1 0-1 0 0,0 0 0 0 0,-1 0 0 0 0,1 1 1 0 0,-1-1-1 0 0,-1 0 0 0 0,1 1 0 0 0,-1 0 1 0 0,0-1-1 0 0,0 2-19 0 0,-1-4 61 0 0,0 0 1 0 0,0 1-1 0 0,0-1 1 0 0,0 0-1 0 0,-1 0 1 0 0,0 0-1 0 0,0 0 1 0 0,0 0-1 0 0,0 0 1 0 0,0 0-1 0 0,-1 0 1 0 0,0 0-1 0 0,0 0 1 0 0,0-1 0 0 0,0 1-1 0 0,-1-1 1 0 0,1 1-1 0 0,-1-1 1 0 0,0 0-1 0 0,0 0 1 0 0,0 0-1 0 0,-3 2-61 0 0,-1 0 108 0 0,-1-1-1 0 0,0 1 1 0 0,0-1 0 0 0,0-1-1 0 0,0 1 1 0 0,-1-2 0 0 0,1 1-1 0 0,-1-1 1 0 0,0 0 0 0 0,1-1-1 0 0,-1 0 1 0 0,-2 0-108 0 0,-2-1 46 0 0,-1 0-1 0 0,1-1 1 0 0,0-1 0 0 0,0 0 0 0 0,0-1-1 0 0,0-1 1 0 0,-10-3-46 0 0,11 3 28 0 0,1-1 0 0 0,-1 0-1 0 0,1-1 1 0 0,-10-6-28 0 0,17 9-120 0 0,0 0 1 0 0,0 0-1 0 0,1 0 0 0 0,-1 0 0 0 0,1 0 0 0 0,0-1 0 0 0,0 0 0 0 0,0 1 1 0 0,0-1-1 0 0,1 0 0 0 0,-1 0 0 0 0,1-1 0 0 0,0 1 0 0 0,-1-3 120 0 0,3 6-107 0 0,0 0 0 0 0,0 0 0 0 0,0 0 0 0 0,0 0 0 0 0,0 0 1 0 0,0-1-1 0 0,0 1 0 0 0,0 0 0 0 0,0 0 0 0 0,0 0 0 0 0,0 0 0 0 0,1 0 0 0 0,-1 0 0 0 0,0 0 0 0 0,1 0 0 0 0,-1 0 0 0 0,1 0 0 0 0,-1 0 0 0 0,2-1 107 0 0,14-15-3035 0 0,-4 8 1113 0 0</inkml:trace>
  <inkml:trace contextRef="#ctx0" brushRef="#br0" timeOffset="1537.611">994 68 10136 0 0,'0'0'777'0'0,"0"0"-69"0"0,0 0 1584 0 0,0 0 746 0 0,0 0 149 0 0,2-1 1203 0 0,11-2-2880 0 0,99 11 1191 0 0,-87-9-2569 0 0,1-1 0 0 0,-1-1-1 0 0,22-6-131 0 0,10-6-1616 0 0,4-3 1616 0 0,-50 15-1281 0 0,1 0-5691 0 0,-5-2-1333 0 0</inkml:trace>
  <inkml:trace contextRef="#ctx0" brushRef="#br0" timeOffset="1886.428">1072 59 9672 0 0,'-19'6'1107'0'0,"17"-5"-478"0"0,0 0 1 0 0,0 0-1 0 0,0 1 1 0 0,1-1-1 0 0,-1 1 1 0 0,0-1-1 0 0,1 1 1 0 0,-1 0 0 0 0,1-1-1 0 0,-1 1 1 0 0,1 0-1 0 0,0 0 1 0 0,0 0-1 0 0,-1 0 1 0 0,1 0-1 0 0,1 0 1 0 0,-2 2-630 0 0,-1 9 716 0 0,0-1 0 0 0,0 1 0 0 0,1 0 0 0 0,1 0 0 0 0,0 0 0 0 0,1 0 0 0 0,1 10-716 0 0,-1-2 526 0 0,-2 16 623 0 0,-1 0-1 0 0,-7 28-1148 0 0,-3 20 882 0 0,12-73-798 0 0,-1 0 0 0 0,2-1 0 0 0,0 1 0 0 0,0 0 0 0 0,1-1 1 0 0,1 1-1 0 0,0 0 0 0 0,0-1 0 0 0,1 0 0 0 0,4 10-84 0 0,-5-18 7 0 0,-1 0 0 0 0,1-1 0 0 0,0 1 0 0 0,0-1 0 0 0,0 1 0 0 0,0-1 0 0 0,0 0 0 0 0,0 0 0 0 0,1 0 0 0 0,-1 0 0 0 0,1-1 0 0 0,0 1 0 0 0,-1 0 0 0 0,1-1 0 0 0,0 0 0 0 0,0 0 0 0 0,0 0 0 0 0,0 0 0 0 0,0 0 0 0 0,0 0 0 0 0,0-1 0 0 0,0 0 0 0 0,0 1 0 0 0,2-1-7 0 0,7 0 29 0 0,0-1 0 0 0,0 1 0 0 0,0-2 0 0 0,0 0 0 0 0,8-2-29 0 0,24-10-927 0 0,-1-1-1 0 0,-1-2 1 0 0,39-22 927 0 0,-67 32-898 0 0,1-1-2031 0 0,-4 2-6182 0 0</inkml:trace>
  <inkml:trace contextRef="#ctx0" brushRef="#br0" timeOffset="2232.426">973 382 23815 0 0,'0'0'539'0'0,"19"-7"1508"0"0,12-4-1645 0 0,1 2 1 0 0,0 1 0 0 0,0 1 0 0 0,1 2 0 0 0,-1 1 0 0 0,7 1-403 0 0,44-2-2667 0 0,-59 3-6741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8.9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22663 0 0,'0'0'1036'0'0,"0"0"-18"0"0,15 4-104 0 0,8-1-252 0 0,-7 0-382 0 0,0 0 1 0 0,1-2-1 0 0,-1 0 0 0 0,2-1-280 0 0,2-1-534 0 0,32-1 1531 0 0,-18 3-8941 0 0,-19 0-621 0 0</inkml:trace>
  <inkml:trace contextRef="#ctx0" brushRef="#br0" timeOffset="420.158">11 133 22663 0 0,'0'0'1000'0'0,"-3"2"216"0"0,-1 0-976 0 0,2 2-240 0 0,0-1 0 0 0,2-3 0 0 0,0 0 256 0 0,4 4 0 0 0,0 2 0 0 0,5-5 0 0 0,1-1-72 0 0,2-1-16 0 0,7 1 0 0 0,-1-4 0 0 0,5 2-72 0 0,1-2-24 0 0,3 1 0 0 0,3-1-10895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6.9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201 72 6912 0 0,'-3'-1'388'0'0,"0"0"1"0"0,0 0-1 0 0,0 1 1 0 0,0 0-1 0 0,0-1 1 0 0,0 1-1 0 0,0 0 1 0 0,-1 0 0 0 0,1 1-1 0 0,0-1 1 0 0,0 1-1 0 0,0 0 1 0 0,0-1-1 0 0,1 1 1 0 0,-4 2-389 0 0,2-1 475 0 0,0 0 1 0 0,-1 1-1 0 0,2 0 0 0 0,-1 0 1 0 0,0 0-1 0 0,0 0 1 0 0,1 0-1 0 0,0 1 1 0 0,-2 2-476 0 0,-4 6 678 0 0,1 1 0 0 0,0 0 0 0 0,1 0 0 0 0,1 1 0 0 0,0 0 0 0 0,0 2-678 0 0,-9 32 490 0 0,2 1 0 0 0,2 0 0 0 0,2 0 0 0 0,3 1-1 0 0,1 0 1 0 0,3 1 0 0 0,2-1 0 0 0,5 31-490 0 0,-3-62 96 0 0,1 1 0 0 0,0-1-1 0 0,2 1 1 0 0,0-1 0 0 0,4 7-96 0 0,-5-15-1 0 0,1 0-1 0 0,0 0 1 0 0,1 0 0 0 0,0-1-1 0 0,1 0 1 0 0,0 0-1 0 0,0 0 1 0 0,1-1 0 0 0,4 3 1 0 0,-8-8-454 0 0,0-1 1 0 0,1 0 0 0 0,0 0-1 0 0,0 0 1 0 0,4 2 453 0 0,10 3-1391 0 0</inkml:trace>
  <inkml:trace contextRef="#ctx0" brushRef="#br0" timeOffset="556.477">359 531 5064 0 0,'0'0'232'0'0,"-6"-18"417"0"0,-7-13 12163 0 0,-3 2-8797 0 0,12 22-3878 0 0,0 1 1 0 0,0 0-1 0 0,-1 0 1 0 0,0 0-1 0 0,0 1 1 0 0,-1-1-1 0 0,-4-2-137 0 0,8 6 32 0 0,0 1 0 0 0,0-1 1 0 0,0 1-1 0 0,0 0 0 0 0,0-1 0 0 0,0 1 0 0 0,-1 0 1 0 0,1 0-1 0 0,0 1 0 0 0,-1-1 0 0 0,1 0 0 0 0,0 1 1 0 0,-2 0-33 0 0,2 0 28 0 0,0 0 1 0 0,0 0-1 0 0,0 0 1 0 0,0 1 0 0 0,1-1-1 0 0,-1 1 1 0 0,0 0 0 0 0,0 0-1 0 0,0-1 1 0 0,0 1-1 0 0,1 0 1 0 0,-1 0 0 0 0,0 1-1 0 0,1-1 1 0 0,-1 0 0 0 0,1 0-1 0 0,-1 1-28 0 0,-5 6 42 0 0,0-1 0 0 0,1 1-1 0 0,0 0 1 0 0,0 0 0 0 0,1 1 0 0 0,0 0-1 0 0,-2 4-41 0 0,-2 7 76 0 0,2 0 0 0 0,0 0 0 0 0,0 1-76 0 0,6-13 55 0 0,-1 0 0 0 0,1-1-1 0 0,0 1 1 0 0,1 0 0 0 0,0-1-1 0 0,0 1 1 0 0,1 0 0 0 0,0-1-1 0 0,1 3-54 0 0,-2-7 22 0 0,1 0-1 0 0,-1 0 0 0 0,1 0 1 0 0,0 1-1 0 0,0-1 1 0 0,0 0-1 0 0,1-1 0 0 0,-1 1 1 0 0,1 0-1 0 0,0 0 1 0 0,-1-1-1 0 0,1 1 0 0 0,0-1 1 0 0,1 1-1 0 0,-1-1 0 0 0,0 0 1 0 0,1 0-1 0 0,-1 0 1 0 0,1 0-1 0 0,0 0 0 0 0,-1 0 1 0 0,1-1-1 0 0,0 0-21 0 0,0 0 11 0 0,-1 0 0 0 0,1-1-1 0 0,-1 0 1 0 0,1 1 0 0 0,-1-1-1 0 0,1 0 1 0 0,-1 0 0 0 0,1-1-1 0 0,0 1 1 0 0,-1 0 0 0 0,0-1 0 0 0,1 0-1 0 0,-1 1 1 0 0,1-1 0 0 0,-1 0-1 0 0,0 0 1 0 0,1-1 0 0 0,-1 1-1 0 0,0 0 1 0 0,0-1 0 0 0,0 1 0 0 0,0-1-1 0 0,0 0 1 0 0,0 1 0 0 0,0-2-11 0 0,6-6 109 0 0,0-1 1 0 0,0 0-1 0 0,0 0 1 0 0,2-8-110 0 0,0 3 78 0 0,2-5-30 0 0,9-12 38 0 0,-17 26-76 0 0,-2 6-8 0 0,0 4 0 0 0,0 6-19 0 0,-2 14 6 0 0,1 0 0 0 0,1 0 0 0 0,1-1-1 0 0,0 1 1 0 0,2-1 0 0 0,8 22 11 0 0,-10-36-143 0 0,1 0 1 0 0,0-1-1 0 0,1 0 0 0 0,4 6 143 0 0,5 3-3846 0 0,-10-13 2343 0 0</inkml:trace>
  <inkml:trace contextRef="#ctx0" brushRef="#br0" timeOffset="896.482">533 644 18743 0 0,'0'0'430'0'0,"0"0"55"0"0,0 0 27 0 0,0 0-57 0 0,-4 14 213 0 0,-1 25 3156 0 0,1 39-3824 0 0,3-38-1784 0 0,1-1-3790 0 0,0-27-2049 0 0</inkml:trace>
  <inkml:trace contextRef="#ctx0" brushRef="#br0" timeOffset="1247.877">646 121 20959 0 0,'0'0'960'0'0,"4"15"352"0"0,12 68-485 0 0,-5-33 738 0 0,-1 20-1565 0 0,-2 60 332 0 0,-2-10-152 0 0,-5-115-171 0 0,-1 3 78 0 0,1 0 1 0 0,0 0-1 0 0,1 0 0 0 0,-1 0 1 0 0,1 0-1 0 0,1 0 0 0 0,1 2-87 0 0,-4-10 238 0 0,0 0 8 0 0,0-10 223 0 0,1 0-1 0 0,1 0 1 0 0,-1 0-1 0 0,2 0 1 0 0,2-8-469 0 0,12-23-215 0 0,-16 39 219 0 0,0 0-1 0 0,0 0 1 0 0,0 0-1 0 0,0 0 1 0 0,1 0-1 0 0,-1 1 1 0 0,1-1-1 0 0,-1 0 1 0 0,1 1-1 0 0,0-1 1 0 0,0 1-1 0 0,0 0 1 0 0,-1 0-1 0 0,1-1 1 0 0,1 1-1 0 0,-1 0 1 0 0,0 1-1 0 0,0-1 1 0 0,0 0-1 0 0,0 1 1 0 0,0-1-1 0 0,1 1 1 0 0,-1-1-1 0 0,0 1 1 0 0,0 0-1 0 0,1 0 1 0 0,-1 0-1 0 0,0 0 1 0 0,2 1-4 0 0,2 0-17 0 0,0 1 1 0 0,-1 0 0 0 0,1 0 0 0 0,-1 0 0 0 0,0 0 0 0 0,0 1 0 0 0,0 0-1 0 0,0 0 1 0 0,0 0 0 0 0,0 1 0 0 0,0 1 16 0 0,0-1-12 0 0,1 1-1 0 0,0-1 0 0 0,0 1 0 0 0,-1 1 0 0 0,1-1 0 0 0,-1 1-1 0 0,-1 0 1 0 0,1 0 0 0 0,-1 1 0 0 0,0-1 0 0 0,-1 1 0 0 0,2 2 13 0 0,-3-3 30 0 0,0-1-1 0 0,-1 1 1 0 0,0 0-1 0 0,0-1 1 0 0,0 1-1 0 0,0 0 1 0 0,-1 0-1 0 0,0 0-29 0 0,0-5 9 0 0,0 1-1 0 0,-1-1 0 0 0,1 1 1 0 0,0-1-1 0 0,0 1 0 0 0,-1-1 1 0 0,1 0-1 0 0,-1 1 0 0 0,0-1 0 0 0,1 1 1 0 0,-1-1-1 0 0,0 0 0 0 0,0 0 1 0 0,1 1-1 0 0,-1-1 0 0 0,0 0 1 0 0,0 0-1 0 0,0 0 0 0 0,-1 0 1 0 0,1 0-1 0 0,0 0 0 0 0,0-1 0 0 0,0 1 1 0 0,-1 0-1 0 0,1 0 0 0 0,0-1 1 0 0,-1 1-1 0 0,1-1 0 0 0,-1 1 1 0 0,1-1-1 0 0,-1 0 0 0 0,1 0 0 0 0,-1 1 1 0 0,1-1-9 0 0,-10 0 53 0 0,0 0 1 0 0,0 0 0 0 0,0-1 0 0 0,0 0-1 0 0,0-1 1 0 0,1 0 0 0 0,-1-1 0 0 0,-2-1-54 0 0,-3-1-127 0 0,0-1 1 0 0,0-1 0 0 0,1-1 0 0 0,-13-8 126 0 0,18 10-1735 0 0,1-1 1 0 0,0-1-1 0 0,-2-1 1735 0 0,3 1-8975 0 0</inkml:trace>
  <inkml:trace contextRef="#ctx0" brushRef="#br0" timeOffset="1612.639">894 11 14280 0 0,'0'0'54'0'0,"0"-1"1"0"0,0 1-1 0 0,0-1 1 0 0,0 1-1 0 0,0-1 1 0 0,0 1-1 0 0,0-1 1 0 0,0 1-1 0 0,0 0 1 0 0,0-1-1 0 0,1 1 1 0 0,-1-1-1 0 0,0 1 1 0 0,0-1-1 0 0,0 1 1 0 0,1 0-1 0 0,-1-1 1 0 0,0 1-1 0 0,0 0 1 0 0,1-1 0 0 0,-1 1-1 0 0,0 0 1 0 0,1-1-1 0 0,-1 1 1 0 0,0 0-1 0 0,1-1 1 0 0,-1 1-55 0 0,11 7 2221 0 0,-6-4-1533 0 0,0 2-48 0 0,0 0-1 0 0,-1 0 1 0 0,1 0 0 0 0,-1 1 0 0 0,0 0 0 0 0,1 1-640 0 0,14 19 379 0 0,31 31 3604 0 0,39 59-3983 0 0,-78-97 203 0 0,0-1 0 0 0,-1 2 1 0 0,-1 0-1 0 0,-1 0 0 0 0,-1 0 0 0 0,0 1 1 0 0,-2 0-1 0 0,0 0 0 0 0,1 21-203 0 0,-3-9 109 0 0,-2 0 0 0 0,-1 1 0 0 0,-1-1 1 0 0,-2 1-1 0 0,-2-1 0 0 0,-1 2-109 0 0,2-16 102 0 0,-1 0 1 0 0,-1-1-1 0 0,0 0 1 0 0,-6 11-103 0 0,-10 9-2458 0 0,16-27-7345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16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89 479 13360 0 0,'-1'-2'181'0'0,"0"0"0"0"0,-1 0 0 0 0,1 0 0 0 0,0 1 1 0 0,-1-1-1 0 0,1 0 0 0 0,-1 1 0 0 0,0-1 0 0 0,1 1 1 0 0,-1-1-1 0 0,-1 0-181 0 0,1 1 685 0 0,0-1-1 0 0,0 1 1 0 0,0-1 0 0 0,0 0 0 0 0,0 0-1 0 0,1 0 1 0 0,-2-1-685 0 0,3 3 1416 0 0,0 0 21 0 0,5 0 699 0 0,94 7 928 0 0,-38-6-2130 0 0,-4 0 268 0 0,9-3-1202 0 0,187-23 456 0 0,-215 21-403 0 0,71-7-43 0 0,46-5 44 0 0,-131 14-54 0 0,-17 2-477 0 0,-1-1 1 0 0,1 1 0 0 0,-1-1 0 0 0,1-1 0 0 0,-1 1 0 0 0,2-1 476 0 0,-7 1-6912 0 0,-1 1-2187 0 0</inkml:trace>
  <inkml:trace contextRef="#ctx0" brushRef="#br0" timeOffset="653.839">85 456 20239 0 0,'-2'-2'106'0'0,"0"1"0"0"0,0 1 0 0 0,-1-1 0 0 0,1 0 0 0 0,0 0 0 0 0,0 1 0 0 0,-1 0 0 0 0,1-1-1 0 0,0 1 1 0 0,-1 0 0 0 0,1 0 0 0 0,0 0 0 0 0,-1 0 0 0 0,1 1 0 0 0,0-1 0 0 0,-1 0 0 0 0,1 1 0 0 0,0 0 0 0 0,0 0-1 0 0,-1-1 1 0 0,-1 3-106 0 0,2-3 126 0 0,1 1 0 0 0,-1 0 0 0 0,0 0 1 0 0,1 0-1 0 0,-1 0 0 0 0,1 0 0 0 0,-1 0 0 0 0,1 1 0 0 0,0-1 0 0 0,-1 0 0 0 0,1 1 0 0 0,0-1 0 0 0,0 1 0 0 0,0 0 0 0 0,0-1 0 0 0,0 1 0 0 0,1 0 0 0 0,-1-1 0 0 0,0 1 0 0 0,1 0 1 0 0,-1 0-1 0 0,1 0 0 0 0,-1 0-126 0 0,2 2 194 0 0,-1 0 1 0 0,0 0-1 0 0,1 0 1 0 0,0-1-1 0 0,-1 1 0 0 0,2 0 1 0 0,-1-1-1 0 0,0 1 1 0 0,1-1-1 0 0,-1 1 1 0 0,2 1-195 0 0,0 0 76 0 0,1 0 0 0 0,-1 0 0 0 0,1 0 0 0 0,0 0 0 0 0,1-1 1 0 0,-1 0-1 0 0,1 1 0 0 0,0-2 0 0 0,0 1 0 0 0,0 0 0 0 0,0-1 0 0 0,4 2-76 0 0,12 5 31 0 0,0-1 0 0 0,17 5-31 0 0,-25-10 58 0 0,96 30 234 0 0,26 10-101 0 0,-113-35-136 0 0,0 1 1 0 0,-1 1-1 0 0,-1 0 0 0 0,20 15-55 0 0,-36-23-1 0 0,1 1 0 0 0,-1-1 0 0 0,0 1 0 0 0,0 0 0 0 0,0 1 0 0 0,0-1 0 0 0,-1 1 0 0 0,0 0 0 0 0,0 0-1 0 0,0 0 1 0 0,0 0 0 0 0,-1 0 0 0 0,0 0 0 0 0,0 1 0 0 0,0-1 0 0 0,-1 1 0 0 0,0 1 1 0 0,0 0 36 0 0,0 0 1 0 0,-1 0-1 0 0,0 0 0 0 0,-1 0 0 0 0,1 0 0 0 0,-1 0 1 0 0,-1-1-1 0 0,1 1 0 0 0,-1 0 0 0 0,0-1 1 0 0,-1 1-1 0 0,0-1 0 0 0,0 1 0 0 0,-1 0-36 0 0,-5 8 107 0 0,-1 1 0 0 0,-1-2 0 0 0,0 1 0 0 0,-2-2 0 0 0,-2 4-107 0 0,-70 60 165 0 0,74-68-58 0 0,-24 18 155 0 0,-1-1 1 0 0,-2-2-1 0 0,-25 11-262 0 0,-46 30 640 0 0,89-52-475 0 0,0 2-1 0 0,2 0 1 0 0,0 1-1 0 0,-4 5-164 0 0,19-17 11 0 0,-1 0 0 0 0,1 0 0 0 0,-1 1 0 0 0,1-1 0 0 0,1 1 0 0 0,-1-1 0 0 0,1 1 0 0 0,-2 5-11 0 0,3-8 2 0 0,1-1 0 0 0,-1 1 0 0 0,1 0 0 0 0,-1 0 1 0 0,1 0-1 0 0,0-1 0 0 0,0 1 0 0 0,0 0 0 0 0,0 0 1 0 0,0 0-1 0 0,0 0 0 0 0,1-1 0 0 0,-1 1 0 0 0,1 0 1 0 0,-1 0-1 0 0,1 0 0 0 0,-1-1 0 0 0,1 1 0 0 0,0 0 1 0 0,0-1-1 0 0,0 1 0 0 0,0-1 0 0 0,0 1 0 0 0,0-1 1 0 0,1 0-1 0 0,-1 1 0 0 0,1 0-2 0 0,3 2 0 0 0,1 0 0 0 0,-1-1 0 0 0,1 1 0 0 0,0-1 0 0 0,0 0 0 0 0,0-1 0 0 0,1 1 0 0 0,-1-1 0 0 0,2 0 0 0 0,15 4 0 0 0,24 1 0 0 0,-29-4 0 0 0,85 8 0 0 0,23-2 0 0 0,-39-4 0 0 0,177 6 0 0 0,-224-11 0 0 0,-1-2 0 0 0,0-2 0 0 0,0-1 0 0 0,3-2 0 0 0,-34 5 0 0 0,1-1 0 0 0,-1 0 0 0 0,0 0 0 0 0,8-4 0 0 0,-15 6 0 0 0,-1 1 0 0 0,1-1 0 0 0,0 0 0 0 0,-1 1 0 0 0,1-1 0 0 0,-1 1 0 0 0,1-1 0 0 0,-1 0 0 0 0,1 0 0 0 0,-1 1 0 0 0,1-1 0 0 0,-1 0 0 0 0,0 0 0 0 0,1 1 0 0 0,-1-1 0 0 0,0 0 0 0 0,0 0 0 0 0,1 0 0 0 0,-1 0 0 0 0,0 1 0 0 0,0-1 0 0 0,0 0 0 0 0,0 0 0 0 0,0 0 0 0 0,0 0 0 0 0,0 0 0 0 0,-1 1 0 0 0,1-1 0 0 0,0 0 0 0 0,0 0 0 0 0,-11-27 0 0 0,10 25 0 0 0,-57-123-1896 0 0,52 113 144 0 0</inkml:trace>
  <inkml:trace contextRef="#ctx0" brushRef="#br0" timeOffset="1022.494">967 386 22431 0 0,'7'0'4060'0'0,"-6"1"-3942"0"0,0 0-1 0 0,-1 1 1 0 0,1-1-1 0 0,0 0 1 0 0,-1 1-1 0 0,1-1 1 0 0,-1 0-1 0 0,1 1 1 0 0,-1-1-1 0 0,0 1 1 0 0,0-1-1 0 0,0 1 1 0 0,0-1-1 0 0,0 0 1 0 0,0 1-1 0 0,0-1 1 0 0,0 1-1 0 0,0 0-117 0 0,0 7 150 0 0,3 92-1819 0 0,-3-79-8027 0 0</inkml:trace>
  <inkml:trace contextRef="#ctx0" brushRef="#br0" timeOffset="3123.551">437 0 20303 0 0,'2'31'5567'0'0,"6"20"-4680"0"0,-1 2-653 0 0,-5-38-132 0 0,-1 4 85 0 0,2 0-1 0 0,0 1 1 0 0,1-1-1 0 0,2 2-186 0 0,-3-16 467 0 0,-1-5-124 0 0,1-11 79 0 0,-1-18 106 0 0,-5-20-209 0 0,-1-9-149 0 0,5 52-151 0 0,-1-1 1 0 0,1 1 0 0 0,0-1 0 0 0,0 1-1 0 0,0 0 1 0 0,1 0 0 0 0,2-5-20 0 0,-3 9 4 0 0,-1 0 0 0 0,1 0 1 0 0,0 1-1 0 0,0-1 0 0 0,0 0 1 0 0,0 0-1 0 0,1 1 0 0 0,-1-1 0 0 0,0 1 1 0 0,1-1-1 0 0,-1 1 0 0 0,1-1 1 0 0,-1 1-1 0 0,1 0 0 0 0,0 0 0 0 0,-1 0 1 0 0,1 0-1 0 0,0 0-4 0 0,0 0 9 0 0,0 1 1 0 0,0 0-1 0 0,-1-1 0 0 0,1 1 1 0 0,0 0-1 0 0,0 0 0 0 0,0 0 1 0 0,0 0-1 0 0,-1 0 0 0 0,1 1 1 0 0,0-1-1 0 0,0 0 0 0 0,0 1 1 0 0,-1-1-1 0 0,1 1 0 0 0,1 0-9 0 0,2 2 20 0 0,0 0-1 0 0,0 0 0 0 0,-1 0 0 0 0,1 1 0 0 0,-1-1 0 0 0,0 1 0 0 0,1 0 1 0 0,-2 1-1 0 0,1-1 0 0 0,0 1 0 0 0,1 3-19 0 0,7 13-30 0 0,-1 0 0 0 0,-2 0 1 0 0,7 21 29 0 0,18 69-3039 0 0,-34-108 2871 0 0,2 6-9728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18.1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17 163 20127 0 0,'-1'-5'1197'0'0,"-1"5"3630"0"0,0 3-4619 0 0,1 1 0 0 0,-1-1 0 0 0,1 1 0 0 0,-1-1 0 0 0,1 1 0 0 0,0 0 0 0 0,1 0 0 0 0,-1-1 0 0 0,1 1 0 0 0,-1 1-208 0 0,0 41 214 0 0,1-43-184 0 0,0 4-35 0 0,0 24-58 0 0,1-1 0 0 0,2 4 63 0 0,1-23-1759 0 0,-4-11 685 0 0</inkml:trace>
  <inkml:trace contextRef="#ctx0" brushRef="#br0" timeOffset="345.919">10 32 22663 0 0,'0'0'1000'0'0,"0"-4"216"0"0,0 4-976 0 0,3-4-240 0 0,1 2 0 0 0,0-1 0 0 0,0-1 0 0 0,0 2 0 0 0,0-1 0 0 0,5 0 0 0 0,-1 0 0 0 0,-2 1 0 0 0,2 1 0 0 0,1 1 0 0 0,0 1-864 0 0,0 1-224 0 0,-1 4-48 0 0,-2-3-7791 0 0</inkml:trace>
  <inkml:trace contextRef="#ctx0" brushRef="#br0" timeOffset="346.919">157 128 17935 0 0,'0'0'827'0'0,"0"0"-22"0"0,0 0-421 0 0,14 1 2136 0 0,32 1 181 0 0,-2 4-3903 0 0,-38-4-4606 0 0,0 1-2002 0 0</inkml:trace>
  <inkml:trace contextRef="#ctx0" brushRef="#br0" timeOffset="690.661">142 239 18143 0 0,'0'0'414'0'0,"0"0"56"0"0,0 0 30 0 0,0 0-64 0 0,10-3 154 0 0,-1 0-380 0 0,0 1 0 0 0,-1-1 0 0 0,1 2 0 0 0,0 0 0 0 0,1 0 0 0 0,-1 0 0 0 0,6 1-210 0 0,14 0-2081 0 0,-15 0-5093 0 0</inkml:trace>
  <inkml:trace contextRef="#ctx0" brushRef="#br0" timeOffset="1043.318">382 89 20815 0 0,'0'0'472'0'0,"0"0"68"0"0,0 0 34 0 0,5 16 128 0 0,-2 25 2350 0 0,-2 0 0 0 0,-4 35-3052 0 0,2-57-855 0 0,1 0 0 0 0,0-1 0 0 0,3 15 855 0 0,-1-20-9563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7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11 10592 0 0,'0'0'488'0'0,"-1"0"-12"0"0,-1-1 269 0 0,1 1 2266 0 0,1 0 1027 0 0,0 0 207 0 0,0 0-501 0 0,2 0-3474 0 0,1 1 1 0 0,-1-1-1 0 0,1 0 0 0 0,0 0 1 0 0,-1 0-1 0 0,1 0 0 0 0,-1 0 0 0 0,1 0 1 0 0,0-1-271 0 0,8 1 142 0 0,59-3-361 0 0,-24-2-3159 0 0,-29 4-6164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8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47 426 24735 0 0,'-1'-2'372'0'0,"1"1"-259"0"0,0 0 1 0 0,0 1-1 0 0,-1-1 0 0 0,1 1 0 0 0,0-1 0 0 0,0 1 1 0 0,-1-1-1 0 0,1 1 0 0 0,-1-1 0 0 0,1 1 0 0 0,0-1 1 0 0,-1 1-1 0 0,1-1 0 0 0,-1 1 0 0 0,1 0 0 0 0,-1-1 1 0 0,1 1-1 0 0,-1 0 0 0 0,1 0 0 0 0,-1-1-113 0 0,0 1 11 0 0,1 0 0 0 0,0 0 0 0 0,-1 0 0 0 0,1 0 0 0 0,0 0 1 0 0,-1 0-1 0 0,1 0 0 0 0,0 0 0 0 0,-1 0 0 0 0,1 0 0 0 0,0 0 0 0 0,-1 0 0 0 0,1 0 0 0 0,0 0 0 0 0,-1 0 0 0 0,1 0 0 0 0,0 0 0 0 0,-1 1 0 0 0,1-1 0 0 0,0 0 1 0 0,0 0-1 0 0,-1 0 0 0 0,1 1 0 0 0,0-1 0 0 0,-1 0 0 0 0,1 0 0 0 0,0 1 0 0 0,0-1 0 0 0,0 0 0 0 0,-1 0 0 0 0,1 1 0 0 0,0-1 0 0 0,0 0 0 0 0,0 1 0 0 0,0-1 0 0 0,0 0 1 0 0,-1 1-12 0 0,-3 10 225 0 0,3-1-63 0 0,0 1 0 0 0,0 0 1 0 0,1 0-1 0 0,1 0 0 0 0,0 0 1 0 0,0 0-1 0 0,3 8-162 0 0,0 4 89 0 0,-4-22-78 0 0,3 19 241 0 0,0 0 0 0 0,2 0 1 0 0,4 10-253 0 0,-8-25 19 0 0,0-1 0 0 0,1 0-1 0 0,0 0 1 0 0,0 1 0 0 0,0-1 0 0 0,0-1 0 0 0,1 1 0 0 0,-1 0 0 0 0,1-1 0 0 0,0 1 0 0 0,0-1 0 0 0,1 0 0 0 0,-1 0 0 0 0,1 0 0 0 0,-1 0 0 0 0,1 0 0 0 0,0-1 0 0 0,0 0 0 0 0,0 0-19 0 0,-2-1 5 0 0,0 0-1 0 0,0-1 1 0 0,0 1-1 0 0,0-1 1 0 0,0 0-1 0 0,0 0 1 0 0,0 1-1 0 0,0-1 1 0 0,0 0-1 0 0,0-1 1 0 0,0 1-1 0 0,0 0 1 0 0,0-1-1 0 0,0 1 1 0 0,0-1-1 0 0,0 1 1 0 0,0-1-1 0 0,1-1-4 0 0,0 1 15 0 0,0-1-1 0 0,0-1 1 0 0,0 1 0 0 0,0 0 0 0 0,0-1-1 0 0,-1 1 1 0 0,1-1 0 0 0,-1 0-1 0 0,0 0 1 0 0,1 0-15 0 0,2-7 34 0 0,1 0 0 0 0,-1 0 0 0 0,0 0 0 0 0,-1 0 0 0 0,-1-1 0 0 0,2-4-34 0 0,0-8-42 0 0,-1 0 0 0 0,-1-1 0 0 0,-1 1 0 0 0,-1-22 42 0 0,-1 41-38 0 0,1 5 16 0 0,1 12 12 0 0,1 21 16 0 0,13 96 6 0 0,-1-1 217 0 0,-14-107-201 0 0,3 45 921 0 0,-3 10-949 0 0,-2-57 159 0 0,0 0 0 0 0,-2 0 0 0 0,0 0 0 0 0,-1 0 0 0 0,-7 18-159 0 0,10-33 7 0 0,-1 0-1 0 0,0-1 0 0 0,0 0 0 0 0,0 1 0 0 0,-1-1 1 0 0,1 0-1 0 0,-1 0 0 0 0,0-1 0 0 0,0 1 0 0 0,-1 0 0 0 0,1-1 1 0 0,-1 0-1 0 0,1 0 0 0 0,-1 0 0 0 0,0 0 0 0 0,0-1 1 0 0,-2 1-7 0 0,1 0 6 0 0,-1-1 0 0 0,1-1 1 0 0,-1 1-1 0 0,1-1 1 0 0,-1 0-1 0 0,1 0 0 0 0,-1 0 1 0 0,0-1-1 0 0,0 0 0 0 0,1 0 1 0 0,-1-1-1 0 0,0 0 1 0 0,1 1-1 0 0,-4-2-6 0 0,2 0-28 0 0,-6-1-341 0 0,1 0 0 0 0,0-1 0 0 0,-9-3 369 0 0,19 6-75 0 0,0 0 1 0 0,0 1-1 0 0,0-2 1 0 0,0 1-1 0 0,0 0 1 0 0,0 0 0 0 0,0-1-1 0 0,0 1 1 0 0,0-1-1 0 0,0 1 1 0 0,1-1-1 0 0,-1 0 1 0 0,1 0-1 0 0,-1 0 1 0 0,1 1-1 0 0,0-2 1 0 0,-1 1 0 0 0,1 0-1 0 0,0 0 1 0 0,0 0-1 0 0,1 0 1 0 0,-1-2 74 0 0,1 2-326 0 0,-1 0 0 0 0,2 1-1 0 0,-1-1 1 0 0,0 0 0 0 0,0 1 0 0 0,0-1 0 0 0,1 0 0 0 0,-1 1 0 0 0,1-1 0 0 0,0-1 326 0 0,4-7-1678 0 0</inkml:trace>
  <inkml:trace contextRef="#ctx0" brushRef="#br0" timeOffset="366.424">459 678 26087 0 0,'0'0'595'0'0,"0"0"78"0"0,0 0 39 0 0,0 0-77 0 0,0 15 727 0 0,-4 44-410 0 0,2-42-1090 0 0,1-1 0 0 0,1 1 0 0 0,0-1 0 0 0,2 15 138 0 0,-1-25-1516 0 0,1-6-2486 0 0,-1-5 100 0 0,0 0 4223 0 0,2-11-2799 0 0</inkml:trace>
  <inkml:trace contextRef="#ctx0" brushRef="#br0" timeOffset="367.424">390 563 8752 0 0,'0'0'776'0'0,"0"0"-616"0"0,0 0-160 0 0,0 0 0 0 0,0 0 3360 0 0,0 0 639 0 0,0 0 129 0 0,0 0 24 0 0,0 0-3520 0 0,0 0-704 0 0,0 0-144 0 0,6 4-6664 0 0,-2-3-1327 0 0</inkml:trace>
  <inkml:trace contextRef="#ctx0" brushRef="#br0" timeOffset="730.943">398 74 24247 0 0,'0'0'554'0'0,"1"1"74"0"0,22 28 782 0 0,8 8-737 0 0,1 6-673 0 0,5 15 1113 0 0,-2 1 0 0 0,3 12-1113 0 0,-20-33 299 0 0,-1 1 0 0 0,-2 1 0 0 0,-2 0 0 0 0,0 7-299 0 0,-7-17 131 0 0,-2-1 0 0 0,0 1 0 0 0,-2 0 0 0 0,-1 0 1 0 0,-2 0-1 0 0,-1 0 0 0 0,-1 0 0 0 0,-1-1 0 0 0,-2 1 1 0 0,-4 9-132 0 0,1-5-1144 0 0,-3-2 0 0 0,0 0 0 0 0,-6 8 1144 0 0,8-21-10407 0 0</inkml:trace>
  <inkml:trace contextRef="#ctx0" brushRef="#br0" timeOffset="1163.291">726 36 14280 0 0,'-5'-10'133'0'0,"5"10"386"0"0,-1-1 1 0 0,0 0-1 0 0,1 0 0 0 0,-1 0 0 0 0,1 0 0 0 0,0 0 0 0 0,-1 0 0 0 0,1 0 1 0 0,0 0-1 0 0,0 0 0 0 0,-1 0 0 0 0,1-1-519 0 0,1 2 236 0 0,-1-1 1 0 0,0 1-1 0 0,0-1 0 0 0,1 0 0 0 0,-1 1 0 0 0,0-1 1 0 0,1 1-1 0 0,-1-1 0 0 0,1 1 0 0 0,-1-1 1 0 0,1 1-1 0 0,-1 0 0 0 0,1-1 0 0 0,-1 1 0 0 0,1-1 1 0 0,-1 1-1 0 0,1 0 0 0 0,0-1 0 0 0,-1 1 1 0 0,1 0-1 0 0,-1 0 0 0 0,1 0 0 0 0,0-1 1 0 0,0 1-237 0 0,4-1 293 0 0,-1 1 0 0 0,1-1 0 0 0,0 1 0 0 0,0 0 1 0 0,0 0-1 0 0,0 0 0 0 0,0 1 0 0 0,-1-1 0 0 0,1 1 1 0 0,0 1-1 0 0,2 0-293 0 0,10 1 420 0 0,-13-2-359 0 0,-1 0 1 0 0,1 0 0 0 0,0 0 0 0 0,-1 1-1 0 0,0-1 1 0 0,1 1 0 0 0,-1 0-1 0 0,0-1 1 0 0,1 2 0 0 0,-1-1-1 0 0,0 0 1 0 0,-1 1 0 0 0,1-1-1 0 0,0 1-61 0 0,-2-1 7 0 0,1-1 0 0 0,-1 1 0 0 0,0 0 0 0 0,0-1 0 0 0,0 1 0 0 0,0 0 0 0 0,0 0 0 0 0,-1 0-1 0 0,1 0 1 0 0,0 0 0 0 0,-1 0 0 0 0,1 0 0 0 0,-1 0 0 0 0,0 0 0 0 0,0 0 0 0 0,0 0 0 0 0,0 0-1 0 0,0 0 1 0 0,0 1 0 0 0,0-1 0 0 0,-1 0 0 0 0,1 0 0 0 0,-1 0 0 0 0,0 0 0 0 0,0 1-7 0 0,-3 7 93 0 0,0-1 0 0 0,-1 1 0 0 0,0-1 1 0 0,-1-1-1 0 0,1 1 0 0 0,-2-1 0 0 0,1 0 0 0 0,-1 0 1 0 0,0-1-1 0 0,-1 0 0 0 0,0 0 0 0 0,-1 0-93 0 0,5-4 79 0 0,2-2-28 0 0,-1 1-1 0 0,1-1 1 0 0,0 1 0 0 0,0 0-1 0 0,0 0 1 0 0,0 0 0 0 0,0 0-1 0 0,1 0 1 0 0,-1 0 0 0 0,-1 2-51 0 0,3-3 45 0 0,0-1-44 0 0,1 1 0 0 0,-1-1 0 0 0,1 1-1 0 0,-1-1 1 0 0,1 1 0 0 0,-1-1 0 0 0,1 1 0 0 0,-1-1 0 0 0,1 1 0 0 0,-1-1 0 0 0,1 0-1 0 0,-1 1 1 0 0,1-1 0 0 0,0 0 0 0 0,-1 0 0 0 0,1 0 0 0 0,0 1 0 0 0,-1-1 0 0 0,1 0-1 0 0,0 0 1 0 0,-1 0 0 0 0,1 0 0 0 0,0 0 0 0 0,-1 0 0 0 0,1 0-1 0 0,19 0 2 0 0,-20 0-2 0 0,58-6-824 0 0,-33 3-970 0 0,1 1-1 0 0,3 1 1795 0 0,-20 2-834 0 0,0-1 0 0 0,0 1-1 0 0,0 1 1 0 0,0-1 0 0 0,0 2-1 0 0,0-1 1 0 0,8 4 834 0 0,3 3-9690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6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1 417 26063 0 0,'0'0'595'0'0,"0"0"78"0"0,0 0 39 0 0,0 0-79 0 0,5-1-390 0 0,59-11 38 0 0,-28 5-510 0 0,1 1 0 0 0,10 1 229 0 0,-27 8-1596 0 0,-10-1-480 0 0,2 0 197 0 0</inkml:trace>
  <inkml:trace contextRef="#ctx0" brushRef="#br0" timeOffset="1">136 268 24271 0 0,'-1'0'120'0'0,"-1"0"0"0"0,1 0-1 0 0,0 1 1 0 0,0-1 0 0 0,0 1-1 0 0,0-1 1 0 0,0 1-1 0 0,-1 0 1 0 0,1-1 0 0 0,0 1-1 0 0,1 0 1 0 0,-1 0 0 0 0,0 0-1 0 0,0 0 1 0 0,0-1 0 0 0,0 1-1 0 0,1 0 1 0 0,-1 0 0 0 0,0 1-120 0 0,-7 23 417 0 0,6-15-160 0 0,1 0 1 0 0,1 0 0 0 0,0 0-1 0 0,0 0 1 0 0,1 0 0 0 0,0-1-1 0 0,1 3-257 0 0,2 35 282 0 0,-4-42-268 0 0,1 0 0 0 0,0-1 0 0 0,0 1 0 0 0,0 0-1 0 0,0 0 1 0 0,1 0-14 0 0,4 24-1346 0 0,-1 5-1477 0 0,-4-30 2515 0 0,5 16-1322 0 0</inkml:trace>
  <inkml:trace contextRef="#ctx0" brushRef="#br0" timeOffset="612.03">316 1 24415 0 0,'0'0'49'0'0,"0"0"-1"0"0,0 0 1 0 0,0 0-1 0 0,0 0 1 0 0,0 0-1 0 0,-1 0 1 0 0,1 0-1 0 0,0 0 1 0 0,0 0-1 0 0,0 0 1 0 0,0 0-1 0 0,0 0 1 0 0,0 0-1 0 0,0 0 1 0 0,0 0-1 0 0,0 0 1 0 0,0 0-1 0 0,0 0 1 0 0,0 0-1 0 0,-1 0 1 0 0,1 0-1 0 0,0 0 1 0 0,0 0-1 0 0,0 1 1 0 0,0-1-1 0 0,0 0 1 0 0,0 0-1 0 0,0 0 1 0 0,0 0-1 0 0,0 0 1 0 0,0 0-1 0 0,0 0 1 0 0,0 0-1 0 0,0 0 1 0 0,0 0-1 0 0,0 0 1 0 0,0 1-1 0 0,0-1 1 0 0,0 0-1 0 0,0 0 1 0 0,0 0-1 0 0,0 0 1 0 0,0 0-1 0 0,0 0 1 0 0,0 0-1 0 0,0 0 1 0 0,0 0-1 0 0,0 0 0 0 0,0 1 1 0 0,0-1-1 0 0,0 0 1 0 0,0 0-49 0 0,2 9 390 0 0,4 10-580 0 0,39 96 1359 0 0,-16-31-840 0 0,-11-30-77 0 0,-9-22 3 0 0,-1-1-1 0 0,-1 1 1 0 0,-1 4-255 0 0,1 8 616 0 0,4 5-616 0 0,-9-41 55 0 0,1 0 0 0 0,-2 0-1 0 0,1 0 1 0 0,-1 0 0 0 0,0 0 0 0 0,-1 0 0 0 0,1 0-1 0 0,-2 0 1 0 0,1 0 0 0 0,-2 3-55 0 0,2-10 14 0 0,0 0-1 0 0,-1 0 0 0 0,1 0 1 0 0,0 1-1 0 0,0-1 1 0 0,0 0-1 0 0,0 0 1 0 0,0 0-1 0 0,0 0 1 0 0,0 0-1 0 0,0 0 1 0 0,0 1-1 0 0,1-1 1 0 0,-1 0-1 0 0,0 0 0 0 0,1 0 1 0 0,-1 0-1 0 0,1 0 1 0 0,-1 0-1 0 0,1 0 1 0 0,0 0-14 0 0,0 2 73 0 0,6-24 643 0 0,-6-5-520 0 0,1 0-1 0 0,2 1 1 0 0,5-19-196 0 0,-9 40-7 0 0,1 1 0 0 0,0-1 0 0 0,0 1 0 0 0,1 0 0 0 0,-1 0 0 0 0,1-1 0 0 0,-1 1 0 0 0,1 0 0 0 0,0 0 0 0 0,0 1 0 0 0,1-1 0 0 0,-1 0 0 0 0,1 1 0 0 0,-1-1 0 0 0,1 1 0 0 0,0 0 0 0 0,0 0 0 0 0,-1 0 0 0 0,2 0 0 0 0,-1 0 0 0 0,0 1 0 0 0,0-1 1 0 0,0 1-1 0 0,1 0 0 0 0,0 0 7 0 0,2 0-10 0 0,0 0 0 0 0,0 0 1 0 0,0 0-1 0 0,0 1 0 0 0,0 0 1 0 0,0 0-1 0 0,0 1 0 0 0,0 0 1 0 0,0 0-1 0 0,0 0 0 0 0,0 1 1 0 0,0-1-1 0 0,-1 1 0 0 0,3 2 10 0 0,4 1 0 0 0,-1 0-1 0 0,0 2 1 0 0,0-1-1 0 0,0 1 1 0 0,7 7 0 0 0,-15-11 0 0 0,1 0 1 0 0,-1 0 0 0 0,0 1 0 0 0,0-1 0 0 0,0 1-1 0 0,-1 0 1 0 0,1 0 0 0 0,-1 0 0 0 0,0 0 0 0 0,0 0-1 0 0,0 0 1 0 0,-1 1 0 0 0,1-1 0 0 0,-1 0-1 0 0,0 1 1 0 0,0-1 0 0 0,-1 2-1 0 0,1 2 1 0 0,0-5 6 0 0,-1 1 1 0 0,0 0-1 0 0,0-1 0 0 0,0 1 0 0 0,0 0 1 0 0,0-1-1 0 0,0 1 0 0 0,-1 0 0 0 0,0-1 1 0 0,0 1-1 0 0,0-1 0 0 0,0 1 0 0 0,-1-1 1 0 0,0 3-8 0 0,-8 13 124 0 0,8-14-105 0 0,0-1 0 0 0,-1 1 0 0 0,1-1 0 0 0,-1 0 0 0 0,0 0 0 0 0,0 0 0 0 0,0 0 1 0 0,0 0-1 0 0,-1 0 0 0 0,1-1 0 0 0,-1 0 0 0 0,-4 3-19 0 0,2-2 11 0 0,0-1 1 0 0,0 0-1 0 0,-1 1 1 0 0,1-2-1 0 0,-1 1 1 0 0,0-1-1 0 0,-2 1-11 0 0,5-3 4 0 0,1 1-1 0 0,-1-1 1 0 0,1 0-1 0 0,-1 0 1 0 0,1 0-1 0 0,-1 0 1 0 0,1 0-1 0 0,-1-1 1 0 0,1 0-1 0 0,0 1 1 0 0,-1-1-1 0 0,1 0 1 0 0,0-1-1 0 0,-1 1 1 0 0,1-1-1 0 0,-1 0-3 0 0,-10-6-14 0 0,7 4-242 0 0,0 1-1 0 0,1-1 1 0 0,0 0 0 0 0,-1 0-1 0 0,2-1 1 0 0,-1 0-1 0 0,0 0 1 0 0,1 0 0 0 0,0-1-1 0 0,0 0 1 0 0,1 0-1 0 0,-3-4 257 0 0,-1-4-7317 0 0,0 2-2306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1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10136 0 0,'-1'0'1013'0'0,"-5"3"-977"0"0,0 0 442 0 0,0 1 1 0 0,1-1-1 0 0,-1 1 0 0 0,1 0 1 0 0,-4 3-479 0 0,1 1 729 0 0,1 0-1 0 0,0 0 1 0 0,0 0 0 0 0,1 1 0 0 0,-3 4-729 0 0,-6 15 2153 0 0,1 0 0 0 0,-7 21-2153 0 0,18-42 155 0 0,-13 35 1069 0 0,2 1 1 0 0,-9 42-1225 0 0,-10 90 1784 0 0,31-158-1596 0 0,-5 23 333 0 0,3 1 1 0 0,1 0-1 0 0,2 22-521 0 0,2-44 72 0 0,0 1 1 0 0,1-1-1 0 0,2 1 1 0 0,0-1 0 0 0,1 0-1 0 0,0 0 1 0 0,2-1-1 0 0,4 10-72 0 0,-5-17-35 0 0,1 0 0 0 0,1 0 0 0 0,-1 0 0 0 0,2-1 1 0 0,-1 0-1 0 0,2 0 0 0 0,-1-1 0 0 0,1-1 0 0 0,0 1 35 0 0,36 23-7503 0 0,-17-15-1279 0 0</inkml:trace>
  <inkml:trace contextRef="#ctx0" brushRef="#br0" timeOffset="1038.296">499 582 14336 0 0,'-1'0'47'0'0,"1"0"0"0"0,-1 0 0 0 0,1-1 0 0 0,-1 1 0 0 0,1 0 0 0 0,-1 0 0 0 0,1 0 0 0 0,0-1 0 0 0,-1 1 0 0 0,1 0 0 0 0,-1 0 0 0 0,1-1 0 0 0,0 1 0 0 0,-1 0 0 0 0,1-1 0 0 0,0 1 0 0 0,0 0 0 0 0,-1-1 0 0 0,1 1 0 0 0,0 0 0 0 0,0-1 1 0 0,-1 1-1 0 0,1-1 0 0 0,0 1 0 0 0,0-1 0 0 0,0 1 0 0 0,0 0 0 0 0,0-1 0 0 0,-1 1 0 0 0,1-1-47 0 0,-2-18 641 0 0,1 8 772 0 0,1-6 198 0 0,0 15-1398 0 0,0 0 1 0 0,0 0-1 0 0,0-1 1 0 0,0 1-1 0 0,0 0 1 0 0,-1 0-1 0 0,1 0 0 0 0,-1-2-213 0 0,-1-1 339 0 0,0 0-1 0 0,-1 0 1 0 0,1 0-1 0 0,-1 1 1 0 0,0 0-1 0 0,-1-1 1 0 0,1 1 0 0 0,-3-2-339 0 0,0 0 139 0 0,1 1 1 0 0,-1 0 0 0 0,0 0-1 0 0,0 1 1 0 0,0 0 0 0 0,-1 0-1 0 0,0 0 1 0 0,1 1 0 0 0,-5-2-140 0 0,10 5 1 0 0,-1-1 0 0 0,1 1 1 0 0,-1 0-1 0 0,1-1 0 0 0,-1 1 1 0 0,0 0-1 0 0,1 0 0 0 0,-1 0 1 0 0,1 0-1 0 0,-1 1 0 0 0,1-1 1 0 0,-1 0-1 0 0,1 1 0 0 0,-1-1 1 0 0,1 0-1 0 0,-1 1 1 0 0,1 0-1 0 0,-1-1 0 0 0,1 1-1 0 0,-2 1 4 0 0,1 0-1 0 0,0 0 1 0 0,-1 0-1 0 0,1 0 1 0 0,0 0 0 0 0,0 0-1 0 0,1 1 1 0 0,-1-1-1 0 0,0 1 1 0 0,1-1-4 0 0,-4 8 9 0 0,0-1 0 0 0,1 1 0 0 0,1 0 0 0 0,-1 0 0 0 0,1 2-9 0 0,-4 20 7 0 0,1 0-1 0 0,1 1 0 0 0,2 0 1 0 0,1 0-1 0 0,2 30-6 0 0,1-57 18 0 0,3 37 541 0 0,-3-40-536 0 0,-1-1 0 0 0,1 1 0 0 0,0-1-1 0 0,-1 1 1 0 0,1-1 0 0 0,1 0 0 0 0,-1 1 0 0 0,0-1 0 0 0,0 0 0 0 0,1 0 0 0 0,-1 0 0 0 0,1 0-1 0 0,0 0 1 0 0,0 0 0 0 0,0 0-23 0 0,-1-1 17 0 0,0-1 0 0 0,0 1 0 0 0,1-1 0 0 0,-1 1 0 0 0,0-1-1 0 0,0 0 1 0 0,1 1 0 0 0,-1-1 0 0 0,0 0 0 0 0,0 0 0 0 0,1 0 0 0 0,-1 0-1 0 0,0 0 1 0 0,1 0 0 0 0,-1 0 0 0 0,0-1 0 0 0,0 1 0 0 0,1 0 0 0 0,-1-1-1 0 0,0 1 1 0 0,0-1 0 0 0,0 1 0 0 0,1-1 0 0 0,-1 1 0 0 0,0-1 0 0 0,0 0-1 0 0,0 0 1 0 0,0 1 0 0 0,0-1 0 0 0,0 0 0 0 0,0 0-17 0 0,5-6 142 0 0,1 1 1 0 0,-1 0-1 0 0,-1-1 0 0 0,2-2-142 0 0,-5 6 28 0 0,13-18 71 0 0,0-1 0 0 0,-2 0 0 0 0,-1-1 0 0 0,0 0 0 0 0,-2-1 0 0 0,-1 0 0 0 0,-1-1 0 0 0,1-7-99 0 0,-8 25 32 0 0,-2 16 0 0 0,1 24-17 0 0,-1 0 28 0 0,2 0 0 0 0,1 0 0 0 0,2 2-43 0 0,0-13 49 0 0,1-1-1 0 0,3 9-48 0 0,-6-24-10 0 0,0 0 0 0 0,0 0 0 0 0,1 0-1 0 0,0 0 1 0 0,0-1 0 0 0,1 1 0 0 0,-1-1-1 0 0,1 1 1 0 0,0-1 0 0 0,3 1 10 0 0,-7-5-87 0 0,0-1 1 0 0,1 0-1 0 0,-1 1 0 0 0,1-1 1 0 0,-1 0-1 0 0,1 1 1 0 0,-1-1-1 0 0,1 0 0 0 0,-1 0 1 0 0,1 0-1 0 0,-1 1 0 0 0,1-1 1 0 0,-1 0-1 0 0,1 0 1 0 0,0 0-1 0 0,-1 0 0 0 0,1 0 1 0 0,-1 0-1 0 0,1 0 1 0 0,-1 0-1 0 0,1 0 0 0 0,-1 0 1 0 0,1 0-1 0 0,0-1 87 0 0,8-3-7598 0 0,-3 0-415 0 0</inkml:trace>
  <inkml:trace contextRef="#ctx0" brushRef="#br0" timeOffset="3909.296">709 418 17967 0 0,'0'0'1387'0'0,"0"0"-896"0"0,0 16 1405 0 0,2-8-1126 0 0,0-1 1 0 0,1 1-1 0 0,0-1 1 0 0,0 0-1 0 0,1 0 1 0 0,0-1-1 0 0,2 4-770 0 0,1 1 447 0 0,56 89 2219 0 0,27 28-2666 0 0,-71-99-726 0 0,-13-20 39 0 0,0 1 1 0 0,1-1-1 0 0,0-1 0 0 0,0 1 0 0 0,6 4 687 0 0,-8-9-1784 0 0</inkml:trace>
  <inkml:trace contextRef="#ctx0" brushRef="#br0" timeOffset="4264.004">912 414 24071 0 0,'0'0'547'0'0,"0"0"77"0"0,0 0 33 0 0,0 0-71 0 0,-6 12-288 0 0,-4 14 1756 0 0,-7 24-2054 0 0,-8 19 529 0 0,-50 118 288 0 0,60-154-931 0 0,7-15-481 0 0,0 1-1 0 0,1 0 1 0 0,-4 14 595 0 0,11-23-4994 0 0,0-8 1371 0 0,0-1-4859 0 0</inkml:trace>
  <inkml:trace contextRef="#ctx0" brushRef="#br0" timeOffset="4607.195">1091 730 22663 0 0,'0'0'514'0'0,"-13"12"1566"0"0,10-6-1498 0 0,1 0 0 0 0,-1 0 1 0 0,1 0-1 0 0,1 0 0 0 0,-1 1 1 0 0,0 3-583 0 0,1 0 169 0 0,0 0 1 0 0,1 0 0 0 0,0 0-1 0 0,0 0 1 0 0,1 0-1 0 0,1 3-169 0 0,-2-12 8 0 0,1 1-1 0 0,-1-1 1 0 0,0 0-1 0 0,1 0 1 0 0,-1 0-1 0 0,1 0 1 0 0,-1 1-1 0 0,1-1 1 0 0,-1 0-1 0 0,1 0 1 0 0,0 0-1 0 0,-1 0 1 0 0,1 0-1 0 0,0 0 1 0 0,0-1-1 0 0,0 1 1 0 0,0 0-1 0 0,0 0 1 0 0,0-1-1 0 0,0 1 1 0 0,0 0-1 0 0,0-1 1 0 0,0 1-1 0 0,1 0-7 0 0,-1-1-206 0 0,0 0 0 0 0,0 0-1 0 0,0 0 1 0 0,0 0 0 0 0,0 0-1 0 0,0 0 1 0 0,0 0 0 0 0,0 0 0 0 0,0 0-1 0 0,0 0 1 0 0,0-1 0 0 0,0 1 0 0 0,-1 0-1 0 0,1-1 1 0 0,0 1 0 0 0,0-1 0 0 0,0 1-1 0 0,0-1 1 0 0,-1 1 0 0 0,1-1 0 0 0,0 0 206 0 0,3-2-9329 0 0</inkml:trace>
  <inkml:trace contextRef="#ctx0" brushRef="#br0" timeOffset="4608.195">1103 589 25367 0 0,'-4'0'560'0'0,"0"-2"112"0"0,0 2 32 0 0,0-1 0 0 0,2 1-560 0 0,2 0-144 0 0,-2 0 0 0 0,2 0 0 0 0,0 0 128 0 0,0 0-8 0 0,0 0 0 0 0,4 0 0 0 0,-4 0-1360 0 0,6 0-264 0 0,13 0-64 0 0,-4 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2.6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7 7368 0 0,'0'0'656'0'0,"0"0"-528"0"0,0-3-128 0 0,0 3 0 0 0,0-3 3464 0 0,0 3 664 0 0,0 0 135 0 0,0 0 25 0 0,0 0-3480 0 0,0 0-696 0 0,0 0-112 0 0,0 0-80 0 0,0 0-944 0 0,2 1-192 0 0,6 4-40 0 0,-2-1-7527 0 0</inkml:trace>
  <inkml:trace contextRef="#ctx0" brushRef="#br0" timeOffset="-357.129">33 163 5528 0 0,'0'0'422'0'0,"0"0"357"0"0,0 0 2526 0 0,-1 1 4922 0 0,-3 7-3178 0 0,-10 64 512 0 0,2 38-4002 0 0,11-86-1761 0 0,1 1 0 0 0,1-1 0 0 0,1 0 0 0 0,4 13 202 0 0,-4-25-674 0 0,-2-5-1912 0 0,0-7 1127 0 0</inkml:trace>
  <inkml:trace contextRef="#ctx0" brushRef="#br0" timeOffset="360.457">426 123 22631 0 0,'-21'-1'2070'0'0,"15"1"-1818"0"0,-1-1-1 0 0,1 1 1 0 0,0 0-1 0 0,-1 1 1 0 0,1 0-1 0 0,0 0 1 0 0,0 0-1 0 0,0 1 1 0 0,0 0 0 0 0,-3 1-252 0 0,-12 7 625 0 0,1 2 1 0 0,0 0-1 0 0,0 1 1 0 0,-12 12-626 0 0,26-21 86 0 0,1 0 53 0 0,0 0 0 0 0,0 0 1 0 0,1 0-1 0 0,-1 1 1 0 0,1-1-1 0 0,-4 6-139 0 0,8-9 14 0 0,-1 0-1 0 0,0 0 1 0 0,1 1-1 0 0,-1-1 1 0 0,1 0-1 0 0,0 0 0 0 0,-1 0 1 0 0,1 1-1 0 0,0-1 1 0 0,0 0-1 0 0,-1 0 1 0 0,1 0-1 0 0,0 1 1 0 0,0-1-1 0 0,1 0 1 0 0,-1 0-1 0 0,0 1 1 0 0,0-1-1 0 0,1 0 1 0 0,-1 0-1 0 0,0 0 1 0 0,1 1-1 0 0,-1-1 1 0 0,1 0-1 0 0,0 0 1 0 0,-1 0-1 0 0,1 0 1 0 0,0 0-1 0 0,0 0 1 0 0,-1 0-1 0 0,1 0 1 0 0,0 0-1 0 0,0-1 1 0 0,0 1-1 0 0,0 0 1 0 0,0 0-1 0 0,0-1 1 0 0,1 1-14 0 0,13 8 25 0 0,0-1 1 0 0,1 0 0 0 0,0-1-1 0 0,0-1 1 0 0,1 0-1 0 0,17 3-25 0 0,12 5 28 0 0,-32-10 81 0 0,-1 2 0 0 0,13 6-109 0 0,-22-10 23 0 0,0 0 0 0 0,0 0 0 0 0,0 1 0 0 0,0 0 0 0 0,-1 0 0 0 0,0 0 0 0 0,1 0 0 0 0,-1 0 0 0 0,0 1 0 0 0,-1 0 0 0 0,2 0-23 0 0,-1 1 42 0 0,0 0 1 0 0,-1 0-1 0 0,1 0 0 0 0,-1 1 1 0 0,1 4-43 0 0,-2-7 25 0 0,-1 0 1 0 0,0-1 0 0 0,1 1-1 0 0,-1 0 1 0 0,0 0 0 0 0,-1 0-1 0 0,1-1 1 0 0,0 1-1 0 0,-1 0 1 0 0,0 0 0 0 0,1-1-1 0 0,-1 1 1 0 0,-1 0-26 0 0,1 1 7 0 0,-1 0-1 0 0,0-1 1 0 0,0 1-1 0 0,0-1 1 0 0,0 1-1 0 0,0-1 1 0 0,-1 0 0 0 0,0 0-1 0 0,1 0 1 0 0,-1 0-1 0 0,0 0 1 0 0,-1-1-1 0 0,1 1 1 0 0,0-1-7 0 0,-3 1 18 0 0,1 0-1 0 0,-1 0 1 0 0,0-1-1 0 0,0 0 1 0 0,0 0-1 0 0,0 0 1 0 0,0-1-1 0 0,-5 1-17 0 0,-7-1 37 0 0,0 0 0 0 0,0-1-1 0 0,1-1 1 0 0,-1-1 0 0 0,-18-4-37 0 0,23 3-1404 0 0,-1-1 0 0 0,-12-4 1404 0 0,-21-7-6897 0 0,33 12-3013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5.6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257 175 10304 0 0,'0'0'472'0'0,"0"0"-10"0"0,0 0-88 0 0,0 0 715 0 0,6-15 7064 0 0,-5 9-7858 0 0,-1 0 0 0 0,0 0 1 0 0,0 0-1 0 0,0 0 0 0 0,-1 0 0 0 0,0 1 0 0 0,0-1 1 0 0,-1 0-1 0 0,1 0 0 0 0,-1 1 0 0 0,-1-1 0 0 0,1 1 1 0 0,-1-1-1 0 0,0 1 0 0 0,0 0 0 0 0,0 0 1 0 0,-1 1-1 0 0,1-1 0 0 0,-1 1 0 0 0,0-1 0 0 0,-4-2-295 0 0,4 3 18 0 0,-1 0 0 0 0,1 1 0 0 0,-1-1 0 0 0,0 1 0 0 0,0 0 0 0 0,0 0 0 0 0,-1 1 0 0 0,1-1 0 0 0,-1 1 0 0 0,1 0 0 0 0,-1 0 0 0 0,0 1 0 0 0,0 0 0 0 0,0 0 0 0 0,1 0 0 0 0,-1 1 0 0 0,0 0 0 0 0,0 0 0 0 0,0 1 0 0 0,0-1 0 0 0,-5 2-18 0 0,7 0-14 0 0,0-1-1 0 0,0 1 1 0 0,0 0-1 0 0,1 0 1 0 0,-1 0-1 0 0,1 1 1 0 0,-1-1-1 0 0,1 1 1 0 0,0 0-1 0 0,0 0 1 0 0,0 0-1 0 0,1 0 1 0 0,-1 1-1 0 0,1-1 1 0 0,0 1-1 0 0,-1 0 15 0 0,-1 4-23 0 0,-1 0-1 0 0,1 1 1 0 0,1 0-1 0 0,0-1 0 0 0,0 1 1 0 0,-1 8 23 0 0,0 4 2 0 0,1 0 0 0 0,1 0 0 0 0,1 0 0 0 0,1 0 0 0 0,1 4-2 0 0,0-11 43 0 0,1 0 0 0 0,0 0 0 0 0,1-1 0 0 0,1 1 0 0 0,0-1-1 0 0,1 1 1 0 0,0-1 0 0 0,3 3-43 0 0,-7-13 41 0 0,1 1 0 0 0,0-1 0 0 0,0 0 0 0 0,0 0 0 0 0,0 0 0 0 0,0-1 0 0 0,1 1 0 0 0,-1-1 0 0 0,1 1 0 0 0,0-1 0 0 0,0 0 0 0 0,0 0 0 0 0,0 0 0 0 0,0 0 0 0 0,0 0 0 0 0,0-1 0 0 0,1 0 0 0 0,-1 1 0 0 0,1-1 0 0 0,-1 0 1 0 0,1-1-1 0 0,-1 1 0 0 0,1-1 0 0 0,-1 1 0 0 0,1-1 0 0 0,0 0 0 0 0,-1 0 0 0 0,1-1 0 0 0,-1 1 0 0 0,1-1 0 0 0,-1 0 0 0 0,1 0 0 0 0,-1 0 0 0 0,1 0 0 0 0,-1 0 0 0 0,0-1 0 0 0,0 0 0 0 0,2-1-41 0 0,3-3 100 0 0,0 0 0 0 0,-1-1 0 0 0,0 0 1 0 0,0 0-1 0 0,-1 0 0 0 0,1-1 0 0 0,-2 0 0 0 0,1-1 1 0 0,-1 1-1 0 0,-1-1 0 0 0,1 0 0 0 0,1-7-100 0 0,-1 2 51 0 0,-1 1-1 0 0,0-1 0 0 0,-1 0 0 0 0,0 0 0 0 0,-1-1 0 0 0,-1 1 1 0 0,0 0-1 0 0,-2-8-50 0 0,-1-26 165 0 0,2 69-124 0 0,1-1-1 0 0,1 1 1 0 0,1-1-1 0 0,1 1 1 0 0,0-1-1 0 0,5 8-40 0 0,-5-16 23 0 0,1 1-1 0 0,0-1 1 0 0,2 0-1 0 0,-1 0 1 0 0,1 0-1 0 0,1-1 1 0 0,0 0-1 0 0,0-1 1 0 0,1 0-1 0 0,5 5-22 0 0,-5-7-145 0 0,0-1-1 0 0,0 1 0 0 0,0-1 1 0 0,1-1-1 0 0,0 0 1 0 0,8 4 145 0 0,2-2-1071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8.9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0 18887 0 0,'0'0'1456'0'0,"0"0"-941"0"0,-8 11 1913 0 0,0 38 398 0 0,5-12-2392 0 0,3-1 0 0 0,1 8-434 0 0,-1-38 195 0 0,1 9 22 0 0,-1 37 654 0 0,-1-44-636 0 0,2-1 1 0 0,-1 1-1 0 0,1 0 0 0 0,1 4-235 0 0,1 21 934 0 0,4-18-405 0 0,3-39 179 0 0,-2-65-740 0 0,-6 71 49 0 0,0-1 0 0 0,2 1 0 0 0,0 0 0 0 0,2-6-17 0 0,0 7 88 0 0,-2 4-1 0 0,0-1 1 0 0,6-10-88 0 0,-8 21 0 0 0,-1-1 0 0 0,1 1 0 0 0,0 0 0 0 0,0 0-1 0 0,1 0 1 0 0,-1 0 0 0 0,1 1 0 0 0,-1-1 0 0 0,1 0 0 0 0,0 1 0 0 0,0 0 0 0 0,0 0-1 0 0,0 0 1 0 0,-1 1-10 0 0,0 0 0 0 0,0 0 0 0 0,-1 1 0 0 0,1-1 0 0 0,0 1 0 0 0,0-1 0 0 0,0 1-1 0 0,0 0 1 0 0,0 0 0 0 0,0 0 0 0 0,0 0 0 0 0,0 0 0 0 0,-1 0 0 0 0,1 1 0 0 0,0-1 0 0 0,0 0 0 0 0,0 1-1 0 0,0 0 1 0 0,0-1 0 0 0,-1 1 0 0 0,1 0 0 0 0,0 0 0 0 0,-1 0 0 0 0,1 0 0 0 0,0 0 0 0 0,-1 0-1 0 0,2 2 11 0 0,4 4-12 0 0,0 0 1 0 0,0 0-1 0 0,-1 1 0 0 0,5 8 12 0 0,-4-8 2 0 0,14 24 110 0 0,-1 0 1 0 0,2 8-113 0 0,4 7 48 0 0,-22-38-93 0 0,0 0 0 0 0,-1 0 0 0 0,0 0 0 0 0,0 0 0 0 0,-1 1 0 0 0,0 2 45 0 0,6 22-14 0 0,-6-28-54 0 0,-1-1-1 0 0,0 0 1 0 0,-1 1-1 0 0,1-1 1 0 0,-1 1-1 0 0,0 1 69 0 0,4 5-576 0 0,-2-10-8097 0 0,-2-2-650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7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177 608 8752 0 0,'-2'-8'222'0'0,"1"0"-1"0"0,-1 0 1 0 0,-1 1 0 0 0,0-1-222 0 0,0 0 1607 0 0,0 1 0 0 0,-1-1 0 0 0,0 1 0 0 0,0 0 0 0 0,-1 0 0 0 0,0 0 1 0 0,0 1-1 0 0,0 0 0 0 0,-1 0 0 0 0,-3-3-1607 0 0,8 8 69 0 0,-1 0 0 0 0,1 0 0 0 0,0 0-1 0 0,-1 0 1 0 0,1 0 0 0 0,-1 1 0 0 0,1-1 0 0 0,-1 0 0 0 0,1 1 0 0 0,-1-1 0 0 0,0 1 0 0 0,1-1-1 0 0,-1 1 1 0 0,0 0 0 0 0,1 0 0 0 0,-1 0 0 0 0,0 0 0 0 0,0 0 0 0 0,1 0 0 0 0,-1 0 0 0 0,0 1-1 0 0,1-1 1 0 0,-1 1 0 0 0,0-1 0 0 0,1 1 0 0 0,-1-1 0 0 0,1 1 0 0 0,-1 0 0 0 0,1 0-1 0 0,-1 0 1 0 0,1 0 0 0 0,0 0 0 0 0,-1 0 0 0 0,1 0 0 0 0,-1 1-69 0 0,-2 3 32 0 0,-1 0 0 0 0,1 1 1 0 0,-1-1-1 0 0,2 1 0 0 0,-1 0 1 0 0,1 0-1 0 0,0 0 0 0 0,0 1-32 0 0,-2 3 25 0 0,2-1 1 0 0,-1 1-1 0 0,2 0 0 0 0,-1 0 1 0 0,1 0-1 0 0,1 1 0 0 0,-1-1 1 0 0,2 0-1 0 0,0 1 0 0 0,0-1 1 0 0,0 0-1 0 0,2 1 0 0 0,-1-1 1 0 0,1 0-1 0 0,1 0 0 0 0,0 0 1 0 0,0 0-1 0 0,1 0 0 0 0,5 8-25 0 0,-7-14 15 0 0,1 0-1 0 0,-1 0 1 0 0,1-1-1 0 0,0 1 1 0 0,1-1-1 0 0,-1 0 1 0 0,0 0-1 0 0,1 0 0 0 0,0 0 1 0 0,0-1-1 0 0,0 1 1 0 0,0-1-1 0 0,0 0 1 0 0,0 0-1 0 0,0 0 1 0 0,1-1-1 0 0,0 0-14 0 0,10 3-183 0 0,0-1 1 0 0,0-1-1 0 0,0 0 0 0 0,7-1 183 0 0,-18-1-321 0 0,0 0 1 0 0,0 0-1 0 0,0 0 0 0 0,-1-1 0 0 0,1 0 0 0 0,0 1 1 0 0,-1-1-1 0 0,1-1 0 0 0,0 1 0 0 0,-1-1 321 0 0,20-8-9143 0 0</inkml:trace>
  <inkml:trace contextRef="#ctx0" brushRef="#br0" timeOffset="1">343 26 23959 0 0,'0'0'1094'0'0,"0"0"-22"0"0,0 13-627 0 0,1 6-217 0 0,1 0 0 0 0,1-1 0 0 0,1 1-1 0 0,1 3-227 0 0,5 20 574 0 0,-1 7-28 0 0,3 10 400 0 0,-1 18-946 0 0,-8-44-563 0 0,18 141 2890 0 0,-3-89-4070 0 0,-9-55-6930 0 0,10 23 8673 0 0,-19-52-8991 0 0</inkml:trace>
  <inkml:trace contextRef="#ctx0" brushRef="#br0" timeOffset="357.06">243 487 24447 0 0,'-2'-2'202'0'0,"0"0"0"0"0,1 0-1 0 0,-1 0 1 0 0,1-1 0 0 0,-1 1-1 0 0,1 0 1 0 0,0-1 0 0 0,0 1-1 0 0,0-1 1 0 0,1 1 0 0 0,-1-1-1 0 0,0 0-201 0 0,1 1 43 0 0,0 1 0 0 0,1 0-1 0 0,-1-1 1 0 0,0 1 0 0 0,0 0 0 0 0,1-1-1 0 0,-1 1 1 0 0,1 0 0 0 0,-1 0-1 0 0,1-1 1 0 0,0 1 0 0 0,-1 0 0 0 0,1 0-1 0 0,0 0 1 0 0,0 0 0 0 0,0 0-1 0 0,-1 0 1 0 0,1 0 0 0 0,0 0 0 0 0,1 0-1 0 0,-1 0 1 0 0,0 1 0 0 0,0-1-1 0 0,0 0 1 0 0,0 1-43 0 0,7-4 154 0 0,0 0 1 0 0,1 1-1 0 0,-1 1 1 0 0,0-1-1 0 0,1 1 0 0 0,4 0-154 0 0,8-2 178 0 0,1-1-199 0 0,0 2-1 0 0,0 0 1 0 0,0 1 0 0 0,0 2 0 0 0,11 1 21 0 0,28 3-3951 0 0,-46-2 1976 0 0</inkml:trace>
  <inkml:trace contextRef="#ctx0" brushRef="#br0" timeOffset="358.06">644 370 10592 0 0,'0'0'818'0'0,"0"0"-184"0"0,0 0 1202 0 0,0 0 585 0 0,0 0 119 0 0,0 0-175 0 0,0 0-812 0 0,0 0-359 0 0,-2 8 948 0 0,0-1-1817 0 0,1-1 1 0 0,0 0-1 0 0,0 1 0 0 0,0-1 0 0 0,1 1 0 0 0,0 5-325 0 0,4 43 298 0 0,-4-48-278 0 0,5 49 235 0 0,-2-12 170 0 0,4 14-425 0 0,-5-45 29 0 0,1-1-1 0 0,0 1 1 0 0,1-1-1 0 0,0 0 1 0 0,1 0-1 0 0,4 8-28 0 0,-8-17-42 0 0,0-1 0 0 0,0 0-1 0 0,1 0 1 0 0,-1 0 0 0 0,1 0 0 0 0,-1 0 0 0 0,1 0-1 0 0,-1-1 1 0 0,1 1 0 0 0,0 0 0 0 0,0-1 0 0 0,0 0-1 0 0,0 1 1 0 0,0-1 0 0 0,0 0 0 0 0,0 0-1 0 0,0 0 1 0 0,1 0 42 0 0,0-1-249 0 0,-1 1 0 0 0,1-1 0 0 0,0 0 0 0 0,-1 0-1 0 0,1-1 1 0 0,0 1 0 0 0,-1 0 0 0 0,1-1 0 0 0,-1 0 0 0 0,1 0-1 0 0,-1 1 1 0 0,1-1 0 0 0,-1-1 0 0 0,1 1 0 0 0,-1 0 0 0 0,1-1 249 0 0,11-7-2454 0 0</inkml:trace>
  <inkml:trace contextRef="#ctx0" brushRef="#br0" timeOffset="715.923">825 539 20591 0 0,'0'0'943'0'0,"0"0"-23"0"0,-12 9 403 0 0,11-8-1191 0 0,1 1 0 0 0,-1-1 1 0 0,1 1-1 0 0,-1 0 1 0 0,1-1-1 0 0,0 1 0 0 0,0-1 1 0 0,-1 1-1 0 0,1-1 1 0 0,0 1-1 0 0,0 0 0 0 0,1-1 1 0 0,-1 2-133 0 0,6 24 865 0 0,-5-21-571 0 0,1 1-86 0 0,0 0 1 0 0,0 1 0 0 0,1-1-1 0 0,0 0 1 0 0,0-1 0 0 0,1 1-1 0 0,0-1 1 0 0,0 1 0 0 0,0-1-1 0 0,1 0 1 0 0,5 5-209 0 0,-6-7 88 0 0,0-1 0 0 0,1 1 0 0 0,-1-1 0 0 0,1 0 0 0 0,0 0 0 0 0,0 0 0 0 0,0-1-1 0 0,0 0 1 0 0,0 0 0 0 0,1 0 0 0 0,-1 0 0 0 0,1-1 0 0 0,-1 0 0 0 0,1 0 0 0 0,-1-1 0 0 0,2 1-88 0 0,0-1 47 0 0,0-1 1 0 0,-1 1-1 0 0,1-1 0 0 0,-1 0 0 0 0,1-1 0 0 0,-1 0 1 0 0,1 0-1 0 0,-1 0 0 0 0,0 0 0 0 0,0-1 1 0 0,0 0-1 0 0,0-1 0 0 0,-1 1 0 0 0,1-1 0 0 0,-1 0 1 0 0,0-1-1 0 0,3-2-47 0 0,-3 2 7 0 0,-1 1 0 0 0,0-1 0 0 0,0 0 0 0 0,-1 0 0 0 0,1 0 0 0 0,-1-1 0 0 0,0 1 0 0 0,-1-1 0 0 0,0 0 0 0 0,1 1 0 0 0,-2-1 0 0 0,1 0 0 0 0,-1 0 0 0 0,0 0 0 0 0,0-1 0 0 0,0 1 0 0 0,-1 0 0 0 0,0 0 0 0 0,0-1-7 0 0,-2-13-64 0 0,-1 0 0 0 0,-3-13 64 0 0,4 26-164 0 0,0 0 0 0 0,0 0 1 0 0,-1 0-1 0 0,0 1 0 0 0,0-1 1 0 0,-1 1-1 0 0,0 0 0 0 0,0 0 1 0 0,-1-1 163 0 0,2 3-67 0 0,0 1 0 0 0,0-1 0 0 0,0 1 0 0 0,-1 0 0 0 0,1 0 0 0 0,-1 1 0 0 0,0-1 0 0 0,0 1 0 0 0,0-1 0 0 0,0 1 1 0 0,0 0-1 0 0,0 1 0 0 0,-1-1 0 0 0,1 1 0 0 0,-1 0 0 0 0,1 0 0 0 0,-1 0 0 0 0,1 1 0 0 0,-1-1 0 0 0,1 1 0 0 0,-1 0 0 0 0,1 1 0 0 0,-1-1 0 0 0,0 1 0 0 0,-2 0 67 0 0,-2 1-38 0 0,0 0 0 0 0,1 0 0 0 0,-1 1-1 0 0,1 0 1 0 0,0 0 0 0 0,0 1 0 0 0,0 0-1 0 0,0 0 1 0 0,1 1 0 0 0,-1 0 0 0 0,1 0-1 0 0,0 1 1 0 0,1 0 0 0 0,-1 0 0 0 0,1 0-1 0 0,1 1 1 0 0,-1 0 0 0 0,1 0-1 0 0,0 1 1 0 0,-1 3 38 0 0,1 0 12 0 0,1 0-1 0 0,0 0 0 0 0,0 1 1 0 0,2-1-1 0 0,-1 1 1 0 0,1 0-1 0 0,1 0 1 0 0,0 0-1 0 0,1 6-11 0 0,0-13-89 0 0,0 1 0 0 0,0-1 0 0 0,1 1 1 0 0,0-1-1 0 0,0 1 0 0 0,1-1 0 0 0,0 1 0 0 0,0-1 0 0 0,0 0 0 0 0,0 0 0 0 0,1 0 0 0 0,0 0 0 0 0,0 0 1 0 0,0-1-1 0 0,0 1 0 0 0,1-1 0 0 0,0 0 0 0 0,0 0 0 0 0,0 0 0 0 0,0-1 0 0 0,2 1 89 0 0,-3-2-567 0 0,0 0-1 0 0,1 0 1 0 0,-1 0-1 0 0,1-1 1 0 0,-1 0-1 0 0,1 0 1 0 0,0 0-1 0 0,1 0 568 0 0,11 0-7823 0 0</inkml:trace>
  <inkml:trace contextRef="#ctx0" brushRef="#br0" timeOffset="1467.529">652 19 21679 0 0,'-15'-11'480'0'0,"15"11"96"0"0,0 0 16 0 0,0 0 16 0 0,-5-4-480 0 0,5 2-128 0 0,0 2 0 0 0,5-1-9615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6.4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343 238 17479 0 0,'0'-5'272'0'0,"0"-1"0"0"0,0 0-1 0 0,-1 1 1 0 0,0-1-1 0 0,0 1 1 0 0,0-1 0 0 0,0 1-1 0 0,-1 0 1 0 0,0-1-1 0 0,0 1 1 0 0,-1 0 0 0 0,1 0-1 0 0,-1 1 1 0 0,0-1-1 0 0,-1 0 1 0 0,1 1 0 0 0,-3-2-272 0 0,-27-32 2063 0 0,19 20-1475 0 0,-2 1-1 0 0,0 0 0 0 0,-1 1 1 0 0,-18-13-588 0 0,34 28 34 0 0,0 0 1 0 0,0 1 0 0 0,-1-1-1 0 0,1 0 1 0 0,0 0-1 0 0,-1 1 1 0 0,1-1 0 0 0,0 1-1 0 0,-1-1 1 0 0,1 1-1 0 0,-1 0 1 0 0,1-1 0 0 0,-1 1-1 0 0,1 0 1 0 0,-1 0-1 0 0,1 0 1 0 0,-1 0-1 0 0,1 0 1 0 0,-1 0 0 0 0,1 1-1 0 0,-1-1 1 0 0,1 0-1 0 0,-1 1-34 0 0,1 0 21 0 0,-1 0-1 0 0,0 0 1 0 0,1 0-1 0 0,-1 1 1 0 0,1-1-1 0 0,-1 0 1 0 0,1 1-1 0 0,-1-1 1 0 0,1 1-1 0 0,0 0 1 0 0,0-1-1 0 0,0 1 1 0 0,0 0-1 0 0,0 0 1 0 0,0 0-21 0 0,-3 7 7 0 0,1 1 0 0 0,0-1 0 0 0,1 1 0 0 0,0 0 0 0 0,1 0 0 0 0,-1 4-7 0 0,-2 54 249 0 0,3 0-1 0 0,4 5-248 0 0,13 137 634 0 0,-11-154-589 0 0,0 9 19 0 0,4-1 0 0 0,9 34-64 0 0,-14-79-826 0 0,-5-15 41 0 0,-4-13-26 0 0,-5-16-3797 0 0,2 9-3561 0 0</inkml:trace>
  <inkml:trace contextRef="#ctx0" brushRef="#br0" timeOffset="356.304">13 557 14280 0 0,'-12'-14'1758'0'0,"12"13"-1486"0"0,0 1-1 0 0,-1-1 1 0 0,1 0-1 0 0,0 1 1 0 0,0-1-1 0 0,0 1 1 0 0,0-1-1 0 0,0 1 1 0 0,0-1-1 0 0,0 0 1 0 0,0 1-1 0 0,1-1 1 0 0,-1 1-1 0 0,0-1 1 0 0,0 0-1 0 0,0 1 1 0 0,1-1-1 0 0,-1 1 1 0 0,0-1-1 0 0,1 1 1 0 0,-1-1-1 0 0,1 0-271 0 0,12-9 2371 0 0,23-3-1929 0 0,-31 11-71 0 0,12-3-279 0 0,-1 1 1 0 0,1 1-1 0 0,0 0 0 0 0,1 1 1 0 0,-1 1-1 0 0,4 0-92 0 0,1 2-1988 0 0,-1 1 1 0 0,20 3 1987 0 0,-27-3-1863 0 0</inkml:trace>
  <inkml:trace contextRef="#ctx0" brushRef="#br0" timeOffset="701.314">361 419 18143 0 0,'0'0'828'0'0,"0"0"-17"0"0,-10 5 1308 0 0,8-1-1766 0 0,0-1 1 0 0,1 0 0 0 0,-1 1 0 0 0,1-1-1 0 0,0 1 1 0 0,-1-1 0 0 0,2 1 0 0 0,-1 0-1 0 0,0-1 1 0 0,1 1 0 0 0,0 3-354 0 0,1 45 731 0 0,0-35-471 0 0,-1-1-35 0 0,2 0-1 0 0,0-1 0 0 0,1 1 1 0 0,3 11-225 0 0,-4-21 58 0 0,0 0-1 0 0,0 0 1 0 0,0-1-1 0 0,1 1 1 0 0,0-1-1 0 0,0 1 1 0 0,0-1 0 0 0,1 0-1 0 0,0-1 1 0 0,0 1-1 0 0,0-1 1 0 0,0 1 0 0 0,1-1-1 0 0,0 0-57 0 0,-4-3 21 0 0,1 0-1 0 0,0 0 1 0 0,0 1-1 0 0,-1-1 1 0 0,1-1-1 0 0,0 1 1 0 0,0 0-1 0 0,0 0 1 0 0,0-1-1 0 0,0 1 1 0 0,0-1-1 0 0,0 1 1 0 0,0-1-1 0 0,1 0 1 0 0,-1 0-1 0 0,0 0 1 0 0,0 0-1 0 0,0-1 1 0 0,0 1-1 0 0,1-1-20 0 0,0 0 37 0 0,-1 0 1 0 0,1 0-1 0 0,-1 0 0 0 0,1-1 0 0 0,-1 1 1 0 0,0-1-1 0 0,1 0 0 0 0,-1 0 0 0 0,0 1 1 0 0,0-1-1 0 0,0-1 0 0 0,-1 1 0 0 0,3-2-37 0 0,0-4 54 0 0,1 1-1 0 0,-1-1 1 0 0,-1 0-1 0 0,0 0 1 0 0,0 0 0 0 0,0-1-1 0 0,-1 1 1 0 0,0-1-1 0 0,0-3-53 0 0,-1-4 3 0 0,-1 1 0 0 0,-1-1 1 0 0,0 0-1 0 0,-1 0 0 0 0,-3-13-3 0 0,0 13-65 0 0,3 14 15 0 0,3 10 18 0 0,3 17-148 0 0,0-1-1 0 0,2 0 0 0 0,1-1 0 0 0,1 0 1 0 0,1 0-1 0 0,0 0 0 0 0,2-1 1 0 0,1-1-1 0 0,10 15 181 0 0,-15-30-4116 0 0,-4-4-115 0 0,-1 1-4280 0 0</inkml:trace>
  <inkml:trace contextRef="#ctx0" brushRef="#br0" timeOffset="1036.567">624 430 7832 0 0,'0'0'602'0'0,"0"0"160"0"0,0 0 2139 0 0,0 0 975 0 0,0 0 194 0 0,2 2 780 0 0,4 9-4060 0 0,20 63 1967 0 0,4 32-2757 0 0,-23-86 217 0 0,0-1-1 0 0,1 1 0 0 0,3 3-216 0 0,2 5 143 0 0,-12-26-94 0 0,0 1-1 0 0,0-1 1 0 0,1 0-1 0 0,-1 0 1 0 0,0 0-1 0 0,1 0 1 0 0,-1 0-1 0 0,1-1 1 0 0,1 3-49 0 0,-3-4 9 0 0,0 0-1 0 0,1 0 1 0 0,-1 0 0 0 0,0 0 0 0 0,0 0 0 0 0,0 0-1 0 0,0 0 1 0 0,0 0 0 0 0,1 0 0 0 0,-1 1 0 0 0,0-1 0 0 0,0 0-1 0 0,0 0 1 0 0,0 0 0 0 0,1 0 0 0 0,-1 0 0 0 0,0 0-1 0 0,0 0 1 0 0,0 0 0 0 0,0 0 0 0 0,1 0 0 0 0,-1 0 0 0 0,0-1-1 0 0,0 1 1 0 0,0 0 0 0 0,0 0 0 0 0,0 0 0 0 0,1 0-1 0 0,-1 0 1 0 0,0 0 0 0 0,0 0 0 0 0,0 0 0 0 0,0 0 0 0 0,0 0-1 0 0,1-1 1 0 0,-1 1 0 0 0,0 0 0 0 0,0 0 0 0 0,0 0-1 0 0,0 0-8 0 0,3-15 277 0 0,-8-148 360 0 0,5 153-637 0 0,1 0 0 0 0,0 0 0 0 0,0 0 0 0 0,1 0 0 0 0,1-1 0 0 0,-2 8 0 0 0,0 0 0 0 0,0 0 0 0 0,0 0 0 0 0,0 0 0 0 0,0 0 0 0 0,1 0 0 0 0,-1 0 0 0 0,1 1 0 0 0,0-1 0 0 0,0 0 0 0 0,0 1 0 0 0,0-1 0 0 0,0 1 0 0 0,1 0 0 0 0,-1 0 0 0 0,1 0 0 0 0,1-1 0 0 0,-3 3-5 0 0,-1 0 1 0 0,1 0-1 0 0,0 0 1 0 0,0-1-1 0 0,0 1 1 0 0,0 0-1 0 0,0 0 0 0 0,-1 0 1 0 0,1 1-1 0 0,0-1 1 0 0,0 0-1 0 0,0 0 0 0 0,0 0 1 0 0,-1 1-1 0 0,1-1 1 0 0,0 0-1 0 0,0 1 0 0 0,0-1 1 0 0,-1 1-1 0 0,1-1 1 0 0,0 1-1 0 0,-1-1 0 0 0,1 1 1 0 0,0-1-1 0 0,-1 1 1 0 0,1 0-1 0 0,0 0 5 0 0,14 20-148 0 0,-2 5 136 0 0,-2 0 0 0 0,-1 1-1 0 0,2 12 13 0 0,-2-8-1901 0 0,2 0-1 0 0,7 14 1902 0 0,-11-32-2977 0 0,2-2-5837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1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40 9672 0 0,'-3'0'290'0'0,"1"0"0"0"0,-1 0 0 0 0,0 1 0 0 0,1-1 0 0 0,-1 1 0 0 0,1-1 0 0 0,-1 1 0 0 0,1 0 0 0 0,-1 0 0 0 0,1 0 0 0 0,-1 0 0 0 0,1 1 0 0 0,0-1-290 0 0,-1 1 342 0 0,0 0 1 0 0,1 1 0 0 0,0-1 0 0 0,0 0 0 0 0,0 1 0 0 0,0 0 0 0 0,0-1 0 0 0,0 1 0 0 0,1 0 0 0 0,-1 0-1 0 0,1 0 1 0 0,0 0 0 0 0,0 0 0 0 0,-1 3-343 0 0,-1 6 564 0 0,1 1-1 0 0,1 0 1 0 0,0-1-1 0 0,1 1 1 0 0,0 0-1 0 0,1 2-563 0 0,-1-6 159 0 0,2 1 0 0 0,-1-1 0 0 0,1 1 0 0 0,1-1 0 0 0,-1 0 0 0 0,1 0 1 0 0,1 0-1 0 0,0 0 0 0 0,0 0 0 0 0,1-1 0 0 0,2 3-159 0 0,-5-7 50 0 0,1-1 0 0 0,-1 0 0 0 0,1 0 0 0 0,-1 0 0 0 0,1 0 0 0 0,0 0 0 0 0,0-1 0 0 0,1 1 0 0 0,-1-1 0 0 0,0 0 0 0 0,1 0 0 0 0,-1 0 0 0 0,1 0 0 0 0,0-1 0 0 0,-1 0 0 0 0,1 1 0 0 0,0-1 0 0 0,0 0 0 0 0,0-1 1 0 0,0 1-1 0 0,0-1 0 0 0,0 0 0 0 0,0 0 0 0 0,0 0 0 0 0,0 0 0 0 0,0-1 0 0 0,0 0 0 0 0,1 0-50 0 0,2-1 82 0 0,-1 0-1 0 0,1-1 1 0 0,-1 0 0 0 0,1 0-1 0 0,-1-1 1 0 0,-1 1-1 0 0,1-1 1 0 0,0-1 0 0 0,-1 1-1 0 0,0-1 1 0 0,0 0 0 0 0,0 0-1 0 0,-1 0 1 0 0,1-1 0 0 0,-1 0-1 0 0,0 0 1 0 0,-1 0 0 0 0,0 0-1 0 0,0 0 1 0 0,0-1 0 0 0,-1 1-1 0 0,0-1-81 0 0,1 0 30 0 0,-2 1 0 0 0,1-1 0 0 0,-1 0 0 0 0,0 0 0 0 0,0 0 0 0 0,-1 0 1 0 0,0 0-1 0 0,0 0 0 0 0,0 0 0 0 0,-1 0 0 0 0,-1 0 0 0 0,1 1 0 0 0,-1-1 0 0 0,0 0 0 0 0,0 1 0 0 0,-1-1 0 0 0,0 1 0 0 0,0 0 0 0 0,0 0 0 0 0,-1 0 0 0 0,0 0 0 0 0,-1 0-30 0 0,-1-2-62 0 0,-1 1 1 0 0,0 0-1 0 0,-1 0 0 0 0,0 1 1 0 0,0 0-1 0 0,0 1 0 0 0,0 0 0 0 0,-1 0 1 0 0,-6-2 61 0 0,10 5-107 0 0,1 0 0 0 0,-1 0 0 0 0,0 1 0 0 0,0-1 1 0 0,0 1-1 0 0,0 1 0 0 0,0-1 0 0 0,0 1 0 0 0,0 0 0 0 0,0 0 1 0 0,0 0-1 0 0,0 1 0 0 0,-1-1 0 0 0,1 1 0 0 0,1 0 0 0 0,-1 1 1 0 0,0 0-1 0 0,0-1 0 0 0,-3 3 107 0 0,2-1-161 0 0,0 1 0 0 0,0 0 0 0 0,0 0 0 0 0,1 1 0 0 0,-1 0 0 0 0,1 0 0 0 0,0 0 0 0 0,0 0 0 0 0,-1 4 161 0 0,2-3-1373 0 0,0 0 0 0 0,0 0 0 0 0,1 1 0 0 0,0-1 0 0 0,1 1 1 0 0,-1 0 1372 0 0,-2 8-6464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2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308 100 6912 0 0,'1'6'1467'0'0,"1"-8"4072"0"0,-2-6 478 0 0,1 2-5801 0 0,-1 3 40 0 0,0 0 0 0 0,-1 0 0 0 0,1 0 0 0 0,0 0-1 0 0,-1 0 1 0 0,0 0 0 0 0,0 0 0 0 0,0 0 0 0 0,0 0-1 0 0,0 1 1 0 0,0-1 0 0 0,-1 0 0 0 0,1 1 0 0 0,-1-1-1 0 0,0 1 1 0 0,0-1 0 0 0,0 1 0 0 0,0 0 0 0 0,0-1-256 0 0,-3 0 95 0 0,0-1 1 0 0,0 1 0 0 0,-1 0 0 0 0,1 0 0 0 0,-1 1-1 0 0,1-1 1 0 0,-1 1 0 0 0,0 0 0 0 0,-2 0-96 0 0,-1 0 13 0 0,-1 0-1 0 0,1 0 1 0 0,-1 1 0 0 0,0 1 0 0 0,1-1-1 0 0,-1 1 1 0 0,1 1 0 0 0,-1 0 0 0 0,0 0-1 0 0,1 1 1 0 0,0 0 0 0 0,-1 1 0 0 0,-1 1-13 0 0,6-2-9 0 0,-1 0 1 0 0,1 1-1 0 0,-1 0 1 0 0,1 0-1 0 0,0 0 0 0 0,0 1 1 0 0,0-1-1 0 0,1 1 1 0 0,-1 1-1 0 0,1-1 1 0 0,0 0-1 0 0,0 1 1 0 0,0 0-1 0 0,1 0 1 0 0,0 0-1 0 0,0 1 1 0 0,0-1-1 0 0,0 0 1 0 0,1 1-1 0 0,0 0 1 0 0,0 1 8 0 0,-1 5 58 0 0,1 0 1 0 0,0 0 0 0 0,1 0 0 0 0,1 0 0 0 0,-1 0-1 0 0,2 0 1 0 0,0 5-59 0 0,1-8 66 0 0,-1 0 0 0 0,1 0 0 0 0,0 1 1 0 0,1-1-1 0 0,0-1 0 0 0,1 1 0 0 0,-1 0 0 0 0,2-1 0 0 0,3 7-66 0 0,-5-11 43 0 0,0 0 1 0 0,0-1-1 0 0,0 1 0 0 0,1 0 0 0 0,0-1 1 0 0,-1 0-1 0 0,1 0 0 0 0,0 0 0 0 0,0 0 0 0 0,1-1 1 0 0,-1 1-1 0 0,0-1 0 0 0,1 0 0 0 0,0-1 1 0 0,-1 1-1 0 0,1-1 0 0 0,0 0 0 0 0,0 0 0 0 0,0 0 1 0 0,-1-1-1 0 0,1 1 0 0 0,0-1 0 0 0,0-1 0 0 0,0 1 1 0 0,0-1-1 0 0,0 1 0 0 0,0-1 0 0 0,0-1 1 0 0,-1 1-1 0 0,1-1 0 0 0,0 0 0 0 0,-1 0 0 0 0,0 0 1 0 0,1 0-1 0 0,-1-1 0 0 0,3-2-43 0 0,5-4 131 0 0,0-1-1 0 0,0 0 1 0 0,-1-1-1 0 0,0 0 0 0 0,-1-1 1 0 0,0 0-1 0 0,2-5-130 0 0,-9 11 28 0 0,0 1-1 0 0,0 0 0 0 0,0-1 1 0 0,0 0-1 0 0,-1 0 0 0 0,0 1 0 0 0,-1-1 1 0 0,1 0-1 0 0,-1-1 0 0 0,0 1 1 0 0,0 0-1 0 0,-1 0 0 0 0,0 0 1 0 0,0-1-1 0 0,0 1 0 0 0,-1 0 0 0 0,0 0 1 0 0,0 0-1 0 0,-2-5-27 0 0,-1 3 0 0 0,1 10 0 0 0,1 10 0 0 0,4 10-48 0 0,-1-12 29 0 0,0 0 0 0 0,1 0-1 0 0,0 0 1 0 0,0 0 0 0 0,1-1 19 0 0,7 19 0 0 0,4 13 0 0 0,10 17 0 0 0,22 34-2293 0 0,-40-81 42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1.6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297 193 14544 0 0,'-6'-17'669'0'0,"0"1"0"0"0,-1-1 0 0 0,-1 2 0 0 0,-1-1 0 0 0,0 1 0 0 0,-2 0 1 0 0,1 1-1 0 0,-3-2-669 0 0,8 10 293 0 0,0 0 1 0 0,0 1-1 0 0,0 0 1 0 0,0 0 0 0 0,-1 0-1 0 0,0 1 1 0 0,0 0-1 0 0,-1-1-293 0 0,6 4 58 0 0,-1 0-1 0 0,1 1 1 0 0,-1-1-1 0 0,0 0 1 0 0,1 1-1 0 0,-1-1 1 0 0,0 1-1 0 0,0-1 1 0 0,1 1-1 0 0,-1 0 1 0 0,0 0-1 0 0,0 0 1 0 0,0 0-1 0 0,1 0 1 0 0,-1 0-1 0 0,0 0 1 0 0,0 1-1 0 0,0-1 1 0 0,1 1-1 0 0,-1-1 1 0 0,0 1-1 0 0,1 0 1 0 0,-1-1-1 0 0,0 1 1 0 0,1 0-1 0 0,-1 0 1 0 0,1 0-1 0 0,-1 0 1 0 0,1 1-1 0 0,0-1 1 0 0,-1 0-1 0 0,1 1 1 0 0,0-1-1 0 0,0 0 1 0 0,0 1-58 0 0,-4 6 117 0 0,0 0 1 0 0,1 0-1 0 0,0 0 0 0 0,1 0 1 0 0,0 1-1 0 0,0 0 1 0 0,0-1-1 0 0,1 1 0 0 0,0 3-117 0 0,-2 17 512 0 0,1 0 0 0 0,1 8-512 0 0,-2 56 543 0 0,-1-14-104 0 0,4-1 0 0 0,3 1 0 0 0,4 12-439 0 0,-4-79-67 0 0,-1-3 53 0 0,0 0 0 0 0,0 1 0 0 0,1-1 0 0 0,1 0 0 0 0,-1 0 1 0 0,1-1-1 0 0,3 6 14 0 0,-2-11-1891 0 0,-2-5 715 0 0</inkml:trace>
  <inkml:trace contextRef="#ctx0" brushRef="#br0" timeOffset="358.796">0 411 17503 0 0,'0'0'803'0'0,"0"0"-18"0"0,14-12 2538 0 0,-10 9-2756 0 0,-1 1 1 0 0,1 0-1 0 0,0-1 0 0 0,0 1 0 0 0,0 1 1 0 0,0-1-1 0 0,0 0 0 0 0,0 1 1 0 0,3-1-568 0 0,41-7 1052 0 0,-46 9-1006 0 0,24-2-56 0 0,1 0 1 0 0,17 3 9 0 0,7-1-833 0 0,-26-2 378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5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24 19351 0 0,'-3'-19'1491'0'0,"2"15"-964"0"0,1 4-362 0 0,0 0 183 0 0,0 0 100 0 0,1 0-405 0 0,0 0 1 0 0,0 1-1 0 0,-1-1 0 0 0,1 0 1 0 0,0 1-1 0 0,0-1 1 0 0,-1 1-1 0 0,1-1 0 0 0,0 1 1 0 0,-1-1-1 0 0,1 1 0 0 0,0-1 1 0 0,-1 1-1 0 0,1-1 1 0 0,-1 1-1 0 0,1 0 0 0 0,-1 0 1 0 0,1-1-1 0 0,-1 1 0 0 0,0 0 1 0 0,1-1-1 0 0,-1 1 1 0 0,0 0-44 0 0,9 23-277 0 0,-8-19 349 0 0,12 41 276 0 0,-2 0 0 0 0,-3 0 0 0 0,-1 3-348 0 0,3 17 616 0 0,3-1-616 0 0,32 103 1307 0 0,-28-97-590 0 0,-19-82-483 0 0,1-1-1 0 0,1 0 1 0 0,0 1-1 0 0,0-1 1 0 0,1 0-1 0 0,1 1 1 0 0,0-1-1 0 0,0 1 1 0 0,1 0 0 0 0,1-1-1 0 0,0 2 1 0 0,0-1-1 0 0,5-8-233 0 0,-7 16-26 0 0,0 1-1 0 0,-1 0 0 0 0,1 0 1 0 0,0 0-1 0 0,0 0 1 0 0,0 0-1 0 0,0 0 1 0 0,0 0-1 0 0,1 1 1 0 0,-1-1-1 0 0,1 1 1 0 0,-1-1-1 0 0,1 1 1 0 0,-1 0-1 0 0,1 0 0 0 0,0 0 1 0 0,-1 0-1 0 0,3 1 27 0 0,0-1-6 0 0,-1 1-1 0 0,1 0 0 0 0,0 0 0 0 0,-1 0 0 0 0,1 1 1 0 0,-1 0-1 0 0,1 0 0 0 0,0 0 0 0 0,-1 0 0 0 0,0 1 1 0 0,1-1 6 0 0,6 4 5 0 0,0 1 1 0 0,-1 0-1 0 0,0 0 1 0 0,0 1-1 0 0,0 0 1 0 0,0 0 0 0 0,-1 1-1 0 0,5 6-5 0 0,-9-8 9 0 0,1 0 0 0 0,-1 1 0 0 0,0 0 0 0 0,-1 0 0 0 0,0 0 0 0 0,0 0 1 0 0,0 0-1 0 0,1 6-9 0 0,-4-10 23 0 0,0 0 0 0 0,0 0 0 0 0,0 0 1 0 0,-1 0-1 0 0,0 1 0 0 0,1-1 1 0 0,-1 0-1 0 0,0 0 0 0 0,-1 0 0 0 0,1 1 1 0 0,0-1-1 0 0,-1 0 0 0 0,0 0 1 0 0,0 0-1 0 0,0 0 0 0 0,0 0 0 0 0,0 0 1 0 0,-1 0-1 0 0,1 0 0 0 0,-1 0 0 0 0,0-1 1 0 0,0 1-1 0 0,-1 1-23 0 0,-1 1 39 0 0,-1 0 1 0 0,1 0-1 0 0,-1 0 0 0 0,-1-1 0 0 0,1 1 1 0 0,-1-1-1 0 0,1-1 0 0 0,-1 1 1 0 0,0-1-1 0 0,0 0 0 0 0,-1 0 0 0 0,1-1 1 0 0,-1 1-1 0 0,1-1 0 0 0,-1-1 0 0 0,0 0 1 0 0,0 0-1 0 0,1 0 0 0 0,-1 0 1 0 0,0-1-1 0 0,0 0 0 0 0,0-1 0 0 0,0 0 1 0 0,0 0-1 0 0,1 0 0 0 0,-1-1 0 0 0,0 0 1 0 0,1 0-1 0 0,-1-1 0 0 0,1 1 1 0 0,0-1-1 0 0,0-1 0 0 0,-2-1-39 0 0,6 4-27 0 0,-37-25 156 0 0,36 24-300 0 0,1 0 1 0 0,0 0 0 0 0,-1 0 0 0 0,1 0-1 0 0,0 0 1 0 0,0-1 0 0 0,0 1 0 0 0,1-1-1 0 0,-1 1 1 0 0,1-1 0 0 0,-1 0-1 0 0,1 1 1 0 0,-1-4 170 0 0,2 6-284 0 0,1-5-2253 0 0,4 2 238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4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296 438 12640 0 0,'0'0'289'0'0,"0"0"40"0"0,0 0 21 0 0,-7-13 66 0 0,2 6 510 0 0,1 0 1 0 0,1-1-1 0 0,0 0 1 0 0,0 0-927 0 0,0 2 766 0 0,1 0-1 0 0,0 0 1 0 0,-1 0 0 0 0,0 1-1 0 0,-1-1 1 0 0,1 1 0 0 0,-1 0-1 0 0,-1-1-765 0 0,-4-3 223 0 0,-1-1 0 0 0,0 2 0 0 0,0 0 0 0 0,-1 0-1 0 0,0 1 1 0 0,-6-3-223 0 0,12 7-2 0 0,1 1 0 0 0,0 0 0 0 0,-1 0 0 0 0,1 0 0 0 0,-1 1-1 0 0,0 0 1 0 0,0 0 0 0 0,1 0 0 0 0,-1 0 0 0 0,0 1 0 0 0,0-1-1 0 0,0 1 1 0 0,0 1 0 0 0,0-1 0 0 0,0 1 0 0 0,1 0 0 0 0,-1 0-1 0 0,0 0 1 0 0,0 0 2 0 0,1 2-3 0 0,-1-1-1 0 0,1 1 0 0 0,0 0 1 0 0,0 0-1 0 0,1 0 0 0 0,-1 0 1 0 0,0 1-1 0 0,1 0 0 0 0,0-1 1 0 0,0 1-1 0 0,0 1 0 0 0,1-1 1 0 0,-1 0-1 0 0,1 0 0 0 0,0 1 1 0 0,0-1-1 0 0,1 1 0 0 0,-1 0 1 0 0,1 0-1 0 0,0 1 4 0 0,-2 7-10 0 0,1-1 0 0 0,0 1 0 0 0,1-1 0 0 0,1 1-1 0 0,0 0 1 0 0,1 0 0 0 0,1 4 10 0 0,-1-5 14 0 0,1 1 0 0 0,1 0 0 0 0,0-1 0 0 0,1 0-1 0 0,1 1 1 0 0,-1-1 0 0 0,2-1 0 0 0,0 1 0 0 0,0-1-1 0 0,1 0 1 0 0,1 0-14 0 0,-5-7 65 0 0,0-1-1 0 0,0-1 1 0 0,0 1-1 0 0,1 0 1 0 0,-1-1-1 0 0,1 0 1 0 0,0 0-1 0 0,-1 0 1 0 0,1 0-1 0 0,0 0 1 0 0,0-1-1 0 0,0 0 1 0 0,1 0-1 0 0,-1 0 0 0 0,0 0 1 0 0,0-1-1 0 0,0 1 1 0 0,1-1-1 0 0,-1 0 1 0 0,0 0-1 0 0,0-1 1 0 0,1 0-1 0 0,-1 1 1 0 0,0-1-1 0 0,0 0 1 0 0,0-1-1 0 0,0 1 1 0 0,0-1-1 0 0,0 0 1 0 0,0 0-1 0 0,-1 0 1 0 0,1 0-1 0 0,2-3-64 0 0,2-3 82 0 0,-1 0 0 0 0,0 0 0 0 0,-1-1 0 0 0,1 0 1 0 0,-2 0-1 0 0,1 0 0 0 0,-1-1 0 0 0,-1 0 0 0 0,0 0 0 0 0,0 0 0 0 0,-1 0 0 0 0,0-1 0 0 0,-1 1 0 0 0,0-1 0 0 0,-1 1 0 0 0,0-1 0 0 0,-1 0 0 0 0,0-5-82 0 0,0-37 156 0 0,0 52-225 0 0,0 23-127 0 0,0-9 154 0 0,2-1-1 0 0,-1 0 1 0 0,1 0 0 0 0,1 0-1 0 0,3 10 43 0 0,6 12 52 0 0,7 11-52 0 0,-16-38-1 0 0,0-1 0 0 0,1 1 0 0 0,-1-1 1 0 0,2 0-1 0 0,-1-1 0 0 0,0 1 0 0 0,1-1 0 0 0,0 0 0 0 0,0 0 0 0 0,3 2 1 0 0,-6-6 4 0 0,0 1 0 0 0,0-1-1 0 0,0 0 1 0 0,0 1 0 0 0,0-1-1 0 0,0 0 1 0 0,1 0 0 0 0,-1 0-1 0 0,0 0 1 0 0,1-1 0 0 0,-1 1-1 0 0,1-1 1 0 0,-1 1 0 0 0,1-1-1 0 0,-1 0 1 0 0,1 0 0 0 0,-1 0-1 0 0,0 0 1 0 0,1-1 0 0 0,-1 1-1 0 0,1 0 1 0 0,-1-1 0 0 0,1 0-1 0 0,-1 0 1 0 0,0 0 0 0 0,1 0-1 0 0,-1 0 1 0 0,0 0 0 0 0,0 0-1 0 0,1-1-3 0 0,3-3 24 0 0,-1 0 0 0 0,0 0 0 0 0,0-1 0 0 0,-1 1-1 0 0,1-1 1 0 0,-1 0 0 0 0,0 0 0 0 0,-1-1 0 0 0,1 1 0 0 0,-1-1-1 0 0,-1 0 1 0 0,1 1 0 0 0,-1-1 0 0 0,1-8-24 0 0,1-6 69 0 0,0 0 0 0 0,-2-1 1 0 0,-1 0-1 0 0,0-8-69 0 0,-2 14 1 0 0,1 3-4 0 0,0 0 0 0 0,1 1 1 0 0,0-1-1 0 0,1 1 0 0 0,0 0 0 0 0,2-6 3 0 0,7 29-163 0 0,-2 7 133 0 0,-1 0 0 0 0,0 1 0 0 0,-1 0-1 0 0,-1 0 1 0 0,-1 3 30 0 0,-1-9-46 0 0,3 13-20 0 0,11 34 20 0 0,0-17 259 0 0,-18-42-206 0 0,0-1 0 0 0,0 0 0 0 0,0 0 0 0 0,0 0 0 0 0,0 0 0 0 0,1 0 0 0 0,-1 0 0 0 0,0 0 0 0 0,0 0 0 0 0,0 1 0 0 0,0-1 0 0 0,0 0 0 0 0,0 0 0 0 0,1 0 0 0 0,-1 0 0 0 0,0 0 0 0 0,0 0 0 0 0,0 0 0 0 0,0 0 0 0 0,0 0 0 0 0,1 0 0 0 0,-1 0 0 0 0,0 0 0 0 0,0 0 0 0 0,0 0 0 0 0,0 0 0 0 0,0 0 0 0 0,1 0 0 0 0,-1 0 0 0 0,0 0 0 0 0,0 0 0 0 0,0 0 0 0 0,0-1 0 0 0,0 1 0 0 0,0 0 0 0 0,1 0 0 0 0,-1 0 0 0 0,0 0 0 0 0,0 0 0 0 0,0 0 0 0 0,0 0 0 0 0,0 0 0 0 0,0 0 0 0 0,0-1 0 0 0,0 1 0 0 0,1 0 0 0 0,-1 0 0 0 0,0 0 0 0 0,0 0 0 0 0,0 0 0 0 0,0-1 0 0 0,0 1 0 0 0,0 0 0 0 0,0 0-7 0 0,5-7 225 0 0,9-27 187 0 0,-1 0 0 0 0,2-17-412 0 0,-12 43 0 0 0,-1-1 0 0 0,1 1 0 0 0,1-1 0 0 0,0 1 0 0 0,0 0 0 0 0,1 0 0 0 0,-1 1 0 0 0,2-1 0 0 0,-1 1 0 0 0,1 0 0 0 0,0 0 0 0 0,0 1 0 0 0,2-1 0 0 0,-7 6-2 0 0,1 0 0 0 0,-1 0 1 0 0,1 0-1 0 0,-1 0 0 0 0,1 0 0 0 0,-1 0 0 0 0,1 1 1 0 0,-1-1-1 0 0,1 0 0 0 0,0 1 0 0 0,-1-1 0 0 0,1 1 1 0 0,0 0-1 0 0,-1 0 0 0 0,1-1 0 0 0,0 1 0 0 0,0 0 1 0 0,-1 0-1 0 0,1 1 0 0 0,0-1 0 0 0,-1 0 0 0 0,1 1 1 0 0,0-1-1 0 0,-1 1 0 0 0,1-1 0 0 0,0 1 0 0 0,-1 0 1 0 0,1-1-1 0 0,-1 1 0 0 0,1 0 0 0 0,-1 0 0 0 0,0 0 1 0 0,1 0-1 0 0,-1 1 0 0 0,0-1 0 0 0,0 0 0 0 0,0 0 1 0 0,1 1-1 0 0,-2-1 0 0 0,2 1 2 0 0,3 6-10 0 0,-1-1 0 0 0,0 1-1 0 0,0 0 1 0 0,0 0 0 0 0,-1 0-1 0 0,0 0 1 0 0,0 5 10 0 0,13 66-772 0 0,-12-55 22 0 0,1 1 0 0 0,1-1 0 0 0,8 22 750 0 0,-9-37-1520 0 0,-1-2-58 0 0</inkml:trace>
  <inkml:trace contextRef="#ctx0" brushRef="#br0" timeOffset="502.719">1158 472 16871 0 0,'2'-5'265'0'0,"1"-1"0"0"0,-1 0 0 0 0,0 1 0 0 0,0-1 0 0 0,-1 0 0 0 0,1-1 0 0 0,-1 1 0 0 0,-1 0 0 0 0,1 0 0 0 0,-1 0 0 0 0,0 0 0 0 0,-1-1 0 0 0,0-1-265 0 0,0-2 561 0 0,-1 0 1 0 0,0 1 0 0 0,-1-1 0 0 0,0 0 0 0 0,0 1 0 0 0,-1-1 0 0 0,-5-7-562 0 0,8 14 12 0 0,-1 0 1 0 0,-1 0 0 0 0,1 0 0 0 0,0 0 0 0 0,-1 0 0 0 0,0 1 0 0 0,1-1-1 0 0,-1 1 1 0 0,0-1 0 0 0,0 1 0 0 0,0 0 0 0 0,-1 0 0 0 0,1 0-1 0 0,0 1 1 0 0,-1-1 0 0 0,0 1 0 0 0,1 0 0 0 0,-1 0 0 0 0,1 0-1 0 0,-1 1 1 0 0,0-1 0 0 0,0 1 0 0 0,1 0 0 0 0,-1 0 0 0 0,0 0 0 0 0,0 0-1 0 0,1 1 1 0 0,-1-1 0 0 0,0 1 0 0 0,1 0 0 0 0,-1 0 0 0 0,1 1-1 0 0,-1-1 1 0 0,1 1 0 0 0,-1-1 0 0 0,1 1 0 0 0,0 0 0 0 0,0 0 0 0 0,0 1-1 0 0,0-1 1 0 0,-2 3-13 0 0,-2 2-13 0 0,0 0 1 0 0,1 1-1 0 0,1 0 0 0 0,-1 0 0 0 0,1 0 0 0 0,0 1 0 0 0,1 0 0 0 0,0-1 1 0 0,0 2-1 0 0,1-1 0 0 0,-1 6 13 0 0,2-7-4 0 0,1 0 1 0 0,0 0-1 0 0,1 0 1 0 0,-1 0-1 0 0,1 0 0 0 0,1 0 1 0 0,0 0-1 0 0,0-1 1 0 0,0 1-1 0 0,1 0 0 0 0,0 0 1 0 0,1-1-1 0 0,0 1 1 0 0,0-1-1 0 0,1 1 4 0 0,-3-4 40 0 0,1-1 1 0 0,0 1-1 0 0,1-1 1 0 0,-1 0-1 0 0,1 0 1 0 0,-1 0-1 0 0,1 0 0 0 0,0 0 1 0 0,0 0-1 0 0,0-1 1 0 0,0 1-1 0 0,0-1 0 0 0,1 0 1 0 0,-1 0-1 0 0,1-1 1 0 0,0 1-1 0 0,-1-1 1 0 0,1 1-1 0 0,0-1 0 0 0,0 0 1 0 0,0 0-1 0 0,0-1 1 0 0,0 1-1 0 0,0-1 0 0 0,0 0 1 0 0,0 0-1 0 0,0 0 1 0 0,0-1-1 0 0,0 0 1 0 0,2 0-41 0 0,-1 0 36 0 0,0-1 1 0 0,0 0-1 0 0,0 0 1 0 0,0 0-1 0 0,0-1 1 0 0,-1 0 0 0 0,1 1-1 0 0,-1-1 1 0 0,0-1-1 0 0,0 1 1 0 0,0-1 0 0 0,0 0-1 0 0,-1 0 1 0 0,1 0-1 0 0,-1 0 1 0 0,0 0 0 0 0,0-1-1 0 0,-1 1 1 0 0,1-1-1 0 0,-1 0 1 0 0,1-3-37 0 0,2-6 101 0 0,0 0 0 0 0,-1-1 0 0 0,-1 0 0 0 0,0 0 0 0 0,-1 0 0 0 0,0-15-101 0 0,-2-5-141 0 0,-1 0 0 0 0,-2 0-1 0 0,-7-31 142 0 0,-6-13-456 0 0,-7-10 456 0 0,21 82-81 0 0,-4-13 291 0 0,6 20-208 0 0,0 0 0 0 0,0 0 0 0 0,0 0 0 0 0,0 0 0 0 0,0 0-1 0 0,1 0 1 0 0,-1 0 0 0 0,0 0 0 0 0,0 0 0 0 0,0 0 0 0 0,0 0 0 0 0,0 0 0 0 0,0 0 0 0 0,0 0 0 0 0,0 0 0 0 0,-1 0 0 0 0,1-1 0 0 0,0 1 0 0 0,0 0 0 0 0,0 0 0 0 0,0 0 0 0 0,0 0 0 0 0,0 0 0 0 0,0 0 0 0 0,0 0 0 0 0,0 0 0 0 0,0 0-1 0 0,0 0 1 0 0,0 0 0 0 0,0 0 0 0 0,0 0 0 0 0,0 0 0 0 0,0 0 0 0 0,0 0 0 0 0,0 0 0 0 0,0 0 0 0 0,0 0 0 0 0,0 0 0 0 0,0 0 0 0 0,0 0 0 0 0,0 0 0 0 0,0 0 0 0 0,-1 0 0 0 0,1 0 0 0 0,0 0 0 0 0,0 0 0 0 0,0 0 0 0 0,0 0 0 0 0,0 0 0 0 0,0 0-1 0 0,0 0 1 0 0,0 0 0 0 0,0 0 0 0 0,0 0 0 0 0,0 0 0 0 0,0 0 0 0 0,0 0 0 0 0,0 0 0 0 0,0 0 0 0 0,0 0 0 0 0,0 0 0 0 0,0 0 0 0 0,-1 0 0 0 0,1 0 0 0 0,0 0 0 0 0,0 0 0 0 0,0 0 0 0 0,0 0 0 0 0,0 0 0 0 0,0 0-2 0 0,-1 11 14 0 0,4 28 158 0 0,0 0 0 0 0,3 0 0 0 0,3 5-172 0 0,2 19 355 0 0,8 118 788 0 0,-3-24-789 0 0,-14-144-699 0 0,0-1 0 0 0,1 1 0 0 0,1-1 0 0 0,0 0 0 0 0,4 8 345 0 0,5 3-1011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56.1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231 148 18255 0 0,'1'-1'102'0'0,"-1"0"0"0"0,0 0 0 0 0,1 0-1 0 0,-1 0 1 0 0,0 0 0 0 0,0 0-1 0 0,0 0 1 0 0,0 0 0 0 0,0 0-1 0 0,0 0 1 0 0,0 0 0 0 0,0 0-1 0 0,0 0 1 0 0,0 0 0 0 0,-1 0-1 0 0,1-1 1 0 0,0 1 0 0 0,-1 0-102 0 0,-8-21 169 0 0,0 7 960 0 0,-1 0-1 0 0,-1 1 0 0 0,0 0 0 0 0,-1 1 1 0 0,-7-6-1129 0 0,17 17 43 0 0,1 1 1 0 0,0 0-1 0 0,-1-1 1 0 0,0 1-1 0 0,1 0 1 0 0,-1 0 0 0 0,1 0-1 0 0,-1 0 1 0 0,0 0-1 0 0,0 1 1 0 0,0-1 0 0 0,1 0-1 0 0,-1 1 1 0 0,0 0-1 0 0,0-1 1 0 0,0 1-1 0 0,0 0 1 0 0,0 0 0 0 0,-1 0-44 0 0,0 0 35 0 0,0 1 0 0 0,1-1 0 0 0,-1 1 0 0 0,0 0 0 0 0,1 0 0 0 0,-1 0 0 0 0,1 1 0 0 0,-1-1 0 0 0,1 0 0 0 0,0 1 1 0 0,-1 0-1 0 0,0 1-35 0 0,-4 3 13 0 0,1 0 1 0 0,1 0 0 0 0,-1 1-1 0 0,1 0 1 0 0,0 0 0 0 0,1 0-1 0 0,0 1 1 0 0,-1 2-14 0 0,-2 4 0 0 0,2 1 1 0 0,0-1-1 0 0,1 1 0 0 0,0 0 0 0 0,1 0 0 0 0,1 2 0 0 0,1-9-1 0 0,0 0 0 0 0,1 0 0 0 0,0 0 0 0 0,0 0 0 0 0,1 0 0 0 0,0 0 0 0 0,1 0 0 0 0,-1 0-1 0 0,1 0 1 0 0,1-1 0 0 0,0 1 0 0 0,1 3 1 0 0,0-5 13 0 0,0 0-1 0 0,0 0 1 0 0,1 0 0 0 0,0-1-1 0 0,-1 0 1 0 0,2 0 0 0 0,-1 0-1 0 0,1 0 1 0 0,-1-1-1 0 0,1 0 1 0 0,1 0 0 0 0,-1-1-1 0 0,0 1 1 0 0,1-1 0 0 0,0-1-1 0 0,-1 1 1 0 0,1-1 0 0 0,2 0-13 0 0,2 0-486 0 0,1 0 1 0 0,0 0 0 0 0,0-1 0 0 0,0 0-1 0 0,0-1 1 0 0,0-1 0 0 0,0 0-1 0 0,0 0 1 0 0,-1-1 0 0 0,8-2 485 0 0,-5 0-2267 0 0</inkml:trace>
  <inkml:trace contextRef="#ctx0" brushRef="#br0" timeOffset="441.969">420 268 7368 0 0,'2'-3'146'0'0,"0"0"1"0"0,0 0-1 0 0,0 0 1 0 0,0 0-1 0 0,-1 0 0 0 0,1-1 1 0 0,-1 1-1 0 0,0 0 1 0 0,0-1-147 0 0,9-20 2715 0 0,-6 17-1965 0 0,-1 0 1 0 0,0 0-1 0 0,-1 0 0 0 0,1 0 1 0 0,-1-1-1 0 0,-1 1 0 0 0,1 0 1 0 0,-1-5-751 0 0,0 8 263 0 0,-1 0-1 0 0,0 0 1 0 0,0 0 0 0 0,0 0 0 0 0,-1 0 0 0 0,1 0-1 0 0,-1 1 1 0 0,0-1 0 0 0,0 0 0 0 0,0 0 0 0 0,-1 1-1 0 0,1-1 1 0 0,-1 1 0 0 0,0-1 0 0 0,0 1 0 0 0,0 0-1 0 0,-1-1-262 0 0,1 2 107 0 0,1 0 0 0 0,-1 0 0 0 0,0 0 0 0 0,0 0 0 0 0,0 1 0 0 0,0-1 0 0 0,0 1 0 0 0,0-1 0 0 0,0 1 0 0 0,0 0 0 0 0,-1 0 0 0 0,1 0 0 0 0,-1 0 0 0 0,1 0 0 0 0,0 0 0 0 0,-1 1 0 0 0,0-1 0 0 0,1 1 0 0 0,-1-1 0 0 0,1 1 0 0 0,-1 0 0 0 0,1 0 0 0 0,-1 1 0 0 0,0-1 0 0 0,1 0 0 0 0,-1 1 0 0 0,1-1 0 0 0,-1 1 0 0 0,0 1-107 0 0,-3 0 64 0 0,0 2 0 0 0,0-1-1 0 0,0 1 1 0 0,0 0 0 0 0,1 0 0 0 0,-1 0 0 0 0,1 1-1 0 0,0 0 1 0 0,1 0 0 0 0,-1 0 0 0 0,1 1 0 0 0,0-1-1 0 0,1 1 1 0 0,-1 0 0 0 0,1 0 0 0 0,0 1 0 0 0,0-1-1 0 0,0 4-63 0 0,-2 4 83 0 0,1 0 0 0 0,1 0-1 0 0,0 0 1 0 0,1 0-1 0 0,0 0 1 0 0,1 1 0 0 0,1-1-1 0 0,0 7-82 0 0,1-17 44 0 0,-1 0-1 0 0,1-1 1 0 0,-1 1 0 0 0,1 0-1 0 0,0 0 1 0 0,1 0 0 0 0,-1-1-1 0 0,1 1 1 0 0,0 0 0 0 0,-1-1-1 0 0,1 1 1 0 0,1-1 0 0 0,-1 0-1 0 0,1 0 1 0 0,1 3-44 0 0,-2-5 38 0 0,0 0-1 0 0,0 1 1 0 0,-1-1 0 0 0,1 0-1 0 0,0 0 1 0 0,0 0 0 0 0,0 0-1 0 0,0 0 1 0 0,0 0 0 0 0,0 0-1 0 0,1-1 1 0 0,-1 1 0 0 0,0-1-1 0 0,0 0 1 0 0,0 1 0 0 0,1-1-1 0 0,-1 0 1 0 0,0 0 0 0 0,0-1-1 0 0,1 1 1 0 0,-1 0 0 0 0,0-1-1 0 0,0 1 1 0 0,0-1 0 0 0,0 0-1 0 0,0 0 1 0 0,2-1-38 0 0,2 0 48 0 0,0-1-1 0 0,-1-1 1 0 0,1 1 0 0 0,-1-1-1 0 0,0 0 1 0 0,0-1-1 0 0,0 1 1 0 0,-1-1 0 0 0,0 1-1 0 0,0-2 1 0 0,0 1-1 0 0,0 0 1 0 0,-1-1 0 0 0,0 1-1 0 0,0-1 1 0 0,0 0-1 0 0,-1 0 1 0 0,0 0 0 0 0,0 0-1 0 0,0-1-47 0 0,-2 7 0 0 0,2-9 27 0 0,0 0 0 0 0,0 1 0 0 0,-1-1 0 0 0,0 0 0 0 0,0 0 0 0 0,-1 0 0 0 0,0 1 0 0 0,-1-2-27 0 0,-1 1 108 0 0,-1 7-123 0 0,-3 17-102 0 0,5-12 104 0 0,0 1 1 0 0,1 0-1 0 0,0-1 0 0 0,-1 1 1 0 0,1 0-1 0 0,1-1 0 0 0,-1 1 0 0 0,1 2 13 0 0,0 19-42 0 0,0-17 42 0 0,-1 0 0 0 0,1 0 0 0 0,1-1 0 0 0,-1 1 0 0 0,1 0 0 0 0,1-1 0 0 0,-1 1 0 0 0,3 8 0 0 0,-2-7-5 0 0,0-1-1 0 0,0 0 0 0 0,0-1 1 0 0,1 1-1 0 0,1 2 6 0 0,-3-8-3 0 0,-1 0 0 0 0,1 1 0 0 0,-1-1 0 0 0,1 0 0 0 0,0 0 0 0 0,0 0 0 0 0,0 0 0 0 0,0 0 0 0 0,0 0 0 0 0,1 0-1 0 0,-1-1 1 0 0,0 1 0 0 0,1-1 0 0 0,-1 0 0 0 0,1 0 0 0 0,0 0 0 0 0,1 1 3 0 0,-3-2-217 0 0,0 0 0 0 0,1 0-1 0 0,-1 0 1 0 0,0 0 0 0 0,0 0 0 0 0,0-1 0 0 0,0 1-1 0 0,1 0 1 0 0,-1-1 0 0 0,0 1 0 0 0,0-1 0 0 0,0 1-1 0 0,0-1 1 0 0,0 1 0 0 0,0-1 0 0 0,0 0 0 0 0,0 1-1 0 0,0-1 1 0 0,-1 0 0 0 0,1 0 0 0 0,0 0-1 0 0,0 0 1 0 0,0-1 217 0 0,5-5-8947 0 0</inkml:trace>
  <inkml:trace contextRef="#ctx0" brushRef="#br0" timeOffset="810.276">602 77 22087 0 0,'0'0'498'0'0,"0"0"72"0"0,0 0 37 0 0,0 0-68 0 0,7 11-329 0 0,-1 2 333 0 0,-1 0 0 0 0,0 0-1 0 0,-1 0 1 0 0,0 0 0 0 0,0 8-543 0 0,3 21 1366 0 0,-1 7-1366 0 0,-3-14 249 0 0,-1-6 429 0 0,1 0 0 0 0,2 1-678 0 0,-5-30 10 0 0,0 0 0 0 0,0 1-1 0 0,0-1 1 0 0,0 0 0 0 0,0 0-1 0 0,0 0 1 0 0,0 0 0 0 0,0 0-1 0 0,0 0 1 0 0,0 0 0 0 0,1 1-1 0 0,-1-1 1 0 0,0 0 0 0 0,0 0-1 0 0,0 0 1 0 0,0 0 0 0 0,0 0-1 0 0,0 0 1 0 0,0 0 0 0 0,0 0-1 0 0,0 0 1 0 0,0 1 0 0 0,0-1-1 0 0,0 0 1 0 0,0 0 0 0 0,1 0-1 0 0,-1 0 1 0 0,0 0 0 0 0,0 0-1 0 0,0 0 1 0 0,0 0 0 0 0,0 0-1 0 0,0 0 1 0 0,0 0 0 0 0,0 0-1 0 0,1 0 1 0 0,-1 0 0 0 0,0 0-1 0 0,0 0 1 0 0,0 0 0 0 0,0 0-1 0 0,0 0 1 0 0,0 0 0 0 0,0 0-1 0 0,1 0 1 0 0,-1 0 0 0 0,0 0-1 0 0,0 0 1 0 0,0 0 0 0 0,0 0-1 0 0,0 0 1 0 0,0 0 0 0 0,0 0-1 0 0,0 0 1 0 0,1 0 0 0 0,-1 0-1 0 0,0-1 1 0 0,0 1 0 0 0,0 0-1 0 0,0 0-9 0 0,7-9 334 0 0,4-13 3 0 0,11-60 330 0 0,-12 42-688 0 0,5-11 21 0 0,-11 39 23 0 0,1 0 0 0 0,0 1 0 0 0,1-1 0 0 0,0 1 0 0 0,1 0 0 0 0,2-1-23 0 0,-7 8 6 0 0,1 1 0 0 0,0-1 0 0 0,0 1 0 0 0,0 0 0 0 0,1 0 0 0 0,-1 0 0 0 0,1 1 0 0 0,0-1 0 0 0,-1 1 0 0 0,1 0 0 0 0,0 0 0 0 0,1 0-6 0 0,-3 1 1 0 0,0 1 0 0 0,0-1 0 0 0,0 1 0 0 0,0-1-1 0 0,0 1 1 0 0,0 0 0 0 0,0 0 0 0 0,0 0 0 0 0,0 0 0 0 0,0 0 0 0 0,0 1 0 0 0,0-1 0 0 0,0 0-1 0 0,0 1 1 0 0,0 0 0 0 0,0-1 0 0 0,0 1 0 0 0,0 0 0 0 0,0 0 0 0 0,-1 0 0 0 0,1 0 0 0 0,0 0-1 0 0,-1 1 1 0 0,1-1 0 0 0,-1 0 0 0 0,1 1 0 0 0,0 0-1 0 0,2 3 0 0 0,-1 0 0 0 0,0 0 0 0 0,0 0 0 0 0,0 0 0 0 0,0 0 0 0 0,-1 0 0 0 0,0 1 0 0 0,0 0 0 0 0,13 47 0 0 0,-12-40 0 0 0,13 58-3187 0 0,1 22 3187 0 0,-15-80-2085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59.8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0 463 17047 0 0,'0'0'1311'0'0,"0"0"-846"0"0,0 0-71 0 0,1 15 5495 0 0,5 42-2796 0 0,-1 48-3093 0 0,-4 4-1699 0 0,-2-62-795 0 0,1-46-6248 0 0</inkml:trace>
  <inkml:trace contextRef="#ctx0" brushRef="#br0" timeOffset="351.172">29 290 12896 0 0,'-4'-6'1152'0'0,"4"6"-928"0"0,0-3-224 0 0,0 3 0 0 0,0 0 1760 0 0,0 0 295 0 0,0-4 65 0 0,2 1 16 0 0,-2 3-2808 0 0,4-4-552 0 0</inkml:trace>
  <inkml:trace contextRef="#ctx0" brushRef="#br0" timeOffset="352.172">294 0 25743 0 0,'-4'12'1956'0'0,"-4"92"456"0"0,5 84-2412 0 0,6-32 937 0 0,2 75-714 0 0,-4-199-298 0 0,-2 1 1 0 0,-3 9 74 0 0,0-25-1436 0 0,0-12-1861 0 0,0-3-6365 0 0</inkml:trace>
  <inkml:trace contextRef="#ctx0" brushRef="#br0" timeOffset="712.596">171 493 25367 0 0,'0'0'1160'0'0,"0"0"-21"0"0,10-8-686 0 0,8 2-538 0 0,-1 2-1 0 0,1 0 1 0 0,0 0 0 0 0,1 2-1 0 0,-1 0 1 0 0,0 1 0 0 0,1 1-1 0 0,-1 1 1 0 0,0 0 0 0 0,1 1-1 0 0,-1 2 1 0 0,6 1 85 0 0,14 7-3086 0 0,-19-6 1300 0 0</inkml:trace>
  <inkml:trace contextRef="#ctx0" brushRef="#br0" timeOffset="1065.464">765 437 17247 0 0,'0'0'67'0'0,"0"-1"-1"0"0,1 0 0 0 0,-1 0 1 0 0,0 0-1 0 0,0 1 0 0 0,0-1 1 0 0,0 0-1 0 0,0 0 0 0 0,0 0 0 0 0,0 1 1 0 0,0-1-1 0 0,0 0 0 0 0,0 0 1 0 0,-1 0-1 0 0,1 1 0 0 0,0-1 1 0 0,0 0-1 0 0,-1 0 0 0 0,1 1 0 0 0,0-1 1 0 0,-1 0-1 0 0,1 1 0 0 0,-1-1 1 0 0,0 0-67 0 0,0 0 57 0 0,-1-1 1 0 0,1 1 0 0 0,-1 0-1 0 0,0 0 1 0 0,1 0 0 0 0,-1 0-1 0 0,0 0 1 0 0,0 0 0 0 0,0 0 0 0 0,0 0-58 0 0,-4 0 585 0 0,0-1 1 0 0,0 1-1 0 0,0 0 1 0 0,0 0-1 0 0,1 1 1 0 0,-7 0-586 0 0,4 1 404 0 0,0 0 1 0 0,0 1-1 0 0,1 0 1 0 0,-1 0 0 0 0,0 1-1 0 0,1 0 1 0 0,0 1 0 0 0,-1-1-1 0 0,1 1 1 0 0,1 1-1 0 0,-3 1-404 0 0,0 0 162 0 0,1 0 0 0 0,0 1 0 0 0,1 0 0 0 0,-1 1-1 0 0,1 0 1 0 0,1 0 0 0 0,-1 0 0 0 0,-1 5-162 0 0,6-10 78 0 0,0 0 1 0 0,1 0-1 0 0,-1 0 1 0 0,1 0-1 0 0,0 0 1 0 0,0 1-1 0 0,0-1 0 0 0,0 0 1 0 0,0 1-1 0 0,1-1 1 0 0,0 1-1 0 0,-1-1 1 0 0,1 1-79 0 0,1-1 60 0 0,-1 0 0 0 0,1 0 1 0 0,0-1-1 0 0,0 1 0 0 0,0-1 1 0 0,0 1-1 0 0,0-1 0 0 0,1 1 1 0 0,-1-1-1 0 0,1 0 0 0 0,-1 1 1 0 0,1-1-1 0 0,0 0 0 0 0,0 0 1 0 0,0 0-1 0 0,1 1-60 0 0,7 4 65 0 0,0 0 0 0 0,1 0-1 0 0,0-1 1 0 0,0 0 0 0 0,0-1-1 0 0,0 0 1 0 0,1-1 0 0 0,0 0 0 0 0,10 1-65 0 0,-7 0 75 0 0,-1 0 1 0 0,0 1 0 0 0,0 1-1 0 0,0 0 1 0 0,-1 0 0 0 0,0 1-1 0 0,-1 1 1 0 0,10 8-76 0 0,-19-14 41 0 0,-1 0 0 0 0,1 0 0 0 0,0 0 0 0 0,-1 1 0 0 0,0-1 1 0 0,1 0-1 0 0,-1 1 0 0 0,-1 0 0 0 0,1-1 0 0 0,0 1 0 0 0,-1 1-41 0 0,0-4 13 0 0,-1 1 0 0 0,1-1 0 0 0,-1 1 0 0 0,0-1 0 0 0,0 1 0 0 0,0-1 0 0 0,1 1 0 0 0,-1-1 0 0 0,-1 1 0 0 0,1-1 0 0 0,0 0 0 0 0,0 1 0 0 0,0-1 0 0 0,-1 1 0 0 0,1-1 1 0 0,-1 1-1 0 0,1-1 0 0 0,-1 0 0 0 0,0 1 0 0 0,1-1 0 0 0,-1 0 0 0 0,0 1 0 0 0,0-1 0 0 0,0 0 0 0 0,0 0 0 0 0,0 0 0 0 0,0 0 0 0 0,0 0 0 0 0,0 0 0 0 0,0 0 0 0 0,-1 0-13 0 0,-6 3-44 0 0,-1 0 0 0 0,1 0 1 0 0,-1-1-1 0 0,0 0 0 0 0,0 0 0 0 0,0-1 1 0 0,-1 0-1 0 0,1-1 0 0 0,0 0 0 0 0,-1 0 1 0 0,1-1-1 0 0,-1-1 0 0 0,1 1 0 0 0,-9-3 44 0 0,8 2-79 0 0,1-2 1 0 0,-1 1-1 0 0,1-1 0 0 0,-1 0 0 0 0,1-1 0 0 0,0 0 0 0 0,0-1 0 0 0,1 0 0 0 0,-1 0 0 0 0,1-1 0 0 0,0 0 1 0 0,1 0-1 0 0,-1 0 0 0 0,0-3 79 0 0,-3-3-995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58.2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274 332 17567 0 0,'-3'-22'1972'0'0,"1"-22"-1972"0"0,1 25 1319 0 0,0 0 0 0 0,-4-19-1319 0 0,3 28 405 0 0,0 0 0 0 0,-1-1 0 0 0,0 1 1 0 0,-1 0-1 0 0,0 1 0 0 0,-1-1 0 0 0,1 1 0 0 0,-2 0 1 0 0,1 0-1 0 0,-1 0 0 0 0,-1 1 0 0 0,-1-2-405 0 0,7 9 34 0 0,-1-1 1 0 0,1 1-1 0 0,-1 0 0 0 0,0-1 0 0 0,1 1 1 0 0,-1 0-1 0 0,0 0 0 0 0,0 0 0 0 0,0 0 0 0 0,1 0 1 0 0,-1 1-1 0 0,0-1 0 0 0,0 0 0 0 0,0 1 1 0 0,0 0-1 0 0,0-1 0 0 0,0 1 0 0 0,-1 0-34 0 0,2 0 25 0 0,-1 1 0 0 0,0-1 1 0 0,1 1-1 0 0,-1-1 0 0 0,0 1 0 0 0,1 0 0 0 0,-1-1 0 0 0,1 1 0 0 0,-1 0 1 0 0,1 0-1 0 0,0 0 0 0 0,-1 0 0 0 0,1 1 0 0 0,0-1 0 0 0,0 0 0 0 0,0 0 1 0 0,0 1-1 0 0,0-1 0 0 0,0 1 0 0 0,0-1 0 0 0,0 1-25 0 0,-2 3 14 0 0,1 0 0 0 0,0 0 0 0 0,0 1-1 0 0,0-1 1 0 0,0 1 0 0 0,1-1 0 0 0,0 1 0 0 0,0 3-14 0 0,-2 48 188 0 0,3-37-143 0 0,-3 386 1009 0 0,3-399-1047 0 0,-2 33 201 0 0,1-20-105 0 0,1-1 0 0 0,1 1-1 0 0,1 0-102 0 0,-1-11-318 0 0,-1-1 0 0 0,1 0-1 0 0,-1 1 1 0 0,-1-1-1 0 0,1 1 1 0 0,-2 1 318 0 0,1-6-840 0 0,0-4-6775 0 0,0-1-892 0 0</inkml:trace>
  <inkml:trace contextRef="#ctx0" brushRef="#br0" timeOffset="361.366">2 553 23551 0 0,'0'0'539'0'0,"-2"-15"1506"0"0,3 13-1995 0 0,0 1 0 0 0,-1-1 0 0 0,1 1 1 0 0,0-1-1 0 0,0 1 0 0 0,0 0 0 0 0,1-1 0 0 0,-1 1 0 0 0,0 0 0 0 0,0 0 0 0 0,1 0 0 0 0,-1 0 0 0 0,0 0 0 0 0,1 0 0 0 0,-1 0 0 0 0,1 0 1 0 0,0 0-1 0 0,-1 1 0 0 0,1-1-50 0 0,34-9 1250 0 0,-30 9-1175 0 0,8-2-27 0 0,0 0-1 0 0,0 2 1 0 0,0-1-1 0 0,1 2 1 0 0,-1 0-1 0 0,0 1 0 0 0,0 0 1 0 0,10 3-48 0 0,-10-1-987 0 0,0 1 1 0 0,0 0 0 0 0,2 2 986 0 0,-5-2-1602 0 0</inkml:trace>
  <inkml:trace contextRef="#ctx0" brushRef="#br0" timeOffset="362.366">389 430 16128 0 0,'0'0'1241'0'0,"0"0"-811"0"0,-11 4 6137 0 0,4 5-3748 0 0,0 14-1800 0 0,6-18-288 0 0,-2 12-503 0 0,1 1 0 0 0,0 0 0 0 0,1-1 0 0 0,1 1 0 0 0,1 1-228 0 0,0 12 33 0 0,2 37 103 0 0,-3-60-692 0 0,1-1 0 0 0,1 1 0 0 0,-1-1 0 0 0,2 0 0 0 0,-1 1 0 0 0,0-1 1 0 0,4 6 555 0 0,-2-9-4340 0 0,-4-4 2110 0 0</inkml:trace>
  <inkml:trace contextRef="#ctx0" brushRef="#br0" timeOffset="725.813">492 458 23727 0 0,'-1'-11'1853'0'0,"6"14"145"0"0,7 16-804 0 0,-8-11-1119 0 0,-1 0-1 0 0,0 0 0 0 0,0 1 0 0 0,0-1 0 0 0,-1 1 0 0 0,-1 0 0 0 0,1 4-74 0 0,1 17 740 0 0,-2 18-740 0 0,0 4 232 0 0,-1-33-181 0 0,0-15-28 0 0,0 0-1 0 0,0 0 1 0 0,0 0-1 0 0,0 0 0 0 0,1 0 1 0 0,-1 0-1 0 0,2 1-22 0 0,7-19 195 0 0,-1-5-120 0 0,-1-1 0 0 0,-1 1 0 0 0,0-1 0 0 0,-1-5-75 0 0,-1 7 58 0 0,1 1 0 0 0,0 0-1 0 0,1-1 1 0 0,1 2 0 0 0,7-15-58 0 0,-13 30-1 0 0,-1 0-1 0 0,1-1 1 0 0,0 1-1 0 0,-1 0 1 0 0,1 0-1 0 0,0 0 1 0 0,0 0-1 0 0,0 0 1 0 0,0 0-1 0 0,0 0 1 0 0,0 0-1 0 0,0 0 1 0 0,0 0-1 0 0,1 0 1 0 0,-1 1-1 0 0,0-1 1 0 0,1 1-1 0 0,-1-1 1 0 0,0 1-1 0 0,1-1 1 0 0,-1 1-1 0 0,0 0 1 0 0,1-1-1 0 0,-1 1 1 0 0,1 0 0 0 0,-1 0-1 0 0,1 0 2 0 0,-1 1-2 0 0,1-1 1 0 0,-1 1-1 0 0,1 0 0 0 0,-1-1 1 0 0,0 1-1 0 0,1 0 0 0 0,-1 0 1 0 0,0 0-1 0 0,1 0 0 0 0,-1 0 1 0 0,0 0-1 0 0,0 1 0 0 0,0-1 1 0 0,0 0-1 0 0,0 0 0 0 0,0 1 1 0 0,0-1-1 0 0,-1 1 0 0 0,1-1 1 0 0,0 1-1 0 0,-1-1 0 0 0,1 1 1 0 0,-1-1-1 0 0,0 1 2 0 0,8 30 45 0 0,-1 0-1 0 0,2 31-44 0 0,-6-32-519 0 0,2 1-1 0 0,2-1 1 0 0,2 5 519 0 0,3-9-2749 0 0,-6-19 1327 0 0</inkml:trace>
  <inkml:trace contextRef="#ctx0" brushRef="#br0" timeOffset="1175.976">1040 626 20327 0 0,'1'-6'381'0'0,"0"-1"-1"0"0,0 1 1 0 0,0-1-1 0 0,-1 0 1 0 0,0 1-1 0 0,-1-2-380 0 0,1-2 59 0 0,0-3 1366 0 0,0-1 1 0 0,-1 0-1 0 0,-2-5-1425 0 0,2 14 152 0 0,0 0-1 0 0,-1 0 1 0 0,1 0 0 0 0,-1 0-1 0 0,0 0 1 0 0,-1 0 0 0 0,1 0-1 0 0,-1 1 1 0 0,0-1 0 0 0,-1-1-152 0 0,-1 0 21 0 0,-1 0 1 0 0,1 0 0 0 0,-1 1-1 0 0,0-1 1 0 0,0 1 0 0 0,-6-3-22 0 0,10 6 4 0 0,-1 1 1 0 0,1 0 0 0 0,-1-1-1 0 0,1 1 1 0 0,-1 1-1 0 0,1-1 1 0 0,-1 0-1 0 0,1 1 1 0 0,-1-1 0 0 0,0 1-1 0 0,1 0 1 0 0,-1 0-1 0 0,0 0 1 0 0,1 0-1 0 0,-1 0 1 0 0,0 0 0 0 0,1 1-1 0 0,-1 0 1 0 0,0-1-1 0 0,1 1 1 0 0,-1 0-1 0 0,0 1-4 0 0,-3 1 8 0 0,0 0 0 0 0,0 1-1 0 0,0 0 1 0 0,1 1 0 0 0,-1-1 0 0 0,1 1-1 0 0,0 0 1 0 0,1 0 0 0 0,-1 1-1 0 0,1-1 1 0 0,0 1 0 0 0,0 0-1 0 0,1 1-7 0 0,-6 9-27 0 0,1 1 0 0 0,1-1-1 0 0,1 1 1 0 0,-2 9 27 0 0,6-18-10 0 0,0 1-1 0 0,1 0 1 0 0,-1 0-1 0 0,2 0 1 0 0,-1 0 0 0 0,1 0-1 0 0,1 0 1 0 0,0 0-1 0 0,1 5 11 0 0,-2-11 0 0 0,1 1-1 0 0,0 0 0 0 0,0-1 0 0 0,0 0 0 0 0,0 1 0 0 0,0-1 1 0 0,1 0-1 0 0,0 1 0 0 0,-1-1 0 0 0,1 0 0 0 0,0 0 1 0 0,1 0-1 0 0,-1-1 0 0 0,0 1 0 0 0,1-1 0 0 0,0 1 1 0 0,-1-1-1 0 0,1 0 0 0 0,0 0 0 0 0,0 0 0 0 0,0 0 0 0 0,1 0 1 0 0,-1-1-1 0 0,3 2 1 0 0,-2-3 14 0 0,-1 1 0 0 0,0-1 0 0 0,1 0 0 0 0,-1 0 0 0 0,0 0 1 0 0,1 0-1 0 0,-1 0 0 0 0,0-1 0 0 0,1 0 0 0 0,-1 1 0 0 0,0-1 0 0 0,0 0 1 0 0,0-1-1 0 0,0 1 0 0 0,0-1 0 0 0,0 1 0 0 0,0-1 0 0 0,0 0 0 0 0,0 0 1 0 0,-1 0-1 0 0,3-2-14 0 0,3-4 61 0 0,0 0 1 0 0,0 0 0 0 0,-1-1-1 0 0,0 0 1 0 0,4-8-62 0 0,0-2 88 0 0,-1 0-1 0 0,-1-1 1 0 0,0 0 0 0 0,-2 0-1 0 0,0-1 1 0 0,-2 0-1 0 0,0 0 1 0 0,-1 0 0 0 0,-1-1-1 0 0,-1-7-87 0 0,0-40 23 0 0,-3 1 0 0 0,-6-41-23 0 0,1 31-211 0 0,6 60 229 0 0,-3-23-82 0 0,3 38 120 0 0,0 0 0 0 0,-1-1 0 0 0,0 1 0 0 0,0 0 0 0 0,0 0 0 0 0,0 0 0 0 0,0 0 0 0 0,-1 0 0 0 0,0-2-56 0 0,1 4 223 0 0,1 1-19 0 0,-5 147 168 0 0,5-135-372 0 0,26 541 211 0 0,-24-535-602 0 0,0 0 0 0 0,1 0 1 0 0,1 0-1 0 0,1 0 0 0 0,0 0 1 0 0,4 6 390 0 0,8 14-1243 0 0,-3-15-5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02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19 118 18455 0 0,'-2'-7'418'0'0,"0"1"-1"0"0,0 0 0 0 0,-1 0 1 0 0,0 0-1 0 0,-3-4-417 0 0,5 9 428 0 0,2 4-194 0 0,-1 0 1 0 0,1 0-1 0 0,0 1 1 0 0,0-1-1 0 0,0 0 1 0 0,1 0-1 0 0,-1-1 0 0 0,1 1 1 0 0,0 1-235 0 0,7 14 414 0 0,-7-12-292 0 0,22 63 1132 0 0,-3 0 1 0 0,8 53-1255 0 0,-27-112 54 0 0,1 8 91 0 0,0-1 1 0 0,1 0-1 0 0,3 5-145 0 0,-5-20 671 0 0,-1-6-173 0 0,2-15 99 0 0,-1-26-140 0 0,-4-24-311 0 0,3-56 248 0 0,0 105-350 0 0,1 1 0 0 0,1-1 1 0 0,1 1-1 0 0,0 0 0 0 0,4-5-44 0 0,-7 18-13 0 0,1 1 1 0 0,1-1-1 0 0,-1 1 0 0 0,1 0 1 0 0,0 0-1 0 0,2-2 13 0 0,-5 6-2 0 0,1 1 0 0 0,-1-1-1 0 0,1 0 1 0 0,-1 1 0 0 0,1-1-1 0 0,-1 0 1 0 0,1 1 0 0 0,0-1 0 0 0,0 1-1 0 0,-1-1 1 0 0,1 1 0 0 0,0-1 0 0 0,0 1-1 0 0,-1-1 1 0 0,1 1 0 0 0,0 0-1 0 0,0 0 1 0 0,0-1 0 0 0,0 1 0 0 0,0 0-1 0 0,0 0 1 0 0,-1 0 0 0 0,1 0 0 0 0,0 0-1 0 0,0 0 1 0 0,0 0 0 0 0,0 0-1 0 0,0 0 1 0 0,0 1 0 0 0,-1-1 0 0 0,1 0-1 0 0,0 0 1 0 0,0 1 0 0 0,0-1 0 0 0,0 1-1 0 0,-1-1 1 0 0,1 1 0 0 0,0-1-1 0 0,-1 1 1 0 0,1-1 0 0 0,0 1 0 0 0,-1 0-1 0 0,1-1 1 0 0,0 1 2 0 0,3 4-11 0 0,1 0 1 0 0,-1 0-1 0 0,0 1 0 0 0,-1-1 1 0 0,1 1-1 0 0,-1 0 0 0 0,0 0 1 0 0,1 4 10 0 0,4 12 6 0 0,4 19-6 0 0,-1-2-54 0 0,27 94-58 0 0,-21-67 26 0 0,-10-38 104 0 0,-7-28-17 0 0,0 0 0 0 0,0 0 0 0 0,0 0 0 0 0,0 0 0 0 0,0 0 0 0 0,0 0 0 0 0,0 0 1 0 0,0 0-1 0 0,0 0 0 0 0,0 0 0 0 0,0 0 0 0 0,0 0 0 0 0,0 0 0 0 0,0 0 0 0 0,0 0 0 0 0,0 0 0 0 0,0 0 1 0 0,0 0-1 0 0,0 0 0 0 0,0 0 0 0 0,0 0 0 0 0,0 0 0 0 0,0 0 0 0 0,0 0 0 0 0,0 0 0 0 0,0 0 0 0 0,0 0 0 0 0,0 0 1 0 0,0 0-1 0 0,0 0 0 0 0,0 0 0 0 0,0 0 0 0 0,0 0 0 0 0,0 0 0 0 0,1 0 0 0 0,-1 0 0 0 0,0 0 0 0 0,0 0 1 0 0,0 0-1 0 0,0 0 0 0 0,0 0 0 0 0,0 0 0 0 0,0 0 0 0 0,0 0 0 0 0,0 0 0 0 0,0 0 0 0 0,0 0 0 0 0,0 0 0 0 0,0 0 1 0 0,0 0-1 0 0,0 0 0 0 0,0 0 0 0 0,0 0 0 0 0,0 0 0 0 0,0 0 0 0 0,0 0 0 0 0,0 0-1 0 0,1-6 7 0 0,1-8 30 0 0,-2 14-35 0 0,2-72 446 0 0,-1 30 61 0 0,2-4-509 0 0,-1 20 0 0 0,2-6 0 0 0,0-1 0 0 0,3-2 0 0 0,-5 25 0 0 0,0 0 0 0 0,1 1 0 0 0,1 0 0 0 0,0 0 0 0 0,0 0 0 0 0,0 0 0 0 0,1 0 0 0 0,1 1 0 0 0,0-1 0 0 0,-5 7-1 0 0,0 1-1 0 0,0 0 1 0 0,0 0-1 0 0,0 0 1 0 0,-1 0 0 0 0,1 0-1 0 0,1 1 1 0 0,-1-1-1 0 0,0 0 1 0 0,0 0 0 0 0,0 1-1 0 0,0-1 1 0 0,0 0-1 0 0,1 1 1 0 0,-1-1-1 0 0,0 1 1 0 0,1 0 0 0 0,-1-1-1 0 0,0 1 1 0 0,1 0-1 0 0,-1 0 1 0 0,0 0 0 0 0,1 0 1 0 0,0 0-6 0 0,0 1 1 0 0,0-1 0 0 0,0 1 0 0 0,0 0 0 0 0,-1 0 0 0 0,1 0 0 0 0,0 0 0 0 0,-1 0 0 0 0,1 0 0 0 0,-1 0-1 0 0,1 0 1 0 0,-1 1 0 0 0,1-1 0 0 0,0 2 5 0 0,4 5-21 0 0,0 0 0 0 0,-1 0 1 0 0,1 1-1 0 0,-2 0 0 0 0,4 7 21 0 0,-1 2-13 0 0,-1 1 0 0 0,0 0 0 0 0,-1 0 0 0 0,-1 0 0 0 0,-1 3 13 0 0,4 35-200 0 0,-3 4 200 0 0,-1-13-426 0 0,9 46 426 0 0,-8-82-1020 0 0,-1-10-7213 0 0,2-6-398 0 0</inkml:trace>
  <inkml:trace contextRef="#ctx0" brushRef="#br0" timeOffset="349.996">659 1 12440 0 0,'0'0'957'0'0,"-2"13"1588"0"0,5 52 6712 0 0,12 33-7389 0 0,-3-16-1490 0 0,-4-4-237 0 0,-4-28-2088 0 0,9 38 1947 0 0,-9-68-1136 0 0</inkml:trace>
  <inkml:trace contextRef="#ctx0" brushRef="#br0" timeOffset="693.955">845 25 21743 0 0,'0'0'496'0'0,"0"6"659"0"0,1 9-966 0 0,1-1 0 0 0,0 0 0 0 0,1 0-1 0 0,3 7-188 0 0,4 21 61 0 0,-7-22 204 0 0,36 228 2259 0 0,-33-181-667 0 0,2-151 7 0 0,-8 81-1858 0 0,11-135 134 0 0,-8 111-137 0 0,2 0 1 0 0,1 0-1 0 0,1 1 0 0 0,2-2-3 0 0,-6 21 0 0 0,0 0 0 0 0,0 0 0 0 0,1 0 0 0 0,0 1 0 0 0,0-1 0 0 0,0 1 0 0 0,1 0 0 0 0,0 0 0 0 0,-3 5 0 0 0,-1-1 0 0 0,1 1 0 0 0,0-1 0 0 0,-1 1 0 0 0,1 0 0 0 0,0 0 0 0 0,0 0 0 0 0,0 0 0 0 0,0 0 0 0 0,0 0 0 0 0,0 0 0 0 0,0 1 0 0 0,1-1 0 0 0,-1 1 0 0 0,-1 0 0 0 0,1 0 0 0 0,-1 0 0 0 0,1 0 0 0 0,-1 0 0 0 0,1 0 0 0 0,-1 1 0 0 0,1-1 0 0 0,-1 1 0 0 0,1-1 0 0 0,-1 1 0 0 0,0-1 0 0 0,1 1 0 0 0,-1 0 0 0 0,0 0 0 0 0,1-1 0 0 0,-1 1 0 0 0,0 0 0 0 0,0 0 0 0 0,0 0 0 0 0,0 1 0 0 0,9 8 0 0 0,-1 1 0 0 0,0 0 0 0 0,-1 1 0 0 0,0 0 0 0 0,-1 0 0 0 0,-1 1 0 0 0,5 9 0 0 0,5 20 1 0 0,8 35-1 0 0,-12-34-12 0 0,14 28 12 0 0,-11-36-1766 0 0,14 19 1766 0 0,-15-30-1911 0 0</inkml:trace>
  <inkml:trace contextRef="#ctx0" brushRef="#br0" timeOffset="1052.503">1278 74 7832 0 0,'0'-1'132'0'0,"0"0"-104"0"0,0 1-1 0 0,0-1 1 0 0,0 0-1 0 0,0 1 1 0 0,0-1-1 0 0,0 0 1 0 0,0 0-1 0 0,0 1 1 0 0,1-1-1 0 0,-1 0 1 0 0,0 1-1 0 0,0-1 1 0 0,1 1-1 0 0,-1-1 1 0 0,0 0-1 0 0,1 1 1 0 0,-1-1 0 0 0,0 1-1 0 0,1-1 1 0 0,-1 1-1 0 0,1-1 1 0 0,-1 1-1 0 0,1-1 1 0 0,0 1-1 0 0,-1-1 1 0 0,1 1-28 0 0,0 0 207 0 0,0 0 0 0 0,-1 0 1 0 0,1 0-1 0 0,-1 0 0 0 0,1 0 1 0 0,0 0-1 0 0,-1 0 0 0 0,1 0 1 0 0,0 0-1 0 0,-1 0 0 0 0,1 0 1 0 0,0 1-1 0 0,-1-1 0 0 0,1 0 0 0 0,-1 0 1 0 0,1 1-1 0 0,-1-1 0 0 0,1 1 1 0 0,-1-1-1 0 0,1 0 0 0 0,-1 1 1 0 0,1-1-1 0 0,-1 1 0 0 0,1-1 1 0 0,-1 1-208 0 0,12 15 7612 0 0,-10-13-6730 0 0,10 16-185 0 0,-2 2 0 0 0,0-1 0 0 0,-1 1 0 0 0,-1 0 0 0 0,-1 1 0 0 0,-1 1-697 0 0,2 2 236 0 0,2 13-148 0 0,-2 0-1 0 0,2 31-87 0 0,0-2-8405 0 0,-7-51 420 0 0</inkml:trace>
  <inkml:trace contextRef="#ctx0" brushRef="#br0" timeOffset="1596.681">1481 59 22087 0 0,'0'0'498'0'0,"0"0"72"0"0,2 12 765 0 0,12 44-1221 0 0,-8-30 353 0 0,7 18-467 0 0,1 1 666 0 0,-2 1-1 0 0,0 10-665 0 0,0 2 405 0 0,4 3-405 0 0,6 5 681 0 0,-22-65-263 0 0,6-20 767 0 0,0-28-590 0 0,-3-2-1 0 0,-2-17-594 0 0,-1 28 37 0 0,2 0 0 0 0,1 0 0 0 0,1 1 0 0 0,6-17-37 0 0,-8 47-13 0 0,0-1-1 0 0,1 1 0 0 0,-1 0 0 0 0,2 1 1 0 0,-1-1-1 0 0,1 0 14 0 0,-4 6-7 0 0,1 0 1 0 0,-1 0-1 0 0,1 0 0 0 0,0 0 1 0 0,-1 0-1 0 0,1 0 0 0 0,0 0 1 0 0,0 0-1 0 0,0 0 0 0 0,0 0 1 0 0,0 0-1 0 0,0 1 1 0 0,0-1-1 0 0,0 0 0 0 0,0 1 1 0 0,0-1-1 0 0,0 1 0 0 0,0-1 1 0 0,0 1-1 0 0,1-1 0 0 0,-1 1 1 0 0,0 0-1 0 0,0 0 1 0 0,0-1-1 0 0,1 1 0 0 0,-1 0 1 0 0,0 0-1 0 0,1 0 0 0 0,-1 0 1 0 0,0 1-1 0 0,0-1 0 0 0,0 0 1 0 0,1 1-1 0 0,-1-1 1 0 0,0 0-1 0 0,0 1 0 0 0,0-1 1 0 0,0 1-1 0 0,1 0 7 0 0,6 5-12 0 0,0 0 0 0 0,0 1 1 0 0,-1 0-1 0 0,0 0 0 0 0,0 0 0 0 0,-1 1 0 0 0,0 0 1 0 0,0 1-1 0 0,-1-1 0 0 0,0 1 0 0 0,-1 0 0 0 0,1 0 0 0 0,-2 0 1 0 0,2 7 11 0 0,6 19 5 0 0,-2 1-1 0 0,-2 1 1 0 0,0 9-5 0 0,-7-44-1 0 0,2 12 47 0 0,-1-1-1 0 0,-1 1 1 0 0,0 3-46 0 0,-1 12 154 0 0,-2-83 731 0 0,3 12-789 0 0,3-1-1 0 0,3-16-95 0 0,-2 37-23 0 0,0 0-1 0 0,1 1 1 0 0,2 0 0 0 0,0 0 0 0 0,6-11 23 0 0,-11 27-15 0 0,1 0 1 0 0,-1 1 0 0 0,1-1 0 0 0,0 1-1 0 0,1 0 1 0 0,-1 0 0 0 0,1 0-1 0 0,-1 0 1 0 0,1 1 0 0 0,0-1 0 0 0,0 1-1 0 0,2 0 15 0 0,-5 2-5 0 0,1 0 0 0 0,-1 0 0 0 0,1 1-1 0 0,-1-1 1 0 0,1 1 0 0 0,-1-1 0 0 0,1 1 0 0 0,-1 0-1 0 0,1-1 1 0 0,0 1 0 0 0,-1 0 0 0 0,1 0-1 0 0,0 0 1 0 0,-1 0 0 0 0,1 0 0 0 0,0 1-1 0 0,-1-1 6 0 0,1 1-2 0 0,0 0 0 0 0,0 0-1 0 0,0 0 1 0 0,0 0-1 0 0,-1 0 1 0 0,1 0 0 0 0,0 0-1 0 0,-1 1 1 0 0,1-1-1 0 0,-1 1 1 0 0,1-1 0 0 0,-1 1-1 0 0,0-1 1 0 0,0 1-1 0 0,0 0 1 0 0,1 1 2 0 0,6 11 0 0 0,-1 0 0 0 0,-1 0 0 0 0,-1 0 0 0 0,1 1 0 0 0,-2 0 0 0 0,0 0 0 0 0,1 14 0 0 0,0 16 0 0 0,-2 0 0 0 0,-2 2 0 0 0,1 14 0 0 0,-2-56-3 0 0,0 5-114 0 0,0 0 1 0 0,1-1-1 0 0,0 1 1 0 0,1 0-1 0 0,0-1 1 0 0,1 1-1 0 0,2 6 117 0 0,-5-15-100 0 0,1-1 0 0 0,-1 1-1 0 0,0 0 1 0 0,1 0-1 0 0,-1 0 1 0 0,1-1 0 0 0,-1 1-1 0 0,1 0 1 0 0,0 0-1 0 0,-1-1 1 0 0,1 1 0 0 0,0-1-1 0 0,-1 1 1 0 0,1 0-1 0 0,0-1 1 0 0,-1 1 0 0 0,1-1-1 0 0,0 0 1 0 0,0 1-1 0 0,0-1 1 0 0,0 0 0 0 0,-1 1-1 0 0,1-1 1 0 0,0 0-1 0 0,0 0 1 0 0,0 0 0 0 0,0 0-1 0 0,0 0 1 0 0,0 0-1 0 0,0 0 1 0 0,0 0 0 0 0,-1 0-1 0 0,1 0 1 0 0,0 0-1 0 0,0-1 1 0 0,0 1 0 0 0,0 0-1 0 0,0-1 1 0 0,-1 1-1 0 0,1 0 1 0 0,0-1 0 0 0,0 1-1 0 0,0-1 1 0 0,-1 0-1 0 0,1 0 101 0 0,3-2-641 0 0,0 0 0 0 0,0 0 0 0 0,0-1 0 0 0,-1 1-1 0 0,0-1 1 0 0,0 0 0 0 0,1-1 641 0 0,11-18-2263 0 0</inkml:trace>
  <inkml:trace contextRef="#ctx0" brushRef="#br0" timeOffset="2017.687">2201 32 22319 0 0,'0'0'1024'0'0,"0"0"-29"0"0,-7 12-543 0 0,2 2-83 0 0,1-1 1 0 0,0 1 0 0 0,1 1-1 0 0,1-1 1 0 0,0 0-1 0 0,1 1 1 0 0,0-1-1 0 0,1 1 1 0 0,2 11-370 0 0,1-4 196 0 0,0 1 0 0 0,1-1-1 0 0,2 0 1 0 0,0 0 0 0 0,9 19-196 0 0,-13-35 24 0 0,1-1 1 0 0,0 1-1 0 0,0-1 0 0 0,0 0 0 0 0,1 0 0 0 0,-1 0 0 0 0,1 0 1 0 0,1 0-1 0 0,0 0-24 0 0,-4-4 34 0 0,0 0 0 0 0,1 0 1 0 0,-1 1-1 0 0,1-1 0 0 0,0 0 1 0 0,-1 0-1 0 0,1 0 0 0 0,0-1 0 0 0,0 1 1 0 0,0 0-1 0 0,-1-1 0 0 0,1 1 1 0 0,0-1-1 0 0,0 1 0 0 0,0-1 0 0 0,0 0 1 0 0,0 0-1 0 0,0 0 0 0 0,0 0 1 0 0,0 0-1 0 0,0-1 0 0 0,0 1 0 0 0,0 0 1 0 0,-1-1-1 0 0,1 1 0 0 0,0-1 1 0 0,0 0-1 0 0,0 0 0 0 0,1 0-34 0 0,7-6 63 0 0,0 0 0 0 0,0 0 1 0 0,-1-1-1 0 0,0 0 0 0 0,0-1 0 0 0,-1 0 0 0 0,0 0 1 0 0,0 0-1 0 0,-1-1 0 0 0,0-1 0 0 0,-1 1-63 0 0,1-4 28 0 0,0 1-1 0 0,-2-1 1 0 0,1 0 0 0 0,-2 0-1 0 0,0 0 1 0 0,0-1-1 0 0,-1 0 1 0 0,0-12-28 0 0,-2 16-34 0 0,0-1-1 0 0,0 0 1 0 0,-1 0-1 0 0,-1 0 1 0 0,0 0-1 0 0,-1 1 1 0 0,-1-6 34 0 0,3 17-5 0 0,0-1 0 0 0,0 1 0 0 0,0 0 0 0 0,0-1 0 0 0,0 1 0 0 0,0-1 0 0 0,0 1 0 0 0,0 0 0 0 0,0-1 0 0 0,0 1 0 0 0,-1 0 0 0 0,1 0 0 0 0,0-1 0 0 0,0 1 1 0 0,0 0-1 0 0,0-1 0 0 0,-1 1 0 0 0,1 0 0 0 0,0 0 0 0 0,0-1 0 0 0,-1 1 0 0 0,1 0 0 0 0,0 0 0 0 0,0-1 0 0 0,-1 1 0 0 0,1 0 0 0 0,0 0 0 0 0,-1 0 0 0 0,1 0 0 0 0,0 0 0 0 0,-1-1 0 0 0,1 1 1 0 0,-1 0 4 0 0,-5 10-82 0 0,-3 20 48 0 0,9-29 34 0 0,-3 16-9 0 0,2 0 0 0 0,0 0 0 0 0,0 0-1 0 0,2 0 1 0 0,0 0 0 0 0,4 16 9 0 0,-1 9-9 0 0,-1-9-62 0 0,1-1 0 0 0,2 1 0 0 0,1-1 0 0 0,1 0 0 0 0,2 0-1 0 0,4 5 72 0 0,-13-34-195 0 0,0-1 0 0 0,0 1-1 0 0,0 0 1 0 0,1-1-1 0 0,-1 1 1 0 0,1-1-1 0 0,0 1 1 0 0,0-1-1 0 0,0 0 1 0 0,0 0 0 0 0,0 0-1 0 0,0 0 1 0 0,0 0-1 0 0,1 0 1 0 0,-1-1-1 0 0,1 1 1 0 0,0 0 195 0 0,8-1-2051 0 0</inkml:trace>
  <inkml:trace contextRef="#ctx0" brushRef="#br0" timeOffset="2519.685">2654 103 9216 0 0,'0'0'706'0'0,"0"0"16"0"0,0 0 1787 0 0,0 0 828 0 0,2 3 2993 0 0,2 4-4849 0 0,0 1-1263 0 0,0 0 0 0 0,-1 0 1 0 0,0 0-1 0 0,0 0 0 0 0,-1 0 1 0 0,0 1-1 0 0,-1 1-218 0 0,7 63 1187 0 0,-7-56-884 0 0,6 179 1393 0 0,-7-194-1638 0 0,0 0 0 0 0,0 1 1 0 0,1-1-1 0 0,0 0 0 0 0,-1 1 0 0 0,1-1 0 0 0,0 0 1 0 0,0 0-1 0 0,0 0 0 0 0,0 1 0 0 0,1-1-58 0 0,3-15 560 0 0,-2 0-433 0 0,0 0 0 0 0,-1-1-1 0 0,-1 1 1 0 0,0-1 0 0 0,-1-6-127 0 0,2-22 166 0 0,1 4-169 0 0,0-4-27 0 0,4-10 30 0 0,-5 38-8 0 0,1 1 0 0 0,1-1 0 0 0,0 1 0 0 0,1 0 0 0 0,5-10 8 0 0,-9 21-7 0 0,0 0 0 0 0,0 0 0 0 0,0 0 1 0 0,0 0-1 0 0,0 0 0 0 0,1 0 0 0 0,-1 1 1 0 0,1-1-1 0 0,-1 0 0 0 0,1 1 0 0 0,0-1 1 0 0,0 1-1 0 0,0 0 0 0 0,0-1 0 0 0,0 1 1 0 0,0 0-1 0 0,0 0 0 0 0,0 0 0 0 0,0 1 1 0 0,0-1-1 0 0,0 0 0 0 0,1 1 0 0 0,-1-1 0 0 0,0 1 1 0 0,1 0-1 0 0,-1 0 0 0 0,1 0 7 0 0,0 0-3 0 0,0 1-1 0 0,0 0 1 0 0,0 0 0 0 0,0 0-1 0 0,0 0 1 0 0,0 0-1 0 0,0 0 1 0 0,-1 1 0 0 0,1-1-1 0 0,0 1 1 0 0,-1 0-1 0 0,1 0 1 0 0,-1 0 0 0 0,0 0-1 0 0,0 0 1 0 0,0 1-1 0 0,0-1 1 0 0,0 0-1 0 0,0 1 1 0 0,0 0 3 0 0,7 13-11 0 0,-1 0 0 0 0,0 1 0 0 0,-2-1 0 0 0,0 1 0 0 0,0 1 0 0 0,2 14 11 0 0,2 26-72 0 0,1 27 72 0 0,-5-30-10 0 0,-3-4 250 0 0,-3-50-144 0 0,0-1 0 0 0,0-17 208 0 0,2-22-33 0 0,-1 8-352 0 0,1 0 0 0 0,2 0 1 0 0,1 0-1 0 0,7-22 81 0 0,-7 36-48 0 0,1 0 1 0 0,1 0-1 0 0,0 0 0 0 0,5-6 48 0 0,-9 18-17 0 0,0 0 0 0 0,0 1 0 0 0,1-1 0 0 0,0 1 0 0 0,0 0 0 0 0,0 0 0 0 0,3-2 17 0 0,-5 4-4 0 0,1 0 0 0 0,0 0 0 0 0,-1 1 0 0 0,1 0 0 0 0,0-1 1 0 0,0 1-1 0 0,0 0 0 0 0,0 0 0 0 0,0 0 0 0 0,0 1 1 0 0,0-1-1 0 0,0 1 0 0 0,0 0 0 0 0,1 0 4 0 0,-1 0 0 0 0,0 0 0 0 0,0 1 0 0 0,1 0 0 0 0,-1 0 0 0 0,0 0 0 0 0,0 0 0 0 0,0 0 0 0 0,0 1 0 0 0,0-1 0 0 0,0 1 0 0 0,0 0 0 0 0,-1 0 0 0 0,1 0 0 0 0,-1 0 0 0 0,1 0 0 0 0,-1 1 0 0 0,0-1 0 0 0,0 1 0 0 0,0 0 0 0 0,0-1 0 0 0,0 2 0 0 0,5 6 0 0 0,-1 1 0 0 0,-1-1 0 0 0,0 1 0 0 0,0 1 0 0 0,-1 1 0 0 0,6 22 49 0 0,-1 0 0 0 0,-3 0 0 0 0,0 0 0 0 0,-2 1-1 0 0,-2 0 1 0 0,-2 12-49 0 0,-3-4-1668 0 0,-1-25 643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3.2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13 359 23815 0 0,'0'0'539'0'0,"0"0"77"0"0,-2 10 815 0 0,2-3-1408 0 0,-5 17 549 0 0,2 0-1 0 0,1 1 1 0 0,1 0 0 0 0,2 21-572 0 0,0-41 67 0 0,0 15 233 0 0,2-1 0 0 0,0 0 1 0 0,1 0-1 0 0,2 3-300 0 0,-5-18 31 0 0,1 1 1 0 0,0-1 0 0 0,-1 0 0 0 0,1 0-1 0 0,1 1 1 0 0,-1-1 0 0 0,0-1 0 0 0,1 1-1 0 0,0 0 1 0 0,0-1 0 0 0,0 1 0 0 0,1-1-1 0 0,-1 0 1 0 0,1 0 0 0 0,-1 0 0 0 0,1-1-1 0 0,0 1 1 0 0,0-1 0 0 0,0 0 0 0 0,1 0-32 0 0,-3-1 27 0 0,1 0 0 0 0,-1-1 0 0 0,1 1 0 0 0,-1-1 0 0 0,1 1 0 0 0,-1-1 0 0 0,1 0 0 0 0,-1 0 1 0 0,1 0-1 0 0,-1-1 0 0 0,1 1 0 0 0,-1-1 0 0 0,1 1 0 0 0,-1-1 0 0 0,2 0-27 0 0,1-1 38 0 0,-1 0-1 0 0,0-1 1 0 0,0 1-1 0 0,0-1 0 0 0,0 0 1 0 0,-1 0-1 0 0,1 0 1 0 0,1-2-38 0 0,2-3 5 0 0,0 0 0 0 0,0-1 0 0 0,-1 0 0 0 0,0-1 0 0 0,0 1 0 0 0,-1-1 0 0 0,0-1-5 0 0,4-10-2 0 0,-1 1 0 0 0,-1-2 0 0 0,-1 1 0 0 0,-1-1 0 0 0,-1 1 0 0 0,0-8 2 0 0,-1 9 0 0 0,-4 36 0 0 0,1 0 0 0 0,0 1 0 0 0,2 5 0 0 0,-1-15 0 0 0,3 64-42 0 0,3-1 0 0 0,7 18 42 0 0,-13-81-455 0 0,0 0 0 0 0,1 0 1 0 0,0-1-1 0 0,1 1 0 0 0,-1-1 0 0 0,1 1 0 0 0,0-1 1 0 0,1 0-1 0 0,1 2 455 0 0,1-5-2039 0 0</inkml:trace>
  <inkml:trace contextRef="#ctx0" brushRef="#br0" timeOffset="350.138">495 1 27215 0 0,'1'8'1324'0'0,"19"273"635"0"0,-18-231-1585 0 0,0 4-126 0 0,1 18-104 0 0,2-1-1 0 0,14 63-143 0 0,-17-124-80 0 0,1 1 0 0 0,0 0 1 0 0,1-1-1 0 0,0 0 0 0 0,0 0 0 0 0,2 1 80 0 0,-6-10-1553 0 0,0-1-523 0 0,1-2-106 0 0,2-11-24 0 0</inkml:trace>
  <inkml:trace contextRef="#ctx0" brushRef="#br0" timeOffset="351.138">401 399 25855 0 0,'0'0'595'0'0,"8"-9"1650"0"0,-2 6-2163 0 0,0 2 1 0 0,-1-1-1 0 0,1 1 0 0 0,0-1 0 0 0,0 2 0 0 0,1-1 1 0 0,-1 1-1 0 0,0 0 0 0 0,0 0 0 0 0,2 1-82 0 0,16 1 254 0 0,-1 2 0 0 0,1 1-254 0 0,-3-1 85 0 0,37 12 309 0 0,-31-8-2560 0 0,0-1-6037 0 0,-14-5-476 0 0</inkml:trace>
  <inkml:trace contextRef="#ctx0" brushRef="#br0" timeOffset="701.938">778 368 7368 0 0,'0'0'333'0'0,"0"0"0"0"0,0 0 411 0 0,-1 1 5702 0 0,-1 7-643 0 0,-1 22 1483 0 0,5 18-5122 0 0,1-7-1523 0 0,-3-37-662 0 0,0 53 1182 0 0,4 15-1161 0 0,-2-54-642 0 0,0-1-1 0 0,1 0 0 0 0,1 0 0 0 0,1 0 1 0 0,0-1-1 0 0,4 7 643 0 0,-5-14-10267 0 0</inkml:trace>
  <inkml:trace contextRef="#ctx0" brushRef="#br0" timeOffset="1069.424">877 377 22775 0 0,'0'0'1043'0'0,"0"0"-23"0"0,2 16-765 0 0,3 9 686 0 0,7 22-941 0 0,4 16 1557 0 0,-12-40-1096 0 0,22 139 875 0 0,-25-152-1241 0 0,0-4 373 0 0,1-14-148 0 0,5-26 121 0 0,-1-11-441 0 0,0-4 68 0 0,-2 19-61 0 0,-2 11-5 0 0,1 0 0 0 0,1 0 0 0 0,4-10-2 0 0,-7 25-1 0 0,1 0 0 0 0,-1-1 0 0 0,1 1 0 0 0,0 0 0 0 0,0 0 0 0 0,1 0 0 0 0,-1 0 0 0 0,1 0 0 0 0,0 1 0 0 0,0-1 0 0 0,0 1 0 0 0,1 0 0 0 0,-1 0-1 0 0,1 0 1 0 0,-1 0 0 0 0,5-1 1 0 0,-6 3-2 0 0,0 0-1 0 0,0 0 1 0 0,0 0-1 0 0,0 0 1 0 0,0 1-1 0 0,1-1 1 0 0,-1 1-1 0 0,0 0 1 0 0,0-1 0 0 0,1 1-1 0 0,-1 0 1 0 0,0 0-1 0 0,0 0 1 0 0,1 1-1 0 0,-1-1 1 0 0,0 1-1 0 0,0-1 1 0 0,0 1-1 0 0,1 0 1 0 0,-1 0-1 0 0,0 0 1 0 0,0 0-1 0 0,0 0 1 0 0,0 0-1 0 0,-1 0 1 0 0,1 1-1 0 0,0-1 1 0 0,0 1-1 0 0,-1-1 1 0 0,1 1-1 0 0,-1 0 1 0 0,1 0 2 0 0,2 3-7 0 0,0 1 1 0 0,0 0 0 0 0,0 0-1 0 0,-1 0 1 0 0,0 0-1 0 0,0 1 1 0 0,0-1-1 0 0,-1 1 1 0 0,1 6 6 0 0,3 25-152 0 0,-1 0-1 0 0,-2 1 1 0 0,-2 0-1 0 0,-2 11 153 0 0,1-15-238 0 0,2-9-1766 0 0,2-9-5714 0 0,1-8-935 0 0</inkml:trace>
  <inkml:trace contextRef="#ctx0" brushRef="#br0" timeOffset="1601.725">1437 593 25343 0 0,'3'-10'1936'0'0,"0"-2"-1640"0"0,-2 0 0 0 0,1 1 0 0 0,-2-1 0 0 0,0 0 0 0 0,0 0 0 0 0,-1-7-296 0 0,0 16 59 0 0,0-1 1 0 0,0 0-1 0 0,0 0 0 0 0,0 1 1 0 0,-1-1-1 0 0,1 1 0 0 0,-1-1 1 0 0,0 1-1 0 0,0 0 0 0 0,0-1 0 0 0,0 1 1 0 0,0 0-1 0 0,-1 1 0 0 0,0-1 1 0 0,1 0-1 0 0,-1 1 0 0 0,0-1 1 0 0,0 1-1 0 0,-3-2-59 0 0,3 2 13 0 0,0 1 0 0 0,0-1 0 0 0,-1 1 1 0 0,1-1-1 0 0,0 1 0 0 0,-1 0 0 0 0,1 0 0 0 0,-1 0 1 0 0,1 1-1 0 0,-1-1 0 0 0,1 1 0 0 0,-1 0 0 0 0,1 0 1 0 0,-1 0-1 0 0,1 1 0 0 0,-1-1 0 0 0,1 1 0 0 0,-1 0 1 0 0,1-1-1 0 0,0 2 0 0 0,-2-1-13 0 0,-3 3 14 0 0,1 0 0 0 0,0 1 0 0 0,0-1-1 0 0,1 1 1 0 0,0 0 0 0 0,-1 1 0 0 0,2 0 0 0 0,-1 0-1 0 0,-3 4-13 0 0,-3 7 30 0 0,1 0-1 0 0,0 0 0 0 0,-2 6-29 0 0,11-18 20 0 0,0 0-1 0 0,0-1 1 0 0,0 1 0 0 0,0 0-1 0 0,1 0 1 0 0,0 0 0 0 0,0 0-1 0 0,0 0 1 0 0,1 0 0 0 0,0 0-1 0 0,-1 1 1 0 0,2-1-1 0 0,-1 0 1 0 0,1 0 0 0 0,0 0-1 0 0,0 0 1 0 0,0 2-20 0 0,1-4 12 0 0,-1 0-1 0 0,0 0 0 0 0,1 0 1 0 0,0 0-1 0 0,-1 0 1 0 0,1 0-1 0 0,0 0 1 0 0,1-1-1 0 0,-1 1 1 0 0,0-1-1 0 0,1 1 1 0 0,-1-1-1 0 0,1 0 1 0 0,0 0-1 0 0,0 0 0 0 0,0 0 1 0 0,0-1-1 0 0,0 1 1 0 0,0-1-1 0 0,0 0 1 0 0,1 0-1 0 0,-1 0 1 0 0,0 0-1 0 0,1 0 1 0 0,-1-1-1 0 0,1 1-11 0 0,4-1-5 0 0,-1 0 0 0 0,1 0 0 0 0,-1-1 0 0 0,1 0 0 0 0,-1 0 0 0 0,0-1 0 0 0,0 0 0 0 0,1 0-1 0 0,-1 0 1 0 0,0-1 0 0 0,-1 0 0 0 0,1-1 0 0 0,0 1 0 0 0,-1-1 0 0 0,0-1 0 0 0,0 1 0 0 0,0-1 0 0 0,-1 0 0 0 0,1 0 0 0 0,-1-1 0 0 0,-1 1 0 0 0,1-1 0 0 0,-1-1-1 0 0,0 1 1 0 0,0 0 0 0 0,0-1 0 0 0,-1 0 0 0 0,0 0 0 0 0,-1 0 0 0 0,1-2 5 0 0,-2 8-11 0 0,-1 0 1 0 0,0 0 0 0 0,1-1 0 0 0,-1 1 0 0 0,0 0 0 0 0,1 0 0 0 0,-1-1 0 0 0,0 1 0 0 0,0 0 0 0 0,0 0 0 0 0,0 0 0 0 0,0-1 0 0 0,-1 1 0 0 0,1 0 0 0 0,0 0-1 0 0,-1-1 1 0 0,1 1 0 0 0,0 0 0 0 0,-1 0 0 0 0,1 0 0 0 0,-1 0 0 0 0,0 0 0 0 0,0-1 10 0 0,0 3-5 0 0,0-1 0 0 0,0 0 0 0 0,0 1 0 0 0,0-1 0 0 0,0 1 1 0 0,1-1-1 0 0,-1 1 0 0 0,0 0 0 0 0,0-1 0 0 0,0 1 0 0 0,1 0 0 0 0,-1 0 0 0 0,0 0 5 0 0,-3 5 7 0 0,0 0-1 0 0,0 0 1 0 0,1 0-1 0 0,0 0 1 0 0,0 0-1 0 0,0 1 1 0 0,1-1-1 0 0,0 1 1 0 0,1 0 0 0 0,-1 0-1 0 0,1 0-6 0 0,-2 20 200 0 0,0 0-1 0 0,2 5-199 0 0,1-17 86 0 0,0 158 558 0 0,0-110-296 0 0,-1 16-94 0 0,-1-40-239 0 0,-1 10 44 0 0,-2 1-59 0 0,3-34 7 0 0,-1-1 0 0 0,-1 0 0 0 0,0 1 0 0 0,-1-2 0 0 0,-2 5-7 0 0,5-15-11 0 0,1-1 0 0 0,-1 0 1 0 0,0 1-1 0 0,0-1 0 0 0,-1 0 0 0 0,1 0 0 0 0,-1 0 1 0 0,1-1-1 0 0,-1 1 0 0 0,0 0 0 0 0,0-1 0 0 0,0 0 1 0 0,0 0-1 0 0,-2 1 11 0 0,0 0-37 0 0,0-1 0 0 0,-1 0 0 0 0,1 0 0 0 0,0-1 0 0 0,-1 0 0 0 0,1 0 0 0 0,-1 0 0 0 0,1 0 0 0 0,-3-1 37 0 0,-7 0-81 0 0,0-1 1 0 0,0-1-1 0 0,0 0 0 0 0,1-1 1 0 0,-1 0-1 0 0,-13-6 81 0 0,21 7 22 0 0,0-1 0 0 0,0 0 0 0 0,1-1 0 0 0,-1 1 0 0 0,1-1 0 0 0,0 0 0 0 0,0-1 0 0 0,0 1 0 0 0,0-1 0 0 0,1 0 0 0 0,0-1 0 0 0,0 0 0 0 0,-2-3-22 0 0,4 5 12 0 0,1 1 0 0 0,0-1-1 0 0,0 1 1 0 0,0-1 0 0 0,1 0-1 0 0,-1 0 1 0 0,1 0 0 0 0,0 0-1 0 0,0 0 1 0 0,1 0 0 0 0,-1 0 0 0 0,1 0-1 0 0,0-1 1 0 0,0 1 0 0 0,0 0-1 0 0,0 0 1 0 0,1 0 0 0 0,0 0-1 0 0,0 0 1 0 0,0 0 0 0 0,0 0-1 0 0,0 0 1 0 0,1 0 0 0 0,2-3-12 0 0,8-13-672 0 0,0 1 1 0 0,2 1-1 0 0,1 0 1 0 0,0 1-1 0 0,1 1 1 0 0,0 0-1 0 0,1 1 1 0 0,2 0 671 0 0,-4 4-1955 0 0</inkml:trace>
  <inkml:trace contextRef="#ctx0" brushRef="#br0" timeOffset="1965.546">717 233 26351 0 0,'-12'-17'576'0'0,"9"10"128"0"0,2 0 16 0 0,-2-1 16 0 0,3 1-584 0 0,3 1-152 0 0,-2-1 0 0 0,2 2 0 0 0,-1 1-1352 0 0,4 1-304 0 0,4 1-56 0 0,-6 2-16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1.5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158 123 6912 0 0,'0'-6'264'0'0,"0"1"-1"0"0,-1 0 1 0 0,0 0 0 0 0,0 0 0 0 0,0 0 0 0 0,-2-3-264 0 0,1 1 1544 0 0,-1 1 1 0 0,0-1-1 0 0,0 1 1 0 0,-1 0 0 0 0,1 0-1 0 0,-2 1 1 0 0,1-1-1 0 0,-4-3-1544 0 0,-13-8 2822 0 0,19 16-2725 0 0,1 0 0 0 0,-1 0 1 0 0,1 0-1 0 0,-1 0 0 0 0,0 0 1 0 0,1 1-1 0 0,-1-1 0 0 0,0 1 1 0 0,0-1-1 0 0,1 1 1 0 0,-1 0-1 0 0,0-1 0 0 0,0 1 1 0 0,0 0-1 0 0,1 0 0 0 0,-1 1 1 0 0,0-1-1 0 0,0 0 0 0 0,0 0 1 0 0,1 1-1 0 0,-1-1 0 0 0,0 1 1 0 0,0 0-1 0 0,1-1 1 0 0,-1 1-1 0 0,1 0 0 0 0,-1 0 1 0 0,1 0-1 0 0,-1 0 0 0 0,1 0 1 0 0,-1 1-1 0 0,1-1 0 0 0,0 0 1 0 0,0 1-1 0 0,0-1 0 0 0,0 1 1 0 0,0-1-1 0 0,0 1 1 0 0,0 0-98 0 0,-3 4 9 0 0,0 1 1 0 0,1 0 0 0 0,0 0-1 0 0,0 0 1 0 0,0 0 0 0 0,1 1-1 0 0,1-1 1 0 0,-2 7-10 0 0,0 13 32 0 0,0 0-1 0 0,2-1 0 0 0,1 1 1 0 0,1 0-1 0 0,2 5-31 0 0,-1-21 36 0 0,0 1-1 0 0,1-1 0 0 0,0 0 0 0 0,1 0 0 0 0,0 0 1 0 0,2 1-36 0 0,-3-5 26 0 0,0-1 0 0 0,1 0-1 0 0,0 0 1 0 0,0-1 0 0 0,1 1 0 0 0,0-1 0 0 0,0 0 0 0 0,0 0 0 0 0,0-1 0 0 0,3 3-26 0 0,-4-5 28 0 0,0 0-1 0 0,0 1 1 0 0,1-1 0 0 0,-1 0-1 0 0,1-1 1 0 0,-1 1 0 0 0,1-1-1 0 0,-1 0 1 0 0,1 0 0 0 0,0-1-1 0 0,-1 1 1 0 0,1-1 0 0 0,0 0-1 0 0,0 0 1 0 0,0-1 0 0 0,-1 1-1 0 0,1-1 1 0 0,0 0 0 0 0,-1 0-1 0 0,1-1 1 0 0,-1 0-1 0 0,1 1 1 0 0,3-3-28 0 0,1-1 41 0 0,-1 0 1 0 0,1 0-1 0 0,-1-1 0 0 0,0 1 1 0 0,-1-2-1 0 0,1 1 0 0 0,-1-1 1 0 0,-1 0-1 0 0,1-1 0 0 0,-1 0 1 0 0,0 0-42 0 0,1-4 63 0 0,-1 0 1 0 0,-1 0-1 0 0,0 0 1 0 0,-1-1-1 0 0,0 1 0 0 0,-1-1 1 0 0,0 0-1 0 0,-1 0 1 0 0,0 0-1 0 0,-1-1 1 0 0,-1 1-1 0 0,0-6-63 0 0,1 35 2 0 0,2-1 0 0 0,-1 0 0 0 0,2 0 0 0 0,0 0 0 0 0,1 0 0 0 0,0-1 0 0 0,1 0 0 0 0,5 8-2 0 0,-8-16-2 0 0,0 0 0 0 0,1 0 0 0 0,-1 0 0 0 0,1-1 0 0 0,1 1 0 0 0,-1-1 0 0 0,1 0 0 0 0,-1-1 0 0 0,1 1 0 0 0,6 3 2 0 0,-8-6 5 0 0,1 0 0 0 0,-1 0 0 0 0,1 0 0 0 0,0-1 0 0 0,0 1 0 0 0,0-1 0 0 0,0 0 0 0 0,0 0 0 0 0,0-1 0 0 0,0 1 0 0 0,0-1 1 0 0,0 0-1 0 0,0 0 0 0 0,0 0 0 0 0,0-1 0 0 0,0 1 0 0 0,0-1 0 0 0,0 0 0 0 0,0 0-5 0 0,0 0 18 0 0,0 0 1 0 0,0-1-1 0 0,0 1 0 0 0,-1-1 1 0 0,1 0-1 0 0,0 0 1 0 0,-1 0-1 0 0,0-1 0 0 0,1 1 1 0 0,-1-1-1 0 0,0 0 0 0 0,0 0 1 0 0,-1 0-1 0 0,1 0 0 0 0,-1 0 1 0 0,1-1-1 0 0,1-2-18 0 0,-2 0 21 0 0,1 1 0 0 0,-1-1 0 0 0,0 0-1 0 0,0 0 1 0 0,0 0 0 0 0,-1 0 0 0 0,0 0 0 0 0,0 0 0 0 0,-1 0 0 0 0,0 0-1 0 0,0-5-20 0 0,0 4-7 0 0,-1 0-1 0 0,1 0 0 0 0,-1 0 0 0 0,0 1 1 0 0,-1-1-1 0 0,0 0 0 0 0,0 1 0 0 0,0-1 1 0 0,-1 1-1 0 0,0-1 0 0 0,-3-3 8 0 0,-2-4-179 0 0,-1 0 1 0 0,-1 1-1 0 0,-1 0 1 0 0,0 0-1 0 0,0 1 0 0 0,-3-1 179 0 0,10 10-66 0 0,0 0-1 0 0,1 0 1 0 0,-1 1 0 0 0,0-1-1 0 0,0 1 1 0 0,-1 0-1 0 0,1 1 1 0 0,0-1 0 0 0,-1 0-1 0 0,1 1 1 0 0,-2 0 66 0 0,3 1-25 0 0,0-1 1 0 0,0 1 0 0 0,0 0 0 0 0,0 1 0 0 0,0-1-1 0 0,0 0 1 0 0,-1 1 0 0 0,1 0 0 0 0,1 0-1 0 0,-1 0 1 0 0,0 0 0 0 0,0 0 0 0 0,0 0-1 0 0,0 1 1 0 0,1-1 0 0 0,-1 1 0 0 0,1 0-1 0 0,-1 0 25 0 0,-4 3-62 0 0,0 1-1 0 0,1 1 1 0 0,0-1-1 0 0,0 1 1 0 0,0 0-1 0 0,1 0 1 0 0,0 0-1 0 0,1 1 1 0 0,-1 0-1 0 0,1 0 1 0 0,1 0-1 0 0,0 1 0 0 0,0-1 1 0 0,0 1-1 0 0,1-1 1 0 0,0 1-1 0 0,1 0 1 0 0,0 0-1 0 0,0 0 1 0 0,1 0-1 0 0,1 0 63 0 0,-1-1-533 0 0,1 0-1 0 0,1 0 0 0 0,-1 0 1 0 0,1 0-1 0 0,1-1 1 0 0,0 1-1 0 0,0-1 0 0 0,0 0 1 0 0,3 4 533 0 0,4 6-8173 0 0</inkml:trace>
  <inkml:trace contextRef="#ctx0" brushRef="#br0" timeOffset="606.339">665 24 25999 0 0,'-2'-6'2832'0'0,"0"12"-2814"0"0,1 1 0 0 0,0-1-1 0 0,1 1 1 0 0,-1-1 0 0 0,1 1-1 0 0,0-1 1 0 0,1 1 0 0 0,0-1-1 0 0,0 0 1 0 0,1 6-18 0 0,2 14 143 0 0,5 77 1305 0 0,-4 37-1448 0 0,-3-120 87 0 0,-1 8 82 0 0,-2-20-21 0 0,3-14 45 0 0,3-17 27 0 0,3-26-83 0 0,-1-3-137 0 0,-5 25 45 0 0,2 0-1 0 0,1 0 0 0 0,0 1 1 0 0,2-1-1 0 0,10-22-44 0 0,-16 46-18 0 0,1 0 0 0 0,-1 1 0 0 0,1-1 0 0 0,-1 0 0 0 0,1 0-1 0 0,0 1 1 0 0,0-1 0 0 0,1 1 0 0 0,-1 0 0 0 0,2-2 18 0 0,-3 3-4 0 0,0 1 1 0 0,0-1-1 0 0,0 1 0 0 0,0-1 0 0 0,0 1 1 0 0,0-1-1 0 0,0 1 0 0 0,0 0 0 0 0,0 0 1 0 0,0 0-1 0 0,0-1 0 0 0,0 1 0 0 0,0 0 1 0 0,0 0-1 0 0,0 1 0 0 0,0-1 1 0 0,1 0-1 0 0,-1 0 0 0 0,0 0 0 0 0,0 1 1 0 0,0-1-1 0 0,0 0 0 0 0,0 1 0 0 0,-1-1 1 0 0,1 1-1 0 0,0-1 0 0 0,0 1 0 0 0,0 0 1 0 0,0-1-1 0 0,0 1 0 0 0,-1 0 1 0 0,1-1-1 0 0,0 1 0 0 0,0 0 4 0 0,5 6-11 0 0,-1 1-1 0 0,0-1 1 0 0,0 1-1 0 0,0 0 1 0 0,-1 0-1 0 0,0 0 1 0 0,0 1-1 0 0,0 4 12 0 0,7 12-32 0 0,-8-14 19 0 0,1-1-1 0 0,-1 1 1 0 0,-1-1 0 0 0,0 1-1 0 0,0 0 1 0 0,-1 2 13 0 0,2 67 356 0 0,-3-71-216 0 0,-4 18 236 0 0,4-26-312 0 0,0-1 0 0 0,4-13 129 0 0,5-53 86 0 0,6 1-250 0 0,-9 35-20 0 0,9-24-9 0 0,-12 45-12 0 0,1-1 0 0 0,0 1 0 0 0,0 1 0 0 0,1-1 0 0 0,0 1 1 0 0,1 0-1 0 0,5-7 12 0 0,-9 13-12 0 0,0 0 0 0 0,0 0 1 0 0,0 0-1 0 0,1 0 1 0 0,-1 0-1 0 0,0 0 0 0 0,1 1 1 0 0,0-1-1 0 0,-1 1 1 0 0,1 0-1 0 0,0-1 0 0 0,2 1 12 0 0,-4 0-4 0 0,1 1 0 0 0,-1 0 0 0 0,0 0 0 0 0,1 0 0 0 0,-1 0 0 0 0,0 0 0 0 0,1 0-1 0 0,-1 0 1 0 0,0 0 0 0 0,0 0 0 0 0,1 1 0 0 0,-1-1 0 0 0,0 0 0 0 0,1 1 0 0 0,-1 0 0 0 0,0-1-1 0 0,0 1 1 0 0,0-1 0 0 0,0 1 0 0 0,1 0 0 0 0,-1 0 0 0 0,0 0 0 0 0,0 0 0 0 0,0 0-1 0 0,-1 0 1 0 0,1 0 0 0 0,0 0 0 0 0,0 0 0 0 0,0 1 4 0 0,4 8 0 0 0,0-1 0 0 0,0 2 0 0 0,-1-1 0 0 0,0 0 0 0 0,-1 1 0 0 0,-1 0 0 0 0,1 0 0 0 0,-1 5 0 0 0,2 24 0 0 0,0 28 0 0 0,-4-68 0 0 0,-3 80-580 0 0,1-53 54 0 0,1 0 1 0 0,1 0 0 0 0,2 7 525 0 0,-1-33-330 0 0,-1 0 203 0 0,-1-1 0 0 0,1 1 1 0 0,0-1-1 0 0,0 0 0 0 0,1 1 1 0 0,-1-1-1 0 0,0 1 0 0 0,0-1 1 0 0,0 1-1 0 0,0-1 0 0 0,0 0 1 0 0,0 1-1 0 0,0-1 0 0 0,1 0 1 0 0,-1 1-1 0 0,0-1 0 0 0,0 0 1 0 0,1 1-1 0 0,-1-1 0 0 0,0 0 1 0 0,0 1-1 0 0,1-1 0 0 0,-1 0 1 0 0,1 1 126 0 0,4-1-1922 0 0</inkml:trace>
  <inkml:trace contextRef="#ctx0" brushRef="#br0" timeOffset="957.545">1196 106 12440 0 0,'4'9'1328'0'0,"13"60"7344"0"0,-5 1-3360 0 0,-6-15-1755 0 0,-2 34-3557 0 0,-6 16-41 0 0,-12 76 41 0 0,1-39-104 0 0,8-47-2928 0 0,4-55-7109 0 0</inkml:trace>
  <inkml:trace contextRef="#ctx0" brushRef="#br0" timeOffset="1317.002">1157 148 22111 0 0,'0'-2'209'0'0,"-1"-1"-1"0"0,0 1 0 0 0,1-1 0 0 0,0 1 0 0 0,0-1 1 0 0,0 1-1 0 0,0-1 0 0 0,0 0 0 0 0,0 1 0 0 0,1-1-208 0 0,-1 0 188 0 0,1 0 0 0 0,0 0 0 0 0,0 1 0 0 0,0-1 0 0 0,1 0 0 0 0,-1 1 0 0 0,0-1 0 0 0,1 1 0 0 0,0-1 0 0 0,0 1 0 0 0,-1 0 0 0 0,3-2-188 0 0,-1 1 129 0 0,1 0 0 0 0,-1 1 0 0 0,1-1 1 0 0,0 1-1 0 0,-1-1 0 0 0,1 1 0 0 0,0 0 0 0 0,0 1 1 0 0,0-1-1 0 0,1 1 0 0 0,-1 0 0 0 0,0 0 1 0 0,1 0-1 0 0,2 0-129 0 0,3 1 88 0 0,-1 0 0 0 0,1 1 0 0 0,-1 0 0 0 0,1 0 0 0 0,-1 1 0 0 0,1 1 1 0 0,-1 0-1 0 0,0 0 0 0 0,0 0 0 0 0,3 3-88 0 0,6 3 290 0 0,0 1 1 0 0,-1 0-1 0 0,-1 2 0 0 0,8 6-290 0 0,-19-14 30 0 0,0 1-1 0 0,0 0 0 0 0,-1 0 0 0 0,0 0 0 0 0,0 1 1 0 0,0-1-1 0 0,-1 1 0 0 0,1 0 0 0 0,-1 0 0 0 0,-1 0 1 0 0,1 0-1 0 0,-1 1 0 0 0,0-1 0 0 0,-1 1 0 0 0,1 0 0 0 0,-1-1 1 0 0,0 1-1 0 0,-1 0 0 0 0,0 3-29 0 0,-1-6 23 0 0,1 1 0 0 0,-1-1 1 0 0,-1 1-1 0 0,1-1 0 0 0,-1 1 0 0 0,0-1 1 0 0,0 0-1 0 0,0 0 0 0 0,0 0 0 0 0,-1 0 0 0 0,1 0 1 0 0,-1-1-1 0 0,0 1 0 0 0,0-1 0 0 0,-1 1 1 0 0,1-1-1 0 0,-1 0 0 0 0,-2 1-23 0 0,-2 1 32 0 0,0 1 0 0 0,0-1 0 0 0,-1-1 0 0 0,0 1 0 0 0,0-2 1 0 0,0 1-1 0 0,-1-1 0 0 0,-1 0-32 0 0,0-1-27 0 0,-1 1 1 0 0,0-2-1 0 0,0 0 1 0 0,1 0-1 0 0,-1-1 1 0 0,0-1-1 0 0,-7-1 27 0 0,11 1-729 0 0,0 0 1 0 0,0-1-1 0 0,1-1 1 0 0,-4 0 728 0 0,1-3-1552 0 0,3-1-15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0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28 15200 0 0,'-33'-20'1615'0'0,"19"13"4999"0"0,15 8-6533 0 0,-1 0-1 0 0,1 0 1 0 0,0 0 0 0 0,0 1 0 0 0,-1-1 0 0 0,1 0 0 0 0,-1 0 0 0 0,1 1 0 0 0,-1-1 0 0 0,1 0-1 0 0,-1 1-80 0 0,1 1 104 0 0,20 63 189 0 0,-2 0 0 0 0,-4 2 0 0 0,-1 11-293 0 0,0 22 782 0 0,-1 85-782 0 0,-12-80 778 0 0,-1-91-21 0 0,1-11 43 0 0,0-10-307 0 0,2-24-296 0 0,1 0 1 0 0,1 0-1 0 0,2 1 0 0 0,1 0 1 0 0,2 0-1 0 0,2-5-197 0 0,-8 27-6 0 0,0 0-1 0 0,0-1 1 0 0,0 1-1 0 0,1 1 1 0 0,0-1 0 0 0,0 1-1 0 0,0 0 1 0 0,1 0-1 0 0,0 0 1 0 0,5-3 6 0 0,-9 7-2 0 0,1 0 0 0 0,-1 1-1 0 0,1-1 1 0 0,0 1 0 0 0,0-1-1 0 0,0 1 1 0 0,0 0 0 0 0,0 0 0 0 0,0 0-1 0 0,0 0 1 0 0,0 1 0 0 0,0-1-1 0 0,0 1 1 0 0,1 0 0 0 0,-1 0 0 0 0,0 0-1 0 0,0 0 1 0 0,0 1 0 0 0,0-1-1 0 0,1 1 1 0 0,-1 0 0 0 0,0 0 0 0 0,0 0-1 0 0,0 0 1 0 0,0 0 0 0 0,-1 1-1 0 0,1-1 1 0 0,2 2 2 0 0,1 2 2 0 0,0 0 0 0 0,-1 0 0 0 0,1 0 0 0 0,-1 1 1 0 0,0 0-1 0 0,-1 0 0 0 0,1 0 0 0 0,-1 1 0 0 0,0-1 0 0 0,-1 1 0 0 0,1 2-2 0 0,3 8 15 0 0,0 0 1 0 0,-1 1-1 0 0,-1-1 0 0 0,-1 4-15 0 0,-2-12 38 0 0,-1 1-1 0 0,0-1 1 0 0,-1 0-1 0 0,0 0 1 0 0,0 1-1 0 0,-1-1 1 0 0,0 0-1 0 0,-1 0 1 0 0,0 0-1 0 0,-2 7-37 0 0,2-11 31 0 0,1 0 0 0 0,-1-1-1 0 0,0 1 1 0 0,-1 0-1 0 0,1-1 1 0 0,-1 0 0 0 0,0 1-1 0 0,0-1 1 0 0,0 0 0 0 0,0 0-1 0 0,-1-1 1 0 0,0 1 0 0 0,0-1-1 0 0,0 0 1 0 0,0 0 0 0 0,0 0-1 0 0,0 0 1 0 0,-1-1-1 0 0,0 0 1 0 0,0 1-31 0 0,-4 0 14 0 0,-1-1 1 0 0,1 1-1 0 0,-1-1 0 0 0,1-1 0 0 0,-1 0 0 0 0,1 0 1 0 0,-1-1-1 0 0,0-1 0 0 0,-5 0-14 0 0,8 0 7 0 0,0 0 0 0 0,1-1 0 0 0,-1 0-1 0 0,1 0 1 0 0,-1 0 0 0 0,1-1 0 0 0,0 0 0 0 0,0 0 0 0 0,0 0 0 0 0,0-1-1 0 0,1 0 1 0 0,-1 0 0 0 0,1-1 0 0 0,0 0-7 0 0,-1 0-460 0 0,1-1 1 0 0,0 0-1 0 0,1 0 0 0 0,-1 0 0 0 0,1-1 0 0 0,-1-1 460 0 0,4 5-220 0 0,0 0 0 0 0,0 1 0 0 0,-1-1 0 0 0,2 0 0 0 0,-1 0 0 0 0,0 0-1 0 0,1 0 1 0 0,-1 0 0 0 0,1 1 0 0 0,0-1 0 0 0,0 0 0 0 0,0 0 0 0 0,0 0-1 0 0,0 0 1 0 0,1 0 0 0 0,-1 0 0 0 0,2-2 220 0 0,2-6-1979 0 0</inkml:trace>
  <inkml:trace contextRef="#ctx0" brushRef="#br0" timeOffset="456.33">532 402 23119 0 0,'-2'0'110'0'0,"0"0"0"0"0,0 1 0 0 0,1-1-1 0 0,-1 1 1 0 0,0-1 0 0 0,1 1 0 0 0,-1 0 0 0 0,0 0-1 0 0,1 0 1 0 0,-1 0 0 0 0,1 0 0 0 0,-1 0-1 0 0,1 0 1 0 0,-1 0 0 0 0,1 1 0 0 0,0-1 0 0 0,0 1-1 0 0,0-1 1 0 0,0 1 0 0 0,0-1 0 0 0,0 1-1 0 0,0-1 1 0 0,0 1 0 0 0,0 0 0 0 0,1 0 0 0 0,-1-1-110 0 0,-1 6 154 0 0,0-1 1 0 0,0 0 0 0 0,0 0 0 0 0,1 1 0 0 0,0-1 0 0 0,0 6-155 0 0,1-3 69 0 0,0-1 0 0 0,0 1 0 0 0,1 0 0 0 0,0 0 0 0 0,0-1 0 0 0,1 1 0 0 0,0-1 0 0 0,1 1 0 0 0,-1-1-1 0 0,2 0 1 0 0,-1 0 0 0 0,1 0 0 0 0,1-1 0 0 0,-1 1 0 0 0,1-1 0 0 0,0 0 0 0 0,1 0 0 0 0,0-1 0 0 0,0 1 0 0 0,0-1 0 0 0,1-1 0 0 0,0 1-1 0 0,1-1-68 0 0,-3-1 23 0 0,0-1 0 0 0,1 0 0 0 0,-1 0-1 0 0,1 0 1 0 0,0-1 0 0 0,-1 0-1 0 0,2 0-22 0 0,-5-2 8 0 0,-1 1 0 0 0,1-1-1 0 0,0 0 1 0 0,-1 0-1 0 0,1 0 1 0 0,-1 0 0 0 0,1 0-1 0 0,-1-1 1 0 0,1 1 0 0 0,0 0-1 0 0,-1-1 1 0 0,1 1-1 0 0,-1-1 1 0 0,1 0 0 0 0,-1 1-1 0 0,0-1 1 0 0,1 0 0 0 0,-1 0-1 0 0,0 0 1 0 0,1 0-1 0 0,-1 0 1 0 0,0 0 0 0 0,0 0-1 0 0,0 0 1 0 0,0-1 0 0 0,0 1-1 0 0,0 0 1 0 0,0-1-1 0 0,0 0-7 0 0,2-3-45 0 0,-1 0 0 0 0,0-1-1 0 0,0 1 1 0 0,0-1-1 0 0,-1 1 1 0 0,0-1 0 0 0,1-4 45 0 0,3-42-707 0 0,-5 39 486 0 0,1-66-1400 0 0,0 74 1505 0 0,8 16 95 0 0,-5 1 118 0 0,-1 0 0 0 0,0 0 0 0 0,1 11-97 0 0,2 7 107 0 0,13 82 677 0 0,-10-65-175 0 0,-2 1 0 0 0,-1-1 0 0 0,-3 1 1 0 0,-2 0-1 0 0,-2 0 0 0 0,-4 22-609 0 0,3-56 188 0 0,-1 0 0 0 0,0-1 0 0 0,-1 1 0 0 0,0-1 0 0 0,-1 0 0 0 0,-4 6-188 0 0,7-14 79 0 0,-1-1-1 0 0,0 1 1 0 0,0 0 0 0 0,-1-1 0 0 0,1 1-1 0 0,-1-1 1 0 0,0 0 0 0 0,-1 0-79 0 0,2-2 19 0 0,1 0 1 0 0,-1 0-1 0 0,0 0 1 0 0,0-1 0 0 0,0 1-1 0 0,0-1 1 0 0,0 0-1 0 0,0 1 1 0 0,0-2-1 0 0,0 1 1 0 0,0 0 0 0 0,-1-1-1 0 0,1 1 1 0 0,-1-1-20 0 0,-4 0 18 0 0,-1 0 0 0 0,0-1 0 0 0,1 0 0 0 0,-1 0 0 0 0,1-1 0 0 0,-1 0 0 0 0,1-1 0 0 0,0 0 0 0 0,0 0 0 0 0,0-1-1 0 0,-4-2-17 0 0,2 0-325 0 0,0 0 0 0 0,1-1-1 0 0,0 0 1 0 0,0 0 0 0 0,0-1-1 0 0,1-1 1 0 0,0 1-1 0 0,-2-5 326 0 0,-1-1-1257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5 19895 0 0,'0'-1'53'0'0,"-1"1"-1"0"0,1 0 1 0 0,-1-1-1 0 0,1 1 1 0 0,0 0-1 0 0,-1-1 1 0 0,1 1-1 0 0,-1 0 1 0 0,1 0-1 0 0,-1 0 1 0 0,1-1-1 0 0,-1 1 1 0 0,1 0-1 0 0,-1 0 1 0 0,1 0-1 0 0,-1 0 1 0 0,1 0 0 0 0,-1 0-1 0 0,1 0 1 0 0,-1 0-1 0 0,1 0 1 0 0,-1 0-1 0 0,1 0 1 0 0,-1 0-1 0 0,1 0 1 0 0,-1 0-1 0 0,1 1 1 0 0,-1-1-1 0 0,1 0 1 0 0,0 0-1 0 0,-1 1 1 0 0,1-1-1 0 0,-1 0 1 0 0,1 0-1 0 0,-1 1 1 0 0,1-1-1 0 0,0 0 1 0 0,-1 1-1 0 0,1-1 1 0 0,0 1-1 0 0,-1-1 1 0 0,1 1-53 0 0,-2 3 147 0 0,-1 1 1 0 0,1-1 0 0 0,0 1-1 0 0,1 0 1 0 0,-1 0 0 0 0,1 0-1 0 0,0 0 1 0 0,0 0 0 0 0,1 0-1 0 0,-1 1-147 0 0,2 56 902 0 0,0-32-735 0 0,-1 5-433 0 0,-2 1 1 0 0,0-1-1 0 0,-3 1 0 0 0,-2 7 266 0 0,4-36-1462 0 0,-1-1-68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6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53 13824 0 0,'-2'-14'608'0'0,"0"8"128"0"0,0-1-584 0 0,0 2-152 0 0,-2-1 0 0 0,4 0 0 0 0,-2 3 1655 0 0,2 3 297 0 0,0 0 64 0 0,0 0 16 0 0,0 0-1656 0 0,0 0-376 0 0,0 0 0 0 0,0 0 0 0 0,6-4-1328 0 0,-2 2-240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6.8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0 23495 0 0,'0'0'1076'0'0,"0"16"400"0"0,4 89 74 0 0,7 27-1550 0 0,-8-109 249 0 0,13 126 503 0 0,13 166 278 0 0,-29-304-1034 0 0,2 88-5 0 0,-7-75-155 0 0,5-23-24 0 0,0 0 0 0 0,-1 0 0 0 0,1 0 0 0 0,0 0 1 0 0,-1 0-1 0 0,1-1 0 0 0,0 1 0 0 0,-1 0 0 0 0,1 0 0 0 0,-1 0 0 0 0,1-1 1 0 0,-1 1-1 0 0,0 0 0 0 0,1 0 0 0 0,-1-1 0 0 0,0 1 0 0 0,0 0 0 0 0,1-1 0 0 0,-1 1 1 0 0,0-1-1 0 0,0 1 0 0 0,0-1 188 0 0,-5 1-2055 0 0</inkml:trace>
  <inkml:trace contextRef="#ctx0" brushRef="#br0" timeOffset="1">1 553 24015 0 0,'0'0'547'0'0,"0"0"77"0"0,0 0 32 0 0,17-6 149 0 0,-4 3-955 0 0,1 0-1 0 0,-1 0 1 0 0,1 2-1 0 0,0-1 1 0 0,0 2 0 0 0,0 0-1 0 0,0 0 1 0 0,-1 2-1 0 0,1-1 1 0 0,0 2-1 0 0,-1 0 1 0 0,11 4 150 0 0,13 2-4708 0 0,-18-6-2850 0 0</inkml:trace>
  <inkml:trace contextRef="#ctx0" brushRef="#br0" timeOffset="346.642">528 507 6448 0 0,'-6'-8'685'0'0,"3"5"390"0"0,-1 0 0 0 0,1 0 0 0 0,-1 1-1 0 0,0 0 1 0 0,1 0 0 0 0,-1 0 0 0 0,0 0 0 0 0,0 0 0 0 0,0 1-1 0 0,-1 0 1 0 0,-2-1-1075 0 0,1 1 737 0 0,0 1 1 0 0,0-1-1 0 0,1 1 0 0 0,-1 0 0 0 0,0 0 0 0 0,1 1 0 0 0,-1 0 1 0 0,-4 1-738 0 0,4 0 208 0 0,0-1 0 0 0,0 1 0 0 0,0 1 0 0 0,1-1 0 0 0,0 1 0 0 0,-1 0 0 0 0,1 0 0 0 0,0 0 0 0 0,0 1 0 0 0,0 0 1 0 0,1 0-1 0 0,0 0 0 0 0,-1 1 0 0 0,1-1 0 0 0,1 1 0 0 0,-1 0 0 0 0,-1 3-208 0 0,4-5 16 0 0,0-1 0 0 0,0 0 0 0 0,0 1-1 0 0,1-1 1 0 0,-1 0 0 0 0,1 1 0 0 0,-1-1 0 0 0,1 1 0 0 0,0-1-1 0 0,0 1 1 0 0,0-1 0 0 0,1 1 0 0 0,-1-1 0 0 0,0 1 0 0 0,1-1-1 0 0,0 0 1 0 0,-1 1 0 0 0,1-1 0 0 0,0 0 0 0 0,0 1 0 0 0,1-1-1 0 0,-1 0 1 0 0,0 0 0 0 0,1 0 0 0 0,-1 0 0 0 0,1 0 0 0 0,0 0-1 0 0,0 0-15 0 0,6 6 64 0 0,-1-1 0 0 0,1-1 0 0 0,0 1 0 0 0,1-1 0 0 0,-1-1 0 0 0,5 2-64 0 0,32 17 1189 0 0,40 15-1189 0 0,-76-35 59 0 0,-1 0 1 0 0,1 1-1 0 0,-1 0 1 0 0,0 0-1 0 0,-1 1 0 0 0,1 0 1 0 0,-1 0-1 0 0,0 1 0 0 0,0 0-59 0 0,-4-4 18 0 0,-1 0 0 0 0,1 0 0 0 0,-1 0-1 0 0,1 1 1 0 0,-1-1 0 0 0,0 1 0 0 0,0-1 0 0 0,0 1-1 0 0,-1-1 1 0 0,1 1 0 0 0,-1 0 0 0 0,0 0-1 0 0,0 0 1 0 0,-1 0 0 0 0,1 0 0 0 0,-1 0-1 0 0,1 0 1 0 0,-1 0 0 0 0,-1 0 0 0 0,1 0 0 0 0,0 0-1 0 0,-2 2-17 0 0,1-3 58 0 0,0 0-1 0 0,-1 0 1 0 0,1-1-1 0 0,-1 1 0 0 0,0 0 1 0 0,0 0-1 0 0,0-1 1 0 0,0 1-1 0 0,-1-1 0 0 0,1 0 1 0 0,-1 0-1 0 0,1 0 1 0 0,-1 0-1 0 0,0 0 0 0 0,0 0 1 0 0,0-1-1 0 0,1 1 0 0 0,-2-1-57 0 0,-7 3 75 0 0,1 0 0 0 0,-1 0 0 0 0,0-1-1 0 0,-7 1-74 0 0,1-2 15 0 0,0 1-1 0 0,1-2 0 0 0,-1 0 1 0 0,0-1-1 0 0,0-1 1 0 0,-10-2-15 0 0,18 2-270 0 0,-1-1-1 0 0,1 0 1 0 0,-1-1 0 0 0,1 0 0 0 0,0 0 0 0 0,0-1 0 0 0,0 0 0 0 0,0-1 0 0 0,1 0 0 0 0,0 0 0 0 0,0-1 0 0 0,0 0 270 0 0,-5-6-1031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327 640 5528 0 0,'0'0'422'0'0,"0"0"49"0"0,0 0 1234 0 0,0 0 573 0 0,0 0 111 0 0,-1 1 1783 0 0,-2 1-1882 0 0,1-4-1940 0 0,1 0 0 0 0,-1 0 0 0 0,1 0-1 0 0,0 0 1 0 0,0-1 0 0 0,0 1-1 0 0,0-1 1 0 0,1 1 0 0 0,-1-1 0 0 0,1 1-1 0 0,-1-1 1 0 0,1 1 0 0 0,0-1-1 0 0,0 0-349 0 0,-3-17 856 0 0,0 10-459 0 0,-1-1-1 0 0,0 1 0 0 0,0 0 1 0 0,-4-7-397 0 0,5 12 62 0 0,0 0 1 0 0,0 1 0 0 0,0 0 0 0 0,-1-1 0 0 0,0 1-1 0 0,0 0 1 0 0,0 0 0 0 0,0 1 0 0 0,0 0 0 0 0,-2-2-63 0 0,-1 1 25 0 0,-1 0 0 0 0,0 0 0 0 0,0 1 0 0 0,0 0 0 0 0,0 0 0 0 0,0 1 1 0 0,-1 0-1 0 0,1 0 0 0 0,-1 1 0 0 0,1 0 0 0 0,-9 0-25 0 0,12 1-10 0 0,-1 0 0 0 0,1 1 0 0 0,0 0 0 0 0,0 0 0 0 0,-1 0 0 0 0,1 0 0 0 0,0 1 0 0 0,0 0 0 0 0,0 0 0 0 0,0 0-1 0 0,1 0 1 0 0,-1 1 0 0 0,1 0 0 0 0,-1 0 0 0 0,1 0 0 0 0,0 1 0 0 0,0-1 0 0 0,0 1 0 0 0,-2 3 10 0 0,1 1-24 0 0,0 0 0 0 0,0 0 0 0 0,1 0 1 0 0,0 1-1 0 0,1 0 0 0 0,0 0 0 0 0,0-1 0 0 0,1 2 0 0 0,0-1 1 0 0,1 0-1 0 0,0 0 0 0 0,0 0 0 0 0,1 1 0 0 0,0-1 1 0 0,1 1 23 0 0,0 8-49 0 0,1 0 0 0 0,1-1 0 0 0,1 1 0 0 0,0-1 1 0 0,1 0-1 0 0,1 0 0 0 0,5 8 49 0 0,-8-17 6 0 0,1-1 0 0 0,0 0 0 0 0,1 1 0 0 0,0-2 0 0 0,0 1 0 0 0,0 0 0 0 0,1-1 0 0 0,0 0 0 0 0,0-1 0 0 0,1 1 0 0 0,-1-1 0 0 0,1 0 1 0 0,1 0-7 0 0,-4-3 4 0 0,0 0 1 0 0,0 0-1 0 0,0-1 1 0 0,0 1 0 0 0,0-1-1 0 0,0 0 1 0 0,0 0 0 0 0,0-1-1 0 0,0 1 1 0 0,1-1-1 0 0,-1 0 1 0 0,0 0 0 0 0,0 0-1 0 0,0 0 1 0 0,1-1 0 0 0,-1 0-1 0 0,0 1 1 0 0,0-2-1 0 0,0 1 1 0 0,0 0 0 0 0,0-1-1 0 0,0 0 1 0 0,0 0 0 0 0,-1 0-1 0 0,1 0 1 0 0,2-3-5 0 0,4-4 115 0 0,0 0-1 0 0,-1 0 1 0 0,0-1 0 0 0,0 0 0 0 0,-1-1 0 0 0,-1 1-1 0 0,0-2 1 0 0,0 1 0 0 0,-1-1 0 0 0,-1 0-1 0 0,0 0 1 0 0,0-1 0 0 0,-1 1 0 0 0,0-5-115 0 0,3-16 148 0 0,-1-1 1 0 0,-1 0 0 0 0,-2 0-1 0 0,-1-34-148 0 0,-6 9 80 0 0,-2 1 0 0 0,-2 0 0 0 0,-12-41-80 0 0,-8-52 19 0 0,22 124 23 0 0,4 19-27 0 0,0 0 0 0 0,1-1-1 0 0,0 1 1 0 0,1-1-15 0 0,3 70-164 0 0,5 7 164 0 0,5 80 412 0 0,-11-106-377 0 0,11 154 301 0 0,-8-160-279 0 0,1 0 0 0 0,1 0 1 0 0,2-1-1 0 0,6 13-57 0 0,-12-40-215 0 0,1 0 1 0 0,0 0-1 0 0,0 0 0 0 0,0-1 1 0 0,1 1-1 0 0,2 2 215 0 0,-5-8-76 0 0,-1 0-1 0 0,0-1 1 0 0,0 1-1 0 0,1-1 0 0 0,-1 1 1 0 0,1-1-1 0 0,-1 0 1 0 0,1 0-1 0 0,0 0 1 0 0,-1 1-1 0 0,1-1 1 0 0,0-1-1 0 0,0 1 1 0 0,0 0-1 0 0,-1 0 1 0 0,1-1-1 0 0,0 1 1 0 0,0-1-1 0 0,0 1 1 0 0,0-1-1 0 0,0 0 0 0 0,0 0 1 0 0,0 0-1 0 0,0 0 1 0 0,0 0-1 0 0,0-1 1 0 0,0 1-1 0 0,0 0 1 0 0,0-1-1 0 0,0 0 77 0 0,9-5-2112 0 0</inkml:trace>
  <inkml:trace contextRef="#ctx0" brushRef="#br0" timeOffset="354.294">526 651 11976 0 0,'-2'1'124'0'0,"1"-1"0"0"0,0 1 0 0 0,0 0 0 0 0,0-1 0 0 0,0 1 0 0 0,0 0 0 0 0,0 0 0 0 0,0 0 0 0 0,1 0 0 0 0,-1 0 0 0 0,0 0 0 0 0,0 0 0 0 0,1 0 0 0 0,-1 0 0 0 0,0 0 0 0 0,1 1 1 0 0,-1-1-1 0 0,1 0 0 0 0,-1 1-124 0 0,-1 16 8873 0 0,3-17-8684 0 0,-1-1 0 0 0,0 1 0 0 0,1-1 1 0 0,-1 1-1 0 0,1-1 0 0 0,-1 1 0 0 0,1-1 0 0 0,-1 1 1 0 0,1-1-1 0 0,-1 1 0 0 0,1-1 0 0 0,0 0 0 0 0,-1 1 0 0 0,1-1 1 0 0,-1 0-1 0 0,1 0 0 0 0,0 1 0 0 0,-1-1 0 0 0,1 0 1 0 0,0 0-190 0 0,14 4 833 0 0,-10-4-750 0 0,1 1 0 0 0,-1-2-1 0 0,0 1 1 0 0,0-1 0 0 0,0 1 0 0 0,0-2-1 0 0,0 1 1 0 0,0 0 0 0 0,0-1-1 0 0,0 0 1 0 0,0 0 0 0 0,-1 0 0 0 0,1-1-1 0 0,-1 0-82 0 0,7-4 49 0 0,0 0-1 0 0,-1 0 0 0 0,0-2 1 0 0,0 1-1 0 0,0-2-48 0 0,-2 2 29 0 0,-2 0 1 0 0,1 0-1 0 0,-1 0 0 0 0,0-1 1 0 0,-1 0-1 0 0,0 0 0 0 0,0 0 0 0 0,2-8-29 0 0,-6 14-1 0 0,0 0-1 0 0,0 0 0 0 0,0-1 0 0 0,0 1 0 0 0,-1 0 0 0 0,1-1 0 0 0,-1 1 0 0 0,0-1 0 0 0,0 1 0 0 0,0-1 0 0 0,0 1 0 0 0,0 0 0 0 0,-1-1 0 0 0,0 1 0 0 0,0 0 0 0 0,0-1 0 0 0,0 1 1 0 0,0 0-1 0 0,-1 0 0 0 0,1 0 0 0 0,-1 0 0 0 0,0 0 0 0 0,0 0 0 0 0,0 1 0 0 0,0-1 0 0 0,0 0 0 0 0,0 1 0 0 0,-2-1 2 0 0,2 1-12 0 0,1 1-1 0 0,-1 0 1 0 0,0-1-1 0 0,0 1 1 0 0,0 0 0 0 0,0 0-1 0 0,0 0 1 0 0,0 0-1 0 0,0 1 1 0 0,0-1-1 0 0,0 1 1 0 0,-1-1-1 0 0,1 1 1 0 0,0 0 0 0 0,0-1-1 0 0,-1 1 1 0 0,1 0-1 0 0,0 1 1 0 0,0-1 12 0 0,-2 1-10 0 0,1-1 1 0 0,0 1-1 0 0,-1 1 0 0 0,1-1 1 0 0,0 0-1 0 0,0 1 1 0 0,0 0-1 0 0,0-1 1 0 0,0 1-1 0 0,1 1 0 0 0,-3 1 10 0 0,-1 1-8 0 0,0 2 0 0 0,0-1-1 0 0,1 1 1 0 0,0-1-1 0 0,0 1 1 0 0,1 1 0 0 0,0-1-1 0 0,0 1 1 0 0,-2 6 8 0 0,2-1 53 0 0,0 1 1 0 0,1-1 0 0 0,1 1-1 0 0,0-1 1 0 0,1 1 0 0 0,1 0-1 0 0,0-1 1 0 0,1 1 0 0 0,1 6-54 0 0,-1-10 32 0 0,0-1 1 0 0,1 1-1 0 0,1-1 1 0 0,0 0-1 0 0,0 0 1 0 0,0 0 0 0 0,1 0-1 0 0,0-1 1 0 0,1 1-1 0 0,0-1 1 0 0,1 0-1 0 0,-1-1 1 0 0,1 1-1 0 0,1-1-32 0 0,-5-4-15 0 0,1-1-1 0 0,0 0 0 0 0,-1 1 0 0 0,1-1 0 0 0,0 0 1 0 0,0-1-1 0 0,0 1 0 0 0,0 0 0 0 0,1-1 1 0 0,-1 0-1 0 0,0 0 0 0 0,1 0 0 0 0,-1 0 0 0 0,0 0 1 0 0,1-1-1 0 0,-1 1 0 0 0,1-1 0 0 0,-1 0 0 0 0,1 0 1 0 0,-1 0-1 0 0,1-1 0 0 0,0 0 16 0 0,3-1-469 0 0,0 0 1 0 0,-1 0-1 0 0,1-1 0 0 0,-1 0 1 0 0,0 0-1 0 0,0 0 0 0 0,0-1 0 0 0,-1 0 1 0 0,1 0-1 0 0,3-5 469 0 0,6-5-2395 0 0</inkml:trace>
  <inkml:trace contextRef="#ctx0" brushRef="#br0" timeOffset="699.419">866 529 18599 0 0,'0'0'852'0'0,"0"0"-20"0"0,3 11 1456 0 0,22 69 2348 0 0,-4-13-3759 0 0,-9-29-607 0 0,1 0 0 0 0,16 28-270 0 0,-18-48 630 0 0,-11-18-616 0 0,0 0-1 0 0,0 0 1 0 0,0 0-1 0 0,0 0 1 0 0,0 0 0 0 0,0 0-1 0 0,0 0 1 0 0,0 0-1 0 0,0 0 1 0 0,0 0-1 0 0,0 0 1 0 0,0 0-1 0 0,0 0 1 0 0,0 0-1 0 0,0 1 1 0 0,0-1 0 0 0,0 0-1 0 0,0 0 1 0 0,0 0-1 0 0,0 0 1 0 0,0 0-1 0 0,1 0 1 0 0,-1 0-1 0 0,0 0 1 0 0,0 0-1 0 0,0 0 1 0 0,0 0 0 0 0,0 0-1 0 0,0 0 1 0 0,0 0-1 0 0,0 0 1 0 0,0 0-1 0 0,0 0 1 0 0,0 0-1 0 0,0 0 1 0 0,0 0-1 0 0,0 0 1 0 0,0 0 0 0 0,1 0-1 0 0,-1 0 1 0 0,0 0-1 0 0,0 0 1 0 0,0 0-1 0 0,0 0 1 0 0,0 0-1 0 0,0 0 1 0 0,0-1-1 0 0,0 1 1 0 0,0 0 0 0 0,0 0-1 0 0,0 0 1 0 0,0 0-1 0 0,0 0 1 0 0,0 0-1 0 0,0 0 1 0 0,0 0-1 0 0,0 0 1 0 0,0 0-1 0 0,0 0 1 0 0,0 0 0 0 0,0 0-1 0 0,0 0 1 0 0,0 0-1 0 0,0 0 1 0 0,0 0-1 0 0,0-1 1 0 0,0 1-14 0 0,-1-12 648 0 0,-3-4-414 0 0,-2 0 1 0 0,1 0-1 0 0,-2 0 0 0 0,-2-2-234 0 0,0-1 34 0 0,1-1 0 0 0,-1-7-34 0 0,3 2 16 0 0,0 1 0 0 0,2-1 0 0 0,1 0 0 0 0,1-1-16 0 0,2 23-11 0 0,0-1 0 0 0,0 1 0 0 0,0 0 1 0 0,1 0-1 0 0,-1 0 0 0 0,1 0 0 0 0,-1 0 0 0 0,1 0 0 0 0,0 0 0 0 0,0 0 0 0 0,0 0 0 0 0,1 1 1 0 0,-1-1-1 0 0,1 0 0 0 0,0 1 0 0 0,1-3 11 0 0,0 2-39 0 0,0 0 0 0 0,0 0 0 0 0,1 0 0 0 0,-1 0 0 0 0,1 0 0 0 0,-1 1 0 0 0,1 0 0 0 0,0 0-1 0 0,0 0 1 0 0,0 0 0 0 0,1 0 39 0 0,3 0-97 0 0,1-1 0 0 0,-1 1 0 0 0,1 1-1 0 0,-1-1 1 0 0,1 2 0 0 0,0-1 0 0 0,0 1-1 0 0,-1 0 1 0 0,1 1 0 0 0,0 0 0 0 0,4 1 97 0 0,18 6-3747 0 0,-16-5-5913 0 0</inkml:trace>
  <inkml:trace contextRef="#ctx0" brushRef="#br0" timeOffset="1049.728">1188 411 11520 0 0,'0'0'886'0'0,"-3"2"12097"0"0,3 1-13427 0 0,2 11 2155 0 0,1-1 1 0 0,4 10-1712 0 0,3 11 871 0 0,5 19-317 0 0,2-1 0 0 0,5 5-554 0 0,-7-17 12 0 0,-1-8-1715 0 0,5 11 1703 0 0,-7-21-985 0 0</inkml:trace>
  <inkml:trace contextRef="#ctx0" brushRef="#br0" timeOffset="1402.14">1465 460 10592 0 0,'0'0'818'0'0,"0"0"-94"0"0,1 1 4107 0 0,0 7-1082 0 0,7 21 827 0 0,11 14-3527 0 0,-5-11-413 0 0,-6-12-291 0 0,2-1 0 0 0,0 1 1 0 0,1-2-1 0 0,1 1 0 0 0,6 6-345 0 0,5 3 481 0 0,1-2 0 0 0,24 22-481 0 0,-47-47 26 0 0,0 1 0 0 0,0-1 0 0 0,0 0 0 0 0,0 0 0 0 0,1 0 0 0 0,-1-1 0 0 0,0 1 0 0 0,0 0 0 0 0,1 0 0 0 0,-1-1 0 0 0,1 1 0 0 0,-1-1 1 0 0,1 1-1 0 0,-1-1 0 0 0,1 0 0 0 0,-1 1 0 0 0,1-1 0 0 0,-1 0 0 0 0,1 0 0 0 0,-1 0 0 0 0,1 0 0 0 0,-1 0 0 0 0,1-1 0 0 0,-1 1 0 0 0,1 0 0 0 0,-1-1 0 0 0,1 1 0 0 0,-1-1 0 0 0,1 1-26 0 0,0-2 38 0 0,0 0 1 0 0,0 1-1 0 0,1-1 1 0 0,-1 0-1 0 0,0 0 0 0 0,-1 0 1 0 0,1 0-1 0 0,0 0 1 0 0,-1-1-1 0 0,1 1 0 0 0,-1 0 1 0 0,1-1-1 0 0,-1 1 1 0 0,0-1-1 0 0,0 0 0 0 0,0 1-38 0 0,2-9 94 0 0,-1 0 0 0 0,0 0 0 0 0,0 0-1 0 0,-1-1 1 0 0,0 1 0 0 0,-1 0 0 0 0,0-4-94 0 0,-3-23 140 0 0,-4-17-140 0 0,6 47 21 0 0,-13-57 88 0 0,8 40-278 0 0,1 0 1 0 0,1 0 168 0 0,4 24-44 0 0,0 1 1 0 0,0-1 0 0 0,0 0-1 0 0,0 1 1 0 0,0-1-1 0 0,0 0 1 0 0,0 1 0 0 0,0-1-1 0 0,0 0 1 0 0,0 1-1 0 0,0-1 1 0 0,1 0 0 0 0,-1 1-1 0 0,0-1 1 0 0,0 1 0 0 0,0-1-1 0 0,1 0 1 0 0,-1 1-1 0 0,1-1 44 0 0,-1 1-208 0 0,1 0 1 0 0,-1 0-1 0 0,1 0 0 0 0,-1 0 0 0 0,1-1 0 0 0,-1 1 0 0 0,1 0 0 0 0,-1 0 0 0 0,0 1 0 0 0,1-1 0 0 0,-1 0 0 0 0,1 0 0 0 0,-1 0 0 0 0,1 0 0 0 0,-1 0 1 0 0,1 0-1 0 0,-1 1 0 0 0,1-1 0 0 0,-1 0 0 0 0,0 0 0 0 0,1 1 0 0 0,-1-1 0 0 0,1 0 0 0 0,-1 1 0 0 0,0-1 0 0 0,1 1 208 0 0,7 5-9375 0 0</inkml:trace>
  <inkml:trace contextRef="#ctx0" brushRef="#br0" timeOffset="1859.905">2090 715 16559 0 0,'4'-41'1803'0'0,"-2"35"-1465"0"0,-1-1 1 0 0,-1 1-1 0 0,1-1 0 0 0,-1 0 0 0 0,0 1 1 0 0,-1-1-1 0 0,1 1 0 0 0,-1-1 0 0 0,-1 1 1 0 0,1-1-339 0 0,-4-8 893 0 0,-1 1 0 0 0,0 1 0 0 0,0-1 1 0 0,-3-1-894 0 0,6 9 131 0 0,-1 0 1 0 0,0 0 0 0 0,0 1-1 0 0,-1-1 1 0 0,0 1-1 0 0,0 1 1 0 0,0-1 0 0 0,0 0-1 0 0,-1 1 1 0 0,0 0-132 0 0,3 2 13 0 0,1 1 0 0 0,0 0 0 0 0,0 0 0 0 0,0 0 0 0 0,-1 0 0 0 0,1 1 0 0 0,-1-1 0 0 0,1 1 0 0 0,0-1 0 0 0,-1 1 0 0 0,1 0 0 0 0,-1 0 0 0 0,1 0 0 0 0,-1 0 0 0 0,1 0 0 0 0,0 0 0 0 0,-3 1-13 0 0,2 0 8 0 0,0 1 0 0 0,-1-1 0 0 0,1 1 0 0 0,0-1 0 0 0,0 1 0 0 0,-1 0 0 0 0,1 0 0 0 0,1 1 0 0 0,-1-1 0 0 0,0 1 0 0 0,0 0-8 0 0,-4 4 31 0 0,1 1 1 0 0,0 0-1 0 0,1 0 0 0 0,-1 1 1 0 0,2 0-1 0 0,-1 0 0 0 0,1 0 1 0 0,-1 4-32 0 0,0 1 54 0 0,1 1 0 0 0,1-1-1 0 0,0 1 1 0 0,1 0 0 0 0,0 0 0 0 0,2-1 0 0 0,-1 1 0 0 0,2 7-54 0 0,0-15 64 0 0,0-1 0 0 0,0 1 0 0 0,1 0 0 0 0,0 0 0 0 0,0-1 0 0 0,0 1 1 0 0,1-1-1 0 0,0 0 0 0 0,0 1-64 0 0,0-3 24 0 0,-1-1 1 0 0,1 1-1 0 0,0 0 0 0 0,0-1 1 0 0,0 0-1 0 0,1 0 1 0 0,-1 0-1 0 0,1 0 0 0 0,-1 0 1 0 0,1-1-1 0 0,0 1 0 0 0,0-1 1 0 0,0 0-1 0 0,1 0-24 0 0,-1-1 44 0 0,0 0-1 0 0,0 0 1 0 0,1 0 0 0 0,-1-1-1 0 0,0 1 1 0 0,0-1 0 0 0,0 0-1 0 0,1 0 1 0 0,-1-1-1 0 0,0 1 1 0 0,0-1 0 0 0,0 0-1 0 0,0 0 1 0 0,0 0 0 0 0,0-1-1 0 0,0 1 1 0 0,0-1-1 0 0,0 0 1 0 0,-1 0 0 0 0,1-1-1 0 0,-1 1 1 0 0,1-1 0 0 0,1-2-44 0 0,2-1 68 0 0,0 0 1 0 0,0 0-1 0 0,-1-1 0 0 0,0 0 1 0 0,0-1-1 0 0,-1 1 1 0 0,0-1-1 0 0,0 0 1 0 0,-1 0-1 0 0,1-4-68 0 0,-3 6 13 0 0,-1 0 0 0 0,0 0 0 0 0,0 0 0 0 0,0 0 0 0 0,-1 0-1 0 0,0 0 1 0 0,0 0 0 0 0,0 0 0 0 0,-1 0 0 0 0,0 0 0 0 0,0 1 0 0 0,-1-4-13 0 0,-4-2 42 0 0,1 5-31 0 0,5 6-12 0 0,0 1 0 0 0,-1-1-1 0 0,1 0 1 0 0,0 0 0 0 0,0 0 0 0 0,-1 0 0 0 0,1 1-1 0 0,0-1 1 0 0,0 0 0 0 0,0 0 0 0 0,-1 0 0 0 0,1 1-1 0 0,0-1 1 0 0,0 0 0 0 0,0 0 0 0 0,0 1 0 0 0,-1-1-1 0 0,1 0 1 0 0,0 0 0 0 0,0 1 0 0 0,0-1 0 0 0,0 0-1 0 0,0 0 1 0 0,0 1 0 0 0,0-1 0 0 0,0 0-1 0 0,0 1 1 0 0,0-1 0 0 0,0 0 0 0 0,0 0 0 0 0,0 1-1 0 0,0-1 1 0 0,0 0 0 0 0,0 1 1 0 0,-2 12-59 0 0,3 0 18 0 0,0 0-1 0 0,1 0 0 0 0,0 0 1 0 0,1 0-1 0 0,3 8 42 0 0,8 22-30 0 0,3-1 30 0 0,-9-23 41 0 0,-6-12-223 0 0,2 0 1 0 0,-1 0-1 0 0,1 0 1 0 0,0 0-1 0 0,4 4 182 0 0,3 2-2826 0 0,3-1-3712 0 0,-3-5-2028 0 0</inkml:trace>
  <inkml:trace contextRef="#ctx0" brushRef="#br0" timeOffset="2221.333">2303 40 24479 0 0,'2'23'2705'0'0,"-1"-9"-2730"0"0,2 8 21 0 0,1 1-1 0 0,1 0 5 0 0,5 30 232 0 0,13 88 677 0 0,12 111-417 0 0,-5-74-135 0 0,-19-114-961 0 0,-8-52-2770 0 0,-2-11-5788 0 0</inkml:trace>
  <inkml:trace contextRef="#ctx0" brushRef="#br0" timeOffset="2222.333">2248 443 25343 0 0,'0'0'579'0'0,"0"0"80"0"0,0 0 39 0 0,11-4 142 0 0,3-1-885 0 0,0 0 1 0 0,0 0-1 0 0,1 2 0 0 0,0-1 0 0 0,0 2 0 0 0,0 0 0 0 0,8 1 45 0 0,1 1-273 0 0,0 1-1 0 0,0 0 0 0 0,0 2 0 0 0,8 3 274 0 0,-15-2-1583 0 0</inkml:trace>
  <inkml:trace contextRef="#ctx0" brushRef="#br0" timeOffset="2577.867">2617 390 21743 0 0,'0'0'994'0'0,"3"15"364"0"0,36 152 2458 0 0,-17-81-2335 0 0,-18-68-1419 0 0,0 0 0 0 0,1-1 0 0 0,1 0 0 0 0,1 0 0 0 0,0-1 0 0 0,1 0 0 0 0,5 5-62 0 0,-13-19-72 0 0,1-1-1 0 0,0 0 1 0 0,0 0 0 0 0,0 1 0 0 0,0-1 0 0 0,0 0-1 0 0,1 0 1 0 0,-1 0 0 0 0,0 0 0 0 0,0 0 0 0 0,1-1-1 0 0,-1 1 1 0 0,1 0 0 0 0,-1-1 0 0 0,0 1 0 0 0,1 0 72 0 0,-1-1-601 0 0,1 0 1 0 0,-1 0 0 0 0,0 0-1 0 0,0 0 1 0 0,0 0 0 0 0,1 0-1 0 0,-1 0 1 0 0,0 0 0 0 0,0-1-1 0 0,0 1 1 0 0,1 0 0 0 0,-1-1-1 0 0,0 1 1 0 0,0-1 600 0 0,9-5-8730 0 0</inkml:trace>
  <inkml:trace contextRef="#ctx0" brushRef="#br0" timeOffset="2932.595">2847 452 21967 0 0,'0'0'1010'0'0,"0"14"364"0"0,-1-1-998 0 0,2 1 0 0 0,0 0 0 0 0,0-1 0 0 0,2 1-1 0 0,-1-1 1 0 0,2 1 0 0 0,3 9-376 0 0,6 24 769 0 0,-3-10 385 0 0,15 33-1154 0 0,-25-70 6 0 0,19 43 390 0 0,-17-40-346 0 0,0 0 0 0 0,0 0 0 0 0,0 1 1 0 0,0-1-1 0 0,1-1 0 0 0,-1 1 0 0 0,1 0 0 0 0,0-1 1 0 0,0 1-1 0 0,-1-1 0 0 0,2 0-50 0 0,-2-1 41 0 0,-1 0-1 0 0,1-1 1 0 0,0 1 0 0 0,-1-1-1 0 0,1 0 1 0 0,0 0-1 0 0,0 1 1 0 0,-1-1 0 0 0,1 0-1 0 0,0 0 1 0 0,-1-1-1 0 0,1 1 1 0 0,0 0 0 0 0,0-1-1 0 0,-1 1 1 0 0,1 0 0 0 0,0-1-1 0 0,-1 0 1 0 0,1 0-1 0 0,-1 1 1 0 0,2-2-41 0 0,4-2 103 0 0,0 0-1 0 0,-1-1 1 0 0,6-5-103 0 0,-10 9 10 0 0,5-5 36 0 0,-1 0 0 0 0,1 0 0 0 0,-1-1 1 0 0,0 0-1 0 0,-1 0 0 0 0,0-1 0 0 0,0 1 0 0 0,0-1 1 0 0,-1 0-1 0 0,0 0 0 0 0,-1-1 0 0 0,0 1 1 0 0,0-1-1 0 0,-1 0 0 0 0,0-1-46 0 0,4-17-166 0 0,-2-1-1 0 0,-1 1 1 0 0,-1-1 0 0 0,-1 0-1 0 0,-2 0 1 0 0,0 0 0 0 0,-2 1-1 0 0,-5-20 167 0 0,8 53-5643 0 0,-1 2 3453 0 0,0 6 429 0 0,4 0-494 0 0</inkml:trace>
  <inkml:trace contextRef="#ctx0" brushRef="#br0" timeOffset="3302.341">3233 591 11520 0 0,'8'16'1478'0'0,"-7"-15"-1008"0"0,-1 1 1 0 0,1-1-1 0 0,0 0 0 0 0,0 0 0 0 0,-1 1 0 0 0,1-1 0 0 0,0 0 0 0 0,0 0 1 0 0,0 0-1 0 0,0 0 0 0 0,1 0 0 0 0,-1 0 0 0 0,0 0 0 0 0,0-1 0 0 0,1 1 1 0 0,-1 0-1 0 0,0-1 0 0 0,1 1 0 0 0,-1-1 0 0 0,0 1 0 0 0,1-1 1 0 0,0 0-471 0 0,3 1 899 0 0,-1-1 1 0 0,1 0 0 0 0,0 0 0 0 0,0 0 0 0 0,0-1 0 0 0,0 0-900 0 0,20-1 459 0 0,-16 1-418 0 0,0-1 0 0 0,0 1 0 0 0,0-1 0 0 0,0-1 0 0 0,0 0 0 0 0,-1 0-1 0 0,1-1 1 0 0,-1 0 0 0 0,0 0 0 0 0,0-1 0 0 0,0 0 0 0 0,-1 0 0 0 0,1-1 0 0 0,-1 0-1 0 0,-1 0 1 0 0,1-1 0 0 0,-1 0-41 0 0,-3 3-16 0 0,-1 0-1 0 0,1 0 1 0 0,-1 0-1 0 0,0-1 1 0 0,-1 1 0 0 0,1-1-1 0 0,-1 1 1 0 0,1-1-1 0 0,-1 1 1 0 0,-1-1-1 0 0,1 0 1 0 0,-1 0 0 0 0,0 1-1 0 0,0-2 17 0 0,0 5-8 0 0,0-1 1 0 0,0 0-1 0 0,0 1 0 0 0,0-1 1 0 0,0 0-1 0 0,-1 1 1 0 0,1-1-1 0 0,0 0 0 0 0,-1 1 1 0 0,0-1-1 0 0,1 1 0 0 0,-1-1 1 0 0,0 1-1 0 0,0-1 0 0 0,0 1 1 0 0,0 0-1 0 0,0-1 0 0 0,0 1 1 0 0,0 0-1 0 0,0 0 0 0 0,0 0 1 0 0,-1 0-1 0 0,1 0 0 0 0,0 0 1 0 0,-1 0-1 0 0,1 0 1 0 0,-1 0-1 0 0,1 1 0 0 0,-1-1 1 0 0,0 1-1 0 0,1-1 0 0 0,-1 1 1 0 0,1-1-1 0 0,-1 1 0 0 0,0 0 1 0 0,1 0-1 0 0,-1 0 0 0 0,0 0 1 0 0,1 0-1 0 0,-3 0 8 0 0,-3 1-20 0 0,-1 1 0 0 0,0-1 0 0 0,1 1 0 0 0,-1 1 0 0 0,1-1 0 0 0,-1 1 0 0 0,1 1 0 0 0,0-1 0 0 0,1 1 0 0 0,-1 0 0 0 0,0 1 0 0 0,1-1 0 0 0,0 1 0 0 0,0 1 0 0 0,1-1 0 0 0,-1 1 0 0 0,1 0 0 0 0,1 0 0 0 0,-1 1 0 0 0,1-1 0 0 0,0 1 0 0 0,0 0 0 0 0,-1 4 20 0 0,0 1 112 0 0,0-1 0 0 0,2 1 0 0 0,-1 0 0 0 0,1 0 0 0 0,1 0 0 0 0,0 0 0 0 0,1 1 0 0 0,0-1 0 0 0,0 0 0 0 0,2 1 0 0 0,0-1 0 0 0,0 0 0 0 0,1 1 0 0 0,2 7-112 0 0,-2-13 43 0 0,1 0 0 0 0,0 0 1 0 0,0-1-1 0 0,0 1 0 0 0,0-1 0 0 0,1 0 0 0 0,0 0 0 0 0,1 0 1 0 0,-1-1-1 0 0,1 1 0 0 0,0-1 0 0 0,1 0 0 0 0,-1-1 1 0 0,1 1-1 0 0,0-1 0 0 0,0 0 0 0 0,0-1 0 0 0,0 1 0 0 0,1-1 1 0 0,0 0-1 0 0,-1-1 0 0 0,1 0 0 0 0,0 0 0 0 0,0 0 0 0 0,0-1 1 0 0,0 0-1 0 0,1 0 0 0 0,-1-1 0 0 0,3 0-43 0 0,-3 0-321 0 0,-1-1 0 0 0,1 0 0 0 0,0 0 0 0 0,-1-1 0 0 0,1 0 0 0 0,-1 0 0 0 0,1 0 0 0 0,-1-1 0 0 0,0 0 0 0 0,0 0 0 0 0,0 0 0 0 0,-1-1 0 0 0,2-1 321 0 0,8-7-10011 0 0</inkml:trace>
  <inkml:trace contextRef="#ctx0" brushRef="#br0" timeOffset="3684.306">2603 186 12440 0 0,'0'0'544'0'0,"-2"0"128"0"0,0-3-544 0 0,0 3-128 0 0,2 0 0 0 0,0 0 0 0 0,0 0 2903 0 0,0 0 553 0 0,0 0 104 0 0,0 0 24 0 0,0 0-3264 0 0,0 0-648 0 0,0 0-136 0 0,0 0-24 0 0</inkml:trace>
  <inkml:trace contextRef="#ctx0" brushRef="#br0" timeOffset="4217.134">1246 224 8752 0 0,'-9'-7'776'0'0,"7"5"-616"0"0,0-2-160 0 0,0 3 0 0 0,0-3 528 0 0,0 3 80 0 0,2 1 8 0 0,0 0 8 0 0,0 0-176 0 0,0 0-32 0 0,0 5 0 0 0,4 0-8 0 0,-2 3-408 0 0,4-3-176 0 0,1 3 16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32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0 19031 0 0,'0'0'432'0'0,"0"0"66"0"0,-9 9 643 0 0,-48 45 974 0 0,25-22-1610 0 0,16-15-217 0 0,-1 0-1 0 0,0-2 0 0 0,-1 0 0 0 0,-8 5-287 0 0,12-13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34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46 14832 0 0,'-2'-9'592'0'0,"0"3"-150"0"0,0-1 1 0 0,1 1 0 0 0,0-1-1 0 0,-1-3-442 0 0,2 10 833 0 0,3 19 1283 0 0,9 176 727 0 0,10 147-678 0 0,-17-276-2092 0 0,4 11-73 0 0,2-17-7117 0 0,-5-41-662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34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39 5984 0 0,'0'0'464'0'0,"-1"0"1175"0"0,-5 0 11568 0 0,5 0-13015 0 0,1-2 92 0 0,0 0 0 0 0,1 0 0 0 0,0 0 0 0 0,-1 0 0 0 0,1 0 0 0 0,0 0 0 0 0,0 0 0 0 0,0 0 0 0 0,0 0 1 0 0,1 0-1 0 0,-1 1 0 0 0,0-1 0 0 0,1 1 0 0 0,-1-1 0 0 0,1 1 0 0 0,0-1 0 0 0,-1 1 0 0 0,1 0 0 0 0,0 0 0 0 0,0 0 0 0 0,0 0 0 0 0,1-1-284 0 0,-3 2 11 0 0,1 0 0 0 0,-1 0-1 0 0,1 0 1 0 0,-1-1 0 0 0,1 1-1 0 0,-1 0 1 0 0,0 0 0 0 0,1 0-1 0 0,-1 0 1 0 0,1 0 0 0 0,-1 0-1 0 0,1 0 1 0 0,-1 0 0 0 0,1 0-1 0 0,-1 1 1 0 0,0-1 0 0 0,1 0-1 0 0,-1 0 1 0 0,1 0 0 0 0,-1 0 0 0 0,1 1-1 0 0,-1-1 1 0 0,0 0 0 0 0,1 0-1 0 0,-1 1 1 0 0,0-1 0 0 0,1 0-1 0 0,-1 1 1 0 0,0-1 0 0 0,1 0-1 0 0,-1 1 1 0 0,0-1 0 0 0,0 0-1 0 0,1 1 1 0 0,-1-1 0 0 0,0 1-1 0 0,0-1 1 0 0,0 0-11 0 0,5 18 250 0 0,-5-11-219 0 0,-1 1 1 0 0,1-1-1 0 0,-1 0 0 0 0,-2 7-31 0 0,2-11 12 0 0,1-1 0 0 0,-1 1 0 0 0,0-1 0 0 0,0 0 0 0 0,0 1 0 0 0,0-1 0 0 0,-1 0 0 0 0,1 0 0 0 0,0 0 0 0 0,-1 0-1 0 0,0 0 1 0 0,1 0 0 0 0,-1 0 0 0 0,0 0 0 0 0,0-1 0 0 0,-1 1-12 0 0,3-1 4 0 0,0-1-1 0 0,0 0 1 0 0,-1 0 0 0 0,1 0-1 0 0,0 1 1 0 0,-1-1 0 0 0,1 0-1 0 0,-1 0 1 0 0,1 0 0 0 0,0 0-1 0 0,-1 1 1 0 0,1-1 0 0 0,-1 0-1 0 0,1 0 1 0 0,0 0 0 0 0,-1 0-1 0 0,1 0 1 0 0,-1 0 0 0 0,1 0-1 0 0,0 0 1 0 0,-1 0 0 0 0,1-1-1 0 0,-1 1 1 0 0,1 0 0 0 0,0 0-1 0 0,-1 0 1 0 0,1 0 0 0 0,0 0-1 0 0,-1-1-3 0 0,0 0 18 0 0,1 1 0 0 0,-1-1 0 0 0,1 0 0 0 0,0 1 0 0 0,-1-1 0 0 0,1 0-1 0 0,-1 0 1 0 0,1 1 0 0 0,0-1 0 0 0,0 0 0 0 0,-1 0 0 0 0,1 0 0 0 0,0 1 0 0 0,0-1-18 0 0,-1-15-1947 0 0,2 4-4539 0 0,1-6-2385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33.4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22 105 3224 0 0,'2'-10'477'0'0,"-2"1"1"0"0,1-1 0 0 0,-1-4-478 0 0,-4-8 4875 0 0,4 21-3944 0 0,-1-1 0 0 0,0 0 0 0 0,1 1 0 0 0,-1-1 0 0 0,0 1 0 0 0,0-1 0 0 0,0 1 0 0 0,0 0 0 0 0,0-1 0 0 0,0 1-931 0 0,-2-2 2200 0 0,3 3 962 0 0,-1 4-3327 0 0,-2 16 456 0 0,0-1 0 0 0,2 1 1 0 0,0 0-1 0 0,2 0 0 0 0,0 2-291 0 0,0 25 364 0 0,0-28-259 0 0,0 1 0 0 0,1 0 0 0 0,1 4-105 0 0,-2-16 44 0 0,1 0 0 0 0,1 0 0 0 0,-1 0 0 0 0,1 0-1 0 0,0-1 1 0 0,1 1 0 0 0,0-1 0 0 0,0 0 0 0 0,1 1-44 0 0,-5-7 19 0 0,1 0 1 0 0,0 0 0 0 0,-1 0-1 0 0,1-1 1 0 0,0 1 0 0 0,0 0 0 0 0,0 0-1 0 0,0 0 1 0 0,0-1 0 0 0,0 1-1 0 0,0 0 1 0 0,0-1 0 0 0,0 1 0 0 0,0-1-1 0 0,0 0 1 0 0,1 1 0 0 0,-1-1-1 0 0,0 0 1 0 0,0 1 0 0 0,0-1 0 0 0,2 0-20 0 0,-1 0 42 0 0,0-1 0 0 0,0 1 0 0 0,0-1 1 0 0,0 1-1 0 0,0-1 0 0 0,0 1 0 0 0,0-1 1 0 0,0 0-1 0 0,-1 0 0 0 0,1 0 0 0 0,0 0 1 0 0,0-1-43 0 0,5-3 137 0 0,0-1 0 0 0,-1 0 0 0 0,0 0 0 0 0,0-1 0 0 0,3-4-137 0 0,0-1 57 0 0,-2 0-1 0 0,1 0 1 0 0,-2-1-1 0 0,1 0 1 0 0,-2 0 0 0 0,0 0-1 0 0,3-11-56 0 0,-3 1 77 0 0,0-1 0 0 0,-1 0 0 0 0,-1 0 0 0 0,-1-4-77 0 0,-3 9-72 0 0,1 5-41 0 0,2 25 26 0 0,1 15 59 0 0,1 0 0 0 0,1 0 0 0 0,2-1 0 0 0,0 0 0 0 0,2 0 0 0 0,7 14 28 0 0,-12-32-9 0 0,0 0 0 0 0,0 0-1 0 0,1 0 1 0 0,0-1 0 0 0,0 0 0 0 0,0 0 0 0 0,1 0-1 0 0,4 2 10 0 0,-8-6 23 0 0,1 1-1 0 0,0-1 1 0 0,0 0 0 0 0,0-1-1 0 0,0 1 1 0 0,0 0-1 0 0,0-1 1 0 0,0 0-1 0 0,0 0 1 0 0,1 0-1 0 0,-1 0 1 0 0,0 0 0 0 0,1-1-1 0 0,-1 1 1 0 0,1-1-1 0 0,-1 0 1 0 0,1 0-1 0 0,-1 0 1 0 0,1-1 0 0 0,-1 1-1 0 0,0-1-22 0 0,-1 0 36 0 0,0 1 0 0 0,0-1 0 0 0,0 0 0 0 0,0 0 0 0 0,0 0 0 0 0,-1 0 0 0 0,1 0 0 0 0,0 0 0 0 0,-1 0 0 0 0,1-1 0 0 0,-1 1 0 0 0,0-1 0 0 0,1 1 0 0 0,-1-1 0 0 0,0 1 0 0 0,1-1-36 0 0,-1-2 75 0 0,1 1-1 0 0,0-1 0 0 0,-1 0 1 0 0,1 1-1 0 0,-1-1 0 0 0,0 0 1 0 0,0 0-1 0 0,0-1-74 0 0,0-8 133 0 0,0-1-1 0 0,-1 1 1 0 0,-1 0-1 0 0,0-9-132 0 0,-4-12 48 0 0,-2 0 0 0 0,-6-18-48 0 0,-3-18-268 0 0,16 62-612 0 0,4 8-1197 0 0,9 8-2680 0 0,-7-5 3621 0 0,2 3-647 0 0</inkml:trace>
  <inkml:trace contextRef="#ctx0" brushRef="#br0" timeOffset="354.955">526 118 14280 0 0,'0'0'654'0'0,"0"0"-11"0"0,0 1-414 0 0,0 4-253 0 0,0-2 751 0 0,0 1 1 0 0,0-1-1 0 0,0 1 1 0 0,1-1-1 0 0,-1 1 1 0 0,1-1-1 0 0,-1 1 0 0 0,2 1-727 0 0,-2-4 144 0 0,1-1-1 0 0,0 1 0 0 0,-1 0 0 0 0,1-1 1 0 0,0 1-1 0 0,-1 0 0 0 0,1-1 0 0 0,0 1 0 0 0,-1-1 1 0 0,1 1-1 0 0,0-1 0 0 0,0 0 0 0 0,0 1 0 0 0,0-1 1 0 0,-1 0-1 0 0,1 1 0 0 0,0-1 0 0 0,0 0 1 0 0,0 0-1 0 0,0 0 0 0 0,0 0 0 0 0,0 0 0 0 0,0 0 1 0 0,0 0-1 0 0,0 0 0 0 0,-1 0 0 0 0,1 0 0 0 0,0-1 1 0 0,0 1-1 0 0,0 0-143 0 0,10-3 171 0 0,-1 0 0 0 0,0-1 0 0 0,-1 0 0 0 0,1 0 0 0 0,-1-1-1 0 0,1 0 1 0 0,-1-1 0 0 0,-1 0 0 0 0,1 0 0 0 0,4-6-171 0 0,-10 9 22 0 0,0 0-1 0 0,0 0 1 0 0,0-1-1 0 0,-1 1 1 0 0,0-1-1 0 0,0 0 1 0 0,0 1-1 0 0,0-1 1 0 0,0 0-1 0 0,-1 0 1 0 0,2-4-22 0 0,-3 7 1 0 0,0-1 1 0 0,0 1-1 0 0,1-1 1 0 0,-1 1-1 0 0,0-1 1 0 0,0 0-1 0 0,-1 1 1 0 0,1-1-1 0 0,0 1 1 0 0,0-1-1 0 0,-1 1 1 0 0,1-1-1 0 0,-1 1 1 0 0,1 0-1 0 0,-1-1 1 0 0,0 1-1 0 0,1-1 1 0 0,-1 1 0 0 0,0 0-1 0 0,0 0 1 0 0,0 0-1 0 0,0-1 1 0 0,0 1-1 0 0,0 0 1 0 0,0 0-1 0 0,-1 0 1 0 0,1 0-1 0 0,0 1 1 0 0,0-1-1 0 0,-1 0 1 0 0,1 0-1 0 0,-1 1 1 0 0,1-1-2 0 0,-3 0-26 0 0,1 0 0 0 0,-1-1-1 0 0,0 2 1 0 0,0-1 0 0 0,0 0 0 0 0,0 1 0 0 0,1 0 0 0 0,-1-1 0 0 0,0 2-1 0 0,0-1 1 0 0,0 0 0 0 0,0 1 0 0 0,0 0 0 0 0,0-1 0 0 0,1 2 0 0 0,-1-1-1 0 0,0 0 1 0 0,1 1 0 0 0,-1 0 0 0 0,1-1 0 0 0,-1 1 0 0 0,1 1 0 0 0,0-1 0 0 0,0 0-1 0 0,0 1 1 0 0,-1 1 26 0 0,-1 0 45 0 0,1 1 1 0 0,-1 0-1 0 0,0 1 0 0 0,1-1 0 0 0,0 1 0 0 0,1 0 1 0 0,-1 0-1 0 0,1 0 0 0 0,0 0 0 0 0,1 1 1 0 0,0-1-1 0 0,-1 1 0 0 0,2 0 0 0 0,-1 3-45 0 0,1-1 142 0 0,0 0-1 0 0,1 0 1 0 0,1 0-1 0 0,-1 0 0 0 0,1 0 1 0 0,1 0-1 0 0,0 0 1 0 0,0 0-1 0 0,1-1 1 0 0,0 1-1 0 0,1 2-141 0 0,-1-4 88 0 0,1 0-1 0 0,-1-1 1 0 0,1 1-1 0 0,0-1 1 0 0,1 0 0 0 0,0 0-1 0 0,0-1 1 0 0,0 1-1 0 0,0-1 1 0 0,1 0 0 0 0,0 0-1 0 0,0-1 1 0 0,5 3-88 0 0,9 4 87 0 0,0-1 1 0 0,1 0 0 0 0,6 0-88 0 0,13 0-8540 0 0,-19-7-1029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08.358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2706.477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8581.538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13590.456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111514.435">16005 10204 20903 0 0,'0'0'928'0'0,"0"0"192"0"0,0 0-896 0 0,0 0-224 0 0,0 0 0 0 0,0 0-6152 0 0,0 0-1271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3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2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8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244 62 18631 0 0,'-11'-7'1411'0'0,"3"0"-992"0"0,0 0 0 0 0,-1 1-1 0 0,0 0 1 0 0,0 0 0 0 0,0 1 0 0 0,-9-4-419 0 0,15 8 125 0 0,0 0-1 0 0,0 0 1 0 0,-1 0 0 0 0,1 0 0 0 0,0 0-1 0 0,-1 1 1 0 0,1-1 0 0 0,-1 1 0 0 0,1 0 0 0 0,-1 0-1 0 0,1 0 1 0 0,0 1 0 0 0,-1-1 0 0 0,1 1-1 0 0,0 0 1 0 0,-1 0 0 0 0,1 0 0 0 0,0 0-1 0 0,0 0 1 0 0,0 1 0 0 0,0 0 0 0 0,0-1 0 0 0,-1 2-125 0 0,-2 2 131 0 0,0 1 0 0 0,0 0 1 0 0,0 0-1 0 0,1 1 1 0 0,0 0-1 0 0,1 0 0 0 0,-1 0 1 0 0,1 0-1 0 0,1 0 1 0 0,-1 1-1 0 0,1 0 0 0 0,-1 4-131 0 0,-2 7 260 0 0,2 0-1 0 0,0 0 1 0 0,1 0-1 0 0,-1 18-259 0 0,3-21 145 0 0,0 1 0 0 0,1 0-1 0 0,1 0 1 0 0,1-1 0 0 0,0 1-1 0 0,4 13-144 0 0,-4-25 26 0 0,-1 0-1 0 0,1 0 1 0 0,0 0-1 0 0,0-1 1 0 0,0 1-1 0 0,1-1 1 0 0,0 1-1 0 0,-1-1 1 0 0,2 0-1 0 0,-1 0 1 0 0,0 0-1 0 0,1 0 1 0 0,0-1-1 0 0,0 1 1 0 0,0-1-1 0 0,0 0 1 0 0,0 0-1 0 0,1-1 1 0 0,-1 1-1 0 0,1-1 1 0 0,-1 0-1 0 0,1 0 1 0 0,0-1-1 0 0,2 1-25 0 0,3 0-81 0 0,0-1 1 0 0,1 0-1 0 0,-1-1 0 0 0,0 0 1 0 0,1-1-1 0 0,-1 0 0 0 0,0 0 1 0 0,0-1-1 0 0,0 0 0 0 0,0-1 0 0 0,0 0 1 0 0,-1-1-1 0 0,1 0 81 0 0,13-6-1549 0 0,-1 0 0 0 0,1-3 1549 0 0,37-24-6863 0 0,-41 24 4442 0 0</inkml:trace>
  <inkml:trace contextRef="#ctx0" brushRef="#br0" timeOffset="468.652">572 194 14712 0 0,'0'0'672'0'0,"2"-17"353"0"0,-2 9-514 0 0,-1 1-1 0 0,0 0 1 0 0,-1 0 0 0 0,1-1 0 0 0,-1 1-1 0 0,-1 0 1 0 0,0 0 0 0 0,0 1 0 0 0,0-1-1 0 0,0 1 1 0 0,-4-6-511 0 0,2 6 233 0 0,0-1-1 0 0,0 0 1 0 0,0 1-1 0 0,-1 0 1 0 0,0 1-1 0 0,0-1 1 0 0,0 1 0 0 0,-1 0-1 0 0,1 0 1 0 0,-5-1-233 0 0,8 4 115 0 0,-1 1 1 0 0,1-1-1 0 0,-1 1 1 0 0,0-1 0 0 0,0 1-1 0 0,0 1 1 0 0,0-1-1 0 0,0 0 1 0 0,0 1 0 0 0,0 0-1 0 0,0 0 1 0 0,0 0-1 0 0,0 0 1 0 0,0 1 0 0 0,0 0-1 0 0,0-1 1 0 0,0 1-1 0 0,1 1 1 0 0,-3 0-116 0 0,1 0 72 0 0,1 0 0 0 0,0 1 0 0 0,-1 0 1 0 0,1 0-1 0 0,0 0 0 0 0,1 0 0 0 0,-1 0 0 0 0,1 1 0 0 0,-1-1 0 0 0,1 1 1 0 0,0 0-1 0 0,0 0 0 0 0,1 1 0 0 0,-1-1 0 0 0,0 3-72 0 0,-4 9 75 0 0,1 0 1 0 0,1 1-1 0 0,0-1 0 0 0,2 1 0 0 0,0 0 1 0 0,0 0-1 0 0,2 0 0 0 0,0 0 0 0 0,2 17-75 0 0,-1-28 12 0 0,1 0-1 0 0,0 0 1 0 0,0 0-1 0 0,0 0 0 0 0,1 0 1 0 0,0 0-1 0 0,0 0 0 0 0,0 0 1 0 0,1 0-1 0 0,0-1 1 0 0,0 0-1 0 0,1 1 0 0 0,-1-1 1 0 0,1 0-1 0 0,0-1 0 0 0,0 1 1 0 0,1-1-1 0 0,1 2-11 0 0,-3-4 19 0 0,1 1 0 0 0,0 0 0 0 0,0-1 1 0 0,0 1-1 0 0,0-1 0 0 0,1 0 0 0 0,-1-1 0 0 0,0 1 0 0 0,1-1 0 0 0,0 0 0 0 0,-1 0 0 0 0,1 0 0 0 0,0-1 0 0 0,-1 1 0 0 0,1-1 0 0 0,0 0 1 0 0,-1 0-1 0 0,1-1 0 0 0,0 0 0 0 0,-1 0 0 0 0,1 0 0 0 0,-1 0 0 0 0,1-1 0 0 0,0 1-19 0 0,0-2 20 0 0,0 1 0 0 0,1-1 1 0 0,-1 1-1 0 0,0-1 0 0 0,0-1 0 0 0,-1 1 0 0 0,1-1 1 0 0,-1 0-1 0 0,0 0 0 0 0,0 0 0 0 0,0 0 0 0 0,0-1 0 0 0,-1 0 1 0 0,0 0-1 0 0,1 0 0 0 0,1-5-20 0 0,-2 3 27 0 0,-1 0-1 0 0,0 0 1 0 0,0-1-1 0 0,0 1 1 0 0,-1-1-1 0 0,0 1 1 0 0,-1-1-1 0 0,1 0 1 0 0,-1 1-1 0 0,-1-1 1 0 0,0 1-1 0 0,-1-7-26 0 0,1 8 10 0 0,1 1-9 0 0,-1-1 0 0 0,0 1 0 0 0,-1-1 0 0 0,1 1 0 0 0,-1-1 0 0 0,0 1 0 0 0,0 0 0 0 0,-1 0 0 0 0,-2-5-1 0 0,3 9-11 0 0,4 16-57 0 0,2 17-10 0 0,2-1-1 0 0,1 0 0 0 0,2 4 79 0 0,-3-19-58 0 0,-1 0 0 0 0,2 0 0 0 0,0-1 0 0 0,1 0-1 0 0,1 0 1 0 0,7 9 58 0 0,-14-21-285 0 0,1 0-1 0 0,-1 0 1 0 0,1 0-1 0 0,0-1 1 0 0,0 1-1 0 0,0-1 1 0 0,0 0-1 0 0,0 1 1 0 0,0-1 0 0 0,2 0 285 0 0,5 3-1498 0 0</inkml:trace>
  <inkml:trace contextRef="#ctx0" brushRef="#br0" timeOffset="850.531">762 0 16583 0 0,'0'0'1276'0'0,"0"0"-822"0"0,-3 13 3726 0 0,4 4 477 0 0,8 11-3280 0 0,-1-6-933 0 0,19 117 711 0 0,-15-81-932 0 0,-10-41-186 0 0,1-1 0 0 0,1 1 0 0 0,1-1 1 0 0,0 1-1 0 0,1-1 0 0 0,3 5-37 0 0,-9-20 12 0 0,0-1-1 0 0,0 0 0 0 0,1 1 0 0 0,-1-1 1 0 0,0 0-1 0 0,0 0 0 0 0,0 1 0 0 0,0-1 0 0 0,0 0 1 0 0,0 1-1 0 0,1-1 0 0 0,-1 0 0 0 0,0 0 1 0 0,0 1-1 0 0,0-1 0 0 0,1 0 0 0 0,-1 0 0 0 0,0 0 1 0 0,0 1-1 0 0,1-1 0 0 0,-1 0 0 0 0,0 0 1 0 0,0 0-1 0 0,1 0 0 0 0,-1 0 0 0 0,0 1 0 0 0,1-1 1 0 0,-1 0-12 0 0,2-10 320 0 0,-1 6-328 0 0,4-37 239 0 0,-1-30-231 0 0,-3 46 59 0 0,0 0-1 0 0,2 0 1 0 0,0 0 0 0 0,2 1 0 0 0,1-1 0 0 0,1 1-59 0 0,-5 18 2 0 0,1-3 30 0 0,0 1-1 0 0,0 0 1 0 0,1 0 0 0 0,0 0-1 0 0,0 0 1 0 0,3-2-32 0 0,-6 9 6 0 0,0-1 1 0 0,1 0-1 0 0,-1 1 1 0 0,1-1-1 0 0,0 1 1 0 0,-1 0-1 0 0,1-1 1 0 0,0 1-1 0 0,0 0 1 0 0,-1 0-1 0 0,1 0 1 0 0,0 0-1 0 0,0 1 1 0 0,0-1-1 0 0,0 0 0 0 0,1 1 1 0 0,-1 0-1 0 0,0-1 1 0 0,0 1-1 0 0,0 0 1 0 0,0 0-1 0 0,0 0 1 0 0,0 0-1 0 0,1 0 1 0 0,-1 1-1 0 0,0-1 1 0 0,0 1-1 0 0,1 0-6 0 0,3 1 10 0 0,-1 0-1 0 0,0 0 0 0 0,0 1 1 0 0,0 0-1 0 0,0 0 0 0 0,0 0 1 0 0,0 1-1 0 0,-1 0 0 0 0,0-1 1 0 0,0 2-1 0 0,0-1 0 0 0,0 0 1 0 0,0 1-1 0 0,-1 0 0 0 0,1 1-9 0 0,7 13 51 0 0,0 1 1 0 0,-1 0-1 0 0,1 8-51 0 0,-5-14 5 0 0,30 73-56 0 0,-9-18-3034 0 0,-18-48-7459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5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64 155 17047 0 0,'-1'-3'406'0'0,"-11"-14"766"0"0,11 16-1073 0 0,1 1 0 0 0,-1-1 0 0 0,0 0-1 0 0,0 0 1 0 0,1 1 0 0 0,-1-1 0 0 0,0 0 0 0 0,0 1 0 0 0,0-1 0 0 0,0 1 0 0 0,0-1 0 0 0,0 1-1 0 0,0-1 1 0 0,0 1 0 0 0,0 0 0 0 0,0 0 0 0 0,-1-1-99 0 0,2 1 767 0 0,-6 10 1278 0 0,5 6-1602 0 0,1-1 1 0 0,1 1-1 0 0,2 12-443 0 0,0 1 31 0 0,18 145 330 0 0,-2-6-163 0 0,1 13 15 0 0,-8-82-1 0 0,-3-39-488 0 0,6 16 276 0 0,-11-55-213 0 0,2-4-431 0 0,-2-9-1139 0 0,3-4-4679 0 0,-4-3-479 0 0</inkml:trace>
  <inkml:trace contextRef="#ctx0" brushRef="#br0" timeOffset="335.077">314 5 17967 0 0,'-3'-5'1738'0'0,"2"6"-256"0"0,-1 12 758 0 0,2 18-376 0 0,13 159 76 0 0,8 94-1645 0 0,-6-75-134 0 0,-1-54-228 0 0,-13-141-424 0 0,0 0 0 0 0,-1 0 0 0 0,-1 0 0 0 0,0-1-1 0 0,-1 1 1 0 0,0 0 0 0 0,-3 8 491 0 0,0-15-1813 0 0,-3-5-69 0 0</inkml:trace>
  <inkml:trace contextRef="#ctx0" brushRef="#br0" timeOffset="690.944">1 750 22463 0 0,'0'0'514'0'0,"0"0"71"0"0,2-13 780 0 0,4 5-1117 0 0,0 1 0 0 0,0 0-1 0 0,1 0 1 0 0,0 1-1 0 0,0-1 1 0 0,1 2 0 0 0,-1-1-1 0 0,1 1 1 0 0,1 0 0 0 0,6-3-248 0 0,11-4-2 0 0,1 1 1 0 0,25-7 1 0 0,-34 13-172 0 0,0 0 0 0 0,0 2 1 0 0,2 0 171 0 0,31-1-3096 0 0,-28 5 1209 0 0</inkml:trace>
  <inkml:trace contextRef="#ctx0" brushRef="#br0" timeOffset="1044.406">473 697 13824 0 0,'0'2'1061'0'0,"0"2"-880"0"0,-1-1-1 0 0,1 1 1 0 0,-1-1 0 0 0,0 1 0 0 0,0-1 0 0 0,0 0-1 0 0,0 1 1 0 0,0-1 0 0 0,-1 0 0 0 0,0 1-181 0 0,0 4 1137 0 0,0 1 0 0 0,0 0 0 0 0,0 0 0 0 0,1 0 0 0 0,0 0 0 0 0,1 8-1137 0 0,0-8 261 0 0,1-1 0 0 0,-1 1 0 0 0,1-1 0 0 0,1 0 0 0 0,0 0 0 0 0,0 0 0 0 0,0 0 0 0 0,1 0 0 0 0,0 0 0 0 0,2 2-261 0 0,-2-6-5 0 0,-1 0 1 0 0,1 0-1 0 0,-1 0 0 0 0,1-1 0 0 0,0 1 0 0 0,0-1 0 0 0,1 0 0 0 0,-1 0 0 0 0,1 0 0 0 0,0 0 1 0 0,-1-1-1 0 0,1 1 0 0 0,0-1 0 0 0,0 0 0 0 0,1 0 0 0 0,-1 0 0 0 0,0-1 0 0 0,1 0 1 0 0,1 1 4 0 0,-1-1 99 0 0,1 0 1 0 0,-1-1-1 0 0,0 0 1 0 0,0 0 0 0 0,0 0-1 0 0,0 0 1 0 0,0-1-1 0 0,0 1 1 0 0,1-2 0 0 0,-1 1-1 0 0,0 0 1 0 0,-1-1-1 0 0,1 0 1 0 0,0 0 0 0 0,3-2-100 0 0,-2 0 19 0 0,0 0 0 0 0,-1 0 0 0 0,1-1 0 0 0,-1 1 0 0 0,0-1 0 0 0,0 0 0 0 0,-1 0 1 0 0,0-1-1 0 0,0 0 0 0 0,0 1 0 0 0,1-3-19 0 0,-1 1 1 0 0,-1 0 0 0 0,0 0 1 0 0,0 0-1 0 0,0-1 0 0 0,-1 1 0 0 0,0 0 1 0 0,0-1-1 0 0,-1 0 0 0 0,0 1 0 0 0,0-1 1 0 0,-1 0-1 0 0,0 0 0 0 0,0 1 0 0 0,-1-1 1 0 0,0 0-1 0 0,0 0 0 0 0,-1 1 0 0 0,0-1 1 0 0,0 1-1 0 0,-1 0 0 0 0,-1-3-1 0 0,-2 0-49 0 0,0 0 0 0 0,-1 1-1 0 0,0 0 1 0 0,0 1 0 0 0,-1-1 0 0 0,0 1 0 0 0,-1 1-1 0 0,1-1 1 0 0,-4 0 49 0 0,6 3-133 0 0,-1 1 0 0 0,0 0 0 0 0,0 0 0 0 0,0 1 0 0 0,0 0 0 0 0,0 0 0 0 0,-1 1 0 0 0,1-1 0 0 0,-1 2 0 0 0,1-1 0 0 0,-1 1 0 0 0,0 0 0 0 0,-6 1 133 0 0,10 0-56 0 0,0 0 0 0 0,0 1-1 0 0,0 0 1 0 0,1-1 0 0 0,-1 1 0 0 0,0 1-1 0 0,0-1 1 0 0,1 0 0 0 0,-1 1 0 0 0,0 0-1 0 0,1 0 1 0 0,0 0 0 0 0,-1 0-1 0 0,-1 3 57 0 0,1-2-69 0 0,0 1-1 0 0,0 1 0 0 0,1-1 0 0 0,-1 0 0 0 0,1 1 1 0 0,0 0-1 0 0,0 0 0 0 0,1 0 0 0 0,-2 4 70 0 0,0 2-62 0 0,1 0 0 0 0,0 0-1 0 0,0 0 1 0 0,2 0 0 0 0,-1 1 0 0 0,1-1 0 0 0,1 0-1 0 0,0 1 1 0 0,2 10 62 0 0,-1-11-115 0 0,2 1-1 0 0,-1-1 0 0 0,2 0 1 0 0,-1-1-1 0 0,1 1 0 0 0,1-1 1 0 0,0 1-1 0 0,6 7 116 0 0,-6-10-2221 0 0,1 0-1 0 0,0 0 1 0 0,6 5 2221 0 0,6 5-6906 0 0</inkml:trace>
  <inkml:trace contextRef="#ctx0" brushRef="#br0" timeOffset="1407.018">799 590 21711 0 0,'0'0'994'0'0,"0"0"-22"0"0,0 0-520 0 0,-2 11 1524 0 0,2 45-114 0 0,0-36-1695 0 0,1 0 0 0 0,2-1 0 0 0,0 1 1 0 0,2 5-168 0 0,-1-4 76 0 0,-1-1 29 0 0,2 1 0 0 0,1 0 0 0 0,7 17-105 0 0,-9-29 17 0 0,0-1 1 0 0,0 0-1 0 0,0 0 1 0 0,1-1-1 0 0,0 1 1 0 0,1-1-1 0 0,-1 0 1 0 0,1-1-1 0 0,1 1 1 0 0,4 3-18 0 0,-9-8 10 0 0,1 0 1 0 0,-1-1-1 0 0,1 1 0 0 0,0 0 1 0 0,-1-1-1 0 0,1 0 0 0 0,0 0 1 0 0,0 0-1 0 0,0 0 0 0 0,0 0 1 0 0,2 0-11 0 0,-3-1 8 0 0,0 0 0 0 0,0 0 1 0 0,0 0-1 0 0,0 0 0 0 0,0 0 1 0 0,-1-1-1 0 0,1 1 0 0 0,0-1 1 0 0,0 1-1 0 0,0-1 0 0 0,0 0 1 0 0,-1 0-1 0 0,1 0 0 0 0,0 0 1 0 0,-1 0-1 0 0,1 0 0 0 0,-1 0 0 0 0,1 0 1 0 0,-1-1-9 0 0,8-6 27 0 0,-1-1 1 0 0,0 0 0 0 0,-1 0 0 0 0,0-1-1 0 0,-1 0 1 0 0,0 0 0 0 0,0-1-1 0 0,-1 1 1 0 0,0-1 0 0 0,-1-1 0 0 0,-1 1-1 0 0,1-1-27 0 0,2-13-18 0 0,-2-1-1 0 0,0 1 1 0 0,-2-1-1 0 0,0 1 1 0 0,-2-4 18 0 0,-5-38-170 0 0,4 54 97 0 0,-1 8 70 0 0,2 4 73 0 0,1 18-19 0 0,1 0 1 0 0,0-1 0 0 0,1 1 0 0 0,1-1-1 0 0,2 7-51 0 0,30 78-137 0 0,-31-86 136 0 0,1 0-1 0 0,1 0 1 0 0,1-1-1 0 0,0 0 1 0 0,0-1-1 0 0,2 0 1 0 0,0 0-1 0 0,10 10 2 0 0,-19-21 4 0 0,1-1 0 0 0,0 1 0 0 0,0 0 0 0 0,0-1 0 0 0,0 1 0 0 0,0-1-1 0 0,1 0 1 0 0,-1 1 0 0 0,0-1 0 0 0,1 0 0 0 0,-1-1 0 0 0,1 1 0 0 0,-1 0 0 0 0,1-1 0 0 0,-1 1 0 0 0,1-1 0 0 0,-1 0-1 0 0,1 0-3 0 0,0 0 6 0 0,-1 0 0 0 0,0-1-1 0 0,0 0 1 0 0,0 1 0 0 0,1-1-1 0 0,-1 0 1 0 0,0 0-1 0 0,0 0 1 0 0,-1-1 0 0 0,1 1-1 0 0,0 0 1 0 0,0-1-1 0 0,0 1 1 0 0,-1-1 0 0 0,1 0-1 0 0,-1 1 1 0 0,1-1 0 0 0,-1 0-1 0 0,0 0 1 0 0,1-1-6 0 0,5-8 38 0 0,0-2-1 0 0,0 1 1 0 0,-2-1 0 0 0,1 0 0 0 0,-2 0 0 0 0,1 0 0 0 0,-2-1 0 0 0,0 1-1 0 0,0-1 1 0 0,-2 0 0 0 0,1 0 0 0 0,-2 0 0 0 0,0-9-38 0 0,-2 4 59 0 0,0 0 0 0 0,-1 0 1 0 0,-1 0-1 0 0,-2-3-59 0 0,4 16-57 0 0,0 0 0 0 0,0 0-1 0 0,-1 0 1 0 0,0 0 0 0 0,0 0 0 0 0,-1 0 0 0 0,1 1 0 0 0,-1 0 0 0 0,-1 0 0 0 0,1 0-1 0 0,-1 0 1 0 0,1 1 0 0 0,-1-1 0 0 0,-1 1 57 0 0,-16-6-1777 0 0,11 6 866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9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24047 0 0,'0'0'547'0'0,"0"0"77"0"0,0 0 32 0 0,0 0-76 0 0,2 13-355 0 0,26 85 98 0 0,-10-32 424 0 0,17 35-747 0 0,-30-88 99 0 0,1 0 0 0 0,0 0 1 0 0,2 1-100 0 0,-6-11 50 0 0,1 1 1 0 0,-1-1-1 0 0,0 0 1 0 0,1 0-1 0 0,0 0 1 0 0,-1 0-1 0 0,1 0 1 0 0,0-1-1 0 0,1 1 1 0 0,-1-1-1 0 0,0 0 1 0 0,1 0-1 0 0,1 1-50 0 0,-4-3 39 0 0,0 1 1 0 0,1-1-1 0 0,-1 0 0 0 0,0 1 0 0 0,1-1 1 0 0,-1 0-1 0 0,0 0 0 0 0,1 0 1 0 0,-1 0-1 0 0,0 0 0 0 0,1 0 0 0 0,-1 0 1 0 0,1 0-1 0 0,-1-1 0 0 0,0 1 0 0 0,1-1 1 0 0,-1 1-1 0 0,0-1 0 0 0,0 1 0 0 0,0-1 1 0 0,1 0-40 0 0,1-1 50 0 0,-1 1 0 0 0,0-1 0 0 0,-1 0 0 0 0,1 0 0 0 0,0 0 0 0 0,0 0 0 0 0,-1 0 0 0 0,0-1 0 0 0,1 1 0 0 0,-1 0 1 0 0,0-1-51 0 0,3-6 61 0 0,-1 0 0 0 0,0 0 1 0 0,-1 0-1 0 0,0-1 1 0 0,1-7-62 0 0,-1-16 37 0 0,-1 1 0 0 0,-1-1 0 0 0,-3-4-37 0 0,1-39 38 0 0,9 83-118 0 0,1 6 0 0 0,8 23 49 0 0,5 17 31 0 0,-6-13-58 0 0,4 3 58 0 0,-13-30-8 0 0,1-1-1 0 0,0 0 0 0 0,0 0 1 0 0,2-1-1 0 0,3 4 9 0 0,-10-13 13 0 0,0 0-1 0 0,0 0 1 0 0,0 0-1 0 0,0 0 1 0 0,0 0 0 0 0,1-1-1 0 0,-1 1 1 0 0,0-1-1 0 0,1 0 1 0 0,-1 0 0 0 0,1 0-1 0 0,0 0 1 0 0,-1 0-1 0 0,1 0 1 0 0,0-1 0 0 0,-1 1-1 0 0,1-1 1 0 0,0 0 0 0 0,1 0-13 0 0,-2 0 23 0 0,0 0 1 0 0,0-1 0 0 0,-1 1 0 0 0,1-1 0 0 0,0 1 0 0 0,0-1 0 0 0,-1 0 0 0 0,1 1-1 0 0,0-1 1 0 0,-1 0 0 0 0,1 0 0 0 0,-1 0 0 0 0,1-1 0 0 0,-1 1 0 0 0,1 0 0 0 0,-1-1-1 0 0,0 1 1 0 0,0 0 0 0 0,0-1 0 0 0,0 0 0 0 0,0 1 0 0 0,0-1 0 0 0,0 1 0 0 0,0-1 0 0 0,-1 0-1 0 0,1 0 1 0 0,-1 1 0 0 0,1-1 0 0 0,-1-1-24 0 0,3-8 122 0 0,-2-1 1 0 0,1 1-1 0 0,-2-1 1 0 0,0 0-1 0 0,0 1 0 0 0,-1-1 1 0 0,0 1-1 0 0,-2-5-122 0 0,-3-18 161 0 0,-3 1 0 0 0,-3-6-161 0 0,-2-6-114 0 0,3 16-641 0 0,3 0 0 0 0,-3-17 755 0 0,11 39-1182 0 0,4 8-687 0 0,5 7-2171 0 0,-8-7 3494 0 0,7 6-8061 0 0</inkml:trace>
  <inkml:trace contextRef="#ctx0" brushRef="#br0" timeOffset="366.693">567 212 22431 0 0,'0'0'514'0'0,"6"13"1226"0"0,-5-11-1582 0 0,1 0 1 0 0,-1 0 0 0 0,1-1-1 0 0,-1 1 1 0 0,1 0 0 0 0,0-1-1 0 0,-1 1 1 0 0,1-1 0 0 0,0 0 0 0 0,0 1-1 0 0,0-1 1 0 0,0 0 0 0 0,0 0-1 0 0,1 0 1 0 0,-1 0 0 0 0,0-1-1 0 0,0 1 1 0 0,2 0-159 0 0,0-1 212 0 0,0 0-1 0 0,0 0 1 0 0,1 0 0 0 0,-1 0-1 0 0,0 0 1 0 0,0-1 0 0 0,0 0-1 0 0,1 0 1 0 0,-1 0-1 0 0,0 0-211 0 0,7-4 141 0 0,-1 1 0 0 0,1-1-1 0 0,-1-1 1 0 0,-1 0 0 0 0,1 0-1 0 0,-1-1 1 0 0,4-4-141 0 0,-6 6 17 0 0,-1-1 0 0 0,0 0 0 0 0,0-1 0 0 0,-1 1 0 0 0,0-1 0 0 0,4-6-17 0 0,-7 10-11 0 0,-1 0 1 0 0,0 0-1 0 0,1-1 1 0 0,-1 1-1 0 0,0 0 1 0 0,0 0-1 0 0,-1-1 1 0 0,1 1-1 0 0,-1 0 1 0 0,1-1-1 0 0,-1 1 1 0 0,0-1-1 0 0,0 1 1 0 0,-1 0-1 0 0,1-1 1 0 0,-1 1 0 0 0,1 0-1 0 0,-2-2 11 0 0,1 1-29 0 0,0 0 0 0 0,-1 0 0 0 0,1 0 1 0 0,-1 1-1 0 0,0-1 0 0 0,0 0 0 0 0,-1 1 0 0 0,1 0 0 0 0,-1-1 0 0 0,1 1 1 0 0,-1 0-1 0 0,0 0 0 0 0,0 1 0 0 0,-1-1 0 0 0,1 0 0 0 0,0 1 1 0 0,-1 0-1 0 0,0 0 0 0 0,1 0 0 0 0,-1 0 0 0 0,0 1 0 0 0,0 0 0 0 0,0-1 1 0 0,0 1-1 0 0,0 1 0 0 0,0-1 0 0 0,0 0 0 0 0,-1 1 0 0 0,1 0 0 0 0,0 0 1 0 0,0 0-1 0 0,0 1 0 0 0,0-1 0 0 0,0 1 0 0 0,0 0 0 0 0,0 0 0 0 0,0 1 1 0 0,0-1-1 0 0,0 1 0 0 0,0 0 0 0 0,1 0 0 0 0,-1 0 29 0 0,-5 3 65 0 0,1 0 1 0 0,0 0-1 0 0,0 1 0 0 0,0 0 1 0 0,1 1-1 0 0,0 0 0 0 0,0 0 1 0 0,0 0-1 0 0,1 1 0 0 0,1 0 1 0 0,-1 0-1 0 0,1 1 0 0 0,0-1 1 0 0,1 1-1 0 0,0 0 0 0 0,1 0 1 0 0,-1 1-1 0 0,0 4-65 0 0,2-3 77 0 0,1 0 0 0 0,0 1 0 0 0,0-1 0 0 0,1 0 0 0 0,1 0-1 0 0,-1 0 1 0 0,2 0 0 0 0,0 0 0 0 0,1 6-77 0 0,-1-11 45 0 0,0 0 0 0 0,1 0 0 0 0,-1 0 0 0 0,1 0-1 0 0,0 0 1 0 0,1-1 0 0 0,-1 1 0 0 0,1-1 0 0 0,0 0 0 0 0,0 0 0 0 0,1-1-1 0 0,-1 1 1 0 0,1-1 0 0 0,0 0 0 0 0,0 0 0 0 0,1-1 0 0 0,2 2-45 0 0,5 1-47 0 0,1 0 0 0 0,0-1 0 0 0,0 0 0 0 0,1-1 0 0 0,-1-1 0 0 0,1 0-1 0 0,0-1 1 0 0,0-1 0 0 0,0 0 0 0 0,0-1 0 0 0,12-2 47 0 0,-3 0-1249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2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277 593 4144 0 0,'1'-1'-12'0'0,"-1"-1"0"0"0,0 1 1 0 0,1-1-1 0 0,-1 1 0 0 0,0-1 1 0 0,0 1-1 0 0,1-1 0 0 0,-1 1 1 0 0,0-1-1 0 0,-1 1 0 0 0,1-1 1 0 0,0 1-1 0 0,0-1 0 0 0,-1-1 12 0 0,0 0 731 0 0,-1 0 0 0 0,1-1 0 0 0,-1 1 0 0 0,1 0 0 0 0,-1 0-1 0 0,-1-2-730 0 0,-4-3 3042 0 0,1 0-1 0 0,-1 1 0 0 0,0-1 0 0 0,-2 1-3041 0 0,3 2 389 0 0,1 1 0 0 0,-1 0 0 0 0,-1 0 0 0 0,1 0-1 0 0,0 1 1 0 0,-1 0 0 0 0,0 0 0 0 0,1 1 0 0 0,-1 0 0 0 0,0 0 0 0 0,0 0-1 0 0,-1 1 1 0 0,1 0 0 0 0,0 1 0 0 0,0-1 0 0 0,0 1 0 0 0,-1 1-389 0 0,2-1 58 0 0,1 1 1 0 0,0 0-1 0 0,-1 0 1 0 0,1 0-1 0 0,0 1 1 0 0,0-1 0 0 0,0 1-1 0 0,0 0 1 0 0,0 1-1 0 0,0-1 1 0 0,1 1-1 0 0,-1 0 1 0 0,1 0-1 0 0,0 1 1 0 0,0-1-1 0 0,0 1 1 0 0,0 0-1 0 0,1 0 1 0 0,-1 0 0 0 0,1 1-1 0 0,0-1 1 0 0,0 1-1 0 0,1 0-58 0 0,1-3 8 0 0,0 1 1 0 0,0 0-1 0 0,0 0 0 0 0,1 0 1 0 0,0 0-1 0 0,-1-1 0 0 0,1 1 0 0 0,0 0 1 0 0,0 0-1 0 0,1 0 0 0 0,-1 0 1 0 0,0 0-1 0 0,1 0 0 0 0,0-1 1 0 0,0 1-1 0 0,0 0 0 0 0,0 0 0 0 0,0-1 1 0 0,1 2-9 0 0,1 2 28 0 0,0-1 0 0 0,0 1 1 0 0,1-1-1 0 0,0 0 0 0 0,0 0 1 0 0,0 0-1 0 0,0-1 0 0 0,4 3-28 0 0,12 8 88 0 0,2-2-1 0 0,0 0 1 0 0,1-1 0 0 0,19 7-88 0 0,-32-14 17 0 0,30 12 97 0 0,-11-5 39 0 0,-1 1-1 0 0,21 14-152 0 0,-41-22 36 0 0,-1 0 0 0 0,1 1 0 0 0,-1-1 0 0 0,0 2 0 0 0,-1-1 1 0 0,0 1-1 0 0,0 0 0 0 0,0 0 0 0 0,-1 0 0 0 0,0 1 0 0 0,3 6-36 0 0,-6-11 39 0 0,-1 1-1 0 0,1-1 1 0 0,-1 1 0 0 0,0 0-1 0 0,0 0 1 0 0,0 0-1 0 0,0 0 1 0 0,-1 0 0 0 0,1 0-1 0 0,-1 0 1 0 0,0 0 0 0 0,-1 0-1 0 0,1 0 1 0 0,-1 0-1 0 0,1 0 1 0 0,-1-1 0 0 0,0 1-1 0 0,-1 0 1 0 0,1 0 0 0 0,-1-1-1 0 0,1 1 1 0 0,-1 0-1 0 0,0-1 1 0 0,0 0 0 0 0,-1 1-1 0 0,-1 1-38 0 0,-1 0 86 0 0,0 0 0 0 0,0 0 0 0 0,-1 0 0 0 0,1-1 0 0 0,-1 0 0 0 0,0 0 0 0 0,0-1 0 0 0,-1 1 0 0 0,1-1 0 0 0,-1 0 0 0 0,1-1 0 0 0,-1 0 0 0 0,0 0 0 0 0,-3 0-86 0 0,0 0 29 0 0,0-1 0 0 0,0-1 0 0 0,0 1 0 0 0,0-2 0 0 0,0 1 0 0 0,0-1 0 0 0,1-1 1 0 0,-1 0-1 0 0,0 0 0 0 0,1-1 0 0 0,0 0 0 0 0,-1-1 0 0 0,1 0 0 0 0,-7-4-29 0 0,5 1-56 0 0,1 0-1 0 0,0 0 1 0 0,0-1-1 0 0,0 0 1 0 0,1 0 0 0 0,0-1-1 0 0,1 0 1 0 0,0-1-1 0 0,0 0 1 0 0,1 0 0 0 0,-3-7 56 0 0,7 12-230 0 0,1 0 0 0 0,0-1 0 0 0,0 1 1 0 0,0 0-1 0 0,1-1 0 0 0,-1-1 230 0 0,1 4-254 0 0,1 0 0 0 0,0 0 0 0 0,-1 0 0 0 0,1 1 0 0 0,0-1 0 0 0,0 0 0 0 0,1 0 0 0 0,-1 0 0 0 0,1 1 0 0 0,-1-1 0 0 0,1 0 0 0 0,0 1 0 0 0,1-3 254 0 0,5-5-2114 0 0</inkml:trace>
  <inkml:trace contextRef="#ctx0" brushRef="#br0" timeOffset="414.405">480 506 24271 0 0,'0'0'554'0'0,"0"0"74"0"0,0 0 40 0 0,-8 11 146 0 0,6-2-555 0 0,-1 0 0 0 0,1 0 0 0 0,1 0 0 0 0,0 0 0 0 0,0 0 0 0 0,1 0 0 0 0,0 1 0 0 0,1 6-259 0 0,-1 6 45 0 0,1 16 171 0 0,1 0-1 0 0,4 18-215 0 0,-4-41 22 0 0,1 1 1 0 0,1-1 0 0 0,0 0 0 0 0,1-1-1 0 0,1 1 1 0 0,0-1 0 0 0,5 7-23 0 0,-9-18 14 0 0,0 1-1 0 0,0-1 1 0 0,1 1 0 0 0,-1-1 0 0 0,1 0 0 0 0,0 0 0 0 0,0-1-1 0 0,0 1 1 0 0,0 0 0 0 0,0-1 0 0 0,1 0 0 0 0,-1 0-1 0 0,2 1-13 0 0,-2-2 23 0 0,-1 0 0 0 0,0-1 0 0 0,1 1 0 0 0,-1-1 0 0 0,1 1 0 0 0,0-1 0 0 0,-1 0 0 0 0,1 0 0 0 0,-1 0 0 0 0,1 0 0 0 0,-1 0 0 0 0,1 0 0 0 0,-1-1 0 0 0,1 0-1 0 0,-1 1 1 0 0,1-1 0 0 0,-1 0 0 0 0,1 0 0 0 0,-1 0 0 0 0,0 0 0 0 0,2-2-23 0 0,6-4 31 0 0,0 0 1 0 0,0-1-1 0 0,-1 0 1 0 0,0 0-1 0 0,0-1 0 0 0,-1 0 1 0 0,-1-1-1 0 0,1 0 0 0 0,-1 0 1 0 0,-1 0-1 0 0,0-1 1 0 0,0 0-1 0 0,-1 0 0 0 0,3-11-31 0 0,-2 3 37 0 0,-1-1-1 0 0,0 1 0 0 0,-2-1 0 0 0,0 0 1 0 0,-1 0-1 0 0,-1-1 0 0 0,-1 1 0 0 0,-2-13-36 0 0,-2 5-73 0 0,3 28 73 0 0,1 0 0 0 0,0 0 0 0 0,0 0 0 0 0,0 0 0 0 0,0 0 0 0 0,0 0 0 0 0,0 0 0 0 0,0-1 0 0 0,0 1 0 0 0,0 0 0 0 0,0 0 0 0 0,0 0 0 0 0,0 0 0 0 0,0 0 0 0 0,0 0 0 0 0,0 0 0 0 0,-1 0 0 0 0,1-1 0 0 0,0 1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1 0 0 0,0-1 0 0 0,0 0 0 0 0,-1 0 0 0 0,1 0 0 0 0,0 0 0 0 0,0 0 0 0 0,0 0 0 0 0,0 0 0 0 0,0 0 0 0 0,0 1 0 0 0,0-1 0 0 0,0 0 0 0 0,0 0 0 0 0,0 0 0 0 0,0 0 0 0 0,0 0 0 0 0,0 0 0 0 0,0 1 0 0 0,0-1 0 0 0,-2 4 8 0 0,0 1 1 0 0,0-1-1 0 0,1 1 0 0 0,-1 0 1 0 0,1-1-1 0 0,1 1 0 0 0,-1 0 0 0 0,0 4-8 0 0,-2 13 22 0 0,-3 22-22 0 0,2 0 0 0 0,1 1 0 0 0,3-1 0 0 0,2 9 0 0 0,-1-14-3 0 0,4 15 3 0 0,-3-40-132 0 0,0-1 1 0 0,1 0 0 0 0,1 1-1 0 0,0-1 1 0 0,5 10 131 0 0,-7-20-442 0 0,0 1 0 0 0,-1-1-1 0 0,2 0 1 0 0,-1 0 0 0 0,0 0 0 0 0,2 2 442 0 0,5 1-1583 0 0</inkml:trace>
  <inkml:trace contextRef="#ctx0" brushRef="#br0" timeOffset="756.39">1183 668 15200 0 0,'-5'-12'1015'0'0,"-1"-1"0"0"0,0 1 1 0 0,-1 0-1 0 0,-1 1 1 0 0,0-1-1016 0 0,4 8 515 0 0,1 0 1 0 0,-1 0-1 0 0,0 0 0 0 0,0 0 1 0 0,0 0-1 0 0,0 1 1 0 0,-1-1-1 0 0,1 1 1 0 0,-1 1-1 0 0,0-1 1 0 0,0 1-1 0 0,0-1 1 0 0,-5 0-516 0 0,7 2 67 0 0,1 1 1 0 0,-1-1-1 0 0,0 1 1 0 0,0 0-1 0 0,0 0 1 0 0,0 0-1 0 0,0 0 1 0 0,0 1 0 0 0,1-1-1 0 0,-1 1 1 0 0,0 0-1 0 0,0 0 1 0 0,1 0-1 0 0,-1 0 1 0 0,0 0-1 0 0,1 0 1 0 0,-1 1-1 0 0,1-1 1 0 0,-1 1-1 0 0,1 0 1 0 0,0 0-1 0 0,0 0 1 0 0,0 0-1 0 0,0 0 1 0 0,0 1-68 0 0,-6 7 390 0 0,0 0 0 0 0,1 1 0 0 0,0 0 0 0 0,-5 12-390 0 0,9-17 21 0 0,-4 7 2 0 0,1 0 1 0 0,1 1-1 0 0,0-1 0 0 0,1 1 0 0 0,0 0 1 0 0,1 0-1 0 0,1 0 0 0 0,0 0 1 0 0,1 1-1 0 0,0-1 0 0 0,2 11-23 0 0,0-18-6 0 0,0-1-1 0 0,0 0 1 0 0,1 1-1 0 0,0-1 1 0 0,0 0-1 0 0,0 0 1 0 0,1 0 0 0 0,0 0-1 0 0,0-1 1 0 0,1 1-1 0 0,-1-1 1 0 0,3 2 6 0 0,-3-3-29 0 0,1 0 0 0 0,-1 0 0 0 0,1 0 1 0 0,0-1-1 0 0,0 0 0 0 0,1 1 0 0 0,-1-2 0 0 0,1 1 1 0 0,-1 0-1 0 0,1-1 0 0 0,0 0 0 0 0,0 0 0 0 0,0 0 1 0 0,0-1-1 0 0,1 0 29 0 0,2 1-157 0 0,0-1 0 0 0,0-1 1 0 0,0 0-1 0 0,0 0 1 0 0,0 0-1 0 0,0-1 0 0 0,0-1 1 0 0,0 1-1 0 0,0-1 0 0 0,0 0 1 0 0,5-3 156 0 0,-2 1-2853 0 0,-1-1 1 0 0,-1 0 0 0 0,2-1 2852 0 0,9-6-8490 0 0</inkml:trace>
  <inkml:trace contextRef="#ctx0" brushRef="#br0" timeOffset="1121.836">1300 1 12896 0 0,'-1'2'621'0'0,"-1"0"0"0"0,1 1 0 0 0,0-1 1 0 0,-1 1-1 0 0,1-1 0 0 0,1 1 1 0 0,-1-1-1 0 0,0 1 0 0 0,0 0 1 0 0,1-1-1 0 0,0 1 0 0 0,-1 0 0 0 0,1-1 1 0 0,0 1-1 0 0,1 1-621 0 0,3 25 6590 0 0,0-11-5134 0 0,-2-8-2401 0 0,10 43 1638 0 0,1 4 394 0 0,6 54-1087 0 0,-10 15 574 0 0,-6 0 0 0 0,-6 19-574 0 0,2-114 69 0 0,2 0 0 0 0,2 0-1 0 0,0 0 1 0 0,5 16-69 0 0,-8-47 2 0 0,0 1 1 0 0,0 0-1 0 0,0-1 1 0 0,0 1-1 0 0,0-1 1 0 0,1 1-1 0 0,-1 0 0 0 0,0-1 1 0 0,0 1-1 0 0,1 0 1 0 0,-1-1-1 0 0,0 1 0 0 0,1-1 1 0 0,-1 1-1 0 0,0-1 1 0 0,1 1-1 0 0,-1-1 1 0 0,1 1-1 0 0,-1-1 0 0 0,1 1-2 0 0,-1-1 4 0 0,1 0-1 0 0,-1-1 0 0 0,0 1 0 0 0,1 0 0 0 0,-1 0 0 0 0,0-1 0 0 0,1 1 1 0 0,-1 0-1 0 0,0-1 0 0 0,0 1 0 0 0,1 0 0 0 0,-1-1 0 0 0,0 1 0 0 0,0 0 1 0 0,0-1-1 0 0,1 1 0 0 0,-1 0 0 0 0,0-1 0 0 0,0 1 0 0 0,0-1 1 0 0,0 1-1 0 0,0 0 0 0 0,0-1-3 0 0,9-34 120 0 0,-8 30-113 0 0,3-24-7 0 0,1-15 0 0 0,2-18 0 0 0,-2 31-7 0 0,-1 5-37 0 0,6-23 44 0 0,-8 42-3 0 0,0 0 0 0 0,1 0 0 0 0,-1 1-1 0 0,1-1 1 0 0,1 0 0 0 0,-1 1 0 0 0,1 0-1 0 0,0 0 1 0 0,1 0 3 0 0,-4 5 1 0 0,0 0 0 0 0,0 0 0 0 0,0 0 0 0 0,0 0-1 0 0,0 0 1 0 0,0 0 0 0 0,0 1 0 0 0,0-1 0 0 0,1 0 0 0 0,-1 1 0 0 0,0-1 0 0 0,0 1 0 0 0,0 0-1 0 0,1-1 1 0 0,-1 1 0 0 0,0 0 0 0 0,1 0 0 0 0,-1-1 0 0 0,0 1 0 0 0,1 0 0 0 0,-1 0 0 0 0,0 1-1 0 0,1-1 1 0 0,-1 0 0 0 0,0 0 0 0 0,0 1 0 0 0,1-1 0 0 0,-1 0 0 0 0,0 1 0 0 0,0 0 0 0 0,1-1-1 0 0,-1 1 1 0 0,0 0 0 0 0,0-1 0 0 0,0 1 0 0 0,0 0-1 0 0,3 2 4 0 0,0 1 0 0 0,0-1 0 0 0,0 1 0 0 0,-1 0 0 0 0,1 0 0 0 0,-1 0 0 0 0,0 0 0 0 0,2 4-4 0 0,7 15 3 0 0,-1 1-1 0 0,-1 0 1 0 0,-1 0 0 0 0,-2 1-1 0 0,0 0 1 0 0,1 10-3 0 0,12 76-2111 0 0,-17-87-195 0 0,-1 1 1 0 0,-2-1-1 0 0,0 16 2306 0 0,-3-13-10195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0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474 221 17159 0 0,'-2'0'132'0'0,"-1"-1"-1"0"0,1 1 0 0 0,-1-1 0 0 0,1 0 0 0 0,0 0 1 0 0,-1 0-1 0 0,1 0 0 0 0,0 0 0 0 0,-1 0 0 0 0,1 0 1 0 0,0-1-1 0 0,0 1 0 0 0,0-1 0 0 0,0 0 0 0 0,0 1 1 0 0,0-2-132 0 0,-2-1 338 0 0,1 0 0 0 0,0 0 0 0 0,0 0 0 0 0,0 0 0 0 0,0-1 0 0 0,1 1 0 0 0,-3-6-338 0 0,-3-9 1295 0 0,-1 1 1 0 0,-1-1-1296 0 0,-14-28 893 0 0,21 39-716 0 0,-1 1 0 0 0,0 0 0 0 0,-4-5-177 0 0,6 10 76 0 0,1 0 0 0 0,0 0 0 0 0,-1 0 1 0 0,1 0-1 0 0,-1 0 0 0 0,0 1 0 0 0,0-1 0 0 0,0 1 0 0 0,0-1 0 0 0,0 1 0 0 0,0 0 0 0 0,0 0 1 0 0,0 0-1 0 0,0 0 0 0 0,-1 0-76 0 0,2 1 27 0 0,0 0-1 0 0,0 0 1 0 0,0 0 0 0 0,0 0 0 0 0,0 0 0 0 0,0 0-1 0 0,0 1 1 0 0,0-1 0 0 0,0 0 0 0 0,0 1-1 0 0,0-1 1 0 0,0 1 0 0 0,0-1 0 0 0,0 1 0 0 0,1-1-1 0 0,-1 1 1 0 0,0 0 0 0 0,0-1 0 0 0,0 1-1 0 0,1 0 1 0 0,-1 0 0 0 0,0-1 0 0 0,1 1 0 0 0,-1 0-1 0 0,1 0 1 0 0,-1 0-27 0 0,-11 26 144 0 0,-1 14-20 0 0,1 0 1 0 0,3 0-1 0 0,0 6-124 0 0,-11 128 284 0 0,9 53-80 0 0,11-187-136 0 0,3 0 0 0 0,1-1-1 0 0,1 1 1 0 0,8 22-68 0 0,7-5-1957 0 0,-20-60 318 0 0,0-4-80 0 0</inkml:trace>
  <inkml:trace contextRef="#ctx0" brushRef="#br0" timeOffset="369.7">7 554 14744 0 0,'-7'-1'3434'0'0,"15"-2"1432"0"0,6-3-2520 0 0,2-2-1699 0 0,13-1-260 0 0,0 2 1 0 0,1 0 0 0 0,0 2-1 0 0,0 1 1 0 0,4 2-388 0 0,2 0-353 0 0,-1 1 0 0 0,6 2 353 0 0,7 5-7964 0 0,-23-1-341 0 0</inkml:trace>
  <inkml:trace contextRef="#ctx0" brushRef="#br0" timeOffset="370.7">528 435 12440 0 0,'-1'0'122'0'0,"0"0"0"0"0,0 1 0 0 0,0-1 0 0 0,0 1 1 0 0,0-1-1 0 0,0 1 0 0 0,1-1 0 0 0,-1 1 0 0 0,0 0 0 0 0,0 0 1 0 0,0 0-123 0 0,-1 8 1677 0 0,-1 1 1 0 0,2-1-1 0 0,-1 1 1 0 0,2-1-1 0 0,-1 1 1 0 0,1 1-1678 0 0,4 60 2461 0 0,-3-59-2564 0 0,0 2-54 0 0,13 111 1253 0 0,-1-63-1908 0 0,-8-43-1296 0 0,1-1 0 0 0,3 4 2108 0 0,-4-11-8134 0 0</inkml:trace>
  <inkml:trace contextRef="#ctx0" brushRef="#br0" timeOffset="731.353">630 458 23151 0 0,'0'0'1060'0'0,"0"0"-21"0"0,0 9-570 0 0,1 3-37 0 0,0-1-1 0 0,1 0 1 0 0,0 0-1 0 0,2 3-431 0 0,1 7 546 0 0,16 73 709 0 0,15 82-785 0 0,-34-160-446 0 0,-1-6 41 0 0,1 1-1 0 0,0-1 1 0 0,1 0 0 0 0,0 0-1 0 0,0 0-64 0 0,-2-9 116 0 0,-1-1 7 0 0,1-10 103 0 0,6-31-160 0 0,27-155 347 0 0,-32 184-406 0 0,1 0 0 0 0,0 0 0 0 0,1 1 1 0 0,0-1-1 0 0,1 1 0 0 0,0 0 0 0 0,1 0 0 0 0,0 0 0 0 0,6-6-7 0 0,-12 16 2 0 0,1 0-1 0 0,0-1 1 0 0,0 1 0 0 0,-1 0-1 0 0,1 1 1 0 0,0-1 0 0 0,0 0-1 0 0,0 0 1 0 0,0 0 0 0 0,0 0-1 0 0,0 1 1 0 0,1-1 0 0 0,-1 0-1 0 0,0 1 1 0 0,0-1-1 0 0,0 1 1 0 0,1 0 0 0 0,-1-1-1 0 0,0 1 1 0 0,0 0 0 0 0,1 0-1 0 0,-1 0 1 0 0,0-1 0 0 0,1 1-1 0 0,0 1-1 0 0,-1-1 6 0 0,1 1 0 0 0,0 0 0 0 0,0 0 0 0 0,-1 0 1 0 0,1 0-1 0 0,-1 0 0 0 0,1 0 0 0 0,-1 0 0 0 0,1 0 0 0 0,-1 1 0 0 0,0-1 0 0 0,1 0 0 0 0,-1 1 0 0 0,0 0 0 0 0,1 0-6 0 0,3 8 26 0 0,0-1 1 0 0,0 1-1 0 0,-1 0 1 0 0,0 1-1 0 0,1 4-26 0 0,8 35-903 0 0,3 29 903 0 0,-10-44-598 0 0,1 0 0 0 0,2 0-1 0 0,1-1 1 0 0,7 12 598 0 0,-9-32-1521 0 0,-1-4-14 0 0</inkml:trace>
  <inkml:trace contextRef="#ctx0" brushRef="#br0" timeOffset="1204.362">1249 741 17047 0 0,'-1'-8'801'0'0,"0"0"0"0"0,0 1-1 0 0,1-1 1 0 0,0 0 0 0 0,1 1-1 0 0,0-4-800 0 0,0 1 978 0 0,0 1 0 0 0,-1-1-1 0 0,0 0 1 0 0,-1 0-978 0 0,0 0 535 0 0,-1-6 29 0 0,-1-1 0 0 0,-1 1 1 0 0,-1-6-565 0 0,3 18 19 0 0,0-1 1 0 0,0 0 0 0 0,0 1 0 0 0,0-1 0 0 0,0 1-1 0 0,-1 0 1 0 0,0 0 0 0 0,0 0 0 0 0,0 0 0 0 0,-1 1 0 0 0,1-1-1 0 0,-1 1 1 0 0,-1-1-20 0 0,3 2 26 0 0,0 1-1 0 0,0 0 1 0 0,0 0 0 0 0,0 0-1 0 0,0 0 1 0 0,0 0 0 0 0,0 0-1 0 0,0 0 1 0 0,-1 1-1 0 0,1-1 1 0 0,0 1 0 0 0,0 0-1 0 0,-1 0 1 0 0,1 0 0 0 0,0 0-1 0 0,-1 0 1 0 0,1 0-26 0 0,-2 1 20 0 0,1 0 1 0 0,-1 0-1 0 0,1 0 1 0 0,-1 0-1 0 0,1 1 1 0 0,0-1-1 0 0,-1 1 1 0 0,1 0-1 0 0,0 0 0 0 0,-1 1-20 0 0,-3 3 5 0 0,0 0-1 0 0,0 0 1 0 0,1 1 0 0 0,0 0-1 0 0,0 1 1 0 0,0-1-1 0 0,-3 9-4 0 0,0 0-10 0 0,1 0 1 0 0,0 1-1 0 0,1 0 0 0 0,2 1 1 0 0,-1-1-1 0 0,2 1 0 0 0,0 4 10 0 0,2-14-4 0 0,1 0 0 0 0,0 0 0 0 0,1 0 0 0 0,0 0 0 0 0,0 0 0 0 0,1 1 0 0 0,0-1 0 0 0,0 0 0 0 0,1 0 0 0 0,0 0 0 0 0,0-1 0 0 0,1 1 0 0 0,0 0 0 0 0,0-1 0 0 0,1 0 0 0 0,0 1 0 0 0,2 1 4 0 0,-4-7 3 0 0,0 1-1 0 0,0-1 1 0 0,0 0-1 0 0,0 0 1 0 0,0 0-1 0 0,0 0 0 0 0,1 0 1 0 0,-1 0-1 0 0,1 0 1 0 0,-1-1-1 0 0,1 1 1 0 0,0-1-1 0 0,0 0 1 0 0,0 0-1 0 0,-1 0 1 0 0,1 0-1 0 0,0-1 1 0 0,0 1-1 0 0,0-1 1 0 0,0 1-1 0 0,1-1 1 0 0,-1 0-1 0 0,0 0 1 0 0,0-1-1 0 0,0 1 1 0 0,0 0-1 0 0,0-1 1 0 0,0 0-1 0 0,0 0 0 0 0,1-1-2 0 0,3 0 9 0 0,-1-1-1 0 0,0-1 0 0 0,0 1 1 0 0,0-1-1 0 0,-1 0 0 0 0,1 0 1 0 0,-1-1-1 0 0,0 0 0 0 0,0 0 1 0 0,-1 0-1 0 0,1 0 0 0 0,-1-1 1 0 0,1-1-9 0 0,6-14 25 0 0,0 0 0 0 0,-1-1 0 0 0,-1 0 1 0 0,-1 0-1 0 0,-1-1 0 0 0,-1 0 0 0 0,-1 0 1 0 0,-1-1-1 0 0,-1 1 0 0 0,-1-1 0 0 0,-1 0-25 0 0,-1-54-410 0 0,-3 1-1 0 0,-11-54 411 0 0,-12-36-36 0 0,19 141 1089 0 0,7 25-685 0 0,0 16 464 0 0,22 337 169 0 0,-11-117-555 0 0,-7-185-366 0 0,1 0 1 0 0,3-1-1 0 0,2 1-80 0 0,-5-33 3 0 0,0 0-1 0 0,1-1 1 0 0,8 16-3 0 0,-1-3-152 0 0,-2 1-568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5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284 306 8752 0 0,'0'0'673'0'0,"0"0"-293"0"0,0 0 392 0 0,9-19 4475 0 0,2-14-1130 0 0,-6 19-2871 0 0,0 0 0 0 0,-1 0 0 0 0,-1-3-1246 0 0,-1 10 156 0 0,-2 0-1 0 0,1 0 0 0 0,-1 0 1 0 0,0 0-1 0 0,0 0 0 0 0,-1 1 0 0 0,0-1 1 0 0,0 0-1 0 0,-1 0 0 0 0,1 1 1 0 0,-2-1-1 0 0,1 1 0 0 0,-1-1 1 0 0,0 1-1 0 0,0 0 0 0 0,0 0 0 0 0,-1 0 1 0 0,0 1-1 0 0,0-1 0 0 0,-1 1 1 0 0,0 0-1 0 0,0 0 0 0 0,0 1 1 0 0,0-1-1 0 0,0 1 0 0 0,-1 0 1 0 0,0 1-1 0 0,0-1 0 0 0,0 1-155 0 0,-2-1-6 0 0,-1 0-1 0 0,0 0 1 0 0,1 1-1 0 0,-1 1 1 0 0,0-1-1 0 0,-1 1 7 0 0,6 2-1 0 0,1 0 0 0 0,-1-1-1 0 0,0 2 1 0 0,1-1 0 0 0,-1 0-1 0 0,1 1 1 0 0,-1-1 0 0 0,0 1-1 0 0,1 0 1 0 0,0 0 0 0 0,-1 1-1 0 0,1-1 1 0 0,0 1 0 0 0,-1-1-1 0 0,1 1 1 0 0,0 0 0 0 0,-1 1 1 0 0,-3 3 4 0 0,0 1 0 0 0,0-1 0 0 0,1 1 1 0 0,0 0-1 0 0,0 1 0 0 0,1-1 0 0 0,0 1 0 0 0,0 0 1 0 0,1 1-1 0 0,0-1 0 0 0,0 1 0 0 0,1 0 0 0 0,0 1-4 0 0,-6 23 12 0 0,1 0 1 0 0,-3 34-13 0 0,7-40 34 0 0,2-9-9 0 0,0-1 0 0 0,1 1 1 0 0,1-1-1 0 0,1 12-25 0 0,0-19 1 0 0,1 1 0 0 0,0-1 0 0 0,0 1-1 0 0,1-1 1 0 0,0 0 0 0 0,1 0 0 0 0,0 0 0 0 0,2 1-1 0 0,-5-9 12 0 0,0 1 0 0 0,0-1 1 0 0,0 0-1 0 0,1 0 0 0 0,-1 0 0 0 0,1-1 0 0 0,0 1 1 0 0,-1 0-1 0 0,1-1 0 0 0,0 1 0 0 0,0-1 0 0 0,0 1 0 0 0,0-1 1 0 0,0 0-1 0 0,0 0 0 0 0,0 0 0 0 0,1 0 0 0 0,-1 0 1 0 0,0 0-1 0 0,1-1 0 0 0,-1 1 0 0 0,0-1 0 0 0,1 1 0 0 0,-1-1 1 0 0,1 0-1 0 0,-1 0 0 0 0,0 0 0 0 0,1-1 0 0 0,-1 1 0 0 0,1 0 1 0 0,-1-1-1 0 0,0 0 0 0 0,1 1 0 0 0,-1-1 0 0 0,0 0 1 0 0,2-1-13 0 0,6-3 86 0 0,0 0 1 0 0,-1-1 0 0 0,0 0 0 0 0,0-1 0 0 0,0 0 0 0 0,-1 0 0 0 0,4-4-87 0 0,-2 1 74 0 0,0-1 1 0 0,-1-1 0 0 0,0 1 0 0 0,-1-1-1 0 0,-1-1 1 0 0,1 0 0 0 0,-2 0-1 0 0,0-1-74 0 0,-1 4 33 0 0,-1-1-1 0 0,-1 0 0 0 0,0-1 1 0 0,0 1-1 0 0,-1 0 1 0 0,-1-1-1 0 0,0 1 0 0 0,-1-1 1 0 0,0 1-1 0 0,-1-6-32 0 0,0 11 130 0 0,0 8-45 0 0,-3 14-12 0 0,-2 28-73 0 0,4-20 17 0 0,0 0 0 0 0,2 0 0 0 0,1 0 0 0 0,0 1 0 0 0,2-1 0 0 0,1 0 0 0 0,1-1 0 0 0,8 24-17 0 0,-10-39-443 0 0,0-1-1 0 0,1 1 1 0 0,0-1 0 0 0,0 0-1 0 0,0 0 1 0 0,1 0 0 0 0,5 5 443 0 0,-8-9-316 0 0,0-1 0 0 0,0 0 0 0 0,0 0 0 0 0,1 0 0 0 0,-1-1 0 0 0,1 1 0 0 0,-1 0 0 0 0,1-1 0 0 0,-1 0 0 0 0,1 1 0 0 0,0-1 0 0 0,0 0 0 0 0,0 0 0 0 0,0-1 0 0 0,-1 1 0 0 0,1-1 0 0 0,0 1 1 0 0,0-1-1 0 0,0 0 0 0 0,0 0 0 0 0,0 0 0 0 0,0 0 0 0 0,1-1 316 0 0,10-3-8781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6.0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23615 0 0,'0'0'1083'0'0,"0"0"-28"0"0,-5 11-633 0 0,0-2-261 0 0,2 0-1 0 0,-1 1 1 0 0,1-1-1 0 0,0 1 1 0 0,1 0-1 0 0,0 1-160 0 0,-6 62 1304 0 0,7-54-1202 0 0,-3 30-170 0 0,4 37 68 0 0,4-29-2391 0 0,-3-43-39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6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15 13824 0 0,'-1'-4'124'0'0,"-1"-5"1137"0"0,2 7-73 0 0,1 7 409 0 0,18 87 5949 0 0,-2 1-3647 0 0,-1 29-3503 0 0,-5 1 0 0 0,-4 69-396 0 0,-5-102 311 0 0,10 61-311 0 0,-12-162 181 0 0,0 0 1 0 0,1 1 0 0 0,1-1-1 0 0,0 0 1 0 0,2-9-182 0 0,4-8 445 0 0,10-26-445 0 0,-15 47 15 0 0,-1 1 0 0 0,1 0 0 0 0,0 1 0 0 0,1-1 0 0 0,-1 0 0 0 0,1 1 0 0 0,0 0 0 0 0,0 0 0 0 0,1 0 0 0 0,2-2-15 0 0,-4 5-21 0 0,0 0 0 0 0,0 0 1 0 0,0 0-1 0 0,1 0 0 0 0,-1 0 1 0 0,0 1-1 0 0,1 0 1 0 0,-1 0-1 0 0,1 0 0 0 0,0 0 1 0 0,-1 0-1 0 0,1 1 0 0 0,0-1 1 0 0,0 1-1 0 0,-1 0 0 0 0,1 0 1 0 0,0 0-1 0 0,0 1 0 0 0,0 0 21 0 0,4 0-16 0 0,0 1-1 0 0,-1 1 0 0 0,1 0 1 0 0,-1 0-1 0 0,1 0 1 0 0,-1 1-1 0 0,0 0 0 0 0,0 1 1 0 0,-1-1-1 0 0,1 1 0 0 0,1 3 17 0 0,5 3-31 0 0,0 2-1 0 0,-1 0 1 0 0,-1 0-1 0 0,7 12 32 0 0,-12-17 24 0 0,-1 0 0 0 0,-1 1 0 0 0,0-1 0 0 0,0 1 0 0 0,0 0 0 0 0,-1 0-1 0 0,-1 0 1 0 0,1 1 0 0 0,-1-1 0 0 0,-1 1 0 0 0,0-1 0 0 0,0 1 0 0 0,-1-1 0 0 0,0 1 0 0 0,-1 0 0 0 0,0-1 0 0 0,-2 6-24 0 0,2-11 22 0 0,0 0 1 0 0,-1 1 0 0 0,0-1 0 0 0,0 0 0 0 0,0 0-1 0 0,0 0 1 0 0,-1 0 0 0 0,1 0 0 0 0,-1-1 0 0 0,0 1-1 0 0,0-1 1 0 0,-1 0 0 0 0,1 0 0 0 0,0 0-1 0 0,-1 0 1 0 0,0 0 0 0 0,0-1 0 0 0,0 0 0 0 0,0 0-1 0 0,0 0 1 0 0,0 0 0 0 0,-1 0 0 0 0,1-1 0 0 0,0 0-1 0 0,-1 0 1 0 0,0 0-23 0 0,-4 0 0 0 0,0 1 1 0 0,1-1-1 0 0,-1-1 1 0 0,0 0-1 0 0,0 0 0 0 0,0-1 1 0 0,1 0-1 0 0,-1 0 0 0 0,1-1 1 0 0,-1-1-1 0 0,1 1 1 0 0,-1-1-1 0 0,-2-2 0 0 0,-4-3-414 0 0,1 0 1 0 0,0-2-1 0 0,0 0 1 0 0,1 0-1 0 0,0-2 1 0 0,-4-3 413 0 0,-5-8-1275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7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32 297 21911 0 0,'-5'-10'454'0'0,"0"0"-1"0"0,1 0 0 0 0,0-1 0 0 0,0 1 1 0 0,1-1-1 0 0,0 1 0 0 0,0-4-453 0 0,3 9 126 0 0,-1 1-1 0 0,1-1 1 0 0,0 0-1 0 0,0 1 0 0 0,1-1 1 0 0,-1 0-1 0 0,1 1 1 0 0,0-1-1 0 0,0 1 0 0 0,0-1 1 0 0,1 1-1 0 0,0-1 1 0 0,0 1-1 0 0,0 0 1 0 0,0 0-1 0 0,1 0 0 0 0,-1 0 1 0 0,3-2-126 0 0,5-5 113 0 0,0 1 0 0 0,0 1 0 0 0,1-1 1 0 0,1 2-1 0 0,0-1 0 0 0,0 2 0 0 0,0-1 0 0 0,1 2 1 0 0,0 0-1 0 0,4-1-113 0 0,2 0-7 0 0,0 0 0 0 0,1 2 1 0 0,0 0-1 0 0,0 1 0 0 0,0 2 1 0 0,0 0-1 0 0,1 1 7 0 0,-11 0 22 0 0,0 2-1 0 0,1-1 0 0 0,-1 1 1 0 0,0 1-1 0 0,0 0 1 0 0,0 1-1 0 0,0 0 0 0 0,0 0 1 0 0,4 2-22 0 0,-9-2 14 0 0,0-1 0 0 0,-1 1 0 0 0,1 0 0 0 0,-1 0 0 0 0,1 0 0 0 0,-1 0 0 0 0,0 1-1 0 0,0 0 1 0 0,0 0 0 0 0,-1 0 0 0 0,0 0 0 0 0,1 1 0 0 0,-2-1 0 0 0,1 1 0 0 0,0 0 0 0 0,-1 0 0 0 0,0 0 0 0 0,1 2-14 0 0,0 5 15 0 0,0 0 0 0 0,-1-1 0 0 0,-1 1-1 0 0,0 0 1 0 0,0 0 0 0 0,-1 0 0 0 0,-1 0 0 0 0,0 0 0 0 0,-1 0 0 0 0,0-1-1 0 0,0 1 1 0 0,-2 0 0 0 0,0 1-15 0 0,-9 21 162 0 0,-1 0 1 0 0,-2 0-1 0 0,-12 18-162 0 0,-41 58 553 0 0,44-74-291 0 0,2 1 0 0 0,2 1 0 0 0,-13 33-262 0 0,32-65-5 0 0,0-1 1 0 0,1 1 0 0 0,-1 0 0 0 0,1 0-1 0 0,0 0 1 0 0,1 0 0 0 0,0 0 0 0 0,0 0-1 0 0,0 0 1 0 0,0 0 0 0 0,1 0 0 0 0,1 2 4 0 0,0 3-1023 0 0,2 1 0 0 0,-1-1 0 0 0,2 0 0 0 0,-1-1 1 0 0,7 10 1022 0 0,-1-3-9413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7.3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15 23119 0 0,'-9'-2'836'0'0,"5"2"-543"0"0,1-1 1 0 0,-1 0 0 0 0,0-1-1 0 0,0 1 1 0 0,0-1 0 0 0,-2-1-294 0 0,5 2 314 0 0,1 1 94 0 0,0 0 10 0 0,0 0-22 0 0,0 0-111 0 0,0 0-49 0 0,9-1 213 0 0,-9 1-402 0 0,1 0-1 0 0,0 0 0 0 0,-1 0 0 0 0,1 0 0 0 0,-1-1 0 0 0,1 1 0 0 0,0 0 0 0 0,-1 0 0 0 0,1 0 0 0 0,-1 0 0 0 0,1 0 0 0 0,0 1 0 0 0,-1-1 0 0 0,1 0 0 0 0,-1 0 1 0 0,1 0-1 0 0,0 0 0 0 0,-1 1 0 0 0,1-1 0 0 0,-1 0 0 0 0,1 1 0 0 0,-1-1 0 0 0,1 0 0 0 0,-1 1 0 0 0,1-1-46 0 0,-1 1 96 0 0,0-1-5 0 0,0 0-50 0 0,0-1-2070 0 0,-1-1-7842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2.3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46 75 9216 0 0,'-4'-16'1771'0'0,"0"0"3532"0"0,4 15-4195 0 0,0 1-11 0 0,0 6 526 0 0,6 122 602 0 0,0 94-441 0 0,-5-157-1180 0 0,3 1 0 0 0,4 10-604 0 0,-7-73-772 0 0,0-7-636 0 0,-1 3 1162 0 0,2-9-1528 0 0</inkml:trace>
  <inkml:trace contextRef="#ctx0" brushRef="#br0" timeOffset="596.246">1 29 9584 0 0,'12'-19'2136'0'0,"-11"18"-906"0"0,-1 1 61 0 0,0 0-27 0 0,0 0-162 0 0,0 0-70 0 0,0 0-9 0 0,0 0-50 0 0,0 0-185 0 0,0 0-78 0 0,0 0-20 0 0,0 0-63 0 0,0 0-256 0 0,0 0-109 0 0,-2 26 814 0 0,5-9-891 0 0,0 0 0 0 0,1-1 0 0 0,1 1-1 0 0,1-1 1 0 0,0 0 0 0 0,1-1 0 0 0,1 0 0 0 0,0 0-1 0 0,1 0 1 0 0,5 5-185 0 0,2 0 75 0 0,1-1 0 0 0,0 0-1 0 0,13 10-74 0 0,-25-25 31 0 0,0-1-1 0 0,0 1 1 0 0,1 0-1 0 0,-1-1 1 0 0,1 0-1 0 0,0-1-30 0 0,-4 0 16 0 0,1-1 0 0 0,0 0 1 0 0,0 0-1 0 0,1 0 0 0 0,-1 0 0 0 0,0-1 0 0 0,0 1 0 0 0,0-1 0 0 0,0 0 0 0 0,1 0 0 0 0,-1 0 0 0 0,2 0-16 0 0,-3-1 27 0 0,-1 0-1 0 0,1 0 1 0 0,0 0 0 0 0,-1 0-1 0 0,1 0 1 0 0,-1 0-1 0 0,1 0 1 0 0,-1 0 0 0 0,1-1-1 0 0,-1 1 1 0 0,0-1-1 0 0,0 1 1 0 0,1-1 0 0 0,-1 1-1 0 0,0-1 1 0 0,0 0-1 0 0,-1 1 1 0 0,1-2-27 0 0,14-34 294 0 0,-13 32-259 0 0,4-17 31 0 0,-1-1-1 0 0,-1-1 1 0 0,-1 1 0 0 0,-1-1-1 0 0,-1 1 1 0 0,-1-1-1 0 0,-1 0 1 0 0,-1 1 0 0 0,-1-1-1 0 0,-3-5-65 0 0,5 86-44 0 0,15 58 52 0 0,-8-73 236 0 0,6 46 700 0 0,-3 20-944 0 0,-1 15 221 0 0,-6-113-195 0 0,-1-1-1 0 0,1 0 0 0 0,1 0 1 0 0,0 0-1 0 0,2 4-25 0 0,-5-12-24 0 0,1-1 1 0 0,-1 1-1 0 0,0-1 0 0 0,0 1 1 0 0,0-1-1 0 0,1 1 0 0 0,-1-1 1 0 0,0 0-1 0 0,1 1 0 0 0,-1-1 1 0 0,0 0-1 0 0,1 1 0 0 0,-1-1 1 0 0,0 0-1 0 0,1 1 0 0 0,-1-1 1 0 0,1 0-1 0 0,-1 0 0 0 0,0 1 1 0 0,1-1-1 0 0,-1 0 0 0 0,1 0 0 0 0,-1 0 1 0 0,1 0-1 0 0,-1 0 0 0 0,1 1 1 0 0,-1-1-1 0 0,1 0 0 0 0,-1 0 1 0 0,1 0-1 0 0,-1 0 0 0 0,1-1 1 0 0,-1 1-1 0 0,1 0 0 0 0,-1 0 1 0 0,1 0-1 0 0,-1 0 0 0 0,1 0 1 0 0,-1-1-1 0 0,0 1 0 0 0,1 0 1 0 0,-1 0-1 0 0,1-1 0 0 0,-1 1 1 0 0,1 0 23 0 0,8-8-2534 0 0,-2 0-3403 0 0,1-4-2698 0 0</inkml:trace>
  <inkml:trace contextRef="#ctx0" brushRef="#br0" timeOffset="1188.459">768 78 14768 0 0,'-14'-4'1608'0'0,"-3"-3"29"0"0,-1 0 1 0 0,1 2-1 0 0,-1-1 1 0 0,-17-1-1638 0 0,28 6 163 0 0,1 0 0 0 0,-1 1 1 0 0,1 0-1 0 0,-1 1 0 0 0,0-1 0 0 0,1 1 1 0 0,-1 0-1 0 0,1 1 0 0 0,0-1 1 0 0,-1 1-1 0 0,1 1 0 0 0,0-1 1 0 0,0 1-1 0 0,0 0 0 0 0,-2 2-163 0 0,1-1 69 0 0,1 1 1 0 0,0-1-1 0 0,0 1 0 0 0,1 0 0 0 0,-1 0 1 0 0,1 1-1 0 0,0-1 0 0 0,0 1 0 0 0,1 1 1 0 0,0-1-1 0 0,0 0 0 0 0,1 1 0 0 0,-1 0 1 0 0,1 0-1 0 0,-1 4-69 0 0,-2 5 66 0 0,5-14-52 0 0,0-1 1 0 0,0 1-1 0 0,1 0 1 0 0,-1 0-1 0 0,0-1 1 0 0,1 1-1 0 0,-1 0 0 0 0,1 0 1 0 0,0 0-1 0 0,-1 0 1 0 0,1-1-1 0 0,0 1 1 0 0,0 0-1 0 0,0 0 1 0 0,0 0-1 0 0,1 0 0 0 0,-1 0 1 0 0,0 0-1 0 0,1-1 1 0 0,-1 1-1 0 0,2 1-14 0 0,1 2 46 0 0,0-1 0 0 0,1 0-1 0 0,0 0 1 0 0,0 0 0 0 0,0-1 0 0 0,0 1-1 0 0,1-1 1 0 0,-1 0 0 0 0,1 0 0 0 0,0-1 0 0 0,0 1-1 0 0,2 0-45 0 0,13 5 276 0 0,1-1 1 0 0,12 2-277 0 0,2 0 265 0 0,0 2-27 0 0,-9-4 9 0 0,-1 2 0 0 0,11 5-247 0 0,-27-10 57 0 0,0 1-1 0 0,0 0 1 0 0,0 1 0 0 0,-1 0 0 0 0,0 0 0 0 0,0 0 0 0 0,-1 1-1 0 0,2 3-56 0 0,-4-5 20 0 0,-1 0-1 0 0,0 1 0 0 0,-1-1 0 0 0,1 1 1 0 0,-1 0-1 0 0,0 0 0 0 0,-1 0 0 0 0,1 1 1 0 0,-1-1-1 0 0,-1 0 0 0 0,1 1 0 0 0,-1 0 1 0 0,0-1-1 0 0,0 2-19 0 0,-1-4 61 0 0,0 0 1 0 0,0 1-1 0 0,0-1 1 0 0,0 0-1 0 0,-1 0 1 0 0,0 0-1 0 0,0 0 1 0 0,0 0-1 0 0,0 0 1 0 0,0 0-1 0 0,-1 0 1 0 0,0 0-1 0 0,0 0 1 0 0,0-1 0 0 0,0 1-1 0 0,-1-1 1 0 0,1 1-1 0 0,-1-1 1 0 0,0 0-1 0 0,0 0 1 0 0,0 0-1 0 0,-3 2-61 0 0,-1 0 108 0 0,-1-1-1 0 0,0 1 1 0 0,0-1 0 0 0,0-1-1 0 0,0 1 1 0 0,-1-2 0 0 0,1 1-1 0 0,-1-1 1 0 0,0 0 0 0 0,1-1-1 0 0,-1 0 1 0 0,-2 0-108 0 0,-2-1 46 0 0,-1 0-1 0 0,1-1 1 0 0,0-1 0 0 0,0 0 0 0 0,0-1-1 0 0,0-1 1 0 0,-10-3-46 0 0,11 3 28 0 0,1-1 0 0 0,-1 0-1 0 0,1-1 1 0 0,-10-6-28 0 0,17 9-120 0 0,0 0 1 0 0,0 0-1 0 0,1 0 0 0 0,-1 0 0 0 0,1 0 0 0 0,0-1 0 0 0,0 0 0 0 0,0 1 1 0 0,0-1-1 0 0,1 0 0 0 0,-1 0 0 0 0,1-1 0 0 0,0 1 0 0 0,-1-3 120 0 0,3 6-107 0 0,0 0 0 0 0,0 0 0 0 0,0 0 0 0 0,0 0 0 0 0,0 0 1 0 0,0-1-1 0 0,0 1 0 0 0,0 0 0 0 0,0 0 0 0 0,0 0 0 0 0,0 0 0 0 0,1 0 0 0 0,-1 0 0 0 0,0 0 0 0 0,1 0 0 0 0,-1 0 0 0 0,1 0 0 0 0,-1 0 0 0 0,2-1 107 0 0,14-15-3035 0 0,-4 8 1113 0 0</inkml:trace>
  <inkml:trace contextRef="#ctx0" brushRef="#br0" timeOffset="1537.611">994 68 10136 0 0,'0'0'777'0'0,"0"0"-69"0"0,0 0 1584 0 0,0 0 746 0 0,0 0 149 0 0,2-1 1203 0 0,11-2-2880 0 0,99 11 1191 0 0,-87-9-2569 0 0,1-1 0 0 0,-1-1-1 0 0,22-6-131 0 0,10-6-1616 0 0,4-3 1616 0 0,-50 15-1281 0 0,1 0-5691 0 0,-5-2-1333 0 0</inkml:trace>
  <inkml:trace contextRef="#ctx0" brushRef="#br0" timeOffset="1886.428">1072 59 9672 0 0,'-19'6'1107'0'0,"17"-5"-478"0"0,0 0 1 0 0,0 0-1 0 0,0 1 1 0 0,1-1-1 0 0,-1 1 1 0 0,0-1-1 0 0,1 1 1 0 0,-1 0 0 0 0,1-1-1 0 0,-1 1 1 0 0,1 0-1 0 0,0 0 1 0 0,0 0-1 0 0,-1 0 1 0 0,1 0-1 0 0,1 0 1 0 0,-2 2-630 0 0,-1 9 716 0 0,0-1 0 0 0,0 1 0 0 0,1 0 0 0 0,1 0 0 0 0,0 0 0 0 0,1 0 0 0 0,1 10-716 0 0,-1-2 526 0 0,-2 16 623 0 0,-1 0-1 0 0,-7 28-1148 0 0,-3 20 882 0 0,12-73-798 0 0,-1 0 0 0 0,2-1 0 0 0,0 1 0 0 0,0 0 0 0 0,1-1 1 0 0,1 1-1 0 0,0 0 0 0 0,0-1 0 0 0,1 0 0 0 0,4 10-84 0 0,-5-18 7 0 0,-1 0 0 0 0,1-1 0 0 0,0 1 0 0 0,0-1 0 0 0,0 1 0 0 0,0-1 0 0 0,0 0 0 0 0,0 0 0 0 0,1 0 0 0 0,-1 0 0 0 0,1-1 0 0 0,0 1 0 0 0,-1 0 0 0 0,1-1 0 0 0,0 0 0 0 0,0 0 0 0 0,0 0 0 0 0,0 0 0 0 0,0 0 0 0 0,0 0 0 0 0,0-1 0 0 0,0 0 0 0 0,0 1 0 0 0,2-1-7 0 0,7 0 29 0 0,0-1 0 0 0,0 1 0 0 0,0-2 0 0 0,0 0 0 0 0,8-2-29 0 0,24-10-927 0 0,-1-1-1 0 0,-1-2 1 0 0,39-22 927 0 0,-67 32-898 0 0,1-1-2031 0 0,-4 2-6182 0 0</inkml:trace>
  <inkml:trace contextRef="#ctx0" brushRef="#br0" timeOffset="2232.426">973 382 23815 0 0,'0'0'539'0'0,"19"-7"1508"0"0,12-4-1645 0 0,1 2 1 0 0,0 1 0 0 0,0 1 0 0 0,1 2 0 0 0,-1 1 0 0 0,7 1-403 0 0,44-2-2667 0 0,-59 3-6741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8.9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22663 0 0,'0'0'1036'0'0,"0"0"-18"0"0,15 4-104 0 0,8-1-252 0 0,-7 0-382 0 0,0 0 1 0 0,1-2-1 0 0,-1 0 0 0 0,2-1-280 0 0,2-1-534 0 0,32-1 1531 0 0,-18 3-8941 0 0,-19 0-621 0 0</inkml:trace>
  <inkml:trace contextRef="#ctx0" brushRef="#br0" timeOffset="420.158">11 133 22663 0 0,'0'0'1000'0'0,"-3"2"216"0"0,-1 0-976 0 0,2 2-240 0 0,0-1 0 0 0,2-3 0 0 0,0 0 256 0 0,4 4 0 0 0,0 2 0 0 0,5-5 0 0 0,1-1-72 0 0,2-1-16 0 0,7 1 0 0 0,-1-4 0 0 0,5 2-72 0 0,1-2-24 0 0,3 1 0 0 0,3-1-10895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6.9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201 72 6912 0 0,'-3'-1'388'0'0,"0"0"1"0"0,0 0-1 0 0,0 1 1 0 0,0 0-1 0 0,0-1 1 0 0,0 1-1 0 0,0 0 1 0 0,-1 0 0 0 0,1 1-1 0 0,0-1 1 0 0,0 1-1 0 0,0 0 1 0 0,0-1-1 0 0,1 1 1 0 0,-4 2-389 0 0,2-1 475 0 0,0 0 1 0 0,-1 1-1 0 0,2 0 0 0 0,-1 0 1 0 0,0 0-1 0 0,0 0 1 0 0,1 0-1 0 0,0 1 1 0 0,-2 2-476 0 0,-4 6 678 0 0,1 1 0 0 0,0 0 0 0 0,1 0 0 0 0,1 1 0 0 0,0 0 0 0 0,0 2-678 0 0,-9 32 490 0 0,2 1 0 0 0,2 0 0 0 0,2 0 0 0 0,3 1-1 0 0,1 0 1 0 0,3 1 0 0 0,2-1 0 0 0,5 31-490 0 0,-3-62 96 0 0,1 1 0 0 0,0-1-1 0 0,2 1 1 0 0,0-1 0 0 0,4 7-96 0 0,-5-15-1 0 0,1 0-1 0 0,0 0 1 0 0,1 0 0 0 0,0-1-1 0 0,1 0 1 0 0,0 0-1 0 0,0 0 1 0 0,1-1 0 0 0,4 3 1 0 0,-8-8-454 0 0,0-1 1 0 0,1 0 0 0 0,0 0-1 0 0,0 0 1 0 0,4 2 453 0 0,10 3-1391 0 0</inkml:trace>
  <inkml:trace contextRef="#ctx0" brushRef="#br0" timeOffset="556.477">359 531 5064 0 0,'0'0'232'0'0,"-6"-18"417"0"0,-7-13 12163 0 0,-3 2-8797 0 0,12 22-3878 0 0,0 1 1 0 0,0 0-1 0 0,-1 0 1 0 0,0 0-1 0 0,0 1 1 0 0,-1-1-1 0 0,-4-2-137 0 0,8 6 32 0 0,0 1 0 0 0,0-1 1 0 0,0 1-1 0 0,0 0 0 0 0,0-1 0 0 0,0 1 0 0 0,-1 0 1 0 0,1 0-1 0 0,0 1 0 0 0,-1-1 0 0 0,1 0 0 0 0,0 1 1 0 0,-2 0-33 0 0,2 0 28 0 0,0 0 1 0 0,0 0-1 0 0,0 0 1 0 0,0 1 0 0 0,1-1-1 0 0,-1 1 1 0 0,0 0 0 0 0,0 0-1 0 0,0-1 1 0 0,0 1-1 0 0,1 0 1 0 0,-1 0 0 0 0,0 1-1 0 0,1-1 1 0 0,-1 0 0 0 0,1 0-1 0 0,-1 1-28 0 0,-5 6 42 0 0,0-1 0 0 0,1 1-1 0 0,0 0 1 0 0,0 0 0 0 0,1 1 0 0 0,0 0-1 0 0,-2 4-41 0 0,-2 7 76 0 0,2 0 0 0 0,0 0 0 0 0,0 1-76 0 0,6-13 55 0 0,-1 0 0 0 0,1-1-1 0 0,0 1 1 0 0,1 0 0 0 0,0-1-1 0 0,0 1 1 0 0,1 0 0 0 0,0-1-1 0 0,1 3-54 0 0,-2-7 22 0 0,1 0-1 0 0,-1 0 0 0 0,1 0 1 0 0,0 1-1 0 0,0-1 1 0 0,0 0-1 0 0,1-1 0 0 0,-1 1 1 0 0,1 0-1 0 0,0 0 1 0 0,-1-1-1 0 0,1 1 0 0 0,0-1 1 0 0,1 1-1 0 0,-1-1 0 0 0,0 0 1 0 0,1 0-1 0 0,-1 0 1 0 0,1 0-1 0 0,0 0 0 0 0,-1 0 1 0 0,1-1-1 0 0,0 0-21 0 0,0 0 11 0 0,-1 0 0 0 0,1-1-1 0 0,-1 0 1 0 0,1 1 0 0 0,-1-1-1 0 0,1 0 1 0 0,-1 0 0 0 0,1-1-1 0 0,0 1 1 0 0,-1 0 0 0 0,0-1 0 0 0,1 0-1 0 0,-1 1 1 0 0,1-1 0 0 0,-1 0-1 0 0,0 0 1 0 0,1-1 0 0 0,-1 1-1 0 0,0 0 1 0 0,0-1 0 0 0,0 1 0 0 0,0-1-1 0 0,0 0 1 0 0,0 1 0 0 0,0-2-11 0 0,6-6 109 0 0,0-1 1 0 0,0 0-1 0 0,0 0 1 0 0,2-8-110 0 0,0 3 78 0 0,2-5-30 0 0,9-12 38 0 0,-17 26-76 0 0,-2 6-8 0 0,0 4 0 0 0,0 6-19 0 0,-2 14 6 0 0,1 0 0 0 0,1 0 0 0 0,1-1-1 0 0,0 1 1 0 0,2-1 0 0 0,8 22 11 0 0,-10-36-143 0 0,1 0 1 0 0,0-1-1 0 0,1 0 0 0 0,4 6 143 0 0,5 3-3846 0 0,-10-13 2343 0 0</inkml:trace>
  <inkml:trace contextRef="#ctx0" brushRef="#br0" timeOffset="896.482">533 644 18743 0 0,'0'0'430'0'0,"0"0"55"0"0,0 0 27 0 0,0 0-57 0 0,-4 14 213 0 0,-1 25 3156 0 0,1 39-3824 0 0,3-38-1784 0 0,1-1-3790 0 0,0-27-2049 0 0</inkml:trace>
  <inkml:trace contextRef="#ctx0" brushRef="#br0" timeOffset="1247.877">646 121 20959 0 0,'0'0'960'0'0,"4"15"352"0"0,12 68-485 0 0,-5-33 738 0 0,-1 20-1565 0 0,-2 60 332 0 0,-2-10-152 0 0,-5-115-171 0 0,-1 3 78 0 0,1 0 1 0 0,0 0-1 0 0,1 0 0 0 0,-1 0 1 0 0,1 0-1 0 0,1 0 0 0 0,1 2-87 0 0,-4-10 238 0 0,0 0 8 0 0,0-10 223 0 0,1 0-1 0 0,1 0 1 0 0,-1 0-1 0 0,2 0 1 0 0,2-8-469 0 0,12-23-215 0 0,-16 39 219 0 0,0 0-1 0 0,0 0 1 0 0,0 0-1 0 0,0 0 1 0 0,1 0-1 0 0,-1 1 1 0 0,1-1-1 0 0,-1 0 1 0 0,1 1-1 0 0,0-1 1 0 0,0 1-1 0 0,0 0 1 0 0,-1 0-1 0 0,1-1 1 0 0,1 1-1 0 0,-1 0 1 0 0,0 1-1 0 0,0-1 1 0 0,0 0-1 0 0,0 1 1 0 0,0-1-1 0 0,1 1 1 0 0,-1-1-1 0 0,0 1 1 0 0,0 0-1 0 0,1 0 1 0 0,-1 0-1 0 0,0 0 1 0 0,2 1-4 0 0,2 0-17 0 0,0 1 1 0 0,-1 0 0 0 0,1 0 0 0 0,-1 0 0 0 0,0 0 0 0 0,0 1 0 0 0,0 0-1 0 0,0 0 1 0 0,0 0 0 0 0,0 1 0 0 0,0 1 16 0 0,0-1-12 0 0,1 1-1 0 0,0-1 0 0 0,0 1 0 0 0,-1 1 0 0 0,1-1 0 0 0,-1 1-1 0 0,-1 0 1 0 0,1 0 0 0 0,-1 1 0 0 0,0-1 0 0 0,-1 1 0 0 0,2 2 13 0 0,-3-3 30 0 0,0-1-1 0 0,-1 1 1 0 0,0 0-1 0 0,0-1 1 0 0,0 1-1 0 0,0 0 1 0 0,-1 0-1 0 0,0 0-29 0 0,0-5 9 0 0,0 1-1 0 0,-1-1 0 0 0,1 1 1 0 0,0-1-1 0 0,0 1 0 0 0,-1-1 1 0 0,1 0-1 0 0,-1 1 0 0 0,0-1 0 0 0,1 1 1 0 0,-1-1-1 0 0,0 0 0 0 0,0 0 1 0 0,1 1-1 0 0,-1-1 0 0 0,0 0 1 0 0,0 0-1 0 0,0 0 0 0 0,-1 0 1 0 0,1 0-1 0 0,0 0 0 0 0,0-1 0 0 0,0 1 1 0 0,-1 0-1 0 0,1 0 0 0 0,0-1 1 0 0,-1 1-1 0 0,1-1 0 0 0,-1 1 1 0 0,1-1-1 0 0,-1 0 0 0 0,1 0 0 0 0,-1 1 1 0 0,1-1-9 0 0,-10 0 53 0 0,0 0 1 0 0,0 0 0 0 0,0-1 0 0 0,0 0-1 0 0,0-1 1 0 0,1 0 0 0 0,-1-1 0 0 0,-2-1-54 0 0,-3-1-127 0 0,0-1 1 0 0,0-1 0 0 0,1-1 0 0 0,-13-8 126 0 0,18 10-1735 0 0,1-1 1 0 0,0-1-1 0 0,-2-1 1735 0 0,3 1-8975 0 0</inkml:trace>
  <inkml:trace contextRef="#ctx0" brushRef="#br0" timeOffset="1612.639">894 11 14280 0 0,'0'0'54'0'0,"0"-1"1"0"0,0 1-1 0 0,0-1 1 0 0,0 1-1 0 0,0-1 1 0 0,0 1-1 0 0,0-1 1 0 0,0 1-1 0 0,0 0 1 0 0,0-1-1 0 0,1 1 1 0 0,-1-1-1 0 0,0 1 1 0 0,0-1-1 0 0,0 1 1 0 0,1 0-1 0 0,-1-1 1 0 0,0 1-1 0 0,0 0 1 0 0,1-1 0 0 0,-1 1-1 0 0,0 0 1 0 0,1-1-1 0 0,-1 1 1 0 0,0 0-1 0 0,1-1 1 0 0,-1 1-55 0 0,11 7 2221 0 0,-6-4-1533 0 0,0 2-48 0 0,0 0-1 0 0,-1 0 1 0 0,1 0 0 0 0,-1 1 0 0 0,0 0 0 0 0,1 1-640 0 0,14 19 379 0 0,31 31 3604 0 0,39 59-3983 0 0,-78-97 203 0 0,0-1 0 0 0,-1 2 1 0 0,-1 0-1 0 0,-1 0 0 0 0,-1 0 0 0 0,0 1 1 0 0,-2 0-1 0 0,0 0 0 0 0,1 21-203 0 0,-3-9 109 0 0,-2 0 0 0 0,-1 1 0 0 0,-1-1 1 0 0,-2 1-1 0 0,-2-1 0 0 0,-1 2-109 0 0,2-16 102 0 0,-1 0 1 0 0,-1-1-1 0 0,0 0 1 0 0,-6 11-103 0 0,-10 9-2458 0 0,16-27-7345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16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89 479 13360 0 0,'-1'-2'181'0'0,"0"0"0"0"0,-1 0 0 0 0,1 0 0 0 0,0 1 1 0 0,-1-1-1 0 0,1 0 0 0 0,-1 1 0 0 0,0-1 0 0 0,1 1 1 0 0,-1-1-1 0 0,-1 0-181 0 0,1 1 685 0 0,0-1-1 0 0,0 1 1 0 0,0-1 0 0 0,0 0 0 0 0,0 0-1 0 0,1 0 1 0 0,-2-1-685 0 0,3 3 1416 0 0,0 0 21 0 0,5 0 699 0 0,94 7 928 0 0,-38-6-2130 0 0,-4 0 268 0 0,9-3-1202 0 0,187-23 456 0 0,-215 21-403 0 0,71-7-43 0 0,46-5 44 0 0,-131 14-54 0 0,-17 2-477 0 0,-1-1 1 0 0,1 1 0 0 0,-1-1 0 0 0,1-1 0 0 0,-1 1 0 0 0,2-1 476 0 0,-7 1-6912 0 0,-1 1-2187 0 0</inkml:trace>
  <inkml:trace contextRef="#ctx0" brushRef="#br0" timeOffset="653.839">85 456 20239 0 0,'-2'-2'106'0'0,"0"1"0"0"0,0 1 0 0 0,-1-1 0 0 0,1 0 0 0 0,0 0 0 0 0,0 1 0 0 0,-1 0 0 0 0,1-1-1 0 0,0 1 1 0 0,-1 0 0 0 0,1 0 0 0 0,0 0 0 0 0,-1 0 0 0 0,1 1 0 0 0,0-1 0 0 0,-1 0 0 0 0,1 1 0 0 0,0 0 0 0 0,0 0-1 0 0,-1-1 1 0 0,-1 3-106 0 0,2-3 126 0 0,1 1 0 0 0,-1 0 0 0 0,0 0 1 0 0,1 0-1 0 0,-1 0 0 0 0,1 0 0 0 0,-1 0 0 0 0,1 1 0 0 0,0-1 0 0 0,-1 0 0 0 0,1 1 0 0 0,0-1 0 0 0,0 1 0 0 0,0 0 0 0 0,0-1 0 0 0,0 1 0 0 0,1 0 0 0 0,-1-1 0 0 0,0 1 0 0 0,1 0 1 0 0,-1 0-1 0 0,1 0 0 0 0,-1 0-126 0 0,2 2 194 0 0,-1 0 1 0 0,0 0-1 0 0,1 0 1 0 0,0-1-1 0 0,-1 1 0 0 0,2 0 1 0 0,-1-1-1 0 0,0 1 1 0 0,1-1-1 0 0,-1 1 1 0 0,2 1-195 0 0,0 0 76 0 0,1 0 0 0 0,-1 0 0 0 0,1 0 0 0 0,0 0 0 0 0,1-1 1 0 0,-1 0-1 0 0,1 1 0 0 0,0-2 0 0 0,0 1 0 0 0,0 0 0 0 0,0-1 0 0 0,4 2-76 0 0,12 5 31 0 0,0-1 0 0 0,17 5-31 0 0,-25-10 58 0 0,96 30 234 0 0,26 10-101 0 0,-113-35-136 0 0,0 1 1 0 0,-1 1-1 0 0,-1 0 0 0 0,20 15-55 0 0,-36-23-1 0 0,1 1 0 0 0,-1-1 0 0 0,0 1 0 0 0,0 0 0 0 0,0 1 0 0 0,0-1 0 0 0,-1 1 0 0 0,0 0 0 0 0,0 0-1 0 0,0 0 1 0 0,0 0 0 0 0,-1 0 0 0 0,0 0 0 0 0,0 1 0 0 0,0-1 0 0 0,-1 1 0 0 0,0 1 1 0 0,0 0 36 0 0,0 0 1 0 0,-1 0-1 0 0,0 0 0 0 0,-1 0 0 0 0,1 0 0 0 0,-1 0 1 0 0,-1-1-1 0 0,1 1 0 0 0,-1 0 0 0 0,0-1 1 0 0,-1 1-1 0 0,0-1 0 0 0,0 1 0 0 0,-1 0-36 0 0,-5 8 107 0 0,-1 1 0 0 0,-1-2 0 0 0,0 1 0 0 0,-2-2 0 0 0,-2 4-107 0 0,-70 60 165 0 0,74-68-58 0 0,-24 18 155 0 0,-1-1 1 0 0,-2-2-1 0 0,-25 11-262 0 0,-46 30 640 0 0,89-52-475 0 0,0 2-1 0 0,2 0 1 0 0,0 1-1 0 0,-4 5-164 0 0,19-17 11 0 0,-1 0 0 0 0,1 0 0 0 0,-1 1 0 0 0,1-1 0 0 0,1 1 0 0 0,-1-1 0 0 0,1 1 0 0 0,-2 5-11 0 0,3-8 2 0 0,1-1 0 0 0,-1 1 0 0 0,1 0 0 0 0,-1 0 1 0 0,1 0-1 0 0,0-1 0 0 0,0 1 0 0 0,0 0 0 0 0,0 0 1 0 0,0 0-1 0 0,0 0 0 0 0,1-1 0 0 0,-1 1 0 0 0,1 0 1 0 0,-1 0-1 0 0,1 0 0 0 0,-1-1 0 0 0,1 1 0 0 0,0 0 1 0 0,0-1-1 0 0,0 1 0 0 0,0-1 0 0 0,0 1 0 0 0,0-1 1 0 0,1 0-1 0 0,-1 1 0 0 0,1 0-2 0 0,3 2 0 0 0,1 0 0 0 0,-1-1 0 0 0,1 1 0 0 0,0-1 0 0 0,0 0 0 0 0,0-1 0 0 0,1 1 0 0 0,-1-1 0 0 0,2 0 0 0 0,15 4 0 0 0,24 1 0 0 0,-29-4 0 0 0,85 8 0 0 0,23-2 0 0 0,-39-4 0 0 0,177 6 0 0 0,-224-11 0 0 0,-1-2 0 0 0,0-2 0 0 0,0-1 0 0 0,3-2 0 0 0,-34 5 0 0 0,1-1 0 0 0,-1 0 0 0 0,0 0 0 0 0,8-4 0 0 0,-15 6 0 0 0,-1 1 0 0 0,1-1 0 0 0,0 0 0 0 0,-1 1 0 0 0,1-1 0 0 0,-1 1 0 0 0,1-1 0 0 0,-1 0 0 0 0,1 0 0 0 0,-1 1 0 0 0,1-1 0 0 0,-1 0 0 0 0,0 0 0 0 0,1 1 0 0 0,-1-1 0 0 0,0 0 0 0 0,0 0 0 0 0,1 0 0 0 0,-1 0 0 0 0,0 1 0 0 0,0-1 0 0 0,0 0 0 0 0,0 0 0 0 0,0 0 0 0 0,0 0 0 0 0,0 0 0 0 0,-1 1 0 0 0,1-1 0 0 0,0 0 0 0 0,0 0 0 0 0,-11-27 0 0 0,10 25 0 0 0,-57-123-1896 0 0,52 113 144 0 0</inkml:trace>
  <inkml:trace contextRef="#ctx0" brushRef="#br0" timeOffset="1022.494">967 386 22431 0 0,'7'0'4060'0'0,"-6"1"-3942"0"0,0 0-1 0 0,-1 1 1 0 0,1-1-1 0 0,0 0 1 0 0,-1 1-1 0 0,1-1 1 0 0,-1 0-1 0 0,1 1 1 0 0,-1-1-1 0 0,0 1 1 0 0,0-1-1 0 0,0 1 1 0 0,0-1-1 0 0,0 0 1 0 0,0 1-1 0 0,0-1 1 0 0,0 1-1 0 0,0 0-117 0 0,0 7 150 0 0,3 92-1819 0 0,-3-79-8027 0 0</inkml:trace>
  <inkml:trace contextRef="#ctx0" brushRef="#br0" timeOffset="3123.551">437 0 20303 0 0,'2'31'5567'0'0,"6"20"-4680"0"0,-1 2-653 0 0,-5-38-132 0 0,-1 4 85 0 0,2 0-1 0 0,0 1 1 0 0,1-1-1 0 0,2 2-186 0 0,-3-16 467 0 0,-1-5-124 0 0,1-11 79 0 0,-1-18 106 0 0,-5-20-209 0 0,-1-9-149 0 0,5 52-151 0 0,-1-1 1 0 0,1 1 0 0 0,0-1 0 0 0,0 1-1 0 0,0 0 1 0 0,1 0 0 0 0,2-5-20 0 0,-3 9 4 0 0,-1 0 0 0 0,1 0 1 0 0,0 1-1 0 0,0-1 0 0 0,0 0 1 0 0,0 0-1 0 0,1 1 0 0 0,-1-1 0 0 0,0 1 1 0 0,1-1-1 0 0,-1 1 0 0 0,1-1 1 0 0,-1 1-1 0 0,1 0 0 0 0,0 0 0 0 0,-1 0 1 0 0,1 0-1 0 0,0 0-4 0 0,0 0 9 0 0,0 1 1 0 0,0 0-1 0 0,-1-1 0 0 0,1 1 1 0 0,0 0-1 0 0,0 0 0 0 0,0 0 1 0 0,0 0-1 0 0,-1 0 0 0 0,1 1 1 0 0,0-1-1 0 0,0 0 0 0 0,0 1 1 0 0,-1-1-1 0 0,1 1 0 0 0,1 0-9 0 0,2 2 20 0 0,0 0-1 0 0,0 0 0 0 0,-1 0 0 0 0,1 1 0 0 0,-1-1 0 0 0,0 1 0 0 0,1 0 1 0 0,-2 1-1 0 0,1-1 0 0 0,0 1 0 0 0,1 3-19 0 0,7 13-30 0 0,-1 0 0 0 0,-2 0 1 0 0,7 21 29 0 0,18 69-3039 0 0,-34-108 2871 0 0,2 6-9728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18.1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17 163 20127 0 0,'-1'-5'1197'0'0,"-1"5"3630"0"0,0 3-4619 0 0,1 1 0 0 0,-1-1 0 0 0,1 1 0 0 0,-1-1 0 0 0,1 1 0 0 0,0 0 0 0 0,1 0 0 0 0,-1-1 0 0 0,1 1 0 0 0,-1 1-208 0 0,0 41 214 0 0,1-43-184 0 0,0 4-35 0 0,0 24-58 0 0,1-1 0 0 0,2 4 63 0 0,1-23-1759 0 0,-4-11 685 0 0</inkml:trace>
  <inkml:trace contextRef="#ctx0" brushRef="#br0" timeOffset="345.919">10 32 22663 0 0,'0'0'1000'0'0,"0"-4"216"0"0,0 4-976 0 0,3-4-240 0 0,1 2 0 0 0,0-1 0 0 0,0-1 0 0 0,0 2 0 0 0,0-1 0 0 0,5 0 0 0 0,-1 0 0 0 0,-2 1 0 0 0,2 1 0 0 0,1 1 0 0 0,0 1-864 0 0,0 1-224 0 0,-1 4-48 0 0,-2-3-7791 0 0</inkml:trace>
  <inkml:trace contextRef="#ctx0" brushRef="#br0" timeOffset="346.919">157 128 17935 0 0,'0'0'827'0'0,"0"0"-22"0"0,0 0-421 0 0,14 1 2136 0 0,32 1 181 0 0,-2 4-3903 0 0,-38-4-4606 0 0,0 1-2002 0 0</inkml:trace>
  <inkml:trace contextRef="#ctx0" brushRef="#br0" timeOffset="690.661">142 239 18143 0 0,'0'0'414'0'0,"0"0"56"0"0,0 0 30 0 0,0 0-64 0 0,10-3 154 0 0,-1 0-380 0 0,0 1 0 0 0,-1-1 0 0 0,1 2 0 0 0,0 0 0 0 0,1 0 0 0 0,-1 0 0 0 0,6 1-210 0 0,14 0-2081 0 0,-15 0-5093 0 0</inkml:trace>
  <inkml:trace contextRef="#ctx0" brushRef="#br0" timeOffset="1043.318">382 89 20815 0 0,'0'0'472'0'0,"0"0"68"0"0,0 0 34 0 0,5 16 128 0 0,-2 25 2350 0 0,-2 0 0 0 0,-4 35-3052 0 0,2-57-855 0 0,1 0 0 0 0,0-1 0 0 0,3 15 855 0 0,-1-20-9563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7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11 10592 0 0,'0'0'488'0'0,"-1"0"-12"0"0,-1-1 269 0 0,1 1 2266 0 0,1 0 1027 0 0,0 0 207 0 0,0 0-501 0 0,2 0-3474 0 0,1 1 1 0 0,-1-1-1 0 0,1 0 0 0 0,0 0 1 0 0,-1 0-1 0 0,1 0 0 0 0,-1 0 0 0 0,1 0 1 0 0,0-1-271 0 0,8 1 142 0 0,59-3-361 0 0,-24-2-3159 0 0,-29 4-6164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8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47 426 24735 0 0,'-1'-2'372'0'0,"1"1"-259"0"0,0 0 1 0 0,0 1-1 0 0,-1-1 0 0 0,1 1 0 0 0,0-1 0 0 0,0 1 1 0 0,-1-1-1 0 0,1 1 0 0 0,-1-1 0 0 0,1 1 0 0 0,0-1 1 0 0,-1 1-1 0 0,1-1 0 0 0,-1 1 0 0 0,1 0 0 0 0,-1-1 1 0 0,1 1-1 0 0,-1 0 0 0 0,1 0 0 0 0,-1-1-113 0 0,0 1 11 0 0,1 0 0 0 0,0 0 0 0 0,-1 0 0 0 0,1 0 0 0 0,0 0 1 0 0,-1 0-1 0 0,1 0 0 0 0,0 0 0 0 0,-1 0 0 0 0,1 0 0 0 0,0 0 0 0 0,-1 0 0 0 0,1 0 0 0 0,0 0 0 0 0,-1 0 0 0 0,1 0 0 0 0,0 0 0 0 0,-1 1 0 0 0,1-1 0 0 0,0 0 1 0 0,0 0-1 0 0,-1 0 0 0 0,1 1 0 0 0,0-1 0 0 0,-1 0 0 0 0,1 0 0 0 0,0 1 0 0 0,0-1 0 0 0,0 0 0 0 0,-1 0 0 0 0,1 1 0 0 0,0-1 0 0 0,0 0 0 0 0,0 1 0 0 0,0-1 0 0 0,0 0 1 0 0,-1 1-12 0 0,-3 10 225 0 0,3-1-63 0 0,0 1 0 0 0,0 0 1 0 0,1 0-1 0 0,1 0 0 0 0,0 0 1 0 0,0 0-1 0 0,3 8-162 0 0,0 4 89 0 0,-4-22-78 0 0,3 19 241 0 0,0 0 0 0 0,2 0 1 0 0,4 10-253 0 0,-8-25 19 0 0,0-1 0 0 0,1 0-1 0 0,0 0 1 0 0,0 1 0 0 0,0-1 0 0 0,0-1 0 0 0,1 1 0 0 0,-1 0 0 0 0,1-1 0 0 0,0 1 0 0 0,0-1 0 0 0,1 0 0 0 0,-1 0 0 0 0,1 0 0 0 0,-1 0 0 0 0,1 0 0 0 0,0-1 0 0 0,0 0 0 0 0,0 0-19 0 0,-2-1 5 0 0,0 0-1 0 0,0-1 1 0 0,0 1-1 0 0,0-1 1 0 0,0 0-1 0 0,0 0 1 0 0,0 1-1 0 0,0-1 1 0 0,0 0-1 0 0,0-1 1 0 0,0 1-1 0 0,0 0 1 0 0,0-1-1 0 0,0 1 1 0 0,0-1-1 0 0,0 1 1 0 0,0-1-1 0 0,1-1-4 0 0,0 1 15 0 0,0-1-1 0 0,0-1 1 0 0,0 1 0 0 0,0 0 0 0 0,0-1-1 0 0,-1 1 1 0 0,1-1 0 0 0,-1 0-1 0 0,0 0 1 0 0,1 0-15 0 0,2-7 34 0 0,1 0 0 0 0,-1 0 0 0 0,0 0 0 0 0,-1 0 0 0 0,-1-1 0 0 0,2-4-34 0 0,0-8-42 0 0,-1 0 0 0 0,-1-1 0 0 0,-1 1 0 0 0,-1-22 42 0 0,-1 41-38 0 0,1 5 16 0 0,1 12 12 0 0,1 21 16 0 0,13 96 6 0 0,-1-1 217 0 0,-14-107-201 0 0,3 45 921 0 0,-3 10-949 0 0,-2-57 159 0 0,0 0 0 0 0,-2 0 0 0 0,0 0 0 0 0,-1 0 0 0 0,-7 18-159 0 0,10-33 7 0 0,-1 0-1 0 0,0-1 0 0 0,0 0 0 0 0,0 1 0 0 0,-1-1 1 0 0,1 0-1 0 0,-1 0 0 0 0,0-1 0 0 0,0 1 0 0 0,-1 0 0 0 0,1-1 1 0 0,-1 0-1 0 0,1 0 0 0 0,-1 0 0 0 0,0 0 0 0 0,0-1 1 0 0,-2 1-7 0 0,1 0 6 0 0,-1-1 0 0 0,1-1 1 0 0,-1 1-1 0 0,1-1 1 0 0,-1 0-1 0 0,1 0 0 0 0,-1 0 1 0 0,0-1-1 0 0,0 0 0 0 0,1 0 1 0 0,-1-1-1 0 0,0 0 1 0 0,1 1-1 0 0,-4-2-6 0 0,2 0-28 0 0,-6-1-341 0 0,1 0 0 0 0,0-1 0 0 0,-9-3 369 0 0,19 6-75 0 0,0 0 1 0 0,0 1-1 0 0,0-2 1 0 0,0 1-1 0 0,0 0 1 0 0,0 0 0 0 0,0-1-1 0 0,0 1 1 0 0,0-1-1 0 0,0 1 1 0 0,1-1-1 0 0,-1 0 1 0 0,1 0-1 0 0,-1 0 1 0 0,1 1-1 0 0,0-2 1 0 0,-1 1 0 0 0,1 0-1 0 0,0 0 1 0 0,0 0-1 0 0,1 0 1 0 0,-1-2 74 0 0,1 2-326 0 0,-1 0 0 0 0,2 1-1 0 0,-1-1 1 0 0,0 0 0 0 0,0 1 0 0 0,0-1 0 0 0,1 0 0 0 0,-1 1 0 0 0,1-1 0 0 0,0-1 326 0 0,4-7-1678 0 0</inkml:trace>
  <inkml:trace contextRef="#ctx0" brushRef="#br0" timeOffset="366.424">459 678 26087 0 0,'0'0'595'0'0,"0"0"78"0"0,0 0 39 0 0,0 0-77 0 0,0 15 727 0 0,-4 44-410 0 0,2-42-1090 0 0,1-1 0 0 0,1 1 0 0 0,0-1 0 0 0,2 15 138 0 0,-1-25-1516 0 0,1-6-2486 0 0,-1-5 100 0 0,0 0 4223 0 0,2-11-2799 0 0</inkml:trace>
  <inkml:trace contextRef="#ctx0" brushRef="#br0" timeOffset="367.424">390 563 8752 0 0,'0'0'776'0'0,"0"0"-616"0"0,0 0-160 0 0,0 0 0 0 0,0 0 3360 0 0,0 0 639 0 0,0 0 129 0 0,0 0 24 0 0,0 0-3520 0 0,0 0-704 0 0,0 0-144 0 0,6 4-6664 0 0,-2-3-1327 0 0</inkml:trace>
  <inkml:trace contextRef="#ctx0" brushRef="#br0" timeOffset="730.943">398 74 24247 0 0,'0'0'554'0'0,"1"1"74"0"0,22 28 782 0 0,8 8-737 0 0,1 6-673 0 0,5 15 1113 0 0,-2 1 0 0 0,3 12-1113 0 0,-20-33 299 0 0,-1 1 0 0 0,-2 1 0 0 0,-2 0 0 0 0,0 7-299 0 0,-7-17 131 0 0,-2-1 0 0 0,0 1 0 0 0,-2 0 0 0 0,-1 0 1 0 0,-2 0-1 0 0,-1 0 0 0 0,-1 0 0 0 0,-1-1 0 0 0,-2 1 1 0 0,-4 9-132 0 0,1-5-1144 0 0,-3-2 0 0 0,0 0 0 0 0,-6 8 1144 0 0,8-21-10407 0 0</inkml:trace>
  <inkml:trace contextRef="#ctx0" brushRef="#br0" timeOffset="1163.291">726 36 14280 0 0,'-5'-10'133'0'0,"5"10"386"0"0,-1-1 1 0 0,0 0-1 0 0,1 0 0 0 0,-1 0 0 0 0,1 0 0 0 0,0 0 0 0 0,-1 0 0 0 0,1 0 1 0 0,0 0-1 0 0,0 0 0 0 0,-1 0 0 0 0,1-1-519 0 0,1 2 236 0 0,-1-1 1 0 0,0 1-1 0 0,0-1 0 0 0,1 0 0 0 0,-1 1 0 0 0,0-1 1 0 0,1 1-1 0 0,-1-1 0 0 0,1 1 0 0 0,-1-1 1 0 0,1 1-1 0 0,-1 0 0 0 0,1-1 0 0 0,-1 1 0 0 0,1-1 1 0 0,-1 1-1 0 0,1 0 0 0 0,0-1 0 0 0,-1 1 1 0 0,1 0-1 0 0,-1 0 0 0 0,1 0 0 0 0,0-1 1 0 0,0 1-237 0 0,4-1 293 0 0,-1 1 0 0 0,1-1 0 0 0,0 1 0 0 0,0 0 1 0 0,0 0-1 0 0,0 0 0 0 0,0 1 0 0 0,-1-1 0 0 0,1 1 1 0 0,0 1-1 0 0,2 0-293 0 0,10 1 420 0 0,-13-2-359 0 0,-1 0 1 0 0,1 0 0 0 0,0 0 0 0 0,-1 1-1 0 0,0-1 1 0 0,1 1 0 0 0,-1 0-1 0 0,0-1 1 0 0,1 2 0 0 0,-1-1-1 0 0,0 0 1 0 0,-1 1 0 0 0,1-1-1 0 0,0 1-61 0 0,-2-1 7 0 0,1-1 0 0 0,-1 1 0 0 0,0 0 0 0 0,0-1 0 0 0,0 1 0 0 0,0 0 0 0 0,0 0 0 0 0,-1 0-1 0 0,1 0 1 0 0,0 0 0 0 0,-1 0 0 0 0,1 0 0 0 0,-1 0 0 0 0,0 0 0 0 0,0 0 0 0 0,0 0 0 0 0,0 0-1 0 0,0 0 1 0 0,0 1 0 0 0,0-1 0 0 0,-1 0 0 0 0,1 0 0 0 0,-1 0 0 0 0,0 0 0 0 0,0 1-7 0 0,-3 7 93 0 0,0-1 0 0 0,-1 1 0 0 0,0-1 1 0 0,-1-1-1 0 0,1 1 0 0 0,-2-1 0 0 0,1 0 0 0 0,-1 0 1 0 0,0-1-1 0 0,-1 0 0 0 0,0 0 0 0 0,-1 0-93 0 0,5-4 79 0 0,2-2-28 0 0,-1 1-1 0 0,1-1 1 0 0,0 1 0 0 0,0 0-1 0 0,0 0 1 0 0,0 0 0 0 0,0 0-1 0 0,1 0 1 0 0,-1 0 0 0 0,-1 2-51 0 0,3-3 45 0 0,0-1-44 0 0,1 1 0 0 0,-1-1 0 0 0,1 1-1 0 0,-1-1 1 0 0,1 1 0 0 0,-1-1 0 0 0,1 1 0 0 0,-1-1 0 0 0,1 1 0 0 0,-1-1 0 0 0,1 0-1 0 0,-1 1 1 0 0,1-1 0 0 0,0 0 0 0 0,-1 0 0 0 0,1 0 0 0 0,0 1 0 0 0,-1-1 0 0 0,1 0-1 0 0,0 0 1 0 0,-1 0 0 0 0,1 0 0 0 0,0 0 0 0 0,-1 0 0 0 0,1 0-1 0 0,19 0 2 0 0,-20 0-2 0 0,58-6-824 0 0,-33 3-970 0 0,1 1-1 0 0,3 1 1795 0 0,-20 2-834 0 0,0-1 0 0 0,0 1-1 0 0,0 1 1 0 0,0-1 0 0 0,0 2-1 0 0,0-1 1 0 0,8 4 834 0 0,3 3-9690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6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1 417 26063 0 0,'0'0'595'0'0,"0"0"78"0"0,0 0 39 0 0,0 0-79 0 0,5-1-390 0 0,59-11 38 0 0,-28 5-510 0 0,1 1 0 0 0,10 1 229 0 0,-27 8-1596 0 0,-10-1-480 0 0,2 0 197 0 0</inkml:trace>
  <inkml:trace contextRef="#ctx0" brushRef="#br0" timeOffset="1">136 268 24271 0 0,'-1'0'120'0'0,"-1"0"0"0"0,1 0-1 0 0,0 1 1 0 0,0-1 0 0 0,0 1-1 0 0,0-1 1 0 0,0 1-1 0 0,-1 0 1 0 0,1-1 0 0 0,0 1-1 0 0,1 0 1 0 0,-1 0 0 0 0,0 0-1 0 0,0 0 1 0 0,0-1 0 0 0,0 1-1 0 0,1 0 1 0 0,-1 0 0 0 0,0 1-120 0 0,-7 23 417 0 0,6-15-160 0 0,1 0 1 0 0,1 0 0 0 0,0 0-1 0 0,0 0 1 0 0,1 0 0 0 0,0-1-1 0 0,1 3-257 0 0,2 35 282 0 0,-4-42-268 0 0,1 0 0 0 0,0-1 0 0 0,0 1 0 0 0,0 0-1 0 0,0 0 1 0 0,1 0-14 0 0,4 24-1346 0 0,-1 5-1477 0 0,-4-30 2515 0 0,5 16-1322 0 0</inkml:trace>
  <inkml:trace contextRef="#ctx0" brushRef="#br0" timeOffset="612.03">316 1 24415 0 0,'0'0'49'0'0,"0"0"-1"0"0,0 0 1 0 0,0 0-1 0 0,0 0 1 0 0,0 0-1 0 0,-1 0 1 0 0,1 0-1 0 0,0 0 1 0 0,0 0-1 0 0,0 0 1 0 0,0 0-1 0 0,0 0 1 0 0,0 0-1 0 0,0 0 1 0 0,0 0-1 0 0,0 0 1 0 0,0 0-1 0 0,0 0 1 0 0,0 0-1 0 0,-1 0 1 0 0,1 0-1 0 0,0 0 1 0 0,0 0-1 0 0,0 1 1 0 0,0-1-1 0 0,0 0 1 0 0,0 0-1 0 0,0 0 1 0 0,0 0-1 0 0,0 0 1 0 0,0 0-1 0 0,0 0 1 0 0,0 0-1 0 0,0 0 1 0 0,0 0-1 0 0,0 0 1 0 0,0 1-1 0 0,0-1 1 0 0,0 0-1 0 0,0 0 1 0 0,0 0-1 0 0,0 0 1 0 0,0 0-1 0 0,0 0 1 0 0,0 0-1 0 0,0 0 1 0 0,0 0-1 0 0,0 0 0 0 0,0 1 1 0 0,0-1-1 0 0,0 0 1 0 0,0 0-49 0 0,2 9 390 0 0,4 10-580 0 0,39 96 1359 0 0,-16-31-840 0 0,-11-30-77 0 0,-9-22 3 0 0,-1-1-1 0 0,-1 1 1 0 0,-1 4-255 0 0,1 8 616 0 0,4 5-616 0 0,-9-41 55 0 0,1 0 0 0 0,-2 0-1 0 0,1 0 1 0 0,-1 0 0 0 0,0 0 0 0 0,-1 0 0 0 0,1 0-1 0 0,-2 0 1 0 0,1 0 0 0 0,-2 3-55 0 0,2-10 14 0 0,0 0-1 0 0,-1 0 0 0 0,1 0 1 0 0,0 1-1 0 0,0-1 1 0 0,0 0-1 0 0,0 0 1 0 0,0 0-1 0 0,0 0 1 0 0,0 0-1 0 0,0 0 1 0 0,0 1-1 0 0,1-1 1 0 0,-1 0-1 0 0,0 0 0 0 0,1 0 1 0 0,-1 0-1 0 0,1 0 1 0 0,-1 0-1 0 0,1 0 1 0 0,0 0-14 0 0,0 2 73 0 0,6-24 643 0 0,-6-5-520 0 0,1 0-1 0 0,2 1 1 0 0,5-19-196 0 0,-9 40-7 0 0,1 1 0 0 0,0-1 0 0 0,0 1 0 0 0,1 0 0 0 0,-1 0 0 0 0,1-1 0 0 0,-1 1 0 0 0,1 0 0 0 0,0 0 0 0 0,0 1 0 0 0,1-1 0 0 0,-1 0 0 0 0,1 1 0 0 0,-1-1 0 0 0,1 1 0 0 0,0 0 0 0 0,0 0 0 0 0,-1 0 0 0 0,2 0 0 0 0,-1 0 0 0 0,0 1 0 0 0,0-1 1 0 0,0 1-1 0 0,1 0 0 0 0,0 0 7 0 0,2 0-10 0 0,0 0 0 0 0,0 0 1 0 0,0 0-1 0 0,0 1 0 0 0,0 0 1 0 0,0 0-1 0 0,0 1 0 0 0,0 0 1 0 0,0 0-1 0 0,0 0 0 0 0,0 1 1 0 0,0-1-1 0 0,-1 1 0 0 0,3 2 10 0 0,4 1 0 0 0,-1 0-1 0 0,0 2 1 0 0,0-1-1 0 0,0 1 1 0 0,7 7 0 0 0,-15-11 0 0 0,1 0 1 0 0,-1 0 0 0 0,0 1 0 0 0,0-1 0 0 0,0 1-1 0 0,-1 0 1 0 0,1 0 0 0 0,-1 0 0 0 0,0 0 0 0 0,0 0-1 0 0,0 0 1 0 0,-1 1 0 0 0,1-1 0 0 0,-1 0-1 0 0,0 1 1 0 0,0-1 0 0 0,-1 2-1 0 0,1 2 1 0 0,0-5 6 0 0,-1 1 1 0 0,0 0-1 0 0,0-1 0 0 0,0 1 0 0 0,0 0 1 0 0,0-1-1 0 0,0 1 0 0 0,-1 0 0 0 0,0-1 1 0 0,0 1-1 0 0,0-1 0 0 0,0 1 0 0 0,-1-1 1 0 0,0 3-8 0 0,-8 13 124 0 0,8-14-105 0 0,0-1 0 0 0,-1 1 0 0 0,1-1 0 0 0,-1 0 0 0 0,0 0 0 0 0,0 0 0 0 0,0 0 1 0 0,0 0-1 0 0,-1 0 0 0 0,1-1 0 0 0,-1 0 0 0 0,-4 3-19 0 0,2-2 11 0 0,0-1 1 0 0,0 0-1 0 0,-1 1 1 0 0,1-2-1 0 0,-1 1 1 0 0,0-1-1 0 0,-2 1-11 0 0,5-3 4 0 0,1 1-1 0 0,-1-1 1 0 0,1 0-1 0 0,-1 0 1 0 0,1 0-1 0 0,-1 0 1 0 0,1 0-1 0 0,-1-1 1 0 0,1 0-1 0 0,0 1 1 0 0,-1-1-1 0 0,1 0 1 0 0,0-1-1 0 0,-1 1 1 0 0,1-1-1 0 0,-1 0-3 0 0,-10-6-14 0 0,7 4-242 0 0,0 1-1 0 0,1-1 1 0 0,0 0 0 0 0,-1 0-1 0 0,2-1 1 0 0,-1 0-1 0 0,0 0 1 0 0,1 0 0 0 0,0-1-1 0 0,0 0 1 0 0,1 0-1 0 0,-3-4 257 0 0,-1-4-7317 0 0,0 2-2306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1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10136 0 0,'-1'0'1013'0'0,"-5"3"-977"0"0,0 0 442 0 0,0 1 1 0 0,1-1-1 0 0,-1 1 0 0 0,1 0 1 0 0,-4 3-479 0 0,1 1 729 0 0,1 0-1 0 0,0 0 1 0 0,0 0 0 0 0,1 1 0 0 0,-3 4-729 0 0,-6 15 2153 0 0,1 0 0 0 0,-7 21-2153 0 0,18-42 155 0 0,-13 35 1069 0 0,2 1 1 0 0,-9 42-1225 0 0,-10 90 1784 0 0,31-158-1596 0 0,-5 23 333 0 0,3 1 1 0 0,1 0-1 0 0,2 22-521 0 0,2-44 72 0 0,0 1 1 0 0,1-1-1 0 0,2 1 1 0 0,0-1 0 0 0,1 0-1 0 0,0 0 1 0 0,2-1-1 0 0,4 10-72 0 0,-5-17-35 0 0,1 0 0 0 0,1 0 0 0 0,-1 0 0 0 0,2-1 1 0 0,-1 0-1 0 0,2 0 0 0 0,-1-1 0 0 0,1-1 0 0 0,0 1 35 0 0,36 23-7503 0 0,-17-15-1279 0 0</inkml:trace>
  <inkml:trace contextRef="#ctx0" brushRef="#br0" timeOffset="1038.296">499 582 14336 0 0,'-1'0'47'0'0,"1"0"0"0"0,-1 0 0 0 0,1-1 0 0 0,-1 1 0 0 0,1 0 0 0 0,-1 0 0 0 0,1 0 0 0 0,0-1 0 0 0,-1 1 0 0 0,1 0 0 0 0,-1 0 0 0 0,1-1 0 0 0,0 1 0 0 0,-1 0 0 0 0,1-1 0 0 0,0 1 0 0 0,0 0 0 0 0,-1-1 0 0 0,1 1 0 0 0,0 0 0 0 0,0-1 1 0 0,-1 1-1 0 0,1-1 0 0 0,0 1 0 0 0,0-1 0 0 0,0 1 0 0 0,0 0 0 0 0,0-1 0 0 0,-1 1 0 0 0,1-1-47 0 0,-2-18 641 0 0,1 8 772 0 0,1-6 198 0 0,0 15-1398 0 0,0 0 1 0 0,0 0-1 0 0,0-1 1 0 0,0 1-1 0 0,0 0 1 0 0,-1 0-1 0 0,1 0 0 0 0,-1-2-213 0 0,-1-1 339 0 0,0 0-1 0 0,-1 0 1 0 0,1 0-1 0 0,-1 1 1 0 0,0 0-1 0 0,-1-1 1 0 0,1 1 0 0 0,-3-2-339 0 0,0 0 139 0 0,1 1 1 0 0,-1 0 0 0 0,0 0-1 0 0,0 1 1 0 0,0 0 0 0 0,-1 0-1 0 0,0 0 1 0 0,1 1 0 0 0,-5-2-140 0 0,10 5 1 0 0,-1-1 0 0 0,1 1 1 0 0,-1 0-1 0 0,1-1 0 0 0,-1 1 1 0 0,0 0-1 0 0,1 0 0 0 0,-1 0 1 0 0,1 0-1 0 0,-1 1 0 0 0,1-1 1 0 0,-1 0-1 0 0,1 1 0 0 0,-1-1 1 0 0,1 0-1 0 0,-1 1 1 0 0,1 0-1 0 0,-1-1 0 0 0,1 1-1 0 0,-2 1 4 0 0,1 0-1 0 0,0 0 1 0 0,-1 0-1 0 0,1 0 1 0 0,0 0 0 0 0,0 0-1 0 0,1 1 1 0 0,-1-1-1 0 0,0 1 1 0 0,1-1-4 0 0,-4 8 9 0 0,0-1 0 0 0,1 1 0 0 0,1 0 0 0 0,-1 0 0 0 0,1 2-9 0 0,-4 20 7 0 0,1 0-1 0 0,1 1 0 0 0,2 0 1 0 0,1 0-1 0 0,2 30-6 0 0,1-57 18 0 0,3 37 541 0 0,-3-40-536 0 0,-1-1 0 0 0,1 1 0 0 0,0-1-1 0 0,-1 1 1 0 0,1-1 0 0 0,1 0 0 0 0,-1 1 0 0 0,0-1 0 0 0,0 0 0 0 0,1 0 0 0 0,-1 0 0 0 0,1 0-1 0 0,0 0 1 0 0,0 0 0 0 0,0 0-23 0 0,-1-1 17 0 0,0-1 0 0 0,0 1 0 0 0,1-1 0 0 0,-1 1 0 0 0,0-1-1 0 0,0 0 1 0 0,1 1 0 0 0,-1-1 0 0 0,0 0 0 0 0,0 0 0 0 0,1 0 0 0 0,-1 0-1 0 0,0 0 1 0 0,1 0 0 0 0,-1 0 0 0 0,0-1 0 0 0,0 1 0 0 0,1 0 0 0 0,-1-1-1 0 0,0 1 1 0 0,0-1 0 0 0,0 1 0 0 0,1-1 0 0 0,-1 1 0 0 0,0-1 0 0 0,0 0-1 0 0,0 0 1 0 0,0 1 0 0 0,0-1 0 0 0,0 0 0 0 0,0 0-17 0 0,5-6 142 0 0,1 1 1 0 0,-1 0-1 0 0,-1-1 0 0 0,2-2-142 0 0,-5 6 28 0 0,13-18 71 0 0,0-1 0 0 0,-2 0 0 0 0,-1-1 0 0 0,0 0 0 0 0,-2-1 0 0 0,-1 0 0 0 0,-1-1 0 0 0,1-7-99 0 0,-8 25 32 0 0,-2 16 0 0 0,1 24-17 0 0,-1 0 28 0 0,2 0 0 0 0,1 0 0 0 0,2 2-43 0 0,0-13 49 0 0,1-1-1 0 0,3 9-48 0 0,-6-24-10 0 0,0 0 0 0 0,0 0 0 0 0,1 0-1 0 0,0 0 1 0 0,0-1 0 0 0,1 1 0 0 0,-1-1-1 0 0,1 1 1 0 0,0-1 0 0 0,3 1 10 0 0,-7-5-87 0 0,0-1 1 0 0,1 0-1 0 0,-1 1 0 0 0,1-1 1 0 0,-1 0-1 0 0,1 1 1 0 0,-1-1-1 0 0,1 0 0 0 0,-1 0 1 0 0,1 0-1 0 0,-1 1 0 0 0,1-1 1 0 0,-1 0-1 0 0,1 0 1 0 0,0 0-1 0 0,-1 0 0 0 0,1 0 1 0 0,-1 0-1 0 0,1 0 1 0 0,-1 0-1 0 0,1 0 0 0 0,-1 0 1 0 0,1 0-1 0 0,0-1 87 0 0,8-3-7598 0 0,-3 0-415 0 0</inkml:trace>
  <inkml:trace contextRef="#ctx0" brushRef="#br0" timeOffset="3909.296">709 418 17967 0 0,'0'0'1387'0'0,"0"0"-896"0"0,0 16 1405 0 0,2-8-1126 0 0,0-1 1 0 0,1 1-1 0 0,0-1 1 0 0,0 0-1 0 0,1 0 1 0 0,0-1-1 0 0,2 4-770 0 0,1 1 447 0 0,56 89 2219 0 0,27 28-2666 0 0,-71-99-726 0 0,-13-20 39 0 0,0 1 1 0 0,1-1-1 0 0,0-1 0 0 0,0 1 0 0 0,6 4 687 0 0,-8-9-1784 0 0</inkml:trace>
  <inkml:trace contextRef="#ctx0" brushRef="#br0" timeOffset="4264.004">912 414 24071 0 0,'0'0'547'0'0,"0"0"77"0"0,0 0 33 0 0,0 0-71 0 0,-6 12-288 0 0,-4 14 1756 0 0,-7 24-2054 0 0,-8 19 529 0 0,-50 118 288 0 0,60-154-931 0 0,7-15-481 0 0,0 1-1 0 0,1 0 1 0 0,-4 14 595 0 0,11-23-4994 0 0,0-8 1371 0 0,0-1-4859 0 0</inkml:trace>
  <inkml:trace contextRef="#ctx0" brushRef="#br0" timeOffset="4607.195">1091 730 22663 0 0,'0'0'514'0'0,"-13"12"1566"0"0,10-6-1498 0 0,1 0 0 0 0,-1 0 1 0 0,1 0-1 0 0,1 0 0 0 0,-1 1 1 0 0,0 3-583 0 0,1 0 169 0 0,0 0 1 0 0,1 0 0 0 0,0 0-1 0 0,0 0 1 0 0,1 0-1 0 0,1 3-169 0 0,-2-12 8 0 0,1 1-1 0 0,-1-1 1 0 0,0 0-1 0 0,1 0 1 0 0,-1 0-1 0 0,1 0 1 0 0,-1 1-1 0 0,1-1 1 0 0,-1 0-1 0 0,1 0 1 0 0,0 0-1 0 0,-1 0 1 0 0,1 0-1 0 0,0 0 1 0 0,0-1-1 0 0,0 1 1 0 0,0 0-1 0 0,0 0 1 0 0,0-1-1 0 0,0 1 1 0 0,0 0-1 0 0,0-1 1 0 0,0 1-1 0 0,1 0-7 0 0,-1-1-206 0 0,0 0 0 0 0,0 0-1 0 0,0 0 1 0 0,0 0 0 0 0,0 0-1 0 0,0 0 1 0 0,0 0 0 0 0,0 0 0 0 0,0 0-1 0 0,0 0 1 0 0,0-1 0 0 0,0 1 0 0 0,-1 0-1 0 0,1-1 1 0 0,0 1 0 0 0,0-1 0 0 0,0 1-1 0 0,0-1 1 0 0,-1 1 0 0 0,1-1 0 0 0,0 0 206 0 0,3-2-9329 0 0</inkml:trace>
  <inkml:trace contextRef="#ctx0" brushRef="#br0" timeOffset="4608.195">1103 589 25367 0 0,'-4'0'560'0'0,"0"-2"112"0"0,0 2 32 0 0,0-1 0 0 0,2 1-560 0 0,2 0-144 0 0,-2 0 0 0 0,2 0 0 0 0,0 0 128 0 0,0 0-8 0 0,0 0 0 0 0,4 0 0 0 0,-4 0-1360 0 0,6 0-264 0 0,13 0-64 0 0,-4 1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28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10 26263 0 0,'-6'-2'2336'0'0,"0"0"-1872"0"0,0-1-368 0 0,1 0-96 0 0,5 3-512 0 0,0 0-112 0 0,0 0-24 0 0,0 0-10367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42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35 143 17047 0 0,'-7'-1'269'0'0,"5"1"-144"0"0,1 0 0 0 0,-1 0-1 0 0,0 0 1 0 0,0 0 0 0 0,0 0-1 0 0,0 0 1 0 0,0 0 0 0 0,0 0 0 0 0,0 1-1 0 0,0-1 1 0 0,1 1 0 0 0,-1 0-1 0 0,0-1 1 0 0,0 1-125 0 0,13 7 3203 0 0,-4-6-2765 0 0,0 1 1 0 0,0-1 0 0 0,1 0 0 0 0,-1-1 0 0 0,1 0-1 0 0,-1 0 1 0 0,7-1-439 0 0,54-2 938 0 0,-54 1-663 0 0,483-46 2805 0 0,-25 2-2222 0 0,301-18-370 0 0,-748 60-323 0 0,0-1-1490 0 0,-9 3-7311 0 0,-16 1-487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43.2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14 161 16583 0 0,'-2'-4'432'0'0,"0"0"-1"0"0,0-1 1 0 0,0 1-1 0 0,1-1 1 0 0,0 1-1 0 0,0-1 1 0 0,0 1-1 0 0,0-1 1 0 0,1 0-1 0 0,0 0 1 0 0,0 1-1 0 0,0-1 1 0 0,0 0-1 0 0,1 1 1 0 0,0-1-1 0 0,0 0 1 0 0,0 1-1 0 0,1-1 1 0 0,-1 1-1 0 0,1 0 1 0 0,2-4-432 0 0,-1 4 259 0 0,0 0 0 0 0,0 0 1 0 0,1 0-1 0 0,-1 0 0 0 0,1 1 1 0 0,0-1-1 0 0,0 1 0 0 0,0 0 1 0 0,1 0-1 0 0,-1 1 1 0 0,1-1-1 0 0,3-1-259 0 0,-1 2 147 0 0,1-1 0 0 0,-1 1-1 0 0,1 0 1 0 0,0 1 0 0 0,-1 0 0 0 0,1 0 0 0 0,0 0 0 0 0,2 1-147 0 0,3 1 71 0 0,0 0 0 0 0,0 1 0 0 0,1 0 0 0 0,-1 1 1 0 0,0 0-1 0 0,-1 1 0 0 0,1 0 0 0 0,-1 1 0 0 0,11 7-71 0 0,-14-7 18 0 0,0 0-1 0 0,0 1 0 0 0,-1 1 0 0 0,0-1 0 0 0,-1 2 0 0 0,1-1 0 0 0,-1 1 0 0 0,-1 0 0 0 0,1 0 0 0 0,0 2-17 0 0,1 3 18 0 0,-1 1-1 0 0,0 0 1 0 0,-1-1-1 0 0,0 2 0 0 0,-1-1 1 0 0,2 12-18 0 0,-2 1 39 0 0,0 0 1 0 0,-2 1-1 0 0,-1 0 1 0 0,-1-1-1 0 0,-2 1 1 0 0,-1 0-1 0 0,-2 13-39 0 0,3-39 3 0 0,-3 32 100 0 0,-2-1 0 0 0,-4 8-103 0 0,8-32 39 0 0,-1-1-1 0 0,0 1 1 0 0,0-1-1 0 0,-1 1 1 0 0,0-1 0 0 0,-1 0-1 0 0,0-1 1 0 0,0 1-1 0 0,-1-1 1 0 0,-4 6-39 0 0,6-11 5 0 0,1 1 0 0 0,0-1 0 0 0,0 1 1 0 0,-1-1-1 0 0,0 0 0 0 0,1-1 0 0 0,-1 1 0 0 0,0 0 0 0 0,0-1 1 0 0,1 0-1 0 0,-1 0 0 0 0,0 0 0 0 0,0-1 0 0 0,-1 1 0 0 0,1-1 0 0 0,0 0 1 0 0,0 0-1 0 0,0 0 0 0 0,0-1 0 0 0,0 1 0 0 0,0-1 0 0 0,0 0 1 0 0,0 0-1 0 0,0-1 0 0 0,1 1 0 0 0,-1-1 0 0 0,0 0 0 0 0,1 0 0 0 0,-1 0 1 0 0,1 0-1 0 0,0-1 0 0 0,-1 1 0 0 0,1-1 0 0 0,0 0 0 0 0,1 0 1 0 0,-1 0-1 0 0,-2-3-5 0 0,-4-7 21 0 0,0-1 0 0 0,0-1 0 0 0,1 1 0 0 0,1-1 1 0 0,1-1-1 0 0,0 1 0 0 0,1-1 0 0 0,0 0 0 0 0,2 0 0 0 0,-1-7-21 0 0,2 10 20 0 0,0 1 0 0 0,2-1 0 0 0,-1 1 0 0 0,2-1 0 0 0,-1 1-1 0 0,2-1 1 0 0,0 1 0 0 0,0-1 0 0 0,1 1 0 0 0,0 0-1 0 0,2 0 1 0 0,-1 1 0 0 0,1-1 0 0 0,1 1-20 0 0,-2 4 0 0 0,0 0 0 0 0,1 1 0 0 0,0 0 0 0 0,0 0 0 0 0,0 0 0 0 0,1 1 0 0 0,0 0 0 0 0,0 0 0 0 0,0 0 0 0 0,1 1 0 0 0,6-4 0 0 0,-11 7 0 0 0,1-1 0 0 0,0 1 0 0 0,0 0 0 0 0,0 0 0 0 0,0 0 0 0 0,0 0 0 0 0,0 0 0 0 0,0 1 0 0 0,0-1 0 0 0,0 1 0 0 0,0 0 0 0 0,0 0 0 0 0,1 0 0 0 0,-1 0 0 0 0,0 1 0 0 0,0-1 0 0 0,0 1 0 0 0,0 0 0 0 0,0 0 0 0 0,0 0 0 0 0,0 0 0 0 0,0 0 0 0 0,-1 1 0 0 0,1-1 0 0 0,0 1 0 0 0,-1 0 0 0 0,1 0 0 0 0,-1 0 0 0 0,0 0 0 0 0,2 1 0 0 0,3 7 0 0 0,0 0 0 0 0,0 0 0 0 0,-1 1 0 0 0,0-1 0 0 0,-1 2 0 0 0,0-1 0 0 0,-1 0 0 0 0,2 8 0 0 0,3 8 0 0 0,-3-10-340 0 0,-1-1 1 0 0,-1 1-1 0 0,-1 0 1 0 0,0 0-1 0 0,-2 0 1 0 0,1 12 339 0 0,-2-17-1995 0 0</inkml:trace>
  <inkml:trace contextRef="#ctx0" brushRef="#br0" timeOffset="846.34">815 332 6912 0 0,'-3'-4'1750'0'0,"0"0"0"0"0,0 0 1 0 0,1 0-1 0 0,-1 0 0 0 0,1 0 1 0 0,0-1-1 0 0,0 0-1750 0 0,-8-15 3538 0 0,7 16-2959 0 0,-1-1 0 0 0,0 1 0 0 0,0 0 1 0 0,-1 0-1 0 0,-3-2-579 0 0,-13-12 1409 0 0,18 15-1314 0 0,0 0 1 0 0,0 0-1 0 0,-1 0 0 0 0,1 0 0 0 0,-1 1 1 0 0,0-1-1 0 0,0 1 0 0 0,0 0 0 0 0,0 0 1 0 0,0 1-1 0 0,0-1 0 0 0,0 1 0 0 0,-1 0 1 0 0,1 0-1 0 0,0 0 0 0 0,-1 1 0 0 0,-2-1-95 0 0,3 2 20 0 0,1-1 1 0 0,0 0-1 0 0,0 1 0 0 0,0 0 0 0 0,0-1 0 0 0,0 1 0 0 0,0 0 0 0 0,0 1 0 0 0,1-1 0 0 0,-1 0 0 0 0,0 1 0 0 0,0 0 0 0 0,1-1 1 0 0,-1 1-1 0 0,1 0 0 0 0,0 0 0 0 0,0 1 0 0 0,-1-1 0 0 0,1 0 0 0 0,1 1 0 0 0,-1-1 0 0 0,0 1 0 0 0,0 0 0 0 0,1-1 0 0 0,-1 4-20 0 0,-2 2 65 0 0,0 0 0 0 0,1 0 0 0 0,0 0 0 0 0,0 1 0 0 0,1-1-1 0 0,0 1 1 0 0,1 0 0 0 0,-1 2-65 0 0,-1 25-7 0 0,2-23-5 0 0,-1 0 0 0 0,2-1 0 0 0,0 1 0 0 0,0 0 0 0 0,1 0 0 0 0,1-1 0 0 0,1 5 12 0 0,1-3 35 0 0,0 1-1 0 0,1-1 0 0 0,1 0 0 0 0,0-1 0 0 0,2 4-34 0 0,-6-13 34 0 0,1-1 0 0 0,-1 1-1 0 0,1-1 1 0 0,0 1 0 0 0,0-1-1 0 0,0 0 1 0 0,0 0 0 0 0,1-1-1 0 0,1 2-33 0 0,-3-2 18 0 0,0-1-1 0 0,1 0 1 0 0,-1 0-1 0 0,0 0 1 0 0,1 0 0 0 0,-1 0-1 0 0,1-1 1 0 0,0 1-1 0 0,-1-1 1 0 0,1 1-1 0 0,-1-1 1 0 0,1 0-1 0 0,0 0 1 0 0,-1 0 0 0 0,1-1-1 0 0,0 1-17 0 0,1-1 29 0 0,0 0-1 0 0,0-1 1 0 0,0 1-1 0 0,0-1 1 0 0,0 0 0 0 0,-1 0-1 0 0,1 0 1 0 0,-1-1-1 0 0,1 1 1 0 0,-1-1 0 0 0,0 1-1 0 0,0-1 1 0 0,0 0-1 0 0,0-1 1 0 0,-1 1 0 0 0,1 0-29 0 0,7-11 94 0 0,-1-1 1 0 0,-1 0-1 0 0,3-4-94 0 0,-5 7 27 0 0,2-4 37 0 0,-1 1 0 0 0,0-2 0 0 0,-1 1 0 0 0,-1-1 0 0 0,0 0 0 0 0,-1 0 0 0 0,1-11-64 0 0,-3 15 156 0 0,-2 13-152 0 0,0 0-1 0 0,0 1 1 0 0,0-1-1 0 0,0 0 1 0 0,0 0-1 0 0,0 0 1 0 0,0 0-1 0 0,0 0 1 0 0,0 0-1 0 0,0 0 1 0 0,0 0-1 0 0,0 0 1 0 0,0 0-1 0 0,0 0 1 0 0,0 0-1 0 0,0 0 1 0 0,0 0-1 0 0,0 0 1 0 0,0 0-1 0 0,0 0 1 0 0,0 0 0 0 0,0 0-1 0 0,0 0 1 0 0,0 0-1 0 0,0 0 1 0 0,0 0-1 0 0,1 0 1 0 0,-1 0-1 0 0,0 0 1 0 0,0 0-1 0 0,0 0 1 0 0,0 0-1 0 0,0 0 1 0 0,0 0-1 0 0,0 0 1 0 0,0 0-1 0 0,0 0 1 0 0,0 0-1 0 0,0 0 1 0 0,0 0-1 0 0,0 0 1 0 0,0 0-1 0 0,0 0 1 0 0,0 0-1 0 0,0 0 1 0 0,0 0-1 0 0,0 0 1 0 0,0 0-1 0 0,0 0 1 0 0,0 0-1 0 0,0-1 1 0 0,0 1-1 0 0,0 0 1 0 0,0 0-1 0 0,0 0 1 0 0,0 0-1 0 0,1 0 1 0 0,-1 0 0 0 0,0 0-1 0 0,0 0 1 0 0,0 0-1 0 0,0 0 1 0 0,0 0-4 0 0,4 18 386 0 0,-2-6-381 0 0,10 26-268 0 0,10 23 263 0 0,-15-47-52 0 0,0 1 1 0 0,0-1-1 0 0,2 0 1 0 0,0-1-1 0 0,4 6 52 0 0,-3-7-191 0 0,20 25-2735 0 0,1-3-3329 0 0,-18-22-3380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39.5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18 255 6448 0 0,'-8'-13'-290'0'0,"0"-6"5268"0"0,7 17-4250 0 0,1-1 1 0 0,-1 1-1 0 0,1-1 0 0 0,0 1 1 0 0,0-1-1 0 0,0 0 0 0 0,0 1 1 0 0,1-1-1 0 0,-1 1 1 0 0,1-1-1 0 0,-1 1 0 0 0,1-1 1 0 0,0 1-729 0 0,4-12 697 0 0,0 0-1 0 0,2 0 1 0 0,-1 1 0 0 0,1 0 0 0 0,1 1 0 0 0,1 0 0 0 0,-1 0-1 0 0,2 0 1 0 0,0 1 0 0 0,8-7-697 0 0,-13 14 81 0 0,0-1 1 0 0,0 1-1 0 0,1 0 0 0 0,-1 1 1 0 0,1-1-1 0 0,0 1 1 0 0,0 1-1 0 0,0-1 0 0 0,0 1 1 0 0,0 0-1 0 0,0 0 0 0 0,1 0 1 0 0,-1 1-1 0 0,1 0 0 0 0,-1 1 1 0 0,1-1-1 0 0,-1 1 1 0 0,1 0-1 0 0,0 1 0 0 0,-1 0 1 0 0,1 0-1 0 0,-1 0 0 0 0,0 1 1 0 0,1 0-1 0 0,0 0-81 0 0,0 2 31 0 0,1 0 0 0 0,-1 0-1 0 0,0 1 1 0 0,0 0 0 0 0,-1 0-1 0 0,1 0 1 0 0,-1 1 0 0 0,0 0 0 0 0,-1 1-1 0 0,1-1 1 0 0,-1 1 0 0 0,-1 0 0 0 0,1 0-1 0 0,2 6-30 0 0,2 5 27 0 0,-1 0 0 0 0,-1 0 0 0 0,0 1 0 0 0,-1 0 0 0 0,2 16-27 0 0,-1 4 53 0 0,-2 0-1 0 0,-1 0 0 0 0,-2 1 0 0 0,-3 26-52 0 0,-1-35 119 0 0,-2 0-1 0 0,0 1 1 0 0,-2-1-1 0 0,-2-1 1 0 0,-1 1-1 0 0,-2 2-118 0 0,8-24 31 0 0,-1-1-1 0 0,0 1 1 0 0,0-1 0 0 0,-1 0-1 0 0,0-1 1 0 0,-1 1-1 0 0,1-1 1 0 0,-2 0-1 0 0,1 0 1 0 0,-1-1-1 0 0,-1 2-30 0 0,5-6 15 0 0,0 0 0 0 0,0 0-1 0 0,0 0 1 0 0,0 0-1 0 0,-1 0 1 0 0,1-1-1 0 0,-1 1 1 0 0,1-1 0 0 0,-1 0-1 0 0,1 0 1 0 0,-1 0-1 0 0,0-1 1 0 0,1 1-1 0 0,-1-1 1 0 0,0 0 0 0 0,0 0-1 0 0,1 0 1 0 0,-1-1-1 0 0,0 1 1 0 0,1-1-1 0 0,-1 0 1 0 0,0 0 0 0 0,1 0-1 0 0,-1 0 1 0 0,1-1-1 0 0,0 1 1 0 0,-1-1-1 0 0,-1-1-14 0 0,-1-2-4 0 0,0 0-1 0 0,0 0 1 0 0,0 0-1 0 0,0-1 1 0 0,1 0-1 0 0,0 0 1 0 0,0-1-1 0 0,1 1 1 0 0,0-1-1 0 0,0 0 1 0 0,0 0-1 0 0,1 0 1 0 0,-2-6 4 0 0,-2-5-48 0 0,2-1 1 0 0,0 0 0 0 0,1-1-1 0 0,-2-17 48 0 0,5 21-21 0 0,0 0 0 0 0,1 1-1 0 0,0-1 1 0 0,2 0 0 0 0,0 0-1 0 0,0 1 1 0 0,2 0 0 0 0,0-1-1 0 0,3-7 22 0 0,-2 14-3 0 0,0 0 0 0 0,0 0 0 0 0,1 0 0 0 0,0 1-1 0 0,1 0 1 0 0,0 0 0 0 0,0 0 0 0 0,1 1 0 0 0,-1 0 0 0 0,1 0-1 0 0,1 1 1 0 0,0 1 0 0 0,6-5 3 0 0,-10 8 17 0 0,-1 0-1 0 0,0 0 1 0 0,0 0 0 0 0,1 1 0 0 0,-1-1-1 0 0,1 1 1 0 0,-1 0 0 0 0,1 0-1 0 0,0 1 1 0 0,-1 0 0 0 0,1-1 0 0 0,0 2-1 0 0,-1-1 1 0 0,1 0 0 0 0,4 2-17 0 0,-6-1 9 0 0,1 0 1 0 0,-1 0-1 0 0,0 1 1 0 0,0-1-1 0 0,0 1 1 0 0,0 0-1 0 0,0 0 0 0 0,0 0 1 0 0,-1 0-1 0 0,1 1 1 0 0,0-1-1 0 0,-1 1 1 0 0,0-1-1 0 0,0 1 1 0 0,0 0-1 0 0,0 0 1 0 0,0 0-1 0 0,0 0 0 0 0,-1 0 1 0 0,1 0-1 0 0,-1 1-9 0 0,5 13 45 0 0,-2-1 0 0 0,0 0 0 0 0,0 1 0 0 0,-2 0 0 0 0,1 11-45 0 0,0 86-1096 0 0,-3-95 379 0 0,0-3-1116 0 0</inkml:trace>
  <inkml:trace contextRef="#ctx0" brushRef="#br0" timeOffset="571.983">630 93 13360 0 0,'0'0'1026'0'0,"0"0"-426"0"0,0 0 694 0 0,-2 3 3054 0 0,-1 4-2339 0 0,-2 117 2060 0 0,-16 61-2592 0 0,-1 5-1226 0 0,18-147-215 0 0,-1 19-130 0 0,3 0 94 0 0,2-60-181 0 0,0 0-1 0 0,0-1 0 0 0,0 1 1 0 0,0-1-1 0 0,0 1 0 0 0,0 0 0 0 0,1-1 1 0 0,-1 1-1 0 0,1-1 0 0 0,-1 1 1 0 0,1-1-1 0 0,-1 1 0 0 0,1-1 0 0 0,0 1 1 0 0,0-1-1 0 0,0 1 0 0 0,0-1 182 0 0,2 0-1672 0 0</inkml:trace>
  <inkml:trace contextRef="#ctx0" brushRef="#br0" timeOffset="989.964">609 69 23583 0 0,'0'0'539'0'0,"10"15"1506"0"0,0 2-1488 0 0,-2 0 0 0 0,0 0 0 0 0,0 1-1 0 0,4 17-556 0 0,14 76 846 0 0,-16-63-527 0 0,13 34-319 0 0,-17-64 33 0 0,-5-12-13 0 0,1 0-1 0 0,-1-1 0 0 0,2 1 0 0 0,-1-1 0 0 0,1 1 0 0 0,-1-1 1 0 0,1 0-1 0 0,3 4-19 0 0,-5-8 10 0 0,0 0 0 0 0,-1-1 1 0 0,1 1-1 0 0,0 0 0 0 0,0 0 1 0 0,-1 0-1 0 0,1-1 0 0 0,0 1 0 0 0,0 0 1 0 0,0-1-1 0 0,0 1 0 0 0,0-1 1 0 0,0 1-1 0 0,0-1 0 0 0,0 0 0 0 0,0 1 1 0 0,0-1-1 0 0,0 0 0 0 0,0 0 1 0 0,1 0-11 0 0,-1 0 11 0 0,0 0 0 0 0,0-1 0 0 0,1 1 1 0 0,-1-1-1 0 0,0 1 0 0 0,0-1 0 0 0,0 1 1 0 0,0-1-1 0 0,0 0 0 0 0,0 0 1 0 0,0 0-1 0 0,0 1 0 0 0,0-1 0 0 0,0 0 1 0 0,0 0-1 0 0,0 0 0 0 0,0-1-11 0 0,6-8 46 0 0,-1-1 0 0 0,0-1 0 0 0,-1 1 0 0 0,0-1 0 0 0,-1 1 0 0 0,2-6-46 0 0,4-19-26 0 0,-1 1 1 0 0,-2-2-1 0 0,0-13 26 0 0,1-28-566 0 0,-4-4 566 0 0,-4 82 0 0 0,0-7-23 0 0,0 0 0 0 0,0 0 0 0 0,1 1 1 0 0,0-1-1 0 0,0 1 0 0 0,1-1 0 0 0,0 1 1 0 0,1-4 22 0 0,0 22 237 0 0,-7 86 243 0 0,3-77-359 0 0,1 0-1 0 0,2 6-120 0 0,-1 28 183 0 0,-2 27 161 0 0,-4 67 243 0 0,3-113-561 0 0,1 0 1 0 0,3-1-1 0 0,1 3-26 0 0,1 2 62 0 0,6 15-62 0 0,-10-54-129 0 0,0 1-1 0 0,0-1 1 0 0,0 0-1 0 0,0 1 1 0 0,1-1-1 0 0,-1 0 1 0 0,1 1-1 0 0,-1-1 1 0 0,1 0-1 0 0,-1 0 1 0 0,1 1-1 0 0,0-1 1 0 0,-1 0-1 0 0,1 0 1 0 0,0 0-1 0 0,0 0 1 0 0,0 0-1 0 0,0 0 1 0 0,0 0-1 0 0,0 0 1 0 0,0 0 0 0 0,0 0-1 0 0,0-1 1 0 0,1 1-1 0 0,-1 0 1 0 0,0-1-1 0 0,1 1 130 0 0,3-1-1920 0 0</inkml:trace>
  <inkml:trace contextRef="#ctx0" brushRef="#br0" timeOffset="1478.264">1304 193 20359 0 0,'-2'-13'2036'0'0,"2"7"-1843"0"0,-1 0 0 0 0,0 1 1 0 0,0-1-1 0 0,0 1 0 0 0,0-1 0 0 0,-1 1 0 0 0,0-1 0 0 0,0 1 0 0 0,-2-3-193 0 0,1 3 252 0 0,0-1 0 0 0,-1 0 0 0 0,1 1 1 0 0,-1 0-1 0 0,-1 0 0 0 0,1 0 0 0 0,0 0 0 0 0,-1 1 1 0 0,0-1-1 0 0,0 1 0 0 0,-1 0 0 0 0,-5-2-252 0 0,9 4 53 0 0,-1 1-1 0 0,1 0 1 0 0,-1 0-1 0 0,0 0 1 0 0,0 1 0 0 0,1-1-1 0 0,-1 1 1 0 0,0-1-1 0 0,0 1 1 0 0,0 0-1 0 0,0 0 1 0 0,1 0 0 0 0,-1 1-1 0 0,0-1 1 0 0,0 1-1 0 0,0-1 1 0 0,0 1-53 0 0,-2 1 42 0 0,1 0 0 0 0,-1 0-1 0 0,1 1 1 0 0,-1-1 0 0 0,1 1 0 0 0,0 0 0 0 0,0 0-1 0 0,1 0 1 0 0,-4 3-42 0 0,-3 5 58 0 0,1 1 1 0 0,0 0-1 0 0,1 0 0 0 0,0 1 1 0 0,0 0-1 0 0,0 3-58 0 0,1-1 250 0 0,1 1 1 0 0,0-1-1 0 0,-3 14-250 0 0,7-22 79 0 0,0 1 0 0 0,1-1-1 0 0,0 0 1 0 0,1 1 0 0 0,0-1 0 0 0,0 1 0 0 0,0-1-1 0 0,1 1 1 0 0,1 4-79 0 0,-2-10 4 0 0,1 0 0 0 0,0 0 0 0 0,0 0 0 0 0,0 0 0 0 0,0 0-1 0 0,0 0 1 0 0,1-1 0 0 0,-1 1 0 0 0,0 0 0 0 0,1-1 0 0 0,-1 1 0 0 0,1-1 0 0 0,0 1-1 0 0,0-1 1 0 0,-1 0 0 0 0,1 0 0 0 0,0 1 0 0 0,0-1 0 0 0,0-1 0 0 0,0 1 0 0 0,2 0-4 0 0,7 3 41 0 0,0-1-1 0 0,1 0 1 0 0,8 1-41 0 0,2 0 20 0 0,-7-1-16 0 0,27 7 201 0 0,31 11-205 0 0,-61-17 32 0 0,0 1 0 0 0,0 0 0 0 0,0 1 0 0 0,-1 1 0 0 0,0-1 0 0 0,0 2 0 0 0,0 0 0 0 0,0 1-32 0 0,-5-3 30 0 0,0 0-1 0 0,-1 0 0 0 0,0 1 0 0 0,0 0 0 0 0,0 0 0 0 0,-1 0 0 0 0,0 1 1 0 0,0-1-1 0 0,-1 1 0 0 0,0 0 0 0 0,-1 0 0 0 0,1 0 0 0 0,-1 0 0 0 0,-1 1 1 0 0,0-1-1 0 0,0 7-29 0 0,0-8 20 0 0,-1 0 0 0 0,-1 0 0 0 0,1 1 0 0 0,-1-1 0 0 0,0 0 0 0 0,-1 0 0 0 0,0 0 0 0 0,0 0 0 0 0,0-1 0 0 0,-1 1 0 0 0,0 0 0 0 0,-1-1 0 0 0,1 0 0 0 0,-1 0 0 0 0,0 0 0 0 0,0 0 0 0 0,-1 0 0 0 0,0-1 0 0 0,-4 4-20 0 0,3-4 0 0 0,-1-1 0 0 0,1 0 0 0 0,-1 0 0 0 0,1 0 0 0 0,-1-1 0 0 0,0 0 0 0 0,-1-1 0 0 0,1 1 0 0 0,0-1 0 0 0,-1-1 0 0 0,1 1 0 0 0,-1-1 0 0 0,1-1 0 0 0,-1 1 0 0 0,0-1 0 0 0,-5-1 0 0 0,1 0 0 0 0,-1-1 0 0 0,1 0 0 0 0,0 0 0 0 0,0-2 0 0 0,0 1 0 0 0,0-1 0 0 0,1-1 0 0 0,0 0 0 0 0,0-1 0 0 0,0 0 0 0 0,-3-3-386 0 0,0-1-1 0 0,1 1 1 0 0,1-2-1 0 0,-7-7 387 0 0,12 11-329 0 0,1 0 1 0 0,0 0-1 0 0,0-1 0 0 0,0 0 0 0 0,1 0 0 0 0,1-1 0 0 0,-1 1 0 0 0,0-5 329 0 0,2 3-2271 0 0</inkml:trace>
  <inkml:trace contextRef="#ctx0" brushRef="#br0" timeOffset="1844.059">1485 131 10136 0 0,'0'0'777'0'0,"0"0"55"0"0,0 0 2104 0 0,0 0 972 0 0,0 0 194 0 0,2 0 986 0 0,7-2-3991 0 0,72-14 898 0 0,70-5-1995 0 0,-110 17-804 0 0,0 2 0 0 0,0 2 0 0 0,23 3 804 0 0,-60-2-2689 0 0,-3-1-6714 0 0</inkml:trace>
  <inkml:trace contextRef="#ctx0" brushRef="#br0" timeOffset="2175.351">1593 58 23207 0 0,'-4'1'140'0'0,"1"1"0"0"0,-1-1 0 0 0,1 0 0 0 0,-1 1 0 0 0,1 0 0 0 0,0 0 0 0 0,0 0 0 0 0,0 0 0 0 0,0 0 0 0 0,0 1 0 0 0,0-1 0 0 0,1 1 0 0 0,-1 0 0 0 0,1-1 0 0 0,0 1 0 0 0,0 0 0 0 0,0 1 0 0 0,-1 1-140 0 0,-5 7 256 0 0,1 0 0 0 0,1 1-1 0 0,0 0 1 0 0,1 0 0 0 0,0 0-1 0 0,1 0 1 0 0,0 1-1 0 0,2 0 1 0 0,-1 0 0 0 0,1 0-1 0 0,1 0 1 0 0,1 1-256 0 0,-2 25 568 0 0,3 0 0 0 0,1 0-1 0 0,3 9-567 0 0,-3-36 80 0 0,0 1-1 0 0,2-1 0 0 0,0 0 0 0 0,0 0 0 0 0,1 0 0 0 0,1 0 0 0 0,0-1 0 0 0,0 0 0 0 0,1 0 0 0 0,1-1 0 0 0,3 3-79 0 0,-7-9 19 0 0,1 0 0 0 0,0 0 0 0 0,1-1 0 0 0,-1 1 0 0 0,1-1-1 0 0,0-1 1 0 0,0 1 0 0 0,0-1 0 0 0,0 0 0 0 0,1-1 0 0 0,-1 1-1 0 0,1-1 1 0 0,0-1 0 0 0,0 1 0 0 0,-1-1 0 0 0,1 0 0 0 0,1-1-19 0 0,5 1-23 0 0,0 0 0 0 0,-1-2 0 0 0,1 1 1 0 0,-1-2-1 0 0,1 0 0 0 0,-1 0 1 0 0,1-1-1 0 0,-1 0 0 0 0,0-2 23 0 0,8-3-405 0 0,-1 0-1 0 0,0-2 1 0 0,14-10 405 0 0,23-18-5715 0 0,-43 30-3358 0 0</inkml:trace>
  <inkml:trace contextRef="#ctx0" brushRef="#br0" timeOffset="2530.952">1433 384 24447 0 0,'-2'0'158'0'0,"1"1"-5"0"0,0-1 0 0 0,0 0 0 0 0,0 0 0 0 0,-1 1 0 0 0,1-1 0 0 0,0 1 0 0 0,0-1 0 0 0,0 1 0 0 0,0-1 1 0 0,0 1-1 0 0,0 0 0 0 0,0-1 0 0 0,0 1 0 0 0,0 0 0 0 0,0 1-153 0 0,1-2 6 0 0,-1 0 1 0 0,1 0 0 0 0,0 1 0 0 0,0-1 0 0 0,0 0 0 0 0,0 0-1 0 0,0 0 1 0 0,0 1 0 0 0,0-1 0 0 0,0 0 0 0 0,0 0 0 0 0,0 1-1 0 0,0-1 1 0 0,0 0 0 0 0,1 0 0 0 0,-1 0 0 0 0,0 1 0 0 0,0-1 0 0 0,0 0-1 0 0,0 0 1 0 0,0 0 0 0 0,0 0 0 0 0,0 1 0 0 0,1-1 0 0 0,-1 0-1 0 0,0 0 1 0 0,0 0 0 0 0,0 0 0 0 0,0 1 0 0 0,1-1 0 0 0,-1 0 0 0 0,0 0-1 0 0,0 0 1 0 0,0 0 0 0 0,1 0 0 0 0,-1 0 0 0 0,0 0 0 0 0,0 0-1 0 0,0 0 1 0 0,1 0 0 0 0,-1 0 0 0 0,0 0 0 0 0,0 0 0 0 0,0 0-1 0 0,1 0-5 0 0,4 1 237 0 0,1-1 0 0 0,-1 1 1 0 0,1-1-1 0 0,0-1 1 0 0,-1 1-1 0 0,1-1 1 0 0,2-1-239 0 0,10-1 400 0 0,57-8 795 0 0,4-5-1195 0 0,-17 4-3434 0 0,58-5 3434 0 0,-97 15-9768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01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13 10592 0 0,'-30'-4'1813'0'0,"19"1"3921"0"0,10 3-2167 0 0,1 0-414 0 0,0 0-1861 0 0,0 0-814 0 0,15-3 171 0 0,0 1-1750 0 0,-5 1-5671 0 0,-4 1-1569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02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12896 0 0,'15'8'10192'0'0,"3"7"-6092"0"0,23 24-4288 0 0,-18-16 1490 0 0,32 31-1005 0 0,-2 3 0 0 0,-3 2 1 0 0,4 11-298 0 0,-50-65-266 0 0,30 44 292 0 0,-31-43-1467 0 0,0 1 0 0 0,0-1 0 0 0,0 0 0 0 0,0 3 1441 0 0,-2-7-8566 0 0</inkml:trace>
  <inkml:trace contextRef="#ctx0" brushRef="#br0" timeOffset="368.577">293 29 11520 0 0,'-13'-4'1656'0'0,"11"4"-938"0"0,1 0 0 0 0,0 0 0 0 0,0 0 0 0 0,0 0 0 0 0,0 0 0 0 0,0 0 0 0 0,-1 0 0 0 0,1 0 0 0 0,0 0 0 0 0,0 1 0 0 0,0-1 0 0 0,-1 1-718 0 0,1-1 499 0 0,0 1 0 0 0,0-1 0 0 0,0 1-1 0 0,1 0 1 0 0,-1-1 0 0 0,0 1 0 0 0,0 0 0 0 0,1 0 0 0 0,-1-1-1 0 0,1 1 1 0 0,-1 0 0 0 0,0 0 0 0 0,1 0 0 0 0,-1 0-499 0 0,-3 12-1245 0 0,-14 60 2190 0 0,-3-1-1 0 0,-29 64-944 0 0,34-96 349 0 0,-14 32 5 0 0,23-54-645 0 0,0 0-1 0 0,-1 7 292 0 0,3-11-592 0 0,5-13 441 0 0,0 0 0 0 0,-1 0-1 0 0,1 1 1 0 0,0-1-1 0 0,0 0 1 0 0,-1 0-1 0 0,1 0 1 0 0,0 0 0 0 0,0 1-1 0 0,0-1 1 0 0,1 0-1 0 0,-1 0 1 0 0,0 1 151 0 0,5 4-7325 0 0,-1-4-1146 0 0</inkml:trace>
  <inkml:trace contextRef="#ctx0" brushRef="#br0" timeOffset="703.516">441 287 23815 0 0,'0'0'539'0'0,"0"0"77"0"0,0 0 33 0 0,0 0-70 0 0,2 17 430 0 0,-2-8-602 0 0,1 0-1 0 0,1 0 1 0 0,1 9-407 0 0,4 16 137 0 0,-7-28-144 0 0,1 0 0 0 0,0-1-1 0 0,0 1 1 0 0,1 0-1 0 0,0 0 1 0 0,0-1-1 0 0,0 1 1 0 0,0-1-1 0 0,1 0 1 0 0,1 2 7 0 0,2-11-2297 0 0,-1-3 943 0 0</inkml:trace>
  <inkml:trace contextRef="#ctx0" brushRef="#br0" timeOffset="704.516">468 133 23783 0 0,'-6'3'520'0'0,"-1"0"112"0"0,-1-1 16 0 0,2 0 24 0 0,-1 0-536 0 0,1 0-136 0 0,2-1 0 0 0,4-1 0 0 0,0 0 192 0 0,0 0 0 0 0,4 3 8 0 0,2-2-7368 0 0,5 1-1471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3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2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44.5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1 937 24503 0 0,'0'0'562'0'0,"0"0"72"0"0,0 0 37 0 0,0 0-78 0 0,4 1-333 0 0,6 0 99 0 0,16-3 123 0 0,0-1 1 0 0,0 0-1 0 0,18-7-482 0 0,-1 2-1614 0 0,-17 1-1996 0 0,-16 5 1740 0 0</inkml:trace>
  <inkml:trace contextRef="#ctx0" brushRef="#br0" timeOffset="347.317">39 1057 23583 0 0,'-9'4'1048'0'0,"5"-2"208"0"0,2 2-1000 0 0,0-1-256 0 0,2 1 0 0 0,0-4 0 0 0,2 6 128 0 0,4-5-32 0 0,3 1 0 0 0,1-2 0 0 0,5 0 256 0 0,2-3 40 0 0,4 0 16 0 0,2 0 0 0 0,0 1-728 0 0,3 0-152 0 0,-1-1-24 0 0,-2 0-8 0 0</inkml:trace>
  <inkml:trace contextRef="#ctx0" brushRef="#br0" timeOffset="3477.073">502 439 20271 0 0,'-1'0'157'0'0,"0"0"0"0"0,0 0-1 0 0,0 1 1 0 0,0-1 0 0 0,-1 0-1 0 0,1 1 1 0 0,0-1 0 0 0,0 1-1 0 0,0 0 1 0 0,0-1 0 0 0,0 1 0 0 0,0 0-1 0 0,0-1 1 0 0,1 1 0 0 0,-1 0-1 0 0,-1 1-156 0 0,2-2 10 0 0,0 0 0 0 0,0 1 0 0 0,0-1-1 0 0,0 0 1 0 0,0 0 0 0 0,0 1 0 0 0,0-1 0 0 0,0 0-1 0 0,0 0 1 0 0,0 1 0 0 0,0-1 0 0 0,0 0 0 0 0,0 0-1 0 0,0 1 1 0 0,0-1 0 0 0,0 0 0 0 0,0 0 0 0 0,0 1-1 0 0,0-1 1 0 0,1 0 0 0 0,-1 0 0 0 0,0 1 0 0 0,0-1-1 0 0,0 0 1 0 0,0 0 0 0 0,1 1-10 0 0,10 6 697 0 0,7-1 45 0 0,0-1 0 0 0,0-1 0 0 0,1 0 0 0 0,14 0-742 0 0,14 3 1029 0 0,-39-5-917 0 0,54 9 874 0 0,-1 3 0 0 0,11 6-986 0 0,-52-14 98 0 0,0 2-1 0 0,-1 0 0 0 0,0 2 0 0 0,-1 0 0 0 0,0 1 0 0 0,0 0 0 0 0,-1 2 0 0 0,8 7-97 0 0,-11-8 25 0 0,-1 1-1 0 0,-1 0 1 0 0,0 1-1 0 0,-1 0 1 0 0,0 1-1 0 0,5 11-24 0 0,-12-19 19 0 0,0 0 0 0 0,-1 0-1 0 0,0 0 1 0 0,-1 1-1 0 0,1-1 1 0 0,-2 1 0 0 0,1-1-1 0 0,-1 1 1 0 0,0 0 0 0 0,0 0-1 0 0,-1 0 1 0 0,0-1 0 0 0,-1 1-1 0 0,1 0 1 0 0,-1 0 0 0 0,-2 4-19 0 0,-3 8 69 0 0,-1-1 0 0 0,-1 1 0 0 0,-1-2 1 0 0,0 1-1 0 0,-1-1 0 0 0,-1-1 0 0 0,-1 0 0 0 0,-1 0 1 0 0,-13 14-70 0 0,-22 18 162 0 0,-2-3-1 0 0,-21 14-161 0 0,34-28-73 0 0,-113 85 529 0 0,86-68-63 0 0,55-42-442 0 0,1 0-1 0 0,0 0 0 0 0,1 1 1 0 0,-1 0-1 0 0,2 1 1 0 0,-1-1-1 0 0,1 1 0 0 0,0 0 1 0 0,1 1 49 0 0,4-8-11 0 0,0-1 1 0 0,1 1-1 0 0,-1-1 1 0 0,0 1-1 0 0,1-1 1 0 0,0 1-1 0 0,-1 0 1 0 0,1-1-1 0 0,0 1 1 0 0,0 0-1 0 0,0-1 0 0 0,0 1 1 0 0,0 0-1 0 0,0-1 1 0 0,0 1-1 0 0,1 0 1 0 0,-1-1-1 0 0,1 1 1 0 0,-1-1-1 0 0,1 1 1 0 0,0 1 10 0 0,1-1 27 0 0,0 1 0 0 0,-1-1 0 0 0,1 0-1 0 0,0 0 1 0 0,1 0 0 0 0,-1 0 0 0 0,0 0 0 0 0,0 0 0 0 0,1 0 0 0 0,-1-1 0 0 0,4 2-27 0 0,5 2-66 0 0,0 0 0 0 0,1-1 0 0 0,-1-1 0 0 0,1 0 0 0 0,8 1 66 0 0,25 2 148 0 0,-1-3 1 0 0,1-1-1 0 0,0-3 1 0 0,5-2-149 0 0,19 1 118 0 0,133-1-118 0 0,-68 3 0 0 0,-130 0 0 0 0,3 0 0 0 0,-5 1 0 0 0,0-1 0 0 0,0 0 0 0 0,0 0 0 0 0,1 0 0 0 0,-1 0 0 0 0,0 0 0 0 0,0-1 0 0 0,0 1 0 0 0,0-1 0 0 0,0 1 0 0 0,0-1 0 0 0,0 0 0 0 0,0 0 0 0 0,0 0 0 0 0,0 0 0 0 0,0 0 0 0 0,1-1 0 0 0,0-2 0 0 0,-3-1 0 0 0,0 4-20 0 0,0 1 1 0 0,0-1-1 0 0,0 0 1 0 0,0 1-1 0 0,0-1 1 0 0,0 1-1 0 0,0-1 1 0 0,-1 1-1 0 0,1-1 1 0 0,0 1-1 0 0,0-1 1 0 0,-1 1-1 0 0,1-1 1 0 0,0 1-1 0 0,0-1 1 0 0,-1 1-1 0 0,1 0 1 0 0,-1-1-1 0 0,1 1 1 0 0,0-1-1 0 0,-1 1 0 0 0,1 0 1 0 0,-1-1-1 0 0,1 1 1 0 0,-1 0-1 0 0,1 0 1 0 0,-1-1-1 0 0,1 1 1 0 0,-1 0 19 0 0,0 0-84 0 0,0 0 0 0 0,1-1 1 0 0,-1 1-1 0 0,0 0 0 0 0,1-1 0 0 0,-1 1 1 0 0,1-1-1 0 0,-1 1 0 0 0,0 0 0 0 0,1-1 1 0 0,-1 1-1 0 0,1-1 0 0 0,-1 0 0 0 0,0 0 84 0 0,-1-1-1941 0 0</inkml:trace>
  <inkml:trace contextRef="#ctx0" brushRef="#br0" timeOffset="5639.209">547 411 13448 0 0,'-6'-2'641'0'0,"0"1"1"0"0,0 0-1 0 0,0 1 1 0 0,0 0-1 0 0,-4 0-641 0 0,8 0 543 0 0,1 0-217 0 0,-1 0 0 0 0,1 0 0 0 0,0 1 0 0 0,0-1-1 0 0,-1 1 1 0 0,1-1 0 0 0,0 1 0 0 0,0-1 0 0 0,0 1 0 0 0,0 0 0 0 0,-1-1 0 0 0,1 1-1 0 0,0 0 1 0 0,0 0 0 0 0,1 0 0 0 0,-1 0 0 0 0,0 0 0 0 0,0 0 0 0 0,0 0 0 0 0,1 0-1 0 0,-1 0 1 0 0,0 1-326 0 0,2-2 70 0 0,-1 1-1 0 0,0-1 1 0 0,0 1 0 0 0,1-1-1 0 0,-1 1 1 0 0,0-1-1 0 0,1 0 1 0 0,-1 1 0 0 0,1-1-1 0 0,-1 0 1 0 0,0 1-1 0 0,1-1 1 0 0,-1 0 0 0 0,1 1-1 0 0,-1-1 1 0 0,1 0-1 0 0,-1 0 1 0 0,1 0 0 0 0,-1 0-1 0 0,1 1 1 0 0,-1-1-1 0 0,1 0 1 0 0,0 0-70 0 0,12 2 742 0 0,15-1-176 0 0,0-2 0 0 0,0-1 0 0 0,1-1 1 0 0,17-5-567 0 0,-11 2 152 0 0,-8 2-99 0 0,179-22 1006 0 0,16 9-875 0 0,-173 16-140 0 0,33-4 67 0 0,-81 5-85 0 0,1 0 1 0 0,0 0 0 0 0,-1 0 0 0 0,1 0-1 0 0,-1-1 1 0 0,1 1 0 0 0,-1-1 0 0 0,1 1-1 0 0,-1-1 1 0 0,1 1 0 0 0,-1-1-1 0 0,0 0 1 0 0,1 0 0 0 0,-1 1 0 0 0,0-1-1 0 0,1 0 1 0 0,-1 0 0 0 0,0-1-1 0 0,0 1 1 0 0,0 0 0 0 0,0 0 0 0 0,1-1-27 0 0,5-7 137 0 0,-7 9-136 0 0,1-1 0 0 0,-1 1 0 0 0,0 0 0 0 0,1-1 0 0 0,-1 1 0 0 0,0 0 0 0 0,1-1 0 0 0,-1 1-1 0 0,0-1 1 0 0,1 1 0 0 0,-1-1 0 0 0,0 1 0 0 0,0-1 0 0 0,0 1 0 0 0,0-1 0 0 0,1 1 0 0 0,-1-1 0 0 0,0 1 0 0 0,0-1 0 0 0,0 1 0 0 0,0-1 0 0 0,0 1 0 0 0,0-1-1 0 0,0 1 1 0 0,0-1 0 0 0,-1 1 0 0 0,1-1 0 0 0,0 1 0 0 0,0-1 0 0 0,0 1 0 0 0,0-1 0 0 0,-1 1 0 0 0,1 0 0 0 0,0-1 0 0 0,0 1 0 0 0,-1-1 0 0 0,1 1 0 0 0,0 0-1 0 0,-1-1 1 0 0,1 1-1 0 0,-1-1 191 0 0,1 1 54 0 0,0 0 10 0 0,0 2-288 0 0,-1 0 0 0 0,1-1-1 0 0,0 1 1 0 0,-1 0 0 0 0,1 0 0 0 0,0-1-1 0 0,0 1 1 0 0,0 0 0 0 0,1 1 33 0 0,-1-1-93 0 0,1 17-38 0 0,1 1-1 0 0,2-1 1 0 0,0 0 0 0 0,0 0-1 0 0,3 2 132 0 0,2 11-2370 0 0,-7-20-7899 0 0</inkml:trace>
  <inkml:trace contextRef="#ctx0" brushRef="#br0" timeOffset="8916.175">1545 837 13824 0 0,'-12'-7'1472'0'0,"10"7"-1175"0"0,1-1 0 0 0,-1 0 0 0 0,1 1 1 0 0,-1-1-1 0 0,1 0 0 0 0,0 0 1 0 0,0 0-1 0 0,-1 0 0 0 0,1 0 1 0 0,0 0-1 0 0,0-1 0 0 0,0 1 0 0 0,0 0 1 0 0,0-1-1 0 0,0 1 0 0 0,1 0 1 0 0,-1-1-1 0 0,0 1 0 0 0,1-1 1 0 0,-1 1-1 0 0,1-1 0 0 0,-1 1 0 0 0,1-1 1 0 0,0 0-298 0 0,0 1 198 0 0,0-1 0 0 0,1 0 0 0 0,-1 0 0 0 0,1 1 0 0 0,-1-1-1 0 0,1 0 1 0 0,0 1 0 0 0,0-1 0 0 0,0 1 0 0 0,0-1 0 0 0,0 1 0 0 0,0-1 0 0 0,0 1 0 0 0,0 0 0 0 0,0-1 0 0 0,1 1 0 0 0,-1 0 0 0 0,0 0 0 0 0,1 0 0 0 0,-1 0 0 0 0,1 0 0 0 0,0 0-198 0 0,7-4 293 0 0,1 0 1 0 0,0 0 0 0 0,1 1-1 0 0,-1 0 1 0 0,1 1-1 0 0,0 0 1 0 0,0 0 0 0 0,0 2-1 0 0,1-1-293 0 0,-5 1 68 0 0,1 0 0 0 0,-1 1 0 0 0,1 0 0 0 0,-1 1 0 0 0,1-1 0 0 0,-1 1 0 0 0,0 1-1 0 0,1-1 1 0 0,-1 1 0 0 0,0 1 0 0 0,0-1 0 0 0,0 1 0 0 0,6 3-68 0 0,-11-4 9 0 0,1 0-1 0 0,0 0 0 0 0,-1 0 1 0 0,1 0-1 0 0,-1 0 1 0 0,0 0-1 0 0,0 1 1 0 0,0-1-1 0 0,0 1 1 0 0,0-1-1 0 0,0 1 0 0 0,-1 0 1 0 0,1 0-1 0 0,-1 0 1 0 0,0 0-1 0 0,0 0 1 0 0,0 0-1 0 0,0 1-8 0 0,0 1 16 0 0,-1 0 0 0 0,1 0 0 0 0,-1 0 0 0 0,-1 0 0 0 0,1 0 0 0 0,-1 0 0 0 0,0 0-1 0 0,0 0 1 0 0,0 0 0 0 0,-2 5-16 0 0,-5 9 72 0 0,-1-1 0 0 0,0 0 0 0 0,-2 0 0 0 0,0-1 0 0 0,-3 3-72 0 0,13-18 6 0 0,-6 8 82 0 0,-1-1-1 0 0,-1 1 0 0 0,1-1 0 0 0,-1-1 0 0 0,-1 1 0 0 0,-8 4-87 0 0,-12 7 708 0 0,-23 11-708 0 0,49-28 31 0 0,-1-1 24 0 0,0 1 0 0 0,1 0 1 0 0,-1 1-1 0 0,1-1 0 0 0,0 1 1 0 0,-3 3-56 0 0,7-7 0 0 0,0 0 0 0 0,0 0 1 0 0,0 0-1 0 0,0 0 1 0 0,0 0-1 0 0,0 0 0 0 0,0 1 1 0 0,0-1-1 0 0,0 0 1 0 0,0 0-1 0 0,0 0 0 0 0,0 0 1 0 0,0 0-1 0 0,0 0 1 0 0,0 1-1 0 0,0-1 0 0 0,0 0 1 0 0,0 0-1 0 0,0 0 0 0 0,0 0 1 0 0,0 0-1 0 0,0 0 1 0 0,0 1-1 0 0,0-1 0 0 0,0 0 1 0 0,0 0-1 0 0,0 0 1 0 0,1 0-1 0 0,-1 0 0 0 0,0 0 1 0 0,0 0-1 0 0,0 0 1 0 0,0 0-1 0 0,0 0 0 0 0,0 1 1 0 0,0-1-1 0 0,1 0 1 0 0,-1 0-1 0 0,0 0 0 0 0,0 0 1 0 0,0 0-1 0 0,0 0 0 0 0,0 0 1 0 0,0 0-1 0 0,0 0 1 0 0,1 0-1 0 0,-1 0 0 0 0,0 0 1 0 0,0 0-1 0 0,0 0 1 0 0,0 0-1 0 0,0 0 0 0 0,1 0 0 0 0,13 1-41 0 0,18-1 15 0 0,24-5 31 0 0,-20 1 25 0 0,0 1-1 0 0,1 2 1 0 0,-1 2 0 0 0,9 2-30 0 0,13 9-277 0 0,-9-2-3009 0 0,-42-9 1893 0 0</inkml:trace>
  <inkml:trace contextRef="#ctx0" brushRef="#br0" timeOffset="9260.265">2180 428 23151 0 0,'-3'0'161'0'0,"-1"1"0"0"0,1 0 0 0 0,0-1-1 0 0,-1 1 1 0 0,1 1 0 0 0,0-1 0 0 0,-1 0-1 0 0,1 1 1 0 0,0 0 0 0 0,0 0 0 0 0,0 0-1 0 0,1 0 1 0 0,-1 0 0 0 0,0 0 0 0 0,1 1 0 0 0,-1 0-161 0 0,-5 6 9 0 0,0 0 1 0 0,0 1-1 0 0,1-1 1 0 0,0 2-10 0 0,-3 7 376 0 0,0 1 1 0 0,1 0-1 0 0,1 0 1 0 0,1 1-1 0 0,0 0 0 0 0,-2 16-376 0 0,1 8 545 0 0,1 0 0 0 0,0 29-545 0 0,3-26 351 0 0,3-1-1 0 0,1 1 1 0 0,3-1 0 0 0,7 42-351 0 0,-7-71-149 0 0,0-1 1 0 0,2 0-1 0 0,0 0 1 0 0,0-1-1 0 0,2 1 0 0 0,0-1 1 0 0,1-1-1 0 0,0 1 1 0 0,1-1-1 0 0,0-1 1 0 0,1 1-1 0 0,1-2 1 0 0,0 1-1 0 0,1-2 0 0 0,6 6 149 0 0,7 1-6927 0 0,-2 0-2262 0 0</inkml:trace>
  <inkml:trace contextRef="#ctx0" brushRef="#br0" timeOffset="10050.924">2404 875 4608 0 0,'0'0'353'0'0,"-2"-10"1960"0"0,2 3 3791 0 0,3-13-623 0 0,-3 18-4838 0 0,1-1 1 0 0,-1 1-1 0 0,1-1 1 0 0,-1 1-1 0 0,0 0 1 0 0,0-1-1 0 0,0 1 1 0 0,0-1-1 0 0,0 1 1 0 0,-1-3-644 0 0,-1 0 355 0 0,-1-1-1 0 0,1 1 1 0 0,-1-1 0 0 0,0 1 0 0 0,-1 0 0 0 0,1 0-1 0 0,-1 1 1 0 0,0-1 0 0 0,0 1 0 0 0,-1-1 0 0 0,1 1-1 0 0,-3-1-354 0 0,-1-1 34 0 0,-1 0-1 0 0,1 0 0 0 0,-1 1 1 0 0,-1 0-1 0 0,1 0 0 0 0,-9-1-33 0 0,16 5 27 0 0,-1 0 0 0 0,0 0-1 0 0,1 0 1 0 0,-1 1 0 0 0,0-1-1 0 0,0 1 1 0 0,1 0 0 0 0,-1 0 0 0 0,0 0-1 0 0,0 0 1 0 0,0 1 0 0 0,0-1-1 0 0,1 1 1 0 0,-1-1 0 0 0,0 1 0 0 0,1 0-1 0 0,-1 0 1 0 0,-2 1-27 0 0,2 1 1 0 0,-1-1 0 0 0,1 1 0 0 0,0-1 0 0 0,0 1 0 0 0,0 0 0 0 0,0 0 0 0 0,0 1 0 0 0,1-1 0 0 0,-1 0 0 0 0,1 1 0 0 0,-2 3-1 0 0,-2 5-51 0 0,1 1 0 0 0,0 0-1 0 0,1 0 1 0 0,0 0 0 0 0,1 1 0 0 0,1-1-1 0 0,0 5 52 0 0,-1 4-20 0 0,2 1 0 0 0,1 0 0 0 0,0 0 0 0 0,4 17 20 0 0,-3-30-5 0 0,0-1 0 0 0,1 0 0 0 0,1 1 0 0 0,0-1-1 0 0,0 0 1 0 0,0-1 0 0 0,1 1 0 0 0,0 0 0 0 0,1-1 0 0 0,0 0 0 0 0,1 0 0 0 0,4 5 5 0 0,-8-11 25 0 0,0 0 0 0 0,-1 0 0 0 0,1 0-1 0 0,0-1 1 0 0,0 1 0 0 0,1 0 0 0 0,-1-1 0 0 0,0 0-1 0 0,0 1 1 0 0,1-1 0 0 0,-1 0 0 0 0,1 0 0 0 0,-1-1 0 0 0,1 1-1 0 0,-1 0 1 0 0,1-1 0 0 0,0 0 0 0 0,-1 1 0 0 0,1-1-1 0 0,0 0 1 0 0,-1 0 0 0 0,1-1 0 0 0,-1 1 0 0 0,4-1-25 0 0,-2-1 54 0 0,1 0 1 0 0,0 0-1 0 0,0 0 1 0 0,-1 0-1 0 0,1-1 1 0 0,-1 0-1 0 0,0 0 1 0 0,0 0-1 0 0,0-1 0 0 0,0 1 1 0 0,0-1-1 0 0,0 0-54 0 0,6-9 49 0 0,0 1 0 0 0,-1-1-1 0 0,0-1 1 0 0,0 1-1 0 0,-2-2 1 0 0,0 1 0 0 0,0-1-1 0 0,-2 0 1 0 0,0 0-1 0 0,0 0 1 0 0,0-11-49 0 0,-3-7 101 0 0,-1 25-33 0 0,-1 23-37 0 0,1 0-11 0 0,1 1 0 0 0,1-1 0 0 0,0 0 0 0 0,1 0 0 0 0,1 0 0 0 0,4 9-20 0 0,10 38 61 0 0,-15-46-24 0 0,1-1 0 0 0,0-1 0 0 0,2 1 0 0 0,-1-1 0 0 0,2 0 0 0 0,0 0 0 0 0,8 10-37 0 0,-14-22-286 0 0,-1 0 0 0 0,1 0-1 0 0,0 0 1 0 0,1 0 0 0 0,-1 0 0 0 0,0 0-1 0 0,1 0 1 0 0,-1-1 0 0 0,1 1 286 0 0,9 3-8358 0 0,-4-2-795 0 0</inkml:trace>
  <inkml:trace contextRef="#ctx0" brushRef="#br0" timeOffset="11320.843">2585 752 20071 0 0,'-9'-9'2107'0'0,"12"12"-632"0"0,16 17 85 0 0,204 211 1666 0 0,-139-147-5991 0 0,-79-79-46 0 0,1-2-5636 0 0</inkml:trace>
  <inkml:trace contextRef="#ctx0" brushRef="#br0" timeOffset="11665.335">2781 724 23495 0 0,'-2'7'2130'0'0,"-31"107"-1414"0"0,0-3 654 0 0,17-48-881 0 0,3-18-1731 0 0,-1 21 1242 0 0,14-63-1691 0 0,0-3-465 0 0</inkml:trace>
  <inkml:trace contextRef="#ctx0" brushRef="#br0" timeOffset="12013.494">3002 935 23583 0 0,'0'0'539'0'0,"0"0"77"0"0,0 13 792 0 0,-3 9-899 0 0,1 0-1 0 0,1-1 1 0 0,1 1-1 0 0,1 0 1 0 0,0-1 0 0 0,3 9-509 0 0,-3-28 8 0 0,-1-1 0 0 0,0 1 1 0 0,1 0-1 0 0,-1-1 0 0 0,1 1 0 0 0,0 0 1 0 0,-1-1-1 0 0,1 1 0 0 0,0-1 1 0 0,0 1-1 0 0,0-1 0 0 0,0 0 0 0 0,0 1 1 0 0,1-1-1 0 0,-1 0 0 0 0,0 0 1 0 0,1 1-1 0 0,-1-1 0 0 0,0 0 0 0 0,1 0 1 0 0,-1-1-1 0 0,1 1 0 0 0,0 0 1 0 0,-1 0-9 0 0,1-1-182 0 0,0 0 1 0 0,0 1-1 0 0,0-1 1 0 0,0 0 0 0 0,0 0-1 0 0,0 0 1 0 0,0 0-1 0 0,0-1 1 0 0,0 1 0 0 0,0 0-1 0 0,0-1 1 0 0,0 1-1 0 0,0-1 1 0 0,-1 0 0 0 0,1 0-1 0 0,0 0 1 0 0,0 0-1 0 0,-1 0 1 0 0,1 0 0 0 0,0 0-1 0 0,0-1 182 0 0,4-4-9275 0 0</inkml:trace>
  <inkml:trace contextRef="#ctx0" brushRef="#br0" timeOffset="12014.494">2975 791 23959 0 0,'-9'-2'1056'0'0,"9"2"224"0"0,0 0-1024 0 0,0 0-256 0 0,0 0 0 0 0,0 0 0 0 0,0 0-88 0 0,0 0-72 0 0,5-2-8 0 0,1 0-8 0 0,3 1-944 0 0,-1-2-184 0 0,3 2-40 0 0</inkml:trace>
  <inkml:trace contextRef="#ctx0" brushRef="#br0" timeOffset="12353.34">3222 830 22319 0 0,'-7'1'1618'0'0,"11"1"-453"0"0,14-1-18 0 0,14-6 799 0 0,16-5-1946 0 0,-22 3-2494 0 0,0 0-4370 0 0,-13 2-1245 0 0</inkml:trace>
  <inkml:trace contextRef="#ctx0" brushRef="#br0" timeOffset="12354.34">3302 712 9672 0 0,'-2'1'-54'0'0,"0"-1"1"0"0,0 1 0 0 0,0 0 0 0 0,0 0 0 0 0,0 0-1 0 0,0 0 1 0 0,0 0 0 0 0,-1 1 53 0 0,2-1 530 0 0,0 0 0 0 0,0 0 0 0 0,0 1 0 0 0,0-1 0 0 0,0 0 0 0 0,0 1-1 0 0,0-1 1 0 0,0 0 0 0 0,0 2-530 0 0,-1 0 1327 0 0,1 0 0 0 0,1 1 0 0 0,-1-1-1 0 0,0 0 1 0 0,1 1 0 0 0,0-1 0 0 0,-1 0 0 0 0,1 1-1 0 0,1-1 1 0 0,-1 4-1327 0 0,1 3-20 0 0,6 57 1980 0 0,-3-45-4317 0 0,-1 0-3642 0 0,3 0-2956 0 0</inkml:trace>
  <inkml:trace contextRef="#ctx0" brushRef="#br0" timeOffset="12876.301">3578 405 24559 0 0,'-1'0'47'0'0,"-1"-1"165"0"0,1 0 1 0 0,-1 0 0 0 0,1 0 0 0 0,-1 1-1 0 0,0-1 1 0 0,1 1 0 0 0,-1-1 0 0 0,0 1-1 0 0,0 0 1 0 0,1-1-213 0 0,0 2 16 0 0,1-1 0 0 0,-1 0 0 0 0,1 0 0 0 0,-1 1 0 0 0,1-1 0 0 0,-1 0 0 0 0,1 0 0 0 0,-1 1 0 0 0,1-1 0 0 0,-1 1 0 0 0,1-1 0 0 0,0 0 0 0 0,-1 1 0 0 0,1-1 0 0 0,0 1 0 0 0,-1-1 0 0 0,1 1 0 0 0,0-1 0 0 0,0 1 0 0 0,0-1 0 0 0,-1 1 0 0 0,1-1 0 0 0,0 1 0 0 0,0 0 0 0 0,0-1 0 0 0,0 1 0 0 0,0-1 0 0 0,0 1 0 0 0,0-1 0 0 0,0 1 0 0 0,0-1 0 0 0,0 1 0 0 0,0-1 0 0 0,0 1 0 0 0,1 0-16 0 0,0 9 183 0 0,0 0 0 0 0,1 1 1 0 0,1-1-1 0 0,-1 0 1 0 0,2 0-1 0 0,-1 0 1 0 0,2 1-184 0 0,8 23 382 0 0,10 41 386 0 0,12 77-768 0 0,-22-64 530 0 0,-4 13-530 0 0,-6-65 74 0 0,0 48 895 0 0,-3-108-541 0 0,1 1-1 0 0,2-1 0 0 0,4-18-427 0 0,-5 30-9 0 0,1 1 0 0 0,0 0 0 0 0,1 0 0 0 0,1 0 1 0 0,0 0-1 0 0,0 1 0 0 0,1 0 0 0 0,5-8 9 0 0,-8 15-5 0 0,0 0 0 0 0,0 0-1 0 0,0 0 1 0 0,0 0 0 0 0,0 0 0 0 0,1 1 0 0 0,0-1 0 0 0,-1 1-1 0 0,1 0 1 0 0,0 0 0 0 0,0 0 0 0 0,0 1 0 0 0,0 0 0 0 0,0-1-1 0 0,1 1 1 0 0,-1 1 0 0 0,0-1 0 0 0,0 1 0 0 0,1-1 0 0 0,-1 1-1 0 0,1 0 6 0 0,0 1-12 0 0,1-1 0 0 0,-1 1 0 0 0,1 0 0 0 0,-1 0 0 0 0,0 0 0 0 0,1 1 0 0 0,-1 0 0 0 0,0 0 0 0 0,0 0 0 0 0,-1 1 0 0 0,1 0 0 0 0,0 0 0 0 0,-1 0 0 0 0,1 0 0 0 0,-1 1 0 0 0,3 2 12 0 0,6 9 9 0 0,0 0 0 0 0,0 0 0 0 0,-2 1 0 0 0,0 1 0 0 0,-1 0 1 0 0,0 0-1 0 0,1 7-9 0 0,-9-18 8 0 0,0 0-1 0 0,-1-1 1 0 0,1 1 0 0 0,-1 0 0 0 0,-1 0 0 0 0,1 0 0 0 0,-1 0 0 0 0,0 0-1 0 0,0 0 1 0 0,-1-1 0 0 0,0 1 0 0 0,0 0 0 0 0,0 0 0 0 0,-1 0 0 0 0,0-1 0 0 0,0 1-1 0 0,0-1 1 0 0,-1 1 0 0 0,1-1 0 0 0,-1 0 0 0 0,-1 0 0 0 0,1 0 0 0 0,-1-1-1 0 0,0 1 1 0 0,0-1 0 0 0,-1 2-8 0 0,-3 1 18 0 0,0 0-1 0 0,0 0 1 0 0,-1-1-1 0 0,0 0 1 0 0,0 0-1 0 0,0-1 1 0 0,-1 0-1 0 0,0-1 1 0 0,0 0-1 0 0,0 0 1 0 0,0-1-1 0 0,0 0 1 0 0,-1-1-1 0 0,-2 0-17 0 0,4-1 21 0 0,1 0 0 0 0,-1-1-1 0 0,0 0 1 0 0,1-1 0 0 0,-1 0 0 0 0,1 0 0 0 0,-1 0-1 0 0,1-1 1 0 0,-7-3-21 0 0,11 4-82 0 0,0-1-1 0 0,0 0 1 0 0,0 0-1 0 0,1 0 1 0 0,-1-1 0 0 0,1 1-1 0 0,0-1 1 0 0,0 0-1 0 0,0 0 1 0 0,0 0-1 0 0,0 0 1 0 0,0 0 0 0 0,1-1-1 0 0,0 1 1 0 0,-1-1-1 0 0,1 0 1 0 0,1 1-1 0 0,-1-1 1 0 0,0 0-1 0 0,1 0 1 0 0,0 0 82 0 0,-2-11-1878 0 0,2-2-5565 0 0,3 2-1975 0 0</inkml:trace>
  <inkml:trace contextRef="#ctx0" brushRef="#br0" timeOffset="13232.032">4027 900 24967 0 0,'7'-1'1211'0'0,"148"-26"2986"0"0,-72 4-5602 0 0,-67 18 522 0 0</inkml:trace>
  <inkml:trace contextRef="#ctx0" brushRef="#br0" timeOffset="13833.943">4406 716 6448 0 0,'4'-6'1936'0'0,"-1"-7"-5139"0"0,-3 4 8535 0 0,0 5 1137 0 0,0 0 3423 0 0,2 22-9528 0 0,0 0 0 0 0,2 0 0 0 0,0-1 0 0 0,1 1 0 0 0,0-1 0 0 0,5 7-364 0 0,-5-9 89 0 0,1 0 0 0 0,0-1 1 0 0,2 0-1 0 0,-1 0 0 0 0,2 0 1 0 0,0-1-1 0 0,0 0 0 0 0,8 7-89 0 0,-15-18 25 0 0,0 0-1 0 0,-1-1 0 0 0,1 1 0 0 0,0-1 0 0 0,0 0 1 0 0,0 1-1 0 0,0-1 0 0 0,0 0 0 0 0,0 0 1 0 0,0 0-1 0 0,0 0 0 0 0,1-1 0 0 0,-1 1 0 0 0,0-1 1 0 0,0 1-1 0 0,1-1-24 0 0,-1 0 17 0 0,0 0 0 0 0,-1-1 0 0 0,1 1 0 0 0,-1 0 0 0 0,1-1 0 0 0,-1 1 0 0 0,1-1 0 0 0,-1 0 0 0 0,0 1 1 0 0,1-1-1 0 0,-1 0 0 0 0,0 0 0 0 0,1 0 0 0 0,-1 0 0 0 0,0 0 0 0 0,0 0 0 0 0,0 0 0 0 0,0 0 0 0 0,0-1 0 0 0,0 1 0 0 0,0 0 0 0 0,0 0 0 0 0,0-2-17 0 0,3-6 7 0 0,0 1-1 0 0,-1-1 1 0 0,0 0 0 0 0,0 0-1 0 0,-1 0 1 0 0,0 0-1 0 0,0 0 1 0 0,-1-1-1 0 0,-1 1 1 0 0,1-1-1 0 0,-1 0-6 0 0,-1-10-95 0 0,-1-1 0 0 0,-1 0 0 0 0,0 1 0 0 0,-4-9 95 0 0,11 82-42 0 0,13 62 273 0 0,-2-17 127 0 0,-12-74-257 0 0,5 42 665 0 0,-2 31-766 0 0,-5-77 131 0 0,-2 0 1 0 0,0 0-1 0 0,-2 0 0 0 0,0 0 0 0 0,-1 0 0 0 0,-1 0 0 0 0,-1-1-131 0 0,5-15 6 0 0,0 0 0 0 0,-1 0 0 0 0,0 0-1 0 0,0 0 1 0 0,0 0 0 0 0,0-1 0 0 0,0 1-1 0 0,-1-1 1 0 0,1 0 0 0 0,-1 1 0 0 0,0-1-1 0 0,0 0 1 0 0,0-1 0 0 0,-1 1 0 0 0,1-1-1 0 0,-1 1 1 0 0,1-1 0 0 0,-1 0 0 0 0,0 0-1 0 0,0-1 1 0 0,0 1 0 0 0,0-1 0 0 0,0 0-1 0 0,0 0 1 0 0,0 0 0 0 0,0 0 0 0 0,0-1-1 0 0,-1 0 1 0 0,-1 0-6 0 0,-2 0-86 0 0,0 0 0 0 0,0-1 0 0 0,1 0-1 0 0,-1-1 1 0 0,0 0 0 0 0,-6-2 86 0 0,12 3-40 0 0,-1 0 0 0 0,1 1 0 0 0,0-1 0 0 0,0-1 0 0 0,0 1 0 0 0,-1 0 0 0 0,1 0 0 0 0,0-1 0 0 0,0 1 0 0 0,1-1 1 0 0,-1 0-1 0 0,0 1 0 0 0,1-1 0 0 0,-1 0 0 0 0,1 0 0 0 0,-1 0 0 0 0,1 0 0 0 0,0 0 0 0 0,0 0 0 0 0,0-1 0 0 0,0 1 0 0 0,0 0 0 0 0,0-3 40 0 0,1 3-275 0 0,0 0 0 0 0,0 0 0 0 0,0 0 1 0 0,0 1-1 0 0,1-1 0 0 0,-1 0 0 0 0,1 0 0 0 0,0 0 0 0 0,-1 1 1 0 0,1-1-1 0 0,0 0 0 0 0,0 1 0 0 0,0-1 0 0 0,1-1 275 0 0,5-6-2388 0 0</inkml:trace>
  <inkml:trace contextRef="#ctx0" brushRef="#br0" timeOffset="14178.568">4796 1025 21711 0 0,'7'-9'2352'0'0,"-4"7"-2241"0"0,-2 2 15 0 0,-1 0 1 0 0,1 0 0 0 0,-1 0-1 0 0,1 0 1 0 0,-1 0-1 0 0,1 0 1 0 0,0 0-1 0 0,-1 0 1 0 0,1 0-1 0 0,-1 0 1 0 0,1 0-1 0 0,-1 0 1 0 0,1 0-1 0 0,-1 0 1 0 0,1 1-1 0 0,-1-1 1 0 0,0 0-1 0 0,1 0 1 0 0,-1 1 0 0 0,1-1-1 0 0,-1 0 1 0 0,1 1-1 0 0,-1-1 1 0 0,0 0-1 0 0,1 1 1 0 0,-1-1-1 0 0,0 1 1 0 0,0-1-1 0 0,1 1 1 0 0,-1-1-1 0 0,0 0 1 0 0,0 1-127 0 0,8 14 1413 0 0,-4-6-1300 0 0,0 1 0 0 0,-2-1 0 0 0,1 1-1 0 0,-1-1 1 0 0,0 1 0 0 0,-1 0 0 0 0,0 1-113 0 0,-1-10-191 0 0,0-1-528 0 0,0 0-202 0 0,0 0-1125 0 0,-1-1-4585 0 0,-2-4-1959 0 0</inkml:trace>
  <inkml:trace contextRef="#ctx0" brushRef="#br0" timeOffset="14179.568">4799 897 22663 0 0,'0'0'1000'0'0,"0"0"216"0"0,0 0-976 0 0,0 0-240 0 0,0 0 0 0 0,0 0 0 0 0,0 0 408 0 0,0 0 32 0 0,0 0 8 0 0,0 0 0 0 0,0 0-512 0 0,0 0-104 0 0,1 4-24 0 0,2-1 0 0 0</inkml:trace>
  <inkml:trace contextRef="#ctx0" brushRef="#br0" timeOffset="14771.64">4900 313 19351 0 0,'-1'0'61'0'0,"1"0"-1"0"0,0-1 0 0 0,-1 1 0 0 0,1 0 1 0 0,-1 0-1 0 0,1 0 0 0 0,-1 0 1 0 0,1 0-1 0 0,-1-1 0 0 0,1 1 0 0 0,-1 0 1 0 0,1 0-1 0 0,-1 0 0 0 0,1 0 0 0 0,-1 0 1 0 0,1 0-1 0 0,-1 1 0 0 0,1-1 0 0 0,-1 0 1 0 0,1 0-1 0 0,-1 0 0 0 0,1 0 1 0 0,-1 0-1 0 0,1 1 0 0 0,0-1 0 0 0,-1 0 1 0 0,1 1-1 0 0,-1-1 0 0 0,1 0 0 0 0,0 0 1 0 0,-1 1-1 0 0,1-1 0 0 0,0 1 0 0 0,-1-1 1 0 0,1 0-1 0 0,0 1 0 0 0,0-1 1 0 0,-1 1-1 0 0,1-1 0 0 0,0 1 0 0 0,0-1 1 0 0,0 1-1 0 0,-1-1 0 0 0,1 1 0 0 0,0-1 1 0 0,0 1-1 0 0,0-1 0 0 0,0 1 0 0 0,0-1 1 0 0,0 0-1 0 0,0 1 0 0 0,0-1 0 0 0,0 1 1 0 0,1-1-1 0 0,-1 1 0 0 0,0-1 1 0 0,0 1-1 0 0,0-1 0 0 0,1 1-60 0 0,0 4 580 0 0,0-1-1 0 0,1 1 1 0 0,0-1-1 0 0,0 1 1 0 0,2 2-580 0 0,4 7 568 0 0,2-1 1 0 0,0-1 0 0 0,11 11-569 0 0,1 3 439 0 0,10 10 93 0 0,-12-14 209 0 0,14 22-741 0 0,-17-20 206 0 0,-1 1 1 0 0,-1 0-1 0 0,-1 1 0 0 0,-1 1 1 0 0,-2 1-1 0 0,0-1 0 0 0,-2 2 1 0 0,-1 1-207 0 0,-2-1 117 0 0,-1 1-1 0 0,-2 0 1 0 0,-1 1 0 0 0,-2 25-117 0 0,-3 2 189 0 0,-2 0 0 0 0,-4 2-189 0 0,0-18-192 0 0,-1 0 0 0 0,-11 22 192 0 0,11-32-1361 0 0,2-12-5935 0 0,-5-1-2454 0 0</inkml:trace>
  <inkml:trace contextRef="#ctx0" brushRef="#br0" timeOffset="22129.925">846 40 18719 0 0,'0'0'859'0'0,"0"0"-26"0"0,0 0-449 0 0,0 0 86 0 0,8 11 1239 0 0,2 0-1281 0 0,-2 0-1 0 0,0 1 1 0 0,0 0 0 0 0,-1 1 0 0 0,0 0 0 0 0,-1 0-1 0 0,-1 0 1 0 0,0 0 0 0 0,-1 1 0 0 0,0 0-1 0 0,-1 0 1 0 0,0 3-428 0 0,0 14 364 0 0,-16-141 440 0 0,10 91-767 0 0,1-1-1 0 0,1-4-36 0 0,1 18-1 0 0,0 0 0 0 0,0-1 0 0 0,1 1 0 0 0,-1 0 0 0 0,2 0 0 0 0,-1 0 0 0 0,1 0 0 0 0,0 0 0 0 0,0 0 1 0 0,-2 5 22 0 0,0 0-1 0 0,1 0 1 0 0,-1 0-1 0 0,1 0 1 0 0,-1 0-1 0 0,1 0 0 0 0,0 0 1 0 0,-1 0-1 0 0,1 0 1 0 0,0 1-1 0 0,-1-1 1 0 0,1 0-1 0 0,0 0 1 0 0,0 1-1 0 0,0-1 1 0 0,0 0-1 0 0,0 1 1 0 0,0-1-1 0 0,0 1 1 0 0,0-1-1 0 0,0 1 1 0 0,0 0-1 0 0,1-1-21 0 0,-1 1 17 0 0,0 0-1 0 0,1 1 1 0 0,-1-1 0 0 0,0 0-1 0 0,0 1 1 0 0,0-1-1 0 0,1 1 1 0 0,-1-1-1 0 0,0 1 1 0 0,0-1 0 0 0,0 1-1 0 0,0 0 1 0 0,0-1-1 0 0,0 1 1 0 0,0 0 0 0 0,0 0-1 0 0,0 0-16 0 0,5 6 50 0 0,0 1 0 0 0,-1-1 0 0 0,1 1 0 0 0,-2 0-1 0 0,1 1-49 0 0,-4-8 11 0 0,28 47 158 0 0,-15-26-117 0 0,-1-1-1 0 0,7 18-51 0 0,-8-12-16 0 0,1-1 1 0 0,9 11 15 0 0,2-2-2884 0 0,-15-24-7105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0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92 20415 0 0,'0'0'935'0'0,"0"0"-22"0"0,-7 11-205 0 0,7-6-436 0 0,0 0 0 0 0,0 0 0 0 0,0-1-1 0 0,0 1 1 0 0,1 0 0 0 0,0 0-1 0 0,1 4-271 0 0,1 13 662 0 0,-1 4-2139 0 0,-3 21 1477 0 0,0-9-2649 0 0,1-32-5200 0 0</inkml:trace>
  <inkml:trace contextRef="#ctx0" brushRef="#br0" timeOffset="368.527">5 0 15200 0 0,'-2'0'1351'0'0,"2"0"-1079"0"0,-3 0-272 0 0,3 0 0 0 0,0 0 824 0 0,0 0 104 0 0,0 0 32 0 0,0 0 0 0 0,0 0-704 0 0,0 0-144 0 0,0 0-24 0 0,0 0-8 0 0,7 2-1216 0 0,0 0-240 0 0</inkml:trace>
  <inkml:trace contextRef="#ctx0" brushRef="#br0" timeOffset="369.527">161 99 16208 0 0,'-4'15'1783'0'0,"4"-14"-1745"0"0,0-1 0 0 0,1 1-1 0 0,-1-1 1 0 0,0 0 0 0 0,0 1-1 0 0,0-1 1 0 0,1 1-1 0 0,-1-1 1 0 0,0 0 0 0 0,0 1-1 0 0,1-1 1 0 0,-1 1-1 0 0,0-1 1 0 0,1 0 0 0 0,-1 0-1 0 0,1 1 1 0 0,-1-1-1 0 0,0 0 1 0 0,1 0 0 0 0,-1 1-1 0 0,1-1 1 0 0,-1 0-1 0 0,0 0 1 0 0,1 0 0 0 0,-1 0-1 0 0,1 1 1 0 0,-1-1 0 0 0,1 0-1 0 0,-1 0 1 0 0,1 0-1 0 0,-1 0 1 0 0,1 0 0 0 0,-1 0-38 0 0,16-3 1069 0 0,-15 3-877 0 0,39-9 673 0 0,19-5-258 0 0,-50 13-918 0 0,10-2 71 0 0,-7 3-5578 0 0,-6 1-891 0 0</inkml:trace>
  <inkml:trace contextRef="#ctx0" brushRef="#br0" timeOffset="723.414">182 227 19495 0 0,'0'0'439'0'0,"0"0"62"0"0,0 0 34 0 0,0 0-59 0 0,12-2 119 0 0,10-5 478 0 0,11-3-1118 0 0,22-4 45 0 0,-11 1-4008 0 0,-35 10 2098 0 0</inkml:trace>
  <inkml:trace contextRef="#ctx0" brushRef="#br0" timeOffset="4422.755">508 26 13360 0 0,'0'0'612'0'0,"0"0"-15"0"0,-1 0 10 0 0,1 0 1450 0 0,0 0 676 0 0,0 4 3595 0 0,0 15-4034 0 0,5 18-704 0 0,-2-20-1288 0 0,-1 0 0 0 0,0 13-302 0 0,-4 121 149 0 0,2-135-872 0 0,1 1 0 0 0,1 7 723 0 0,-1-10-1925 0 0,1 6-8036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14.0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50 9216 0 0,'-1'0'260'0'0,"-6"-2"818"0"0,6 1 804 0 0,1 1 646 0 0,0 0 119 0 0,12 0 4702 0 0,25-1-6135 0 0,122-20 25 0 0,-92 10-8828 0 0,-57 9 5430 0 0,0 0-5458 0 0</inkml:trace>
  <inkml:trace contextRef="#ctx0" brushRef="#br0" timeOffset="346.936">17 156 10592 0 0,'0'0'818'0'0,"0"0"-182"0"0,0 0 1214 0 0,0 0 586 0 0,0 0 115 0 0,0 0-284 0 0,7 0-940 0 0,6-1-904 0 0,1 0 1 0 0,0 1 0 0 0,-1 1 0 0 0,1 0 0 0 0,2 2-424 0 0,41 1-971 0 0,-28-4-1736 0 0,-18-3 1300 0 0</inkml:trace>
  <inkml:trace contextRef="#ctx0" brushRef="#br0" timeOffset="682.077">498 42 18055 0 0,'-15'3'1804'0'0,"9"1"-1537"0"0,-1 2 0 0 0,1-1-1 0 0,1 1 1 0 0,-1-1-1 0 0,1 2 1 0 0,0-1 0 0 0,0 0-1 0 0,0 1 1 0 0,1 0-1 0 0,0 0 1 0 0,1 1 0 0 0,0-1-1 0 0,0 1 1 0 0,0-1-1 0 0,1 1 1 0 0,0 0 0 0 0,1 0-1 0 0,-1 0 1 0 0,2 0-1 0 0,-1 0 1 0 0,1 0 0 0 0,0 2-267 0 0,1-2 199 0 0,-1 0 0 0 0,1-1 1 0 0,0 1-1 0 0,1 0 1 0 0,0-1-1 0 0,0 0 1 0 0,1 1-1 0 0,0-1 0 0 0,0 0 1 0 0,4 7-200 0 0,-3-10 68 0 0,-1 1 0 0 0,0 0 0 0 0,1-1 1 0 0,0 0-1 0 0,0 1 0 0 0,0-2 0 0 0,1 1 0 0 0,0 0 1 0 0,-1-1-1 0 0,1 0 0 0 0,0 0 0 0 0,0 0 0 0 0,1-1 1 0 0,-1 0-1 0 0,1 1-68 0 0,4-1 67 0 0,0 0 1 0 0,0 0-1 0 0,0 0 0 0 0,1-2 1 0 0,-1 1-1 0 0,0-1 1 0 0,0 0-1 0 0,0-1 1 0 0,11-2-68 0 0,-9 0 60 0 0,1 0 1 0 0,-1 0 0 0 0,0-1 0 0 0,0-1 0 0 0,0 0 0 0 0,0 0 0 0 0,8-6-61 0 0,-16 8 17 0 0,0 0 1 0 0,1 0-1 0 0,-1-1 1 0 0,0 1-1 0 0,-1-1 0 0 0,1 0 1 0 0,-1 0-1 0 0,1-1 0 0 0,-1 1 1 0 0,0 0-1 0 0,-1-1 1 0 0,1 0-1 0 0,-1 0 0 0 0,0 0 1 0 0,0 0-1 0 0,-1 0 1 0 0,1 0-1 0 0,-1 0 0 0 0,0 0 1 0 0,0-1-1 0 0,-1 1 0 0 0,0-5-17 0 0,0 2 11 0 0,-1 0 0 0 0,0 0 0 0 0,0-1 0 0 0,-1 1 0 0 0,0 0 0 0 0,-1 0 0 0 0,1 1 0 0 0,-2-1 0 0 0,1 1 0 0 0,-1-1 0 0 0,0 1 0 0 0,0 0 0 0 0,-1 0 0 0 0,-3-2-11 0 0,1 0-66 0 0,-1 0 0 0 0,-1 1 0 0 0,1 0 0 0 0,-1 0 0 0 0,-1 1 0 0 0,1 1-1 0 0,-1-1 1 0 0,-1 2 0 0 0,1-1 0 0 0,-1 1 0 0 0,0 1 0 0 0,-4-1 66 0 0,10 3-30 0 0,-1 0 0 0 0,0 1 0 0 0,0 0 0 0 0,0 0 0 0 0,0 0 0 0 0,0 1 0 0 0,0 0 0 0 0,0 0 0 0 0,0 1 1 0 0,0 0-1 0 0,0 0 0 0 0,0 0 0 0 0,0 1 0 0 0,0-1 0 0 0,0 1 0 0 0,1 1 0 0 0,-1-1 0 0 0,1 1 0 0 0,0 0 0 0 0,0 0 0 0 0,0 1 0 0 0,0-1 0 0 0,0 1 0 0 0,-2 3 30 0 0,1-1-242 0 0,0 1 0 0 0,1 0-1 0 0,0 0 1 0 0,0 1 0 0 0,0 0-1 0 0,1-1 1 0 0,0 2 0 0 0,1-1 0 0 0,0 0-1 0 0,0 1 1 0 0,1-1 0 0 0,0 1 0 0 0,0 0-1 0 0,0 4 243 0 0,-2 21-9183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7:24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418 15 18863 0 0,'-4'-2'196'0'0,"1"0"0"0"0,-1 0-1 0 0,0 1 1 0 0,0-1-1 0 0,1 1 1 0 0,-1 0-1 0 0,0 0 1 0 0,0 0-1 0 0,0 0 1 0 0,-1 1-1 0 0,1 0 1 0 0,0-1 0 0 0,-4 2-196 0 0,-3 0 252 0 0,-1 0 0 0 0,1 1 1 0 0,-1 0-1 0 0,-3 2-252 0 0,11-2 44 0 0,-1 0 1 0 0,1 0-1 0 0,0 0 0 0 0,0 1 0 0 0,-1-1 0 0 0,2 1 0 0 0,-1 0 0 0 0,0 0 0 0 0,1 0 0 0 0,-1 1 0 0 0,1-1 1 0 0,0 1-1 0 0,0 0 0 0 0,0 0 0 0 0,-1 4-44 0 0,-6 9 435 0 0,1 1 0 0 0,0 1 0 0 0,1 3-435 0 0,5-15 153 0 0,-2 9 112 0 0,1 0-1 0 0,0 0 0 0 0,1 1 0 0 0,1-1 1 0 0,0 12-265 0 0,0-1 249 0 0,0 6-76 0 0,1 0 1 0 0,2 0 0 0 0,1 0-1 0 0,5 23-173 0 0,31 130 381 0 0,-15-85-138 0 0,15 113 703 0 0,-3 46-946 0 0,4 217 1029 0 0,-31-316-678 0 0,-6-1-1 0 0,-8 28-350 0 0,0-120 65 0 0,-2-1 0 0 0,-3 0 0 0 0,-4-1 0 0 0,-2-1 0 0 0,-3 0 0 0 0,-15 31-65 0 0,19-57 20 0 0,-5 12 107 0 0,-14 20-127 0 0,27-56 12 0 0,0-1-1 0 0,-1 0 1 0 0,-1-1 0 0 0,0 0 0 0 0,-1-1-1 0 0,0 0 1 0 0,-1 0-12 0 0,9-10-4 0 0,1 1-1 0 0,-1-1 1 0 0,0 0-1 0 0,0 0 1 0 0,0-1-1 0 0,0 1 1 0 0,0 0-1 0 0,0-1 1 0 0,-1 0 4 0 0,3 0-3 0 0,0-1 0 0 0,-1 0 1 0 0,1 0-1 0 0,-1 0 0 0 0,1 0 0 0 0,-1 0 1 0 0,1 0-1 0 0,-1 0 0 0 0,1 0 1 0 0,0 0-1 0 0,-1-1 0 0 0,1 1 1 0 0,-1-1-1 0 0,1 1 0 0 0,0-1 0 0 0,-1 0 1 0 0,1 1-1 0 0,0-1 0 0 0,0 0 1 0 0,0 0-1 0 0,-1 0 0 0 0,1 0 0 0 0,0 0 3 0 0,-34-41-48 0 0,34 41 143 0 0,2 1-77 0 0,-1 0 0 0 0,0-1 0 0 0,1 1 1 0 0,-1 0-1 0 0,1 0 0 0 0,-1-1 0 0 0,0 1 0 0 0,1 0 0 0 0,-1 0 0 0 0,1 0 0 0 0,-1-1 0 0 0,0 1 1 0 0,1 0-1 0 0,-1 0 0 0 0,1 0 0 0 0,-1 0 0 0 0,1 0 0 0 0,-1 0 0 0 0,1 0 0 0 0,-1 0 0 0 0,1 0 1 0 0,-1 0-1 0 0,1 0 0 0 0,-1 0 0 0 0,0 0 0 0 0,1 0 0 0 0,-1 1 0 0 0,1-1 0 0 0,-1 0 1 0 0,1 0-19 0 0,18 4 115 0 0,-11-1-110 0 0,1 0 1 0 0,-1 0 0 0 0,0 1-1 0 0,0 0 1 0 0,0 1 0 0 0,0-1-1 0 0,-1 1 1 0 0,0 1 0 0 0,0 0-1 0 0,6 5-5 0 0,-6-2 14 0 0,0-1 1 0 0,0 1-1 0 0,0 0 0 0 0,-2 1 1 0 0,1-1-1 0 0,-1 1 0 0 0,0 0 0 0 0,2 8-14 0 0,6 26 39 0 0,-1 0-1 0 0,-2 0 1 0 0,-2 1-1 0 0,-2 0 1 0 0,-2 0-1 0 0,-1 34-38 0 0,-6 57 172 0 0,-15 79-172 0 0,-22 101 155 0 0,9-89-22 0 0,20-123-16 0 0,2 71-117 0 0,9-132-15 0 0,2-1 0 0 0,2 1 0 0 0,2-1 0 0 0,2 0 1 0 0,7 22 14 0 0,-10-47-648 0 0,1 0 1 0 0,1-1 0 0 0,1 0-1 0 0,0 0 1 0 0,1-1 0 0 0,6 8 647 0 0,4 4-10271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28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1059 13824 0 0,'0'0'1061'0'0,"13"-1"945"0"0,114 16 4818 0 0,-31-2-5580 0 0,95 0-1244 0 0,615-50 3384 0 0,-675 28-3023 0 0,215-10 114 0 0,-1 16-848 0 0,-299 5-1015 0 0,-2 3-5373 0 0,-7-1-2120 0 0</inkml:trace>
  <inkml:trace contextRef="#ctx0" brushRef="#br0" timeOffset="23485.655">287 1556 18055 0 0,'-1'0'73'0'0,"1"0"-1"0"0,-1 0 0 0 0,0 0 0 0 0,1 0 1 0 0,-1-1-1 0 0,1 1 0 0 0,-1 0 0 0 0,0 0 0 0 0,1 0 1 0 0,-1-1-1 0 0,1 1 0 0 0,-1 0 0 0 0,1-1 1 0 0,-1 1-1 0 0,0 0 0 0 0,1-1 0 0 0,0 1 0 0 0,-1-1 1 0 0,1 1-1 0 0,-1-1 0 0 0,1 1 0 0 0,-1-1 1 0 0,1 1-1 0 0,0-1-72 0 0,-1-1 54 0 0,0 1 0 0 0,0-1 1 0 0,1 0-1 0 0,-1 0 0 0 0,1 0 1 0 0,-1 0-1 0 0,1 0 0 0 0,0-1-54 0 0,-1-6 342 0 0,1 0 0 0 0,1 1 0 0 0,0-6-342 0 0,-1 12 218 0 0,2-12 253 0 0,1-1-1 0 0,0 1 1 0 0,1 0-1 0 0,1 0 1 0 0,0 1 0 0 0,0-1-1 0 0,2 1 1 0 0,0 0-1 0 0,0 1 1 0 0,1 0-1 0 0,8-10-470 0 0,-12 17 96 0 0,0 0 0 0 0,1 1 1 0 0,0 0-1 0 0,0 0 0 0 0,0 0 0 0 0,0 1 0 0 0,1-1 0 0 0,-1 1 0 0 0,1 0 1 0 0,0 1-1 0 0,0-1 0 0 0,0 1 0 0 0,0 1 0 0 0,0-1 0 0 0,3 0-96 0 0,-5 2 23 0 0,1-1 1 0 0,0 1-1 0 0,0 0 0 0 0,-1 0 0 0 0,1 1 0 0 0,0-1 0 0 0,-1 1 0 0 0,1 0 1 0 0,-1 1-1 0 0,1-1 0 0 0,-1 1 0 0 0,1-1 0 0 0,-1 1 0 0 0,0 1 0 0 0,0-1 0 0 0,0 0 1 0 0,0 1-1 0 0,0 0 0 0 0,-1 0 0 0 0,1 0 0 0 0,-1 1-23 0 0,8 7 43 0 0,-1 1-1 0 0,4 7-42 0 0,-2-1 36 0 0,-1 0 1 0 0,9 19-37 0 0,-8-8 8 0 0,0 0 1 0 0,-2 1-1 0 0,2 13-8 0 0,-6-16 113 0 0,-1-1 0 0 0,-1 1-1 0 0,-1 0 1 0 0,-2 0 0 0 0,-1 1-113 0 0,0-10 80 0 0,-1 0 1 0 0,-2 0-1 0 0,0 0 0 0 0,-4 16-80 0 0,5-30 10 0 0,1 0-1 0 0,-1 0 1 0 0,0 1-1 0 0,0-2 1 0 0,0 1-1 0 0,0 0 1 0 0,-1 0-1 0 0,1-1 0 0 0,-1 1 1 0 0,0-1-1 0 0,0 0 1 0 0,0 0-1 0 0,-1 0 1 0 0,1 0-1 0 0,-1 0 1 0 0,0-1-1 0 0,1 0 1 0 0,-4 2-10 0 0,3-3 8 0 0,1 1 1 0 0,0-1-1 0 0,0 0 1 0 0,-1-1-1 0 0,1 1 0 0 0,-1 0 1 0 0,1-1-1 0 0,0 0 1 0 0,-1 0-1 0 0,1 0 1 0 0,-1 0-1 0 0,1-1 1 0 0,-1 1-1 0 0,1-1 0 0 0,0 0 1 0 0,-1 0-1 0 0,1 0 1 0 0,0 0-1 0 0,0-1 1 0 0,0 1-1 0 0,0-1 1 0 0,0 0-1 0 0,0 0 0 0 0,-2-1-8 0 0,-3-4 2 0 0,-1-1 0 0 0,1 0 0 0 0,1 0-1 0 0,0 0 1 0 0,0-1 0 0 0,0 0 0 0 0,1 0-1 0 0,1-1 1 0 0,0 1 0 0 0,0-1 0 0 0,1 0-1 0 0,0-1 1 0 0,0 1 0 0 0,0-5-2 0 0,2 7 20 0 0,1 0-1 0 0,0 0 1 0 0,0 1 0 0 0,1-1-1 0 0,0 0 1 0 0,0 0-1 0 0,1 0 1 0 0,0 0 0 0 0,0 1-1 0 0,1-1 1 0 0,0 0 0 0 0,0 1-1 0 0,1-1 1 0 0,0 1 0 0 0,0 0-1 0 0,1 0 1 0 0,-1 0-1 0 0,2 1 1 0 0,-1-1 0 0 0,5-4-20 0 0,-2 3-14 0 0,1 0 1 0 0,0 0 0 0 0,0 0 0 0 0,1 1-1 0 0,7-4 14 0 0,-12 8-3 0 0,0 1 0 0 0,0 0 0 0 0,1-1 0 0 0,-1 1 0 0 0,1 1-1 0 0,-1-1 1 0 0,1 1 0 0 0,0 0 0 0 0,0 0 0 0 0,-1 0 0 0 0,1 1-1 0 0,0-1 1 0 0,0 1 0 0 0,2 0 3 0 0,-4 1 0 0 0,0 0 0 0 0,0 0 0 0 0,0-1 0 0 0,-1 2 0 0 0,1-1 0 0 0,0 0 0 0 0,-1 1 0 0 0,1-1 0 0 0,-1 1 0 0 0,1-1 0 0 0,-1 1 0 0 0,0 0 0 0 0,0 0 0 0 0,0 0 0 0 0,0 1 0 0 0,0-1 0 0 0,0 0 0 0 0,-1 1 0 0 0,1-1 0 0 0,-1 1 0 0 0,0 0 0 0 0,1-1 0 0 0,-1 3 0 0 0,3 6 0 0 0,0 1 0 0 0,-1-1 0 0 0,0 1 0 0 0,-1 0 0 0 0,0 1 0 0 0,6 82-3844 0 0,-7-74 3022 0 0,1-3-864 0 0</inkml:trace>
  <inkml:trace contextRef="#ctx0" brushRef="#br0" timeOffset="17646.203">161 510 5528 0 0,'-11'-4'315'0'0,"9"2"337"0"0,1 1-1 0 0,0 0 1 0 0,-1-1 0 0 0,1 0-1 0 0,0 1 1 0 0,0-1 0 0 0,0 0-1 0 0,0 1 1 0 0,-1-2-652 0 0,-5-17 6311 0 0,6 8-5204 0 0,1-3-435 0 0,1 0 0 0 0,1 0 0 0 0,1 0 0 0 0,0 0-1 0 0,1 0 1 0 0,0 1 0 0 0,1-1 0 0 0,1 1 0 0 0,0 0 0 0 0,1 1 0 0 0,3-4-672 0 0,1-3 661 0 0,1 0 0 0 0,0 1 0 0 0,15-16-661 0 0,-22 30 67 0 0,-1 0 0 0 0,1 0 0 0 0,0 0 0 0 0,1 1 0 0 0,-1 0 0 0 0,1 0 1 0 0,0 0-1 0 0,0 1 0 0 0,0 0 0 0 0,0 0 0 0 0,1 0 0 0 0,-1 1 0 0 0,1 0 0 0 0,-1 0 0 0 0,4 0-67 0 0,-5 2 3 0 0,0 0 1 0 0,0 0-1 0 0,0 1 0 0 0,0-1 1 0 0,-1 1-1 0 0,1 0 1 0 0,0 1-1 0 0,0-1 0 0 0,-1 1 1 0 0,1 0-1 0 0,-1 0 1 0 0,1 0-1 0 0,-1 0 1 0 0,0 1-1 0 0,0 0 0 0 0,0 0 1 0 0,1 2-4 0 0,6 4-1 0 0,-1 0 0 0 0,-1 1 0 0 0,1 0 0 0 0,-1 1 0 0 0,4 7 1 0 0,-7-8 33 0 0,-1 0-1 0 0,0 1 1 0 0,0 0 0 0 0,-1 0-1 0 0,0 0 1 0 0,-1 0 0 0 0,0 0 0 0 0,-1 1-1 0 0,1 9-32 0 0,-1 4 99 0 0,-1 1 0 0 0,-1-1 0 0 0,-3 25-99 0 0,0-26 67 0 0,-1-1 0 0 0,-2 1 1 0 0,0-1-1 0 0,-1 0 0 0 0,-1-1 1 0 0,-1 0-1 0 0,-1 0 0 0 0,-1 0 1 0 0,-1-2-1 0 0,-13 18-67 0 0,19-29 41 0 0,0-1 0 0 0,-1 0 0 0 0,0 0 0 0 0,-1 0 0 0 0,0-1-1 0 0,-4 3-40 0 0,10-8 13 0 0,0 0 0 0 0,-1-1 1 0 0,1 0-1 0 0,-1 1 0 0 0,1-1 0 0 0,-1 0 0 0 0,1 0 0 0 0,-1-1 0 0 0,0 1 0 0 0,0 0 0 0 0,1-1 0 0 0,-1 0 0 0 0,0 1 0 0 0,0-1 0 0 0,1 0 0 0 0,-1-1 0 0 0,0 1 0 0 0,0 0 0 0 0,0-1 0 0 0,1 1 0 0 0,-1-1 0 0 0,0 0 0 0 0,1 0 0 0 0,-1 0 0 0 0,1 0 0 0 0,-1-1 0 0 0,-1 0-13 0 0,-1-2 0 0 0,0 0 0 0 0,0 0 0 0 0,1 0-1 0 0,-1-1 1 0 0,1 0 0 0 0,0 0 0 0 0,1 0-1 0 0,-1 0 1 0 0,1 0 0 0 0,0-1 0 0 0,0 0 0 0 0,0 1-1 0 0,1-1 1 0 0,0 0 0 0 0,0 0 0 0 0,1-1-1 0 0,-1 1 1 0 0,1-1 0 0 0,-1-8 19 0 0,0 0-1 0 0,1-1 1 0 0,1 1-1 0 0,0 0 1 0 0,1 0-1 0 0,1 0 1 0 0,0-2-19 0 0,0 8-10 0 0,1 0 0 0 0,-1 0 0 0 0,1 0 0 0 0,1 1 1 0 0,-1-1-1 0 0,2 1 0 0 0,-1 0 0 0 0,1 0 0 0 0,0 0 0 0 0,1 0 1 0 0,0 1-1 0 0,0 0 0 0 0,0 0 0 0 0,1 1 0 0 0,0 0 1 0 0,0 0-1 0 0,1 1 0 0 0,0 0 0 0 0,8-5 10 0 0,-14 9-1 0 0,0 0 0 0 0,1 0 0 0 0,-1 0 0 0 0,1 0-1 0 0,0 0 1 0 0,-1 0 0 0 0,1 1 0 0 0,0-1 0 0 0,-1 1 0 0 0,1 0 0 0 0,0 0 0 0 0,-1 0 0 0 0,1 0-1 0 0,0 0 1 0 0,-1 1 0 0 0,1-1 0 0 0,0 1 0 0 0,1 0 1 0 0,0 1-4 0 0,0 0-1 0 0,0 0 1 0 0,-1 0 0 0 0,1 0-1 0 0,-1 1 1 0 0,0-1 0 0 0,1 1-1 0 0,-1 0 1 0 0,0 0-1 0 0,-1 0 1 0 0,2 2 4 0 0,3 4-13 0 0,-1 1-1 0 0,0 0 1 0 0,0 0-1 0 0,-1 0 1 0 0,-1 0-1 0 0,0 1 1 0 0,0 0-1 0 0,0 6 14 0 0,1 9-4269 0 0,-3-18-120 0 0,1 9-5288 0 0</inkml:trace>
  <inkml:trace contextRef="#ctx0" brushRef="#br0" timeOffset="18501.083">645 240 9216 0 0,'-12'-18'1300'0'0,"12"17"297"0"0,0 1 550 0 0,3 23 3085 0 0,7 11-4162 0 0,0 0-793 0 0,-1 19 562 0 0,-3 0 0 0 0,0 38-839 0 0,-4-43 152 0 0,0 15 79 0 0,-4 12-231 0 0,0 7 118 0 0,3-67-211 0 0,0-11-487 0 0,1-9-1731 0 0,0-8 596 0 0</inkml:trace>
  <inkml:trace contextRef="#ctx0" brushRef="#br0" timeOffset="18905.358">608 302 15608 0 0,'-19'-15'1802'0'0,"18"15"-1211"0"0,1 0 186 0 0,0 0 30 0 0,0 0-63 0 0,11 4 26 0 0,-6-2-643 0 0,0 1 0 0 0,0 0-1 0 0,0 0 1 0 0,-1 0-1 0 0,1 1 1 0 0,-1-1 0 0 0,0 1-1 0 0,0 0 1 0 0,0 1 0 0 0,-1-1-1 0 0,3 4-126 0 0,5 9 250 0 0,-1 0 0 0 0,5 10-250 0 0,-15-26 14 0 0,14 28 181 0 0,-5-11-13 0 0,0 0 0 0 0,6 6-182 0 0,-12-20 47 0 0,0 1 0 0 0,0-1-1 0 0,1 0 1 0 0,-1 0-1 0 0,1 0 1 0 0,0 0 0 0 0,0-1-1 0 0,1 1 1 0 0,-1-1-1 0 0,5 2-46 0 0,-8-4 24 0 0,1-1-1 0 0,-1 1 1 0 0,0-1-1 0 0,0 0 1 0 0,0 1 0 0 0,1-1-1 0 0,-1 0 1 0 0,0 1-1 0 0,1-1 1 0 0,-1 0-1 0 0,0 0 1 0 0,1 0-1 0 0,-1 0 1 0 0,0-1-1 0 0,0 1 1 0 0,1 0 0 0 0,-1 0-1 0 0,0-1 1 0 0,0 1-1 0 0,2-1-23 0 0,-1-1 43 0 0,0 1-1 0 0,0 0 1 0 0,0-1-1 0 0,0 0 0 0 0,0 1 1 0 0,0-1-1 0 0,0 0 1 0 0,-1 0-1 0 0,1 0 0 0 0,0-1-42 0 0,3-5 130 0 0,-1 0 0 0 0,0 0 0 0 0,0-1-1 0 0,0 1 1 0 0,0-7-130 0 0,4-15 172 0 0,-1 0 1 0 0,-2 0-1 0 0,2-27-172 0 0,-2-98 238 0 0,-5 164-254 0 0,2 1 1 0 0,-1-1-1 0 0,1 1 1 0 0,1-1-1 0 0,0 3 16 0 0,7 27 97 0 0,37 226 1056 0 0,-12 0-699 0 0,-33-258-560 0 0,-1 0-1 0 0,1 0 0 0 0,1 0 0 0 0,-1-1 0 0 0,1 1 0 0 0,0-1 1 0 0,3 5 106 0 0,-6-11-165 0 0,0 1 1 0 0,1-1-1 0 0,-1 1 1 0 0,1-1 0 0 0,-1 1-1 0 0,1-1 1 0 0,-1 1 0 0 0,1-1-1 0 0,0 1 1 0 0,-1-1 0 0 0,1 0-1 0 0,0 1 1 0 0,-1-1-1 0 0,1 0 1 0 0,0 1 0 0 0,-1-1-1 0 0,1 0 1 0 0,0 0 0 0 0,-1 0-1 0 0,1 0 1 0 0,0 0 0 0 0,0 0 164 0 0,8-1-8641 0 0</inkml:trace>
  <inkml:trace contextRef="#ctx0" brushRef="#br0" timeOffset="19327.82">1322 309 17999 0 0,'-3'-4'230'0'0,"-1"-1"-1"0"0,1 1 0 0 0,-1 0 0 0 0,0 0 0 0 0,-1 0 0 0 0,1 0 0 0 0,-1 1 0 0 0,0 0 1 0 0,1 0-1 0 0,-1 0 0 0 0,-1 0 0 0 0,1 1 0 0 0,0 0 0 0 0,-1 0 0 0 0,1 1 0 0 0,-1-1 0 0 0,1 1 1 0 0,-1 0-1 0 0,0 0 0 0 0,1 1 0 0 0,-1 0 0 0 0,-4 0-229 0 0,1 1 152 0 0,0-1 0 0 0,0 2-1 0 0,0-1 1 0 0,0 1 0 0 0,1 0 0 0 0,-1 1-1 0 0,1 0 1 0 0,-1 1 0 0 0,1-1 0 0 0,0 1-1 0 0,0 1 1 0 0,1 0 0 0 0,0 0 0 0 0,-3 2-152 0 0,6-3 8 0 0,0 0 1 0 0,1 0 0 0 0,-1 1-1 0 0,1-1 1 0 0,0 1 0 0 0,1 0 0 0 0,-1-1-1 0 0,1 1 1 0 0,0 0 0 0 0,0 1 0 0 0,0 0-9 0 0,-1 4 66 0 0,1-1 0 0 0,0 1 0 0 0,0 0 0 0 0,1-1 0 0 0,0 10-66 0 0,1-15 26 0 0,0 0 0 0 0,1 0 1 0 0,-1 0-1 0 0,1-1 0 0 0,0 1 0 0 0,0 0 0 0 0,0 0 0 0 0,0-1 0 0 0,1 1 0 0 0,0 0 1 0 0,-1-1-1 0 0,1 0 0 0 0,1 1 0 0 0,-1-1 0 0 0,0 0 0 0 0,1 0 0 0 0,-1 0 0 0 0,1 0 1 0 0,0-1-1 0 0,0 1 0 0 0,0-1 0 0 0,0 0 0 0 0,1 0 0 0 0,1 1-26 0 0,9 4 74 0 0,1 0 0 0 0,1-1 0 0 0,-1-1 0 0 0,1 0 0 0 0,7 0-74 0 0,17 6 139 0 0,8 3 23 0 0,-12-4 169 0 0,-1 2 0 0 0,25 12-331 0 0,-52-20 69 0 0,-1 0 1 0 0,0 1-1 0 0,-1 0 0 0 0,1 0 1 0 0,-1 0-1 0 0,6 6-69 0 0,-8-7 56 0 0,0 0 0 0 0,-1 1 0 0 0,1-1 0 0 0,-1 1 0 0 0,0 0 0 0 0,0 0 0 0 0,-1 0 0 0 0,1 0 0 0 0,-1 0 0 0 0,0 3-56 0 0,-1-5 55 0 0,-1 0 1 0 0,0 0-1 0 0,0 1 0 0 0,0-1 0 0 0,0 0 0 0 0,0 0 1 0 0,-1 0-1 0 0,1 0 0 0 0,-1 1 0 0 0,0-1 0 0 0,0 0 1 0 0,0 0-1 0 0,-1 0 0 0 0,1-1 0 0 0,-1 1 0 0 0,1 0 0 0 0,-1 0 1 0 0,0-1-1 0 0,0 1 0 0 0,0-1 0 0 0,0 0 0 0 0,-1 1 1 0 0,0 0-56 0 0,-2 1 89 0 0,-1 1-1 0 0,1-1 1 0 0,-1 0 0 0 0,1 0 0 0 0,-1-1 0 0 0,-1 0 0 0 0,1 0 0 0 0,0 0 0 0 0,-1-1 0 0 0,-3 1-89 0 0,1-1 60 0 0,1-1 0 0 0,-1 0 1 0 0,1 0-1 0 0,-1-1 1 0 0,0-1-1 0 0,1 1 0 0 0,-1-1 1 0 0,1-1-1 0 0,-1 0 0 0 0,1 0 1 0 0,-1 0-1 0 0,-5-4-60 0 0,-5-2-1068 0 0,1-1 0 0 0,-1-1 0 0 0,2 0 0 0 0,-13-11 1068 0 0,15 10-2027 0 0,4-2-69 0 0</inkml:trace>
  <inkml:trace contextRef="#ctx0" brushRef="#br0" timeOffset="22097.249">1618 280 8752 0 0,'-2'0'231'0'0,"-4"-2"834"0"0,5 1 967 0 0,1 1 664 0 0,0 0 137 0 0,0 0-215 0 0,0 0-990 0 0,0 0-438 0 0,13 3 1598 0 0,24-5-1454 0 0,0-1 1 0 0,10-4-1335 0 0,32-3 116 0 0,81-8-1472 0 0,-150 16-105 0 0,-1-1-61 0 0</inkml:trace>
  <inkml:trace contextRef="#ctx0" brushRef="#br0" timeOffset="22467.552">1628 302 19551 0 0,'-2'0'132'0'0,"0"0"0"0"0,1 0-1 0 0,-1 0 1 0 0,0 1-1 0 0,1-1 1 0 0,-1 1 0 0 0,0-1-1 0 0,1 1 1 0 0,-1 0 0 0 0,1-1-1 0 0,-1 1 1 0 0,1 0-1 0 0,-1 0 1 0 0,1 0 0 0 0,0 0-1 0 0,-1 0 1 0 0,1 1-1 0 0,0-1 1 0 0,0 0 0 0 0,0 1-1 0 0,0-1 1 0 0,0 0-1 0 0,0 1 1 0 0,0-1 0 0 0,1 1-1 0 0,-1 0 1 0 0,0-1 0 0 0,1 1-1 0 0,-1-1 1 0 0,1 1-1 0 0,0 0-131 0 0,-3 8 661 0 0,2 0-1 0 0,-1 0 1 0 0,2 1-1 0 0,-1 8-660 0 0,1-7 78 0 0,-2 28 564 0 0,0 74 1040 0 0,3-93-1413 0 0,0-1 0 0 0,2 1 0 0 0,0-1 0 0 0,5 12-269 0 0,-6-26 55 0 0,0 1 0 0 0,1 0 0 0 0,0-1 0 0 0,0 0 0 0 0,0 1 0 0 0,1-1 0 0 0,0 0-1 0 0,2 2-54 0 0,-3-5 17 0 0,0 0-1 0 0,-1 0 1 0 0,1 0-1 0 0,0-1 1 0 0,1 1-1 0 0,-1-1 1 0 0,0 1-1 0 0,1-1 1 0 0,0 0-1 0 0,-1-1 1 0 0,1 1-1 0 0,0-1 1 0 0,0 1-1 0 0,0-1 1 0 0,1 0-17 0 0,8 1 30 0 0,1-1 0 0 0,-1-1 0 0 0,0 0 1 0 0,0-1-1 0 0,2-1-30 0 0,66-11 66 0 0,-65 9-478 0 0,1 0-1 0 0,-1-2 1 0 0,11-4 412 0 0,4-5-8537 0 0,-16 6-456 0 0</inkml:trace>
  <inkml:trace contextRef="#ctx0" brushRef="#br0" timeOffset="22826.571">1632 519 22663 0 0,'-24'9'1306'0'0,"5"-1"-80"0"0,24-7-587 0 0,4 0-322 0 0,5-1 301 0 0,0-1 0 0 0,0-1 0 0 0,6-1-618 0 0,17-6 874 0 0,16-6-874 0 0,26-7 144 0 0,73-14-1065 0 0,-126 30 410 0 0</inkml:trace>
  <inkml:trace contextRef="#ctx0" brushRef="#br0" timeOffset="24503.418">987 1370 14888 0 0,'-4'-14'452'0'0,"-1"0"0"0"0,2 0 0 0 0,0 0-1 0 0,0 0 1 0 0,2-1 0 0 0,-1-6-452 0 0,2 20 1215 0 0,0 1 58 0 0,0 0-111 0 0,0 17 331 0 0,12 98 33 0 0,-5-42-1051 0 0,6 94 614 0 0,-7-69-242 0 0,-4-79-649 0 0,0 0 0 0 0,1 0 1 0 0,1 0-1 0 0,1-1 0 0 0,6 16-198 0 0,-11-34 52 0 0,0 1 1 0 0,0-1-1 0 0,0 1 1 0 0,0-1-1 0 0,1 1 1 0 0,-1-1-1 0 0,0 1 1 0 0,0-1-1 0 0,1 1 1 0 0,-1-1-1 0 0,0 1 1 0 0,1-1-1 0 0,-1 1 1 0 0,1-1-1 0 0,-1 0 1 0 0,0 1-1 0 0,1-1 1 0 0,-1 0-1 0 0,1 1 1 0 0,-1-1-1 0 0,1 0-52 0 0,-1 0 34 0 0,1 0-1 0 0,-1 0 1 0 0,0 0-1 0 0,1-1 1 0 0,-1 1 0 0 0,0 0-1 0 0,1 0 1 0 0,-1-1-1 0 0,0 1 1 0 0,0 0-1 0 0,0-1 1 0 0,1 1 0 0 0,-1 0-1 0 0,0-1 1 0 0,0 1-1 0 0,0 0 1 0 0,0-1-1 0 0,1 1 1 0 0,-1 0 0 0 0,0-1-1 0 0,0 1 1 0 0,0-1-1 0 0,0 1-33 0 0,4-34 757 0 0,-3 25-676 0 0,3-37 92 0 0,-4 31-102 0 0,2 0-1 0 0,0 0 1 0 0,3-14-71 0 0,-4 26-1 0 0,0 0-1 0 0,0 0 1 0 0,1 0-1 0 0,-1 0 1 0 0,0 0-1 0 0,1 0 1 0 0,0 1 0 0 0,0-1-1 0 0,0 0 1 0 0,0 1-1 0 0,0-1 1 0 0,0 1-1 0 0,1 0 1 0 0,-1 0 0 0 0,1 0-1 0 0,-1 0 1 0 0,1 0-1 0 0,0 1 1 0 0,0-1-1 0 0,0 1 1 0 0,0 0 0 0 0,0-1-1 0 0,0 1 1 0 0,0 1-1 0 0,0-1 1 0 0,0 0-1 0 0,1 1 1 0 0,1 0 1 0 0,2-1-3 0 0,-1 1 0 0 0,1 1 0 0 0,-1-1 0 0 0,1 1 0 0 0,-1 0 0 0 0,1 1 0 0 0,-1-1-1 0 0,0 1 1 0 0,0 1 0 0 0,0-1 0 0 0,0 1 0 0 0,0 0 0 0 0,4 3 3 0 0,-4-2 0 0 0,0 0 0 0 0,0 1 0 0 0,-1 0 0 0 0,0 0 0 0 0,0 0 0 0 0,0 0 0 0 0,0 1 0 0 0,-1 0 0 0 0,0 0 0 0 0,3 5 0 0 0,-5-7 0 0 0,0 0 0 0 0,-1 1 0 0 0,1-1 0 0 0,-1 0 0 0 0,0 1 0 0 0,0 0 0 0 0,-1-1 0 0 0,1 1 0 0 0,-1-1 0 0 0,0 1 0 0 0,0 0 0 0 0,0-1 0 0 0,-1 1 0 0 0,0 0 0 0 0,1-1 0 0 0,-2 1 0 0 0,1 0 0 0 0,-2 3 36 0 0,-1-1 0 0 0,1 0 0 0 0,-1 1 1 0 0,-1-1-1 0 0,1-1 0 0 0,-1 1 0 0 0,0-1 0 0 0,-1 0 0 0 0,1 0 0 0 0,-1 0 0 0 0,0-1 1 0 0,-1 0-1 0 0,-1 1-36 0 0,4-3 21 0 0,-1 0 0 0 0,1 0 0 0 0,-1 0 0 0 0,1-1 0 0 0,-1 0 0 0 0,0 0 0 0 0,0 0 0 0 0,0 0 0 0 0,0-1 0 0 0,0 0 0 0 0,0 0-1 0 0,0 0 1 0 0,-1-1 0 0 0,1 0 0 0 0,0 0 0 0 0,-1 0 0 0 0,1 0 0 0 0,0-1 0 0 0,0 0 0 0 0,-5-1-21 0 0,8 1-106 0 0,-1 0-1 0 0,0-1 1 0 0,1 1 0 0 0,-1-1-1 0 0,1 1 1 0 0,0-1-1 0 0,-1 0 1 0 0,1 0-1 0 0,0 0 1 0 0,0 0 0 0 0,0 0-1 0 0,1 0 1 0 0,-1-1-1 0 0,0 1 1 0 0,1 0-1 0 0,-2-3 107 0 0,1-1-798 0 0,-1-1-1 0 0,1 1 1 0 0,0 0-1 0 0,1-1 0 0 0,0 1 1 0 0,-1-5 798 0 0,-1-23-9298 0 0</inkml:trace>
  <inkml:trace contextRef="#ctx0" brushRef="#br0" timeOffset="25818.837">2768 503 19983 0 0,'1'-2'1548'0'0,"3"1"-487"0"0,15 2 79 0 0,23 2 527 0 0,-18-1-922 0 0,0-2 0 0 0,1 0 0 0 0,18-4-745 0 0,73-14 629 0 0,-62 8-406 0 0,57-11 57 0 0,-47 8-165 0 0,1 2 0 0 0,39 1-115 0 0,-104 10-4 0 0,29 1-256 0 0,-28-1 193 0 0,0 0 0 0 0,0 0-1 0 0,0 1 1 0 0,0-1-1 0 0,0 0 1 0 0,-1 1-1 0 0,1-1 1 0 0,0 0 0 0 0,0 1-1 0 0,0-1 1 0 0,-1 1-1 0 0,1 0 1 0 0,0-1 67 0 0,-1 1-75 0 0,1-1-1 0 0,-1 1 1 0 0,0-1 0 0 0,0 0 0 0 0,0 1 0 0 0,0-1 0 0 0,0 0-1 0 0,1 1 1 0 0,-1-1 0 0 0,0 1 0 0 0,0-1 0 0 0,0 0 0 0 0,0 1-1 0 0,0-1 1 0 0,0 1 0 0 0,0-1 0 0 0,0 1 0 0 0,0-1 0 0 0,-1 0-1 0 0,1 1 1 0 0,0-1 0 0 0,0 0 0 0 0,0 1 0 0 0,0-1-1 0 0,0 1 1 0 0,-1-1 0 0 0,1 0 0 0 0,0 1 0 0 0,0-1 0 0 0,-1 0 75 0 0,-3 7-2042 0 0</inkml:trace>
  <inkml:trace contextRef="#ctx0" brushRef="#br0" timeOffset="26391.809">2779 519 19207 0 0,'-2'0'878'0'0,"-1"1"-693"0"0,-1 0 0 0 0,1 1 1 0 0,0-1-1 0 0,0 1 0 0 0,0-1 0 0 0,-1 1 1 0 0,-1 2-186 0 0,4-4 21 0 0,1 1 0 0 0,-1-1 0 0 0,0 0 0 0 0,1 1 1 0 0,-1-1-1 0 0,1 1 0 0 0,-1-1 0 0 0,1 1 0 0 0,-1-1 1 0 0,1 1-1 0 0,-1-1 0 0 0,1 1 0 0 0,0 0 0 0 0,-1-1 1 0 0,1 1-1 0 0,0 0 0 0 0,-1-1 0 0 0,1 1 0 0 0,0 0 0 0 0,0-1 1 0 0,0 1-1 0 0,0 0 0 0 0,0-1 0 0 0,-1 1 0 0 0,1 0 1 0 0,0-1-1 0 0,1 1 0 0 0,-1 0 0 0 0,0 0 0 0 0,0-1 1 0 0,0 1-1 0 0,0 0 0 0 0,0-1 0 0 0,1 1 0 0 0,-1 0 1 0 0,0-1-1 0 0,1 1 0 0 0,-1-1 0 0 0,0 1 0 0 0,1 0 1 0 0,-1-1-1 0 0,1 1 0 0 0,-1-1 0 0 0,1 1 0 0 0,0-1-21 0 0,10 9 493 0 0,0-2 0 0 0,1 1-1 0 0,0-2 1 0 0,0 0 0 0 0,1 0 0 0 0,-1-1-1 0 0,10 2-492 0 0,0 2 510 0 0,254 92 2291 0 0,-262-95-2762 0 0,0 0-1 0 0,-1 0 0 0 0,0 1 1 0 0,0 1-1 0 0,0 0 1 0 0,-1 1-1 0 0,-1 1 1 0 0,0-1-1 0 0,0 2 1 0 0,-1-1-1 0 0,0 2 1 0 0,-1-1-1 0 0,4 6-38 0 0,-10-12 22 0 0,-1 0 0 0 0,1 1-1 0 0,-1-1 1 0 0,0 0 0 0 0,-1 1 0 0 0,1-1 0 0 0,-1 1-1 0 0,0-1 1 0 0,0 1 0 0 0,-1-1 0 0 0,0 1-1 0 0,0 0 1 0 0,0-1 0 0 0,-1 1 0 0 0,1 0 0 0 0,-1-1-1 0 0,-1 1 1 0 0,1-1 0 0 0,-1 1 0 0 0,0-1-1 0 0,0 0 1 0 0,-1 0 0 0 0,0 2-22 0 0,-4 5 24 0 0,0-1 0 0 0,-1 0 0 0 0,0 0 0 0 0,-1-1-1 0 0,0 0 1 0 0,0 0 0 0 0,-1-1 0 0 0,-1 0 0 0 0,-3 1-24 0 0,-208 167 142 0 0,159-121 351 0 0,3 3 0 0 0,-18 27-493 0 0,69-76 41 0 0,0 1-1 0 0,1 0 1 0 0,1 0 0 0 0,-1 1-1 0 0,2 0 1 0 0,0 0-41 0 0,4-9 4 0 0,1-1 0 0 0,0 1 0 0 0,0-1 0 0 0,0 1-1 0 0,1 0 1 0 0,-1-1 0 0 0,1 1 0 0 0,-1 0 0 0 0,1-1 0 0 0,0 1 0 0 0,0 0 0 0 0,0 0-1 0 0,1 0 1 0 0,-1-1 0 0 0,0 1 0 0 0,1 0 0 0 0,0-1 0 0 0,0 1 0 0 0,0-1 0 0 0,0 1-1 0 0,0 0 1 0 0,0-1 0 0 0,1 0 0 0 0,-1 1 0 0 0,1-1 0 0 0,-1 0 0 0 0,1 0 0 0 0,0 0-1 0 0,0 0 1 0 0,0 0 0 0 0,0 0 0 0 0,2 0-4 0 0,1 2 0 0 0,1-1 0 0 0,0 0-1 0 0,0 0 1 0 0,0 0 0 0 0,0-1-1 0 0,0 0 1 0 0,1 0 0 0 0,-1 0 0 0 0,1-1-1 0 0,0 0 1 0 0,0-1 0 0 0,18 2-2 0 0,-1-1 0 0 0,11-2 2 0 0,2 0-1 0 0,6 1 14 0 0,343 4 598 0 0,-353-5-668 0 0,-1-1 0 0 0,0-1 0 0 0,0-2 0 0 0,23-7 57 0 0,-54 12 5 0 0,0 0-1 0 0,-1 0 0 0 0,1 0 1 0 0,0 0-1 0 0,0 0 1 0 0,0 0-1 0 0,0 0 1 0 0,-1 0-1 0 0,1 0 1 0 0,0 0-1 0 0,0 0 1 0 0,0 1-1 0 0,-1-1 1 0 0,1 0-1 0 0,0 0 1 0 0,0 1-1 0 0,-1-1 1 0 0,1 1-1 0 0,0-1 1 0 0,0 1-1 0 0,-1-1 1 0 0,1 1-1 0 0,-1-1 1 0 0,1 1-1 0 0,0 0-4 0 0,0 0-252 0 0,-1-1 65 0 0,0 0 290 0 0,0 0 121 0 0,0 0 28 0 0,-7-17-644 0 0,3 9 276 0 0,0 0 1 0 0,0 1-1 0 0,-1-1 1 0 0,-4-4 115 0 0,-5-7-1962 0 0,6 6 730 0 0</inkml:trace>
  <inkml:trace contextRef="#ctx0" brushRef="#br0" timeOffset="26801.333">2522 961 19807 0 0,'0'0'910'0'0,"0"0"-24"0"0,0 0-479 0 0,0 0 73 0 0,25 2 2917 0 0,-2-5-2553 0 0,-1-1-1 0 0,1-1-843 0 0,-6 1-626 0 0,1 1-1 0 0,-1 0 1 0 0,17 1 626 0 0,-24 2-1160 0 0</inkml:trace>
  <inkml:trace contextRef="#ctx0" brushRef="#br0" timeOffset="27163.218">2555 1109 21967 0 0,'0'0'976'0'0,"-6"-1"200"0"0,6 1-944 0 0,0 0-232 0 0,0 0 0 0 0,0 0 0 0 0,0 0 192 0 0,0 0-16 0 0,2 0 0 0 0,2 0 0 0 0,5-2 80 0 0,3 2 8 0 0,3-4 8 0 0,4 2 0 0 0,2-3-1144 0 0,-1-1-232 0 0</inkml:trace>
  <inkml:trace contextRef="#ctx0" brushRef="#br0" timeOffset="28078.301">3019 31 2760 0 0,'0'0'125'0'0,"0"-4"22"0"0,-1 0 377 0 0,0 4 2196 0 0,1 0 945 0 0,0 0 188 0 0,0 0-370 0 0,0 0-1690 0 0,2 0-1614 0 0,-1 1 0 0 0,1-1 1 0 0,-1 1-1 0 0,0-1 0 0 0,1 1 0 0 0,-1 0 0 0 0,0-1 0 0 0,0 1 0 0 0,0 0 1 0 0,1 0-1 0 0,-1 0 0 0 0,0 0 0 0 0,0 0 0 0 0,0 0 0 0 0,0 0 1 0 0,-1 0-1 0 0,1 1 0 0 0,0-1 0 0 0,0 1-179 0 0,14 25 16 0 0,14 48 1293 0 0,-24-62-293 0 0,-1 1 0 0 0,-1 0 0 0 0,0 3-1016 0 0,-6-24 62 0 0,1-1-1 0 0,0 1 1 0 0,1-1 0 0 0,0 1-1 0 0,0-1 1 0 0,0 0-1 0 0,1 1 1 0 0,0-3-62 0 0,1-13 186 0 0,1 0 0 0 0,2-3-186 0 0,-3 23 26 0 0,-1-1 0 0 0,1 1-1 0 0,0 0 1 0 0,0 0 0 0 0,0 0-1 0 0,0-1 1 0 0,1 1 0 0 0,-1 1-1 0 0,1-1 1 0 0,0 0 0 0 0,-1 0-1 0 0,1 1 1 0 0,1-1 0 0 0,-1 1-1 0 0,0-1 1 0 0,1 0-26 0 0,-1 2 12 0 0,0 0 0 0 0,0 0 1 0 0,-1 0-1 0 0,1 0 0 0 0,0 1 1 0 0,0-1-1 0 0,0 0 0 0 0,0 1 1 0 0,0 0-1 0 0,0-1 0 0 0,0 1 1 0 0,0 0-1 0 0,0 0 0 0 0,0 0 0 0 0,0 0 1 0 0,0 0-1 0 0,0 0 0 0 0,-1 1 1 0 0,1-1-1 0 0,0 1 0 0 0,0 0 1 0 0,0-1-1 0 0,0 1 0 0 0,0 0 1 0 0,-1 0-1 0 0,1 0 0 0 0,1 0-12 0 0,2 3-45 0 0,0 0-1 0 0,0 0 1 0 0,-1 0-1 0 0,1 0 0 0 0,-1 1 1 0 0,0 0-1 0 0,0 0 1 0 0,0 0-1 0 0,-1 0 1 0 0,1 0-1 0 0,-1 1 1 0 0,-1 0-1 0 0,1-1 1 0 0,-1 1-1 0 0,0 0 0 0 0,0 3 46 0 0,4 14-1185 0 0,-2-1-1 0 0,0 1 1 0 0,-1 19 1185 0 0,-1-17-8818 0 0</inkml:trace>
  <inkml:trace contextRef="#ctx0" brushRef="#br0" timeOffset="28829.727">2914 2035 21191 0 0,'-1'0'136'0'0,"1"1"0"0"0,0-1 0 0 0,-1 1-1 0 0,1-1 1 0 0,0 1 0 0 0,-1-1 0 0 0,1 1-1 0 0,0-1 1 0 0,-1 1 0 0 0,1 0 0 0 0,0-1-1 0 0,0 1 1 0 0,0-1 0 0 0,0 1 0 0 0,0 0 0 0 0,0-1-1 0 0,0 1-135 0 0,27 193 1164 0 0,-23-159-2394 0 0,-4-34-4458 0 0,0-1-1937 0 0</inkml:trace>
  <inkml:trace contextRef="#ctx0" brushRef="#br0" timeOffset="29187.265">2901 1988 11976 0 0,'-2'-5'1064'0'0,"0"3"-848"0"0,2-4-216 0 0,-2 3 0 0 0,2 3 1560 0 0,0 0 263 0 0,0-4 65 0 0,2 0 0 0 0,0-1-1264 0 0,0 1-256 0 0,2 1-48 0 0,0-2-16 0 0,3 1-192 0 0,-1 2-40 0 0,1-1-8 0 0,-1 1 0 0 0,2 0-1464 0 0,3 2-296 0 0</inkml:trace>
  <inkml:trace contextRef="#ctx0" brushRef="#br0" timeOffset="29188.265">3120 2007 18311 0 0,'-9'8'2370'0'0,"9"-5"-529"0"0,6-2-1226 0 0,-4-1-543 0 0,62-5 1224 0 0,-22 6-3216 0 0,-31 0 902 0 0</inkml:trace>
  <inkml:trace contextRef="#ctx0" brushRef="#br0" timeOffset="29529.128">3084 2136 20271 0 0,'-14'6'2360'0'0,"29"-4"-1670"0"0,4-7-171 0 0,1 1 0 0 0,-1 1 1 0 0,2 0-520 0 0,14-2-1566 0 0,0-2-5270 0 0,-24 4-257 0 0</inkml:trace>
  <inkml:trace contextRef="#ctx0" brushRef="#br0" timeOffset="29530.128">3401 1962 15200 0 0,'0'0'1172'0'0,"0"0"-530"0"0,-2 13 3927 0 0,3 2-2952 0 0,-1-1 0 0 0,0 1 0 0 0,-1 2-1617 0 0,1 27 1157 0 0,3 20 103 0 0,8 31-1260 0 0,-8-76-352 0 0,-1 2-28 0 0</inkml:trace>
  <inkml:trace contextRef="#ctx0" brushRef="#br0" timeOffset="34836.492">6723 776 5064 0 0,'2'-33'1094'0'0,"-2"33"2010"0"0,0 0 1064 0 0,0 0 205 0 0,-3 2 1166 0 0,-2 11-4356 0 0,3-1-853 0 0,0-1 1 0 0,1 1 0 0 0,1 0-1 0 0,0 0 1 0 0,1-1 0 0 0,0 5-331 0 0,1 12 212 0 0,-1-1 173 0 0,2 0 1 0 0,2 11-386 0 0,-3-27 103 0 0,0-1 0 0 0,1 0 0 0 0,0 0 0 0 0,1 0 0 0 0,0-1 0 0 0,0 1-1 0 0,6 7-102 0 0,-9-15 20 0 0,0-1-1 0 0,0 1 1 0 0,0 0-1 0 0,0-1 1 0 0,0 0-1 0 0,1 1 1 0 0,-1-1-1 0 0,0 0 1 0 0,1 0-1 0 0,-1 1 1 0 0,1-1-1 0 0,0 0 1 0 0,-1 0-1 0 0,1-1 1 0 0,0 1-1 0 0,-1 0 1 0 0,1 0-1 0 0,0-1 1 0 0,0 1-20 0 0,0-1 18 0 0,-1-1 1 0 0,1 1 0 0 0,-1 0-1 0 0,0 0 1 0 0,1-1 0 0 0,-1 1-1 0 0,1-1 1 0 0,-1 1 0 0 0,0-1-1 0 0,1 0 1 0 0,-1 1 0 0 0,0-1 0 0 0,0 0-1 0 0,1 0 1 0 0,-1 0 0 0 0,0 0-1 0 0,0 0 1 0 0,0 0 0 0 0,0 0-1 0 0,0 0 1 0 0,0 0 0 0 0,-1-1-1 0 0,1 1 1 0 0,0 0-19 0 0,9-17 50 0 0,0-1 0 0 0,-2 1 0 0 0,0-2 0 0 0,-1 1 0 0 0,-1-1 0 0 0,2-12-50 0 0,8-24-55 0 0,-10 32-4 0 0,-5 17 39 0 0,1 1-1 0 0,0-1 1 0 0,0 1-1 0 0,2-6 21 0 0,-2 13 0 0 0,0 5 0 0 0,1 6 0 0 0,0 15 41 0 0,-1 0 0 0 0,-2 2-41 0 0,3 29 83 0 0,1 54 394 0 0,-2-37-15 0 0,-1-43-132 0 0,-1 0-1 0 0,-2 0 1 0 0,-4 20-330 0 0,3-34 132 0 0,-1-1 0 0 0,0 0 0 0 0,-1 0-1 0 0,-1 0 1 0 0,-1-1 0 0 0,0 1 0 0 0,-5 4-132 0 0,9-15 41 0 0,0-1 1 0 0,-1 0-1 0 0,0 0 0 0 0,0 0 1 0 0,0 0-1 0 0,0-1 0 0 0,-1 0 1 0 0,0 1-1 0 0,0-2 1 0 0,0 1-1 0 0,-1 0-41 0 0,4-3 5 0 0,0 0-1 0 0,-1 0 1 0 0,1 0-1 0 0,0 0 1 0 0,0-1 0 0 0,0 1-1 0 0,0-1 1 0 0,-1 1-1 0 0,1-1 1 0 0,0 0 0 0 0,0 0-1 0 0,-1 0 1 0 0,1 0 0 0 0,0 0-1 0 0,0-1 1 0 0,-1 1-1 0 0,1-1 1 0 0,0 1 0 0 0,0-1-1 0 0,0 0 1 0 0,0 0-1 0 0,0 0 1 0 0,0 0 0 0 0,0 0-1 0 0,0 0 1 0 0,0-1 0 0 0,0 1-1 0 0,1 0 1 0 0,-1-1-1 0 0,0 0 1 0 0,1 1 0 0 0,-1-2-5 0 0,-1 0-204 0 0,0-1 1 0 0,1 1-1 0 0,0-1 1 0 0,0 0 0 0 0,0 1-1 0 0,0-1 1 0 0,0 0-1 0 0,1 0 1 0 0,-1 0 0 0 0,1 0-1 0 0,0 0 1 0 0,1-1-1 0 0,-1 1 1 0 0,1 0-1 0 0,0 0 1 0 0,-1-1 0 0 0,2 1-1 0 0,-1 0 1 0 0,1 0-1 0 0,-1-1 1 0 0,1 1 0 0 0,0 0-1 0 0,2-3 204 0 0,3-10-1940 0 0</inkml:trace>
  <inkml:trace contextRef="#ctx0" brushRef="#br0" timeOffset="35178.056">7130 1036 25423 0 0,'0'0'579'0'0,"0"0"80"0"0,-2 17 895 0 0,6 48-4609 0 0,0-23-2131 0 0,-4-42-3428 0 0</inkml:trace>
  <inkml:trace contextRef="#ctx0" brushRef="#br0" timeOffset="35179.056">7098 884 23583 0 0,'0'0'520'0'0,"0"0"112"0"0,-2-3 16 0 0,2 3 8 0 0,0 0-528 0 0,0 0-128 0 0,0 0 0 0 0,0 0 0 0 0,0 0 0 0 0,0 0 0 0 0,0 0 0 0 0,0 0-6960 0 0,0 0-1423 0 0</inkml:trace>
  <inkml:trace contextRef="#ctx0" brushRef="#br0" timeOffset="35615.452">7240 469 18743 0 0,'0'0'430'0'0,"0"0"55"0"0,0 0 27 0 0,0 0-57 0 0,2 6-281 0 0,30 39 2340 0 0,-19-26-1383 0 0,1 0 1 0 0,13 12-1132 0 0,-10-12 610 0 0,-1 2-1 0 0,4 6-609 0 0,-3 2 472 0 0,-1-1 0 0 0,-2 2-1 0 0,0 0 1 0 0,3 15-472 0 0,-9-22 227 0 0,-2 1 1 0 0,0-1 0 0 0,-2 1-1 0 0,0 0 1 0 0,-2 0-1 0 0,0 12-227 0 0,-3 9 304 0 0,-2-1 0 0 0,-2 1 0 0 0,-2 0 0 0 0,-12 41-304 0 0,-17 46 344 0 0,33-108-1492 0 0,3-17-280 0 0</inkml:trace>
  <inkml:trace contextRef="#ctx0" brushRef="#br0" timeOffset="31422.524">3890 944 12896 0 0,'-2'0'253'0'0,"0"0"0"0"0,1-1 1 0 0,-1 0-1 0 0,0 1 1 0 0,1-1-1 0 0,-1 0 0 0 0,0 0 1 0 0,1 0-1 0 0,-1 0 0 0 0,1 0 1 0 0,0 0-1 0 0,-1 0 1 0 0,1 0-1 0 0,0 0 0 0 0,0-1 1 0 0,-1 1-1 0 0,1-1 0 0 0,0 1 1 0 0,0-1-1 0 0,1 1 1 0 0,-1-1-1 0 0,0 1 0 0 0,0-2-253 0 0,1 1 236 0 0,0 1-1 0 0,0 0 0 0 0,0-1 0 0 0,0 1 1 0 0,0-1-1 0 0,0 1 0 0 0,0 0 1 0 0,0-1-1 0 0,1 1 0 0 0,-1 0 0 0 0,0-1 1 0 0,1 1-1 0 0,0 0 0 0 0,-1-1 1 0 0,1 1-1 0 0,0 0 0 0 0,-1 0 0 0 0,1 0 1 0 0,0 0-1 0 0,0 0 0 0 0,0 0 1 0 0,0 0-1 0 0,0 0 0 0 0,0 0 0 0 0,0 0 1 0 0,0 0-1 0 0,1 1 0 0 0,-1-1 1 0 0,0 0-1 0 0,1 0-235 0 0,5-2 237 0 0,1 0 0 0 0,-1 0-1 0 0,1 1 1 0 0,0 0 0 0 0,0 0 0 0 0,0 1 0 0 0,0 0 0 0 0,0 0-1 0 0,0 1 1 0 0,0 0 0 0 0,6 1-237 0 0,-1 0 86 0 0,0 1 0 0 0,0 1 0 0 0,0 0 0 0 0,0 0 0 0 0,0 1 0 0 0,9 4-86 0 0,-21-7 9 0 0,1 0 0 0 0,0 0 0 0 0,0 0 1 0 0,0 0-1 0 0,0 0 0 0 0,-1 0 0 0 0,1 0 0 0 0,-1 0 0 0 0,1 1 0 0 0,-1-1 0 0 0,1 1 0 0 0,-1-1 1 0 0,0 1-1 0 0,1-1 0 0 0,-1 1 0 0 0,0 0 0 0 0,0 0 0 0 0,0-1 0 0 0,-1 1 0 0 0,1 0 1 0 0,0 0-10 0 0,-1 2 6 0 0,0-1 1 0 0,1 1 0 0 0,-1-1 0 0 0,-1 1 0 0 0,1 0 0 0 0,0-1-1 0 0,-1 1 1 0 0,0-1 0 0 0,0 1 0 0 0,0-1 0 0 0,-1 2-7 0 0,-4 12 139 0 0,-1 0 0 0 0,-1-1 1 0 0,-1 0-1 0 0,0-1 0 0 0,-6 8-139 0 0,-59 71 290 0 0,59-76-216 0 0,-3 1 153 0 0,-1 1 1 0 0,-6 3-228 0 0,-23 23 751 0 0,47-45-747 0 0,1-1-1 0 0,-1 0 1 0 0,1 0-1 0 0,0 1 0 0 0,-1-1 1 0 0,1 0-1 0 0,0 1 1 0 0,-1-1-1 0 0,1 0 1 0 0,0 1-1 0 0,0-1 0 0 0,-1 1 1 0 0,1-1-1 0 0,0 0 1 0 0,0 1-1 0 0,0-1 1 0 0,0 1-1 0 0,0-1 0 0 0,0 1 1 0 0,-1-1-1 0 0,1 1 1 0 0,0-1-1 0 0,0 0 0 0 0,0 1 1 0 0,0-1-1 0 0,0 1 1 0 0,1-1-1 0 0,-1 1 1 0 0,0-1-1 0 0,0 1 0 0 0,0-1 1 0 0,0 0-1 0 0,0 1 1 0 0,1-1-1 0 0,-1 1 0 0 0,0-1 1 0 0,0 0-1 0 0,1 1 1 0 0,-1-1-1 0 0,0 0 1 0 0,1 1-1 0 0,-1-1 0 0 0,0 0 1 0 0,1 1-1 0 0,-1-1 1 0 0,0 0-1 0 0,1 0 1 0 0,-1 1-1 0 0,1-1 0 0 0,-1 0 1 0 0,0 0-1 0 0,1 0 1 0 0,-1 0-1 0 0,1 1 0 0 0,-1-1 1 0 0,1 0-1 0 0,-1 0 1 0 0,0 0-1 0 0,1 0 1 0 0,0 0-4 0 0,28 3 16 0 0,-19-4-3 0 0,1 0-1 0 0,0 0 1 0 0,2-2-13 0 0,24-2 15 0 0,69-8-1413 0 0,7-1-963 0 0,-103 13 672 0 0</inkml:trace>
  <inkml:trace contextRef="#ctx0" brushRef="#br0" timeOffset="31794.908">4427 579 22087 0 0,'-4'6'1068'0'0,"-14"25"-506"0"0,1 0 0 0 0,1 1 0 0 0,2 1 0 0 0,1 0 0 0 0,2 1 0 0 0,0 4-562 0 0,-5 27 924 0 0,4 1 0 0 0,-3 52-924 0 0,12-91 130 0 0,1-1 0 0 0,1 1 0 0 0,2 0 0 0 0,1-1-1 0 0,1 1 1 0 0,1-1 0 0 0,2 2-130 0 0,-4-18-33 0 0,1-1 0 0 0,0 1 0 0 0,0-1-1 0 0,1 0 1 0 0,0 0 0 0 0,1-1 0 0 0,0 1 0 0 0,0-1 0 0 0,1 0-1 0 0,0 0 1 0 0,1-1 0 0 0,0 0 0 0 0,0 0 0 0 0,0-1-1 0 0,1 1 1 0 0,-1-1 0 0 0,2-1 0 0 0,-1 0 0 0 0,1 0-1 0 0,4 2 34 0 0,-7-5-625 0 0,1 1 0 0 0,-1-1 0 0 0,0-1-1 0 0,0 1 1 0 0,3-1 625 0 0,11 1-1863 0 0</inkml:trace>
  <inkml:trace contextRef="#ctx0" brushRef="#br0" timeOffset="32193.432">4695 1106 5528 0 0,'-17'-51'1967'0'0,"-4"-14"11360"0"0,18 57-12832 0 0,1-1 1 0 0,-2 1-1 0 0,1 0 1 0 0,-1 0-1 0 0,0 1 1 0 0,0-1-1 0 0,-1 1 1 0 0,0 0-1 0 0,-2-1-495 0 0,5 5 143 0 0,-1 0 1 0 0,0 0-1 0 0,1 0 0 0 0,-1 0 0 0 0,0 0 1 0 0,-1 1-1 0 0,1 0 0 0 0,0-1 0 0 0,-1 1 0 0 0,1 0 1 0 0,-1 1-1 0 0,0-1 0 0 0,0 1 0 0 0,1 0 1 0 0,-1-1-1 0 0,0 2 0 0 0,0-1 0 0 0,0 0 1 0 0,0 1-1 0 0,-3 0-143 0 0,4 0 26 0 0,0 1 1 0 0,0 0 0 0 0,0 0-1 0 0,0 0 1 0 0,0 0-1 0 0,1 1 1 0 0,-1-1 0 0 0,0 1-1 0 0,1-1 1 0 0,-1 1-1 0 0,1 0 1 0 0,0 0 0 0 0,-1 0-1 0 0,1 0 1 0 0,0 1-1 0 0,0-1 1 0 0,0 1-27 0 0,-4 5 23 0 0,0 1 0 0 0,1-1 0 0 0,0 1 0 0 0,-2 6-23 0 0,0 3-80 0 0,0 0 1 0 0,1 0-1 0 0,1 0 1 0 0,1 1-1 0 0,1-1 0 0 0,0 8 80 0 0,1-12-61 0 0,2 0-1 0 0,0 0 0 0 0,0 0 1 0 0,1 0-1 0 0,1 0 0 0 0,0 0 1 0 0,1 0-1 0 0,4 10 62 0 0,-6-20 59 0 0,1 0-1 0 0,0 0 0 0 0,0 0 1 0 0,0 0-1 0 0,0 0 0 0 0,1 0 1 0 0,-1-1-1 0 0,1 1 1 0 0,0-1-1 0 0,0 0 0 0 0,0 0 1 0 0,1 0-1 0 0,-1 0 0 0 0,3 1-58 0 0,-4-3 33 0 0,0 0 0 0 0,0 0-1 0 0,0 0 1 0 0,0-1-1 0 0,0 1 1 0 0,0 0 0 0 0,1-1-1 0 0,-1 0 1 0 0,0 1-1 0 0,0-1 1 0 0,1 0 0 0 0,-1 0-1 0 0,0 0 1 0 0,0-1-1 0 0,1 1 1 0 0,-1 0 0 0 0,0-1-1 0 0,0 1 1 0 0,0-1-1 0 0,0 0 1 0 0,0 0 0 0 0,0 0-1 0 0,0 0 1 0 0,0 0-1 0 0,0 0 1 0 0,0-1 0 0 0,0 1-1 0 0,-1 0 1 0 0,1-1-33 0 0,7-6-10 0 0,-1 0 1 0 0,-1 0 0 0 0,0-1-1 0 0,0 0 1 0 0,-1-1-1 0 0,0 1 1 0 0,0-1-1 0 0,-1 0 1 0 0,0 0 0 0 0,2-9 9 0 0,5-17-118 0 0,-2-1 0 0 0,2-20 118 0 0,-11 52-1 0 0,0 2 28 0 0,0-1 0 0 0,0 1 0 0 0,0 0 0 0 0,0 1 0 0 0,0-1 0 0 0,2-2-27 0 0,-3 5 6 0 0,0-1-1 0 0,1 1 1 0 0,-1 0-1 0 0,0-1 1 0 0,0 1-1 0 0,1 0 1 0 0,-1-1 0 0 0,0 1-1 0 0,0 0 1 0 0,1 0-1 0 0,-1 0 1 0 0,0-1-1 0 0,1 1 1 0 0,-1 0-1 0 0,0 0 1 0 0,1 0-1 0 0,-1-1 1 0 0,0 1-1 0 0,1 0 1 0 0,-1 0-1 0 0,1 0 1 0 0,-1 0-6 0 0,1 0 3 0 0,-1 0 0 0 0,1 1 1 0 0,-1-1-1 0 0,1 0 1 0 0,-1 1-1 0 0,0-1 1 0 0,1 0-1 0 0,-1 1 0 0 0,1-1 1 0 0,-1 0-1 0 0,0 1 1 0 0,1-1-1 0 0,-1 1 0 0 0,0-1 1 0 0,0 1-1 0 0,1-1 1 0 0,-1 0-1 0 0,0 1 1 0 0,0-1-1 0 0,0 1 0 0 0,0-1 1 0 0,1 1-4 0 0,13 31 151 0 0,-9-22-109 0 0,0 0-1 0 0,-1 0 1 0 0,1 5-42 0 0,0 3 2 0 0,1-1-1 0 0,0 0 1 0 0,1 1 0 0 0,1-2 0 0 0,1 1 0 0 0,0-1-1 0 0,1-1 1 0 0,0 0 0 0 0,2 0 0 0 0,0-1 0 0 0,10 9-2 0 0,-20-20-515 0 0,1-1 0 0 0,-1 0 1 0 0,1 0-1 0 0,0 0 1 0 0,0 0-1 0 0,0 0 0 0 0,0-1 1 0 0,0 1-1 0 0,2-1 515 0 0,5 1-9214 0 0</inkml:trace>
  <inkml:trace contextRef="#ctx0" brushRef="#br0" timeOffset="32530.947">4889 879 17503 0 0,'0'0'1352'0'0,"0"0"-873"0"0,4 11 2988 0 0,22 38 2387 0 0,-16-29-5506 0 0,1 0 0 0 0,10 12-348 0 0,29 43 201 0 0,-20-30-2 0 0,12 12-199 0 0,-40-55-12 0 0,25 29-925 0 0,-26-30 852 0 0,0 1 1 0 0,1-1-1 0 0,-1 0 0 0 0,1 1 0 0 0,-1-1 1 0 0,1 0-1 0 0,0 0 0 0 0,-1 0 1 0 0,1 0-1 0 0,0-1 0 0 0,0 1 0 0 0,0 0 1 0 0,0-1-1 0 0,-1 1 0 0 0,1-1 1 0 0,0 1-1 0 0,1-1 85 0 0,4-3-2848 0 0,0-2-6170 0 0</inkml:trace>
  <inkml:trace contextRef="#ctx0" brushRef="#br0" timeOffset="32889.191">5089 855 21655 0 0,'-2'0'123'0'0,"1"0"-1"0"0,-1 0 0 0 0,1 1 1 0 0,-1-1-1 0 0,1 0 0 0 0,0 1 1 0 0,-1 0-1 0 0,1-1 0 0 0,-1 1 1 0 0,1 0-1 0 0,0-1 0 0 0,0 1 1 0 0,-1 0-1 0 0,1 0 0 0 0,0 0 1 0 0,0 0-1 0 0,0 0 0 0 0,0 1 1 0 0,0-1-1 0 0,0 0 0 0 0,0 0 1 0 0,1 1-1 0 0,-1-1 0 0 0,0 0-122 0 0,-2 7 313 0 0,-1 0-1 0 0,1 0 0 0 0,0 0 0 0 0,1 1-312 0 0,-3 7 871 0 0,-96 292 2654 0 0,98-299-3575 0 0,-2 9-141 0 0,0-1 0 0 0,1 1-1 0 0,0 12 192 0 0,5-24-141 0 0,-1-1-1882 0 0,0-2-5266 0 0,0-3-1398 0 0</inkml:trace>
  <inkml:trace contextRef="#ctx0" brushRef="#br0" timeOffset="32890.191">5249 1143 23727 0 0,'0'0'539'0'0,"0"0"77"0"0,0 0 33 0 0,0 0-71 0 0,0 0-381 0 0,0 0-177 0 0,-1 0 0 0 0,1 0 0 0 0,-1 1 0 0 0,1-1 0 0 0,0 0 0 0 0,-1 0 0 0 0,1 1-1 0 0,0-1 1 0 0,0 0 0 0 0,-1 0 0 0 0,1 1 0 0 0,0-1 0 0 0,0 0 0 0 0,-1 1 0 0 0,1-1 0 0 0,0 0 0 0 0,0 1 0 0 0,0-1 0 0 0,-1 1 0 0 0,1-1 0 0 0,0 0 0 0 0,0 1 0 0 0,0-1 0 0 0,0 0 0 0 0,0 1 0 0 0,0-1-1 0 0,0 1 1 0 0,0-1 0 0 0,0 1-20 0 0,0 10 1131 0 0,16 45-147 0 0,-13-33-3664 0 0,-3-16 1176 0 0</inkml:trace>
  <inkml:trace contextRef="#ctx0" brushRef="#br0" timeOffset="33241.82">5210 1020 17047 0 0,'-7'-6'1512'0'0,"5"3"-1208"0"0,0 3-240 0 0,2 0-64 0 0,0 0 1504 0 0,0 0 296 0 0,0 0 56 0 0,0 0 16 0 0,0 0-1272 0 0,0 0-256 0 0,0 0-56 0 0,4-4 0 0 0,3 1-736 0 0,1 3-152 0 0,-2-1-24 0 0</inkml:trace>
  <inkml:trace contextRef="#ctx0" brushRef="#br0" timeOffset="33242.82">5456 982 11520 0 0,'-4'1'-2920'0'0,"0"0"7018"0"0,-1 0 7714 0 0,5-1-7464 0 0,3 1-3539 0 0,23 1-598 0 0,-1 0-1 0 0,1-2 1 0 0,5-1-211 0 0,14 0-132 0 0,10-1-1208 0 0,-54 2 1191 0 0,0 0 0 0 0,0 0 0 0 0,0-1 0 0 0,-1 1 0 0 0,1 0 0 0 0,0 0 0 0 0,0 0 0 0 0,0-1 0 0 0,0 1 0 0 0,0 0 0 0 0,-1-1 0 0 0,1 1 0 0 0,0 0 0 0 0,0-1 0 0 0,-1 1 0 0 0,1-1 0 0 0,0 0 1 0 0,0 1-1 0 0,-1-1 149 0 0,3-2-1774 0 0</inkml:trace>
  <inkml:trace contextRef="#ctx0" brushRef="#br0" timeOffset="33590.672">5548 884 23551 0 0,'-1'1'129'0'0,"0"0"-1"0"0,-1 0 1 0 0,1 0-1 0 0,0 0 0 0 0,0 0 1 0 0,0 0-1 0 0,0 0 1 0 0,0 0-1 0 0,0 0 0 0 0,0 0 1 0 0,0 1-1 0 0,0-1 1 0 0,0 0-1 0 0,1 1 0 0 0,-1-1 1 0 0,0 1-1 0 0,1-1 1 0 0,0 0-1 0 0,-1 1-128 0 0,-6 33 288 0 0,5-24 150 0 0,0 11 391 0 0,1 0 0 0 0,1 0 0 0 0,0-1 1 0 0,4 19-830 0 0,0 12-483 0 0,-3-36 235 0 0</inkml:trace>
  <inkml:trace contextRef="#ctx0" brushRef="#br0" timeOffset="33933.814">5789 456 22663 0 0,'-11'6'2267'0'0,"10"-4"-2243"0"0,-1 1 1 0 0,1-1-1 0 0,0 1 1 0 0,1 0-1 0 0,-1 0 1 0 0,0 0-1 0 0,1-1 1 0 0,-1 1-1 0 0,1 0 0 0 0,0 0 1 0 0,0 0-1 0 0,0 1-24 0 0,5 38 348 0 0,-3-31-190 0 0,14 79 2251 0 0,24 68-2409 0 0,3 17 604 0 0,-30-115-485 0 0,-4-26-2 0 0,-2 0 0 0 0,-1 1 0 0 0,-2 0-1 0 0,-1 8-116 0 0,-5-35 585 0 0,-1-16-373 0 0,-3-14-85 0 0,3 2-104 0 0,2 1-1 0 0,0-1 1 0 0,1 0-1 0 0,1-3-22 0 0,-1 15-7 0 0,1 0-1 0 0,1 1 1 0 0,-1-1-1 0 0,1 1 0 0 0,1-1 1 0 0,-1 1-1 0 0,1 0 1 0 0,0 0-1 0 0,1 0 0 0 0,0 0 1 0 0,0 0-1 0 0,1 1 8 0 0,-2 2 1 0 0,0 1-1 0 0,0 0 1 0 0,0 0 0 0 0,1 0-1 0 0,-1 0 1 0 0,1 0 0 0 0,-1 1-1 0 0,1 0 1 0 0,0 0 0 0 0,0 0-1 0 0,0 0 1 0 0,1 0 0 0 0,-1 1-1 0 0,0 0 1 0 0,1 0-1 0 0,-1 0 1 0 0,0 0 0 0 0,1 1-1 0 0,-1 0 1 0 0,1 0 0 0 0,-1 0-1 0 0,1 0 1 0 0,-1 1 0 0 0,1 0-1 0 0,-1 0 0 0 0,3 0 17 0 0,-1 1 0 0 0,0 0 0 0 0,0 0 0 0 0,0 0 0 0 0,0 1 0 0 0,0 0 0 0 0,0 0 0 0 0,-1 1 0 0 0,0 0 0 0 0,0 0 0 0 0,0 0 0 0 0,0 0 0 0 0,0 1 0 0 0,-1-1 0 0 0,0 1 0 0 0,0 1 0 0 0,0-1-17 0 0,1 2 48 0 0,-1 0 0 0 0,-1 0 0 0 0,1 0 0 0 0,-1 1 0 0 0,-1-1 0 0 0,1 1-1 0 0,-1 0 1 0 0,0-1 0 0 0,-1 1 0 0 0,0 0 0 0 0,0 3-48 0 0,-1-5 45 0 0,-1 0 0 0 0,1 0 0 0 0,-1 0-1 0 0,0 1 1 0 0,0-1 0 0 0,-1 0 0 0 0,0 0 0 0 0,0 0 0 0 0,0-1 0 0 0,-1 1-1 0 0,0 0 1 0 0,0-1 0 0 0,0 0 0 0 0,-3 4-45 0 0,-1 0 34 0 0,-1-1-1 0 0,1 1 1 0 0,-1-1-1 0 0,-1-1 1 0 0,1 0-1 0 0,-1 0 1 0 0,-1 0-1 0 0,-5 2-33 0 0,10-6 12 0 0,1-1 0 0 0,-1 1 1 0 0,-1-1-1 0 0,1 0 0 0 0,0-1 0 0 0,0 1 1 0 0,-1-1-1 0 0,1 0 0 0 0,-1 0 0 0 0,1-1 0 0 0,-1 0 1 0 0,1 0-1 0 0,-1 0 0 0 0,1 0 0 0 0,0-1 1 0 0,-1 0-1 0 0,1 0 0 0 0,-2-1-12 0 0,3 1-349 0 0,1-1 0 0 0,0 1 0 0 0,0-1 0 0 0,-1 0 0 0 0,1 0 0 0 0,-1-1 349 0 0,2 1-720 0 0,-1 0 0 0 0,1 0 0 0 0,0 0 0 0 0,0 0 0 0 0,0-1 0 0 0,0 1 0 0 0,0-1 0 0 0,0 1 0 0 0,1-1 0 0 0,0 0 0 0 0,-1 0 0 0 0,1 0 720 0 0,-2-10-9249 0 0</inkml:trace>
  <inkml:trace contextRef="#ctx0" brushRef="#br0" timeOffset="34284.073">6308 1011 10136 0 0,'0'0'464'0'0,"0"0"-10"0"0,0 0 320 0 0,5 1 12670 0 0,0 0-10873 0 0,3 0-1849 0 0,-1-1-1 0 0,1 0 1 0 0,-1 0-1 0 0,1-1 1 0 0,0 0-722 0 0,16-3-1262 0 0,22-8 1262 0 0,-29 7-675 0 0,1-2-337 0 0,-2 2-11 0 0</inkml:trace>
  <inkml:trace contextRef="#ctx0" brushRef="#br0" timeOffset="41625.507">8820 736 16583 0 0,'0'0'1276'0'0,"0"0"-822"0"0,-7 4 838 0 0,3 2-373 0 0,1 0 0 0 0,-1 0 0 0 0,1 1 0 0 0,0-1 0 0 0,1 1 0 0 0,-1 1-919 0 0,-1 4 733 0 0,2 1 0 0 0,-1-1 0 0 0,1 6-733 0 0,0 13 888 0 0,1 1 0 0 0,3 14-888 0 0,-2-32 170 0 0,1-1 0 0 0,1 0 0 0 0,0-1 0 0 0,1 1 0 0 0,0 0-1 0 0,1 0 1 0 0,4 9-170 0 0,-6-17 51 0 0,0-1 0 0 0,1 1 0 0 0,0 0 0 0 0,0-1 0 0 0,0 0 0 0 0,0 0 0 0 0,1 0 0 0 0,0 0 0 0 0,-1-1 0 0 0,2 1 0 0 0,-1-1 0 0 0,0 0 0 0 0,0 0 0 0 0,1 0 0 0 0,0-1 0 0 0,-1 1 0 0 0,1-1 0 0 0,0 0 0 0 0,0-1 0 0 0,2 1-51 0 0,2 0-8 0 0,0-1 0 0 0,0 0 0 0 0,0 0 0 0 0,0-1 0 0 0,0 0 0 0 0,0-1 0 0 0,0 0 0 0 0,0 0 0 0 0,0-1 0 0 0,0 0 0 0 0,0-1 0 0 0,-1 0 0 0 0,1 0 0 0 0,-1-1-1 0 0,0 0 1 0 0,0 0 0 0 0,0-1 0 0 0,-1 0 8 0 0,10-7-27 0 0,-1 0 0 0 0,-1-1 1 0 0,0-1-1 0 0,-1 0 0 0 0,-1-1 0 0 0,0 0 0 0 0,6-11 27 0 0,-13 18-21 0 0,-1-1 0 0 0,0 1 1 0 0,0-1-1 0 0,-1 0 1 0 0,0 0-1 0 0,-1-1 0 0 0,0 1 1 0 0,0-1-1 0 0,-1 1 0 0 0,-1-1 1 0 0,1 0-1 0 0,-2 0 0 0 0,1 1 1 0 0,-1-8 20 0 0,-1 9-19 0 0,0 0 0 0 0,-1 0 1 0 0,1 1-1 0 0,-1-1 0 0 0,-1 0 0 0 0,0 1 0 0 0,0 0 1 0 0,0-1-1 0 0,-1 1 0 0 0,0 0 0 0 0,0 1 1 0 0,-1-1-1 0 0,1 1 0 0 0,-2 0 0 0 0,1 0 1 0 0,-1 0-1 0 0,1 1 0 0 0,-4-2 19 0 0,-1 0-5 0 0,0-1 1 0 0,-1 2-1 0 0,-1 0 1 0 0,1 0-1 0 0,-1 1 0 0 0,0 0 1 0 0,0 1-1 0 0,0 0 0 0 0,0 1 1 0 0,-1 1-1 0 0,1 0 1 0 0,-1 0-1 0 0,0 1 0 0 0,0 1 1 0 0,1 0-1 0 0,-1 1 0 0 0,0 1 1 0 0,1-1-1 0 0,-9 4 5 0 0,14-3-11 0 0,1 0 0 0 0,-1 1-1 0 0,1-1 1 0 0,0 1 0 0 0,0 1 0 0 0,1-1 0 0 0,-1 1 0 0 0,1 0-1 0 0,-1 0 1 0 0,1 1 0 0 0,-4 4 11 0 0,3-1-18 0 0,0-1-1 0 0,0 1 1 0 0,1 1-1 0 0,0-1 1 0 0,0 1 0 0 0,1 0-1 0 0,-3 8 19 0 0,2 0-540 0 0,0 1-1 0 0,1 0 1 0 0,0 0-1 0 0,2 1 1 0 0,0-1-1 0 0,1 1 1 0 0,1-1-1 0 0,1 8 541 0 0,1 5-9312 0 0</inkml:trace>
  <inkml:trace contextRef="#ctx0" brushRef="#br0" timeOffset="40929.873">8306 815 23551 0 0,'0'0'1083'0'0,"0"0"-28"0"0,16 0-353 0 0,26 3-31 0 0,-30-2-384 0 0,0 0-1 0 0,0-1 0 0 0,0 0 0 0 0,3-1-286 0 0,108-21-897 0 0,-95 21-2087 0 0,-24 1 785 0 0</inkml:trace>
  <inkml:trace contextRef="#ctx0" brushRef="#br0" timeOffset="41264.35">8330 932 15200 0 0,'0'0'1172'0'0,"-1"0"-766"0"0,-2 1-142 0 0,2-1 865 0 0,1 0 370 0 0,18 2 1784 0 0,-16-2-3149 0 0,22-1 5 0 0,1-2-1 0 0,-1 0 0 0 0,8-4-138 0 0,45-5 13 0 0,-38 7-1902 0 0,-23 2 774 0 0</inkml:trace>
  <inkml:trace contextRef="#ctx0" brushRef="#br0" timeOffset="39976.845">7703 900 24415 0 0,'0'0'544'0'0,"0"0"104"0"0,-4 1 24 0 0,0 2 8 0 0,1-2-544 0 0,3-1-136 0 0,0 0 0 0 0,0 0 0 0 0,0 0 392 0 0,0 0 56 0 0,0 0 0 0 0,0 0 8 0 0,0 0-360 0 0,0 0-96 0 0,3-1 0 0 0,3-3 0 0 0,-1 2-1680 0 0,-2 0-376 0 0</inkml:trace>
  <inkml:trace contextRef="#ctx0" brushRef="#br0" timeOffset="40487.386">7859 896 11520 0 0,'0'0'886'0'0,"0"0"-260"0"0,0 0 1071 0 0,0 0 529 0 0,0 0 109 0 0,1-1 605 0 0,5-7-1812 0 0,14-19 695 0 0,-10 15-1274 0 0,0-1 0 0 0,6-12-549 0 0,-9 13 202 0 0,17-35 412 0 0,-22 42-579 0 0,0 0 1 0 0,-1 0-1 0 0,0 1 1 0 0,1-1 0 0 0,-2 0-1 0 0,1 0 1 0 0,0 0 0 0 0,-1 0-1 0 0,0 0-35 0 0,0-9 51 0 0,1 0-1 0 0,0 1 0 0 0,3-10-50 0 0,-2 8 46 0 0,3-23-35 0 0,-5 38-11 0 0,0 0 0 0 0,0 0 0 0 0,0-1 0 0 0,0 1 0 0 0,0 0 0 0 0,0 0 0 0 0,0 0 0 0 0,0 0 0 0 0,0 0 0 0 0,0-1 0 0 0,0 1 0 0 0,0 0 0 0 0,0 0 0 0 0,0 0 0 0 0,0 0 0 0 0,0 0 0 0 0,0-1 0 0 0,0 1 0 0 0,0 0 0 0 0,1 0 0 0 0,-1 0 0 0 0,0 0 0 0 0,0 0 0 0 0,0 0 0 0 0,0 0 0 0 0,0-1 0 0 0,0 1 0 0 0,1 0 0 0 0,-1 0 0 0 0,0 0 0 0 0,0 0 0 0 0,0 0 0 0 0,0 0 0 0 0,0 0 0 0 0,1 0 0 0 0,-1 0 0 0 0,0 0 0 0 0,0 0 0 0 0,0 0 0 0 0,0 0 0 0 0,0 0 0 0 0,1 0 0 0 0,-1 0 0 0 0,0 0 0 0 0,0 0 0 0 0,0 0 0 0 0,0 0 0 0 0,1 0 0 0 0,-1 0 0 0 0,0 0 0 0 0,0 0 0 0 0,0 0 0 0 0,0 0 0 0 0,0 1 0 0 0,0-1 0 0 0,1 0 0 0 0,-1 0 0 0 0,3 4 0 0 0,-1 1 35 0 0,-1 1-1 0 0,1 0 1 0 0,-1 0-1 0 0,0 0 1 0 0,0 0-1 0 0,-1 0 1 0 0,0 0-1 0 0,0 0 1 0 0,-1 4-35 0 0,1 1 66 0 0,-1 6 158 0 0,0 1-1 0 0,-3 10-223 0 0,1-11 232 0 0,1 1 0 0 0,0 11-232 0 0,0 12 856 0 0,-5 32-856 0 0,-1-5 367 0 0,7-51-586 0 0,-1 0 0 0 0,2 0-1 0 0,0 0 1 0 0,1 0 0 0 0,1-1 0 0 0,3 12 219 0 0,-3-20-1700 0 0</inkml:trace>
  <inkml:trace contextRef="#ctx0" brushRef="#br0" timeOffset="-122900.076">2285 3952 11520 0 0,'-5'-12'820'0'0,"-5"-16"-517"0"0,2 12 4972 0 0,8 15-2406 0 0,0 1-298 0 0,-1 12-315 0 0,8 39-278 0 0,13 44-1978 0 0,0 2 591 0 0,9 66-278 0 0,9 47 246 0 0,-8 17-559 0 0,-30-160 1144 0 0,-6-88 360 0 0,2-7-1540 0 0,1-1-1 0 0,1 0 1 0 0,2 0 0 0 0,1 0-1 0 0,1 1 1 0 0,2-1-1 0 0,3-12 37 0 0,-5 32-26 0 0,1 0-1 0 0,0 0 0 0 0,0 0 1 0 0,0 0-1 0 0,1 1 1 0 0,2-2 26 0 0,-4 6-30 0 0,0 0 0 0 0,1 1 1 0 0,-1-1-1 0 0,1 1 0 0 0,0 0 1 0 0,0 0-1 0 0,1 0 1 0 0,-1 0-1 0 0,0 0 0 0 0,1 1 1 0 0,0-1-1 0 0,-1 1 0 0 0,1 0 1 0 0,1 0 29 0 0,1 0 8 0 0,0 0 0 0 0,0 0 1 0 0,-1 1-1 0 0,1 0 0 0 0,0 0 0 0 0,0 0 1 0 0,0 1-1 0 0,1 0 0 0 0,-1 0 1 0 0,0 1-1 0 0,0-1 0 0 0,0 1 1 0 0,0 0-1 0 0,-1 1 0 0 0,1 0 0 0 0,0 0 1 0 0,0 0-1 0 0,-1 1 0 0 0,0-1 1 0 0,1 1-1 0 0,-1 0 0 0 0,0 1 1 0 0,0 0-1 0 0,-1-1 0 0 0,1 1 0 0 0,-1 1 1 0 0,3 2-9 0 0,6 7 43 0 0,0 1-1 0 0,-1 0 1 0 0,-1 0 0 0 0,-1 2 0 0 0,4 7-43 0 0,-9-14 1 0 0,0 0 0 0 0,-1 1-1 0 0,-1 0 1 0 0,0-1 0 0 0,0 1 0 0 0,-1 0-1 0 0,0 1 1 0 0,-1-1 0 0 0,0 11-1 0 0,-1-13 42 0 0,0 1 0 0 0,-1-1 0 0 0,0 1 0 0 0,-1-1 0 0 0,0 0 1 0 0,0 1-1 0 0,-1-1 0 0 0,0 0 0 0 0,-1-1 0 0 0,0 1 0 0 0,0 0 0 0 0,-1-1 0 0 0,0 0 0 0 0,-1 0 0 0 0,1-1 0 0 0,-1 0 1 0 0,-1 0-1 0 0,0 0 0 0 0,1 0 0 0 0,-2-1 0 0 0,1 0 0 0 0,-1-1 0 0 0,-1 1-42 0 0,3-3-12 0 0,-1 0-1 0 0,0 0 1 0 0,0-1-1 0 0,0 1 1 0 0,0-2 0 0 0,0 1-1 0 0,-1-1 1 0 0,1 0-1 0 0,0 0 1 0 0,-1-1 0 0 0,1 0-1 0 0,0 0 1 0 0,-1-1 0 0 0,1 0-1 0 0,0 0 1 0 0,0-1-1 0 0,0 0 1 0 0,-3-1 12 0 0,4 1-157 0 0,0-1 0 0 0,0 1 1 0 0,0-1-1 0 0,1 0 0 0 0,-1 0 1 0 0,1-1-1 0 0,0 0 0 0 0,0 0 0 0 0,0 0 1 0 0,1 0-1 0 0,-1-1 0 0 0,1 0 0 0 0,0 0 1 0 0,0 0-1 0 0,1 0 0 0 0,-1-1 0 0 0,1 1 1 0 0,0-1-1 0 0,1 0 0 0 0,-1 0 0 0 0,1-2 157 0 0,-1-9-1789 0 0,4 2-363 0 0</inkml:trace>
  <inkml:trace contextRef="#ctx0" brushRef="#br0" timeOffset="-122564.304">2965 4461 14280 0 0,'-7'1'-1947'0'0,"-1"2"9450"0"0,8-3-7329 0 0,-1 0-1 0 0,1 0 1 0 0,0 0-1 0 0,0 0 1 0 0,0 0-1 0 0,0 0 1 0 0,0 0-1 0 0,0 0 1 0 0,0 0-1 0 0,0 0 1 0 0,0 0 0 0 0,0 0-1 0 0,0 1 1 0 0,0-1-1 0 0,0 0 1 0 0,0 0-1 0 0,-1 0 1 0 0,1 0-1 0 0,0 0 1 0 0,0 0-1 0 0,0 0 1 0 0,0 0-1 0 0,0 0 1 0 0,0 0-1 0 0,0 0 1 0 0,0 0-1 0 0,0 1 1 0 0,0-1-1 0 0,0 0 1 0 0,0 0-1 0 0,0 0 1 0 0,0 0-1 0 0,0 0 1 0 0,0 0-1 0 0,0 0 1 0 0,0 0-1 0 0,0 0 1 0 0,0 0-1 0 0,0 0 1 0 0,0 1 0 0 0,0-1-1 0 0,0 0 1 0 0,1 0-1 0 0,-1 0 1 0 0,0 0-1 0 0,0 0 1 0 0,0 0-1 0 0,0 0-173 0 0,9 2 2965 0 0,11-1-2942 0 0,1-1 0 0 0,-1-1 0 0 0,1-1 0 0 0,11-3-23 0 0,-1 0-3262 0 0,10 2 3262 0 0,-31 2-2249 0 0</inkml:trace>
  <inkml:trace contextRef="#ctx0" brushRef="#br0" timeOffset="-122222.091">2991 4570 26895 0 0,'-3'1'133'0'0,"-22"10"1521"0"0,24-11-1585 0 0,0 1-1 0 0,0-1 1 0 0,-1 1-1 0 0,1 0 1 0 0,0 0-1 0 0,0 0 1 0 0,0 0-1 0 0,0-1 1 0 0,0 1-1 0 0,0 1 1 0 0,1-1 0 0 0,-1 0-1 0 0,0 0 1 0 0,0 0-1 0 0,1 0 1 0 0,-1 0-1 0 0,0 2-68 0 0,1-3 2 0 0,0 1 1 0 0,0-1-1 0 0,0 0 0 0 0,0 1 0 0 0,0-1 1 0 0,1 0-1 0 0,-1 1 0 0 0,0-1 0 0 0,0 0 1 0 0,0 1-1 0 0,0-1 0 0 0,1 0 0 0 0,-1 1 1 0 0,0-1-1 0 0,0 0 0 0 0,0 1 0 0 0,1-1 0 0 0,-1 0 1 0 0,0 0-1 0 0,1 1 0 0 0,-1-1 0 0 0,0 0 1 0 0,1 0-1 0 0,-1 0 0 0 0,0 1 0 0 0,1-1 1 0 0,-1 0-1 0 0,0 0 0 0 0,1 0 0 0 0,-1 0 1 0 0,0 0-1 0 0,1 0 0 0 0,-1 0 0 0 0,1 0 1 0 0,-1 0-1 0 0,0 0 0 0 0,1 0-2 0 0,16 1 135 0 0,-16-1-121 0 0,22-1 433 0 0,0 0 1 0 0,6-3-448 0 0,3-1-3175 0 0,-12 2-2670 0 0,3-1-3589 0 0</inkml:trace>
  <inkml:trace contextRef="#ctx0" brushRef="#br0" timeOffset="-102594.132">5270 3422 22431 0 0,'-1'-3'303'0'0,"-2"-5"1414"0"0,5 2-1254 0 0,4 8 290 0 0,6 4-355 0 0,-12-6-346 0 0,6 4 26 0 0,1 0 1 0 0,-1 1-1 0 0,-1 0 0 0 0,1 0 1 0 0,-1 0-1 0 0,1 0 1 0 0,0 3-79 0 0,8 10 737 0 0,8 16-737 0 0,4 3 236 0 0,-1 0-39 0 0,-2 2 0 0 0,12 27-197 0 0,-15-27-13 0 0,-12-25-675 0 0,0 0 0 0 0,0-1 0 0 0,1 0-1 0 0,5 4 689 0 0,-6-9-1843 0 0,-1-2-4174 0 0,-1-3-1494 0 0</inkml:trace>
  <inkml:trace contextRef="#ctx0" brushRef="#br0" timeOffset="-102200.356">5470 3349 24503 0 0,'0'0'562'0'0,"1"13"1542"0"0,-1-5-2024 0 0,0 0 1 0 0,-1 0 0 0 0,0-1 0 0 0,-1 1-1 0 0,1 0 1 0 0,-2 3-81 0 0,0 0 146 0 0,-24 76 446 0 0,19-58-447 0 0,-11 23-145 0 0,-3 7 39 0 0,-24 71 71 0 0,39-112-73 0 0,5-11-263 0 0,0-1 0 0 0,0 0 1 0 0,1 0-1 0 0,0 3 226 0 0,0-5-620 0 0,1 0 0 0 0,0 0 0 0 0,0 0-1 0 0,0 0 1 0 0,0 0 0 0 0,1 0 0 0 0,0 2 620 0 0,2 0-2063 0 0</inkml:trace>
  <inkml:trace contextRef="#ctx0" brushRef="#br0" timeOffset="-101848.228">5628 3683 23583 0 0,'-1'-1'51'0'0,"1"1"-1"0"0,0 0 0 0 0,-1 0 0 0 0,1 0 0 0 0,0 0 1 0 0,0-1-1 0 0,-1 1 0 0 0,1 0 0 0 0,-1 0 1 0 0,1 0-1 0 0,0 0 0 0 0,-1 0 0 0 0,1 0 0 0 0,0 0 1 0 0,-1 0-1 0 0,1 0 0 0 0,0 0 0 0 0,-1 0 1 0 0,1 0-1 0 0,0 0 0 0 0,-1 0 0 0 0,1 0 1 0 0,-1 1-1 0 0,1-1 0 0 0,0 0 0 0 0,-1 0 0 0 0,1 0 1 0 0,0 0-1 0 0,0 1 0 0 0,-1-1 0 0 0,1 0 1 0 0,0 0-1 0 0,-1 1 0 0 0,1-1 0 0 0,0 0 1 0 0,0 0-1 0 0,0 1 0 0 0,-1-1 0 0 0,1 0 0 0 0,0 1 1 0 0,0-1-1 0 0,0 0 0 0 0,0 1 0 0 0,0-1 1 0 0,-1 0-1 0 0,1 1 0 0 0,0-1 0 0 0,0 0 1 0 0,0 1-1 0 0,0-1 0 0 0,0 0 0 0 0,0 1 0 0 0,0-1 1 0 0,0 1-1 0 0,0-1 0 0 0,0 0-50 0 0,3 30-439 0 0,-2-18 577 0 0,-6 35-2152 0 0,4-38-333 0 0,-1-4-2917 0 0,0 0-1854 0 0</inkml:trace>
  <inkml:trace contextRef="#ctx0" brushRef="#br0" timeOffset="-101847.228">5601 3530 9672 0 0,'-3'-4'864'0'0,"3"1"-696"0"0,2-1-168 0 0,-4 2 0 0 0,0 1 3168 0 0,2 1 607 0 0,4-4 113 0 0,-2 2 24 0 0,-2 2-3200 0 0,0 0-640 0 0,0 0-72 0 0,3 1-128 0 0,2 0-1112 0 0,-1 1-224 0 0</inkml:trace>
  <inkml:trace contextRef="#ctx0" brushRef="#br0" timeOffset="-101409.628">5752 3336 13360 0 0,'1'-3'548'0'0,"5"-19"-185"0"0,-6 21-162 0 0,0 0 0 0 0,0 1 0 0 0,1-1-1 0 0,-1 0 1 0 0,0 0 0 0 0,1 1 0 0 0,-1-1 0 0 0,0 0 0 0 0,1 1 0 0 0,-1-1 0 0 0,1 0 0 0 0,-1 1-1 0 0,1-1 1 0 0,-1 1 0 0 0,1-1 0 0 0,-1 1 0 0 0,1-1 0 0 0,0 1 0 0 0,-1-1 0 0 0,1 1 0 0 0,0-1 0 0 0,-1 1-1 0 0,2 0-200 0 0,3 3 5190 0 0,3 14-4170 0 0,-3-2-797 0 0,-2 0 0 0 0,0 0 0 0 0,-1 0 0 0 0,0 0 0 0 0,-1 12-223 0 0,1-2 77 0 0,0 22 38 0 0,-1-17-12 0 0,2 1 0 0 0,2 5-103 0 0,-4-27 31 0 0,1-1 0 0 0,0 0 1 0 0,1 0-1 0 0,-1 1 0 0 0,2-2 1 0 0,-1 1-1 0 0,1 0 0 0 0,0-1 1 0 0,1 0-1 0 0,0 1-31 0 0,-4-6 25 0 0,0-1 0 0 0,0 0-1 0 0,0 1 1 0 0,1-1 0 0 0,-1 0-1 0 0,0 1 1 0 0,1-1 0 0 0,-1 0-1 0 0,1 0 1 0 0,-1 0 0 0 0,1 0-1 0 0,0 0 1 0 0,-1-1 0 0 0,1 1-1 0 0,0 0 1 0 0,0-1 0 0 0,-1 1-1 0 0,1-1 1 0 0,0 0 0 0 0,0 0-1 0 0,1 1-24 0 0,-1-2 41 0 0,0 1-1 0 0,0-1 1 0 0,-1 1 0 0 0,1-1-1 0 0,0 0 1 0 0,0 1-1 0 0,0-1 1 0 0,-1 0-1 0 0,1 0 1 0 0,0-1-1 0 0,-1 1 1 0 0,1 0 0 0 0,-1 0-1 0 0,1-1 1 0 0,-1 1-1 0 0,0-1 1 0 0,1 1-1 0 0,-1-1 1 0 0,0 0-1 0 0,0 0-40 0 0,5-8-5 0 0,0 0 0 0 0,-1 0 0 0 0,0-1-1 0 0,-1 0 1 0 0,0 0 0 0 0,-1-1 0 0 0,0 1 0 0 0,0-6 5 0 0,2-23-192 0 0,1-33 192 0 0,-4 34 56 0 0,-1 32-10 0 0,0-4 188 0 0,0 21-82 0 0,7 78 371 0 0,6 16-523 0 0,-4-39 458 0 0,-3 0 0 0 0,-1 62-458 0 0,-6-119 88 0 0,-1 0 1 0 0,0 1 0 0 0,0-1-1 0 0,-1 0 1 0 0,0-1 0 0 0,0 1-1 0 0,-1 0 1 0 0,0-1 0 0 0,-1 1-1 0 0,1-1 1 0 0,-2 0 0 0 0,-2 5-89 0 0,3-7 60 0 0,0-1-1 0 0,1 1 1 0 0,-1-1 0 0 0,-1 0 0 0 0,1 0 0 0 0,-1 0 0 0 0,0-1-1 0 0,1 0 1 0 0,-1 0 0 0 0,-1 0 0 0 0,1 0 0 0 0,0-1 0 0 0,-1 0-1 0 0,1 0 1 0 0,-1 0 0 0 0,0-1 0 0 0,-5 1-60 0 0,-2-1 109 0 0,1 0 0 0 0,-1 0-1 0 0,0-1 1 0 0,-8-2-109 0 0,16 1-45 0 0,-1 1 0 0 0,0-1-1 0 0,1-1 1 0 0,-1 1-1 0 0,1-1 1 0 0,-1 0 0 0 0,1-1-1 0 0,0 1 1 0 0,0-1-1 0 0,0 0 1 0 0,-2-1 45 0 0,7 3-85 0 0,-1 1 0 0 0,1-1 1 0 0,-1 1-1 0 0,1 0 0 0 0,-1-1 0 0 0,1 1 0 0 0,-1-1 0 0 0,1 1 1 0 0,0-1-1 0 0,-1 0 0 0 0,1 1 0 0 0,0-1 0 0 0,-1 1 1 0 0,1-1-1 0 0,0 0 0 0 0,0 1 0 0 0,-1-1 0 0 0,1 1 0 0 0,0-1 1 0 0,0 0-1 0 0,0 1 0 0 0,0-1 0 0 0,0 0 0 0 0,0 1 1 0 0,0-1-1 0 0,0 0 85 0 0,1 0-686 0 0,-1 0 0 0 0,0 0 0 0 0,1 1 0 0 0,-1-1 0 0 0,1 0 0 0 0,-1 0 0 0 0,1 1 0 0 0,-1-1-1 0 0,1 0 1 0 0,-1 1 0 0 0,1-1 0 0 0,0 0 0 0 0,0 0 686 0 0,7-5-8987 0 0</inkml:trace>
  <inkml:trace contextRef="#ctx0" brushRef="#br0" timeOffset="-101043.965">6155 3692 26319 0 0,'0'0'598'0'0,"-6"12"1667"0"0,3 5-2356 0 0,1 0 1 0 0,1 0 0 0 0,0 0-1 0 0,2 0 1 0 0,0 0 0 0 0,0 1 90 0 0,8 31-2886 0 0,-8-48 1770 0 0,-1-1-88 0 0,0 0-325 0 0,0-1-137 0 0</inkml:trace>
  <inkml:trace contextRef="#ctx0" brushRef="#br0" timeOffset="-101042.969">6137 3530 25943 0 0,'-1'-7'1152'0'0,"-1"4"232"0"0,4 1-1104 0 0,-2 0-280 0 0,0 0 0 0 0,1 1 0 0 0,0-1 168 0 0,-1 2-16 0 0,0 0-8 0 0,0 0 0 0 0,0 0-144 0 0,3 2 0 0 0,0 1 0 0 0,1 1-7808 0 0,-3 2-1599 0 0</inkml:trace>
  <inkml:trace contextRef="#ctx0" brushRef="#br0" timeOffset="-106481.065">3935 3330 12464 0 0,'14'-8'1352'0'0,"23"-3"812"0"0,1 2 0 0 0,0 1 0 0 0,1 2 0 0 0,6 1-2164 0 0,18-4 1606 0 0,177-21-306 0 0,-89 12-1751 0 0,-2-4-3370 0 0,-123 19-2943 0 0,-15 0 566 0 0</inkml:trace>
  <inkml:trace contextRef="#ctx0" brushRef="#br0" timeOffset="-105609.269">3981 3363 21711 0 0,'0'0'496'0'0,"0"0"67"0"0,0 0 29 0 0,0 0-67 0 0,0 0-354 0 0,0 0-238 0 0,0 0-70 0 0,13 4 28 0 0,23 3 755 0 0,20 0-646 0 0,22 4 782 0 0,-64-8-747 0 0,40 8 673 0 0,34 12-708 0 0,-73-18 72 0 0,1 0 1 0 0,-2 2-1 0 0,1-1 1 0 0,-1 2-1 0 0,0 0 1 0 0,-1 0-1 0 0,13 11-72 0 0,-22-15 5 0 0,0-1-1 0 0,0 1 1 0 0,0 0 0 0 0,0 1-1 0 0,-1-1 1 0 0,0 1 0 0 0,0-1-1 0 0,0 1 1 0 0,0 0-1 0 0,-1 0 1 0 0,0 0 0 0 0,0 1-1 0 0,0-1 1 0 0,0 4-5 0 0,-1-4 7 0 0,-1 0-1 0 0,1 0 1 0 0,-1 0 0 0 0,-1 0 0 0 0,1 0 0 0 0,0 0-1 0 0,-1 0 1 0 0,0 0 0 0 0,0-1 0 0 0,-1 1 0 0 0,1 0-1 0 0,-1 0 1 0 0,0-1 0 0 0,0 1 0 0 0,-1-1 0 0 0,-1 2-7 0 0,-8 11 79 0 0,0-1 0 0 0,-2-1 0 0 0,0 0 0 0 0,-1-1 1 0 0,-3 3-80 0 0,-14 12 158 0 0,-37 36 1126 0 0,-3-4 0 0 0,-23 13-1284 0 0,61-51 335 0 0,11-9 718 0 0,-14 14-1053 0 0,31-23 77 0 0,0 0 1 0 0,1 0-1 0 0,0 1 1 0 0,0 0 0 0 0,0-1-1 0 0,1 2 1 0 0,0-1-1 0 0,-2 4-77 0 0,5-9-2 0 0,1 1 1 0 0,-1 0-1 0 0,0-1 0 0 0,1 1 0 0 0,-1-1 1 0 0,1 1-1 0 0,-1 0 0 0 0,1-1 0 0 0,0 1 1 0 0,0 0-1 0 0,0 0 0 0 0,0-1 1 0 0,0 1-1 0 0,0 0 0 0 0,0-1 0 0 0,1 1 1 0 0,-1 0-1 0 0,1-1 0 0 0,-1 1 0 0 0,1 0 1 0 0,0-1 1 0 0,0 2-7 0 0,0-1 1 0 0,1 0-1 0 0,0 0 1 0 0,-1 0-1 0 0,1 0 1 0 0,0 0-1 0 0,0-1 0 0 0,0 1 1 0 0,0 0-1 0 0,1-1 1 0 0,-1 0-1 0 0,2 2 7 0 0,5 1-16 0 0,1 0-1 0 0,-1-1 1 0 0,1 0 0 0 0,0 0-1 0 0,0-1 1 0 0,6 0 16 0 0,12 1 67 0 0,0-1 1 0 0,0-2-1 0 0,12-2-67 0 0,85-10 147 0 0,-58 4-80 0 0,27 2-67 0 0,-19 8 55 0 0,52 8-55 0 0,-47-2 73 0 0,26-3-73 0 0,-95-5 137 0 0,-1-1 1 0 0,0 0 0 0 0,6-1-138 0 0,-15 2 83 0 0,-1 0 10 0 0,0 0-9 0 0,-2-18-48 0 0,-5-56-1178 0 0,2 21-3206 0 0,-8-31 4348 0 0,10 69-2526 0 0</inkml:trace>
  <inkml:trace contextRef="#ctx0" brushRef="#br0" timeOffset="-105237.442">4771 3198 10136 0 0,'-2'-4'-1915'0'0,"-2"-1"8388"0"0,3 3 1811 0 0,7 7-5319 0 0,-4-3-2887 0 0,0 0 1 0 0,0 0-1 0 0,-1 0 0 0 0,1 1 1 0 0,-1-1-1 0 0,1 0 0 0 0,-1 2-78 0 0,6 7 164 0 0,-2-3-509 0 0,0 0 0 0 0,-1 1-1 0 0,1-1 1 0 0,-2 1 0 0 0,3 7 345 0 0,10 46-5640 0 0,-11-40-2649 0 0</inkml:trace>
  <inkml:trace contextRef="#ctx0" brushRef="#br0" timeOffset="-103112.621">4306 2865 14744 0 0,'0'0'672'0'0,"0"0"-10"0"0,-1-1-221 0 0,1 1-64 0 0,0 1 0 0 0,-1 0-1 0 0,1-1 1 0 0,0 1 0 0 0,-1 0-1 0 0,1-1 1 0 0,0 1 0 0 0,0 0-1 0 0,0 0 1 0 0,-1-1 0 0 0,1 1-1 0 0,0 0 1 0 0,0 0 0 0 0,0 0-377 0 0,1 9 411 0 0,0 1 1 0 0,1-1 0 0 0,0 1-1 0 0,1-1 1 0 0,1 3-412 0 0,6 30 348 0 0,-8-32-311 0 0,1 7 773 0 0,0 1-1 0 0,-2 12-809 0 0,-1-30 216 0 0,0-1-34 0 0,0 0-20 0 0,0-2-45 0 0,-1 1 0 0 0,1-1 0 0 0,-1 1 1 0 0,1-1-1 0 0,-1 1 0 0 0,1-1 0 0 0,0 0 0 0 0,-1 1 0 0 0,1-1 0 0 0,0 1 0 0 0,1-3-117 0 0,-1-19 406 0 0,1 0 0 0 0,3-18-406 0 0,-2 30 29 0 0,1 0 0 0 0,0-1 0 0 0,0 1 1 0 0,1 0-1 0 0,1 1 0 0 0,2-5-29 0 0,-6 13 6 0 0,0 1 1 0 0,-1-1-1 0 0,1 1 1 0 0,0-1-1 0 0,0 1 1 0 0,1 0-1 0 0,-1-1 1 0 0,0 1 0 0 0,0 0-1 0 0,1 0 1 0 0,-1 0-1 0 0,0 0 1 0 0,1 0-1 0 0,-1 0 1 0 0,1 0-1 0 0,-1 0 1 0 0,1 1-1 0 0,0-1 1 0 0,-1 1-1 0 0,1-1 1 0 0,0 1-1 0 0,-1 0 1 0 0,1-1-1 0 0,0 1 1 0 0,0 0 0 0 0,-1 0-1 0 0,1 0 1 0 0,0 0-1 0 0,0 1 1 0 0,-1-1-1 0 0,1 0 1 0 0,0 1-1 0 0,-1-1 1 0 0,1 1-1 0 0,0 0 1 0 0,-1-1-1 0 0,1 1 1 0 0,-1 0-1 0 0,1 0-6 0 0,3 2 22 0 0,0 0 0 0 0,0 0 0 0 0,-1 1-1 0 0,1-1 1 0 0,-1 1 0 0 0,0 0-1 0 0,0 0 1 0 0,0 1 0 0 0,0-1-1 0 0,-1 1 1 0 0,1 0-22 0 0,7 15-327 0 0,-1 0 0 0 0,-1 1 0 0 0,-1 0 0 0 0,-1 0 0 0 0,-1 1 0 0 0,0 0 0 0 0,-2 0 0 0 0,2 19 327 0 0,-4-25-1056 0 0</inkml:trace>
  <inkml:trace contextRef="#ctx0" brushRef="#br0" timeOffset="-97683.092">4528 4991 21655 0 0,'-7'-9'1959'0'0,"6"8"-1509"0"0,0 5-310 0 0,2 3-59 0 0,0-4-93 0 0,0 0 0 0 0,0 0-1 0 0,1-1 1 0 0,-1 1 0 0 0,1 0 0 0 0,0 0 0 0 0,-1-1 0 0 0,1 1 0 0 0,1-1 0 0 0,-1 0 0 0 0,0 0 0 0 0,2 2 12 0 0,-1-1 29 0 0,0 0 0 0 0,0 0 0 0 0,0 0 0 0 0,0 1 0 0 0,-1 0 0 0 0,1-1 0 0 0,1 5-29 0 0,-4-7 128 0 0,0-1 0 0 0,0 0-4 0 0,0 0-17 0 0,0 0-10 0 0,4-27 834 0 0,-1 19-778 0 0,0 0-1 0 0,0 0 1 0 0,1 0 0 0 0,0 1-1 0 0,1-3-152 0 0,-3 7 65 0 0,0 0 0 0 0,1 0 0 0 0,-1 1 0 0 0,0-1 0 0 0,1 1 0 0 0,0-1 0 0 0,-1 1 0 0 0,1 0 0 0 0,0 0 0 0 0,0 0 0 0 0,0 0 0 0 0,1 1 0 0 0,-1-1 0 0 0,2 1-65 0 0,-2 0 42 0 0,-1 0 0 0 0,1 0 0 0 0,0 1 1 0 0,0-1-1 0 0,0 1 0 0 0,0 0 0 0 0,0 0 0 0 0,0 0 0 0 0,-1 0 0 0 0,1 1 0 0 0,0-1 0 0 0,0 1 1 0 0,0 0-1 0 0,0-1 0 0 0,0 2-42 0 0,1 0 3 0 0,1 0 0 0 0,-1 0 0 0 0,1 1 0 0 0,-1 0 0 0 0,0-1-1 0 0,0 2 1 0 0,-1-1 0 0 0,4 4-3 0 0,-1-1-30 0 0,0 1 0 0 0,-1 0 0 0 0,0 1 0 0 0,0-1 0 0 0,0 1 0 0 0,-1 0-1 0 0,0 1 1 0 0,-1-1 0 0 0,3 9 30 0 0,4 25-1381 0 0,-5-20-106 0 0</inkml:trace>
  <inkml:trace contextRef="#ctx0" brushRef="#br0" timeOffset="-95590.742">5399 5600 22463 0 0,'0'-1'0'0'0,"0"1"90"0"0,0-1 0 0 0,0 0 1 0 0,1 1-1 0 0,-1-1 0 0 0,0 0 0 0 0,0 1 0 0 0,0-1 1 0 0,0 0-1 0 0,-1 0 0 0 0,1 1 0 0 0,0-1 0 0 0,0 0 0 0 0,0 1 1 0 0,0-1-1 0 0,-1 0 0 0 0,1 1 0 0 0,0-1 0 0 0,-1 0 1 0 0,1 0-91 0 0,0 1 19 0 0,0 0 0 0 0,0 0 0 0 0,0 0 0 0 0,0 0 0 0 0,0 0 0 0 0,0 0 0 0 0,0 0 0 0 0,0 0 0 0 0,0 0 0 0 0,0 0 0 0 0,0 0 0 0 0,0 0 0 0 0,0 0 0 0 0,1 0 0 0 0,-1 0 0 0 0,0 0 0 0 0,0 0 0 0 0,0 0 0 0 0,0 0 0 0 0,0 0 0 0 0,0 0 0 0 0,0 0 0 0 0,0 0 0 0 0,0-1 0 0 0,0 1 0 0 0,0 0 0 0 0,0 0 0 0 0,0 0 0 0 0,0 0 0 0 0,0 0 0 0 0,0 0 0 0 0,0 0 0 0 0,0 0 0 0 0,0 0 0 0 0,0 0 0 0 0,0 0 0 0 0,0 0 0 0 0,0-1 0 0 0,0 1 0 0 0,0 0 0 0 0,0 0 0 0 0,0 0-19 0 0,7 4-125 0 0,16 14 93 0 0,-2 1 0 0 0,0 0 0 0 0,4 6 32 0 0,10 11 117 0 0,35 30-43 0 0,-2-2 4 0 0,3 8-78 0 0,-28-27-601 0 0,-14-17-3951 0 0,-23-22-2782 0 0</inkml:trace>
  <inkml:trace contextRef="#ctx0" brushRef="#br0" timeOffset="-95248.302">5688 5547 23959 0 0,'0'0'82'0'0,"0"-1"-1"0"0,0 1 1 0 0,0-1-1 0 0,-1 1 1 0 0,1 0-1 0 0,0-1 1 0 0,0 1-1 0 0,-1-1 1 0 0,1 1-1 0 0,0 0 1 0 0,0-1-1 0 0,-1 1 1 0 0,1 0-1 0 0,0-1 1 0 0,-1 1-1 0 0,1 0 1 0 0,-1 0-1 0 0,1-1 0 0 0,0 1 1 0 0,-1 0-1 0 0,1 0 1 0 0,-1 0-1 0 0,1 0 1 0 0,-1-1-1 0 0,1 1 1 0 0,0 0-1 0 0,-1 0 1 0 0,1 0-1 0 0,-1 0 1 0 0,1 0-1 0 0,-1 0 1 0 0,0 0-82 0 0,0 1 59 0 0,0 0 1 0 0,1 0 0 0 0,-1 0-1 0 0,0 0 1 0 0,0 0-1 0 0,0 0 1 0 0,1 0 0 0 0,-1 0-1 0 0,0 0 1 0 0,1 1-1 0 0,-1-1 1 0 0,1 1-60 0 0,-11 24 181 0 0,2 1 1 0 0,0 0-1 0 0,1 6-181 0 0,-2 6-67 0 0,-4 6 67 0 0,-54 159 0 0 0,66-197-178 0 0,0 1 0 0 0,0-1-1 0 0,1 0 1 0 0,0 1 0 0 0,0-1-1 0 0,0 1 1 0 0,1 5 178 0 0,0-13-163 0 0,1 1 0 0 0,-1 0 0 0 0,0-1-1 0 0,0 1 1 0 0,1 0 0 0 0,-1-1 0 0 0,0 1 0 0 0,1-1-1 0 0,-1 1 1 0 0,1 0 0 0 0,-1-1 0 0 0,1 1 0 0 0,-1-1-1 0 0,1 1 1 0 0,-1-1 163 0 0,4 3-2160 0 0</inkml:trace>
  <inkml:trace contextRef="#ctx0" brushRef="#br0" timeOffset="-94899.03">5984 5857 21655 0 0,'0'5'5060'0'0,"0"14"-3701"0"0,0-9-1234 0 0,0 8-186 0 0,0 20-2542 0 0,4 29 2603 0 0,-4-64-2573 0 0,0-3 1362 0 0</inkml:trace>
  <inkml:trace contextRef="#ctx0" brushRef="#br0" timeOffset="-94898.03">6010 5727 26463 0 0,'-3'-9'1176'0'0,"3"7"232"0"0,-2 1-1120 0 0,0-2-288 0 0,2 3 0 0 0,0 0 0 0 0,0 0-640 0 0,0 0-192 0 0,4 4-32 0 0,-1 0-10023 0 0</inkml:trace>
  <inkml:trace contextRef="#ctx0" brushRef="#br0" timeOffset="-94521.965">5925 5334 24415 0 0,'-4'-13'943'0'0,"2"9"-722"0"0,1 0 0 0 0,-1 0 1 0 0,1 0-1 0 0,0-1 0 0 0,0 1 0 0 0,1 0 0 0 0,-1-1 0 0 0,1-3-221 0 0,0 8 48 0 0,1-1 0 0 0,-1 1 0 0 0,0-1 0 0 0,0 0 1 0 0,1 1-1 0 0,-1-1 0 0 0,1 1 0 0 0,-1-1 0 0 0,0 0 0 0 0,1 1 0 0 0,-1-1 0 0 0,1 1 0 0 0,-1-1 0 0 0,1 1 0 0 0,-1 0 0 0 0,1-1 0 0 0,0 1 0 0 0,-1 0 1 0 0,1-1-1 0 0,-1 1 0 0 0,1 0 0 0 0,0 0 0 0 0,-1-1 0 0 0,1 1 0 0 0,0 0 0 0 0,-1 0 0 0 0,1 0 0 0 0,0 0 0 0 0,0 0 0 0 0,-1 0 0 0 0,1 0-48 0 0,25 2 14 0 0,-20-1 2 0 0,6 1-64 0 0,1 0 1 0 0,0 1-1 0 0,-1 0 0 0 0,1 1 1 0 0,7 4 47 0 0,-15-6-16 0 0,-1 0 1 0 0,1 0 0 0 0,-1 1 0 0 0,1 0-1 0 0,-1 0 1 0 0,0 0 0 0 0,0 0-1 0 0,-1 0 1 0 0,1 1 0 0 0,-1 0-1 0 0,1 0 1 0 0,-1 0 0 0 0,0 0-1 0 0,0 0 1 0 0,1 5 15 0 0,-3-7 4 0 0,0 0 0 0 0,-1 0 0 0 0,0 1-1 0 0,1-1 1 0 0,-1 0 0 0 0,0 1 0 0 0,0-1 0 0 0,0 0-1 0 0,0 1 1 0 0,0-1 0 0 0,-1 0 0 0 0,1 1-1 0 0,-1-1 1 0 0,0 0 0 0 0,1 0 0 0 0,-1 1 0 0 0,0-1-1 0 0,0 0 1 0 0,0 0 0 0 0,-1 0 0 0 0,1 0 0 0 0,0 0-1 0 0,-1-1 1 0 0,1 1 0 0 0,-1 0 0 0 0,-1 1-4 0 0,-6 5 104 0 0,0 0 0 0 0,0-1 0 0 0,-1 0 0 0 0,-6 4-104 0 0,-35 20 1357 0 0,51-30-1250 0 0,8 1 139 0 0,61-12 36 0 0,-27 3-975 0 0,0 3 0 0 0,22 0 693 0 0,-15 4-2971 0 0,-26 0 1249 0 0</inkml:trace>
  <inkml:trace contextRef="#ctx0" brushRef="#br0" timeOffset="-97029.471">4291 6511 11520 0 0,'1'-11'1221'0'0,"-1"10"-773"0"0,0-1 1 0 0,0 1-1 0 0,0 0 1 0 0,0 0-1 0 0,0 0 1 0 0,0 0-1 0 0,0 0 0 0 0,1 0 1 0 0,-1 0-1 0 0,0-1 1 0 0,1 1-1 0 0,-1 0 1 0 0,1 0-1 0 0,-1 0 0 0 0,1 0-448 0 0,-1 1 1088 0 0,0 0-257 0 0,0 0-51 0 0,0 0-32 0 0,12 12 2159 0 0,-8-4-2902 0 0,0 0 1 0 0,-1 0 0 0 0,-1 0 0 0 0,1 0 0 0 0,-1 1-1 0 0,-1-1 1 0 0,1 0 0 0 0,-1 9-6 0 0,-1-11-1143 0 0,0 0-1 0 0,0 1 1 0 0,-1-1 0 0 0,-1 4 1143 0 0,0-1-7838 0 0</inkml:trace>
  <inkml:trace contextRef="#ctx0" brushRef="#br0" timeOffset="-96671.904">4304 6459 12440 0 0,'-1'-12'1104'0'0,"1"8"-880"0"0,1-4-224 0 0,-1 2 0 0 0,2 2 1320 0 0,-2-1 223 0 0,0 2 49 0 0,0-1 8 0 0,0 0-1496 0 0,0 2-296 0 0,-2 0-56 0 0,2 2-8 0 0,0 0-576 0 0,0 0-120 0 0,0 0-16 0 0</inkml:trace>
  <inkml:trace contextRef="#ctx0" brushRef="#br0" timeOffset="-96670.904">4392 6420 5064 0 0,'3'-1'849'0'0,"0"1"1"0"0,0-1-1 0 0,0 1 0 0 0,1 0 1 0 0,-1-1-1 0 0,0 2 1 0 0,1-1-1 0 0,-1 0 0 0 0,0 1 1 0 0,0-1-1 0 0,1 1 1 0 0,-1 0-1 0 0,0 0 0 0 0,0 0 1 0 0,0 1-1 0 0,0-1 0 0 0,1 1-849 0 0,1 1 178 0 0,0-1-1 0 0,1 0 0 0 0,-1 0 1 0 0,0-1-1 0 0,1 0 0 0 0,1 0-177 0 0,6 2-1030 0 0,-7-2-156 0 0</inkml:trace>
  <inkml:trace contextRef="#ctx0" brushRef="#br0" timeOffset="-96333.469">4436 6509 10592 0 0,'2'-2'6620'0'0,"7"-1"-5126"0"0,9 0-2158 0 0,-17 3 1183 0 0,7-1-435 0 0,0 1-1 0 0,-1 0 1 0 0,1 0 0 0 0,0 0 0 0 0,-1 1 0 0 0,1 0 0 0 0,0 1-1 0 0,0 0-83 0 0,-4-1-288 0 0</inkml:trace>
  <inkml:trace contextRef="#ctx0" brushRef="#br0" timeOffset="-96332.469">4616 6450 12896 0 0,'0'0'594'0'0,"0"0"-16"0"0,0 0-158 0 0,6 13 5210 0 0,-2 59-1068 0 0,2 16-4987 0 0,-4-71-607 0 0</inkml:trace>
  <inkml:trace contextRef="#ctx0" brushRef="#br0" timeOffset="-99235.38">4152 5305 21367 0 0,'-1'-1'154'0'0,"-13"-11"2023"0"0,14 12-2088 0 0,2-1-33 0 0,0 1 0 0 0,1-1-1 0 0,-1 1 1 0 0,1-1-1 0 0,-1 1 1 0 0,1 0 0 0 0,2 0-56 0 0,7-1 176 0 0,330-37 3510 0 0,-237 29-3955 0 0,1 5-1 0 0,0 5 1 0 0,52 9 269 0 0,-150-9-1430 0 0,0 1-1 0 0,0-1 0 0 0,-1 1 1 0 0,4 2 1430 0 0,-8-3-1878 0 0</inkml:trace>
  <inkml:trace contextRef="#ctx0" brushRef="#br0" timeOffset="-98617.11">4185 5354 21167 0 0,'-4'-2'212'0'0,"0"1"-1"0"0,0 0 1 0 0,0 0-1 0 0,0 0 1 0 0,-1 0-1 0 0,1 1 1 0 0,0-1-1 0 0,0 1 1 0 0,0 0-1 0 0,0 0 1 0 0,-2 1-212 0 0,6-1 18 0 0,0 0 0 0 0,0 0 0 0 0,0 0 0 0 0,0 0 0 0 0,0 0 0 0 0,-1 0 0 0 0,1 1 0 0 0,0-1 0 0 0,0 0 0 0 0,0 0 0 0 0,0 0 0 0 0,0 0 0 0 0,0 0 0 0 0,0 0 0 0 0,-1 1 0 0 0,1-1 0 0 0,0 0 0 0 0,0 0 0 0 0,0 0 0 0 0,0 0 0 0 0,0 1 0 0 0,0-1 0 0 0,0 0 0 0 0,0 0 0 0 0,0 0 0 0 0,0 0 0 0 0,0 1 0 0 0,0-1 1 0 0,0 0-1 0 0,0 0 0 0 0,0 0 0 0 0,0 0 0 0 0,0 1 0 0 0,0-1 0 0 0,0 0 0 0 0,0 0 0 0 0,0 0 0 0 0,0 0 0 0 0,0 0 0 0 0,1 1 0 0 0,-1-1 0 0 0,0 0 0 0 0,0 0 0 0 0,0 0 0 0 0,0 0 0 0 0,0 0 0 0 0,0 1-18 0 0,5 5 42 0 0,2 0-44 0 0,0 0 0 0 0,1-1 0 0 0,-1 0 0 0 0,1 0 0 0 0,1-1 0 0 0,3 2 2 0 0,54 20 288 0 0,-50-21-212 0 0,70 24 636 0 0,-16-6 986 0 0,17 11-1698 0 0,-66-25 197 0 0,0 1 0 0 0,-1 1 0 0 0,-1 1 0 0 0,0 0 0 0 0,-1 2 0 0 0,4 4-197 0 0,-17-14 9 0 0,-1 0 0 0 0,1 0-1 0 0,-1 1 1 0 0,0 0 0 0 0,-1 0 0 0 0,1 0-1 0 0,-1 0 1 0 0,0 1 0 0 0,0-1 0 0 0,0 2-9 0 0,-2-5 2 0 0,0 2 0 0 0,0-1 0 0 0,-1 0 0 0 0,1 0 0 0 0,-1 0-1 0 0,0 0 1 0 0,0 0 0 0 0,0 0 0 0 0,0 1 0 0 0,0-1 0 0 0,0 0 0 0 0,-1 0 0 0 0,0 0 0 0 0,0 0 0 0 0,0 0 0 0 0,0 0 0 0 0,0 0 0 0 0,0 0 0 0 0,-1-1 0 0 0,0 3-2 0 0,-3 2 30 0 0,0 0 0 0 0,-1-1 0 0 0,1 1 0 0 0,-1-1 0 0 0,0 0-1 0 0,-3 1-29 0 0,-42 31 95 0 0,19-16-32 0 0,-148 101 296 0 0,90-64 282 0 0,78-51-494 0 0,-72 48 532 0 0,4 3-1 0 0,-8 12-678 0 0,88-71 0 0 0,-1 1 0 0 0,0-1 0 0 0,0 1 0 0 0,1 0 0 0 0,-1-1 0 0 0,0 1 0 0 0,1 0 0 0 0,-1 0 0 0 0,1-1 0 0 0,-1 1 0 0 0,1 0 0 0 0,-1 0 0 0 0,1 0 0 0 0,-1 0 0 0 0,1 0 0 0 0,0 0 0 0 0,0 0 0 0 0,-1-1 0 0 0,1 1 0 0 0,0 0 0 0 0,0 0 0 0 0,0 0 0 0 0,0 0 0 0 0,0 0 0 0 0,1 0 0 0 0,-1 0 0 0 0,1 0 0 0 0,-1 0 0 0 0,1 0 0 0 0,0 0 0 0 0,-1 0 0 0 0,1-1 0 0 0,0 1 0 0 0,0 0 0 0 0,-1 0 0 0 0,1-1 0 0 0,0 1 0 0 0,0-1 0 0 0,0 1 0 0 0,0-1 0 0 0,0 1 0 0 0,0-1 0 0 0,0 1 0 0 0,0-1 0 0 0,0 0 0 0 0,1 1 0 0 0,11 2 146 0 0,0 0-1 0 0,0 0 0 0 0,0-1 1 0 0,12 0-146 0 0,56-2 284 0 0,-41 0-289 0 0,385-14 264 0 0,-134 1-6 0 0,-276 13-235 0 0,-1 0 9 0 0,0-1 0 0 0,0 0 0 0 0,10-2-27 0 0,-23 2 0 0 0,-1 1 0 0 0,0 0 0 0 0,1 0 0 0 0,-1 0 0 0 0,0-1 0 0 0,1 1 0 0 0,-1 0 0 0 0,0 0 0 0 0,1-1 0 0 0,-1 1 0 0 0,0 0 0 0 0,1 0 0 0 0,-1-1 0 0 0,0 1 0 0 0,0 0 0 0 0,0-1 0 0 0,1 1 0 0 0,-1-1 0 0 0,0 1 0 0 0,0 0 0 0 0,0-1 0 0 0,0 1 0 0 0,0 0 0 0 0,1-1 0 0 0,-1 1 0 0 0,0-1 0 0 0,0 1 0 0 0,0-1 0 0 0,0 1 0 0 0,0 0 0 0 0,0-1 0 0 0,-1 1 0 0 0,1-1 0 0 0,0 1 0 0 0,0 0 0 0 0,0-1 0 0 0,0 1 0 0 0,-6-16 0 0 0,5 14 0 0 0,-5-10-1027 0 0,1-1 0 0 0,0 0 0 0 0,0 0 0 0 0,2-1 0 0 0,0 1 0 0 0,0-1 0 0 0,0-6 1027 0 0,3 10-1907 0 0</inkml:trace>
  <inkml:trace contextRef="#ctx0" brushRef="#br0" timeOffset="-98262.722">5010 5255 27271 0 0,'0'-2'600'0'0,"0"-1"120"0"0,0 3 24 0 0,0 0 24 0 0,0 0-608 0 0,2 4-160 0 0,0 1 0 0 0,1 1 0 0 0,-1 2-232 0 0,0 1-80 0 0,0 0-8 0 0,1 3-8 0 0,1 3-480 0 0,0 2-96 0 0,0 0-24 0 0,0-1 0 0 0,2 2-1080 0 0,-2 0-216 0 0</inkml:trace>
  <inkml:trace contextRef="#ctx0" brushRef="#br0" timeOffset="-104540.23">4136 4391 6448 0 0,'-4'15'297'0'0,"-2"-36"1026"0"0,5 11 4942 0 0,1 2 1523 0 0,1 7-3332 0 0,1 11-2380 0 0,1 19-3114 0 0,-2 20 1075 0 0,0 0-5232 0 0,-2-44 3424 0 0,1-1-12 0 0</inkml:trace>
  <inkml:trace contextRef="#ctx0" brushRef="#br0" timeOffset="-104177.916">4134 4327 18055 0 0,'0'0'800'0'0,"-1"-3"160"0"0,0 2-768 0 0,-1-1-192 0 0,1-2 0 0 0,0 2 0 0 0,-1-2-240 0 0,1 2-88 0 0,1 2-24 0 0,0-2 0 0 0,0 2-1192 0 0,3-3-247 0 0</inkml:trace>
  <inkml:trace contextRef="#ctx0" brushRef="#br0" timeOffset="-104176.916">4244 4347 15664 0 0,'0'0'356'0'0,"16"8"1007"0"0,-9-5-755 0 0,0 0 0 0 0,0 0 0 0 0,1-1 0 0 0,-1 0 0 0 0,1-1-1 0 0,-1 0 1 0 0,3 0-608 0 0,0 1-1032 0 0,-1-1 0 0 0,1 1 0 0 0,-1 0 0 0 0,1 1 1032 0 0,-6-1-6446 0 0</inkml:trace>
  <inkml:trace contextRef="#ctx0" brushRef="#br0" timeOffset="-103826.174">4254 4462 23039 0 0,'0'0'1058'0'0,"0"0"-30"0"0,0 0-719 0 0,9 1-1560 0 0,49 0 2358 0 0,1 0-4671 0 0,-51-1 1981 0 0</inkml:trace>
  <inkml:trace contextRef="#ctx0" brushRef="#br0" timeOffset="-103825.174">4543 4355 24847 0 0,'0'0'564'0'0,"-9"15"1600"0"0,7-11-2098 0 0,-1 1 0 0 0,2 0 0 0 0,-1-1 0 0 0,1 1 0 0 0,-1 0 0 0 0,1 0 0 0 0,0 4-66 0 0,-2 38 287 0 0,3-35-284 0 0,0-9-14 0 0,-1 65-440 0 0,1-59-576 0 0,1 1 1 0 0,0-1 0 0 0,1 1-1 0 0,0-1 1 0 0,3 8 1026 0 0,-1-5-1782 0 0</inkml:trace>
  <inkml:trace contextRef="#ctx0" brushRef="#br0" timeOffset="-100111.044">3669 4826 10592 0 0,'0'0'488'0'0,"0"0"-12"0"0,-1-2-307 0 0,-1 0 99 0 0,1 2 1024 0 0,1 0 440 0 0,0 0 85 0 0,0 0-216 0 0,17-2-425 0 0,197-8 3711 0 0,-88 2-3715 0 0,238-10-122 0 0,707-21 149 0 0,-981 38-1162 0 0,414-6 560 0 0,-2-24-151 0 0,-476 28-622 0 0,105-14-2817 0 0,-121 15 1858 0 0</inkml:trace>
  <inkml:trace contextRef="#ctx0" brushRef="#br0" timeOffset="-70205.793">7310 4703 13360 0 0,'-1'-2'255'0'0,"0"1"0"0"0,1-1 1 0 0,-1 0-1 0 0,1 1 1 0 0,-1-1-1 0 0,1 0 1 0 0,-1 0-1 0 0,1 1 0 0 0,0-1 1 0 0,0 0-1 0 0,0 0 1 0 0,0 1-1 0 0,0-1 0 0 0,0 0-255 0 0,3 1 3818 0 0,9 6-457 0 0,-9-4-3214 0 0,0 1 0 0 0,-1 0 0 0 0,1 0 0 0 0,-1 0 0 0 0,0 1 0 0 0,0-1 0 0 0,1 1 0 0 0,-2-1 0 0 0,1 1 0 0 0,0-1 0 0 0,0 1 0 0 0,-1 0 0 0 0,0 0 0 0 0,1 0 0 0 0,-1 0 0 0 0,0 0 1 0 0,-1 0-1 0 0,1 0 0 0 0,0 1 0 0 0,-1-1 0 0 0,0 0 0 0 0,0 0 0 0 0,0 0 0 0 0,0 2-147 0 0,0 6 14 0 0,-1-1 0 0 0,-1 1 0 0 0,0-1 0 0 0,0 0 0 0 0,0 0 0 0 0,-2 0-1 0 0,0 2-13 0 0,-9 16-1799 0 0,-2-3-7455 0 0</inkml:trace>
  <inkml:trace contextRef="#ctx0" brushRef="#br0" timeOffset="-68920.195">8235 4410 15608 0 0,'0'0'356'0'0,"0"0"49"0"0,0 0 20 0 0,4-6 86 0 0,-2 2-249 0 0,0 0 0 0 0,-1 0 0 0 0,0-1 0 0 0,0 1 1 0 0,0-1-1 0 0,0 1 0 0 0,-1-1 0 0 0,1 1 0 0 0,-1-1 0 0 0,0 1 1 0 0,0-1-1 0 0,-1 1 0 0 0,0-1 0 0 0,1 1 0 0 0,-2-1 0 0 0,1 1 1 0 0,0 0-1 0 0,-1-1 0 0 0,0 1 0 0 0,0 0 0 0 0,0 0 0 0 0,0 0 1 0 0,-1 1-1 0 0,1-1 0 0 0,-1 0 0 0 0,0 1 0 0 0,-3-3-262 0 0,-21-24 1269 0 0,18 18-919 0 0,-2 0-1 0 0,-3-2-349 0 0,6 7 39 0 0,-1-1 1 0 0,1 1-1 0 0,-2 1 0 0 0,1 0 0 0 0,-1 0 0 0 0,0 1 0 0 0,-10-4-39 0 0,16 7 2 0 0,0 1 0 0 0,-1 0 0 0 0,1 0 0 0 0,0 0-1 0 0,-1 0 1 0 0,1 1 0 0 0,-1 0 0 0 0,1 0 0 0 0,-1 0-1 0 0,1 0 1 0 0,-1 1 0 0 0,1-1 0 0 0,0 1 0 0 0,-1 0-1 0 0,1 1 1 0 0,0-1 0 0 0,0 1 0 0 0,0 0 0 0 0,0 0-1 0 0,0 0 1 0 0,-2 1-2 0 0,-2 4 8 0 0,-1 0 1 0 0,1 1-1 0 0,0-1 0 0 0,0 2 0 0 0,1-1 1 0 0,0 1-1 0 0,1 0 0 0 0,0 0 0 0 0,0 1 0 0 0,1 0 1 0 0,0 0-1 0 0,1 0 0 0 0,0 1 0 0 0,1-1 1 0 0,0 1-1 0 0,0 0 0 0 0,1 1-8 0 0,-1 5 6 0 0,1 0 0 0 0,1 0 0 0 0,1 0 0 0 0,0 0 0 0 0,1 0 0 0 0,0 0 0 0 0,2 0 0 0 0,0 0 0 0 0,1-1 0 0 0,5 15-6 0 0,-7-24 22 0 0,1 0 0 0 0,0-1 0 0 0,1 1 0 0 0,-1-1-1 0 0,1 0 1 0 0,0 0 0 0 0,1 0 0 0 0,-1-1 0 0 0,1 0 0 0 0,0 1-1 0 0,1-2 1 0 0,-1 1 0 0 0,4 2-22 0 0,-5-5 34 0 0,-1 0 0 0 0,1 0 0 0 0,0 0 0 0 0,0 0 0 0 0,0-1 0 0 0,0 1 0 0 0,0-1 0 0 0,0 0 0 0 0,0-1 0 0 0,0 1 0 0 0,1-1 0 0 0,-1 1 0 0 0,0-1 1 0 0,0 0-1 0 0,0-1 0 0 0,1 1 0 0 0,-1-1 0 0 0,0 0 0 0 0,0 0 0 0 0,0 0 0 0 0,0-1 0 0 0,0 1 0 0 0,1-2-34 0 0,5-2 95 0 0,0-1 1 0 0,0 0 0 0 0,-1-1-1 0 0,0 0 1 0 0,0 0 0 0 0,-1-1 0 0 0,0 0-1 0 0,7-9-95 0 0,-2-1 82 0 0,1 0 0 0 0,-2-1 0 0 0,-1-1 0 0 0,0 0-82 0 0,-6 8 12 0 0,0 1 1 0 0,-1-1-1 0 0,0 0 0 0 0,-1 0 1 0 0,0 0-1 0 0,-1-1 0 0 0,0 1 1 0 0,-1-1-1 0 0,-1 1 0 0 0,0-1 1 0 0,0 0-1 0 0,-2 1 0 0 0,1-1-12 0 0,1 13 8 0 0,0-1 0 0 0,0 1 0 0 0,0-1-1 0 0,0 1 1 0 0,0-1 0 0 0,0 1 0 0 0,0-1-1 0 0,-1 1 1 0 0,1-1 0 0 0,0 1 0 0 0,0 0 0 0 0,0-1-1 0 0,0 1 1 0 0,-1-1 0 0 0,1 1 0 0 0,0 0 0 0 0,0-1-1 0 0,-1 1 1 0 0,1-1 0 0 0,0 1 0 0 0,-1 0-8 0 0,-2 7 360 0 0,0 18 164 0 0,2-5-527 0 0,1 0 0 0 0,1 0 0 0 0,1 0 0 0 0,1-1 0 0 0,1 1 0 0 0,1 4 3 0 0,6 14-79 0 0,1-1 0 0 0,13 26 79 0 0,-21-53 17 0 0,3 5 59 0 0,0 0-1 0 0,5 7-75 0 0,-10-18-16 0 0,0 0 0 0 0,1-1 0 0 0,-1 1 0 0 0,1-1 0 0 0,0 0 0 0 0,0 0-1 0 0,0 0 1 0 0,1 0 0 0 0,-1 0 0 0 0,1-1 0 0 0,-1 0 0 0 0,1 1 16 0 0,-3-3-57 0 0,1 1 0 0 0,-1-1 0 0 0,0 0 0 0 0,0 1 0 0 0,0-1 0 0 0,0 0 0 0 0,0 0 0 0 0,0 1 0 0 0,1-1 0 0 0,-1 0 0 0 0,0 0 0 0 0,0 0 0 0 0,0-1 0 0 0,0 1 0 0 0,1 0 0 0 0,-1 0 0 0 0,0-1 0 0 0,0 1 0 0 0,0 0 0 0 0,0-1 0 0 0,0 1 0 0 0,0-1 0 0 0,0 0 57 0 0,2 0-526 0 0,-1-1 1 0 0,0 0-1 0 0,1 0 0 0 0,-1 0 1 0 0,0-1-1 0 0,0 1 1 0 0,-1 0-1 0 0,1-1 526 0 0,9-13-9018 0 0</inkml:trace>
  <inkml:trace contextRef="#ctx0" brushRef="#br0" timeOffset="-68549.595">8482 4330 24503 0 0,'0'0'64'0'0,"0"0"1"0"0,0 0-1 0 0,0 0 0 0 0,0 0 0 0 0,-1-1 0 0 0,1 1 0 0 0,0 0 1 0 0,0 0-1 0 0,0 0 0 0 0,0-1 0 0 0,0 1 0 0 0,0 0 0 0 0,0 0 0 0 0,0 0 1 0 0,0-1-1 0 0,-1 1 0 0 0,1 0 0 0 0,0 0 0 0 0,0 0 0 0 0,0-1 1 0 0,0 1-1 0 0,0 0 0 0 0,0 0 0 0 0,0-1 0 0 0,0 1 0 0 0,1 0 1 0 0,-1 0-1 0 0,0 0 0 0 0,0-1 0 0 0,0 1 0 0 0,0 0 0 0 0,0 0 1 0 0,0 0-1 0 0,0-1 0 0 0,0 1 0 0 0,1 0 0 0 0,-1 0 0 0 0,0 0 0 0 0,0 0 1 0 0,0-1-65 0 0,12-6 1276 0 0,22-2-669 0 0,-27 7-484 0 0,20-3-295 0 0,0 0 0 0 0,1 2 0 0 0,-1 1 0 0 0,2 2 172 0 0,31-3-4973 0 0,-44 2 2867 0 0,-4 1-20 0 0</inkml:trace>
  <inkml:trace contextRef="#ctx0" brushRef="#br0" timeOffset="-68548.595">8489 4491 24447 0 0,'0'0'544'0'0,"0"0"104"0"0,0 0 24 0 0,2 5 8 0 0,0-1-544 0 0,4-3-136 0 0,3 2 0 0 0,1-3 0 0 0,5-3 0 0 0,3 2 0 0 0,3-5 64 0 0,5 0-64 0 0,-3 1 224 0 0,4-3 24 0 0,-2 1 0 0 0,4-1-7664 0 0,-2-1-1527 0 0</inkml:trace>
  <inkml:trace contextRef="#ctx0" brushRef="#br0" timeOffset="-67444.313">9365 3324 11976 0 0,'-12'-10'1296'0'0,"9"8"-911"0"0,3 2 1615 0 0,0 0 692 0 0,0 0 129 0 0,3-1 656 0 0,7-1-3002 0 0,103-8 998 0 0,0 5-1 0 0,96 10-1472 0 0,-176-4 45 0 0,37 2-350 0 0,-1 3 1 0 0,36 8 304 0 0,-80-10-594 0 0,-17-3-49 0 0,0 0 0 0 0,0 1 0 0 0,0 0 0 0 0,0 0 0 0 0,4 3 643 0 0,-11-5-341 0 0,-1 0 208 0 0,1 0-1 0 0,-1 1 1 0 0,0-1-1 0 0,1 0 1 0 0,-1 0 0 0 0,0 0-1 0 0,1 0 1 0 0,-1 0-1 0 0,0 1 1 0 0,0-1-1 0 0,1 0 1 0 0,-1 0-1 0 0,0 0 1 0 0,0 1-1 0 0,1-1 1 0 0,-1 0-1 0 0,0 0 1 0 0,0 1-1 0 0,0-1 1 0 0,1 0-1 0 0,-1 1 1 0 0,0-1 0 0 0,0 0-1 0 0,0 1 134 0 0,0-1-1815 0 0</inkml:trace>
  <inkml:trace contextRef="#ctx0" brushRef="#br0" timeOffset="-66875.99">9403 3372 17047 0 0,'-33'-11'2024'0'0,"46"14"3162"0"0,5 1-3933 0 0,23 6-876 0 0,1 6 644 0 0,0 2-1 0 0,34 21-1020 0 0,74 53 567 0 0,-140-86-560 0 0,0 1 1 0 0,-1 1-1 0 0,0-1 0 0 0,0 2 1 0 0,0-1-1 0 0,-1 1 0 0 0,-1 0 0 0 0,1 1 1 0 0,-1 0-1 0 0,-1 0 0 0 0,5 11-7 0 0,-9-17 10 0 0,-1 0 1 0 0,0 0-1 0 0,0 1 0 0 0,0-1 0 0 0,-1 1 1 0 0,1-1-1 0 0,-1 0 0 0 0,0 1 0 0 0,-1-1 0 0 0,1 1 1 0 0,-1-1-1 0 0,1 1 0 0 0,-1-1 0 0 0,-1 0 1 0 0,1 0-1 0 0,-1 1 0 0 0,1-1 0 0 0,-1 0 1 0 0,-2 2-11 0 0,-5 10 87 0 0,-1 0 1 0 0,-1 0 0 0 0,-13 14-88 0 0,21-27 14 0 0,-42 49 91 0 0,-1-3 0 0 0,-23 17-105 0 0,-107 85 368 0 0,154-134-250 0 0,-19 16 140 0 0,14-12 715 0 0,-23 22-973 0 0,50-43 10 0 0,-1 1 1 0 0,0-1-1 0 0,1 1 1 0 0,-1 0-1 0 0,1-1 1 0 0,-1 1-1 0 0,1 0 1 0 0,-1-1 0 0 0,1 1-1 0 0,-1 0 1 0 0,1 0-1 0 0,0 0 1 0 0,-1-1-1 0 0,1 1 1 0 0,0 0-1 0 0,0 0 1 0 0,-1 0-1 0 0,1 0 1 0 0,0-1-1 0 0,0 1 1 0 0,0 0-1 0 0,0 0 1 0 0,0 0 0 0 0,0 0-1 0 0,1 0-10 0 0,-1 0 7 0 0,1 0 0 0 0,-1 0-1 0 0,1 0 1 0 0,0 0 0 0 0,-1 0 0 0 0,1 0-1 0 0,0 0 1 0 0,0 0 0 0 0,0-1 0 0 0,0 1-1 0 0,0 0 1 0 0,0 0 0 0 0,0-1 0 0 0,0 1-1 0 0,0-1 1 0 0,0 1-7 0 0,7 2 18 0 0,0 0 1 0 0,0 0-1 0 0,0-1 0 0 0,8 1-18 0 0,-14-3 9 0 0,37 6 62 0 0,1-3 1 0 0,-1-1-1 0 0,1-2 0 0 0,8-2-71 0 0,0 1 50 0 0,41-5 387 0 0,85-16-437 0 0,-128 14 0 0 0,36-4 0 0 0,13-1 424 0 0,-94 13-418 0 0,0 0 1 0 0,-1 0-1 0 0,1 0 0 0 0,0 0 0 0 0,0-1 1 0 0,0 1-1 0 0,-1 0 0 0 0,1 0 0 0 0,0-1 1 0 0,0 1-1 0 0,-1-1 0 0 0,1 1 0 0 0,0 0 1 0 0,-1-1-1 0 0,1 1 0 0 0,0-1 0 0 0,-1 1 1 0 0,1-1-1 0 0,-1 0 0 0 0,1 1 0 0 0,-1-1 1 0 0,1 0-1 0 0,-1 0-6 0 0,2-2-8 0 0,-1 0 0 0 0,0 1 0 0 0,-1-1-1 0 0,1 0 1 0 0,0 0 0 0 0,-1-1 0 0 0,0 1 0 0 0,1 0 0 0 0,-1 0-1 0 0,0 0 1 0 0,-1 0 0 0 0,1 0 0 0 0,-1 0 0 0 0,1 0 0 0 0,-1 0-1 0 0,0-1 9 0 0,-2-17-883 0 0,6 9-4535 0 0,-1 8-4286 0 0</inkml:trace>
  <inkml:trace contextRef="#ctx0" brushRef="#br0" timeOffset="-66506.338">10083 3342 21743 0 0,'0'0'994'0'0,"0"0"-22"0"0,0 0-602 0 0,7 11 14 0 0,-3 1 28 0 0,0 0-1 0 0,0 0 0 0 0,0 4-411 0 0,3 10 46 0 0,-4-17-151 0 0,4 18-6864 0 0,-7-7-1044 0 0</inkml:trace>
  <inkml:trace contextRef="#ctx0" brushRef="#br0" timeOffset="-64895.64">10453 3493 15408 0 0,'-8'-15'652'0'0,"6"11"-513"0"0,0 0 0 0 0,0 0 1 0 0,0-1-1 0 0,1 1 0 0 0,0 0 0 0 0,0 0 0 0 0,0-1 0 0 0,0-1-139 0 0,1 5 522 0 0,0 1 168 0 0,-9 13 1460 0 0,7-3-1777 0 0,0 0-1 0 0,1 1 0 0 0,0-1 0 0 0,1 1 0 0 0,0-1 0 0 0,1 1 0 0 0,0-1 0 0 0,2 10-372 0 0,2 29 562 0 0,-4-4 164 0 0,3-1 1 0 0,4 20-727 0 0,-4-45 132 0 0,0-1 0 0 0,1 0-1 0 0,1 0 1 0 0,0 0 0 0 0,2 0 0 0 0,0-1 0 0 0,1 0-132 0 0,-6-13 23 0 0,-1 0 0 0 0,1 0 0 0 0,0-1-1 0 0,0 1 1 0 0,0-1 0 0 0,0 0 0 0 0,0 0 0 0 0,1 0 0 0 0,1 0-23 0 0,-4-2 23 0 0,1 0 0 0 0,-1 0 0 0 0,0 0 0 0 0,1-1 0 0 0,-1 1 0 0 0,0-1 0 0 0,1 1-1 0 0,-1-1 1 0 0,1 1 0 0 0,-1-1 0 0 0,0 0 0 0 0,1 0 0 0 0,-1 0 0 0 0,1 0 0 0 0,-1 0 0 0 0,1 0 0 0 0,-1 0 0 0 0,1 0 0 0 0,-1 0 0 0 0,1-1 0 0 0,-1 1 0 0 0,0-1 0 0 0,1 1 0 0 0,-1-1 0 0 0,0 1 0 0 0,1-1 0 0 0,-1 0 0 0 0,0 0 0 0 0,0 1-1 0 0,1-2-22 0 0,3-3 77 0 0,-1 0 0 0 0,0 0 0 0 0,0 0 0 0 0,0 0-1 0 0,0-1 1 0 0,-1 0 0 0 0,0 0 0 0 0,-1 1 0 0 0,2-4-77 0 0,4-14 110 0 0,4-20-110 0 0,-10 36 10 0 0,6-30-7 0 0,-3 1 0 0 0,0-1-1 0 0,-2 0 1 0 0,-3-32-3 0 0,1 60-32 0 0,-1 7 15 0 0,0-1-1 0 0,0 1 1 0 0,0 0 0 0 0,0-1-1 0 0,0 1 1 0 0,-1-1 0 0 0,1 1-1 0 0,-1 0 1 0 0,0-1 0 0 0,1 1-1 0 0,-2-2 18 0 0,-2 20 123 0 0,2-3-92 0 0,0-1 0 0 0,1 1 0 0 0,1-1-1 0 0,0 1 1 0 0,1 2-31 0 0,9 64 216 0 0,-8-67-185 0 0,22 110 638 0 0,-13-77-362 0 0,-3 1-1 0 0,-1-1 0 0 0,0 45-306 0 0,-7-78 70 0 0,-1-1-1 0 0,0 0 0 0 0,-1 0 1 0 0,0 1-1 0 0,-1-1 0 0 0,0 0 1 0 0,0-1-1 0 0,-1 1 0 0 0,-3 4-69 0 0,5-10 37 0 0,-1-1-1 0 0,1 1 0 0 0,-1-1 0 0 0,0 0 0 0 0,0 0 0 0 0,0 0 0 0 0,-1 0 0 0 0,1 0 1 0 0,-1-1-1 0 0,0 1 0 0 0,0-1 0 0 0,0 0 0 0 0,-1-1 0 0 0,1 1 0 0 0,-1-1 0 0 0,1 0 1 0 0,-1 0-1 0 0,0 0 0 0 0,0 0 0 0 0,0-1 0 0 0,-5 1-36 0 0,9-2 6 0 0,-17 3 122 0 0,-1-2-1 0 0,-6 0-127 0 0,20-1-24 0 0,0 0-1 0 0,0 0 1 0 0,0-1-1 0 0,0 0 1 0 0,0 0 0 0 0,0 0-1 0 0,0-1 1 0 0,0 1-1 0 0,1-1 1 0 0,-1 0-1 0 0,-1-1 25 0 0,6 2-60 0 0,-1 1-1 0 0,0-1 1 0 0,0 1 0 0 0,1-1-1 0 0,-1 1 1 0 0,0-1 0 0 0,1 1-1 0 0,-1-1 1 0 0,1 0 0 0 0,-1 1-1 0 0,1-1 1 0 0,-1 0 0 0 0,1 0-1 0 0,0 1 1 0 0,-1-1 0 0 0,1 0-1 0 0,0 0 1 0 0,-1 0 0 0 0,1 0 0 0 0,0 1-1 0 0,0-1 1 0 0,0 0 0 0 0,0 0-1 0 0,0 0 1 0 0,0 0 0 0 0,0 0-1 0 0,0 1 1 0 0,0-1 0 0 0,0 0-1 0 0,0 0 1 0 0,1 0 0 0 0,-1 0-1 0 0,0 1 1 0 0,0-1 0 0 0,1 0-1 0 0,-1 0 1 0 0,1 0 0 0 0,-1 1-1 0 0,1-1 1 0 0,-1 0 0 0 0,1 1-1 0 0,-1-1 1 0 0,1 0 0 0 0,0 1 60 0 0,4-6-1529 0 0,0 1 0 0 0,0 0 0 0 0,1 1 1 0 0,0-1-1 0 0,0 1 1529 0 0,-2 1-2743 0 0,10-8-5191 0 0</inkml:trace>
  <inkml:trace contextRef="#ctx0" brushRef="#br0" timeOffset="-64521.381">10892 3945 18431 0 0,'-8'10'2982'0'0,"6"-8"-2491"0"0,1 1 0 0 0,0-1 0 0 0,0 1 0 0 0,0-1 0 0 0,0 1 1 0 0,1 0-1 0 0,-1-1 0 0 0,1 1 0 0 0,0 0-491 0 0,-1 6 366 0 0,1-1-1 0 0,1 1 1 0 0,1 8-366 0 0,0 13 205 0 0,0-1-47 0 0,0-8-1192 0 0,-2-6-2523 0 0,0-15 1678 0 0</inkml:trace>
  <inkml:trace contextRef="#ctx0" brushRef="#br0" timeOffset="-64520.381">10832 3802 23583 0 0,'0'0'1048'0'0,"0"-4"208"0"0,0 0-1000 0 0,0 4-256 0 0,1-4 0 0 0,2 1 0 0 0,-1 0 216 0 0,0-1-8 0 0,2 0 0 0 0,0 0 0 0 0,2 1 64 0 0,-1 0 16 0 0,1 0 0 0 0,3-1 0 0 0,-3 2-1376 0 0,2-2-264 0 0</inkml:trace>
  <inkml:trace contextRef="#ctx0" brushRef="#br0" timeOffset="-63384.057">9461 4478 9672 0 0,'0'0'748'0'0,"-1"-4"-610"0"0,0 3 8857 0 0,0 2-8872 0 0,1 0 1 0 0,-1 0-1 0 0,1 0 1 0 0,0 0-1 0 0,-1 0 1 0 0,1 0-1 0 0,0 0 1 0 0,0 1-1 0 0,0-1 1 0 0,-1 0-1 0 0,1 0 1 0 0,0 0-1 0 0,1 0 1 0 0,-1 0 0 0 0,0 0-1 0 0,0 1-123 0 0,6 22 1038 0 0,-1-5-248 0 0,2 47-628 0 0,2-36-147 0 0,-7-25-62 0 0,0 0-1 0 0,-1 0 1 0 0,0 0 0 0 0,1 0-1 0 0,-2 0 1 0 0,1 5 47 0 0,-1-9-1404 0 0,0-1-511 0 0,0 0-105 0 0</inkml:trace>
  <inkml:trace contextRef="#ctx0" brushRef="#br0" timeOffset="-63031.689">9441 4426 4608 0 0,'5'-25'986'0'0,"-4"24"1809"0"0,2-1 4533 0 0,2-2-3461 0 0,4-1-2477 0 0,-6 4-1391 0 0,-2 1-139 0 0,-1 0-56 0 0,12 7-1582 0 0,-6-4 280 0 0,0 0-63 0 0</inkml:trace>
  <inkml:trace contextRef="#ctx0" brushRef="#br0" timeOffset="-63030.689">9627 4478 11056 0 0,'0'0'505'0'0,"0"0"-9"0"0,1 1-317 0 0,2 1 801 0 0,-1 1 0 0 0,1-1 0 0 0,0 0 0 0 0,1 0 0 0 0,-1 0 0 0 0,0-1 1 0 0,0 1-1 0 0,3 0-980 0 0,1 1 243 0 0,1-1 1 0 0,-1 0 0 0 0,1-1 0 0 0,0 0-1 0 0,1 0-243 0 0,50 7-2192 0 0,-53-6 1520 0 0</inkml:trace>
  <inkml:trace contextRef="#ctx0" brushRef="#br0" timeOffset="-62629.021">9627 4580 11976 0 0,'0'0'922'0'0,"0"0"-359"0"0,0 0 721 0 0,0 0 380 0 0,3 0 1505 0 0,7 0-2629 0 0,21 0-530 0 0,21 1-4026 0 0,31-6 4016 0 0,-61 2-1344 0 0</inkml:trace>
  <inkml:trace contextRef="#ctx0" brushRef="#br0" timeOffset="-62628.021">9949 4439 20271 0 0,'-6'8'2164'0'0,"5"-5"-2115"0"0,-1 1-1 0 0,0 1 0 0 0,1-1 0 0 0,0 0 0 0 0,0 0 1 0 0,0 0-1 0 0,1 1 0 0 0,-1-1 0 0 0,1 0 0 0 0,0 1 1 0 0,0-1-1 0 0,1 4-48 0 0,0 4 189 0 0,-1 32 182 0 0,3 0 0 0 0,2-1-1 0 0,2 4-370 0 0,-3-30-1849 0 0,0-6-3286 0 0,0 1-2324 0 0</inkml:trace>
  <inkml:trace contextRef="#ctx0" brushRef="#br0" timeOffset="-62042.905">9749 2865 6912 0 0,'-16'-1'744'0'0,"16"1"-380"0"0,-1 0 0 0 0,0 0 0 0 0,0 1 0 0 0,0-1 1 0 0,0 0-1 0 0,0 1 0 0 0,0-1 0 0 0,0 0 0 0 0,1 1 1 0 0,-1-1-1 0 0,0 1 0 0 0,0-1 0 0 0,0 1 0 0 0,1 0 0 0 0,-1-1 1 0 0,0 1-1 0 0,1 0 0 0 0,-1-1 0 0 0,1 1 0 0 0,-1 0 0 0 0,1 0 1 0 0,-1 0-365 0 0,0 0 520 0 0,1 1-1 0 0,-1 0 1 0 0,1-1 0 0 0,-1 1 0 0 0,1 0 0 0 0,0 0 0 0 0,0 0 0 0 0,0-1 0 0 0,0 1 0 0 0,0 0 0 0 0,0 1-520 0 0,5 22 2849 0 0,4-6-3446 0 0,0-3 1035 0 0,2-1 0 0 0,8 11-438 0 0,0 0 1451 0 0,-18-25-1248 0 0,-1-1-71 0 0,0 0-18 0 0,0 0-7 0 0,0 0-23 0 0,0 0-11 0 0,0 0-1 0 0,0 0 14 0 0,-2-5 214 0 0,-3-4-169 0 0,1 0 0 0 0,-1-1 0 0 0,2 0 0 0 0,0 0 0 0 0,0 0 0 0 0,1 0 1 0 0,0 0-1 0 0,0-8-131 0 0,1 12 24 0 0,1 0 1 0 0,-1 0-1 0 0,2 0 1 0 0,-1 1-1 0 0,1-1 0 0 0,0-1-24 0 0,-1 5 7 0 0,1 0 0 0 0,-1 0 0 0 0,1 0 0 0 0,0 0 0 0 0,0 0 0 0 0,0 0 0 0 0,0 0-1 0 0,0 1 1 0 0,0-1 0 0 0,0 0 0 0 0,1 1 0 0 0,-1-1 0 0 0,1 1 0 0 0,-1-1 0 0 0,1 1 0 0 0,-1 0-1 0 0,1 0 1 0 0,0-1 0 0 0,0 1-7 0 0,0 0 6 0 0,0 0-1 0 0,0 0 0 0 0,0 1 1 0 0,0-1-1 0 0,0 1 1 0 0,1-1-1 0 0,-1 1 1 0 0,0-1-1 0 0,0 1 1 0 0,1 0-1 0 0,-1 0 0 0 0,0 0 1 0 0,1 1-1 0 0,1-1-5 0 0,0 1 24 0 0,1 1 0 0 0,-1-1 0 0 0,1 1 0 0 0,-1 0 0 0 0,0 0 0 0 0,0 0 0 0 0,2 1-24 0 0,4 4 49 0 0,0 1 0 0 0,0 0 0 0 0,-1 0-1 0 0,0 1 1 0 0,2 3-49 0 0,0 2-460 0 0,0 0-1 0 0,-1 0 0 0 0,0 2 1 0 0,0 1 460 0 0,0 3-2034 0 0,-1 0 1 0 0,0 1 0 0 0,-1 1 2033 0 0,-2-3-9025 0 0</inkml:trace>
  <inkml:trace contextRef="#ctx0" brushRef="#br0" timeOffset="-61403.466">11180 3793 14280 0 0,'-1'0'250'0'0,"1"0"0"0"0,0-1 1 0 0,0 1-1 0 0,0 0 1 0 0,0 0-1 0 0,0 0 1 0 0,0 0-1 0 0,0 0 1 0 0,0-1-1 0 0,0 1 1 0 0,0 0-1 0 0,0 0 1 0 0,0 0-1 0 0,0 0 0 0 0,1 0 1 0 0,-1 0-1 0 0,0-1 1 0 0,0 1-1 0 0,0 0 1 0 0,0 0-1 0 0,0 0 1 0 0,0 0-1 0 0,0 0 1 0 0,0 0-1 0 0,0 0 1 0 0,0-1-1 0 0,0 1 0 0 0,1 0 1 0 0,-1 0-1 0 0,0 0 1 0 0,0 0-1 0 0,0 0 1 0 0,0 0-1 0 0,0 0 1 0 0,0 0-1 0 0,1 0 1 0 0,-1 0-1 0 0,0 0 1 0 0,0 0-1 0 0,0 0 0 0 0,0 0 1 0 0,0 0-1 0 0,0 0 1 0 0,1 0-1 0 0,-1 0 1 0 0,0 0-1 0 0,0 0 1 0 0,0 0-251 0 0,15-4 2340 0 0,17 1-2740 0 0,5 0 306 0 0,14-2 109 0 0,-15 1-7721 0 0,-12-1-1079 0 0</inkml:trace>
  <inkml:trace contextRef="#ctx0" brushRef="#br0" timeOffset="-60600.761">11676 3605 7368 0 0,'0'0'333'0'0,"0"0"0"0"0,4 17 7618 0 0,5 19-3298 0 0,1 0-2993 0 0,-2 0 0 0 0,-1 6-1660 0 0,6 44 962 0 0,3 27 315 0 0,-11-82-1155 0 0,-3-20-72 0 0,-1-1 0 0 0,1 0 0 0 0,-2 2-50 0 0,0-11 10 0 0,0-1 1 0 0,0 0 0 0 0,0 0 0 0 0,0 1 0 0 0,0-1 0 0 0,0 0 0 0 0,-1 1 0 0 0,1-1-1 0 0,0 0 1 0 0,0 0 0 0 0,0 1 0 0 0,0-1 0 0 0,0 0 0 0 0,1 1 0 0 0,-1-1 0 0 0,0 0-1 0 0,0 1 1 0 0,0-1 0 0 0,0 0 0 0 0,0 0 0 0 0,0 1 0 0 0,0-1 0 0 0,0 0 0 0 0,1 0-1 0 0,-1 1 1 0 0,0-1 0 0 0,0 0 0 0 0,0 0 0 0 0,1 1 0 0 0,-1-1 0 0 0,0 0 0 0 0,0 0-1 0 0,1 0-10 0 0,1-11 308 0 0,-3-61 756 0 0,-5-26-1064 0 0,4 58-159 0 0,2 0-1 0 0,2-18 160 0 0,-1 46 56 0 0,0 0-1 0 0,1 0 0 0 0,0 0 0 0 0,0 0 0 0 0,2 0 0 0 0,-1 1 0 0 0,4-8-55 0 0,-5 16 40 0 0,-1 0 0 0 0,1 0 0 0 0,-1-1 0 0 0,1 2 0 0 0,0-1-1 0 0,0 0 1 0 0,1 0 0 0 0,-1 0 0 0 0,0 1 0 0 0,1 0 0 0 0,-1-1 0 0 0,1 1 0 0 0,0 0 0 0 0,0 0 0 0 0,0 0-1 0 0,0 1 1 0 0,0-1 0 0 0,0 1 0 0 0,1-1 0 0 0,-1 1 0 0 0,0 0 0 0 0,1 1 0 0 0,-1-1 0 0 0,1 0-1 0 0,-1 1 1 0 0,1 0 0 0 0,-1 0 0 0 0,2 0-40 0 0,-1 0 41 0 0,0 1 0 0 0,0 0-1 0 0,-1 0 1 0 0,1 0 0 0 0,0 1 0 0 0,-1-1-1 0 0,1 1 1 0 0,-1 0 0 0 0,1 0 0 0 0,-1 0-1 0 0,0 0 1 0 0,0 1 0 0 0,0-1 0 0 0,0 1 0 0 0,0 0-1 0 0,-1-1 1 0 0,1 1 0 0 0,-1 1 0 0 0,0-1-1 0 0,0 0 1 0 0,0 1 0 0 0,0-1 0 0 0,0 1-41 0 0,5 12 40 0 0,0 0 1 0 0,-2 0-1 0 0,0 1 1 0 0,2 9-41 0 0,1 17 16 0 0,-2 1-1 0 0,-2-1 1 0 0,-2 45-16 0 0,-1-52-103 0 0,-1-25-348 0 0,1 0 1 0 0,0-1-1 0 0,0 1 0 0 0,1 0 1 0 0,1-1-1 0 0,0 1 1 0 0,0-1-1 0 0,5 10 451 0 0,-1-7-1647 0 0</inkml:trace>
  <inkml:trace contextRef="#ctx0" brushRef="#br0" timeOffset="-59817.942">12093 2994 20791 0 0,'-6'-7'952'0'0,"5"6"-20"0"0,1 1-581 0 0,3 6-155 0 0,1 2-72 0 0,-1-1-1 0 0,0 0 1 0 0,0 1 0 0 0,0 0-1 0 0,-1 0 1 0 0,0-1 0 0 0,0 4-124 0 0,3 13 335 0 0,21 93 1848 0 0,9 92-2183 0 0,-2 121 409 0 0,-30-301-337 0 0,1 30 481 0 0,4-1-1 0 0,3 7-552 0 0,-5-125 1307 0 0,-5 25-1292 0 0,2 0 0 0 0,1 0 0 0 0,2 1 0 0 0,7-24-15 0 0,-11 52 0 0 0,0-1 1 0 0,0 1-1 0 0,1 0 0 0 0,0 0 0 0 0,0 0 1 0 0,1 0-1 0 0,0 1 0 0 0,0-1 0 0 0,0 1 1 0 0,0 0-1 0 0,1 0 0 0 0,0 1 0 0 0,0-1 1 0 0,4-2-1 0 0,-4 4 11 0 0,-1 1 0 0 0,0 0 0 0 0,1 0 0 0 0,-1 0 0 0 0,1 0 0 0 0,0 1 0 0 0,-1-1 0 0 0,1 1 0 0 0,0 1 0 0 0,0-1 0 0 0,0 1 0 0 0,0-1 0 0 0,0 1 0 0 0,0 1 0 0 0,0-1 0 0 0,-1 1 0 0 0,1 0 0 0 0,0 0 0 0 0,0 0 0 0 0,2 2-11 0 0,2 0 22 0 0,0 1-1 0 0,-1 1 1 0 0,1 0-1 0 0,-1 0 1 0 0,0 0-1 0 0,-1 1 1 0 0,0 0-1 0 0,1 1 1 0 0,-1 1-22 0 0,8 7 44 0 0,0 2 0 0 0,-2 0-1 0 0,6 10-43 0 0,-13-19 32 0 0,-2 0-1 0 0,1 1 0 0 0,-1-1 0 0 0,0 1 0 0 0,-1 0 1 0 0,0 0-1 0 0,-1 0 0 0 0,1 0 0 0 0,-2 0 1 0 0,1 7-32 0 0,-1-8 31 0 0,-1-1 1 0 0,0 1-1 0 0,-1 0 1 0 0,0-1-1 0 0,0 1 1 0 0,-1 0 0 0 0,1-1-1 0 0,-2 1 1 0 0,1-1-1 0 0,-1 0 1 0 0,0 0-1 0 0,-1 0 1 0 0,0 1-32 0 0,-2 3 30 0 0,-1-1-1 0 0,0 0 1 0 0,0 0 0 0 0,-1 0-1 0 0,-1-1 1 0 0,1 0 0 0 0,-2-1-1 0 0,1 0 1 0 0,-1 0 0 0 0,0-1-1 0 0,0 0 1 0 0,-1-1-1 0 0,0 0 1 0 0,0-1 0 0 0,-1 0-1 0 0,1 0 1 0 0,-2-1-30 0 0,2-1-109 0 0,-1 0 0 0 0,1-1 0 0 0,0 0 0 0 0,-1 0 1 0 0,0-1-1 0 0,1-1 0 0 0,-4 0 109 0 0,10-1-71 0 0,1 1 1 0 0,-1-1-1 0 0,1 0 1 0 0,-1 0-1 0 0,1 0 0 0 0,-1 0 1 0 0,1-1-1 0 0,-1 0 1 0 0,1 0-1 0 0,0 0 1 0 0,0 0-1 0 0,0-1 1 0 0,0 0-1 0 0,1 1 1 0 0,-1-1-1 0 0,1-1 1 0 0,-1 1-1 0 0,1 0 0 0 0,-1-3 71 0 0,-5-9-1169 0 0</inkml:trace>
  <inkml:trace contextRef="#ctx0" brushRef="#br0" timeOffset="-58512.357">9208 4953 12528 0 0,'-1'-1'100'0'0,"1"1"0"0"0,0 0 0 0 0,0 0 0 0 0,0 0 0 0 0,0-1 0 0 0,0 1 0 0 0,0 0 0 0 0,0 0 0 0 0,1-1 0 0 0,-1 1 0 0 0,0 0 0 0 0,0 0 0 0 0,0 0 0 0 0,0-1 0 0 0,0 1 0 0 0,0 0 0 0 0,0 0 0 0 0,0 0 0 0 0,0 0 0 0 0,1-1 0 0 0,-1 1 0 0 0,0 0 0 0 0,0 0 0 0 0,0 0 0 0 0,0 0 0 0 0,1-1 0 0 0,-1 1 0 0 0,0 0-100 0 0,53 4 637 0 0,-36-2-379 0 0,0-1 0 0 0,0 0-1 0 0,1-1-257 0 0,151-9 3413 0 0,50-3-1566 0 0,-107 3-1728 0 0,1025-71 1643 0 0,240 22-10 0 0,-912 43-1184 0 0,-155 7-336 0 0,-270 7-791 0 0,1-3 0 0 0,5-1 559 0 0,-36 2-1274 0 0</inkml:trace>
  <inkml:trace contextRef="#ctx0" brushRef="#br0" timeOffset="-43674.657">12026 5927 17247 0 0,'0'0'396'0'0,"0"0"52"0"0,0 0 28 0 0,0 0-60 0 0,6 13-2 0 0,-4-8-94 0 0,0-1 1 0 0,0 1-1 0 0,-1 0 0 0 0,0 0 1 0 0,0 0-1 0 0,0 0 0 0 0,0 3-320 0 0,4 17 590 0 0,-3-19-544 0 0,-1 0 0 0 0,0 0 0 0 0,-1-1 0 0 0,1 1 0 0 0,-1 2-46 0 0,0-7-665 0 0,0-1-263 0 0,0-2-52 0 0,0-3-11 0 0</inkml:trace>
  <inkml:trace contextRef="#ctx0" brushRef="#br0" timeOffset="-43673.657">12011 5789 18631 0 0,'-2'-7'408'0'0,"2"7"80"0"0,0-4 24 0 0,0 4 16 0 0,0 0-424 0 0,0 0-104 0 0,0 0 0 0 0,0 0 0 0 0,0 0 0 0 0,0 0 0 0 0,0 0-96 0 0,0 0 96 0 0</inkml:trace>
  <inkml:trace contextRef="#ctx0" brushRef="#br0" timeOffset="-44392.604">11628 5802 13040 0 0</inkml:trace>
  <inkml:trace contextRef="#ctx0" brushRef="#br0" timeOffset="-44033.247">11510 5578 10136 0 0,'0'-5'157'0'0,"0"4"-58"0"0,0 0 0 0 0,0-1 0 0 0,0 1 0 0 0,-1-1 0 0 0,1 1 1 0 0,0-1-1 0 0,-1 1 0 0 0,1 0 0 0 0,-1-1 0 0 0,1 1 0 0 0,-1 0 0 0 0,0-1-99 0 0,0 1 1299 0 0,1 1 441 0 0,10 4 2361 0 0,12 16-3150 0 0,7 16 1415 0 0,5 11-2366 0 0,11 14 540 0 0,-1-1-69 0 0,11 24-471 0 0,12 18 225 0 0,-49-71 388 0 0,-10-16-1747 0 0,1-1-4991 0 0,-8-13-980 0 0</inkml:trace>
  <inkml:trace contextRef="#ctx0" brushRef="#br0" timeOffset="-44032.247">11836 5566 18743 0 0,'0'0'430'0'0,"0"0"55"0"0,-5 5 482 0 0,-8 20-811 0 0,-2 0 0 0 0,-11 14-156 0 0,-119 179 3822 0 0,132-196-3645 0 0,-25 38 300 0 0,-2 12-477 0 0,38-67-115 0 0,-1-1-114 0 0,1 1 0 0 0,0-1 0 0 0,0 1 0 0 0,0 0 0 0 0,1-1 0 0 0,-1 1 0 0 0,1 0 0 0 0,0 4 229 0 0,3-9-1957 0 0,10-1-99 0 0,2 0-22 0 0</inkml:trace>
  <inkml:trace contextRef="#ctx0" brushRef="#br0" timeOffset="-47525.56">10184 5405 17159 0 0,'-10'-7'1320'0'0,"17"10"-296"0"0,15 1-492 0 0,-1 0-1 0 0,1-2 1 0 0,17 0-532 0 0,68-4 1405 0 0,-44 0-569 0 0,207-9 735 0 0,-166 6-1296 0 0,70-12-90 0 0,-28 1-1 0 0,-135 16-146 0 0,-14 2-508 0 0,-18 2-1061 0 0,16-2 1061 0 0,-11 1-684 0 0</inkml:trace>
  <inkml:trace contextRef="#ctx0" brushRef="#br0" timeOffset="-46917.419">10141 5429 15664 0 0,'-1'-1'1179'0'0,"5"1"-431"0"0,12 2-93 0 0,22 6 476 0 0,192 49 3798 0 0,-131-29-4150 0 0,28 16-779 0 0,-108-37 39 0 0,1 1 13 0 0,1 0 1 0 0,17 11-53 0 0,-33-16 7 0 0,1 0 1 0 0,-1 0-1 0 0,-1 1 1 0 0,1 0-1 0 0,0 0 1 0 0,-1 0 0 0 0,0 0-1 0 0,0 1 1 0 0,0-1-1 0 0,-1 1 1 0 0,1 0-1 0 0,2 6-7 0 0,-5-9-1 0 0,0 1 1 0 0,0 0-1 0 0,0 0 0 0 0,-1 0 0 0 0,1 1 0 0 0,-1-1 1 0 0,0 0-1 0 0,0 0 0 0 0,0 0 0 0 0,0 0 1 0 0,0 0-1 0 0,-1 0 0 0 0,1 0 0 0 0,-1 0 0 0 0,0 0 1 0 0,0 0-1 0 0,0 0 0 0 0,0 0 0 0 0,0 0 0 0 0,-1 0 1 0 0,1-1-1 0 0,-2 2 1 0 0,-5 8 75 0 0,-1-1-1 0 0,0 0 1 0 0,0 0 0 0 0,-6 3-75 0 0,5-4 54 0 0,-16 15 155 0 0,-1-1 1 0 0,-1-1-1 0 0,-1-2 0 0 0,-19 10-209 0 0,-129 68 1186 0 0,130-74-833 0 0,-28 11 211 0 0,42-21-215 0 0,1 1-1 0 0,-21 14-348 0 0,51-28 7 0 0,-1 0 0 0 0,1-1 0 0 0,0 1-1 0 0,0 0 1 0 0,-1 1 0 0 0,1-1 0 0 0,1 0 0 0 0,-1 0-1 0 0,0 1 1 0 0,1-1 0 0 0,-1 1 0 0 0,1 0-1 0 0,0-1 1 0 0,-1 2-7 0 0,2-3 2 0 0,-1 1 0 0 0,1-1 1 0 0,0 1-1 0 0,0-1 0 0 0,0 1 0 0 0,0-1 0 0 0,0 1 0 0 0,0-1 1 0 0,0 1-1 0 0,0-1 0 0 0,1 1 0 0 0,-1-1 0 0 0,0 1 0 0 0,1-1 1 0 0,-1 0-1 0 0,1 1 0 0 0,0-1 0 0 0,-1 0 0 0 0,1 1 0 0 0,0-1 0 0 0,0 0 1 0 0,0 0-1 0 0,0 0 0 0 0,0 0 0 0 0,0 0 0 0 0,0 0 0 0 0,0 0 1 0 0,1 0-1 0 0,-1 0-2 0 0,6 3 14 0 0,-1 0 0 0 0,1-1-1 0 0,-1 0 1 0 0,1 0 0 0 0,0 0 0 0 0,0-1 0 0 0,1 0 0 0 0,-1-1 0 0 0,0 0 0 0 0,0 0 0 0 0,1 0 0 0 0,1-1-14 0 0,20 0 76 0 0,0-1 0 0 0,14-3-76 0 0,-31 2 5 0 0,263-38 262 0 0,-36 3 156 0 0,-193 32-77 0 0,4 2-346 0 0,-32 2 40 0 0,0 2 0 0 0,0 0 1 0 0,-1 1-1 0 0,7 2-40 0 0,-17-2 335 0 0,-3-17 438 0 0,-8-36-613 0 0,2-10-2324 0 0,2 39 1032 0 0</inkml:trace>
  <inkml:trace contextRef="#ctx0" brushRef="#br0" timeOffset="-46538.691">11140 5334 18743 0 0,'0'0'430'0'0,"0"0"55"0"0,0 0 27 0 0,0 0-57 0 0,0 17-266 0 0,5 8 1268 0 0,5 15-1457 0 0,3 10-397 0 0,-7-16-5199 0 0,-5-14-1394 0 0</inkml:trace>
  <inkml:trace contextRef="#ctx0" brushRef="#br0" timeOffset="-46091.9">10329 6436 6448 0 0,'1'-3'463'0'0,"1"0"1"0"0,-1-1 0 0 0,0 1-1 0 0,0-1 1 0 0,-1 1-1 0 0,1-1-463 0 0,2-11 6569 0 0,-3 15-6491 0 0,1 0 0 0 0,-1 0 0 0 0,0 0 0 0 0,0 0 0 0 0,0 0 0 0 0,0 0-1 0 0,0 0 1 0 0,0 0 0 0 0,0 0 0 0 0,0 0 0 0 0,0 0 0 0 0,0 0 0 0 0,0 0 0 0 0,0 0 0 0 0,0 0 0 0 0,1 0-1 0 0,-1 0 1 0 0,0 0 0 0 0,0 0 0 0 0,0 0 0 0 0,0 0 0 0 0,0 0 0 0 0,0 0 0 0 0,0 0 0 0 0,0 0-1 0 0,0 0 1 0 0,0 0 0 0 0,0 0 0 0 0,1 0 0 0 0,-1 0 0 0 0,0 0 0 0 0,0 0 0 0 0,0 0 0 0 0,0 0 0 0 0,0 0-1 0 0,0 0 1 0 0,0 0 0 0 0,0 0 0 0 0,0 0 0 0 0,0 1 0 0 0,0-1 0 0 0,0 0 0 0 0,0 0 0 0 0,0 0 0 0 0,0 0-1 0 0,0 0 1 0 0,0 0 0 0 0,0 0 0 0 0,0 0 0 0 0,0 0 0 0 0,0 0 0 0 0,0 0 0 0 0,0 0 0 0 0,0 1-1 0 0,0-1 1 0 0,0 0 0 0 0,0 0 0 0 0,0 0 0 0 0,0 0-78 0 0,5 10 1223 0 0,2 12-1146 0 0,-4 25 610 0 0,-3 45-687 0 0,-1-36 152 0 0,0-47 509 0 0,1-6-2129 0 0,0-1-4093 0 0,0-6-1388 0 0</inkml:trace>
  <inkml:trace contextRef="#ctx0" brushRef="#br0" timeOffset="-45732.787">10373 6322 8752 0 0,'2'-9'384'0'0,"0"7"88"0"0,-2-1-376 0 0,0 3-96 0 0,0 0 0 0 0,6-2 0 0 0,-1-2 1656 0 0,1 3 312 0 0,0-3 64 0 0,3 0 15 0 0,-3 4-1663 0 0,2-2-384 0 0,-4 0 0 0 0,2 0-4735 0 0,3 4-961 0 0</inkml:trace>
  <inkml:trace contextRef="#ctx0" brushRef="#br0" timeOffset="-45731.787">10547 6363 6448 0 0,'0'0'498'0'0,"0"0"-54"0"0,13 8 6754 0 0,-7-6-6363 0 0,0-1-1 0 0,1 0 1 0 0,-1 0 0 0 0,1 0 0 0 0,0-1 0 0 0,-1 0 0 0 0,7-1-835 0 0,9 0 454 0 0,8 0 274 0 0,-14 0-1551 0 0,0 1-4643 0 0,-10 0-1107 0 0</inkml:trace>
  <inkml:trace contextRef="#ctx0" brushRef="#br0" timeOffset="-45373.377">10534 6477 15056 0 0,'0'0'43'0'0,"0"0"1"0"0,0 0 0 0 0,0 0-1 0 0,0 0 1 0 0,0 0 0 0 0,0 0 0 0 0,-1 0-1 0 0,1 0 1 0 0,0 0 0 0 0,0 0-1 0 0,0 0 1 0 0,0 0 0 0 0,0 0 0 0 0,0 0-1 0 0,0 0 1 0 0,0 0 0 0 0,0 0 0 0 0,0-1-1 0 0,0 1 1 0 0,0 0 0 0 0,-1 0-1 0 0,1 0 1 0 0,0 0 0 0 0,0 0 0 0 0,0 0-1 0 0,0 0 1 0 0,0 0 0 0 0,0 0-1 0 0,0 0 1 0 0,0 0 0 0 0,0-1 0 0 0,0 1-1 0 0,0 0 1 0 0,0 0 0 0 0,0 0-1 0 0,0 0 1 0 0,0 0 0 0 0,0 0 0 0 0,0 0-1 0 0,0 0 1 0 0,0 0 0 0 0,0-1 0 0 0,0 1-1 0 0,0 0 1 0 0,0 0 0 0 0,0 0-1 0 0,0 0 1 0 0,0 0 0 0 0,1 0 0 0 0,-1 0-1 0 0,0 0 1 0 0,0 0 0 0 0,0 0-44 0 0,6-5 849 0 0,11-1-88 0 0,-7 3-297 0 0,1 0 0 0 0,-1 1-1 0 0,1 0 1 0 0,0 1 0 0 0,2 1-464 0 0,33-1-5428 0 0,-44 1 4698 0 0,7 0-5766 0 0</inkml:trace>
  <inkml:trace contextRef="#ctx0" brushRef="#br0" timeOffset="-45372.377">10821 6334 11976 0 0,'0'0'546'0'0,"0"0"-10"0"0,-3 10-164 0 0,-16 64 5903 0 0,-3 40-3925 0 0,21-105-2307 0 0,-3 10-975 0 0,2 0 0 0 0,0 1 932 0 0,1-6-987 0 0,1-10-5 0 0</inkml:trace>
  <inkml:trace contextRef="#ctx0" brushRef="#br0" timeOffset="-44753.216">10610 5176 14280 0 0,'-1'-4'322'0'0,"1"1"1"0"0,-1-1 0 0 0,1 0 0 0 0,0 1 0 0 0,0-1-1 0 0,1 0-322 0 0,-1 3 107 0 0,0 0 0 0 0,0 0 0 0 0,0 0 0 0 0,0 0 0 0 0,1 0 0 0 0,-1 0 0 0 0,0 0 0 0 0,1 0 0 0 0,-1 0 0 0 0,1 0 0 0 0,-1 0 0 0 0,1 0 0 0 0,-1 0 0 0 0,1 1 0 0 0,0-1 0 0 0,-1 0 0 0 0,1 0 0 0 0,0 1 0 0 0,0-1 0 0 0,0 0 0 0 0,-1 1 0 0 0,1-1 0 0 0,1 0-107 0 0,-2 1 56 0 0,1 0 0 0 0,0 0 0 0 0,-1 1 0 0 0,1-1 0 0 0,0 0 0 0 0,-1 0 0 0 0,1 0 0 0 0,0 0 0 0 0,-1 0 1 0 0,1 1-1 0 0,0-1 0 0 0,-1 0 0 0 0,1 1 0 0 0,-1-1 0 0 0,1 0 0 0 0,-1 1 0 0 0,1-1 0 0 0,-1 1 0 0 0,1-1 0 0 0,-1 1 0 0 0,1-1 0 0 0,-1 1-56 0 0,11 12 775 0 0,-10-12-698 0 0,4 8 115 0 0,0 0 0 0 0,0 1 0 0 0,-1 0 0 0 0,-1-1 0 0 0,2 7-192 0 0,-2-9 84 0 0,17 40 435 0 0,-9-22 187 0 0,-11-24-490 0 0,0-1 12 0 0,0 0 50 0 0,0-19 878 0 0,0-10-577 0 0,-1 7-410 0 0,2 0-1 0 0,1-8-168 0 0,-2 23 2 0 0,1 1 0 0 0,1-1 0 0 0,-1 1-1 0 0,1-1 1 0 0,1 1 0 0 0,-1 0 0 0 0,1-1 0 0 0,0 1 0 0 0,3-4-2 0 0,-5 8 4 0 0,0 1 0 0 0,0-1 0 0 0,0 1 0 0 0,0 0 0 0 0,0-1 0 0 0,0 1 0 0 0,0 0 0 0 0,0 0 0 0 0,1 0 1 0 0,-1 0-1 0 0,0 0 0 0 0,1 0 0 0 0,-1 0 0 0 0,1 0 0 0 0,-1 0 0 0 0,1 1 0 0 0,0-1 0 0 0,-1 0 0 0 0,1 1 0 0 0,0 0 0 0 0,-1-1 0 0 0,1 1 0 0 0,0 0 0 0 0,-1 0 1 0 0,1 0-1 0 0,0 0 0 0 0,-1 0 0 0 0,1 0 0 0 0,0 1 0 0 0,-1-1 0 0 0,1 0 0 0 0,0 1 0 0 0,-1-1 0 0 0,1 1 0 0 0,0 0 0 0 0,-1 0 0 0 0,1-1 0 0 0,-1 1 0 0 0,0 0 1 0 0,2 1-5 0 0,4 4 24 0 0,1 0 0 0 0,-1 1 1 0 0,0 0-1 0 0,-1 0 1 0 0,0 0-1 0 0,3 5-24 0 0,9 12-1676 0 0,5 13 1676 0 0,-8-11-5508 0 0,4 12 5508 0 0,-12-22-8143 0 0</inkml:trace>
  <inkml:trace contextRef="#ctx0" brushRef="#br0" timeOffset="59903.928">58 4727 12696 0 0,'-8'-3'135'0'0,"7"2"-67"0"0,-1 0 0 0 0,1 1 0 0 0,-1-1 0 0 0,0 1 0 0 0,1-1 0 0 0,-1 1 0 0 0,0 0 0 0 0,1 0 0 0 0,-1-1 0 0 0,0 1 0 0 0,1 0 0 0 0,-1 0 0 0 0,0 1-1 0 0,0-1 1 0 0,1 0 0 0 0,-1 1 0 0 0,1-1 0 0 0,-1 1 0 0 0,0 0-68 0 0,1-1 178 0 0,1 0 51 0 0,1 1-155 0 0,0-1 0 0 0,-1 1-1 0 0,1-1 1 0 0,0 1 0 0 0,0 0 0 0 0,0-1 0 0 0,0 1 0 0 0,0-1-1 0 0,-1 1 1 0 0,1-1 0 0 0,0 0 0 0 0,0 0 0 0 0,0 1 0 0 0,0-1-1 0 0,0 0 1 0 0,1 0-74 0 0,17 3 644 0 0,1-2 1 0 0,-1 0-1 0 0,1-1 0 0 0,-1-1 0 0 0,1-1 0 0 0,8-3-644 0 0,12 1 848 0 0,469-33 2765 0 0,-269 23-3386 0 0,-72-2-92 0 0,-83 8-236 0 0,-76 7-828 0 0,-8 1-7077 0 0,-10 5 1372 0 0</inkml:trace>
  <inkml:trace contextRef="#ctx0" brushRef="#br0" timeOffset="60265.962">50 4968 14336 0 0,'0'0'661'0'0,"0"0"-17"0"0,13 4-389 0 0,5-6-137 0 0,-1 0 1 0 0,1 0 0 0 0,12-5-119 0 0,5 0 485 0 0,211-26 2974 0 0,-158 23-2621 0 0,92-8 215 0 0,148 6-1053 0 0,-261 13 20 0 0,-27 1-272 0 0,0-2 0 0 0,3-2 252 0 0,-25-1-2036 0 0,-8 1-2190 0 0,1 0-2379 0 0</inkml:trace>
  <inkml:trace contextRef="#ctx0" brushRef="#br0" timeOffset="63578.083">1150 4436 7368 0 0,'-19'-1'761'0'0,"-4"1"6870"0"0,17 0-1882 0 0,8 1 857 0 0,35 14-6109 0 0,-1 1-1 0 0,-1 2 1 0 0,0 1 0 0 0,21 17-497 0 0,-22-11 171 0 0,-25-18-116 0 0,-1-1 1 0 0,1 0-1 0 0,0 0 1 0 0,8 3-56 0 0,14 4 161 0 0,2-2 0 0 0,-1-1 0 0 0,13 2-161 0 0,-29-8 136 0 0,0 0 1 0 0,11 6-137 0 0,-21-8 21 0 0,-1 1-1 0 0,1-1 1 0 0,-1 1 0 0 0,0 0-1 0 0,0 1 1 0 0,-1-1-1 0 0,1 1 1 0 0,-1 0-1 0 0,2 2-20 0 0,-3-3 22 0 0,-2-2 20 0 0,1 1-20 0 0,-2-1-4 0 0,0 0-1 0 0,0-1 1 0 0,0 1 0 0 0,1 0 0 0 0,-1 0 0 0 0,0-1-1 0 0,0 1 1 0 0,0 0 0 0 0,0-1 0 0 0,0 1 0 0 0,0 0 0 0 0,0 0-1 0 0,-1-1 1 0 0,1 1 0 0 0,0 0 0 0 0,0-1 0 0 0,0 1-1 0 0,-1 0 1 0 0,1-1 0 0 0,0 1 0 0 0,-1 0 0 0 0,1-1 0 0 0,-1 1-18 0 0,-11 15-68 0 0,9-13 99 0 0,-104 110-31 0 0,-16 38 29 0 0,40-46-522 0 0,61-78-1082 0 0,2-2-5706 0 0,3-3-2430 0 0</inkml:trace>
  <inkml:trace contextRef="#ctx0" brushRef="#br0" timeOffset="28767.955">1826 2624 3224 0 0,'9'1'505'0'0,"26"6"2330"0"0,-1-1 1 0 0,23 0-2836 0 0,103 1 2402 0 0,97-9 1390 0 0,-89-1-3277 0 0,117-4 71 0 0,-3 0 646 0 0,254-9-837 0 0,-496 14-339 0 0,360-23 225 0 0,18 0-386 0 0,-272 17 196 0 0,115-3 199 0 0,171 0-215 0 0,-300 6-70 0 0,222-17 113 0 0,-86 6-82 0 0,25 0 208 0 0,-130 4 122 0 0,-55 4-159 0 0,121-6-472 0 0,560-40 343 0 0,-464 31-78 0 0,270-21 188 0 0,-164 22-29 0 0,139-5-110 0 0,-419 21-45 0 0,529-5 60 0 0,-22 17 0 0 0,-310 2 8 0 0,-43-3-72 0 0,-192-2 0 0 0,595 21 0 0 0,-167-5 11 0 0,-198-13 186 0 0,-219-5-548 0 0,114-1-3395 0 0,-201-1 2908 0 0</inkml:trace>
  <inkml:trace contextRef="#ctx0" brushRef="#br0" timeOffset="29750.055">13940 2380 16208 0 0,'0'0'365'0'0,"0"0"56"0"0,-8 11 560 0 0,5-5-977 0 0,0 0 0 0 0,0 0 0 0 0,1 1-1 0 0,-1 6-3 0 0,-1-2 1 0 0,2-1 5 0 0,0 0-1 0 0,1-1 0 0 0,0 1 0 0 0,1 0 0 0 0,0 0 0 0 0,1 7-5 0 0,0 10 120 0 0,5 89 674 0 0,0 3-27 0 0,-3-47-296 0 0,0-32 316 0 0,-3 10-787 0 0,-2 67 976 0 0,-16 246 537 0 0,2-118-341 0 0,-14 225-189 0 0,29-443-859 0 0,3 138 486 0 0,1-8-190 0 0,-3-153-411 0 0,-6 248 582 0 0,0 27 52 0 0,1-95-375 0 0,2-45-90 0 0,-1 195 245 0 0,-1-96-176 0 0,-1-38-90 0 0,-1 243 26 0 0,8-332-454 0 0,1-36-2015 0 0,-1-56 496 0 0,2 1-74 0 0</inkml:trace>
  <inkml:trace contextRef="#ctx0" brushRef="#br0" timeOffset="33898.144">1803 2676 7368 0 0,'0'0'568'0'0,"0"0"-216"0"0,0 0 482 0 0,0 0 249 0 0,0 0 49 0 0,0 0-128 0 0,0 0-581 0 0,0 0-257 0 0,0 0-50 0 0,0 0 6 0 0,0 0 66 0 0,0 0 32 0 0,0 0 4 0 0,0 0 10 0 0,2 14 644 0 0,-3 16 810 0 0,-2 0 1 0 0,-4 14-1689 0 0,0 10 762 0 0,-42 480 2370 0 0,25 143-684 0 0,26-417-1897 0 0,-1-207-438 0 0,3 112 187 0 0,5 580 1640 0 0,-13-531-1306 0 0,-2 239 340 0 0,7-318-821 0 0,-5 206 113 0 0,0-230-237 0 0,-1 17-303 0 0,2-92-7718 0 0,-4 13 7992 0 0,1-24-9157 0 0</inkml:trace>
  <inkml:trace contextRef="#ctx0" brushRef="#br0" timeOffset="38438.662">1830 6896 5528 0 0,'-2'-13'-395'0'0,"1"5"3171"0"0,0 2 6576 0 0,4 8-9349 0 0,0 0 1 0 0,0 0 0 0 0,0 0-1 0 0,0 0 1 0 0,1 0-1 0 0,-1-1 1 0 0,3 2-4 0 0,-5-3-19 0 0,14 8-78 0 0,-9-4 220 0 0,0-1 1 0 0,0 0 0 0 0,0-1-1 0 0,0 0 1 0 0,0 0-1 0 0,4 1-123 0 0,15 1 703 0 0,1-1 0 0 0,0-2-1 0 0,22-1-702 0 0,77-9 522 0 0,-81 5-288 0 0,-12 1-66 0 0,281-18 983 0 0,-160 23-898 0 0,4 0-131 0 0,-32-5 46 0 0,198-10 232 0 0,-248 9-348 0 0,232-8 178 0 0,-74 7-38 0 0,-103 6-42 0 0,126-2 16 0 0,76-10-52 0 0,358-13 86 0 0,-327 24-46 0 0,-331-1-152 0 0,375-15 114 0 0,-219 12-97 0 0,-1 0 36 0 0,-70-2-55 0 0,42-4 0 0 0,84-10 0 0 0,-23 5 2 0 0,-62 6 92 0 0,191-5-15 0 0,-305 14-78 0 0,191-8-1 0 0,11 0 0 0 0,-62 2 32 0 0,2 1 0 0 0,136-3-32 0 0,123 0 197 0 0,-189 2-98 0 0,77-2-35 0 0,-1 3-32 0 0,-5-1 0 0 0,488 11 40 0 0,-395-4-72 0 0,-221-1 0 0 0,-160 0 0 0 0,540-5 0 0 0,-91-1 0 0 0,-351 3 0 0 0,187-10 0 0 0,-173 7 0 0 0,-105 6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08.358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2706.477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8581.538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13590.456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111514.435">16005 10204 20903 0 0,'0'0'928'0'0,"0"0"192"0"0,0 0-896 0 0,0 0-224 0 0,0 0 0 0 0,0 0-6152 0 0,0 0-1271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3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2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8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8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46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1084 16128 0 0,'0'0'737'0'0,"-14"1"269"0"0,13-1-834 0 0,0-1-1 0 0,1 0 0 0 0,-1 1 0 0 0,0-1 0 0 0,1 0 0 0 0,-1 0 0 0 0,1 1 0 0 0,-1-1 1 0 0,0 0-1 0 0,1 0 0 0 0,0 0 0 0 0,-1 0 0 0 0,1 0 0 0 0,0 0 0 0 0,-1 1 0 0 0,1-1 1 0 0,0 0-1 0 0,0 0 0 0 0,0 0 0 0 0,0 0 0 0 0,0 0 0 0 0,0 0-171 0 0,0-24 1991 0 0,0 22-1900 0 0,34-272 3538 0 0,-13 113-3764 0 0,-3-3 805 0 0,22-154-316 0 0,-37 303-254 0 0,0-1 0 0 0,1 1 0 0 0,1-1-1 0 0,0 1 1 0 0,4-6-100 0 0,-9 21 11 0 0,0 1 1 0 0,1-1-1 0 0,-1 0 0 0 0,0 1 0 0 0,1-1 0 0 0,-1 1 1 0 0,0-1-1 0 0,1 0 0 0 0,-1 1 0 0 0,0-1 0 0 0,1 1 1 0 0,-1-1-1 0 0,1 1 0 0 0,-1 0 0 0 0,1-1 0 0 0,-1 1 1 0 0,1-1-1 0 0,0 1 0 0 0,-1 0 0 0 0,1-1 0 0 0,-1 1 1 0 0,1 0-1 0 0,0 0 0 0 0,-1-1 0 0 0,1 1 0 0 0,0 0 1 0 0,-1 0-1 0 0,1 0-11 0 0,0 0 12 0 0,0 1-1 0 0,0-1 1 0 0,0 1 0 0 0,0-1-1 0 0,0 1 1 0 0,0-1 0 0 0,-1 1-1 0 0,1-1 1 0 0,0 1 0 0 0,0 0-1 0 0,-1 0 1 0 0,1-1 0 0 0,0 1-1 0 0,-1 0 1 0 0,1 0 0 0 0,-1 0-1 0 0,1 0-11 0 0,3 6 50 0 0,-1 0 0 0 0,0 0 0 0 0,0 1 0 0 0,1 2-50 0 0,12 49 308 0 0,2 22-308 0 0,-5-22 76 0 0,43 219-10 0 0,-26-128-87 0 0,5 0-148 0 0,5 19 244 0 0,-27-78-323 0 0,-13-86-1676 0 0,-4-8 777 0 0</inkml:trace>
  <inkml:trace contextRef="#ctx0" brushRef="#br0" timeOffset="351.665">4 816 19807 0 0,'-3'4'2828'0'0,"8"-7"-232"0"0,4-4-1649 0 0,67-32 1918 0 0,52-18-2865 0 0,-91 43-683 0 0,1 2 1 0 0,1 1-1 0 0,0 2 1 0 0,25-3 682 0 0,-34 10-2744 0 0,-2 0-5921 0 0</inkml:trace>
  <inkml:trace contextRef="#ctx0" brushRef="#br0" timeOffset="700.781">664 610 16128 0 0,'0'0'1241'0'0,"2"13"453"0"0,2 55 4168 0 0,8 33-3712 0 0,-6-49-1696 0 0,1-1 0 0 0,3 0-1 0 0,5 11-453 0 0,-8-40 225 0 0,-6-21-203 0 0,-1 0 1 0 0,0 0-1 0 0,1 0 1 0 0,-1 0-1 0 0,1 0 1 0 0,-1 0-1 0 0,0 0 0 0 0,1-1 1 0 0,0 1-1 0 0,-1 0 1 0 0,1 0-1 0 0,0-1 1 0 0,-1 1-1 0 0,1 0 0 0 0,0-1 1 0 0,0 1-1 0 0,-1 0 1 0 0,1-1-1 0 0,0 1-22 0 0,0-2 21 0 0,-1 0-1 0 0,1 1 1 0 0,-1-1-1 0 0,0 0 1 0 0,1 1-1 0 0,-1-1 1 0 0,0 0 0 0 0,0 0-1 0 0,0 1 1 0 0,1-1-1 0 0,-1 0 1 0 0,0 0-1 0 0,0 1 1 0 0,0-1-1 0 0,0 0 1 0 0,0 0-1 0 0,0 0-20 0 0,0 0 60 0 0,2-42 734 0 0,-1-16-794 0 0,1-32 138 0 0,-1 79-125 0 0,1-1 0 0 0,0 1 0 0 0,0-1 0 0 0,1 1-1 0 0,1 0 1 0 0,0 0 0 0 0,0 0 0 0 0,2 1 0 0 0,-1-1-1 0 0,5-6-12 0 0,-9 17 14 0 0,1-1 0 0 0,-1 0 0 0 0,0 0 0 0 0,0 1-1 0 0,0-1 1 0 0,1 1 0 0 0,-1-1 0 0 0,1 1 0 0 0,-1 0-1 0 0,1 0 1 0 0,0 0 0 0 0,-1-1 0 0 0,1 1 0 0 0,0 1 0 0 0,0-1-1 0 0,0 0 1 0 0,0 0 0 0 0,0 1 0 0 0,0-1 0 0 0,0 1-1 0 0,0 0 1 0 0,0-1 0 0 0,0 1 0 0 0,0 0 0 0 0,0 0-1 0 0,0 0 1 0 0,0 1 0 0 0,0-1 0 0 0,0 0 0 0 0,0 1-1 0 0,0-1 1 0 0,0 1 0 0 0,0 0-14 0 0,2 1 22 0 0,1 0-1 0 0,-1 1 1 0 0,0-1-1 0 0,0 1 1 0 0,0 0-1 0 0,-1 0 1 0 0,1 1 0 0 0,-1-1-1 0 0,0 1 1 0 0,0 0-1 0 0,0-1 1 0 0,0 1-1 0 0,1 3-21 0 0,5 11 13 0 0,-1 0-1 0 0,-1 1 0 0 0,-1 0 1 0 0,0 0-1 0 0,-1 1 0 0 0,-1 0 1 0 0,-1 0-13 0 0,7 31-132 0 0,-7-36 107 0 0,-3-10-171 0 0,1-1 1 0 0,-1 0-1 0 0,1 1 0 0 0,0-1 0 0 0,1 0 1 0 0,-1 0-1 0 0,1 0 0 0 0,0 0 1 0 0,0 0-1 0 0,0 0 0 0 0,0-1 0 0 0,1 1 1 0 0,2 2 195 0 0,-5-6-118 0 0,0 0-1 0 0,1 1 1 0 0,-1-1 0 0 0,1 0 0 0 0,-1 0 0 0 0,1 0 0 0 0,-1 1-1 0 0,0-1 1 0 0,1 0 0 0 0,-1 0 0 0 0,1 0 0 0 0,-1 0-1 0 0,1 0 1 0 0,-1 0 0 0 0,1 0 0 0 0,-1 0 0 0 0,1 0 0 0 0,-1 0-1 0 0,1 0 1 0 0,-1 0 0 0 0,1-1 0 0 0,-1 1 0 0 0,0 0-1 0 0,1 0 1 0 0,-1 0 118 0 0,7-4-2196 0 0</inkml:trace>
  <inkml:trace contextRef="#ctx0" brushRef="#br0" timeOffset="1073.101">1097 767 11520 0 0,'-1'6'476'0'0,"0"0"0"0"0,0 0 0 0 0,0 0 0 0 0,-1 0 1 0 0,0 0-1 0 0,-2 3-476 0 0,-5 21 4761 0 0,7-20-4061 0 0,0 1 0 0 0,1 0 0 0 0,1-1 0 0 0,-1 1 0 0 0,2 0 0 0 0,-1 0 0 0 0,1-1 0 0 0,1 1-1 0 0,0 0 1 0 0,1-1 0 0 0,0 0 0 0 0,1 2-700 0 0,-2-7 74 0 0,0 0 0 0 0,0 0 0 0 0,1 0 0 0 0,0-1 0 0 0,0 1 0 0 0,0-1 0 0 0,0 1 0 0 0,1-1-1 0 0,-1 0 1 0 0,1-1 0 0 0,0 1 0 0 0,1-1 0 0 0,-1 1 0 0 0,1-1 0 0 0,-1 0 0 0 0,1-1 0 0 0,0 1 0 0 0,0-1 0 0 0,0 0-1 0 0,0 0 1 0 0,0-1 0 0 0,1 1 0 0 0,-1-1 0 0 0,4 0-74 0 0,-1 0 30 0 0,1-1 0 0 0,0 0-1 0 0,-1-1 1 0 0,1 0 0 0 0,0 0 0 0 0,-1-1-1 0 0,1 0 1 0 0,-1 0 0 0 0,0-1 0 0 0,0 0-1 0 0,0 0 1 0 0,0-1 0 0 0,0 0 0 0 0,-1-1 0 0 0,0 0-1 0 0,0 0 1 0 0,0 0 0 0 0,5-6-30 0 0,-4 4 19 0 0,-1-1 0 0 0,1 0-1 0 0,-2-1 1 0 0,1 1 0 0 0,-1-1 0 0 0,0 0 0 0 0,-1-1 0 0 0,0 1 0 0 0,-1-1-1 0 0,0 0 1 0 0,0 0 0 0 0,-1-1 0 0 0,-1 1 0 0 0,1-1 0 0 0,-2 0-19 0 0,0 5-7 0 0,-1 0 0 0 0,-1-1 0 0 0,1 1 0 0 0,-1 0 1 0 0,0-1-1 0 0,0 1 0 0 0,-1 0 0 0 0,0 0 0 0 0,0 0 1 0 0,0 0-1 0 0,-1 0 0 0 0,0 0 0 0 0,0 1 0 0 0,0-1 0 0 0,-1 1 1 0 0,1 0-1 0 0,-1 0 0 0 0,-1 0 0 0 0,-3-4 7 0 0,4 6-37 0 0,-1-1 0 0 0,1 0 0 0 0,0 1 0 0 0,-1 0 0 0 0,0 0 0 0 0,0 0 0 0 0,0 0 0 0 0,0 1 0 0 0,0 0 0 0 0,0 0 0 0 0,-1 0 0 0 0,1 1 0 0 0,0 0 0 0 0,-1 0 0 0 0,0 0 0 0 0,1 1 0 0 0,-1 0 0 0 0,1 0 0 0 0,-1 0 0 0 0,1 1 0 0 0,-1-1 0 0 0,-3 2 37 0 0,-5 2-27 0 0,1 1 0 0 0,-1 0 0 0 0,1 1 0 0 0,0 1 1 0 0,0 0-1 0 0,1 1 0 0 0,0 0 0 0 0,0 1 0 0 0,1 0 0 0 0,0 0 1 0 0,1 2-1 0 0,0-1 0 0 0,0 1 0 0 0,1 1 0 0 0,-6 9 27 0 0,11-14-140 0 0,0 1 0 0 0,1 0-1 0 0,-1 0 1 0 0,2 0 0 0 0,-1 0-1 0 0,1 1 1 0 0,0-1 0 0 0,1 1-1 0 0,0-1 1 0 0,0 1 0 0 0,1-1-1 0 0,0 1 1 0 0,0 0 0 0 0,1-1-1 0 0,1 1 1 0 0,-1-1 0 0 0,3 7 140 0 0,4 7-823 0 0</inkml:trace>
  <inkml:trace contextRef="#ctx0" brushRef="#br0" timeOffset="1443.669">1579 56 20527 0 0,'-2'17'2232'0'0,"3"1"-1805"0"0,0 0 0 0 0,2-1 0 0 0,0 1 0 0 0,2 2-427 0 0,4 22 770 0 0,76 528 2288 0 0,-75-506-3601 0 0,8 20 543 0 0,-10-45-57 0 0,-4-27 8 0 0,-3-10-144 0 0,0 0 0 0 0,-1 0 0 0 0,1 1 1 0 0,0-1-1 0 0,-1 0 0 0 0,1 1 0 0 0,-1-1 0 0 0,0 1 0 0 0,0-1 1 0 0,0 1-1 0 0,0-1 0 0 0,0 1 0 0 0,-1 1 193 0 0,-3-2-6190 0 0,1-5-1967 0 0</inkml:trace>
  <inkml:trace contextRef="#ctx0" brushRef="#br0" timeOffset="1785.101">1462 630 19839 0 0,'0'0'455'0'0,"10"-9"1081"0"0,12-10-947 0 0,1 2-1 0 0,1 0 1 0 0,0 2-1 0 0,24-12-588 0 0,14-2 79 0 0,32-9-79 0 0,-51 20-1970 0 0,-26 9-148 0 0</inkml:trace>
  <inkml:trace contextRef="#ctx0" brushRef="#br0" timeOffset="2132.749">1793 11 20959 0 0,'-4'5'1899'0'0,"2"4"-1806"0"0,1-1 0 0 0,0 1 0 0 0,1 0 0 0 0,0-1 0 0 0,1 8-93 0 0,3 21 1466 0 0,1-1 0 0 0,10 31-1466 0 0,2 17 1392 0 0,11 126 880 0 0,-2 118-2272 0 0,-18-235 888 0 0,-7-146-90 0 0,6-29-798 0 0,-3 50-77 0 0,1 1 1 0 0,2 0-1 0 0,8-23 77 0 0,-12 45-20 0 0,0 1 0 0 0,1 0 1 0 0,0 0-1 0 0,0 1 0 0 0,1-1 0 0 0,5-6 20 0 0,-8 12-2 0 0,0 0 1 0 0,0 0-1 0 0,0 0 0 0 0,0 0 1 0 0,0 0-1 0 0,0 1 0 0 0,1-1 1 0 0,-1 1-1 0 0,1-1 0 0 0,2 0 2 0 0,-4 2-7 0 0,1-1 0 0 0,-1 1 0 0 0,1 0 0 0 0,0-1 0 0 0,-1 1-1 0 0,1 0 1 0 0,0 0 0 0 0,-1 0 0 0 0,1 0 0 0 0,0 0-1 0 0,-1 1 1 0 0,1-1 0 0 0,0 0 0 0 0,-1 1 0 0 0,1 0 0 0 0,-1-1-1 0 0,1 1 1 0 0,-1 0 0 0 0,1-1 7 0 0,1 2 6 0 0,-1 1 0 0 0,1-1-1 0 0,0 0 1 0 0,-1 1 0 0 0,0-1 0 0 0,1 1 0 0 0,-1 0-1 0 0,0 0 1 0 0,-1 0 0 0 0,1 0 0 0 0,0 0-1 0 0,-1 0 1 0 0,1 0 0 0 0,-1 0 0 0 0,0 1 0 0 0,0-1-1 0 0,-1 1-5 0 0,4 11 34 0 0,-2 1-1 0 0,0-1 1 0 0,0 3-34 0 0,-2-16 5 0 0,3 32 79 0 0,1 0 0 0 0,2-1 0 0 0,1 1 0 0 0,8 20-84 0 0,-13-49-171 0 0,0 0 0 0 0,0 0 0 0 0,0 0 1 0 0,1-1-1 0 0,0 1 0 0 0,2 3 171 0 0,-4-8-182 0 0,-1 1 0 0 0,1 0 0 0 0,-1 0 0 0 0,1 0 0 0 0,0-1 1 0 0,-1 1-1 0 0,1 0 0 0 0,0-1 0 0 0,0 1 0 0 0,-1-1 0 0 0,1 1 0 0 0,0-1 0 0 0,0 1 0 0 0,0-1 1 0 0,0 0-1 0 0,0 1 0 0 0,0-1 0 0 0,0 0 0 0 0,0 0 0 0 0,0 1 0 0 0,0-1 0 0 0,0 0 0 0 0,0 0 0 0 0,0 0 1 0 0,0 0-1 0 0,0 0 0 0 0,-1-1 0 0 0,1 1 0 0 0,0 0 0 0 0,0 0 0 0 0,0-1 0 0 0,0 1 0 0 0,0 0 1 0 0,0-1-1 0 0,0 1 0 0 0,0-1 0 0 0,-1 1 0 0 0,2-2 182 0 0,6-6-8794 0 0</inkml:trace>
  <inkml:trace contextRef="#ctx0" brushRef="#br0" timeOffset="2472.408">2256 702 16927 0 0,'0'0'778'0'0,"0"0"-20"0"0,0 19 3644 0 0,0-17-4165 0 0,0 0 1 0 0,1-1-1 0 0,-1 1 1 0 0,1-1 0 0 0,0 1-1 0 0,-1-1 1 0 0,1 1-1 0 0,0-1 1 0 0,0 1-1 0 0,0-1 1 0 0,0 1 0 0 0,0-1-1 0 0,0 0 1 0 0,0 0-1 0 0,0 0 1 0 0,1 1-1 0 0,-1-1 1 0 0,0 0 0 0 0,1 0-1 0 0,-1-1 1 0 0,1 1-1 0 0,-1 0 1 0 0,1 0-1 0 0,-1-1 1 0 0,1 1 0 0 0,-1-1-1 0 0,2 1-237 0 0,0-1 55 0 0,1 0-1 0 0,0-1 1 0 0,0 1 0 0 0,0-1 0 0 0,0 1-1 0 0,-1-1 1 0 0,1 0 0 0 0,0-1-1 0 0,-1 1 1 0 0,1-1 0 0 0,-1 1-1 0 0,1-1 1 0 0,-1 0 0 0 0,0-1-1 0 0,2 0-54 0 0,7-7 90 0 0,0 0-1 0 0,-1-1 0 0 0,3-4-89 0 0,-4 4 64 0 0,-7 8-70 0 0,0 0 1 0 0,0-1-1 0 0,0 1 0 0 0,-1-1 0 0 0,0 0 0 0 0,1 0 1 0 0,-1 1-1 0 0,-1-2 0 0 0,1 1 0 0 0,-1 0 1 0 0,1 0-1 0 0,-1 0 0 0 0,-1-1 0 0 0,1 1 0 0 0,0 0 1 0 0,-1-1-1 0 0,0-3 6 0 0,0 5-52 0 0,-1 0 0 0 0,1-1 0 0 0,-1 1 0 0 0,0 0 0 0 0,0 0 0 0 0,0 0 0 0 0,0 0 0 0 0,0 0 0 0 0,-1 0 0 0 0,1 1 0 0 0,-1-1 0 0 0,0 0 0 0 0,0 1 0 0 0,0-1 0 0 0,0 1 0 0 0,0 0 0 0 0,0 0 0 0 0,-1-1 0 0 0,1 1 0 0 0,-1 1 0 0 0,0-1-1 0 0,1 0 1 0 0,-1 1 0 0 0,-3-2 52 0 0,4 3-28 0 0,0-1-1 0 0,-1 1 1 0 0,1-1-1 0 0,0 1 1 0 0,-1 0-1 0 0,1 0 1 0 0,0 0-1 0 0,0 0 1 0 0,-1 0-1 0 0,1 1 1 0 0,0-1-1 0 0,-1 1 1 0 0,1-1-1 0 0,0 1 1 0 0,0 0-1 0 0,0 0 0 0 0,0 0 1 0 0,0 0-1 0 0,0 0 1 0 0,0 1-1 0 0,-2 0 29 0 0,-1 2-4 0 0,-1 1 0 0 0,1-1-1 0 0,-1 1 1 0 0,2 0 0 0 0,-1 1-1 0 0,-2 2 5 0 0,2 1 96 0 0,-1 0 1 0 0,2 0-1 0 0,-1 1 0 0 0,1-1 0 0 0,1 1 1 0 0,0 0-1 0 0,0 0 0 0 0,1 0 0 0 0,0 1 0 0 0,1-1 1 0 0,0 0-1 0 0,0 1 0 0 0,1-1 0 0 0,2 10-96 0 0,0 0 261 0 0,0 0 0 0 0,2-1 1 0 0,1 1-1 0 0,0-1 0 0 0,1 0 0 0 0,1-1 0 0 0,4 8-261 0 0,-5-14-57 0 0,0 1 0 0 0,1-1 0 0 0,1-1 0 0 0,0 2 57 0 0,-5-10-7 0 0,0 0 1 0 0,0 0-1 0 0,0 0 0 0 0,0 0 0 0 0,0 0 1 0 0,1-1-1 0 0,1 2 7 0 0,-4-3-3 0 0,1-1 0 0 0,0 1 1 0 0,-1 0-1 0 0,1 0 0 0 0,0-1 0 0 0,0 1 0 0 0,0-1 0 0 0,-1 1 1 0 0,1-1-1 0 0,0 0 0 0 0,0 0 0 0 0,0 0 0 0 0,0 0 0 0 0,0 0 1 0 0,0 0-1 0 0,0-1 3 0 0,2 1-130 0 0,0-1 1 0 0,-1-1 0 0 0,1 1 0 0 0,0-1-1 0 0,0 1 1 0 0,-1-1 0 0 0,1 0 0 0 0,-1 0-1 0 0,1-1 1 0 0,-1 1 0 0 0,0-1 0 0 0,0 1-1 0 0,1-2 130 0 0,0-1-934 0 0,0 1 0 0 0,-1-1 0 0 0,1 0 0 0 0,-1 0 0 0 0,2-4 934 0 0,5-12-9219 0 0</inkml:trace>
  <inkml:trace contextRef="#ctx0" brushRef="#br0" timeOffset="2827.352">2575 597 18079 0 0,'0'0'828'0'0,"9"15"304"0"0,15 61 6128 0 0,4 40-4437 0 0,-21-82-2221 0 0,-4-21-325 0 0,-5-18 124 0 0,-6-22 117 0 0,7 24-535 0 0,-5-20 124 0 0,0-1 1 0 0,2 0-1 0 0,1 1 1 0 0,1-2-108 0 0,1 10 18 0 0,1-1 1 0 0,0 1-1 0 0,2-1 0 0 0,0 1 1 0 0,0 0-1 0 0,4-12-18 0 0,-3 18-15 0 0,0 1 0 0 0,0 0-1 0 0,1 0 1 0 0,0 0 0 0 0,1 0 0 0 0,-1 1 0 0 0,1-1-1 0 0,1 1 1 0 0,-1 1 0 0 0,1-1 0 0 0,1 1-1 0 0,-1 0 1 0 0,7-5 15 0 0,-3 4-309 0 0,1 1 0 0 0,-1-1 0 0 0,1 2 0 0 0,1-1 0 0 0,-1 2 0 0 0,1 0 0 0 0,-1 0 0 0 0,1 1 0 0 0,8-1 309 0 0,3 0-1921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59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78 455 15664 0 0,'-2'1'137'0'0,"0"-1"0"0"0,1 1 0 0 0,-1-1 0 0 0,0 1 0 0 0,1-1 0 0 0,-1 1 1 0 0,1 0-1 0 0,-1 0 0 0 0,0 0 0 0 0,1 0 0 0 0,0 0 0 0 0,-1 0 1 0 0,1 0-1 0 0,0 1 0 0 0,-1-1 0 0 0,1 0 0 0 0,0 1 0 0 0,0-1 0 0 0,0 1 1 0 0,0-1-1 0 0,1 1 0 0 0,-1-1 0 0 0,0 1 0 0 0,0 1-137 0 0,-2 5 709 0 0,0 1-1 0 0,0-1 0 0 0,1 1 1 0 0,-1 4-709 0 0,1 0 485 0 0,0 1 1 0 0,1-1-1 0 0,0 1 0 0 0,1-1 1 0 0,1 1-1 0 0,0-1 1 0 0,2 8-486 0 0,-2-16 121 0 0,0 0 0 0 0,1 0 0 0 0,0-1 0 0 0,-1 1 0 0 0,1 0 0 0 0,1-1 1 0 0,-1 1-1 0 0,1-1 0 0 0,0 0 0 0 0,0 1-121 0 0,0-3 76 0 0,-1 1 0 0 0,1-1-1 0 0,-1 1 1 0 0,1-1 0 0 0,0 0 0 0 0,0 0 0 0 0,0 0-1 0 0,0-1 1 0 0,0 1 0 0 0,1-1 0 0 0,-1 0 0 0 0,0 0 0 0 0,1 0-1 0 0,-1 0 1 0 0,3 0-76 0 0,-1 0 33 0 0,1-1-1 0 0,0 0 1 0 0,0 0 0 0 0,-1-1-1 0 0,1 0 1 0 0,0 0 0 0 0,-1 0-1 0 0,1 0 1 0 0,-1-1-1 0 0,1 0 1 0 0,-1 0 0 0 0,0-1-1 0 0,0 1 1 0 0,0-1 0 0 0,0 0-1 0 0,0 0 1 0 0,0-1-1 0 0,-1 0 1 0 0,1 0-33 0 0,1-2 36 0 0,0 1-1 0 0,-1-1 0 0 0,1-1 1 0 0,-1 1-1 0 0,0-1 0 0 0,-1 0 1 0 0,0 0-1 0 0,0 0 1 0 0,0 0-1 0 0,-1-1 0 0 0,0 0 1 0 0,-1 1-1 0 0,1-3-35 0 0,-2 3-33 0 0,0 1-1 0 0,-1-1 1 0 0,1 0 0 0 0,-1 0-1 0 0,-1 0 1 0 0,1 0 0 0 0,-1 1-1 0 0,-1-1 1 0 0,1 0 0 0 0,-1 1-1 0 0,0-1 1 0 0,0 1 0 0 0,-1-1-1 0 0,0 1 1 0 0,-3-5 33 0 0,0 2-71 0 0,1 1 1 0 0,-1 0-1 0 0,0 1 0 0 0,-1-1 0 0 0,1 1 0 0 0,-2 1 1 0 0,1-1-1 0 0,-1 1 0 0 0,0 0 0 0 0,-7-3 71 0 0,12 7-67 0 0,-1 0 0 0 0,0 0-1 0 0,1 1 1 0 0,-1-1 0 0 0,0 1-1 0 0,0 0 1 0 0,0 0 0 0 0,0 1-1 0 0,0-1 1 0 0,0 1 0 0 0,0 0-1 0 0,0 0 1 0 0,0 0 0 0 0,0 0-1 0 0,0 1 1 0 0,0-1 0 0 0,0 1-1 0 0,0 0 1 0 0,0 1 0 0 0,0-1-1 0 0,1 0 1 0 0,-1 1 0 0 0,0 0-1 0 0,1 0 1 0 0,-2 1 67 0 0,0 1-48 0 0,0-1 0 0 0,1 2 0 0 0,-1-1 0 0 0,1 0 0 0 0,0 1 0 0 0,0 0 0 0 0,0 0 0 0 0,0 0 0 0 0,1 0 0 0 0,0 1 0 0 0,0-1-1 0 0,1 1 1 0 0,-1 0 0 0 0,1-1 0 0 0,1 1 0 0 0,-1 2 48 0 0,-1 4-300 0 0,1 1 1 0 0,0 0-1 0 0,1 0 0 0 0,0 0 0 0 0,1-1 0 0 0,1 1 0 0 0,0 0 1 0 0,1 0-1 0 0,2 9 300 0 0,0 0-1282 0 0</inkml:trace>
  <inkml:trace contextRef="#ctx0" brushRef="#br0" timeOffset="366.063">648 204 9216 0 0,'-2'-5'-87'0'0,"-10"-30"2738"0"0,-2 1-1 0 0,-3-2-2650 0 0,13 27 972 0 0,-1 0 0 0 0,-1 0 0 0 0,1 0 0 0 0,-2 1 0 0 0,1 0 0 0 0,-1 0 0 0 0,0 1 0 0 0,-1 0 0 0 0,-6-6-972 0 0,13 12 123 0 0,0 1 1 0 0,0-1-1 0 0,0 0 1 0 0,0 1-1 0 0,0-1 1 0 0,0 1-1 0 0,0-1 1 0 0,0 1-1 0 0,0 0 1 0 0,0-1-1 0 0,0 1 1 0 0,-1 0-1 0 0,1 0 1 0 0,0 0-1 0 0,0 0 0 0 0,0 0 1 0 0,0 0-1 0 0,0 0 1 0 0,-1 0-1 0 0,1 0 1 0 0,0 1-1 0 0,0-1 1 0 0,-1 1-124 0 0,0 0 75 0 0,1 0 0 0 0,-1 0 1 0 0,0 0-1 0 0,1 0 0 0 0,-1 1 1 0 0,1-1-1 0 0,-1 0 0 0 0,1 1 1 0 0,0 0-1 0 0,0-1 0 0 0,0 1 1 0 0,-1 1-76 0 0,-2 5 24 0 0,1-1 1 0 0,-1 0-1 0 0,2 1 1 0 0,-1 0-1 0 0,1 0 1 0 0,0 2-25 0 0,-5 43 505 0 0,3 1 1 0 0,2-1 0 0 0,4 29-506 0 0,-1-8 100 0 0,-2 20 8 0 0,-1-3 106 0 0,5 0 1 0 0,5 18-215 0 0,-5-88-571 0 0,0 0 1 0 0,4 8 570 0 0,-6-28-2420 0 0,3-3-6890 0 0</inkml:trace>
  <inkml:trace contextRef="#ctx0" brushRef="#br0" timeOffset="713.324">333 470 16128 0 0,'-5'0'465'0'0,"5"0"-379"0"0,-1 0 1 0 0,0 0-1 0 0,0 0 0 0 0,0 1 0 0 0,0-1 0 0 0,1 0 0 0 0,-1 0 1 0 0,0 0-1 0 0,0 1 0 0 0,0-1 0 0 0,1 1 0 0 0,-1-1 0 0 0,0 0 0 0 0,0 1-86 0 0,1-1 113 0 0,0 0 0 0 0,0 0 0 0 0,0 0-1 0 0,0 0 1 0 0,0 0 0 0 0,1 0-1 0 0,-1 0 1 0 0,0 0 0 0 0,0 0-1 0 0,0 0 1 0 0,0 0 0 0 0,0 0 0 0 0,0 0-1 0 0,0 0 1 0 0,0 0 0 0 0,0 1-1 0 0,0-1 1 0 0,0 0 0 0 0,0 0-1 0 0,0 0 1 0 0,0 0 0 0 0,0 0 0 0 0,0 0-1 0 0,0 0 1 0 0,0 0 0 0 0,0 0-1 0 0,0 0 1 0 0,0 0 0 0 0,0 0-1 0 0,0 0 1 0 0,0 0 0 0 0,0 0-1 0 0,0 0 1 0 0,0 0 0 0 0,0 0 0 0 0,0 0-1 0 0,0 1 1 0 0,0-1 0 0 0,0 0-1 0 0,0 0 1 0 0,0 0 0 0 0,0 0-1 0 0,0 0 1 0 0,0 0 0 0 0,0 0 0 0 0,0 0-1 0 0,0 0 1 0 0,0 0 0 0 0,0 0-1 0 0,0 0 1 0 0,0 0 0 0 0,0 0-1 0 0,0 0 1 0 0,0 0 0 0 0,0 0 0 0 0,0 0-1 0 0,0 0 1 0 0,0 0 0 0 0,0 1-1 0 0,0-1 1 0 0,0 0 0 0 0,0 0-1 0 0,0 0 1 0 0,-1 0 0 0 0,1 0 0 0 0,0 0-1 0 0,0 0 1 0 0,0 0 0 0 0,0 0-1 0 0,0 0-112 0 0,8 1 1776 0 0,9-2-1634 0 0,-14 0-106 0 0,137-26 1032 0 0,-48 6-4025 0 0,-61 13-6333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58.1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9 116 11056 0 0,'-3'-14'108'0'0,"2"0"0"0"0,-1 1 0 0 0,2-13-108 0 0,-1 2 2235 0 0,-1-1 5211 0 0,16 187-2782 0 0,0-2-4242 0 0,-8-119-212 0 0,2 0 0 0 0,10 34-210 0 0,-16-70 42 0 0,-1 0 0 0 0,1 0-1 0 0,0-1 1 0 0,0 1 0 0 0,1-1-1 0 0,-1 0 1 0 0,1 0 0 0 0,0 0 0 0 0,3 3-42 0 0,-5-6 21 0 0,0 0 1 0 0,-1 0 0 0 0,1-1-1 0 0,0 1 1 0 0,0 0-1 0 0,0-1 1 0 0,0 1 0 0 0,0-1-1 0 0,0 1 1 0 0,1-1 0 0 0,-1 0-1 0 0,0 1 1 0 0,0-1-1 0 0,0 0 1 0 0,0 0 0 0 0,0 1-1 0 0,1-1 1 0 0,-1 0-22 0 0,1-1 29 0 0,-1 1 0 0 0,1 0 0 0 0,-1-1 0 0 0,0 1-1 0 0,1-1 1 0 0,-1 0 0 0 0,1 1 0 0 0,-1-1 0 0 0,0 0 0 0 0,0 0 0 0 0,1 0 0 0 0,-1 0 0 0 0,0 0-1 0 0,0 0 1 0 0,0 0 0 0 0,0 0 0 0 0,1-2-29 0 0,4-6 120 0 0,1-1-1 0 0,-2 0 0 0 0,1 0 1 0 0,-1 0-1 0 0,-1-1 1 0 0,0 0-1 0 0,1-2-119 0 0,5-22 273 0 0,2-24-273 0 0,-7 31 27 0 0,-3-1-1 0 0,0 0 0 0 0,-2 0 0 0 0,-1 0 0 0 0,-1-6-26 0 0,1 31-4 0 0,1-2-4 0 0,0 1 0 0 0,-1-1-1 0 0,0 1 1 0 0,0-1 0 0 0,0 1-1 0 0,-1 0 1 0 0,0-1 0 0 0,0 1-1 0 0,0 0 9 0 0,2 5-4 0 0,0 0-1 0 0,-1 0 0 0 0,1-1 0 0 0,0 1 1 0 0,0 0-1 0 0,0 0 0 0 0,0 0 0 0 0,-1 1 1 0 0,1-1-1 0 0,0 0 0 0 0,0 0 1 0 0,0 0-1 0 0,0 0 0 0 0,-1 0 0 0 0,1 0 1 0 0,0 0-1 0 0,0 0 0 0 0,0 0 0 0 0,0 0 1 0 0,-1 0-1 0 0,1 0 0 0 0,0 1 0 0 0,0-1 1 0 0,0 0-1 0 0,0 0 0 0 0,0 0 0 0 0,0 0 1 0 0,0 0-1 0 0,-1 0 0 0 0,1 1 0 0 0,0-1 1 0 0,0 0-1 0 0,0 0 0 0 0,0 0 0 0 0,0 0 1 0 0,0 1-1 0 0,0-1 0 0 0,0 0 0 0 0,0 0 1 0 0,0 0-1 0 0,0 0 0 0 0,0 1 0 0 0,0-1 1 0 0,0 0-1 0 0,0 0 5 0 0,-3 9-41 0 0,4 11 2 0 0,0-1 1 0 0,1 0-1 0 0,1 1 1 0 0,0-1 0 0 0,2-1-1 0 0,3 9 39 0 0,6 19-15 0 0,11 24 15 0 0,-18-53 1 0 0,1-1-1 0 0,1 0 1 0 0,0 0 0 0 0,1-1-1 0 0,8 9 0 0 0,-16-21 9 0 0,1 0 0 0 0,0 0 0 0 0,0 0 0 0 0,0-1 0 0 0,0 0 0 0 0,0 1 0 0 0,0-1 0 0 0,1 0 0 0 0,-1-1 0 0 0,1 1 0 0 0,-1 0 0 0 0,1-1 0 0 0,0 0 0 0 0,-1 0 0 0 0,2 0-9 0 0,-2-1 10 0 0,0 1-1 0 0,-1-1 0 0 0,1 0 1 0 0,0 0-1 0 0,0 0 0 0 0,-1 0 1 0 0,1-1-1 0 0,0 1 0 0 0,0-1 0 0 0,-1 0 1 0 0,1 0-1 0 0,-1 0 0 0 0,1 0 1 0 0,-1 0-1 0 0,1 0 0 0 0,-1-1 1 0 0,1 1-1 0 0,-1-1 0 0 0,0 1 0 0 0,0-1 1 0 0,2-2-10 0 0,1-2 50 0 0,0 0 0 0 0,0 0 0 0 0,0 0 1 0 0,-1-1-1 0 0,0 0 0 0 0,0 0 0 0 0,-1 0 1 0 0,1-1-1 0 0,-2 1 0 0 0,1-1 0 0 0,-1 0 1 0 0,0 1-1 0 0,-1-1 0 0 0,0 0 0 0 0,0 0 1 0 0,0-4-51 0 0,-2-5 32 0 0,0 1 0 0 0,-1 0 0 0 0,0-1 0 0 0,-2 1 1 0 0,1 1-1 0 0,-2-1 0 0 0,-5-10-32 0 0,-17-46 89 0 0,0 4-1510 0 0,2-6 1421 0 0,25 74-49 0 0,0 0 0 0 0,0-1-1 0 0,0 1 1 0 0,0 0 0 0 0,0 0 0 0 0,-1 0-1 0 0,1 0 1 0 0,0 0 0 0 0,0 0 0 0 0,0 0-1 0 0,0 0 1 0 0,0 0 0 0 0,0 0 0 0 0,0 0-1 0 0,0-1 1 0 0,0 1 0 0 0,0 0 0 0 0,0 0-1 0 0,0 0 1 0 0,0 0 0 0 0,0 0 0 0 0,0 0-1 0 0,0 0 1 0 0,0 0 0 0 0,0 0 0 0 0,0-1-1 0 0,0 1 1 0 0,0 0 0 0 0,0 0 0 0 0,0 0-1 0 0,0 0 1 0 0,1 0 0 0 0,-1 0 0 0 0,0 0-1 0 0,0 0 1 0 0,0 0 0 0 0,0 0 0 0 0,0 0 0 0 0,0-1-1 0 0,0 1 1 0 0,0 0 0 0 0,0 0 0 0 0,0 0-1 0 0,0 0 1 0 0,0 0 0 0 0,0 0 0 0 0,1 0-1 0 0,-1 0 1 0 0,0 0 0 0 0,0 0 0 0 0,0 0-1 0 0,0 0 1 0 0,0 0 0 0 0,0 0 0 0 0,0 0-1 0 0,0 0 1 0 0,0 0 0 0 0,1 0 0 0 0,-1 0-1 0 0,0 0 1 0 0,0 0 49 0 0,8 4-2148 0 0,6 7-465 0 0,-6-4 782 0 0</inkml:trace>
  <inkml:trace contextRef="#ctx0" brushRef="#br0" timeOffset="869.268">763 249 14336 0 0,'2'-8'291'0'0,"-1"-1"0"0"0,0 1 0 0 0,-1-1 1 0 0,0 1-1 0 0,0-1 0 0 0,-1 1 0 0 0,0-1 1 0 0,0 1-1 0 0,-1-1 0 0 0,0 1 1 0 0,-1 0-1 0 0,1 0 0 0 0,-2 0-291 0 0,0-2 496 0 0,-1 1 0 0 0,0 0 0 0 0,-1 0 0 0 0,0 1 0 0 0,0-1 0 0 0,-3-1-496 0 0,8 8 91 0 0,0 1-1 0 0,0-1 0 0 0,-1 1 0 0 0,1 0 0 0 0,-1-1 0 0 0,1 1 1 0 0,-1 0-1 0 0,1 0 0 0 0,-1 0 0 0 0,0 0 0 0 0,0 0 0 0 0,1 1 0 0 0,-1-1 1 0 0,0 0-1 0 0,0 1 0 0 0,0-1 0 0 0,0 1 0 0 0,0 0 0 0 0,0 0 0 0 0,0 0 1 0 0,0 0-1 0 0,0 0 0 0 0,1 0 0 0 0,-1 0 0 0 0,0 0 0 0 0,0 1 0 0 0,0-1 1 0 0,0 1-1 0 0,0 0 0 0 0,0-1 0 0 0,1 1 0 0 0,-1 0 0 0 0,0 0 1 0 0,1 0-1 0 0,-1 0 0 0 0,0 0 0 0 0,0 1-90 0 0,-5 5 142 0 0,0 0 1 0 0,0 1-1 0 0,1-1 1 0 0,0 1-1 0 0,1 0 1 0 0,-1 1-1 0 0,1 0 1 0 0,1-1-1 0 0,0 1 1 0 0,0 1-1 0 0,1-1 1 0 0,-1 4-143 0 0,-4 16 123 0 0,2 0 1 0 0,1 0-1 0 0,0 16-123 0 0,4-37 16 0 0,1-1 0 0 0,0 1 0 0 0,1 0 0 0 0,0 0 0 0 0,0-1 0 0 0,0 1 0 0 0,1-1 0 0 0,2 5-16 0 0,-4-10 13 0 0,1 0 0 0 0,0 1 0 0 0,0-1 0 0 0,0 0 0 0 0,0 0 0 0 0,0 1 0 0 0,0-1 0 0 0,0 0 0 0 0,1 0 1 0 0,-1 0-1 0 0,1-1 0 0 0,0 1 0 0 0,0 0 0 0 0,-1-1 0 0 0,1 1 0 0 0,0-1 0 0 0,0 1 0 0 0,0-1 1 0 0,1 0-1 0 0,-1 0 0 0 0,0 0 0 0 0,0 0 0 0 0,1 0 0 0 0,-1-1 0 0 0,0 1 0 0 0,1 0 0 0 0,-1-1 1 0 0,2 0-14 0 0,-1 0 35 0 0,0-1 0 0 0,1 1 0 0 0,-1-1 0 0 0,0 0 0 0 0,0 0 0 0 0,0 0 1 0 0,0-1-1 0 0,0 1 0 0 0,0-1 0 0 0,0 1 0 0 0,1-2-35 0 0,2-1 67 0 0,0 0 0 0 0,0-1 0 0 0,-1 0 0 0 0,4-3-67 0 0,2-5 70 0 0,-1 0 0 0 0,0-1 0 0 0,0 0-1 0 0,-1-1 1 0 0,-1 0 0 0 0,-1 0 0 0 0,3-9-70 0 0,-5 12 14 0 0,-1 0 0 0 0,0 0 0 0 0,-2 0 0 0 0,1-1 0 0 0,-1 1 0 0 0,-1-1 0 0 0,0 0 0 0 0,-1 1 0 0 0,0-1 0 0 0,-2-5-14 0 0,2 16 6 0 0,-3-7-12 0 0,2 10 1 0 0,0 0 0 0 0,0 0-1 0 0,1-1 1 0 0,-1 1-1 0 0,0 0 1 0 0,1 0-1 0 0,-1 0 1 0 0,1 0-1 0 0,-1 0 1 0 0,1 0 0 0 0,-1 0-1 0 0,1 0 6 0 0,-2 8-3 0 0,0-1 0 0 0,0 1-1 0 0,1 0 1 0 0,0-1 0 0 0,0 1-1 0 0,1 0 1 0 0,0 0 0 0 0,1 0 0 0 0,1 5 3 0 0,3 15-13 0 0,2 0 1 0 0,3 7 12 0 0,6 23-6 0 0,-14-49 20 0 0,1 0-1 0 0,0 0 1 0 0,0-1 0 0 0,2 3-14 0 0,-4-10 5 0 0,0 1 1 0 0,0-1-1 0 0,0 0 1 0 0,1 0-1 0 0,-1 0 1 0 0,0 0 0 0 0,1 0-1 0 0,0 0 1 0 0,-1-1-1 0 0,1 1 1 0 0,0 0-1 0 0,0-1 1 0 0,0 1-1 0 0,0-1 1 0 0,0 0-1 0 0,0 0 1 0 0,0 0-1 0 0,1 0 1 0 0,-1 0 0 0 0,2 0-7 0 0,-3-1 19 0 0,0 0-1 0 0,1 0 0 0 0,-1 0 0 0 0,1 0 0 0 0,-1 0 0 0 0,0-1 0 0 0,1 1 0 0 0,-1-1 0 0 0,0 1 0 0 0,0-1 0 0 0,1 1 0 0 0,-1-1 0 0 0,0 0 0 0 0,0 1 0 0 0,0-1 0 0 0,0 0 0 0 0,0 0 0 0 0,0 0 0 0 0,0 0 0 0 0,0 0 0 0 0,0 0 1 0 0,0-1-19 0 0,19-27 202 0 0,-12 12-217 0 0,-1 1-1 0 0,0-1 0 0 0,-1 0 0 0 0,-1-1 0 0 0,-1 1 0 0 0,3-18 17 0 0,-4 10-228 0 0,-1 0 0 0 0,-1-1 0 0 0,-1 1 0 0 0,-3-19 228 0 0,1 31-121 0 0,0 9 57 0 0,2 9 57 0 0,1 20 7 0 0,2-1 0 0 0,1 1 0 0 0,1 0 0 0 0,4 8 0 0 0,-4-15 0 0 0,14 47-7 0 0,-16-57 22 0 0,0 0 1 0 0,0-1-1 0 0,1 1 1 0 0,1-1-1 0 0,-1 1 0 0 0,6 5-15 0 0,-9-12 19 0 0,1 1-1 0 0,-1 0 0 0 0,1-1 0 0 0,0 1 0 0 0,0-1 1 0 0,-1 0-1 0 0,1 0 0 0 0,0 0 0 0 0,0 0 0 0 0,0 0 1 0 0,0 0-1 0 0,0 0 0 0 0,1 0 0 0 0,-1-1 0 0 0,0 1 1 0 0,0-1-1 0 0,0 0 0 0 0,0 0 0 0 0,1 1 0 0 0,-1-1 1 0 0,0-1-1 0 0,0 1 0 0 0,1 0 0 0 0,-1 0 0 0 0,0-1 1 0 0,0 0-1 0 0,0 1 0 0 0,0-1 0 0 0,0 0 0 0 0,0 0 1 0 0,0 0-1 0 0,0 0 0 0 0,0 0 0 0 0,1-1-18 0 0,4-3 60 0 0,0-1 0 0 0,0 1 0 0 0,0-1 0 0 0,-1-1 0 0 0,1 1 0 0 0,-1-1 0 0 0,-1 0 0 0 0,1-2-60 0 0,2-2-7 0 0,-1-1-1 0 0,-1 0 1 0 0,0-1-1 0 0,0 0 1 0 0,-1 0 0 0 0,1-6 7 0 0,0-6-211 0 0,0-1 0 0 0,-2 1 0 0 0,-1-2 211 0 0,2-18-944 0 0,-4 58 955 0 0,0-1 0 0 0,1 0 1 0 0,1 0-1 0 0,0 0 0 0 0,1 3-11 0 0,8 30-56 0 0,5 53 1419 0 0,2 60-1363 0 0,-16-119 345 0 0,-2 1-1 0 0,-2-1 0 0 0,-1 0 1 0 0,-3 1-1 0 0,-5 20-344 0 0,10-56 42 0 0,-2 1 1 0 0,1-1-1 0 0,-1 1 0 0 0,1-1 0 0 0,-1 0 1 0 0,0 1-1 0 0,-1-1 0 0 0,1 0 0 0 0,-1 0 0 0 0,0-1 1 0 0,1 1-1 0 0,-2-1 0 0 0,1 1 0 0 0,0-1 1 0 0,-1 0-1 0 0,0 0 0 0 0,1 0 0 0 0,-5 2-42 0 0,2-2 48 0 0,-1 0-1 0 0,1-1 1 0 0,-1 0-1 0 0,0 0 0 0 0,0 0 1 0 0,1-1-1 0 0,-1 0 1 0 0,0 0-1 0 0,0 0 1 0 0,0-1-1 0 0,0 0 0 0 0,-3-1-47 0 0,-6 0-127 0 0,0-2-1 0 0,1 1 1 0 0,-1-2-1 0 0,1 0 1 0 0,0-1-1 0 0,0 0 1 0 0,1-1-1 0 0,-1-1 0 0 0,2 0 1 0 0,-1-1-1 0 0,1-1 1 0 0,-2-1 127 0 0,3-1-1351 0 0,1-2-65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5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81 21999 0 0,'-1'0'34'0'0,"1"-1"-1"0"0,0 1 0 0 0,-1 0 0 0 0,1-1 0 0 0,-1 1 1 0 0,1 0-1 0 0,-1-1 0 0 0,1 1 0 0 0,0 0 0 0 0,-1 0 1 0 0,1 0-1 0 0,-1-1 0 0 0,1 1 0 0 0,-1 0 0 0 0,1 0 1 0 0,-1 0-1 0 0,0 0 0 0 0,1 0 0 0 0,-1 0 0 0 0,1 0 0 0 0,-1 0 1 0 0,1 0-1 0 0,-1 0 0 0 0,1 0 0 0 0,-1 0 0 0 0,1 0 1 0 0,-1 0-1 0 0,1 1 0 0 0,-1-1 0 0 0,1 0 0 0 0,-1 0 1 0 0,1 1-1 0 0,-1-1 0 0 0,1 0 0 0 0,0 1 0 0 0,-1-1 1 0 0,1 0-1 0 0,-1 1 0 0 0,1-1 0 0 0,0 1-33 0 0,-1 1 156 0 0,0 1-1 0 0,0-1 1 0 0,0 1-1 0 0,0 0 0 0 0,1-1 1 0 0,-1 1-1 0 0,1 2-155 0 0,-4 38 123 0 0,2-1 0 0 0,1 1 0 0 0,4 18-123 0 0,18 129 607 0 0,-10-93-447 0 0,-6-53-52 0 0,8 67 344 0 0,17 68-452 0 0,-26-163-88 0 0,-1-6-219 0 0,0 1 1 0 0,-1 0-1 0 0,-1 1 0 0 0,1-1 1 0 0,-2 0-1 0 0,1 0 1 0 0,-2 1-1 0 0,0 1 307 0 0,-1-6-1851 0 0</inkml:trace>
  <inkml:trace contextRef="#ctx0" brushRef="#br0" timeOffset="357.965">0 559 22319 0 0,'9'-13'1496'0'0,"-7"11"-1363"0"0,-1 0 0 0 0,0 0 0 0 0,1 0 0 0 0,0 0 0 0 0,-1 0 0 0 0,1 0 0 0 0,1-1-133 0 0,19-12 87 0 0,1 0 0 0 0,0 1 1 0 0,1 2-1 0 0,13-6-87 0 0,102-36 662 0 0,-135 53-645 0 0,49-15 224 0 0,-35 12-1003 0 0,-1-2 0 0 0,1 0-1 0 0,-1 0 1 0 0,3-4 762 0 0,-5 1-1807 0 0</inkml:trace>
  <inkml:trace contextRef="#ctx0" brushRef="#br0" timeOffset="731.703">455 1 21967 0 0,'0'0'1010'0'0,"2"8"326"0"0,7 34-912 0 0,-2 0 0 0 0,-2 1 1 0 0,-1 5-425 0 0,-4-41 112 0 0,26 501 2587 0 0,-19-337-1830 0 0,-1-60 455 0 0,-2-155-859 0 0,0 16-345 0 0,3-35 11 0 0,9-34-131 0 0,-12 77-2 0 0,1 0 0 0 0,1 0 0 0 0,1 1 1 0 0,1 0-1 0 0,1 0 0 0 0,9-15 2 0 0,-15 29 0 0 0,0 1 0 0 0,0 0 0 0 0,0 0 0 0 0,1 1 0 0 0,-1-1 0 0 0,1 0 0 0 0,0 1 0 0 0,0 0 0 0 0,1 0 0 0 0,-1 0 0 0 0,0 1 0 0 0,1 0 0 0 0,0-1 0 0 0,-1 2 0 0 0,1-1 0 0 0,0 0 0 0 0,0 1 0 0 0,-2 0 0 0 0,0 1 0 0 0,-1 0 0 0 0,1 0 0 0 0,0 0 0 0 0,0 0 0 0 0,-1 0 0 0 0,1 0 0 0 0,0 0 0 0 0,-1 1 0 0 0,1 0 0 0 0,-1-1 0 0 0,1 1 0 0 0,-1 0 0 0 0,1 0 0 0 0,-1 0 0 0 0,1 1 0 0 0,-1-1 0 0 0,0 1 0 0 0,0-1 0 0 0,0 1 0 0 0,0 0 0 0 0,0 0 0 0 0,0 0 0 0 0,0 0 0 0 0,0 0 0 0 0,-1 0 0 0 0,1 0 0 0 0,-1 0 0 0 0,1 1 0 0 0,-1-1 0 0 0,0 1 0 0 0,0 1 0 0 0,7 16 3 0 0,-1 0 0 0 0,0 1 1 0 0,-2 0-1 0 0,-1 0 0 0 0,0 6-3 0 0,2 35-78 0 0,-2 8 78 0 0,1 8-513 0 0,-1-48-1388 0 0,-1-18-2108 0 0,-2-11 1966 0 0</inkml:trace>
  <inkml:trace contextRef="#ctx0" brushRef="#br0" timeOffset="1075.349">908 839 17567 0 0,'0'0'803'0'0,"14"2"298"0"0,21 6 3441 0 0,-29-6-3924 0 0,-1 0 0 0 0,1-1 0 0 0,0 1 0 0 0,0-2 0 0 0,0 1 0 0 0,0 0 0 0 0,4-1-618 0 0,-10 0 3 0 0,12-1 226 0 0,0-1 0 0 0,0 0 0 0 0,2 0-229 0 0,-10 0 32 0 0,1 0-1 0 0,0 1 1 0 0,-1-1-1 0 0,1-1 1 0 0,-1 1 0 0 0,0-1-1 0 0,0 0 1 0 0,4-3-32 0 0,1-1 97 0 0,0-1 0 0 0,0-1 0 0 0,-1 0 0 0 0,0 0 0 0 0,-1 0 0 0 0,0-1 0 0 0,-1 0 0 0 0,0-1 0 0 0,0 0 0 0 0,2-6-97 0 0,-6 11-39 0 0,0 0 0 0 0,0 0 0 0 0,-1 0 1 0 0,1 0-1 0 0,-1 0 0 0 0,0 0 0 0 0,-1 0 1 0 0,0 0-1 0 0,0 0 0 0 0,0 0 0 0 0,-1 0 1 0 0,1-1-1 0 0,-2 1 0 0 0,1 0 0 0 0,-1 0 1 0 0,1 1-1 0 0,-2-1 0 0 0,1 0 0 0 0,-1 1 1 0 0,1-1-1 0 0,-3-2 39 0 0,3 6-27 0 0,1 0 1 0 0,-1-1-1 0 0,0 1 1 0 0,0 0-1 0 0,0 0 1 0 0,0 0-1 0 0,0 0 1 0 0,0 0-1 0 0,-1 0 1 0 0,1 0-1 0 0,-1 1 1 0 0,1-1-1 0 0,-1 1 1 0 0,1 0-1 0 0,-1 0 1 0 0,0 0-1 0 0,0 0 27 0 0,0 0-23 0 0,-1 1 0 0 0,1 0 0 0 0,0 0 0 0 0,-1 0-1 0 0,1 0 1 0 0,0 1 0 0 0,-1-1 0 0 0,1 1-1 0 0,0 0 1 0 0,0 0 0 0 0,-1 0 0 0 0,1 0 0 0 0,0 1-1 0 0,0-1 1 0 0,0 1 23 0 0,-5 3 77 0 0,0 0-1 0 0,0 1 0 0 0,1-1 1 0 0,0 2-1 0 0,0-1 1 0 0,0 1-1 0 0,1 0 0 0 0,0 1 1 0 0,0-1-1 0 0,1 1 1 0 0,-3 4-77 0 0,0 2 155 0 0,1 1 1 0 0,0 0-1 0 0,1 0 1 0 0,1 0-1 0 0,0 1 0 0 0,0 6-155 0 0,3-11 106 0 0,0 1 0 0 0,1-1 0 0 0,0 1 0 0 0,1 0 0 0 0,0 0-1 0 0,1-1 1 0 0,0 1 0 0 0,1 0 0 0 0,0-1 0 0 0,1 1-1 0 0,0-1 1 0 0,1 0 0 0 0,1 1-106 0 0,-2-4 43 0 0,1-1 1 0 0,0 1-1 0 0,0-1 0 0 0,1 0 1 0 0,0-1-1 0 0,0 1 0 0 0,1-1 1 0 0,-1 0-1 0 0,1 0 1 0 0,1-1-1 0 0,-1 0 0 0 0,1 0 1 0 0,0 0-1 0 0,0-1 0 0 0,0 0 1 0 0,1 0-1 0 0,-1-1 0 0 0,8 2-43 0 0,1-1-64 0 0,-1 0 0 0 0,1-2-1 0 0,-1 0 1 0 0,1-1-1 0 0,0 0 1 0 0,-1-1-1 0 0,1-1 1 0 0,10-2 64 0 0,-7 0-1328 0 0,0-1 1 0 0,6-2 1327 0 0,11-5-10567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0.0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431 272 4144 0 0,'-7'-9'1018'0'0,"2"3"6638"0"0,1 4-6650 0 0,0 0-1 0 0,0 0 1 0 0,0-1-1 0 0,0 0 1 0 0,0 1-1 0 0,1-1 1 0 0,-1-2-1006 0 0,-6-5 1060 0 0,2 0 0 0 0,-1-1 0 0 0,-1-5-1060 0 0,4 7 272 0 0,0 0 1 0 0,-1 0-1 0 0,0 1 1 0 0,-1 0-1 0 0,-5-5-272 0 0,9 9 91 0 0,0 1 0 0 0,0 0 0 0 0,-1 1 0 0 0,1-1 0 0 0,-1 1 0 0 0,1 0 0 0 0,-1 0 0 0 0,0 0 0 0 0,0 1 0 0 0,0 0 0 0 0,0-1 0 0 0,0 2-91 0 0,3-1 23 0 0,-1 1 0 0 0,1 0-1 0 0,-1 1 1 0 0,1-1 0 0 0,-1 0-1 0 0,1 1 1 0 0,0-1 0 0 0,-1 1-1 0 0,1 0 1 0 0,0-1 0 0 0,-1 1-1 0 0,1 0 1 0 0,0 1 0 0 0,0-1-1 0 0,0 0 1 0 0,0 1 0 0 0,0-1-1 0 0,0 1 1 0 0,0 0 0 0 0,1-1-1 0 0,-1 1 1 0 0,1 0 0 0 0,-1 0-1 0 0,1 0 1 0 0,-1 0 0 0 0,1 1-23 0 0,-5 7 17 0 0,1 0 1 0 0,1 1 0 0 0,0-1 0 0 0,0 1 0 0 0,1 0 0 0 0,0 0 0 0 0,1 1 0 0 0,0 3-18 0 0,-2 24 387 0 0,1 32-387 0 0,2-40 12 0 0,2 35 333 0 0,4 10-345 0 0,0 3 191 0 0,3 30 169 0 0,11 37-360 0 0,-11-89 88 0 0,-5-31-81 0 0,1 0-1 0 0,1 0 0 0 0,2 0 1 0 0,0 0-1 0 0,9 18-6 0 0,-10-33-761 0 0,-5-10-189 0 0,-1-3-240 0 0,-9-18-3870 0 0,1 7-2306 0 0</inkml:trace>
  <inkml:trace contextRef="#ctx0" brushRef="#br0" timeOffset="352.537">15 782 15840 0 0,'-4'-4'275'0'0,"3"2"-78"0"0,-1 0 1 0 0,1 0 0 0 0,0 0-1 0 0,0 0 1 0 0,0 0-1 0 0,0 0 1 0 0,0 0-1 0 0,0-1-197 0 0,1 2 154 0 0,0 0-1 0 0,0 0 0 0 0,0 0 0 0 0,0 0 1 0 0,0 0-1 0 0,0 0 0 0 0,1 0 1 0 0,-1 0-1 0 0,0 0 0 0 0,1 0 0 0 0,-1 0 1 0 0,1 0-1 0 0,-1 1 0 0 0,1-1 0 0 0,-1 0 1 0 0,1 0-1 0 0,0 0 0 0 0,-1 1 0 0 0,1-1 1 0 0,0 0-1 0 0,-1 1 0 0 0,1-1 0 0 0,0 0 1 0 0,0 1-1 0 0,0-1 0 0 0,0 1-153 0 0,25-15 1480 0 0,-26 15-1466 0 0,34-15 640 0 0,1 1 0 0 0,1 1 0 0 0,0 2 0 0 0,6 0-654 0 0,-16 6-2018 0 0,0 1 1 0 0,0 1 0 0 0,24 1 2017 0 0,-35 2-7330 0 0</inkml:trace>
  <inkml:trace contextRef="#ctx0" brushRef="#br0" timeOffset="705.353">425 648 2304 0 0,'-6'8'1613'0'0,"1"-1"3360"0"0,-6 22 3755 0 0,6 4-4955 0 0,3 34-1565 0 0,2-54-1320 0 0,0 1-547 0 0,1 0 0 0 0,0 0-1 0 0,2 0 1 0 0,-1 0 0 0 0,2 0-1 0 0,0 0-340 0 0,-2-7 53 0 0,0 0 0 0 0,1 0 0 0 0,0-1-1 0 0,0 1 1 0 0,1-1 0 0 0,0 0 0 0 0,0 0-1 0 0,0 0 1 0 0,1-1 0 0 0,0 1 0 0 0,0-1 0 0 0,4 3-53 0 0,-6-6 15 0 0,1 1 1 0 0,-1-1 0 0 0,1-1-1 0 0,0 1 1 0 0,0-1 0 0 0,-1 1 0 0 0,1-1-1 0 0,0 0 1 0 0,0 0 0 0 0,0-1 0 0 0,0 1-1 0 0,0-1 1 0 0,0 0 0 0 0,0 0 0 0 0,0 0-1 0 0,0-1 1 0 0,0 1 0 0 0,0-1 0 0 0,0 0-1 0 0,0 0 1 0 0,0 0 0 0 0,0-1 0 0 0,0 1-1 0 0,1-2-15 0 0,2 0 46 0 0,0-1 0 0 0,0 0 0 0 0,0-1-1 0 0,-1 0 1 0 0,1 0 0 0 0,-1 0 0 0 0,0-1-1 0 0,-1 1 1 0 0,1-1 0 0 0,-1-1 0 0 0,3-5-46 0 0,-4 6 23 0 0,-1-1-1 0 0,0 1 1 0 0,0-1 0 0 0,-1 0 0 0 0,0 0 0 0 0,0 0-1 0 0,-1 0 1 0 0,0-1 0 0 0,0 1 0 0 0,-1 0 0 0 0,1 0-1 0 0,-2-1 1 0 0,1 1 0 0 0,-1 0 0 0 0,0 0 0 0 0,0-1 0 0 0,-1 1-1 0 0,0 0 1 0 0,-2-3-23 0 0,0-1-37 0 0,0 1-1 0 0,-1-1 0 0 0,0 1 1 0 0,-1 0-1 0 0,0 0 1 0 0,-1 1-1 0 0,0-1 1 0 0,0 2-1 0 0,-1-1 0 0 0,0 1 1 0 0,-9-7 37 0 0,13 12-57 0 0,0 0 1 0 0,0 1 0 0 0,0-1-1 0 0,0 1 1 0 0,0 0 0 0 0,-1 0 0 0 0,1 1-1 0 0,-1-1 1 0 0,0 1 0 0 0,1 0-1 0 0,-1 0 1 0 0,0 0 0 0 0,0 1-1 0 0,1-1 1 0 0,-1 1 0 0 0,0 1-1 0 0,-4-1 57 0 0,5 1-56 0 0,0 0 0 0 0,0 0-1 0 0,-1 1 1 0 0,2-1 0 0 0,-1 1 0 0 0,0 0-1 0 0,0 0 1 0 0,0 0 0 0 0,1 0 0 0 0,-1 0-1 0 0,1 1 1 0 0,0 0 0 0 0,0 0 0 0 0,0 0-1 0 0,0 0 1 0 0,0 0 0 0 0,1 1 0 0 0,-1-1-1 0 0,1 1 1 0 0,0 0 56 0 0,-5 9 100 0 0,1 0 1 0 0,0 1-1 0 0,1-1 0 0 0,1 1 0 0 0,0 1 0 0 0,1-1 1 0 0,-1 7-101 0 0,3-11-186 0 0,0 0 1 0 0,1 0-1 0 0,0 0 1 0 0,0 0 0 0 0,1 0-1 0 0,2 4 186 0 0,-2-7-704 0 0,1-1 0 0 0,0 0 1 0 0,0 1-1 0 0,0-1 0 0 0,1 0 0 0 0,1 1 704 0 0,4 7-7885 0 0</inkml:trace>
  <inkml:trace contextRef="#ctx0" brushRef="#br0" timeOffset="1056.178">691 720 6912 0 0,'0'0'528'0'0,"3"12"2132"0"0,4 44 7660 0 0,3 2-6765 0 0,-7-41-3237 0 0,1-1 0 0 0,1 0 0 0 0,1 0 0 0 0,0 0 0 0 0,8 12-318 0 0,7 3 754 0 0,-20-30-674 0 0,0 1 0 0 0,0-1 0 0 0,1 1 0 0 0,-1-1 1 0 0,1 0-1 0 0,-1 1 0 0 0,1-1 0 0 0,-1 0 0 0 0,1 0 1 0 0,0 0-1 0 0,-1 0 0 0 0,1 0 0 0 0,0-1 0 0 0,0 1 0 0 0,0-1 1 0 0,0 1-1 0 0,1 0-80 0 0,-3-1 418 0 0,1-8 553 0 0,-1 3-796 0 0,-1-1-1 0 0,-1 0 0 0 0,1 1 1 0 0,-1-1-1 0 0,0 1 1 0 0,0-1-1 0 0,-1 1 1 0 0,1 0-1 0 0,-1 0 1 0 0,-2-3-175 0 0,-14-28 591 0 0,5-4-549 0 0,-3-21-42 0 0,13 46 48 0 0,1-1 1 0 0,1 0-1 0 0,0 1 1 0 0,2-1-1 0 0,0-11-48 0 0,0 24 10 0 0,0 0 0 0 0,1 0 0 0 0,0 0 0 0 0,-1 0 0 0 0,1 0 0 0 0,0 0 0 0 0,1 0-1 0 0,-1 0 1 0 0,0 1 0 0 0,1-1 0 0 0,0 0 0 0 0,-1 1 0 0 0,1-1 0 0 0,0 1 0 0 0,0 0 0 0 0,1-1 0 0 0,-1 1 0 0 0,0 0 0 0 0,1 0 0 0 0,-1 1 0 0 0,1-1 0 0 0,0 0-1 0 0,0 1 1 0 0,-1 0 0 0 0,1-1 0 0 0,0 1 0 0 0,3 0-10 0 0,2-2-495 0 0,0 1 0 0 0,0 0 0 0 0,0 1 0 0 0,6-1 495 0 0,31 1-8433 0 0,-25 3-833 0 0</inkml:trace>
  <inkml:trace contextRef="#ctx0" brushRef="#br0" timeOffset="1572.413">987 635 18199 0 0,'0'0'29'0'0,"0"0"0"0"0,0-1-1 0 0,0 1 1 0 0,0 0-1 0 0,0 0 1 0 0,0 0-1 0 0,0 0 1 0 0,-1 0 0 0 0,1 0-1 0 0,0 0 1 0 0,0 0-1 0 0,0 0 1 0 0,0 0-1 0 0,0 0 1 0 0,0-1 0 0 0,0 1-1 0 0,0 0 1 0 0,0 0-1 0 0,0 0 1 0 0,-1 0-1 0 0,1 0 1 0 0,0 0-1 0 0,0 0 1 0 0,0 0 0 0 0,0 0-1 0 0,0 0 1 0 0,0 0-1 0 0,0 0 1 0 0,0 0-1 0 0,-1 0 1 0 0,1 0 0 0 0,0 0-1 0 0,0 0 1 0 0,0 0-1 0 0,0 0 1 0 0,0 0-1 0 0,0 0 1 0 0,0 0 0 0 0,0 0-1 0 0,-1 0 1 0 0,1 1-1 0 0,0-1 1 0 0,0 0-1 0 0,0 0 1 0 0,0 0 0 0 0,0 0-1 0 0,0 0 1 0 0,0 0-1 0 0,0 0 1 0 0,0 0-1 0 0,0 0 1 0 0,0 0 0 0 0,0 0-1 0 0,-1 1 1 0 0,1-1-1 0 0,0 0 1 0 0,0 0-1 0 0,0 0 1 0 0,0 0-1 0 0,0 0 1 0 0,0 0 0 0 0,0 0-1 0 0,0 0 1 0 0,0 1-1 0 0,0-1 1 0 0,0 0-1 0 0,0 0 1 0 0,0 0 0 0 0,0 0-29 0 0,0 15 585 0 0,3 16-119 0 0,17 49 1050 0 0,15 111 1097 0 0,-21-141-1909 0 0,-3-14 328 0 0,-12-42-850 0 0,0 0 1 0 0,1 0-1 0 0,0 0 0 0 0,0 0 0 0 0,1-4-182 0 0,0-10 238 0 0,-2-37 88 0 0,0 10-210 0 0,2-3-116 0 0,0 33-1 0 0,1 1-1 0 0,1 0 0 0 0,0-1 0 0 0,5-14 2 0 0,-6 26-4 0 0,0 0 1 0 0,0 0-1 0 0,1 0 0 0 0,-1 0 1 0 0,1 0-1 0 0,0 1 0 0 0,1-1 1 0 0,-1 1-1 0 0,4-3 4 0 0,-5 5-6 0 0,-1 1 0 0 0,1-1 0 0 0,-1 1 0 0 0,1 0 0 0 0,-1 0-1 0 0,1 0 1 0 0,0 0 0 0 0,0 0 0 0 0,0 0 0 0 0,-1 0 0 0 0,1 0 0 0 0,0 1 0 0 0,0-1 0 0 0,0 1 0 0 0,0 0 0 0 0,0-1 0 0 0,0 1 0 0 0,0 0-1 0 0,0 0 1 0 0,0 0 0 0 0,0 0 0 0 0,0 1 0 0 0,0-1 0 0 0,0 1 0 0 0,0-1 0 0 0,0 1 0 0 0,1 0 6 0 0,4 2-6 0 0,-1 1 0 0 0,0 0 0 0 0,0 1 1 0 0,0-1-1 0 0,0 1 0 0 0,-1 0 0 0 0,0 0 1 0 0,0 1-1 0 0,0 0 0 0 0,-1 0 0 0 0,1 0 0 0 0,-2 0 1 0 0,1 1-1 0 0,-1-1 6 0 0,7 14 1 0 0,-1 1 1 0 0,-1-1 0 0 0,-1 1-1 0 0,0 3-1 0 0,0 4 134 0 0,0 1 1 0 0,-2 0-1 0 0,-1 0 0 0 0,0 23-134 0 0,-4-52 135 0 0,0 0 9 0 0,0-22 416 0 0,3-57-138 0 0,-2 36-402 0 0,1 1 1 0 0,2 0-1 0 0,2 0 1 0 0,7-23-21 0 0,-11 59-8 0 0,0 0-1 0 0,0 1 1 0 0,1-1-1 0 0,0 0 1 0 0,0 1-1 0 0,0-1 1 0 0,1 1 0 0 0,-1 0-1 0 0,3-2 9 0 0,-5 6-2 0 0,0 0 1 0 0,0 0-1 0 0,0 0 0 0 0,0 0 1 0 0,0 0-1 0 0,0 0 1 0 0,0 1-1 0 0,0-1 0 0 0,0 0 1 0 0,0 1-1 0 0,1-1 0 0 0,-1 1 1 0 0,0-1-1 0 0,0 1 0 0 0,0-1 1 0 0,1 1-1 0 0,-1 0 0 0 0,0 0 1 0 0,1 0-1 0 0,-1-1 0 0 0,0 1 1 0 0,1 1-1 0 0,-1-1 0 0 0,0 0 1 0 0,1 0-1 0 0,-1 0 0 0 0,0 1 1 0 0,0-1-1 0 0,1 0 1 0 0,-1 1-1 0 0,0-1 0 0 0,0 1 1 0 0,0 0-1 0 0,0-1 0 0 0,0 1 1 0 0,1 0-1 0 0,-1 0 0 0 0,0 0 1 0 0,-1 0-1 0 0,1 0 0 0 0,0 0 1 0 0,0 0-1 0 0,0 0 0 0 0,-1 0 1 0 0,1 0-1 0 0,0 1 2 0 0,4 4-6 0 0,-1 1 0 0 0,0 0 1 0 0,0 0-1 0 0,-1 0 0 0 0,0 0 0 0 0,0 1 0 0 0,-1-1 1 0 0,0 1-1 0 0,0-1 0 0 0,-1 1 0 0 0,1 4 6 0 0,23 227 181 0 0,-15-188-221 0 0,-8-46-122 0 0,-1 0 1 0 0,1 0 0 0 0,0-1 0 0 0,0 1 0 0 0,0 0 0 0 0,1-1 0 0 0,0 0 0 0 0,0 1 0 0 0,0-1 161 0 0,-2-4-163 0 0,-1 1 1 0 0,1 0-1 0 0,0-1 1 0 0,0 1-1 0 0,-1-1 0 0 0,1 1 1 0 0,0-1-1 0 0,0 1 1 0 0,0-1-1 0 0,0 1 1 0 0,0-1-1 0 0,-1 0 1 0 0,1 0-1 0 0,0 1 1 0 0,0-1-1 0 0,0 0 0 0 0,0 0 1 0 0,0 0-1 0 0,0 0 1 0 0,0 0-1 0 0,0 0 1 0 0,0 0-1 0 0,0 0 1 0 0,0-1-1 0 0,0 1 0 0 0,0 0 1 0 0,0-1-1 0 0,-1 1 1 0 0,1 0-1 0 0,0-1 1 0 0,0 1-1 0 0,0-1 1 0 0,0 1-1 0 0,-1-1 0 0 0,1 0 1 0 0,0 0 162 0 0,7-6-2399 0 0</inkml:trace>
  <inkml:trace contextRef="#ctx0" brushRef="#br0" timeOffset="1938.359">1620 671 11520 0 0,'0'0'528'0'0,"-10"15"528"0"0,4 24 7022 0 0,6 2-4938 0 0,3-16-2247 0 0,0 0 1 0 0,3 5-894 0 0,-3-14 313 0 0,1-1 1 0 0,1 0-1 0 0,0 1 1 0 0,5 9-314 0 0,-8-22 35 0 0,0 1 0 0 0,0 0 1 0 0,0-1-1 0 0,0 1 0 0 0,0-1 1 0 0,1 0-1 0 0,-1 0 0 0 0,1 0 1 0 0,0 0-1 0 0,0 0 1 0 0,0 0-1 0 0,0-1 0 0 0,1 0 1 0 0,-1 1-1 0 0,1-1 0 0 0,0-1 1 0 0,-1 1-1 0 0,1 0 0 0 0,0-1 1 0 0,4 1-36 0 0,-4-1 38 0 0,1-1 0 0 0,-1 0 0 0 0,0-1 0 0 0,1 1 0 0 0,-1-1 0 0 0,1 0 0 0 0,-1 0 0 0 0,0 0 0 0 0,0-1 0 0 0,1 1 0 0 0,-1-1 0 0 0,0 0 0 0 0,0 0 0 0 0,-1 0 0 0 0,1-1 0 0 0,0 0 0 0 0,-1 1 0 0 0,3-3-38 0 0,0-1 57 0 0,0 0 0 0 0,0 0 1 0 0,-1 0-1 0 0,0-1 0 0 0,0 1 0 0 0,0-1 0 0 0,-1 0 0 0 0,0-1 0 0 0,2-4-57 0 0,-2 1 35 0 0,-1 0-1 0 0,0 0 1 0 0,-1 0-1 0 0,0 0 1 0 0,0-1-1 0 0,-2 1 0 0 0,1-1 1 0 0,-1 1-1 0 0,-1-1-34 0 0,-1-5 13 0 0,0-1-1 0 0,-1 0 0 0 0,-1 1 0 0 0,-1 0 0 0 0,-3-7-12 0 0,7 24-3 0 0,0 5-15 0 0,0 5-34 0 0,2 17 14 0 0,2 1 1 0 0,1-1 0 0 0,2 6 37 0 0,4 25-31 0 0,-4-5-572 0 0,-3-22-1901 0 0,2 1 0 0 0,1-1 1 0 0,3 6 2503 0 0,-1-12-9149 0 0</inkml:trace>
  <inkml:trace contextRef="#ctx0" brushRef="#br0" timeOffset="2306.589">1977 104 11976 0 0,'2'23'9986'0'0,"0"3"-7725"0"0,-2-12-1767 0 0,11 242 1284 0 0,-4-144-1159 0 0,21 230 306 0 0,-24-311-1064 0 0,2 0-1 0 0,1 0 0 0 0,1-1 1 0 0,2-1-1 0 0,1 1 1 0 0,6 8 139 0 0,-8-18-1081 0 0,-2-3-57 0 0</inkml:trace>
  <inkml:trace contextRef="#ctx0" brushRef="#br0" timeOffset="2774.158">2440 824 8752 0 0,'0'0'673'0'0,"11"-9"8500"0"0,-9 7-8808 0 0,0-1-1 0 0,-1 1 1 0 0,1 0-1 0 0,-1-1 1 0 0,1 1-1 0 0,-1-1 1 0 0,0 0 0 0 0,0 1-1 0 0,0-1 1 0 0,0 0-1 0 0,0 0-364 0 0,-1-1 140 0 0,1 0 0 0 0,-1 0 0 0 0,0 0 0 0 0,0 0 0 0 0,0 0 0 0 0,0 1-1 0 0,-1-1 1 0 0,0 0 0 0 0,1 0 0 0 0,-2 0 0 0 0,1 1 0 0 0,0-1 0 0 0,-1 0 0 0 0,1 1-1 0 0,-1 0 1 0 0,0-1 0 0 0,0 1 0 0 0,0 0 0 0 0,-1 0 0 0 0,0-1-140 0 0,-10-14 542 0 0,11 15-459 0 0,0 0-1 0 0,0 0 0 0 0,0 0 0 0 0,0 0 1 0 0,-1 0-1 0 0,-2-2-82 0 0,1 2 20 0 0,0 0 0 0 0,0 0 0 0 0,0 0 1 0 0,-1 1-1 0 0,1-1 0 0 0,-1 1 0 0 0,1 0 0 0 0,-1 0 1 0 0,0 1-1 0 0,0 0 0 0 0,1-1 0 0 0,-1 1 1 0 0,-2 1-21 0 0,4 0 9 0 0,0 0 1 0 0,0 0 0 0 0,0 0-1 0 0,0 1 1 0 0,0-1 0 0 0,1 1-1 0 0,-1 0 1 0 0,0 0 0 0 0,0 0-1 0 0,1 0 1 0 0,-1 0 0 0 0,1 1-1 0 0,-1-1 1 0 0,1 1 0 0 0,-1 0-1 0 0,1 0 1 0 0,0 0 0 0 0,0 0-1 0 0,0 0 1 0 0,0 0 0 0 0,0 0-1 0 0,0 1 1 0 0,0 0-10 0 0,-6 11 38 0 0,2 0 1 0 0,-1 0-1 0 0,2 1 0 0 0,0 0 0 0 0,1-1 0 0 0,0 2 0 0 0,1-1 1 0 0,0 4-39 0 0,-2 16 375 0 0,1 29-375 0 0,3-50-2 0 0,2 0 0 0 0,0 0 1 0 0,0 0-1 0 0,2 0 0 0 0,3 14 2 0 0,-5-26 7 0 0,-1 1 0 0 0,1 0 0 0 0,0 0 0 0 0,1-1 0 0 0,-1 1 0 0 0,0-1 0 0 0,1 1 0 0 0,-1-1 0 0 0,1 0 0 0 0,0 1 0 0 0,0-1 0 0 0,0 0 0 0 0,0 0 0 0 0,0 0 0 0 0,0 0 0 0 0,0-1 0 0 0,1 1 0 0 0,-1-1-7 0 0,0 0 3 0 0,0 0 0 0 0,0-1-1 0 0,0 1 1 0 0,0-1-1 0 0,0 1 1 0 0,0-1-1 0 0,0 0 1 0 0,1 0-1 0 0,-1 0 1 0 0,0 0-1 0 0,0 0 1 0 0,0 0-1 0 0,0-1 1 0 0,0 1-1 0 0,0-1 1 0 0,0 0-1 0 0,0 1 1 0 0,0-1-1 0 0,0 0 1 0 0,0 0-1 0 0,-1 0 1 0 0,1 0-1 0 0,0 0 1 0 0,0-2-3 0 0,6-2 101 0 0,-1-1-1 0 0,0 0 1 0 0,-1 0 0 0 0,0-1 0 0 0,0 0 0 0 0,0 0-1 0 0,-1 0 1 0 0,0-1 0 0 0,0 0 0 0 0,-1 0 0 0 0,0 0 0 0 0,0 0-1 0 0,-1-2-100 0 0,1 0 30 0 0,-1-1-1 0 0,-1 0 1 0 0,0 0-1 0 0,0-1 1 0 0,-1 1-1 0 0,-1 0 1 0 0,0-1-1 0 0,0 1 1 0 0,-1 0-1 0 0,-1-5-29 0 0,1 3 21 0 0,0 0 0 0 0,1-12-21 0 0,0 15-269 0 0,12 23-139 0 0,-7-2 132 0 0,-1 0 0 0 0,0 0 0 0 0,1 5 276 0 0,4 11-265 0 0,0 1 265 0 0,-2 1 0 0 0,0 1 0 0 0,-1 9 0 0 0,1-2 0 0 0,7 24 0 0 0,-10-48-936 0 0,0 0 0 0 0,1-1 0 0 0,1 1 0 0 0,0-1 0 0 0,1 0 0 0 0,5 7 936 0 0,-4-9-8175 0 0</inkml:trace>
  <inkml:trace contextRef="#ctx0" brushRef="#br0" timeOffset="3115.866">2668 0 23839 0 0,'-4'6'2166'0'0,"2"-3"-2141"0"0,1-1 1 0 0,0 1 0 0 0,0-1 0 0 0,0 1 0 0 0,1-1-1 0 0,-1 1 1 0 0,1-1 0 0 0,-1 1 0 0 0,1-1 0 0 0,0 1-1 0 0,0 0 1 0 0,0-1 0 0 0,0 1 0 0 0,1 0 0 0 0,-1-1-1 0 0,1 2-25 0 0,0 15 46 0 0,2 127 2674 0 0,13 71-2720 0 0,-8-111 264 0 0,1 13-67 0 0,-3-72-161 0 0,14 152 203 0 0,-19-186-274 0 0,-1-4-137 0 0,0 0 0 0 0,1 0 0 0 0,0 0 0 0 0,1 0 0 0 0,0-1 0 0 0,1 4 172 0 0,0-1-1982 0 0,-3-10 959 0 0</inkml:trace>
  <inkml:trace contextRef="#ctx0" brushRef="#br0" timeOffset="3468.067">2541 631 16128 0 0,'-18'-12'2087'0'0,"17"11"-183"0"0,1 1 636 0 0,2-4 2819 0 0,6-3-4636 0 0,-3 3-246 0 0,1-1-379 0 0,0 0 0 0 0,0 0 0 0 0,1 0 0 0 0,0 1 0 0 0,0 0 0 0 0,0 1 0 0 0,3-2-98 0 0,56-19 754 0 0,-40 16-653 0 0,6-2-685 0 0,-1 2-1 0 0,1 1 1 0 0,0 1 0 0 0,23 0 584 0 0,-22 4-1335 0 0</inkml:trace>
  <inkml:trace contextRef="#ctx0" brushRef="#br0" timeOffset="3810.645">3041 469 5064 0 0,'-1'-1'109'0'0,"0"1"0"0"0,0 0 0 0 0,0-1 0 0 0,0 1 0 0 0,0 0 0 0 0,-1 0-1 0 0,1 0 1 0 0,0 0 0 0 0,0 0 0 0 0,0 0 0 0 0,0 0 0 0 0,-1 0 0 0 0,1 1 0 0 0,0-1 0 0 0,0 0 0 0 0,0 1 0 0 0,0-1 0 0 0,0 1 0 0 0,0-1 0 0 0,0 1 0 0 0,0-1 0 0 0,-1 2-109 0 0,1-1 505 0 0,0 0 1 0 0,1 0-1 0 0,-1 0 1 0 0,0 0-1 0 0,0 1 1 0 0,1-1-1 0 0,-1 0 1 0 0,1 1 0 0 0,-1-1-1 0 0,1 1 1 0 0,0-1-1 0 0,0 0 1 0 0,-1 1-1 0 0,1-1 1 0 0,0 1-1 0 0,0-1-505 0 0,0 6 2280 0 0,1 0-1 0 0,-1 0 1 0 0,1 0-1 0 0,2 3-2279 0 0,2 13 1118 0 0,-3-15-2786 0 0,20 90 3942 0 0,3 55-2274 0 0,-9 16-469 0 0,-13-143-1162 0 0,0-2-541 0 0</inkml:trace>
  <inkml:trace contextRef="#ctx0" brushRef="#br0" timeOffset="4176.826">3187 498 21079 0 0,'-6'15'2243'0'0,"1"14"-1803"0"0,1 1 1 0 0,2-1-1 0 0,0 1 1 0 0,3 0-1 0 0,1 14-440 0 0,0-10 643 0 0,0 11-80 0 0,2 0 0 0 0,2 0 0 0 0,2-1 0 0 0,7 19-563 0 0,-5-35 54 0 0,-9-27-37 0 0,0 1 1 0 0,0-1-1 0 0,-1 1 0 0 0,1-1 1 0 0,0 1-1 0 0,0-1 1 0 0,0 0-1 0 0,1 1 0 0 0,-1-1 1 0 0,0 0-1 0 0,0 0 1 0 0,1 0-1 0 0,-1 0 0 0 0,1 0 1 0 0,-1 0-1 0 0,1 0-17 0 0,-2-1 9 0 0,1 0 0 0 0,-1 0 0 0 0,1 0 0 0 0,-1 0 0 0 0,0 0-1 0 0,1 0 1 0 0,-1 0 0 0 0,0 0 0 0 0,1 0 0 0 0,-1 0 0 0 0,0-1 0 0 0,1 1-1 0 0,-1 0 1 0 0,0 0 0 0 0,1 0 0 0 0,-1 0 0 0 0,0-1 0 0 0,0 1 0 0 0,1 0 0 0 0,-1 0-1 0 0,0-1 1 0 0,0 1 0 0 0,1 0 0 0 0,-1 0 0 0 0,0-1 0 0 0,0 1 0 0 0,0 0 0 0 0,1-1-1 0 0,-1 1 1 0 0,0 0 0 0 0,0-1 0 0 0,0 1-9 0 0,5-15 184 0 0,-4 10-123 0 0,8-32 101 0 0,-1-1 0 0 0,-2 0-1 0 0,-1-1 1 0 0,-1-27-162 0 0,5-44 53 0 0,-7 93-37 0 0,0 0 0 0 0,1 0-1 0 0,1 1 1 0 0,0-1 0 0 0,2 1-1 0 0,0 0 1 0 0,0 1 0 0 0,4-6-16 0 0,-9 20 7 0 0,-1 0 0 0 0,1-1 1 0 0,0 1-1 0 0,0 0 1 0 0,0-1-1 0 0,0 1 0 0 0,0 0 1 0 0,0 0-1 0 0,0 0 0 0 0,0 0 1 0 0,0 0-1 0 0,0 0 0 0 0,1 1 1 0 0,-1-1-1 0 0,0 0 1 0 0,1 0-1 0 0,-1 1 0 0 0,0-1 1 0 0,1 1-1 0 0,-1-1 0 0 0,1 1 1 0 0,-1 0-1 0 0,1 0 0 0 0,0-1-7 0 0,0 2 0 0 0,0-1 0 0 0,0 1 0 0 0,0 0 0 0 0,0-1-1 0 0,0 1 1 0 0,-1 0 0 0 0,1 0 0 0 0,0 0 0 0 0,0 0-1 0 0,-1 0 1 0 0,1 1 0 0 0,-1-1 0 0 0,1 0 0 0 0,-1 1-1 0 0,0-1 1 0 0,1 1 0 0 0,0 1 0 0 0,3 4 0 0 0,0 0 0 0 0,-1 0 0 0 0,0 1 0 0 0,0 0 0 0 0,-1 0 0 0 0,0 0 0 0 0,0 0 0 0 0,-1 0 0 0 0,0 1 0 0 0,4 20 0 0 0,2 29 0 0 0,-5-36 0 0 0,0 24 3 0 0,0 7-3 0 0,2 40 20 0 0,-3-76-220 0 0,0-1 1 0 0,2 0-1 0 0,0-1 0 0 0,4 11 200 0 0,-7-22-466 0 0,1 0 0 0 0,0 0 0 0 0,0 0 0 0 0,1 0 0 0 0,-1-1 0 0 0,1 1 0 0 0,0-1 0 0 0,1 2 466 0 0,4 3-1888 0 0</inkml:trace>
  <inkml:trace contextRef="#ctx0" brushRef="#br0" timeOffset="4521.272">3839 786 17967 0 0,'4'-12'435'0'0,"-1"-1"-1"0"0,0 0 0 0 0,-1 0 1 0 0,-1-1-1 0 0,0 1 0 0 0,-1 0 0 0 0,0 0 1 0 0,-1 0-1 0 0,-1-3-434 0 0,1 7 267 0 0,-1 0 0 0 0,-1 0 0 0 0,1 0 0 0 0,-2 0 0 0 0,1 0-1 0 0,-1 1 1 0 0,0 0 0 0 0,-1 0 0 0 0,0 0 0 0 0,0 0 0 0 0,-1 1 0 0 0,0-1 0 0 0,-2-1-267 0 0,6 7 45 0 0,-1 0 0 0 0,1 0 1 0 0,0 0-1 0 0,0 0 0 0 0,-1 0 0 0 0,1 1 1 0 0,-1-1-1 0 0,1 1 0 0 0,-1 0 0 0 0,0 0 0 0 0,0-1 1 0 0,0 2-1 0 0,1-1 0 0 0,-1 0 0 0 0,0 1 1 0 0,0-1-1 0 0,0 1 0 0 0,0 0 0 0 0,0 0 1 0 0,-1 0-46 0 0,1 1 28 0 0,0-1 1 0 0,-1 1-1 0 0,1 0 1 0 0,0 0 0 0 0,0 0-1 0 0,0 1 1 0 0,0-1-1 0 0,0 1 1 0 0,0 0-1 0 0,0 0 1 0 0,0 0 0 0 0,1 0-1 0 0,-1 0 1 0 0,1 1-1 0 0,-1-1 1 0 0,1 1 0 0 0,-1 1-29 0 0,-7 11 117 0 0,0 0 0 0 0,1 1 1 0 0,0 0-1 0 0,2 0 1 0 0,0 1-1 0 0,0 0 1 0 0,-3 17-118 0 0,4-8 109 0 0,0 0-1 0 0,2 1 1 0 0,1 0 0 0 0,1 26-109 0 0,2-41 8 0 0,0-1 0 0 0,1 0-1 0 0,1 0 1 0 0,0 0 0 0 0,0 0 0 0 0,1 0 0 0 0,3 7-8 0 0,-5-16 7 0 0,0 1 0 0 0,0 0 0 0 0,1-1 0 0 0,-1 1 0 0 0,1 0 1 0 0,0-1-1 0 0,0 0 0 0 0,0 1 0 0 0,0-1 0 0 0,0 0 0 0 0,0 0 0 0 0,1 0 0 0 0,1 1-7 0 0,-2-2 11 0 0,1 0 0 0 0,-1-1-1 0 0,0 1 1 0 0,1 0-1 0 0,-1-1 1 0 0,0 1-1 0 0,1-1 1 0 0,-1 1-1 0 0,1-1 1 0 0,-1 0-1 0 0,0 0 1 0 0,1-1 0 0 0,-1 1-1 0 0,1 0 1 0 0,-1-1-1 0 0,0 1 1 0 0,1-1-1 0 0,-1 0 1 0 0,1 0-11 0 0,5-3 31 0 0,1 0 0 0 0,-1 0 0 0 0,0-1 0 0 0,0 0 0 0 0,0-1 0 0 0,-1 1 0 0 0,0-2 0 0 0,0 1 0 0 0,0-1 0 0 0,-1 0 0 0 0,0 0 0 0 0,0-1 0 0 0,-1 0 0 0 0,4-7-31 0 0,0-1-9 0 0,-1-1 0 0 0,0 0 0 0 0,-2 0 0 0 0,0 0 0 0 0,-1 0 1 0 0,0-1-1 0 0,0-6 9 0 0,1-27-254 0 0,-6 46 226 0 0,0 0 1 0 0,0 0 0 0 0,0 0 0 0 0,0 0-1 0 0,-1 0 1 0 0,0 0 0 0 0,0 0 0 0 0,-2-4 27 0 0,3 9-1 0 0,0 0 0 0 0,0 1-1 0 0,0-1 1 0 0,0 0 0 0 0,0 0 0 0 0,0 0 0 0 0,0 1 0 0 0,0-1 0 0 0,-1 0-1 0 0,1 0 1 0 0,0 0 0 0 0,0 1 0 0 0,0-1 0 0 0,0 0 0 0 0,0 0 0 0 0,-1 0 0 0 0,1 0-1 0 0,0 0 1 0 0,0 1 0 0 0,0-1 0 0 0,0 0 0 0 0,-1 0 0 0 0,1 0 0 0 0,0 0-1 0 0,0 0 1 0 0,0 0 0 0 0,-1 0 0 0 0,1 0 0 0 0,0 0 0 0 0,0 0 0 0 0,-1 0 0 0 0,1 0-1 0 0,0 0 1 0 0,0 0 0 0 0,0 0 0 0 0,-1 0 0 0 0,1 0 0 0 0,0 0 0 0 0,0 0-1 0 0,-1 0 1 0 0,1 0 0 0 0,0 0 0 0 0,0 0 0 0 0,0 0 0 0 0,0 0 0 0 0,-1-1 0 0 0,1 1-1 0 0,0 0 1 0 0,0 0 0 0 0,0 0 0 0 0,0 0 0 0 0,-1 0 0 0 0,1-1 0 0 0,0 1-1 0 0,0 0 1 0 0,0 0 0 0 0,0 0 0 0 0,0-1 0 0 0,0 1 0 0 0,0 0 0 0 0,-1 0 0 0 0,1 0-1 0 0,0-1 1 0 0,0 1 1 0 0,-4 16 6 0 0,-1 15 41 0 0,2 0 0 0 0,2-1 0 0 0,1 3-47 0 0,5 94 367 0 0,-1-28-172 0 0,1 40 364 0 0,0 67-18 0 0,-9-70 689 0 0,3-124-1151 0 0,0 0-1 0 0,-1 0 1 0 0,0 0-1 0 0,-1-1 1 0 0,-1 1-1 0 0,0-1 1 0 0,-2 5-79 0 0,5-13 4 0 0,-1 0 1 0 0,1 0 0 0 0,-1 0 0 0 0,1-1-1 0 0,-1 1 1 0 0,0-1 0 0 0,0 1 0 0 0,0-1-1 0 0,0 0 1 0 0,-1 0 0 0 0,1 0 0 0 0,0 0-1 0 0,-1 0 1 0 0,0 0 0 0 0,1 0-1 0 0,-1-1 1 0 0,0 0 0 0 0,0 1 0 0 0,0-1-1 0 0,0 0 1 0 0,0-1 0 0 0,0 1 0 0 0,0 0-1 0 0,0-1 1 0 0,0 1 0 0 0,0-1 0 0 0,0 0-1 0 0,-1 0 1 0 0,-2-1-5 0 0,-2 0-14 0 0,-1-1 0 0 0,1 0 0 0 0,0-1 1 0 0,-1 0-1 0 0,1 0 0 0 0,-5-3 14 0 0,2 0-11 0 0,1 0 0 0 0,0-1 0 0 0,0-1 0 0 0,1 1 0 0 0,-1-1 0 0 0,2-1 0 0 0,-3-3 11 0 0,-2-2-163 0 0,2-1-1 0 0,0 0 1 0 0,1-1-1 0 0,1 0 1 0 0,0 0-1 0 0,1-1 1 0 0,-6-18 163 0 0,12 29-324 0 0,0 0 0 0 0,1 0 0 0 0,0 0 0 0 0,0 0 0 0 0,0-1 0 0 0,1 1 0 0 0,0 0 0 0 0,0-1-1 0 0,0 1 1 0 0,1 0 0 0 0,0-1 0 0 0,0 1 0 0 0,1 0 0 0 0,0 0 0 0 0,0 0 0 0 0,0 0 0 0 0,3-5 324 0 0,3-7-1627 0 0</inkml:trace>
  <inkml:trace contextRef="#ctx0" brushRef="#br0" timeOffset="4862.361">3070 152 16559 0 0,'-4'-2'360'0'0,"4"2"80"0"0,0 0 8 0 0,0 0 24 0 0,0 0-376 0 0,6 0-96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00.7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24415 0 0,'0'0'544'0'0,"0"0"104"0"0,0 0 24 0 0,0 0 8 0 0,0-4-544 0 0,0 3-136 0 0,0 1 0 0 0,0 0 0 0 0,0 0 0 0 0,0 0 64 0 0,2-2-64 0 0,2 2 0 0 0,0 0-560 0 0,3 3-168 0 0,-3 5-32 0 0,-1-1-8 0 0</inkml:trace>
  <inkml:trace contextRef="#ctx0" brushRef="#br0" timeOffset="1">86 252 23903 0 0,'0'0'528'0'0,"0"0"112"0"0,0 0 16 0 0,0 0 8 0 0,0 4-536 0 0,0-4-128 0 0,0 0 0 0 0,0 0 0 0 0,-2 5 400 0 0,4-1 48 0 0,0-2 16 0 0,3 1 0 0 0,-5-3-816 0 0,1 4-168 0 0,-1-4-32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7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82 609 8288 0 0,'-2'-36'202'0'0,"2"30"2417"0"0,0 3 10285 0 0,22 308-7219 0 0,1 2-5215 0 0,-14-151-380 0 0,18 76-2353 0 0,-26-220-97 0 0,0-5-3777 0 0,-1-6-2265 0 0</inkml:trace>
  <inkml:trace contextRef="#ctx0" brushRef="#br0" timeOffset="375.267">7 694 21967 0 0,'-2'-10'280'0'0,"1"0"-1"0"0,-1 0 0 0 0,1 0 1 0 0,1 0-1 0 0,0 0 0 0 0,0 0 1 0 0,1 0-1 0 0,1 0 0 0 0,0 0 1 0 0,2-9-280 0 0,-2 14 122 0 0,0 0 0 0 0,0 1 1 0 0,0-1-1 0 0,0 0 1 0 0,1 1-1 0 0,0 0 1 0 0,0 0-1 0 0,0 0 0 0 0,0 0 1 0 0,1 0-1 0 0,0 0 1 0 0,-1 1-1 0 0,1 0 0 0 0,1 0 1 0 0,-1 0-1 0 0,0 0 1 0 0,1 1-1 0 0,-1-1 1 0 0,1 1-1 0 0,0 0 0 0 0,0 1 1 0 0,1-1-123 0 0,3-1 57 0 0,-1 1 0 0 0,1 1 0 0 0,-1 0 0 0 0,1 0 0 0 0,-1 0 0 0 0,1 1 0 0 0,0 1 0 0 0,-1-1 0 0 0,1 1 0 0 0,0 1 0 0 0,-1-1 0 0 0,3 2-57 0 0,-1 1 26 0 0,-1-1 0 0 0,0 2-1 0 0,0-1 1 0 0,0 1 0 0 0,0 0-1 0 0,0 1 1 0 0,-1 0 0 0 0,0 1-1 0 0,-1-1 1 0 0,3 4-26 0 0,-3-3 20 0 0,0 0 1 0 0,-1 1-1 0 0,0 0 0 0 0,-1 0 1 0 0,0 0-1 0 0,0 0 0 0 0,0 1 1 0 0,-1 0-1 0 0,-1 0 0 0 0,1 0 1 0 0,-1 1-1 0 0,-1-1 0 0 0,0 1 1 0 0,0 5-21 0 0,-1-9 39 0 0,-1 1 1 0 0,0-1-1 0 0,0 1 1 0 0,0-1 0 0 0,-1 1-1 0 0,0-1 1 0 0,-1 1 0 0 0,0-1-1 0 0,1 0 1 0 0,-2 0-1 0 0,1 0 1 0 0,-1 0 0 0 0,0 0-1 0 0,0 0 1 0 0,-1-1-1 0 0,1 1 1 0 0,-1-1 0 0 0,-1 0-1 0 0,1 0 1 0 0,-1-1-1 0 0,1 1 1 0 0,-2 0-40 0 0,-4 2 69 0 0,1-1 0 0 0,-1 0 0 0 0,0 0 0 0 0,0-1 0 0 0,0 0 0 0 0,-1 0 0 0 0,0-1 0 0 0,0-1 0 0 0,-3 1-69 0 0,5-2-25 0 0,0 0 1 0 0,-1-1-1 0 0,1 0 1 0 0,-1 0-1 0 0,1-1 1 0 0,-1-1-1 0 0,1 1 0 0 0,-1-1 1 0 0,1-1-1 0 0,-1 0 1 0 0,-4-2 24 0 0,1-4-704 0 0,12 8 616 0 0,1 0 0 0 0,0-1 0 0 0,-1 1-1 0 0,1-1 1 0 0,0 1 0 0 0,-1 0 0 0 0,1-1 0 0 0,0 1-1 0 0,0-1 1 0 0,-1 1 0 0 0,1-1 0 0 0,0 1 0 0 0,0-1 0 0 0,0 1-1 0 0,0-1 1 0 0,0 1 0 0 0,0-1 0 0 0,0 1 0 0 0,0-1 0 0 0,0 1-1 0 0,0-1 1 0 0,0 1 0 0 0,0-1 0 0 0,0 1 0 0 0,0-1-1 0 0,0 1 1 0 0,0-1 0 0 0,1 1 0 0 0,-1-1 0 0 0,0 1 0 0 0,0-1 88 0 0,6-6-2130 0 0</inkml:trace>
  <inkml:trace contextRef="#ctx0" brushRef="#br0" timeOffset="730.093">514 668 19351 0 0,'-7'10'2118'0'0,"6"-8"-1882"0"0,0 1 0 0 0,0 0 1 0 0,0-1-1 0 0,0 1 1 0 0,0 0-1 0 0,0-1 0 0 0,1 1 1 0 0,-1 0-1 0 0,1 0 0 0 0,0 0 1 0 0,0 1-237 0 0,3 34 2155 0 0,-2-30-2168 0 0,3 10 194 0 0,1-1-1 0 0,0 1 1 0 0,1-1-1 0 0,1-1 1 0 0,1 1 0 0 0,4 5-181 0 0,1 4 72 0 0,-4-8-15 0 0,-6-13 72 0 0,0 0 0 0 0,0 0 0 0 0,-1 0 1 0 0,0 0-1 0 0,0 1 0 0 0,1 3-129 0 0,-2-5 1177 0 0,-1-9-621 0 0,-2-10-241 0 0,-49-171 61 0 0,45 161-376 0 0,2-1 0 0 0,0 0 0 0 0,1-1 0 0 0,2 18 0 0 0,1 0 0 0 0,0 1 0 0 0,1-1 0 0 0,0 1 0 0 0,0-1 0 0 0,0 0 0 0 0,1 1 0 0 0,1 0 0 0 0,-1-1 0 0 0,1 1 0 0 0,1-1 0 0 0,-2 6-5 0 0,0 0 0 0 0,0 0 0 0 0,0 0 0 0 0,0 0 0 0 0,0 0 0 0 0,1 1 0 0 0,-1-1-1 0 0,1 1 1 0 0,0 0 0 0 0,0 0 0 0 0,-1 0 0 0 0,2 0 0 0 0,-1 0 0 0 0,0 0 0 0 0,0 1 0 0 0,0 0 0 0 0,1 0 0 0 0,-1-1 0 0 0,1 2 0 0 0,-1-1-1 0 0,1 0 1 0 0,-1 1 0 0 0,1 0 0 0 0,2 0 5 0 0,1 0-285 0 0,0 0 0 0 0,0 1-1 0 0,0 0 1 0 0,0 0 0 0 0,4 2 285 0 0,-1 0-1792 0 0,0 0 0 0 0,0 1 0 0 0,3 2 1792 0 0,2 3-8779 0 0</inkml:trace>
  <inkml:trace contextRef="#ctx0" brushRef="#br0" timeOffset="1087.223">760 731 19263 0 0,'-3'3'337'0'0,"0"1"-1"0"0,1-1 0 0 0,0 1 0 0 0,0 0 1 0 0,0 0-1 0 0,0 0 0 0 0,0 1 0 0 0,1-1 1 0 0,0 0-1 0 0,0 0 0 0 0,0 1 0 0 0,0-1 1 0 0,1 1-1 0 0,-1-1 0 0 0,1 1 0 0 0,0-1 1 0 0,1 1-1 0 0,-1-1 0 0 0,1 1 0 0 0,0-1 1 0 0,0 0-1 0 0,0 1 0 0 0,1-1 0 0 0,-1 0 1 0 0,1 0-1 0 0,0 0 0 0 0,2 3-336 0 0,-1-3 48 0 0,0 0 0 0 0,0-1 0 0 0,0 1 1 0 0,0-1-1 0 0,0 0 0 0 0,1 0 0 0 0,-1 0 0 0 0,1-1 0 0 0,0 1 0 0 0,0-1 0 0 0,3 2-48 0 0,5 1 59 0 0,0-1 0 0 0,1 0 0 0 0,0-1 0 0 0,0 0 0 0 0,-1-1 1 0 0,2-1-1 0 0,-1 0 0 0 0,0 0 0 0 0,0-2 0 0 0,0 1 0 0 0,0-2 0 0 0,0 0 0 0 0,11-3-59 0 0,-20 4 6 0 0,0 0 0 0 0,0 0-1 0 0,0 0 1 0 0,-1-1 0 0 0,1 0 0 0 0,0 0-1 0 0,-1 0 1 0 0,1 0 0 0 0,-1-1 0 0 0,0 1 0 0 0,1-1-1 0 0,-1 0 1 0 0,-1 0 0 0 0,1 0 0 0 0,0 0-1 0 0,-1 0 1 0 0,1-1 0 0 0,-1 1 0 0 0,0-1-1 0 0,0 1 1 0 0,-1-1 0 0 0,1 0 0 0 0,-1 0 0 0 0,0 0-1 0 0,0 0 1 0 0,0 0 0 0 0,0 0 0 0 0,-1 0-1 0 0,1 0 1 0 0,-1 0 0 0 0,0 0 0 0 0,0-1-1 0 0,-1 1 1 0 0,1 0 0 0 0,-1 0 0 0 0,0 0-1 0 0,0 0 1 0 0,-1 0 0 0 0,1 0 0 0 0,-1 1 0 0 0,1-1-1 0 0,-1 0 1 0 0,0 1 0 0 0,-1-1 0 0 0,1 1-1 0 0,-3-4-5 0 0,-3-1-75 0 0,0 0 0 0 0,0 0 0 0 0,-1 1 0 0 0,0 0 0 0 0,-1 0 1 0 0,1 1-1 0 0,-1 0 0 0 0,0 1 0 0 0,0 0 0 0 0,-1 0 0 0 0,0 1 0 0 0,0 1 0 0 0,0 0 0 0 0,-5-1 75 0 0,9 3-40 0 0,1 0 0 0 0,-1 1 0 0 0,0-1 0 0 0,0 1 0 0 0,0 1 0 0 0,0-1 0 0 0,0 1 0 0 0,0 0 0 0 0,0 1 0 0 0,1 0 0 0 0,-3 0 40 0 0,4 1-18 0 0,0-1 0 0 0,0 1 1 0 0,1-1-1 0 0,-1 1 1 0 0,0 0-1 0 0,1 1 1 0 0,0-1-1 0 0,0 1 1 0 0,0 0-1 0 0,0 0 0 0 0,1 0 1 0 0,-1 1-1 0 0,1-1 1 0 0,0 1-1 0 0,0 1 18 0 0,0-1-373 0 0,1 1 0 0 0,0 0 0 0 0,0 0 0 0 0,0 0 0 0 0,1 0-1 0 0,0 0 1 0 0,0 0 0 0 0,1 0 0 0 0,0 0 0 0 0,0 0 0 0 0,0 0 0 0 0,0 0 0 0 0,1 0 373 0 0,3 19-8557 0 0</inkml:trace>
  <inkml:trace contextRef="#ctx0" brushRef="#br0" timeOffset="1483.351">1196 83 12896 0 0,'-8'-11'1712'0'0,"8"10"257"0"0,2 13 4390 0 0,-1-5-5038 0 0,40 412 2672 0 0,-34-363-3709 0 0,4-1 1 0 0,1 0-1 0 0,10 22-284 0 0,-12-45 573 0 0,1 1 1 0 0,13 24-574 0 0,-22-63 218 0 0,-3-8-31 0 0,-4-14 60 0 0,-1-8-106 0 0,0-17-141 0 0,6 43-3 0 0,0-1 0 0 0,0 1 0 0 0,1-1 0 0 0,0 1 1 0 0,0-1-1 0 0,1 1 0 0 0,2-3 3 0 0,-4 11 0 0 0,1 0-1 0 0,0 0 1 0 0,-1 0 0 0 0,1 0-1 0 0,0 0 1 0 0,0 0 0 0 0,0 0-1 0 0,0 1 1 0 0,1-1 0 0 0,-1 0-1 0 0,0 1 1 0 0,1-1 0 0 0,-1 1-1 0 0,1-1 1 0 0,0 1 0 0 0,-1 0-1 0 0,1 0 1 0 0,0 0 0 0 0,0 0-1 0 0,0 0 1 0 0,0 0 0 0 0,0 0-1 0 0,0 1 1 0 0,0-1 0 0 0,0 0-1 0 0,0 1 1 0 0,1 0 0 0 0,2 0-8 0 0,-1 0-1 0 0,0 0 1 0 0,0 0 0 0 0,0 1-1 0 0,0 0 1 0 0,0 0 0 0 0,0 0-1 0 0,0 1 1 0 0,0-1 0 0 0,0 1-1 0 0,0 0 1 0 0,-1 0 0 0 0,3 2 8 0 0,14 9 3 0 0,0 1 1 0 0,-1 0 0 0 0,-1 2-1 0 0,-1 0 1 0 0,0 1-1 0 0,6 9-3 0 0,-17-19 18 0 0,-1 0 1 0 0,0 1-1 0 0,0 0 0 0 0,-1 0 0 0 0,0 1 0 0 0,-1-1 0 0 0,0 1 0 0 0,1 4-18 0 0,-2-7 13 0 0,-1 0-1 0 0,0 0 1 0 0,-1 0 0 0 0,1 1 0 0 0,-1-1 0 0 0,-1 0 0 0 0,1 0 0 0 0,-1 0 0 0 0,0 1-1 0 0,0-1 1 0 0,-1 0 0 0 0,1 0 0 0 0,-2 1-13 0 0,1-2 42 0 0,0 1-1 0 0,-1-1 1 0 0,0 0-1 0 0,0 0 1 0 0,0 0-1 0 0,0 0 1 0 0,-1 0-1 0 0,0-1 1 0 0,0 1 0 0 0,0-1-1 0 0,0 0 1 0 0,-1-1-1 0 0,1 1 1 0 0,-1-1-1 0 0,0 1 1 0 0,0-2-1 0 0,-1 1 1 0 0,1 0 0 0 0,-1-1-1 0 0,1 0 1 0 0,-3 0-42 0 0,2 0-45 0 0,-1-1 1 0 0,0 0 0 0 0,0-1 0 0 0,0 0-1 0 0,-1 0 1 0 0,1 0 0 0 0,0-1 0 0 0,0 0-1 0 0,0 0 1 0 0,1 0 0 0 0,-1-1-1 0 0,0 0 1 0 0,0-1 0 0 0,1 0 0 0 0,0 0-1 0 0,-1 0 1 0 0,-3-3 44 0 0,1 0-101 0 0,1 0-1 0 0,0 0 1 0 0,0-1-1 0 0,1 0 1 0 0,0 0-1 0 0,0-1 1 0 0,0 0-1 0 0,1 0 1 0 0,-1-3 101 0 0,-9-20-3395 0 0,7-2-4553 0 0,5 16-307 0 0</inkml:trace>
  <inkml:trace contextRef="#ctx0" brushRef="#br0" timeOffset="1844.481">1619 0 24847 0 0,'0'0'564'0'0,"0"0"83"0"0,0 0 34 0 0,4 8 132 0 0,3 8-554 0 0,-1 1 0 0 0,0-1-1 0 0,-1 2 1 0 0,-1-1-1 0 0,1 16-258 0 0,0-4 315 0 0,35 238 1042 0 0,-7-40-1352 0 0,1-70-428 0 0,-15-92-4018 0 0,-15-53-4921 0 0</inkml:trace>
  <inkml:trace contextRef="#ctx0" brushRef="#br0" timeOffset="2217.215">1890 702 22255 0 0,'0'0'506'0'0,"0"0"71"0"0,0 0 32 0 0,0 0-65 0 0,10 14-210 0 0,-8-11-57 0 0,0-1 1 0 0,1 0 0 0 0,-1 0 0 0 0,1 0 0 0 0,-1 0-1 0 0,1-1 1 0 0,0 1 0 0 0,0-1 0 0 0,0 0 0 0 0,0 0-1 0 0,0 0 1 0 0,0 0 0 0 0,0 0 0 0 0,0 0-278 0 0,3-1 158 0 0,-1 1-1 0 0,1-1 1 0 0,0 0 0 0 0,-1 0 0 0 0,1 0 0 0 0,-1-1 0 0 0,1 0 0 0 0,0 0-158 0 0,4-2 30 0 0,-1 0 0 0 0,1 0 0 0 0,0-1 0 0 0,-1 0 0 0 0,0-1-1 0 0,0 0 1 0 0,0-1 0 0 0,6-4-30 0 0,-8 5 23 0 0,0-1 0 0 0,0-1 0 0 0,-1 1 0 0 0,0-1 0 0 0,0 0 0 0 0,0 0 0 0 0,-1-1 0 0 0,0 0 0 0 0,0-1-23 0 0,-3 4-24 0 0,0 1 1 0 0,0 0-1 0 0,-1-1 0 0 0,0 1 0 0 0,1-1 0 0 0,-2 1 0 0 0,1-1 0 0 0,-1 0 1 0 0,1 1-1 0 0,-1-1 0 0 0,0 0 0 0 0,-1 1 0 0 0,1-1 0 0 0,-1 0 0 0 0,0 1 0 0 0,0-1 1 0 0,-1 1-1 0 0,-1-4 24 0 0,1 2-118 0 0,-1 0 0 0 0,1 1 0 0 0,-2-1 0 0 0,1 1 0 0 0,-1-1 0 0 0,1 1 0 0 0,-4-2 118 0 0,6 5-21 0 0,0 1-1 0 0,0 0 1 0 0,0 0-1 0 0,0 0 1 0 0,-1 0-1 0 0,1 0 1 0 0,0 0-1 0 0,0 0 1 0 0,-1 0-1 0 0,1 1 0 0 0,-1-1 1 0 0,1 1-1 0 0,-1-1 1 0 0,1 1-1 0 0,-1-1 1 0 0,1 1-1 0 0,-1 0 1 0 0,0-1-1 0 0,1 1 1 0 0,-1 0-1 0 0,1 0 1 0 0,-1 0-1 0 0,1 1 0 0 0,-1-1 1 0 0,0 0-1 0 0,1 0 1 0 0,-1 1-1 0 0,1-1 1 0 0,-1 1-1 0 0,1 0 1 0 0,-1-1-1 0 0,1 1 22 0 0,-5 3 32 0 0,1 1 0 0 0,-1-1 0 0 0,1 1 0 0 0,0 0-1 0 0,1 0 1 0 0,-1 1 0 0 0,1-1 0 0 0,0 1 0 0 0,0 0 0 0 0,1 0 0 0 0,0 0-1 0 0,0 1 1 0 0,0-1 0 0 0,-1 7-32 0 0,-3 12 179 0 0,0 1 1 0 0,2 0-1 0 0,0 8-179 0 0,1-10 227 0 0,2 0 0 0 0,1 1 0 0 0,1-1-1 0 0,1 1-226 0 0,0-11 129 0 0,1 0 0 0 0,0 0-1 0 0,1 0 1 0 0,0 0 0 0 0,2 0-1 0 0,-1 0 1 0 0,5 6-129 0 0,-8-17-19 0 0,1 1-1 0 0,-1-1 1 0 0,1 0-1 0 0,0 0 1 0 0,0 0-1 0 0,0-1 1 0 0,0 1-1 0 0,0 0 1 0 0,1-1-1 0 0,-1 0 1 0 0,1 1-1 0 0,0-1 1 0 0,-1 0-1 0 0,1 0 1 0 0,0 0-1 0 0,0-1 1 0 0,0 1-1 0 0,1-1 1 0 0,-1 0-1 0 0,0 0 1 0 0,1 0-1 0 0,-1 0 1 0 0,0 0-1 0 0,1-1 1 0 0,-1 1 0 0 0,1-1-1 0 0,-1 0 1 0 0,1 0-1 0 0,-1-1 1 0 0,0 1-1 0 0,1-1 1 0 0,-1 1-1 0 0,1-1 1 0 0,-1 0-1 0 0,0 0 1 0 0,4-2 19 0 0,1-1-456 0 0,1 0 1 0 0,0 0 0 0 0,-1-1-1 0 0,0 0 1 0 0,0-1 0 0 0,0 0-1 0 0,-1 0 1 0 0,5-5 455 0 0,6-9-2016 0 0</inkml:trace>
  <inkml:trace contextRef="#ctx0" brushRef="#br0" timeOffset="2642.705">2328 532 20815 0 0,'0'0'959'0'0,"0"0"-26"0"0,0 10 159 0 0,-1 8-31 0 0,0 0-1 0 0,1 1 0 0 0,1-1 1 0 0,1 0-1 0 0,4 18-1060 0 0,2 24 702 0 0,-6-25-472 0 0,0-3 182 0 0,2 1 1 0 0,0-1 0 0 0,8 25-413 0 0,-10-51 0 0 0,-1-6 5 0 0,-1 0 0 0 0,0 0 0 0 0,0-1 0 0 0,0 1 1 0 0,0 0-1 0 0,1 0 0 0 0,-1 0 0 0 0,0 0 0 0 0,0 0 0 0 0,0 0 0 0 0,0 0 0 0 0,0 0 0 0 0,1 0 1 0 0,-1 0-1 0 0,0 0 0 0 0,0 0 0 0 0,0-1 0 0 0,0 1 0 0 0,0 0 0 0 0,0 0 0 0 0,1 0 0 0 0,-1 0 1 0 0,0 0-1 0 0,0 0 0 0 0,0-1 0 0 0,0 1 0 0 0,0 0 0 0 0,0 0 0 0 0,0 0 0 0 0,0 0 0 0 0,0-1 1 0 0,0 1-1 0 0,0 0 0 0 0,0 0 0 0 0,0 0 0 0 0,0 0 0 0 0,0-1 0 0 0,0 1 0 0 0,0 0 0 0 0,0 0 1 0 0,0 0-1 0 0,0 0 0 0 0,0 0 0 0 0,0-1 0 0 0,0 1 0 0 0,0 0-5 0 0,2-11 165 0 0,2-53 298 0 0,-1 13-585 0 0,2 0-1 0 0,2 0 0 0 0,3-3 123 0 0,-8 47-30 0 0,-1-1 1 0 0,2 1-1 0 0,-1 0 1 0 0,1 0 0 0 0,0 0-1 0 0,0 0 1 0 0,1 0-1 0 0,0 1 1 0 0,0-1 0 0 0,0 1-1 0 0,1 0 1 0 0,0 0-1 0 0,0 1 1 0 0,1-1-1 0 0,-1 1 1 0 0,2 0 29 0 0,-6 4 0 0 0,1 1 0 0 0,-1-1 0 0 0,0 1 0 0 0,0 0 0 0 0,1-1 0 0 0,-1 1 0 0 0,0 0 0 0 0,1 0 0 0 0,-1 0 0 0 0,0 0 0 0 0,1 0 0 0 0,-1 0 0 0 0,0 0 0 0 0,1 0 0 0 0,-1 1 0 0 0,0-1 0 0 0,1 0 0 0 0,-1 1 0 0 0,0-1 0 0 0,0 1 0 0 0,1 0 0 0 0,-1-1 0 0 0,0 1 0 0 0,0 0 0 0 0,0 0 0 0 0,0 0 0 0 0,1 0 0 0 0,4 4 0 0 0,1 1 0 0 0,-1 0 0 0 0,4 6 0 0 0,-3-4-2 0 0,-1 1 0 0 0,0 0 0 0 0,0 0 0 0 0,-1 1 0 0 0,-1-1 0 0 0,2 5 2 0 0,20 63 84 0 0,-18-51 73 0 0,-2-6 194 0 0,-1 2-1 0 0,-1 2-350 0 0,-2-9 12 0 0,1-1 1 0 0,1 1-1 0 0,0 0 1 0 0,1-1-1 0 0,1 2-12 0 0,-6-16 0 0 0,0 0 0 0 0,0 0 0 0 0,0 0 0 0 0,0 1 0 0 0,0-1 0 0 0,0 0 0 0 0,1 0 0 0 0,-1 0 0 0 0,0 0 0 0 0,0 0 0 0 0,0 0 0 0 0,0 1 0 0 0,0-1 0 0 0,0 0 0 0 0,0 0 0 0 0,1 0 0 0 0,-1 0 0 0 0,0 0 0 0 0,0 0 0 0 0,0 0 0 0 0,0 0 0 0 0,1 0 0 0 0,-1 0 0 0 0,0 0 0 0 0,0 1 0 0 0,0-1 0 0 0,0 0 0 0 0,0 0 0 0 0,1 0 0 0 0,-1 0 0 0 0,0 0 0 0 0,0 0 0 0 0,0-1 0 0 0,0 1 0 0 0,1 0 0 0 0,-1 0 0 0 0,0 0 0 0 0,0 0 0 0 0,0 0 0 0 0,0 0 0 0 0,1 0 0 0 0,-1 0 0 0 0,0 0 0 0 0,0 0 0 0 0,0 0 0 0 0,0 0 0 0 0,0-1 0 0 0,0 1 0 0 0,1 0 0 0 0,-1 0 0 0 0,0 0 0 0 0,0 0 0 0 0,0 0 0 0 0,0 0 0 0 0,0-1 0 0 0,0 1 0 0 0,0 0 0 0 0,0 0 0 0 0,0 0 0 0 0,0 0 0 0 0,0-1 0 0 0,0 1 0 0 0,0 0 0 0 0,5-11 0 0 0,-5 11 0 0 0,10-29 99 0 0,-2 0 0 0 0,2-15-99 0 0,-7 24-22 0 0,2 1 1 0 0,0-1 0 0 0,1 1-1 0 0,1 1 1 0 0,0-1-1 0 0,2 1 1 0 0,1-2 21 0 0,-6 14 0 0 0,1-1 0 0 0,-1 1 0 0 0,1 0 0 0 0,0 0 0 0 0,0 0 0 0 0,5-3 0 0 0,-9 8 0 0 0,0 0 0 0 0,1 0 0 0 0,-1 0 0 0 0,1 0 0 0 0,-1 0 0 0 0,1 0 0 0 0,0 1 0 0 0,-1-1 0 0 0,1 0 0 0 0,0 1 0 0 0,-1-1 0 0 0,1 1 0 0 0,0 0 0 0 0,0-1 0 0 0,-1 1 0 0 0,1 0 0 0 0,0 0 0 0 0,0 0 0 0 0,0 1 0 0 0,-1-1 0 0 0,1 0 0 0 0,0 1 0 0 0,0-1 0 0 0,-1 1 0 0 0,1-1 0 0 0,0 1 0 0 0,-1 0 0 0 0,1 0 0 0 0,-1-1 0 0 0,1 1 0 0 0,0 1 0 0 0,2 2 0 0 0,0-1 0 0 0,0 2 0 0 0,0-1 0 0 0,0 0 0 0 0,-1 1 0 0 0,1 0 0 0 0,-1 0 0 0 0,0 0 0 0 0,-1 0 0 0 0,1 0 0 0 0,-1 2 0 0 0,7 16 0 0 0,-2 0 0 0 0,0 2 0 0 0,-5-19 0 0 0,11 52 85 0 0,-2 0 1 0 0,-2 0-1 0 0,-3 12-85 0 0,-3-48-887 0 0,0 1-1 0 0,4 6 888 0 0,-7-28-188 0 0,0 0 0 0 0,0-1-1 0 0,0 1 1 0 0,0-1-1 0 0,0 1 1 0 0,1 0-1 0 0,-1-1 1 0 0,0 1 0 0 0,0-1-1 0 0,1 1 1 0 0,-1-1-1 0 0,0 1 1 0 0,1-1 0 0 0,-1 1-1 0 0,1-1 1 0 0,-1 1-1 0 0,1-1 1 0 0,-1 1-1 0 0,1-1 190 0 0,3 1-1855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13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22 101 16927 0 0,'1'1'2037'0'0,"8"1"-851"0"0,0 1 1 0 0,0-1-1 0 0,5 1-1186 0 0,31-4 1090 0 0,-1-1 0 0 0,0-3-1 0 0,0-1 1 0 0,6-4-1090 0 0,23-7 187 0 0,3-3-187 0 0,28-8 74 0 0,-78 21-466 0 0,1 0-1952 0 0,16-1 2344 0 0,-30 9-2852 0 0,-12 0 880 0 0</inkml:trace>
  <inkml:trace contextRef="#ctx0" brushRef="#br0" timeOffset="348.128">350 108 17135 0 0,'0'0'388'0'0,"-7"12"1080"0"0,4-3-948 0 0,0 1-1 0 0,1 0 0 0 0,0 0 1 0 0,1 0-1 0 0,0 0 0 0 0,1 0 1 0 0,0 1-1 0 0,1 5-519 0 0,-1 25 925 0 0,-1 218 3042 0 0,2-124-3166 0 0,-2 20-399 0 0,0 0 20 0 0,3-120-232 0 0,1-1-3632 0 0,-24-37-2791 0 0,-13 1 2781 0 0,11 2 1718 0 0</inkml:trace>
  <inkml:trace contextRef="#ctx0" brushRef="#br0" timeOffset="3007.249">0 981 16384 0 0,'1'0'108'0'0,"-1"0"1"0"0,1-1 0 0 0,-1 1 0 0 0,1 0 0 0 0,-1 0 0 0 0,1 0 0 0 0,0 0 0 0 0,-1-1 0 0 0,1 1 0 0 0,-1 0 0 0 0,1 0 0 0 0,-1 0 0 0 0,1 0 0 0 0,0 0 0 0 0,-1 1 0 0 0,1-1 0 0 0,-1 0-1 0 0,1 0 1 0 0,-1 0 0 0 0,1 0 0 0 0,-1 1 0 0 0,1-1 0 0 0,-1 0 0 0 0,1 0 0 0 0,-1 1 0 0 0,1-1-109 0 0,18 12 2287 0 0,-8-4-1017 0 0,3-3-784 0 0,-1 0 0 0 0,0 0 0 0 0,1-1 1 0 0,0-1-1 0 0,0 0 0 0 0,0-1 0 0 0,0-1 1 0 0,1 0-1 0 0,-1-1 0 0 0,0 0 0 0 0,8-2-486 0 0,24-4 291 0 0,-1-2-1 0 0,40-14-290 0 0,-18 5 433 0 0,-35 10-969 0 0,62-13 1686 0 0,-63 16-3725 0 0,1 2-3405 0 0,-21 2-3134 0 0</inkml:trace>
  <inkml:trace contextRef="#ctx0" brushRef="#br0" timeOffset="4123.509">783 657 18255 0 0,'0'0'414'0'0,"0"0"56"0"0,0 0 32 0 0,0 0-60 0 0,6 10 901 0 0,1 14-568 0 0,-1 1 0 0 0,-1 0 0 0 0,-1 0-1 0 0,-1 6-774 0 0,3 18 410 0 0,-2-26-214 0 0,-1 4 247 0 0,1-1-1 0 0,2 0 1 0 0,1 0 0 0 0,4 10-443 0 0,0-90 2088 0 0,-9 17-1968 0 0,-3-27-120 0 0,0 42 24 0 0,1 0 0 0 0,0 0 0 0 0,2-1 1 0 0,0 1-1 0 0,2 0 0 0 0,4-13-24 0 0,-7 32 8 0 0,0 0-1 0 0,0 0 1 0 0,0 0-1 0 0,1 0 0 0 0,-1 0 1 0 0,1 1-1 0 0,0-1 1 0 0,0 1-1 0 0,0-1 1 0 0,0 1-1 0 0,0 0 1 0 0,0-1-1 0 0,1 1 1 0 0,-1 0-1 0 0,1 0-7 0 0,-1 1 4 0 0,-1 1 0 0 0,1-1 0 0 0,-1 0 0 0 0,1 1 0 0 0,0-1 0 0 0,-1 1 0 0 0,1 0 0 0 0,-1-1 0 0 0,1 1 0 0 0,0 0 0 0 0,-1 0 0 0 0,1 0 0 0 0,0 0 0 0 0,-1 0 0 0 0,1 1 0 0 0,-1-1 0 0 0,1 0 0 0 0,0 1 0 0 0,-1-1 0 0 0,1 1 0 0 0,-1 0 0 0 0,1-1 0 0 0,-1 1 0 0 0,1 0 0 0 0,-1 0 0 0 0,0 0 0 0 0,1 0 0 0 0,0 1-4 0 0,5 4-3 0 0,0 0 0 0 0,0 1 0 0 0,-1 0 0 0 0,0 1 0 0 0,0-1 0 0 0,-1 1 0 0 0,0 0 0 0 0,-1 0 0 0 0,1 1 0 0 0,-1-1 0 0 0,-1 1 0 0 0,1 2 3 0 0,2 12-9 0 0,-1-1 0 0 0,0 1 0 0 0,-2 0 0 0 0,0 9 9 0 0,4 22 4 0 0,-6-48-7 0 0,0 0 0 0 0,0-1 1 0 0,1 1-1 0 0,0 0 0 0 0,0-1 0 0 0,1 1 0 0 0,3 4 3 0 0,-6-10-25 0 0,0 1-1 0 0,0 0 1 0 0,1-1 0 0 0,-1 1-1 0 0,1-1 1 0 0,-1 0-1 0 0,0 1 1 0 0,1-1 0 0 0,-1 1-1 0 0,1-1 1 0 0,-1 0 0 0 0,1 1-1 0 0,0-1 1 0 0,-1 0-1 0 0,1 1 1 0 0,-1-1 0 0 0,1 0-1 0 0,-1 0 1 0 0,1 0 0 0 0,0 1-1 0 0,-1-1 1 0 0,1 0-1 0 0,0 0 1 0 0,-1 0 0 0 0,1 0-1 0 0,-1 0 1 0 0,1 0-1 0 0,0 0 1 0 0,-1 0 0 0 0,1-1-1 0 0,0 1 1 0 0,-1 0 0 0 0,1 0-1 0 0,-1 0 1 0 0,1-1-1 0 0,-1 1 1 0 0,1 0 0 0 0,0-1-1 0 0,-1 1 1 0 0,1 0 0 0 0,-1-1-1 0 0,0 1 1 0 0,1-1-1 0 0,-1 1 1 0 0,1-1 0 0 0,-1 1-1 0 0,1-1 1 0 0,-1 1-1 0 0,0-1 26 0 0,3-3-1071 0 0,0 0-1 0 0,0 0 1 0 0,0-1-1 0 0,-1 1 1 0 0,2-4 1071 0 0,2-6-8462 0 0</inkml:trace>
  <inkml:trace contextRef="#ctx0" brushRef="#br0" timeOffset="4468.64">1145 652 16871 0 0,'0'0'382'0'0,"6"11"924"0"0,-1-2-847 0 0,1 2 0 0 0,-2-1 0 0 0,1 1 0 0 0,-1-1 0 0 0,-1 1-1 0 0,2 11-458 0 0,3 18 3934 0 0,-1 12-3934 0 0,-5-37 56 0 0,14 163 2801 0 0,-7 35-2857 0 0,-6-144 117 0 0,8 37-117 0 0,-11-101-1 0 0,8 38 96 0 0,-7-40-104 0 0,0 1 0 0 0,0-1 0 0 0,0 1 0 0 0,0-1 1 0 0,1 0-1 0 0,0 0 0 0 0,-1 0 0 0 0,1 0 1 0 0,0 0-1 0 0,1 1 9 0 0,3-21-3104 0 0,-5 4-3156 0 0,1 0-1890 0 0</inkml:trace>
  <inkml:trace contextRef="#ctx0" brushRef="#br0" timeOffset="4825.498">1148 768 10592 0 0,'-1'-7'240'0'0,"-1"-1"-1"0"0,1 1 1 0 0,1 0 0 0 0,-1-1 0 0 0,1 1 0 0 0,1-3-240 0 0,0 6 754 0 0,-1-1-1 0 0,2 0 1 0 0,-1 0 0 0 0,0 1 0 0 0,1-1 0 0 0,0 1-1 0 0,0-1 1 0 0,0 1 0 0 0,1 0 0 0 0,0-1-754 0 0,0 0 560 0 0,1 1 1 0 0,0-1 0 0 0,0 0-1 0 0,0 1 1 0 0,0 0 0 0 0,1 0-1 0 0,-1 0 1 0 0,1 0 0 0 0,0 1 0 0 0,0 0-1 0 0,5-2-560 0 0,-3 2 175 0 0,0 0 0 0 0,0 1-1 0 0,0 0 1 0 0,0 0-1 0 0,0 1 1 0 0,0 0 0 0 0,0 0-1 0 0,1 1 1 0 0,1 0-175 0 0,1 0 19 0 0,-1 1 1 0 0,0 0-1 0 0,0 0 1 0 0,1 1-1 0 0,-1 1 1 0 0,-1-1-1 0 0,1 1 0 0 0,0 1 1 0 0,-1 0-1 0 0,1 0 1 0 0,-1 1-1 0 0,0 0 0 0 0,-1 0 1 0 0,1 0-1 0 0,2 4-19 0 0,-3-3 43 0 0,-2 0 0 0 0,1 0 0 0 0,0 1-1 0 0,-1-1 1 0 0,-1 1 0 0 0,1 1 0 0 0,-1-1 0 0 0,0 0-1 0 0,-1 1 1 0 0,1 0 0 0 0,0 5-43 0 0,-2-7 39 0 0,-1-1 0 0 0,0 0 0 0 0,-1 1 1 0 0,1-1-1 0 0,-1 1 0 0 0,0-1 0 0 0,-1 1 0 0 0,1-1 1 0 0,-1 1-1 0 0,0-1 0 0 0,0 1 0 0 0,-1-1 0 0 0,0 0 0 0 0,0 0 1 0 0,0 0-1 0 0,0 0 0 0 0,-1 0 0 0 0,-1 2-39 0 0,-1 0 100 0 0,0 1-1 0 0,-1-1 1 0 0,1 0-1 0 0,-2-1 1 0 0,1 1-1 0 0,-1-1 1 0 0,0 0-1 0 0,0-1 1 0 0,0 0-1 0 0,-1 0 1 0 0,0 0-1 0 0,-2-1-99 0 0,5-1 24 0 0,-1-1-1 0 0,1 0 1 0 0,-1 0-1 0 0,0-1 1 0 0,0 1-1 0 0,0-1 1 0 0,0-1-1 0 0,0 1 0 0 0,0-1 1 0 0,0 0-1 0 0,0 0 1 0 0,0-1-1 0 0,0 0 1 0 0,0 0-1 0 0,0 0 1 0 0,1-1-1 0 0,-1 0 1 0 0,0 0-1 0 0,1-1-23 0 0,0 1-405 0 0,1 0-1 0 0,0 0 0 0 0,0-1 1 0 0,0 0-1 0 0,-1-1 406 0 0,-4-5-8013 0 0,4 2-761 0 0</inkml:trace>
  <inkml:trace contextRef="#ctx0" brushRef="#br0" timeOffset="5173.742">1595 619 20503 0 0,'-5'15'2224'0'0,"2"8"-1295"0"0,1 1 0 0 0,1 0 0 0 0,2 0-1 0 0,0 2-928 0 0,0-16 174 0 0,1 0-1 0 0,-1 0 0 0 0,2 0 0 0 0,-1 0 1 0 0,1 0-1 0 0,1-1 0 0 0,0 1 1 0 0,0-1-1 0 0,1 0 0 0 0,5 7-173 0 0,-9-14 22 0 0,1 0 0 0 0,0 1 0 0 0,0-1 0 0 0,0 0 0 0 0,0 0 0 0 0,0 0 0 0 0,0-1 0 0 0,0 1 0 0 0,1 0 0 0 0,-1-1 0 0 0,1 0 0 0 0,-1 1 0 0 0,1-1 0 0 0,0 0 0 0 0,-1 0 0 0 0,1-1 0 0 0,0 1 0 0 0,0 0 0 0 0,-1-1 0 0 0,1 0 0 0 0,0 0 0 0 0,0 0 0 0 0,0 0 0 0 0,0 0 0 0 0,-1 0 0 0 0,1-1 0 0 0,0 1 0 0 0,0-1 0 0 0,-1 0 0 0 0,1 0 0 0 0,0 0 0 0 0,-1 0 0 0 0,1 0 0 0 0,-1-1 0 0 0,1 1 0 0 0,-1-1 0 0 0,0 1 0 0 0,1-1 0 0 0,-1 0 0 0 0,1-1-22 0 0,4-4 51 0 0,1-1 0 0 0,-1 0 1 0 0,-1 0-1 0 0,1-1 0 0 0,-1 1 0 0 0,-1-1 0 0 0,1-1 0 0 0,-2 1 1 0 0,1-1-1 0 0,-1 0 0 0 0,-1 0 0 0 0,0 0 0 0 0,0 0 0 0 0,-1-1 0 0 0,0 1 1 0 0,-1-1-1 0 0,0 1 0 0 0,-1-1 0 0 0,0-3-51 0 0,-1-1 43 0 0,1 6-37 0 0,-1 0-1 0 0,0 0 1 0 0,-1-5-6 0 0,0 11-15 0 0,3 5-17 0 0,0 1 0 0 0,0-1-1 0 0,-1 1 1 0 0,0-1 0 0 0,1 1 0 0 0,-1 0-1 0 0,0 2 33 0 0,1 8-42 0 0,6 42-212 0 0,0 27 254 0 0,-5-45 57 0 0,0-8-55 0 0,-2-16-53 0 0,0-1 0 0 0,2 0 0 0 0,-1 0 0 0 0,1 0 1 0 0,1 0-1 0 0,0 0 0 0 0,1 0 0 0 0,1 2 51 0 0,-5-13-198 0 0,1 0 1 0 0,-1 0-1 0 0,1 0 0 0 0,0 0 1 0 0,-1 0-1 0 0,1 0 1 0 0,0 0-1 0 0,-1 0 0 0 0,1 0 1 0 0,0 0-1 0 0,0-1 0 0 0,0 1 1 0 0,0 0-1 0 0,0 0 1 0 0,0-1-1 0 0,0 1 0 0 0,0-1 1 0 0,0 1-1 0 0,1 0 198 0 0,4-3-9247 0 0</inkml:trace>
  <inkml:trace contextRef="#ctx0" brushRef="#br0" timeOffset="5527.489">1932 121 23815 0 0,'-2'6'2159'0'0,"0"1"-2082"0"0,0 0 0 0 0,1 1 1 0 0,0-1-1 0 0,1 0 0 0 0,-1 1 1 0 0,1-1-1 0 0,1 1-77 0 0,6 54 206 0 0,-2-32 72 0 0,4 40 453 0 0,21 188 125 0 0,-26-208-819 0 0,2 21 150 0 0,3 0 1 0 0,9 26-188 0 0,-2-49 141 0 0,-16-48-152 0 0,0 0 0 0 0,0 0 0 0 0,0 0-1 0 0,0 0 1 0 0,0 0 0 0 0,1 0 0 0 0,-1 0 0 0 0,0 1-1 0 0,0-1 1 0 0,0 0 0 0 0,0 0 0 0 0,0 0 0 0 0,0 0-1 0 0,0 0 1 0 0,0 0 0 0 0,0 0 0 0 0,0 0 0 0 0,1 0-1 0 0,-1 0 1 0 0,0 0 0 0 0,0 0 0 0 0,0 0 0 0 0,0 0-1 0 0,0 0 1 0 0,0 0 0 0 0,0 1 0 0 0,1-1 0 0 0,-1 0-1 0 0,0 0 1 0 0,0 0 0 0 0,0 0 0 0 0,0-1 0 0 0,0 1-1 0 0,0 0 1 0 0,1 0 0 0 0,-1 0 0 0 0,0 0 0 0 0,0 0-1 0 0,0 0 1 0 0,0 0 0 0 0,0 0 0 0 0,0 0 0 0 0,0 0-1 0 0,0 0 1 0 0,1 0 0 0 0,-1 0 0 0 0,0 0 0 0 0,0 0-1 0 0,0-1 1 0 0,0 1 0 0 0,0 0 0 0 0,0 0 0 0 0,0 0-1 0 0,0 0 1 0 0,0 0 0 0 0,0 0 0 0 0,0 0 0 0 0,0 0-1 0 0,0-1 1 0 0,0 1 0 0 0,0 0 0 0 0,0 0 0 0 0,0 0-1 0 0,0 0 1 0 0,0 0 0 0 0,0 0 0 0 0,0 0 0 0 0,0-1 11 0 0,4-7-946 0 0,-1-4-64 0 0,1-1-13 0 0</inkml:trace>
  <inkml:trace contextRef="#ctx0" brushRef="#br0" timeOffset="5528.489">1780 464 25775 0 0,'0'0'587'0'0,"0"0"78"0"0,0 0 39 0 0,0 0-77 0 0,14-5-386 0 0,21-4 623 0 0,0 1-1 0 0,1 2 1 0 0,8 1-864 0 0,32-1 92 0 0,1 3-3649 0 0,-25 1-1949 0 0,-9 0-4033 0 0</inkml:trace>
  <inkml:trace contextRef="#ctx0" brushRef="#br0" timeOffset="6221.202">2336 535 18631 0 0,'0'0'408'0'0,"0"0"80"0"0,0 0 24 0 0,0 0 16 0 0,0 0-424 0 0,0 0-104 0 0,0 0 0 0 0,0 0 0 0 0,0 0 0 0 0,4 1 0 0 0,-4-1 0 0 0,6 6-8255 0 0</inkml:trace>
  <inkml:trace contextRef="#ctx0" brushRef="#br0" timeOffset="6575.991">2391 710 16208 0 0,'0'0'351'0'0,"0"0"81"0"0,-4 4 16 0 0,4-4 8 0 0,-2 3-360 0 0,2-3-96 0 0,0 0 0 0 0,0 0 0 0 0,0 0 832 0 0,0 0 160 0 0,0 0 24 0 0,0 0 8 0 0,0 0-1024 0 0,6 2-256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29.5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47 297 18743 0 0,'-6'1'2108'0'0,"5"2"-1935"0"0,0 0 0 0 0,0-1 0 0 0,0 1 0 0 0,0 0 0 0 0,1 0 0 0 0,-1 0 0 0 0,1 0 0 0 0,0-1 0 0 0,0 1 0 0 0,0 0 0 0 0,0 0 0 0 0,1 0 0 0 0,-1 1-173 0 0,1 3 221 0 0,15 437 3296 0 0,-17-335-3323 0 0,4 147 79 0 0,-3-251-350 0 0,1 1 0 0 0,-1-1 0 0 0,1 0 0 0 0,0 0 0 0 0,0 1 0 0 0,2 2 77 0 0,6 5-2828 0 0,-9-12 1276 0 0</inkml:trace>
  <inkml:trace contextRef="#ctx0" brushRef="#br0" timeOffset="344.31">174 307 22055 0 0,'-1'-4'1416'0'0,"-1"7"-585"0"0,0 11-332 0 0,-1 22-45 0 0,13 241 1795 0 0,-10-32-1394 0 0,4-4-642 0 0,-1-205-147 0 0,-2-17-76 0 0,0 0 1 0 0,-1 14 9 0 0,2 2-2210 0 0,-2-34-429 0 0,0-1-6075 0 0</inkml:trace>
  <inkml:trace contextRef="#ctx0" brushRef="#br0" timeOffset="744.045">2 401 18399 0 0,'-1'-7'270'0'0,"1"0"-1"0"0,0-1 0 0 0,0 1 1 0 0,1-1-1 0 0,0 1 0 0 0,0 0 0 0 0,0 0 1 0 0,1 0-1 0 0,1 0 0 0 0,-1 0 1 0 0,1 0-1 0 0,0 0 0 0 0,0 1 1 0 0,1-1-1 0 0,0 1 0 0 0,0 0 0 0 0,1 0 1 0 0,0 0-1 0 0,0 1 0 0 0,2-3-269 0 0,3-1 245 0 0,1-1 0 0 0,0 1 0 0 0,0 1 0 0 0,1 0 0 0 0,0 0-1 0 0,0 1 1 0 0,1 1 0 0 0,0 0 0 0 0,0 1 0 0 0,4-1-245 0 0,-3 2 65 0 0,-1 1 0 0 0,1 0 0 0 0,-1 1 0 0 0,1 1 0 0 0,0 0 0 0 0,0 0 0 0 0,0 2 0 0 0,-1 0 0 0 0,3 0-65 0 0,-5 1 109 0 0,-1 1 0 0 0,1-1 0 0 0,-1 1-1 0 0,0 1 1 0 0,0 0 0 0 0,0 1-1 0 0,0 0 1 0 0,-1 0 0 0 0,1 1-1 0 0,-1 0 1 0 0,7 7-109 0 0,-4-2 35 0 0,0 0 0 0 0,0 2 0 0 0,-1-1 1 0 0,-1 2-1 0 0,0-1 0 0 0,-1 1 0 0 0,0 1 0 0 0,-1 0 0 0 0,-1 0 0 0 0,0 0 0 0 0,-1 1 1 0 0,-1 0-1 0 0,0 4-35 0 0,-2-9 75 0 0,-1 0 0 0 0,0 1 1 0 0,-1-1-1 0 0,0 1 0 0 0,-1-1 1 0 0,0 1-1 0 0,-1-1 0 0 0,0 1 1 0 0,-1-1-1 0 0,-1 1 0 0 0,1-1 1 0 0,-2 0-1 0 0,1 0 0 0 0,-2 0 1 0 0,1-1-1 0 0,-1 0 0 0 0,-1 1 1 0 0,0-2-1 0 0,-5 7-75 0 0,3-6 47 0 0,0 0 0 0 0,-1-1 0 0 0,0 0 0 0 0,-1 0 0 0 0,0-1 0 0 0,0 0 0 0 0,-1-1 0 0 0,0 0 0 0 0,0 0 0 0 0,-1-1 0 0 0,1-1 0 0 0,-1 0 0 0 0,-1-1-1 0 0,1 0 1 0 0,-1-1 0 0 0,1 0 0 0 0,-1-1 0 0 0,0 0 0 0 0,0-1 0 0 0,0-1 0 0 0,0 0 0 0 0,0-1 0 0 0,-4 0-47 0 0,-16-3 68 0 0,1-1 0 0 0,-15-5-68 0 0,30 9 11 0 0,17 1-11 0 0,-1 0 0 0 0,1 0 0 0 0,0 0 0 0 0,0 0 0 0 0,0 0 0 0 0,0 0 0 0 0,0 0 0 0 0,0 0 0 0 0,-1 0 0 0 0,1 1 0 0 0,0-1 0 0 0,0 0 0 0 0,0 0 0 0 0,0 0 0 0 0,0 0 1 0 0,0 0-1 0 0,0 0 0 0 0,0 0 0 0 0,0 1 0 0 0,0-1 0 0 0,0 0 0 0 0,-1 0 0 0 0,1 0 0 0 0,0 0 0 0 0,0 0 0 0 0,0 0 0 0 0,0 1 0 0 0,0-1 0 0 0,0 0 0 0 0,0 0 0 0 0,0 0 0 0 0,0 0 0 0 0,0 0 0 0 0,0 1 0 0 0,0-1 0 0 0,0 0 1 0 0,0 0-1 0 0,1 0 0 0 0,-1 0 0 0 0,0 0 0 0 0,0 0 0 0 0,0 1 0 0 0,0-1 0 0 0,0 0 0 0 0,0 0 0 0 0,0 0 0 0 0,0 0 0 0 0,0 0 0 0 0,0 0 0 0 0,1 0 0 0 0,-1 0 0 0 0,0 1 0 0 0,0-1 0 0 0,0 0 0 0 0,0 0 0 0 0,0 0 1 0 0,0 0-1 0 0,6 6-30 0 0,-6-6 30 0 0,14 10-11 0 0,1-1-1 0 0,0-1 1 0 0,1 0-1 0 0,-1-1 1 0 0,3 0 11 0 0,33 16 129 0 0,9 8 437 0 0,31 22-566 0 0,-71-40 57 0 0,-1 1 0 0 0,0 1-1 0 0,-1 1 1 0 0,-1 0 0 0 0,0 2 0 0 0,2 4-57 0 0,16 26 257 0 0,23 41-257 0 0,-32-46-911 0 0,2-2 1 0 0,30 34 910 0 0,-48-63-1791 0 0</inkml:trace>
  <inkml:trace contextRef="#ctx0" brushRef="#br0" timeOffset="2052.327">818 31 16559 0 0,'1'0'1903'0'0,"0"2"-1296"0"0,2 1-199 0 0,2 7 98 0 0,6 33 1704 0 0,2 16-2210 0 0,-2 9 2097 0 0,-1 22-2097 0 0,-8-46 1295 0 0,-2-43-921 0 0,0-1 12 0 0,0 0 39 0 0,0-2-293 0 0,-1 0 0 0 0,0 1 0 0 0,1-1 0 0 0,-1 1 0 0 0,1-1-1 0 0,-1 0 1 0 0,1 1 0 0 0,0-1 0 0 0,0 0 0 0 0,0 0 0 0 0,0-1-132 0 0,0 2 65 0 0,-6-39 289 0 0,3 26-297 0 0,2 0 0 0 0,-1-14-57 0 0,2 16 7 0 0,-1-4 16 0 0,2-1 1 0 0,0 1-1 0 0,3-14-23 0 0,-4 26 3 0 0,1 0-1 0 0,0 1 1 0 0,0-1-1 0 0,0 1 0 0 0,0 0 1 0 0,1-1-1 0 0,-1 1 1 0 0,1 0-1 0 0,0 0 0 0 0,0 0 1 0 0,0 0-1 0 0,0 0 0 0 0,1 0 1 0 0,-1 1-1 0 0,1-1 1 0 0,-1 1-1 0 0,1 0 0 0 0,0-1 1 0 0,0 1-1 0 0,0 0-2 0 0,-1 2 1 0 0,-1 0 0 0 0,0 0 0 0 0,1-1 1 0 0,-1 1-1 0 0,0 0 0 0 0,1 0 0 0 0,-1 0 0 0 0,1 0 0 0 0,-1 1 0 0 0,0-1 0 0 0,1 0 0 0 0,-1 1 0 0 0,0-1 1 0 0,1 1-1 0 0,-1-1 0 0 0,0 1 0 0 0,0-1 0 0 0,1 1 0 0 0,-1 0 0 0 0,0 0 0 0 0,0-1 0 0 0,0 1 0 0 0,0 1-1 0 0,25 22 66 0 0,-15-9-37 0 0,-1 0 0 0 0,-1 1 1 0 0,0 0-1 0 0,-1 0 0 0 0,6 17-29 0 0,-3-8 72 0 0,-8-14-46 0 0,1-1 0 0 0,-1 1-1 0 0,1 6-25 0 0,6 23 54 0 0,-8-34-88 0 0,0 0-359 0 0,1 0 0 0 0,-1 0 0 0 0,1-1 0 0 0,0 1 0 0 0,1 0 393 0 0,-2-3-1130 0 0,-2-2-13 0 0</inkml:trace>
  <inkml:trace contextRef="#ctx0" brushRef="#br0" timeOffset="2534.975">1187 132 16671 0 0,'-1'-1'68'0'0,"1"0"-26"0"0,0 1 1 0 0,0-1-1 0 0,0 1 1 0 0,0-1-1 0 0,0 1 1 0 0,0-1-1 0 0,0 1 1 0 0,0 0-1 0 0,-1-1 1 0 0,1 1-1 0 0,0-1 1 0 0,0 1-1 0 0,-1 0 1 0 0,1-1-1 0 0,0 1 1 0 0,-1-1-1 0 0,1 1 1 0 0,0 0-1 0 0,-1 0 1 0 0,1-1-1 0 0,0 1 1 0 0,-1 0-1 0 0,1 0 1 0 0,-1-1-1 0 0,1 1 1 0 0,-1 0-1 0 0,1 0 1 0 0,0 0-1 0 0,-1 0 1 0 0,1-1-1 0 0,-1 1 1 0 0,1 0-1 0 0,-1 0 1 0 0,1 0-1 0 0,-1 0 1 0 0,1 0-1 0 0,-1 0 1 0 0,1 0-1 0 0,-1 0 1 0 0,1 1-1 0 0,0-1 1 0 0,-1 0-1 0 0,1 0 1 0 0,-1 0-1 0 0,1 1-42 0 0,-1-1 87 0 0,1 0 0 0 0,0 0 0 0 0,0 1 0 0 0,0-1-1 0 0,0 0 1 0 0,0 1 0 0 0,0-1 0 0 0,-1 0-1 0 0,1 0 1 0 0,0 1 0 0 0,0-1 0 0 0,0 0 0 0 0,0 1-1 0 0,0-1 1 0 0,0 0 0 0 0,0 1 0 0 0,0-1-1 0 0,0 0 1 0 0,1 1 0 0 0,-1-1 0 0 0,0 0 0 0 0,0 1-1 0 0,0-1 1 0 0,0 0 0 0 0,0 0 0 0 0,0 1-1 0 0,1-1 1 0 0,-1 0-87 0 0,7 13 1648 0 0,-4-8-1160 0 0,2 5-80 0 0,2-1 1 0 0,-1 0-1 0 0,1 0 1 0 0,0-1-1 0 0,1 0 1 0 0,0 0 0 0 0,5 4-409 0 0,0-1 49 0 0,-1 0 0 0 0,2-1 1 0 0,-1 0-1 0 0,1-1 0 0 0,0 0 1 0 0,15 6-50 0 0,-24-13-517 0 0,3 1-1005 0 0,-3-3-5453 0 0,-5 0-512 0 0</inkml:trace>
  <inkml:trace contextRef="#ctx0" brushRef="#br0" timeOffset="2886.598">1306 95 17999 0 0,'0'0'827'0'0,"-9"8"298"0"0,-1 3-439 0 0,1 1 0 0 0,1 1 0 0 0,0-1 0 0 0,0 1 0 0 0,1 1 0 0 0,1 0 0 0 0,-5 13-686 0 0,1-4 299 0 0,0 0 0 0 0,-4 4-299 0 0,0-5 103 0 0,0-1-1732 0 0,6-6-5085 0 0,4-7-653 0 0</inkml:trace>
  <inkml:trace contextRef="#ctx0" brushRef="#br0" timeOffset="3231.462">1486 0 19319 0 0,'0'0'439'0'0,"0"0"62"0"0,0 0 33 0 0,5 13 112 0 0,1 17 774 0 0,0 0-1 0 0,-2 1 1 0 0,-1-1-1 0 0,-1 1-1419 0 0,2 28 879 0 0,-3-56-863 0 0,2 27 585 0 0,4 15-601 0 0,-5-36-238 0 0,0 0 1 0 0,1 0-1 0 0,0 0 1 0 0,1-1-1 0 0,0 1 0 0 0,0-1 1 0 0,1 1 237 0 0,1-1-599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35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1 9672 0 0,'0'0'748'0'0,"-5"0"250"0"0,-7 1 3046 0 0,9 0-3252 0 0,1 0 0 0 0,-1 1-1 0 0,1-1 1 0 0,0 0 0 0 0,0 1-1 0 0,0-1 1 0 0,0 1 0 0 0,0 0 0 0 0,0 0-1 0 0,0 0-791 0 0,-2 3 205 0 0,0 1 0 0 0,0-1 0 0 0,1 1 0 0 0,0 0 0 0 0,-1 2-205 0 0,-6 13 443 0 0,-40 59-441 0 0,27-46-6059 0 0,22-32 5512 0 0,-15 22-7286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39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173 34 18599 0 0,'-10'-7'1411'0'0,"0"0"-1294"0"0,7 4 98 0 0,0 1 1 0 0,0-1-1 0 0,0 1 0 0 0,0 0 0 0 0,0 0 0 0 0,-1 0 0 0 0,-1 0-215 0 0,4 1 117 0 0,0 1 1 0 0,0 0-1 0 0,-1 0 1 0 0,1 0-1 0 0,0 0 0 0 0,0 0 1 0 0,0 0-1 0 0,0 0 1 0 0,0 0-1 0 0,0 0 1 0 0,0 0-1 0 0,0 1 0 0 0,0-1 1 0 0,0 0-1 0 0,0 1 1 0 0,0-1-1 0 0,0 0 0 0 0,0 1 1 0 0,0 0-1 0 0,0-1 1 0 0,0 1-1 0 0,0 0 0 0 0,1-1 1 0 0,-1 1-1 0 0,0 0 1 0 0,0 0-1 0 0,1-1 0 0 0,-1 1 1 0 0,0 1-118 0 0,-5 6 260 0 0,0 1 0 0 0,1 0 0 0 0,1 0 0 0 0,-1 0 1 0 0,1 1-1 0 0,-2 6-260 0 0,-3 17 660 0 0,-2 13-660 0 0,2-8 332 0 0,4-13-26 0 0,1 1 0 0 0,2 0-1 0 0,0 10-305 0 0,1-20 104 0 0,1-1-26 0 0,0 0-1 0 0,1 0 0 0 0,1 0 1 0 0,0-1-1 0 0,1 1 0 0 0,1 0 1 0 0,0-1-1 0 0,1 0 0 0 0,2 5-77 0 0,-5-15-2 0 0,0 0-1 0 0,0 0 1 0 0,1-1-1 0 0,0 1 1 0 0,-1 0-1 0 0,1-1 0 0 0,0 0 1 0 0,1 1-1 0 0,-1-1 1 0 0,0-1-1 0 0,1 1 1 0 0,0 0-1 0 0,0-1 1 0 0,0 0-1 0 0,0 0 0 0 0,0 0 1 0 0,0 0-1 0 0,0-1 1 0 0,0 1-1 0 0,1-1 1 0 0,-1 0-1 0 0,1-1 0 0 0,1 1 3 0 0,-2-1-179 0 0,0 0 0 0 0,0 0-1 0 0,0 0 1 0 0,0-1 0 0 0,-1 1-1 0 0,1-1 1 0 0,0 0 0 0 0,0 0-1 0 0,0 0 1 0 0,-1-1 0 0 0,1 0-1 0 0,0 1 1 0 0,-1-1 0 0 0,0 0-1 0 0,1-1 1 0 0,-1 1 0 0 0,2-2 179 0 0,7-8-1314 0 0</inkml:trace>
  <inkml:trace contextRef="#ctx0" brushRef="#br0" timeOffset="370.822">27 317 14280 0 0,'-26'3'1962'0'0,"26"-3"170"0"0,3 0 3699 0 0,5-2-3766 0 0,-7 2-1422 0 0,67-14 1155 0 0,55-12-3320 0 0,-101 23-180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40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68 319 10136 0 0,'-3'-6'215'0'0,"0"1"0"0"0,0-1-1 0 0,-1 1 1 0 0,1 0 0 0 0,-4-4-215 0 0,-7-3 3776 0 0,14 12-3670 0 0,0 0-1 0 0,0 0 1 0 0,0 0-1 0 0,0 0 0 0 0,-1 0 1 0 0,1 0-1 0 0,0 0 1 0 0,0 0-1 0 0,0 0 1 0 0,0 0-1 0 0,0 0 0 0 0,0 0 1 0 0,-1 0-1 0 0,1 0 1 0 0,0 0-1 0 0,0 0 1 0 0,0 0-1 0 0,0 0 0 0 0,0 0 1 0 0,-1 0-1 0 0,1 0 1 0 0,0 0-1 0 0,0 0 1 0 0,0 0-1 0 0,0 0 1 0 0,0 0-1 0 0,0 0 0 0 0,0 0 1 0 0,-1 0-1 0 0,1 0 1 0 0,0 0-1 0 0,0 0 1 0 0,0 0-1 0 0,0 1 0 0 0,0-1 1 0 0,0 0-1 0 0,0 0 1 0 0,0 0-1 0 0,-1 0 1 0 0,1 0-1 0 0,0 0 0 0 0,0 0 1 0 0,0 1-1 0 0,0-1 1 0 0,0 0-1 0 0,0 0 1 0 0,0 0-1 0 0,0 0-105 0 0,-1 11 1477 0 0,3 9-861 0 0,-2-20-613 0 0,43 324 2957 0 0,-8 95-2960 0 0,-34-392-120 0 0,0-3-474 0 0,0 0-1 0 0,1 0 0 0 0,1 0 1 0 0,2 0-1 0 0,4 15 595 0 0,-7-35-3177 0 0,0-9-3752 0 0</inkml:trace>
  <inkml:trace contextRef="#ctx0" brushRef="#br0" timeOffset="358.85">149 324 20735 0 0,'0'0'1833'0'0,"-1"2"-1340"0"0,2 7-205 0 0,0 0 1 0 0,0 1 0 0 0,1-1 0 0 0,0 0-1 0 0,2 3-288 0 0,5 22 166 0 0,9 59-14 0 0,15 99 185 0 0,-20-27 562 0 0,-7 3-899 0 0,-4-95 85 0 0,2-1-2862 0 0,6 20 2777 0 0,-10-88-1324 0 0,0-3-47 0 0</inkml:trace>
  <inkml:trace contextRef="#ctx0" brushRef="#br0" timeOffset="744.8">21 355 17247 0 0,'-5'-21'654'0'0,"-1"-1"-162"0"0,2 0-1 0 0,0-6-491 0 0,3 22 169 0 0,1 0 0 0 0,0 0 0 0 0,0 0 0 0 0,0 0-1 0 0,1-1 1 0 0,0 1 0 0 0,0 0 0 0 0,1 0 0 0 0,0 0 0 0 0,0-2-169 0 0,0 6 164 0 0,-1 0 0 0 0,1 0 1 0 0,-1 0-1 0 0,1 0 0 0 0,0 0 1 0 0,0 0-1 0 0,0 0 0 0 0,0 1 1 0 0,0-1-1 0 0,0 1 0 0 0,0-1 1 0 0,1 1-1 0 0,-1 0 0 0 0,0 0 1 0 0,1 0-1 0 0,-1 0 1 0 0,1 0-1 0 0,-1 0 0 0 0,1 1 1 0 0,1-1-165 0 0,6-1 262 0 0,0 1 1 0 0,0 0 0 0 0,0 0 0 0 0,8 2-263 0 0,39 0 512 0 0,6 0 176 0 0,0 3 0 0 0,19 6-688 0 0,-57-6 81 0 0,2 0 50 0 0,0 1 1 0 0,0 2 0 0 0,7 3-132 0 0,-25-7 1 0 0,-1 0 0 0 0,0 1 0 0 0,0 0 0 0 0,0 0 0 0 0,-1 1-1 0 0,1 0 1 0 0,-1 1 0 0 0,0-1 0 0 0,0 1 0 0 0,-1 1 0 0 0,0-1 0 0 0,1 3-1 0 0,-3-4 41 0 0,-1 0 0 0 0,1 1 1 0 0,-1-1-1 0 0,-1 1 0 0 0,1 0 1 0 0,-1 0-1 0 0,0 0 0 0 0,0 0 1 0 0,-1 0-1 0 0,0 1 0 0 0,0-1 1 0 0,0 0-1 0 0,-1 1 0 0 0,0-1 1 0 0,0 1-1 0 0,-1-1 0 0 0,1 0 0 0 0,-1 1 1 0 0,-1-1-1 0 0,1 0 0 0 0,-3 4-41 0 0,-1 4 30 0 0,0 0 0 0 0,-2 0 0 0 0,1-1-1 0 0,-2 0 1 0 0,0 0 0 0 0,0-1-1 0 0,-1 0 1 0 0,-9 8-30 0 0,4-4 107 0 0,-1-2-1 0 0,0 1 1 0 0,-1-2 0 0 0,-1 0-1 0 0,0-1 1 0 0,-1-1-1 0 0,-4 2-106 0 0,12-8 85 0 0,0-1-1 0 0,0 1 1 0 0,0-2-1 0 0,0 1 0 0 0,-1-2 1 0 0,0 1-1 0 0,1-1 1 0 0,-1-1-1 0 0,0 0 0 0 0,0 0 1 0 0,0-1-1 0 0,0-1 1 0 0,1 0-1 0 0,-10-2-84 0 0,-10-2 163 0 0,49 21-46 0 0,22 15-128 0 0,26 26 11 0 0,3 3 8 0 0,137 113 507 0 0,-165-136-540 0 0,76 69 245 0 0,-46-33-1707 0 0,-60-60-77 0 0</inkml:trace>
  <inkml:trace contextRef="#ctx0" brushRef="#br0" timeOffset="2685.953">976 16 15176 0 0,'0'-1'52'0'0,"0"0"21"0"0,0 1-1 0 0,0-1 1 0 0,0 0 0 0 0,0 1-1 0 0,0-1 1 0 0,0 0 0 0 0,0 1-1 0 0,-1-1 1 0 0,1 0 0 0 0,0 1-1 0 0,0-1 1 0 0,-1 0-1 0 0,1 1 1 0 0,0-1 0 0 0,-1 1-1 0 0,1-1 1 0 0,-1 1 0 0 0,1-1-1 0 0,-1 1 1 0 0,1-1 0 0 0,-1 1-1 0 0,1-1 1 0 0,-1 1-1 0 0,0-1-72 0 0,1 1 683 0 0,0 0 228 0 0,0 0 45 0 0,0 0-58 0 0,4 13 666 0 0,5 37 459 0 0,2 45-2023 0 0,-4-29 105 0 0,-5-17 157 0 0,-3-29-217 0 0,1-20 84 0 0,0 0 11 0 0,0 0 23 0 0,0 0 112 0 0,-3-13 686 0 0,0-25-832 0 0,2 1 1 0 0,2-1 0 0 0,4-34-130 0 0,-3 50 7 0 0,-2 17-8 0 0,1 0 0 0 0,0 0-1 0 0,0 0 1 0 0,0 0 0 0 0,0 1 0 0 0,1-1 0 0 0,0 0 0 0 0,0 1 0 0 0,0-1-1 0 0,0 1 1 0 0,2-2 1 0 0,-3 5 0 0 0,0 0 1 0 0,0 0-1 0 0,0 0 0 0 0,0 0 0 0 0,0 0 0 0 0,0 0 1 0 0,1 0-1 0 0,-1 0 0 0 0,0 0 0 0 0,0 0 0 0 0,1 1 1 0 0,-1-1-1 0 0,1 1 0 0 0,-1-1 0 0 0,0 1 1 0 0,2-1-1 0 0,-1 1 0 0 0,0 0 1 0 0,0 0 0 0 0,0 0-1 0 0,0 1 1 0 0,0-1 0 0 0,-1 0-1 0 0,1 1 1 0 0,0-1 0 0 0,0 1-1 0 0,0 0 1 0 0,-1 0 0 0 0,1 0-1 0 0,0 0 1 0 0,-1 0 0 0 0,1 0-1 0 0,0 0 0 0 0,2 3 13 0 0,0-1 0 0 0,0 1 0 0 0,0 0 0 0 0,0 0-1 0 0,-1 1 1 0 0,0-1 0 0 0,0 1 0 0 0,0-1 0 0 0,-1 1 0 0 0,1 0-1 0 0,-1 0 1 0 0,0 0 0 0 0,0 2-13 0 0,4 15 22 0 0,0 0-1 0 0,0 16-21 0 0,0-6 42 0 0,0 2-6 0 0,-2 0-1 0 0,-1 1 1 0 0,-2 11-36 0 0,-1-45-112 0 0,0-1-43 0 0,0 0-6 0 0,6-10-3679 0 0,-1 4 1809 0 0</inkml:trace>
  <inkml:trace contextRef="#ctx0" brushRef="#br0" timeOffset="3042.446">1230 155 16208 0 0,'0'0'743'0'0,"0"0"-17"0"0,0 0-314 0 0,0 0 396 0 0,13 3 2330 0 0,-2 2-2179 0 0,0 1-1 0 0,-1 1 1 0 0,1-1-1 0 0,1 3-958 0 0,0 0 210 0 0,0-1 0 0 0,9 4-210 0 0,8 3-96 0 0,0-3 0 0 0,20 7 96 0 0,-29-14-4774 0 0,-16-5-3093 0 0</inkml:trace>
  <inkml:trace contextRef="#ctx0" brushRef="#br0" timeOffset="3393.263">1395 122 8288 0 0,'-2'0'557'0'0,"0"0"0"0"0,0 0 0 0 0,1 1 0 0 0,-1-1 0 0 0,1 0 0 0 0,-1 1-1 0 0,0-1 1 0 0,1 1 0 0 0,-1 0 0 0 0,1-1 0 0 0,-1 1 0 0 0,1 0 0 0 0,-1 0 0 0 0,1 0 0 0 0,0 0-557 0 0,-2 1 575 0 0,1 0-1 0 0,0 1 1 0 0,0-1 0 0 0,0 0-1 0 0,0 1 1 0 0,1-1 0 0 0,-1 1-1 0 0,0 0-574 0 0,-2 8 661 0 0,0-1-1 0 0,0 1 1 0 0,1 0-1 0 0,0 3-660 0 0,0-2 148 0 0,-5 13-142 0 0,5-13-200 0 0,-1 0 0 0 0,2 0 0 0 0,-1 0 0 0 0,2 0 0 0 0,-1 7 194 0 0,2-13-1514 0 0</inkml:trace>
  <inkml:trace contextRef="#ctx0" brushRef="#br0" timeOffset="3394.263">1569 45 14280 0 0,'0'0'1102'0'0,"0"0"-546"0"0,6 17 3992 0 0,3 13 784 0 0,1 17-5332 0 0,4 31 1884 0 0,8 39-995 0 0,-11-64-1501 0 0,-7-30-6632 0 0,-2-5-1651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0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23551 0 0,'-3'2'520'0'0,"1"-1"112"0"0,-2 1 16 0 0,4 0 8 0 0,0-2-528 0 0,0 0-128 0 0,-2 4 0 0 0,2-4 0 0 0,0 0-176 0 0,5 5-64 0 0,-2 3-16 0 0,2-5-9951 0 0</inkml:trace>
  <inkml:trace contextRef="#ctx0" brushRef="#br0" timeOffset="1">54 145 19895 0 0,'-5'11'440'0'0,"2"-6"88"0"0,-3 3 16 0 0,1-1 16 0 0,3 0-448 0 0,0 2-112 0 0,-2-2 0 0 0,2-1 0 0 0,2-1 928 0 0,2-1 160 0 0,0-1 32 0 0,0 1 0 0 0,0 0-768 0 0,5-2-160 0 0,-1 0-32 0 0,2-2-10967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59.5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62 678 19207 0 0,'0'0'38'0'0,"-1"-1"0"0"0,1 1-1 0 0,-1-1 1 0 0,1 1 0 0 0,0-1-1 0 0,-1 1 1 0 0,1 0-1 0 0,-1-1 1 0 0,1 1 0 0 0,-1 0-1 0 0,1-1 1 0 0,-1 1 0 0 0,1 0-1 0 0,-1 0 1 0 0,0-1-1 0 0,1 1 1 0 0,-1 0 0 0 0,1 0-1 0 0,-1 0 1 0 0,0 0 0 0 0,1 0-1 0 0,-1 0 1 0 0,1 0-1 0 0,-1 0 1 0 0,0 0 0 0 0,1 0-1 0 0,-1 0 1 0 0,1 0 0 0 0,-1 1-1 0 0,1-1 1 0 0,-1 0-1 0 0,1 0 1 0 0,-1 1 0 0 0,0-1-1 0 0,1 0 1 0 0,-1 1 0 0 0,1-1-1 0 0,0 0 1 0 0,-1 1-1 0 0,1-1 1 0 0,-1 1 0 0 0,1-1-1 0 0,0 1 1 0 0,-1-1 0 0 0,1 1-1 0 0,0-1 1 0 0,-1 1-1 0 0,1-1 1 0 0,0 1 0 0 0,0-1-1 0 0,-1 1 1 0 0,1-1 0 0 0,0 1-1 0 0,0 0-37 0 0,-1 3 79 0 0,0 0-1 0 0,0 0 0 0 0,0 0 0 0 0,0 0 1 0 0,1 0-1 0 0,0 0 0 0 0,0 3-78 0 0,5 48 1931 0 0,3-1 0 0 0,4 11-1931 0 0,7 51 1268 0 0,4 113-509 0 0,10 67-897 0 0,-31-274-147 0 0,5 17 179 0 0,2-15-3874 0 0,-8-24-4475 0 0</inkml:trace>
  <inkml:trace contextRef="#ctx0" brushRef="#br0" timeOffset="1">1 828 7832 0 0,'1'-29'645'0'0,"1"-10"547"0"0,3 14 4405 0 0,-3 18-4530 0 0,0 1-1 0 0,0-1 1 0 0,1 1-1 0 0,0 0 1 0 0,1 0-1 0 0,-1 0 1 0 0,1 1 0 0 0,0-1-1 0 0,0 0-1066 0 0,1 1 409 0 0,0 0 1 0 0,0 1-1 0 0,0-1 1 0 0,1 1-1 0 0,-1 0 0 0 0,1 0 1 0 0,0 1-1 0 0,2-2-409 0 0,0 2 56 0 0,0 0-1 0 0,0 0 0 0 0,1 0 0 0 0,-1 1 1 0 0,0 1-1 0 0,1-1 0 0 0,-1 1 0 0 0,1 1 1 0 0,-1 0-1 0 0,1 0 0 0 0,0 0 0 0 0,-1 1 1 0 0,1 0-1 0 0,4 2-55 0 0,-4-1 23 0 0,1 1 0 0 0,-2 0-1 0 0,1 0 1 0 0,0 1 0 0 0,0 0 0 0 0,-1 0 0 0 0,0 1 0 0 0,0 0 0 0 0,0 1-1 0 0,0 0-22 0 0,-5-3 27 0 0,0 0 0 0 0,0 0 0 0 0,0 0 0 0 0,-1 0 0 0 0,1 1 0 0 0,-1-1-1 0 0,1 1 1 0 0,-1 0 0 0 0,-1-1 0 0 0,1 1 0 0 0,0 0 0 0 0,-1 0 0 0 0,0 0 0 0 0,0 0-1 0 0,0 1 1 0 0,0-1 0 0 0,-1 0 0 0 0,1 0 0 0 0,-1 1 0 0 0,0-1 0 0 0,-1 0 0 0 0,1 0-1 0 0,-1 3-26 0 0,-1 0 60 0 0,0-1 0 0 0,0 1 0 0 0,-1-1 0 0 0,0 1 0 0 0,0-1 0 0 0,-1 0 0 0 0,1 0 0 0 0,-1 0 0 0 0,0-1 0 0 0,-1 1-1 0 0,-4 3-59 0 0,-4 4 191 0 0,-1 0 0 0 0,0-1 0 0 0,-14 9-191 0 0,11-10 321 0 0,0-1 0 0 0,-13 6-321 0 0,22-12-15 0 0,0 0 0 0 0,0-1 0 0 0,-1-1 0 0 0,1 1 0 0 0,-1-1 1 0 0,0-1-1 0 0,-2 1 15 0 0,9-2-56 0 0,1 0-1 0 0,0 0 1 0 0,0 0 0 0 0,0 0 0 0 0,0 0 0 0 0,0 0 0 0 0,0 0 0 0 0,-1 0-1 0 0,1 0 1 0 0,0-1 0 0 0,0 1 0 0 0,0-1 0 0 0,0 1 0 0 0,0 0 0 0 0,0-1-1 0 0,0 0 57 0 0,0 1-190 0 0,1-1-1 0 0,0 1 0 0 0,-1-1 0 0 0,1 0 0 0 0,0 1 0 0 0,-1-1 0 0 0,1 1 0 0 0,0-1 0 0 0,0 0 0 0 0,0 1 1 0 0,0-1-1 0 0,0 0 0 0 0,0 1 0 0 0,0-1 0 0 0,0 0 0 0 0,0 1 0 0 0,0-1 0 0 0,0 0 0 0 0,0 1 0 0 0,0-1 0 0 0,0 1 1 0 0,0-1-1 0 0,1 0 0 0 0,-1 1 0 0 0,0-1 0 0 0,0 1 0 0 0,1-1 0 0 0,-1 0 0 0 0,0 1 191 0 0,5-10-9263 0 0</inkml:trace>
  <inkml:trace contextRef="#ctx0" brushRef="#br0" timeOffset="377.173">435 564 20591 0 0,'0'0'943'0'0,"1"14"346"0"0,8 48 2481 0 0,-6-32-2840 0 0,2 0-1 0 0,1 0 1 0 0,4 11-930 0 0,-7-32 36 0 0,0-1 0 0 0,0 0 0 0 0,1 0-1 0 0,0 0 1 0 0,0-1 0 0 0,1 0 0 0 0,0 1 0 0 0,0-2 0 0 0,0 1 0 0 0,1 0 0 0 0,0-1 0 0 0,1 0 0 0 0,-1-1-1 0 0,2 1-35 0 0,-7-5 12 0 0,1 1 0 0 0,0-1-1 0 0,0 0 1 0 0,0 0-1 0 0,0 0 1 0 0,0 0 0 0 0,0 0-1 0 0,0-1 1 0 0,0 1-1 0 0,0-1 1 0 0,0 1 0 0 0,0-1-1 0 0,1 0 1 0 0,-1 0-1 0 0,0 0 1 0 0,0 0 0 0 0,0 0-1 0 0,1 0 1 0 0,-1 0 0 0 0,0-1-1 0 0,0 1 1 0 0,0-1-1 0 0,0 0 1 0 0,0 0 0 0 0,0 1-1 0 0,0-1 1 0 0,1-1-12 0 0,0 0 27 0 0,1-1 1 0 0,-1 0-1 0 0,0 0 1 0 0,0 0-1 0 0,0 0 1 0 0,-1 0-1 0 0,1-1 1 0 0,-1 1-1 0 0,1-1 1 0 0,-1 1 0 0 0,-1-1-1 0 0,1 0 1 0 0,0 0-1 0 0,-1 0-27 0 0,4-11 32 0 0,-1 1 0 0 0,-1-1 0 0 0,0 1 0 0 0,-1-1 0 0 0,-1 0-1 0 0,0 0 1 0 0,-2-15-32 0 0,-1 2 283 0 0,-2 1 0 0 0,0-1 0 0 0,-8-21-283 0 0,9 41 38 0 0,-1 9-253 0 0,2 15-296 0 0,4 40 187 0 0,10 47 324 0 0,-6-52-31 0 0,-2-19 16 0 0,1 0-1 0 0,4 6 16 0 0,-5-22-601 0 0,1-1 1 0 0,1 1-1 0 0,2 2 601 0 0,-2-7-1628 0 0,0-4-76 0 0</inkml:trace>
  <inkml:trace contextRef="#ctx0" brushRef="#br0" timeOffset="722.774">802 1 25367 0 0,'-1'0'150'0'0,"0"1"-1"0"0,1 0 1 0 0,-1 0-1 0 0,0 0 0 0 0,0 0 1 0 0,1 0-1 0 0,-1 0 1 0 0,1 0-1 0 0,-1 0 1 0 0,1 0-1 0 0,-1 0 1 0 0,1 0-1 0 0,-1 0 1 0 0,1 0-1 0 0,0 0 0 0 0,0 1 1 0 0,-1-1-1 0 0,1 0 1 0 0,0 0-1 0 0,0 1-149 0 0,0 28-288 0 0,1-26 560 0 0,6 70 548 0 0,3 0 0 0 0,4 4-820 0 0,1 6 96 0 0,51 318 160 0 0,-64-387-416 0 0,1 0 0 0 0,1 0 0 0 0,0 0 0 0 0,1-1 0 0 0,0 0 0 0 0,5 7 160 0 0,-6-15-1116 0 0,0-4-61 0 0</inkml:trace>
  <inkml:trace contextRef="#ctx0" brushRef="#br0" timeOffset="1066.997">665 369 26951 0 0,'-5'2'3008'0'0,"6"-1"-2946"0"0,1 0 0 0 0,0 0-1 0 0,0 0 1 0 0,0 0 0 0 0,-1 0-1 0 0,1 0 1 0 0,0 0 0 0 0,0-1-1 0 0,0 1 1 0 0,0-1 0 0 0,0 0 0 0 0,0 1-1 0 0,0-1 1 0 0,2 0-62 0 0,31-1 260 0 0,-31 0-240 0 0,56-5 192 0 0,39-11-212 0 0,-13 2-2268 0 0,-57 9 1012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58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202 127 10592 0 0,'-2'-3'247'0'0,"0"0"0"0"0,0 0 1 0 0,0 0-1 0 0,0 0 1 0 0,-1 1-1 0 0,0-1 0 0 0,1 1 1 0 0,-1 0-1 0 0,0-1 0 0 0,0 1 1 0 0,0 0-1 0 0,-1 1 1 0 0,-1-2-248 0 0,4 2 216 0 0,-1 0 0 0 0,0 1 0 0 0,0-1 0 0 0,1 1 0 0 0,-1-1 0 0 0,0 1 1 0 0,0 0-1 0 0,0-1 0 0 0,1 1 0 0 0,-1 0 0 0 0,0 0 0 0 0,0 0 0 0 0,0 1 1 0 0,0-1-1 0 0,1 0 0 0 0,-1 1 0 0 0,0-1 0 0 0,0 1 0 0 0,1 0 0 0 0,-1-1 1 0 0,0 1-1 0 0,1 0 0 0 0,-1 0 0 0 0,1 0 0 0 0,-1 0 0 0 0,1 0 0 0 0,-2 1-216 0 0,-4 6 317 0 0,0 1 0 0 0,1-1 0 0 0,0 1 0 0 0,1 0 0 0 0,0 1 0 0 0,0-1 0 0 0,0 1 0 0 0,2 0 0 0 0,-1 0 0 0 0,1 1 0 0 0,0 4-317 0 0,-4 20 515 0 0,1 2-1 0 0,0 26-514 0 0,2-2 315 0 0,2 1-1 0 0,3 0 0 0 0,2 0 1 0 0,4 0-1 0 0,5 17-314 0 0,-8-60 59 0 0,1 0-1 0 0,0-1 1 0 0,2 1 0 0 0,0-1-1 0 0,1 0 1 0 0,1-1 0 0 0,1 0-1 0 0,0 0 1 0 0,1-1-59 0 0,-7-10 64 0 0,1-1 1 0 0,0 0-1 0 0,0 0 1 0 0,0 0-1 0 0,0 0 0 0 0,1-1 1 0 0,0 0-1 0 0,0 0 1 0 0,0-1-1 0 0,0 0 1 0 0,0 0-1 0 0,1 0-64 0 0,-1-1 34 0 0,0-1 1 0 0,-1 0-1 0 0,1 0 1 0 0,0 0-1 0 0,0-1 1 0 0,0 0-1 0 0,0 0 1 0 0,-1 0-1 0 0,1-1 0 0 0,0 0 1 0 0,0 0-1 0 0,-1 0 1 0 0,1-1-1 0 0,0 0 1 0 0,-1 0-1 0 0,1 0-34 0 0,9-6 24 0 0,1 0-1 0 0,-1-1 1 0 0,-1 0-1 0 0,0-1 1 0 0,0-1-1 0 0,-1 0 1 0 0,0-1-1 0 0,-1 0 1 0 0,9-13-24 0 0,1-2 114 0 0,-2-1 1 0 0,-1-2 0 0 0,-2 0 0 0 0,7-15-115 0 0,-12 20 51 0 0,-1-1 1 0 0,-2 0-1 0 0,0-1 1 0 0,-2 0-1 0 0,0 0 1 0 0,-2-1-1 0 0,-2 0 1 0 0,0-4-52 0 0,-2 11 30 0 0,-1-1 0 0 0,-1 1 1 0 0,0 0-1 0 0,-2 0 0 0 0,-1 0 1 0 0,-1 0-1 0 0,0 0 0 0 0,-1 1 1 0 0,-2 0-1 0 0,0 0 0 0 0,-1 0-30 0 0,1 5-21 0 0,-1-1 0 0 0,0 1 0 0 0,-1 1 1 0 0,-1 0-1 0 0,0 0 0 0 0,-1 1 0 0 0,0 0 0 0 0,-1 1 0 0 0,-14-10 21 0 0,19 17-52 0 0,0-1 0 0 0,-1 1 0 0 0,0 0 0 0 0,0 1 0 0 0,0 0 0 0 0,0 1 0 0 0,-1 0 0 0 0,1 0-1 0 0,-1 1 1 0 0,0 0 0 0 0,0 1 0 0 0,0 0 0 0 0,0 0 0 0 0,0 1 0 0 0,0 0 0 0 0,0 1 0 0 0,0 0 0 0 0,-3 2 52 0 0,1-1-44 0 0,1 1 0 0 0,0 1 0 0 0,0 0 0 0 0,0 1 0 0 0,1 0 0 0 0,-1 0 0 0 0,1 1 0 0 0,0 1 0 0 0,1-1 0 0 0,0 1 0 0 0,-1 1 44 0 0,-1 3-35 0 0,0 0-1 0 0,1 1 1 0 0,0 0-1 0 0,1 1 1 0 0,0 0-1 0 0,1 0 1 0 0,-7 14 35 0 0,6-5-90 0 0,0 0 1 0 0,1 0-1 0 0,2 1 1 0 0,0 0 0 0 0,1 0-1 0 0,1 0 1 0 0,2 1-1 0 0,0-1 1 0 0,1 1-1 0 0,2 0 1 0 0,0 0 89 0 0,3 8-905 0 0,2-1 0 0 0,1 1 0 0 0,1-1 0 0 0,2 0 0 0 0,1-1 0 0 0,2 0 0 0 0,0 0 0 0 0,4 1 905 0 0,22 30-2335 0 0</inkml:trace>
  <inkml:trace contextRef="#ctx0" brushRef="#br0" timeOffset="428.254">730 572 21455 0 0,'-1'0'87'0'0,"0"0"0"0"0,1 0 0 0 0,-1 0-1 0 0,0-1 1 0 0,1 1 0 0 0,-1 0-1 0 0,0 0 1 0 0,1 0 0 0 0,-1 1 0 0 0,0-1-1 0 0,1 0 1 0 0,-1 0 0 0 0,0 0 0 0 0,1 0-1 0 0,-1 1 1 0 0,1-1 0 0 0,-1 0-1 0 0,0 0 1 0 0,1 1 0 0 0,-1-1 0 0 0,1 1-1 0 0,-1-1 1 0 0,1 0 0 0 0,-1 1-1 0 0,1-1-85 0 0,-1 1 68 0 0,0 1 0 0 0,0-1 0 0 0,1 0 0 0 0,-1 0 1 0 0,1 1-1 0 0,-1-1 0 0 0,1 0 0 0 0,-1 0 0 0 0,1 1 0 0 0,0-1 1 0 0,-1 1-1 0 0,1-1-69 0 0,0 5 159 0 0,0 0 0 0 0,0-1 0 0 0,0 1 0 0 0,1 0 0 0 0,0 1-159 0 0,3 18 269 0 0,1-1 1 0 0,1 0-1 0 0,1 0 0 0 0,2-1 1 0 0,0 0-1 0 0,1 0 1 0 0,2-1-1 0 0,0 0 1 0 0,12 16-270 0 0,-21-35 20 0 0,-1 0 1 0 0,1 0 0 0 0,0 0-1 0 0,0 0 1 0 0,0 0 0 0 0,0-1-1 0 0,1 1 1 0 0,-1-1 0 0 0,1 0-1 0 0,-1 0 1 0 0,1 0-1 0 0,0-1 1 0 0,0 1 0 0 0,2 0-21 0 0,-4-2 35 0 0,0 1-1 0 0,0-1 1 0 0,1 0 0 0 0,-1 0 0 0 0,0 0 0 0 0,0 0 0 0 0,0 0-1 0 0,0 0 1 0 0,0-1 0 0 0,0 1 0 0 0,0-1 0 0 0,0 1-1 0 0,0-1 1 0 0,0 0 0 0 0,0 0 0 0 0,0 0 0 0 0,0 0 0 0 0,0 0-1 0 0,0 0 1 0 0,-1-1 0 0 0,1 1 0 0 0,0 0 0 0 0,-1-1-1 0 0,1 0 1 0 0,-1 1 0 0 0,0-1 0 0 0,0 0 0 0 0,1-1-35 0 0,3-5 71 0 0,-1 0 0 0 0,0-1 0 0 0,-1 1 1 0 0,0-1-1 0 0,0 0 0 0 0,-1 0 0 0 0,0 0 0 0 0,-1 0 1 0 0,0 0-1 0 0,0 0 0 0 0,-1-7-71 0 0,-1-15 55 0 0,-1 0 0 0 0,-5-23-55 0 0,1 27 256 0 0,0 53-85 0 0,5 8-158 0 0,2-1 0 0 0,1 1 1 0 0,2-1-1 0 0,6 28-13 0 0,-6-42-9 0 0,0 1 1 0 0,4 7 8 0 0,-6-21-223 0 0,0 0 0 0 0,1 0-1 0 0,-1-1 1 0 0,1 0 0 0 0,0 1 0 0 0,0-1 0 0 0,1 0 0 0 0,0 0 0 0 0,3 3 223 0 0,-6-7-126 0 0,0 0 0 0 0,0 0 0 0 0,-1-1 0 0 0,1 1 0 0 0,0 0 0 0 0,0-1 0 0 0,0 1 0 0 0,0-1 0 0 0,0 1 0 0 0,0-1 0 0 0,0 1 0 0 0,0-1 0 0 0,0 0 0 0 0,0 0 0 0 0,0 1 0 0 0,0-1 0 0 0,0 0 0 0 0,0 0 0 0 0,0 0 0 0 0,0 0 0 0 0,0 0 0 0 0,0 0 0 0 0,0 0 0 0 0,1-1 0 0 0,-1 1 0 0 0,0 0 0 0 0,0-1 0 0 0,0 1 0 0 0,0 0 0 0 0,0-1 126 0 0,12-6-1627 0 0</inkml:trace>
  <inkml:trace contextRef="#ctx0" brushRef="#br0" timeOffset="787.246">1109 0 23639 0 0,'0'0'1084'0'0,"-8"2"358"0"0,7-1-1430 0 0,-1 0 0 0 0,1 0 0 0 0,0 0 0 0 0,1 0 0 0 0,-1 0 0 0 0,0 0 0 0 0,0 0 0 0 0,0 0 1 0 0,1 0-1 0 0,-1 0 0 0 0,0 0 0 0 0,1 1 0 0 0,-1-1 0 0 0,1 0 0 0 0,-1 0 0 0 0,1 1 0 0 0,0-1 1 0 0,0 0-1 0 0,-1 1 0 0 0,1-1 0 0 0,0 1-12 0 0,1 31 705 0 0,-1-24-526 0 0,3 14 397 0 0,0 0 0 0 0,3 5-576 0 0,2 13 504 0 0,5 35 50 0 0,6 37-348 0 0,-14-75-180 0 0,25 175 105 0 0,-19-151-78 0 0,3-1 0 0 0,11 25-53 0 0,-21-75-314 0 0,1-1 0 0 0,-1 0 0 0 0,2 0 1 0 0,-1 0-1 0 0,1-1 0 0 0,4 4 314 0 0,-6-11-2242 0 0,0-2-4000 0 0,2-1-2213 0 0</inkml:trace>
  <inkml:trace contextRef="#ctx0" brushRef="#br0" timeOffset="1131.35">1068 518 25311 0 0,'0'0'579'0'0,"0"0"80"0"0,0 0 39 0 0,0 0-89 0 0,8 5 63 0 0,1-4-425 0 0,0 0 0 0 0,0-1 0 0 0,0 1 0 0 0,0-2 0 0 0,0 0 0 0 0,-1 0-1 0 0,3-1-246 0 0,4 1 79 0 0,18-4-587 0 0,12-5 508 0 0,-12 3-7934 0 0,-6-1-1471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2.7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299 33 16991 0 0,'-1'-2'84'0'0,"0"0"0"0"0,0 0 0 0 0,0 0-1 0 0,-1 0 1 0 0,1 0 0 0 0,0 0-1 0 0,-1 0 1 0 0,0 1 0 0 0,1-1 0 0 0,-1 1-1 0 0,0-1 1 0 0,0 1 0 0 0,0 0-1 0 0,0-1 1 0 0,0 1 0 0 0,0 0-1 0 0,0 0 1 0 0,0 0 0 0 0,0 1 0 0 0,0-1-1 0 0,-1 0 1 0 0,1 1 0 0 0,0 0-1 0 0,-1-1 1 0 0,1 1 0 0 0,0 0 0 0 0,-1 0-1 0 0,1 0 1 0 0,0 1 0 0 0,0-1-1 0 0,-1 0 1 0 0,0 1-84 0 0,-3 0 321 0 0,1 1 0 0 0,-1 0 1 0 0,0 0-1 0 0,1 0 0 0 0,-1 0 0 0 0,1 1 0 0 0,0 0 0 0 0,0 0 0 0 0,0 1 1 0 0,0-1-1 0 0,0 1 0 0 0,0 1-321 0 0,-12 11 784 0 0,1 1 0 0 0,-7 10-784 0 0,15-18 285 0 0,-6 7 180 0 0,1 1 0 0 0,1 1 1 0 0,0 0-1 0 0,1 1 0 0 0,1 0 0 0 0,-3 9-465 0 0,10-21 69 0 0,0 1 0 0 0,0-1 0 0 0,1 1 0 0 0,0 0-1 0 0,1-1 1 0 0,0 1 0 0 0,0 0 0 0 0,1 0-1 0 0,-1 0 1 0 0,2 0 0 0 0,-1 0 0 0 0,1 0-1 0 0,0-1 1 0 0,1 1 0 0 0,0 0 0 0 0,0-1 0 0 0,1 1-1 0 0,0-1 1 0 0,0 1-69 0 0,0-4 53 0 0,0 0 0 0 0,0 0 0 0 0,0 0 0 0 0,0 0 0 0 0,1 0 0 0 0,0-1 0 0 0,0 0 0 0 0,0 1 0 0 0,0-1 0 0 0,0-1 1 0 0,1 1-1 0 0,-1-1 0 0 0,4 2-53 0 0,5 1 10 0 0,0 0 1 0 0,1 0-1 0 0,0-1 1 0 0,3 0-11 0 0,-5-2-162 0 0,-1 0 1 0 0,1 0-1 0 0,0-1 0 0 0,0-1 1 0 0,0 0-1 0 0,-1 0 0 0 0,1-1 1 0 0,0-1-1 0 0,0 0 0 0 0,-1-1 0 0 0,1 0 162 0 0,7-4-1581 0 0</inkml:trace>
  <inkml:trace contextRef="#ctx0" brushRef="#br0" timeOffset="341.494">69 252 24335 0 0,'-10'5'536'0'0,"7"1"104"0"0,2-3 32 0 0,1 1 8 0 0,0-4-544 0 0,0 0-136 0 0,6 4 0 0 0,2-2 0 0 0,2-2 0 0 0,5 0 0 0 0,1-2 0 0 0,5 0 0 0 0,3-1 0 0 0,1-1 128 0 0,-1 0-24 0 0,3-1-10983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4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89 342 20815 0 0,'-1'0'12'0'0,"1"0"-1"0"0,0-1 0 0 0,0 1 1 0 0,0 0-1 0 0,0 0 0 0 0,0 0 0 0 0,0 0 1 0 0,0 0-1 0 0,0 0 0 0 0,0 0 1 0 0,-1 0-1 0 0,1 0 0 0 0,0 0 1 0 0,0 0-1 0 0,0 0 0 0 0,0 0 0 0 0,0 0 1 0 0,0 0-1 0 0,-1 0 0 0 0,1 0 1 0 0,0 0-1 0 0,0 0 0 0 0,0 0 0 0 0,0 0 1 0 0,0 0-1 0 0,0 0 0 0 0,0 0 1 0 0,-1 0-1 0 0,1 0 0 0 0,0 0 1 0 0,0 0-1 0 0,0 0 0 0 0,0 0 0 0 0,0 0 1 0 0,0 0-1 0 0,0 0 0 0 0,0 0 1 0 0,-1 0-1 0 0,1 1 0 0 0,0-1 1 0 0,0 0-1 0 0,0 0 0 0 0,0 0-11 0 0,-4 7 772 0 0,1 10 258 0 0,1 8-646 0 0,2-1 0 0 0,0 1 0 0 0,2 0-1 0 0,1 0 1 0 0,1 0 0 0 0,1 1-384 0 0,42 306 1070 0 0,-4-27-1683 0 0,-40-289-51 0 0,8 40 722 0 0,1-21-7852 0 0,-9-30 275 0 0</inkml:trace>
  <inkml:trace contextRef="#ctx0" brushRef="#br0" timeOffset="352.89">150 418 23551 0 0,'0'7'1155'0'0,"1"8"-896"0"0,1-1 1 0 0,0 0-1 0 0,1 0 1 0 0,1 0-1 0 0,0 0 0 0 0,4 7-259 0 0,7 25 796 0 0,26 108 724 0 0,12 105-1520 0 0,-37-133-573 0 0,5 27 61 0 0,-18-123-2120 0 0,-3-21 1010 0 0</inkml:trace>
  <inkml:trace contextRef="#ctx0" brushRef="#br0" timeOffset="687.72">25 533 17047 0 0,'-4'-9'294'0'0,"0"0"-1"0"0,0 0 0 0 0,1-1 0 0 0,1 1 0 0 0,-1-1 0 0 0,2 1 0 0 0,-1-1 0 0 0,1 0 0 0 0,1 0-293 0 0,0 3 376 0 0,0 0 0 0 0,1 0 0 0 0,-1 0 0 0 0,2 1 0 0 0,-1-1 0 0 0,1 0 0 0 0,0 0 0 0 0,0 1 0 0 0,1-1 0 0 0,0 1 0 0 0,0 0 0 0 0,4-5-376 0 0,-2 5 210 0 0,0-1 1 0 0,0 1-1 0 0,1 1 0 0 0,-1-1 0 0 0,1 1 1 0 0,1 0-1 0 0,-1 0 0 0 0,1 1 0 0 0,0-1 1 0 0,0 2-1 0 0,1-1-210 0 0,25-10 422 0 0,-1 3 0 0 0,2 1 0 0 0,-1 1 0 0 0,8 1-422 0 0,-3-1 120 0 0,-18 5-60 0 0,1 0 0 0 0,-1 1-1 0 0,0 2 1 0 0,1 0 0 0 0,0 1 0 0 0,-1 1 0 0 0,1 0 0 0 0,-1 2-1 0 0,6 2-59 0 0,-18-3 11 0 0,-1 0-1 0 0,0 0 1 0 0,0 1-1 0 0,0 0 0 0 0,-1 1 1 0 0,1-1-1 0 0,-1 1 0 0 0,1 0 1 0 0,-1 1-1 0 0,0 0-10 0 0,-1 0 11 0 0,0 0 0 0 0,0 0-1 0 0,-1 0 1 0 0,1 1 0 0 0,-1 0 0 0 0,-1 0 0 0 0,1 0-1 0 0,-1 0 1 0 0,0 1 0 0 0,0-1 0 0 0,-1 1-1 0 0,0-1 1 0 0,0 1 0 0 0,0 0 0 0 0,-1 0-1 0 0,0 1-10 0 0,0 9 56 0 0,-1-1 0 0 0,0 1 0 0 0,-1-1 0 0 0,0 1 0 0 0,-2-1-1 0 0,0 1 1 0 0,-1-1 0 0 0,0 0 0 0 0,-2 0 0 0 0,1-1 0 0 0,-2 1-1 0 0,0-1 1 0 0,-3 2-56 0 0,-6 11 132 0 0,-2-2-1 0 0,0 0 1 0 0,-2-1-1 0 0,-1-1 1 0 0,-1-1-1 0 0,-11 9-131 0 0,24-25 48 0 0,0 0-1 0 0,0 0 1 0 0,-1-1 0 0 0,0 0-1 0 0,0-1 1 0 0,0 0 0 0 0,-1 0-1 0 0,0-1 1 0 0,1-1 0 0 0,-1 0-1 0 0,-1 0 1 0 0,1-1-1 0 0,0-1 1 0 0,0 0 0 0 0,-2 0-48 0 0,29 15-19 0 0,54 40 951 0 0,60 63-932 0 0,39 63 58 0 0,-128-138 113 0 0,-3 1-159 0 0,10 10-890 0 0,-12-22-3058 0 0,-27-25 2249 0 0</inkml:trace>
  <inkml:trace contextRef="#ctx0" brushRef="#br0" timeOffset="1440.192">833 98 13360 0 0,'-15'-9'1468'0'0,"13"8"-747"0"0,-1-1 1 0 0,1 1-1 0 0,-1 0 1 0 0,1-1 0 0 0,0 0-1 0 0,0 0 1 0 0,-1 0-722 0 0,2 1 174 0 0,1 1 0 0 0,-1-1 0 0 0,1 1 0 0 0,0-1 0 0 0,0 0 0 0 0,-1 1 0 0 0,1-1 0 0 0,0 1 0 0 0,0-1 0 0 0,0 0 0 0 0,-1 1 0 0 0,1-1 0 0 0,0 0 0 0 0,0 1 0 0 0,0-1 0 0 0,0 1 0 0 0,0-1 0 0 0,0 0 0 0 0,0 1 0 0 0,1-1 0 0 0,-1 0 0 0 0,0 1 0 0 0,0-1 0 0 0,0 1 0 0 0,1-1 0 0 0,-1 0 0 0 0,0 1 0 0 0,1-1 0 0 0,-1 1 0 0 0,0-1 0 0 0,1 1 0 0 0,-1-1 0 0 0,1 1 0 0 0,-1-1-174 0 0,5-4 246 0 0,0 0-1 0 0,0 1 0 0 0,0 0 1 0 0,1 0-1 0 0,-1 0 0 0 0,1 0 1 0 0,0 1-1 0 0,0 0 0 0 0,0 0 0 0 0,0 0 1 0 0,1 1-1 0 0,-1 0 0 0 0,1 0-245 0 0,1 0 44 0 0,1 1-1 0 0,-1-1 0 0 0,0 1 0 0 0,0 1 0 0 0,0 0 0 0 0,1 0 0 0 0,-1 0 0 0 0,0 1 0 0 0,0 0 0 0 0,6 2-43 0 0,-12-2 26 0 0,1-1 1 0 0,-1 1-1 0 0,1 0 1 0 0,-1 0-1 0 0,0 1 0 0 0,1-1 1 0 0,-1 0-1 0 0,0 1 0 0 0,0-1 1 0 0,0 1-1 0 0,0 0 1 0 0,0-1-1 0 0,-1 1 0 0 0,1 0 1 0 0,0 0-1 0 0,-1 0 0 0 0,1 1 1 0 0,-1-1-1 0 0,0 0 1 0 0,0 1-1 0 0,0-1 0 0 0,0 0 1 0 0,0 1-1 0 0,0-1 0 0 0,-1 2-26 0 0,1 1 17 0 0,0 0-1 0 0,-1 0 0 0 0,0 1 1 0 0,0-1-1 0 0,0 0 0 0 0,-1 0 0 0 0,0 0 1 0 0,0 0-1 0 0,0 0 0 0 0,-1 0 0 0 0,1 0 1 0 0,-2 2-17 0 0,-5 11 145 0 0,-1-1 0 0 0,0 0 0 0 0,-7 8-145 0 0,11-16 202 0 0,-1-1 0 0 0,-1 0 0 0 0,0-1-1 0 0,0 0 1 0 0,0 0 0 0 0,-1 0 0 0 0,-5 3-202 0 0,13-10 89 0 0,0 0 2 0 0,0 0 11 0 0,21 6 260 0 0,2-5-360 0 0,1 0 0 0 0,0-2 0 0 0,17-3-2 0 0,19 0-1 0 0,-37 3 35 0 0,34 0-3745 0 0,-45 3-6804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21.7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185 267 24479 0 0,'-9'-8'1437'0'0,"8"8"-1411"0"0,1 0 1 0 0,0 0-1 0 0,0 0 1 0 0,0 0-1 0 0,0 0 1 0 0,-1 0-1 0 0,1 0 1 0 0,0 0-1 0 0,0 0 1 0 0,0 0-1 0 0,0 0 1 0 0,-1 0-1 0 0,1 0 1 0 0,0 0-1 0 0,0 0 1 0 0,0 0-1 0 0,0 0 1 0 0,-1 0-1 0 0,1 0 1 0 0,0 0-1 0 0,0 0 1 0 0,0 1-1 0 0,0-1 1 0 0,0 0-1 0 0,-1 0 1 0 0,1 0-1 0 0,0 0 1 0 0,0 0-1 0 0,0 0 1 0 0,0 0-1 0 0,0 1 1 0 0,0-1-1 0 0,0 0 1 0 0,-1 0-27 0 0,1 2 63 0 0,-1 1 0 0 0,0-1 0 0 0,1 0 0 0 0,-1 1 1 0 0,1-1-1 0 0,0 0 0 0 0,0 3-63 0 0,0 1-117 0 0,-1 26 612 0 0,2 0 0 0 0,4 29-495 0 0,0-4 338 0 0,2 92-43 0 0,2 36 51 0 0,-8-165-657 0 0,1-1-1 0 0,1 1 1 0 0,0-1-1 0 0,2 0 1 0 0,3 8 311 0 0,-8-26-1623 0 0,0-1-389 0 0</inkml:trace>
  <inkml:trace contextRef="#ctx0" brushRef="#br0" timeOffset="342.082">0 623 23583 0 0,'0'0'539'0'0,"3"-9"1290"0"0,1 5-1793 0 0,1 0-1 0 0,-1 0 0 0 0,1 1 0 0 0,-1 0 1 0 0,1 0-1 0 0,0 0 0 0 0,1 0 1 0 0,1 0-36 0 0,45-16 95 0 0,-36 15-41 0 0,52-15-2108 0 0,34-4 2054 0 0,-76 17-1559 0 0,-10 3-260 0 0</inkml:trace>
  <inkml:trace contextRef="#ctx0" brushRef="#br0" timeOffset="687.396">345 154 23815 0 0,'4'67'1423'0'0,"2"0"0"0"0,3-1 0 0 0,6 10-1423 0 0,8 61 651 0 0,22 176 1468 0 0,-42-300-1685 0 0,-1-26 62 0 0,-1 1-489 0 0,5-29 177 0 0,11-72-55 0 0,-12 92-131 0 0,0 0-1 0 0,1 1 1 0 0,2 0 0 0 0,3-7 2 0 0,-10 25-4 0 0,0 0 0 0 0,0 0 0 0 0,0 0 0 0 0,1 0 0 0 0,-1 0 0 0 0,1 0 0 0 0,-1 1 0 0 0,1-1 0 0 0,0 0 0 0 0,-1 1 0 0 0,1 0 0 0 0,0-1 0 0 0,0 1 0 0 0,0 0 0 0 0,0 0 0 0 0,0 0 0 0 0,0 0 0 0 0,1 0 4 0 0,-2 1-2 0 0,0-1 0 0 0,0 1 0 0 0,1 0 0 0 0,-1 0-1 0 0,0 0 1 0 0,0 0 0 0 0,0 0 0 0 0,1 0 0 0 0,-1 1 0 0 0,0-1 0 0 0,0 0 0 0 0,0 0 0 0 0,0 1-1 0 0,0-1 1 0 0,1 1 0 0 0,-1-1 0 0 0,0 1 0 0 0,0 0 0 0 0,0-1 0 0 0,0 1 0 0 0,0 0-1 0 0,-1-1 1 0 0,1 1 0 0 0,0 0 0 0 0,0 0 0 0 0,0 0 0 0 0,-1 0 0 0 0,1 0 0 0 0,0 0 0 0 0,-1 0-1 0 0,1 0 1 0 0,-1 0 0 0 0,1 0 0 0 0,-1 2 2 0 0,4 8 12 0 0,0 0-1 0 0,-1 1 1 0 0,0-1-1 0 0,-1 1 1 0 0,0 0-1 0 0,0 8-11 0 0,-1 16 99 0 0,-3 20-99 0 0,1-20-33 0 0,2 17 33 0 0,-1-35-822 0 0,3 18 1177 0 0,2-19-3410 0 0,5-4-4951 0 0,-5-11-856 0 0</inkml:trace>
  <inkml:trace contextRef="#ctx0" brushRef="#br0" timeOffset="1080.351">932 759 18887 0 0,'0'0'430'0'0,"4"-15"1195"0"0,5-9-1040 0 0,-7 19-63 0 0,0 0-1 0 0,0 1 0 0 0,0-1 1 0 0,-1 0-1 0 0,1-5-521 0 0,-1 4 545 0 0,0-3 25 0 0,0 0 0 0 0,0-1-1 0 0,-1-7-569 0 0,-1 14 65 0 0,1 0 0 0 0,-1 0 0 0 0,1 0 0 0 0,-1 0 0 0 0,0 0 0 0 0,0 0 0 0 0,0 0 0 0 0,-1 0 0 0 0,1 0 0 0 0,0 0 0 0 0,-1 1 0 0 0,0-1-1 0 0,-1-1-64 0 0,-1-1 151 0 0,0 1-1 0 0,-1 0 0 0 0,1 0 0 0 0,-1 0 0 0 0,0 0 0 0 0,0 1 0 0 0,0-1 0 0 0,0 1 0 0 0,0 1 0 0 0,-1-1 0 0 0,0 1 0 0 0,-3-1-150 0 0,6 2 51 0 0,-1 0 1 0 0,0 0-1 0 0,1 1 0 0 0,-1 0 1 0 0,0-1-1 0 0,1 1 0 0 0,-1 1 1 0 0,0-1-1 0 0,1 0 0 0 0,-1 1 1 0 0,1 0-1 0 0,-1 0 0 0 0,1 0 1 0 0,-1 0-1 0 0,1 0 0 0 0,0 1 1 0 0,-1 0-1 0 0,1-1 0 0 0,0 1 1 0 0,0 1-1 0 0,-1-1-51 0 0,-4 6 24 0 0,0-1 0 0 0,1 1-1 0 0,0 1 1 0 0,0-1 0 0 0,1 1 0 0 0,0 0 0 0 0,0 1-1 0 0,1-1 1 0 0,-3 10-24 0 0,2-6 20 0 0,1 1-1 0 0,1-1 0 0 0,0 1 0 0 0,1 0 1 0 0,1 0-1 0 0,0 1 0 0 0,0 3-19 0 0,2-12 18 0 0,0 1 1 0 0,1-1-1 0 0,0 1 0 0 0,0-1 0 0 0,0 0 0 0 0,1 1 0 0 0,-1-1 0 0 0,2 0 0 0 0,-1 0 0 0 0,1 0 0 0 0,2 4-18 0 0,-4-8 8 0 0,0 0-1 0 0,1 0 1 0 0,-1 0-1 0 0,0-1 1 0 0,1 1-1 0 0,-1-1 1 0 0,1 1-1 0 0,-1-1 1 0 0,1 1-1 0 0,0-1 1 0 0,-1 0-1 0 0,1 0 1 0 0,0 1 0 0 0,0-2-1 0 0,0 1 1 0 0,0 0-1 0 0,0 0 1 0 0,0 0-1 0 0,0-1 1 0 0,0 0-1 0 0,1 1 1 0 0,-1-1-1 0 0,0 0 1 0 0,0 0-1 0 0,0 0 1 0 0,0 0-1 0 0,1 0 1 0 0,-1 0-1 0 0,0-1 1 0 0,0 1-1 0 0,0-1 1 0 0,0 0-1 0 0,0 1 1 0 0,0-1-1 0 0,0 0 1 0 0,1-1-8 0 0,4-2 46 0 0,0-1 1 0 0,0-1-1 0 0,0 1 1 0 0,-1-1-1 0 0,1-1 1 0 0,-2 1 0 0 0,5-6-47 0 0,3-4 64 0 0,-3 6-53 0 0,-2 0 0 0 0,0-1-1 0 0,0-1 1 0 0,-1 1 0 0 0,0-1-1 0 0,-1 0 1 0 0,0-1 0 0 0,-1 1-1 0 0,0-1 1 0 0,-1 0 0 0 0,-1-1-1 0 0,0-3-10 0 0,6-12-201 0 0,-8 67 204 0 0,1 0-1 0 0,3-1 1 0 0,1 0 0 0 0,4 13-3 0 0,-4-29 62 0 0,0-1 1 0 0,2 1-63 0 0,-6-14-104 0 0,1 0 0 0 0,1 0 0 0 0,-1-1 1 0 0,1 1-1 0 0,0-1 0 0 0,1 0 0 0 0,1 2 104 0 0,-5-7-90 0 0,0-1 0 0 0,-1 1 0 0 0,1-1 0 0 0,-1 1 0 0 0,1-1 0 0 0,-1 1 0 0 0,1-1 0 0 0,0 1-1 0 0,-1-1 1 0 0,1 0 0 0 0,0 0 0 0 0,0 1 0 0 0,-1-1 0 0 0,1 0 0 0 0,0 0 0 0 0,0 0 0 0 0,-1 0-1 0 0,1 1 1 0 0,0-1 0 0 0,0 0 0 0 0,-1-1 0 0 0,1 1 0 0 0,0 0 0 0 0,0 0 0 0 0,-1 0 0 0 0,1 0-1 0 0,0-1 1 0 0,0 1 0 0 0,-1 0 0 0 0,1 0 0 0 0,0-1 0 0 0,-1 1 0 0 0,1-1 0 0 0,0 1 0 0 0,-1-1-1 0 0,1 1 1 0 0,-1-1 0 0 0,1 1 0 0 0,-1-1 0 0 0,1 1 0 0 0,0-1 90 0 0,5-10-2163 0 0</inkml:trace>
  <inkml:trace contextRef="#ctx0" brushRef="#br0" timeOffset="1423.599">1176 1 25655 0 0,'-2'0'1617'0'0,"0"3"-849"0"0,-2 8-361 0 0,1 12-143 0 0,2 1-1 0 0,1 9-263 0 0,9 88 910 0 0,1 3-336 0 0,-15 82-317 0 0,0-105 320 0 0,8 83-577 0 0,-2-176 11 0 0,4-16-855 0 0,0-7-3128 0 0,-2 1-5708 0 0</inkml:trace>
  <inkml:trace contextRef="#ctx0" brushRef="#br0" timeOffset="1762.312">982 349 26783 0 0,'-7'-4'1225'0'0,"6"3"-25"0"0,10-7-673 0 0,3 3-248 0 0,-1 0 0 0 0,2 1 0 0 0,-1 1-1 0 0,0-1 1 0 0,1 2 0 0 0,-1 0 0 0 0,4 0-279 0 0,64-7 654 0 0,14 4-654 0 0,73-8-2549 0 0,-140 9 1332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20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294 371 17215 0 0,'-11'-7'853'0'0,"7"3"-557"0"0,0 1-1 0 0,0 0 1 0 0,0 1 0 0 0,-1-1 0 0 0,1 1-1 0 0,-1 0 1 0 0,1 0 0 0 0,-1 0-1 0 0,0 0 1 0 0,0 1 0 0 0,0 0-1 0 0,0 0 1 0 0,0 0 0 0 0,0 1 0 0 0,0 0-1 0 0,-3 0-295 0 0,6 0 53 0 0,-14 1 488 0 0,0 0-1 0 0,0 2 0 0 0,0 0 1 0 0,0 0-1 0 0,-14 6-540 0 0,14-3 475 0 0,11-4-330 0 0,-1-1 0 0 0,1 1 0 0 0,0 1 0 0 0,0-1-1 0 0,0 1 1 0 0,0 0 0 0 0,0 0 0 0 0,0 0 0 0 0,1 1 0 0 0,0-1-1 0 0,-1 1 1 0 0,-2 4-145 0 0,6-6 4 0 0,0-1-1 0 0,1 0 0 0 0,-1 1 1 0 0,0 0-1 0 0,1-1 1 0 0,-1 1-1 0 0,1-1 1 0 0,-1 1-1 0 0,1 0 0 0 0,0-1 1 0 0,-1 1-1 0 0,1 0 1 0 0,0 0-1 0 0,0-1 1 0 0,0 1-1 0 0,1 0 0 0 0,-1-1 1 0 0,0 1-1 0 0,1 0 1 0 0,-1-1-1 0 0,1 1 1 0 0,-1 0-1 0 0,1-1 1 0 0,0 1-1 0 0,-1-1 0 0 0,1 1 1 0 0,0-1-1 0 0,0 0 1 0 0,0 1-1 0 0,1-1 1 0 0,-1 0-1 0 0,0 0 0 0 0,1 1-3 0 0,5 5 37 0 0,1 0-1 0 0,0-1 0 0 0,1 1 0 0 0,-1-2 1 0 0,1 1-37 0 0,-5-4 80 0 0,21 12 224 0 0,1-2 0 0 0,0 0 1 0 0,1-2-1 0 0,20 5-304 0 0,15 6 288 0 0,-57-19-286 0 0,5 1 51 0 0,0 1-1 0 0,-1 0 0 0 0,1 1 0 0 0,-1 0 0 0 0,0 0 0 0 0,2 2-52 0 0,-9-6 11 0 0,-1 1 0 0 0,1-1 0 0 0,0 1 0 0 0,-1 0 0 0 0,1-1 0 0 0,-1 1 0 0 0,1 0 0 0 0,-1 0 0 0 0,0 0 1 0 0,0 0-1 0 0,0 0 0 0 0,0 0 0 0 0,0 0 0 0 0,0 0 0 0 0,-1 0 0 0 0,1 1 0 0 0,-1-1 0 0 0,1 0 0 0 0,-1 0 0 0 0,0 1 0 0 0,0-1 0 0 0,0 0 0 0 0,0 0 0 0 0,0 1 0 0 0,-1-1 0 0 0,1 0 0 0 0,-1 0 0 0 0,1 1 0 0 0,-1-1 0 0 0,0 0 0 0 0,0 0-11 0 0,-1 4 39 0 0,-1-1-1 0 0,0 0 0 0 0,0 0 1 0 0,-1 0-1 0 0,1-1 0 0 0,-1 1 1 0 0,0-1-1 0 0,-1 0 0 0 0,1 0 1 0 0,-1 0-1 0 0,1 0 0 0 0,-1-1 1 0 0,0 0-1 0 0,0 0 0 0 0,-1 0 0 0 0,1-1 1 0 0,0 0-1 0 0,-1 0 0 0 0,0 0 1 0 0,-5 0-39 0 0,2 1 58 0 0,-1-2 1 0 0,1 1 0 0 0,-1-1-1 0 0,1-1 1 0 0,-1 0 0 0 0,1 0 0 0 0,-1-1-1 0 0,1 0 1 0 0,-1-1 0 0 0,1 0-1 0 0,0 0 1 0 0,-7-3-59 0 0,8 1 0 0 0,1 0 0 0 0,-1 0 0 0 0,1-1 0 0 0,0 0 0 0 0,0-1 0 0 0,0 1 0 0 0,1-1 0 0 0,-2-2 0 0 0,7 7-153 0 0,1 1 0 0 0,-1-1 1 0 0,1 0-1 0 0,-1 1 0 0 0,1-1 0 0 0,0 0 0 0 0,-1 0 0 0 0,1 1 0 0 0,0-1 1 0 0,-1 0-1 0 0,1 0 0 0 0,0 0 0 0 0,0 1 0 0 0,0-1 0 0 0,0 0 1 0 0,0 0-1 0 0,0 0 0 0 0,0 0 0 0 0,0 0 0 0 0,0 1 0 0 0,0-1 0 0 0,0 0 1 0 0,0 0-1 0 0,1 0 0 0 0,-1 1 0 0 0,0-1 0 0 0,1 0 0 0 0,-1 0 1 0 0,0 1-1 0 0,1-1 0 0 0,-1 0 0 0 0,1 1 0 0 0,-1-1 0 0 0,1 0 1 0 0,0 1-1 0 0,-1-1 0 0 0,1 1 0 0 0,-1-1 0 0 0,1 1 0 0 0,0-1 0 0 0,0 1 1 0 0,-1-1-1 0 0,1 1 0 0 0,0-1 153 0 0,8-4-2427 0 0</inkml:trace>
  <inkml:trace contextRef="#ctx0" brushRef="#br0" timeOffset="388.559">437 402 11976 0 0,'0'0'922'0'0,"-1"0"-471"0"0,0 0-1 0 0,-1 0 1 0 0,1 0-1 0 0,0 0 0 0 0,0 0 1 0 0,0 0-1 0 0,-1 1 1 0 0,1-1-1 0 0,0 0 0 0 0,0 1 1 0 0,0-1-451 0 0,-1 3 765 0 0,0-1 1 0 0,1 1-1 0 0,-1-1 1 0 0,1 1-1 0 0,0-1 1 0 0,0 1-1 0 0,0 0 0 0 0,0-1 1 0 0,0 3-766 0 0,0 0 531 0 0,0 1 1 0 0,0 0-1 0 0,1-1 0 0 0,0 6-531 0 0,1 6 107 0 0,1 1-1 0 0,3 13-106 0 0,-3-25 331 0 0,0 8-157 0 0,1-1-1 0 0,1 1 1 0 0,1-1 0 0 0,0 0-1 0 0,3 4-173 0 0,-6-11 95 0 0,1-1 0 0 0,0-1 0 0 0,0 1 0 0 0,0 0 0 0 0,1-1 0 0 0,-1 1 0 0 0,1-1 0 0 0,0 0 0 0 0,1-1 0 0 0,-1 1 0 0 0,0-1 0 0 0,1 1-1 0 0,0-1 1 0 0,4 1-95 0 0,-8-3-8 0 0,0 0-1 0 0,1-1 0 0 0,-1 0 1 0 0,0 1-1 0 0,1-1 0 0 0,-1 0 0 0 0,1 1 1 0 0,-1-1-1 0 0,1 0 0 0 0,-1 0 0 0 0,0 0 1 0 0,1 0-1 0 0,-1 0 0 0 0,1-1 0 0 0,-1 1 1 0 0,1 0-1 0 0,-1-1 0 0 0,0 1 1 0 0,1-1-1 0 0,-1 1 0 0 0,2-2 9 0 0,-1 0 17 0 0,0 1 0 0 0,1-1 0 0 0,-1 0-1 0 0,0 0 1 0 0,0-1 0 0 0,0 1 0 0 0,0 0 0 0 0,0-1 0 0 0,-1 1 0 0 0,2-3-17 0 0,1-4 70 0 0,0 1 0 0 0,-1-1 0 0 0,0 0 1 0 0,0 0-1 0 0,-1 0 0 0 0,1-7-70 0 0,0 2 20 0 0,-1 0 0 0 0,-1 0 0 0 0,0 0 0 0 0,-1 0 0 0 0,-1-1 0 0 0,0 1 0 0 0,-1 0 0 0 0,0-2-20 0 0,-2 0-13 0 0,-2 34-54 0 0,3 0 78 0 0,2 0 0 0 0,0 1 0 0 0,1-1 0 0 0,1 0 0 0 0,2 8-11 0 0,0 10 9 0 0,-2-21 31 0 0,0 1-1 0 0,2 0 1 0 0,1 2-40 0 0,-3-12-98 0 0,1 0 1 0 0,0 0 0 0 0,0 0-1 0 0,0-1 1 0 0,1 1 0 0 0,0-1-1 0 0,0 1 1 0 0,0-1 0 0 0,3 2 97 0 0,-5-5-207 0 0,0-1 1 0 0,0 0 0 0 0,0 0 0 0 0,1 0-1 0 0,-1 0 1 0 0,0 0 0 0 0,1 0-1 0 0,-1-1 1 0 0,0 1 0 0 0,1 0-1 0 0,-1-1 1 0 0,1 1 0 0 0,-1-1-1 0 0,1 1 1 0 0,-1-1 0 0 0,1 0-1 0 0,0 1 1 0 0,-1-1 0 0 0,1 0 0 0 0,-1 0-1 0 0,1 0 1 0 0,0 0 0 0 0,0-1 206 0 0,10-2-2274 0 0</inkml:trace>
  <inkml:trace contextRef="#ctx0" brushRef="#br0" timeOffset="733.528">905 466 16583 0 0,'-2'-3'429'0'0,"0"0"-1"0"0,-1 0 1 0 0,1 1-1 0 0,0-1 0 0 0,-1 0 1 0 0,1 1-1 0 0,-1-1 1 0 0,0 1-1 0 0,0 0 0 0 0,0 0 1 0 0,0 0-1 0 0,0 0 1 0 0,-1 1-1 0 0,1-1 0 0 0,0 1 1 0 0,-3-1-429 0 0,4 2 218 0 0,0-1 1 0 0,-1 0-1 0 0,1 1 0 0 0,-1-1 1 0 0,1 1-1 0 0,-1 0 0 0 0,1 0 0 0 0,-1 0 1 0 0,1 0-1 0 0,-1 1 0 0 0,1-1 1 0 0,-1 0-1 0 0,1 1 0 0 0,-1 0 1 0 0,1 0-1 0 0,-1-1 0 0 0,1 2 1 0 0,0-1-1 0 0,0 0 0 0 0,-1 0 1 0 0,1 1-1 0 0,0-1 0 0 0,0 1 1 0 0,0-1-219 0 0,-4 7 55 0 0,0 0 0 0 0,0 0 0 0 0,1 0 0 0 0,-1 0 0 0 0,2 1 0 0 0,-1 0 0 0 0,2 0 0 0 0,-1 0 0 0 0,1 1 0 0 0,0-1 0 0 0,1 1 0 0 0,0 0 0 0 0,1-1 0 0 0,0 1 0 0 0,0 0 0 0 0,1 0 0 0 0,0 0 0 0 0,1 0 0 0 0,0 0-55 0 0,0-7 10 0 0,-1 1 1 0 0,1-1-1 0 0,-1 0 0 0 0,1 0 1 0 0,0 0-1 0 0,0 0 0 0 0,0 0 1 0 0,1 0-1 0 0,-1 0 0 0 0,1 0 0 0 0,0 0 1 0 0,0 0-1 0 0,0-1 0 0 0,0 1 1 0 0,0-1-1 0 0,0 0 0 0 0,1 1 1 0 0,-1-1-1 0 0,1 0 0 0 0,-1 0 0 0 0,1-1 1 0 0,0 1-1 0 0,0 0 0 0 0,0-1 1 0 0,0 0-1 0 0,0 0 0 0 0,0 0 1 0 0,0 0-1 0 0,0 0 0 0 0,1-1 0 0 0,-1 1 1 0 0,1-1-11 0 0,4 1-216 0 0,-1-1 0 0 0,1-1 1 0 0,-1 1-1 0 0,1-1 0 0 0,0 0 0 0 0,-1-1 1 0 0,0 0-1 0 0,1 0 0 0 0,-1 0 1 0 0,0-1-1 0 0,0 0 0 0 0,-1-1 0 0 0,5-2 216 0 0,5-5-6723 0 0,-1 1-2114 0 0</inkml:trace>
  <inkml:trace contextRef="#ctx0" brushRef="#br0" timeOffset="1072.689">986 1 23815 0 0,'0'0'70'0'0,"0"0"-1"0"0,-1 0 0 0 0,1 0 1 0 0,0 0-1 0 0,-1 0 1 0 0,1 0-1 0 0,0 0 0 0 0,-1 0 1 0 0,1 0-1 0 0,-1 0 1 0 0,1 0-1 0 0,0 0 0 0 0,-1 0 1 0 0,1 0-1 0 0,0 0 1 0 0,-1 0-1 0 0,1 0 0 0 0,0 0 1 0 0,-1 1-1 0 0,1-1 0 0 0,0 0 1 0 0,-1 0-1 0 0,1 0 1 0 0,0 1-1 0 0,0-1 0 0 0,-1 0 1 0 0,1 0-1 0 0,0 1 1 0 0,0-1-1 0 0,-1 0 0 0 0,1 1-69 0 0,0 0 66 0 0,0 0 0 0 0,-1 0 1 0 0,1 0-1 0 0,0 0 0 0 0,0-1 0 0 0,0 1 0 0 0,0 0 0 0 0,0 0 0 0 0,0 0 0 0 0,0 0 0 0 0,0 0 0 0 0,1 1-66 0 0,12 33 295 0 0,-10-26 322 0 0,14 38-54 0 0,-3 1 1 0 0,-2 0-1 0 0,-2 1 0 0 0,-2 0 0 0 0,1 43-563 0 0,-7-60 155 0 0,13 169 1138 0 0,-6-160-1434 0 0,-8-40 250 0 0,1-9 259 0 0,1-20-125 0 0,2-14-12 0 0,5-16-231 0 0,-7 46-24 0 0,0 1 1 0 0,0-1-1 0 0,1 1 1 0 0,1 0-1 0 0,0 0 1 0 0,0 0-1 0 0,2-1 24 0 0,-5 10-9 0 0,-1 0 0 0 0,1 0 0 0 0,-1 0 0 0 0,1 0 0 0 0,-1 0 0 0 0,1 0 0 0 0,0 1 0 0 0,0-1-1 0 0,0 1 1 0 0,0-1 0 0 0,0 1 0 0 0,1 0 0 0 0,-1 0 0 0 0,0 0 0 0 0,0 0 0 0 0,1 0 0 0 0,-1 0 0 0 0,2 0 9 0 0,-2 1-1 0 0,0 0 1 0 0,-1 0 0 0 0,1 0 0 0 0,-1 1-1 0 0,1-1 1 0 0,0 0 0 0 0,-1 1 0 0 0,1-1-1 0 0,-1 1 1 0 0,1-1 0 0 0,-1 1 0 0 0,1 0 0 0 0,-1 0-1 0 0,0 0 1 0 0,1 0 0 0 0,-1 0 0 0 0,0 0-1 0 0,0 0 1 0 0,0 0 0 0 0,1 0 0 0 0,-1 0-1 0 0,-1 1 1 0 0,1-1 0 0 0,0 0 0 0 0,0 1-1 0 0,0-1 1 0 0,-1 1 0 0 0,1-1 0 0 0,0 1 0 0 0,7 21 30 0 0,-1 0 0 0 0,-1 0 0 0 0,0 1 0 0 0,-2-1 0 0 0,-1 1 0 0 0,-1 7-30 0 0,11 60-440 0 0,-10-72-754 0 0,0-5-387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34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6912 0 0,'0'0'528'0'0,"-1"0"-399"0"0,0 0-1 0 0,-1 1 1 0 0,1-1 0 0 0,0 0 0 0 0,0 1 0 0 0,0 0 0 0 0,0-1 0 0 0,0 1-1 0 0,0-1 1 0 0,0 1 0 0 0,0 0 0 0 0,0 0 0 0 0,0 0 0 0 0,0-1-129 0 0,-2 4 323 0 0,1 0 0 0 0,0 1 0 0 0,0-1 1 0 0,0 0-1 0 0,1 1 0 0 0,-1-1 0 0 0,1 1 1 0 0,0 1-324 0 0,-6 39 611 0 0,5-34-355 0 0,-5 70 3083 0 0,4 72-3339 0 0,1-41 1107 0 0,-1 315 1821 0 0,4-277-2154 0 0,3 217 819 0 0,19 514 928 0 0,-18-685-1991 0 0,1 26-452 0 0,-3-169-75 0 0,12 394 157 0 0,5-3 280 0 0,-1-123-795 0 0,-11-201 236 0 0,1 42 62 0 0,-12 69-511 0 0,-1-125-1054 0 0,-2-37-4614 0 0,1-19-1177 0 0</inkml:trace>
  <inkml:trace contextRef="#ctx0" brushRef="#br0" timeOffset="863.735">103 13 3224 0 0,'0'0'18'0'0,"1"0"0"0"0,-1 0 0 0 0,1 1 1 0 0,0-1-1 0 0,-1 0 0 0 0,1 1 0 0 0,-1-1 0 0 0,1 0 0 0 0,-1 1 1 0 0,0-1-1 0 0,1 1 0 0 0,-1-1 0 0 0,1 1 0 0 0,-1-1 0 0 0,0 1 0 0 0,1-1 1 0 0,-1 1-1 0 0,0-1 0 0 0,0 1 0 0 0,1 0 0 0 0,-1-1 0 0 0,0 1 1 0 0,0-1-1 0 0,0 1 0 0 0,0 0 0 0 0,0-1 0 0 0,0 1 0 0 0,0 0 1 0 0,0-1-19 0 0,3 28 1855 0 0,-3-17-468 0 0,4 22 551 0 0,-1-12-1012 0 0,-1-1-1 0 0,-1 4-925 0 0,8 104 2224 0 0,1 412 1295 0 0,11 332-2383 0 0,8 45 2322 0 0,-21-520-2491 0 0,19 752-467 0 0,-28-835-1239 0 0,-18 60 739 0 0,11-248-508 0 0,2-74 145 0 0,3-38 156 0 0,1 0 0 0 0,1-1 0 0 0,0 8 207 0 0,4 14-1092 0 0,-2-3-284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28.82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837 5 16208 0 0,'-5'-1'197'0'0,"0"-1"0"0"0,0 2 1 0 0,0-1-1 0 0,0 1 0 0 0,0 0 1 0 0,-1 0-1 0 0,1 0 0 0 0,0 1 1 0 0,0-1-1 0 0,0 1 1 0 0,0 1-1 0 0,-2 0-197 0 0,-5 1 673 0 0,1 1 0 0 0,-1 1 0 0 0,1 0 1 0 0,-7 5-674 0 0,10-5 276 0 0,1 0 0 0 0,-1 1 0 0 0,1 1-1 0 0,0-1 1 0 0,1 1 0 0 0,0 0 0 0 0,0 0 0 0 0,0 1 0 0 0,1-1 0 0 0,0 1 0 0 0,0 1 0 0 0,1-1 0 0 0,0 1 0 0 0,1-1 0 0 0,0 1 0 0 0,-1 3-276 0 0,1-1 145 0 0,1 1 0 0 0,0-1 0 0 0,0 1 0 0 0,1-1 1 0 0,0 1-1 0 0,1-1 0 0 0,0 1 0 0 0,1 0 0 0 0,1-1 1 0 0,0 1-1 0 0,0-1 0 0 0,1 0 0 0 0,0 1-145 0 0,1-4 39 0 0,-1 0 0 0 0,1 0 0 0 0,0-1 0 0 0,1 1 1 0 0,0-1-1 0 0,0 0 0 0 0,0-1 0 0 0,1 1 0 0 0,0-1 0 0 0,1 0 0 0 0,-1-1 0 0 0,1 1 0 0 0,0-1 0 0 0,0-1 0 0 0,8 5-39 0 0,-4-4-341 0 0,0 0 0 0 0,0-1 0 0 0,0 0 0 0 0,1 0 0 0 0,0-1 0 0 0,-1-1 0 0 0,1 0 0 0 0,0-1 0 0 0,0 0 0 0 0,1 0 0 0 0,0-2 341 0 0,4 0-1655 0 0</inkml:trace>
  <inkml:trace contextRef="#ctx0" brushRef="#br0" timeOffset="368.087">650 300 23615 0 0,'-18'-3'2303'0'0,"17"4"-1297"0"0,12 0-1004 0 0,10-1 59 0 0,-1 0 1 0 0,0-2-1 0 0,0 0 1 0 0,5-3-62 0 0,21-2-343 0 0,-18 3-900 0 0,0-1-408 0 0</inkml:trace>
  <inkml:trace contextRef="#ctx0" brushRef="#br1" timeOffset="83286.82">18 95 8752 0 0,'-2'-3'495'0'0,"-1"1"-124"0"0,1-1-1 0 0,0 1 1 0 0,1-1-1 0 0,-1 0 1 0 0,0 0-1 0 0,1 0 1 0 0,-1-2-371 0 0,2 4 2428 0 0,0 1 120 0 0,0 0-175 0 0,0 0-809 0 0,0 0-352 0 0,9 5 1784 0 0,12 15-1942 0 0,-1 1 0 0 0,-1 1 0 0 0,9 13-1054 0 0,-3-3 514 0 0,11 9-514 0 0,-11-15 109 0 0,1-1 0 0 0,1-1-1 0 0,9 5-108 0 0,0-2 79 0 0,-2 2 0 0 0,0 2 0 0 0,-3 1-1 0 0,8 10-78 0 0,-6-3-3284 0 0,-2 1-3532 0 0,-26-33-1451 0 0</inkml:trace>
  <inkml:trace contextRef="#ctx0" brushRef="#br1" timeOffset="83631.652">347 29 21167 0 0,'0'2'98'0'0,"0"-1"0"0"0,-1 0-1 0 0,1 0 1 0 0,0 1 0 0 0,-1-1-1 0 0,0 0 1 0 0,1 0 0 0 0,-1 0-1 0 0,0 0 1 0 0,1 0 0 0 0,-1 0 0 0 0,0 0-1 0 0,0 0 1 0 0,0 0 0 0 0,0 0-1 0 0,0 0 1 0 0,0 0 0 0 0,0-1-1 0 0,-1 1-97 0 0,-12 13 464 0 0,-1 12 1034 0 0,1 0-1 0 0,1 1 0 0 0,-6 18-1497 0 0,7-15 242 0 0,-1 0 0 0 0,-16 24-242 0 0,-23 21 366 0 0,31-45-45 0 0,1 0 0 0 0,-13 25-321 0 0,15-22-1591 0 0,-6 7 1591 0 0,12-18-1009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0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11 2760 0 0,'0'0'125'0'0,"9"-7"8400"0"0,-6 3 4499 0 0,-30 5-12029 0 0,0 1 1 0 0,-16 4-996 0 0,32-4 106 0 0,6-1-44 0 0,0 0 1 0 0,-1 0 0 0 0,1 0 0 0 0,-1-1 0 0 0,1 0 0 0 0,-1 0 0 0 0,1 0-1 0 0,-1-1 1 0 0,1 0 0 0 0,-3 0-63 0 0,7 0 15 0 0,-1 1 0 0 0,1-1 0 0 0,0 1-1 0 0,-1 0 1 0 0,1 0 0 0 0,-1 0 0 0 0,1-1 0 0 0,0 1-1 0 0,-1 0 1 0 0,1 1 0 0 0,-1-1 0 0 0,1 0 0 0 0,0 0-1 0 0,-1 1 1 0 0,0-1-15 0 0,-20 13 279 0 0,14-8-252 0 0,4-3-27 0 0,1 1 0 0 0,2-2 5 0 0,0 0-1 0 0,0 0 1 0 0,1 0 0 0 0,-1 0-1 0 0,0 0 1 0 0,1 1 0 0 0,-1-1-1 0 0,1 0 1 0 0,-1 1 0 0 0,1-1-1 0 0,0 0 1 0 0,0 1 0 0 0,-1-1-1 0 0,1 0 1 0 0,0 1-1 0 0,0-1 1 0 0,0 0 0 0 0,1 1-5 0 0,-2 7 33 0 0,-1 11 55 0 0,0 0 0 0 0,2 0-1 0 0,1 13-87 0 0,0 6 92 0 0,2 27 297 0 0,-1-40-79 0 0,-1 0-1 0 0,-2 17-309 0 0,0-17 224 0 0,2 0-1 0 0,1 14-223 0 0,-1-36 24 0 0,7 211 1485 0 0,-8 0-1509 0 0,-1-66 348 0 0,5 78 256 0 0,-3-194-547 0 0,0-21-41 0 0,8 446 271 0 0,-5-173-43 0 0,-13 45-180 0 0,6 33-64 0 0,13-150 0 0 0,2 54 0 0 0,-4-135 0 0 0,-7-104 0 0 0,-1 0 0 0 0,-2 4 0 0 0,0-3 0 0 0,3 26 0 0 0,6 105 0 0 0,-7-136 0 0 0,0 22 0 0 0,-2-17 0 0 0,2-1 0 0 0,1 5 0 0 0,0 10 0 0 0,-1 7 0 0 0,-1-35 0 0 0,1 1 0 0 0,1-1 0 0 0,1 8 0 0 0,1 25 0 0 0,5 80 0 0 0,-7-77 0 0 0,1-28 0 0 0,-2 0 0 0 0,-1 0 0 0 0,-1 6 0 0 0,1-19 0 0 0,1-1 0 0 0,0 1 0 0 0,1-1 0 0 0,1 5 0 0 0,0 21 0 0 0,8 95 0 0 0,-10-49 0 0 0,1-63 0 0 0,-1-13 0 0 0,1 0 0 0 0,-1 0 0 0 0,0 0 0 0 0,0 0 0 0 0,-1 1 0 0 0,0-1 0 0 0,0 0 0 0 0,0 0 0 0 0,-1 3 0 0 0,3 14 0 0 0,-2-18 0 0 0,2 1 0 0 0,-1-1 0 0 0,1 0 0 0 0,0-3 0 0 0,-1 0 0 0 0,1 1 0 0 0,0-1 0 0 0,0 0 0 0 0,0 0 0 0 0,0 0 0 0 0,0-1 0 0 0,0 1 0 0 0,0 0 0 0 0,0 0 0 0 0,1 0 0 0 0,-1-1 0 0 0,0 1 0 0 0,0-1 0 0 0,1 1 0 0 0,-1-1 0 0 0,0 1 0 0 0,1-1 0 0 0,-1 0 0 0 0,0 0 0 0 0,1 1 0 0 0,-1-1 0 0 0,1 0 0 0 0,-1 0 0 0 0,-1 0 0 0 0,31 1 0 0 0,-1 2 0 0 0,17 4 0 0 0,14 1 0 0 0,-23-6-753 0 0,-36-2 443 0 0,1 0 1 0 0,-1-1-1 0 0,1 1 0 0 0,-1-1 0 0 0,1 1 0 0 0,-1-1 1 0 0,1 0-1 0 0,-1 0 0 0 0,0 0 0 0 0,1 0 1 0 0,-1 0-1 0 0,0-1 0 0 0,0 1 310 0 0,5-7-10204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11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5120 0 0,'0'0'233'0'0,"0"1"-9"0"0,0 2-141 0 0,0-2 94 0 0,-1 14 1083 0 0,1-11-1060 0 0,-1 0 0 0 0,1 0 0 0 0,0 0-1 0 0,1 0 1 0 0,-1 0 0 0 0,1 1-200 0 0,0 8 869 0 0,1-1 0 0 0,-2 1 0 0 0,0 0 0 0 0,-1 13-869 0 0,-1 11 1172 0 0,4 71 308 0 0,8 21 586 0 0,6 145 726 0 0,-19 261 1421 0 0,6-387-4213 0 0,0-42 0 0 0,-9 84 0 0 0,2-145 180 0 0,-5 46-358 0 0,4 16 178 0 0,5-99-1282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11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3 3680 0 0,'0'0'284'0'0,"-8"-2"6796"0"0,7 3 1861 0 0,3 5-8570 0 0,1 1 1 0 0,1 0-1 0 0,-1-1 0 0 0,1 0 1 0 0,0 0-1 0 0,0 0 0 0 0,1 0 1 0 0,4 3-372 0 0,14 22 651 0 0,19 30-215 0 0,3-1 0 0 0,4-1-436 0 0,9 12 36 0 0,-24-21-2805 0 0,-28-43 522 0 0,-2-2-4916 0 0</inkml:trace>
  <inkml:trace contextRef="#ctx0" brushRef="#br0" timeOffset="373.865">231 25 11976 0 0,'0'0'546'0'0,"-1"-1"-10"0"0,1 0-85 0 0,-1 0-1 0 0,0 0 0 0 0,1 0 0 0 0,-1 0 1 0 0,0 0-1 0 0,0 0 0 0 0,1 0 0 0 0,-1 1 1 0 0,0-1-1 0 0,0 0 0 0 0,0 0 0 0 0,0 1 1 0 0,0-1-1 0 0,0 0 0 0 0,-1 0-450 0 0,1 1 104 0 0,1 0 0 0 0,-1 0 1 0 0,1 0-1 0 0,-1 0 0 0 0,0 0 0 0 0,1 0 0 0 0,-1 0 1 0 0,1 0-1 0 0,-1 0 0 0 0,1 1 0 0 0,-1-1 0 0 0,1 0 1 0 0,-1 0-1 0 0,1 0 0 0 0,-1 1 0 0 0,1-1 0 0 0,-1 0 1 0 0,1 0-1 0 0,-1 1 0 0 0,1-1 0 0 0,-1 0 0 0 0,1 1 1 0 0,-1-1-105 0 0,-1 4-43 0 0,-1-1 1 0 0,0 1 0 0 0,1 0 0 0 0,0-1 0 0 0,0 1 0 0 0,0 0-1 0 0,0 1 43 0 0,-2 4 549 0 0,-26 53 146 0 0,-16 52-695 0 0,23-53 102 0 0,4-17-20 0 0,10-25-485 0 0,1 0-1 0 0,1 1 1 0 0,1 0-1 0 0,0 0 404 0 0,4-9-7783 0 0</inkml:trace>
  <inkml:trace contextRef="#ctx0" brushRef="#br0" timeOffset="1673.822">186 603 1840 0 0,'0'0'83'0'0,"0"0"237"0"0,0 0 954 0 0,0 0 417 0 0,-2 18 3715 0 0,-4 28-2894 0 0,3 73-1083 0 0,0-45 96 0 0,4 35-1525 0 0,2 31 1694 0 0,-11 20 655 0 0,-1-1-1661 0 0,2 168 1522 0 0,1-140-1960 0 0,4-143-33 0 0,-5 27-217 0 0,3-27 754 0 0,0 26-754 0 0,11 65 149 0 0,-7-118-153 0 0,0 0-1 0 0,-2 13 5 0 0,0 14-91 0 0,-4 15 34 0 0,2-25-1720 0 0,3-11-3591 0 0,1-16-1977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16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96 269 4608 0 0,'0'0'353'0'0,"0"0"-10"0"0,11-13 9557 0 0,7-2-7319 0 0,-12 10-2301 0 0,0 1 0 0 0,0-1 0 0 0,-1-1 0 0 0,1 1-1 0 0,-1-1 1 0 0,-1 0 0 0 0,1 0 0 0 0,-1 0 0 0 0,0-1 0 0 0,0 1-1 0 0,0-1-279 0 0,0-4 451 0 0,0-1 0 0 0,0 1-1 0 0,1-12-450 0 0,-3 63 537 0 0,2 10-537 0 0,0-10 346 0 0,-2 11-346 0 0,-1-17 7 0 0,1 0-1 0 0,2 10-6 0 0,0-31-1538 0 0,1 1-6155 0 0</inkml:trace>
  <inkml:trace contextRef="#ctx0" brushRef="#br0" timeOffset="731.151">99 812 10968 0 0,'0'0'248'0'0,"0"0"34"0"0,0 0 21 0 0,0 0-34 0 0,0 0-39 0 0,0 0 479 0 0,0 0 231 0 0,0 0 48 0 0,0 0-49 0 0,0 0-250 0 0,15-11 1429 0 0,-5-2-1694 0 0,-1-1-1 0 0,-1 1 1 0 0,0-2-1 0 0,0 1 1 0 0,-2-1-1 0 0,0 0 1 0 0,0 0-1 0 0,-1-3-423 0 0,1 47 0 0 0,1 107 198 0 0,3 26-1281 0 0,-7-150 320 0 0</inkml:trace>
  <inkml:trace contextRef="#ctx0" brushRef="#br0" timeOffset="1428.966">60 1485 4144 0 0,'0'15'319'0'0,"4"-32"7834"0"0,1 1-5001 0 0,7 8-918 0 0,-4 3-1615 0 0,-3-1-233 0 0,1 0 1 0 0,-2 0 0 0 0,1-1-1 0 0,-1 1 1 0 0,0-1 0 0 0,0 0-1 0 0,2-7-386 0 0,2 4 136 0 0,-7 9-136 0 0,0 0 0 0 0,0 0 0 0 0,0 0 0 0 0,0 0 0 0 0,-1-1 0 0 0,1 1 0 0 0,0 0 0 0 0,0 0 0 0 0,-1 0 0 0 0,1-2 0 0 0,15-41 288 0 0,-15 42-144 0 0,4 22 126 0 0,-3-9-57 0 0,0 0 1 0 0,-1 0 0 0 0,0-1-1 0 0,-1 8-213 0 0,1 10 400 0 0,1 34-653 0 0,-2-39 313 0 0,1 0 0 0 0,0 0 0 0 0,2 0 0 0 0,3 11-60 0 0,0 5-1819 0 0,-2-19-5920 0 0</inkml:trace>
  <inkml:trace contextRef="#ctx0" brushRef="#br0" timeOffset="1911.482">129 2206 2760 0 0,'0'0'248'0'0,"0"0"-248"0"0,0 0 0 0 0,0 0 0 0 0,0 0 1592 0 0,0 0 264 0 0,0 0 64 0 0,0 0 0 0 0,0 0-1728 0 0,0 0-344 0 0,0 6-72 0 0,0-6-2496 0 0,-2 8-512 0 0</inkml:trace>
  <inkml:trace contextRef="#ctx0" brushRef="#br0" timeOffset="2238.541">136 2433 5984 0 0,'0'0'536'0'0,"0"0"-432"0"0,0 7-104 0 0,0 2 0 0 0,-2-3 536 0 0,2-1 80 0 0,0-5 24 0 0,2 8 0 0 0,-4 0-640 0 0,4-5-160 0 0,-2-3-8 0 0</inkml:trace>
  <inkml:trace contextRef="#ctx0" brushRef="#br0" timeOffset="2586.962">121 2718 8784 0 0,'0'0'384'0'0,"0"6"88"0"0,-2 2-376 0 0,2-2-96 0 0,0-1 0 0 0,0 1 0 0 0,0-6 0 0 0,-2 5 0 0 0,2 3 0 0 0,0-2 64 0 0,0 2-216 0 0,0-2-40 0 0,0-6-16 0 0</inkml:trace>
  <inkml:trace contextRef="#ctx0" brushRef="#br0" timeOffset="2587.962">117 2972 7112 0 0,'0'0'312'0'0,"0"0"72"0"0,0 0-312 0 0,0 6-72 0 0,-3 3 0 0 0,3-2 0 0 0,0-1 280 0 0,0-1 40 0 0,-3 1 0 0 0,3 3 8 0 0,3-5-400 0 0,-3 3-88 0 0,-3 2-8 0 0,6-5-3344 0 0</inkml:trace>
  <inkml:trace contextRef="#ctx0" brushRef="#br0" timeOffset="2927.504">111 3252 9416 0 0,'0'0'200'0'0,"0"0"48"0"0,0 6 8 0 0,3 1 16 0 0,-3-7-272 0 0,0 4 0 0 0,0 3 0 0 0,3 0 0 0 0,-1 1 0 0 0,-2-1 0 0 0,0-2-96 0 0,0 1 24 0 0</inkml:trace>
  <inkml:trace contextRef="#ctx0" brushRef="#br0" timeOffset="2928.504">96 3570 10136 0 0,'6'14'448'0'0,"-6"-6"96"0"0,0-2-440 0 0,0 1-104 0 0,0-7 0 0 0,0 9 0 0 0,2 2 248 0 0,-2 2 24 0 0,0-4 8 0 0,0 2 0 0 0,3 2-192 0 0,-1-2-88 0 0,-2-2 80 0 0,0 2-80 0 0,2-3-160 0 0,-2 1-88 0 0,0-2-8 0 0,0-7-8 0 0</inkml:trace>
  <inkml:trace contextRef="#ctx0" brushRef="#br0" timeOffset="3279.203">102 4055 6104 0 0,'0'0'264'0'0,"0"0"64"0"0,0 4-264 0 0,0 5-64 0 0,0-3 0 0 0,0 3 0 0 0,0 1 96 0 0,0-2 0 0 0</inkml:trace>
  <inkml:trace contextRef="#ctx0" brushRef="#br0" timeOffset="4049.832">0 4547 7368 0 0,'0'0'568'0'0,"0"0"-198"0"0,0 0 561 0 0,0 0 278 0 0,0 0 58 0 0,0 0-118 0 0,0 0-541 0 0,0 5-65 0 0,2-5 2291 0 0,1-2-2733 0 0,1 0 0 0 0,-1 0 0 0 0,0-1 0 0 0,1 0 0 0 0,-1 1 0 0 0,-1-1-1 0 0,1 0 1 0 0,0 0 0 0 0,-1-1 0 0 0,1 1 0 0 0,-1-1 0 0 0,1-2-101 0 0,5-8 807 0 0,-2-1 0 0 0,4-10-807 0 0,0-3-131 0 0,9-27 627 0 0,-18 54-751 0 0,-1 1 64 0 0,0 0 302 0 0,0 0 134 0 0,0 0 31 0 0,0 0-70 0 0,1 20-986 0 0,-2 16 688 0 0,-1-13 779 0 0,1 1-1 0 0,1 3-686 0 0,-1 18 357 0 0,-5 63 811 0 0,7 68-1168 0 0,1-163-5413 0 0,3-3-1893 0 0</inkml:trace>
  <inkml:trace contextRef="#ctx0" brushRef="#br0" timeOffset="10849.513">297 16 9360 0 0,'0'0'429'0'0,"0"0"-13"0"0,0 0-81 0 0,0 0 655 0 0,0 0 318 0 0,0 0 62 0 0,0 0-80 0 0,0 0-359 0 0,0 0-163 0 0,0 0-31 0 0,0 0-38 0 0,0 0-131 0 0,18-3 1701 0 0,-6 0-1684 0 0,-6 1-258 0 0,1 0 0 0 0,0 0 0 0 0,0 1 0 0 0,0 0 0 0 0,0 0 0 0 0,0 0 0 0 0,0 1 0 0 0,3 0-327 0 0,-8 1 10 0 0,0-1 0 0 0,0 1 0 0 0,0-1-1 0 0,0 1 1 0 0,0-1 0 0 0,0 1 0 0 0,0 0-1 0 0,0 0 1 0 0,1 1-10 0 0,3 2 8 0 0,26 13-8 0 0,-28-15 19 0 0,-2-1 49 0 0,0 0-1 0 0,0-1 1 0 0,0 1 0 0 0,1 0 0 0 0,-1-1 0 0 0,0 0-1 0 0,0 1 1 0 0,0-1 0 0 0,0 0 0 0 0,1 0-1 0 0,-1 0 1 0 0,0 0 0 0 0,0-1-68 0 0,5 1 252 0 0,-5 0-140 0 0,4 0 224 0 0,0 3-276 0 0,1-1-62 0 0,-1 2-57 0 0,-2 2 55 0 0,-3-5 57 0 0,-1-1 17 0 0,0 0 15 0 0,0 0-16 0 0,0 0-3 0 0,0 0 6 0 0,0 0 6 0 0,0 0 2 0 0,0 0 3 0 0,1 0 10 0 0,0 2-88 0 0,0 0 0 0 0,1 0 1 0 0,-1 0-1 0 0,0 1 0 0 0,0-1 0 0 0,0 0 0 0 0,0 0 0 0 0,-1 0 1 0 0,1 1-1 0 0,0-1 0 0 0,-1 1 0 0 0,0-1 0 0 0,0 0 0 0 0,0 1 1 0 0,0-1-1 0 0,0 1 0 0 0,0 0-5 0 0,0 1 8 0 0,-1 35 4 0 0,0-20 190 0 0,1 0-1 0 0,1 14-201 0 0,4 84 761 0 0,4 173 912 0 0,-7-225-1007 0 0,3 2-666 0 0,2 57 437 0 0,-5 19-228 0 0,-1-13-50 0 0,1-112-141 0 0,-1-6 36 0 0,-1 1-1 0 0,-1 10-53 0 0,1-13 37 0 0,0 0-1 0 0,1 0 0 0 0,1 6-36 0 0,0 20 65 0 0,-3 173 171 0 0,0 3 0 0 0,7-66-18 0 0,-2-66-172 0 0,6 119 71 0 0,5-23-29 0 0,2 72-88 0 0,-12-188 0 0 0,0 32 0 0 0,4 100 0 0 0,-6-115 0 0 0,-1-34 0 0 0,-4 38 0 0 0,-2 32 0 0 0,4-22 0 0 0,2-49 0 0 0,-5 36 0 0 0,-3-1 0 0 0,-3 30 0 0 0,4-56 0 0 0,-5 28 0 0 0,3-18 0 0 0,6-46 0 0 0,1 0 0 0 0,2 14 0 0 0,0 7 0 0 0,5 146-899 0 0,0-30 1798 0 0,-5-121-899 0 0,-1-22 0 0 0,-1-1 0 0 0,0 1 0 0 0,0 0 0 0 0,0 0 0 0 0,-2 6 0 0 0,-1 1 0 0 0,2 0 0 0 0,0 0 0 0 0,1 9 0 0 0,4 112 0 0 0,-5-122 2 0 0,2 12-15 0 0,6 53-93 0 0,-5-46 64 0 0,-6 3-103 0 0,9 45 73 0 0,-4-80 72 0 0,-2 9 0 0 0,-1-6 0 0 0,-1-3-29 0 0,3-2-114 0 0,-1 2 114 0 0,1-1 0 0 0,0 1 0 0 0,-1-1 0 0 0,1 1 0 0 0,0-1-1 0 0,0 1 1 0 0,0-1 0 0 0,0 1 0 0 0,0-1 0 0 0,1 1 0 0 0,-1-1 0 0 0,0 2 29 0 0,1 0 68 0 0,0 1 23 0 0,-3 14 39 0 0,1-14-130 0 0,0-3 2 0 0,0 0 0 0 0,0 1-1 0 0,0-1 1 0 0,-1-1 0 0 0,1 1 0 0 0,0 0 0 0 0,0 0 0 0 0,-1 0-1 0 0,1-1 1 0 0,0 1 0 0 0,-1 0 0 0 0,1-1 0 0 0,-1 0-1 0 0,1 1 1 0 0,-1-1 0 0 0,0 0-2 0 0,-17 2 47 0 0,-68-22 96 0 0,79 17-244 0 0,0 1 1 0 0,0 0 0 0 0,0 1 0 0 0,-1 0-1 0 0,1 0 1 0 0,0 1 0 0 0,0 0 0 0 0,-1 1-1 0 0,1-1 1 0 0,-6 3 100 0 0,-13 1-3695 0 0,18-4 1870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3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35 102 15288 0 0,'-4'-12'657'0'0,"4"10"-577"0"0,0 0 0 0 0,-1 0 0 0 0,1-1 0 0 0,-1 1 0 0 0,1 0 0 0 0,-1 0 0 0 0,0 0 0 0 0,0 1 0 0 0,0-1 0 0 0,0 0 0 0 0,0 0 0 0 0,-1 0 0 0 0,1 1 0 0 0,-1-2-80 0 0,1 3 624 0 0,1 0 196 0 0,-3 8-330 0 0,0 0 1 0 0,1 0 0 0 0,-1 0-1 0 0,1 0 1 0 0,1 1-1 0 0,0-1 1 0 0,0 1-1 0 0,0 6-490 0 0,2 13 486 0 0,3 28-486 0 0,1-3 714 0 0,3-1 0 0 0,1 0 0 0 0,3 0 0 0 0,4 4-714 0 0,-13-49 77 0 0,-1 0 0 0 0,1 0 0 0 0,1-1 0 0 0,-1 1 0 0 0,1 0 0 0 0,1-1 0 0 0,-1 0 0 0 0,3 2-77 0 0,-4-5 29 0 0,-1-1-1 0 0,0 1 1 0 0,1-1-1 0 0,-1 0 0 0 0,1 0 1 0 0,0-1-1 0 0,0 1 1 0 0,0 0-1 0 0,0-1 0 0 0,0 0 1 0 0,0 0-1 0 0,0 0 0 0 0,0 0 1 0 0,0 0-1 0 0,0 0 1 0 0,1-1-1 0 0,-1 0 0 0 0,0 0 1 0 0,1 0-1 0 0,1 0-28 0 0,-2 0 42 0 0,-1-1 0 0 0,0 0 0 0 0,0 0 0 0 0,0 0 0 0 0,0 0 0 0 0,0 0 0 0 0,0 0 0 0 0,0-1 0 0 0,0 1 0 0 0,0 0 0 0 0,-1-1 0 0 0,1 0 0 0 0,-1 1 0 0 0,1-1 0 0 0,-1 0 0 0 0,1 0 0 0 0,-1 0 0 0 0,1-1-42 0 0,3-7 245 0 0,0 1-1 0 0,0-1 0 0 0,0-3-244 0 0,2-7 78 0 0,-1 1 0 0 0,0-1 0 0 0,-2-1-1 0 0,-1 1 1 0 0,0 0 0 0 0,-1-10-78 0 0,-2-10 166 0 0,0 0 0 0 0,-7-31-166 0 0,10 39 64 0 0,0 37-123 0 0,1 5 38 0 0,18 70-96 0 0,-8-28 74 0 0,3 2 43 0 0,-11-37 40 0 0,1-1 0 0 0,0 0-1 0 0,2 0 1 0 0,0 0 0 0 0,2 1-40 0 0,-4-7 83 0 0,0 0 0 0 0,1-1 0 0 0,0 0 0 0 0,1 0 0 0 0,0-1 0 0 0,0 0 0 0 0,1-1 0 0 0,-1 0 0 0 0,2 0-83 0 0,-7-5 25 0 0,-1 0-1 0 0,1 0 1 0 0,-1 0 0 0 0,1-1-1 0 0,0 0 1 0 0,0 1-1 0 0,-1-1 1 0 0,1-1-1 0 0,0 1 1 0 0,0 0 0 0 0,0-1-1 0 0,0 0 1 0 0,0 0-1 0 0,0 0 1 0 0,0-1-1 0 0,0 1 1 0 0,0-1-1 0 0,0 0 1 0 0,0 0 0 0 0,0 0-1 0 0,-1-1 1 0 0,1 1-1 0 0,0-1 1 0 0,-1 0-1 0 0,0 0 1 0 0,1 0 0 0 0,-1 0-1 0 0,0-1 1 0 0,1 0-25 0 0,2-3 70 0 0,0-1 0 0 0,0 0 1 0 0,0 0-1 0 0,-1-1 0 0 0,0 1 0 0 0,0-1 1 0 0,-1 0-1 0 0,0-1 0 0 0,0 1 1 0 0,-1 0-1 0 0,0-1 0 0 0,-1 0 0 0 0,0-2-70 0 0,3-13 77 0 0,-1-1 0 0 0,-2 1-1 0 0,0-1 1 0 0,-2-7-77 0 0,-1 16 7 0 0,0 1 1 0 0,-1-1 0 0 0,-1 1 0 0 0,0-1-1 0 0,-2 1 1 0 0,1 0 0 0 0,-2 0 0 0 0,0 1-1 0 0,-1 0 1 0 0,0 0 0 0 0,-1 0 0 0 0,0 1-1 0 0,-1 0 1 0 0,-1 0 0 0 0,0 1 0 0 0,-1 0-8 0 0,0 1-40 0 0,-4-6-1703 0 0,-15-12 1743 0 0,20 21-900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39.3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126 91 16240 0 0,'-4'-12'727'0'0,"-9"-35"165"0"0,10 15 1398 0 0,-7 55 1060 0 0,5 2-2973 0 0,2-1 0 0 0,0 1 0 0 0,2 0 0 0 0,1 24-377 0 0,0-34 172 0 0,0-11-107 0 0,0 42 964 0 0,5 32-1029 0 0,-4-65 67 0 0,1 0 0 0 0,1-1-1 0 0,0 1 1 0 0,1 0 0 0 0,0-1 0 0 0,1 1-1 0 0,0-1 1 0 0,3 3-67 0 0,-8-14 18 0 0,1 0 0 0 0,0 0-1 0 0,-1 1 1 0 0,1-1 0 0 0,0 0-1 0 0,0 0 1 0 0,0 0 0 0 0,0 0 0 0 0,-1 0-1 0 0,2-1 1 0 0,-1 1 0 0 0,0 0-1 0 0,0 0 1 0 0,0-1 0 0 0,0 1 0 0 0,0 0-1 0 0,1-1 1 0 0,-1 1 0 0 0,0-1-1 0 0,0 0 1 0 0,1 1 0 0 0,-1-1 0 0 0,0 0-18 0 0,1 0 36 0 0,0 0 0 0 0,0-1 0 0 0,0 1 1 0 0,0 0-1 0 0,-1-1 0 0 0,1 0 0 0 0,0 1 0 0 0,0-1 1 0 0,-1 0-1 0 0,1 0 0 0 0,0 0 0 0 0,-1 0 1 0 0,1 0-1 0 0,0-1-36 0 0,4-3 123 0 0,0-1 1 0 0,0 0-1 0 0,-1 0 1 0 0,0-1 0 0 0,0 1-1 0 0,2-6-123 0 0,19-28 349 0 0,-16 25-260 0 0,0-1-1 0 0,-1 0 0 0 0,-1-1 1 0 0,5-14-89 0 0,1-10 92 0 0,-1-1 1 0 0,6-42-93 0 0,-15 65-32 0 0,-3 19 3 0 0,-4 10 2 0 0,-1 2-3 0 0,2 1 0 0 0,0 0-1 0 0,0 0 1 0 0,1 0 0 0 0,1 11 30 0 0,2 17 10 0 0,3 8-10 0 0,1 31-3 0 0,-5-26 1 0 0,0 6 84 0 0,4 11-82 0 0,-2-36 271 0 0,-3 31-271 0 0,1 8 257 0 0,1-27-90 0 0,2 21 538 0 0,-3 32-705 0 0,-2-92 60 0 0,0 0 1 0 0,0 0-1 0 0,-1 0 0 0 0,0-1 1 0 0,0 1-1 0 0,-1-1 0 0 0,0 1 0 0 0,0-1 1 0 0,-1 0-1 0 0,0 0 0 0 0,-3 5-60 0 0,5-9 38 0 0,-1 0 0 0 0,1 0-1 0 0,-1 0 1 0 0,0 0 0 0 0,1 0-1 0 0,-1-1 1 0 0,0 1 0 0 0,-1-1 0 0 0,1 0-1 0 0,0 0 1 0 0,-1 0 0 0 0,1 0-1 0 0,-1-1 1 0 0,0 1 0 0 0,1-1-1 0 0,-1 0 1 0 0,0 0 0 0 0,0 0 0 0 0,0 0-1 0 0,0-1 1 0 0,1 0 0 0 0,-1 0-1 0 0,0 0 1 0 0,-4 0-38 0 0,-1-2 42 0 0,-1-1 0 0 0,1 0 1 0 0,0 0-1 0 0,0 0 0 0 0,0-1 0 0 0,1-1 1 0 0,0 0-1 0 0,-1 0 0 0 0,-2-3-42 0 0,-10-8 56 0 0,0-1 0 0 0,-15-16-56 0 0,29 26 8 0 0,-1-1 1 0 0,2 0-1 0 0,-1 0 1 0 0,1-1-1 0 0,0 0 0 0 0,1 0 1 0 0,0-1-1 0 0,0 1 1 0 0,1-2-9 0 0,2 5-113 0 0,0 0 0 0 0,0 0 1 0 0,1 0-1 0 0,0 0 1 0 0,0-1-1 0 0,0 1 0 0 0,1 0 1 0 0,0-1-1 0 0,0 1 1 0 0,1 0-1 0 0,0-1 0 0 0,0 1 1 0 0,0 0-1 0 0,1 0 1 0 0,1-4 112 0 0,-2 7-177 0 0,1 1 1 0 0,-1-1 0 0 0,1 1 0 0 0,-1-1-1 0 0,1 1 1 0 0,0 0 0 0 0,0 0 0 0 0,0 0-1 0 0,0 0 1 0 0,0 0 0 0 0,2-1 176 0 0,-2 1-173 0 0,18-13-1554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46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85 9616 0 0,'0'0'438'0'0,"0"0"-8"0"0,0 0-97 0 0,0 0 610 0 0,-1-4 10289 0 0,-1 2-11929 0 0,-24-3 2742 0 0,-8-2-187 0 0,31 6-1828 0 0,1 1 1 0 0,-1-1-1 0 0,0 1 1 0 0,0 0-1 0 0,0 0 1 0 0,0 0-1 0 0,1 0 1 0 0,-1 1-1 0 0,0-1 1 0 0,0 1-1 0 0,0 0 1 0 0,-1 0-31 0 0,-34 14 99 0 0,22-6-99 0 0,12-7 0 0 0,1 0 0 0 0,0-1 0 0 0,-1 1 0 0 0,1 0 0 0 0,-1-1 0 0 0,1 0 0 0 0,-4 1 0 0 0,4-2 57 0 0,-1 0 0 0 0,1 1 0 0 0,0-1 0 0 0,-1 1 0 0 0,1 0 0 0 0,0 0 0 0 0,0 0 1 0 0,0 0-1 0 0,-1 1 0 0 0,1-1 0 0 0,1 1 0 0 0,-1 0 0 0 0,0 0 0 0 0,0 0 0 0 0,1 0 0 0 0,-1 0 0 0 0,1 0 0 0 0,0 1 0 0 0,-1 0 0 0 0,1-1 0 0 0,0 1 0 0 0,1 0 0 0 0,-2 2-57 0 0,-8 32 256 0 0,9-28-337 0 0,1 0-1 0 0,-1 0 1 0 0,2 0 0 0 0,-1 0-1 0 0,1 1 1 0 0,1 8 81 0 0,12 80 1813 0 0,-7-56-1787 0 0,-1 0-1 0 0,-1 21-25 0 0,1 90 185 0 0,-4-61 510 0 0,-2-50-71 0 0,1-31-412 0 0,0 12-121 0 0,1 0-1 0 0,0 1 1 0 0,5 18-91 0 0,-3-24-137 0 0,-2 1 1 0 0,0 0-1 0 0,-1 13 137 0 0,2 25 99 0 0,1 17 112 0 0,-4 3-211 0 0,1-23 68 0 0,8 26 100 0 0,-11 41 31 0 0,3-116-146 0 0,-2-2 11 0 0,2-2 0 0 0,0-1 1 0 0,0 0-52 0 0,0 1 0 0 0,1-1 0 0 0,-1 1-1 0 0,1-1 1 0 0,-1 1 0 0 0,1-1 0 0 0,-1 0-1 0 0,1 1 1 0 0,-1-1 0 0 0,1 0-1 0 0,-1 1 1 0 0,1-1 0 0 0,-1 0 0 0 0,1 0-1 0 0,-1 1 1 0 0,1-1 0 0 0,0 0 0 0 0,-1 0-1 0 0,1 0 1 0 0,0 0 0 0 0,-1 0 0 0 0,1 0-13 0 0,-1 0-18 0 0,18 2-136 0 0,-1-1 0 0 0,0-1 0 0 0,0 0-1 0 0,0-1 1 0 0,0-1 0 0 0,0-1 0 0 0,0 0 0 0 0,0-2 0 0 0,-1 1 0 0 0,8-5 154 0 0,-12 3-1579 0 0,-2 0-69 0 0</inkml:trace>
  <inkml:trace contextRef="#ctx0" brushRef="#br0" timeOffset="1243.447">377 247 3680 0 0,'-1'-8'422'0'0,"-6"-4"5125"0"0,1 0 478 0 0,-2-22-380 0 0,8 34-4779 0 0,0 0-300 0 0,0 2 69 0 0,1 4-431 0 0,12 67-44 0 0,-9-45 264 0 0,1 1 0 0 0,1-1 0 0 0,1 0 0 0 0,9 20-424 0 0,-9-32 230 0 0,0 0 1 0 0,1 0-1 0 0,1-1 0 0 0,0 0 1 0 0,6 6-231 0 0,-15-20 20 0 0,0-1-1 0 0,1 1 1 0 0,-1-1 0 0 0,1 1 0 0 0,-1-1 0 0 0,0 1 0 0 0,1-1-1 0 0,-1 0 1 0 0,1 1 0 0 0,-1-1 0 0 0,1 0 0 0 0,-1 1-1 0 0,1-1 1 0 0,0 0 0 0 0,-1 1 0 0 0,1-1 0 0 0,-1 0 0 0 0,1 0-1 0 0,0 0 1 0 0,-1 0 0 0 0,1 0 0 0 0,-1 1 0 0 0,1-1-1 0 0,0 0 1 0 0,-1 0 0 0 0,1-1 0 0 0,-1 1 0 0 0,1 0 0 0 0,0 0-1 0 0,-1 0 1 0 0,1 0-20 0 0,0-1 42 0 0,0 0 1 0 0,1 0-1 0 0,-1 0 0 0 0,0 0 0 0 0,0 0 0 0 0,0 0 0 0 0,0 0 1 0 0,0 0-1 0 0,0 0 0 0 0,-1-1 0 0 0,1 1 0 0 0,0 0 0 0 0,0-1-42 0 0,2-5 118 0 0,-1 1 0 0 0,1-1 0 0 0,-1 0 0 0 0,0-1 0 0 0,0-1-118 0 0,-1-2 81 0 0,4-18 69 0 0,-2 0-1 0 0,0-16-149 0 0,-3 17 48 0 0,1 8 291 0 0,-2-1-1 0 0,-2-18-338 0 0,2 30-44 0 0,3 14-437 0 0,2 14 153 0 0,-3-16 315 0 0,11 51-226 0 0,8 16 239 0 0,-15-54-4 0 0,1-1 0 0 0,1 0 0 0 0,0 0 1 0 0,1 0-1 0 0,0-1 0 0 0,8 9 4 0 0,-12-18 50 0 0,0 0 0 0 0,1 0 0 0 0,-1 0 0 0 0,1 0 0 0 0,0-1 0 0 0,3 2-50 0 0,-7-5 30 0 0,0 0-1 0 0,0-1 1 0 0,0 1 0 0 0,0-1 0 0 0,0 1 0 0 0,1 0 0 0 0,-1-1 0 0 0,0 0 0 0 0,0 1 0 0 0,0-1 0 0 0,0 0 0 0 0,0 0 0 0 0,1 1 0 0 0,-1-1 0 0 0,0 0 0 0 0,0 0 0 0 0,0 0 0 0 0,1 0 0 0 0,-1-1-1 0 0,0 1 1 0 0,0 0 0 0 0,0 0 0 0 0,0-1 0 0 0,0 1 0 0 0,1-1 0 0 0,-1 1 0 0 0,0-1 0 0 0,0 1 0 0 0,0-1 0 0 0,0 0 0 0 0,0 1 0 0 0,-1-1 0 0 0,1 0 0 0 0,0 0 0 0 0,0 0 0 0 0,0 0 0 0 0,-1 0-1 0 0,1 0-29 0 0,3-4 119 0 0,-1 0 0 0 0,0 0 0 0 0,-1-1 0 0 0,1 0 0 0 0,-1 1-1 0 0,0-1 1 0 0,0 0 0 0 0,-1 0 0 0 0,1 0 0 0 0,-1 0 0 0 0,-1 0 0 0 0,1 0-1 0 0,-1-5-118 0 0,-1-10 180 0 0,-1 0 0 0 0,-1 0-1 0 0,-3-8-179 0 0,-2-12-129 0 0,5 14 139 0 0,0 7-161 0 0,0 1 0 0 0,-1 0 0 0 0,-3-9 151 0 0,4 16-21 0 0,3 10-6 0 0,0 0 0 0 0,0 0 0 0 0,-1 0 0 0 0,1 0 0 0 0,-1 1 0 0 0,1-1 0 0 0,-1 0 0 0 0,1 0 0 0 0,-1 1 0 0 0,0-1 0 0 0,-1-1 27 0 0,2 3-372 0 0,0 0-39 0 0,0 0-96 0 0,1 2-382 0 0,12 34-4607 0 0,-10-28 3116 0 0</inkml:trace>
  <inkml:trace contextRef="#ctx0" brushRef="#br0" timeOffset="1595.705">862 339 17103 0 0,'0'0'786'0'0,"0"0"-21"0"0,0 1-490 0 0,1 2-77 0 0,3 6 2125 0 0,-2-4-1714 0 0,0 1 0 0 0,0-1-1 0 0,0 1 1 0 0,0-1 0 0 0,-1 1 0 0 0,0 0-1 0 0,-1 0-608 0 0,8 179 2299 0 0,-8-161-2586 0 0,1-2-7091 0 0,-1-9-1359 0 0</inkml:trace>
  <inkml:trace contextRef="#ctx0" brushRef="#br0" timeOffset="2650.569">430 997 15664 0 0,'-3'-11'1187'0'0,"-8"-17"-517"0"0,10 27 40 0 0,-1-1 1140 0 0,1 5-478 0 0,4 32-717 0 0,0 0 0 0 0,3 0 0 0 0,7 27-655 0 0,-1-3-4 0 0,-6-24 18 0 0,-3-16 358 0 0,1 0-1 0 0,0 1 1 0 0,1-2-1 0 0,1 1 1 0 0,4 6-372 0 0,-10-23 63 0 0,1-1 0 0 0,0 1 0 0 0,1 0-1 0 0,-1 0 1 0 0,0-1 0 0 0,0 1 0 0 0,1 0 0 0 0,-1-1 0 0 0,1 0 0 0 0,-1 1-1 0 0,1-1 1 0 0,0 0 0 0 0,0 1-63 0 0,6-12 915 0 0,-4 4-749 0 0,0-1 0 0 0,-1 0 1 0 0,0 0-1 0 0,0 0 0 0 0,-1 0 1 0 0,0 0-1 0 0,0 0 0 0 0,-1-1 0 0 0,1-4-166 0 0,0-1 149 0 0,-2 12-144 0 0,4-18 73 0 0,0 1-1 0 0,-2 0 0 0 0,0-1 1 0 0,-2 1-1 0 0,0-14-77 0 0,-1 24 12 0 0,0-1 0 0 0,1 1 0 0 0,0-1 0 0 0,1 1 0 0 0,-1-1 0 0 0,3-6-12 0 0,-3 10-32 0 0,0 10-24 0 0,3 16 8 0 0,1 1 0 0 0,2-1 0 0 0,0 0 0 0 0,1-1 0 0 0,2 3 48 0 0,10 25 0 0 0,-13-31 0 0 0,0-1 0 0 0,2 1 0 0 0,0-1 0 0 0,1 0 0 0 0,4 4 0 0 0,-5-7 14 0 0,-7-10 8 0 0,0-1 0 0 0,0 0-1 0 0,1 0 1 0 0,-1 0-1 0 0,1 0 1 0 0,0 0-1 0 0,-1 0 1 0 0,3 2-22 0 0,-3-4 25 0 0,0 1 0 0 0,0-1 0 0 0,0 0 0 0 0,0 1 0 0 0,0-1 0 0 0,0 0 0 0 0,0 1 0 0 0,0-1 0 0 0,0 0 0 0 0,0 0-1 0 0,0 0 1 0 0,0 0 0 0 0,1 0 0 0 0,-1 0 0 0 0,0 0 0 0 0,0 0 0 0 0,0-1 0 0 0,0 1 0 0 0,0 0 0 0 0,0-1 0 0 0,0 1 0 0 0,0-1 0 0 0,0 1 0 0 0,0-1 0 0 0,0 1-25 0 0,1-2 62 0 0,-1 1 0 0 0,1 0 0 0 0,-1 0 0 0 0,1-1 0 0 0,-1 1 0 0 0,1-1 0 0 0,-1 1 0 0 0,0-1 0 0 0,0 0 0 0 0,0 0 0 0 0,0 1 0 0 0,0-1 0 0 0,0 0 0 0 0,0 0 0 0 0,0 0 0 0 0,-1 0 0 0 0,1 0 0 0 0,-1-2-62 0 0,2-3 217 0 0,-1-1 1 0 0,0 1 0 0 0,-1-1-1 0 0,0-1-217 0 0,-1-9 18 0 0,-1 0 0 0 0,-1 0 0 0 0,-1 0-1 0 0,0 1 1 0 0,-1 0 0 0 0,-1-1-18 0 0,-1-4 4 0 0,0-1 0 0 0,-2-22-4 0 0,-12-94-43 0 0,21 137-113 0 0,-1 0 0 0 0,1-1 0 0 0,0 1-1 0 0,0 0 1 0 0,0-1 0 0 0,1 1 0 0 0,-1 0 0 0 0,0 0-1 0 0,1-1 1 0 0,0 1 0 0 0,-1 0 0 0 0,1 0-1 0 0,0 0 1 0 0,0 0 0 0 0,0 0 0 0 0,1 0-1 0 0,-1 0 157 0 0,0 1-765 0 0,8 10-3200 0 0,-4-4 2266 0 0</inkml:trace>
  <inkml:trace contextRef="#ctx0" brushRef="#br0" timeOffset="3040.79">846 1171 6448 0 0,'0'0'297'0'0,"0"0"-9"0"0,0-9 288 0 0,1 2 5304 0 0,12-9 3880 0 0,-11 14-9332 0 0,1 0-1 0 0,-1 0 1 0 0,1 0-1 0 0,-1 0 1 0 0,1 0 0 0 0,0 1-1 0 0,0 0 1 0 0,2-2-428 0 0,-4 3 52 0 0,0 0-1 0 0,-1-1 1 0 0,1 1 0 0 0,0 0-1 0 0,0 0 1 0 0,0-1-1 0 0,0 1 1 0 0,0 0 0 0 0,-1 0-1 0 0,1 0 1 0 0,0 0 0 0 0,0 0-1 0 0,0 0 1 0 0,0 0 0 0 0,0 1-1 0 0,0-1 1 0 0,-1 0 0 0 0,1 0-1 0 0,0 1 1 0 0,0-1 0 0 0,0 0-1 0 0,-1 1 1 0 0,1-1 0 0 0,0 1-1 0 0,0-1-51 0 0,0 2 28 0 0,0-1 0 0 0,0 0 1 0 0,0 0-1 0 0,0 1 0 0 0,0-1 0 0 0,-1 1 0 0 0,1-1 0 0 0,0 0 0 0 0,-1 1 0 0 0,1-1 0 0 0,-1 1 0 0 0,0 0 0 0 0,1 0-28 0 0,0 6 43 0 0,-1 0 1 0 0,1 0-1 0 0,-1 1 1 0 0,-1-1-1 0 0,0 1-43 0 0,-7 54 1117 0 0,-6 8-1117 0 0,9-54 331 0 0,3-14-223 0 0,1 0 0 0 0,0 0 0 0 0,0-1-1 0 0,1 1 1 0 0,-1 0 0 0 0,0 0 0 0 0,1 0 0 0 0,0 0 0 0 0,0 0 0 0 0,0 1-108 0 0,1-5 5 0 0,0 0 1 0 0,0 1-1 0 0,0-1 0 0 0,0 1 1 0 0,0 0-1 0 0,0-1 1 0 0,0 1-1 0 0,0 0 1 0 0,1-1-1 0 0,-1 1 1 0 0,0 0-1 0 0,0 0-5 0 0,20-3-579 0 0,0 0 1 0 0,0-2-1 0 0,-1-1 0 0 0,0 0 1 0 0,0-1-1 0 0,-1-1 1 0 0,7-5 578 0 0,-12 4-1422 0 0</inkml:trace>
  <inkml:trace contextRef="#ctx0" brushRef="#br0" timeOffset="4382.48">986 44 8288 0 0,'-1'-1'894'0'0,"0"0"1"0"0,0 1 0 0 0,0-1-1 0 0,0 0 1 0 0,0 0-1 0 0,1 0 1 0 0,-1 0 0 0 0,0 0-1 0 0,1 0 1 0 0,-1 0 0 0 0,1 0-1 0 0,-1-1-894 0 0,4-4 5062 0 0,3 3-5142 0 0,0-1 250 0 0,0 1 0 0 0,1 0 1 0 0,-1 1-1 0 0,0 0 0 0 0,1 0 1 0 0,0 0-1 0 0,-1 1 0 0 0,1 0 1 0 0,0 0-1 0 0,0 0 0 0 0,0 1 1 0 0,-1 0-1 0 0,1 1 0 0 0,0-1 1 0 0,0 1-1 0 0,0 1 1 0 0,2 0-171 0 0,38 18 306 0 0,-42-18-239 0 0,1-2 10 0 0,-5 1-49 0 0,0-1-1 0 0,1 0 1 0 0,-1 1 0 0 0,0-1-1 0 0,0 0 1 0 0,0 1 0 0 0,0 0-1 0 0,0-1 1 0 0,0 1-1 0 0,0-1 1 0 0,0 1 0 0 0,0 0-1 0 0,0 0 1 0 0,0 0 0 0 0,0 0-1 0 0,0 0 1 0 0,-1-1-1 0 0,1 1 1 0 0,0 1 0 0 0,-1-1-1 0 0,1 0 1 0 0,-1 0-1 0 0,1 0 1 0 0,-1 0 0 0 0,1 0-1 0 0,-1 0 1 0 0,0 1 0 0 0,0-1-1 0 0,1 0 1 0 0,-1 0-1 0 0,0 0-27 0 0,1 8 304 0 0,0-1 0 0 0,0 1 0 0 0,-1 7-304 0 0,0-14 8 0 0,2 84 1072 0 0,10 66-1080 0 0,0 11 872 0 0,-2 107-312 0 0,-11-201-399 0 0,0-48-60 0 0,1 1 0 0 0,0-1 0 0 0,3 7-101 0 0,5 74 329 0 0,-4-46-210 0 0,3 83 28 0 0,1 5-78 0 0,-4-84-69 0 0,-1-51 0 0 0,-1 8 0 0 0,-4-13 0 0 0,-5-4 0 0 0,-7-4 0 0 0,13 4 0 0 0,-7-3 0 0 0,-1 0 0 0 0,1 1 0 0 0,-1 0 0 0 0,1 1 0 0 0,-1 0 0 0 0,0 0 0 0 0,-8 1 0 0 0,-16 6-3065 0 0,28-5 1549 0 0,0 1 1 0 0,0 0-1 0 0,1 0 1 0 0,-1 1 0 0 0,-3 1 1515 0 0,-1 4-9525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54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 23039 0 0,'0'0'59'0'0,"-1"0"-1"0"0,1 0 1 0 0,0 0-1 0 0,-1 0 1 0 0,1 0-1 0 0,0 0 0 0 0,-1 0 1 0 0,1 0-1 0 0,0 0 1 0 0,-1 0-1 0 0,1 0 1 0 0,0 0-1 0 0,0 0 1 0 0,-1 0-1 0 0,1 0 1 0 0,0 0-1 0 0,-1 1 0 0 0,1-1 1 0 0,0 0-1 0 0,-1 0 1 0 0,1 0-1 0 0,0 0 1 0 0,0 1-1 0 0,-1-1 1 0 0,1 0-1 0 0,0 0 1 0 0,0 1-1 0 0,0-1 0 0 0,-1 0 1 0 0,1 0-1 0 0,0 1 1 0 0,0-1-1 0 0,0 0 1 0 0,0 0-1 0 0,-1 1 1 0 0,1-1-1 0 0,0 0 1 0 0,0 1-1 0 0,0-1 0 0 0,0 0 1 0 0,0 1-1 0 0,0-1 1 0 0,0 0-1 0 0,0 1-58 0 0,0 0 388 0 0,0-1 110 0 0,35 9 1548 0 0,-13-7-1505 0 0,-1-1 0 0 0,0-1 0 0 0,1-1-1 0 0,-1-1 1 0 0,0-1 0 0 0,19-4-541 0 0,-16 2 90 0 0,1 1-1 0 0,-1 2 0 0 0,1 0 1 0 0,22 2-90 0 0,35 5-663 0 0,-60-7-2776 0 0,-15 0-6734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57.9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214 38 8984 0 0,'0'0'406'0'0,"0"0"-4"0"0,0 0-258 0 0,-2-6 902 0 0,2 6 113 0 0,0-20 5943 0 0,0 20-6946 0 0,0-1-1 0 0,0 1 0 0 0,1 0 0 0 0,-1-1 0 0 0,0 1 0 0 0,0 0 0 0 0,0-1 0 0 0,0 1 0 0 0,0 0 1 0 0,0-1-1 0 0,0 1 0 0 0,0 0 0 0 0,0-1 0 0 0,0 1 0 0 0,0 0 0 0 0,0-1 0 0 0,0 1 0 0 0,0 0 1 0 0,0-1-1 0 0,-1 1 0 0 0,1 0 0 0 0,0-1 0 0 0,0 1 0 0 0,0 0 0 0 0,0 0 0 0 0,-1-1 0 0 0,1 1 1 0 0,0 0-1 0 0,0 0 0 0 0,-1-1 0 0 0,1 1 0 0 0,0 0 0 0 0,0 0 0 0 0,-1-1 0 0 0,1 1 0 0 0,0 0 1 0 0,0 0-1 0 0,-1 0 0 0 0,1 0 0 0 0,0 0 0 0 0,-1 0 0 0 0,1-1 0 0 0,0 1 0 0 0,-1 0 0 0 0,1 0 1 0 0,0 0-1 0 0,-1 0 0 0 0,1 0 0 0 0,-1 0-155 0 0,-22 3 69 0 0,9-1 353 0 0,2-2-257 0 0,4 0-67 0 0,0 0 1 0 0,0 0-1 0 0,0 1 0 0 0,0 0 0 0 0,-7 2-98 0 0,-34 10 176 0 0,48-13-101 0 0,1 0-6 0 0,0 0-4 0 0,-5 5-18 0 0,1-1-1 0 0,0 1 0 0 0,0 1 0 0 0,1-1 0 0 0,-1 0 0 0 0,1 1 0 0 0,0 0 0 0 0,1-1 0 0 0,-1 1 0 0 0,1 0 0 0 0,1 0 0 0 0,-1 1 0 0 0,1-1 0 0 0,0 0 0 0 0,0 0 0 0 0,1 1 0 0 0,-1 0-46 0 0,-2 22 153 0 0,2-14-55 0 0,0 0 1 0 0,0 0-1 0 0,1 2-98 0 0,8 81 528 0 0,2 4-96 0 0,-2-3-65 0 0,7 53 386 0 0,-10-107-753 0 0,-1 8 0 0 0,-6 237 755 0 0,-2-209-602 0 0,1-46-66 0 0,2 30-87 0 0,0 3 45 0 0,-1-45-25 0 0,2 0 0 0 0,1 11-20 0 0,3 65-78 0 0,-3-30-72 0 0,6 373-579 0 0,-7-403 718 0 0,8 296 11 0 0,-8-220 0 0 0,4 168 0 0 0,-4-236 0 0 0,0-32 0 0 0,-3 246 0 0 0,0-27 964 0 0,3-225-960 0 0,-1 50-4 0 0,4 110 0 0 0,-1-103 0 0 0,-6 37 0 0 0,1 8 0 0 0,6-13 0 0 0,1 2 0 0 0,4 22 0 0 0,-3 81 0 0 0,2-44 0 0 0,0-1 0 0 0,-2-20 0 0 0,-4-124 0 0 0,0-1 0 0 0,2 9 0 0 0,2 13 0 0 0,-3-13 0 0 0,2 65 0 0 0,-2 1 0 0 0,-2-83 0 0 0,0-4 0 0 0,0-1 0 0 0,1 1 0 0 0,-1-1 0 0 0,0 1 0 0 0,0-1 0 0 0,0 0 0 0 0,1 1 0 0 0,-1-1 0 0 0,0 1 0 0 0,0-1 0 0 0,1 0 0 0 0,-1 1 0 0 0,0-1 0 0 0,1 0 0 0 0,-1 1 0 0 0,0-1 0 0 0,1 0 0 0 0,-1 1 0 0 0,1-1 0 0 0,-1 0 0 0 0,1 0 0 0 0,-1 1 0 0 0,0-1 0 0 0,1 0 0 0 0,-1 0 0 0 0,1 0 0 0 0,-1 0 0 0 0,1 0 0 0 0,-1 0 0 0 0,1 0 0 0 0,-1 0 0 0 0,1 0 0 0 0,-1 0 0 0 0,1 0 0 0 0,-1 0 0 0 0,1 0 0 0 0,-1 0 0 0 0,1 0 0 0 0,-1 0 0 0 0,1-1 0 0 0,0 1 0 0 0,33-3 0 0 0,-28 2 0 0 0,0 0 0 0 0,0 0 0 0 0,-1 1 0 0 0,1 0 0 0 0,0 0 0 0 0,0 0 0 0 0,0 1 0 0 0,0 0 0 0 0,-1 0 0 0 0,3 1 0 0 0,-6-1-149 0 0,1-1 0 0 0,-1 1 0 0 0,1 0 0 0 0,-1-1 1 0 0,1 1-1 0 0,-1-1 0 0 0,1 0 0 0 0,-1 0 0 0 0,1 0 0 0 0,-1 0 0 0 0,1 0 0 0 0,-1-1 0 0 0,1 1 0 0 0,-1-1 1 0 0,1 0-1 0 0,-1 1 0 0 0,1-1 0 0 0,-1 0 0 0 0,0-1 0 0 0,0 1 0 0 0,1 0 0 0 0,-1-1 0 0 0,0 1 0 0 0,0-1 1 0 0,0 1-1 0 0,0-1 0 0 0,-1 0 0 0 0,1 0 0 0 0,0 0 0 0 0,-1 0 0 0 0,1 0 149 0 0,2-9-1848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07.7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15 213 6480 0 0,'8'-2'685'0'0,"-6"0"-572"0"0,-2 2 419 0 0,0 0 180 0 0,0 0 31 0 0,6-1 2344 0 0,-5 6-2731 0 0,-1 1 1 0 0,1-1 0 0 0,-1 0 0 0 0,0 0-1 0 0,-1 1 1 0 0,1-1 0 0 0,-2 1-357 0 0,0 21 1003 0 0,12 146 2218 0 0,-3-86-1751 0 0,-4 60-130 0 0,17 204 1200 0 0,7 57-1310 0 0,-19-247-1140 0 0,14 64 1378 0 0,-20-193-1452 0 0,5 93 28 0 0,-7-74-1994 0 0,-4 26-5612 0 0,4-77-101 0 0</inkml:trace>
  <inkml:trace contextRef="#ctx0" brushRef="#br0" timeOffset="1234.945">15 2419 5064 0 0,'0'0'232'0'0,"0"0"-14"0"0,-3-3 9546 0 0,1 3-4107 0 0,-2 7-2775 0 0,0 8-5130 0 0,3-11 3701 0 0,0 24-954 0 0,2 0 1 0 0,1 0-1 0 0,1 0 1 0 0,1 0-1 0 0,7 21-499 0 0,-11-46 39 0 0,3 13 117 0 0,1-1 1 0 0,0 1 0 0 0,1-1 0 0 0,0-1 0 0 0,2 1 0 0 0,2 4-157 0 0,-8-18 15 0 0,0 1 0 0 0,1 0 0 0 0,-1 0 0 0 0,1-1 1 0 0,0 1-1 0 0,-1-1 0 0 0,1 1 0 0 0,0-1 0 0 0,0 0 0 0 0,0 0 0 0 0,0 0 0 0 0,0 0 0 0 0,0 0 0 0 0,0 0 0 0 0,2 0-15 0 0,-3-1 16 0 0,1 1 0 0 0,-1-1-1 0 0,1 0 1 0 0,-1 1 0 0 0,1-1 0 0 0,-1 0-1 0 0,0 0 1 0 0,1 0 0 0 0,-1-1 0 0 0,1 1-1 0 0,-1 0 1 0 0,1 0 0 0 0,-1-1 0 0 0,1 1-1 0 0,-1-1 1 0 0,0 1 0 0 0,1-1 0 0 0,-1 0-1 0 0,0 1 1 0 0,1-1 0 0 0,-1 0 0 0 0,0 0-1 0 0,0 0 1 0 0,1 0-16 0 0,3-5 52 0 0,-1-1 1 0 0,1 1-1 0 0,-1-1 0 0 0,0 0 0 0 0,0 0 1 0 0,-1-1-1 0 0,0 1 0 0 0,-1 0 0 0 0,1-1 1 0 0,-1 0-1 0 0,-1 0 0 0 0,1 1 0 0 0,-1-6-52 0 0,1-17 107 0 0,-1 0 0 0 0,-3-28-107 0 0,1 44 32 0 0,-6-48 43 0 0,6 58-64 0 0,2 8 15 0 0,0 1 1 0 0,0-1-1 0 0,0 1 1 0 0,-1-1-1 0 0,0 0 1 0 0,0 2-27 0 0,3 18 22 0 0,16 55 201 0 0,9 18-223 0 0,-6-21 229 0 0,-14-46-37 0 0,0 0-1 0 0,-3 0 0 0 0,0 0 1 0 0,-2 1-1 0 0,-1 0 1 0 0,-1 0-1 0 0,-4 27-191 0 0,2-50 119 0 0,-1 0 1 0 0,0-1-1 0 0,0 1 0 0 0,-1-1 1 0 0,0 1-1 0 0,0-1 0 0 0,-1 0 1 0 0,0-1-1 0 0,0 1 0 0 0,0-1 1 0 0,-1 1-120 0 0,2-4 3 0 0,0 1 1 0 0,0-1 0 0 0,0 1 0 0 0,0-1 0 0 0,-1 0 0 0 0,1 0-1 0 0,-1-1 1 0 0,0 1 0 0 0,1-1 0 0 0,-1 1 0 0 0,-1-1 0 0 0,1-1-1 0 0,0 1 1 0 0,0 0 0 0 0,-1-1 0 0 0,1 0 0 0 0,-1 0 0 0 0,1 0-1 0 0,-3-1-3 0 0,3 0 13 0 0,0-1 0 0 0,0 1 1 0 0,0-1-1 0 0,0 0 0 0 0,0 0 0 0 0,0-1 0 0 0,0 1 0 0 0,0-1 0 0 0,1 0 0 0 0,-1 0 0 0 0,1 0 0 0 0,-1 0 0 0 0,1-1 0 0 0,0 1 0 0 0,0-1 0 0 0,0 0 0 0 0,0 0 0 0 0,0-1-13 0 0,-2-2-50 0 0,0 0 0 0 0,1 0 0 0 0,-1-1-1 0 0,2 1 1 0 0,-1-1 0 0 0,1 0 0 0 0,0 0-1 0 0,0 0 1 0 0,0-4 50 0 0,2 6-96 0 0,0-1-1 0 0,1 1 0 0 0,-1 0 1 0 0,1-1-1 0 0,0 1 1 0 0,1-1-1 0 0,-1 1 1 0 0,1 0-1 0 0,0-1 1 0 0,0 1-1 0 0,2-3 97 0 0,10-24-2638 0 0,4 3-4752 0 0,-2 7-1311 0 0</inkml:trace>
  <inkml:trace contextRef="#ctx0" brushRef="#br0" timeOffset="2046.029">194 3414 9848 0 0,'0'0'448'0'0,"-1"0"-7"0"0,-9-7-258 0 0,2-6 1195 0 0,5 8 860 0 0,3 4-1437 0 0,-4-1 1241 0 0,3 6-352 0 0,1-1-1660 0 0,8 188 4478 0 0,-4 134-1700 0 0,-3-218-2123 0 0,0 55 329 0 0,0-1-290 0 0,-1-53-556 0 0,2-17-84 0 0,-2 56 49 0 0,-2 70-19 0 0,2-149-183 0 0,2-31-3472 0 0,-2-30-5786 0 0</inkml:trace>
  <inkml:trace contextRef="#ctx0" brushRef="#br0" timeOffset="4193.201">211 46 2304 0 0,'-1'-3'305'0'0,"-4"-4"1702"0"0,1 0 7077 0 0,3 7-8805 0 0,1 0 0 0 0,-1-1 0 0 0,0 1-1 0 0,1-1 1 0 0,0 0 0 0 0,-1 1 0 0 0,1-1 0 0 0,-1 1 0 0 0,1-1 0 0 0,0 0 0 0 0,-1 1 0 0 0,1-1 0 0 0,0 0 0 0 0,0 1 0 0 0,-1-1 0 0 0,1 0 0 0 0,0 1 0 0 0,0-1 0 0 0,0 0 0 0 0,0 0 0 0 0,0 1-279 0 0,0-1 939 0 0,7-10 3757 0 0,-5 10-4631 0 0,0 1 1 0 0,0-1-1 0 0,0 1 1 0 0,0-1 0 0 0,1 1-1 0 0,-1 0 1 0 0,0-1 0 0 0,0 1-1 0 0,0 0 1 0 0,0 1 0 0 0,1-1-1 0 0,-1 0 1 0 0,0 0-1 0 0,0 1 1 0 0,0 0 0 0 0,0-1-1 0 0,0 1 1 0 0,0 0 0 0 0,0 0-1 0 0,0 0 1 0 0,1 1-66 0 0,24 7 39 0 0,-13-8 86 0 0,1-1 1 0 0,0 0-1 0 0,-1 0 0 0 0,1-1-125 0 0,-5 0 198 0 0,-1 1 0 0 0,1 0 0 0 0,7 2-198 0 0,-13-2 9 0 0,1 1 1 0 0,-1-1-1 0 0,0 2 1 0 0,0-1 0 0 0,0 0-1 0 0,0 1 1 0 0,0-1-1 0 0,0 1 1 0 0,0 0-1 0 0,1 2-9 0 0,24 17 180 0 0,-28-20-77 0 0,-1-1 4 0 0,11 11 295 0 0,-10-8-363 0 0,3 3-7 0 0,-1 0 1 0 0,-1 1-1 0 0,1 0 0 0 0,-1-1 1 0 0,0 1-1 0 0,-1 0 0 0 0,0 0 0 0 0,0 0 1 0 0,0 6-33 0 0,2 8 25 0 0,4 25 130 0 0,-4-29-12 0 0,-1-1 1 0 0,0 1-1 0 0,-1 8-143 0 0,1 0 171 0 0,13 116 637 0 0,8 126-112 0 0,-9-118-603 0 0,-7-55 475 0 0,16 274 254 0 0,-11-90-745 0 0,-5-177-77 0 0,2 76 0 0 0,-3-3 0 0 0,-3-102 0 0 0,-2-45 0 0 0,2 28 0 0 0,-4 23 0 0 0,-1 111 0 0 0,3-101 0 0 0,5 65 0 0 0,1 41 0 0 0,-6-134 0 0 0,-1 50 0 0 0,0-18 0 0 0,6 35 0 0 0,-3-88 0 0 0,6 78 0 0 0,0-20 0 0 0,-4-41 0 0 0,-1 23 0 0 0,1 44 0 0 0,5 100 0 0 0,-5-127 0 0 0,-2-59 0 0 0,1 86-425 0 0,0 5-75 0 0,0-28 457 0 0,-3-87 43 0 0,0 1 0 0 0,3 12 0 0 0,-1-12 0 0 0,-1 0 0 0 0,-1 0 0 0 0,0 1 0 0 0,3 99 0 0 0,4-63 0 0 0,-3 17 957 0 0,-4-48-951 0 0,1 1-1 0 0,2 6-5 0 0,-2 9 0 0 0,-2-32 0 0 0,1-4 0 0 0,-1 1 0 0 0,0-1 0 0 0,0 0 0 0 0,0 0 0 0 0,0 1 0 0 0,0-1 0 0 0,0 0 0 0 0,0 1 0 0 0,0-1 0 0 0,0 0 0 0 0,-1 1 0 0 0,1-1 0 0 0,0 0 0 0 0,0 1 0 0 0,0-1 0 0 0,0 0 0 0 0,0 1 0 0 0,0-1 0 0 0,-1 0 0 0 0,1 0 0 0 0,0 1 0 0 0,0-1 0 0 0,0 0 0 0 0,-1 0 0 0 0,1 1 0 0 0,0-1 0 0 0,-8 4 0 0 0,1-3 0 0 0,-1 4 0 0 0,1-1 0 0 0,1 1 0 0 0,-1 0 0 0 0,1 0 0 0 0,1 0 0 0 0,-1-1 0 0 0,1 0 0 0 0,-1 0 0 0 0,0-1 0 0 0,-5 3 0 0 0,9-5 0 0 0,-1 0 0 0 0,1 0 0 0 0,-1-1 0 0 0,1 1 0 0 0,-1-1 0 0 0,0 0 0 0 0,1 0 0 0 0,-1 1 0 0 0,1-2 0 0 0,-1 1 0 0 0,1 0 0 0 0,-1 0 0 0 0,0-1 0 0 0,1 0 0 0 0,-1 1 0 0 0,1-1 0 0 0,0 0 0 0 0,-1 0 0 0 0,-21-5-647 0 0,3 1-3065 0 0,16 2-6609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14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58 157 6480 0 0,'-2'-6'115'0'0,"0"1"1"0"0,0 0 0 0 0,1-1-1 0 0,-1 1 1 0 0,1-1 0 0 0,1 0-116 0 0,-1 4 2 0 0,0-2 693 0 0,0-1 0 0 0,-1 0 0 0 0,0 1 1 0 0,1-1-1 0 0,-2 1 0 0 0,1-1 0 0 0,0 1 1 0 0,-4-3-696 0 0,0-4 979 0 0,5 10-136 0 0,-6 11 1074 0 0,3 6-1411 0 0,1 0 0 0 0,1 1-1 0 0,0 0 1 0 0,1-1 0 0 0,1 2-506 0 0,5 237 1457 0 0,9 112-474 0 0,-3 167 292 0 0,3-51 185 0 0,-7-283-1043 0 0,-3-81-211 0 0,30 657 612 0 0,-19-495-353 0 0,-6-128-219 0 0,6 60 28 0 0,14 184 334 0 0,-13-153-412 0 0,-6-148-132 0 0,-2-27 140 0 0,-3 7-204 0 0,10 117 75 0 0,-5-82-101 0 0,9 57-737 0 0,-9-92-321 0 0,-2-28-1158 0 0,-6-29 282 0 0</inkml:trace>
  <inkml:trace contextRef="#ctx0" brushRef="#br0" timeOffset="952.439">154 2 5528 0 0,'0'0'422'0'0,"-1"-1"148"0"0,-1 0-121 0 0,-1 2 4734 0 0,2 0-4995 0 0,0 1 1 0 0,0-1-1 0 0,0 1 1 0 0,0-1-1 0 0,0 1 1 0 0,1-1-1 0 0,-1 1 1 0 0,0 0-1 0 0,1 0 1 0 0,-1-1 0 0 0,1 1-1 0 0,0 0 1 0 0,-1 0-1 0 0,1-1 1 0 0,0 3-189 0 0,0 33 1120 0 0,1-15-774 0 0,1 150 1234 0 0,0-128-1277 0 0,3 186 1225 0 0,-6 112-215 0 0,4-142-1055 0 0,0-76 195 0 0,36 524 1441 0 0,-15-346-916 0 0,4 241-713 0 0,-24-458-224 0 0,-1-25 55 0 0,-3 29-96 0 0,-2 40 253 0 0,7 13-253 0 0,0 37 423 0 0,-4-136-86 0 0,6 28-337 0 0,-2-27 175 0 0,-1 28-175 0 0,6 169 64 0 0,-6-98-271 0 0,0-57-310 0 0,-8 67 517 0 0,0-67-36 0 0,4 47 36 0 0,-1-58 0 0 0,0-38 0 0 0,3 29 0 0 0,-1 5 0 0 0,-2-55 2 0 0,1 1 0 0 0,1-1 0 0 0,0 1 0 0 0,1-1 0 0 0,1 0 0 0 0,3 10-2 0 0,24 57-1626 0 0,-19-60-312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1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23 199 22231 0 0,'-4'-4'176'0'0,"3"2"41"0"0,-1 0-1 0 0,1 1 1 0 0,0-1 0 0 0,-1 1-1 0 0,1 0 1 0 0,-1-1-1 0 0,1 1 1 0 0,-1 0 0 0 0,0 0-1 0 0,0 0 1 0 0,0 0-217 0 0,3 2 263 0 0,0 1 1 0 0,0 0-1 0 0,0-1 1 0 0,0 1-1 0 0,-1 0 0 0 0,1 0 1 0 0,-1-1-1 0 0,1 1 0 0 0,-1 0 1 0 0,0 1-264 0 0,2 3 426 0 0,12 48 14 0 0,-3 1 0 0 0,-1 0 1 0 0,-1 23-441 0 0,-4-34-249 0 0,-4-36-95 0 0,5 31-252 0 0,2-17-2600 0 0,-7-22-2939 0 0,0-2-1900 0 0</inkml:trace>
  <inkml:trace contextRef="#ctx0" brushRef="#br0" timeOffset="350.142">3 4 14280 0 0,'0'0'632'0'0,"0"0"136"0"0,0 0-616 0 0,0 0-152 0 0,-2-4 0 0 0,2 4 0 0 0,0 0 863 0 0,0 0 137 0 0,0 0 32 0 0,0 0 8 0 0,4 0-776 0 0,1 2-152 0 0,2 1-32 0 0,-1 2-8167 0 0</inkml:trace>
  <inkml:trace contextRef="#ctx0" brushRef="#br0" timeOffset="729.889">384 161 11056 0 0,'-14'-4'2956'0'0,"10"4"-1831"0"0,1-1 0 0 0,0 1 1 0 0,0 0-1 0 0,-1 0 1 0 0,1 1-1 0 0,0-1 0 0 0,-1 1-1125 0 0,-22 8 3829 0 0,10-1-3213 0 0,1 1-1 0 0,-6 5-615 0 0,-12 7 802 0 0,30-19-681 0 0,0-1 1 0 0,0 1-1 0 0,1 0 0 0 0,-1 0 0 0 0,1 0 0 0 0,0 0 0 0 0,0 0 1 0 0,0 1-1 0 0,0-1 0 0 0,0 1 0 0 0,0-1 0 0 0,0 1 1 0 0,1 0-1 0 0,-1 1-121 0 0,1-2 26 0 0,0 0 0 0 0,1 0 0 0 0,-1 0 1 0 0,1-1-1 0 0,0 1 0 0 0,0 0 0 0 0,-1 0 1 0 0,1 0-1 0 0,0 0 0 0 0,1-1 0 0 0,-1 1 0 0 0,0 0 1 0 0,1 0-1 0 0,-1 0 0 0 0,1 0 0 0 0,-1-1 0 0 0,1 1 1 0 0,0 0-1 0 0,-1-1 0 0 0,1 1 0 0 0,0 0 0 0 0,0-1 1 0 0,1 1-1 0 0,-1-1 0 0 0,0 1-26 0 0,6 5 28 0 0,1 1 0 0 0,0-1 0 0 0,0-1 0 0 0,0 1 0 0 0,0-1 1 0 0,8 3-29 0 0,13 6 227 0 0,16 6-227 0 0,-17-9-44 0 0,20 13 44 0 0,-42-22 46 0 0,0 1 0 0 0,-1 0 0 0 0,0 0 0 0 0,0 0-1 0 0,0 1 1 0 0,0 0 0 0 0,-1 0 0 0 0,0 0 0 0 0,0 0 0 0 0,0 1 0 0 0,0 0-1 0 0,-1 0-45 0 0,-1-2 41 0 0,0 0-1 0 0,-1 0 0 0 0,1 0 0 0 0,-1 0 1 0 0,0 0-1 0 0,0 0 0 0 0,-1 0 0 0 0,1 1 0 0 0,-1-1 1 0 0,0 0-1 0 0,0 0 0 0 0,0 0 0 0 0,-1 1 1 0 0,0-1-1 0 0,1 0 0 0 0,-1 0 0 0 0,-1 0 0 0 0,1 0 1 0 0,-1 2-41 0 0,-1 0 29 0 0,0 0-1 0 0,-1-1 1 0 0,1 1 0 0 0,-1-1 0 0 0,0 1 0 0 0,0-1-1 0 0,-1 0 1 0 0,0-1 0 0 0,0 1 0 0 0,0-1 0 0 0,0 0-1 0 0,0 0 1 0 0,-1-1 0 0 0,0 1 0 0 0,0-1 0 0 0,0-1 0 0 0,0 1-1 0 0,-4 0-28 0 0,3-1 30 0 0,0 0 0 0 0,-1 0 0 0 0,1-1 0 0 0,-1-1 0 0 0,1 1 0 0 0,-1-1 0 0 0,1 0 0 0 0,-1-1 0 0 0,1 1 0 0 0,-1-2-1 0 0,1 1 1 0 0,0-1 0 0 0,0 0 0 0 0,-1 0 0 0 0,1-1 0 0 0,-2-1-30 0 0,-2-2-162 0 0,-1 0 1 0 0,1-1-1 0 0,0-1 1 0 0,-5-4 161 0 0,10 7-653 0 0,0 0 1 0 0,1-1-1 0 0,0 0 0 0 0,0 0 1 0 0,-1-2 652 0 0,-5-10-10451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7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 25831 0 0,'0'0'1144'0'0,"0"-2"232"0"0,-3 2-1096 0 0,1-1-280 0 0,2 1 0 0 0,0 0 0 0 0,0 0 0 0 0,0 0 0 0 0,0 0-120 0 0,0 0-11304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3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10 579 16128 0 0,'0'0'98'0'0,"-1"0"1"0"0,1 0 0 0 0,0 0 0 0 0,0-1 0 0 0,0 1 0 0 0,0 0 0 0 0,0 0 0 0 0,0 0 0 0 0,-1 0 0 0 0,1 0 0 0 0,0 0 0 0 0,0 0 0 0 0,0 0-1 0 0,0 0 1 0 0,0 0 0 0 0,0 0 0 0 0,-1 0 0 0 0,1 0 0 0 0,0 0 0 0 0,0 0 0 0 0,0 0 0 0 0,0 0 0 0 0,0 1 0 0 0,0-1 0 0 0,-1 0 0 0 0,1 0 0 0 0,0 0-1 0 0,0 0 1 0 0,0 0 0 0 0,0 0 0 0 0,0 0 0 0 0,0 0 0 0 0,0 0 0 0 0,0 0 0 0 0,0 1 0 0 0,-1-1 0 0 0,1 0 0 0 0,0 0 0 0 0,0 0 0 0 0,0 0 0 0 0,0 0-1 0 0,0 0-98 0 0,-3 9 2649 0 0,2 9-654 0 0,3 29-1474 0 0,2 0-1 0 0,2 0 1 0 0,2-1 0 0 0,2 0 0 0 0,6 12-521 0 0,13 35 206 0 0,-29-90 462 0 0,-5-10-329 0 0,-6-15-52 0 0,-3-21-187 0 0,2 0-1 0 0,2-2 1 0 0,-2-28-100 0 0,7 28 63 0 0,2-1 0 0 0,1-2-63 0 0,2 45-2 0 0,0 0 1 0 0,0 1-1 0 0,1-1 0 0 0,-1 1 1 0 0,0-1-1 0 0,1 0 0 0 0,0 1 0 0 0,-1-1 1 0 0,1 1-1 0 0,0-1 0 0 0,0 1 1 0 0,0 0-1 0 0,1-1 0 0 0,-1 1 1 0 0,1 0-1 0 0,-1 0 0 0 0,1 0 0 0 0,0 0 1 0 0,-1 0-1 0 0,1 0 0 0 0,0 0 1 0 0,0 1-1 0 0,0-1 0 0 0,1 1 1 0 0,-1 0-1 0 0,0-1 0 0 0,1 1 0 0 0,-1 0 1 0 0,0 0-1 0 0,1 0 0 0 0,0 1 1 0 0,-1-1-1 0 0,1 1 0 0 0,-1-1 1 0 0,1 1-1 0 0,-1 0 0 0 0,1 0 0 0 0,0 0 1 0 0,-1 0-1 0 0,1 0 0 0 0,0 1 1 0 0,-1-1-1 0 0,1 1 0 0 0,-1 0 1 0 0,1 0-1 0 0,-1 0 0 0 0,1 0 2 0 0,1 1 0 0 0,0 1 0 0 0,0 0 0 0 0,0 0 0 0 0,0 1 0 0 0,0-1 0 0 0,-1 1 0 0 0,1 0 0 0 0,-1 0 0 0 0,0 0 0 0 0,0 0 0 0 0,-1 0 0 0 0,3 4 0 0 0,3 8 0 0 0,-1 0 0 0 0,6 16 0 0 0,-5-4 41 0 0,0 1 0 0 0,-2-1 0 0 0,-1 1 0 0 0,-1 0 0 0 0,-2 1 0 0 0,-1-1 0 0 0,-1 0 0 0 0,-2 8-41 0 0,-1-16 371 0 0,3-21-364 0 0,0 0 0 0 0,0 0-1 0 0,0 0 1 0 0,0 0 0 0 0,0 0 0 0 0,0 0-1 0 0,0 0 1 0 0,0 0 0 0 0,0 0-1 0 0,0 0 1 0 0,0 0 0 0 0,0 0 0 0 0,0 0-1 0 0,0 0 1 0 0,0 0 0 0 0,0 0 0 0 0,0 0-1 0 0,0 0 1 0 0,0 0 0 0 0,0 0-1 0 0,0 0 1 0 0,0 0 0 0 0,-1 0 0 0 0,1 0-1 0 0,0 0 1 0 0,0 0 0 0 0,0 0 0 0 0,0 0-1 0 0,0 0 1 0 0,0 0 0 0 0,0 0-1 0 0,0 0 1 0 0,0 0 0 0 0,0 0 0 0 0,0 0-1 0 0,0 0 1 0 0,0 0 0 0 0,0 0 0 0 0,0 0-1 0 0,0 0 1 0 0,0 0 0 0 0,0 0-1 0 0,0 0 1 0 0,0 0 0 0 0,0 0 0 0 0,0 0-1 0 0,-1 0 1 0 0,1 0 0 0 0,0 0 0 0 0,0 0-1 0 0,0 0 1 0 0,0 0 0 0 0,0 0-1 0 0,0 0 1 0 0,0 0 0 0 0,0 0 0 0 0,0 1-1 0 0,0-1 1 0 0,0 0 0 0 0,0 0 0 0 0,0 0-1 0 0,0 0-6 0 0,-2-12 251 0 0,-3-30-145 0 0,2 1 0 0 0,2-1 1 0 0,1 1-1 0 0,7-39-106 0 0,-5 61 0 0 0,1 1 0 0 0,1 0 0 0 0,3-10 0 0 0,-5 23 0 0 0,0 0 0 0 0,0 0 0 0 0,0 0 0 0 0,0 1 0 0 0,1-1 0 0 0,0 0 0 0 0,0 1 0 0 0,0 0 0 0 0,0 0 0 0 0,1 0 0 0 0,-1 0 0 0 0,1 0 0 0 0,0 1 0 0 0,3-3 0 0 0,-6 5 1 0 0,1 0-1 0 0,0 0 1 0 0,-1 0 0 0 0,1 0-1 0 0,0 1 1 0 0,-1-1-1 0 0,1 0 1 0 0,0 1 0 0 0,0-1-1 0 0,0 1 1 0 0,0 0 0 0 0,0-1-1 0 0,-1 1 1 0 0,1 0-1 0 0,0 0 1 0 0,0 0 0 0 0,0 1-1 0 0,0-1 1 0 0,0 0 0 0 0,0 1-1 0 0,0-1 1 0 0,0 1-1 0 0,0 0 2 0 0,1 1 0 0 0,-1-1 1 0 0,0 1-1 0 0,1 0 0 0 0,-1 0 1 0 0,0 0-1 0 0,0 0 0 0 0,0 0 1 0 0,-1 0-1 0 0,1 0 0 0 0,0 1 1 0 0,-1-1-1 0 0,1 3-2 0 0,4 7 7 0 0,-2-1 1 0 0,1 1-1 0 0,-2 1 0 0 0,1-1 1 0 0,-2 0-1 0 0,1 3-7 0 0,0 19-73 0 0,-1 0 0 0 0,-2 0-1 0 0,-2 17 74 0 0,1-13-284 0 0,1 0 0 0 0,3 20 284 0 0,-3-56-259 0 0,3 16-1256 0 0,1-8-6441 0 0,0-6-981 0 0</inkml:trace>
  <inkml:trace contextRef="#ctx0" brushRef="#br0" timeOffset="352.279">466 521 18887 0 0,'0'6'5530'0'0,"2"12"-2220"0"0,24 92 452 0 0,-18-67-3729 0 0,-3 1-1 0 0,1 39-32 0 0,-4-41-1736 0 0,2 8 1736 0 0,1-11-7844 0 0,0-11-1610 0 0</inkml:trace>
  <inkml:trace contextRef="#ctx0" brushRef="#br0" timeOffset="710.997">645 562 13360 0 0,'8'14'8883'0'0,"0"3"-4454"0"0,3 12-3470 0 0,8 31-959 0 0,-1 10 433 0 0,-3 0 1 0 0,0 28-434 0 0,-17-120 27 0 0,-11-104 376 0 0,11 93-302 0 0,1 1 0 0 0,2-1 0 0 0,1-4-101 0 0,-1 31 21 0 0,0-1 0 0 0,1 1-1 0 0,-1-1 1 0 0,1 1 0 0 0,0 0 0 0 0,1 0-1 0 0,-1 0 1 0 0,1 0 0 0 0,1 0-1 0 0,1-2-20 0 0,-4 6 8 0 0,0 1-1 0 0,0-1 1 0 0,1 1-1 0 0,-1 0 1 0 0,0-1-1 0 0,1 1 1 0 0,-1 0-1 0 0,0 0 1 0 0,1 0-1 0 0,0 0 0 0 0,-1 0 1 0 0,1 1-1 0 0,0-1 1 0 0,-1 0-1 0 0,1 1 1 0 0,0-1-1 0 0,0 1 1 0 0,-1-1-1 0 0,1 1 1 0 0,0 0-1 0 0,0 0 0 0 0,0 0 1 0 0,-1 0-1 0 0,1 0 1 0 0,0 0-1 0 0,0 1 1 0 0,0-1-1 0 0,-1 1 1 0 0,1-1-1 0 0,0 1 1 0 0,0-1-1 0 0,-1 1 1 0 0,1 0-1 0 0,-1 0 0 0 0,1 0 1 0 0,0 0-1 0 0,-1 0 1 0 0,1 1-8 0 0,5 4 38 0 0,0-1 0 0 0,-1 1 0 0 0,0 1 0 0 0,0-1 0 0 0,0 1 1 0 0,-1 0-1 0 0,0 0 0 0 0,0 1 0 0 0,-1-1 0 0 0,0 1 0 0 0,0 0 0 0 0,-1 0 1 0 0,0 1-1 0 0,1 4-38 0 0,3 19-67 0 0,0 0 1 0 0,-2-1-1 0 0,-1 11 67 0 0,-3-34 7 0 0,2 36-2283 0 0,-2 22 2276 0 0,-1-49-2953 0 0,0-16-6121 0 0</inkml:trace>
  <inkml:trace contextRef="#ctx0" brushRef="#br0" timeOffset="1089.351">978 515 20735 0 0,'0'0'1595'0'0,"0"0"-1031"0"0,0 0-324 0 0,10 11 2307 0 0,-2 8-1556 0 0,0 1 0 0 0,-2 1 0 0 0,0-1 0 0 0,-1 1 0 0 0,0 3-991 0 0,11 107 342 0 0,-2-6-3500 0 0,-8-92-6863 0 0</inkml:trace>
  <inkml:trace contextRef="#ctx0" brushRef="#br0" timeOffset="1660.187">1165 505 19895 0 0,'-1'1'93'0'0,"-1"1"0"0"0,1-1 0 0 0,0 0 0 0 0,0 0-1 0 0,1 0 1 0 0,-1 1 0 0 0,0-1 0 0 0,0 0 0 0 0,0 1-1 0 0,1-1 1 0 0,-1 0 0 0 0,1 1 0 0 0,-1-1 0 0 0,1 1-1 0 0,0-1 1 0 0,0 1 0 0 0,-1-1 0 0 0,1 1 0 0 0,0-1-1 0 0,0 1 1 0 0,0-1 0 0 0,1 1 0 0 0,-1 0 0 0 0,0-1-1 0 0,0 1 1 0 0,1-1 0 0 0,-1 0 0 0 0,1 1 0 0 0,0-1-1 0 0,0 2-92 0 0,30 80 2907 0 0,-15-44-2118 0 0,8 32-789 0 0,-18-48 187 0 0,0 1-1 0 0,-2-1 0 0 0,-1 1 1 0 0,0 22-187 0 0,-4-37 560 0 0,-1-17-241 0 0,-1-17-72 0 0,-1-27-115 0 0,3-1-1 0 0,4-20-131 0 0,-3 57 9 0 0,0 13-9 0 0,1-18 17 0 0,1 0-1 0 0,2-13-16 0 0,-3 29 3 0 0,0 0-1 0 0,0-1 1 0 0,1 1-1 0 0,0 0 1 0 0,0 0 0 0 0,0 0-1 0 0,0 1 1 0 0,1-1-1 0 0,0 1 1 0 0,0-1 0 0 0,0 1-1 0 0,4-4-2 0 0,-6 7 4 0 0,0 0-1 0 0,0 0 1 0 0,0 0-1 0 0,0 0 1 0 0,0 0-1 0 0,0 1 1 0 0,1-1-1 0 0,-1 0 1 0 0,0 1 0 0 0,1-1-1 0 0,-1 1 1 0 0,0-1-1 0 0,1 1 1 0 0,-1 0-1 0 0,1-1 1 0 0,-1 1-1 0 0,0 0 1 0 0,1 0-1 0 0,-1 0 1 0 0,1 0 0 0 0,-1 0-1 0 0,1 1-3 0 0,1-1 15 0 0,-1 1-1 0 0,1 0 1 0 0,-1 0-1 0 0,0 0 1 0 0,0 1-1 0 0,1-1 1 0 0,-1 0-1 0 0,0 1 1 0 0,0 0-1 0 0,0-1 1 0 0,-1 1-1 0 0,2 1-14 0 0,4 5 55 0 0,0 1 1 0 0,-1 0-1 0 0,0 0 0 0 0,-1 0 0 0 0,3 6-55 0 0,0 4 12 0 0,0 0-1 0 0,-1 0 1 0 0,-1 1 0 0 0,-1 0-1 0 0,-1 0 1 0 0,1 13-12 0 0,-2 0 387 0 0,-1 1 1 0 0,-1-1-1 0 0,-4 23-387 0 0,1-43 183 0 0,1-20 127 0 0,0-22 21 0 0,5-57-109 0 0,2-12-197 0 0,-4 79-30 0 0,0 1 1 0 0,2 0 0 0 0,0 0-1 0 0,3-4 5 0 0,-6 19 0 0 0,0 0-1 0 0,0 0 1 0 0,0 0-1 0 0,1 0 1 0 0,0 1-1 0 0,-1-1 1 0 0,1 0 0 0 0,0 1-1 0 0,1-2 1 0 0,-2 3-2 0 0,-1 1 0 0 0,1 0 0 0 0,-1-1 1 0 0,1 1-1 0 0,-1 0 0 0 0,1-1 0 0 0,-1 1 0 0 0,1 0 0 0 0,-1 0 1 0 0,1-1-1 0 0,0 1 0 0 0,-1 0 0 0 0,1 0 0 0 0,-1 0 0 0 0,1 0 0 0 0,0 0 1 0 0,-1 0-1 0 0,1 0 0 0 0,-1 0 0 0 0,1 0 0 0 0,0 0 2 0 0,0 0-1 0 0,0 1 0 0 0,0-1-1 0 0,0 1 1 0 0,0-1 0 0 0,0 1-1 0 0,0 0 1 0 0,0-1 0 0 0,-1 1 0 0 0,1 0-1 0 0,0 0 1 0 0,0-1 0 0 0,0 1-1 0 0,-1 0 1 0 0,1 0 0 0 0,-1 0-1 0 0,1 0 2 0 0,4 7-5 0 0,-1 0 0 0 0,0 1 1 0 0,0-1-1 0 0,-1 1 0 0 0,0 0 0 0 0,0 0 0 0 0,-1 4 5 0 0,3 13-10 0 0,-1 0 1 0 0,-2 2 9 0 0,2 44-529 0 0,-2-17-1061 0 0,5 9 1590 0 0,-6-56-1344 0 0,1 0-1 0 0,0-1 1 0 0,0 1-1 0 0,3 5 1345 0 0,0-5-8774 0 0</inkml:trace>
  <inkml:trace contextRef="#ctx0" brushRef="#br0" timeOffset="2363.155">1836 791 19983 0 0,'0'-6'731'0'0,"0"-10"376"0"0,-1 0 0 0 0,0-1 0 0 0,-2-9-1107 0 0,-1 8 1097 0 0,-1 0-1 0 0,0 0 0 0 0,-1 0-1096 0 0,3 11 93 0 0,0 0-1 0 0,0 0 0 0 0,-1 0 0 0 0,0 0 0 0 0,-1 1 0 0 0,1-1 1 0 0,-1 1-1 0 0,-2-2-92 0 0,6 7 15 0 0,0 0 1 0 0,-1 0-1 0 0,1 0 1 0 0,0 0 0 0 0,0 0-1 0 0,-1 0 1 0 0,1 1-1 0 0,-1-1 1 0 0,1 1-1 0 0,-1-1 1 0 0,1 1 0 0 0,-1-1-1 0 0,1 1 1 0 0,-1 0-1 0 0,1-1 1 0 0,-1 1-1 0 0,1 0 1 0 0,-1 0-1 0 0,1 0 1 0 0,-1 0 0 0 0,1 1-1 0 0,-1-1 1 0 0,0 0-1 0 0,1 1 1 0 0,0-1-1 0 0,-1 1 1 0 0,1-1-1 0 0,-1 1 1 0 0,1 0 0 0 0,-1-1-1 0 0,1 1 1 0 0,0 0-1 0 0,0 0 1 0 0,-1 0-1 0 0,1 0 1 0 0,0 1-16 0 0,-7 4 49 0 0,1 1 0 0 0,1 1 0 0 0,-1-1 1 0 0,1 1-1 0 0,-1 3-49 0 0,4-8 4 0 0,-5 10 31 0 0,1-1-1 0 0,0 1 0 0 0,0 0 1 0 0,1 1-1 0 0,1-1 0 0 0,0 1 0 0 0,1 1 1 0 0,1-1-1 0 0,0 0 0 0 0,1 1 1 0 0,0-1-1 0 0,2 1 0 0 0,-1 0 0 0 0,2 0-34 0 0,-1-11 25 0 0,0 0-1 0 0,1 0 1 0 0,0 0-1 0 0,0 0 1 0 0,0 0-1 0 0,0 0 1 0 0,1 0-1 0 0,0 0 1 0 0,0-1-1 0 0,0 1 1 0 0,0 0-1 0 0,0-1 1 0 0,0 0-1 0 0,3 3-24 0 0,-3-5 15 0 0,0 1 0 0 0,-1-1-1 0 0,1 0 1 0 0,0 1-1 0 0,0-1 1 0 0,0 0-1 0 0,0-1 1 0 0,0 1-1 0 0,0 0 1 0 0,0 0 0 0 0,0-1-1 0 0,1 1 1 0 0,-1-1-1 0 0,0 0 1 0 0,0 0-1 0 0,0 0 1 0 0,1 0-1 0 0,-1 0 1 0 0,0 0 0 0 0,0 0-1 0 0,0-1 1 0 0,1 1-1 0 0,-1-1 1 0 0,0 0-1 0 0,0 1 1 0 0,0-1 0 0 0,0 0-1 0 0,0 0-14 0 0,5-3 31 0 0,-1 0-1 0 0,0 0 0 0 0,0 0 1 0 0,0-1-1 0 0,0 0 1 0 0,-1 0-1 0 0,1 0 1 0 0,-1-1-1 0 0,-1 0 0 0 0,1 0 1 0 0,-1 0-1 0 0,0 0 1 0 0,0-1-1 0 0,-1 1 1 0 0,2-5-31 0 0,1-4 10 0 0,-1 1 0 0 0,-1-1 0 0 0,0 0 0 0 0,0 0 1 0 0,-2 0-1 0 0,0-1 0 0 0,0-1-10 0 0,-2 3 0 0 0,0 1 0 0 0,-1 0 0 0 0,0 0 0 0 0,-2-4 0 0 0,-1 39-64 0 0,4-17 64 0 0,3 113-70 0 0,-1-100 57 0 0,0 0 0 0 0,1 1-1 0 0,1-1 1 0 0,1-1 0 0 0,3 7 13 0 0,-7-21-13 0 0,1 1-1 0 0,-1-1 0 0 0,1 0 1 0 0,-1 0-1 0 0,1 0 1 0 0,0 0-1 0 0,1-1 1 0 0,-1 1-1 0 0,0 0 1 0 0,1-1-1 0 0,-1 1 1 0 0,1-1-1 0 0,0 0 1 0 0,0 0-1 0 0,0 0 1 0 0,0-1-1 0 0,0 1 1 0 0,0 0-1 0 0,0-1 1 0 0,1 0 13 0 0,-2 0-5 0 0,1-1 1 0 0,0 1-1 0 0,0-1 1 0 0,-1 0 0 0 0,1 0-1 0 0,0 0 1 0 0,0 0-1 0 0,0 0 1 0 0,-1 0 0 0 0,1-1-1 0 0,0 0 1 0 0,0 1-1 0 0,-1-1 1 0 0,1 0 0 0 0,-1 0-1 0 0,1 0 1 0 0,-1-1-1 0 0,1 1 1 0 0,-1-1 0 0 0,0 1-1 0 0,1-1 1 0 0,-1 0-1 0 0,0 0 1 0 0,2-2 4 0 0,7-9-7 0 0,-1 0-1 0 0,0-1 1 0 0,-1 0 0 0 0,0 0-1 0 0,-1-1 1 0 0,0 0-1 0 0,2-9 8 0 0,5-18-10 0 0,-2 0 0 0 0,2-13 10 0 0,-2 0-139 0 0,-3-1 0 0 0,-2 0 1 0 0,-2 0-1 0 0,-3-1 0 0 0,-2 0 0 0 0,-3 1 0 0 0,-2-1 1 0 0,-3 1-1 0 0,-2-1 139 0 0,8 50 15 0 0,0 0 1 0 0,-1 0-1 0 0,0 1 0 0 0,0-1 1 0 0,0 1-1 0 0,-1-1 1 0 0,0 1-1 0 0,0 0 0 0 0,0 0 1 0 0,-1 0-1 0 0,-2-2-15 0 0,6 8 14 0 0,-1-1-1 0 0,1 1 1 0 0,-1-1-1 0 0,1 1 1 0 0,-1-1-1 0 0,0 1 1 0 0,1 0-1 0 0,-1-1 0 0 0,0 1 1 0 0,1 0-1 0 0,-1-1 1 0 0,0 1-1 0 0,0 0 1 0 0,1 0-1 0 0,-1 0 1 0 0,0 0-1 0 0,0 0 1 0 0,1 0-1 0 0,-1 0 1 0 0,0 0-1 0 0,0 0 1 0 0,1 0-1 0 0,-1 0 1 0 0,0 0-1 0 0,1 0 1 0 0,-1 1-1 0 0,0-1 1 0 0,0 0-1 0 0,1 0 1 0 0,-1 1-1 0 0,0-1 1 0 0,1 1-1 0 0,-1-1 1 0 0,1 1-1 0 0,-1-1 1 0 0,1 1-1 0 0,-1-1 1 0 0,0 1-1 0 0,1-1 0 0 0,0 1 1 0 0,-1-1-1 0 0,1 1 1 0 0,-1 0-1 0 0,1 0-13 0 0,-4 4 69 0 0,1 0 0 0 0,0 0 0 0 0,1 0 0 0 0,-3 6-69 0 0,5-10 2 0 0,-11 27 59 0 0,3 1 0 0 0,0 1 1 0 0,1-1-1 0 0,2 1 0 0 0,2 0 1 0 0,0 1-1 0 0,2-1 0 0 0,2 24-61 0 0,7 45 709 0 0,19 96-709 0 0,-25-181 61 0 0,4 19 143 0 0,0 1 0 0 0,3-1 1 0 0,0 0-1 0 0,14 29-204 0 0,-17-50 31 0 0,1 0 1 0 0,0 0-1 0 0,0-1 1 0 0,1 0-1 0 0,1-1 1 0 0,0 1-1 0 0,4 2-31 0 0,-10-10-169 0 0,1 0-1 0 0,-1 0 1 0 0,0-1-1 0 0,1 1 1 0 0,0-1-1 0 0,0 0 1 0 0,-1 0-1 0 0,1-1 1 0 0,0 1-1 0 0,1-1 1 0 0,-1 0-1 0 0,0 0 1 0 0,0 0-1 0 0,0 0 1 0 0,1-1-1 0 0,0 0 170 0 0,0 0-481 0 0,-1 0 0 0 0,1 0 0 0 0,-1-1 0 0 0,1 1 0 0 0,-1-1-1 0 0,1-1 1 0 0,-1 1 0 0 0,0-1 0 0 0,1 1 0 0 0,-1-1 0 0 0,0 0-1 0 0,0-1 1 0 0,0 1 0 0 0,-1-1 0 0 0,2 0 481 0 0,11-12-9526 0 0</inkml:trace>
  <inkml:trace contextRef="#ctx0" brushRef="#br0" timeOffset="2854.747">453 215 25999 0 0,'0'0'576'0'0,"-1"0"112"0"0,-3-2 24 0 0,1 4 24 0 0,-1 0-592 0 0,4-2-144 0 0,0 0 0 0 0,0 0 0 0 0,0 0 0 0 0,4 4 0 0 0,-1 1 0 0 0,4 0-11528 0 0</inkml:trace>
  <inkml:trace contextRef="#ctx0" brushRef="#br0" timeOffset="3226.549">1042 287 23959 0 0,'-5'-11'1056'0'0,"3"8"224"0"0,2 3-1024 0 0,0 0-256 0 0,0 0 0 0 0,3-2 0 0 0,1-1 160 0 0,1 2-16 0 0,0 1-8 0 0,1 0-7312 0 0,1 1-1463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0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360 16 17303 0 0,'0'-1'68'0'0,"0"0"-1"0"0,-1 0 1 0 0,1 0-1 0 0,-1 0 0 0 0,1 1 1 0 0,-1-1-1 0 0,1 0 1 0 0,-1 0-1 0 0,0 0 0 0 0,1 1 1 0 0,-1-1-1 0 0,0 0 1 0 0,0 1-1 0 0,0-1 0 0 0,1 1 1 0 0,-1-1-1 0 0,0 1 1 0 0,0-1-1 0 0,0 1 0 0 0,0-1 1 0 0,0 1-1 0 0,0 0 0 0 0,0 0 1 0 0,0-1-1 0 0,0 1 1 0 0,0 0-1 0 0,0 0 0 0 0,0 0 1 0 0,0 0-1 0 0,0 0 1 0 0,0 0-1 0 0,0 1-67 0 0,-2-1 186 0 0,0 0 1 0 0,1 1-1 0 0,-1 0 0 0 0,0-1 0 0 0,1 1 1 0 0,-1 0-1 0 0,1 0 0 0 0,-1 0 1 0 0,1 1-1 0 0,-1-1 0 0 0,1 1 0 0 0,-1 0-186 0 0,-7 7 550 0 0,1 1 0 0 0,-1 1 0 0 0,2 0-1 0 0,0 0 1 0 0,0 0 0 0 0,1 1 0 0 0,0 0-1 0 0,-1 4-549 0 0,-12 29 715 0 0,-9 33-715 0 0,9-23 319 0 0,-7 21 421 0 0,4 0-1 0 0,-6 42-739 0 0,-21 159 1057 0 0,38-196-639 0 0,3 1 0 0 0,3 80-418 0 0,8-110 73 0 0,1 0 1 0 0,3-1-1 0 0,3 1 0 0 0,1-1 1 0 0,7 15-74 0 0,-8-38 15 0 0,2 0 0 0 0,1-1-1 0 0,0 0 1 0 0,3-1 0 0 0,7 10-15 0 0,0-2-355 0 0,3-2-1 0 0,0 0 1 0 0,23 19 355 0 0,-5-13-1031 0 0,3-5-37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4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21967 0 0,'0'0'498'0'0,"0"0"72"0"0,0 0 36 0 0,-1 0-73 0 0,1 0-527 0 0,0 0 0 0 0,0 0 1 0 0,-1 0-1 0 0,1 0 0 0 0,0 0 0 0 0,0 0 0 0 0,0 0 0 0 0,-1 0 1 0 0,1 0-1 0 0,0 0 0 0 0,0 0 0 0 0,0 0 0 0 0,-1 0 1 0 0,1 0-1 0 0,0 0 0 0 0,0 0 0 0 0,0 0 0 0 0,0 0 1 0 0,-1 0-1 0 0,1 0 0 0 0,0 1 0 0 0,0-1 0 0 0,0 0 0 0 0,0 0 1 0 0,-1 0-1 0 0,1 0 0 0 0,0 0 0 0 0,0 0 0 0 0,0 1 1 0 0,0-1-1 0 0,0 0 0 0 0,0 0 0 0 0,-1 0 0 0 0,1 0 1 0 0,0 1-1 0 0,0-1 0 0 0,0 0 0 0 0,0 0 0 0 0,0 0 1 0 0,0 1-1 0 0,0-1 0 0 0,0 0 0 0 0,0 0 0 0 0,0 0 0 0 0,0 1 1 0 0,0-1-1 0 0,0 0 0 0 0,0 0 0 0 0,0 0 0 0 0,0 1 1 0 0,0-1-1 0 0,0 0 0 0 0,1 0 0 0 0,-1 0 0 0 0,0 0 1 0 0,0 1-7 0 0,0 0 41 0 0,1 4 56 0 0,0 1 0 0 0,0 0 0 0 0,1 0 1 0 0,-1 0-1 0 0,1-1 0 0 0,1 1 0 0 0,-1-1 0 0 0,1 1-97 0 0,10 25 532 0 0,-6-6-104 0 0,4 15 280 0 0,6 35-708 0 0,9 80 1515 0 0,-20-135-1359 0 0,-5-16-119 0 0,0-1 0 0 0,0 1 0 0 0,0-1 0 0 0,-1 1 1 0 0,1 0-1 0 0,-1-1 0 0 0,0 1 0 0 0,0 0 0 0 0,0 2-37 0 0,0-5 550 0 0,1-4-166 0 0,2-12 25 0 0,2-24-117 0 0,-6 19-183 0 0,-1 0-29 0 0,2 0 0 0 0,0-1-80 0 0,0-31 75 0 0,-1 35-47 0 0,1-1 0 0 0,2-13-28 0 0,-1 13-1 0 0,0 10-1 0 0,-1 0 1 0 0,1 1 0 0 0,1-1-1 0 0,-1 0 1 0 0,1 1 0 0 0,0-1-1 0 0,1 1 1 0 0,0-1 0 0 0,0 1-1 0 0,3-4 2 0 0,-5 10-3 0 0,0-1 0 0 0,0 1-1 0 0,0 0 1 0 0,0-1 0 0 0,0 1-1 0 0,0 0 1 0 0,1-1 0 0 0,-1 1-1 0 0,1 0 1 0 0,-1 0 0 0 0,1 0-1 0 0,-1 1 1 0 0,1-1 0 0 0,-1 0-1 0 0,1 0 1 0 0,0 1 0 0 0,0-1-1 0 0,-1 1 1 0 0,1 0 0 0 0,0-1-1 0 0,0 1 1 0 0,1 0 3 0 0,3 0-4 0 0,0 0 0 0 0,1 0-1 0 0,-1 1 1 0 0,0-1 0 0 0,0 2 0 0 0,0-1 0 0 0,0 1 0 0 0,0-1-1 0 0,0 2 1 0 0,0-1 0 0 0,3 2 4 0 0,9 7-35 0 0,0 0 0 0 0,13 11 35 0 0,-1-2-12 0 0,-26-16 12 0 0,0 0 0 0 0,0 0 0 0 0,0 0 0 0 0,0 0 0 0 0,-1 1 0 0 0,1-1 0 0 0,-1 1 0 0 0,0 0 0 0 0,0 1 0 0 0,15 21 0 0 0,-10-16 9 0 0,-1 0 0 0 0,1 1 0 0 0,-2 0 1 0 0,0 1-1 0 0,0-1 0 0 0,-1 1 0 0 0,3 12-9 0 0,-8-22-10 0 0,1 0 0 0 0,-1 0 0 0 0,0-1 0 0 0,0 1 0 0 0,0 0 0 0 0,0 0-1 0 0,0 0 1 0 0,-1 1 10 0 0,0-1-15 0 0,1 0 0 0 0,0 0 0 0 0,-1 0 0 0 0,1-1 0 0 0,0 1 0 0 0,1 0 0 0 0,-1 0 0 0 0,0-1 0 0 0,1 2 15 0 0,2 11-1439 0 0,-3-14-67 0 0,0-1-78 0 0,0 0-15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5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20591 0 0,'0'0'448'0'0,"0"0"96"0"0,0 0 24 0 0,0 0 8 0 0,0 0-456 0 0,0 0-120 0 0,0 0 0 0 0,0 0 0 0 0,0 0 0 0 0,0 0 0 0 0,4 9 0 0 0,-4 2 0 0 0,0 1-664 0 0,3 1-104 0 0,0 2-16 0 0</inkml:trace>
  <inkml:trace contextRef="#ctx0" brushRef="#br0" timeOffset="358.57">81 193 10136 0 0,'0'0'448'0'0,"0"0"96"0"0,0 0-440 0 0,0 0-104 0 0,0 0 0 0 0,0 0 0 0 0,0 7 2216 0 0,0-7 424 0 0,0 0 79 0 0,-3 8 25 0 0,3-8-1672 0 0,0 0-336 0 0,0 0-64 0 0,3 9-8 0 0,1-3-920 0 0,0 3-192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2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 21887 0 0,'1'-4'1409'0'0,"1"4"-575"0"0,3 8-331 0 0,4 16-215 0 0,-1 6 252 0 0,-1-1 1 0 0,-1 1-1 0 0,-2 1 1 0 0,0 3-541 0 0,2 124 1083 0 0,-4-69-795 0 0,0 197 211 0 0,-3-153-390 0 0,1-125-151 0 0,0 1-1 0 0,1-1 1 0 0,1 7 42 0 0,-2-13-102 0 0,1 0-1 0 0,-1-1 1 0 0,0 1 0 0 0,1 0 0 0 0,0 0-1 0 0,-1-1 1 0 0,1 1 0 0 0,0 0 0 0 0,0-1-1 0 0,0 1 1 0 0,0-1 0 0 0,0 1 0 0 0,0-1-1 0 0,0 0 1 0 0,1 1 0 0 0,-1-1 0 0 0,0 0-1 0 0,1 0 1 0 0,-1 0 0 0 0,1 0 102 0 0,5 0-1755 0 0,-1-3-77 0 0</inkml:trace>
  <inkml:trace contextRef="#ctx0" brushRef="#br0" timeOffset="350.259">205 443 20735 0 0,'0'0'472'0'0,"0"0"68"0"0,0 0 32 0 0,0 0-73 0 0,4 13-310 0 0,-2-1-173 0 0,33 141 1787 0 0,-27-124-1400 0 0,2 0 1 0 0,0-1-1 0 0,2 0 0 0 0,4 4-403 0 0,-15-29 14 0 0,1-1 1 0 0,-1 1-1 0 0,1-1 0 0 0,0 1 0 0 0,0-1 0 0 0,0 1 1 0 0,0-1-1 0 0,0 0 0 0 0,1 0 0 0 0,-1 0 0 0 0,0 0 1 0 0,1-1-1 0 0,0 1 0 0 0,-1-1 0 0 0,1 1 0 0 0,0-1 1 0 0,0 0-1 0 0,0 0 0 0 0,2 0-14 0 0,-2 0 41 0 0,0-1 0 0 0,0 0 1 0 0,-1 0-1 0 0,1 0 0 0 0,0-1 0 0 0,-1 1 0 0 0,1-1 1 0 0,0 1-1 0 0,-1-1 0 0 0,1 0 0 0 0,-1 0 0 0 0,1 0 0 0 0,-1 0 1 0 0,1-1-1 0 0,-1 1 0 0 0,0 0 0 0 0,0-1 0 0 0,1 0 1 0 0,-1 0-1 0 0,0 1 0 0 0,-1-1 0 0 0,2-2-41 0 0,6-6 154 0 0,0-1 0 0 0,-1 0 1 0 0,0-1-1 0 0,-1 0 0 0 0,0 0 0 0 0,2-9-154 0 0,-5 12 39 0 0,-1 0-1 0 0,0 0 1 0 0,0 0-1 0 0,-1-1 1 0 0,0 1-1 0 0,-1-1 1 0 0,0 0 0 0 0,-1 1-1 0 0,0-11-38 0 0,-2-6 79 0 0,3 19-59 0 0,-1 0-1 0 0,-1 0 1 0 0,0 0 0 0 0,0 0-1 0 0,0 0 1 0 0,-1 0-1 0 0,0 0 1 0 0,-2-6-20 0 0,1 8 1 0 0,-4 21-121 0 0,5 3 93 0 0,0 1-1 0 0,1-1 0 0 0,1 1 0 0 0,1-1 0 0 0,1 1 1 0 0,2 11 27 0 0,8 30-12 0 0,10 23 12 0 0,-18-70-10 0 0,18 52-297 0 0,-14-43 76 0 0,-6-16-257 0 0,1 0-1 0 0,0 0 1 0 0,0-1 0 0 0,1 0 0 0 0,2 4 488 0 0,7 4-7512 0 0,-3-11-397 0 0</inkml:trace>
  <inkml:trace contextRef="#ctx0" brushRef="#br0" timeOffset="691.055">664 29 20527 0 0,'-8'-7'943'0'0,"6"5"-23"0"0,2 2-524 0 0,0 2-33 0 0,1 5-82 0 0,0 1 0 0 0,0-1 1 0 0,0 1-1 0 0,1-1 1 0 0,2 5-282 0 0,6 27 795 0 0,5 41 298 0 0,-6-39-562 0 0,0 14-531 0 0,11 160 1096 0 0,-16-159-976 0 0,11 107-53 0 0,-14-148-56 0 0,2 0 1 0 0,0 1 0 0 0,0-1-1 0 0,2 0 1 0 0,0 0 0 0 0,0-1-1 0 0,1 1 1 0 0,1-1-12 0 0,5 0-341 0 0,-12-14 247 0 0,0 0 0 0 0,1 1 0 0 0,-1-1-1 0 0,0 0 1 0 0,1 0 0 0 0,-1 1 0 0 0,0-1-1 0 0,1 0 1 0 0,-1 0 0 0 0,0 0 0 0 0,1 1-1 0 0,-1-1 1 0 0,1 0 0 0 0,-1 0 0 0 0,0 0 0 0 0,1 0-1 0 0,-1 0 1 0 0,1 0 0 0 0,-1 0 0 0 0,1 0-1 0 0,-1 0 1 0 0,0 0 0 0 0,1 0 0 0 0,-1 0-1 0 0,1 0 1 0 0,-1 0 0 0 0,1 0 0 0 0,-1 0 0 0 0,0 0-1 0 0,1-1 1 0 0,-1 1 0 0 0,0 0 0 0 0,1 0-1 0 0,-1-1 1 0 0,1 1 0 0 0,-1 0 0 0 0,0 0-1 0 0,0-1 1 0 0,1 1 94 0 0,3-8-8863 0 0</inkml:trace>
  <inkml:trace contextRef="#ctx0" brushRef="#br0" timeOffset="1054.205">577 410 23783 0 0,'0'0'539'0'0,"0"0"77"0"0,0 0 33 0 0,7-15 155 0 0,-5 13-757 0 0,0-1-1 0 0,0 1 0 0 0,0 0 0 0 0,1-1 1 0 0,-1 1-1 0 0,1 0 0 0 0,-1 0 1 0 0,1 1-1 0 0,0-1 0 0 0,0 1 1 0 0,0-1-1 0 0,0 1 0 0 0,1-1-46 0 0,44-11 1019 0 0,-43 12-951 0 0,15-4-25 0 0,0 1 0 0 0,0 1 0 0 0,0 0 0 0 0,0 2 0 0 0,0 0-1 0 0,1 2 1 0 0,-1 0 0 0 0,20 4-43 0 0,-35-4-70 0 0,1 0-65 0 0,0 0 1 0 0,1 0-1 0 0,-1 1 1 0 0,0 0-1 0 0,0 0 1 0 0,0 0-1 0 0,0 1 1 0 0,0-1-1 0 0,-1 2 1 0 0,1-1-1 0 0,-1 0 1 0 0,0 1 0 0 0,3 2 134 0 0,4 6-1838 0 0</inkml:trace>
  <inkml:trace contextRef="#ctx0" brushRef="#br0" timeOffset="1055.205">1096 360 10592 0 0,'-2'0'562'0'0,"-1"1"1"0"0,1-1 0 0 0,-1 1-1 0 0,0 0 1 0 0,1 0 0 0 0,0 0-1 0 0,-1 0 1 0 0,1 0 0 0 0,0 1-1 0 0,0-1 1 0 0,-1 1-1 0 0,1 0-562 0 0,2 1 772 0 0,0-1 0 0 0,0 0-1 0 0,0 0 1 0 0,1 0 0 0 0,-1 0-1 0 0,1 0 1 0 0,0 0 0 0 0,0 0-1 0 0,0 2-771 0 0,5 12 1147 0 0,-5-11-919 0 0,0 0 0 0 0,1 0 0 0 0,0 0 1 0 0,0 0-1 0 0,0 0 0 0 0,1 0-228 0 0,-1-1 90 0 0,0 0 1 0 0,0 0 0 0 0,0 0 0 0 0,-1 0 0 0 0,0 1-1 0 0,0-1 1 0 0,1 3-91 0 0,-1 15 336 0 0,0-9-156 0 0,0-1-1 0 0,1 1 1 0 0,1 2-180 0 0,-1-2 87 0 0,0-1 0 0 0,-1 1 0 0 0,-1 0 0 0 0,0 2-87 0 0,0-3 41 0 0,0 0 0 0 0,1 0 0 0 0,0 0 0 0 0,3 9-41 0 0,-4-21 0 0 0,2 6 8 0 0,0 0-1 0 0,-1 0 1 0 0,0 0 0 0 0,0 0-1 0 0,0 0 1 0 0,-1 1 0 0 0,0-1 0 0 0,0 0-1 0 0,0 0 1 0 0,-2 6-8 0 0,2-7-49 0 0,-1-1 0 0 0,2 0 1 0 0,-1 0-1 0 0,0 0 0 0 0,1 0 0 0 0,0 0 0 0 0,0 0 1 0 0,0 1-1 0 0,0-2 0 0 0,1 1 0 0 0,-1 0 0 0 0,1 0 0 0 0,0 0 1 0 0,0-1-1 0 0,2 2 49 0 0,1 5-247 0 0,-5-9 34 0 0,1 0 0 0 0,0 1 0 0 0,-1-1 0 0 0,1 0 0 0 0,0 0 0 0 0,0 0 0 0 0,0 0 0 0 0,0 0 0 0 0,0 0 0 0 0,0 0 0 0 0,0 0 0 0 0,0 0 0 0 0,1 0 0 0 0,-1-1 0 0 0,0 1 0 0 0,0 0 0 0 0,1-1 213 0 0,13 5-8895 0 0</inkml:trace>
  <inkml:trace contextRef="#ctx0" brushRef="#br0" timeOffset="1404.837">1320 499 20591 0 0,'-13'0'943'0'0,"10"0"-23"0"0,-3 7-551 0 0,4-5-260 0 0,1 0-1 0 0,0 0 0 0 0,0 0 0 0 0,0 1 1 0 0,1-1-1 0 0,-1 0 0 0 0,0 1 0 0 0,1-1 0 0 0,0 1 1 0 0,-1-1-1 0 0,1 1 0 0 0,0-1-108 0 0,-2 13 511 0 0,1-8-332 0 0,1 0 0 0 0,0 0 1 0 0,0 0-1 0 0,0 0 0 0 0,1 0 1 0 0,0 0-1 0 0,1 5-179 0 0,3 22 283 0 0,-3-22-253 0 0,1 0-1 0 0,0 1 1 0 0,0-1 0 0 0,2-1-1 0 0,-1 1 1 0 0,5 7-30 0 0,-1-1 164 0 0,-5-12-56 0 0,1 1 0 0 0,-1-1 1 0 0,1 0-1 0 0,1 0 1 0 0,-1-1-1 0 0,1 1 1 0 0,0-1-1 0 0,0 0 1 0 0,1 0-1 0 0,-1-1 0 0 0,1 0 1 0 0,0 0-1 0 0,0 0 1 0 0,1 0-1 0 0,2 0-108 0 0,-4-2 46 0 0,1-1-1 0 0,0 0 1 0 0,0 0 0 0 0,-1 0-1 0 0,1-1 1 0 0,0 0 0 0 0,0 0-1 0 0,0 0 1 0 0,0-1 0 0 0,0 1-1 0 0,-1-2 1 0 0,1 1 0 0 0,0-1-1 0 0,3-1-45 0 0,-3 1 33 0 0,0 0 0 0 0,0-1 0 0 0,0 0-1 0 0,-1 0 1 0 0,0 0 0 0 0,1-1 0 0 0,-1 0-1 0 0,0 0 1 0 0,-1 0 0 0 0,1 0 0 0 0,-1-1 0 0 0,0 0-1 0 0,2-3-32 0 0,20-33 484 0 0,-23 38-452 0 0,-1 0 0 0 0,1-1 0 0 0,-1 1 0 0 0,1-1 0 0 0,-1 0 0 0 0,0 0 0 0 0,0 0 0 0 0,-1 0 0 0 0,1 0 0 0 0,-1 0 0 0 0,0 0-1 0 0,0-1 1 0 0,-1 1 0 0 0,1 0 0 0 0,-1 0 0 0 0,0-1 0 0 0,0-3-32 0 0,2-28-1 0 0,-1 28-20 0 0,-1-1 1 0 0,0 0-1 0 0,0 1 1 0 0,0-1-1 0 0,-1 0 1 0 0,-1 1-1 0 0,1-1 1 0 0,-3-5 20 0 0,-2 0-176 0 0,0 0 1 0 0,-1 1-1 0 0,-1 0 1 0 0,-4-6 175 0 0,10 16-30 0 0,-1-1-26 0 0,0 1 1 0 0,0-1 0 0 0,0 1 0 0 0,0 0-1 0 0,-1 0 1 0 0,1 0 0 0 0,-1 0-1 0 0,0 1 1 0 0,0 0 0 0 0,0-1-1 0 0,0 1 1 0 0,0 1 0 0 0,0-1-1 0 0,-1 0 1 0 0,1 1 0 0 0,-1 0-1 0 0,1 0 1 0 0,-1 1 0 0 0,1-1-1 0 0,-1 1 1 0 0,1 0 0 0 0,-1 0-1 0 0,0 0 1 0 0,1 1 0 0 0,-1-1 55 0 0,-5 2-87 0 0,1 0-1 0 0,-1 0 1 0 0,1 0 0 0 0,-1 1 0 0 0,1 1-1 0 0,0-1 1 0 0,0 2 0 0 0,1-1 0 0 0,-1 1-1 0 0,1 1 1 0 0,-4 2 87 0 0,1 1-36 0 0,-35 30-58 0 0,41-34 79 0 0,0 0 0 0 0,1 1 0 0 0,0-1 0 0 0,0 1 0 0 0,0 0 0 0 0,0 0 1 0 0,-1 5 14 0 0,-8 16-40 0 0,10-23 32 0 0,1 0 0 0 0,-1 1-1 0 0,1-1 1 0 0,0 1 0 0 0,1 0 0 0 0,-1-1 0 0 0,1 1-1 0 0,0 0 1 0 0,0 0 0 0 0,0 0 0 0 0,1 0 0 0 0,0 0-1 0 0,0 0 1 0 0,0 0 0 0 0,1 3 8 0 0,0 3-115 0 0,1-1-1 0 0,1 0 1 0 0,-1 0 0 0 0,2 0 0 0 0,-1 0-1 0 0,2 0 1 0 0,-1-1 0 0 0,1 1 0 0 0,2 1 115 0 0,14 22-3368 0 0,-8-18-4757 0 0</inkml:trace>
  <inkml:trace contextRef="#ctx0" brushRef="#br0" timeOffset="2130.049">1029 14 23495 0 0,'0'0'512'0'0,"0"0"112"0"0,0 0 16 0 0,0 0 32 0 0,-3 0-544 0 0,3 0-128 0 0,0 0 0 0 0,0 0 0 0 0,-3 6 0 0 0,3 3 0 0 0,6-3 64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2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328 70 6448 0 0,'0'-17'696'0'0,"0"15"-514"0"0,0 0 1 0 0,0 0 0 0 0,-1 0-1 0 0,1 0 1 0 0,0 0 0 0 0,-1 0-1 0 0,1 0 1 0 0,-1 0-1 0 0,0 0 1 0 0,1 1 0 0 0,-1-1-1 0 0,0 0 1 0 0,0 0 0 0 0,0 1-1 0 0,-1-1 1 0 0,1 1-1 0 0,0-1 1 0 0,-1 1 0 0 0,1-1-1 0 0,-1 1 1 0 0,1 0 0 0 0,-1 0-1 0 0,1-1 1 0 0,-1 1 0 0 0,0 0-1 0 0,0 1 1 0 0,1-1-1 0 0,-1 0 1 0 0,0 0 0 0 0,0 1-1 0 0,0-1 1 0 0,0 1-183 0 0,-9-2 1619 0 0,0 0 1 0 0,1 1-1 0 0,-1 1 0 0 0,0 0 1 0 0,-7 1-1620 0 0,0-1 753 0 0,8 0-625 0 0,0 1-1 0 0,0 0 1 0 0,1 1 0 0 0,-1 0-1 0 0,0 0 1 0 0,1 1 0 0 0,0 1-1 0 0,-1-1 1 0 0,1 1-1 0 0,1 1 1 0 0,-1 0 0 0 0,1 0-1 0 0,-1 0 1 0 0,2 1 0 0 0,-1 1-1 0 0,1-1 1 0 0,-1 1 0 0 0,2 0-1 0 0,-6 8-127 0 0,9-11 18 0 0,0 1 0 0 0,1-1 0 0 0,-1 1 0 0 0,1 0 0 0 0,0 0 0 0 0,1 0 0 0 0,-1 0-1 0 0,1 1 1 0 0,0-1 0 0 0,0 0 0 0 0,1 1 0 0 0,0 2-18 0 0,-1-3 30 0 0,1-1 0 0 0,1 1 1 0 0,-1-1-1 0 0,1 1 0 0 0,0-1 0 0 0,0 1 0 0 0,0-1 1 0 0,0 0-1 0 0,1 0 0 0 0,0 1 0 0 0,0-1 1 0 0,0 0-1 0 0,0-1 0 0 0,1 1 0 0 0,0 0-30 0 0,3 3 161 0 0,0 0 1 0 0,0-1-1 0 0,1 0 0 0 0,0-1 0 0 0,0 0 0 0 0,0 0 0 0 0,8 4-161 0 0,5 1 256 0 0,1-2-1 0 0,9 3-255 0 0,-10-4 76 0 0,8 3 75 0 0,10 4 271 0 0,12 7-422 0 0,-39-16 93 0 0,1 1-1 0 0,-1 1 1 0 0,0 0 0 0 0,-1 1-1 0 0,1 0 1 0 0,0 2-93 0 0,-8-8 53 0 0,-1 0 0 0 0,0 1-1 0 0,0-1 1 0 0,0 1 0 0 0,0 0 0 0 0,0 0-1 0 0,-1-1 1 0 0,1 1 0 0 0,-1 0-1 0 0,0 0 1 0 0,1 1 0 0 0,-2-1 0 0 0,1 0-1 0 0,0 0 1 0 0,-1 0 0 0 0,1 1-1 0 0,-1-1 1 0 0,0 0 0 0 0,0 0 0 0 0,0 1-1 0 0,-1-1 1 0 0,1 1-53 0 0,-3 7 201 0 0,2-8-156 0 0,0 0 1 0 0,1 0-1 0 0,-1-1 1 0 0,0 1-1 0 0,0 0 1 0 0,-1-1-1 0 0,1 1 1 0 0,0-1-1 0 0,-1 1 0 0 0,0-1 1 0 0,1 1-1 0 0,-1-1 1 0 0,0 0-1 0 0,0 0 1 0 0,0 0-1 0 0,-1 0-45 0 0,-5 3 41 0 0,1 0 0 0 0,-2-1-1 0 0,1 0 1 0 0,0-1 0 0 0,-1 1-1 0 0,0-2 1 0 0,1 1 0 0 0,-1-1 0 0 0,0 0-1 0 0,0-1 1 0 0,-1 0 0 0 0,1-1-1 0 0,0 0 1 0 0,-5 0-41 0 0,-18-3 162 0 0,1-1 0 0 0,-1-2 0 0 0,-15-5-162 0 0,38 9-135 0 0,0-1 0 0 0,-1 0-1 0 0,1 0 1 0 0,0-1 0 0 0,1-1 0 0 0,-1 1-1 0 0,-5-5 136 0 0,14 9-63 0 0,-1-1 0 0 0,1 1 0 0 0,-1 0 0 0 0,1-1 0 0 0,-1 1 0 0 0,1-1 0 0 0,-1 1 0 0 0,1-1 0 0 0,-1 1 0 0 0,1-1 0 0 0,0 1 0 0 0,-1-1 0 0 0,1 1 0 0 0,0-1 0 0 0,0 1 0 0 0,-1-1 0 0 0,1 1 0 0 0,0-1 0 0 0,0 0 0 0 0,0 1 0 0 0,0-1 0 0 0,0 0 0 0 0,0 1 0 0 0,0-1 0 0 0,0 1 0 0 0,0-1 0 0 0,0 0 0 0 0,0 1 0 0 0,0-1-1 0 0,0 1 1 0 0,0-1 0 0 0,1 0 0 0 0,-1 1 0 0 0,0-1 0 0 0,0 1 0 0 0,1-1 0 0 0,-1 1 0 0 0,0-1 0 0 0,1 1 0 0 0,-1-1 0 0 0,1 1 0 0 0,-1-1 0 0 0,0 1 0 0 0,1-1 0 0 0,-1 1 0 0 0,1 0 0 0 0,0-1 63 0 0,3-2-1000 0 0,1-1-1 0 0,-1 1 1 0 0,1 0 0 0 0,5-3 1000 0 0,-7 4-691 0 0,17-8-5050 0 0,6 0-1428 0 0</inkml:trace>
  <inkml:trace contextRef="#ctx0" brushRef="#br0" timeOffset="351.929">548 204 8752 0 0,'0'0'673'0'0,"0"0"-126"0"0,0 0 1090 0 0,0 0 526 0 0,0 0 107 0 0,0 0-170 0 0,-6 6 127 0 0,2 3-1871 0 0,-1-1 1 0 0,1 0-1 0 0,0 1 0 0 0,1 0 1 0 0,0 0-1 0 0,0 0 0 0 0,1 0 1 0 0,0 0-1 0 0,1 1 1 0 0,0-1-1 0 0,0 2-356 0 0,1 6 291 0 0,0 0 0 0 0,2-1 0 0 0,-1 1-1 0 0,2-1 1 0 0,4 16-291 0 0,-5-26 57 0 0,0-1 0 0 0,0 1-1 0 0,1 0 1 0 0,0-1-1 0 0,0 1 1 0 0,0-1 0 0 0,1 0-1 0 0,-1 0 1 0 0,1 0 0 0 0,1-1-1 0 0,-1 1 1 0 0,1-1 0 0 0,-1 0-1 0 0,1 0 1 0 0,0-1 0 0 0,1 1-1 0 0,-1-1 1 0 0,1 0 0 0 0,-1-1-1 0 0,1 1 1 0 0,0-1 0 0 0,0 0-1 0 0,2 0-56 0 0,-1 0 60 0 0,1-1 0 0 0,-1 1 1 0 0,0-1-1 0 0,1-1 0 0 0,-1 1 0 0 0,0-1 0 0 0,1-1 0 0 0,-1 1 0 0 0,0-1 0 0 0,0-1 1 0 0,1 1-1 0 0,-1-1 0 0 0,0 0 0 0 0,0-1 0 0 0,-1 0 0 0 0,1 0 0 0 0,-1 0 0 0 0,1-1 0 0 0,4-3-60 0 0,-5 2 48 0 0,1 0-1 0 0,-1-1 0 0 0,0 0 0 0 0,0 0 0 0 0,-1 0 0 0 0,0 0 1 0 0,0-1-1 0 0,0 0 0 0 0,-1 0 0 0 0,0-1 0 0 0,0 1 0 0 0,-1-1 1 0 0,0 1-1 0 0,-1-1 0 0 0,1 0 0 0 0,0-5-47 0 0,-2 5 21 0 0,0-1-1 0 0,0 1 0 0 0,-1-1 1 0 0,0 1-1 0 0,0-1 0 0 0,-1 0 1 0 0,0 1-1 0 0,-1-1 1 0 0,1 1-1 0 0,-2 0 0 0 0,1 0 1 0 0,-1 0-1 0 0,-1 0 1 0 0,1 0-1 0 0,-1 0 0 0 0,-1 1 1 0 0,1 0-1 0 0,-1-1 0 0 0,0 2 1 0 0,-1-1-1 0 0,-2-1-20 0 0,1 0-68 0 0,0 1 0 0 0,-1 0-1 0 0,-1 1 1 0 0,1 0 0 0 0,-1 0-1 0 0,0 1 1 0 0,0 0 0 0 0,0 0-1 0 0,-1 1 1 0 0,1 1 0 0 0,-1-1-1 0 0,0 1 1 0 0,0 1 0 0 0,-1 0-1 0 0,1 1 1 0 0,0-1 0 0 0,-5 2 68 0 0,4 0-63 0 0,1 1 1 0 0,0 0-1 0 0,0 0 1 0 0,0 1-1 0 0,0 1 0 0 0,1 0 1 0 0,-1 0-1 0 0,1 1 1 0 0,-1 0-1 0 0,1 0 1 0 0,0 1-1 0 0,1 1 0 0 0,-1-1 1 0 0,1 1-1 0 0,0 1 1 0 0,1-1-1 0 0,-1 1 1 0 0,1 1-1 0 0,1-1 1 0 0,-1 1-1 0 0,1 1 0 0 0,1-1 1 0 0,-1 1-1 0 0,2 0 1 0 0,-1 0-1 0 0,-2 8 63 0 0,5-12-93 0 0,0 0 1 0 0,1 0-1 0 0,0 0 0 0 0,0 0 0 0 0,0 0 1 0 0,1 0-1 0 0,0 0 0 0 0,0 0 1 0 0,0 0-1 0 0,0 1 0 0 0,1-1 0 0 0,0 0 1 0 0,0 0-1 0 0,1 3 93 0 0,-1-4-863 0 0,1 1 1 0 0,0-1-1 0 0,0 1 1 0 0,0-1-1 0 0,1 0 1 0 0,-1 0-1 0 0,1 0 1 0 0,0 0-1 0 0,0 0 1 0 0,1 0 862 0 0,16 11-7196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20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11976 0 0,'0'0'922'0'0,"-12"2"407"0"0,8-1 1891 0 0,4 0 3327 0 0,13 2-6065 0 0,0-1 0 0 0,1 0 0 0 0,-1-1 0 0 0,1 0 0 0 0,-1-1 0 0 0,1-1 0 0 0,11-2-482 0 0,29 0 148 0 0,-28 4-193 0 0,-6-1-498 0 0,0 0-1 0 0,0-1 1 0 0,3-2 543 0 0,-14 0-1306 0 0</inkml:trace>
  <inkml:trace contextRef="#ctx0" brushRef="#br0" timeOffset="505.255">30 123 4608 0 0,'-2'1'68'0'0,"-1"-1"0"0"0,1 2 0 0 0,0-1 0 0 0,0 0 0 0 0,0 0 0 0 0,0 1 1 0 0,0-1-1 0 0,0 1 0 0 0,0 0 0 0 0,0-1 0 0 0,1 1 0 0 0,-1 0 0 0 0,-1 2-68 0 0,2-3 2064 0 0,1-1 721 0 0,1 1 989 0 0,2 3-1964 0 0,2-3-1455 0 0,0 0-1 0 0,-1-1 0 0 0,1 0 1 0 0,0 0-1 0 0,0 0 0 0 0,0-1 1 0 0,-1 1-1 0 0,1-1 1 0 0,0 0-1 0 0,1-1-354 0 0,4 0 359 0 0,70-12 597 0 0,39-1-956 0 0,-98 14-7409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3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 21191 0 0,'0'0'55'0'0,"0"0"-1"0"0,0 0 0 0 0,0 0 0 0 0,0-1 0 0 0,0 1 0 0 0,0 0 0 0 0,0 0 1 0 0,0 0-1 0 0,0 0 0 0 0,0 0 0 0 0,0 0 0 0 0,0 0 0 0 0,0-1 1 0 0,0 1-1 0 0,0 0 0 0 0,0 0 0 0 0,0 0 0 0 0,0 0 0 0 0,0 0 1 0 0,0 0-1 0 0,0 0 0 0 0,0-1 0 0 0,0 1 0 0 0,0 0 0 0 0,0 0 1 0 0,0 0-1 0 0,0 0 0 0 0,1 0 0 0 0,-1 0 0 0 0,0 0 0 0 0,0 0 1 0 0,0 0-1 0 0,0 0 0 0 0,0-1 0 0 0,0 1 0 0 0,0 0 0 0 0,0 0 1 0 0,0 0-1 0 0,1 0 0 0 0,-1 0 0 0 0,0 0 0 0 0,0 0 0 0 0,0 0 1 0 0,0 0-1 0 0,0 0 0 0 0,0 0 0 0 0,0 0 0 0 0,1 0 0 0 0,-1 0 0 0 0,0 0-53 0 0,13-2 1492 0 0,22 0-285 0 0,-22 2-594 0 0,53-5 359 0 0,-16 1-2991 0 0,0 2 2018 0 0,-43 2-2631 0 0,-1 2-6004 0 0</inkml:trace>
  <inkml:trace contextRef="#ctx0" brushRef="#br0" timeOffset="331.242">54 100 6448 0 0,'-8'11'1154'0'0,"7"-11"1269"0"0,1 0 842 0 0,0 0 167 0 0,0 0-349 0 0,0 0-1589 0 0,0 0-696 0 0,9 3 1146 0 0,11-2-1131 0 0,0 0 1 0 0,0-2 0 0 0,0 0 0 0 0,16-4-814 0 0,3 1 216 0 0,-6-1-1245 0 0,-17 2 385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50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2 373 20735 0 0,'-1'-3'3699'0'0,"4"9"-3299"0"0,39 79 4640 0 0,3 18-5040 0 0,-34-72 211 0 0,0 0-1 0 0,-2 1 1 0 0,-2 0-1 0 0,-1 1 1 0 0,0 9-211 0 0,-2 6 181 0 0,-1-1-1 0 0,-3 0 1 0 0,-2 0-1 0 0,-1 1 1 0 0,-3-1-1 0 0,-2-1 1 0 0,-13 45-181 0 0,15-74-59 0 0,-2 11-598 0 0,-1-1 1 0 0,-9 18 656 0 0,11-33-781 0 0,0-5-10 0 0</inkml:trace>
  <inkml:trace contextRef="#ctx0" brushRef="#br0" timeOffset="695.303">167 229 9216 0 0,'0'0'706'0'0,"-4"-4"-485"0"0,4 3 4217 0 0,0 1 4755 0 0,19-4-6967 0 0,1 1-1 0 0,12 0-2225 0 0,19-2 2198 0 0,59-6-7174 0 0,-104 11 2992 0 0</inkml:trace>
  <inkml:trace contextRef="#ctx0" brushRef="#br0" timeOffset="1152.715">533 1 19263 0 0,'0'0'439'0'0,"0"0"62"0"0,0 0 31 0 0,0 0-68 0 0,0 16 2386 0 0,-8 126 2947 0 0,1-8-4754 0 0,7-105-1753 0 0,1-1 0 0 0,2 0 0 0 0,4 21 710 0 0,-4-32-7040 0 0,-1-2-2303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56.19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407 1 19895 0 0,'0'0'455'0'0,"14"25"1562"0"0,31 60-1 0 0,19 40 248 0 0,-52-97-2006 0 0,-1 0-1 0 0,-1 1 1 0 0,-1 0-1 0 0,-2 1 0 0 0,-1 0 1 0 0,-1 0-1 0 0,-2 0 1 0 0,-1 1-1 0 0,-1-1 1 0 0,-2 1-1 0 0,-3 17-257 0 0,-2-2 228 0 0,-3 0 0 0 0,-2-1 0 0 0,-5 10-228 0 0,-12 28-12 0 0,-12 18 12 0 0,-4 4-2161 0 0,33-80 1346 0 0</inkml:trace>
  <inkml:trace contextRef="#ctx0" brushRef="#br1" timeOffset="31945.258">97 408 7832 0 0,'-2'-5'-2217'0'0,"-2"-3"9324"0"0,2 7 1102 0 0,2 9-4975 0 0,6 33-1769 0 0,6 35 872 0 0,14 43-2337 0 0,-24-111 79 0 0,0 1-1 0 0,1-1 1 0 0,0 0 0 0 0,1 0-1 0 0,0 0 1 0 0,0-1 0 0 0,1 1-1 0 0,-1-1 1 0 0,2 0 0 0 0,-1 0-1 0 0,1-1 1 0 0,3 4-79 0 0,-8-9 21 0 0,0-1-1 0 0,0 1 1 0 0,0 0 0 0 0,0-1-1 0 0,0 1 1 0 0,0 0-1 0 0,0-1 1 0 0,1 0 0 0 0,-1 1-1 0 0,0-1 1 0 0,0 0 0 0 0,0 1-1 0 0,0-1 1 0 0,0 0-1 0 0,1 0 1 0 0,-1 0 0 0 0,0 0-1 0 0,0 0 1 0 0,0 0 0 0 0,1-1-1 0 0,-1 1 1 0 0,0 0-1 0 0,0 0 1 0 0,0-1 0 0 0,0 1-1 0 0,0-1 1 0 0,0 1-1 0 0,0-1 1 0 0,0 1 0 0 0,0-1-1 0 0,0 0 1 0 0,0 0 0 0 0,0 1-1 0 0,0-1 1 0 0,0 0-1 0 0,0 0 1 0 0,-1 0 0 0 0,1 0-1 0 0,0 0 1 0 0,-1 0 0 0 0,1 0-1 0 0,0-1-20 0 0,2-4 84 0 0,1-1-1 0 0,-1 1 1 0 0,-1-1 0 0 0,1 0-1 0 0,-1 0 1 0 0,0-4-84 0 0,2-12 75 0 0,-1-1-1 0 0,-2 1 1 0 0,0 0 0 0 0,-2-12-75 0 0,1-37 45 0 0,0 65-44 0 0,0 0 0 0 0,-1 0 0 0 0,0 1-1 0 0,0-1 1 0 0,-2-5-1 0 0,0-3 56 0 0,28 126 530 0 0,15 81-99 0 0,-35-157-360 0 0,-2-1 0 0 0,-1 1-1 0 0,-1 0 1 0 0,-3 22-127 0 0,-1-38-7 0 0,0-1 0 0 0,0 1-1 0 0,-2-1 1 0 0,0 0 0 0 0,-6 11 7 0 0,6-16-54 0 0,-1 0-1 0 0,-1-1 1 0 0,0 0-1 0 0,0-1 1 0 0,-1 1-1 0 0,0-1 1 0 0,-1-1-1 0 0,-1 1 55 0 0,5-7 27 0 0,0 1 0 0 0,0-1 0 0 0,-1 0 0 0 0,1-1 0 0 0,-1 1 0 0 0,0-1 0 0 0,0 0 0 0 0,0-1 0 0 0,0 1 0 0 0,0-1 0 0 0,-1 0 0 0 0,1-1 0 0 0,-1 1 0 0 0,1-2 0 0 0,-1 1 0 0 0,1 0 0 0 0,-7-2-27 0 0,8 1 14 0 0,0 0 0 0 0,-1-1-1 0 0,1 0 1 0 0,0 0 0 0 0,0 0 0 0 0,0-1-1 0 0,0 0 1 0 0,0 0 0 0 0,1 0 0 0 0,-1-1-1 0 0,0 1 1 0 0,1-1 0 0 0,0 0-1 0 0,0 0 1 0 0,0-1 0 0 0,0 1 0 0 0,0-1-1 0 0,0 0 1 0 0,1 0 0 0 0,0 0 0 0 0,0 0-1 0 0,-2-4-13 0 0,3 5-180 0 0,1 0-1 0 0,-1-1 0 0 0,1 1 0 0 0,-1 0 0 0 0,1-1 0 0 0,0 1 1 0 0,1-1-1 0 0,-1 1 0 0 0,0-1 0 0 0,1 1 0 0 0,0-1 1 0 0,0 0-1 0 0,0 1 0 0 0,0-1 0 0 0,1 1 0 0 0,-1-1 1 0 0,1 1-1 0 0,1-4 181 0 0,3-9-1371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4:31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18887 0 0,'22'22'6824'0'0,"4"5"-3960"0"0,31 31-2827 0 0,-20-20 593 0 0,162 164-1629 0 0,-189-193-3669 0 0,-7-7 804 0 0,2 2-4631 0 0</inkml:trace>
  <inkml:trace contextRef="#ctx0" brushRef="#br0" timeOffset="340.955">294 1 23927 0 0,'0'0'547'0'0,"-12"12"1509"0"0,-3 10-1108 0 0,1 2-1 0 0,-8 20-947 0 0,-7 11 1118 0 0,-39 56-438 0 0,27-47 432 0 0,-31 66-1112 0 0,52-67-5394 0 0,19-61 3452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40.28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212 27 6912 0 0,'-1'-2'160'0'0,"0"0"1"0"0,0 0-1 0 0,0 0 1 0 0,-1 0-1 0 0,1 0 1 0 0,0 0-1 0 0,-1 1 1 0 0,0-1-1 0 0,1 0 1 0 0,-1 1-1 0 0,-1-2-160 0 0,1 3 451 0 0,1-1-1 0 0,0 1 1 0 0,0-1-1 0 0,-1 1 1 0 0,1-1-1 0 0,-1 1 0 0 0,1 0 1 0 0,0 0-1 0 0,-1 0 1 0 0,1 0-1 0 0,0 0 1 0 0,-1 0-1 0 0,1 0 1 0 0,-1 0-1 0 0,1 0 1 0 0,0 1-1 0 0,-1-1 0 0 0,1 1 1 0 0,0-1-1 0 0,-1 1 1 0 0,1-1-451 0 0,-5 3 298 0 0,0 1 0 0 0,0-1 1 0 0,0 1-1 0 0,0 0 0 0 0,1 1 0 0 0,0-1 0 0 0,0 1 1 0 0,0 0-1 0 0,0 0 0 0 0,1 1 0 0 0,0-1 1 0 0,0 1-1 0 0,0 0 0 0 0,1 0 0 0 0,-3 5-298 0 0,-5 15 439 0 0,1 1 1 0 0,1-1-1 0 0,-1 10-439 0 0,6-21 303 0 0,-8 29 289 0 0,3 0-1 0 0,2 0 1 0 0,1 1-1 0 0,3-1 1 0 0,1 27-592 0 0,3-33 219 0 0,1 0 1 0 0,2 0 0 0 0,2-1 0 0 0,2 1-1 0 0,1-1 1 0 0,10 25-220 0 0,-12-45-117 0 0,0-1-1 0 0,1 0 0 0 0,1-1 1 0 0,0 0-1 0 0,1 0 1 0 0,0-1-1 0 0,2 0 0 0 0,-1-1 1 0 0,2-1-1 0 0,9 9 118 0 0,1-3-724 0 0</inkml:trace>
  <inkml:trace contextRef="#ctx0" brushRef="#br1" timeOffset="50668.945">329 427 12440 0 0,'-7'-9'4131'0'0,"14"19"4065"0"0,3 6-3505 0 0,-5-9-6735 0 0,35 67 3008 0 0,4-2 1 0 0,35 44-965 0 0,-74-110-116 0 0,12 16 278 0 0,1 0 0 0 0,11 9-162 0 0,2-6-2614 0 0,-28-23-166 0 0,-2-2-6097 0 0</inkml:trace>
  <inkml:trace contextRef="#ctx0" brushRef="#br1" timeOffset="51007.862">563 366 22087 0 0,'0'0'498'0'0,"0"0"72"0"0,0 0 37 0 0,0 0-68 0 0,-3 12-329 0 0,-6 25 1016 0 0,-1 1 0 0 0,-2-2 0 0 0,-3 3-1226 0 0,-5 8 374 0 0,-3-1 0 0 0,-1-1 0 0 0,-19 24-374 0 0,-47 79-1109 0 0,86-140 226 0 0</inkml:trace>
  <inkml:trace contextRef="#ctx0" brushRef="#br1" timeOffset="66771.098">697 59 7368 0 0,'0'-1'568'0'0,"1"-2"925"0"0,0 0-4176 0 0,-1 3 4651 0 0,0 0 2583 0 0,0 0 424 0 0,0 0 634 0 0,2 4-5104 0 0,1-1 0 0 0,-1 1 0 0 0,0 1 0 0 0,-1-1 0 0 0,1 0 0 0 0,-1 0 0 0 0,1 1 0 0 0,-1-1 0 0 0,0 2-505 0 0,4 45 1812 0 0,-2-18-1323 0 0,4 76 162 0 0,-6-69-372 0 0,-1-33-3781 0 0,0-15 1482 0 0</inkml:trace>
  <inkml:trace contextRef="#ctx0" brushRef="#br1" timeOffset="67123.358">530 73 20095 0 0,'0'0'926'0'0,"0"0"-26"0"0,0 0-442 0 0,0 0 278 0 0,0 0 184 0 0,0 0 38 0 0,0 0-24 0 0,12 0 1345 0 0,36-2-784 0 0,0-3 0 0 0,13-4-1495 0 0,-15 3 191 0 0,-28 3-244 0 0,38-5 563 0 0,-19 2-2952 0 0,-29 4 1183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55.31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168 0 11600 0 0,'-14'2'1321'0'0,"8"3"-981"0"0,0-1 1 0 0,1 1-1 0 0,-1 1 0 0 0,1-1 1 0 0,0 1-1 0 0,0 0 0 0 0,1 0 1 0 0,0 0-1 0 0,0 1 0 0 0,0 0 1 0 0,-1 3-341 0 0,-6 15 1439 0 0,2 0 0 0 0,-5 16-1439 0 0,-3 28 1214 0 0,3 1 0 0 0,2 0-1 0 0,4 0 1 0 0,1 27-1214 0 0,5-49 450 0 0,2-1-1 0 0,2 1 1 0 0,2 0 0 0 0,7 33-450 0 0,-5-54-11 0 0,1-1 1 0 0,0 0 0 0 0,2 0-1 0 0,2 0 1 0 0,0-1 0 0 0,1-1-1 0 0,1 0 1 0 0,16 20 10 0 0,-9-17-1380 0 0,10 8 1380 0 0,-8-11-719 0 0</inkml:trace>
  <inkml:trace contextRef="#ctx0" brushRef="#br1" timeOffset="37548.6">251 462 2760 0 0,'-3'-1'-715'0'0,"0"0"3284"0"0,-2-1 8573 0 0,5 3-10394 0 0,0 1 0 0 0,1 0 0 0 0,-1-1 1 0 0,0 1-1 0 0,1-1 0 0 0,0 1 1 0 0,-1-1-1 0 0,1 1 0 0 0,0-1 1 0 0,0 2-749 0 0,19 22 567 0 0,-16-20 241 0 0,39 44 920 0 0,48 60 402 0 0,-23-26-1528 0 0,-54-67-568 0 0,0 0 0 0 0,1-1 1 0 0,8 6-35 0 0,-5-5-126 0 0,-1 1 1 0 0,7 8 125 0 0,-23-23-325 0 0,0 0 0 0 0,1 0 0 0 0,-1 1 1 0 0,0-1-1 0 0,0 0 0 0 0,0 1 0 0 0,0-1 0 0 0,-1 1 1 0 0,1-1-1 0 0,-1 1 325 0 0,1 3-1623 0 0</inkml:trace>
  <inkml:trace contextRef="#ctx0" brushRef="#br1" timeOffset="37897.081">541 447 20383 0 0,'1'-1'1386'0'0,"-2"1"-506"0"0,-5 4-164 0 0,-8 10-188 0 0,-4 19 934 0 0,-8 15-108 0 0,17-30-915 0 0,-1 0 0 0 0,-1-1 0 0 0,-3 4-439 0 0,-8 13 290 0 0,-25 36 29 0 0,20-29 1 0 0,1 0 0 0 0,-18 41-320 0 0,41-74-327 0 0,0 0 1 0 0,0 0-1 0 0,1 1 0 0 0,-1 3 327 0 0,2-2-1569 0 0</inkml:trace>
  <inkml:trace contextRef="#ctx0" brushRef="#br1" timeOffset="63252.871">660 131 7368 0 0,'-2'-1'-2170'0'0,"0"0"5074"0"0,2 1-2561 0 0,0 0-1 0 0,0-1 1 0 0,0 1-1 0 0,0 0 1 0 0,0 0 0 0 0,0 0-1 0 0,0 0 1 0 0,0 0-1 0 0,0 0 1 0 0,0 0-1 0 0,0 0 1 0 0,0-1-1 0 0,-1 1 1 0 0,1 0 0 0 0,0 0-1 0 0,0 0 1 0 0,0 0-1 0 0,0 0 1 0 0,0 0-1 0 0,0 0 1 0 0,0 0-1 0 0,0 0 1 0 0,-1 0 0 0 0,1 0-1 0 0,0 0 1 0 0,0 0-1 0 0,0 0 1 0 0,0 0-1 0 0,0 0 1 0 0,0 0 0 0 0,0 0-1 0 0,-1 0 1 0 0,1 0-1 0 0,0 0 1 0 0,0 0-1 0 0,0 0 1 0 0,0 0-1 0 0,0 0 1 0 0,0 0 0 0 0,0 0-1 0 0,-1 0 1 0 0,1 0-343 0 0,0 4 1440 0 0,6 36 1693 0 0,-3 12-2532 0 0,-1-36-544 0 0,-1-1 1 0 0,0 1-1 0 0,-2 0 1 0 0,-1 8-58 0 0,1 52 1345 0 0,5-55-1396 0 0,1-11-991 0 0,-5-10 1000 0 0,0 0-1 0 0,1 0 1 0 0,-1 1-1 0 0,0-1 1 0 0,0 0-1 0 0,0 0 1 0 0,0 0-1 0 0,1 0 1 0 0,-1 1-1 0 0,0-1 1 0 0,0 0-1 0 0,0 0 1 0 0,1 0-1 0 0,-1 0 1 0 0,0 0-1 0 0,0 0 1 0 0,0 0-1 0 0,1 0 0 0 0,-1 0 1 0 0,0 0-1 0 0,0 0 1 0 0,1 0-1 0 0,-1 0 1 0 0,0 0-1 0 0,0 0 1 0 0,0 0-1 0 0,1 0 1 0 0,-1 0-1 0 0,0 0 1 0 0,0 0-1 0 0,1 0 1 0 0,-1 0-1 0 0,0 0 43 0 0,4-21-4134 0 0,-3 12 2452 0 0</inkml:trace>
  <inkml:trace contextRef="#ctx0" brushRef="#br1" timeOffset="63597.543">508 147 10592 0 0,'0'0'818'0'0,"0"0"-218"0"0,0 0 1062 0 0,0-3 3566 0 0,2-3-2027 0 0,54-7 2369 0 0,70-10-4253 0 0,-61 10-1135 0 0,-53 11-720 0 0,26-6 1412 0 0,-20 1-3566 0 0,-4-4-5381 0 0,-8 5-12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51.842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331 1426 11376 0 0,'0'0'256'0'0,"0"0"34"0"0,0 0 21 0 0,0 0-35 0 0,0 0-100 0 0,10 19 2723 0 0,7 13-68 0 0,-9-16-2404 0 0,0-1 0 0 0,1 0 1 0 0,0-1-1 0 0,2 0 0 0 0,3 4-427 0 0,26 23 174 0 0,-25-27-68 0 0,0 1 0 0 0,-1 0 0 0 0,-1 1 0 0 0,-1 1 0 0 0,9 13-106 0 0,-17-14-3001 0 0,-3-13 1938 0 0</inkml:trace>
  <inkml:trace contextRef="#ctx0" brushRef="#br0" timeOffset="379.537">518 1416 14712 0 0,'-3'-9'1616'0'0,"2"10"-1616"0"0,0-1 0 0 0,-1 1 1 0 0,1 0-1 0 0,0-1 1 0 0,0 1-1 0 0,-1 0 1 0 0,1 0-1 0 0,0 0 0 0 0,0 0 1 0 0,0 0-1 0 0,0 0 1 0 0,0 0-1 0 0,0 0 1 0 0,0 2-1 0 0,-13 20 79 0 0,11-19-52 0 0,-58 120 3876 0 0,39-82-2776 0 0,-2 4 1538 0 0,-17 44-2665 0 0,40-88-140 0 0,0 0 1 0 0,1 0-1 0 0,-1 0 0 0 0,1 0 0 0 0,-1 0 0 0 0,1 0 0 0 0,0-1 0 0 0,0 1 1 0 0,0 2 139 0 0,2 0-1430 0 0</inkml:trace>
  <inkml:trace contextRef="#ctx0" brushRef="#br0" timeOffset="1271.865">966 1437 5984 0 0,'-3'-8'-1667'0'0,"-1"-2"6821"0"0,3 8 789 0 0,6 9-3644 0 0,24 34-643 0 0,2-1 0 0 0,4 0-1656 0 0,25 31 996 0 0,-23-29-726 0 0,-28-33-208 0 0,1 1 0 0 0,-1 0 0 0 0,-1 1 0 0 0,0 0 0 0 0,-1 1 0 0 0,7 11-62 0 0,-13-15 60 0 0,-1-6-2921 0 0,0-2 1790 0 0</inkml:trace>
  <inkml:trace contextRef="#ctx0" brushRef="#br0" timeOffset="1632.049">1198 1416 15864 0 0,'-2'-8'1746'0'0,"1"8"-1722"0"0,0 0 0 0 0,0 0 0 0 0,0 0 0 0 0,0 0 0 0 0,0 0 0 0 0,0 0-1 0 0,0 0 1 0 0,0 1 0 0 0,0-1 0 0 0,0 0 0 0 0,0 0 0 0 0,1 1 0 0 0,-1-1 0 0 0,0 1 0 0 0,0-1-1 0 0,0 1 1 0 0,0-1 0 0 0,1 1 0 0 0,-1-1 0 0 0,0 1 0 0 0,1 0 0 0 0,-1 0 0 0 0,0-1 0 0 0,1 1 0 0 0,-1 0-24 0 0,-16 21 30 0 0,16-20 13 0 0,-55 81 2985 0 0,-27 37 177 0 0,72-104-2905 0 0,-34 48 1132 0 0,40-56-1455 0 0,0 1 0 0 0,0 1 0 0 0,1-1-1 0 0,1 0 1 0 0,-1 1 0 0 0,0 4 23 0 0,3-7-2062 0 0,2-1-6607 0 0</inkml:trace>
  <inkml:trace contextRef="#ctx0" brushRef="#br0" timeOffset="-23107.723">139 360 6912 0 0,'0'0'528'0'0,"0"0"41"0"0,0 0 1438 0 0,0 0 663 0 0,0 0 136 0 0,0 0-179 0 0,1 2-868 0 0,48 62 4335 0 0,-29-41-5235 0 0,1-1 1 0 0,0-1-1 0 0,3 0-859 0 0,161 123 1417 0 0,-146-114-1259 0 0,-26-21-139 0 0,0 1-1 0 0,0 0 0 0 0,0 1 0 0 0,9 12-18 0 0,-9-9-281 0 0,5 7-865 0 0,-17-20 7 0 0,-1-1-275 0 0,0 0-1482 0 0,0 0-5722 0 0</inkml:trace>
  <inkml:trace contextRef="#ctx0" brushRef="#br0" timeOffset="-22743.683">514 331 18367 0 0,'0'0'422'0'0,"0"0"56"0"0,0 0 30 0 0,-10 6 100 0 0,3-2 32 0 0,0 0 0 0 0,1 1 0 0 0,-1 0-1 0 0,1 0 1 0 0,0 1 0 0 0,1 0 0 0 0,-1 0-1 0 0,1 0 1 0 0,0 1-640 0 0,-15 17 906 0 0,-15 16 168 0 0,3 2-1 0 0,-14 26-1073 0 0,11-16 397 0 0,-3 6 116 0 0,3 2-513 0 0,18-30 47 0 0,8-13-2476 0 0,1-1 1 0 0,-2 7 2428 0 0,10-22-9254 0 0</inkml:trace>
  <inkml:trace contextRef="#ctx0" brushRef="#br1" timeOffset="-5052.014">1128 388 9216 0 0,'-1'-25'704'0'0,"0"3"-15"0"0,-1 9 2680 0 0,2 13-3151 0 0,0-1 0 0 0,0 1 0 0 0,0 0 0 0 0,0 0-1 0 0,0-1 1 0 0,0 1 0 0 0,0 0 0 0 0,0-1 0 0 0,0 1 0 0 0,0 0-1 0 0,0 0 1 0 0,0-1 0 0 0,0 1 0 0 0,0 0 0 0 0,0 0 0 0 0,0-1-1 0 0,-1 1 1 0 0,1 0 0 0 0,0 0 0 0 0,0-1 0 0 0,0 1 0 0 0,-1 0-1 0 0,1 0 1 0 0,0 0 0 0 0,0 0 0 0 0,0-1 0 0 0,-1 1 0 0 0,1 0-1 0 0,0 0-217 0 0,-5 6 1837 0 0,0 14-1946 0 0,2 14 521 0 0,1 1 0 0 0,1 14-412 0 0,2-36 50 0 0,0-1-1 0 0,0 1 0 0 0,1-1 1 0 0,1 0-1 0 0,0 1 0 0 0,1-1 1 0 0,0 0-1 0 0,2 4-49 0 0,-5-14 39 0 0,1 0-1 0 0,-1 0 1 0 0,0 1-1 0 0,0-1 1 0 0,1 0 0 0 0,-1 0-1 0 0,1 0 1 0 0,0-1-1 0 0,0 1 1 0 0,-1 0 0 0 0,1 0-1 0 0,0-1 1 0 0,1 1-1 0 0,-1-1 1 0 0,0 0 0 0 0,0 0-1 0 0,0 0 1 0 0,1 0-1 0 0,-1 0 1 0 0,1 0 0 0 0,1 0-39 0 0,-2-1 64 0 0,1 0 1 0 0,-1 0 0 0 0,1 0-1 0 0,-1-1 1 0 0,0 1 0 0 0,1 0-1 0 0,-1-1 1 0 0,1 0 0 0 0,-1 0-1 0 0,0 1 1 0 0,0-1 0 0 0,1-1-1 0 0,-1 1 1 0 0,0 0 0 0 0,0 0-1 0 0,0-1 1 0 0,0 1 0 0 0,0-1-1 0 0,-1 0 1 0 0,1 0 0 0 0,0 1-1 0 0,-1-1-64 0 0,4-4 102 0 0,-1 0-1 0 0,0 0 1 0 0,0 0-1 0 0,0 0 1 0 0,-1-1 0 0 0,0 1-1 0 0,0-1 1 0 0,-1 0-1 0 0,1-3-101 0 0,2-11-9 0 0,-1-1 1 0 0,0-9 8 0 0,5-25 67 0 0,1 86-227 0 0,28 215 20 0 0,-25-144 135 0 0,-10-86 304 0 0,-2 0 1 0 0,0-1-1 0 0,0 1 1 0 0,-2 0-1 0 0,0 0 1 0 0,-1 7-300 0 0,1-18 82 0 0,1 0-1 0 0,-1-1 1 0 0,0 1 0 0 0,0-1 0 0 0,0 0 0 0 0,-1 1 0 0 0,1-1-1 0 0,-1 0 1 0 0,0 0 0 0 0,0 0 0 0 0,0 0 0 0 0,0 0-1 0 0,0 0 1 0 0,-1 0 0 0 0,1-1 0 0 0,-1 1 0 0 0,0-1 0 0 0,0 0-1 0 0,0 0 1 0 0,0 0 0 0 0,0 0 0 0 0,0 0 0 0 0,0-1-1 0 0,-1 1 1 0 0,1-1 0 0 0,0 0 0 0 0,-1 0 0 0 0,-3 1-82 0 0,-3-1 52 0 0,-1 0 0 0 0,1-1 1 0 0,-1 0-1 0 0,1-1 0 0 0,-1 0 1 0 0,0 0-1 0 0,1-1 0 0 0,0 0 1 0 0,0-1-1 0 0,-1 0 0 0 0,2-1 1 0 0,-1 0-1 0 0,0-1 0 0 0,1 0 1 0 0,-3-2-53 0 0,3 1-566 0 0,1 0 0 0 0,0 0 1 0 0,0 0-1 0 0,1-1 0 0 0,0-1 0 0 0,-2-1 566 0 0,3 0-1229 0 0</inkml:trace>
  <inkml:trace contextRef="#ctx0" brushRef="#br2" timeOffset="35526.674">9 1052 12440 0 0,'-8'0'4314'0'0,"12"3"-4301"0"0,-1 0 0 0 0,1-1 0 0 0,0 1 0 0 0,0-1 0 0 0,0 0 1 0 0,0 0-1 0 0,1 0 0 0 0,-1-1 0 0 0,1 1 0 0 0,-1-1 0 0 0,1 0 0 0 0,-1-1 0 0 0,1 1 0 0 0,-1-1 0 0 0,5 1-13 0 0,11-2 831 0 0,0 0-1 0 0,0 0 1 0 0,1-2-831 0 0,-14 2 272 0 0,220-16 1864 0 0,-205 16-2019 0 0,461-13 1027 0 0,-68 4-560 0 0,-94 1-912 0 0,-303 9-728 0 0</inkml:trace>
  <inkml:trace contextRef="#ctx0" brushRef="#br0" timeOffset="-22489.061">635 1214 13824 0 0,'0'0'629'0'0,"0"0"-12"0"0,0-7 237 0 0,0 4 6448 0 0,1 14-6445 0 0,0 0-1 0 0,1 0 1 0 0,2 8-857 0 0,4 28 1819 0 0,-6-14-975 0 0,1 0 0 0 0,6 18-844 0 0,-9-49-2123 0 0,-2-7-1565 0 0,2 4 2697 0 0,-3-7-1247 0 0</inkml:trace>
  <inkml:trace contextRef="#ctx0" brushRef="#br0" timeOffset="-22112.667">516 1217 19351 0 0,'0'0'439'0'0,"0"0"62"0"0,0 0 33 0 0,0 0-65 0 0,20 0 574 0 0,8-3 5381 0 0,20 0-6424 0 0,-12 2 781 0 0,-19 0-1574 0 0,31-3 1583 0 0,-32 1-3604 0 0,-1-1-3533 0 0,-8 1-2415 0 0</inkml:trace>
  <inkml:trace contextRef="#ctx0" brushRef="#br0" timeOffset="-10885.445">675 10 18343 0 0,'0'0'414'0'0,"0"7"1163"0"0,4 59 2478 0 0,-2-46-3195 0 0,-1 1 1 0 0,-1 10-861 0 0,1 43 1754 0 0,1-16-6297 0 0,-2-60-3986 0 0</inkml:trace>
  <inkml:trace contextRef="#ctx0" brushRef="#br0" timeOffset="-10531.167">542 41 12440 0 0,'-10'-10'1594'0'0,"9"10"-296"0"0,1 0 435 0 0,9-2 3462 0 0,10 4-4240 0 0,-12-1-88 0 0,26-1 120 0 0,0-1 0 0 0,0-2 0 0 0,-1-1 0 0 0,16-5-987 0 0,46-5-262 0 0,-86 14-281 0 0,-3 1-1482 0 0,0-1-3800 0 0,0-1-2518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11.4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14280 0 0,'0'0'1102'0'0,"14"10"1541"0"0,-9-5-2468 0 0,1 1 1 0 0,-1-1-1 0 0,0 1 1 0 0,0 0-1 0 0,-1 1-175 0 0,-1-3 65 0 0,20 29-13 0 0,-2 1-1 0 0,-2 1 1 0 0,7 16-52 0 0,43 115 699 0 0,-41-95-361 0 0,3 7 271 0 0,-4 2 0 0 0,-4 0-1 0 0,-3 1 1 0 0,-4 1 0 0 0,-3 1-1 0 0,-4 0 1 0 0,-3 1 0 0 0,-5 41-609 0 0,-7-16 692 0 0,-5-2 1 0 0,-5 1 0 0 0,-5-2-1 0 0,-23 69-692 0 0,40-163 67 0 0,-18 68-92 0 0,-3-2-1 0 0,-15 27 26 0 0,23-65-540 0 0,8-18-1373 0 0,-1 0-4072 0 0,2-2-2352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28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95 9216 0 0,'-6'-18'1727'0'0,"6"17"-1345"0"0,0 0 0 0 0,0-1 0 0 0,0 1 0 0 0,0 0 1 0 0,-1-1-1 0 0,1 1 0 0 0,0 0 0 0 0,-1 0 0 0 0,1-1 0 0 0,-1 1 0 0 0,0 0 0 0 0,1 0 0 0 0,-1 0 1 0 0,0 0-1 0 0,0 0 0 0 0,0 0 0 0 0,1 0 0 0 0,-1 0 0 0 0,0 0 0 0 0,0 0 0 0 0,-1 0-382 0 0,2 1 923 0 0,-5 10 546 0 0,1 3-1277 0 0,0 0-1 0 0,1 0 0 0 0,0 0 1 0 0,1 1-1 0 0,0 0 0 0 0,1 1-191 0 0,0 2 164 0 0,-5 46 873 0 0,3 19-1037 0 0,4-57-15 0 0,0 0 1 0 0,1 1-1 0 0,2-1 1 0 0,4 17 14 0 0,-6-37 145 0 0,-1 0 0 0 0,1 1-1 0 0,0-1 1 0 0,1 0 0 0 0,-1 0 0 0 0,1 0 0 0 0,0 0-1 0 0,2 2-144 0 0,-4-6 39 0 0,0 0-1 0 0,-1 0 0 0 0,1 0 0 0 0,0 0 1 0 0,0 0-1 0 0,0-1 0 0 0,0 1 1 0 0,0 0-1 0 0,0-1 0 0 0,0 1 0 0 0,0 0 1 0 0,0-1-1 0 0,0 1 0 0 0,1-1 0 0 0,-1 0 1 0 0,0 1-1 0 0,0-1 0 0 0,0 0 1 0 0,1 0-1 0 0,-1 1 0 0 0,0-1 0 0 0,0 0 1 0 0,1 0-1 0 0,-1-1 0 0 0,0 1 0 0 0,0 0 1 0 0,0 0-1 0 0,1 0 0 0 0,-1-1 0 0 0,0 1 1 0 0,0-1-1 0 0,0 1 0 0 0,0-1 1 0 0,0 1-1 0 0,0-1 0 0 0,1 0 0 0 0,-2 0 1 0 0,1 1-1 0 0,0-1 0 0 0,0 0-38 0 0,5-4 88 0 0,-1-1-1 0 0,0 1 0 0 0,-1-1 0 0 0,0 1 1 0 0,0-1-1 0 0,0-1 0 0 0,0 1 1 0 0,1-5-88 0 0,6-15 367 0 0,5-17-367 0 0,-10 27 93 0 0,6-22-35 0 0,-1 0 0 0 0,-2 0 0 0 0,-2-1 1 0 0,-2 1-1 0 0,-1-2 0 0 0,-1-13-58 0 0,-2 85-212 0 0,6 26 212 0 0,-3-17-36 0 0,-3-32 36 0 0,17 129 34 0 0,-14-117-28 0 0,1 1 0 0 0,1-1 0 0 0,1 0 0 0 0,1 0 0 0 0,3 3-6 0 0,-8-18 54 0 0,0 0-1 0 0,1 0 0 0 0,-1-1 1 0 0,1 1-1 0 0,0-1 0 0 0,1 0 1 0 0,0 0-1 0 0,-1-1 0 0 0,1 1 1 0 0,4 2-54 0 0,-7-6 21 0 0,0 0 1 0 0,0 1-1 0 0,0-1 1 0 0,0 0-1 0 0,1 0 1 0 0,-1-1-1 0 0,0 1 0 0 0,1 0 1 0 0,-1-1-1 0 0,0 1 1 0 0,1-1-1 0 0,-1 0 1 0 0,0 1-1 0 0,1-1 1 0 0,-1 0-1 0 0,1-1 1 0 0,-1 1-1 0 0,0 0 0 0 0,1-1 1 0 0,-1 1-1 0 0,0-1 1 0 0,1 0-1 0 0,-1 0 1 0 0,0 0-1 0 0,0 0 1 0 0,0 0-1 0 0,1 0 1 0 0,-2-1-1 0 0,1 1 0 0 0,1-2-21 0 0,2-1 78 0 0,-1-1 0 0 0,1 0 0 0 0,-1 0-1 0 0,-1 0 1 0 0,1 0 0 0 0,-1-1-1 0 0,0 1 1 0 0,0-1 0 0 0,0 0-1 0 0,-1 0 1 0 0,1-3-78 0 0,4-14 212 0 0,-1 0 0 0 0,0-10-212 0 0,-1 6 36 0 0,-2 1-1 0 0,-1-1 1 0 0,-2 1-1 0 0,0-1 1 0 0,-1 0-1 0 0,-2 1 0 0 0,-1-1 1 0 0,-1 1-1 0 0,-1 0 1 0 0,-1 0-1 0 0,-2 1 1 0 0,0 0-1 0 0,-7-11-35 0 0,13 31-70 0 0,1 2-85 0 0,1 1 0 0 0,0-1-1 0 0,-1 0 1 0 0,1 1 0 0 0,0-1-1 0 0,0 0 1 0 0,0-1 155 0 0,1 4-557 0 0,6 4-2663 0 0,1 1 1341 0 0</inkml:trace>
  <inkml:trace contextRef="#ctx0" brushRef="#br0" timeOffset="463.854">606 378 21167 0 0,'-6'-3'1082'0'0,"-1"-2"261"0"0,7 5-1301 0 0,0-1 1 0 0,0 1 0 0 0,0-1-1 0 0,0 1 1 0 0,0-1 0 0 0,0 1-1 0 0,0-1 1 0 0,0 1 0 0 0,0 0-1 0 0,1-1 1 0 0,-1 1-1 0 0,0-1 1 0 0,0 1 0 0 0,0-1-1 0 0,1 1 1 0 0,-1 0 0 0 0,0-1-1 0 0,1 1 1 0 0,-1-1 0 0 0,0 1-1 0 0,1 0 1 0 0,-1 0 0 0 0,0-1-1 0 0,1 1-42 0 0,2-2 196 0 0,1 1 0 0 0,-1 0-1 0 0,0 0 1 0 0,0 1 0 0 0,1-1 0 0 0,-1 1 0 0 0,1-1-1 0 0,-1 1 1 0 0,1 0 0 0 0,-1 0 0 0 0,2 1-196 0 0,-2-1 15 0 0,0 1 0 0 0,-1-1 0 0 0,1 1 0 0 0,0 0 0 0 0,-1 0 0 0 0,1 0 0 0 0,-1 1 0 0 0,1-1 1 0 0,-1 1-1 0 0,1-1 0 0 0,-1 1 0 0 0,0 0 0 0 0,0 0 0 0 0,0-1 0 0 0,0 2 0 0 0,0-1 1 0 0,0 0-1 0 0,1 2-15 0 0,-1 0 28 0 0,0 0 1 0 0,-1 0 0 0 0,1 0 0 0 0,-1 0-1 0 0,0 0 1 0 0,0 0 0 0 0,0 1 0 0 0,0-1-1 0 0,-1 0 1 0 0,0 0 0 0 0,0 4-29 0 0,0 2 132 0 0,-1-1 1 0 0,0 0-1 0 0,-1 0 1 0 0,0 0-1 0 0,-1 0 1 0 0,0 0-1 0 0,0-1 0 0 0,0 1 1 0 0,-1-1-1 0 0,-1 0 1 0 0,-2 4-133 0 0,-4 4 405 0 0,-1-1-1 0 0,-1 0 1 0 0,-1 0 0 0 0,0-1 0 0 0,-2 0-405 0 0,11-10 123 0 0,1-1 62 0 0,1 0 1 0 0,-1 0-1 0 0,0 0 0 0 0,1 1 0 0 0,0-1 0 0 0,0 1 1 0 0,-1 2-186 0 0,4-6 109 0 0,1 1-103 0 0,0 0 0 0 0,1 0 0 0 0,-1 0 1 0 0,1 0-1 0 0,-1 0 0 0 0,1-1 0 0 0,0 1 0 0 0,-1 0 0 0 0,1-1 1 0 0,0 0-1 0 0,-1 1 0 0 0,1-1 0 0 0,1 0-6 0 0,28 1-120 0 0,0-2 1 0 0,-1-1-1 0 0,11-3 120 0 0,43-3-3001 0 0,-61 8-7479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08.358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2706.477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8581.538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13590.456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111514.435">16005 10204 20903 0 0,'0'0'928'0'0,"0"0"192"0"0,0 0-896 0 0,0 0-224 0 0,0 0 0 0 0,0 0-6152 0 0,0 0-1271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3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2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8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46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1084 16128 0 0,'0'0'737'0'0,"-14"1"269"0"0,13-1-834 0 0,0-1-1 0 0,1 0 0 0 0,-1 1 0 0 0,0-1 0 0 0,1 0 0 0 0,-1 0 0 0 0,1 1 0 0 0,-1-1 1 0 0,0 0-1 0 0,1 0 0 0 0,0 0 0 0 0,-1 0 0 0 0,1 0 0 0 0,0 0 0 0 0,-1 1 0 0 0,1-1 1 0 0,0 0-1 0 0,0 0 0 0 0,0 0 0 0 0,0 0 0 0 0,0 0 0 0 0,0 0-171 0 0,0-24 1991 0 0,0 22-1900 0 0,34-272 3538 0 0,-13 113-3764 0 0,-3-3 805 0 0,22-154-316 0 0,-37 303-254 0 0,0-1 0 0 0,1 1 0 0 0,1-1-1 0 0,0 1 1 0 0,4-6-100 0 0,-9 21 11 0 0,0 1 1 0 0,1-1-1 0 0,-1 0 0 0 0,0 1 0 0 0,1-1 0 0 0,-1 1 1 0 0,0-1-1 0 0,1 0 0 0 0,-1 1 0 0 0,0-1 0 0 0,1 1 1 0 0,-1-1-1 0 0,1 1 0 0 0,-1 0 0 0 0,1-1 0 0 0,-1 1 1 0 0,1-1-1 0 0,0 1 0 0 0,-1 0 0 0 0,1-1 0 0 0,-1 1 1 0 0,1 0-1 0 0,0 0 0 0 0,-1-1 0 0 0,1 1 0 0 0,0 0 1 0 0,-1 0-1 0 0,1 0-11 0 0,0 0 12 0 0,0 1-1 0 0,0-1 1 0 0,0 1 0 0 0,0-1-1 0 0,0 1 1 0 0,0-1 0 0 0,-1 1-1 0 0,1-1 1 0 0,0 1 0 0 0,0 0-1 0 0,-1 0 1 0 0,1-1 0 0 0,0 1-1 0 0,-1 0 1 0 0,1 0 0 0 0,-1 0-1 0 0,1 0-11 0 0,3 6 50 0 0,-1 0 0 0 0,0 0 0 0 0,0 1 0 0 0,1 2-50 0 0,12 49 308 0 0,2 22-308 0 0,-5-22 76 0 0,43 219-10 0 0,-26-128-87 0 0,5 0-148 0 0,5 19 244 0 0,-27-78-323 0 0,-13-86-1676 0 0,-4-8 777 0 0</inkml:trace>
  <inkml:trace contextRef="#ctx0" brushRef="#br0" timeOffset="351.665">4 816 19807 0 0,'-3'4'2828'0'0,"8"-7"-232"0"0,4-4-1649 0 0,67-32 1918 0 0,52-18-2865 0 0,-91 43-683 0 0,1 2 1 0 0,1 1-1 0 0,0 2 1 0 0,25-3 682 0 0,-34 10-2744 0 0,-2 0-5921 0 0</inkml:trace>
  <inkml:trace contextRef="#ctx0" brushRef="#br0" timeOffset="700.781">664 610 16128 0 0,'0'0'1241'0'0,"2"13"453"0"0,2 55 4168 0 0,8 33-3712 0 0,-6-49-1696 0 0,1-1 0 0 0,3 0-1 0 0,5 11-453 0 0,-8-40 225 0 0,-6-21-203 0 0,-1 0 1 0 0,0 0-1 0 0,1 0 1 0 0,-1 0-1 0 0,1 0 1 0 0,-1 0-1 0 0,0 0 0 0 0,1-1 1 0 0,0 1-1 0 0,-1 0 1 0 0,1 0-1 0 0,0-1 1 0 0,-1 1-1 0 0,1 0 0 0 0,0-1 1 0 0,0 1-1 0 0,-1 0 1 0 0,1-1-1 0 0,0 1-22 0 0,0-2 21 0 0,-1 0-1 0 0,1 1 1 0 0,-1-1-1 0 0,0 0 1 0 0,1 1-1 0 0,-1-1 1 0 0,0 0 0 0 0,0 0-1 0 0,0 1 1 0 0,1-1-1 0 0,-1 0 1 0 0,0 0-1 0 0,0 1 1 0 0,0-1-1 0 0,0 0 1 0 0,0 0-1 0 0,0 0-20 0 0,0 0 60 0 0,2-42 734 0 0,-1-16-794 0 0,1-32 138 0 0,-1 79-125 0 0,1-1 0 0 0,0 1 0 0 0,0-1 0 0 0,1 1-1 0 0,1 0 1 0 0,0 0 0 0 0,0 0 0 0 0,2 1 0 0 0,-1-1-1 0 0,5-6-12 0 0,-9 17 14 0 0,1-1 0 0 0,-1 0 0 0 0,0 0 0 0 0,0 1-1 0 0,0-1 1 0 0,1 1 0 0 0,-1-1 0 0 0,1 1 0 0 0,-1 0-1 0 0,1 0 1 0 0,0 0 0 0 0,-1-1 0 0 0,1 1 0 0 0,0 1 0 0 0,0-1-1 0 0,0 0 1 0 0,0 0 0 0 0,0 1 0 0 0,0-1 0 0 0,0 1-1 0 0,0 0 1 0 0,0-1 0 0 0,0 1 0 0 0,0 0 0 0 0,0 0-1 0 0,0 0 1 0 0,0 1 0 0 0,0-1 0 0 0,0 0 0 0 0,0 1-1 0 0,0-1 1 0 0,0 1 0 0 0,0 0-14 0 0,2 1 22 0 0,1 0-1 0 0,-1 1 1 0 0,0-1-1 0 0,0 1 1 0 0,0 0-1 0 0,-1 0 1 0 0,1 1 0 0 0,-1-1-1 0 0,0 1 1 0 0,0 0-1 0 0,0-1 1 0 0,0 1-1 0 0,1 3-21 0 0,5 11 13 0 0,-1 0-1 0 0,-1 1 0 0 0,-1 0 1 0 0,0 0-1 0 0,-1 1 0 0 0,-1 0 1 0 0,-1 0-13 0 0,7 31-132 0 0,-7-36 107 0 0,-3-10-171 0 0,1-1 1 0 0,-1 0-1 0 0,1 1 0 0 0,0-1 0 0 0,1 0 1 0 0,-1 0-1 0 0,1 0 0 0 0,0 0 1 0 0,0 0-1 0 0,0 0 0 0 0,0-1 0 0 0,1 1 1 0 0,2 2 195 0 0,-5-6-118 0 0,0 0-1 0 0,1 1 1 0 0,-1-1 0 0 0,1 0 0 0 0,-1 0 0 0 0,1 0 0 0 0,-1 1-1 0 0,0-1 1 0 0,1 0 0 0 0,-1 0 0 0 0,1 0 0 0 0,-1 0-1 0 0,1 0 1 0 0,-1 0 0 0 0,1 0 0 0 0,-1 0 0 0 0,1 0 0 0 0,-1 0-1 0 0,1 0 1 0 0,-1 0 0 0 0,1-1 0 0 0,-1 1 0 0 0,0 0-1 0 0,1 0 1 0 0,-1 0 118 0 0,7-4-2196 0 0</inkml:trace>
  <inkml:trace contextRef="#ctx0" brushRef="#br0" timeOffset="1073.101">1097 767 11520 0 0,'-1'6'476'0'0,"0"0"0"0"0,0 0 0 0 0,0 0 0 0 0,-1 0 1 0 0,0 0-1 0 0,-2 3-476 0 0,-5 21 4761 0 0,7-20-4061 0 0,0 1 0 0 0,1 0 0 0 0,1-1 0 0 0,-1 1 0 0 0,2 0 0 0 0,-1 0 0 0 0,1-1 0 0 0,1 1-1 0 0,0 0 1 0 0,1-1 0 0 0,0 0 0 0 0,1 2-700 0 0,-2-7 74 0 0,0 0 0 0 0,0 0 0 0 0,1 0 0 0 0,0-1 0 0 0,0 1 0 0 0,0-1 0 0 0,0 1 0 0 0,1-1-1 0 0,-1 0 1 0 0,1-1 0 0 0,0 1 0 0 0,1-1 0 0 0,-1 1 0 0 0,1-1 0 0 0,-1 0 0 0 0,1-1 0 0 0,0 1 0 0 0,0-1 0 0 0,0 0-1 0 0,0 0 1 0 0,0-1 0 0 0,1 1 0 0 0,-1-1 0 0 0,4 0-74 0 0,-1 0 30 0 0,1-1 0 0 0,0 0-1 0 0,-1-1 1 0 0,1 0 0 0 0,0 0 0 0 0,-1-1-1 0 0,1 0 1 0 0,-1 0 0 0 0,0-1 0 0 0,0 0-1 0 0,0 0 1 0 0,0-1 0 0 0,0 0 0 0 0,-1-1 0 0 0,0 0-1 0 0,0 0 1 0 0,0 0 0 0 0,5-6-30 0 0,-4 4 19 0 0,-1-1 0 0 0,1 0-1 0 0,-2-1 1 0 0,1 1 0 0 0,-1-1 0 0 0,0 0 0 0 0,-1-1 0 0 0,0 1 0 0 0,-1-1-1 0 0,0 0 1 0 0,0 0 0 0 0,-1-1 0 0 0,-1 1 0 0 0,1-1 0 0 0,-2 0-19 0 0,0 5-7 0 0,-1 0 0 0 0,-1-1 0 0 0,1 1 0 0 0,-1 0 1 0 0,0-1-1 0 0,0 1 0 0 0,-1 0 0 0 0,0 0 0 0 0,0 0 1 0 0,0 0-1 0 0,-1 0 0 0 0,0 0 0 0 0,0 1 0 0 0,0-1 0 0 0,-1 1 1 0 0,1 0-1 0 0,-1 0 0 0 0,-1 0 0 0 0,-3-4 7 0 0,4 6-37 0 0,-1-1 0 0 0,1 0 0 0 0,0 1 0 0 0,-1 0 0 0 0,0 0 0 0 0,0 0 0 0 0,0 0 0 0 0,0 1 0 0 0,0 0 0 0 0,0 0 0 0 0,-1 0 0 0 0,1 1 0 0 0,0 0 0 0 0,-1 0 0 0 0,0 0 0 0 0,1 1 0 0 0,-1 0 0 0 0,1 0 0 0 0,-1 0 0 0 0,1 1 0 0 0,-1-1 0 0 0,-3 2 37 0 0,-5 2-27 0 0,1 1 0 0 0,-1 0 0 0 0,1 1 0 0 0,0 1 1 0 0,0 0-1 0 0,1 1 0 0 0,0 0 0 0 0,0 1 0 0 0,1 0 0 0 0,0 0 1 0 0,1 2-1 0 0,0-1 0 0 0,0 1 0 0 0,1 1 0 0 0,-6 9 27 0 0,11-14-140 0 0,0 1 0 0 0,1 0-1 0 0,-1 0 1 0 0,2 0 0 0 0,-1 0-1 0 0,1 1 1 0 0,0-1 0 0 0,1 1-1 0 0,0-1 1 0 0,0 1 0 0 0,1-1-1 0 0,0 1 1 0 0,0 0 0 0 0,1-1-1 0 0,1 1 1 0 0,-1-1 0 0 0,3 7 140 0 0,4 7-823 0 0</inkml:trace>
  <inkml:trace contextRef="#ctx0" brushRef="#br0" timeOffset="1443.669">1579 56 20527 0 0,'-2'17'2232'0'0,"3"1"-1805"0"0,0 0 0 0 0,2-1 0 0 0,0 1 0 0 0,2 2-427 0 0,4 22 770 0 0,76 528 2288 0 0,-75-506-3601 0 0,8 20 543 0 0,-10-45-57 0 0,-4-27 8 0 0,-3-10-144 0 0,0 0 0 0 0,-1 0 0 0 0,1 1 1 0 0,0-1-1 0 0,-1 0 0 0 0,1 1 0 0 0,-1-1 0 0 0,0 1 0 0 0,0-1 1 0 0,0 1-1 0 0,0-1 0 0 0,0 1 0 0 0,-1 1 193 0 0,-3-2-6190 0 0,1-5-1967 0 0</inkml:trace>
  <inkml:trace contextRef="#ctx0" brushRef="#br0" timeOffset="1785.101">1462 630 19839 0 0,'0'0'455'0'0,"10"-9"1081"0"0,12-10-947 0 0,1 2-1 0 0,1 0 1 0 0,0 2-1 0 0,24-12-588 0 0,14-2 79 0 0,32-9-79 0 0,-51 20-1970 0 0,-26 9-148 0 0</inkml:trace>
  <inkml:trace contextRef="#ctx0" brushRef="#br0" timeOffset="2132.749">1793 11 20959 0 0,'-4'5'1899'0'0,"2"4"-1806"0"0,1-1 0 0 0,0 1 0 0 0,1 0 0 0 0,0-1 0 0 0,1 8-93 0 0,3 21 1466 0 0,1-1 0 0 0,10 31-1466 0 0,2 17 1392 0 0,11 126 880 0 0,-2 118-2272 0 0,-18-235 888 0 0,-7-146-90 0 0,6-29-798 0 0,-3 50-77 0 0,1 1 1 0 0,2 0-1 0 0,8-23 77 0 0,-12 45-20 0 0,0 1 0 0 0,1 0 1 0 0,0 0-1 0 0,0 1 0 0 0,1-1 0 0 0,5-6 20 0 0,-8 12-2 0 0,0 0 1 0 0,0 0-1 0 0,0 0 0 0 0,0 0 1 0 0,0 0-1 0 0,0 1 0 0 0,1-1 1 0 0,-1 1-1 0 0,1-1 0 0 0,2 0 2 0 0,-4 2-7 0 0,1-1 0 0 0,-1 1 0 0 0,1 0 0 0 0,0-1 0 0 0,-1 1-1 0 0,1 0 1 0 0,0 0 0 0 0,-1 0 0 0 0,1 0 0 0 0,0 0-1 0 0,-1 1 1 0 0,1-1 0 0 0,0 0 0 0 0,-1 1 0 0 0,1 0 0 0 0,-1-1-1 0 0,1 1 1 0 0,-1 0 0 0 0,1-1 7 0 0,1 2 6 0 0,-1 1 0 0 0,1-1-1 0 0,0 0 1 0 0,-1 1 0 0 0,0-1 0 0 0,1 1 0 0 0,-1 0-1 0 0,0 0 1 0 0,-1 0 0 0 0,1 0 0 0 0,0 0-1 0 0,-1 0 1 0 0,1 0 0 0 0,-1 0 0 0 0,0 1 0 0 0,0-1-1 0 0,-1 1-5 0 0,4 11 34 0 0,-2 1-1 0 0,0-1 1 0 0,0 3-34 0 0,-2-16 5 0 0,3 32 79 0 0,1 0 0 0 0,2-1 0 0 0,1 1 0 0 0,8 20-84 0 0,-13-49-171 0 0,0 0 0 0 0,0 0 0 0 0,0 0 1 0 0,1-1-1 0 0,0 1 0 0 0,2 3 171 0 0,-4-8-182 0 0,-1 1 0 0 0,1 0 0 0 0,-1 0 0 0 0,1 0 0 0 0,0-1 1 0 0,-1 1-1 0 0,1 0 0 0 0,0-1 0 0 0,0 1 0 0 0,-1-1 0 0 0,1 1 0 0 0,0-1 0 0 0,0 1 0 0 0,0-1 1 0 0,0 0-1 0 0,0 1 0 0 0,0-1 0 0 0,0 0 0 0 0,0 0 0 0 0,0 1 0 0 0,0-1 0 0 0,0 0 0 0 0,0 0 0 0 0,0 0 1 0 0,0 0-1 0 0,0 0 0 0 0,-1-1 0 0 0,1 1 0 0 0,0 0 0 0 0,0 0 0 0 0,0-1 0 0 0,0 1 0 0 0,0 0 1 0 0,0-1-1 0 0,0 1 0 0 0,0-1 0 0 0,-1 1 0 0 0,2-2 182 0 0,6-6-8794 0 0</inkml:trace>
  <inkml:trace contextRef="#ctx0" brushRef="#br0" timeOffset="2472.408">2256 702 16927 0 0,'0'0'778'0'0,"0"0"-20"0"0,0 19 3644 0 0,0-17-4165 0 0,0 0 1 0 0,1-1-1 0 0,-1 1 1 0 0,1-1 0 0 0,0 1-1 0 0,-1-1 1 0 0,1 1-1 0 0,0-1 1 0 0,0 1-1 0 0,0-1 1 0 0,0 1 0 0 0,0-1-1 0 0,0 0 1 0 0,0 0-1 0 0,0 0 1 0 0,1 1-1 0 0,-1-1 1 0 0,0 0 0 0 0,1 0-1 0 0,-1-1 1 0 0,1 1-1 0 0,-1 0 1 0 0,1 0-1 0 0,-1-1 1 0 0,1 1 0 0 0,-1-1-1 0 0,2 1-237 0 0,0-1 55 0 0,1 0-1 0 0,0-1 1 0 0,0 1 0 0 0,0-1 0 0 0,0 1-1 0 0,-1-1 1 0 0,1 0 0 0 0,0-1-1 0 0,-1 1 1 0 0,1-1 0 0 0,-1 1-1 0 0,1-1 1 0 0,-1 0 0 0 0,0-1-1 0 0,2 0-54 0 0,7-7 90 0 0,0 0-1 0 0,-1-1 0 0 0,3-4-89 0 0,-4 4 64 0 0,-7 8-70 0 0,0 0 1 0 0,0-1-1 0 0,0 1 0 0 0,-1-1 0 0 0,0 0 0 0 0,1 0 1 0 0,-1 1-1 0 0,-1-2 0 0 0,1 1 0 0 0,-1 0 1 0 0,1 0-1 0 0,-1 0 0 0 0,-1-1 0 0 0,1 1 0 0 0,0 0 1 0 0,-1-1-1 0 0,0-3 6 0 0,0 5-52 0 0,-1 0 0 0 0,1-1 0 0 0,-1 1 0 0 0,0 0 0 0 0,0 0 0 0 0,0 0 0 0 0,0 0 0 0 0,0 0 0 0 0,-1 0 0 0 0,1 1 0 0 0,-1-1 0 0 0,0 0 0 0 0,0 1 0 0 0,0-1 0 0 0,0 1 0 0 0,0 0 0 0 0,0 0 0 0 0,-1-1 0 0 0,1 1 0 0 0,-1 1 0 0 0,0-1-1 0 0,1 0 1 0 0,-1 1 0 0 0,-3-2 52 0 0,4 3-28 0 0,0-1-1 0 0,-1 1 1 0 0,1-1-1 0 0,0 1 1 0 0,-1 0-1 0 0,1 0 1 0 0,0 0-1 0 0,0 0 1 0 0,-1 0-1 0 0,1 1 1 0 0,0-1-1 0 0,-1 1 1 0 0,1-1-1 0 0,0 1 1 0 0,0 0-1 0 0,0 0 0 0 0,0 0 1 0 0,0 0-1 0 0,0 0 1 0 0,0 1-1 0 0,-2 0 29 0 0,-1 2-4 0 0,-1 1 0 0 0,1-1-1 0 0,-1 1 1 0 0,2 0 0 0 0,-1 1-1 0 0,-2 2 5 0 0,2 1 96 0 0,-1 0 1 0 0,2 0-1 0 0,-1 1 0 0 0,1-1 0 0 0,1 1 1 0 0,0 0-1 0 0,0 0 0 0 0,1 0 0 0 0,0 1 0 0 0,1-1 1 0 0,0 0-1 0 0,0 1 0 0 0,1-1 0 0 0,2 10-96 0 0,0 0 261 0 0,0 0 0 0 0,2-1 1 0 0,1 1-1 0 0,0-1 0 0 0,1 0 0 0 0,1-1 0 0 0,4 8-261 0 0,-5-14-57 0 0,0 1 0 0 0,1-1 0 0 0,1-1 0 0 0,0 2 57 0 0,-5-10-7 0 0,0 0 1 0 0,0 0-1 0 0,0 0 0 0 0,0 0 0 0 0,0 0 1 0 0,1-1-1 0 0,1 2 7 0 0,-4-3-3 0 0,1-1 0 0 0,0 1 1 0 0,-1 0-1 0 0,1 0 0 0 0,0-1 0 0 0,0 1 0 0 0,0-1 0 0 0,-1 1 1 0 0,1-1-1 0 0,0 0 0 0 0,0 0 0 0 0,0 0 0 0 0,0 0 0 0 0,0 0 1 0 0,0 0-1 0 0,0-1 3 0 0,2 1-130 0 0,0-1 1 0 0,-1-1 0 0 0,1 1 0 0 0,0-1-1 0 0,0 1 1 0 0,-1-1 0 0 0,1 0 0 0 0,-1 0-1 0 0,1-1 1 0 0,-1 1 0 0 0,0-1 0 0 0,0 1-1 0 0,1-2 130 0 0,0-1-934 0 0,0 1 0 0 0,-1-1 0 0 0,1 0 0 0 0,-1 0 0 0 0,2-4 934 0 0,5-12-9219 0 0</inkml:trace>
  <inkml:trace contextRef="#ctx0" brushRef="#br0" timeOffset="2827.352">2575 597 18079 0 0,'0'0'828'0'0,"9"15"304"0"0,15 61 6128 0 0,4 40-4437 0 0,-21-82-2221 0 0,-4-21-325 0 0,-5-18 124 0 0,-6-22 117 0 0,7 24-535 0 0,-5-20 124 0 0,0-1 1 0 0,2 0-1 0 0,1 1 1 0 0,1-2-108 0 0,1 10 18 0 0,1-1 1 0 0,0 1-1 0 0,2-1 0 0 0,0 1 1 0 0,0 0-1 0 0,4-12-18 0 0,-3 18-15 0 0,0 1 0 0 0,0 0-1 0 0,1 0 1 0 0,0 0 0 0 0,1 0 0 0 0,-1 1 0 0 0,1-1-1 0 0,1 1 1 0 0,-1 1 0 0 0,1-1 0 0 0,1 1-1 0 0,-1 0 1 0 0,7-5 15 0 0,-3 4-309 0 0,1 1 0 0 0,-1-1 0 0 0,1 2 0 0 0,1-1 0 0 0,-1 2 0 0 0,1 0 0 0 0,-1 0 0 0 0,1 1 0 0 0,8-1 309 0 0,3 0-1921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59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78 455 15664 0 0,'-2'1'137'0'0,"0"-1"0"0"0,1 1 0 0 0,-1-1 0 0 0,0 1 0 0 0,1-1 0 0 0,-1 1 1 0 0,1 0-1 0 0,-1 0 0 0 0,0 0 0 0 0,1 0 0 0 0,0 0 0 0 0,-1 0 1 0 0,1 0-1 0 0,0 1 0 0 0,-1-1 0 0 0,1 0 0 0 0,0 1 0 0 0,0-1 0 0 0,0 1 1 0 0,0-1-1 0 0,1 1 0 0 0,-1-1 0 0 0,0 1 0 0 0,0 1-137 0 0,-2 5 709 0 0,0 1-1 0 0,0-1 0 0 0,1 1 1 0 0,-1 4-709 0 0,1 0 485 0 0,0 1 1 0 0,1-1-1 0 0,0 1 0 0 0,1-1 1 0 0,1 1-1 0 0,0-1 1 0 0,2 8-486 0 0,-2-16 121 0 0,0 0 0 0 0,1 0 0 0 0,0-1 0 0 0,-1 1 0 0 0,1 0 0 0 0,1-1 1 0 0,-1 1-1 0 0,1-1 0 0 0,0 0 0 0 0,0 1-121 0 0,0-3 76 0 0,-1 1 0 0 0,1-1-1 0 0,-1 1 1 0 0,1-1 0 0 0,0 0 0 0 0,0 0 0 0 0,0 0-1 0 0,0-1 1 0 0,0 1 0 0 0,1-1 0 0 0,-1 0 0 0 0,0 0 0 0 0,1 0-1 0 0,-1 0 1 0 0,3 0-76 0 0,-1 0 33 0 0,1-1-1 0 0,0 0 1 0 0,0 0 0 0 0,-1-1-1 0 0,1 0 1 0 0,0 0 0 0 0,-1 0-1 0 0,1 0 1 0 0,-1-1-1 0 0,1 0 1 0 0,-1 0 0 0 0,0-1-1 0 0,0 1 1 0 0,0-1 0 0 0,0 0-1 0 0,0 0 1 0 0,0-1-1 0 0,-1 0 1 0 0,1 0-33 0 0,1-2 36 0 0,0 1-1 0 0,-1-1 0 0 0,1-1 1 0 0,-1 1-1 0 0,0-1 0 0 0,-1 0 1 0 0,0 0-1 0 0,0 0 1 0 0,0 0-1 0 0,-1-1 0 0 0,0 0 1 0 0,-1 1-1 0 0,1-3-35 0 0,-2 3-33 0 0,0 1-1 0 0,-1-1 1 0 0,1 0 0 0 0,-1 0-1 0 0,-1 0 1 0 0,1 0 0 0 0,-1 1-1 0 0,-1-1 1 0 0,1 0 0 0 0,-1 1-1 0 0,0-1 1 0 0,0 1 0 0 0,-1-1-1 0 0,0 1 1 0 0,-3-5 33 0 0,0 2-71 0 0,1 1 1 0 0,-1 0-1 0 0,0 1 0 0 0,-1-1 0 0 0,1 1 0 0 0,-2 1 1 0 0,1-1-1 0 0,-1 1 0 0 0,0 0 0 0 0,-7-3 71 0 0,12 7-67 0 0,-1 0 0 0 0,0 0-1 0 0,1 1 1 0 0,-1-1 0 0 0,0 1-1 0 0,0 0 1 0 0,0 0 0 0 0,0 1-1 0 0,0-1 1 0 0,0 1 0 0 0,0 0-1 0 0,0 0 1 0 0,0 0 0 0 0,0 0-1 0 0,0 1 1 0 0,0-1 0 0 0,0 1-1 0 0,0 0 1 0 0,0 1 0 0 0,0-1-1 0 0,1 0 1 0 0,-1 1 0 0 0,0 0-1 0 0,1 0 1 0 0,-2 1 67 0 0,0 1-48 0 0,0-1 0 0 0,1 2 0 0 0,-1-1 0 0 0,1 0 0 0 0,0 1 0 0 0,0 0 0 0 0,0 0 0 0 0,0 0 0 0 0,1 0 0 0 0,0 1 0 0 0,0-1-1 0 0,1 1 1 0 0,-1 0 0 0 0,1-1 0 0 0,1 1 0 0 0,-1 2 48 0 0,-1 4-300 0 0,1 1 1 0 0,0 0-1 0 0,1 0 0 0 0,0 0 0 0 0,1-1 0 0 0,1 1 0 0 0,0 0 1 0 0,1 0-1 0 0,2 9 300 0 0,0 0-1282 0 0</inkml:trace>
  <inkml:trace contextRef="#ctx0" brushRef="#br0" timeOffset="366.063">648 204 9216 0 0,'-2'-5'-87'0'0,"-10"-30"2738"0"0,-2 1-1 0 0,-3-2-2650 0 0,13 27 972 0 0,-1 0 0 0 0,-1 0 0 0 0,1 0 0 0 0,-2 1 0 0 0,1 0 0 0 0,-1 0 0 0 0,0 1 0 0 0,-1 0 0 0 0,-6-6-972 0 0,13 12 123 0 0,0 1 1 0 0,0-1-1 0 0,0 0 1 0 0,0 1-1 0 0,0-1 1 0 0,0 1-1 0 0,0-1 1 0 0,0 1-1 0 0,0 0 1 0 0,0-1-1 0 0,0 1 1 0 0,-1 0-1 0 0,1 0 1 0 0,0 0-1 0 0,0 0 0 0 0,0 0 1 0 0,0 0-1 0 0,0 0 1 0 0,-1 0-1 0 0,1 0 1 0 0,0 1-1 0 0,0-1 1 0 0,-1 1-124 0 0,0 0 75 0 0,1 0 0 0 0,-1 0 1 0 0,0 0-1 0 0,1 0 0 0 0,-1 1 1 0 0,1-1-1 0 0,-1 0 0 0 0,1 1 1 0 0,0 0-1 0 0,0-1 0 0 0,0 1 1 0 0,-1 1-76 0 0,-2 5 24 0 0,1-1 1 0 0,-1 0-1 0 0,2 1 1 0 0,-1 0-1 0 0,1 0 1 0 0,0 2-25 0 0,-5 43 505 0 0,3 1 1 0 0,2-1 0 0 0,4 29-506 0 0,-1-8 100 0 0,-2 20 8 0 0,-1-3 106 0 0,5 0 1 0 0,5 18-215 0 0,-5-88-571 0 0,0 0 1 0 0,4 8 570 0 0,-6-28-2420 0 0,3-3-6890 0 0</inkml:trace>
  <inkml:trace contextRef="#ctx0" brushRef="#br0" timeOffset="713.324">333 470 16128 0 0,'-5'0'465'0'0,"5"0"-379"0"0,-1 0 1 0 0,0 0-1 0 0,0 0 0 0 0,0 1 0 0 0,0-1 0 0 0,1 0 0 0 0,-1 0 1 0 0,0 0-1 0 0,0 1 0 0 0,0-1 0 0 0,1 1 0 0 0,-1-1 0 0 0,0 0 0 0 0,0 1-86 0 0,1-1 113 0 0,0 0 0 0 0,0 0 0 0 0,0 0-1 0 0,0 0 1 0 0,0 0 0 0 0,1 0-1 0 0,-1 0 1 0 0,0 0 0 0 0,0 0-1 0 0,0 0 1 0 0,0 0 0 0 0,0 0 0 0 0,0 0-1 0 0,0 0 1 0 0,0 0 0 0 0,0 1-1 0 0,0-1 1 0 0,0 0 0 0 0,0 0-1 0 0,0 0 1 0 0,0 0 0 0 0,0 0 0 0 0,0 0-1 0 0,0 0 1 0 0,0 0 0 0 0,0 0-1 0 0,0 0 1 0 0,0 0 0 0 0,0 0-1 0 0,0 0 1 0 0,0 0 0 0 0,0 0-1 0 0,0 0 1 0 0,0 0 0 0 0,0 0 0 0 0,0 0-1 0 0,0 1 1 0 0,0-1 0 0 0,0 0-1 0 0,0 0 1 0 0,0 0 0 0 0,0 0-1 0 0,0 0 1 0 0,0 0 0 0 0,0 0 0 0 0,0 0-1 0 0,0 0 1 0 0,0 0 0 0 0,0 0-1 0 0,0 0 1 0 0,0 0 0 0 0,0 0-1 0 0,0 0 1 0 0,0 0 0 0 0,0 0 0 0 0,0 0-1 0 0,0 0 1 0 0,0 0 0 0 0,0 1-1 0 0,0-1 1 0 0,0 0 0 0 0,0 0-1 0 0,0 0 1 0 0,-1 0 0 0 0,1 0 0 0 0,0 0-1 0 0,0 0 1 0 0,0 0 0 0 0,0 0-1 0 0,0 0-112 0 0,8 1 1776 0 0,9-2-1634 0 0,-14 0-106 0 0,137-26 1032 0 0,-48 6-4025 0 0,-61 13-6333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58.1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9 116 11056 0 0,'-3'-14'108'0'0,"2"0"0"0"0,-1 1 0 0 0,2-13-108 0 0,-1 2 2235 0 0,-1-1 5211 0 0,16 187-2782 0 0,0-2-4242 0 0,-8-119-212 0 0,2 0 0 0 0,10 34-210 0 0,-16-70 42 0 0,-1 0 0 0 0,1 0-1 0 0,0-1 1 0 0,0 1 0 0 0,1-1-1 0 0,-1 0 1 0 0,1 0 0 0 0,0 0 0 0 0,3 3-42 0 0,-5-6 21 0 0,0 0 1 0 0,-1 0 0 0 0,1-1-1 0 0,0 1 1 0 0,0 0-1 0 0,0-1 1 0 0,0 1 0 0 0,0-1-1 0 0,0 1 1 0 0,1-1 0 0 0,-1 0-1 0 0,0 1 1 0 0,0-1-1 0 0,0 0 1 0 0,0 0 0 0 0,0 1-1 0 0,1-1 1 0 0,-1 0-22 0 0,1-1 29 0 0,-1 1 0 0 0,1 0 0 0 0,-1-1 0 0 0,0 1-1 0 0,1-1 1 0 0,-1 0 0 0 0,1 1 0 0 0,-1-1 0 0 0,0 0 0 0 0,0 0 0 0 0,1 0 0 0 0,-1 0 0 0 0,0 0-1 0 0,0 0 1 0 0,0 0 0 0 0,0 0 0 0 0,1-2-29 0 0,4-6 120 0 0,1-1-1 0 0,-2 0 0 0 0,1 0 1 0 0,-1 0-1 0 0,-1-1 1 0 0,0 0-1 0 0,1-2-119 0 0,5-22 273 0 0,2-24-273 0 0,-7 31 27 0 0,-3-1-1 0 0,0 0 0 0 0,-2 0 0 0 0,-1 0 0 0 0,-1-6-26 0 0,1 31-4 0 0,1-2-4 0 0,0 1 0 0 0,-1-1-1 0 0,0 1 1 0 0,0-1 0 0 0,0 1-1 0 0,-1 0 1 0 0,0-1 0 0 0,0 1-1 0 0,0 0 9 0 0,2 5-4 0 0,0 0-1 0 0,-1 0 0 0 0,1-1 0 0 0,0 1 1 0 0,0 0-1 0 0,0 0 0 0 0,0 0 0 0 0,-1 1 1 0 0,1-1-1 0 0,0 0 0 0 0,0 0 1 0 0,0 0-1 0 0,0 0 0 0 0,-1 0 0 0 0,1 0 1 0 0,0 0-1 0 0,0 0 0 0 0,0 0 0 0 0,0 0 1 0 0,-1 0-1 0 0,1 0 0 0 0,0 1 0 0 0,0-1 1 0 0,0 0-1 0 0,0 0 0 0 0,0 0 0 0 0,0 0 1 0 0,0 0-1 0 0,-1 0 0 0 0,1 1 0 0 0,0-1 1 0 0,0 0-1 0 0,0 0 0 0 0,0 0 0 0 0,0 0 1 0 0,0 1-1 0 0,0-1 0 0 0,0 0 0 0 0,0 0 1 0 0,0 0-1 0 0,0 0 0 0 0,0 1 0 0 0,0-1 1 0 0,0 0-1 0 0,0 0 5 0 0,-3 9-41 0 0,4 11 2 0 0,0-1 1 0 0,1 0-1 0 0,1 1 1 0 0,0-1 0 0 0,2-1-1 0 0,3 9 39 0 0,6 19-15 0 0,11 24 15 0 0,-18-53 1 0 0,1-1-1 0 0,1 0 1 0 0,0 0 0 0 0,1-1-1 0 0,8 9 0 0 0,-16-21 9 0 0,1 0 0 0 0,0 0 0 0 0,0 0 0 0 0,0-1 0 0 0,0 0 0 0 0,0 1 0 0 0,0-1 0 0 0,1 0 0 0 0,-1-1 0 0 0,1 1 0 0 0,-1 0 0 0 0,1-1 0 0 0,0 0 0 0 0,-1 0 0 0 0,2 0-9 0 0,-2-1 10 0 0,0 1-1 0 0,-1-1 0 0 0,1 0 1 0 0,0 0-1 0 0,0 0 0 0 0,-1 0 1 0 0,1-1-1 0 0,0 1 0 0 0,0-1 0 0 0,-1 0 1 0 0,1 0-1 0 0,-1 0 0 0 0,1 0 1 0 0,-1 0-1 0 0,1 0 0 0 0,-1-1 1 0 0,1 1-1 0 0,-1-1 0 0 0,0 1 0 0 0,0-1 1 0 0,2-2-10 0 0,1-2 50 0 0,0 0 0 0 0,0 0 0 0 0,0 0 1 0 0,-1-1-1 0 0,0 0 0 0 0,0 0 0 0 0,-1 0 1 0 0,1-1-1 0 0,-2 1 0 0 0,1-1 0 0 0,-1 0 1 0 0,0 1-1 0 0,-1-1 0 0 0,0 0 0 0 0,0 0 1 0 0,0-4-51 0 0,-2-5 32 0 0,0 1 0 0 0,-1 0 0 0 0,0-1 0 0 0,-2 1 1 0 0,1 1-1 0 0,-2-1 0 0 0,-5-10-32 0 0,-17-46 89 0 0,0 4-1510 0 0,2-6 1421 0 0,25 74-49 0 0,0 0 0 0 0,0-1-1 0 0,0 1 1 0 0,0 0 0 0 0,0 0 0 0 0,-1 0-1 0 0,1 0 1 0 0,0 0 0 0 0,0 0 0 0 0,0 0-1 0 0,0 0 1 0 0,0 0 0 0 0,0 0 0 0 0,0 0-1 0 0,0-1 1 0 0,0 1 0 0 0,0 0 0 0 0,0 0-1 0 0,0 0 1 0 0,0 0 0 0 0,0 0 0 0 0,0 0-1 0 0,0 0 1 0 0,0 0 0 0 0,0 0 0 0 0,0-1-1 0 0,0 1 1 0 0,0 0 0 0 0,0 0 0 0 0,0 0-1 0 0,0 0 1 0 0,1 0 0 0 0,-1 0 0 0 0,0 0-1 0 0,0 0 1 0 0,0 0 0 0 0,0 0 0 0 0,0 0 0 0 0,0-1-1 0 0,0 1 1 0 0,0 0 0 0 0,0 0 0 0 0,0 0-1 0 0,0 0 1 0 0,0 0 0 0 0,0 0 0 0 0,1 0-1 0 0,-1 0 1 0 0,0 0 0 0 0,0 0 0 0 0,0 0-1 0 0,0 0 1 0 0,0 0 0 0 0,0 0 0 0 0,0 0-1 0 0,0 0 1 0 0,0 0 0 0 0,1 0 0 0 0,-1 0-1 0 0,0 0 1 0 0,0 0 49 0 0,8 4-2148 0 0,6 7-465 0 0,-6-4 782 0 0</inkml:trace>
  <inkml:trace contextRef="#ctx0" brushRef="#br0" timeOffset="869.268">763 249 14336 0 0,'2'-8'291'0'0,"-1"-1"0"0"0,0 1 0 0 0,-1-1 1 0 0,0 1-1 0 0,0-1 0 0 0,-1 1 0 0 0,0-1 1 0 0,0 1-1 0 0,-1-1 0 0 0,0 1 1 0 0,-1 0-1 0 0,1 0 0 0 0,-2 0-291 0 0,0-2 496 0 0,-1 1 0 0 0,0 0 0 0 0,-1 0 0 0 0,0 1 0 0 0,0-1 0 0 0,-3-1-496 0 0,8 8 91 0 0,0 1-1 0 0,0-1 0 0 0,-1 1 0 0 0,1 0 0 0 0,-1-1 0 0 0,1 1 1 0 0,-1 0-1 0 0,1 0 0 0 0,-1 0 0 0 0,0 0 0 0 0,0 0 0 0 0,1 1 0 0 0,-1-1 1 0 0,0 0-1 0 0,0 1 0 0 0,0-1 0 0 0,0 1 0 0 0,0 0 0 0 0,0 0 0 0 0,0 0 1 0 0,0 0-1 0 0,0 0 0 0 0,1 0 0 0 0,-1 0 0 0 0,0 0 0 0 0,0 1 0 0 0,0-1 1 0 0,0 1-1 0 0,0 0 0 0 0,0-1 0 0 0,1 1 0 0 0,-1 0 0 0 0,0 0 1 0 0,1 0-1 0 0,-1 0 0 0 0,0 0 0 0 0,0 1-90 0 0,-5 5 142 0 0,0 0 1 0 0,0 1-1 0 0,1-1 1 0 0,0 1-1 0 0,1 0 1 0 0,-1 1-1 0 0,1 0 1 0 0,1-1-1 0 0,0 1 1 0 0,0 1-1 0 0,1-1 1 0 0,-1 4-143 0 0,-4 16 123 0 0,2 0 1 0 0,1 0-1 0 0,0 16-123 0 0,4-37 16 0 0,1-1 0 0 0,0 1 0 0 0,1 0 0 0 0,0 0 0 0 0,0-1 0 0 0,0 1 0 0 0,1-1 0 0 0,2 5-16 0 0,-4-10 13 0 0,1 0 0 0 0,0 1 0 0 0,0-1 0 0 0,0 0 0 0 0,0 0 0 0 0,0 1 0 0 0,0-1 0 0 0,0 0 0 0 0,1 0 1 0 0,-1 0-1 0 0,1-1 0 0 0,0 1 0 0 0,0 0 0 0 0,-1-1 0 0 0,1 1 0 0 0,0-1 0 0 0,0 1 0 0 0,0-1 1 0 0,1 0-1 0 0,-1 0 0 0 0,0 0 0 0 0,0 0 0 0 0,1 0 0 0 0,-1-1 0 0 0,0 1 0 0 0,1 0 0 0 0,-1-1 1 0 0,2 0-14 0 0,-1 0 35 0 0,0-1 0 0 0,1 1 0 0 0,-1-1 0 0 0,0 0 0 0 0,0 0 0 0 0,0 0 1 0 0,0-1-1 0 0,0 1 0 0 0,0-1 0 0 0,0 1 0 0 0,1-2-35 0 0,2-1 67 0 0,0 0 0 0 0,0-1 0 0 0,-1 0 0 0 0,4-3-67 0 0,2-5 70 0 0,-1 0 0 0 0,0-1 0 0 0,0 0-1 0 0,-1-1 1 0 0,-1 0 0 0 0,-1 0 0 0 0,3-9-70 0 0,-5 12 14 0 0,-1 0 0 0 0,0 0 0 0 0,-2 0 0 0 0,1-1 0 0 0,-1 1 0 0 0,-1-1 0 0 0,0 0 0 0 0,-1 1 0 0 0,0-1 0 0 0,-2-5-14 0 0,2 16 6 0 0,-3-7-12 0 0,2 10 1 0 0,0 0 0 0 0,0 0-1 0 0,1-1 1 0 0,-1 1-1 0 0,0 0 1 0 0,1 0-1 0 0,-1 0 1 0 0,1 0-1 0 0,-1 0 1 0 0,1 0 0 0 0,-1 0-1 0 0,1 0 6 0 0,-2 8-3 0 0,0-1 0 0 0,0 1-1 0 0,1 0 1 0 0,0-1 0 0 0,0 1-1 0 0,1 0 1 0 0,0 0 0 0 0,1 0 0 0 0,1 5 3 0 0,3 15-13 0 0,2 0 1 0 0,3 7 12 0 0,6 23-6 0 0,-14-49 20 0 0,1 0-1 0 0,0 0 1 0 0,0-1 0 0 0,2 3-14 0 0,-4-10 5 0 0,0 1 1 0 0,0-1-1 0 0,0 0 1 0 0,1 0-1 0 0,-1 0 1 0 0,0 0 0 0 0,1 0-1 0 0,0 0 1 0 0,-1-1-1 0 0,1 1 1 0 0,0 0-1 0 0,0-1 1 0 0,0 1-1 0 0,0-1 1 0 0,0 0-1 0 0,0 0 1 0 0,0 0-1 0 0,1 0 1 0 0,-1 0 0 0 0,2 0-7 0 0,-3-1 19 0 0,0 0-1 0 0,1 0 0 0 0,-1 0 0 0 0,1 0 0 0 0,-1 0 0 0 0,0-1 0 0 0,1 1 0 0 0,-1-1 0 0 0,0 1 0 0 0,0-1 0 0 0,1 1 0 0 0,-1-1 0 0 0,0 0 0 0 0,0 1 0 0 0,0-1 0 0 0,0 0 0 0 0,0 0 0 0 0,0 0 0 0 0,0 0 0 0 0,0 0 0 0 0,0 0 1 0 0,0-1-19 0 0,19-27 202 0 0,-12 12-217 0 0,-1 1-1 0 0,0-1 0 0 0,-1 0 0 0 0,-1-1 0 0 0,-1 1 0 0 0,3-18 17 0 0,-4 10-228 0 0,-1 0 0 0 0,-1-1 0 0 0,-1 1 0 0 0,-3-19 228 0 0,1 31-121 0 0,0 9 57 0 0,2 9 57 0 0,1 20 7 0 0,2-1 0 0 0,1 1 0 0 0,1 0 0 0 0,4 8 0 0 0,-4-15 0 0 0,14 47-7 0 0,-16-57 22 0 0,0 0 1 0 0,0-1-1 0 0,1 1 1 0 0,1-1-1 0 0,-1 1 0 0 0,6 5-15 0 0,-9-12 19 0 0,1 1-1 0 0,-1 0 0 0 0,1-1 0 0 0,0 1 0 0 0,0-1 1 0 0,-1 0-1 0 0,1 0 0 0 0,0 0 0 0 0,0 0 0 0 0,0 0 1 0 0,0 0-1 0 0,0 0 0 0 0,1 0 0 0 0,-1-1 0 0 0,0 1 1 0 0,0-1-1 0 0,0 0 0 0 0,0 0 0 0 0,1 1 0 0 0,-1-1 1 0 0,0-1-1 0 0,0 1 0 0 0,1 0 0 0 0,-1 0 0 0 0,0-1 1 0 0,0 0-1 0 0,0 1 0 0 0,0-1 0 0 0,0 0 0 0 0,0 0 1 0 0,0 0-1 0 0,0 0 0 0 0,0 0 0 0 0,1-1-18 0 0,4-3 60 0 0,0-1 0 0 0,0 1 0 0 0,0-1 0 0 0,-1-1 0 0 0,1 1 0 0 0,-1-1 0 0 0,-1 0 0 0 0,1-2-60 0 0,2-2-7 0 0,-1-1-1 0 0,-1 0 1 0 0,0-1-1 0 0,0 0 1 0 0,-1 0 0 0 0,1-6 7 0 0,0-6-211 0 0,0-1 0 0 0,-2 1 0 0 0,-1-2 211 0 0,2-18-944 0 0,-4 58 955 0 0,0-1 0 0 0,1 0 1 0 0,1 0-1 0 0,0 0 0 0 0,1 3-11 0 0,8 30-56 0 0,5 53 1419 0 0,2 60-1363 0 0,-16-119 345 0 0,-2 1-1 0 0,-2-1 0 0 0,-1 0 1 0 0,-3 1-1 0 0,-5 20-344 0 0,10-56 42 0 0,-2 1 1 0 0,1-1-1 0 0,-1 1 0 0 0,1-1 0 0 0,-1 0 1 0 0,0 1-1 0 0,-1-1 0 0 0,1 0 0 0 0,-1 0 0 0 0,0-1 1 0 0,1 1-1 0 0,-2-1 0 0 0,1 1 0 0 0,0-1 1 0 0,-1 0-1 0 0,0 0 0 0 0,1 0 0 0 0,-5 2-42 0 0,2-2 48 0 0,-1 0-1 0 0,1-1 1 0 0,-1 0-1 0 0,0 0 0 0 0,0 0 1 0 0,1-1-1 0 0,-1 0 1 0 0,0 0-1 0 0,0 0 1 0 0,0-1-1 0 0,0 0 0 0 0,-3-1-47 0 0,-6 0-127 0 0,0-2-1 0 0,1 1 1 0 0,-1-2-1 0 0,1 0 1 0 0,0-1-1 0 0,0 0 1 0 0,1-1-1 0 0,-1-1 0 0 0,2 0 1 0 0,-1-1-1 0 0,1-1 1 0 0,-2-1 127 0 0,3-1-1351 0 0,1-2-65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5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81 21999 0 0,'-1'0'34'0'0,"1"-1"-1"0"0,0 1 0 0 0,-1 0 0 0 0,1-1 0 0 0,-1 1 1 0 0,1 0-1 0 0,-1-1 0 0 0,1 1 0 0 0,0 0 0 0 0,-1 0 1 0 0,1 0-1 0 0,-1-1 0 0 0,1 1 0 0 0,-1 0 0 0 0,1 0 1 0 0,-1 0-1 0 0,0 0 0 0 0,1 0 0 0 0,-1 0 0 0 0,1 0 0 0 0,-1 0 1 0 0,1 0-1 0 0,-1 0 0 0 0,1 0 0 0 0,-1 0 0 0 0,1 0 1 0 0,-1 0-1 0 0,1 1 0 0 0,-1-1 0 0 0,1 0 0 0 0,-1 0 1 0 0,1 1-1 0 0,-1-1 0 0 0,1 0 0 0 0,0 1 0 0 0,-1-1 1 0 0,1 0-1 0 0,-1 1 0 0 0,1-1 0 0 0,0 1-33 0 0,-1 1 156 0 0,0 1-1 0 0,0-1 1 0 0,0 1-1 0 0,0 0 0 0 0,1-1 1 0 0,-1 1-1 0 0,1 2-155 0 0,-4 38 123 0 0,2-1 0 0 0,1 1 0 0 0,4 18-123 0 0,18 129 607 0 0,-10-93-447 0 0,-6-53-52 0 0,8 67 344 0 0,17 68-452 0 0,-26-163-88 0 0,-1-6-219 0 0,0 1 1 0 0,-1 0-1 0 0,-1 1 0 0 0,1-1 1 0 0,-2 0-1 0 0,1 0 1 0 0,-2 1-1 0 0,0 1 307 0 0,-1-6-1851 0 0</inkml:trace>
  <inkml:trace contextRef="#ctx0" brushRef="#br0" timeOffset="357.965">0 559 22319 0 0,'9'-13'1496'0'0,"-7"11"-1363"0"0,-1 0 0 0 0,0 0 0 0 0,1 0 0 0 0,0 0 0 0 0,-1 0 0 0 0,1 0 0 0 0,1-1-133 0 0,19-12 87 0 0,1 0 0 0 0,0 1 1 0 0,1 2-1 0 0,13-6-87 0 0,102-36 662 0 0,-135 53-645 0 0,49-15 224 0 0,-35 12-1003 0 0,-1-2 0 0 0,1 0-1 0 0,-1 0 1 0 0,3-4 762 0 0,-5 1-1807 0 0</inkml:trace>
  <inkml:trace contextRef="#ctx0" brushRef="#br0" timeOffset="731.703">455 1 21967 0 0,'0'0'1010'0'0,"2"8"326"0"0,7 34-912 0 0,-2 0 0 0 0,-2 1 1 0 0,-1 5-425 0 0,-4-41 112 0 0,26 501 2587 0 0,-19-337-1830 0 0,-1-60 455 0 0,-2-155-859 0 0,0 16-345 0 0,3-35 11 0 0,9-34-131 0 0,-12 77-2 0 0,1 0 0 0 0,1 0 0 0 0,1 1 1 0 0,1 0-1 0 0,1 0 0 0 0,9-15 2 0 0,-15 29 0 0 0,0 1 0 0 0,0 0 0 0 0,0 0 0 0 0,1 1 0 0 0,-1-1 0 0 0,1 0 0 0 0,0 1 0 0 0,0 0 0 0 0,1 0 0 0 0,-1 0 0 0 0,0 1 0 0 0,1 0 0 0 0,0-1 0 0 0,-1 2 0 0 0,1-1 0 0 0,0 0 0 0 0,0 1 0 0 0,-2 0 0 0 0,0 1 0 0 0,-1 0 0 0 0,1 0 0 0 0,0 0 0 0 0,0 0 0 0 0,-1 0 0 0 0,1 0 0 0 0,0 0 0 0 0,-1 1 0 0 0,1 0 0 0 0,-1-1 0 0 0,1 1 0 0 0,-1 0 0 0 0,1 0 0 0 0,-1 0 0 0 0,1 1 0 0 0,-1-1 0 0 0,0 1 0 0 0,0-1 0 0 0,0 1 0 0 0,0 0 0 0 0,0 0 0 0 0,0 0 0 0 0,0 0 0 0 0,0 0 0 0 0,-1 0 0 0 0,1 0 0 0 0,-1 0 0 0 0,1 1 0 0 0,-1-1 0 0 0,0 1 0 0 0,0 1 0 0 0,7 16 3 0 0,-1 0 0 0 0,0 1 1 0 0,-2 0-1 0 0,-1 0 0 0 0,0 6-3 0 0,2 35-78 0 0,-2 8 78 0 0,1 8-513 0 0,-1-48-1388 0 0,-1-18-2108 0 0,-2-11 1966 0 0</inkml:trace>
  <inkml:trace contextRef="#ctx0" brushRef="#br0" timeOffset="1075.349">908 839 17567 0 0,'0'0'803'0'0,"14"2"298"0"0,21 6 3441 0 0,-29-6-3924 0 0,-1 0 0 0 0,1-1 0 0 0,0 1 0 0 0,0-2 0 0 0,0 1 0 0 0,0 0 0 0 0,4-1-618 0 0,-10 0 3 0 0,12-1 226 0 0,0-1 0 0 0,0 0 0 0 0,2 0-229 0 0,-10 0 32 0 0,1 0-1 0 0,0 1 1 0 0,-1-1-1 0 0,1-1 1 0 0,-1 1 0 0 0,0-1-1 0 0,0 0 1 0 0,4-3-32 0 0,1-1 97 0 0,0-1 0 0 0,0-1 0 0 0,-1 0 0 0 0,0 0 0 0 0,-1 0 0 0 0,0-1 0 0 0,-1 0 0 0 0,0-1 0 0 0,0 0 0 0 0,2-6-97 0 0,-6 11-39 0 0,0 0 0 0 0,0 0 0 0 0,-1 0 1 0 0,1 0-1 0 0,-1 0 0 0 0,0 0 0 0 0,-1 0 1 0 0,0 0-1 0 0,0 0 0 0 0,0 0 0 0 0,-1 0 1 0 0,1-1-1 0 0,-2 1 0 0 0,1 0 0 0 0,-1 0 1 0 0,1 1-1 0 0,-2-1 0 0 0,1 0 0 0 0,-1 1 1 0 0,1-1-1 0 0,-3-2 39 0 0,3 6-27 0 0,1 0 1 0 0,-1-1-1 0 0,0 1 1 0 0,0 0-1 0 0,0 0 1 0 0,0 0-1 0 0,0 0 1 0 0,0 0-1 0 0,-1 0 1 0 0,1 0-1 0 0,-1 1 1 0 0,1-1-1 0 0,-1 1 1 0 0,1 0-1 0 0,-1 0 1 0 0,0 0-1 0 0,0 0 27 0 0,0 0-23 0 0,-1 1 0 0 0,1 0 0 0 0,0 0 0 0 0,-1 0-1 0 0,1 0 1 0 0,0 1 0 0 0,-1-1 0 0 0,1 1-1 0 0,0 0 1 0 0,0 0 0 0 0,-1 0 0 0 0,1 0 0 0 0,0 1-1 0 0,0-1 1 0 0,0 1 23 0 0,-5 3 77 0 0,0 0-1 0 0,0 1 0 0 0,1-1 1 0 0,0 2-1 0 0,0-1 1 0 0,0 1-1 0 0,1 0 0 0 0,0 1 1 0 0,0-1-1 0 0,1 1 1 0 0,-3 4-77 0 0,0 2 155 0 0,1 1 1 0 0,0 0-1 0 0,1 0 1 0 0,1 0-1 0 0,0 1 0 0 0,0 6-155 0 0,3-11 106 0 0,0 1 0 0 0,1-1 0 0 0,0 1 0 0 0,1 0 0 0 0,0 0-1 0 0,1-1 1 0 0,0 1 0 0 0,1 0 0 0 0,0-1 0 0 0,1 1-1 0 0,0-1 1 0 0,1 0 0 0 0,1 1-106 0 0,-2-4 43 0 0,1-1 1 0 0,0 1-1 0 0,0-1 0 0 0,1 0 1 0 0,0-1-1 0 0,0 1 0 0 0,1-1 1 0 0,-1 0-1 0 0,1 0 1 0 0,1-1-1 0 0,-1 0 0 0 0,1 0 1 0 0,0 0-1 0 0,0-1 0 0 0,0 0 1 0 0,1 0-1 0 0,-1-1 0 0 0,8 2-43 0 0,1-1-64 0 0,-1 0 0 0 0,1-2-1 0 0,-1 0 1 0 0,1-1-1 0 0,0 0 1 0 0,-1-1-1 0 0,1-1 1 0 0,10-2 64 0 0,-7 0-1328 0 0,0-1 1 0 0,6-2 1327 0 0,11-5-10567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0.0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431 272 4144 0 0,'-7'-9'1018'0'0,"2"3"6638"0"0,1 4-6650 0 0,0 0-1 0 0,0 0 1 0 0,0-1-1 0 0,0 0 1 0 0,0 1-1 0 0,1-1 1 0 0,-1-2-1006 0 0,-6-5 1060 0 0,2 0 0 0 0,-1-1 0 0 0,-1-5-1060 0 0,4 7 272 0 0,0 0 1 0 0,-1 0-1 0 0,0 1 1 0 0,-1 0-1 0 0,-5-5-272 0 0,9 9 91 0 0,0 1 0 0 0,0 0 0 0 0,-1 1 0 0 0,1-1 0 0 0,-1 1 0 0 0,1 0 0 0 0,-1 0 0 0 0,0 0 0 0 0,0 1 0 0 0,0 0 0 0 0,0-1 0 0 0,0 2-91 0 0,3-1 23 0 0,-1 1 0 0 0,1 0-1 0 0,-1 1 1 0 0,1-1 0 0 0,-1 0-1 0 0,1 1 1 0 0,0-1 0 0 0,-1 1-1 0 0,1 0 1 0 0,0-1 0 0 0,-1 1-1 0 0,1 0 1 0 0,0 1 0 0 0,0-1-1 0 0,0 0 1 0 0,0 1 0 0 0,0-1-1 0 0,0 1 1 0 0,0 0 0 0 0,1-1-1 0 0,-1 1 1 0 0,1 0 0 0 0,-1 0-1 0 0,1 0 1 0 0,-1 0 0 0 0,1 1-23 0 0,-5 7 17 0 0,1 0 1 0 0,1 1 0 0 0,0-1 0 0 0,0 1 0 0 0,1 0 0 0 0,0 0 0 0 0,1 1 0 0 0,0 3-18 0 0,-2 24 387 0 0,1 32-387 0 0,2-40 12 0 0,2 35 333 0 0,4 10-345 0 0,0 3 191 0 0,3 30 169 0 0,11 37-360 0 0,-11-89 88 0 0,-5-31-81 0 0,1 0-1 0 0,1 0 0 0 0,2 0 1 0 0,0 0-1 0 0,9 18-6 0 0,-10-33-761 0 0,-5-10-189 0 0,-1-3-240 0 0,-9-18-3870 0 0,1 7-2306 0 0</inkml:trace>
  <inkml:trace contextRef="#ctx0" brushRef="#br0" timeOffset="352.537">15 782 15840 0 0,'-4'-4'275'0'0,"3"2"-78"0"0,-1 0 1 0 0,1 0 0 0 0,0 0-1 0 0,0 0 1 0 0,0 0-1 0 0,0 0 1 0 0,0 0-1 0 0,0-1-197 0 0,1 2 154 0 0,0 0-1 0 0,0 0 0 0 0,0 0 0 0 0,0 0 1 0 0,0 0-1 0 0,0 0 0 0 0,1 0 1 0 0,-1 0-1 0 0,0 0 0 0 0,1 0 0 0 0,-1 0 1 0 0,1 0-1 0 0,-1 1 0 0 0,1-1 0 0 0,-1 0 1 0 0,1 0-1 0 0,0 0 0 0 0,-1 1 0 0 0,1-1 1 0 0,0 0-1 0 0,-1 1 0 0 0,1-1 0 0 0,0 0 1 0 0,0 1-1 0 0,0-1 0 0 0,0 1-153 0 0,25-15 1480 0 0,-26 15-1466 0 0,34-15 640 0 0,1 1 0 0 0,1 1 0 0 0,0 2 0 0 0,6 0-654 0 0,-16 6-2018 0 0,0 1 1 0 0,0 1 0 0 0,24 1 2017 0 0,-35 2-7330 0 0</inkml:trace>
  <inkml:trace contextRef="#ctx0" brushRef="#br0" timeOffset="705.353">425 648 2304 0 0,'-6'8'1613'0'0,"1"-1"3360"0"0,-6 22 3755 0 0,6 4-4955 0 0,3 34-1565 0 0,2-54-1320 0 0,0 1-547 0 0,1 0 0 0 0,0 0-1 0 0,2 0 1 0 0,-1 0 0 0 0,2 0-1 0 0,0 0-340 0 0,-2-7 53 0 0,0 0 0 0 0,1 0 0 0 0,0-1-1 0 0,0 1 1 0 0,1-1 0 0 0,0 0 0 0 0,0 0-1 0 0,0 0 1 0 0,1-1 0 0 0,0 1 0 0 0,0-1 0 0 0,4 3-53 0 0,-6-6 15 0 0,1 1 1 0 0,-1-1 0 0 0,1-1-1 0 0,0 1 1 0 0,0-1 0 0 0,-1 1 0 0 0,1-1-1 0 0,0 0 1 0 0,0 0 0 0 0,0-1 0 0 0,0 1-1 0 0,0-1 1 0 0,0 0 0 0 0,0 0 0 0 0,0 0-1 0 0,0-1 1 0 0,0 1 0 0 0,0-1 0 0 0,0 0-1 0 0,0 0 1 0 0,0 0 0 0 0,0-1 0 0 0,0 1-1 0 0,1-2-15 0 0,2 0 46 0 0,0-1 0 0 0,0 0 0 0 0,0-1-1 0 0,-1 0 1 0 0,1 0 0 0 0,-1 0 0 0 0,0-1-1 0 0,-1 1 1 0 0,1-1 0 0 0,-1-1 0 0 0,3-5-46 0 0,-4 6 23 0 0,-1-1-1 0 0,0 1 1 0 0,0-1 0 0 0,-1 0 0 0 0,0 0 0 0 0,0 0-1 0 0,-1 0 1 0 0,0-1 0 0 0,0 1 0 0 0,-1 0 0 0 0,1 0-1 0 0,-2-1 1 0 0,1 1 0 0 0,-1 0 0 0 0,0 0 0 0 0,0-1 0 0 0,-1 1-1 0 0,0 0 1 0 0,-2-3-23 0 0,0-1-37 0 0,0 1-1 0 0,-1-1 0 0 0,0 1 1 0 0,-1 0-1 0 0,0 0 1 0 0,-1 1-1 0 0,0-1 1 0 0,0 2-1 0 0,-1-1 0 0 0,0 1 1 0 0,-9-7 37 0 0,13 12-57 0 0,0 0 1 0 0,0 1 0 0 0,0-1-1 0 0,0 1 1 0 0,0 0 0 0 0,-1 0 0 0 0,1 1-1 0 0,-1-1 1 0 0,0 1 0 0 0,1 0-1 0 0,-1 0 1 0 0,0 0 0 0 0,0 1-1 0 0,1-1 1 0 0,-1 1 0 0 0,0 1-1 0 0,-4-1 57 0 0,5 1-56 0 0,0 0 0 0 0,0 0-1 0 0,-1 1 1 0 0,2-1 0 0 0,-1 1 0 0 0,0 0-1 0 0,0 0 1 0 0,0 0 0 0 0,1 0 0 0 0,-1 0-1 0 0,1 1 1 0 0,0 0 0 0 0,0 0 0 0 0,0 0-1 0 0,0 0 1 0 0,0 0 0 0 0,1 1 0 0 0,-1-1-1 0 0,1 1 1 0 0,0 0 56 0 0,-5 9 100 0 0,1 0 1 0 0,0 1-1 0 0,1-1 0 0 0,1 1 0 0 0,0 1 0 0 0,1-1 1 0 0,-1 7-101 0 0,3-11-186 0 0,0 0 1 0 0,1 0-1 0 0,0 0 1 0 0,0 0 0 0 0,1 0-1 0 0,2 4 186 0 0,-2-7-704 0 0,1-1 0 0 0,0 0 1 0 0,0 1-1 0 0,0-1 0 0 0,1 0 0 0 0,1 1 704 0 0,4 7-7885 0 0</inkml:trace>
  <inkml:trace contextRef="#ctx0" brushRef="#br0" timeOffset="1056.178">691 720 6912 0 0,'0'0'528'0'0,"3"12"2132"0"0,4 44 7660 0 0,3 2-6765 0 0,-7-41-3237 0 0,1-1 0 0 0,1 0 0 0 0,1 0 0 0 0,0 0 0 0 0,8 12-318 0 0,7 3 754 0 0,-20-30-674 0 0,0 1 0 0 0,0-1 0 0 0,1 1 0 0 0,-1-1 1 0 0,1 0-1 0 0,-1 1 0 0 0,1-1 0 0 0,-1 0 0 0 0,1 0 1 0 0,0 0-1 0 0,-1 0 0 0 0,1 0 0 0 0,0-1 0 0 0,0 1 0 0 0,0-1 1 0 0,0 1-1 0 0,1 0-80 0 0,-3-1 418 0 0,1-8 553 0 0,-1 3-796 0 0,-1-1-1 0 0,-1 0 0 0 0,1 1 1 0 0,-1-1-1 0 0,0 1 1 0 0,0-1-1 0 0,-1 1 1 0 0,1 0-1 0 0,-1 0 1 0 0,-2-3-175 0 0,-14-28 591 0 0,5-4-549 0 0,-3-21-42 0 0,13 46 48 0 0,1-1 1 0 0,1 0-1 0 0,0 1 1 0 0,2-1-1 0 0,0-11-48 0 0,0 24 10 0 0,0 0 0 0 0,1 0 0 0 0,0 0 0 0 0,-1 0 0 0 0,1 0 0 0 0,0 0 0 0 0,1 0-1 0 0,-1 0 1 0 0,0 1 0 0 0,1-1 0 0 0,0 0 0 0 0,-1 1 0 0 0,1-1 0 0 0,0 1 0 0 0,0 0 0 0 0,1-1 0 0 0,-1 1 0 0 0,0 0 0 0 0,1 0 0 0 0,-1 1 0 0 0,1-1 0 0 0,0 0-1 0 0,0 1 1 0 0,-1 0 0 0 0,1-1 0 0 0,0 1 0 0 0,3 0-10 0 0,2-2-495 0 0,0 1 0 0 0,0 0 0 0 0,0 1 0 0 0,6-1 495 0 0,31 1-8433 0 0,-25 3-833 0 0</inkml:trace>
  <inkml:trace contextRef="#ctx0" brushRef="#br0" timeOffset="1572.413">987 635 18199 0 0,'0'0'29'0'0,"0"0"0"0"0,0-1-1 0 0,0 1 1 0 0,0 0-1 0 0,0 0 1 0 0,0 0-1 0 0,0 0 1 0 0,-1 0 0 0 0,1 0-1 0 0,0 0 1 0 0,0 0-1 0 0,0 0 1 0 0,0 0-1 0 0,0 0 1 0 0,0-1 0 0 0,0 1-1 0 0,0 0 1 0 0,0 0-1 0 0,0 0 1 0 0,-1 0-1 0 0,1 0 1 0 0,0 0-1 0 0,0 0 1 0 0,0 0 0 0 0,0 0-1 0 0,0 0 1 0 0,0 0-1 0 0,0 0 1 0 0,0 0-1 0 0,-1 0 1 0 0,1 0 0 0 0,0 0-1 0 0,0 0 1 0 0,0 0-1 0 0,0 0 1 0 0,0 0-1 0 0,0 0 1 0 0,0 0 0 0 0,0 0-1 0 0,-1 0 1 0 0,1 1-1 0 0,0-1 1 0 0,0 0-1 0 0,0 0 1 0 0,0 0 0 0 0,0 0-1 0 0,0 0 1 0 0,0 0-1 0 0,0 0 1 0 0,0 0-1 0 0,0 0 1 0 0,0 0 0 0 0,0 0-1 0 0,-1 1 1 0 0,1-1-1 0 0,0 0 1 0 0,0 0-1 0 0,0 0 1 0 0,0 0-1 0 0,0 0 1 0 0,0 0 0 0 0,0 0-1 0 0,0 0 1 0 0,0 1-1 0 0,0-1 1 0 0,0 0-1 0 0,0 0 1 0 0,0 0 0 0 0,0 0-29 0 0,0 15 585 0 0,3 16-119 0 0,17 49 1050 0 0,15 111 1097 0 0,-21-141-1909 0 0,-3-14 328 0 0,-12-42-850 0 0,0 0 1 0 0,1 0-1 0 0,0 0 0 0 0,0 0 0 0 0,1-4-182 0 0,0-10 238 0 0,-2-37 88 0 0,0 10-210 0 0,2-3-116 0 0,0 33-1 0 0,1 1-1 0 0,1 0 0 0 0,0-1 0 0 0,5-14 2 0 0,-6 26-4 0 0,0 0 1 0 0,0 0-1 0 0,1 0 0 0 0,-1 0 1 0 0,1 0-1 0 0,0 1 0 0 0,1-1 1 0 0,-1 1-1 0 0,4-3 4 0 0,-5 5-6 0 0,-1 1 0 0 0,1-1 0 0 0,-1 1 0 0 0,1 0 0 0 0,-1 0-1 0 0,1 0 1 0 0,0 0 0 0 0,0 0 0 0 0,0 0 0 0 0,-1 0 0 0 0,1 0 0 0 0,0 1 0 0 0,0-1 0 0 0,0 1 0 0 0,0 0 0 0 0,0-1 0 0 0,0 1 0 0 0,0 0-1 0 0,0 0 1 0 0,0 0 0 0 0,0 0 0 0 0,0 1 0 0 0,0-1 0 0 0,0 1 0 0 0,0-1 0 0 0,0 1 0 0 0,1 0 6 0 0,4 2-6 0 0,-1 1 0 0 0,0 0 0 0 0,0 1 1 0 0,0-1-1 0 0,0 1 0 0 0,-1 0 0 0 0,0 0 1 0 0,0 1-1 0 0,0 0 0 0 0,-1 0 0 0 0,1 0 0 0 0,-2 0 1 0 0,1 1-1 0 0,-1-1 6 0 0,7 14 1 0 0,-1 1 1 0 0,-1-1 0 0 0,-1 1-1 0 0,0 3-1 0 0,0 4 134 0 0,0 1 1 0 0,-2 0-1 0 0,-1 0 0 0 0,0 23-134 0 0,-4-52 135 0 0,0 0 9 0 0,0-22 416 0 0,3-57-138 0 0,-2 36-402 0 0,1 1 1 0 0,2 0-1 0 0,2 0 1 0 0,7-23-21 0 0,-11 59-8 0 0,0 0-1 0 0,0 1 1 0 0,1-1-1 0 0,0 0 1 0 0,0 1-1 0 0,0-1 1 0 0,1 1 0 0 0,-1 0-1 0 0,3-2 9 0 0,-5 6-2 0 0,0 0 1 0 0,0 0-1 0 0,0 0 0 0 0,0 0 1 0 0,0 0-1 0 0,0 0 1 0 0,0 1-1 0 0,0-1 0 0 0,0 0 1 0 0,0 1-1 0 0,1-1 0 0 0,-1 1 1 0 0,0-1-1 0 0,0 1 0 0 0,0-1 1 0 0,1 1-1 0 0,-1 0 0 0 0,0 0 1 0 0,1 0-1 0 0,-1-1 0 0 0,0 1 1 0 0,1 1-1 0 0,-1-1 0 0 0,0 0 1 0 0,1 0-1 0 0,-1 0 0 0 0,0 1 1 0 0,0-1-1 0 0,1 0 1 0 0,-1 1-1 0 0,0-1 0 0 0,0 1 1 0 0,0 0-1 0 0,0-1 0 0 0,0 1 1 0 0,1 0-1 0 0,-1 0 0 0 0,0 0 1 0 0,-1 0-1 0 0,1 0 0 0 0,0 0 1 0 0,0 0-1 0 0,0 0 0 0 0,-1 0 1 0 0,1 0-1 0 0,0 1 2 0 0,4 4-6 0 0,-1 1 0 0 0,0 0 1 0 0,0 0-1 0 0,-1 0 0 0 0,0 0 0 0 0,0 1 0 0 0,-1-1 1 0 0,0 1-1 0 0,0-1 0 0 0,-1 1 0 0 0,1 4 6 0 0,23 227 181 0 0,-15-188-221 0 0,-8-46-122 0 0,-1 0 1 0 0,1 0 0 0 0,0-1 0 0 0,0 1 0 0 0,0 0 0 0 0,1-1 0 0 0,0 0 0 0 0,0 1 0 0 0,0-1 161 0 0,-2-4-163 0 0,-1 1 1 0 0,1 0-1 0 0,0-1 1 0 0,0 1-1 0 0,-1-1 0 0 0,1 1 1 0 0,0-1-1 0 0,0 1 1 0 0,0-1-1 0 0,0 1 1 0 0,0-1-1 0 0,-1 0 1 0 0,1 0-1 0 0,0 1 1 0 0,0-1-1 0 0,0 0 0 0 0,0 0 1 0 0,0 0-1 0 0,0 0 1 0 0,0 0-1 0 0,0 0 1 0 0,0 0-1 0 0,0 0 1 0 0,0-1-1 0 0,0 1 0 0 0,0 0 1 0 0,0-1-1 0 0,-1 1 1 0 0,1 0-1 0 0,0-1 1 0 0,0 1-1 0 0,0-1 1 0 0,0 1-1 0 0,-1-1 0 0 0,1 0 1 0 0,0 0 162 0 0,7-6-2399 0 0</inkml:trace>
  <inkml:trace contextRef="#ctx0" brushRef="#br0" timeOffset="1938.359">1620 671 11520 0 0,'0'0'528'0'0,"-10"15"528"0"0,4 24 7022 0 0,6 2-4938 0 0,3-16-2247 0 0,0 0 1 0 0,3 5-894 0 0,-3-14 313 0 0,1-1 1 0 0,1 0-1 0 0,0 1 1 0 0,5 9-314 0 0,-8-22 35 0 0,0 1 0 0 0,0 0 1 0 0,0-1-1 0 0,0 1 0 0 0,0-1 1 0 0,1 0-1 0 0,-1 0 0 0 0,1 0 1 0 0,0 0-1 0 0,0 0 1 0 0,0 0-1 0 0,0-1 0 0 0,1 0 1 0 0,-1 1-1 0 0,1-1 0 0 0,0-1 1 0 0,-1 1-1 0 0,1 0 0 0 0,0-1 1 0 0,4 1-36 0 0,-4-1 38 0 0,1-1 0 0 0,-1 0 0 0 0,0-1 0 0 0,1 1 0 0 0,-1-1 0 0 0,1 0 0 0 0,-1 0 0 0 0,0 0 0 0 0,0-1 0 0 0,1 1 0 0 0,-1-1 0 0 0,0 0 0 0 0,0 0 0 0 0,-1 0 0 0 0,1-1 0 0 0,0 0 0 0 0,-1 1 0 0 0,3-3-38 0 0,0-1 57 0 0,0 0 0 0 0,0 0 1 0 0,-1 0-1 0 0,0-1 0 0 0,0 1 0 0 0,0-1 0 0 0,-1 0 0 0 0,0-1 0 0 0,2-4-57 0 0,-2 1 35 0 0,-1 0-1 0 0,0 0 1 0 0,-1 0-1 0 0,0 0 1 0 0,0-1-1 0 0,-2 1 0 0 0,1-1 1 0 0,-1 1-1 0 0,-1-1-34 0 0,-1-5 13 0 0,0-1-1 0 0,-1 0 0 0 0,-1 1 0 0 0,-1 0 0 0 0,-3-7-12 0 0,7 24-3 0 0,0 5-15 0 0,0 5-34 0 0,2 17 14 0 0,2 1 1 0 0,1-1 0 0 0,2 6 37 0 0,4 25-31 0 0,-4-5-572 0 0,-3-22-1901 0 0,2 1 0 0 0,1-1 1 0 0,3 6 2503 0 0,-1-12-9149 0 0</inkml:trace>
  <inkml:trace contextRef="#ctx0" brushRef="#br0" timeOffset="2306.589">1977 104 11976 0 0,'2'23'9986'0'0,"0"3"-7725"0"0,-2-12-1767 0 0,11 242 1284 0 0,-4-144-1159 0 0,21 230 306 0 0,-24-311-1064 0 0,2 0-1 0 0,1 0 0 0 0,1-1 1 0 0,2-1-1 0 0,1 1 1 0 0,6 8 139 0 0,-8-18-1081 0 0,-2-3-57 0 0</inkml:trace>
  <inkml:trace contextRef="#ctx0" brushRef="#br0" timeOffset="2774.158">2440 824 8752 0 0,'0'0'673'0'0,"11"-9"8500"0"0,-9 7-8808 0 0,0-1-1 0 0,-1 1 1 0 0,1 0-1 0 0,-1-1 1 0 0,1 1-1 0 0,-1-1 1 0 0,0 0 0 0 0,0 1-1 0 0,0-1 1 0 0,0 0-1 0 0,0 0-364 0 0,-1-1 140 0 0,1 0 0 0 0,-1 0 0 0 0,0 0 0 0 0,0 0 0 0 0,0 0 0 0 0,0 1-1 0 0,-1-1 1 0 0,0 0 0 0 0,1 0 0 0 0,-2 0 0 0 0,1 1 0 0 0,0-1 0 0 0,-1 0 0 0 0,1 1-1 0 0,-1 0 1 0 0,0-1 0 0 0,0 1 0 0 0,0 0 0 0 0,-1 0 0 0 0,0-1-140 0 0,-10-14 542 0 0,11 15-459 0 0,0 0-1 0 0,0 0 0 0 0,0 0 0 0 0,0 0 1 0 0,-1 0-1 0 0,-2-2-82 0 0,1 2 20 0 0,0 0 0 0 0,0 0 0 0 0,0 0 1 0 0,-1 1-1 0 0,1-1 0 0 0,-1 1 0 0 0,1 0 0 0 0,-1 0 1 0 0,0 1-1 0 0,0 0 0 0 0,1-1 0 0 0,-1 1 1 0 0,-2 1-21 0 0,4 0 9 0 0,0 0 1 0 0,0 0 0 0 0,0 0-1 0 0,0 1 1 0 0,0-1 0 0 0,1 1-1 0 0,-1 0 1 0 0,0 0 0 0 0,0 0-1 0 0,1 0 1 0 0,-1 0 0 0 0,1 1-1 0 0,-1-1 1 0 0,1 1 0 0 0,-1 0-1 0 0,1 0 1 0 0,0 0 0 0 0,0 0-1 0 0,0 0 1 0 0,0 0 0 0 0,0 0-1 0 0,0 1 1 0 0,0 0-10 0 0,-6 11 38 0 0,2 0 1 0 0,-1 0-1 0 0,2 1 0 0 0,0 0 0 0 0,1-1 0 0 0,0 2 0 0 0,1-1 1 0 0,0 4-39 0 0,-2 16 375 0 0,1 29-375 0 0,3-50-2 0 0,2 0 0 0 0,0 0 1 0 0,0 0-1 0 0,2 0 0 0 0,3 14 2 0 0,-5-26 7 0 0,-1 1 0 0 0,1 0 0 0 0,0 0 0 0 0,1-1 0 0 0,-1 1 0 0 0,0-1 0 0 0,1 1 0 0 0,-1-1 0 0 0,1 0 0 0 0,0 1 0 0 0,0-1 0 0 0,0 0 0 0 0,0 0 0 0 0,0 0 0 0 0,0 0 0 0 0,0-1 0 0 0,1 1 0 0 0,-1-1-7 0 0,0 0 3 0 0,0 0 0 0 0,0-1-1 0 0,0 1 1 0 0,0-1-1 0 0,0 1 1 0 0,0-1-1 0 0,0 0 1 0 0,1 0-1 0 0,-1 0 1 0 0,0 0-1 0 0,0 0 1 0 0,0 0-1 0 0,0-1 1 0 0,0 1-1 0 0,0-1 1 0 0,0 0-1 0 0,0 1 1 0 0,0-1-1 0 0,0 0 1 0 0,0 0-1 0 0,-1 0 1 0 0,1 0-1 0 0,0 0 1 0 0,0-2-3 0 0,6-2 101 0 0,-1-1-1 0 0,0 0 1 0 0,-1 0 0 0 0,0-1 0 0 0,0 0 0 0 0,0 0-1 0 0,-1 0 1 0 0,0-1 0 0 0,0 0 0 0 0,-1 0 0 0 0,0 0 0 0 0,0 0-1 0 0,-1-2-100 0 0,1 0 30 0 0,-1-1-1 0 0,-1 0 1 0 0,0 0-1 0 0,0-1 1 0 0,-1 1-1 0 0,-1 0 1 0 0,0-1-1 0 0,0 1 1 0 0,-1 0-1 0 0,-1-5-29 0 0,1 3 21 0 0,0 0 0 0 0,1-12-21 0 0,0 15-269 0 0,12 23-139 0 0,-7-2 132 0 0,-1 0 0 0 0,0 0 0 0 0,1 5 276 0 0,4 11-265 0 0,0 1 265 0 0,-2 1 0 0 0,0 1 0 0 0,-1 9 0 0 0,1-2 0 0 0,7 24 0 0 0,-10-48-936 0 0,0 0 0 0 0,1-1 0 0 0,1 1 0 0 0,0-1 0 0 0,1 0 0 0 0,5 7 936 0 0,-4-9-8175 0 0</inkml:trace>
  <inkml:trace contextRef="#ctx0" brushRef="#br0" timeOffset="3115.866">2668 0 23839 0 0,'-4'6'2166'0'0,"2"-3"-2141"0"0,1-1 1 0 0,0 1 0 0 0,0-1 0 0 0,0 1 0 0 0,1-1-1 0 0,-1 1 1 0 0,1-1 0 0 0,-1 1 0 0 0,1-1 0 0 0,0 1-1 0 0,0 0 1 0 0,0-1 0 0 0,0 1 0 0 0,1 0 0 0 0,-1-1-1 0 0,1 2-25 0 0,0 15 46 0 0,2 127 2674 0 0,13 71-2720 0 0,-8-111 264 0 0,1 13-67 0 0,-3-72-161 0 0,14 152 203 0 0,-19-186-274 0 0,-1-4-137 0 0,0 0 0 0 0,1 0 0 0 0,0 0 0 0 0,1 0 0 0 0,0-1 0 0 0,1 4 172 0 0,0-1-1982 0 0,-3-10 959 0 0</inkml:trace>
  <inkml:trace contextRef="#ctx0" brushRef="#br0" timeOffset="3468.067">2541 631 16128 0 0,'-18'-12'2087'0'0,"17"11"-183"0"0,1 1 636 0 0,2-4 2819 0 0,6-3-4636 0 0,-3 3-246 0 0,1-1-379 0 0,0 0 0 0 0,0 0 0 0 0,1 0 0 0 0,0 1 0 0 0,0 0 0 0 0,0 1 0 0 0,3-2-98 0 0,56-19 754 0 0,-40 16-653 0 0,6-2-685 0 0,-1 2-1 0 0,1 1 1 0 0,0 1 0 0 0,23 0 584 0 0,-22 4-1335 0 0</inkml:trace>
  <inkml:trace contextRef="#ctx0" brushRef="#br0" timeOffset="3810.645">3041 469 5064 0 0,'-1'-1'109'0'0,"0"1"0"0"0,0 0 0 0 0,0-1 0 0 0,0 1 0 0 0,0 0 0 0 0,-1 0-1 0 0,1 0 1 0 0,0 0 0 0 0,0 0 0 0 0,0 0 0 0 0,0 0 0 0 0,-1 0 0 0 0,1 1 0 0 0,0-1 0 0 0,0 0 0 0 0,0 1 0 0 0,0-1 0 0 0,0 1 0 0 0,0-1 0 0 0,0 1 0 0 0,0-1 0 0 0,-1 2-109 0 0,1-1 505 0 0,0 0 1 0 0,1 0-1 0 0,-1 0 1 0 0,0 0-1 0 0,0 1 1 0 0,1-1-1 0 0,-1 0 1 0 0,1 1 0 0 0,-1-1-1 0 0,1 1 1 0 0,0-1-1 0 0,0 0 1 0 0,-1 1-1 0 0,1-1 1 0 0,0 1-1 0 0,0-1-505 0 0,0 6 2280 0 0,1 0-1 0 0,-1 0 1 0 0,1 0-1 0 0,2 3-2279 0 0,2 13 1118 0 0,-3-15-2786 0 0,20 90 3942 0 0,3 55-2274 0 0,-9 16-469 0 0,-13-143-1162 0 0,0-2-541 0 0</inkml:trace>
  <inkml:trace contextRef="#ctx0" brushRef="#br0" timeOffset="4176.826">3187 498 21079 0 0,'-6'15'2243'0'0,"1"14"-1803"0"0,1 1 1 0 0,2-1-1 0 0,0 1 1 0 0,3 0-1 0 0,1 14-440 0 0,0-10 643 0 0,0 11-80 0 0,2 0 0 0 0,2 0 0 0 0,2-1 0 0 0,7 19-563 0 0,-5-35 54 0 0,-9-27-37 0 0,0 1 1 0 0,0-1-1 0 0,-1 1 0 0 0,1-1 1 0 0,0 1-1 0 0,0-1 1 0 0,0 0-1 0 0,1 1 0 0 0,-1-1 1 0 0,0 0-1 0 0,0 0 1 0 0,1 0-1 0 0,-1 0 0 0 0,1 0 1 0 0,-1 0-1 0 0,1 0-17 0 0,-2-1 9 0 0,1 0 0 0 0,-1 0 0 0 0,1 0 0 0 0,-1 0 0 0 0,0 0-1 0 0,1 0 1 0 0,-1 0 0 0 0,0 0 0 0 0,1 0 0 0 0,-1 0 0 0 0,0-1 0 0 0,1 1-1 0 0,-1 0 1 0 0,0 0 0 0 0,1 0 0 0 0,-1 0 0 0 0,0-1 0 0 0,0 1 0 0 0,1 0 0 0 0,-1 0-1 0 0,0-1 1 0 0,0 1 0 0 0,1 0 0 0 0,-1 0 0 0 0,0-1 0 0 0,0 1 0 0 0,0 0 0 0 0,1-1-1 0 0,-1 1 1 0 0,0 0 0 0 0,0-1 0 0 0,0 1-9 0 0,5-15 184 0 0,-4 10-123 0 0,8-32 101 0 0,-1-1 0 0 0,-2 0-1 0 0,-1-1 1 0 0,-1-27-162 0 0,5-44 53 0 0,-7 93-37 0 0,0 0 0 0 0,1 0-1 0 0,1 1 1 0 0,0-1 0 0 0,2 1-1 0 0,0 0 1 0 0,0 1 0 0 0,4-6-16 0 0,-9 20 7 0 0,-1 0 0 0 0,1-1 1 0 0,0 1-1 0 0,0 0 1 0 0,0-1-1 0 0,0 1 0 0 0,0 0 1 0 0,0 0-1 0 0,0 0 0 0 0,0 0 1 0 0,0 0-1 0 0,0 0 0 0 0,1 1 1 0 0,-1-1-1 0 0,0 0 1 0 0,1 0-1 0 0,-1 1 0 0 0,0-1 1 0 0,1 1-1 0 0,-1-1 0 0 0,1 1 1 0 0,-1 0-1 0 0,1 0 0 0 0,0-1-7 0 0,0 2 0 0 0,0-1 0 0 0,0 1 0 0 0,0 0 0 0 0,0-1-1 0 0,0 1 1 0 0,-1 0 0 0 0,1 0 0 0 0,0 0 0 0 0,0 0-1 0 0,-1 0 1 0 0,1 1 0 0 0,-1-1 0 0 0,1 0 0 0 0,-1 1-1 0 0,0-1 1 0 0,1 1 0 0 0,0 1 0 0 0,3 4 0 0 0,0 0 0 0 0,-1 0 0 0 0,0 1 0 0 0,0 0 0 0 0,-1 0 0 0 0,0 0 0 0 0,0 0 0 0 0,-1 0 0 0 0,0 1 0 0 0,4 20 0 0 0,2 29 0 0 0,-5-36 0 0 0,0 24 3 0 0,0 7-3 0 0,2 40 20 0 0,-3-76-220 0 0,0-1 1 0 0,2 0-1 0 0,0-1 0 0 0,4 11 200 0 0,-7-22-466 0 0,1 0 0 0 0,0 0 0 0 0,0 0 0 0 0,1 0 0 0 0,-1-1 0 0 0,1 1 0 0 0,0-1 0 0 0,1 2 466 0 0,4 3-1888 0 0</inkml:trace>
  <inkml:trace contextRef="#ctx0" brushRef="#br0" timeOffset="4521.272">3839 786 17967 0 0,'4'-12'435'0'0,"-1"-1"-1"0"0,0 0 0 0 0,-1 0 1 0 0,-1-1-1 0 0,0 1 0 0 0,-1 0 0 0 0,0 0 1 0 0,-1 0-1 0 0,-1-3-434 0 0,1 7 267 0 0,-1 0 0 0 0,-1 0 0 0 0,1 0 0 0 0,-2 0 0 0 0,1 0-1 0 0,-1 1 1 0 0,0 0 0 0 0,-1 0 0 0 0,0 0 0 0 0,0 0 0 0 0,-1 1 0 0 0,0-1 0 0 0,-2-1-267 0 0,6 7 45 0 0,-1 0 0 0 0,1 0 1 0 0,0 0-1 0 0,0 0 0 0 0,-1 0 0 0 0,1 1 1 0 0,-1-1-1 0 0,1 1 0 0 0,-1 0 0 0 0,0 0 0 0 0,0-1 1 0 0,0 2-1 0 0,1-1 0 0 0,-1 0 0 0 0,0 1 1 0 0,0-1-1 0 0,0 1 0 0 0,0 0 0 0 0,0 0 1 0 0,-1 0-46 0 0,1 1 28 0 0,0-1 1 0 0,-1 1-1 0 0,1 0 1 0 0,0 0 0 0 0,0 0-1 0 0,0 1 1 0 0,0-1-1 0 0,0 1 1 0 0,0 0-1 0 0,0 0 1 0 0,0 0 0 0 0,1 0-1 0 0,-1 0 1 0 0,1 1-1 0 0,-1-1 1 0 0,1 1 0 0 0,-1 1-29 0 0,-7 11 117 0 0,0 0 0 0 0,1 1 1 0 0,0 0-1 0 0,2 0 1 0 0,0 1-1 0 0,0 0 1 0 0,-3 17-118 0 0,4-8 109 0 0,0 0-1 0 0,2 1 1 0 0,1 0 0 0 0,1 26-109 0 0,2-41 8 0 0,0-1 0 0 0,1 0-1 0 0,1 0 1 0 0,0 0 0 0 0,0 0 0 0 0,1 0 0 0 0,3 7-8 0 0,-5-16 7 0 0,0 1 0 0 0,0 0 0 0 0,1-1 0 0 0,-1 1 0 0 0,1 0 1 0 0,0-1-1 0 0,0 0 0 0 0,0 1 0 0 0,0-1 0 0 0,0 0 0 0 0,0 0 0 0 0,1 0 0 0 0,1 1-7 0 0,-2-2 11 0 0,1 0 0 0 0,-1-1-1 0 0,0 1 1 0 0,1 0-1 0 0,-1-1 1 0 0,0 1-1 0 0,1-1 1 0 0,-1 1-1 0 0,1-1 1 0 0,-1 0-1 0 0,0 0 1 0 0,1-1 0 0 0,-1 1-1 0 0,1 0 1 0 0,-1-1-1 0 0,0 1 1 0 0,1-1-1 0 0,-1 0 1 0 0,1 0-11 0 0,5-3 31 0 0,1 0 0 0 0,-1 0 0 0 0,0-1 0 0 0,0 0 0 0 0,0-1 0 0 0,-1 1 0 0 0,0-2 0 0 0,0 1 0 0 0,0-1 0 0 0,-1 0 0 0 0,0 0 0 0 0,0-1 0 0 0,-1 0 0 0 0,4-7-31 0 0,0-1-9 0 0,-1-1 0 0 0,0 0 0 0 0,-2 0 0 0 0,0 0 0 0 0,-1 0 1 0 0,0-1-1 0 0,0-6 9 0 0,1-27-254 0 0,-6 46 226 0 0,0 0 1 0 0,0 0 0 0 0,0 0 0 0 0,0 0-1 0 0,-1 0 1 0 0,0 0 0 0 0,0 0 0 0 0,-2-4 27 0 0,3 9-1 0 0,0 0 0 0 0,0 1-1 0 0,0-1 1 0 0,0 0 0 0 0,0 0 0 0 0,0 0 0 0 0,0 1 0 0 0,0-1 0 0 0,-1 0-1 0 0,1 0 1 0 0,0 0 0 0 0,0 1 0 0 0,0-1 0 0 0,0 0 0 0 0,0 0 0 0 0,-1 0 0 0 0,1 0-1 0 0,0 0 1 0 0,0 1 0 0 0,0-1 0 0 0,0 0 0 0 0,-1 0 0 0 0,1 0 0 0 0,0 0-1 0 0,0 0 1 0 0,0 0 0 0 0,-1 0 0 0 0,1 0 0 0 0,0 0 0 0 0,0 0 0 0 0,-1 0 0 0 0,1 0-1 0 0,0 0 1 0 0,0 0 0 0 0,0 0 0 0 0,-1 0 0 0 0,1 0 0 0 0,0 0 0 0 0,0 0-1 0 0,-1 0 1 0 0,1 0 0 0 0,0 0 0 0 0,0 0 0 0 0,0 0 0 0 0,0 0 0 0 0,-1-1 0 0 0,1 1-1 0 0,0 0 1 0 0,0 0 0 0 0,0 0 0 0 0,0 0 0 0 0,-1 0 0 0 0,1-1 0 0 0,0 1-1 0 0,0 0 1 0 0,0 0 0 0 0,0 0 0 0 0,0-1 0 0 0,0 1 0 0 0,0 0 0 0 0,-1 0 0 0 0,1 0-1 0 0,0-1 1 0 0,0 1 1 0 0,-4 16 6 0 0,-1 15 41 0 0,2 0 0 0 0,2-1 0 0 0,1 3-47 0 0,5 94 367 0 0,-1-28-172 0 0,1 40 364 0 0,0 67-18 0 0,-9-70 689 0 0,3-124-1151 0 0,0 0-1 0 0,-1 0 1 0 0,0 0-1 0 0,-1-1 1 0 0,-1 1-1 0 0,0-1 1 0 0,-2 5-79 0 0,5-13 4 0 0,-1 0 1 0 0,1 0 0 0 0,-1 0 0 0 0,1-1-1 0 0,-1 1 1 0 0,0-1 0 0 0,0 1 0 0 0,0-1-1 0 0,0 0 1 0 0,-1 0 0 0 0,1 0 0 0 0,0 0-1 0 0,-1 0 1 0 0,0 0 0 0 0,1 0-1 0 0,-1-1 1 0 0,0 0 0 0 0,0 1 0 0 0,0-1-1 0 0,0 0 1 0 0,0-1 0 0 0,0 1 0 0 0,0 0-1 0 0,0-1 1 0 0,0 1 0 0 0,0-1 0 0 0,0 0-1 0 0,-1 0 1 0 0,-2-1-5 0 0,-2 0-14 0 0,-1-1 0 0 0,1 0 0 0 0,0-1 1 0 0,-1 0-1 0 0,1 0 0 0 0,-5-3 14 0 0,2 0-11 0 0,1 0 0 0 0,0-1 0 0 0,0-1 0 0 0,1 1 0 0 0,-1-1 0 0 0,2-1 0 0 0,-3-3 11 0 0,-2-2-163 0 0,2-1-1 0 0,0 0 1 0 0,1-1-1 0 0,1 0 1 0 0,0 0-1 0 0,1-1 1 0 0,-6-18 163 0 0,12 29-324 0 0,0 0 0 0 0,1 0 0 0 0,0 0 0 0 0,0 0 0 0 0,0-1 0 0 0,1 1 0 0 0,0 0 0 0 0,0-1-1 0 0,0 1 1 0 0,1 0 0 0 0,0-1 0 0 0,0 1 0 0 0,1 0 0 0 0,0 0 0 0 0,0 0 0 0 0,0 0 0 0 0,3-5 324 0 0,3-7-1627 0 0</inkml:trace>
  <inkml:trace contextRef="#ctx0" brushRef="#br0" timeOffset="4862.361">3070 152 16559 0 0,'-4'-2'360'0'0,"4"2"80"0"0,0 0 8 0 0,0 0 24 0 0,0 0-376 0 0,6 0-96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00.7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24415 0 0,'0'0'544'0'0,"0"0"104"0"0,0 0 24 0 0,0 0 8 0 0,0-4-544 0 0,0 3-136 0 0,0 1 0 0 0,0 0 0 0 0,0 0 0 0 0,0 0 64 0 0,2-2-64 0 0,2 2 0 0 0,0 0-560 0 0,3 3-168 0 0,-3 5-32 0 0,-1-1-8 0 0</inkml:trace>
  <inkml:trace contextRef="#ctx0" brushRef="#br0" timeOffset="1">86 252 23903 0 0,'0'0'528'0'0,"0"0"112"0"0,0 0 16 0 0,0 0 8 0 0,0 4-536 0 0,0-4-128 0 0,0 0 0 0 0,0 0 0 0 0,-2 5 400 0 0,4-1 48 0 0,0-2 16 0 0,3 1 0 0 0,-5-3-816 0 0,1 4-168 0 0,-1-4-32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7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82 609 8288 0 0,'-2'-36'202'0'0,"2"30"2417"0"0,0 3 10285 0 0,22 308-7219 0 0,1 2-5215 0 0,-14-151-380 0 0,18 76-2353 0 0,-26-220-97 0 0,0-5-3777 0 0,-1-6-2265 0 0</inkml:trace>
  <inkml:trace contextRef="#ctx0" brushRef="#br0" timeOffset="375.267">7 694 21967 0 0,'-2'-10'280'0'0,"1"0"-1"0"0,-1 0 0 0 0,1 0 1 0 0,1 0-1 0 0,0 0 0 0 0,0 0 1 0 0,1 0-1 0 0,1 0 0 0 0,0 0 1 0 0,2-9-280 0 0,-2 14 122 0 0,0 0 0 0 0,0 1 1 0 0,0-1-1 0 0,0 0 1 0 0,1 1-1 0 0,0 0 1 0 0,0 0-1 0 0,0 0 0 0 0,0 0 1 0 0,1 0-1 0 0,0 0 1 0 0,-1 1-1 0 0,1 0 0 0 0,1 0 1 0 0,-1 0-1 0 0,0 0 1 0 0,1 1-1 0 0,-1-1 1 0 0,1 1-1 0 0,0 0 0 0 0,0 1 1 0 0,1-1-123 0 0,3-1 57 0 0,-1 1 0 0 0,1 1 0 0 0,-1 0 0 0 0,1 0 0 0 0,-1 0 0 0 0,1 1 0 0 0,0 1 0 0 0,-1-1 0 0 0,1 1 0 0 0,0 1 0 0 0,-1-1 0 0 0,3 2-57 0 0,-1 1 26 0 0,-1-1 0 0 0,0 2-1 0 0,0-1 1 0 0,0 1 0 0 0,0 0-1 0 0,0 1 1 0 0,-1 0 0 0 0,0 1-1 0 0,-1-1 1 0 0,3 4-26 0 0,-3-3 20 0 0,0 0 1 0 0,-1 1-1 0 0,0 0 0 0 0,-1 0 1 0 0,0 0-1 0 0,0 0 0 0 0,0 1 1 0 0,-1 0-1 0 0,-1 0 0 0 0,1 0 1 0 0,-1 1-1 0 0,-1-1 0 0 0,0 1 1 0 0,0 5-21 0 0,-1-9 39 0 0,-1 1 1 0 0,0-1-1 0 0,0 1 1 0 0,0-1 0 0 0,-1 1-1 0 0,0-1 1 0 0,-1 1 0 0 0,0-1-1 0 0,1 0 1 0 0,-2 0-1 0 0,1 0 1 0 0,-1 0 0 0 0,0 0-1 0 0,0 0 1 0 0,-1-1-1 0 0,1 1 1 0 0,-1-1 0 0 0,-1 0-1 0 0,1 0 1 0 0,-1-1-1 0 0,1 1 1 0 0,-2 0-40 0 0,-4 2 69 0 0,1-1 0 0 0,-1 0 0 0 0,0 0 0 0 0,0-1 0 0 0,0 0 0 0 0,-1 0 0 0 0,0-1 0 0 0,0-1 0 0 0,-3 1-69 0 0,5-2-25 0 0,0 0 1 0 0,-1-1-1 0 0,1 0 1 0 0,-1 0-1 0 0,1-1 1 0 0,-1-1-1 0 0,1 1 0 0 0,-1-1 1 0 0,1-1-1 0 0,-1 0 1 0 0,-4-2 24 0 0,1-4-704 0 0,12 8 616 0 0,1 0 0 0 0,0-1 0 0 0,-1 1-1 0 0,1-1 1 0 0,0 1 0 0 0,-1 0 0 0 0,1-1 0 0 0,0 1-1 0 0,0-1 1 0 0,-1 1 0 0 0,1-1 0 0 0,0 1 0 0 0,0-1 0 0 0,0 1-1 0 0,0-1 1 0 0,0 1 0 0 0,0-1 0 0 0,0 1 0 0 0,0-1 0 0 0,0 1-1 0 0,0-1 1 0 0,0 1 0 0 0,0-1 0 0 0,0 1 0 0 0,0-1-1 0 0,0 1 1 0 0,0-1 0 0 0,1 1 0 0 0,-1-1 0 0 0,0 1 0 0 0,0-1 88 0 0,6-6-2130 0 0</inkml:trace>
  <inkml:trace contextRef="#ctx0" brushRef="#br0" timeOffset="730.093">514 668 19351 0 0,'-7'10'2118'0'0,"6"-8"-1882"0"0,0 1 0 0 0,0 0 1 0 0,0-1-1 0 0,0 1 1 0 0,0 0-1 0 0,0-1 0 0 0,1 1 1 0 0,-1 0-1 0 0,1 0 0 0 0,0 0 1 0 0,0 1-237 0 0,3 34 2155 0 0,-2-30-2168 0 0,3 10 194 0 0,1-1-1 0 0,0 1 1 0 0,1-1-1 0 0,1-1 1 0 0,1 1 0 0 0,4 5-181 0 0,1 4 72 0 0,-4-8-15 0 0,-6-13 72 0 0,0 0 0 0 0,0 0 0 0 0,-1 0 1 0 0,0 0-1 0 0,0 1 0 0 0,1 3-129 0 0,-2-5 1177 0 0,-1-9-621 0 0,-2-10-241 0 0,-49-171 61 0 0,45 161-376 0 0,2-1 0 0 0,0 0 0 0 0,1-1 0 0 0,2 18 0 0 0,1 0 0 0 0,0 1 0 0 0,1-1 0 0 0,0 1 0 0 0,0-1 0 0 0,0 0 0 0 0,1 1 0 0 0,1 0 0 0 0,-1-1 0 0 0,1 1 0 0 0,1-1 0 0 0,-2 6-5 0 0,0 0 0 0 0,0 0 0 0 0,0 0 0 0 0,0 0 0 0 0,0 0 0 0 0,1 1 0 0 0,-1-1-1 0 0,1 1 1 0 0,0 0 0 0 0,0 0 0 0 0,-1 0 0 0 0,2 0 0 0 0,-1 0 0 0 0,0 0 0 0 0,0 1 0 0 0,0 0 0 0 0,1 0 0 0 0,-1-1 0 0 0,1 2 0 0 0,-1-1-1 0 0,1 0 1 0 0,-1 1 0 0 0,1 0 0 0 0,2 0 5 0 0,1 0-285 0 0,0 0 0 0 0,0 1-1 0 0,0 0 1 0 0,0 0 0 0 0,4 2 285 0 0,-1 0-1792 0 0,0 0 0 0 0,0 1 0 0 0,3 2 1792 0 0,2 3-8779 0 0</inkml:trace>
  <inkml:trace contextRef="#ctx0" brushRef="#br0" timeOffset="1087.223">760 731 19263 0 0,'-3'3'337'0'0,"0"1"-1"0"0,1-1 0 0 0,0 1 0 0 0,0 0 1 0 0,0 0-1 0 0,0 0 0 0 0,0 1 0 0 0,1-1 1 0 0,0 0-1 0 0,0 0 0 0 0,0 1 0 0 0,0-1 1 0 0,1 1-1 0 0,-1-1 0 0 0,1 1 0 0 0,0-1 1 0 0,1 1-1 0 0,-1-1 0 0 0,1 1 0 0 0,0-1 1 0 0,0 0-1 0 0,0 1 0 0 0,1-1 0 0 0,-1 0 1 0 0,1 0-1 0 0,0 0 0 0 0,2 3-336 0 0,-1-3 48 0 0,0 0 0 0 0,0-1 0 0 0,0 1 1 0 0,0-1-1 0 0,0 0 0 0 0,1 0 0 0 0,-1 0 0 0 0,1-1 0 0 0,0 1 0 0 0,0-1 0 0 0,3 2-48 0 0,5 1 59 0 0,0-1 0 0 0,1 0 0 0 0,0-1 0 0 0,0 0 0 0 0,-1-1 1 0 0,2-1-1 0 0,-1 0 0 0 0,0 0 0 0 0,0-2 0 0 0,0 1 0 0 0,0-2 0 0 0,0 0 0 0 0,11-3-59 0 0,-20 4 6 0 0,0 0 0 0 0,0 0-1 0 0,0 0 1 0 0,-1-1 0 0 0,1 0 0 0 0,0 0-1 0 0,-1 0 1 0 0,1 0 0 0 0,-1-1 0 0 0,0 1 0 0 0,1-1-1 0 0,-1 0 1 0 0,-1 0 0 0 0,1 0 0 0 0,0 0-1 0 0,-1 0 1 0 0,1-1 0 0 0,-1 1 0 0 0,0-1-1 0 0,0 1 1 0 0,-1-1 0 0 0,1 0 0 0 0,-1 0 0 0 0,0 0-1 0 0,0 0 1 0 0,0 0 0 0 0,0 0 0 0 0,-1 0-1 0 0,1 0 1 0 0,-1 0 0 0 0,0 0 0 0 0,0-1-1 0 0,-1 1 1 0 0,1 0 0 0 0,-1 0 0 0 0,0 0-1 0 0,0 0 1 0 0,-1 0 0 0 0,1 0 0 0 0,-1 1 0 0 0,1-1-1 0 0,-1 0 1 0 0,0 1 0 0 0,-1-1 0 0 0,1 1-1 0 0,-3-4-5 0 0,-3-1-75 0 0,0 0 0 0 0,0 0 0 0 0,-1 1 0 0 0,0 0 0 0 0,-1 0 1 0 0,1 1-1 0 0,-1 0 0 0 0,0 1 0 0 0,0 0 0 0 0,-1 0 0 0 0,0 1 0 0 0,0 1 0 0 0,0 0 0 0 0,-5-1 75 0 0,9 3-40 0 0,1 0 0 0 0,-1 1 0 0 0,0-1 0 0 0,0 1 0 0 0,0 1 0 0 0,0-1 0 0 0,0 1 0 0 0,0 0 0 0 0,0 1 0 0 0,1 0 0 0 0,-3 0 40 0 0,4 1-18 0 0,0-1 0 0 0,0 1 1 0 0,1-1-1 0 0,-1 1 1 0 0,0 0-1 0 0,1 1 1 0 0,0-1-1 0 0,0 1 1 0 0,0 0-1 0 0,0 0 0 0 0,1 0 1 0 0,-1 1-1 0 0,1-1 1 0 0,0 1-1 0 0,0 1 18 0 0,0-1-373 0 0,1 1 0 0 0,0 0 0 0 0,0 0 0 0 0,0 0 0 0 0,1 0-1 0 0,0 0 1 0 0,0 0 0 0 0,1 0 0 0 0,0 0 0 0 0,0 0 0 0 0,0 0 0 0 0,0 0 0 0 0,1 0 373 0 0,3 19-8557 0 0</inkml:trace>
  <inkml:trace contextRef="#ctx0" brushRef="#br0" timeOffset="1483.351">1196 83 12896 0 0,'-8'-11'1712'0'0,"8"10"257"0"0,2 13 4390 0 0,-1-5-5038 0 0,40 412 2672 0 0,-34-363-3709 0 0,4-1 1 0 0,1 0-1 0 0,10 22-284 0 0,-12-45 573 0 0,1 1 1 0 0,13 24-574 0 0,-22-63 218 0 0,-3-8-31 0 0,-4-14 60 0 0,-1-8-106 0 0,0-17-141 0 0,6 43-3 0 0,0-1 0 0 0,0 1 0 0 0,1-1 0 0 0,0 1 1 0 0,0-1-1 0 0,1 1 0 0 0,2-3 3 0 0,-4 11 0 0 0,1 0-1 0 0,0 0 1 0 0,-1 0 0 0 0,1 0-1 0 0,0 0 1 0 0,0 0 0 0 0,0 0-1 0 0,0 1 1 0 0,1-1 0 0 0,-1 0-1 0 0,0 1 1 0 0,1-1 0 0 0,-1 1-1 0 0,1-1 1 0 0,0 1 0 0 0,-1 0-1 0 0,1 0 1 0 0,0 0 0 0 0,0 0-1 0 0,0 0 1 0 0,0 0 0 0 0,0 0-1 0 0,0 1 1 0 0,0-1 0 0 0,0 0-1 0 0,0 1 1 0 0,1 0 0 0 0,2 0-8 0 0,-1 0-1 0 0,0 0 1 0 0,0 0 0 0 0,0 1-1 0 0,0 0 1 0 0,0 0 0 0 0,0 0-1 0 0,0 1 1 0 0,0-1 0 0 0,0 1-1 0 0,0 0 1 0 0,-1 0 0 0 0,3 2 8 0 0,14 9 3 0 0,0 1 1 0 0,-1 0 0 0 0,-1 2-1 0 0,-1 0 1 0 0,0 1-1 0 0,6 9-3 0 0,-17-19 18 0 0,-1 0 1 0 0,0 1-1 0 0,0 0 0 0 0,-1 0 0 0 0,0 1 0 0 0,-1-1 0 0 0,0 1 0 0 0,1 4-18 0 0,-2-7 13 0 0,-1 0-1 0 0,0 0 1 0 0,-1 0 0 0 0,1 1 0 0 0,-1-1 0 0 0,-1 0 0 0 0,1 0 0 0 0,-1 0 0 0 0,0 1-1 0 0,0-1 1 0 0,-1 0 0 0 0,1 0 0 0 0,-2 1-13 0 0,1-2 42 0 0,0 1-1 0 0,-1-1 1 0 0,0 0-1 0 0,0 0 1 0 0,0 0-1 0 0,0 0 1 0 0,-1 0-1 0 0,0-1 1 0 0,0 1 0 0 0,0-1-1 0 0,0 0 1 0 0,-1-1-1 0 0,1 1 1 0 0,-1-1-1 0 0,0 1 1 0 0,0-2-1 0 0,-1 1 1 0 0,1 0 0 0 0,-1-1-1 0 0,1 0 1 0 0,-3 0-42 0 0,2 0-45 0 0,-1-1 1 0 0,0 0 0 0 0,0-1 0 0 0,0 0-1 0 0,-1 0 1 0 0,1 0 0 0 0,0-1 0 0 0,0 0-1 0 0,0 0 1 0 0,1 0 0 0 0,-1-1-1 0 0,0 0 1 0 0,0-1 0 0 0,1 0 0 0 0,0 0-1 0 0,-1 0 1 0 0,-3-3 44 0 0,1 0-101 0 0,1 0-1 0 0,0 0 1 0 0,0-1-1 0 0,1 0 1 0 0,0 0-1 0 0,0-1 1 0 0,0 0-1 0 0,1 0 1 0 0,-1-3 101 0 0,-9-20-3395 0 0,7-2-4553 0 0,5 16-307 0 0</inkml:trace>
  <inkml:trace contextRef="#ctx0" brushRef="#br0" timeOffset="1844.481">1619 0 24847 0 0,'0'0'564'0'0,"0"0"83"0"0,0 0 34 0 0,4 8 132 0 0,3 8-554 0 0,-1 1 0 0 0,0-1-1 0 0,-1 2 1 0 0,-1-1-1 0 0,1 16-258 0 0,0-4 315 0 0,35 238 1042 0 0,-7-40-1352 0 0,1-70-428 0 0,-15-92-4018 0 0,-15-53-4921 0 0</inkml:trace>
  <inkml:trace contextRef="#ctx0" brushRef="#br0" timeOffset="2217.215">1890 702 22255 0 0,'0'0'506'0'0,"0"0"71"0"0,0 0 32 0 0,0 0-65 0 0,10 14-210 0 0,-8-11-57 0 0,0-1 1 0 0,1 0 0 0 0,-1 0 0 0 0,1 0 0 0 0,-1 0-1 0 0,1-1 1 0 0,0 1 0 0 0,0-1 0 0 0,0 0 0 0 0,0 0-1 0 0,0 0 1 0 0,0 0 0 0 0,0 0 0 0 0,0 0-278 0 0,3-1 158 0 0,-1 1-1 0 0,1-1 1 0 0,0 0 0 0 0,-1 0 0 0 0,1 0 0 0 0,-1-1 0 0 0,1 0 0 0 0,0 0-158 0 0,4-2 30 0 0,-1 0 0 0 0,1 0 0 0 0,0-1 0 0 0,-1 0 0 0 0,0-1-1 0 0,0 0 1 0 0,0-1 0 0 0,6-4-30 0 0,-8 5 23 0 0,0-1 0 0 0,0-1 0 0 0,-1 1 0 0 0,0-1 0 0 0,0 0 0 0 0,0 0 0 0 0,-1-1 0 0 0,0 0 0 0 0,0-1-23 0 0,-3 4-24 0 0,0 1 1 0 0,0 0-1 0 0,-1-1 0 0 0,0 1 0 0 0,1-1 0 0 0,-2 1 0 0 0,1-1 0 0 0,-1 0 1 0 0,1 1-1 0 0,-1-1 0 0 0,0 0 0 0 0,-1 1 0 0 0,1-1 0 0 0,-1 0 0 0 0,0 1 0 0 0,0-1 1 0 0,-1 1-1 0 0,-1-4 24 0 0,1 2-118 0 0,-1 0 0 0 0,1 1 0 0 0,-2-1 0 0 0,1 1 0 0 0,-1-1 0 0 0,1 1 0 0 0,-4-2 118 0 0,6 5-21 0 0,0 1-1 0 0,0 0 1 0 0,0 0-1 0 0,0 0 1 0 0,-1 0-1 0 0,1 0 1 0 0,0 0-1 0 0,0 0 1 0 0,-1 0-1 0 0,1 1 0 0 0,-1-1 1 0 0,1 1-1 0 0,-1-1 1 0 0,1 1-1 0 0,-1-1 1 0 0,1 1-1 0 0,-1 0 1 0 0,0-1-1 0 0,1 1 1 0 0,-1 0-1 0 0,1 0 1 0 0,-1 0-1 0 0,1 1 0 0 0,-1-1 1 0 0,0 0-1 0 0,1 0 1 0 0,-1 1-1 0 0,1-1 1 0 0,-1 1-1 0 0,1 0 1 0 0,-1-1-1 0 0,1 1 22 0 0,-5 3 32 0 0,1 1 0 0 0,-1-1 0 0 0,1 1 0 0 0,0 0-1 0 0,1 0 1 0 0,-1 1 0 0 0,1-1 0 0 0,0 1 0 0 0,0 0 0 0 0,1 0 0 0 0,0 0-1 0 0,0 1 1 0 0,0-1 0 0 0,-1 7-32 0 0,-3 12 179 0 0,0 1 1 0 0,2 0-1 0 0,0 8-179 0 0,1-10 227 0 0,2 0 0 0 0,1 1 0 0 0,1-1-1 0 0,1 1-226 0 0,0-11 129 0 0,1 0 0 0 0,0 0-1 0 0,1 0 1 0 0,0 0 0 0 0,2 0-1 0 0,-1 0 1 0 0,5 6-129 0 0,-8-17-19 0 0,1 1-1 0 0,-1-1 1 0 0,1 0-1 0 0,0 0 1 0 0,0 0-1 0 0,0-1 1 0 0,0 1-1 0 0,0 0 1 0 0,1-1-1 0 0,-1 0 1 0 0,1 1-1 0 0,0-1 1 0 0,-1 0-1 0 0,1 0 1 0 0,0 0-1 0 0,0-1 1 0 0,0 1-1 0 0,1-1 1 0 0,-1 0-1 0 0,0 0 1 0 0,1 0-1 0 0,-1 0 1 0 0,0 0-1 0 0,1-1 1 0 0,-1 1 0 0 0,1-1-1 0 0,-1 0 1 0 0,1 0-1 0 0,-1-1 1 0 0,0 1-1 0 0,1-1 1 0 0,-1 1-1 0 0,1-1 1 0 0,-1 0-1 0 0,0 0 1 0 0,4-2 19 0 0,1-1-456 0 0,1 0 1 0 0,0 0 0 0 0,-1-1-1 0 0,0 0 1 0 0,0-1 0 0 0,0 0-1 0 0,-1 0 1 0 0,5-5 455 0 0,6-9-2016 0 0</inkml:trace>
  <inkml:trace contextRef="#ctx0" brushRef="#br0" timeOffset="2642.705">2328 532 20815 0 0,'0'0'959'0'0,"0"0"-26"0"0,0 10 159 0 0,-1 8-31 0 0,0 0-1 0 0,1 1 0 0 0,1-1 1 0 0,1 0-1 0 0,4 18-1060 0 0,2 24 702 0 0,-6-25-472 0 0,0-3 182 0 0,2 1 1 0 0,0-1 0 0 0,8 25-413 0 0,-10-51 0 0 0,-1-6 5 0 0,-1 0 0 0 0,0 0 0 0 0,0-1 0 0 0,0 1 1 0 0,0 0-1 0 0,1 0 0 0 0,-1 0 0 0 0,0 0 0 0 0,0 0 0 0 0,0 0 0 0 0,0 0 0 0 0,0 0 0 0 0,1 0 1 0 0,-1 0-1 0 0,0 0 0 0 0,0 0 0 0 0,0-1 0 0 0,0 1 0 0 0,0 0 0 0 0,0 0 0 0 0,1 0 0 0 0,-1 0 1 0 0,0 0-1 0 0,0 0 0 0 0,0-1 0 0 0,0 1 0 0 0,0 0 0 0 0,0 0 0 0 0,0 0 0 0 0,0 0 0 0 0,0-1 1 0 0,0 1-1 0 0,0 0 0 0 0,0 0 0 0 0,0 0 0 0 0,0 0 0 0 0,0-1 0 0 0,0 1 0 0 0,0 0 0 0 0,0 0 1 0 0,0 0-1 0 0,0 0 0 0 0,0 0 0 0 0,0-1 0 0 0,0 1 0 0 0,0 0-5 0 0,2-11 165 0 0,2-53 298 0 0,-1 13-585 0 0,2 0-1 0 0,2 0 0 0 0,3-3 123 0 0,-8 47-30 0 0,-1-1 1 0 0,2 1-1 0 0,-1 0 1 0 0,1 0 0 0 0,0 0-1 0 0,0 0 1 0 0,1 0-1 0 0,0 1 1 0 0,0-1 0 0 0,0 1-1 0 0,1 0 1 0 0,0 0-1 0 0,0 1 1 0 0,1-1-1 0 0,-1 1 1 0 0,2 0 29 0 0,-6 4 0 0 0,1 1 0 0 0,-1-1 0 0 0,0 1 0 0 0,0 0 0 0 0,1-1 0 0 0,-1 1 0 0 0,0 0 0 0 0,1 0 0 0 0,-1 0 0 0 0,0 0 0 0 0,1 0 0 0 0,-1 0 0 0 0,0 0 0 0 0,1 0 0 0 0,-1 1 0 0 0,0-1 0 0 0,1 0 0 0 0,-1 1 0 0 0,0-1 0 0 0,0 1 0 0 0,1 0 0 0 0,-1-1 0 0 0,0 1 0 0 0,0 0 0 0 0,0 0 0 0 0,0 0 0 0 0,1 0 0 0 0,4 4 0 0 0,1 1 0 0 0,-1 0 0 0 0,4 6 0 0 0,-3-4-2 0 0,-1 1 0 0 0,0 0 0 0 0,0 0 0 0 0,-1 1 0 0 0,-1-1 0 0 0,2 5 2 0 0,20 63 84 0 0,-18-51 73 0 0,-2-6 194 0 0,-1 2-1 0 0,-1 2-350 0 0,-2-9 12 0 0,1-1 1 0 0,1 1-1 0 0,0 0 1 0 0,1-1-1 0 0,1 2-12 0 0,-6-16 0 0 0,0 0 0 0 0,0 0 0 0 0,0 0 0 0 0,0 1 0 0 0,0-1 0 0 0,0 0 0 0 0,1 0 0 0 0,-1 0 0 0 0,0 0 0 0 0,0 0 0 0 0,0 0 0 0 0,0 1 0 0 0,0-1 0 0 0,0 0 0 0 0,0 0 0 0 0,1 0 0 0 0,-1 0 0 0 0,0 0 0 0 0,0 0 0 0 0,0 0 0 0 0,0 0 0 0 0,1 0 0 0 0,-1 0 0 0 0,0 0 0 0 0,0 1 0 0 0,0-1 0 0 0,0 0 0 0 0,0 0 0 0 0,1 0 0 0 0,-1 0 0 0 0,0 0 0 0 0,0 0 0 0 0,0-1 0 0 0,0 1 0 0 0,1 0 0 0 0,-1 0 0 0 0,0 0 0 0 0,0 0 0 0 0,0 0 0 0 0,0 0 0 0 0,1 0 0 0 0,-1 0 0 0 0,0 0 0 0 0,0 0 0 0 0,0 0 0 0 0,0 0 0 0 0,0-1 0 0 0,0 1 0 0 0,1 0 0 0 0,-1 0 0 0 0,0 0 0 0 0,0 0 0 0 0,0 0 0 0 0,0 0 0 0 0,0-1 0 0 0,0 1 0 0 0,0 0 0 0 0,0 0 0 0 0,0 0 0 0 0,0 0 0 0 0,0-1 0 0 0,0 1 0 0 0,0 0 0 0 0,5-11 0 0 0,-5 11 0 0 0,10-29 99 0 0,-2 0 0 0 0,2-15-99 0 0,-7 24-22 0 0,2 1 1 0 0,0-1 0 0 0,1 1-1 0 0,1 1 1 0 0,0-1-1 0 0,2 1 1 0 0,1-2 21 0 0,-6 14 0 0 0,1-1 0 0 0,-1 1 0 0 0,1 0 0 0 0,0 0 0 0 0,0 0 0 0 0,5-3 0 0 0,-9 8 0 0 0,0 0 0 0 0,1 0 0 0 0,-1 0 0 0 0,1 0 0 0 0,-1 0 0 0 0,1 0 0 0 0,0 1 0 0 0,-1-1 0 0 0,1 0 0 0 0,0 1 0 0 0,-1-1 0 0 0,1 1 0 0 0,0 0 0 0 0,0-1 0 0 0,-1 1 0 0 0,1 0 0 0 0,0 0 0 0 0,0 0 0 0 0,0 1 0 0 0,-1-1 0 0 0,1 0 0 0 0,0 1 0 0 0,0-1 0 0 0,-1 1 0 0 0,1-1 0 0 0,0 1 0 0 0,-1 0 0 0 0,1 0 0 0 0,-1-1 0 0 0,1 1 0 0 0,0 1 0 0 0,2 2 0 0 0,0-1 0 0 0,0 2 0 0 0,0-1 0 0 0,0 0 0 0 0,-1 1 0 0 0,1 0 0 0 0,-1 0 0 0 0,0 0 0 0 0,-1 0 0 0 0,1 0 0 0 0,-1 2 0 0 0,7 16 0 0 0,-2 0 0 0 0,0 2 0 0 0,-5-19 0 0 0,11 52 85 0 0,-2 0 1 0 0,-2 0-1 0 0,-3 12-85 0 0,-3-48-887 0 0,0 1-1 0 0,4 6 888 0 0,-7-28-188 0 0,0 0 0 0 0,0-1-1 0 0,0 1 1 0 0,0-1-1 0 0,0 1 1 0 0,1 0-1 0 0,-1-1 1 0 0,0 1 0 0 0,0-1-1 0 0,1 1 1 0 0,-1-1-1 0 0,0 1 1 0 0,1-1 0 0 0,-1 1-1 0 0,1-1 1 0 0,-1 1-1 0 0,1-1 1 0 0,-1 1-1 0 0,1-1 190 0 0,3 1-1855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13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22 101 16927 0 0,'1'1'2037'0'0,"8"1"-851"0"0,0 1 1 0 0,0-1-1 0 0,5 1-1186 0 0,31-4 1090 0 0,-1-1 0 0 0,0-3-1 0 0,0-1 1 0 0,6-4-1090 0 0,23-7 187 0 0,3-3-187 0 0,28-8 74 0 0,-78 21-466 0 0,1 0-1952 0 0,16-1 2344 0 0,-30 9-2852 0 0,-12 0 880 0 0</inkml:trace>
  <inkml:trace contextRef="#ctx0" brushRef="#br0" timeOffset="348.128">350 108 17135 0 0,'0'0'388'0'0,"-7"12"1080"0"0,4-3-948 0 0,0 1-1 0 0,1 0 0 0 0,0 0 1 0 0,1 0-1 0 0,0 0 0 0 0,1 0 1 0 0,0 1-1 0 0,1 5-519 0 0,-1 25 925 0 0,-1 218 3042 0 0,2-124-3166 0 0,-2 20-399 0 0,0 0 20 0 0,3-120-232 0 0,1-1-3632 0 0,-24-37-2791 0 0,-13 1 2781 0 0,11 2 1718 0 0</inkml:trace>
  <inkml:trace contextRef="#ctx0" brushRef="#br0" timeOffset="3007.249">0 981 16384 0 0,'1'0'108'0'0,"-1"0"1"0"0,1-1 0 0 0,-1 1 0 0 0,1 0 0 0 0,-1 0 0 0 0,1 0 0 0 0,0 0 0 0 0,-1-1 0 0 0,1 1 0 0 0,-1 0 0 0 0,1 0 0 0 0,-1 0 0 0 0,1 0 0 0 0,0 0 0 0 0,-1 1 0 0 0,1-1 0 0 0,-1 0-1 0 0,1 0 1 0 0,-1 0 0 0 0,1 0 0 0 0,-1 1 0 0 0,1-1 0 0 0,-1 0 0 0 0,1 0 0 0 0,-1 1 0 0 0,1-1-109 0 0,18 12 2287 0 0,-8-4-1017 0 0,3-3-784 0 0,-1 0 0 0 0,0 0 0 0 0,1-1 1 0 0,0-1-1 0 0,0 0 0 0 0,0-1 0 0 0,0-1 1 0 0,1 0-1 0 0,-1-1 0 0 0,0 0 0 0 0,8-2-486 0 0,24-4 291 0 0,-1-2-1 0 0,40-14-290 0 0,-18 5 433 0 0,-35 10-969 0 0,62-13 1686 0 0,-63 16-3725 0 0,1 2-3405 0 0,-21 2-3134 0 0</inkml:trace>
  <inkml:trace contextRef="#ctx0" brushRef="#br0" timeOffset="4123.509">783 657 18255 0 0,'0'0'414'0'0,"0"0"56"0"0,0 0 32 0 0,0 0-60 0 0,6 10 901 0 0,1 14-568 0 0,-1 1 0 0 0,-1 0 0 0 0,-1 0-1 0 0,-1 6-774 0 0,3 18 410 0 0,-2-26-214 0 0,-1 4 247 0 0,1-1-1 0 0,2 0 1 0 0,1 0 0 0 0,4 10-443 0 0,0-90 2088 0 0,-9 17-1968 0 0,-3-27-120 0 0,0 42 24 0 0,1 0 0 0 0,0 0 0 0 0,2-1 1 0 0,0 1-1 0 0,2 0 0 0 0,4-13-24 0 0,-7 32 8 0 0,0 0-1 0 0,0 0 1 0 0,0 0-1 0 0,1 0 0 0 0,-1 0 1 0 0,1 1-1 0 0,0-1 1 0 0,0 1-1 0 0,0-1 1 0 0,0 1-1 0 0,0 0 1 0 0,0-1-1 0 0,1 1 1 0 0,-1 0-1 0 0,1 0-7 0 0,-1 1 4 0 0,-1 1 0 0 0,1-1 0 0 0,-1 0 0 0 0,1 1 0 0 0,0-1 0 0 0,-1 1 0 0 0,1 0 0 0 0,-1-1 0 0 0,1 1 0 0 0,0 0 0 0 0,-1 0 0 0 0,1 0 0 0 0,0 0 0 0 0,-1 0 0 0 0,1 1 0 0 0,-1-1 0 0 0,1 0 0 0 0,0 1 0 0 0,-1-1 0 0 0,1 1 0 0 0,-1 0 0 0 0,1-1 0 0 0,-1 1 0 0 0,1 0 0 0 0,-1 0 0 0 0,0 0 0 0 0,1 0 0 0 0,0 1-4 0 0,5 4-3 0 0,0 0 0 0 0,0 1 0 0 0,-1 0 0 0 0,0 1 0 0 0,0-1 0 0 0,-1 1 0 0 0,0 0 0 0 0,-1 0 0 0 0,1 1 0 0 0,-1-1 0 0 0,-1 1 0 0 0,1 2 3 0 0,2 12-9 0 0,-1-1 0 0 0,0 1 0 0 0,-2 0 0 0 0,0 9 9 0 0,4 22 4 0 0,-6-48-7 0 0,0 0 0 0 0,0-1 1 0 0,1 1-1 0 0,0 0 0 0 0,0-1 0 0 0,1 1 0 0 0,3 4 3 0 0,-6-10-25 0 0,0 1-1 0 0,0 0 1 0 0,1-1 0 0 0,-1 1-1 0 0,1-1 1 0 0,-1 0-1 0 0,0 1 1 0 0,1-1 0 0 0,-1 1-1 0 0,1-1 1 0 0,-1 0 0 0 0,1 1-1 0 0,0-1 1 0 0,-1 0-1 0 0,1 1 1 0 0,-1-1 0 0 0,1 0-1 0 0,-1 0 1 0 0,1 0 0 0 0,0 1-1 0 0,-1-1 1 0 0,1 0-1 0 0,0 0 1 0 0,-1 0 0 0 0,1 0-1 0 0,-1 0 1 0 0,1 0-1 0 0,0 0 1 0 0,-1 0 0 0 0,1-1-1 0 0,0 1 1 0 0,-1 0 0 0 0,1 0-1 0 0,-1 0 1 0 0,1-1-1 0 0,-1 1 1 0 0,1 0 0 0 0,0-1-1 0 0,-1 1 1 0 0,1 0 0 0 0,-1-1-1 0 0,0 1 1 0 0,1-1-1 0 0,-1 1 1 0 0,1-1 0 0 0,-1 1-1 0 0,1-1 1 0 0,-1 1-1 0 0,0-1 26 0 0,3-3-1071 0 0,0 0-1 0 0,0 0 1 0 0,0-1-1 0 0,-1 1 1 0 0,2-4 1071 0 0,2-6-8462 0 0</inkml:trace>
  <inkml:trace contextRef="#ctx0" brushRef="#br0" timeOffset="4468.64">1145 652 16871 0 0,'0'0'382'0'0,"6"11"924"0"0,-1-2-847 0 0,1 2 0 0 0,-2-1 0 0 0,1 1 0 0 0,-1-1 0 0 0,-1 1-1 0 0,2 11-458 0 0,3 18 3934 0 0,-1 12-3934 0 0,-5-37 56 0 0,14 163 2801 0 0,-7 35-2857 0 0,-6-144 117 0 0,8 37-117 0 0,-11-101-1 0 0,8 38 96 0 0,-7-40-104 0 0,0 1 0 0 0,0-1 0 0 0,0 1 0 0 0,0-1 1 0 0,1 0-1 0 0,0 0 0 0 0,-1 0 0 0 0,1 0 1 0 0,0 0-1 0 0,1 1 9 0 0,3-21-3104 0 0,-5 4-3156 0 0,1 0-1890 0 0</inkml:trace>
  <inkml:trace contextRef="#ctx0" brushRef="#br0" timeOffset="4825.498">1148 768 10592 0 0,'-1'-7'240'0'0,"-1"-1"-1"0"0,1 1 1 0 0,1 0 0 0 0,-1-1 0 0 0,1 1 0 0 0,1-3-240 0 0,0 6 754 0 0,-1-1-1 0 0,2 0 1 0 0,-1 0 0 0 0,0 1 0 0 0,1-1 0 0 0,0 1-1 0 0,0-1 1 0 0,0 1 0 0 0,1 0 0 0 0,0-1-754 0 0,0 0 560 0 0,1 1 1 0 0,0-1 0 0 0,0 0-1 0 0,0 1 1 0 0,0 0 0 0 0,1 0-1 0 0,-1 0 1 0 0,1 0 0 0 0,0 1 0 0 0,0 0-1 0 0,5-2-560 0 0,-3 2 175 0 0,0 0 0 0 0,0 1-1 0 0,0 0 1 0 0,0 0-1 0 0,0 1 1 0 0,0 0 0 0 0,0 0-1 0 0,1 1 1 0 0,1 0-175 0 0,1 0 19 0 0,-1 1 1 0 0,0 0-1 0 0,0 0 1 0 0,1 1-1 0 0,-1 1 1 0 0,-1-1-1 0 0,1 1 0 0 0,0 1 1 0 0,-1 0-1 0 0,1 0 1 0 0,-1 1-1 0 0,0 0 0 0 0,-1 0 1 0 0,1 0-1 0 0,2 4-19 0 0,-3-3 43 0 0,-2 0 0 0 0,1 0 0 0 0,0 1-1 0 0,-1-1 1 0 0,-1 1 0 0 0,1 1 0 0 0,-1-1 0 0 0,0 0-1 0 0,-1 1 1 0 0,1 0 0 0 0,0 5-43 0 0,-2-7 39 0 0,-1-1 0 0 0,0 0 0 0 0,-1 1 1 0 0,1-1-1 0 0,-1 1 0 0 0,0-1 0 0 0,-1 1 0 0 0,1-1 1 0 0,-1 1-1 0 0,0-1 0 0 0,0 1 0 0 0,-1-1 0 0 0,0 0 0 0 0,0 0 1 0 0,0 0-1 0 0,0 0 0 0 0,-1 0 0 0 0,-1 2-39 0 0,-1 0 100 0 0,0 1-1 0 0,-1-1 1 0 0,1 0-1 0 0,-2-1 1 0 0,1 1-1 0 0,-1-1 1 0 0,0 0-1 0 0,0-1 1 0 0,0 0-1 0 0,-1 0 1 0 0,0 0-1 0 0,-2-1-99 0 0,5-1 24 0 0,-1-1-1 0 0,1 0 1 0 0,-1 0-1 0 0,0-1 1 0 0,0 1-1 0 0,0-1 1 0 0,0-1-1 0 0,0 1 0 0 0,0-1 1 0 0,0 0-1 0 0,0 0 1 0 0,0-1-1 0 0,0 0 1 0 0,0 0-1 0 0,0 0 1 0 0,1-1-1 0 0,-1 0 1 0 0,0 0-1 0 0,1-1-23 0 0,0 1-405 0 0,1 0-1 0 0,0 0 0 0 0,0-1 1 0 0,0 0-1 0 0,-1-1 406 0 0,-4-5-8013 0 0,4 2-761 0 0</inkml:trace>
  <inkml:trace contextRef="#ctx0" brushRef="#br0" timeOffset="5173.742">1595 619 20503 0 0,'-5'15'2224'0'0,"2"8"-1295"0"0,1 1 0 0 0,1 0 0 0 0,2 0-1 0 0,0 2-928 0 0,0-16 174 0 0,1 0-1 0 0,-1 0 0 0 0,2 0 0 0 0,-1 0 1 0 0,1 0-1 0 0,1-1 0 0 0,0 1 1 0 0,0-1-1 0 0,1 0 0 0 0,5 7-173 0 0,-9-14 22 0 0,1 0 0 0 0,0 1 0 0 0,0-1 0 0 0,0 0 0 0 0,0 0 0 0 0,0 0 0 0 0,0-1 0 0 0,0 1 0 0 0,1 0 0 0 0,-1-1 0 0 0,1 0 0 0 0,-1 1 0 0 0,1-1 0 0 0,0 0 0 0 0,-1 0 0 0 0,1-1 0 0 0,0 1 0 0 0,0 0 0 0 0,-1-1 0 0 0,1 0 0 0 0,0 0 0 0 0,0 0 0 0 0,0 0 0 0 0,0 0 0 0 0,-1 0 0 0 0,1-1 0 0 0,0 1 0 0 0,0-1 0 0 0,-1 0 0 0 0,1 0 0 0 0,0 0 0 0 0,-1 0 0 0 0,1 0 0 0 0,-1-1 0 0 0,1 1 0 0 0,-1-1 0 0 0,0 1 0 0 0,1-1 0 0 0,-1 0 0 0 0,1-1-22 0 0,4-4 51 0 0,1-1 0 0 0,-1 0 1 0 0,-1 0-1 0 0,1-1 0 0 0,-1 1 0 0 0,-1-1 0 0 0,1-1 0 0 0,-2 1 1 0 0,1-1-1 0 0,-1 0 0 0 0,-1 0 0 0 0,0 0 0 0 0,0 0 0 0 0,-1-1 0 0 0,0 1 1 0 0,-1-1-1 0 0,0 1 0 0 0,-1-1 0 0 0,0-3-51 0 0,-1-1 43 0 0,1 6-37 0 0,-1 0-1 0 0,0 0 1 0 0,-1-5-6 0 0,0 11-15 0 0,3 5-17 0 0,0 1 0 0 0,0-1-1 0 0,-1 1 1 0 0,0-1 0 0 0,1 1 0 0 0,-1 0-1 0 0,0 2 33 0 0,1 8-42 0 0,6 42-212 0 0,0 27 254 0 0,-5-45 57 0 0,0-8-55 0 0,-2-16-53 0 0,0-1 0 0 0,2 0 0 0 0,-1 0 0 0 0,1 0 1 0 0,1 0-1 0 0,0 0 0 0 0,1 0 0 0 0,1 2 51 0 0,-5-13-198 0 0,1 0 1 0 0,-1 0-1 0 0,1 0 0 0 0,0 0 1 0 0,-1 0-1 0 0,1 0 1 0 0,0 0-1 0 0,-1 0 0 0 0,1 0 1 0 0,0 0-1 0 0,0-1 0 0 0,0 1 1 0 0,0 0-1 0 0,0 0 1 0 0,0-1-1 0 0,0 1 0 0 0,0-1 1 0 0,0 1-1 0 0,1 0 198 0 0,4-3-9247 0 0</inkml:trace>
  <inkml:trace contextRef="#ctx0" brushRef="#br0" timeOffset="5527.489">1932 121 23815 0 0,'-2'6'2159'0'0,"0"1"-2082"0"0,0 0 0 0 0,1 1 1 0 0,0-1-1 0 0,1 0 0 0 0,-1 1 1 0 0,1-1-1 0 0,1 1-77 0 0,6 54 206 0 0,-2-32 72 0 0,4 40 453 0 0,21 188 125 0 0,-26-208-819 0 0,2 21 150 0 0,3 0 1 0 0,9 26-188 0 0,-2-49 141 0 0,-16-48-152 0 0,0 0 0 0 0,0 0 0 0 0,0 0-1 0 0,0 0 1 0 0,0 0 0 0 0,1 0 0 0 0,-1 0 0 0 0,0 1-1 0 0,0-1 1 0 0,0 0 0 0 0,0 0 0 0 0,0 0 0 0 0,0 0-1 0 0,0 0 1 0 0,0 0 0 0 0,0 0 0 0 0,0 0 0 0 0,1 0-1 0 0,-1 0 1 0 0,0 0 0 0 0,0 0 0 0 0,0 0 0 0 0,0 0-1 0 0,0 0 1 0 0,0 0 0 0 0,0 1 0 0 0,1-1 0 0 0,-1 0-1 0 0,0 0 1 0 0,0 0 0 0 0,0 0 0 0 0,0-1 0 0 0,0 1-1 0 0,0 0 1 0 0,1 0 0 0 0,-1 0 0 0 0,0 0 0 0 0,0 0-1 0 0,0 0 1 0 0,0 0 0 0 0,0 0 0 0 0,0 0 0 0 0,0 0-1 0 0,0 0 1 0 0,1 0 0 0 0,-1 0 0 0 0,0 0 0 0 0,0 0-1 0 0,0-1 1 0 0,0 1 0 0 0,0 0 0 0 0,0 0 0 0 0,0 0-1 0 0,0 0 1 0 0,0 0 0 0 0,0 0 0 0 0,0 0 0 0 0,0 0-1 0 0,0-1 1 0 0,0 1 0 0 0,0 0 0 0 0,0 0 0 0 0,0 0-1 0 0,0 0 1 0 0,0 0 0 0 0,0 0 0 0 0,0 0 0 0 0,0-1 11 0 0,4-7-946 0 0,-1-4-64 0 0,1-1-13 0 0</inkml:trace>
  <inkml:trace contextRef="#ctx0" brushRef="#br0" timeOffset="5528.489">1780 464 25775 0 0,'0'0'587'0'0,"0"0"78"0"0,0 0 39 0 0,0 0-77 0 0,14-5-386 0 0,21-4 623 0 0,0 1-1 0 0,1 2 1 0 0,8 1-864 0 0,32-1 92 0 0,1 3-3649 0 0,-25 1-1949 0 0,-9 0-4033 0 0</inkml:trace>
  <inkml:trace contextRef="#ctx0" brushRef="#br0" timeOffset="6221.202">2336 535 18631 0 0,'0'0'408'0'0,"0"0"80"0"0,0 0 24 0 0,0 0 16 0 0,0 0-424 0 0,0 0-104 0 0,0 0 0 0 0,0 0 0 0 0,0 0 0 0 0,4 1 0 0 0,-4-1 0 0 0,6 6-8255 0 0</inkml:trace>
  <inkml:trace contextRef="#ctx0" brushRef="#br0" timeOffset="6575.991">2391 710 16208 0 0,'0'0'351'0'0,"0"0"81"0"0,-4 4 16 0 0,4-4 8 0 0,-2 3-360 0 0,2-3-96 0 0,0 0 0 0 0,0 0 0 0 0,0 0 832 0 0,0 0 160 0 0,0 0 24 0 0,0 0 8 0 0,0 0-1024 0 0,6 2-256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29.5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47 297 18743 0 0,'-6'1'2108'0'0,"5"2"-1935"0"0,0 0 0 0 0,0-1 0 0 0,0 1 0 0 0,0 0 0 0 0,1 0 0 0 0,-1 0 0 0 0,1 0 0 0 0,0-1 0 0 0,0 1 0 0 0,0 0 0 0 0,0 0 0 0 0,1 0 0 0 0,-1 1-173 0 0,1 3 221 0 0,15 437 3296 0 0,-17-335-3323 0 0,4 147 79 0 0,-3-251-350 0 0,1 1 0 0 0,-1-1 0 0 0,1 0 0 0 0,0 0 0 0 0,0 1 0 0 0,2 2 77 0 0,6 5-2828 0 0,-9-12 1276 0 0</inkml:trace>
  <inkml:trace contextRef="#ctx0" brushRef="#br0" timeOffset="344.31">174 307 22055 0 0,'-1'-4'1416'0'0,"-1"7"-585"0"0,0 11-332 0 0,-1 22-45 0 0,13 241 1795 0 0,-10-32-1394 0 0,4-4-642 0 0,-1-205-147 0 0,-2-17-76 0 0,0 0 1 0 0,-1 14 9 0 0,2 2-2210 0 0,-2-34-429 0 0,0-1-6075 0 0</inkml:trace>
  <inkml:trace contextRef="#ctx0" brushRef="#br0" timeOffset="744.045">2 401 18399 0 0,'-1'-7'270'0'0,"1"0"-1"0"0,0-1 0 0 0,0 1 1 0 0,1-1-1 0 0,0 1 0 0 0,0 0 0 0 0,0 0 1 0 0,1 0-1 0 0,1 0 0 0 0,-1 0 1 0 0,1 0-1 0 0,0 0 0 0 0,0 1 1 0 0,1-1-1 0 0,0 1 0 0 0,0 0 0 0 0,1 0 1 0 0,0 0-1 0 0,0 1 0 0 0,2-3-269 0 0,3-1 245 0 0,1-1 0 0 0,0 1 0 0 0,0 1 0 0 0,1 0 0 0 0,0 0-1 0 0,0 1 1 0 0,1 1 0 0 0,0 0 0 0 0,0 1 0 0 0,4-1-245 0 0,-3 2 65 0 0,-1 1 0 0 0,1 0 0 0 0,-1 1 0 0 0,1 1 0 0 0,0 0 0 0 0,0 0 0 0 0,0 2 0 0 0,-1 0 0 0 0,3 0-65 0 0,-5 1 109 0 0,-1 1 0 0 0,1-1 0 0 0,-1 1-1 0 0,0 1 1 0 0,0 0 0 0 0,0 1-1 0 0,0 0 1 0 0,-1 0 0 0 0,1 1-1 0 0,-1 0 1 0 0,7 7-109 0 0,-4-2 35 0 0,0 0 0 0 0,0 2 0 0 0,-1-1 1 0 0,-1 2-1 0 0,0-1 0 0 0,-1 1 0 0 0,0 1 0 0 0,-1 0 0 0 0,-1 0 0 0 0,0 0 0 0 0,-1 1 1 0 0,-1 0-1 0 0,0 4-35 0 0,-2-9 75 0 0,-1 0 0 0 0,0 1 1 0 0,-1-1-1 0 0,0 1 0 0 0,-1-1 1 0 0,0 1-1 0 0,-1-1 0 0 0,0 1 1 0 0,-1-1-1 0 0,-1 1 0 0 0,1-1 1 0 0,-2 0-1 0 0,1 0 0 0 0,-2 0 1 0 0,1-1-1 0 0,-1 0 0 0 0,-1 1 1 0 0,0-2-1 0 0,-5 7-75 0 0,3-6 47 0 0,0 0 0 0 0,-1-1 0 0 0,0 0 0 0 0,-1 0 0 0 0,0-1 0 0 0,0 0 0 0 0,-1-1 0 0 0,0 0 0 0 0,0 0 0 0 0,-1-1 0 0 0,1-1 0 0 0,-1 0 0 0 0,-1-1-1 0 0,1 0 1 0 0,-1-1 0 0 0,1 0 0 0 0,-1-1 0 0 0,0 0 0 0 0,0-1 0 0 0,0-1 0 0 0,0 0 0 0 0,0-1 0 0 0,-4 0-47 0 0,-16-3 68 0 0,1-1 0 0 0,-15-5-68 0 0,30 9 11 0 0,17 1-11 0 0,-1 0 0 0 0,1 0 0 0 0,0 0 0 0 0,0 0 0 0 0,0 0 0 0 0,0 0 0 0 0,0 0 0 0 0,0 0 0 0 0,-1 0 0 0 0,1 1 0 0 0,0-1 0 0 0,0 0 0 0 0,0 0 0 0 0,0 0 0 0 0,0 0 1 0 0,0 0-1 0 0,0 0 0 0 0,0 0 0 0 0,0 1 0 0 0,0-1 0 0 0,0 0 0 0 0,-1 0 0 0 0,1 0 0 0 0,0 0 0 0 0,0 0 0 0 0,0 0 0 0 0,0 1 0 0 0,0-1 0 0 0,0 0 0 0 0,0 0 0 0 0,0 0 0 0 0,0 0 0 0 0,0 0 0 0 0,0 1 0 0 0,0-1 0 0 0,0 0 1 0 0,0 0-1 0 0,1 0 0 0 0,-1 0 0 0 0,0 0 0 0 0,0 0 0 0 0,0 1 0 0 0,0-1 0 0 0,0 0 0 0 0,0 0 0 0 0,0 0 0 0 0,0 0 0 0 0,0 0 0 0 0,0 0 0 0 0,1 0 0 0 0,-1 0 0 0 0,0 1 0 0 0,0-1 0 0 0,0 0 0 0 0,0 0 0 0 0,0 0 1 0 0,0 0-1 0 0,6 6-30 0 0,-6-6 30 0 0,14 10-11 0 0,1-1-1 0 0,0-1 1 0 0,1 0-1 0 0,-1-1 1 0 0,3 0 11 0 0,33 16 129 0 0,9 8 437 0 0,31 22-566 0 0,-71-40 57 0 0,-1 1 0 0 0,0 1-1 0 0,-1 1 1 0 0,-1 0 0 0 0,0 2 0 0 0,2 4-57 0 0,16 26 257 0 0,23 41-257 0 0,-32-46-911 0 0,2-2 1 0 0,30 34 910 0 0,-48-63-1791 0 0</inkml:trace>
  <inkml:trace contextRef="#ctx0" brushRef="#br0" timeOffset="2052.327">818 31 16559 0 0,'1'0'1903'0'0,"0"2"-1296"0"0,2 1-199 0 0,2 7 98 0 0,6 33 1704 0 0,2 16-2210 0 0,-2 9 2097 0 0,-1 22-2097 0 0,-8-46 1295 0 0,-2-43-921 0 0,0-1 12 0 0,0 0 39 0 0,0-2-293 0 0,-1 0 0 0 0,0 1 0 0 0,1-1 0 0 0,-1 1 0 0 0,1-1-1 0 0,-1 0 1 0 0,1 1 0 0 0,0-1 0 0 0,0 0 0 0 0,0 0 0 0 0,0-1-132 0 0,0 2 65 0 0,-6-39 289 0 0,3 26-297 0 0,2 0 0 0 0,-1-14-57 0 0,2 16 7 0 0,-1-4 16 0 0,2-1 1 0 0,0 1-1 0 0,3-14-23 0 0,-4 26 3 0 0,1 0-1 0 0,0 1 1 0 0,0-1-1 0 0,0 1 0 0 0,0 0 1 0 0,1-1-1 0 0,-1 1 1 0 0,1 0-1 0 0,0 0 0 0 0,0 0 1 0 0,0 0-1 0 0,0 0 0 0 0,1 0 1 0 0,-1 1-1 0 0,1-1 1 0 0,-1 1-1 0 0,1 0 0 0 0,0-1 1 0 0,0 1-1 0 0,0 0-2 0 0,-1 2 1 0 0,-1 0 0 0 0,0 0 0 0 0,1-1 1 0 0,-1 1-1 0 0,0 0 0 0 0,1 0 0 0 0,-1 0 0 0 0,1 0 0 0 0,-1 1 0 0 0,0-1 0 0 0,1 0 0 0 0,-1 1 0 0 0,0-1 1 0 0,1 1-1 0 0,-1-1 0 0 0,0 1 0 0 0,0-1 0 0 0,1 1 0 0 0,-1 0 0 0 0,0 0 0 0 0,0-1 0 0 0,0 1 0 0 0,0 1-1 0 0,25 22 66 0 0,-15-9-37 0 0,-1 0 0 0 0,-1 1 1 0 0,0 0-1 0 0,-1 0 0 0 0,6 17-29 0 0,-3-8 72 0 0,-8-14-46 0 0,1-1 0 0 0,-1 1-1 0 0,1 6-25 0 0,6 23 54 0 0,-8-34-88 0 0,0 0-359 0 0,1 0 0 0 0,-1 0 0 0 0,1-1 0 0 0,0 1 0 0 0,1 0 393 0 0,-2-3-1130 0 0,-2-2-13 0 0</inkml:trace>
  <inkml:trace contextRef="#ctx0" brushRef="#br0" timeOffset="2534.975">1187 132 16671 0 0,'-1'-1'68'0'0,"1"0"-26"0"0,0 1 1 0 0,0-1-1 0 0,0 1 1 0 0,0-1-1 0 0,0 1 1 0 0,0-1-1 0 0,0 1 1 0 0,0 0-1 0 0,-1-1 1 0 0,1 1-1 0 0,0-1 1 0 0,0 1-1 0 0,-1 0 1 0 0,1-1-1 0 0,0 1 1 0 0,-1-1-1 0 0,1 1 1 0 0,0 0-1 0 0,-1 0 1 0 0,1-1-1 0 0,0 1 1 0 0,-1 0-1 0 0,1 0 1 0 0,-1-1-1 0 0,1 1 1 0 0,-1 0-1 0 0,1 0 1 0 0,0 0-1 0 0,-1 0 1 0 0,1-1-1 0 0,-1 1 1 0 0,1 0-1 0 0,-1 0 1 0 0,1 0-1 0 0,-1 0 1 0 0,1 0-1 0 0,-1 0 1 0 0,1 0-1 0 0,-1 0 1 0 0,1 1-1 0 0,0-1 1 0 0,-1 0-1 0 0,1 0 1 0 0,-1 0-1 0 0,1 1-42 0 0,-1-1 87 0 0,1 0 0 0 0,0 0 0 0 0,0 1 0 0 0,0-1-1 0 0,0 0 1 0 0,0 1 0 0 0,0-1 0 0 0,-1 0-1 0 0,1 0 1 0 0,0 1 0 0 0,0-1 0 0 0,0 0 0 0 0,0 1-1 0 0,0-1 1 0 0,0 0 0 0 0,0 1 0 0 0,0-1-1 0 0,0 0 1 0 0,1 1 0 0 0,-1-1 0 0 0,0 0 0 0 0,0 1-1 0 0,0-1 1 0 0,0 0 0 0 0,0 0 0 0 0,0 1-1 0 0,1-1 1 0 0,-1 0-87 0 0,7 13 1648 0 0,-4-8-1160 0 0,2 5-80 0 0,2-1 1 0 0,-1 0-1 0 0,1 0 1 0 0,0-1-1 0 0,1 0 1 0 0,0 0 0 0 0,5 4-409 0 0,0-1 49 0 0,-1 0 0 0 0,2-1 1 0 0,-1 0-1 0 0,1-1 0 0 0,0 0 1 0 0,15 6-50 0 0,-24-13-517 0 0,3 1-1005 0 0,-3-3-5453 0 0,-5 0-512 0 0</inkml:trace>
  <inkml:trace contextRef="#ctx0" brushRef="#br0" timeOffset="2886.598">1306 95 17999 0 0,'0'0'827'0'0,"-9"8"298"0"0,-1 3-439 0 0,1 1 0 0 0,1 1 0 0 0,0-1 0 0 0,0 1 0 0 0,1 1 0 0 0,1 0 0 0 0,-5 13-686 0 0,1-4 299 0 0,0 0 0 0 0,-4 4-299 0 0,0-5 103 0 0,0-1-1732 0 0,6-6-5085 0 0,4-7-653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35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1 9672 0 0,'0'0'748'0'0,"-5"0"250"0"0,-7 1 3046 0 0,9 0-3252 0 0,1 0 0 0 0,-1 1-1 0 0,1-1 1 0 0,0 0 0 0 0,0 1-1 0 0,0-1 1 0 0,0 1 0 0 0,0 0 0 0 0,0 0-1 0 0,0 0-791 0 0,-2 3 205 0 0,0 1 0 0 0,0-1 0 0 0,1 1 0 0 0,0 0 0 0 0,-1 2-205 0 0,-6 13 443 0 0,-40 59-441 0 0,27-46-6059 0 0,22-32 5512 0 0,-15 22-7286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39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173 34 18599 0 0,'-10'-7'1411'0'0,"0"0"-1294"0"0,7 4 98 0 0,0 1 1 0 0,0-1-1 0 0,0 1 0 0 0,0 0 0 0 0,0 0 0 0 0,-1 0 0 0 0,-1 0-215 0 0,4 1 117 0 0,0 1 1 0 0,0 0-1 0 0,-1 0 1 0 0,1 0-1 0 0,0 0 0 0 0,0 0 1 0 0,0 0-1 0 0,0 0 1 0 0,0 0-1 0 0,0 0 1 0 0,0 0-1 0 0,0 1 0 0 0,0-1 1 0 0,0 0-1 0 0,0 1 1 0 0,0-1-1 0 0,0 0 0 0 0,0 1 1 0 0,0 0-1 0 0,0-1 1 0 0,0 1-1 0 0,0 0 0 0 0,1-1 1 0 0,-1 1-1 0 0,0 0 1 0 0,0 0-1 0 0,1-1 0 0 0,-1 1 1 0 0,0 1-118 0 0,-5 6 260 0 0,0 1 0 0 0,1 0 0 0 0,1 0 0 0 0,-1 0 1 0 0,1 1-1 0 0,-2 6-260 0 0,-3 17 660 0 0,-2 13-660 0 0,2-8 332 0 0,4-13-26 0 0,1 1 0 0 0,2 0-1 0 0,0 10-305 0 0,1-20 104 0 0,1-1-26 0 0,0 0-1 0 0,1 0 0 0 0,1 0 1 0 0,0-1-1 0 0,1 1 0 0 0,1 0 1 0 0,0-1-1 0 0,1 0 0 0 0,2 5-77 0 0,-5-15-2 0 0,0 0-1 0 0,0 0 1 0 0,1-1-1 0 0,0 1 1 0 0,-1 0-1 0 0,1-1 0 0 0,0 0 1 0 0,1 1-1 0 0,-1-1 1 0 0,0-1-1 0 0,1 1 1 0 0,0 0-1 0 0,0-1 1 0 0,0 0-1 0 0,0 0 0 0 0,0 0 1 0 0,0 0-1 0 0,0-1 1 0 0,0 1-1 0 0,1-1 1 0 0,-1 0-1 0 0,1-1 0 0 0,1 1 3 0 0,-2-1-179 0 0,0 0 0 0 0,0 0-1 0 0,0 0 1 0 0,0-1 0 0 0,-1 1-1 0 0,1-1 1 0 0,0 0 0 0 0,0 0-1 0 0,0 0 1 0 0,-1-1 0 0 0,1 0-1 0 0,0 1 1 0 0,-1-1 0 0 0,0 0-1 0 0,1-1 1 0 0,-1 1 0 0 0,2-2 179 0 0,7-8-1314 0 0</inkml:trace>
  <inkml:trace contextRef="#ctx0" brushRef="#br0" timeOffset="370.822">27 317 14280 0 0,'-26'3'1962'0'0,"26"-3"170"0"0,3 0 3699 0 0,5-2-3766 0 0,-7 2-1422 0 0,67-14 1155 0 0,55-12-3320 0 0,-101 23-180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40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68 319 10136 0 0,'-3'-6'215'0'0,"0"1"0"0"0,0-1-1 0 0,-1 1 1 0 0,1 0 0 0 0,-4-4-215 0 0,-7-3 3776 0 0,14 12-3670 0 0,0 0-1 0 0,0 0 1 0 0,0 0-1 0 0,0 0 0 0 0,-1 0 1 0 0,1 0-1 0 0,0 0 1 0 0,0 0-1 0 0,0 0 1 0 0,0 0-1 0 0,0 0 0 0 0,0 0 1 0 0,-1 0-1 0 0,1 0 1 0 0,0 0-1 0 0,0 0 1 0 0,0 0-1 0 0,0 0 0 0 0,0 0 1 0 0,-1 0-1 0 0,1 0 1 0 0,0 0-1 0 0,0 0 1 0 0,0 0-1 0 0,0 0 1 0 0,0 0-1 0 0,0 0 0 0 0,0 0 1 0 0,-1 0-1 0 0,1 0 1 0 0,0 0-1 0 0,0 0 1 0 0,0 0-1 0 0,0 1 0 0 0,0-1 1 0 0,0 0-1 0 0,0 0 1 0 0,0 0-1 0 0,-1 0 1 0 0,1 0-1 0 0,0 0 0 0 0,0 0 1 0 0,0 1-1 0 0,0-1 1 0 0,0 0-1 0 0,0 0 1 0 0,0 0-1 0 0,0 0-105 0 0,-1 11 1477 0 0,3 9-861 0 0,-2-20-613 0 0,43 324 2957 0 0,-8 95-2960 0 0,-34-392-120 0 0,0-3-474 0 0,0 0-1 0 0,1 0 0 0 0,1 0 1 0 0,2 0-1 0 0,4 15 595 0 0,-7-35-3177 0 0,0-9-3752 0 0</inkml:trace>
  <inkml:trace contextRef="#ctx0" brushRef="#br0" timeOffset="358.85">149 324 20735 0 0,'0'0'1833'0'0,"-1"2"-1340"0"0,2 7-205 0 0,0 0 1 0 0,0 1 0 0 0,1-1 0 0 0,0 0-1 0 0,2 3-288 0 0,5 22 166 0 0,9 59-14 0 0,15 99 185 0 0,-20-27 562 0 0,-7 3-899 0 0,-4-95 85 0 0,2-1-2862 0 0,6 20 2777 0 0,-10-88-1324 0 0,0-3-47 0 0</inkml:trace>
  <inkml:trace contextRef="#ctx0" brushRef="#br0" timeOffset="744.8">21 355 17247 0 0,'-5'-21'654'0'0,"-1"-1"-162"0"0,2 0-1 0 0,0-6-491 0 0,3 22 169 0 0,1 0 0 0 0,0 0 0 0 0,0 0 0 0 0,0 0-1 0 0,1-1 1 0 0,0 1 0 0 0,0 0 0 0 0,1 0 0 0 0,0 0 0 0 0,0-2-169 0 0,0 6 164 0 0,-1 0 0 0 0,1 0 1 0 0,-1 0-1 0 0,1 0 0 0 0,0 0 1 0 0,0 0-1 0 0,0 0 0 0 0,0 1 1 0 0,0-1-1 0 0,0 1 0 0 0,0-1 1 0 0,1 1-1 0 0,-1 0 0 0 0,0 0 1 0 0,1 0-1 0 0,-1 0 1 0 0,1 0-1 0 0,-1 0 0 0 0,1 1 1 0 0,1-1-165 0 0,6-1 262 0 0,0 1 1 0 0,0 0 0 0 0,0 0 0 0 0,8 2-263 0 0,39 0 512 0 0,6 0 176 0 0,0 3 0 0 0,19 6-688 0 0,-57-6 81 0 0,2 0 50 0 0,0 1 1 0 0,0 2 0 0 0,7 3-132 0 0,-25-7 1 0 0,-1 0 0 0 0,0 1 0 0 0,0 0 0 0 0,0 0 0 0 0,-1 1-1 0 0,1 0 1 0 0,-1 1 0 0 0,0-1 0 0 0,0 1 0 0 0,-1 1 0 0 0,0-1 0 0 0,1 3-1 0 0,-3-4 41 0 0,-1 0 0 0 0,1 1 1 0 0,-1-1-1 0 0,-1 1 0 0 0,1 0 1 0 0,-1 0-1 0 0,0 0 0 0 0,0 0 1 0 0,-1 0-1 0 0,0 1 0 0 0,0-1 1 0 0,0 0-1 0 0,-1 1 0 0 0,0-1 1 0 0,0 1-1 0 0,-1-1 0 0 0,1 0 0 0 0,-1 1 1 0 0,-1-1-1 0 0,1 0 0 0 0,-3 4-41 0 0,-1 4 30 0 0,0 0 0 0 0,-2 0 0 0 0,1-1-1 0 0,-2 0 1 0 0,0 0 0 0 0,0-1-1 0 0,-1 0 1 0 0,-9 8-30 0 0,4-4 107 0 0,-1-2-1 0 0,0 1 1 0 0,-1-2 0 0 0,-1 0-1 0 0,0-1 1 0 0,-1-1-1 0 0,-4 2-106 0 0,12-8 85 0 0,0-1-1 0 0,0 1 1 0 0,0-2-1 0 0,0 1 0 0 0,-1-2 1 0 0,0 1-1 0 0,1-1 1 0 0,-1-1-1 0 0,0 0 0 0 0,0 0 1 0 0,0-1-1 0 0,0-1 1 0 0,1 0-1 0 0,-10-2-84 0 0,-10-2 163 0 0,49 21-46 0 0,22 15-128 0 0,26 26 11 0 0,3 3 8 0 0,137 113 507 0 0,-165-136-540 0 0,76 69 245 0 0,-46-33-1707 0 0,-60-60-77 0 0</inkml:trace>
  <inkml:trace contextRef="#ctx0" brushRef="#br0" timeOffset="2685.953">976 16 15176 0 0,'0'-1'52'0'0,"0"0"21"0"0,0 1-1 0 0,0-1 1 0 0,0 0 0 0 0,0 1-1 0 0,0-1 1 0 0,0 0 0 0 0,0 1-1 0 0,-1-1 1 0 0,1 0 0 0 0,0 1-1 0 0,0-1 1 0 0,-1 0-1 0 0,1 1 1 0 0,0-1 0 0 0,-1 1-1 0 0,1-1 1 0 0,-1 1 0 0 0,1-1-1 0 0,-1 1 1 0 0,1-1 0 0 0,-1 1-1 0 0,1-1 1 0 0,-1 1-1 0 0,0-1-72 0 0,1 1 683 0 0,0 0 228 0 0,0 0 45 0 0,0 0-58 0 0,4 13 666 0 0,5 37 459 0 0,2 45-2023 0 0,-4-29 105 0 0,-5-17 157 0 0,-3-29-217 0 0,1-20 84 0 0,0 0 11 0 0,0 0 23 0 0,0 0 112 0 0,-3-13 686 0 0,0-25-832 0 0,2 1 1 0 0,2-1 0 0 0,4-34-130 0 0,-3 50 7 0 0,-2 17-8 0 0,1 0 0 0 0,0 0-1 0 0,0 0 1 0 0,0 0 0 0 0,0 1 0 0 0,1-1 0 0 0,0 0 0 0 0,0 1 0 0 0,0-1-1 0 0,0 1 1 0 0,2-2 1 0 0,-3 5 0 0 0,0 0 1 0 0,0 0-1 0 0,0 0 0 0 0,0 0 0 0 0,0 0 0 0 0,0 0 1 0 0,1 0-1 0 0,-1 0 0 0 0,0 0 0 0 0,0 0 0 0 0,1 1 1 0 0,-1-1-1 0 0,1 1 0 0 0,-1-1 0 0 0,0 1 1 0 0,2-1-1 0 0,-1 1 0 0 0,0 0 1 0 0,0 0 0 0 0,0 0-1 0 0,0 1 1 0 0,0-1 0 0 0,-1 0-1 0 0,1 1 1 0 0,0-1 0 0 0,0 1-1 0 0,0 0 1 0 0,-1 0 0 0 0,1 0-1 0 0,0 0 1 0 0,-1 0 0 0 0,1 0-1 0 0,0 0 0 0 0,2 3 13 0 0,0-1 0 0 0,0 1 0 0 0,0 0 0 0 0,0 0-1 0 0,-1 1 1 0 0,0-1 0 0 0,0 1 0 0 0,0-1 0 0 0,-1 1 0 0 0,1 0-1 0 0,-1 0 1 0 0,0 0 0 0 0,0 2-13 0 0,4 15 22 0 0,0 0-1 0 0,0 16-21 0 0,0-6 42 0 0,0 2-6 0 0,-2 0-1 0 0,-1 1 1 0 0,-2 11-36 0 0,-1-45-112 0 0,0-1-43 0 0,0 0-6 0 0,6-10-3679 0 0,-1 4 1809 0 0</inkml:trace>
  <inkml:trace contextRef="#ctx0" brushRef="#br0" timeOffset="3042.446">1230 155 16208 0 0,'0'0'743'0'0,"0"0"-17"0"0,0 0-314 0 0,0 0 396 0 0,13 3 2330 0 0,-2 2-2179 0 0,0 1-1 0 0,-1 1 1 0 0,1-1-1 0 0,1 3-958 0 0,0 0 210 0 0,0-1 0 0 0,9 4-210 0 0,8 3-96 0 0,0-3 0 0 0,20 7 96 0 0,-29-14-4774 0 0,-16-5-3093 0 0</inkml:trace>
  <inkml:trace contextRef="#ctx0" brushRef="#br0" timeOffset="3393.263">1395 122 8288 0 0,'-2'0'557'0'0,"0"0"0"0"0,0 0 0 0 0,1 1 0 0 0,-1-1 0 0 0,1 0 0 0 0,-1 1-1 0 0,0-1 1 0 0,1 1 0 0 0,-1 0 0 0 0,1-1 0 0 0,-1 1 0 0 0,1 0 0 0 0,-1 0 0 0 0,1 0 0 0 0,0 0-557 0 0,-2 1 575 0 0,1 0-1 0 0,0 1 1 0 0,0-1 0 0 0,0 0-1 0 0,0 1 1 0 0,1-1 0 0 0,-1 1-1 0 0,0 0-574 0 0,-2 8 661 0 0,0-1-1 0 0,0 1 1 0 0,1 0-1 0 0,0 3-660 0 0,0-2 148 0 0,-5 13-142 0 0,5-13-200 0 0,-1 0 0 0 0,2 0 0 0 0,-1 0 0 0 0,2 0 0 0 0,-1 7 194 0 0,2-13-1514 0 0</inkml:trace>
  <inkml:trace contextRef="#ctx0" brushRef="#br0" timeOffset="3394.263">1569 45 14280 0 0,'0'0'1102'0'0,"0"0"-546"0"0,6 17 3992 0 0,3 13 784 0 0,1 17-5332 0 0,4 31 1884 0 0,8 39-995 0 0,-11-64-1501 0 0,-7-30-6632 0 0,-2-5-1651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0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23551 0 0,'-3'2'520'0'0,"1"-1"112"0"0,-2 1 16 0 0,4 0 8 0 0,0-2-528 0 0,0 0-128 0 0,-2 4 0 0 0,2-4 0 0 0,0 0-176 0 0,5 5-64 0 0,-2 3-16 0 0,2-5-9951 0 0</inkml:trace>
  <inkml:trace contextRef="#ctx0" brushRef="#br0" timeOffset="1">54 145 19895 0 0,'-5'11'440'0'0,"2"-6"88"0"0,-3 3 16 0 0,1-1 16 0 0,3 0-448 0 0,0 2-112 0 0,-2-2 0 0 0,2-1 0 0 0,2-1 928 0 0,2-1 160 0 0,0-1 32 0 0,0 1 0 0 0,0 0-768 0 0,5-2-160 0 0,-1 0-32 0 0,2-2-10967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59.5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62 678 19207 0 0,'0'0'38'0'0,"-1"-1"0"0"0,1 1-1 0 0,-1-1 1 0 0,1 1 0 0 0,0-1-1 0 0,-1 1 1 0 0,1 0-1 0 0,-1-1 1 0 0,1 1 0 0 0,-1 0-1 0 0,1-1 1 0 0,-1 1 0 0 0,1 0-1 0 0,-1 0 1 0 0,0-1-1 0 0,1 1 1 0 0,-1 0 0 0 0,1 0-1 0 0,-1 0 1 0 0,0 0 0 0 0,1 0-1 0 0,-1 0 1 0 0,1 0-1 0 0,-1 0 1 0 0,0 0 0 0 0,1 0-1 0 0,-1 0 1 0 0,1 0 0 0 0,-1 1-1 0 0,1-1 1 0 0,-1 0-1 0 0,1 0 1 0 0,-1 1 0 0 0,0-1-1 0 0,1 0 1 0 0,-1 1 0 0 0,1-1-1 0 0,0 0 1 0 0,-1 1-1 0 0,1-1 1 0 0,-1 1 0 0 0,1-1-1 0 0,0 1 1 0 0,-1-1 0 0 0,1 1-1 0 0,0-1 1 0 0,-1 1-1 0 0,1-1 1 0 0,0 1 0 0 0,0-1-1 0 0,-1 1 1 0 0,1-1 0 0 0,0 1-1 0 0,0 0-37 0 0,-1 3 79 0 0,0 0-1 0 0,0 0 0 0 0,0 0 0 0 0,0 0 1 0 0,1 0-1 0 0,0 0 0 0 0,0 3-78 0 0,5 48 1931 0 0,3-1 0 0 0,4 11-1931 0 0,7 51 1268 0 0,4 113-509 0 0,10 67-897 0 0,-31-274-147 0 0,5 17 179 0 0,2-15-3874 0 0,-8-24-4475 0 0</inkml:trace>
  <inkml:trace contextRef="#ctx0" brushRef="#br0" timeOffset="1">1 828 7832 0 0,'1'-29'645'0'0,"1"-10"547"0"0,3 14 4405 0 0,-3 18-4530 0 0,0 1-1 0 0,0-1 1 0 0,1 1-1 0 0,0 0 1 0 0,1 0-1 0 0,-1 0 1 0 0,1 1 0 0 0,0-1-1 0 0,0 0-1066 0 0,1 1 409 0 0,0 0 1 0 0,0 1-1 0 0,0-1 1 0 0,1 1-1 0 0,-1 0 0 0 0,1 0 1 0 0,0 1-1 0 0,2-2-409 0 0,0 2 56 0 0,0 0-1 0 0,0 0 0 0 0,1 0 0 0 0,-1 1 1 0 0,0 1-1 0 0,1-1 0 0 0,-1 1 0 0 0,1 1 1 0 0,-1 0-1 0 0,1 0 0 0 0,0 0 0 0 0,-1 1 1 0 0,1 0-1 0 0,4 2-55 0 0,-4-1 23 0 0,1 1 0 0 0,-2 0-1 0 0,1 0 1 0 0,0 1 0 0 0,0 0 0 0 0,-1 0 0 0 0,0 1 0 0 0,0 0 0 0 0,0 1-1 0 0,0 0-22 0 0,-5-3 27 0 0,0 0 0 0 0,0 0 0 0 0,0 0 0 0 0,-1 0 0 0 0,1 1 0 0 0,-1-1-1 0 0,1 1 1 0 0,-1 0 0 0 0,-1-1 0 0 0,1 1 0 0 0,0 0 0 0 0,-1 0 0 0 0,0 0 0 0 0,0 0-1 0 0,0 1 1 0 0,0-1 0 0 0,-1 0 0 0 0,1 0 0 0 0,-1 1 0 0 0,0-1 0 0 0,-1 0 0 0 0,1 0-1 0 0,-1 3-26 0 0,-1 0 60 0 0,0-1 0 0 0,0 1 0 0 0,-1-1 0 0 0,0 1 0 0 0,0-1 0 0 0,-1 0 0 0 0,1 0 0 0 0,-1 0 0 0 0,0-1 0 0 0,-1 1-1 0 0,-4 3-59 0 0,-4 4 191 0 0,-1 0 0 0 0,0-1 0 0 0,-14 9-191 0 0,11-10 321 0 0,0-1 0 0 0,-13 6-321 0 0,22-12-15 0 0,0 0 0 0 0,0-1 0 0 0,-1-1 0 0 0,1 1 0 0 0,-1-1 1 0 0,0-1-1 0 0,-2 1 15 0 0,9-2-56 0 0,1 0-1 0 0,0 0 1 0 0,0 0 0 0 0,0 0 0 0 0,0 0 0 0 0,0 0 0 0 0,0 0 0 0 0,-1 0-1 0 0,1 0 1 0 0,0-1 0 0 0,0 1 0 0 0,0-1 0 0 0,0 1 0 0 0,0 0 0 0 0,0-1-1 0 0,0 0 57 0 0,0 1-190 0 0,1-1-1 0 0,0 1 0 0 0,-1-1 0 0 0,1 0 0 0 0,0 1 0 0 0,-1-1 0 0 0,1 1 0 0 0,0-1 0 0 0,0 0 0 0 0,0 1 1 0 0,0-1-1 0 0,0 0 0 0 0,0 1 0 0 0,0-1 0 0 0,0 0 0 0 0,0 1 0 0 0,0-1 0 0 0,0 0 0 0 0,0 1 0 0 0,0-1 0 0 0,0 1 1 0 0,0-1-1 0 0,1 0 0 0 0,-1 1 0 0 0,0-1 0 0 0,0 1 0 0 0,1-1 0 0 0,-1 0 0 0 0,0 1 191 0 0,5-10-9263 0 0</inkml:trace>
  <inkml:trace contextRef="#ctx0" brushRef="#br0" timeOffset="377.173">435 564 20591 0 0,'0'0'943'0'0,"1"14"346"0"0,8 48 2481 0 0,-6-32-2840 0 0,2 0-1 0 0,1 0 1 0 0,4 11-930 0 0,-7-32 36 0 0,0-1 0 0 0,0 0 0 0 0,1 0-1 0 0,0 0 1 0 0,0-1 0 0 0,1 0 0 0 0,0 1 0 0 0,0-2 0 0 0,0 1 0 0 0,1 0 0 0 0,0-1 0 0 0,1 0 0 0 0,-1-1-1 0 0,2 1-35 0 0,-7-5 12 0 0,1 1 0 0 0,0-1-1 0 0,0 0 1 0 0,0 0-1 0 0,0 0 1 0 0,0 0 0 0 0,0 0-1 0 0,0-1 1 0 0,0 1-1 0 0,0-1 1 0 0,0 1 0 0 0,0-1-1 0 0,1 0 1 0 0,-1 0-1 0 0,0 0 1 0 0,0 0 0 0 0,0 0-1 0 0,1 0 1 0 0,-1 0 0 0 0,0-1-1 0 0,0 1 1 0 0,0-1-1 0 0,0 0 1 0 0,0 0 0 0 0,0 1-1 0 0,0-1 1 0 0,1-1-12 0 0,0 0 27 0 0,1-1 1 0 0,-1 0-1 0 0,0 0 1 0 0,0 0-1 0 0,0 0 1 0 0,-1 0-1 0 0,1-1 1 0 0,-1 1-1 0 0,1-1 1 0 0,-1 1 0 0 0,-1-1-1 0 0,1 0 1 0 0,0 0-1 0 0,-1 0-27 0 0,4-11 32 0 0,-1 1 0 0 0,-1-1 0 0 0,0 1 0 0 0,-1-1 0 0 0,-1 0-1 0 0,0 0 1 0 0,-2-15-32 0 0,-1 2 283 0 0,-2 1 0 0 0,0-1 0 0 0,-8-21-283 0 0,9 41 38 0 0,-1 9-253 0 0,2 15-296 0 0,4 40 187 0 0,10 47 324 0 0,-6-52-31 0 0,-2-19 16 0 0,1 0-1 0 0,4 6 16 0 0,-5-22-601 0 0,1-1 1 0 0,1 1-1 0 0,2 2 601 0 0,-2-7-1628 0 0,0-4-76 0 0</inkml:trace>
  <inkml:trace contextRef="#ctx0" brushRef="#br0" timeOffset="722.774">802 1 25367 0 0,'-1'0'150'0'0,"0"1"-1"0"0,1 0 1 0 0,-1 0-1 0 0,0 0 0 0 0,0 0 1 0 0,1 0-1 0 0,-1 0 1 0 0,1 0-1 0 0,-1 0 1 0 0,1 0-1 0 0,-1 0 1 0 0,1 0-1 0 0,-1 0 1 0 0,1 0-1 0 0,0 0 0 0 0,0 1 1 0 0,-1-1-1 0 0,1 0 1 0 0,0 0-1 0 0,0 1-149 0 0,0 28-288 0 0,1-26 560 0 0,6 70 548 0 0,3 0 0 0 0,4 4-820 0 0,1 6 96 0 0,51 318 160 0 0,-64-387-416 0 0,1 0 0 0 0,1 0 0 0 0,0 0 0 0 0,1-1 0 0 0,0 0 0 0 0,5 7 160 0 0,-6-15-1116 0 0,0-4-61 0 0</inkml:trace>
  <inkml:trace contextRef="#ctx0" brushRef="#br0" timeOffset="1066.997">665 369 26951 0 0,'-5'2'3008'0'0,"6"-1"-2946"0"0,1 0 0 0 0,0 0-1 0 0,0 0 1 0 0,0 0 0 0 0,-1 0-1 0 0,1 0 1 0 0,0 0 0 0 0,0-1-1 0 0,0 1 1 0 0,0-1 0 0 0,0 0 0 0 0,0 1-1 0 0,0-1 1 0 0,2 0-62 0 0,31-1 260 0 0,-31 0-240 0 0,56-5 192 0 0,39-11-212 0 0,-13 2-2268 0 0,-57 9 1012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58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202 127 10592 0 0,'-2'-3'247'0'0,"0"0"0"0"0,0 0 1 0 0,0 0-1 0 0,0 0 1 0 0,-1 1-1 0 0,0-1 0 0 0,1 1 1 0 0,-1 0-1 0 0,0-1 0 0 0,0 1 1 0 0,0 0-1 0 0,-1 1 1 0 0,-1-2-248 0 0,4 2 216 0 0,-1 0 0 0 0,0 1 0 0 0,0-1 0 0 0,1 1 0 0 0,-1-1 0 0 0,0 1 1 0 0,0 0-1 0 0,0-1 0 0 0,1 1 0 0 0,-1 0 0 0 0,0 0 0 0 0,0 0 0 0 0,0 1 1 0 0,0-1-1 0 0,1 0 0 0 0,-1 1 0 0 0,0-1 0 0 0,0 1 0 0 0,1 0 0 0 0,-1-1 1 0 0,0 1-1 0 0,1 0 0 0 0,-1 0 0 0 0,1 0 0 0 0,-1 0 0 0 0,1 0 0 0 0,-2 1-216 0 0,-4 6 317 0 0,0 1 0 0 0,1-1 0 0 0,0 1 0 0 0,1 0 0 0 0,0 1 0 0 0,0-1 0 0 0,0 1 0 0 0,2 0 0 0 0,-1 0 0 0 0,1 1 0 0 0,0 4-317 0 0,-4 20 515 0 0,1 2-1 0 0,0 26-514 0 0,2-2 315 0 0,2 1-1 0 0,3 0 0 0 0,2 0 1 0 0,4 0-1 0 0,5 17-314 0 0,-8-60 59 0 0,1 0-1 0 0,0-1 1 0 0,2 1 0 0 0,0-1-1 0 0,1 0 1 0 0,1-1 0 0 0,1 0-1 0 0,0 0 1 0 0,1-1-59 0 0,-7-10 64 0 0,1-1 1 0 0,0 0-1 0 0,0 0 1 0 0,0 0-1 0 0,0 0 0 0 0,1-1 1 0 0,0 0-1 0 0,0 0 1 0 0,0-1-1 0 0,0 0 1 0 0,0 0-1 0 0,1 0-64 0 0,-1-1 34 0 0,0-1 1 0 0,-1 0-1 0 0,1 0 1 0 0,0 0-1 0 0,0-1 1 0 0,0 0-1 0 0,0 0 1 0 0,-1 0-1 0 0,1-1 0 0 0,0 0 1 0 0,0 0-1 0 0,-1 0 1 0 0,1-1-1 0 0,0 0 1 0 0,-1 0-1 0 0,1 0-34 0 0,9-6 24 0 0,1 0-1 0 0,-1-1 1 0 0,-1 0-1 0 0,0-1 1 0 0,0-1-1 0 0,-1 0 1 0 0,0-1-1 0 0,-1 0 1 0 0,9-13-24 0 0,1-2 114 0 0,-2-1 1 0 0,-1-2 0 0 0,-2 0 0 0 0,7-15-115 0 0,-12 20 51 0 0,-1-1 1 0 0,-2 0-1 0 0,0-1 1 0 0,-2 0-1 0 0,0 0 1 0 0,-2-1-1 0 0,-2 0 1 0 0,0-4-52 0 0,-2 11 30 0 0,-1-1 0 0 0,-1 1 1 0 0,0 0-1 0 0,-2 0 0 0 0,-1 0 1 0 0,-1 0-1 0 0,0 0 0 0 0,-1 1 1 0 0,-2 0-1 0 0,0 0 0 0 0,-1 0-30 0 0,1 5-21 0 0,-1-1 0 0 0,0 1 0 0 0,-1 1 1 0 0,-1 0-1 0 0,0 0 0 0 0,-1 1 0 0 0,0 0 0 0 0,-1 1 0 0 0,-14-10 21 0 0,19 17-52 0 0,0-1 0 0 0,-1 1 0 0 0,0 0 0 0 0,0 1 0 0 0,0 0 0 0 0,0 1 0 0 0,-1 0 0 0 0,1 0-1 0 0,-1 1 1 0 0,0 0 0 0 0,0 1 0 0 0,0 0 0 0 0,0 0 0 0 0,0 1 0 0 0,0 0 0 0 0,0 1 0 0 0,0 0 0 0 0,-3 2 52 0 0,1-1-44 0 0,1 1 0 0 0,0 1 0 0 0,0 0 0 0 0,0 1 0 0 0,1 0 0 0 0,-1 0 0 0 0,1 1 0 0 0,0 1 0 0 0,1-1 0 0 0,0 1 0 0 0,-1 1 44 0 0,-1 3-35 0 0,0 0-1 0 0,1 1 1 0 0,0 0-1 0 0,1 1 1 0 0,0 0-1 0 0,1 0 1 0 0,-7 14 35 0 0,6-5-90 0 0,0 0 1 0 0,1 0-1 0 0,2 1 1 0 0,0 0 0 0 0,1 0-1 0 0,1 0 1 0 0,2 1-1 0 0,0-1 1 0 0,1 1-1 0 0,2 0 1 0 0,0 0 89 0 0,3 8-905 0 0,2-1 0 0 0,1 1 0 0 0,1-1 0 0 0,2 0 0 0 0,1-1 0 0 0,2 0 0 0 0,0 0 0 0 0,4 1 905 0 0,22 30-2335 0 0</inkml:trace>
  <inkml:trace contextRef="#ctx0" brushRef="#br0" timeOffset="428.254">730 572 21455 0 0,'-1'0'87'0'0,"0"0"0"0"0,1 0 0 0 0,-1 0-1 0 0,0-1 1 0 0,1 1 0 0 0,-1 0-1 0 0,0 0 1 0 0,1 0 0 0 0,-1 1 0 0 0,0-1-1 0 0,1 0 1 0 0,-1 0 0 0 0,0 0 0 0 0,1 0-1 0 0,-1 1 1 0 0,1-1 0 0 0,-1 0-1 0 0,0 0 1 0 0,1 1 0 0 0,-1-1 0 0 0,1 1-1 0 0,-1-1 1 0 0,1 0 0 0 0,-1 1-1 0 0,1-1-85 0 0,-1 1 68 0 0,0 1 0 0 0,0-1 0 0 0,1 0 0 0 0,-1 0 1 0 0,1 1-1 0 0,-1-1 0 0 0,1 0 0 0 0,-1 0 0 0 0,1 1 0 0 0,0-1 1 0 0,-1 1-1 0 0,1-1-69 0 0,0 5 159 0 0,0 0 0 0 0,0-1 0 0 0,0 1 0 0 0,1 0 0 0 0,0 1-159 0 0,3 18 269 0 0,1-1 1 0 0,1 0-1 0 0,1 0 0 0 0,2-1 1 0 0,0 0-1 0 0,1 0 1 0 0,2-1-1 0 0,0 0 1 0 0,12 16-270 0 0,-21-35 20 0 0,-1 0 1 0 0,1 0 0 0 0,0 0-1 0 0,0 0 1 0 0,0 0 0 0 0,0-1-1 0 0,1 1 1 0 0,-1-1 0 0 0,1 0-1 0 0,-1 0 1 0 0,1 0-1 0 0,0-1 1 0 0,0 1 0 0 0,2 0-21 0 0,-4-2 35 0 0,0 1-1 0 0,0-1 1 0 0,1 0 0 0 0,-1 0 0 0 0,0 0 0 0 0,0 0 0 0 0,0 0-1 0 0,0 0 1 0 0,0-1 0 0 0,0 1 0 0 0,0-1 0 0 0,0 1-1 0 0,0-1 1 0 0,0 0 0 0 0,0 0 0 0 0,0 0 0 0 0,0 0 0 0 0,0 0-1 0 0,0 0 1 0 0,-1-1 0 0 0,1 1 0 0 0,0 0 0 0 0,-1-1-1 0 0,1 0 1 0 0,-1 1 0 0 0,0-1 0 0 0,0 0 0 0 0,1-1-35 0 0,3-5 71 0 0,-1 0 0 0 0,0-1 0 0 0,-1 1 1 0 0,0-1-1 0 0,0 0 0 0 0,-1 0 0 0 0,0 0 0 0 0,-1 0 1 0 0,0 0-1 0 0,0 0 0 0 0,-1-7-71 0 0,-1-15 55 0 0,-1 0 0 0 0,-5-23-55 0 0,1 27 256 0 0,0 53-85 0 0,5 8-158 0 0,2-1 0 0 0,1 1 1 0 0,2-1-1 0 0,6 28-13 0 0,-6-42-9 0 0,0 1 1 0 0,4 7 8 0 0,-6-21-223 0 0,0 0 0 0 0,1 0-1 0 0,-1-1 1 0 0,1 0 0 0 0,0 1 0 0 0,0-1 0 0 0,1 0 0 0 0,0 0 0 0 0,3 3 223 0 0,-6-7-126 0 0,0 0 0 0 0,0 0 0 0 0,-1-1 0 0 0,1 1 0 0 0,0 0 0 0 0,0-1 0 0 0,0 1 0 0 0,0-1 0 0 0,0 1 0 0 0,0-1 0 0 0,0 1 0 0 0,0-1 0 0 0,0 0 0 0 0,0 0 0 0 0,0 1 0 0 0,0-1 0 0 0,0 0 0 0 0,0 0 0 0 0,0 0 0 0 0,0 0 0 0 0,0 0 0 0 0,0 0 0 0 0,0 0 0 0 0,1-1 0 0 0,-1 1 0 0 0,0 0 0 0 0,0-1 0 0 0,0 1 0 0 0,0 0 0 0 0,0-1 126 0 0,12-6-1627 0 0</inkml:trace>
  <inkml:trace contextRef="#ctx0" brushRef="#br0" timeOffset="787.246">1109 0 23639 0 0,'0'0'1084'0'0,"-8"2"358"0"0,7-1-1430 0 0,-1 0 0 0 0,1 0 0 0 0,0 0 0 0 0,1 0 0 0 0,-1 0 0 0 0,0 0 0 0 0,0 0 0 0 0,0 0 1 0 0,1 0-1 0 0,-1 0 0 0 0,0 0 0 0 0,1 1 0 0 0,-1-1 0 0 0,1 0 0 0 0,-1 0 0 0 0,1 1 0 0 0,0-1 1 0 0,0 0-1 0 0,-1 1 0 0 0,1-1 0 0 0,0 1-12 0 0,1 31 705 0 0,-1-24-526 0 0,3 14 397 0 0,0 0 0 0 0,3 5-576 0 0,2 13 504 0 0,5 35 50 0 0,6 37-348 0 0,-14-75-180 0 0,25 175 105 0 0,-19-151-78 0 0,3-1 0 0 0,11 25-53 0 0,-21-75-314 0 0,1-1 0 0 0,-1 0 0 0 0,2 0 1 0 0,-1 0-1 0 0,1-1 0 0 0,4 4 314 0 0,-6-11-2242 0 0,0-2-4000 0 0,2-1-2213 0 0</inkml:trace>
  <inkml:trace contextRef="#ctx0" brushRef="#br0" timeOffset="1131.35">1068 518 25311 0 0,'0'0'579'0'0,"0"0"80"0"0,0 0 39 0 0,0 0-89 0 0,8 5 63 0 0,1-4-425 0 0,0 0 0 0 0,0-1 0 0 0,0 1 0 0 0,0-2 0 0 0,0 0 0 0 0,-1 0-1 0 0,3-1-246 0 0,4 1 79 0 0,18-4-587 0 0,12-5 508 0 0,-12 3-7934 0 0,-6-1-1471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2.7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299 33 16991 0 0,'-1'-2'84'0'0,"0"0"0"0"0,0 0 0 0 0,0 0-1 0 0,-1 0 1 0 0,1 0 0 0 0,0 0-1 0 0,-1 0 1 0 0,0 1 0 0 0,1-1 0 0 0,-1 1-1 0 0,0-1 1 0 0,0 1 0 0 0,0 0-1 0 0,0-1 1 0 0,0 1 0 0 0,0 0-1 0 0,0 0 1 0 0,0 0 0 0 0,0 1 0 0 0,0-1-1 0 0,-1 0 1 0 0,1 1 0 0 0,0 0-1 0 0,-1-1 1 0 0,1 1 0 0 0,0 0 0 0 0,-1 0-1 0 0,1 0 1 0 0,0 1 0 0 0,0-1-1 0 0,-1 0 1 0 0,0 1-84 0 0,-3 0 321 0 0,1 1 0 0 0,-1 0 1 0 0,0 0-1 0 0,1 0 0 0 0,-1 0 0 0 0,1 1 0 0 0,0 0 0 0 0,0 0 0 0 0,0 1 1 0 0,0-1-1 0 0,0 1 0 0 0,0 1-321 0 0,-12 11 784 0 0,1 1 0 0 0,-7 10-784 0 0,15-18 285 0 0,-6 7 180 0 0,1 1 0 0 0,1 1 1 0 0,0 0-1 0 0,1 1 0 0 0,1 0 0 0 0,-3 9-465 0 0,10-21 69 0 0,0 1 0 0 0,0-1 0 0 0,1 1 0 0 0,0 0-1 0 0,1-1 1 0 0,0 1 0 0 0,0 0 0 0 0,1 0-1 0 0,-1 0 1 0 0,2 0 0 0 0,-1 0 0 0 0,1 0-1 0 0,0-1 1 0 0,1 1 0 0 0,0 0 0 0 0,0-1 0 0 0,1 1-1 0 0,0-1 1 0 0,0 1-69 0 0,0-4 53 0 0,0 0 0 0 0,0 0 0 0 0,0 0 0 0 0,0 0 0 0 0,1 0 0 0 0,0-1 0 0 0,0 0 0 0 0,0 1 0 0 0,0-1 0 0 0,0-1 1 0 0,1 1-1 0 0,-1-1 0 0 0,4 2-53 0 0,5 1 10 0 0,0 0 1 0 0,1 0-1 0 0,0-1 1 0 0,3 0-11 0 0,-5-2-162 0 0,-1 0 1 0 0,1 0-1 0 0,0-1 0 0 0,0-1 1 0 0,0 0-1 0 0,-1 0 0 0 0,1-1 1 0 0,0-1-1 0 0,0 0 0 0 0,-1-1 0 0 0,1 0 162 0 0,7-4-1581 0 0</inkml:trace>
  <inkml:trace contextRef="#ctx0" brushRef="#br0" timeOffset="341.494">69 252 24335 0 0,'-10'5'536'0'0,"7"1"104"0"0,2-3 32 0 0,1 1 8 0 0,0-4-544 0 0,0 0-136 0 0,6 4 0 0 0,2-2 0 0 0,2-2 0 0 0,5 0 0 0 0,1-2 0 0 0,5 0 0 0 0,3-1 0 0 0,1-1 128 0 0,-1 0-24 0 0,3-1-10983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4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89 342 20815 0 0,'-1'0'12'0'0,"1"0"-1"0"0,0-1 0 0 0,0 1 1 0 0,0 0-1 0 0,0 0 0 0 0,0 0 0 0 0,0 0 1 0 0,0 0-1 0 0,0 0 0 0 0,0 0 1 0 0,-1 0-1 0 0,1 0 0 0 0,0 0 1 0 0,0 0-1 0 0,0 0 0 0 0,0 0 0 0 0,0 0 1 0 0,0 0-1 0 0,-1 0 0 0 0,1 0 1 0 0,0 0-1 0 0,0 0 0 0 0,0 0 0 0 0,0 0 1 0 0,0 0-1 0 0,0 0 0 0 0,0 0 1 0 0,-1 0-1 0 0,1 0 0 0 0,0 0 1 0 0,0 0-1 0 0,0 0 0 0 0,0 0 0 0 0,0 0 1 0 0,0 0-1 0 0,0 0 0 0 0,0 0 1 0 0,-1 0-1 0 0,1 1 0 0 0,0-1 1 0 0,0 0-1 0 0,0 0 0 0 0,0 0-11 0 0,-4 7 772 0 0,1 10 258 0 0,1 8-646 0 0,2-1 0 0 0,0 1 0 0 0,2 0-1 0 0,1 0 1 0 0,1 0 0 0 0,1 1-384 0 0,42 306 1070 0 0,-4-27-1683 0 0,-40-289-51 0 0,8 40 722 0 0,1-21-7852 0 0,-9-30 275 0 0</inkml:trace>
  <inkml:trace contextRef="#ctx0" brushRef="#br0" timeOffset="352.89">150 418 23551 0 0,'0'7'1155'0'0,"1"8"-896"0"0,1-1 1 0 0,0 0-1 0 0,1 0 1 0 0,1 0-1 0 0,0 0 0 0 0,4 7-259 0 0,7 25 796 0 0,26 108 724 0 0,12 105-1520 0 0,-37-133-573 0 0,5 27 61 0 0,-18-123-2120 0 0,-3-21 1010 0 0</inkml:trace>
  <inkml:trace contextRef="#ctx0" brushRef="#br0" timeOffset="687.72">25 533 17047 0 0,'-4'-9'294'0'0,"0"0"-1"0"0,0 0 0 0 0,1-1 0 0 0,1 1 0 0 0,-1-1 0 0 0,2 1 0 0 0,-1-1 0 0 0,1 0 0 0 0,1 0-293 0 0,0 3 376 0 0,0 0 0 0 0,1 0 0 0 0,-1 0 0 0 0,2 1 0 0 0,-1-1 0 0 0,1 0 0 0 0,0 0 0 0 0,0 1 0 0 0,1-1 0 0 0,0 1 0 0 0,0 0 0 0 0,4-5-376 0 0,-2 5 210 0 0,0-1 1 0 0,0 1-1 0 0,1 1 0 0 0,-1-1 0 0 0,1 1 1 0 0,1 0-1 0 0,-1 0 0 0 0,1 1 0 0 0,0-1 1 0 0,0 2-1 0 0,1-1-210 0 0,25-10 422 0 0,-1 3 0 0 0,2 1 0 0 0,-1 1 0 0 0,8 1-422 0 0,-3-1 120 0 0,-18 5-60 0 0,1 0 0 0 0,-1 1-1 0 0,0 2 1 0 0,1 0 0 0 0,0 1 0 0 0,-1 1 0 0 0,1 0 0 0 0,-1 2-1 0 0,6 2-59 0 0,-18-3 11 0 0,-1 0-1 0 0,0 0 1 0 0,0 1-1 0 0,0 0 0 0 0,-1 1 1 0 0,1-1-1 0 0,-1 1 0 0 0,1 0 1 0 0,-1 1-1 0 0,0 0-10 0 0,-1 0 11 0 0,0 0 0 0 0,0 0-1 0 0,-1 0 1 0 0,1 1 0 0 0,-1 0 0 0 0,-1 0 0 0 0,1 0-1 0 0,-1 0 1 0 0,0 1 0 0 0,0-1 0 0 0,-1 1-1 0 0,0-1 1 0 0,0 1 0 0 0,0 0 0 0 0,-1 0-1 0 0,0 1-10 0 0,0 9 56 0 0,-1-1 0 0 0,0 1 0 0 0,-1-1 0 0 0,0 1 0 0 0,-2-1-1 0 0,0 1 1 0 0,-1-1 0 0 0,0 0 0 0 0,-2 0 0 0 0,1-1 0 0 0,-2 1-1 0 0,0-1 1 0 0,-3 2-56 0 0,-6 11 132 0 0,-2-2-1 0 0,0 0 1 0 0,-2-1-1 0 0,-1-1 1 0 0,-1-1-1 0 0,-11 9-131 0 0,24-25 48 0 0,0 0-1 0 0,0 0 1 0 0,-1-1 0 0 0,0 0-1 0 0,0-1 1 0 0,0 0 0 0 0,-1 0-1 0 0,0-1 1 0 0,1-1 0 0 0,-1 0-1 0 0,-1 0 1 0 0,1-1-1 0 0,0-1 1 0 0,0 0 0 0 0,-2 0-48 0 0,29 15-19 0 0,54 40 951 0 0,60 63-932 0 0,39 63 58 0 0,-128-138 113 0 0,-3 1-159 0 0,10 10-890 0 0,-12-22-3058 0 0,-27-25 2249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21.7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185 267 24479 0 0,'-9'-8'1437'0'0,"8"8"-1411"0"0,1 0 1 0 0,0 0-1 0 0,0 0 1 0 0,0 0-1 0 0,0 0 1 0 0,-1 0-1 0 0,1 0 1 0 0,0 0-1 0 0,0 0 1 0 0,0 0-1 0 0,0 0 1 0 0,-1 0-1 0 0,1 0 1 0 0,0 0-1 0 0,0 0 1 0 0,0 0-1 0 0,0 0 1 0 0,-1 0-1 0 0,1 0 1 0 0,0 0-1 0 0,0 0 1 0 0,0 1-1 0 0,0-1 1 0 0,0 0-1 0 0,-1 0 1 0 0,1 0-1 0 0,0 0 1 0 0,0 0-1 0 0,0 0 1 0 0,0 0-1 0 0,0 1 1 0 0,0-1-1 0 0,0 0 1 0 0,-1 0-27 0 0,1 2 63 0 0,-1 1 0 0 0,0-1 0 0 0,1 0 0 0 0,-1 1 1 0 0,1-1-1 0 0,0 0 0 0 0,0 3-63 0 0,0 1-117 0 0,-1 26 612 0 0,2 0 0 0 0,4 29-495 0 0,0-4 338 0 0,2 92-43 0 0,2 36 51 0 0,-8-165-657 0 0,1-1-1 0 0,1 1 1 0 0,0-1-1 0 0,2 0 1 0 0,3 8 311 0 0,-8-26-1623 0 0,0-1-389 0 0</inkml:trace>
  <inkml:trace contextRef="#ctx0" brushRef="#br0" timeOffset="342.082">0 623 23583 0 0,'0'0'539'0'0,"3"-9"1290"0"0,1 5-1793 0 0,1 0-1 0 0,-1 0 0 0 0,1 1 0 0 0,-1 0 1 0 0,1 0-1 0 0,0 0 0 0 0,1 0 1 0 0,1 0-36 0 0,45-16 95 0 0,-36 15-41 0 0,52-15-2108 0 0,34-4 2054 0 0,-76 17-1559 0 0,-10 3-260 0 0</inkml:trace>
  <inkml:trace contextRef="#ctx0" brushRef="#br0" timeOffset="687.396">345 154 23815 0 0,'4'67'1423'0'0,"2"0"0"0"0,3-1 0 0 0,6 10-1423 0 0,8 61 651 0 0,22 176 1468 0 0,-42-300-1685 0 0,-1-26 62 0 0,-1 1-489 0 0,5-29 177 0 0,11-72-55 0 0,-12 92-131 0 0,0 0-1 0 0,1 1 1 0 0,2 0 0 0 0,3-7 2 0 0,-10 25-4 0 0,0 0 0 0 0,0 0 0 0 0,0 0 0 0 0,1 0 0 0 0,-1 0 0 0 0,1 0 0 0 0,-1 1 0 0 0,1-1 0 0 0,0 0 0 0 0,-1 1 0 0 0,1 0 0 0 0,0-1 0 0 0,0 1 0 0 0,0 0 0 0 0,0 0 0 0 0,0 0 0 0 0,0 0 0 0 0,1 0 4 0 0,-2 1-2 0 0,0-1 0 0 0,0 1 0 0 0,1 0 0 0 0,-1 0-1 0 0,0 0 1 0 0,0 0 0 0 0,0 0 0 0 0,1 0 0 0 0,-1 1 0 0 0,0-1 0 0 0,0 0 0 0 0,0 0 0 0 0,0 1-1 0 0,0-1 1 0 0,1 1 0 0 0,-1-1 0 0 0,0 1 0 0 0,0 0 0 0 0,0-1 0 0 0,0 1 0 0 0,0 0-1 0 0,-1-1 1 0 0,1 1 0 0 0,0 0 0 0 0,0 0 0 0 0,0 0 0 0 0,-1 0 0 0 0,1 0 0 0 0,0 0 0 0 0,-1 0-1 0 0,1 0 1 0 0,-1 0 0 0 0,1 0 0 0 0,-1 2 2 0 0,4 8 12 0 0,0 0-1 0 0,-1 1 1 0 0,0-1-1 0 0,-1 1 1 0 0,0 0-1 0 0,0 8-11 0 0,-1 16 99 0 0,-3 20-99 0 0,1-20-33 0 0,2 17 33 0 0,-1-35-822 0 0,3 18 1177 0 0,2-19-3410 0 0,5-4-4951 0 0,-5-11-856 0 0</inkml:trace>
  <inkml:trace contextRef="#ctx0" brushRef="#br0" timeOffset="1080.351">932 759 18887 0 0,'0'0'430'0'0,"4"-15"1195"0"0,5-9-1040 0 0,-7 19-63 0 0,0 0-1 0 0,0 1 0 0 0,0-1 1 0 0,-1 0-1 0 0,1-5-521 0 0,-1 4 545 0 0,0-3 25 0 0,0 0 0 0 0,0-1-1 0 0,-1-7-569 0 0,-1 14 65 0 0,1 0 0 0 0,-1 0 0 0 0,1 0 0 0 0,-1 0 0 0 0,0 0 0 0 0,0 0 0 0 0,0 0 0 0 0,-1 0 0 0 0,1 0 0 0 0,0 0 0 0 0,-1 1 0 0 0,0-1-1 0 0,-1-1-64 0 0,-1-1 151 0 0,0 1-1 0 0,-1 0 0 0 0,1 0 0 0 0,-1 0 0 0 0,0 0 0 0 0,0 1 0 0 0,0-1 0 0 0,0 1 0 0 0,0 1 0 0 0,-1-1 0 0 0,0 1 0 0 0,-3-1-150 0 0,6 2 51 0 0,-1 0 1 0 0,0 0-1 0 0,1 1 0 0 0,-1 0 1 0 0,0-1-1 0 0,1 1 0 0 0,-1 1 1 0 0,0-1-1 0 0,1 0 0 0 0,-1 1 1 0 0,1 0-1 0 0,-1 0 0 0 0,1 0 1 0 0,-1 0-1 0 0,1 0 0 0 0,0 1 1 0 0,-1 0-1 0 0,1-1 0 0 0,0 1 1 0 0,0 1-1 0 0,-1-1-51 0 0,-4 6 24 0 0,0-1 0 0 0,1 1-1 0 0,0 1 1 0 0,0-1 0 0 0,1 1 0 0 0,0 0 0 0 0,0 1-1 0 0,1-1 1 0 0,-3 10-24 0 0,2-6 20 0 0,1 1-1 0 0,1-1 0 0 0,0 1 0 0 0,1 0 1 0 0,1 0-1 0 0,0 1 0 0 0,0 3-19 0 0,2-12 18 0 0,0 1 1 0 0,1-1-1 0 0,0 1 0 0 0,0-1 0 0 0,0 0 0 0 0,1 1 0 0 0,-1-1 0 0 0,2 0 0 0 0,-1 0 0 0 0,1 0 0 0 0,2 4-18 0 0,-4-8 8 0 0,0 0-1 0 0,1 0 1 0 0,-1 0-1 0 0,0-1 1 0 0,1 1-1 0 0,-1-1 1 0 0,1 1-1 0 0,-1-1 1 0 0,1 1-1 0 0,0-1 1 0 0,-1 0-1 0 0,1 0 1 0 0,0 1 0 0 0,0-2-1 0 0,0 1 1 0 0,0 0-1 0 0,0 0 1 0 0,0 0-1 0 0,0-1 1 0 0,0 0-1 0 0,1 1 1 0 0,-1-1-1 0 0,0 0 1 0 0,0 0-1 0 0,0 0 1 0 0,0 0-1 0 0,1 0 1 0 0,-1 0-1 0 0,0-1 1 0 0,0 1-1 0 0,0-1 1 0 0,0 0-1 0 0,0 1 1 0 0,0-1-1 0 0,0 0 1 0 0,1-1-8 0 0,4-2 46 0 0,0-1 1 0 0,0-1-1 0 0,0 1 1 0 0,-1-1-1 0 0,1-1 1 0 0,-2 1 0 0 0,5-6-47 0 0,3-4 64 0 0,-3 6-53 0 0,-2 0 0 0 0,0-1-1 0 0,0-1 1 0 0,-1 1 0 0 0,0-1-1 0 0,-1 0 1 0 0,0-1 0 0 0,-1 1-1 0 0,0-1 1 0 0,-1 0 0 0 0,-1-1-1 0 0,0-3-10 0 0,6-12-201 0 0,-8 67 204 0 0,1 0-1 0 0,3-1 1 0 0,1 0 0 0 0,4 13-3 0 0,-4-29 62 0 0,0-1 1 0 0,2 1-63 0 0,-6-14-104 0 0,1 0 0 0 0,1 0 0 0 0,-1-1 1 0 0,1 1-1 0 0,0-1 0 0 0,1 0 0 0 0,1 2 104 0 0,-5-7-90 0 0,0-1 0 0 0,-1 1 0 0 0,1-1 0 0 0,-1 1 0 0 0,1-1 0 0 0,-1 1 0 0 0,1-1 0 0 0,0 1-1 0 0,-1-1 1 0 0,1 0 0 0 0,0 0 0 0 0,0 1 0 0 0,-1-1 0 0 0,1 0 0 0 0,0 0 0 0 0,0 0 0 0 0,-1 0-1 0 0,1 1 1 0 0,0-1 0 0 0,0 0 0 0 0,-1-1 0 0 0,1 1 0 0 0,0 0 0 0 0,0 0 0 0 0,-1 0 0 0 0,1 0-1 0 0,0-1 1 0 0,0 1 0 0 0,-1 0 0 0 0,1 0 0 0 0,0-1 0 0 0,-1 1 0 0 0,1-1 0 0 0,0 1 0 0 0,-1-1-1 0 0,1 1 1 0 0,-1-1 0 0 0,1 1 0 0 0,-1-1 0 0 0,1 1 0 0 0,0-1 90 0 0,5-10-2163 0 0</inkml:trace>
  <inkml:trace contextRef="#ctx0" brushRef="#br0" timeOffset="1423.599">1176 1 25655 0 0,'-2'0'1617'0'0,"0"3"-849"0"0,-2 8-361 0 0,1 12-143 0 0,2 1-1 0 0,1 9-263 0 0,9 88 910 0 0,1 3-336 0 0,-15 82-317 0 0,0-105 320 0 0,8 83-577 0 0,-2-176 11 0 0,4-16-855 0 0,0-7-3128 0 0,-2 1-5708 0 0</inkml:trace>
  <inkml:trace contextRef="#ctx0" brushRef="#br0" timeOffset="1762.312">982 349 26783 0 0,'-7'-4'1225'0'0,"6"3"-25"0"0,10-7-673 0 0,3 3-248 0 0,-1 0 0 0 0,2 1 0 0 0,-1 1-1 0 0,0-1 1 0 0,1 2 0 0 0,-1 0 0 0 0,4 0-279 0 0,64-7 654 0 0,14 4-654 0 0,73-8-2549 0 0,-140 9 1332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20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294 371 17215 0 0,'-11'-7'853'0'0,"7"3"-557"0"0,0 1-1 0 0,0 0 1 0 0,0 1 0 0 0,-1-1 0 0 0,1 1-1 0 0,-1 0 1 0 0,1 0 0 0 0,-1 0-1 0 0,0 0 1 0 0,0 1 0 0 0,0 0-1 0 0,0 0 1 0 0,0 0 0 0 0,0 1 0 0 0,0 0-1 0 0,-3 0-295 0 0,6 0 53 0 0,-14 1 488 0 0,0 0-1 0 0,0 2 0 0 0,0 0 1 0 0,0 0-1 0 0,-14 6-540 0 0,14-3 475 0 0,11-4-330 0 0,-1-1 0 0 0,1 1 0 0 0,0 1 0 0 0,0-1-1 0 0,0 1 1 0 0,0 0 0 0 0,0 0 0 0 0,0 0 0 0 0,1 1 0 0 0,0-1-1 0 0,-1 1 1 0 0,-2 4-145 0 0,6-6 4 0 0,0-1-1 0 0,1 0 0 0 0,-1 1 1 0 0,0 0-1 0 0,1-1 1 0 0,-1 1-1 0 0,1-1 1 0 0,-1 1-1 0 0,1 0 0 0 0,0-1 1 0 0,-1 1-1 0 0,1 0 1 0 0,0 0-1 0 0,0-1 1 0 0,0 1-1 0 0,1 0 0 0 0,-1-1 1 0 0,0 1-1 0 0,1 0 1 0 0,-1-1-1 0 0,1 1 1 0 0,-1 0-1 0 0,1-1 1 0 0,0 1-1 0 0,-1-1 0 0 0,1 1 1 0 0,0-1-1 0 0,0 0 1 0 0,0 1-1 0 0,1-1 1 0 0,-1 0-1 0 0,0 0 0 0 0,1 1-3 0 0,5 5 37 0 0,1 0-1 0 0,0-1 0 0 0,1 1 0 0 0,-1-2 1 0 0,1 1-37 0 0,-5-4 80 0 0,21 12 224 0 0,1-2 0 0 0,0 0 1 0 0,1-2-1 0 0,20 5-304 0 0,15 6 288 0 0,-57-19-286 0 0,5 1 51 0 0,0 1-1 0 0,-1 0 0 0 0,1 1 0 0 0,-1 0 0 0 0,0 0 0 0 0,2 2-52 0 0,-9-6 11 0 0,-1 1 0 0 0,1-1 0 0 0,0 1 0 0 0,-1 0 0 0 0,1-1 0 0 0,-1 1 0 0 0,1 0 0 0 0,-1 0 0 0 0,0 0 1 0 0,0 0-1 0 0,0 0 0 0 0,0 0 0 0 0,0 0 0 0 0,0 0 0 0 0,-1 0 0 0 0,1 1 0 0 0,-1-1 0 0 0,1 0 0 0 0,-1 0 0 0 0,0 1 0 0 0,0-1 0 0 0,0 0 0 0 0,0 0 0 0 0,0 1 0 0 0,-1-1 0 0 0,1 0 0 0 0,-1 0 0 0 0,1 1 0 0 0,-1-1 0 0 0,0 0 0 0 0,0 0-11 0 0,-1 4 39 0 0,-1-1-1 0 0,0 0 0 0 0,0 0 1 0 0,-1 0-1 0 0,1-1 0 0 0,-1 1 1 0 0,0-1-1 0 0,-1 0 0 0 0,1 0 1 0 0,-1 0-1 0 0,1 0 0 0 0,-1-1 1 0 0,0 0-1 0 0,0 0 0 0 0,-1 0 0 0 0,1-1 1 0 0,0 0-1 0 0,-1 0 0 0 0,0 0 1 0 0,-5 0-39 0 0,2 1 58 0 0,-1-2 1 0 0,1 1 0 0 0,-1-1-1 0 0,1-1 1 0 0,-1 0 0 0 0,1 0 0 0 0,-1-1-1 0 0,1 0 1 0 0,-1-1 0 0 0,1 0-1 0 0,0 0 1 0 0,-7-3-59 0 0,8 1 0 0 0,1 0 0 0 0,-1 0 0 0 0,1-1 0 0 0,0 0 0 0 0,0-1 0 0 0,0 1 0 0 0,1-1 0 0 0,-2-2 0 0 0,7 7-153 0 0,1 1 0 0 0,-1-1 1 0 0,1 0-1 0 0,-1 1 0 0 0,1-1 0 0 0,0 0 0 0 0,-1 0 0 0 0,1 1 0 0 0,0-1 1 0 0,-1 0-1 0 0,1 0 0 0 0,0 0 0 0 0,0 1 0 0 0,0-1 0 0 0,0 0 1 0 0,0 0-1 0 0,0 0 0 0 0,0 0 0 0 0,0 0 0 0 0,0 1 0 0 0,0-1 0 0 0,0 0 1 0 0,0 0-1 0 0,1 0 0 0 0,-1 1 0 0 0,0-1 0 0 0,1 0 0 0 0,-1 0 1 0 0,0 1-1 0 0,1-1 0 0 0,-1 0 0 0 0,1 1 0 0 0,-1-1 0 0 0,1 0 1 0 0,0 1-1 0 0,-1-1 0 0 0,1 1 0 0 0,-1-1 0 0 0,1 1 0 0 0,0-1 0 0 0,0 1 1 0 0,-1-1-1 0 0,1 1 0 0 0,0-1 153 0 0,8-4-2427 0 0</inkml:trace>
  <inkml:trace contextRef="#ctx0" brushRef="#br0" timeOffset="388.559">437 402 11976 0 0,'0'0'922'0'0,"-1"0"-471"0"0,0 0-1 0 0,-1 0 1 0 0,1 0-1 0 0,0 0 0 0 0,0 0 1 0 0,0 0-1 0 0,-1 1 1 0 0,1-1-1 0 0,0 0 0 0 0,0 1 1 0 0,0-1-451 0 0,-1 3 765 0 0,0-1 1 0 0,1 1-1 0 0,-1-1 1 0 0,1 1-1 0 0,0-1 1 0 0,0 1-1 0 0,0 0 0 0 0,0-1 1 0 0,0 3-766 0 0,0 0 531 0 0,0 1 1 0 0,0 0-1 0 0,1-1 0 0 0,0 6-531 0 0,1 6 107 0 0,1 1-1 0 0,3 13-106 0 0,-3-25 331 0 0,0 8-157 0 0,1-1-1 0 0,1 1 1 0 0,1-1 0 0 0,0 0-1 0 0,3 4-173 0 0,-6-11 95 0 0,1-1 0 0 0,0-1 0 0 0,0 1 0 0 0,0 0 0 0 0,1-1 0 0 0,-1 1 0 0 0,1-1 0 0 0,0 0 0 0 0,1-1 0 0 0,-1 1 0 0 0,0-1 0 0 0,1 1-1 0 0,0-1 1 0 0,4 1-95 0 0,-8-3-8 0 0,0 0-1 0 0,1-1 0 0 0,-1 0 1 0 0,0 1-1 0 0,1-1 0 0 0,-1 0 0 0 0,1 1 1 0 0,-1-1-1 0 0,1 0 0 0 0,-1 0 0 0 0,0 0 1 0 0,1 0-1 0 0,-1 0 0 0 0,1-1 0 0 0,-1 1 1 0 0,1 0-1 0 0,-1-1 0 0 0,0 1 1 0 0,1-1-1 0 0,-1 1 0 0 0,2-2 9 0 0,-1 0 17 0 0,0 1 0 0 0,1-1 0 0 0,-1 0-1 0 0,0 0 1 0 0,0-1 0 0 0,0 1 0 0 0,0 0 0 0 0,0-1 0 0 0,-1 1 0 0 0,2-3-17 0 0,1-4 70 0 0,0 1 0 0 0,-1-1 0 0 0,0 0 1 0 0,0 0-1 0 0,-1 0 0 0 0,1-7-70 0 0,0 2 20 0 0,-1 0 0 0 0,-1 0 0 0 0,0 0 0 0 0,-1 0 0 0 0,-1-1 0 0 0,0 1 0 0 0,-1 0 0 0 0,0-2-20 0 0,-2 0-13 0 0,-2 34-54 0 0,3 0 78 0 0,2 0 0 0 0,0 1 0 0 0,1-1 0 0 0,1 0 0 0 0,2 8-11 0 0,0 10 9 0 0,-2-21 31 0 0,0 1-1 0 0,2 0 1 0 0,1 2-40 0 0,-3-12-98 0 0,1 0 1 0 0,0 0 0 0 0,0 0-1 0 0,0-1 1 0 0,1 1 0 0 0,0-1-1 0 0,0 1 1 0 0,0-1 0 0 0,3 2 97 0 0,-5-5-207 0 0,0-1 1 0 0,0 0 0 0 0,0 0 0 0 0,1 0-1 0 0,-1 0 1 0 0,0 0 0 0 0,1 0-1 0 0,-1-1 1 0 0,0 1 0 0 0,1 0-1 0 0,-1-1 1 0 0,1 1 0 0 0,-1-1-1 0 0,1 1 1 0 0,-1-1 0 0 0,1 0-1 0 0,0 1 1 0 0,-1-1 0 0 0,1 0 0 0 0,-1 0-1 0 0,1 0 1 0 0,0 0 0 0 0,0-1 206 0 0,10-2-2274 0 0</inkml:trace>
  <inkml:trace contextRef="#ctx0" brushRef="#br0" timeOffset="733.528">905 466 16583 0 0,'-2'-3'429'0'0,"0"0"-1"0"0,-1 0 1 0 0,1 1-1 0 0,0-1 0 0 0,-1 0 1 0 0,1 1-1 0 0,-1-1 1 0 0,0 1-1 0 0,0 0 0 0 0,0 0 1 0 0,0 0-1 0 0,0 0 1 0 0,-1 1-1 0 0,1-1 0 0 0,0 1 1 0 0,-3-1-429 0 0,4 2 218 0 0,0-1 1 0 0,-1 0-1 0 0,1 1 0 0 0,-1-1 1 0 0,1 1-1 0 0,-1 0 0 0 0,1 0 0 0 0,-1 0 1 0 0,1 0-1 0 0,-1 1 0 0 0,1-1 1 0 0,-1 0-1 0 0,1 1 0 0 0,-1 0 1 0 0,1 0-1 0 0,-1-1 0 0 0,1 2 1 0 0,0-1-1 0 0,0 0 0 0 0,-1 0 1 0 0,1 1-1 0 0,0-1 0 0 0,0 1 1 0 0,0-1-219 0 0,-4 7 55 0 0,0 0 0 0 0,0 0 0 0 0,1 0 0 0 0,-1 0 0 0 0,2 1 0 0 0,-1 0 0 0 0,2 0 0 0 0,-1 0 0 0 0,1 1 0 0 0,0-1 0 0 0,1 1 0 0 0,0 0 0 0 0,1-1 0 0 0,0 1 0 0 0,0 0 0 0 0,1 0 0 0 0,0 0 0 0 0,1 0 0 0 0,0 0-55 0 0,0-7 10 0 0,-1 1 1 0 0,1-1-1 0 0,-1 0 0 0 0,1 0 1 0 0,0 0-1 0 0,0 0 0 0 0,0 0 1 0 0,1 0-1 0 0,-1 0 0 0 0,1 0 0 0 0,0 0 1 0 0,0 0-1 0 0,0-1 0 0 0,0 1 1 0 0,0-1-1 0 0,0 0 0 0 0,1 1 1 0 0,-1-1-1 0 0,1 0 0 0 0,-1 0 0 0 0,1-1 1 0 0,0 1-1 0 0,0 0 0 0 0,0-1 1 0 0,0 0-1 0 0,0 0 0 0 0,0 0 1 0 0,0 0-1 0 0,0 0 0 0 0,1-1 0 0 0,-1 1 1 0 0,1-1-11 0 0,4 1-216 0 0,-1-1 0 0 0,1-1 1 0 0,-1 1-1 0 0,1-1 0 0 0,0 0 0 0 0,-1-1 1 0 0,0 0-1 0 0,1 0 0 0 0,-1 0 1 0 0,0-1-1 0 0,0 0 0 0 0,-1-1 0 0 0,5-2 216 0 0,5-5-6723 0 0,-1 1-2114 0 0</inkml:trace>
  <inkml:trace contextRef="#ctx0" brushRef="#br0" timeOffset="1072.689">986 1 23815 0 0,'0'0'70'0'0,"0"0"-1"0"0,-1 0 0 0 0,1 0 1 0 0,0 0-1 0 0,-1 0 1 0 0,1 0-1 0 0,0 0 0 0 0,-1 0 1 0 0,1 0-1 0 0,-1 0 1 0 0,1 0-1 0 0,0 0 0 0 0,-1 0 1 0 0,1 0-1 0 0,0 0 1 0 0,-1 0-1 0 0,1 0 0 0 0,0 0 1 0 0,-1 1-1 0 0,1-1 0 0 0,0 0 1 0 0,-1 0-1 0 0,1 0 1 0 0,0 1-1 0 0,0-1 0 0 0,-1 0 1 0 0,1 0-1 0 0,0 1 1 0 0,0-1-1 0 0,-1 0 0 0 0,1 1-69 0 0,0 0 66 0 0,0 0 0 0 0,-1 0 1 0 0,1 0-1 0 0,0 0 0 0 0,0-1 0 0 0,0 1 0 0 0,0 0 0 0 0,0 0 0 0 0,0 0 0 0 0,0 0 0 0 0,0 0 0 0 0,1 1-66 0 0,12 33 295 0 0,-10-26 322 0 0,14 38-54 0 0,-3 1 1 0 0,-2 0-1 0 0,-2 1 0 0 0,-2 0 0 0 0,1 43-563 0 0,-7-60 155 0 0,13 169 1138 0 0,-6-160-1434 0 0,-8-40 250 0 0,1-9 259 0 0,1-20-125 0 0,2-14-12 0 0,5-16-231 0 0,-7 46-24 0 0,0 1 1 0 0,0-1-1 0 0,1 1 1 0 0,1 0-1 0 0,0 0 1 0 0,0 0-1 0 0,2-1 24 0 0,-5 10-9 0 0,-1 0 0 0 0,1 0 0 0 0,-1 0 0 0 0,1 0 0 0 0,-1 0 0 0 0,1 0 0 0 0,0 1 0 0 0,0-1-1 0 0,0 1 1 0 0,0-1 0 0 0,0 1 0 0 0,1 0 0 0 0,-1 0 0 0 0,0 0 0 0 0,0 0 0 0 0,1 0 0 0 0,-1 0 0 0 0,2 0 9 0 0,-2 1-1 0 0,0 0 1 0 0,-1 0 0 0 0,1 0 0 0 0,-1 1-1 0 0,1-1 1 0 0,0 0 0 0 0,-1 1 0 0 0,1-1-1 0 0,-1 1 1 0 0,1-1 0 0 0,-1 1 0 0 0,1 0 0 0 0,-1 0-1 0 0,0 0 1 0 0,1 0 0 0 0,-1 0 0 0 0,0 0-1 0 0,0 0 1 0 0,0 0 0 0 0,1 0 0 0 0,-1 0-1 0 0,-1 1 1 0 0,1-1 0 0 0,0 0 0 0 0,0 1-1 0 0,0-1 1 0 0,-1 1 0 0 0,1-1 0 0 0,0 1 0 0 0,7 21 30 0 0,-1 0 0 0 0,-1 0 0 0 0,0 1 0 0 0,-2-1 0 0 0,-1 1 0 0 0,-1 7-30 0 0,11 60-440 0 0,-10-72-754 0 0,0-5-387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34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6912 0 0,'0'0'528'0'0,"-1"0"-399"0"0,0 0-1 0 0,-1 1 1 0 0,1-1 0 0 0,0 0 0 0 0,0 1 0 0 0,0 0 0 0 0,0-1 0 0 0,0 1-1 0 0,0-1 1 0 0,0 1 0 0 0,0 0 0 0 0,0 0 0 0 0,0 0 0 0 0,0-1-129 0 0,-2 4 323 0 0,1 0 0 0 0,0 1 0 0 0,0-1 1 0 0,0 0-1 0 0,1 1 0 0 0,-1-1 0 0 0,1 1 1 0 0,0 1-324 0 0,-6 39 611 0 0,5-34-355 0 0,-5 70 3083 0 0,4 72-3339 0 0,1-41 1107 0 0,-1 315 1821 0 0,4-277-2154 0 0,3 217 819 0 0,19 514 928 0 0,-18-685-1991 0 0,1 26-452 0 0,-3-169-75 0 0,12 394 157 0 0,5-3 280 0 0,-1-123-795 0 0,-11-201 236 0 0,1 42 62 0 0,-12 69-511 0 0,-1-125-1054 0 0,-2-37-4614 0 0,1-19-1177 0 0</inkml:trace>
  <inkml:trace contextRef="#ctx0" brushRef="#br0" timeOffset="863.735">103 13 3224 0 0,'0'0'18'0'0,"1"0"0"0"0,-1 0 0 0 0,1 1 1 0 0,0-1-1 0 0,-1 0 0 0 0,1 1 0 0 0,-1-1 0 0 0,1 0 0 0 0,-1 1 1 0 0,0-1-1 0 0,1 1 0 0 0,-1-1 0 0 0,1 1 0 0 0,-1-1 0 0 0,0 1 0 0 0,1-1 1 0 0,-1 1-1 0 0,0-1 0 0 0,0 1 0 0 0,1 0 0 0 0,-1-1 0 0 0,0 1 1 0 0,0-1-1 0 0,0 1 0 0 0,0 0 0 0 0,0-1 0 0 0,0 1 0 0 0,0 0 1 0 0,0-1-19 0 0,3 28 1855 0 0,-3-17-468 0 0,4 22 551 0 0,-1-12-1012 0 0,-1-1-1 0 0,-1 4-925 0 0,8 104 2224 0 0,1 412 1295 0 0,11 332-2383 0 0,8 45 2322 0 0,-21-520-2491 0 0,19 752-467 0 0,-28-835-1239 0 0,-18 60 739 0 0,11-248-508 0 0,2-74 145 0 0,3-38 156 0 0,1 0 0 0 0,1-1 0 0 0,0 8 207 0 0,4 14-1092 0 0,-2-3-284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28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837 5 16208 0 0,'-5'-1'197'0'0,"0"-1"0"0"0,0 2 1 0 0,0-1-1 0 0,0 1 0 0 0,0 0 1 0 0,-1 0-1 0 0,1 0 0 0 0,0 1 1 0 0,0-1-1 0 0,0 1 1 0 0,0 1-1 0 0,-2 0-197 0 0,-5 1 673 0 0,1 1 0 0 0,-1 1 0 0 0,1 0 1 0 0,-7 5-674 0 0,10-5 276 0 0,1 0 0 0 0,-1 1 0 0 0,1 1-1 0 0,0-1 1 0 0,1 1 0 0 0,0 0 0 0 0,0 0 0 0 0,0 1 0 0 0,1-1 0 0 0,0 1 0 0 0,0 1 0 0 0,1-1 0 0 0,0 1 0 0 0,1-1 0 0 0,0 1 0 0 0,-1 3-276 0 0,1-1 145 0 0,1 1 0 0 0,0-1 0 0 0,0 1 0 0 0,1-1 1 0 0,0 1-1 0 0,1-1 0 0 0,0 1 0 0 0,1 0 0 0 0,1-1 1 0 0,0 1-1 0 0,0-1 0 0 0,1 0 0 0 0,0 1-145 0 0,1-4 39 0 0,-1 0 0 0 0,1 0 0 0 0,0-1 0 0 0,1 1 1 0 0,0-1-1 0 0,0 0 0 0 0,0-1 0 0 0,1 1 0 0 0,0-1 0 0 0,1 0 0 0 0,-1-1 0 0 0,1 1 0 0 0,0-1 0 0 0,0-1 0 0 0,8 5-39 0 0,-4-4-341 0 0,0 0 0 0 0,0-1 0 0 0,0 0 0 0 0,1 0 0 0 0,0-1 0 0 0,-1-1 0 0 0,1 0 0 0 0,0-1 0 0 0,0 0 0 0 0,1 0 0 0 0,0-2 341 0 0,4 0-1655 0 0</inkml:trace>
  <inkml:trace contextRef="#ctx0" brushRef="#br0" timeOffset="368.087">650 300 23615 0 0,'-18'-3'2303'0'0,"17"4"-1297"0"0,12 0-1004 0 0,10-1 59 0 0,-1 0 1 0 0,0-2-1 0 0,0 0 1 0 0,5-3-62 0 0,21-2-343 0 0,-18 3-900 0 0,0-1-408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0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11 2760 0 0,'0'0'125'0'0,"9"-7"8400"0"0,-6 3 4499 0 0,-30 5-12029 0 0,0 1 1 0 0,-16 4-996 0 0,32-4 106 0 0,6-1-44 0 0,0 0 1 0 0,-1 0 0 0 0,1 0 0 0 0,-1-1 0 0 0,1 0 0 0 0,-1 0 0 0 0,1 0-1 0 0,-1-1 1 0 0,1 0 0 0 0,-3 0-63 0 0,7 0 15 0 0,-1 1 0 0 0,1-1 0 0 0,0 1-1 0 0,-1 0 1 0 0,1 0 0 0 0,-1 0 0 0 0,1-1 0 0 0,0 1-1 0 0,-1 0 1 0 0,1 1 0 0 0,-1-1 0 0 0,1 0 0 0 0,0 0-1 0 0,-1 1 1 0 0,0-1-15 0 0,-20 13 279 0 0,14-8-252 0 0,4-3-27 0 0,1 1 0 0 0,2-2 5 0 0,0 0-1 0 0,0 0 1 0 0,1 0 0 0 0,-1 0-1 0 0,0 0 1 0 0,1 1 0 0 0,-1-1-1 0 0,1 0 1 0 0,-1 1 0 0 0,1-1-1 0 0,0 0 1 0 0,0 1 0 0 0,-1-1-1 0 0,1 0 1 0 0,0 1-1 0 0,0-1 1 0 0,0 0 0 0 0,1 1-5 0 0,-2 7 33 0 0,-1 11 55 0 0,0 0 0 0 0,2 0-1 0 0,1 13-87 0 0,0 6 92 0 0,2 27 297 0 0,-1-40-79 0 0,-1 0-1 0 0,-2 17-309 0 0,0-17 224 0 0,2 0-1 0 0,1 14-223 0 0,-1-36 24 0 0,7 211 1485 0 0,-8 0-1509 0 0,-1-66 348 0 0,5 78 256 0 0,-3-194-547 0 0,0-21-41 0 0,8 446 271 0 0,-5-173-43 0 0,-13 45-180 0 0,6 33-64 0 0,13-150 0 0 0,2 54 0 0 0,-4-135 0 0 0,-7-104 0 0 0,-1 0 0 0 0,-2 4 0 0 0,0-3 0 0 0,3 26 0 0 0,6 105 0 0 0,-7-136 0 0 0,0 22 0 0 0,-2-17 0 0 0,2-1 0 0 0,1 5 0 0 0,0 10 0 0 0,-1 7 0 0 0,-1-35 0 0 0,1 1 0 0 0,1-1 0 0 0,1 8 0 0 0,1 25 0 0 0,5 80 0 0 0,-7-77 0 0 0,1-28 0 0 0,-2 0 0 0 0,-1 0 0 0 0,-1 6 0 0 0,1-19 0 0 0,1-1 0 0 0,0 1 0 0 0,1-1 0 0 0,1 5 0 0 0,0 21 0 0 0,8 95 0 0 0,-10-49 0 0 0,1-63 0 0 0,-1-13 0 0 0,1 0 0 0 0,-1 0 0 0 0,0 0 0 0 0,0 0 0 0 0,-1 1 0 0 0,0-1 0 0 0,0 0 0 0 0,0 0 0 0 0,-1 3 0 0 0,3 14 0 0 0,-2-18 0 0 0,2 1 0 0 0,-1-1 0 0 0,1 0 0 0 0,0-3 0 0 0,-1 0 0 0 0,1 1 0 0 0,0-1 0 0 0,0 0 0 0 0,0 0 0 0 0,0 0 0 0 0,0-1 0 0 0,0 1 0 0 0,0 0 0 0 0,0 0 0 0 0,1 0 0 0 0,-1-1 0 0 0,0 1 0 0 0,0-1 0 0 0,1 1 0 0 0,-1-1 0 0 0,0 1 0 0 0,1-1 0 0 0,-1 0 0 0 0,0 0 0 0 0,1 1 0 0 0,-1-1 0 0 0,1 0 0 0 0,-1 0 0 0 0,-1 0 0 0 0,31 1 0 0 0,-1 2 0 0 0,17 4 0 0 0,14 1 0 0 0,-23-6-753 0 0,-36-2 443 0 0,1 0 1 0 0,-1-1-1 0 0,1 1 0 0 0,-1-1 0 0 0,1 1 0 0 0,-1-1 1 0 0,1 0-1 0 0,-1 0 0 0 0,0 0 0 0 0,1 0 1 0 0,-1 0-1 0 0,0-1 0 0 0,0 1 310 0 0,5-7-10204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27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16 9360 0 0,'0'0'429'0'0,"0"0"-13"0"0,0 0-81 0 0,0 0 655 0 0,0 0 318 0 0,0 0 62 0 0,0 0-80 0 0,0 0-359 0 0,0 0-163 0 0,0 0-31 0 0,0 0-38 0 0,0 0-131 0 0,18-3 1701 0 0,-6 0-1684 0 0,-6 1-258 0 0,1 0 0 0 0,0 0 0 0 0,0 1 0 0 0,0 0 0 0 0,0 0 0 0 0,0 0 0 0 0,0 1 0 0 0,3 0-327 0 0,-8 1 10 0 0,0-1 0 0 0,0 1 0 0 0,0-1-1 0 0,0 1 1 0 0,0-1 0 0 0,0 1 0 0 0,0 0-1 0 0,0 0 1 0 0,1 1-10 0 0,3 2 8 0 0,26 13-8 0 0,-28-15 19 0 0,-2-1 49 0 0,0 0-1 0 0,0-1 1 0 0,0 1 0 0 0,1 0 0 0 0,-1-1 0 0 0,0 0-1 0 0,0 1 1 0 0,0-1 0 0 0,0 0 0 0 0,1 0-1 0 0,-1 0 1 0 0,0 0 0 0 0,0-1-68 0 0,5 1 252 0 0,-5 0-140 0 0,4 0 224 0 0,0 3-276 0 0,1-1-62 0 0,-1 2-57 0 0,-2 2 55 0 0,-3-5 57 0 0,-1-1 17 0 0,0 0 15 0 0,0 0-16 0 0,0 0-3 0 0,0 0 6 0 0,0 0 6 0 0,0 0 2 0 0,0 0 3 0 0,1 0 10 0 0,0 2-88 0 0,0 0 0 0 0,1 0 1 0 0,-1 0-1 0 0,0 1 0 0 0,0-1 0 0 0,0 0 0 0 0,0 0 0 0 0,-1 0 1 0 0,1 1-1 0 0,0-1 0 0 0,-1 1 0 0 0,0-1 0 0 0,0 0 0 0 0,0 1 1 0 0,0-1-1 0 0,0 1 0 0 0,0 0-5 0 0,0 1 8 0 0,-1 35 4 0 0,0-20 190 0 0,1 0-1 0 0,1 14-201 0 0,4 84 761 0 0,4 173 912 0 0,-7-225-1007 0 0,3 2-666 0 0,2 57 437 0 0,-5 19-228 0 0,-1-13-50 0 0,1-112-141 0 0,-1-6 36 0 0,-1 1-1 0 0,-1 10-53 0 0,1-13 37 0 0,0 0-1 0 0,1 0 0 0 0,1 6-36 0 0,0 20 65 0 0,-3 173 171 0 0,0 3 0 0 0,7-66-18 0 0,-2-66-172 0 0,6 119 71 0 0,5-23-29 0 0,2 72-88 0 0,-12-188 0 0 0,0 32 0 0 0,4 100 0 0 0,-6-115 0 0 0,-1-34 0 0 0,-4 38 0 0 0,-2 32 0 0 0,4-22 0 0 0,2-49 0 0 0,-5 36 0 0 0,-3-1 0 0 0,-3 30 0 0 0,4-56 0 0 0,-5 28 0 0 0,3-18 0 0 0,6-46 0 0 0,1 0 0 0 0,2 14 0 0 0,0 7 0 0 0,5 146-899 0 0,0-30 1798 0 0,-5-121-899 0 0,-1-22 0 0 0,-1-1 0 0 0,0 1 0 0 0,0 0 0 0 0,0 0 0 0 0,-2 6 0 0 0,-1 1 0 0 0,2 0 0 0 0,0 0 0 0 0,1 9 0 0 0,4 112 0 0 0,-5-122 2 0 0,2 12-15 0 0,6 53-93 0 0,-5-46 64 0 0,-6 3-103 0 0,9 45 73 0 0,-4-80 72 0 0,-2 9 0 0 0,-1-6 0 0 0,-1-3-29 0 0,3-2-114 0 0,-1 2 114 0 0,1-1 0 0 0,0 1 0 0 0,-1-1 0 0 0,1 1 0 0 0,0-1-1 0 0,0 1 1 0 0,0-1 0 0 0,0 1 0 0 0,0-1 0 0 0,1 1 0 0 0,-1-1 0 0 0,0 2 29 0 0,1 0 68 0 0,0 1 23 0 0,-3 14 39 0 0,1-14-130 0 0,0-3 2 0 0,0 0 0 0 0,0 1-1 0 0,0-1 1 0 0,-1-1 0 0 0,1 1 0 0 0,0 0 0 0 0,0 0 0 0 0,-1 0-1 0 0,1-1 1 0 0,0 1 0 0 0,-1 0 0 0 0,1-1 0 0 0,-1 0-1 0 0,1 1 1 0 0,-1-1 0 0 0,0 0-2 0 0,-17 2 47 0 0,-68-22 96 0 0,79 17-244 0 0,0 1 1 0 0,0 0 0 0 0,0 1 0 0 0,-1 0-1 0 0,1 0 1 0 0,0 1 0 0 0,0 0 0 0 0,-1 1-1 0 0,1-1 1 0 0,-6 3 100 0 0,-13 1-3695 0 0,18-4 1870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3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35 102 15288 0 0,'-4'-12'657'0'0,"4"10"-577"0"0,0 0 0 0 0,-1 0 0 0 0,1-1 0 0 0,-1 1 0 0 0,1 0 0 0 0,-1 0 0 0 0,0 0 0 0 0,0 1 0 0 0,0-1 0 0 0,0 0 0 0 0,0 0 0 0 0,-1 0 0 0 0,1 1 0 0 0,-1-2-80 0 0,1 3 624 0 0,1 0 196 0 0,-3 8-330 0 0,0 0 1 0 0,1 0 0 0 0,-1 0-1 0 0,1 0 1 0 0,1 1-1 0 0,0-1 1 0 0,0 1-1 0 0,0 6-490 0 0,2 13 486 0 0,3 28-486 0 0,1-3 714 0 0,3-1 0 0 0,1 0 0 0 0,3 0 0 0 0,4 4-714 0 0,-13-49 77 0 0,-1 0 0 0 0,1 0 0 0 0,1-1 0 0 0,-1 1 0 0 0,1 0 0 0 0,1-1 0 0 0,-1 0 0 0 0,3 2-77 0 0,-4-5 29 0 0,-1-1-1 0 0,0 1 1 0 0,1-1-1 0 0,-1 0 0 0 0,1 0 1 0 0,0-1-1 0 0,0 1 1 0 0,0 0-1 0 0,0-1 0 0 0,0 0 1 0 0,0 0-1 0 0,0 0 0 0 0,0 0 1 0 0,0 0-1 0 0,0 0 1 0 0,1-1-1 0 0,-1 0 0 0 0,0 0 1 0 0,1 0-1 0 0,1 0-28 0 0,-2 0 42 0 0,-1-1 0 0 0,0 0 0 0 0,0 0 0 0 0,0 0 0 0 0,0 0 0 0 0,0 0 0 0 0,0 0 0 0 0,0-1 0 0 0,0 1 0 0 0,0 0 0 0 0,-1-1 0 0 0,1 0 0 0 0,-1 1 0 0 0,1-1 0 0 0,-1 0 0 0 0,1 0 0 0 0,-1 0 0 0 0,1-1-42 0 0,3-7 245 0 0,0 1-1 0 0,0-1 0 0 0,0-3-244 0 0,2-7 78 0 0,-1 1 0 0 0,0-1 0 0 0,-2-1-1 0 0,-1 1 1 0 0,0 0 0 0 0,-1-10-78 0 0,-2-10 166 0 0,0 0 0 0 0,-7-31-166 0 0,10 39 64 0 0,0 37-123 0 0,1 5 38 0 0,18 70-96 0 0,-8-28 74 0 0,3 2 43 0 0,-11-37 40 0 0,1-1 0 0 0,0 0-1 0 0,2 0 1 0 0,0 0 0 0 0,2 1-40 0 0,-4-7 83 0 0,0 0 0 0 0,1-1 0 0 0,0 0 0 0 0,1 0 0 0 0,0-1 0 0 0,0 0 0 0 0,1-1 0 0 0,-1 0 0 0 0,2 0-83 0 0,-7-5 25 0 0,-1 0-1 0 0,1 0 1 0 0,-1 0 0 0 0,1-1-1 0 0,0 0 1 0 0,0 1-1 0 0,-1-1 1 0 0,1-1-1 0 0,0 1 1 0 0,0 0 0 0 0,0-1-1 0 0,0 0 1 0 0,0 0-1 0 0,0 0 1 0 0,0-1-1 0 0,0 1 1 0 0,0-1-1 0 0,0 0 1 0 0,0 0 0 0 0,0 0-1 0 0,-1-1 1 0 0,1 1-1 0 0,0-1 1 0 0,-1 0-1 0 0,0 0 1 0 0,1 0 0 0 0,-1 0-1 0 0,0-1 1 0 0,1 0-25 0 0,2-3 70 0 0,0-1 0 0 0,0 0 1 0 0,0 0-1 0 0,-1-1 0 0 0,0 1 0 0 0,0-1 1 0 0,-1 0-1 0 0,0-1 0 0 0,0 1 1 0 0,-1 0-1 0 0,0-1 0 0 0,-1 0 0 0 0,0-2-70 0 0,3-13 77 0 0,-1-1 0 0 0,-2 1-1 0 0,0-1 1 0 0,-2-7-77 0 0,-1 16 7 0 0,0 1 1 0 0,-1-1 0 0 0,-1 1 0 0 0,0-1-1 0 0,-2 1 1 0 0,1 0 0 0 0,-2 0 0 0 0,0 1-1 0 0,-1 0 1 0 0,0 0 0 0 0,-1 0 0 0 0,0 1-1 0 0,-1 0 1 0 0,-1 0 0 0 0,0 1 0 0 0,-1 0-8 0 0,0 1-40 0 0,-4-6-1703 0 0,-15-12 1743 0 0,20 21-900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39.3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126 91 16240 0 0,'-4'-12'727'0'0,"-9"-35"165"0"0,10 15 1398 0 0,-7 55 1060 0 0,5 2-2973 0 0,2-1 0 0 0,0 1 0 0 0,2 0 0 0 0,1 24-377 0 0,0-34 172 0 0,0-11-107 0 0,0 42 964 0 0,5 32-1029 0 0,-4-65 67 0 0,1 0 0 0 0,1-1-1 0 0,0 1 1 0 0,1 0 0 0 0,0-1 0 0 0,1 1-1 0 0,0-1 1 0 0,3 3-67 0 0,-8-14 18 0 0,1 0 0 0 0,0 0-1 0 0,-1 1 1 0 0,1-1 0 0 0,0 0-1 0 0,0 0 1 0 0,0 0 0 0 0,0 0 0 0 0,-1 0-1 0 0,2-1 1 0 0,-1 1 0 0 0,0 0-1 0 0,0 0 1 0 0,0-1 0 0 0,0 1 0 0 0,0 0-1 0 0,1-1 1 0 0,-1 1 0 0 0,0-1-1 0 0,0 0 1 0 0,1 1 0 0 0,-1-1 0 0 0,0 0-18 0 0,1 0 36 0 0,0 0 0 0 0,0-1 0 0 0,0 1 1 0 0,0 0-1 0 0,-1-1 0 0 0,1 0 0 0 0,0 1 0 0 0,0-1 1 0 0,-1 0-1 0 0,1 0 0 0 0,0 0 0 0 0,-1 0 1 0 0,1 0-1 0 0,0-1-36 0 0,4-3 123 0 0,0-1 1 0 0,0 0-1 0 0,-1 0 1 0 0,0-1 0 0 0,0 1-1 0 0,2-6-123 0 0,19-28 349 0 0,-16 25-260 0 0,0-1-1 0 0,-1 0 0 0 0,-1-1 1 0 0,5-14-89 0 0,1-10 92 0 0,-1-1 1 0 0,6-42-93 0 0,-15 65-32 0 0,-3 19 3 0 0,-4 10 2 0 0,-1 2-3 0 0,2 1 0 0 0,0 0-1 0 0,0 0 1 0 0,1 0 0 0 0,1 11 30 0 0,2 17 10 0 0,3 8-10 0 0,1 31-3 0 0,-5-26 1 0 0,0 6 84 0 0,4 11-82 0 0,-2-36 271 0 0,-3 31-271 0 0,1 8 257 0 0,1-27-90 0 0,2 21 538 0 0,-3 32-705 0 0,-2-92 60 0 0,0 0 1 0 0,0 0-1 0 0,-1 0 0 0 0,0-1 1 0 0,0 1-1 0 0,-1-1 0 0 0,0 1 0 0 0,0-1 1 0 0,-1 0-1 0 0,0 0 0 0 0,-3 5-60 0 0,5-9 38 0 0,-1 0 0 0 0,1 0-1 0 0,-1 0 1 0 0,0 0 0 0 0,1 0-1 0 0,-1-1 1 0 0,0 1 0 0 0,-1-1 0 0 0,1 0-1 0 0,0 0 1 0 0,-1 0 0 0 0,1 0-1 0 0,-1-1 1 0 0,0 1 0 0 0,1-1-1 0 0,-1 0 1 0 0,0 0 0 0 0,0 0 0 0 0,0 0-1 0 0,0-1 1 0 0,1 0 0 0 0,-1 0-1 0 0,0 0 1 0 0,-4 0-38 0 0,-1-2 42 0 0,-1-1 0 0 0,1 0 1 0 0,0 0-1 0 0,0 0 0 0 0,0-1 0 0 0,1-1 1 0 0,0 0-1 0 0,-1 0 0 0 0,-2-3-42 0 0,-10-8 56 0 0,0-1 0 0 0,-15-16-56 0 0,29 26 8 0 0,-1-1 1 0 0,2 0-1 0 0,-1 0 1 0 0,1-1-1 0 0,0 0 0 0 0,1 0 1 0 0,0-1-1 0 0,0 1 1 0 0,1-2-9 0 0,2 5-113 0 0,0 0 0 0 0,0 0 1 0 0,1 0-1 0 0,0 0 1 0 0,0-1-1 0 0,0 1 0 0 0,1 0 1 0 0,0-1-1 0 0,0 1 1 0 0,1 0-1 0 0,0-1 0 0 0,0 1 1 0 0,0 0-1 0 0,1 0 1 0 0,1-4 112 0 0,-2 7-177 0 0,1 1 1 0 0,-1-1 0 0 0,1 1 0 0 0,-1-1-1 0 0,1 1 1 0 0,0 0 0 0 0,0 0 0 0 0,0 0-1 0 0,0 0 1 0 0,0 0 0 0 0,2-1 176 0 0,-2 1-173 0 0,18-13-1554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54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 23039 0 0,'0'0'59'0'0,"-1"0"-1"0"0,1 0 1 0 0,0 0-1 0 0,-1 0 1 0 0,1 0-1 0 0,0 0 0 0 0,-1 0 1 0 0,1 0-1 0 0,0 0 1 0 0,-1 0-1 0 0,1 0 1 0 0,0 0-1 0 0,0 0 1 0 0,-1 0-1 0 0,1 0 1 0 0,0 0-1 0 0,-1 1 0 0 0,1-1 1 0 0,0 0-1 0 0,-1 0 1 0 0,1 0-1 0 0,0 0 1 0 0,0 1-1 0 0,-1-1 1 0 0,1 0-1 0 0,0 0 1 0 0,0 1-1 0 0,0-1 0 0 0,-1 0 1 0 0,1 0-1 0 0,0 1 1 0 0,0-1-1 0 0,0 0 1 0 0,0 0-1 0 0,-1 1 1 0 0,1-1-1 0 0,0 0 1 0 0,0 1-1 0 0,0-1 0 0 0,0 0 1 0 0,0 1-1 0 0,0-1 1 0 0,0 0-1 0 0,0 1-58 0 0,0 0 388 0 0,0-1 110 0 0,35 9 1548 0 0,-13-7-1505 0 0,-1-1 0 0 0,0-1 0 0 0,1-1-1 0 0,-1-1 1 0 0,0-1 0 0 0,19-4-541 0 0,-16 2 90 0 0,1 1-1 0 0,-1 2 0 0 0,1 0 1 0 0,22 2-90 0 0,35 5-663 0 0,-60-7-2776 0 0,-15 0-6734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57.9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214 38 8984 0 0,'0'0'406'0'0,"0"0"-4"0"0,0 0-258 0 0,-2-6 902 0 0,2 6 113 0 0,0-20 5943 0 0,0 20-6946 0 0,0-1-1 0 0,0 1 0 0 0,1 0 0 0 0,-1-1 0 0 0,0 1 0 0 0,0 0 0 0 0,0-1 0 0 0,0 1 0 0 0,0 0 1 0 0,0-1-1 0 0,0 1 0 0 0,0 0 0 0 0,0-1 0 0 0,0 1 0 0 0,0 0 0 0 0,0-1 0 0 0,0 1 0 0 0,0 0 1 0 0,0-1-1 0 0,-1 1 0 0 0,1 0 0 0 0,0-1 0 0 0,0 1 0 0 0,0 0 0 0 0,0 0 0 0 0,-1-1 0 0 0,1 1 1 0 0,0 0-1 0 0,0 0 0 0 0,-1-1 0 0 0,1 1 0 0 0,0 0 0 0 0,0 0 0 0 0,-1-1 0 0 0,1 1 0 0 0,0 0 1 0 0,0 0-1 0 0,-1 0 0 0 0,1 0 0 0 0,0 0 0 0 0,-1 0 0 0 0,1-1 0 0 0,0 1 0 0 0,-1 0 0 0 0,1 0 1 0 0,0 0-1 0 0,-1 0 0 0 0,1 0 0 0 0,-1 0-155 0 0,-22 3 69 0 0,9-1 353 0 0,2-2-257 0 0,4 0-67 0 0,0 0 1 0 0,0 0-1 0 0,0 1 0 0 0,0 0 0 0 0,-7 2-98 0 0,-34 10 176 0 0,48-13-101 0 0,1 0-6 0 0,0 0-4 0 0,-5 5-18 0 0,1-1-1 0 0,0 1 0 0 0,0 1 0 0 0,1-1 0 0 0,-1 0 0 0 0,1 1 0 0 0,0 0 0 0 0,1-1 0 0 0,-1 1 0 0 0,1 0 0 0 0,1 0 0 0 0,-1 1 0 0 0,1-1 0 0 0,0 0 0 0 0,0 0 0 0 0,1 1 0 0 0,-1 0-46 0 0,-2 22 153 0 0,2-14-55 0 0,0 0 1 0 0,0 0-1 0 0,1 2-98 0 0,8 81 528 0 0,2 4-96 0 0,-2-3-65 0 0,7 53 386 0 0,-10-107-753 0 0,-1 8 0 0 0,-6 237 755 0 0,-2-209-602 0 0,1-46-66 0 0,2 30-87 0 0,0 3 45 0 0,-1-45-25 0 0,2 0 0 0 0,1 11-20 0 0,3 65-78 0 0,-3-30-72 0 0,6 373-579 0 0,-7-403 718 0 0,8 296 11 0 0,-8-220 0 0 0,4 168 0 0 0,-4-236 0 0 0,0-32 0 0 0,-3 246 0 0 0,0-27 964 0 0,3-225-960 0 0,-1 50-4 0 0,4 110 0 0 0,-1-103 0 0 0,-6 37 0 0 0,1 8 0 0 0,6-13 0 0 0,1 2 0 0 0,4 22 0 0 0,-3 81 0 0 0,2-44 0 0 0,0-1 0 0 0,-2-20 0 0 0,-4-124 0 0 0,0-1 0 0 0,2 9 0 0 0,2 13 0 0 0,-3-13 0 0 0,2 65 0 0 0,-2 1 0 0 0,-2-83 0 0 0,0-4 0 0 0,0-1 0 0 0,1 1 0 0 0,-1-1 0 0 0,0 1 0 0 0,0-1 0 0 0,0 0 0 0 0,1 1 0 0 0,-1-1 0 0 0,0 1 0 0 0,0-1 0 0 0,1 0 0 0 0,-1 1 0 0 0,0-1 0 0 0,1 0 0 0 0,-1 1 0 0 0,0-1 0 0 0,1 0 0 0 0,-1 1 0 0 0,1-1 0 0 0,-1 0 0 0 0,1 0 0 0 0,-1 1 0 0 0,0-1 0 0 0,1 0 0 0 0,-1 0 0 0 0,1 0 0 0 0,-1 0 0 0 0,1 0 0 0 0,-1 0 0 0 0,1 0 0 0 0,-1 0 0 0 0,1 0 0 0 0,-1 0 0 0 0,1 0 0 0 0,-1 0 0 0 0,1 0 0 0 0,-1 0 0 0 0,1 0 0 0 0,-1 0 0 0 0,1-1 0 0 0,0 1 0 0 0,33-3 0 0 0,-28 2 0 0 0,0 0 0 0 0,0 0 0 0 0,-1 1 0 0 0,1 0 0 0 0,0 0 0 0 0,0 0 0 0 0,0 1 0 0 0,0 0 0 0 0,-1 0 0 0 0,3 1 0 0 0,-6-1-149 0 0,1-1 0 0 0,-1 1 0 0 0,1 0 0 0 0,-1-1 1 0 0,1 1-1 0 0,-1-1 0 0 0,1 0 0 0 0,-1 0 0 0 0,1 0 0 0 0,-1 0 0 0 0,1 0 0 0 0,-1-1 0 0 0,1 1 0 0 0,-1-1 1 0 0,1 0-1 0 0,-1 1 0 0 0,1-1 0 0 0,-1 0 0 0 0,0-1 0 0 0,0 1 0 0 0,1 0 0 0 0,-1-1 0 0 0,0 1 0 0 0,0-1 1 0 0,0 1-1 0 0,0-1 0 0 0,-1 0 0 0 0,1 0 0 0 0,0 0 0 0 0,-1 0 0 0 0,1 0 149 0 0,2-9-1848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07.7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15 213 6480 0 0,'8'-2'685'0'0,"-6"0"-572"0"0,-2 2 419 0 0,0 0 180 0 0,0 0 31 0 0,6-1 2344 0 0,-5 6-2731 0 0,-1 1 1 0 0,1-1 0 0 0,-1 0 0 0 0,0 0-1 0 0,-1 1 1 0 0,1-1 0 0 0,-2 1-357 0 0,0 21 1003 0 0,12 146 2218 0 0,-3-86-1751 0 0,-4 60-130 0 0,17 204 1200 0 0,7 57-1310 0 0,-19-247-1140 0 0,14 64 1378 0 0,-20-193-1452 0 0,5 93 28 0 0,-7-74-1994 0 0,-4 26-5612 0 0,4-77-101 0 0</inkml:trace>
  <inkml:trace contextRef="#ctx0" brushRef="#br0" timeOffset="1234.945">15 2419 5064 0 0,'0'0'232'0'0,"0"0"-14"0"0,-3-3 9546 0 0,1 3-4107 0 0,-2 7-2775 0 0,0 8-5130 0 0,3-11 3701 0 0,0 24-954 0 0,2 0 1 0 0,1 0-1 0 0,1 0 1 0 0,1 0-1 0 0,7 21-499 0 0,-11-46 39 0 0,3 13 117 0 0,1-1 1 0 0,0 1 0 0 0,1-1 0 0 0,0-1 0 0 0,2 1 0 0 0,2 4-157 0 0,-8-18 15 0 0,0 1 0 0 0,1 0 0 0 0,-1 0 0 0 0,1-1 1 0 0,0 1-1 0 0,-1-1 0 0 0,1 1 0 0 0,0-1 0 0 0,0 0 0 0 0,0 0 0 0 0,0 0 0 0 0,0 0 0 0 0,0 0 0 0 0,0 0 0 0 0,2 0-15 0 0,-3-1 16 0 0,1 1 0 0 0,-1-1-1 0 0,1 0 1 0 0,-1 1 0 0 0,1-1 0 0 0,-1 0-1 0 0,0 0 1 0 0,1 0 0 0 0,-1-1 0 0 0,1 1-1 0 0,-1 0 1 0 0,1 0 0 0 0,-1-1 0 0 0,1 1-1 0 0,-1-1 1 0 0,0 1 0 0 0,1-1 0 0 0,-1 0-1 0 0,0 1 1 0 0,1-1 0 0 0,-1 0 0 0 0,0 0-1 0 0,0 0 1 0 0,1 0-16 0 0,3-5 52 0 0,-1-1 1 0 0,1 1-1 0 0,-1-1 0 0 0,0 0 0 0 0,0 0 1 0 0,-1-1-1 0 0,0 1 0 0 0,-1 0 0 0 0,1-1 1 0 0,-1 0-1 0 0,-1 0 0 0 0,1 1 0 0 0,-1-6-52 0 0,1-17 107 0 0,-1 0 0 0 0,-3-28-107 0 0,1 44 32 0 0,-6-48 43 0 0,6 58-64 0 0,2 8 15 0 0,0 1 1 0 0,0-1-1 0 0,0 1 1 0 0,-1-1-1 0 0,0 0 1 0 0,0 2-27 0 0,3 18 22 0 0,16 55 201 0 0,9 18-223 0 0,-6-21 229 0 0,-14-46-37 0 0,0 0-1 0 0,-3 0 0 0 0,0 0 1 0 0,-2 1-1 0 0,-1 0 1 0 0,-1 0-1 0 0,-4 27-191 0 0,2-50 119 0 0,-1 0 1 0 0,0-1-1 0 0,0 1 0 0 0,-1-1 1 0 0,0 1-1 0 0,0-1 0 0 0,-1 0 1 0 0,0-1-1 0 0,0 1 0 0 0,0-1 1 0 0,-1 1-120 0 0,2-4 3 0 0,0 1 1 0 0,0-1 0 0 0,0 1 0 0 0,0-1 0 0 0,-1 0 0 0 0,1 0-1 0 0,-1-1 1 0 0,0 1 0 0 0,1-1 0 0 0,-1 1 0 0 0,-1-1 0 0 0,1-1-1 0 0,0 1 1 0 0,0 0 0 0 0,-1-1 0 0 0,1 0 0 0 0,-1 0 0 0 0,1 0-1 0 0,-3-1-3 0 0,3 0 13 0 0,0-1 0 0 0,0 1 1 0 0,0-1-1 0 0,0 0 0 0 0,0 0 0 0 0,0-1 0 0 0,0 1 0 0 0,0-1 0 0 0,1 0 0 0 0,-1 0 0 0 0,1 0 0 0 0,-1 0 0 0 0,1-1 0 0 0,0 1 0 0 0,0-1 0 0 0,0 0 0 0 0,0 0 0 0 0,0-1-13 0 0,-2-2-50 0 0,0 0 0 0 0,1 0 0 0 0,-1-1-1 0 0,2 1 1 0 0,-1-1 0 0 0,1 0 0 0 0,0 0-1 0 0,0 0 1 0 0,0-4 50 0 0,2 6-96 0 0,0-1-1 0 0,1 1 0 0 0,-1 0 1 0 0,1-1-1 0 0,0 1 1 0 0,1-1-1 0 0,-1 1 1 0 0,1 0-1 0 0,0-1 1 0 0,0 1-1 0 0,2-3 97 0 0,10-24-2638 0 0,4 3-4752 0 0,-2 7-1311 0 0</inkml:trace>
  <inkml:trace contextRef="#ctx0" brushRef="#br0" timeOffset="2046.029">194 3414 9848 0 0,'0'0'448'0'0,"-1"0"-7"0"0,-9-7-258 0 0,2-6 1195 0 0,5 8 860 0 0,3 4-1437 0 0,-4-1 1241 0 0,3 6-352 0 0,1-1-1660 0 0,8 188 4478 0 0,-4 134-1700 0 0,-3-218-2123 0 0,0 55 329 0 0,0-1-290 0 0,-1-53-556 0 0,2-17-84 0 0,-2 56 49 0 0,-2 70-19 0 0,2-149-183 0 0,2-31-3472 0 0,-2-30-5786 0 0</inkml:trace>
  <inkml:trace contextRef="#ctx0" brushRef="#br0" timeOffset="4193.201">211 46 2304 0 0,'-1'-3'305'0'0,"-4"-4"1702"0"0,1 0 7077 0 0,3 7-8805 0 0,1 0 0 0 0,-1-1 0 0 0,0 1-1 0 0,1-1 1 0 0,0 0 0 0 0,-1 1 0 0 0,1-1 0 0 0,-1 1 0 0 0,1-1 0 0 0,0 0 0 0 0,-1 1 0 0 0,1-1 0 0 0,0 0 0 0 0,0 1 0 0 0,-1-1 0 0 0,1 0 0 0 0,0 1 0 0 0,0-1 0 0 0,0 0 0 0 0,0 0 0 0 0,0 1-279 0 0,0-1 939 0 0,7-10 3757 0 0,-5 10-4631 0 0,0 1 1 0 0,0-1-1 0 0,0 1 1 0 0,0-1 0 0 0,1 1-1 0 0,-1 0 1 0 0,0-1 0 0 0,0 1-1 0 0,0 0 1 0 0,0 1 0 0 0,1-1-1 0 0,-1 0 1 0 0,0 0-1 0 0,0 1 1 0 0,0 0 0 0 0,0-1-1 0 0,0 1 1 0 0,0 0 0 0 0,0 0-1 0 0,0 0 1 0 0,1 1-66 0 0,24 7 39 0 0,-13-8 86 0 0,1-1 1 0 0,0 0-1 0 0,-1 0 0 0 0,1-1-125 0 0,-5 0 198 0 0,-1 1 0 0 0,1 0 0 0 0,7 2-198 0 0,-13-2 9 0 0,1 1 1 0 0,-1-1-1 0 0,0 2 1 0 0,0-1 0 0 0,0 0-1 0 0,0 1 1 0 0,0-1-1 0 0,0 1 1 0 0,0 0-1 0 0,1 2-9 0 0,24 17 180 0 0,-28-20-77 0 0,-1-1 4 0 0,11 11 295 0 0,-10-8-363 0 0,3 3-7 0 0,-1 0 1 0 0,-1 1-1 0 0,1 0 0 0 0,-1-1 1 0 0,0 1-1 0 0,-1 0 0 0 0,0 0 0 0 0,0 0 1 0 0,0 6-33 0 0,2 8 25 0 0,4 25 130 0 0,-4-29-12 0 0,-1-1 1 0 0,0 1-1 0 0,-1 8-143 0 0,1 0 171 0 0,13 116 637 0 0,8 126-112 0 0,-9-118-603 0 0,-7-55 475 0 0,16 274 254 0 0,-11-90-745 0 0,-5-177-77 0 0,2 76 0 0 0,-3-3 0 0 0,-3-102 0 0 0,-2-45 0 0 0,2 28 0 0 0,-4 23 0 0 0,-1 111 0 0 0,3-101 0 0 0,5 65 0 0 0,1 41 0 0 0,-6-134 0 0 0,-1 50 0 0 0,0-18 0 0 0,6 35 0 0 0,-3-88 0 0 0,6 78 0 0 0,0-20 0 0 0,-4-41 0 0 0,-1 23 0 0 0,1 44 0 0 0,5 100 0 0 0,-5-127 0 0 0,-2-59 0 0 0,1 86-425 0 0,0 5-75 0 0,0-28 457 0 0,-3-87 43 0 0,0 1 0 0 0,3 12 0 0 0,-1-12 0 0 0,-1 0 0 0 0,-1 0 0 0 0,0 1 0 0 0,3 99 0 0 0,4-63 0 0 0,-3 17 957 0 0,-4-48-951 0 0,1 1-1 0 0,2 6-5 0 0,-2 9 0 0 0,-2-32 0 0 0,1-4 0 0 0,-1 1 0 0 0,0-1 0 0 0,0 0 0 0 0,0 0 0 0 0,0 1 0 0 0,0-1 0 0 0,0 0 0 0 0,0 1 0 0 0,0-1 0 0 0,0 0 0 0 0,-1 1 0 0 0,1-1 0 0 0,0 0 0 0 0,0 1 0 0 0,0-1 0 0 0,0 0 0 0 0,0 1 0 0 0,0-1 0 0 0,-1 0 0 0 0,1 0 0 0 0,0 1 0 0 0,0-1 0 0 0,0 0 0 0 0,-1 0 0 0 0,1 1 0 0 0,0-1 0 0 0,-8 4 0 0 0,1-3 0 0 0,-1 4 0 0 0,1-1 0 0 0,1 1 0 0 0,-1 0 0 0 0,1 0 0 0 0,1 0 0 0 0,-1-1 0 0 0,1 0 0 0 0,-1 0 0 0 0,0-1 0 0 0,-5 3 0 0 0,9-5 0 0 0,-1 0 0 0 0,1 0 0 0 0,-1-1 0 0 0,1 1 0 0 0,-1-1 0 0 0,0 0 0 0 0,1 0 0 0 0,-1 1 0 0 0,1-2 0 0 0,-1 1 0 0 0,1 0 0 0 0,-1 0 0 0 0,0-1 0 0 0,1 0 0 0 0,-1 1 0 0 0,1-1 0 0 0,0 0 0 0 0,-1 0 0 0 0,-21-5-647 0 0,3 1-3065 0 0,16 2-6609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14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58 157 6480 0 0,'-2'-6'115'0'0,"0"1"1"0"0,0 0 0 0 0,1-1-1 0 0,-1 1 1 0 0,1-1 0 0 0,1 0-116 0 0,-1 4 2 0 0,0-2 693 0 0,0-1 0 0 0,-1 0 0 0 0,0 1 1 0 0,1-1-1 0 0,-2 1 0 0 0,1-1 0 0 0,0 1 1 0 0,-4-3-696 0 0,0-4 979 0 0,5 10-136 0 0,-6 11 1074 0 0,3 6-1411 0 0,1 0 0 0 0,1 1-1 0 0,0 0 1 0 0,1-1 0 0 0,1 2-506 0 0,5 237 1457 0 0,9 112-474 0 0,-3 167 292 0 0,3-51 185 0 0,-7-283-1043 0 0,-3-81-211 0 0,30 657 612 0 0,-19-495-353 0 0,-6-128-219 0 0,6 60 28 0 0,14 184 334 0 0,-13-153-412 0 0,-6-148-132 0 0,-2-27 140 0 0,-3 7-204 0 0,10 117 75 0 0,-5-82-101 0 0,9 57-737 0 0,-9-92-321 0 0,-2-28-1158 0 0,-6-29 282 0 0</inkml:trace>
  <inkml:trace contextRef="#ctx0" brushRef="#br0" timeOffset="952.439">154 2 5528 0 0,'0'0'422'0'0,"-1"-1"148"0"0,-1 0-121 0 0,-1 2 4734 0 0,2 0-4995 0 0,0 1 1 0 0,0-1-1 0 0,0 1 1 0 0,0-1-1 0 0,0 1 1 0 0,1-1-1 0 0,-1 1 1 0 0,0 0-1 0 0,1 0 1 0 0,-1-1 0 0 0,1 1-1 0 0,0 0 1 0 0,-1 0-1 0 0,1-1 1 0 0,0 3-189 0 0,0 33 1120 0 0,1-15-774 0 0,1 150 1234 0 0,0-128-1277 0 0,3 186 1225 0 0,-6 112-215 0 0,4-142-1055 0 0,0-76 195 0 0,36 524 1441 0 0,-15-346-916 0 0,4 241-713 0 0,-24-458-224 0 0,-1-25 55 0 0,-3 29-96 0 0,-2 40 253 0 0,7 13-253 0 0,0 37 423 0 0,-4-136-86 0 0,6 28-337 0 0,-2-27 175 0 0,-1 28-175 0 0,6 169 64 0 0,-6-98-271 0 0,0-57-310 0 0,-8 67 517 0 0,0-67-36 0 0,4 47 36 0 0,-1-58 0 0 0,0-38 0 0 0,3 29 0 0 0,-1 5 0 0 0,-2-55 2 0 0,1 1 0 0 0,1-1 0 0 0,0 1 0 0 0,1-1 0 0 0,1 0 0 0 0,3 10-2 0 0,24 57-1626 0 0,-19-60-312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1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23 199 22231 0 0,'-4'-4'176'0'0,"3"2"41"0"0,-1 0-1 0 0,1 1 1 0 0,0-1 0 0 0,-1 1-1 0 0,1 0 1 0 0,-1-1-1 0 0,1 1 1 0 0,-1 0 0 0 0,0 0-1 0 0,0 0 1 0 0,0 0-217 0 0,3 2 263 0 0,0 1 1 0 0,0 0-1 0 0,0-1 1 0 0,0 1-1 0 0,-1 0 0 0 0,1 0 1 0 0,-1-1-1 0 0,1 1 0 0 0,-1 0 1 0 0,0 1-264 0 0,2 3 426 0 0,12 48 14 0 0,-3 1 0 0 0,-1 0 1 0 0,-1 23-441 0 0,-4-34-249 0 0,-4-36-95 0 0,5 31-252 0 0,2-17-2600 0 0,-7-22-2939 0 0,0-2-1900 0 0</inkml:trace>
  <inkml:trace contextRef="#ctx0" brushRef="#br0" timeOffset="350.142">3 4 14280 0 0,'0'0'632'0'0,"0"0"136"0"0,0 0-616 0 0,0 0-152 0 0,-2-4 0 0 0,2 4 0 0 0,0 0 863 0 0,0 0 137 0 0,0 0 32 0 0,0 0 8 0 0,4 0-776 0 0,1 2-152 0 0,2 1-32 0 0,-1 2-8167 0 0</inkml:trace>
  <inkml:trace contextRef="#ctx0" brushRef="#br0" timeOffset="729.889">384 161 11056 0 0,'-14'-4'2956'0'0,"10"4"-1831"0"0,1-1 0 0 0,0 1 1 0 0,0 0-1 0 0,-1 0 1 0 0,1 1-1 0 0,0-1 0 0 0,-1 1-1125 0 0,-22 8 3829 0 0,10-1-3213 0 0,1 1-1 0 0,-6 5-615 0 0,-12 7 802 0 0,30-19-681 0 0,0-1 1 0 0,0 1-1 0 0,1 0 0 0 0,-1 0 0 0 0,1 0 0 0 0,0 0 0 0 0,0 0 1 0 0,0 1-1 0 0,0-1 0 0 0,0 1 0 0 0,0-1 0 0 0,0 1 1 0 0,1 0-1 0 0,-1 1-121 0 0,1-2 26 0 0,0 0 0 0 0,1 0 0 0 0,-1 0 1 0 0,1-1-1 0 0,0 1 0 0 0,0 0 0 0 0,-1 0 1 0 0,1 0-1 0 0,0 0 0 0 0,1-1 0 0 0,-1 1 0 0 0,0 0 1 0 0,1 0-1 0 0,-1 0 0 0 0,1 0 0 0 0,-1-1 0 0 0,1 1 1 0 0,0 0-1 0 0,-1-1 0 0 0,1 1 0 0 0,0 0 0 0 0,0-1 1 0 0,1 1-1 0 0,-1-1 0 0 0,0 1-26 0 0,6 5 28 0 0,1 1 0 0 0,0-1 0 0 0,0-1 0 0 0,0 1 0 0 0,0-1 1 0 0,8 3-29 0 0,13 6 227 0 0,16 6-227 0 0,-17-9-44 0 0,20 13 44 0 0,-42-22 46 0 0,0 1 0 0 0,-1 0 0 0 0,0 0 0 0 0,0 0-1 0 0,0 1 1 0 0,0 0 0 0 0,-1 0 0 0 0,0 0 0 0 0,0 0 0 0 0,0 1 0 0 0,0 0-1 0 0,-1 0-45 0 0,-1-2 41 0 0,0 0-1 0 0,-1 0 0 0 0,1 0 0 0 0,-1 0 1 0 0,0 0-1 0 0,0 0 0 0 0,-1 0 0 0 0,1 1 0 0 0,-1-1 1 0 0,0 0-1 0 0,0 0 0 0 0,0 0 0 0 0,-1 1 1 0 0,0-1-1 0 0,1 0 0 0 0,-1 0 0 0 0,-1 0 0 0 0,1 0 1 0 0,-1 2-41 0 0,-1 0 29 0 0,0 0-1 0 0,-1-1 1 0 0,1 1 0 0 0,-1-1 0 0 0,0 1 0 0 0,0-1-1 0 0,-1 0 1 0 0,0-1 0 0 0,0 1 0 0 0,0-1 0 0 0,0 0-1 0 0,0 0 1 0 0,-1-1 0 0 0,0 1 0 0 0,0-1 0 0 0,0-1 0 0 0,0 1-1 0 0,-4 0-28 0 0,3-1 30 0 0,0 0 0 0 0,-1 0 0 0 0,1-1 0 0 0,-1-1 0 0 0,1 1 0 0 0,-1-1 0 0 0,1 0 0 0 0,-1-1 0 0 0,1 1 0 0 0,-1-2-1 0 0,1 1 1 0 0,0-1 0 0 0,0 0 0 0 0,-1 0 0 0 0,1-1 0 0 0,-2-1-30 0 0,-2-2-162 0 0,-1 0 1 0 0,1-1-1 0 0,0-1 1 0 0,-5-4 161 0 0,10 7-653 0 0,0 0 1 0 0,1-1-1 0 0,0 0 0 0 0,0 0 1 0 0,-1-2 652 0 0,-5-10-10451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7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 25831 0 0,'0'0'1144'0'0,"0"-2"232"0"0,-3 2-1096 0 0,1-1-280 0 0,2 1 0 0 0,0 0 0 0 0,0 0 0 0 0,0 0 0 0 0,0 0-120 0 0,0 0-11304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3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10 579 16128 0 0,'0'0'98'0'0,"-1"0"1"0"0,1 0 0 0 0,0 0 0 0 0,0-1 0 0 0,0 1 0 0 0,0 0 0 0 0,0 0 0 0 0,0 0 0 0 0,-1 0 0 0 0,1 0 0 0 0,0 0 0 0 0,0 0 0 0 0,0 0-1 0 0,0 0 1 0 0,0 0 0 0 0,0 0 0 0 0,-1 0 0 0 0,1 0 0 0 0,0 0 0 0 0,0 0 0 0 0,0 0 0 0 0,0 0 0 0 0,0 1 0 0 0,0-1 0 0 0,-1 0 0 0 0,1 0 0 0 0,0 0-1 0 0,0 0 1 0 0,0 0 0 0 0,0 0 0 0 0,0 0 0 0 0,0 0 0 0 0,0 0 0 0 0,0 0 0 0 0,0 1 0 0 0,-1-1 0 0 0,1 0 0 0 0,0 0 0 0 0,0 0 0 0 0,0 0 0 0 0,0 0-1 0 0,0 0-98 0 0,-3 9 2649 0 0,2 9-654 0 0,3 29-1474 0 0,2 0-1 0 0,2 0 1 0 0,2-1 0 0 0,2 0 0 0 0,6 12-521 0 0,13 35 206 0 0,-29-90 462 0 0,-5-10-329 0 0,-6-15-52 0 0,-3-21-187 0 0,2 0-1 0 0,2-2 1 0 0,-2-28-100 0 0,7 28 63 0 0,2-1 0 0 0,1-2-63 0 0,2 45-2 0 0,0 0 1 0 0,0 1-1 0 0,1-1 0 0 0,-1 1 1 0 0,0-1-1 0 0,1 0 0 0 0,0 1 0 0 0,-1-1 1 0 0,1 1-1 0 0,0-1 0 0 0,0 1 1 0 0,0 0-1 0 0,1-1 0 0 0,-1 1 1 0 0,1 0-1 0 0,-1 0 0 0 0,1 0 0 0 0,0 0 1 0 0,-1 0-1 0 0,1 0 0 0 0,0 0 1 0 0,0 1-1 0 0,0-1 0 0 0,1 1 1 0 0,-1 0-1 0 0,0-1 0 0 0,1 1 0 0 0,-1 0 1 0 0,0 0-1 0 0,1 0 0 0 0,0 1 1 0 0,-1-1-1 0 0,1 1 0 0 0,-1-1 1 0 0,1 1-1 0 0,-1 0 0 0 0,1 0 0 0 0,0 0 1 0 0,-1 0-1 0 0,1 0 0 0 0,0 1 1 0 0,-1-1-1 0 0,1 1 0 0 0,-1 0 1 0 0,1 0-1 0 0,-1 0 0 0 0,1 0 2 0 0,1 1 0 0 0,0 1 0 0 0,0 0 0 0 0,0 0 0 0 0,0 1 0 0 0,0-1 0 0 0,-1 1 0 0 0,1 0 0 0 0,-1 0 0 0 0,0 0 0 0 0,0 0 0 0 0,-1 0 0 0 0,3 4 0 0 0,3 8 0 0 0,-1 0 0 0 0,6 16 0 0 0,-5-4 41 0 0,0 1 0 0 0,-2-1 0 0 0,-1 1 0 0 0,-1 0 0 0 0,-2 1 0 0 0,-1-1 0 0 0,-1 0 0 0 0,-2 8-41 0 0,-1-16 371 0 0,3-21-364 0 0,0 0 0 0 0,0 0-1 0 0,0 0 1 0 0,0 0 0 0 0,0 0 0 0 0,0 0-1 0 0,0 0 1 0 0,0 0 0 0 0,0 0-1 0 0,0 0 1 0 0,0 0 0 0 0,0 0 0 0 0,0 0-1 0 0,0 0 1 0 0,0 0 0 0 0,0 0 0 0 0,0 0-1 0 0,0 0 1 0 0,0 0 0 0 0,0 0-1 0 0,0 0 1 0 0,0 0 0 0 0,-1 0 0 0 0,1 0-1 0 0,0 0 1 0 0,0 0 0 0 0,0 0 0 0 0,0 0-1 0 0,0 0 1 0 0,0 0 0 0 0,0 0-1 0 0,0 0 1 0 0,0 0 0 0 0,0 0 0 0 0,0 0-1 0 0,0 0 1 0 0,0 0 0 0 0,0 0 0 0 0,0 0-1 0 0,0 0 1 0 0,0 0 0 0 0,0 0-1 0 0,0 0 1 0 0,0 0 0 0 0,0 0 0 0 0,0 0-1 0 0,-1 0 1 0 0,1 0 0 0 0,0 0 0 0 0,0 0-1 0 0,0 0 1 0 0,0 0 0 0 0,0 0-1 0 0,0 0 1 0 0,0 0 0 0 0,0 0 0 0 0,0 1-1 0 0,0-1 1 0 0,0 0 0 0 0,0 0 0 0 0,0 0-1 0 0,0 0-6 0 0,-2-12 251 0 0,-3-30-145 0 0,2 1 0 0 0,2-1 1 0 0,1 1-1 0 0,7-39-106 0 0,-5 61 0 0 0,1 1 0 0 0,1 0 0 0 0,3-10 0 0 0,-5 23 0 0 0,0 0 0 0 0,0 0 0 0 0,0 0 0 0 0,0 1 0 0 0,1-1 0 0 0,0 0 0 0 0,0 1 0 0 0,0 0 0 0 0,0 0 0 0 0,1 0 0 0 0,-1 0 0 0 0,1 0 0 0 0,0 1 0 0 0,3-3 0 0 0,-6 5 1 0 0,1 0-1 0 0,0 0 1 0 0,-1 0 0 0 0,1 0-1 0 0,0 1 1 0 0,-1-1-1 0 0,1 0 1 0 0,0 1 0 0 0,0-1-1 0 0,0 1 1 0 0,0 0 0 0 0,0-1-1 0 0,-1 1 1 0 0,1 0-1 0 0,0 0 1 0 0,0 0 0 0 0,0 1-1 0 0,0-1 1 0 0,0 0 0 0 0,0 1-1 0 0,0-1 1 0 0,0 1-1 0 0,0 0 2 0 0,1 1 0 0 0,-1-1 1 0 0,0 1-1 0 0,1 0 0 0 0,-1 0 1 0 0,0 0-1 0 0,0 0 0 0 0,0 0 1 0 0,-1 0-1 0 0,1 0 0 0 0,0 1 1 0 0,-1-1-1 0 0,1 3-2 0 0,4 7 7 0 0,-2-1 1 0 0,1 1-1 0 0,-2 1 0 0 0,1-1 1 0 0,-2 0-1 0 0,1 3-7 0 0,0 19-73 0 0,-1 0 0 0 0,-2 0-1 0 0,-2 17 74 0 0,1-13-284 0 0,1 0 0 0 0,3 20 284 0 0,-3-56-259 0 0,3 16-1256 0 0,1-8-6441 0 0,0-6-981 0 0</inkml:trace>
  <inkml:trace contextRef="#ctx0" brushRef="#br0" timeOffset="352.279">466 521 18887 0 0,'0'6'5530'0'0,"2"12"-2220"0"0,24 92 452 0 0,-18-67-3729 0 0,-3 1-1 0 0,1 39-32 0 0,-4-41-1736 0 0,2 8 1736 0 0,1-11-7844 0 0,0-11-1610 0 0</inkml:trace>
  <inkml:trace contextRef="#ctx0" brushRef="#br0" timeOffset="710.997">645 562 13360 0 0,'8'14'8883'0'0,"0"3"-4454"0"0,3 12-3470 0 0,8 31-959 0 0,-1 10 433 0 0,-3 0 1 0 0,0 28-434 0 0,-17-120 27 0 0,-11-104 376 0 0,11 93-302 0 0,1 1 0 0 0,2-1 0 0 0,1-4-101 0 0,-1 31 21 0 0,0-1 0 0 0,1 1-1 0 0,-1-1 1 0 0,1 1 0 0 0,0 0 0 0 0,1 0-1 0 0,-1 0 1 0 0,1 0 0 0 0,1 0-1 0 0,1-2-20 0 0,-4 6 8 0 0,0 1-1 0 0,0-1 1 0 0,1 1-1 0 0,-1 0 1 0 0,0-1-1 0 0,1 1 1 0 0,-1 0-1 0 0,0 0 1 0 0,1 0-1 0 0,0 0 0 0 0,-1 0 1 0 0,1 1-1 0 0,0-1 1 0 0,-1 0-1 0 0,1 1 1 0 0,0-1-1 0 0,0 1 1 0 0,-1-1-1 0 0,1 1 1 0 0,0 0-1 0 0,0 0 0 0 0,0 0 1 0 0,-1 0-1 0 0,1 0 1 0 0,0 0-1 0 0,0 1 1 0 0,0-1-1 0 0,-1 1 1 0 0,1-1-1 0 0,0 1 1 0 0,0-1-1 0 0,-1 1 1 0 0,1 0-1 0 0,-1 0 0 0 0,1 0 1 0 0,0 0-1 0 0,-1 0 1 0 0,1 1-8 0 0,5 4 38 0 0,0-1 0 0 0,-1 1 0 0 0,0 1 0 0 0,0-1 0 0 0,0 1 1 0 0,-1 0-1 0 0,0 0 0 0 0,0 1 0 0 0,-1-1 0 0 0,0 1 0 0 0,0 0 0 0 0,-1 0 1 0 0,0 1-1 0 0,1 4-38 0 0,3 19-67 0 0,0 0 1 0 0,-2-1-1 0 0,-1 11 67 0 0,-3-34 7 0 0,2 36-2283 0 0,-2 22 2276 0 0,-1-49-2953 0 0,0-16-6121 0 0</inkml:trace>
  <inkml:trace contextRef="#ctx0" brushRef="#br0" timeOffset="1089.351">978 515 20735 0 0,'0'0'1595'0'0,"0"0"-1031"0"0,0 0-324 0 0,10 11 2307 0 0,-2 8-1556 0 0,0 1 0 0 0,-2 1 0 0 0,0-1 0 0 0,-1 1 0 0 0,0 3-991 0 0,11 107 342 0 0,-2-6-3500 0 0,-8-92-6863 0 0</inkml:trace>
  <inkml:trace contextRef="#ctx0" brushRef="#br0" timeOffset="1660.187">1165 505 19895 0 0,'-1'1'93'0'0,"-1"1"0"0"0,1-1 0 0 0,0 0 0 0 0,0 0-1 0 0,1 0 1 0 0,-1 1 0 0 0,0-1 0 0 0,0 0 0 0 0,0 1-1 0 0,1-1 1 0 0,-1 0 0 0 0,1 1 0 0 0,-1-1 0 0 0,1 1-1 0 0,0-1 1 0 0,0 1 0 0 0,-1-1 0 0 0,1 1 0 0 0,0-1-1 0 0,0 1 1 0 0,0-1 0 0 0,1 1 0 0 0,-1 0 0 0 0,0-1-1 0 0,0 1 1 0 0,1-1 0 0 0,-1 0 0 0 0,1 1 0 0 0,0-1-1 0 0,0 2-92 0 0,30 80 2907 0 0,-15-44-2118 0 0,8 32-789 0 0,-18-48 187 0 0,0 1-1 0 0,-2-1 0 0 0,-1 1 1 0 0,0 22-187 0 0,-4-37 560 0 0,-1-17-241 0 0,-1-17-72 0 0,-1-27-115 0 0,3-1-1 0 0,4-20-131 0 0,-3 57 9 0 0,0 13-9 0 0,1-18 17 0 0,1 0-1 0 0,2-13-16 0 0,-3 29 3 0 0,0 0-1 0 0,0-1 1 0 0,1 1-1 0 0,0 0 1 0 0,0 0 0 0 0,0 0-1 0 0,0 1 1 0 0,1-1-1 0 0,0 1 1 0 0,0-1 0 0 0,0 1-1 0 0,4-4-2 0 0,-6 7 4 0 0,0 0-1 0 0,0 0 1 0 0,0 0-1 0 0,0 0 1 0 0,0 0-1 0 0,0 1 1 0 0,1-1-1 0 0,-1 0 1 0 0,0 1 0 0 0,1-1-1 0 0,-1 1 1 0 0,0-1-1 0 0,1 1 1 0 0,-1 0-1 0 0,1-1 1 0 0,-1 1-1 0 0,0 0 1 0 0,1 0-1 0 0,-1 0 1 0 0,1 0 0 0 0,-1 0-1 0 0,1 1-3 0 0,1-1 15 0 0,-1 1-1 0 0,1 0 1 0 0,-1 0-1 0 0,0 0 1 0 0,0 1-1 0 0,1-1 1 0 0,-1 0-1 0 0,0 1 1 0 0,0 0-1 0 0,0-1 1 0 0,-1 1-1 0 0,2 1-14 0 0,4 5 55 0 0,0 1 1 0 0,-1 0-1 0 0,0 0 0 0 0,-1 0 0 0 0,3 6-55 0 0,0 4 12 0 0,0 0-1 0 0,-1 0 1 0 0,-1 1 0 0 0,-1 0-1 0 0,-1 0 1 0 0,1 13-12 0 0,-2 0 387 0 0,-1 1 1 0 0,-1-1-1 0 0,-4 23-387 0 0,1-43 183 0 0,1-20 127 0 0,0-22 21 0 0,5-57-109 0 0,2-12-197 0 0,-4 79-30 0 0,0 1 1 0 0,2 0 0 0 0,0 0-1 0 0,3-4 5 0 0,-6 19 0 0 0,0 0-1 0 0,0 0 1 0 0,0 0-1 0 0,1 0 1 0 0,0 1-1 0 0,-1-1 1 0 0,1 0 0 0 0,0 1-1 0 0,1-2 1 0 0,-2 3-2 0 0,-1 1 0 0 0,1 0 0 0 0,-1-1 1 0 0,1 1-1 0 0,-1 0 0 0 0,1-1 0 0 0,-1 1 0 0 0,1 0 0 0 0,-1 0 1 0 0,1-1-1 0 0,0 1 0 0 0,-1 0 0 0 0,1 0 0 0 0,-1 0 0 0 0,1 0 0 0 0,0 0 1 0 0,-1 0-1 0 0,1 0 0 0 0,-1 0 0 0 0,1 0 0 0 0,0 0 2 0 0,0 0-1 0 0,0 1 0 0 0,0-1-1 0 0,0 1 1 0 0,0-1 0 0 0,0 1-1 0 0,0 0 1 0 0,0-1 0 0 0,-1 1 0 0 0,1 0-1 0 0,0 0 1 0 0,0-1 0 0 0,0 1-1 0 0,-1 0 1 0 0,1 0 0 0 0,-1 0-1 0 0,1 0 2 0 0,4 7-5 0 0,-1 0 0 0 0,0 1 1 0 0,0-1-1 0 0,-1 1 0 0 0,0 0 0 0 0,0 0 0 0 0,-1 4 5 0 0,3 13-10 0 0,-1 0 1 0 0,-2 2 9 0 0,2 44-529 0 0,-2-17-1061 0 0,5 9 1590 0 0,-6-56-1344 0 0,1 0-1 0 0,0-1 1 0 0,0 1-1 0 0,3 5 1345 0 0,0-5-8774 0 0</inkml:trace>
  <inkml:trace contextRef="#ctx0" brushRef="#br0" timeOffset="2363.155">1836 791 19983 0 0,'0'-6'731'0'0,"0"-10"376"0"0,-1 0 0 0 0,0-1 0 0 0,-2-9-1107 0 0,-1 8 1097 0 0,-1 0-1 0 0,0 0 0 0 0,-1 0-1096 0 0,3 11 93 0 0,0 0-1 0 0,0 0 0 0 0,-1 0 0 0 0,0 0 0 0 0,-1 1 0 0 0,1-1 1 0 0,-1 1-1 0 0,-2-2-92 0 0,6 7 15 0 0,0 0 1 0 0,-1 0-1 0 0,1 0 1 0 0,0 0 0 0 0,0 0-1 0 0,-1 0 1 0 0,1 1-1 0 0,-1-1 1 0 0,1 1-1 0 0,-1-1 1 0 0,1 1 0 0 0,-1-1-1 0 0,1 1 1 0 0,-1 0-1 0 0,1-1 1 0 0,-1 1-1 0 0,1 0 1 0 0,-1 0-1 0 0,1 0 1 0 0,-1 0 0 0 0,1 1-1 0 0,-1-1 1 0 0,0 0-1 0 0,1 1 1 0 0,0-1-1 0 0,-1 1 1 0 0,1-1-1 0 0,-1 1 1 0 0,1 0 0 0 0,-1-1-1 0 0,1 1 1 0 0,0 0-1 0 0,0 0 1 0 0,-1 0-1 0 0,1 0 1 0 0,0 1-16 0 0,-7 4 49 0 0,1 1 0 0 0,1 1 0 0 0,-1-1 1 0 0,1 1-1 0 0,-1 3-49 0 0,4-8 4 0 0,-5 10 31 0 0,1-1-1 0 0,0 1 0 0 0,0 0 1 0 0,1 1-1 0 0,1-1 0 0 0,0 1 0 0 0,1 1 1 0 0,1-1-1 0 0,0 0 0 0 0,1 1 1 0 0,0-1-1 0 0,2 1 0 0 0,-1 0 0 0 0,2 0-34 0 0,-1-11 25 0 0,0 0-1 0 0,1 0 1 0 0,0 0-1 0 0,0 0 1 0 0,0 0-1 0 0,0 0 1 0 0,1 0-1 0 0,0 0 1 0 0,0-1-1 0 0,0 1 1 0 0,0 0-1 0 0,0-1 1 0 0,0 0-1 0 0,3 3-24 0 0,-3-5 15 0 0,0 1 0 0 0,-1-1-1 0 0,1 0 1 0 0,0 1-1 0 0,0-1 1 0 0,0 0-1 0 0,0-1 1 0 0,0 1-1 0 0,0 0 1 0 0,0 0 0 0 0,0-1-1 0 0,1 1 1 0 0,-1-1-1 0 0,0 0 1 0 0,0 0-1 0 0,0 0 1 0 0,1 0-1 0 0,-1 0 1 0 0,0 0 0 0 0,0 0-1 0 0,0-1 1 0 0,1 1-1 0 0,-1-1 1 0 0,0 0-1 0 0,0 1 1 0 0,0-1 0 0 0,0 0-1 0 0,0 0-14 0 0,5-3 31 0 0,-1 0-1 0 0,0 0 0 0 0,0 0 1 0 0,0-1-1 0 0,0 0 1 0 0,-1 0-1 0 0,1 0 1 0 0,-1-1-1 0 0,-1 0 0 0 0,1 0 1 0 0,-1 0-1 0 0,0 0 1 0 0,0-1-1 0 0,-1 1 1 0 0,2-5-31 0 0,1-4 10 0 0,-1 1 0 0 0,-1-1 0 0 0,0 0 0 0 0,0 0 1 0 0,-2 0-1 0 0,0-1 0 0 0,0-1-10 0 0,-2 3 0 0 0,0 1 0 0 0,-1 0 0 0 0,0 0 0 0 0,-2-4 0 0 0,-1 39-64 0 0,4-17 64 0 0,3 113-70 0 0,-1-100 57 0 0,0 0 0 0 0,1 1-1 0 0,1-1 1 0 0,1-1 0 0 0,3 7 13 0 0,-7-21-13 0 0,1 1-1 0 0,-1-1 0 0 0,1 0 1 0 0,-1 0-1 0 0,1 0 1 0 0,0 0-1 0 0,1-1 1 0 0,-1 1-1 0 0,0 0 1 0 0,1-1-1 0 0,-1 1 1 0 0,1-1-1 0 0,0 0 1 0 0,0 0-1 0 0,0 0 1 0 0,0-1-1 0 0,0 1 1 0 0,0 0-1 0 0,0-1 1 0 0,1 0 13 0 0,-2 0-5 0 0,1-1 1 0 0,0 1-1 0 0,0-1 1 0 0,-1 0 0 0 0,1 0-1 0 0,0 0 1 0 0,0 0-1 0 0,0 0 1 0 0,-1 0 0 0 0,1-1-1 0 0,0 0 1 0 0,0 1-1 0 0,-1-1 1 0 0,1 0 0 0 0,-1 0-1 0 0,1 0 1 0 0,-1-1-1 0 0,1 1 1 0 0,-1-1 0 0 0,0 1-1 0 0,1-1 1 0 0,-1 0-1 0 0,0 0 1 0 0,2-2 4 0 0,7-9-7 0 0,-1 0-1 0 0,0-1 1 0 0,-1 0 0 0 0,0 0-1 0 0,-1-1 1 0 0,0 0-1 0 0,2-9 8 0 0,5-18-10 0 0,-2 0 0 0 0,2-13 10 0 0,-2 0-139 0 0,-3-1 0 0 0,-2 0 1 0 0,-2 0-1 0 0,-3-1 0 0 0,-2 0 0 0 0,-3 1 0 0 0,-2-1 1 0 0,-3 1-1 0 0,-2-1 139 0 0,8 50 15 0 0,0 0 1 0 0,-1 0-1 0 0,0 1 0 0 0,0-1 1 0 0,0 1-1 0 0,-1-1 1 0 0,0 1-1 0 0,0 0 0 0 0,0 0 1 0 0,-1 0-1 0 0,-2-2-15 0 0,6 8 14 0 0,-1-1-1 0 0,1 1 1 0 0,-1-1-1 0 0,1 1 1 0 0,-1-1-1 0 0,0 1 1 0 0,1 0-1 0 0,-1-1 0 0 0,0 1 1 0 0,1 0-1 0 0,-1-1 1 0 0,0 1-1 0 0,0 0 1 0 0,1 0-1 0 0,-1 0 1 0 0,0 0-1 0 0,0 0 1 0 0,1 0-1 0 0,-1 0 1 0 0,0 0-1 0 0,0 0 1 0 0,1 0-1 0 0,-1 0 1 0 0,0 0-1 0 0,1 0 1 0 0,-1 1-1 0 0,0-1 1 0 0,0 0-1 0 0,1 0 1 0 0,-1 1-1 0 0,0-1 1 0 0,1 1-1 0 0,-1-1 1 0 0,1 1-1 0 0,-1-1 1 0 0,1 1-1 0 0,-1-1 1 0 0,0 1-1 0 0,1-1 0 0 0,0 1 1 0 0,-1-1-1 0 0,1 1 1 0 0,-1 0-1 0 0,1 0-13 0 0,-4 4 69 0 0,1 0 0 0 0,0 0 0 0 0,1 0 0 0 0,-3 6-69 0 0,5-10 2 0 0,-11 27 59 0 0,3 1 0 0 0,0 1 1 0 0,1-1-1 0 0,2 1 0 0 0,2 0 1 0 0,0 1-1 0 0,2-1 0 0 0,2 24-61 0 0,7 45 709 0 0,19 96-709 0 0,-25-181 61 0 0,4 19 143 0 0,0 1 0 0 0,3-1 1 0 0,0 0-1 0 0,14 29-204 0 0,-17-50 31 0 0,1 0 1 0 0,0 0-1 0 0,0-1 1 0 0,1 0-1 0 0,1-1 1 0 0,0 1-1 0 0,4 2-31 0 0,-10-10-169 0 0,1 0-1 0 0,-1 0 1 0 0,0-1-1 0 0,1 1 1 0 0,0-1-1 0 0,0 0 1 0 0,-1 0-1 0 0,1-1 1 0 0,0 1-1 0 0,1-1 1 0 0,-1 0-1 0 0,0 0 1 0 0,0 0-1 0 0,0 0 1 0 0,1-1-1 0 0,0 0 170 0 0,0 0-481 0 0,-1 0 0 0 0,1 0 0 0 0,-1-1 0 0 0,1 1 0 0 0,-1-1-1 0 0,1-1 1 0 0,-1 1 0 0 0,0-1 0 0 0,1 1 0 0 0,-1-1 0 0 0,0 0-1 0 0,0-1 1 0 0,0 1 0 0 0,-1-1 0 0 0,2 0 481 0 0,11-12-9526 0 0</inkml:trace>
  <inkml:trace contextRef="#ctx0" brushRef="#br0" timeOffset="2854.747">453 215 25999 0 0,'0'0'576'0'0,"-1"0"112"0"0,-3-2 24 0 0,1 4 24 0 0,-1 0-592 0 0,4-2-144 0 0,0 0 0 0 0,0 0 0 0 0,0 0 0 0 0,4 4 0 0 0,-1 1 0 0 0,4 0-11528 0 0</inkml:trace>
  <inkml:trace contextRef="#ctx0" brushRef="#br0" timeOffset="3226.549">1042 287 23959 0 0,'-5'-11'1056'0'0,"3"8"224"0"0,2 3-1024 0 0,0 0-256 0 0,0 0 0 0 0,3-2 0 0 0,1-1 160 0 0,1 2-16 0 0,0 1-8 0 0,1 0-7312 0 0,1 1-1463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0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360 16 17303 0 0,'0'-1'68'0'0,"0"0"-1"0"0,-1 0 1 0 0,1 0-1 0 0,-1 0 0 0 0,1 1 1 0 0,-1-1-1 0 0,1 0 1 0 0,-1 0-1 0 0,0 0 0 0 0,1 1 1 0 0,-1-1-1 0 0,0 0 1 0 0,0 1-1 0 0,0-1 0 0 0,1 1 1 0 0,-1-1-1 0 0,0 1 1 0 0,0-1-1 0 0,0 1 0 0 0,0-1 1 0 0,0 1-1 0 0,0 0 0 0 0,0 0 1 0 0,0-1-1 0 0,0 1 1 0 0,0 0-1 0 0,0 0 0 0 0,0 0 1 0 0,0 0-1 0 0,0 0 1 0 0,0 0-1 0 0,0 1-67 0 0,-2-1 186 0 0,0 0 1 0 0,1 1-1 0 0,-1 0 0 0 0,0-1 0 0 0,1 1 1 0 0,-1 0-1 0 0,1 0 0 0 0,-1 0 1 0 0,1 1-1 0 0,-1-1 0 0 0,1 1 0 0 0,-1 0-186 0 0,-7 7 550 0 0,1 1 0 0 0,-1 1 0 0 0,2 0-1 0 0,0 0 1 0 0,0 0 0 0 0,1 1 0 0 0,0 0-1 0 0,-1 4-549 0 0,-12 29 715 0 0,-9 33-715 0 0,9-23 319 0 0,-7 21 421 0 0,4 0-1 0 0,-6 42-739 0 0,-21 159 1057 0 0,38-196-639 0 0,3 1 0 0 0,3 80-418 0 0,8-110 73 0 0,1 0 1 0 0,3-1-1 0 0,3 1 0 0 0,1-1 1 0 0,7 15-74 0 0,-8-38 15 0 0,2 0 0 0 0,1-1-1 0 0,0 0 1 0 0,3-1 0 0 0,7 10-15 0 0,0-2-355 0 0,3-2-1 0 0,0 0 1 0 0,23 19 355 0 0,-5-13-1031 0 0,3-5-37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4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21967 0 0,'0'0'498'0'0,"0"0"72"0"0,0 0 36 0 0,-1 0-73 0 0,1 0-527 0 0,0 0 0 0 0,0 0 1 0 0,-1 0-1 0 0,1 0 0 0 0,0 0 0 0 0,0 0 0 0 0,0 0 0 0 0,-1 0 1 0 0,1 0-1 0 0,0 0 0 0 0,0 0 0 0 0,0 0 0 0 0,-1 0 1 0 0,1 0-1 0 0,0 0 0 0 0,0 0 0 0 0,0 0 0 0 0,0 0 1 0 0,-1 0-1 0 0,1 0 0 0 0,0 1 0 0 0,0-1 0 0 0,0 0 0 0 0,0 0 1 0 0,-1 0-1 0 0,1 0 0 0 0,0 0 0 0 0,0 0 0 0 0,0 1 1 0 0,0-1-1 0 0,0 0 0 0 0,0 0 0 0 0,-1 0 0 0 0,1 0 1 0 0,0 1-1 0 0,0-1 0 0 0,0 0 0 0 0,0 0 0 0 0,0 0 1 0 0,0 1-1 0 0,0-1 0 0 0,0 0 0 0 0,0 0 0 0 0,0 0 0 0 0,0 1 1 0 0,0-1-1 0 0,0 0 0 0 0,0 0 0 0 0,0 0 0 0 0,0 1 1 0 0,0-1-1 0 0,0 0 0 0 0,1 0 0 0 0,-1 0 0 0 0,0 0 1 0 0,0 1-7 0 0,0 0 41 0 0,1 4 56 0 0,0 1 0 0 0,0 0 0 0 0,1 0 1 0 0,-1 0-1 0 0,1-1 0 0 0,1 1 0 0 0,-1-1 0 0 0,1 1-97 0 0,10 25 532 0 0,-6-6-104 0 0,4 15 280 0 0,6 35-708 0 0,9 80 1515 0 0,-20-135-1359 0 0,-5-16-119 0 0,0-1 0 0 0,0 1 0 0 0,0-1 0 0 0,-1 1 1 0 0,1 0-1 0 0,-1-1 0 0 0,0 1 0 0 0,0 0 0 0 0,0 2-37 0 0,0-5 550 0 0,1-4-166 0 0,2-12 25 0 0,2-24-117 0 0,-6 19-183 0 0,-1 0-29 0 0,2 0 0 0 0,0-1-80 0 0,0-31 75 0 0,-1 35-47 0 0,1-1 0 0 0,2-13-28 0 0,-1 13-1 0 0,0 10-1 0 0,-1 0 1 0 0,1 1 0 0 0,1-1-1 0 0,-1 0 1 0 0,1 1 0 0 0,0-1-1 0 0,1 1 1 0 0,0-1 0 0 0,0 1-1 0 0,3-4 2 0 0,-5 10-3 0 0,0-1 0 0 0,0 1-1 0 0,0 0 1 0 0,0-1 0 0 0,0 1-1 0 0,0 0 1 0 0,1-1 0 0 0,-1 1-1 0 0,1 0 1 0 0,-1 0 0 0 0,1 0-1 0 0,-1 1 1 0 0,1-1 0 0 0,-1 0-1 0 0,1 0 1 0 0,0 1 0 0 0,0-1-1 0 0,-1 1 1 0 0,1 0 0 0 0,0-1-1 0 0,0 1 1 0 0,1 0 3 0 0,3 0-4 0 0,0 0 0 0 0,1 0-1 0 0,-1 1 1 0 0,0-1 0 0 0,0 2 0 0 0,0-1 0 0 0,0 1 0 0 0,0-1-1 0 0,0 2 1 0 0,0-1 0 0 0,3 2 4 0 0,9 7-35 0 0,0 0 0 0 0,13 11 35 0 0,-1-2-12 0 0,-26-16 12 0 0,0 0 0 0 0,0 0 0 0 0,0 0 0 0 0,0 0 0 0 0,-1 1 0 0 0,1-1 0 0 0,-1 1 0 0 0,0 0 0 0 0,0 1 0 0 0,15 21 0 0 0,-10-16 9 0 0,-1 0 0 0 0,1 1 0 0 0,-2 0 1 0 0,0 1-1 0 0,0-1 0 0 0,-1 1 0 0 0,3 12-9 0 0,-8-22-10 0 0,1 0 0 0 0,-1 0 0 0 0,0-1 0 0 0,0 1 0 0 0,0 0 0 0 0,0 0-1 0 0,0 0 1 0 0,-1 1 10 0 0,0-1-15 0 0,1 0 0 0 0,0 0 0 0 0,-1 0 0 0 0,1-1 0 0 0,0 1 0 0 0,1 0 0 0 0,-1 0 0 0 0,0-1 0 0 0,1 2 15 0 0,2 11-1439 0 0,-3-14-67 0 0,0-1-78 0 0,0 0-15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5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20591 0 0,'0'0'448'0'0,"0"0"96"0"0,0 0 24 0 0,0 0 8 0 0,0 0-456 0 0,0 0-120 0 0,0 0 0 0 0,0 0 0 0 0,0 0 0 0 0,0 0 0 0 0,4 9 0 0 0,-4 2 0 0 0,0 1-664 0 0,3 1-104 0 0,0 2-16 0 0</inkml:trace>
  <inkml:trace contextRef="#ctx0" brushRef="#br0" timeOffset="358.57">81 193 10136 0 0,'0'0'448'0'0,"0"0"96"0"0,0 0-440 0 0,0 0-104 0 0,0 0 0 0 0,0 0 0 0 0,0 7 2216 0 0,0-7 424 0 0,0 0 79 0 0,-3 8 25 0 0,3-8-1672 0 0,0 0-336 0 0,0 0-64 0 0,3 9-8 0 0,1-3-920 0 0,0 3-192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2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 21887 0 0,'1'-4'1409'0'0,"1"4"-575"0"0,3 8-331 0 0,4 16-215 0 0,-1 6 252 0 0,-1-1 1 0 0,-1 1-1 0 0,-2 1 1 0 0,0 3-541 0 0,2 124 1083 0 0,-4-69-795 0 0,0 197 211 0 0,-3-153-390 0 0,1-125-151 0 0,0 1-1 0 0,1-1 1 0 0,1 7 42 0 0,-2-13-102 0 0,1 0-1 0 0,-1-1 1 0 0,0 1 0 0 0,1 0 0 0 0,0 0-1 0 0,-1-1 1 0 0,1 1 0 0 0,0 0 0 0 0,0-1-1 0 0,0 1 1 0 0,0-1 0 0 0,0 1 0 0 0,0-1-1 0 0,0 0 1 0 0,1 1 0 0 0,-1-1 0 0 0,0 0-1 0 0,1 0 1 0 0,-1 0 0 0 0,1 0 102 0 0,5 0-1755 0 0,-1-3-77 0 0</inkml:trace>
  <inkml:trace contextRef="#ctx0" brushRef="#br0" timeOffset="350.259">205 443 20735 0 0,'0'0'472'0'0,"0"0"68"0"0,0 0 32 0 0,0 0-73 0 0,4 13-310 0 0,-2-1-173 0 0,33 141 1787 0 0,-27-124-1400 0 0,2 0 1 0 0,0-1-1 0 0,2 0 0 0 0,4 4-403 0 0,-15-29 14 0 0,1-1 1 0 0,-1 1-1 0 0,1-1 0 0 0,0 1 0 0 0,0-1 0 0 0,0 1 1 0 0,0-1-1 0 0,0 0 0 0 0,1 0 0 0 0,-1 0 0 0 0,0 0 1 0 0,1-1-1 0 0,0 1 0 0 0,-1-1 0 0 0,1 1 0 0 0,0-1 1 0 0,0 0-1 0 0,0 0 0 0 0,2 0-14 0 0,-2 0 41 0 0,0-1 0 0 0,0 0 1 0 0,-1 0-1 0 0,1 0 0 0 0,0-1 0 0 0,-1 1 0 0 0,1-1 1 0 0,0 1-1 0 0,-1-1 0 0 0,1 0 0 0 0,-1 0 0 0 0,1 0 0 0 0,-1 0 1 0 0,1-1-1 0 0,-1 1 0 0 0,0 0 0 0 0,0-1 0 0 0,1 0 1 0 0,-1 0-1 0 0,0 1 0 0 0,-1-1 0 0 0,2-2-41 0 0,6-6 154 0 0,0-1 0 0 0,-1 0 1 0 0,0-1-1 0 0,-1 0 0 0 0,0 0 0 0 0,2-9-154 0 0,-5 12 39 0 0,-1 0-1 0 0,0 0 1 0 0,0 0-1 0 0,-1-1 1 0 0,0 1-1 0 0,-1-1 1 0 0,0 0 0 0 0,-1 1-1 0 0,0-11-38 0 0,-2-6 79 0 0,3 19-59 0 0,-1 0-1 0 0,-1 0 1 0 0,0 0 0 0 0,0 0-1 0 0,0 0 1 0 0,-1 0-1 0 0,0 0 1 0 0,-2-6-20 0 0,1 8 1 0 0,-4 21-121 0 0,5 3 93 0 0,0 1-1 0 0,1-1 0 0 0,1 1 0 0 0,1-1 0 0 0,1 1 1 0 0,2 11 27 0 0,8 30-12 0 0,10 23 12 0 0,-18-70-10 0 0,18 52-297 0 0,-14-43 76 0 0,-6-16-257 0 0,1 0-1 0 0,0 0 1 0 0,0-1 0 0 0,1 0 0 0 0,2 4 488 0 0,7 4-7512 0 0,-3-11-397 0 0</inkml:trace>
  <inkml:trace contextRef="#ctx0" brushRef="#br0" timeOffset="691.055">664 29 20527 0 0,'-8'-7'943'0'0,"6"5"-23"0"0,2 2-524 0 0,0 2-33 0 0,1 5-82 0 0,0 1 0 0 0,0-1 1 0 0,0 1-1 0 0,1-1 1 0 0,2 5-282 0 0,6 27 795 0 0,5 41 298 0 0,-6-39-562 0 0,0 14-531 0 0,11 160 1096 0 0,-16-159-976 0 0,11 107-53 0 0,-14-148-56 0 0,2 0 1 0 0,0 1 0 0 0,0-1-1 0 0,2 0 1 0 0,0 0 0 0 0,0-1-1 0 0,1 1 1 0 0,1-1-12 0 0,5 0-341 0 0,-12-14 247 0 0,0 0 0 0 0,1 1 0 0 0,-1-1-1 0 0,0 0 1 0 0,1 0 0 0 0,-1 1 0 0 0,0-1-1 0 0,1 0 1 0 0,-1 0 0 0 0,0 0 0 0 0,1 1-1 0 0,-1-1 1 0 0,1 0 0 0 0,-1 0 0 0 0,0 0 0 0 0,1 0-1 0 0,-1 0 1 0 0,1 0 0 0 0,-1 0 0 0 0,1 0-1 0 0,-1 0 1 0 0,0 0 0 0 0,1 0 0 0 0,-1 0-1 0 0,1 0 1 0 0,-1 0 0 0 0,1 0 0 0 0,-1 0 0 0 0,0 0-1 0 0,1-1 1 0 0,-1 1 0 0 0,0 0 0 0 0,1 0-1 0 0,-1-1 1 0 0,1 1 0 0 0,-1 0 0 0 0,0 0-1 0 0,0-1 1 0 0,1 1 94 0 0,3-8-8863 0 0</inkml:trace>
  <inkml:trace contextRef="#ctx0" brushRef="#br0" timeOffset="1054.205">577 410 23783 0 0,'0'0'539'0'0,"0"0"77"0"0,0 0 33 0 0,7-15 155 0 0,-5 13-757 0 0,0-1-1 0 0,0 1 0 0 0,0 0 0 0 0,1-1 1 0 0,-1 1-1 0 0,1 0 0 0 0,-1 0 1 0 0,1 1-1 0 0,0-1 0 0 0,0 1 1 0 0,0-1-1 0 0,0 1 0 0 0,1-1-46 0 0,44-11 1019 0 0,-43 12-951 0 0,15-4-25 0 0,0 1 0 0 0,0 1 0 0 0,0 0 0 0 0,0 2 0 0 0,0 0-1 0 0,1 2 1 0 0,-1 0 0 0 0,20 4-43 0 0,-35-4-70 0 0,1 0-65 0 0,0 0 1 0 0,1 0-1 0 0,-1 1 1 0 0,0 0-1 0 0,0 0 1 0 0,0 0-1 0 0,0 1 1 0 0,0-1-1 0 0,-1 2 1 0 0,1-1-1 0 0,-1 0 1 0 0,0 1 0 0 0,3 2 134 0 0,4 6-1838 0 0</inkml:trace>
  <inkml:trace contextRef="#ctx0" brushRef="#br0" timeOffset="1055.205">1096 360 10592 0 0,'-2'0'562'0'0,"-1"1"1"0"0,1-1 0 0 0,-1 1-1 0 0,0 0 1 0 0,1 0 0 0 0,0 0-1 0 0,-1 0 1 0 0,1 0 0 0 0,0 1-1 0 0,0-1 1 0 0,-1 1-1 0 0,1 0-562 0 0,2 1 772 0 0,0-1 0 0 0,0 0-1 0 0,0 0 1 0 0,1 0 0 0 0,-1 0-1 0 0,1 0 1 0 0,0 0 0 0 0,0 0-1 0 0,0 2-771 0 0,5 12 1147 0 0,-5-11-919 0 0,0 0 0 0 0,1 0 0 0 0,0 0 1 0 0,0 0-1 0 0,0 0 0 0 0,1 0-228 0 0,-1-1 90 0 0,0 0 1 0 0,0 0 0 0 0,0 0 0 0 0,-1 0 0 0 0,0 1-1 0 0,0-1 1 0 0,1 3-91 0 0,-1 15 336 0 0,0-9-156 0 0,0-1-1 0 0,1 1 1 0 0,1 2-180 0 0,-1-2 87 0 0,0-1 0 0 0,-1 1 0 0 0,-1 0 0 0 0,0 2-87 0 0,0-3 41 0 0,0 0 0 0 0,1 0 0 0 0,0 0 0 0 0,3 9-41 0 0,-4-21 0 0 0,2 6 8 0 0,0 0-1 0 0,-1 0 1 0 0,0 0 0 0 0,0 0-1 0 0,0 0 1 0 0,-1 1 0 0 0,0-1 0 0 0,0 0-1 0 0,0 0 1 0 0,-2 6-8 0 0,2-7-49 0 0,-1-1 0 0 0,2 0 1 0 0,-1 0-1 0 0,0 0 0 0 0,1 0 0 0 0,0 0 0 0 0,0 0 1 0 0,0 1-1 0 0,0-2 0 0 0,1 1 0 0 0,-1 0 0 0 0,1 0 0 0 0,0 0 1 0 0,0-1-1 0 0,2 2 49 0 0,1 5-247 0 0,-5-9 34 0 0,1 0 0 0 0,0 1 0 0 0,-1-1 0 0 0,1 0 0 0 0,0 0 0 0 0,0 0 0 0 0,0 0 0 0 0,0 0 0 0 0,0 0 0 0 0,0 0 0 0 0,0 0 0 0 0,0 0 0 0 0,1 0 0 0 0,-1-1 0 0 0,0 1 0 0 0,0 0 0 0 0,1-1 213 0 0,13 5-8895 0 0</inkml:trace>
  <inkml:trace contextRef="#ctx0" brushRef="#br0" timeOffset="1404.837">1320 499 20591 0 0,'-13'0'943'0'0,"10"0"-23"0"0,-3 7-551 0 0,4-5-260 0 0,1 0-1 0 0,0 0 0 0 0,0 0 0 0 0,0 1 1 0 0,1-1-1 0 0,-1 0 0 0 0,0 1 0 0 0,1-1 0 0 0,0 1 1 0 0,-1-1-1 0 0,1 1 0 0 0,0-1-108 0 0,-2 13 511 0 0,1-8-332 0 0,1 0 0 0 0,0 0 1 0 0,0 0-1 0 0,0 0 0 0 0,1 0 1 0 0,0 0-1 0 0,1 5-179 0 0,3 22 283 0 0,-3-22-253 0 0,1 0-1 0 0,0 1 1 0 0,0-1 0 0 0,2-1-1 0 0,-1 1 1 0 0,5 7-30 0 0,-1-1 164 0 0,-5-12-56 0 0,1 1 0 0 0,-1-1 1 0 0,1 0-1 0 0,1 0 1 0 0,-1-1-1 0 0,1 1 1 0 0,0-1-1 0 0,0 0 1 0 0,1 0-1 0 0,-1-1 0 0 0,1 0 1 0 0,0 0-1 0 0,0 0 1 0 0,1 0-1 0 0,2 0-108 0 0,-4-2 46 0 0,1-1-1 0 0,0 0 1 0 0,0 0 0 0 0,-1 0-1 0 0,1-1 1 0 0,0 0 0 0 0,0 0-1 0 0,0 0 1 0 0,0-1 0 0 0,0 1-1 0 0,-1-2 1 0 0,1 1 0 0 0,0-1-1 0 0,3-1-45 0 0,-3 1 33 0 0,0 0 0 0 0,0-1 0 0 0,0 0-1 0 0,-1 0 1 0 0,0 0 0 0 0,1-1 0 0 0,-1 0-1 0 0,0 0 1 0 0,-1 0 0 0 0,1 0 0 0 0,-1-1 0 0 0,0 0-1 0 0,2-3-32 0 0,20-33 484 0 0,-23 38-452 0 0,-1 0 0 0 0,1-1 0 0 0,-1 1 0 0 0,1-1 0 0 0,-1 0 0 0 0,0 0 0 0 0,0 0 0 0 0,-1 0 0 0 0,1 0 0 0 0,-1 0 0 0 0,0 0-1 0 0,0-1 1 0 0,-1 1 0 0 0,1 0 0 0 0,-1 0 0 0 0,0-1 0 0 0,0-3-32 0 0,2-28-1 0 0,-1 28-20 0 0,-1-1 1 0 0,0 0-1 0 0,0 1 1 0 0,0-1-1 0 0,-1 0 1 0 0,-1 1-1 0 0,1-1 1 0 0,-3-5 20 0 0,-2 0-176 0 0,0 0 1 0 0,-1 1-1 0 0,-1 0 1 0 0,-4-6 175 0 0,10 16-30 0 0,-1-1-26 0 0,0 1 1 0 0,0-1 0 0 0,0 1 0 0 0,0 0-1 0 0,-1 0 1 0 0,1 0 0 0 0,-1 0-1 0 0,0 1 1 0 0,0 0 0 0 0,0-1-1 0 0,0 1 1 0 0,0 1 0 0 0,0-1-1 0 0,-1 0 1 0 0,1 1 0 0 0,-1 0-1 0 0,1 0 1 0 0,-1 1 0 0 0,1-1-1 0 0,-1 1 1 0 0,1 0 0 0 0,-1 0-1 0 0,0 0 1 0 0,1 1 0 0 0,-1-1 55 0 0,-5 2-87 0 0,1 0-1 0 0,-1 0 1 0 0,1 0 0 0 0,-1 1 0 0 0,1 1-1 0 0,0-1 1 0 0,0 2 0 0 0,1-1 0 0 0,-1 1-1 0 0,1 1 1 0 0,-4 2 87 0 0,1 1-36 0 0,-35 30-58 0 0,41-34 79 0 0,0 0 0 0 0,1 1 0 0 0,0-1 0 0 0,0 1 0 0 0,0 0 0 0 0,0 0 1 0 0,-1 5 14 0 0,-8 16-40 0 0,10-23 32 0 0,1 0 0 0 0,-1 1-1 0 0,1-1 1 0 0,0 1 0 0 0,1 0 0 0 0,-1-1 0 0 0,1 1-1 0 0,0 0 1 0 0,0 0 0 0 0,0 0 0 0 0,1 0 0 0 0,0 0-1 0 0,0 0 1 0 0,0 0 0 0 0,1 3 8 0 0,0 3-115 0 0,1-1-1 0 0,1 0 1 0 0,-1 0 0 0 0,2 0 0 0 0,-1 0-1 0 0,2 0 1 0 0,-1-1 0 0 0,1 1 0 0 0,2 1 115 0 0,14 22-3368 0 0,-8-18-4757 0 0</inkml:trace>
  <inkml:trace contextRef="#ctx0" brushRef="#br0" timeOffset="2130.049">1029 14 23495 0 0,'0'0'512'0'0,"0"0"112"0"0,0 0 16 0 0,0 0 32 0 0,-3 0-544 0 0,3 0-128 0 0,0 0 0 0 0,0 0 0 0 0,-3 6 0 0 0,3 3 0 0 0,6-3 64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2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328 70 6448 0 0,'0'-17'696'0'0,"0"15"-514"0"0,0 0 1 0 0,0 0 0 0 0,-1 0-1 0 0,1 0 1 0 0,0 0 0 0 0,-1 0-1 0 0,1 0 1 0 0,-1 0-1 0 0,0 0 1 0 0,1 1 0 0 0,-1-1-1 0 0,0 0 1 0 0,0 0 0 0 0,0 1-1 0 0,-1-1 1 0 0,1 1-1 0 0,0-1 1 0 0,-1 1 0 0 0,1-1-1 0 0,-1 1 1 0 0,1 0 0 0 0,-1 0-1 0 0,1-1 1 0 0,-1 1 0 0 0,0 0-1 0 0,0 1 1 0 0,1-1-1 0 0,-1 0 1 0 0,0 0 0 0 0,0 1-1 0 0,0-1 1 0 0,0 1-183 0 0,-9-2 1619 0 0,0 0 1 0 0,1 1-1 0 0,-1 1 0 0 0,0 0 1 0 0,-7 1-1620 0 0,0-1 753 0 0,8 0-625 0 0,0 1-1 0 0,0 0 1 0 0,1 1 0 0 0,-1 0-1 0 0,0 0 1 0 0,1 1 0 0 0,0 1-1 0 0,-1-1 1 0 0,1 1-1 0 0,1 1 1 0 0,-1 0 0 0 0,1 0-1 0 0,-1 0 1 0 0,2 1 0 0 0,-1 1-1 0 0,1-1 1 0 0,-1 1 0 0 0,2 0-1 0 0,-6 8-127 0 0,9-11 18 0 0,0 1 0 0 0,1-1 0 0 0,-1 1 0 0 0,1 0 0 0 0,0 0 0 0 0,1 0 0 0 0,-1 0-1 0 0,1 1 1 0 0,0-1 0 0 0,0 0 0 0 0,1 1 0 0 0,0 2-18 0 0,-1-3 30 0 0,1-1 0 0 0,1 1 1 0 0,-1-1-1 0 0,1 1 0 0 0,0-1 0 0 0,0 1 0 0 0,0-1 1 0 0,0 0-1 0 0,1 0 0 0 0,0 1 0 0 0,0-1 1 0 0,0 0-1 0 0,0-1 0 0 0,1 1 0 0 0,0 0-30 0 0,3 3 161 0 0,0 0 1 0 0,0-1-1 0 0,1 0 0 0 0,0-1 0 0 0,0 0 0 0 0,0 0 0 0 0,8 4-161 0 0,5 1 256 0 0,1-2-1 0 0,9 3-255 0 0,-10-4 76 0 0,8 3 75 0 0,10 4 271 0 0,12 7-422 0 0,-39-16 93 0 0,1 1-1 0 0,-1 1 1 0 0,0 0 0 0 0,-1 1-1 0 0,1 0 1 0 0,0 2-93 0 0,-8-8 53 0 0,-1 0 0 0 0,0 1-1 0 0,0-1 1 0 0,0 1 0 0 0,0 0 0 0 0,0 0-1 0 0,-1-1 1 0 0,1 1 0 0 0,-1 0-1 0 0,0 0 1 0 0,1 1 0 0 0,-2-1 0 0 0,1 0-1 0 0,0 0 1 0 0,-1 0 0 0 0,1 1-1 0 0,-1-1 1 0 0,0 0 0 0 0,0 0 0 0 0,0 1-1 0 0,-1-1 1 0 0,1 1-53 0 0,-3 7 201 0 0,2-8-156 0 0,0 0 1 0 0,1 0-1 0 0,-1-1 1 0 0,0 1-1 0 0,0 0 1 0 0,-1-1-1 0 0,1 1 1 0 0,0-1-1 0 0,-1 1 0 0 0,0-1 1 0 0,1 1-1 0 0,-1-1 1 0 0,0 0-1 0 0,0 0 1 0 0,0 0-1 0 0,-1 0-45 0 0,-5 3 41 0 0,1 0 0 0 0,-2-1-1 0 0,1 0 1 0 0,0-1 0 0 0,-1 1-1 0 0,0-2 1 0 0,1 1 0 0 0,-1-1 0 0 0,0 0-1 0 0,0-1 1 0 0,-1 0 0 0 0,1-1-1 0 0,0 0 1 0 0,-5 0-41 0 0,-18-3 162 0 0,1-1 0 0 0,-1-2 0 0 0,-15-5-162 0 0,38 9-135 0 0,0-1 0 0 0,-1 0-1 0 0,1 0 1 0 0,0-1 0 0 0,1-1 0 0 0,-1 1-1 0 0,-5-5 136 0 0,14 9-63 0 0,-1-1 0 0 0,1 1 0 0 0,-1 0 0 0 0,1-1 0 0 0,-1 1 0 0 0,1-1 0 0 0,-1 1 0 0 0,1-1 0 0 0,-1 1 0 0 0,1-1 0 0 0,0 1 0 0 0,-1-1 0 0 0,1 1 0 0 0,0-1 0 0 0,0 1 0 0 0,-1-1 0 0 0,1 1 0 0 0,0-1 0 0 0,0 0 0 0 0,0 1 0 0 0,0-1 0 0 0,0 0 0 0 0,0 1 0 0 0,0-1 0 0 0,0 1 0 0 0,0-1 0 0 0,0 0 0 0 0,0 1 0 0 0,0-1-1 0 0,0 1 1 0 0,0-1 0 0 0,1 0 0 0 0,-1 1 0 0 0,0-1 0 0 0,0 1 0 0 0,1-1 0 0 0,-1 1 0 0 0,0-1 0 0 0,1 1 0 0 0,-1-1 0 0 0,1 1 0 0 0,-1-1 0 0 0,0 1 0 0 0,1-1 0 0 0,-1 1 0 0 0,1 0 0 0 0,0-1 63 0 0,3-2-1000 0 0,1-1-1 0 0,-1 1 1 0 0,1 0 0 0 0,5-3 1000 0 0,-7 4-691 0 0,17-8-5050 0 0,6 0-1428 0 0</inkml:trace>
  <inkml:trace contextRef="#ctx0" brushRef="#br0" timeOffset="351.929">548 204 8752 0 0,'0'0'673'0'0,"0"0"-126"0"0,0 0 1090 0 0,0 0 526 0 0,0 0 107 0 0,0 0-170 0 0,-6 6 127 0 0,2 3-1871 0 0,-1-1 1 0 0,1 0-1 0 0,0 1 0 0 0,1 0 1 0 0,0 0-1 0 0,0 0 0 0 0,1 0 1 0 0,0 0-1 0 0,1 1 1 0 0,0-1-1 0 0,0 2-356 0 0,1 6 291 0 0,0 0 0 0 0,2-1 0 0 0,-1 1-1 0 0,2-1 1 0 0,4 16-291 0 0,-5-26 57 0 0,0-1 0 0 0,0 1-1 0 0,1 0 1 0 0,0-1-1 0 0,0 1 1 0 0,0-1 0 0 0,1 0-1 0 0,-1 0 1 0 0,1 0 0 0 0,1-1-1 0 0,-1 1 1 0 0,1-1 0 0 0,-1 0-1 0 0,1 0 1 0 0,0-1 0 0 0,1 1-1 0 0,-1-1 1 0 0,1 0 0 0 0,-1-1-1 0 0,1 1 1 0 0,0-1 0 0 0,0 0-1 0 0,2 0-56 0 0,-1 0 60 0 0,1-1 0 0 0,-1 1 1 0 0,0-1-1 0 0,1-1 0 0 0,-1 1 0 0 0,0-1 0 0 0,1-1 0 0 0,-1 1 0 0 0,0-1 0 0 0,0-1 1 0 0,1 1-1 0 0,-1-1 0 0 0,0 0 0 0 0,0-1 0 0 0,-1 0 0 0 0,1 0 0 0 0,-1 0 0 0 0,1-1 0 0 0,4-3-60 0 0,-5 2 48 0 0,1 0-1 0 0,-1-1 0 0 0,0 0 0 0 0,0 0 0 0 0,-1 0 0 0 0,0 0 1 0 0,0-1-1 0 0,0 0 0 0 0,-1 0 0 0 0,0-1 0 0 0,0 1 0 0 0,-1-1 1 0 0,0 1-1 0 0,-1-1 0 0 0,1 0 0 0 0,0-5-47 0 0,-2 5 21 0 0,0-1-1 0 0,0 1 0 0 0,-1-1 1 0 0,0 1-1 0 0,0-1 0 0 0,-1 0 1 0 0,0 1-1 0 0,-1-1 1 0 0,1 1-1 0 0,-2 0 0 0 0,1 0 1 0 0,-1 0-1 0 0,-1 0 1 0 0,1 0-1 0 0,-1 0 0 0 0,-1 1 1 0 0,1 0-1 0 0,-1-1 0 0 0,0 2 1 0 0,-1-1-1 0 0,-2-1-20 0 0,1 0-68 0 0,0 1 0 0 0,-1 0-1 0 0,-1 1 1 0 0,1 0 0 0 0,-1 0-1 0 0,0 1 1 0 0,0 0 0 0 0,0 0-1 0 0,-1 1 1 0 0,1 1 0 0 0,-1-1-1 0 0,0 1 1 0 0,0 1 0 0 0,-1 0-1 0 0,1 1 1 0 0,0-1 0 0 0,-5 2 68 0 0,4 0-63 0 0,1 1 1 0 0,0 0-1 0 0,0 0 1 0 0,0 1-1 0 0,0 1 0 0 0,1 0 1 0 0,-1 0-1 0 0,1 1 1 0 0,-1 0-1 0 0,1 0 1 0 0,0 1-1 0 0,1 1 0 0 0,-1-1 1 0 0,1 1-1 0 0,0 1 1 0 0,1-1-1 0 0,-1 1 1 0 0,1 1-1 0 0,1-1 1 0 0,-1 1-1 0 0,1 1 0 0 0,1-1 1 0 0,-1 1-1 0 0,2 0 1 0 0,-1 0-1 0 0,-2 8 63 0 0,5-12-93 0 0,0 0 1 0 0,1 0-1 0 0,0 0 0 0 0,0 0 0 0 0,0 0 1 0 0,1 0-1 0 0,0 0 0 0 0,0 0 1 0 0,0 0-1 0 0,0 1 0 0 0,1-1 0 0 0,0 0 1 0 0,0 0-1 0 0,1 3 93 0 0,-1-4-863 0 0,1 1 1 0 0,0-1-1 0 0,0 1 1 0 0,0-1-1 0 0,1 0 1 0 0,-1 0-1 0 0,1 0 1 0 0,0 0-1 0 0,0 0 1 0 0,1 0 862 0 0,16 11-7196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1:43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17 19063 0 0,'-5'-14'1239'0'0,"5"11"-419"0"0,7 8-877 0 0,2 5-10 0 0,0 1 1 0 0,-1 0 0 0 0,0 1-1 0 0,-1-1 1 0 0,0 3 66 0 0,10 14 54 0 0,11 16 101 0 0,67 110 464 0 0,-80-125-213 0 0,0 1 0 0 0,-3 1 0 0 0,0 0 0 0 0,3 16-406 0 0,-1 18 679 0 0,-2 1 1 0 0,-3 0-1 0 0,-3 1 1 0 0,-2 11-680 0 0,-4 63 1176 0 0,-11 64-1176 0 0,3-133 178 0 0,-2-1 0 0 0,-4 0-1 0 0,-2 0 1 0 0,-4-2 0 0 0,-3 0 0 0 0,-20 40-178 0 0,-24 38-416 0 0,16-54-3305 0 0,37-69-5024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7:04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268 581 12440 0 0,'2'-7'318'0'0,"-2"7"103"0"0,0-1 0 0 0,0 0 1 0 0,1 0-1 0 0,-1 0 0 0 0,0 1 0 0 0,0-1 1 0 0,1 0-1 0 0,-1 0 0 0 0,0 1 0 0 0,1-1 1 0 0,-1 0-1 0 0,1 0 0 0 0,-1 1 1 0 0,1-1-422 0 0,0 0 225 0 0,0 1 0 0 0,1-1 0 0 0,-1 1 0 0 0,0 0 1 0 0,0-1-1 0 0,1 1 0 0 0,-1 0 0 0 0,0 0 0 0 0,1 0 1 0 0,-1 0-1 0 0,0 0 0 0 0,1 0-225 0 0,131 8 93 0 0,-44-2-97 0 0,450-7 1030 0 0,-422-2-726 0 0,279 3 113 0 0,-76 1-333 0 0,-134-5 479 0 0,94-17-559 0 0,-277 20 10 0 0,1 1 1 0 0,-1-1 0 0 0,0 1-1 0 0,0-1 1 0 0,0 0 0 0 0,2-1-11 0 0,-5 2 4 0 0,0 0-1 0 0,0 0 1 0 0,0 0 0 0 0,0 0 0 0 0,1 0 0 0 0,-1 0 0 0 0,0 0 0 0 0,0 0 0 0 0,0 0 0 0 0,0 0 0 0 0,0 0 0 0 0,0 0 0 0 0,0-1-1 0 0,0 1 1 0 0,0 0 0 0 0,0 0 0 0 0,0 0 0 0 0,0 0 0 0 0,0 0 0 0 0,0 0 0 0 0,0 0 0 0 0,0 0 0 0 0,0 0 0 0 0,0 0 0 0 0,0 0-1 0 0,0 0 1 0 0,0 0 0 0 0,0 0 0 0 0,0 0 0 0 0,0 0 0 0 0,0-1 0 0 0,0 1 0 0 0,0 0 0 0 0,0 0 0 0 0,0 0 0 0 0,0 0 0 0 0,0 0-1 0 0,0 0 1 0 0,0 0 0 0 0,0 0 0 0 0,0 0 0 0 0,0 0 0 0 0,0 0 0 0 0,0 0 0 0 0,0 0 0 0 0,0 0 0 0 0,0 0 0 0 0,0 0 0 0 0,0 0-1 0 0,0-1 1 0 0,0 1 0 0 0,0 0 0 0 0,0 0 0 0 0,0 0 0 0 0,0 0 0 0 0,-1 0 0 0 0,1 0 0 0 0,0 0 0 0 0,0 0-4 0 0,-6-3 81 0 0,-7-2-19 0 0,-10 0-38 0 0,-1 1 0 0 0,0 1 1 0 0,-23-1-25 0 0,3 1-35 0 0,-373-17-345 0 0,337 17 362 0 0,-458 3-48 0 0,234 3 48 0 0,249-3 153 0 0,-69 0-311 0 0,-81-12 176 0 0,193 11 36 0 0,-42-7 47 0 0,49 7-31 0 0,0 0 0 0 0,0 0-1 0 0,0-1 1 0 0,0 0 0 0 0,0 0 0 0 0,1 0-1 0 0,-1-1 1 0 0,-3-2-52 0 0,8 5 7 0 0,-1-1 0 0 0,1 1 0 0 0,0 0 0 0 0,-1-1-1 0 0,1 1 1 0 0,0 0 0 0 0,-1-1 0 0 0,1 1 0 0 0,0 0 0 0 0,0-1 0 0 0,-1 1-1 0 0,1 0 1 0 0,0-1 0 0 0,0 1 0 0 0,0-1 0 0 0,0 1 0 0 0,0-1 0 0 0,0 1-1 0 0,0 0 1 0 0,0-1 0 0 0,-1 1 0 0 0,2-1 0 0 0,-1 1 0 0 0,0-1-1 0 0,0 1 1 0 0,0 0 0 0 0,0-1 0 0 0,0 1 0 0 0,0-1 0 0 0,0 1 0 0 0,0-1-1 0 0,1 1 1 0 0,-1 0 0 0 0,0-1 0 0 0,0 1 0 0 0,1 0 0 0 0,-1-1-1 0 0,0 1 1 0 0,0 0 0 0 0,1-1 0 0 0,-1 1 0 0 0,0 0 0 0 0,1-1 0 0 0,-1 1-1 0 0,0 0 1 0 0,1 0 0 0 0,-1 0 0 0 0,1-1 0 0 0,-1 1 0 0 0,0 0-7 0 0,23-12 133 0 0,-22 12-127 0 0,34-12-27 0 0,1 1 0 0 0,0 2 0 0 0,1 2 0 0 0,29-2 21 0 0,-7 0-42 0 0,625-73-29 0 0,-397 53 58 0 0,188-18 141 0 0,-319 36-152 0 0,-150 10 24 0 0,-25-2-64 0 0,-202 12-98 0 0,0 8 162 0 0,11 0-66 0 0,-331 28 0 0 0,-69 5 8 0 0,397-33 211 0 0,99-6-74 0 0,110-11-68 0 0,1 0-2 0 0,0 0 1 0 0,-1 1-1 0 0,1-1 0 0 0,0 1 1 0 0,0 0-1 0 0,0 0 0 0 0,-3 1-9 0 0,6-2 1 0 0,0 0 0 0 0,0 0 0 0 0,0 0 0 0 0,0 0 0 0 0,-1 0-1 0 0,1 0 1 0 0,0 0 0 0 0,0 0 0 0 0,0 0 0 0 0,0 1 0 0 0,0-1 0 0 0,0 0 0 0 0,0 0-1 0 0,0 0 1 0 0,0 0 0 0 0,0 0 0 0 0,0 0 0 0 0,0 0 0 0 0,0 0 0 0 0,0 0-1 0 0,0 0 1 0 0,0 1 0 0 0,0-1 0 0 0,0 0 0 0 0,0 0 0 0 0,0 0 0 0 0,0 0 0 0 0,0 0-1 0 0,0 0 1 0 0,0 0 0 0 0,0 0 0 0 0,0 0 0 0 0,0 1 0 0 0,0-1 0 0 0,0 0-1 0 0,0 0 1 0 0,0 0 0 0 0,0 0 0 0 0,0 0 0 0 0,0 0 0 0 0,0 0 0 0 0,0 0 0 0 0,0 0-1 0 0,0 0 1 0 0,0 0 0 0 0,0 1 0 0 0,0-1 0 0 0,1 0 0 0 0,-1 0 0 0 0,0 0-1 0 0,0 0 1 0 0,0 0 0 0 0,0 0 0 0 0,0 0 0 0 0,0 0 0 0 0,0 0-1 0 0,5 3 19 0 0,-5-3-15 0 0,18 5 9 0 0,1-1-1 0 0,-1 0 0 0 0,1-1 0 0 0,0-1 1 0 0,0-1-1 0 0,9-1-12 0 0,-8 1 2 0 0,482 8-41 0 0,-60-3 6 0 0,429 39 33 0 0,-766-36 27 0 0,0 5 0 0 0,34 12-27 0 0,-113-20-67 0 0,17 8 67 0 0,-35-12-6 0 0,-1 1-1 0 0,0 0 1 0 0,0 1 0 0 0,0 0-1 0 0,-1 0 1 0 0,1 0 0 0 0,-1 1-1 0 0,1 1 7 0 0,-6-6 0 0 0,0 1 0 0 0,-1-1 0 0 0,1 1 0 0 0,0 0 0 0 0,-1-1 0 0 0,1 1 0 0 0,-1 0 0 0 0,1 0 0 0 0,-1-1 0 0 0,1 1 0 0 0,-1 0 0 0 0,1 0 0 0 0,-1 0 0 0 0,0-1 0 0 0,0 1 0 0 0,1 0 0 0 0,-1 0 0 0 0,0 0 0 0 0,0 0 0 0 0,0 0 0 0 0,0 0 0 0 0,0-1 0 0 0,0 1 0 0 0,0 0 0 0 0,0 1 0 0 0,-1-1 0 0 0,0 0 0 0 0,1 1 0 0 0,-1-1 0 0 0,0 0 0 0 0,0 0 0 0 0,0 0 0 0 0,0 0 0 0 0,0 0 0 0 0,0 0 0 0 0,0 0 0 0 0,0 0 0 0 0,0 0 0 0 0,0-1 0 0 0,-1 1 0 0 0,1 0 0 0 0,-9 3 0 0 0,1 0 0 0 0,0-1 0 0 0,-1 0 0 0 0,-6 1 0 0 0,10-2 0 0 0,-41 7 95 0 0,-1-1-1 0 0,-1-2 0 0 0,0-2-94 0 0,11-1 37 0 0,-10 1 10 0 0,-661 66-40 0 0,113 16-106 0 0,7 36 16 0 0,546-110 83 0 0,-1 1 0 0 0,-22 11 0 0 0,58-20 0 0 0,8-1 10 0 0,5-1 12 0 0,6 0 10 0 0,27-2 31 0 0,0-2-1 0 0,0-2 0 0 0,25-5-62 0 0,-22 3 37 0 0,245-37 31 0 0,104-14-8 0 0,472-40-60 0 0,323 37 64 0 0,-451 63 0 0 0,-704-2-19 0 0,1-2 0 0 0,-1 0-1 0 0,1-2 1 0 0,7-3-45 0 0,-36 6 7 0 0,0-1 1 0 0,0 1-1 0 0,0-1 0 0 0,0 0 1 0 0,0 1-1 0 0,0-1 0 0 0,0 0 1 0 0,0 0-1 0 0,1-1-7 0 0,-3 2 2 0 0,1-1 1 0 0,-1 1-1 0 0,0 0 0 0 0,0 0 0 0 0,0 0 0 0 0,0 0 1 0 0,0-1-1 0 0,1 1 0 0 0,-1 0 0 0 0,0 0 0 0 0,0 0 1 0 0,0-1-1 0 0,0 1 0 0 0,0 0 0 0 0,0 0 1 0 0,0-1-1 0 0,0 1 0 0 0,0 0 0 0 0,0 0 0 0 0,0 0 1 0 0,0-1-1 0 0,0 1 0 0 0,0 0 0 0 0,0 0 1 0 0,0-1-1 0 0,0 1 0 0 0,0 0 0 0 0,0 0 0 0 0,0 0 1 0 0,0-1-3 0 0,-11-7 127 0 0,0 2-90 0 0,-1 1 1 0 0,0 0-1 0 0,-1 1 0 0 0,1 1 1 0 0,-12-2-38 0 0,-21-3 209 0 0,-1 3-209 0 0,16 2 21 0 0,-447-39-669 0 0,-85 20 648 0 0,-43 24 0 0 0,562-2 0 0 0,-597 29-233 0 0,429-16 621 0 0,200-13-365 0 0,-58 5 61 0 0,-1-4 0 0 0,-43-6-84 0 0,112 5 17 0 0,-1 0 0 0 0,1 0 0 0 0,0 0 0 0 0,-1-1 1 0 0,1 1-1 0 0,0 0 0 0 0,0-1 0 0 0,-1 1 0 0 0,1-1 1 0 0,0 1-1 0 0,0-1 0 0 0,-1 0-17 0 0,2 1 6 0 0,0 0 0 0 0,0 0 0 0 0,-1-1 0 0 0,1 1 1 0 0,0 0-1 0 0,0 0 0 0 0,0 0 0 0 0,0-1 0 0 0,0 1 0 0 0,0 0 0 0 0,0 0 0 0 0,0-1 1 0 0,0 1-1 0 0,0 0 0 0 0,0 0 0 0 0,0 0 0 0 0,0-1 0 0 0,0 1 0 0 0,0 0 0 0 0,0 0 0 0 0,0 0 1 0 0,1-1-1 0 0,-1 1 0 0 0,0 0 0 0 0,0 0 0 0 0,0 0 0 0 0,0-1 0 0 0,0 1 0 0 0,0 0 1 0 0,1 0-1 0 0,-1 0 0 0 0,0 0 0 0 0,0 0 0 0 0,0-1 0 0 0,0 1 0 0 0,1 0 0 0 0,-1 0 0 0 0,0 0 1 0 0,0 0-7 0 0,4-3 16 0 0,0 1 0 0 0,0 0 0 0 0,0 0 1 0 0,0 1-1 0 0,1-1 0 0 0,0 0-16 0 0,172-41-42 0 0,105-11 42 0 0,-251 49 24 0 0,507-73-174 0 0,273 5 150 0 0,-271 54 0 0 0,2 18 0 0 0,-261 2 0 0 0,-149 0 12 0 0,452-13 104 0 0,-577 11-116 0 0,5 1 0 0 0,1-2 0 0 0,-1 1 0 0 0,1-1 0 0 0,5-3 0 0 0,-18 5 0 0 0,1 0 0 0 0,-1 0 0 0 0,0 0 0 0 0,1 0 0 0 0,-1 0 1 0 0,0 0-1 0 0,0 0 0 0 0,1 0 0 0 0,-1 0 0 0 0,0 0 0 0 0,0-1 0 0 0,1 1 0 0 0,-1 0 0 0 0,0 0 0 0 0,0 0 0 0 0,0 0 0 0 0,1-1 0 0 0,-1 1 0 0 0,0 0 0 0 0,0 0 0 0 0,0 0 1 0 0,1-1-1 0 0,-1 1 0 0 0,0 0 0 0 0,0 0 0 0 0,0-1 0 0 0,0 1 0 0 0,0 0 0 0 0,0 0 0 0 0,1-1 0 0 0,-1 1 0 0 0,0 0 0 0 0,0 0 0 0 0,0-1 0 0 0,0 1 0 0 0,0 0 0 0 0,0-1 0 0 0,0 1 1 0 0,-9-9-40 0 0,-16-3-110 0 0,-29-5-161 0 0,-1 2 0 0 0,-16 0 310 0 0,-114-16-214 0 0,154 26 184 0 0,-276-33-225 0 0,-235 2 255 0 0,25 43-29 0 0,3 31-18 0 0,74 15 291 0 0,-101 39-244 0 0,492-84 0 0 0,22-4 0 0 0,-1 1 0 0 0,-4 3 0 0 0,22-5 12 0 0,10-3-10 0 0,0 0-1 0 0,0 0 1 0 0,0 0-1 0 0,0 1 1 0 0,0-1 0 0 0,0 0-1 0 0,0 0 1 0 0,0 0-1 0 0,0 0 1 0 0,0 0-1 0 0,-1 0 1 0 0,1 0 0 0 0,0 0-1 0 0,0 0 1 0 0,0 0-1 0 0,0 0 1 0 0,0 0-1 0 0,0 1 1 0 0,0-1-1 0 0,0 0 1 0 0,0 0 0 0 0,0 0-1 0 0,0 0 1 0 0,0 0-1 0 0,0 0 1 0 0,0 0-1 0 0,0 0 1 0 0,0 0 0 0 0,0 1-1 0 0,0-1 1 0 0,0 0-1 0 0,0 0 1 0 0,0 0-1 0 0,0 0 1 0 0,0 0-1 0 0,0 0 1 0 0,0 0 0 0 0,0 0-1 0 0,0 0 1 0 0,0 1-1 0 0,0-1 1 0 0,0 0-1 0 0,1 0 1 0 0,-1 0 0 0 0,0 0-1 0 0,0 0 1 0 0,0 0-1 0 0,0 0 1 0 0,0 0-1 0 0,0 0 1 0 0,0 0-1 0 0,0 0 1 0 0,0 0 0 0 0,0 0-1 0 0,0 0 1 0 0,1 0-1 0 0,-1 0 1 0 0,0 0-1 0 0,0 0 1 0 0,0 0 0 0 0,0 0-1 0 0,0 0 1 0 0,0 0-1 0 0,0 0 1 0 0,0 0-1 0 0,0 0 1 0 0,1 0-1 0 0,-1 0 1 0 0,0 0 0 0 0,0 0-2 0 0,7 2 34 0 0,16 1 40 0 0,0-2 1 0 0,0-1-1 0 0,21-2-74 0 0,71-11 102 0 0,-64 6-55 0 0,89-12 37 0 0,527-64-20 0 0,3 15 82 0 0,-73 32-40 0 0,495 39-106 0 0,-387 30 0 0 0,-1 18 0 0 0,-349-21 0 0 0,-312-30-13 0 0,-66-8-54 0 0,-12 1-7 0 0,0 3 1 0 0,-1 0-1 0 0,-6 2 74 0 0,14 1-24 0 0,-372-13-269 0 0,-248 29 293 0 0,189 21-278 0 0,-126 40 278 0 0,-346 101-26 0 0,361-28 90 0 0,551-143-55 0 0,10-5-7 0 0,0 2-1 0 0,0-1 1 0 0,1 1 0 0 0,-1 1-1 0 0,1-1 1 0 0,0 1 0 0 0,0 1-1 0 0,-3 2-1 0 0,11-7 2 0 0,-1 0-1 0 0,1 0 0 0 0,0 0 0 0 0,0 0 1 0 0,0 0-1 0 0,0 0 0 0 0,-1 0 1 0 0,1 1-1 0 0,0-1 0 0 0,0 0 1 0 0,0 0-1 0 0,0 0 0 0 0,0 0 1 0 0,0 0-1 0 0,0 1 0 0 0,-1-1 1 0 0,1 0-1 0 0,0 0 0 0 0,0 0 1 0 0,0 1-1 0 0,0-1 0 0 0,0 0 1 0 0,0 0-1 0 0,0 0 0 0 0,0 1 1 0 0,0-1-1 0 0,0 0 0 0 0,0 0 0 0 0,0 0 1 0 0,0 0-1 0 0,0 1 0 0 0,0-1 1 0 0,0 0-1 0 0,0 0 0 0 0,0 0 1 0 0,0 1-1 0 0,0-1 0 0 0,1 0 1 0 0,-1 0-1 0 0,0 0 0 0 0,0 0-1 0 0,9 5 22 0 0,13-2 36 0 0,41-2 22 0 0,0-3 1 0 0,0-3-1 0 0,7-4-80 0 0,28-1 51 0 0,288-28 137 0 0,692-50 29 0 0,-477 69-138 0 0,82 30-79 0 0,-382 7-122 0 0,215 44 122 0 0,-401-40-48 0 0,-90-16 22 0 0,0 1-1 0 0,0 1 0 0 0,10 7 27 0 0,-34-15-5 0 0,0 0 0 0 0,0 0-1 0 0,0 1 1 0 0,-1-1 0 0 0,1 1-1 0 0,0-1 1 0 0,0 1 0 0 0,0-1 0 0 0,-1 1-1 0 0,1 0 1 0 0,0-1 0 0 0,0 1-1 0 0,-1 0 1 0 0,1 0 0 0 0,-1-1-1 0 0,1 1 1 0 0,0 0 5 0 0,-1 0-3 0 0,0-1 1 0 0,0 0-1 0 0,0 1 0 0 0,0-1 1 0 0,-1 1-1 0 0,1-1 0 0 0,0 0 0 0 0,0 1 1 0 0,0-1-1 0 0,0 0 0 0 0,0 1 0 0 0,0-1 1 0 0,-1 0-1 0 0,1 0 0 0 0,0 1 1 0 0,0-1-1 0 0,0 0 0 0 0,-1 1 0 0 0,1-1 1 0 0,0 0-1 0 0,-1 0 0 0 0,1 0 0 0 0,0 1 1 0 0,0-1-1 0 0,-1 0 0 0 0,1 0 1 0 0,0 0-1 0 0,-1 0 0 0 0,1 1 3 0 0,-4 0 7 0 0,0 1 1 0 0,0-1-1 0 0,0 0 0 0 0,-1 0 1 0 0,1 0-1 0 0,-4-1-7 0 0,-168 6 144 0 0,107-5-115 0 0,-269 2-9 0 0,-94 2 8 0 0,-689 58-60 0 0,453 16 96 0 0,641-76-65 0 0,8-1 4 0 0,0 1 0 0 0,0 1 0 0 0,0 0 0 0 0,-2 2-3 0 0,21-6 2 0 0,0 0 0 0 0,0 0 0 0 0,0 0-1 0 0,0 0 1 0 0,0 0 0 0 0,0 0 0 0 0,0 0 0 0 0,1 1 0 0 0,-1-1 0 0 0,0 0 0 0 0,0 0 0 0 0,0 0 0 0 0,0 0-1 0 0,0 0 1 0 0,0 0 0 0 0,0 0 0 0 0,0 0 0 0 0,0 0 0 0 0,0 0 0 0 0,1 0 0 0 0,-1 0 0 0 0,0 0 0 0 0,0 0 0 0 0,0 1-1 0 0,0-1 1 0 0,0 0 0 0 0,0 0 0 0 0,0 0 0 0 0,0 0 0 0 0,0 0 0 0 0,0 0 0 0 0,0 0 0 0 0,0 0 0 0 0,0 0-1 0 0,0 1 1 0 0,0-1 0 0 0,0 0 0 0 0,0 0 0 0 0,0 0 0 0 0,0 0 0 0 0,0 0 0 0 0,0 0 0 0 0,0 0 0 0 0,0 0-1 0 0,0 1 1 0 0,0-1 0 0 0,0 0 0 0 0,0 0 0 0 0,0 0 0 0 0,0 0 0 0 0,0 0 0 0 0,0 0 0 0 0,0 0 0 0 0,0 0-1 0 0,-1 0 1 0 0,1 0 0 0 0,0 1 0 0 0,0-1 0 0 0,0 0 0 0 0,0 0 0 0 0,0 0 0 0 0,0 0-2 0 0,9 2 10 0 0,48 1 98 0 0,1-2 0 0 0,55-7-108 0 0,-30 1 40 0 0,146-5-17 0 0,822-28 135 0 0,-406 13-30 0 0,-598 23-127 0 0,369-27 67 0 0,-235 10-9 0 0,50-18-59 0 0,-194 31 7 0 0,-20 4 1 0 0,0-1 0 0 0,0-1 1 0 0,0 0-1 0 0,0-2 0 0 0,0 1 0 0 0,-1-2 0 0 0,5-3-8 0 0,-20 10 2 0 0,0-1 1 0 0,0 1-1 0 0,0-1 0 0 0,0 1 0 0 0,0-1 1 0 0,-1 1-1 0 0,1-1 0 0 0,0 0 0 0 0,0 1 1 0 0,0-1-1 0 0,-1 0 0 0 0,1 0 0 0 0,0 0 1 0 0,-1 0-1 0 0,1 1 0 0 0,-1-1 0 0 0,1 0 1 0 0,-1 0-1 0 0,1 0 0 0 0,-1 0 0 0 0,0 0 1 0 0,1 0-1 0 0,-1-1 0 0 0,0 1 0 0 0,0 0 1 0 0,0 0-1 0 0,0 0 0 0 0,0 0 0 0 0,0 0 1 0 0,0 0-1 0 0,0 0 0 0 0,0 0 0 0 0,0 0 1 0 0,-1 0-1 0 0,1 0 0 0 0,0 0 0 0 0,-1 0 1 0 0,1 0-1 0 0,-1 0 0 0 0,0-1-2 0 0,-3-3 22 0 0,0 0-1 0 0,0 0 0 0 0,-1 0 0 0 0,1 0 1 0 0,-1 1-1 0 0,-3-2-21 0 0,-4-4 14 0 0,-2-2-14 0 0,0 1 0 0 0,-1 1 0 0 0,-1 0 0 0 0,-2-2 0 0 0,-15-12 0 0 0,-14-14 24 0 0,-39-34 89 0 0,72 58-95 0 0,0 1-1 0 0,1-2 1 0 0,1 0 0 0 0,-8-13-18 0 0,13 16 29 0 0,1 0 0 0 0,0 0-1 0 0,1 0 1 0 0,1 0 0 0 0,-1-4-29 0 0,3 10 7 0 0,0 0 1 0 0,0-1 0 0 0,1 1-1 0 0,0-1 1 0 0,1 1-1 0 0,0-1 1 0 0,0 0-1 0 0,0 1 1 0 0,0-1-1 0 0,1 0 1 0 0,1-2-8 0 0,-1 6 8 0 0,0 0 0 0 0,0 0 0 0 0,1 0 0 0 0,-1 0 0 0 0,1 0 0 0 0,0 0 0 0 0,0 0 1 0 0,2-2-9 0 0,-3 4-4 0 0,0 0-1 0 0,0-1 1 0 0,0 1 0 0 0,0 0 0 0 0,1 0 0 0 0,-1 0 0 0 0,1 0 0 0 0,-1 1 0 0 0,0-1 0 0 0,1 0 0 0 0,0 1 0 0 0,-1-1 0 0 0,1 1 0 0 0,-1-1 0 0 0,1 1 0 0 0,-1 0 0 0 0,1-1 0 0 0,0 1 0 0 0,-1 0 0 0 0,1 0 0 0 0,0 0 0 0 0,-1 0 4 0 0,0 0-3 0 0,-1 0 0 0 0,1 0 1 0 0,-1 0-1 0 0,0 0 0 0 0,1 0 0 0 0,-1 0 1 0 0,0 0-1 0 0,1 1 0 0 0,-1-1 0 0 0,0 0 1 0 0,1 0-1 0 0,-1 0 0 0 0,1 0 0 0 0,-1 0 1 0 0,0 1-1 0 0,0-1 0 0 0,1 0 0 0 0,-1 0 1 0 0,0 0-1 0 0,1 1 0 0 0,-1-1 0 0 0,0 0 1 0 0,0 1-1 0 0,1-1 0 0 0,-1 0 1 0 0,0 1 2 0 0,-4 5-90 0 0,-15 5-72 0 0,-2-6 143 0 0,0-1-1 0 0,0-1 1 0 0,0 0-1 0 0,0-2 1 0 0,0 0-1 0 0,-8-2 20 0 0,-16 1-11 0 0,-232 3-23 0 0,47-1-7 0 0,-212 13-124 0 0,-318 57 165 0 0,361-8 0 0 0,74-10 0 0 0,296-50 0 0 0,-3 0 0 0 0,1 2 0 0 0,0 1 0 0 0,-19 7 0 0 0,49-14 0 0 0,0 0 0 0 0,0 0 0 0 0,1 0 0 0 0,-1 0 0 0 0,0 1 0 0 0,1-1 0 0 0,-1 0 0 0 0,1 0 0 0 0,-1 1 0 0 0,0-1 0 0 0,1 0 0 0 0,-1 1 0 0 0,1-1 0 0 0,-1 1 0 0 0,1-1 0 0 0,-1 1 0 0 0,1-1 0 0 0,-1 1 0 0 0,1-1 0 0 0,-1 1 0 0 0,1 0 0 0 0,0-1 0 0 0,-1 1 0 0 0,1-1 0 0 0,0 1 0 0 0,0 0 0 0 0,-1-1 0 0 0,1 1 0 0 0,0 0 0 0 0,0-1 0 0 0,0 2 0 0 0,0-1 0 0 0,1 0 0 0 0,-1-1 0 0 0,1 1 0 0 0,-1 0 0 0 0,1 0 0 0 0,0-1 0 0 0,-1 1 0 0 0,1 0 0 0 0,0 0 0 0 0,-1-1 0 0 0,1 1 0 0 0,0-1 0 0 0,0 1 0 0 0,0-1 0 0 0,0 1 0 0 0,-1-1 0 0 0,1 0 0 0 0,0 1 0 0 0,0-1 0 0 0,0 0 0 0 0,0 1 0 0 0,1-1 0 0 0,23 6 8 0 0,0-2 0 0 0,1 0 0 0 0,25 0-8 0 0,80-4 36 0 0,-81-1-32 0 0,127-1 5 0 0,408 3 46 0 0,-295 16-199 0 0,269 52 144 0 0,-474-56-11 0 0,238 48-95 0 0,-318-60 102 0 0,-3-1-14 0 0,0 0 0 0 0,1 1 0 0 0,-1 0 0 0 0,0-1 0 0 0,0 1 0 0 0,1 0 0 0 0,-1 0 0 0 0,0 0 0 0 0,0 1 0 0 0,0-1 1 0 0,1 1 17 0 0,-3-1-4 0 0,1-1 1 0 0,-1 0-1 0 0,0 0 1 0 0,0 0 0 0 0,0 0-1 0 0,0 0 1 0 0,0 0 0 0 0,0 0-1 0 0,0 1 1 0 0,0-1 0 0 0,0 0-1 0 0,0 0 1 0 0,0 0 0 0 0,0 0-1 0 0,0 0 1 0 0,0 1 0 0 0,0-1-1 0 0,0 0 1 0 0,0 0 0 0 0,0 0-1 0 0,0 0 1 0 0,0 0 0 0 0,0 1-1 0 0,0-1 1 0 0,0 0 0 0 0,0 0-1 0 0,0 0 1 0 0,0 0-1 0 0,0 0 1 0 0,0 0 0 0 0,0 1-1 0 0,0-1 1 0 0,0 0 0 0 0,0 0-1 0 0,0 0 1 0 0,-1 0 0 0 0,1 0-1 0 0,0 0 1 0 0,0 0 0 0 0,0 0-1 0 0,0 1 1 0 0,0-1 0 0 0,0 0 3 0 0,-10 4-70 0 0,-10 1 4 0 0,19-5 56 0 0,-67 9-402 0 0,0-3 0 0 0,-37-2 412 0 0,12-1-61 0 0,-240 10-30 0 0,-111 7-21 0 0,-737 73 856 0 0,762-51-906 0 0,-1069 120 1047 0 0,1227-130-822 0 0,-740 103 351 0 0,821-96-415 0 0,101-20 14 0 0,41-13 68 0 0,-20-4 138 0 0,35-2 26 0 0,17-1-233 0 0,1 0 0 0 0,0 1-1 0 0,0-2 1 0 0,0 1-1 0 0,-1-1-11 0 0,-21-4 297 0 0,-1 5-355 0 0,1 1-1 0 0,-1 1 0 0 0,-19 4 59 0 0,2-1-48 0 0,12-2 48 0 0,-135 14 0 0 0,126-8 0 0 0,1 1 0 0 0,-15 7 0 0 0,-43 9 0 0 0,70-17 0 0 0,1 0 0 0 0,-16 8 0 0 0,29-10 0 0 0,14-6 0 0 0,1 0 0 0 0,0 0 0 0 0,-1 0 0 0 0,1 0 0 0 0,0 0 0 0 0,-1 0 0 0 0,1 0 0 0 0,-1 0 0 0 0,1 0 0 0 0,0 0 0 0 0,-1 1 0 0 0,1-1 0 0 0,0 0 0 0 0,-1 0 0 0 0,1 0 0 0 0,0 1 0 0 0,0-1 0 0 0,-1 0 0 0 0,1 0 0 0 0,0 1 0 0 0,-1-1 0 0 0,1 0 0 0 0,0 1 0 0 0,0-1 0 0 0,0 0 0 0 0,-1 1 0 0 0,1-1 0 0 0,0 0 0 0 0,0 1 0 0 0,0-1 0 0 0,0 0 0 0 0,10 4 0 0 0,18-2 0 0 0,25-4 21 0 0,1-3 0 0 0,20-6-21 0 0,43-4 22 0 0,85-12-22 0 0,85-6 0 0 0,-217 26 0 0 0,326-36 0 0 0,865-85 64 0 0,-418 69-64 0 0,-161 13 0 0 0,-287 5 41 0 0,65-6 44 0 0,-153 22-59 0 0,-173 10-26 0 0,-22 3 0 0 0,-3 0 0 0 0,40-2 0 0 0,-78 9 0 0 0,132-6 0 0 0,1 8 0 0 0,-34 1 0 0 0,-43 0 0 0 0,171 4 0 0 0,-157-3 0 0 0,136 2 0 0 0,-141-2 0 0 0,-12-1 0 0 0,-17 3 0 0 0,41 2 0 0 0,-139-3 24 0 0,-1 0 0 0 0,0 0 0 0 0,1-1 0 0 0,5-1-24 0 0,-11 1 8 0 0,-1 1 0 0 0,1-1 0 0 0,0 0 0 0 0,0 0 0 0 0,-1 0 0 0 0,1 0 0 0 0,0 0 0 0 0,-1-1 0 0 0,1 1 0 0 0,-1-1 0 0 0,0 0 0 0 0,0 0 0 0 0,1 0 0 0 0,-1 0 0 0 0,0-1-8 0 0,-1 2 15 0 0,0-1 0 0 0,0 0 0 0 0,0 0 0 0 0,-1 0 0 0 0,1 0 0 0 0,-1 0 0 0 0,1 0 0 0 0,-1 0-1 0 0,0 0 1 0 0,0 0 0 0 0,0 0 0 0 0,0 0 0 0 0,0 0 0 0 0,-1 0 0 0 0,1 0 0 0 0,0 0 0 0 0,-1-2-15 0 0,-1-3 30 0 0,0 0 0 0 0,-1 0 0 0 0,0 0-1 0 0,0-2-29 0 0,-21-38 22 0 0,9 19-4 0 0,1 0 0 0 0,2 0-1 0 0,-7-26-17 0 0,-3-13 64 0 0,11 21-47 0 0,5 27-1 0 0,2-1 0 0 0,0 1-1 0 0,0-13-15 0 0,-9-56 64 0 0,8 66-64 0 0,0-2 0 0 0,2-23 0 0 0,2 32 0 0 0,0 13 0 0 0,1-1 0 0 0,0 1 0 0 0,-1 0 0 0 0,1-1 0 0 0,0 1 0 0 0,0 0 0 0 0,1 0 0 0 0,-1-2 0 0 0,0 3-1 0 0,0-1-1 0 0,0 1 0 0 0,0 0 1 0 0,0 0-1 0 0,0-1 1 0 0,0 1-1 0 0,0 0 0 0 0,-1 0 1 0 0,1-1-1 0 0,-1 1 1 0 0,1 0-1 0 0,-1 0 0 0 0,1 0 1 0 0,-1-1-1 0 0,0 1 1 0 0,1 0-1 0 0,-1 0 0 0 0,0 0 1 0 0,0 0-1 0 0,0 0 2 0 0,-1-1-3 0 0,0 0 0 0 0,1 1 0 0 0,-1-1-1 0 0,0 1 1 0 0,0-1 0 0 0,0 1 0 0 0,0 0 0 0 0,-1-1-1 0 0,1 1 1 0 0,-2 0 3 0 0,-6-1 0 0 0,0 0 0 0 0,0 1 0 0 0,0 0 0 0 0,0 1 0 0 0,-3 1 0 0 0,-22-2 0 0 0,-248-13-172 0 0,-53 14 172 0 0,148 1-28 0 0,-111 3 12 0 0,-248 37 16 0 0,-80 58-2560 0 0,362-54 1824 0 0,20 3-1913 0 0,214-38 334 0 0,16-6 439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3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2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7:24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2 107 18799 0 0,'-2'-7'2215'0'0,"9"3"-2167"0"0,0 1 0 0 0,0 0 1 0 0,0 1-1 0 0,0-1 0 0 0,0 1 0 0 0,1 1 0 0 0,-1-1 1 0 0,3 1-49 0 0,9-3 37 0 0,158-35 741 0 0,-98 25-522 0 0,0 3 0 0 0,43 0-256 0 0,-101 14 307 0 0,1 0 156 0 0,-38 10 407 0 0,-17 5-701 0 0,-1-2-1 0 0,-1-1 1 0 0,-17 4-169 0 0,-25 11 158 0 0,30-11-54 0 0,-55 25 116 0 0,83-34 2 0 0,-1 1 1 0 0,2 0-1 0 0,0 1 1 0 0,0 2-223 0 0,17-14 5 0 0,0 0 1 0 0,0 1 0 0 0,1-1 0 0 0,-1 1 0 0 0,0-1 0 0 0,1 1 0 0 0,-1-1 0 0 0,1 1 0 0 0,-1 0-1 0 0,1-1 1 0 0,-1 1 0 0 0,1 0 0 0 0,-1-1 0 0 0,1 1 0 0 0,-1 0 0 0 0,1-1 0 0 0,0 1 0 0 0,-1 0-1 0 0,1 0 1 0 0,0 0 0 0 0,0-1 0 0 0,0 1 0 0 0,0 0 0 0 0,-1 0 0 0 0,1 0 0 0 0,0-1 0 0 0,0 1 0 0 0,1 0-1 0 0,-1 0 1 0 0,0 0 0 0 0,0-1 0 0 0,0 1 0 0 0,0 0 0 0 0,1 0-6 0 0,0 0-11 0 0,0 1 0 0 0,0-1 0 0 0,0 0 0 0 0,1 0-1 0 0,-1 0 1 0 0,0 0 0 0 0,1 0 0 0 0,-1-1 0 0 0,1 1 0 0 0,-1 0 0 0 0,1-1 0 0 0,-1 1 0 0 0,1-1 0 0 0,0 1 0 0 0,-1-1 0 0 0,1 0 0 0 0,0 0 11 0 0,23 3-23 0 0,0-2 1 0 0,0-1-1 0 0,0-1 1 0 0,20-3 22 0 0,22-2-16 0 0,-60 6 16 0 0,34-2 0 0 0,-1 2 0 0 0,0 1 0 0 0,21 4 0 0 0,-61-5 7 0 0,1 0-1 0 0,0 0 1 0 0,0 0-1 0 0,-1 0 1 0 0,1 0-1 0 0,0 1 0 0 0,0-1 1 0 0,-1 0-1 0 0,1 0 1 0 0,0 0-1 0 0,-1 1 1 0 0,1-1-1 0 0,0 0 1 0 0,-1 1-1 0 0,1-1 1 0 0,0 1-1 0 0,-1-1 1 0 0,1 1-1 0 0,-1-1 1 0 0,1 1-1 0 0,-1-1 0 0 0,1 1-6 0 0,-1-1 15 0 0,0 1 0 0 0,-1-1-1 0 0,1 1 1 0 0,0-1-1 0 0,0 1 1 0 0,-1-1-1 0 0,1 1 1 0 0,0-1-1 0 0,-1 1 1 0 0,1-1-1 0 0,0 0 1 0 0,-1 1-1 0 0,1-1 1 0 0,-1 0-1 0 0,1 1 1 0 0,0-1 0 0 0,-1 0-1 0 0,1 0 1 0 0,-1 1-1 0 0,1-1 1 0 0,-1 0-1 0 0,0 0-14 0 0,-34 12 530 0 0,-72 18 502 0 0,-74 33-1032 0 0,172-60 0 0 0,-3 1-1 0 0,0 0 0 0 0,0 1 0 0 0,1 1-1 0 0,0 0 1 0 0,0 0 0 0 0,1 1 0 0 0,-1 1 1 0 0,10-8 0 0 0,1 1 0 0 0,0-1 1 0 0,0 0-1 0 0,0 0 0 0 0,-1 0 0 0 0,1 1 0 0 0,0-1 0 0 0,0 0 1 0 0,0 0-1 0 0,-1 0 0 0 0,1 1 0 0 0,0-1 0 0 0,0 0 0 0 0,0 1 0 0 0,0-1 1 0 0,0 0-1 0 0,0 0 0 0 0,0 1 0 0 0,0-1 0 0 0,0 0 0 0 0,0 0 1 0 0,0 1-1 0 0,0-1 0 0 0,0 0 0 0 0,0 1 0 0 0,0-1 0 0 0,0 0 0 0 0,0 0 1 0 0,0 1-1 0 0,0-1 0 0 0,0 0 0 0 0,0 1 0 0 0,0-1 0 0 0,0 0 0 0 0,10 7 14 0 0,13 1 20 0 0,-23-8-34 0 0,20 3 3 0 0,1-1-1 0 0,0-1 0 0 0,0 0 0 0 0,0-2 0 0 0,-1 0 0 0 0,5-2-2 0 0,42-1-2 0 0,-58 4 2 0 0,59 0 0 0 0,-59 1 0 0 0,0 0 0 0 0,1 0 0 0 0,-1 1 0 0 0,0 0 0 0 0,0 1 0 0 0,0 0 0 0 0,-8-3 2 0 0,0 1 1 0 0,-1-1-1 0 0,1 0 0 0 0,0 0 0 0 0,-1 1 0 0 0,1-1 0 0 0,0 0 1 0 0,-1 1-1 0 0,1-1 0 0 0,-1 0 0 0 0,1 1 0 0 0,-1-1 1 0 0,1 1-1 0 0,-1-1 0 0 0,1 1 0 0 0,-1-1 0 0 0,1 1 0 0 0,-1 0 1 0 0,1-1-1 0 0,-1 1 0 0 0,0-1 0 0 0,0 1 0 0 0,1 0 1 0 0,-1-1-1 0 0,0 1 0 0 0,0 0-2 0 0,0 0 8 0 0,0 0 0 0 0,0 0 0 0 0,0-1 0 0 0,-1 1-1 0 0,1 0 1 0 0,0 0 0 0 0,-1 0 0 0 0,1-1 0 0 0,-1 1 0 0 0,1 0 0 0 0,-1 0 0 0 0,1-1 0 0 0,-1 1 0 0 0,0 0 0 0 0,1-1-1 0 0,-1 1 1 0 0,0 0-8 0 0,-5 3 72 0 0,0 1-1 0 0,-1-1 1 0 0,1-1-1 0 0,-5 2-71 0 0,9-3 20 0 0,-59 25 1464 0 0,-62 19-1484 0 0,97-37 59 0 0,10-4-766 0 0,1 2 0 0 0,-1 0 0 0 0,-5 5 707 0 0,15-9-1623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7:26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18 16495 0 0,'0'0'374'0'0,"0"0"54"0"0,0 0 22 0 0,0 0-44 0 0,12-16 688 0 0,-11 16-1062 0 0,0-1-1 0 0,1 1 0 0 0,-1 0 1 0 0,0 0-1 0 0,0 0 0 0 0,0 0 1 0 0,1 0-1 0 0,-1 0 0 0 0,0 0 1 0 0,0 0-1 0 0,1 0-31 0 0,11 1 109 0 0,-28 9 976 0 0,3-7-342 0 0,0 0 0 0 0,0 0 1 0 0,0-1-1 0 0,-11 0-743 0 0,-12 2 944 0 0,32-3-957 0 0,2-1-40 0 0,-1 0 50 0 0,1 0 32 0 0,21-3-149 0 0,66-3 83 0 0,-55 5-6 0 0,-24 1-590 0 0,20-1 1735 0 0,-18 2-3293 0 0,0 1-3277 0 0,-7-1-1965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1:36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84 117 9672 0 0,'-3'-2'761'0'0,"-11"-7"-405"0"0,7 7 1838 0 0,2 5 3346 0 0,5-3-5237 0 0,0 1 1 0 0,0 0-1 0 0,-1-1 0 0 0,1 1 0 0 0,0 0 0 0 0,0-1 0 0 0,0 1 0 0 0,0-1 0 0 0,0 1 0 0 0,0 0 0 0 0,1-1 0 0 0,-1 1 0 0 0,0 0 0 0 0,0-1 0 0 0,0 1 0 0 0,1-1 0 0 0,-1 1 0 0 0,0-1 1 0 0,1 1-1 0 0,-1 0-303 0 0,10 13 291 0 0,-7-9 448 0 0,82 111 2887 0 0,-38-54-2880 0 0,113 169 926 0 0,14 25-713 0 0,-93-119-850 0 0,-34-43-69 0 0,-2-8-760 0 0,-46-95-3064 0 0,0-3-3636 0 0,-2 0-1567 0 0</inkml:trace>
  <inkml:trace contextRef="#ctx0" brushRef="#br0" timeOffset="656.507">743 10 4144 0 0,'4'-2'361'0'0,"2"-5"5687"0"0,-6 7-4037 0 0,0 0-586 0 0,0 0-253 0 0,0 0-55 0 0,0 0-52 0 0,0 0-167 0 0,-6 14 2107 0 0,-111 177 2263 0 0,-8 11-2971 0 0,-36 45 51 0 0,107-159-1992 0 0,3 2 0 0 0,5 2 0 0 0,3 2 0 0 0,-11 43-356 0 0,38-87-2393 0 0,16-50-4995 0 0,0-3-2422 0 0</inkml:trace>
  <inkml:trace contextRef="#ctx0" brushRef="#br0" timeOffset="2892.384">31 72 8752 0 0,'-17'4'3604'0'0,"16"-4"-2706"0"0,0 1 1 0 0,0-1-1 0 0,0 1 1 0 0,0 0-1 0 0,0 0 1 0 0,1 0-1 0 0,-1-1 1 0 0,0 1-1 0 0,0 0 1 0 0,0 0-1 0 0,1 0 1 0 0,-1 1-899 0 0,1-2 955 0 0,0 0-26 0 0,0 0-81 0 0,-1 6-69 0 0,1-6-761 0 0,0 0 0 0 0,0 0-1 0 0,0 0 1 0 0,0 0 0 0 0,-1 1-1 0 0,1-1 1 0 0,0 0 0 0 0,0 0 0 0 0,0 0-1 0 0,0 1 1 0 0,0-1 0 0 0,0 0-1 0 0,0 0 1 0 0,0 0 0 0 0,0 1-1 0 0,0-1 1 0 0,0 0 0 0 0,0 0 0 0 0,0 1-1 0 0,0-1 1 0 0,0 0 0 0 0,0 0-1 0 0,0 0 1 0 0,0 1 0 0 0,0-1 0 0 0,0 0-1 0 0,0 0 1 0 0,0 1 0 0 0,0-1-1 0 0,0 0 1 0 0,1 0 0 0 0,-1 0 0 0 0,0 0-1 0 0,0 1 1 0 0,0-1 0 0 0,0 0-1 0 0,0 0 1 0 0,1 0 0 0 0,-1 0 0 0 0,0 1-1 0 0,0-1 1 0 0,0 0 0 0 0,1 0-1 0 0,-1 0 1 0 0,0 0 0 0 0,0 0 0 0 0,0 0-1 0 0,1 0 1 0 0,-1 0 0 0 0,0 0-1 0 0,0 0 1 0 0,0 0 0 0 0,1 0-1 0 0,-1 0 1 0 0,0 0-18 0 0,17 0-344 0 0,-3 0-2077 0 0,0 0 0 0 0,0 1 1 0 0,5 1 2420 0 0,-11-1-8593 0 0</inkml:trace>
  <inkml:trace contextRef="#ctx0" brushRef="#br0" timeOffset="3485.073">700 1 20071 0 0,'0'0'919'0'0,"0"0"-20"0"0,0 0-423 0 0,0 0 349 0 0,0 0 214 0 0,7 10 2754 0 0,0-8-3621 0 0,0-1 0 0 0,0 0 0 0 0,-1 0 0 0 0,1 0 1 0 0,0-1-1 0 0,6-1-172 0 0,17 2-3161 0 0,-25-1 2050 0 0</inkml:trace>
  <inkml:trace contextRef="#ctx0" brushRef="#br0" timeOffset="4182.175">53 1220 7368 0 0,'-15'-1'2555'0'0,"14"1"-1833"0"0,0 0 0 0 0,0 0 0 0 0,0 0 0 0 0,0 1 0 0 0,0-1 0 0 0,0 0 0 0 0,0 0 0 0 0,1 1 0 0 0,-1-1 1 0 0,0 0-1 0 0,0 1 0 0 0,0-1 0 0 0,0 1 0 0 0,0-1 0 0 0,0 1 0 0 0,1 0 0 0 0,-1-1 0 0 0,0 1 0 0 0,0 0 1 0 0,0 0-723 0 0,1 0 1286 0 0,0-1-111 0 0,0 0-363 0 0,0 0-158 0 0,12 9 701 0 0,-7-7-1459 0 0,-1-1 0 0 0,1 0 0 0 0,0-1 1 0 0,-1 1-1 0 0,1-1 0 0 0,0 0 0 0 0,0 0 0 0 0,-1-1 0 0 0,1 1 0 0 0,0-1 104 0 0,11-1-428 0 0,-7 2-345 0 0</inkml:trace>
  <inkml:trace contextRef="#ctx0" brushRef="#br0" timeOffset="4732.872">640 1135 19351 0 0,'0'0'886'0'0,"0"0"-21"0"0,0 0-554 0 0,0 1-35 0 0,0 0 0 0 0,1-1 0 0 0,-1 1-1 0 0,0 0 1 0 0,0 0 0 0 0,1-1 0 0 0,-1 1 0 0 0,0 0 0 0 0,1 0 0 0 0,-1-1 0 0 0,1 1 0 0 0,-1 0 0 0 0,1-1 0 0 0,-1 1 0 0 0,1-1 0 0 0,0 1 0 0 0,-1-1 0 0 0,1 1 0 0 0,-1-1 0 0 0,1 1 0 0 0,0-1 0 0 0,0 1-1 0 0,-1-1-275 0 0,20 8 1979 0 0,-15-6-1927 0 0,-1-1-109 0 0,0 0 1 0 0,0 0 0 0 0,-1 0-1 0 0,1 0 1 0 0,1 0-1 0 0,-1-1 1 0 0,1 0 56 0 0,10 0-6463 0 0,-13 0 4562 0 0,9 0-7138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1:52.5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45 12440 0 0,'1'2'8288'0'0,"1"6"-3544"0"0,6 13-4974 0 0,-1 16 1038 0 0,-1-1-1 0 0,-2 3-807 0 0,2 36 775 0 0,-2-54-534 0 0,0 9 202 0 0,-4-30-325 0 0,0 0-18 0 0,0 0-11 0 0,-1-12 256 0 0,-4-37-47 0 0,1 1 0 0 0,4-48-298 0 0,0 86 1 0 0,2 0 1 0 0,-1 0-1 0 0,2 1 0 0 0,0-5-1 0 0,-2 10 9 0 0,1 0 0 0 0,-1-1 0 0 0,1 1 0 0 0,0 0 0 0 0,0 0 0 0 0,1 1 0 0 0,-1-1 0 0 0,1 0 0 0 0,0 1 0 0 0,2-4-9 0 0,-4 7 10 0 0,0-1-1 0 0,-1 0 1 0 0,1 1 0 0 0,0-1-1 0 0,0 1 1 0 0,-1-1 0 0 0,1 1-1 0 0,0-1 1 0 0,0 1 0 0 0,0 0-1 0 0,0-1 1 0 0,0 1 0 0 0,0 0-1 0 0,0 0 1 0 0,0 0 0 0 0,-1-1-1 0 0,1 1 1 0 0,0 0-1 0 0,0 0 1 0 0,0 1 0 0 0,0-1-1 0 0,0 0 1 0 0,0 0 0 0 0,0 0-1 0 0,0 1-9 0 0,1-1 14 0 0,0 1 0 0 0,0 0 0 0 0,-1 0 0 0 0,1 1 0 0 0,-1-1-1 0 0,1 0 1 0 0,-1 1 0 0 0,1-1 0 0 0,-1 0 0 0 0,0 1-1 0 0,1 0 1 0 0,-1-1-14 0 0,3 6 43 0 0,0-1 0 0 0,-1 0 0 0 0,0 1 0 0 0,0 0 0 0 0,0 0 0 0 0,0 2-43 0 0,5 28 193 0 0,-2 1-1 0 0,-1 0 1 0 0,-2 0 0 0 0,-2 0-1 0 0,-1 1-192 0 0,0-39 80 0 0,0 0 11 0 0,0-12 69 0 0,-2-15-152 0 0,1 1 1 0 0,1 0 0 0 0,2 0-1 0 0,0-1 1 0 0,2 1 0 0 0,1 0-1 0 0,1 1 1 0 0,2-5-9 0 0,-7 27 13 0 0,1 0 0 0 0,0 0 0 0 0,-1 0 0 0 0,1 0 0 0 0,0 0-1 0 0,1 0 1 0 0,-1 0 0 0 0,0 1 0 0 0,1-1 0 0 0,-1 1 0 0 0,1-1 0 0 0,0 1 0 0 0,0 0 0 0 0,0 0 0 0 0,1 0-13 0 0,-2 1 5 0 0,-1 1 1 0 0,0-1-1 0 0,0 1 1 0 0,1-1-1 0 0,-1 1 1 0 0,0-1-1 0 0,1 1 1 0 0,-1 0-1 0 0,0 0 1 0 0,1 0 0 0 0,-1 0-1 0 0,1 0 1 0 0,-1 0-1 0 0,0 0 1 0 0,1 0-1 0 0,-1 0 1 0 0,1 1-1 0 0,-1-1 1 0 0,0 0-1 0 0,1 1 1 0 0,-1-1-1 0 0,0 1 1 0 0,0 0-1 0 0,0-1 1 0 0,1 1-1 0 0,-1 0 1 0 0,0 0 0 0 0,0 0-1 0 0,0 0 1 0 0,0 0-1 0 0,0 0 1 0 0,0 0-1 0 0,0 0 1 0 0,-1 0-1 0 0,1 0 1 0 0,0 0-1 0 0,-1 1 1 0 0,1-1-1 0 0,0 1-5 0 0,3 9 42 0 0,0-1 0 0 0,0 1 0 0 0,-1-1 0 0 0,0 1-1 0 0,-1 0 1 0 0,0 0 0 0 0,-1 8-42 0 0,0 16 242 0 0,-2 28-242 0 0,-1 14 100 0 0,2-70-142 0 0,1-1 0 0 0,-1 1 0 0 0,2 0 0 0 0,-1-1 0 0 0,1 1 0 0 0,0-1-1 0 0,0 1 1 0 0,0-1 0 0 0,3 4 42 0 0,4 6-1473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1:55.6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5 127 18799 0 0,'0'0'430'0'0,"0"0"55"0"0,-1 5 671 0 0,-2 7-1163 0 0,3 0 847 0 0,1-1 0 0 0,0 0-1 0 0,1 1-839 0 0,15 55 1981 0 0,-2-7-1705 0 0,-3 9 1678 0 0,-3-25-1396 0 0,-23-131 674 0 0,9 34-1067 0 0,1-36-165 0 0,4 83-33 0 0,0-1-1 0 0,1 1 0 0 0,0-1 0 0 0,0 1 0 0 0,0-1 0 0 0,2 0 34 0 0,-3 5 15 0 0,0 1-1 0 0,1-1 1 0 0,-1 1-1 0 0,1-1 1 0 0,-1 1-1 0 0,1-1 1 0 0,0 1-1 0 0,0 0 1 0 0,0-1-1 0 0,0 1 1 0 0,0 0-1 0 0,0 0 1 0 0,0 0-1 0 0,0 0 1 0 0,0 0-1 0 0,0 0 1 0 0,1 0-1 0 0,-1 0 1 0 0,0 0-1 0 0,1 1 1 0 0,-1-1-1 0 0,0 0 1 0 0,1 1-1 0 0,-1-1 1 0 0,1 1-1 0 0,-1 0 1 0 0,1-1-1 0 0,1 1-14 0 0,-2 0 22 0 0,0 1-1 0 0,1-1 1 0 0,-1 0-1 0 0,0 1 1 0 0,0 0-1 0 0,1-1 1 0 0,-1 1-1 0 0,0 0 1 0 0,0-1-1 0 0,0 1 1 0 0,0 0-1 0 0,0 0 1 0 0,0 0-1 0 0,0 0 1 0 0,0 0-1 0 0,-1 0 1 0 0,1 0-1 0 0,0 0 1 0 0,0 1-22 0 0,12 23 167 0 0,-7-7-108 0 0,-2-1-1 0 0,0 1 1 0 0,-1-1-1 0 0,-1 1 1 0 0,0 0-1 0 0,-1 13-58 0 0,2 30 274 0 0,0-45-175 0 0,-3-15-40 0 0,2-17 70 0 0,0-17-118 0 0,-2 0 0 0 0,-1 0-11 0 0,-1-6 33 0 0,3-6-33 0 0,0 32 4 0 0,1 0-1 0 0,0 0 0 0 0,0 0 1 0 0,1 1-1 0 0,3-7-3 0 0,-5 15 3 0 0,1 0 0 0 0,0 0 0 0 0,0 1 0 0 0,0-1 0 0 0,0 0 1 0 0,1 1-1 0 0,-1 0 0 0 0,2-1-3 0 0,-4 3 1 0 0,1 0 1 0 0,-1 1-1 0 0,1-1 0 0 0,-1 1 1 0 0,1-1-1 0 0,-1 1 1 0 0,1 0-1 0 0,0-1 0 0 0,-1 1 1 0 0,1-1-1 0 0,-1 1 1 0 0,1 0-1 0 0,0 0 0 0 0,-1-1 1 0 0,1 1-1 0 0,0 0 1 0 0,0 0-1 0 0,-1 0 0 0 0,1 0 1 0 0,0 0-1 0 0,-1-1 1 0 0,1 2-1 0 0,0-1 0 0 0,-1 0 1 0 0,1 0-1 0 0,0 0 1 0 0,0 0-1 0 0,-1 0 0 0 0,1 0 1 0 0,0 1-1 0 0,-1-1 1 0 0,1 0-1 0 0,0 1 0 0 0,-1-1 1 0 0,1 0-1 0 0,-1 1 1 0 0,1-1-1 0 0,-1 1 0 0 0,1-1 1 0 0,-1 1-1 0 0,1-1 1 0 0,-1 1-1 0 0,1-1 0 0 0,-1 1 1 0 0,1 0-1 0 0,-1-1 1 0 0,0 1-1 0 0,1-1 0 0 0,-1 1-1 0 0,6 10 36 0 0,-1-1-1 0 0,0 1 1 0 0,-1 0-1 0 0,0 1 1 0 0,-1-1-1 0 0,2 9-35 0 0,2 21 244 0 0,-1 11-244 0 0,-2-21 26 0 0,-1 6-30 0 0,-2-24-13 0 0,0 1 0 0 0,1-1 0 0 0,0 0 0 0 0,1 1 0 0 0,2 4 17 0 0,-5-18-270 0 0,3 6 275 0 0,0-6-5476 0 0,0-5-4112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37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30 184 2304 0 0,'-11'-41'3065'0'0,"7"20"1833"0"0,1 0 0 0 0,2 1-1 0 0,0-16-4897 0 0,-2 49 3673 0 0,-4 32-3254 0 0,10 19 11 0 0,3 0-1 0 0,3 0 1 0 0,2-1 0 0 0,8 20-430 0 0,-14-63 67 0 0,1 0 1 0 0,1 0-1 0 0,0-1 1 0 0,4 6-68 0 0,-6-16 62 0 0,0 0 0 0 0,1 0-1 0 0,0 0 1 0 0,1 0 0 0 0,0-1 0 0 0,0 0 0 0 0,0 0-1 0 0,1-1 1 0 0,2 1-62 0 0,-9-7 42 0 0,1 0 0 0 0,-1 0 0 0 0,1 0 0 0 0,0 0 1 0 0,-1 0-1 0 0,1 0 0 0 0,0 0 0 0 0,0 0 0 0 0,-1-1 0 0 0,1 1 0 0 0,0-1 0 0 0,0 0 0 0 0,0 1 0 0 0,0-1 0 0 0,0 0 0 0 0,0 0 0 0 0,0 0 0 0 0,-1 0 0 0 0,1 0 0 0 0,1-1-42 0 0,0 0 57 0 0,0 0 0 0 0,-1 0 0 0 0,1 0 0 0 0,0-1 0 0 0,-1 1 0 0 0,1-1 0 0 0,-1 1 0 0 0,0-1 0 0 0,1 0-1 0 0,-1 0 1 0 0,0 0 0 0 0,1-2-57 0 0,4-4 152 0 0,-1-1 0 0 0,0 0-1 0 0,0 0 1 0 0,-1-1 0 0 0,0 0 0 0 0,3-8-152 0 0,2-12 61 0 0,0-1 0 0 0,-2 0 0 0 0,-2 0 0 0 0,-1-1 0 0 0,1-27-61 0 0,-3-1 12 0 0,-3 0 0 0 0,-6-41-12 0 0,3 82 103 0 0,2 14 137 0 0,2 14-31 0 0,14 80-193 0 0,4-1 0 0 0,6 6-16 0 0,-6-34 36 0 0,2-2 0 0 0,8 10-36 0 0,-25-57 48 0 0,2-1 0 0 0,-1 0 0 0 0,1 0 0 0 0,1 0 0 0 0,-1-1 0 0 0,4 3-48 0 0,-7-9 21 0 0,0 0-1 0 0,0 0 0 0 0,0 0 1 0 0,0 0-1 0 0,0 0 1 0 0,1-1-1 0 0,-1 0 1 0 0,1 1-1 0 0,0-1 1 0 0,0-1-1 0 0,0 1 0 0 0,0 0 1 0 0,0-1-1 0 0,0 0 1 0 0,0 0-1 0 0,0 0 1 0 0,1 0-1 0 0,0-1-20 0 0,-3 0 28 0 0,1 0-1 0 0,-1-1 1 0 0,0 1 0 0 0,0-1-1 0 0,0 0 1 0 0,0 1-1 0 0,0-1 1 0 0,0 0 0 0 0,0 0-1 0 0,0 0 1 0 0,0-1 0 0 0,0 1-1 0 0,0 0 1 0 0,0-1 0 0 0,-1 1-1 0 0,1-1 1 0 0,-1 1-1 0 0,1-1 1 0 0,-1 0 0 0 0,0 0-1 0 0,1 0 1 0 0,-1 0 0 0 0,0 0-1 0 0,0-1-27 0 0,4-8 75 0 0,0 0-1 0 0,-1 0 1 0 0,-1-1-1 0 0,1-2-74 0 0,-2 5 20 0 0,3-15 18 0 0,0-1 0 0 0,-2 1 0 0 0,-1-1 1 0 0,0 1-1 0 0,-2-1-38 0 0,-2-37 137 0 0,-6-25-137 0 0,4 50 47 0 0,-2 0 0 0 0,-7-19-47 0 0,9 39-125 0 0,-2 1 1 0 0,0-1 0 0 0,-1 1-1 0 0,0 0 1 0 0,-1 0-1 0 0,-6-6 125 0 0,14 22-16 0 0,-8-10-1131 0 0,4 7-6936 0 0,2 2-1462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47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16128 0 0,'25'2'8917'0'0,"3"-2"-6916"0"0,-1-3 0 0 0,2 0-2001 0 0,2-2 327 0 0,21-3-2823 0 0,20 1 2496 0 0,-61 6-1935 0 0</inkml:trace>
  <inkml:trace contextRef="#ctx0" brushRef="#br0" timeOffset="352.33">28 121 23039 0 0,'-4'8'522'0'0,"4"-8"-484"0"0,0 1 0 0 0,0-1-1 0 0,0 0 1 0 0,0 1 0 0 0,0-1 0 0 0,0 0-1 0 0,0 1 1 0 0,0-1 0 0 0,0 0 0 0 0,0 0 0 0 0,1 1-1 0 0,-1-1 1 0 0,0 0 0 0 0,0 1 0 0 0,0-1-1 0 0,0 0 1 0 0,0 1 0 0 0,1-1 0 0 0,-1 0 0 0 0,0 0-1 0 0,0 1 1 0 0,0-1 0 0 0,1 0 0 0 0,-1 0 0 0 0,0 0-1 0 0,1 1-37 0 0,9 2 798 0 0,0-2-604 0 0,22-3 567 0 0,14-2-761 0 0,0 0 745 0 0,-30 3-538 0 0,0 1 1 0 0,0 0-1 0 0,6 2-207 0 0,17 2-1845 0 0,-20-1-7382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53.8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392 0 9728 0 0,'0'0'446'0'0,"-18"5"208"0"0,13-2-417 0 0,0 0 1 0 0,0 0 0 0 0,1 0 0 0 0,-1 1-1 0 0,1 0 1 0 0,0 0 0 0 0,-4 4-238 0 0,-25 35 1652 0 0,18-24-1062 0 0,-89 125 3371 0 0,83-112-2817 0 0,2 2 0 0 0,1 0 0 0 0,-7 23-1144 0 0,3 1 763 0 0,4 2 0 0 0,1 0-1 0 0,4 0 1 0 0,2 2 0 0 0,3-1-1 0 0,1 29-762 0 0,4-12 448 0 0,4 1 0 0 0,8 44-448 0 0,1-39 328 0 0,7 15-328 0 0,-9-62 19 0 0,2 0 0 0 0,2-1 0 0 0,1 0-1 0 0,1-1 1 0 0,2-1 0 0 0,4 3-19 0 0,-5-9-90 0 0,2-2 0 0 0,2 0 0 0 0,0-1 0 0 0,16 15 90 0 0,-16-20-51 0 0,0 0-2309 0 0,0 0 0 0 0,2-2 2360 0 0,-9-8-1614 0 0</inkml:trace>
  <inkml:trace contextRef="#ctx0" brushRef="#br1" timeOffset="3959.51">483 522 17679 0 0,'-24'-6'2016'0'0,"23"6"-1521"0"0,1 0 156 0 0,0 0 21 0 0,4 5 786 0 0,30 39 1681 0 0,29 42-843 0 0,82 119-741 0 0,-76-110-1562 0 0,99 149 1376 0 0,-65-101-2054 0 0,-97-136 198 0 0,-6-7 392 0 0,0 0 0 0 0,0 0 0 0 0,0 0 0 0 0,0 0 0 0 0,0 0 0 0 0,0 0 0 0 0,0 1 0 0 0,0-1 0 0 0,0 0 0 0 0,0 0 0 0 0,1 0 0 0 0,-1 0 0 0 0,0 0 0 0 0,0 0 0 0 0,0 0 0 0 0,0 0 0 0 0,0 0 0 0 0,0 0 0 0 0,0 0 0 0 0,1 1 0 0 0,-1-1 0 0 0,0 0 0 0 0,0 0 0 0 0,0 0 0 0 0,0 0 0 0 0,0 0 0 0 0,0 0 0 0 0,1 0 0 0 0,-1 0 0 0 0,0 0 0 0 0,0 0 0 0 0,0 0 0 0 0,0 0 0 0 0,0 0 0 0 0,0-1 0 0 0,1 1 0 0 0,-1 0 0 0 0,0 0 0 0 0,0 0 0 0 0,0 0 0 0 0,0 0 0 0 0,0 0 0 0 0,0 0 0 0 0,0 0 0 0 0,1 0 0 0 0,-1 0 0 0 0,0 0 0 0 0,0 0 0 0 0,0-1 0 0 0,0 1 0 0 0,0 0 0 0 0,0 0 0 0 0,0 0 0 0 0,0 0 0 0 0,0 0 0 0 0,0 0 0 0 0,0-1 0 0 0,0 1 0 0 0,0 0 95 0 0,1-5-9058 0 0</inkml:trace>
  <inkml:trace contextRef="#ctx0" brushRef="#br1" timeOffset="4322.302">977 483 19895 0 0,'0'0'911'0'0,"-15"-1"580"0"0,11 3-1208 0 0,1 0 1 0 0,-1 0-1 0 0,0 1 0 0 0,0-1 1 0 0,1 1-1 0 0,0 0 1 0 0,-1 0-1 0 0,1 0 1 0 0,0 0-1 0 0,1 1 0 0 0,-3 3-283 0 0,-6 9 971 0 0,1 0-1 0 0,-1 5-970 0 0,1-3 284 0 0,-80 161 1492 0 0,36-55-949 0 0,-19 60 318 0 0,6-14-813 0 0,66-167-352 0 0,-28 67 78 0 0,13-26-964 0 0,-5 19 906 0 0,20-59 128 0 0,1-2-2106 0 0,0 0-5088 0 0,1-7-2373 0 0</inkml:trace>
  <inkml:trace contextRef="#ctx0" brushRef="#br1" timeOffset="4991.432">1132 205 18343 0 0,'-1'-2'4130'0'0,"0"6"-1464"0"0,0 12-465 0 0,2 22-1471 0 0,6 89 2531 0 0,-5 43-3261 0 0,-2-120 180 0 0,0-48-257 0 0,0 18-2263 0 0,1-17 785 0 0,1-11 401 0 0,-2 0-584 0 0</inkml:trace>
  <inkml:trace contextRef="#ctx0" brushRef="#br1" timeOffset="5392.568">935 180 13360 0 0,'-8'2'-1062'0'0,"-3"-1"7639"0"0,9-1 488 0 0,13-3-4287 0 0,21-2-1866 0 0,1 2 1 0 0,0 1-1 0 0,19 2-912 0 0,-36 0 139 0 0,224 2 706 0 0,-205-4-1828 0 0,-14-5-3895 0 0,-20 6 3123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6:0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59 14280 0 0,'-17'-12'1477'0'0,"15"10"-642"0"0,-1-1 0 0 0,-1 1 0 0 0,1 0 0 0 0,0 0 0 0 0,-1 0 0 0 0,0 0-835 0 0,3 1 912 0 0,1 1-146 0 0,2 1-540 0 0,-1 0 0 0 0,0 0 0 0 0,0 0 1 0 0,1 0-1 0 0,-1 1 0 0 0,0-1 0 0 0,0 0 1 0 0,0 0-1 0 0,-1 1 0 0 0,1-1-226 0 0,2 3 403 0 0,54 66 2827 0 0,24 43-3230 0 0,-32-42 616 0 0,111 150 28 0 0,-115-150-402 0 0,-27-41-106 0 0,1-1 0 0 0,7 7-136 0 0,-11-15 48 0 0,-10-14-155 0 0,-1-1-1 0 0,1 1 1 0 0,1-1 0 0 0,-1 0-1 0 0,1-1 1 0 0,3 4 107 0 0,-8-9-65 0 0,-1 0 1 0 0,0 0 0 0 0,0 1-1 0 0,0-1 1 0 0,1 0-1 0 0,-1 0 1 0 0,0 0-1 0 0,0 0 1 0 0,0 0 0 0 0,1 0-1 0 0,-1 0 1 0 0,0 0-1 0 0,0 0 1 0 0,1 1 0 0 0,-1-1-1 0 0,0 0 1 0 0,0 0-1 0 0,1 0 1 0 0,-1 0 0 0 0,0 0-1 0 0,0 0 1 0 0,1 0-1 0 0,-1-1 1 0 0,0 1 0 0 0,0 0-1 0 0,1 0 1 0 0,-1 0-1 0 0,0 0 1 0 0,0 0-1 0 0,0 0 1 0 0,1 0 0 0 0,-1 0-1 0 0,0-1 1 0 0,0 1-1 0 0,0 0 1 0 0,1 0 0 0 0,-1 0-1 0 0,0 0 1 0 0,0-1-1 0 0,0 1 1 0 0,0 0 0 0 0,0 0-1 0 0,1-1 1 0 0,-1 1-1 0 0,0 0 1 0 0,0 0-1 0 0,0 0 1 0 0,0-1 0 0 0,0 1-1 0 0,0 0 1 0 0,0 0-1 0 0,0-1 1 0 0,0 1 0 0 0,0 0-1 0 0,0 0 1 0 0,0-1-1 0 0,0 1 1 0 0,0 0 0 0 0,0-1 64 0 0,0-15-3369 0 0,-2 0 1051 0 0</inkml:trace>
  <inkml:trace contextRef="#ctx0" brushRef="#br0" timeOffset="340.957">489 0 12440 0 0,'0'0'957'0'0,"-6"7"1092"0"0,-3 2 172 0 0,0 1-1 0 0,1 0 0 0 0,-4 7-2220 0 0,-8 17 1715 0 0,-5 13-1715 0 0,-6 9 1588 0 0,-82 140 2665 0 0,6 9-4253 0 0,55-110 192 0 0,-2 4 289 0 0,45-79-657 0 0,1-1 0 0 0,0 2 0 0 0,2-1 0 0 0,-1 4 176 0 0,2 1-2762 0 0,8-24 1739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6:03.9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1 353 17135 0 0,'0'0'36'0'0,"0"0"0"0"0,0 0 0 0 0,0 0 0 0 0,0 0 0 0 0,0 0 0 0 0,0 0 0 0 0,0 0 0 0 0,0 0 0 0 0,0 0 0 0 0,0 0 0 0 0,0 0 0 0 0,0-1-1 0 0,-1 1 1 0 0,1 0 0 0 0,0 0 0 0 0,0 0 0 0 0,0 0 0 0 0,0 0 0 0 0,0 0 0 0 0,0 0 0 0 0,0 0 0 0 0,0 0 0 0 0,0-1 0 0 0,0 1 0 0 0,0 0 0 0 0,0 0-1 0 0,1 0 1 0 0,-1 0 0 0 0,0 0 0 0 0,0 0 0 0 0,0 0 0 0 0,0 0 0 0 0,0 0 0 0 0,0 0 0 0 0,0-1 0 0 0,0 1 0 0 0,0 0 0 0 0,0 0 0 0 0,0 0-1 0 0,0 0 1 0 0,0 0 0 0 0,0 0 0 0 0,0 0 0 0 0,1 0 0 0 0,-1 0 0 0 0,0 0 0 0 0,0 0 0 0 0,0 0 0 0 0,0 0 0 0 0,0 0 0 0 0,0 0 0 0 0,0 0-1 0 0,0 0 1 0 0,0 0 0 0 0,1 0 0 0 0,-1 0 0 0 0,0 0 0 0 0,0 0 0 0 0,0 0 0 0 0,0 0 0 0 0,0 0 0 0 0,0 0 0 0 0,0 0 0 0 0,0 0 0 0 0,0 0 0 0 0,1 0-1 0 0,-1 0 1 0 0,0 0-36 0 0,9 7 969 0 0,8 13 511 0 0,14 24-195 0 0,-2 2-1 0 0,-2 0 0 0 0,-1 2 0 0 0,-3 1 0 0 0,10 33-1284 0 0,-12-18 378 0 0,-2 1-1 0 0,-3 0 0 0 0,-2 1 1 0 0,-1 22-378 0 0,-10-42 257 0 0,-1-1 0 0 0,-2 1 0 0 0,-5 26-257 0 0,-21 136 670 0 0,11-121-557 0 0,-3-1 0 0 0,-14 32-113 0 0,-7-4 64 0 0,10-41-50 0 0,6-8-2461 0 0,21-60 2214 0 0,-1 5-1279 0 0</inkml:trace>
  <inkml:trace contextRef="#ctx0" brushRef="#br0" timeOffset="19929.648">190 193 10592 0 0,'0'0'1992'0'0,"-8"2"-3000"0"0,7-2 5858 0 0,0 1 5395 0 0,2 1-10099 0 0,0-1 0 0 0,1 1 1 0 0,-1-1-1 0 0,0 1 0 0 0,1-1 0 0 0,-1 0 0 0 0,1 1 0 0 0,-1-1 0 0 0,1 0 0 0 0,0 0 1 0 0,-1 0-1 0 0,1 0 0 0 0,0-1 0 0 0,0 1 0 0 0,0 0 0 0 0,-1-1 0 0 0,1 1 0 0 0,0-1 1 0 0,0 1-1 0 0,2-1-146 0 0,7 1 165 0 0,0 0 1 0 0,1 0-1 0 0,0-1-165 0 0,-11 0 37 0 0,71-3-626 0 0,-61 2-495 0 0,0-1 1 0 0,0 0-1 0 0,3-1 1084 0 0,-7 0-1614 0 0,-2 0-60 0 0</inkml:trace>
  <inkml:trace contextRef="#ctx0" brushRef="#br0" timeOffset="20429.328">484 184 11520 0 0,'0'0'528'0'0,"0"0"-16"0"0,0 0 29 0 0,0 0 1320 0 0,2-5 4776 0 0,3-8-4177 0 0,17-15-444 0 0,-14 19-1766 0 0,-1-1-1 0 0,0 1 0 0 0,2-6-249 0 0,-6 9 66 0 0,0 0 0 0 0,0 0 0 0 0,-1-1 0 0 0,1 1 0 0 0,-1-1 0 0 0,-1 1 0 0 0,1-1 0 0 0,-1 0 0 0 0,-1 0 0 0 0,1 0-1 0 0,-1-2-65 0 0,0-3 133 0 0,0 11-16 0 0,0 2 22 0 0,1 17 423 0 0,0-1-474 0 0,2 25 917 0 0,-2 35-1005 0 0,-4 132 1215 0 0,1-172-5667 0 0,2-31-5152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8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6:32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298 4 10136 0 0,'-1'0'84'0'0,"0"-1"1"0"0,0 0-1 0 0,0 1 1 0 0,0 0 0 0 0,0-1-1 0 0,0 1 1 0 0,0 0-1 0 0,0-1 1 0 0,-1 1-1 0 0,1 0 1 0 0,0 0 0 0 0,0 0-1 0 0,0 0 1 0 0,0 0-1 0 0,0 0 1 0 0,0 0-1 0 0,0 1 1 0 0,-1-1 0 0 0,1 0-1 0 0,0 1-84 0 0,-1 0 373 0 0,0 0-1 0 0,0 0 1 0 0,0 1-1 0 0,0-1 1 0 0,0 1-1 0 0,0 0 1 0 0,0-1 0 0 0,-1 3-373 0 0,-5 6 624 0 0,0 2 1 0 0,1-1-1 0 0,0 1 1 0 0,1 0 0 0 0,1 0-1 0 0,-5 12-624 0 0,-6 14 732 0 0,-19 44 623 0 0,3 1 0 0 0,5 2-1 0 0,3 0 1 0 0,3 2 0 0 0,0 27-1355 0 0,8-28 731 0 0,4 0 1 0 0,2 62-732 0 0,8-104 130 0 0,1 1 0 0 0,2 0 0 0 0,3-1-1 0 0,1 1 1 0 0,2-2 0 0 0,4 7-130 0 0,-2-16-50 0 0,2-1 0 0 0,1 0 0 0 0,2-1-1 0 0,1-1 1 0 0,1-1 0 0 0,1 0 0 0 0,2-2 0 0 0,9 8 50 0 0,-17-21-461 0 0,0-1 0 0 0,1 0-1 0 0,1-1 1 0 0,0-1 0 0 0,1-1 0 0 0,1 0 0 0 0,0-1 461 0 0,15 8-1435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7:20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11976 0 0,'-1'0'216'0'0,"0"1"1"0"0,1-1 0 0 0,-1 1 0 0 0,0-1 0 0 0,1 1-1 0 0,-1-1 1 0 0,1 1 0 0 0,-1 0 0 0 0,0-1-1 0 0,1 1 1 0 0,0 0 0 0 0,-1-1 0 0 0,1 1 0 0 0,-1 0-1 0 0,1 0 1 0 0,0-1 0 0 0,-1 1 0 0 0,1 0-1 0 0,0 0 1 0 0,0 0 0 0 0,0-1 0 0 0,0 1 0 0 0,0 0-1 0 0,0 0 1 0 0,0 0 0 0 0,0 0 0 0 0,0-1 0 0 0,0 1-1 0 0,0 0 1 0 0,0 0 0 0 0,1 0 0 0 0,-1 0-217 0 0,11 31 1310 0 0,-9-27-1214 0 0,3 6 225 0 0,0 0 0 0 0,1 0-1 0 0,0 0 1 0 0,1-1-1 0 0,0 0 1 0 0,1 0-321 0 0,17 19 1533 0 0,10 7-1533 0 0,-17-18 569 0 0,-1 0 0 0 0,0 2 0 0 0,-1 0 1 0 0,1 5-570 0 0,3 12 367 0 0,-2 1 0 0 0,-1 1 0 0 0,-2 0 0 0 0,-2 1 0 0 0,1 12-367 0 0,6 27 349 0 0,-4 2-1 0 0,-3 0 1 0 0,-3 0-1 0 0,-4 1 0 0 0,-4 0 1 0 0,-3 0-1 0 0,-6 20-348 0 0,-9 17 131 0 0,-6 0-1 0 0,-20 57-130 0 0,28-127-650 0 0,-1 0-1 0 0,-3-1 0 0 0,-2 0 1 0 0,-17 28 650 0 0,25-57-2837 0 0,3-8-3067 0 0,-2-1-2405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6:46.283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32 735 23839 0 0,'0'0'547'0'0,"0"0"77"0"0,0 0 31 0 0,3 18 135 0 0,-1-14-790 0 0,0 0 0 0 0,0 1 0 0 0,1-1 0 0 0,-1 0 0 0 0,1 0 0 0 0,0 0 0 0 0,0-1 0 0 0,1 1-1 0 0,-1-1 1 0 0,1 0 0 0 0,8 11 24 0 0,70 80 660 0 0,35 41 197 0 0,-115-132-855 0 0,185 244 2377 0 0,-162-211-2312 0 0,168 237 833 0 0,-178-253-964 0 0,1 0 1 0 0,1 0-1 0 0,1-2 0 0 0,18 16 40 0 0,-33-32-38 0 0,-1 0 0 0 0,1-1 0 0 0,0 1 0 0 0,0 0 0 0 0,0-1 0 0 0,0 0 0 0 0,3 1 38 0 0,7-1-2731 0 0,-12-1 2068 0 0,0-1 0 0 0,0 1 0 0 0,0 0-1 0 0,-1-1 1 0 0,1 1 0 0 0,0 0 0 0 0,0-1-1 0 0,0 1 1 0 0,-1-1 0 0 0,1 0 0 0 0,0 1 0 0 0,-1-1-1 0 0,1 1 1 0 0,0-1 663 0 0,3-6-8230 0 0</inkml:trace>
  <inkml:trace contextRef="#ctx0" brushRef="#br0" timeOffset="445.56">645 685 25655 0 0,'-17'0'2576'0'0,"14"1"-2560"0"0,1 1 0 0 0,-1-1 0 0 0,1 0 0 0 0,0 1 0 0 0,0-1 0 0 0,-1 1 0 0 0,1 0 0 0 0,0 0 0 0 0,0 0-1 0 0,1 0 1 0 0,-1 0 0 0 0,0 0 0 0 0,1 1 0 0 0,-1-1 0 0 0,1 0 0 0 0,0 1-16 0 0,-5 8-98 0 0,1 1 0 0 0,-4 12 98 0 0,6-15-43 0 0,-9 23-25 0 0,-93 248 307 0 0,75-212 725 0 0,-21 28-964 0 0,25-48 381 0 0,-64 109 1736 0 0,-8-4-2117 0 0,30-48 170 0 0,62-94-254 0 0,-22 32-1671 0 0,-27 34 1755 0 0,52-74-1947 0 0,5-7 607 0 0,6-6-831 0 0,-2 0 161 0 0</inkml:trace>
  <inkml:trace contextRef="#ctx0" brushRef="#br0" timeOffset="5300.583">932 454 14280 0 0,'5'17'8867'0'0,"-2"15"-6679"0"0,1 36-1425 0 0,-6 1 2526 0 0,-12 68-3289 0 0,14-131 13 0 0,-2 5-105 0 0,1-1-1 0 0,0 1 0 0 0,1-1 0 0 0,0 1 0 0 0,1 5 93 0 0,0-12-394 0 0,0-4-3389 0 0,0-2-5248 0 0</inkml:trace>
  <inkml:trace contextRef="#ctx0" brushRef="#br0" timeOffset="5775.557">717 484 15200 0 0,'0'0'696'0'0,"0"0"-14"0"0,0 0-439 0 0,-2 0-29 0 0,1 0 758 0 0,1 0 323 0 0,0 0 60 0 0,0 0-170 0 0,4-1-1055 0 0,0 0 0 0 0,-1 1 0 0 0,1-1 0 0 0,0-1 0 0 0,-1 1 0 0 0,1 0 0 0 0,0-1-130 0 0,14-5 286 0 0,58-9 3459 0 0,48-2-3745 0 0,29-6 606 0 0,-116 16-580 0 0,-16 3-1214 0 0,1 0-1 0 0,17 0 1189 0 0,-30 5-1927 0 0</inkml:trace>
  <inkml:trace contextRef="#ctx0" brushRef="#br1" timeOffset="26554.905">1439 1182 1840 0 0,'-3'-18'3633'0'0,"-1"11"-683"0"0,3 5-2578 0 0,0 1-1 0 0,0 0 1 0 0,1-1 0 0 0,-1 1-1 0 0,1-1 1 0 0,-1 1-1 0 0,1-1 1 0 0,-1 1 0 0 0,1-2-372 0 0,0 3 177 0 0,0-1 1 0 0,0 1-1 0 0,0 0 1 0 0,0-1-1 0 0,0 1 1 0 0,0 0-1 0 0,0 0 1 0 0,0-1-1 0 0,0 1 1 0 0,0 0-1 0 0,0-1 1 0 0,0 1-1 0 0,-1 0 1 0 0,1 0-1 0 0,0-1 1 0 0,0 1-1 0 0,0 0 1 0 0,0 0-1 0 0,0-1 1 0 0,-1 1-1 0 0,1 0 1 0 0,0 0-1 0 0,0-1 1 0 0,0 1-1 0 0,-1 0 1 0 0,1 0-1 0 0,0 0 1 0 0,0 0-1 0 0,-1-1 1 0 0,1 1-1 0 0,0 0 1 0 0,0 0-1 0 0,-1 0 1 0 0,1 0-1 0 0,0 0 1 0 0,-1 0-1 0 0,1 0 1 0 0,0 0-1 0 0,0 0 1 0 0,-1 0-1 0 0,1 0 1 0 0,0 0-1 0 0,-1 0 1 0 0,1 0-1 0 0,0 0 1 0 0,-1 0-1 0 0,1 0 0 0 0,0 0 1 0 0,0 0-1 0 0,-1 0 1 0 0,1 0-1 0 0,0 0 1 0 0,0 1-1 0 0,-1-1 1 0 0,1 0-1 0 0,0 0 1 0 0,0 0-1 0 0,-1 1 1 0 0,1-1-1 0 0,0 0 1 0 0,0 0-1 0 0,0 0 1 0 0,-1 1-178 0 0,-6 12 1127 0 0,6-10-1030 0 0,-1-1 1 0 0,1 1 0 0 0,-1 0 0 0 0,1 0-1 0 0,0 0 1 0 0,-1 3-98 0 0,-2 16 323 0 0,1-1-1 0 0,1 1 0 0 0,1 0 0 0 0,1 0 1 0 0,1 1-323 0 0,2 19 362 0 0,2-1 0 0 0,3 9-362 0 0,-5-39 58 0 0,-1 0 0 0 0,1 0 0 0 0,1 0 0 0 0,0 0-1 0 0,1-1 1 0 0,0 1 0 0 0,0-1 0 0 0,1 0 0 0 0,1-1 0 0 0,-1 0-1 0 0,1 0 1 0 0,1 0 0 0 0,2 2-58 0 0,-9-10 10 0 0,0 0 0 0 0,1-1 0 0 0,-1 1 0 0 0,0 0 0 0 0,0-1 0 0 0,0 1 0 0 0,1-1-1 0 0,-1 1 1 0 0,0-1 0 0 0,0 0 0 0 0,1 1 0 0 0,-1-1 0 0 0,0 0 0 0 0,1 0 0 0 0,-1 0 0 0 0,0 0 0 0 0,1 0-1 0 0,-1 0 1 0 0,0 0 0 0 0,1-1 0 0 0,-1 1 0 0 0,0 0 0 0 0,1-1 0 0 0,-1 1 0 0 0,0-1 0 0 0,0 1 0 0 0,0-1 0 0 0,1 0-1 0 0,-1 1 1 0 0,0-1 0 0 0,0 0 0 0 0,0 0 0 0 0,0 0 0 0 0,0-1-10 0 0,6-4 47 0 0,0-1 1 0 0,-1 0-1 0 0,0 0 0 0 0,3-6-47 0 0,-5 7 2 0 0,3-3 14 0 0,0-1 0 0 0,-2 0 0 0 0,1 0 0 0 0,-1-1 0 0 0,-1 1 0 0 0,0-1 0 0 0,0 0 0 0 0,-1-1 0 0 0,0 1 0 0 0,-1 0 0 0 0,0-7-16 0 0,1-13 6 0 0,5-56 41 0 0,-5 23 436 0 0,-3 64-316 0 0,0 0 61 0 0,2 12 520 0 0,1 6-698 0 0,25 129-3 0 0,-23-128-40 0 0,50 247 390 0 0,-48-213-102 0 0,-1 0 0 0 0,-3 0 0 0 0,-2 0 0 0 0,-3 5-295 0 0,1-42 57 0 0,-1 0 0 0 0,0 0 0 0 0,-1-1 0 0 0,-1 1 1 0 0,-1-1-1 0 0,0 0 0 0 0,-1 0 0 0 0,0-1 0 0 0,-7 12-57 0 0,9-19 19 0 0,0-2 0 0 0,0 1 0 0 0,0 0 0 0 0,-1-1 0 0 0,0 0 0 0 0,0 0 0 0 0,0 0 0 0 0,0-1 0 0 0,-1 0 0 0 0,0 0 0 0 0,0 0 1 0 0,0-1-1 0 0,0 0 0 0 0,0 0 0 0 0,-1 0 0 0 0,1-1 0 0 0,-1 0 0 0 0,0 0 0 0 0,0-1 0 0 0,0 1 0 0 0,0-2 0 0 0,0 1 0 0 0,-3-1-19 0 0,0-1-87 0 0,-1 0 0 0 0,1 0 0 0 0,0-1 0 0 0,0-1 0 0 0,0 0 0 0 0,0 0 0 0 0,1-1 0 0 0,-1 0-1 0 0,1-1 1 0 0,0 0 0 0 0,-5-3 87 0 0,2-1-188 0 0,-1 1 0 0 0,1-2 1 0 0,1 0-1 0 0,0 0 0 0 0,0-1 0 0 0,1 0 0 0 0,-5-9 188 0 0,12 16-448 0 0,1 0 0 0 0,0 1 0 0 0,0-2 0 0 0,0 1 0 0 0,0 0 0 0 0,0-2 448 0 0,-1-9-2135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13.1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47 14280 0 0,'-15'1'2289'0'0,"10"1"-249"0"0,6 0-849 0 0,13-1-515 0 0,19-2-273 0 0,8-8 938 0 0,1 2 0 0 0,20 0-1341 0 0,-18 5 568 0 0,-15 0-203 0 0,19-2-365 0 0,28-11 816 0 0,-71 15-745 0 0,-3 0 18 0 0,-2 0-1 0 0,0 0-7 0 0,0 0-1 0 0,0 0 7 0 0,0 0 28 0 0,-2-1-82 0 0,1 1 1 0 0,0-1 0 0 0,-1 0 0 0 0,1 1 0 0 0,0 0 0 0 0,-1-1 0 0 0,1 1-1 0 0,-1 0 1 0 0,1-1 0 0 0,0 1 0 0 0,-1 0 0 0 0,1 0 0 0 0,-2 0-34 0 0,2 0 37 0 0,-16 0 42 0 0,0 0 0 0 0,0 0 0 0 0,0 2 0 0 0,0 0 0 0 0,1 1 0 0 0,-1 1 0 0 0,1 0 0 0 0,-10 5-79 0 0,24-8 6 0 0,-41 16 173 0 0,39-15-187 0 0,0 0 1 0 0,0 0 0 0 0,0 1 0 0 0,1-1-1 0 0,-1 1 1 0 0,0 0 0 0 0,1 0 0 0 0,-2 2 7 0 0,5-4-19 0 0,-1-1 0 0 0,1 1 1 0 0,0-1-1 0 0,0 1 0 0 0,0-1 1 0 0,-1 1-1 0 0,1 0 0 0 0,0-1 1 0 0,0 1-1 0 0,0-1 1 0 0,0 1-1 0 0,0-1 0 0 0,0 1 1 0 0,0 0-1 0 0,0-1 0 0 0,0 1 1 0 0,1-1-1 0 0,-1 1 1 0 0,0-1-1 0 0,0 1 0 0 0,0-1 1 0 0,1 1-1 0 0,-1-1 0 0 0,0 1 1 0 0,1-1-1 0 0,-1 1 0 0 0,0-1 1 0 0,1 1-1 0 0,-1-1 1 0 0,0 1-1 0 0,1-1 0 0 0,-1 0 1 0 0,1 1-1 0 0,-1-1 0 0 0,1 0 1 0 0,-1 1-1 0 0,1-1 0 0 0,-1 0 20 0 0,5 2-821 0 0,0-2-242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9:39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829 6 8288 0 0,'-6'0'-850'0'0,"-6"0"8483"0"0,9 1 8 0 0,13-2-5514 0 0,95-3 1177 0 0,-102 3-3260 0 0,-1 1 0 0 0,0 0 0 0 0,0 0 0 0 0,1 0 0 0 0,-1 0 0 0 0,0 0 1 0 0,0 1-1 0 0,1-1 0 0 0,-1 1 0 0 0,0-1 0 0 0,0 1 0 0 0,0 0-44 0 0,0 0 33 0 0,-1-1 0 0 0,0 1-1 0 0,0 0 1 0 0,0 0 0 0 0,0 0 0 0 0,0 0 0 0 0,0 0 0 0 0,0 0 0 0 0,0 1 0 0 0,-1-1-1 0 0,1 0 1 0 0,0 0 0 0 0,-1 0 0 0 0,1 1 0 0 0,-1-1 0 0 0,1 0 0 0 0,-1 1 0 0 0,1-1-1 0 0,-1 1-32 0 0,7 27 661 0 0,-1-5-215 0 0,0 0 0 0 0,-2 0 0 0 0,1 20-446 0 0,2 78 312 0 0,-1-38 268 0 0,-3 0 0 0 0,-8 59-580 0 0,-1-30 0 0 0,5 25 0 0 0,-3 75 0 0 0,3-196 0 0 0,-8 186 0 0 0,0-2 0 0 0,1 0 0 0 0,-1 39-968 0 0,13-156 968 0 0,-1-57 0 0 0,-2 0 0 0 0,0 0 0 0 0,-2 0 0 0 0,-3 15 0 0 0,1-19 82 0 0,2-1 1 0 0,0 0-1 0 0,3 11-82 0 0,-2 7 149 0 0,-1 72-545 0 0,2-89 396 0 0,0-16 0 0 0,-1 0 0 0 0,0 0 0 0 0,0 0 0 0 0,0 0 0 0 0,-2 5 0 0 0,2-12 22 0 0,0 1-1 0 0,0 0 1 0 0,0 0-1 0 0,0-1 1 0 0,0 1-1 0 0,0 0 1 0 0,0-1-1 0 0,0 1 1 0 0,-1 0-1 0 0,1 0 1 0 0,0-1-1 0 0,-1 1 1 0 0,1 0-1 0 0,0-1 1 0 0,-1 1-1 0 0,1-1 1 0 0,-1 1-1 0 0,1 0 1 0 0,-1-1-1 0 0,1 1 1 0 0,-1-1-1 0 0,1 1 1 0 0,-1-1-1 0 0,0 0 1 0 0,1 1-1 0 0,-1-1 1 0 0,0 0-1 0 0,1 1 1 0 0,-1-1-1 0 0,0 0 1 0 0,1 0-1 0 0,-1 1 1 0 0,0-1-1 0 0,0 0 1 0 0,1 0-1 0 0,-1 0 1 0 0,0 0-1 0 0,1 0 1 0 0,-1 0-1 0 0,0 0 1 0 0,0 0-1 0 0,1 0 1 0 0,-1-1 0 0 0,0 1-1 0 0,0 0-21 0 0,-6-2-119 0 0,0-1-1 0 0,0 1 1 0 0,1-1 0 0 0,-1 0 0 0 0,1-1-1 0 0,-4-2 120 0 0,4 2-586 0 0,0 1-1 0 0,0 0 1 0 0,0 0-1 0 0,0 0 1 0 0,0 0-1 0 0,-1 1 1 0 0,-4-1 586 0 0,2 2-10171 0 0</inkml:trace>
  <inkml:trace contextRef="#ctx0" brushRef="#br0" timeOffset="-8105.624">143 11 2760 0 0,'5'-4'661'0'0,"-7"4"11289"0"0,-2 1-5382 0 0,-3-2-3771 0 0,-3 0-3832 0 0,0 1 2101 0 0,6 0-825 0 0,-4-1-16 0 0,1 1 0 0 0,-1 1 0 0 0,1-1 0 0 0,-1 1 0 0 0,1 1 0 0 0,-2 0-225 0 0,7-2 30 0 0,0 1 0 0 0,0 0 0 0 0,1 0 0 0 0,-1 0 0 0 0,0 0 1 0 0,1 0-1 0 0,-1 0 0 0 0,0 0 0 0 0,1 0 0 0 0,-1 1 0 0 0,1-1 0 0 0,0 1 1 0 0,-1-1-1 0 0,1 1 0 0 0,0-1 0 0 0,0 1 0 0 0,0 0 0 0 0,0-1 0 0 0,0 1 0 0 0,1 0 1 0 0,-1 0-1 0 0,0 0 0 0 0,1 0 0 0 0,-1 0 0 0 0,1 1-30 0 0,-7 40 631 0 0,3 0-1 0 0,1 0 1 0 0,2 26-631 0 0,-2 162 1641 0 0,-1-56-663 0 0,2 167 68 0 0,6-181-988 0 0,1 1-17 0 0,-3 111-41 0 0,-5-176 0 0 0,1-24 0 0 0,3 4 0 0 0,3 17 0 0 0,5 75 0 0 0,-2-43 0 0 0,-2-35 0 0 0,0-43 0 0 0,-2-16 0 0 0,0 17 0 0 0,-3-48-4 0 0,0 0 1 0 0,-1-1-1 0 0,1 1 0 0 0,0 0 0 0 0,0-1 1 0 0,1 1-1 0 0,-1 0 0 0 0,0-1 0 0 0,0 1 1 0 0,0-1-1 0 0,0 1 0 0 0,0 0 1 0 0,1-1-1 0 0,-1 1 0 0 0,0-1 0 0 0,1 1 1 0 0,-1 0-1 0 0,0-1 0 0 0,1 1 1 0 0,-1-1-1 0 0,1 1 0 0 0,-1-1 0 0 0,0 0 1 0 0,1 1-1 0 0,-1-1 0 0 0,1 1 0 0 0,0-1 1 0 0,-1 0-1 0 0,1 1 0 0 0,-1-1 1 0 0,1 0 3 0 0,1 1-30 0 0,1-1 1 0 0,-1 0-1 0 0,0 0 1 0 0,1 0 0 0 0,-1 0-1 0 0,0 0 1 0 0,1-1-1 0 0,-1 1 30 0 0,10-2-109 0 0,-1 2-177 0 0,0-1 0 0 0,-1-1-1 0 0,9-1 287 0 0,1-5-3322 0 0,-9 2 1299 0 0</inkml:trace>
  <inkml:trace contextRef="#ctx0" brushRef="#br0" timeOffset="151438.549">311 159 13824 0 0,'0'0'629'0'0,"0"0"-12"0"0,0 0-183 0 0,0 0 675 0 0,0 0 341 0 0,0 0 72 0 0,0 0-134 0 0,0 0-615 0 0,3 14 582 0 0,2 36-994 0 0,-2-5 390 0 0,3-2-1 0 0,5 19-750 0 0,2-25 494 0 0,-13-35-487 0 0,1 0 0 0 0,0-1 1 0 0,-1 1-1 0 0,1 0 0 0 0,0-1 1 0 0,0 1-1 0 0,0-1 0 0 0,0 1 1 0 0,1-1-1 0 0,-1 0 1 0 0,0 1-1 0 0,1-1 0 0 0,-1 0 1 0 0,0 0-1 0 0,1 0 0 0 0,-1 0 1 0 0,1 0-1 0 0,0 0 1 0 0,1 0-8 0 0,-2-1 10 0 0,0 0 0 0 0,0 0 0 0 0,0 0 0 0 0,-1-1 0 0 0,1 1 0 0 0,0 0 0 0 0,0 0 1 0 0,0-1-1 0 0,0 1 0 0 0,0 0 0 0 0,0-1 0 0 0,0 1 0 0 0,0-1 0 0 0,-1 1 1 0 0,1-1-1 0 0,0 0 0 0 0,0 1 0 0 0,-1-1 0 0 0,1 0 0 0 0,0 0 0 0 0,-1 1 0 0 0,1-1 1 0 0,-1 0-1 0 0,1 0 0 0 0,-1 0 0 0 0,1 0-10 0 0,10-24 523 0 0,-6 12-344 0 0,4-11 97 0 0,-2-1 0 0 0,3-13-276 0 0,1-26 107 0 0,-10 56-89 0 0,0-1 1 0 0,1 1 0 0 0,0 0-1 0 0,2-7-18 0 0,-2 13 15 0 0,-2 2 57 0 0,1 17-23 0 0,1 0 0 0 0,0-1 0 0 0,1 1 0 0 0,1 0-49 0 0,1 4 11 0 0,-1 0-1 0 0,-1 3-10 0 0,-2-16 0 0 0,0 0 0 0 0,1 1 0 0 0,0-1 0 0 0,0 0 0 0 0,1 0 0 0 0,0 0 0 0 0,2 1 0 0 0,-3-5 0 0 0,0 0 0 0 0,0 0 0 0 0,0 0 0 0 0,1 0 0 0 0,-1-1 0 0 0,1 1 0 0 0,0-1 0 0 0,0 0 0 0 0,1 0 0 0 0,-1 0 0 0 0,0 0 0 0 0,1-1 0 0 0,0 1 0 0 0,2 0 0 0 0,-5-2-3 0 0,1-1-1 0 0,-1 1 1 0 0,0-1-1 0 0,0 1 1 0 0,1-1-1 0 0,-1 0 1 0 0,0 0 0 0 0,0 1-1 0 0,1-1 1 0 0,-1 0-1 0 0,0 0 1 0 0,1 0-1 0 0,-1-1 1 0 0,0 1-1 0 0,1 0 1 0 0,-1 0 0 0 0,0-1-1 0 0,0 1 1 0 0,1-1-1 0 0,-1 1 1 0 0,0-1-1 0 0,0 0 4 0 0,1 0 71 0 0,0-1-1 0 0,0 1 0 0 0,0-1 0 0 0,0 0 1 0 0,-1 0-1 0 0,1 1 0 0 0,-1-1 0 0 0,1-1 1 0 0,-1 1-1 0 0,0 0 0 0 0,1-1-70 0 0,2-8 342 0 0,0 1 0 0 0,0-1-1 0 0,-2 0 1 0 0,3-10-342 0 0,-4 9 66 0 0,0-1-1 0 0,0 0 0 0 0,-1 0 1 0 0,0 0-1 0 0,-2 0 1 0 0,1 0-1 0 0,-1 1 1 0 0,-1-1-1 0 0,-1 0 1 0 0,1 1-1 0 0,-4-5-65 0 0,5 11-18 0 0,0 1-104 0 0,0 0 0 0 0,1 0 0 0 0,-1 0 0 0 0,1-1 0 0 0,-1-4 122 0 0,2 10-773 0 0,0 0-231 0 0,0 0-48 0 0,0 0-69 0 0,0 0-249 0 0,0 0-108 0 0,0 0-1229 0 0,0 0-4823 0 0</inkml:trace>
  <inkml:trace contextRef="#ctx0" brushRef="#br0" timeOffset="151790.803">713 265 11520 0 0,'0'0'886'0'0,"0"17"3133"0"0,2 15 3309 0 0,1 1-4049 0 0,0-15-2652 0 0,-2 0-1 0 0,0 1 0 0 0,-1 10-626 0 0,0-17 183 0 0,0 1 0 0 0,1-1 0 0 0,1 2-183 0 0,0 10 154 0 0,1 6-646 0 0,-2-17-7276 0 0,2-4-1410 0 0</inkml:trace>
  <inkml:trace contextRef="#ctx0" brushRef="#br0" timeOffset="153429.682">304 1995 4608 0 0,'0'0'353'0'0,"0"0"171"0"0,0 0 1580 0 0,0 0 715 0 0,0 0 145 0 0,0 0-223 0 0,0 0-1064 0 0,0 0-462 0 0,0 0-95 0 0,3 11 662 0 0,-1-3-1559 0 0,0 1-1 0 0,-1-1 0 0 0,0 1 1 0 0,0 0-1 0 0,0 0-222 0 0,2 23 422 0 0,6 34 271 0 0,-5-32-221 0 0,1 0 0 0 0,2-1 0 0 0,4 7-472 0 0,-11-38 1 0 0,1 0 1 0 0,0 0 0 0 0,0 0-1 0 0,-1 0 1 0 0,1-1-1 0 0,1 1 1 0 0,-1 0 0 0 0,0-1-1 0 0,0 1 1 0 0,0-1-1 0 0,2 2-1 0 0,-3-3 0 0 0,1 0 0 0 0,-1 1 0 0 0,0-1 0 0 0,1 0 0 0 0,-1 0 0 0 0,1 0 0 0 0,-1 1 0 0 0,0-1 0 0 0,1 0 0 0 0,-1 0 0 0 0,1 0 0 0 0,-1 0 0 0 0,0 0 0 0 0,1 0 0 0 0,-1 0 0 0 0,1 0 0 0 0,-1 0 0 0 0,1 0 0 0 0,-1 0 0 0 0,0 0 0 0 0,1 0 0 0 0,-1 0 0 0 0,1 0 0 0 0,-1 0 0 0 0,0 0 0 0 0,1-1 0 0 0,-1 1 0 0 0,1 0 0 0 0,-1 0 0 0 0,0-1 0 0 0,1 1 0 0 0,-1 0 0 0 0,0 0 0 0 0,1-1 0 0 0,-1 1 0 0 0,0 0 0 0 0,0-1 0 0 0,1 1 0 0 0,-1 0 0 0 0,0-1 0 0 0,0 1 0 0 0,1 0 0 0 0,-1-1 0 0 0,0 1 0 0 0,0-1 0 0 0,3-4 53 0 0,0 0 1 0 0,-1 0-1 0 0,1 0 0 0 0,-1 0 0 0 0,-1-1 0 0 0,1 1 0 0 0,-1-1 0 0 0,0 0 1 0 0,0 1-1 0 0,0-5-53 0 0,0 0 399 0 0,5-40-160 0 0,-3-1 1 0 0,-2-35-240 0 0,-1 60 54 0 0,0 29-85 0 0,1 1-1 0 0,0-1 1 0 0,0 0 0 0 0,0 0-1 0 0,0 0 1 0 0,1 2 31 0 0,2 8-33 0 0,4 20 112 0 0,1 0 1 0 0,2 0-1 0 0,1 0 1 0 0,2-2-1 0 0,7 14-79 0 0,-17-39 73 0 0,-1-1 1 0 0,1 0-1 0 0,0 0 0 0 0,1 0 1 0 0,1 2-74 0 0,-4-5 2 0 0,0 0 0 0 0,0 0 0 0 0,0-1 1 0 0,0 1-1 0 0,0-1 0 0 0,0 0 0 0 0,1 1 1 0 0,-1-1-1 0 0,0 0 0 0 0,0 0 0 0 0,1-1 0 0 0,-1 1 1 0 0,1 0-1 0 0,-1-1 0 0 0,3 1-2 0 0,-4-1 18 0 0,0 0-1 0 0,1 0 0 0 0,-1 0 1 0 0,0-1-1 0 0,0 1 1 0 0,0 0-1 0 0,1-1 1 0 0,-1 1-1 0 0,0 0 1 0 0,0-1-1 0 0,0 1 0 0 0,0-1 1 0 0,0 0-1 0 0,0 1 1 0 0,0-1-1 0 0,0 0 1 0 0,0 0-1 0 0,0 0 1 0 0,0 1-1 0 0,0-2-17 0 0,0 0 99 0 0,0 0 0 0 0,1 0 0 0 0,-1 0-1 0 0,0 0 1 0 0,0 0 0 0 0,0 0 0 0 0,-1-1 0 0 0,1 1 0 0 0,-1 0-1 0 0,1-2-98 0 0,0-4 144 0 0,0 0 0 0 0,-1 0 0 0 0,0-1-1 0 0,-1 1 1 0 0,-1-7-144 0 0,-9-42-4 0 0,-2 1-1 0 0,-6-11 5 0 0,11 41-14 0 0,0 3-214 0 0,5 16-102 0 0,1 0-1 0 0,0 0 1 0 0,0-1 0 0 0,0 1-1 0 0,1-1 1 0 0,0-5 330 0 0,1 12-475 0 0,0 0 1 0 0,0 1-1 0 0,0-1 1 0 0,1 0-1 0 0,-1 0 0 0 0,0 1 1 0 0,1-1-1 0 0,-1 0 1 0 0,0 1-1 0 0,1-1 1 0 0,-1 0-1 0 0,1 1 1 0 0,-1-1-1 0 0,1 0 475 0 0,3-1-2251 0 0</inkml:trace>
  <inkml:trace contextRef="#ctx0" brushRef="#br0" timeOffset="154200.493">655 2153 15664 0 0,'0'0'718'0'0,"0"0"-19"0"0,0 0-266 0 0,0 0 539 0 0,5 12 3567 0 0,8 42-449 0 0,3 33-4090 0 0,-13-69 222 0 0,-3-17-144 0 0,0-1 2 0 0,0 0 0 0 0,0 0 0 0 0,2-15 133 0 0,3-31-42 0 0,-4 34-166 0 0,-1 4 10 0 0,1 0 0 0 0,0 0 1 0 0,1 0-1 0 0,-1 0 0 0 0,2 0 0 0 0,-1 0 1 0 0,1 0-1 0 0,0 1 0 0 0,0 0 0 0 0,3-4-15 0 0,-4 8 64 0 0,-2 2-65 0 0,1 1-1 0 0,-1 0 0 0 0,0 0 1 0 0,0 0-1 0 0,0 0 0 0 0,0-1 0 0 0,1 1 1 0 0,-1 0-1 0 0,0 0 0 0 0,0 0 1 0 0,0 0-1 0 0,1 0 0 0 0,-1 0 0 0 0,0 0 1 0 0,0 0-1 0 0,0 0 0 0 0,1-1 0 0 0,-1 1 1 0 0,0 0-1 0 0,0 0 0 0 0,1 0 1 0 0,-1 0-1 0 0,0 0 0 0 0,0 0 0 0 0,1 1 1 0 0,-1-1-1 0 0,0 0 0 0 0,0 0 0 0 0,0 0 1 0 0,1 0-1 0 0,-1 0 0 0 0,0 0 1 0 0,0 0-1 0 0,0 0 0 0 0,1 0 0 0 0,-1 1 1 0 0,0-1-1 0 0,0 0 0 0 0,0 0 0 0 0,0 0 1 0 0,1 0-1 0 0,-1 1 0 0 0,0-1 2 0 0,8 9-420 0 0,-6-7 398 0 0,2 4 118 0 0,-1 0-1 0 0,1 0 0 0 0,-1 0 1 0 0,-1 0-1 0 0,1 1 0 0 0,-1-1 0 0 0,0 1 1 0 0,0 0-1 0 0,-1-1 0 0 0,0 1 1 0 0,0 0-1 0 0,-1 0 0 0 0,0 2-95 0 0,2-5 63 0 0,1 2 122 0 0,-3-5-109 0 0,0-19 190 0 0,0 13-227 0 0,-1-10-33 0 0,1-15 4 0 0,0 27-15 0 0,0 1 0 0 0,0 0 1 0 0,0 0-1 0 0,1 0 0 0 0,-1 1 0 0 0,1-1 0 0 0,0 0 0 0 0,-1 0 0 0 0,1 0 0 0 0,0 0 1 0 0,0 0-1 0 0,0 0 5 0 0,2-6-12 0 0,-2 7 12 0 0,-1 0 0 0 0,0 1-1 0 0,0-1 1 0 0,0 0-1 0 0,1 0 1 0 0,-1 0 0 0 0,0 0-1 0 0,1 1 1 0 0,-1-1-1 0 0,1 0 1 0 0,-1 0 0 0 0,1 1-1 0 0,-1-1 1 0 0,1 0-1 0 0,0 1 1 0 0,-1-1 0 0 0,1 1-1 0 0,0-1 1 0 0,-1 1-1 0 0,1-1 1 0 0,0 1 0 0 0,0-1-1 0 0,-1 1 1 0 0,1 0-1 0 0,0-1 1 0 0,0 1-2 0 0,0 0-1 0 0,0-1 0 0 0,0 1 0 0 0,0 0 0 0 0,-1 0 1 0 0,1 0-1 0 0,0-1 0 0 0,0 1 0 0 0,0 0 0 0 0,0 0 1 0 0,0 0-1 0 0,0 1 0 0 0,0-1 0 0 0,0 0 0 0 0,0 0 1 0 0,0 0-1 0 0,-1 1 0 0 0,1-1 3 0 0,1 1-3 0 0,-1-1 3 0 0,-1 0 0 0 0,0 0 0 0 0,1 0 0 0 0,-1 0 0 0 0,0 0 0 0 0,1 0 0 0 0,-1 0 0 0 0,0 0 0 0 0,1 0 0 0 0,-1 0 0 0 0,1 0 0 0 0,-1 0 0 0 0,0 0 0 0 0,0 1 0 0 0,1-1 0 0 0,-1 0 0 0 0,0 0 0 0 0,1 0 0 0 0,-1 1 0 0 0,0-1 0 0 0,0 0 0 0 0,1 0 0 0 0,-1 1 0 0 0,0-1 0 0 0,0 0 0 0 0,1 1 0 0 0,-1-1 0 0 0,0 0 0 0 0,0 1 0 0 0,0-1 0 0 0,0 0 0 0 0,0 1 0 0 0,0-1 0 0 0,1 0 0 0 0,-1 1 0 0 0,0-1 0 0 0,0 0 0 0 0,0 1 0 0 0,3 7 12 0 0,-1 0 0 0 0,1 0 0 0 0,-1 0 0 0 0,-1 1 0 0 0,1-1 0 0 0,-1 0 0 0 0,-1 7-12 0 0,1-4 15 0 0,0-1 0 0 0,0 1 0 0 0,1-1 0 0 0,2 7-15 0 0,-2-3 31 0 0,1 5-355 0 0,1-10-2876 0 0,-4-9-6267 0 0</inkml:trace>
  <inkml:trace contextRef="#ctx0" brushRef="#br0" timeOffset="154974.352">517 810 5064 0 0,'0'0'17'0'0,"0"0"0"0"0,1 0 0 0 0,-1 0 0 0 0,0 0 0 0 0,1 0 0 0 0,-1 0 0 0 0,0 0 0 0 0,1 0 0 0 0,-1 0 0 0 0,0 0-1 0 0,1 0 1 0 0,-1 0 0 0 0,0 0 0 0 0,1 0 0 0 0,-1 0 0 0 0,0-1 0 0 0,1 1 0 0 0,-1 0 0 0 0,0 0 0 0 0,1 0 0 0 0,-1 0 0 0 0,0-1 0 0 0,0 1 0 0 0,1 0 0 0 0,-1 0 0 0 0,0 0 0 0 0,0-1 0 0 0,1 1 0 0 0,-1 0 0 0 0,0-1 0 0 0,0 1 0 0 0,0 0 0 0 0,0 0 0 0 0,0-1 0 0 0,1 1-17 0 0,0-3 339 0 0,0 2 1925 0 0,-1 1 763 0 0,5-1 5408 0 0,-3 1-6301 0 0,-1 7-2350 0 0,-1-7 205 0 0,0 2-199 0 0,0 0 0 0 0,0 0 0 0 0,0 0 0 0 0,0 1 0 0 0,0-1 0 0 0,-1 0 0 0 0,1 0 0 0 0,-1 0 0 0 0,0 1 211 0 0,0 1-1101 0 0,-1 5-5693 0 0</inkml:trace>
  <inkml:trace contextRef="#ctx0" brushRef="#br0" timeOffset="155332.658">517 1084 10104 0 0,'0'0'224'0'0,"0"0"40"0"0,0 6 16 0 0,0 1 8 0 0,2-4-288 0 0,0 4 0 0 0,-2-7 0 0 0,3 4 0 0 0,2 2 104 0 0,-3 0-32 0 0,0-1-8 0 0,1-1-3096 0 0,1 2-616 0 0</inkml:trace>
  <inkml:trace contextRef="#ctx0" brushRef="#br0" timeOffset="155333.658">550 1271 10136 0 0,'4'13'1227'0'0,"-1"0"0"0"0,0 0 0 0 0,1 6-1227 0 0,-3-10-818 0 0,-1 0 0 0 0,0 0 0 0 0,0 0 0 0 0,-1 6 818 0 0,0-5-3921 0 0</inkml:trace>
  <inkml:trace contextRef="#ctx0" brushRef="#br0" timeOffset="155680.773">566 1504 9648 0 0,'3'8'424'0'0,"-3"-8"88"0"0,0 0-408 0 0,0 5-104 0 0,0-5 0 0 0,0 6 0 0 0,1 0 544 0 0,-1-2 80 0 0,0-4 16 0 0,3 6 8 0 0,-3 0-520 0 0,3-2-128 0 0,-6 3 0 0 0,3-3-3520 0 0,0-4-736 0 0</inkml:trace>
  <inkml:trace contextRef="#ctx0" brushRef="#br0" timeOffset="155681.773">592 1666 3224 0 0,'0'12'288'0'0,"0"-12"-288"0"0,0 6 0 0 0,0-1 0 0 0,0-5 1560 0 0,0 6 256 0 0,2 1 48 0 0,-2-1 16 0 0,0-6-1288 0 0,0 0-256 0 0,0 0-48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1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39 5984 0 0,'1'-2'169'0'0,"0"0"0"0"0,0-1 0 0 0,0 1 1 0 0,0 0-1 0 0,-1-1 0 0 0,1 1 0 0 0,-1 0 0 0 0,1-2-169 0 0,-2-11 5383 0 0,1 14-4570 0 0,0 1-28 0 0,0 0-54 0 0,0 0-198 0 0,-1 15 748 0 0,-5 69 835 0 0,3-1 0 0 0,4 15-2116 0 0,0-10 880 0 0,0 152 817 0 0,4 122-155 0 0,-2-178-1009 0 0,-1-52-100 0 0,8 288 193 0 0,-7-380-1775 0 0,1-2-4068 0 0,-4-33 4103 0 0,3 31-7188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3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13592 0 0,'2'13'621'0'0,"-1"-11"-12"0"0,-1 11-367 0 0,4 92 2006 0 0,-1-43-961 0 0,4 45 439 0 0,0 51 195 0 0,-28 518 1092 0 0,17-619-3447 0 0,-2 62 1144 0 0,7-86-8028 0 0,1 12 7318 0 0,2-25-7833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2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29 14832 0 0,'0'0'678'0'0,"0"-1"-14"0"0,-2-1-304 0 0,2 1 292 0 0,18 10 1904 0 0,-12-5-2121 0 0,1 0 0 0 0,-1 1 0 0 0,0 1 0 0 0,-1-1 0 0 0,1 1 0 0 0,-1-1 0 0 0,0 1 0 0 0,-1 1 0 0 0,3 3-435 0 0,8 11 564 0 0,48 63 981 0 0,3 13-1545 0 0,2 4-412 0 0,-66-98 255 0 0,9 12-1507 0 0,-5-5-4296 0 0,-1-2-1613 0 0</inkml:trace>
  <inkml:trace contextRef="#ctx0" brushRef="#br0" timeOffset="347.712">275 0 13824 0 0,'-2'0'86'0'0,"1"1"0"0"0,0-1 0 0 0,-1 0 0 0 0,1 0 1 0 0,0 1-1 0 0,-1-1 0 0 0,1 1 0 0 0,0-1 0 0 0,0 1 1 0 0,-1-1-1 0 0,1 1 0 0 0,0 0 0 0 0,0 0 0 0 0,0-1 1 0 0,0 1-1 0 0,0 0 0 0 0,0 0 0 0 0,0 0 1 0 0,0 0-1 0 0,1 0 0 0 0,-1 0 0 0 0,0 1 0 0 0,1-1 1 0 0,-1 0-1 0 0,0 0 0 0 0,1 0 0 0 0,-1 1 0 0 0,1-1 1 0 0,0 0-87 0 0,-5 8 1218 0 0,-11 25 3514 0 0,-10 29-4732 0 0,14-32 291 0 0,-2 0-1 0 0,-8 13-290 0 0,9-20 133 0 0,1 1 0 0 0,2-1-1 0 0,1 2 1 0 0,-4 14-133 0 0,10-21-2791 0 0,1-11-921 0 0,0 4-3539 0 0</inkml:trace>
  <inkml:trace contextRef="#ctx0" brushRef="#br0" timeOffset="716.14">442 233 17103 0 0,'0'0'388'0'0,"0"0"52"0"0,1 1 30 0 0,0 8-203 0 0,1 1 1 0 0,-1-1-1 0 0,-1 0 1 0 0,1 0-1 0 0,-2 0 1 0 0,1 1-1 0 0,-2 4-267 0 0,-1 26 2092 0 0,1 7-819 0 0,1 17-344 0 0,1-55-3154 0 0,2 0 0 0 0,-1 0-1 0 0,2 5 2226 0 0,2 5-7683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4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13760 0 0,'0'0'608'0'0,"0"0"128"0"0,0 0-584 0 0,0 0-152 0 0,0 0 0 0 0,0 0 0 0 0,0 0 168 0 0,0 0 8 0 0,0 0 0 0 0,6-4 0 0 0,-2 1-80 0 0,0 2-24 0 0,1-4 0 0 0,0 5 0 0 0,4-1-240 0 0,-4-2-56 0 0,0 1 0 0 0,2 2-6064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4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6912 0 0,'0'0'314'0'0,"0"0"-6"0"0,3 2-295 0 0,10 4 7853 0 0,2 4-6945 0 0,-13-8-1099 0 0,1-1 1 0 0,-1 1-1 0 0,0-1 1 0 0,1 0 0 0 0,-1 1-1 0 0,1-1 1 0 0,0 0-1 0 0,-1 0 1 0 0,3 0 177 0 0,2-1-969 0 0</inkml:trace>
  <inkml:trace contextRef="#ctx0" brushRef="#br0" timeOffset="0.888">251 35 11400 0 0,'0'0'504'0'0,"0"0"104"0"0,0 0-480 0 0,0 0-128 0 0,4 4 0 0 0,1-1 0 0 0,0 0 96 0 0,-5-3-8 0 0,0 0 0 0 0,5 0-5248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5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6912 0 0,'0'0'608'0'0,"0"0"-480"0"0,0 0-128 0 0,0 0 0 0 0,10 0 1424 0 0,-6-3 264 0 0,-4 3 48 0 0,0 0 16 0 0,0 0-1144 0 0,8 0-224 0 0,0 0-40 0 0,-2 3-6552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5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12096 0 0,'0'0'43'0'0,"0"0"0"0"0,-1-1-1 0 0,1 1 1 0 0,0 0 0 0 0,-1 0 0 0 0,1 0 0 0 0,0 0 0 0 0,-1 0 0 0 0,1 0 0 0 0,0 0 0 0 0,-1 0 0 0 0,1 0 0 0 0,0 0 0 0 0,-1 0 0 0 0,1 0 0 0 0,0 0 0 0 0,-1 1 0 0 0,1-1-1 0 0,0 0 1 0 0,-1 0 0 0 0,1 0 0 0 0,0 0 0 0 0,-1 1 0 0 0,1-1 0 0 0,0 0 0 0 0,0 0 0 0 0,-1 0 0 0 0,1 1 0 0 0,0-1 0 0 0,0 0 0 0 0,-1 0 0 0 0,1 1 0 0 0,0-1-1 0 0,0 0 1 0 0,0 1-43 0 0,-5 16 1385 0 0,6 24 486 0 0,-1-39-1774 0 0,10 202 3734 0 0,9 190-656 0 0,-20 44-1998 0 0,-14-147-761 0 0,9-219-1018 0 0,-9 150 1607 0 0,14-76-8429 0 0,4-110-537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7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 6448 0 0,'0'0'8'0'0,"0"0"-1"0"0,1 0 1 0 0,-1 0 0 0 0,0 0 0 0 0,0 0 0 0 0,0 1-1 0 0,0-1 1 0 0,0 0 0 0 0,0 0 0 0 0,0 0 0 0 0,0 0-1 0 0,0 0 1 0 0,0 0 0 0 0,0 0 0 0 0,1 0 0 0 0,-1 0 0 0 0,0 0-1 0 0,0 0 1 0 0,0 0 0 0 0,0 0 0 0 0,0 0 0 0 0,0 0-1 0 0,0 0 1 0 0,0 0 0 0 0,0 0 0 0 0,1 0 0 0 0,-1 0-1 0 0,0 0 1 0 0,0 0 0 0 0,0 0 0 0 0,0 0 0 0 0,0 0-1 0 0,0 0 1 0 0,0 0 0 0 0,0 0 0 0 0,0 0 0 0 0,1 0-1 0 0,-1 0 1 0 0,0 0 0 0 0,0 0 0 0 0,0 0 0 0 0,0-1-1 0 0,0 1 1 0 0,0 0 0 0 0,0 0 0 0 0,0 0 0 0 0,0 0 0 0 0,0 0-1 0 0,0 0 1 0 0,0 0 0 0 0,0 0 0 0 0,0 0 0 0 0,0 0-1 0 0,0-1 1 0 0,1 1 0 0 0,-1 0 0 0 0,0 0 0 0 0,0 0-1 0 0,0 0 1 0 0,0 0-8 0 0,-5-3 2232 0 0,5 3 33 0 0,0 0 115 0 0,0 0-175 0 0,0 0-812 0 0,0 8 605 0 0,-2 18 237 0 0,2-21-1920 0 0,0 0 0 0 0,1 0 1 0 0,-1 0-1 0 0,1 0 0 0 0,1-1 0 0 0,1 6-315 0 0,0 2 531 0 0,0 1 0 0 0,0 1 0 0 0,0 12-531 0 0,5 20 802 0 0,-2-15-194 0 0,-2 0 0 0 0,0 0 0 0 0,-2 7-608 0 0,9 179 1308 0 0,3 108-762 0 0,18 64-95 0 0,-15-219-288 0 0,-1-16-602 0 0,-14-132-693 0 0,1-8-364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6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11520 0 0,'9'34'1446'0'0,"-9"-33"-87"0"0,0-1 412 0 0,4 6 2879 0 0,-3-5-4468 0 0,0 1 0 0 0,1-1 0 0 0,-1 0 0 0 0,1 0 0 0 0,-1 1 1 0 0,1-1-1 0 0,0 0 0 0 0,-1 0 0 0 0,1 0-182 0 0,15 11 1381 0 0,19 17 627 0 0,-29-24-1868 0 0,1 1 0 0 0,-1 0 0 0 0,0 0 0 0 0,0 1 0 0 0,-1 0 0 0 0,3 4-140 0 0,61 79 799 0 0,-50-60-1511 0 0,0 1 0 0 0,-2 1 0 0 0,-1 2 712 0 0,-13-28-1728 0 0,3-3-86 0 0</inkml:trace>
  <inkml:trace contextRef="#ctx0" brushRef="#br0" timeOffset="344.003">242 0 14280 0 0,'-1'0'94'0'0,"0"0"0"0"0,0 1 1 0 0,0-1-1 0 0,0 0 1 0 0,-1 0-1 0 0,1 0 1 0 0,0 1-1 0 0,0-1 0 0 0,0 1 1 0 0,0-1-1 0 0,0 1 1 0 0,0-1-1 0 0,0 1 1 0 0,0-1-1 0 0,1 1 1 0 0,-1 0-1 0 0,0 0 0 0 0,0-1 1 0 0,0 1-1 0 0,0 1-94 0 0,-11 20 1725 0 0,6-8-273 0 0,5-12-1244 0 0,-1 1 0 0 0,1 0 0 0 0,1 0 0 0 0,-1 0 0 0 0,0-1 0 0 0,1 1 0 0 0,-1 0 0 0 0,1 0 1 0 0,0 1-209 0 0,-5 21 1113 0 0,-1-6-440 0 0,2-9-342 0 0,0 0 1 0 0,1 1-1 0 0,0 0 1 0 0,1 0-332 0 0,-3 15 335 0 0,0-1 1 0 0,-2 0 0 0 0,-5 9-336 0 0,10-27 26 0 0,0 0 0 0 0,1 1 0 0 0,0-1 0 0 0,0 2-26 0 0,0-2 19 0 0,0-1-1 0 0,0 1 0 0 0,0 0 0 0 0,-1-1 1 0 0,0 2-19 0 0,-4 7 9 0 0,1-6 10 0 0,2 1 0 0 0,-1 1 0 0 0,2-1 0 0 0,-1 4-19 0 0,-15 52-1549 0 0,18-58-4315 0 0,4-3-1965 0 0</inkml:trace>
  <inkml:trace contextRef="#ctx0" brushRef="#br0" timeOffset="773.455">298 299 15896 0 0,'0'0'727'0'0,"0"0"-16"0"0,14 11 1013 0 0,-11-7-1249 0 0,0 0-1 0 0,-1 0 1 0 0,1 0 0 0 0,-1 0-1 0 0,0 1 1 0 0,0-1 0 0 0,-1 1-1 0 0,1-1 1 0 0,0 4-475 0 0,6 44 2057 0 0,-3-11-763 0 0,-3-34-821 0 0,-3-9-140 0 0,0-17-189 0 0,3-32-245 0 0,-2 40 114 0 0,0-1 0 0 0,0 1 0 0 0,1 0-1 0 0,1 0 1 0 0,0 0 0 0 0,3-10-13 0 0,-5 20-2 0 0,0 1-1 0 0,0-1 1 0 0,0 0-1 0 0,1 1 1 0 0,-1-1-1 0 0,0 1 1 0 0,0-1-1 0 0,1 0 1 0 0,-1 1-1 0 0,0-1 1 0 0,1 1-1 0 0,-1-1 1 0 0,1 1-1 0 0,-1-1 1 0 0,1 1-1 0 0,-1-1 1 0 0,1 1-1 0 0,-1-1 1 0 0,1 1-1 0 0,-1 0 1 0 0,1-1-1 0 0,-1 1 1 0 0,1 0-1 0 0,0 0 1 0 0,-1-1 2 0 0,1 1-7 0 0,0 1 1 0 0,-1-1-1 0 0,1 0 1 0 0,-1 0-1 0 0,1 0 0 0 0,-1 1 1 0 0,1-1-1 0 0,0 0 1 0 0,-1 1-1 0 0,1-1 0 0 0,-1 1 1 0 0,1-1-1 0 0,-1 0 1 0 0,0 1-1 0 0,1-1 1 0 0,-1 1-1 0 0,1-1 0 0 0,-1 1 1 0 0,0 0-1 0 0,1-1 7 0 0,2 6-47 0 0,0-1-1 0 0,-1 1 1 0 0,1 0-1 0 0,0 3 48 0 0,3 12 86 0 0,-1 0 0 0 0,0 5-86 0 0,7 30 164 0 0,-10-53-128 0 0,-2-2-30 0 0,1 0 0 0 0,-1-1 0 0 0,0 1-1 0 0,1-1 1 0 0,-1 1 0 0 0,0 0 0 0 0,0-1-1 0 0,1 1 1 0 0,-1 0 0 0 0,0-1-1 0 0,0 1 1 0 0,0 0 0 0 0,0-1 0 0 0,0 1-1 0 0,0 0 1 0 0,0-1-6 0 0,0 1 67 0 0,0-1 10 0 0,2-3-33 0 0,-1 0 0 0 0,1 0 1 0 0,-1 0-1 0 0,0 0 0 0 0,0-1 0 0 0,-1 1 0 0 0,1 0 0 0 0,0-1 0 0 0,-1 1 0 0 0,0-2-44 0 0,1-4 87 0 0,2-8-59 0 0,0 1 0 0 0,1-1 0 0 0,0 1 0 0 0,1 0 0 0 0,1 0 0 0 0,4-7-28 0 0,-10 22 0 0 0,1 0 1 0 0,-1 0-1 0 0,1 0 0 0 0,0 0 1 0 0,-1 0-1 0 0,1 1 0 0 0,0-1 0 0 0,0 0 1 0 0,-1 0-1 0 0,1 0 0 0 0,0 1 1 0 0,0-1-1 0 0,0 0 0 0 0,0 1 0 0 0,0-1 1 0 0,0 1-1 0 0,0-1 0 0 0,0 1 1 0 0,0-1-1 0 0,0 1 0 0 0,0 0 0 0 0,0 0 1 0 0,0-1-1 0 0,0 1 0 0 0,1 0 1 0 0,-1 0-1 0 0,0 0 0 0 0,0 0 0 0 0,0 0 1 0 0,1 1-1 0 0,-1-1 6 0 0,1 1 0 0 0,-1 0 0 0 0,1-1 0 0 0,-1 1 0 0 0,0 0 1 0 0,1 0-1 0 0,-1 0 0 0 0,0 0 0 0 0,0 0 0 0 0,0 0 0 0 0,0 1 0 0 0,0-1 0 0 0,0 0 1 0 0,0 0-1 0 0,0 1 0 0 0,0-1 0 0 0,0 1 0 0 0,-1-1 0 0 0,1 1 0 0 0,-1-1 0 0 0,1 2-6 0 0,4 16 58 0 0,-1 1-1 0 0,0 0 0 0 0,-1 6-57 0 0,3 20 11 0 0,3 21-710 0 0,-5-36-2252 0 0,-1-12-6198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22.05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54 141 21743 0 0,'0'0'90'0'0,"0"-1"-1"0"0,0 1 0 0 0,1-1 0 0 0,-1 0 0 0 0,0 1 1 0 0,1-1-1 0 0,-1 1 0 0 0,0-1 0 0 0,1 1 1 0 0,-1-1-1 0 0,1 1 0 0 0,-1 0 0 0 0,1-1 0 0 0,-1 1 1 0 0,1-1-1 0 0,-1 1 0 0 0,1 0 0 0 0,0-1 0 0 0,-1 1 1 0 0,1 0-1 0 0,-1 0 0 0 0,1 0-89 0 0,15-6 400 0 0,203-38 1269 0 0,-65 20-878 0 0,204-22-915 0 0,-329 42-526 0 0,30-2-846 0 0,-20 5-4297 0 0,-38 1 2970 0 0,-1 0-3177 0 0</inkml:trace>
  <inkml:trace contextRef="#ctx0" brushRef="#br0" timeOffset="638.16">23 124 16128 0 0,'-1'0'237'0'0,"0"0"0"0"0,0 0 0 0 0,0 0 0 0 0,0 0 0 0 0,0 0 0 0 0,0 0 0 0 0,0 0 0 0 0,0 0 0 0 0,1 1 0 0 0,-1-1 0 0 0,0 0 0 0 0,0 1 0 0 0,0-1 0 0 0,0 0 0 0 0,0 1 0 0 0,1-1 0 0 0,-1 1 1 0 0,0-1-1 0 0,0 1 0 0 0,1-1 0 0 0,-1 1 0 0 0,0 0 0 0 0,1-1 0 0 0,-1 1-237 0 0,0 0 203 0 0,1 0 1 0 0,0-1-1 0 0,0 1 1 0 0,0 0-1 0 0,0-1 1 0 0,0 1-1 0 0,0 0 1 0 0,0-1-1 0 0,0 1 1 0 0,0 0 0 0 0,0-1-1 0 0,0 1 1 0 0,0 0-1 0 0,0-1 1 0 0,1 1-1 0 0,-1-1 1 0 0,0 1-204 0 0,6 10-568 0 0,2-2 583 0 0,0 0 0 0 0,1 0 0 0 0,0-1 0 0 0,1 0 0 0 0,0 0 0 0 0,0-1 0 0 0,0 0 0 0 0,6 1-15 0 0,-1 2 90 0 0,42 22 291 0 0,2-3-1 0 0,0-2 1 0 0,38 10-381 0 0,50 22 150 0 0,-138-55-119 0 0,0 1 0 0 0,0-1 0 0 0,-1 1 1 0 0,1 1-1 0 0,-1 0 0 0 0,0 0 0 0 0,-1 1 0 0 0,0 0 0 0 0,0 0 0 0 0,6 8-31 0 0,-10-11 31 0 0,0 0-1 0 0,-1 1 1 0 0,0-1-1 0 0,1 1 0 0 0,-2-1 1 0 0,1 1-1 0 0,0 0 1 0 0,-1 0-1 0 0,0-1 1 0 0,0 1-1 0 0,0 0 1 0 0,-1 0-1 0 0,0 0 1 0 0,0 0-1 0 0,0 0 1 0 0,0 0-1 0 0,-1 0 1 0 0,0 0-1 0 0,0 0 1 0 0,0 0-1 0 0,-1 0 0 0 0,-1 3-29 0 0,-3 5 33 0 0,0 0 0 0 0,-1 0 0 0 0,-1-1 0 0 0,0 1 0 0 0,-1-2 0 0 0,0 1 0 0 0,-7 5-34 0 0,-20 19 159 0 0,-22 16-159 0 0,51-46 1 0 0,-42 32 410 0 0,-2-2 0 0 0,-1-2 1 0 0,-8 1-412 0 0,-3 3 230 0 0,42-24-87 0 0,-1 1 0 0 0,2 0 0 0 0,0 2 0 0 0,1 0 0 0 0,0 2 0 0 0,2 0 0 0 0,0 1 0 0 0,-4 7-143 0 0,20-26 9 0 0,0 1-1 0 0,-1 0 1 0 0,1 0-1 0 0,0 0 1 0 0,0 0 0 0 0,0 0-1 0 0,1 0 1 0 0,-1 1-1 0 0,0-1 1 0 0,1 0 0 0 0,-1 0-1 0 0,1 1 1 0 0,0-1-1 0 0,0 0 1 0 0,0 0-1 0 0,0 1 1 0 0,0 1-9 0 0,1-3 4 0 0,-1 1 1 0 0,1 0-1 0 0,0-1 0 0 0,0 1 0 0 0,0-1 1 0 0,0 1-1 0 0,0-1 0 0 0,0 1 1 0 0,1-1-1 0 0,-1 0 0 0 0,0 1 0 0 0,1-1 1 0 0,-1 0-1 0 0,1 0 0 0 0,-1 0 0 0 0,1 0 1 0 0,0 0-1 0 0,-1 0 0 0 0,1-1 1 0 0,0 1-1 0 0,-1-1 0 0 0,1 1-4 0 0,8 2 11 0 0,0-1-1 0 0,0 1 1 0 0,0-2-1 0 0,0 1 1 0 0,8-1-11 0 0,52-2 71 0 0,85-11 161 0 0,12-9-232 0 0,-29 3 547 0 0,83 1-547 0 0,-177 18 66 0 0,0 2 0 0 0,4 2-66 0 0,-8 0 382 0 0,-36-5-312 0 0,0 1-1 0 0,0-1 0 0 0,0 0 0 0 0,0 0 0 0 0,0-1 0 0 0,0 1 1 0 0,0-1-70 0 0,-3 1 14 0 0,0 0 1 0 0,-1-1 0 0 0,1 1 0 0 0,-1 0-1 0 0,1 0 1 0 0,-1-1 0 0 0,1 1 0 0 0,-1 0-1 0 0,1-1 1 0 0,-1 1 0 0 0,1 0 0 0 0,-1-1-1 0 0,1 1 1 0 0,-1-1 0 0 0,1 1 0 0 0,-1-1-1 0 0,0 1 1 0 0,1-1 0 0 0,-1 1 0 0 0,0-1-15 0 0,0 0 7 0 0,1 0 1 0 0,-1 0 0 0 0,0 0-1 0 0,0 0 1 0 0,0 0 0 0 0,0 0 0 0 0,0 0-1 0 0,0 0 1 0 0,-1 0 0 0 0,1 1 0 0 0,0-1-1 0 0,0 0 1 0 0,-1 0 0 0 0,1 0 0 0 0,0 0-1 0 0,-1 0 1 0 0,1 0-8 0 0,-3-5-677 0 0,1-1-1 0 0,0 1 1 0 0,0 0-1 0 0,0-3 678 0 0,-3-26-7331 0 0,3 20-2443 0 0</inkml:trace>
  <inkml:trace contextRef="#ctx0" brushRef="#br0" timeOffset="1066.669">939 4 2304 0 0,'0'0'96'0'0,"-4"4"32"0"0,1 3-128 0 0,1 0 0 0 0,-3 4 0 0 0,2 1 0 0 0,1 1 3912 0 0,0 1 760 0 0,-1 0 160 0 0,1 1 23 0 0,2 0-3383 0 0,2-2-672 0 0,0 3-128 0 0,1-3-32 0 0,2 2-512 0 0,2-1-128 0 0,0 1 0 0 0,1 1-9791 0 0</inkml:trace>
  <inkml:trace contextRef="#ctx0" brushRef="#br1" timeOffset="15661.512">1354 605 11056 0 0,'0'0'505'0'0,"0"0"-9"0"0,-1 0-317 0 0,0 1 85 0 0,1-1-98 0 0,0 0 1 0 0,0 0 0 0 0,-1 1-1 0 0,1-1 1 0 0,0 0 0 0 0,0 1-1 0 0,0-1 1 0 0,0 0 0 0 0,0 0-1 0 0,0 1 1 0 0,-1-1 0 0 0,1 0-1 0 0,0 1 1 0 0,0-1 0 0 0,0 0-1 0 0,0 1 1 0 0,0-1 0 0 0,0 0-1 0 0,0 0 1 0 0,0 1 0 0 0,0-1-1 0 0,0 0 1 0 0,1 1 0 0 0,-1-1-1 0 0,0 0 1 0 0,0 1-1 0 0,0-1 1 0 0,0 0 0 0 0,0 0-1 0 0,1 1 1 0 0,-1-1 0 0 0,0 0-1 0 0,0 0 1 0 0,0 1 0 0 0,1-1-1 0 0,-1 0 1 0 0,0 0 0 0 0,0 0-1 0 0,1 1 1 0 0,-1-1 0 0 0,0 0-1 0 0,0 0 1 0 0,1 0 0 0 0,-1 0-1 0 0,0 0-166 0 0,12 9 1527 0 0,-5-7-1232 0 0,1 0-1 0 0,-1 0 1 0 0,0-1-1 0 0,1 1 1 0 0,-1-2-1 0 0,0 1 1 0 0,1-1-1 0 0,-1 0 1 0 0,1-1-1 0 0,1 0-294 0 0,4 0 240 0 0,-1 0 0 0 0,1-2 0 0 0,-1 1-1 0 0,0-2 1 0 0,8-2-240 0 0,-16 4 53 0 0,0 0 0 0 0,0 0-1 0 0,0 0 1 0 0,0-1 0 0 0,-1 1 0 0 0,1-1-1 0 0,-1 0 1 0 0,1 0 0 0 0,-1 0 0 0 0,0 0 0 0 0,0-1-1 0 0,0 0 1 0 0,-1 1 0 0 0,1-1 0 0 0,-1 0-1 0 0,0 0 1 0 0,0-1-53 0 0,0 1 47 0 0,0 0 0 0 0,-1-1 0 0 0,1 1 0 0 0,-1 0 0 0 0,0-1 1 0 0,0 1-1 0 0,-1-1 0 0 0,1 1 0 0 0,-1-1 0 0 0,0 1 0 0 0,-1-1 0 0 0,1 1 0 0 0,-1-1 0 0 0,1 1 0 0 0,-1-1 0 0 0,-1 1 0 0 0,1 0 0 0 0,-1-2-47 0 0,0 2 18 0 0,0 0 0 0 0,-1 0-1 0 0,0 0 1 0 0,1 1 0 0 0,-1-1-1 0 0,0 0 1 0 0,-1 1 0 0 0,1 0 0 0 0,-1 0-1 0 0,1 0 1 0 0,-1 0 0 0 0,0 1-1 0 0,0-1 1 0 0,0 1 0 0 0,-1 0-1 0 0,1 0 1 0 0,-3 0-18 0 0,4 1-1 0 0,-1-1 0 0 0,1 1 0 0 0,-1 1 0 0 0,0-1 0 0 0,1 1 0 0 0,-1-1 0 0 0,0 1 0 0 0,0 0 0 0 0,1 0 0 0 0,-1 1 0 0 0,0-1 0 0 0,1 1 0 0 0,-1-1 0 0 0,1 1 0 0 0,-1 1 0 0 0,0-1 1 0 0,-1 1-6 0 0,-1 1 1 0 0,1 0-1 0 0,0 0 0 0 0,-1 1 0 0 0,1 0 0 0 0,1 0 0 0 0,-1 0 0 0 0,1 0 0 0 0,-2 2 6 0 0,-7 10-23 0 0,1 0 0 0 0,1 0 0 0 0,0 1 0 0 0,2 1 0 0 0,-5 10 23 0 0,-2 5 119 0 0,2 0 0 0 0,1 1 0 0 0,-3 16-119 0 0,13-39 128 0 0,0 1 0 0 0,1-1 0 0 0,0 1 0 0 0,1-1 0 0 0,0 1 0 0 0,1-1 0 0 0,0 1-1 0 0,1 0 1 0 0,0-1 0 0 0,1 1 0 0 0,1-1 0 0 0,2 10-128 0 0,-3-17 35 0 0,0 1-1 0 0,0-1 1 0 0,0 0-1 0 0,0 0 1 0 0,1 0-1 0 0,0 0 1 0 0,0 0-1 0 0,0 0 1 0 0,0-1-1 0 0,1 1 1 0 0,-1-1-1 0 0,1 0 1 0 0,0 0 0 0 0,2 0-35 0 0,0 1 25 0 0,1 0 0 0 0,-1-1 0 0 0,1-1 0 0 0,0 1 1 0 0,1-1-1 0 0,-1 0 0 0 0,0-1 0 0 0,7 2-25 0 0,8-2 21 0 0,-1-1 1 0 0,0 0-1 0 0,1-1 0 0 0,-1-2 0 0 0,0 0 0 0 0,1-1-21 0 0,-8 1-468 0 0,0-1-1 0 0,0 0 1 0 0,9-4 468 0 0,3-5-9680 0 0,-20 10 1410 0 0</inkml:trace>
  <inkml:trace contextRef="#ctx0" brushRef="#br1" timeOffset="16035.911">1775 834 23039 0 0,'0'0'528'0'0,"0"0"70"0"0,0 0 36 0 0,0 0-79 0 0,0 5-311 0 0,0 5 168 0 0,-2 59 1252 0 0,2-54-1247 0 0,0-6-163 0 0,0 1 0 0 0,0 0 0 0 0,1-1 0 0 0,0 1 0 0 0,1-1 0 0 0,1 7-254 0 0,-2-14 15 0 0,0 0 0 0 0,0 0 0 0 0,0 0-1 0 0,0 0 1 0 0,0-1 0 0 0,0 1 0 0 0,0 0 0 0 0,1 0-1 0 0,-1-1 1 0 0,0 1 0 0 0,1-1 0 0 0,0 1 0 0 0,-1-1-1 0 0,1 0 1 0 0,0 0 0 0 0,-1 0 0 0 0,3 1-15 0 0,-3-1-37 0 0,0-1 1 0 0,0 0 0 0 0,0 0 0 0 0,0 1 0 0 0,0-1-1 0 0,0 0 1 0 0,0 0 0 0 0,0 0 0 0 0,0 0 0 0 0,0 0-1 0 0,0 0 1 0 0,0 0 0 0 0,0 0 0 0 0,0-1-1 0 0,0 1 1 0 0,0 0 0 0 0,0-1 0 0 0,0 1 0 0 0,0 0-1 0 0,0-1 1 0 0,0 1 0 0 0,0-1 0 0 0,0 0 0 0 0,0 1-1 0 0,-1-1 1 0 0,1 0 0 0 0,0 1 0 0 0,0-1-1 0 0,-1 0 1 0 0,1 0 0 0 0,0 0 0 0 0,-1 0 0 0 0,1 1-1 0 0,-1-1 1 0 0,1 0 36 0 0,7-14-3989 0 0,-4 7-5045 0 0</inkml:trace>
  <inkml:trace contextRef="#ctx0" brushRef="#br1" timeOffset="16393.724">1770 706 17047 0 0,'0'0'1512'0'0,"-4"3"-1208"0"0,-1-3-240 0 0,2 0-64 0 0,3 0 1752 0 0,0 0 336 0 0,-4-1 72 0 0,1 1 16 0 0,3 0-1760 0 0,0 0-344 0 0,0 0-72 0 0,0 0 0 0 0,5 0-544 0 0,0 0-96 0 0,0 0-16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 14280 0 0,'-4'-4'762'0'0,"3"4"-624"0"0,0-1 0 0 0,0 1-1 0 0,0-1 1 0 0,1 1-1 0 0,-1-1 1 0 0,0 0 0 0 0,0 0-1 0 0,1 1 1 0 0,-1-1-1 0 0,1 0 1 0 0,-1 0 0 0 0,1 0-1 0 0,-1 1 1 0 0,1-1 0 0 0,-1 0-1 0 0,1 0 1 0 0,0 0-1 0 0,0 0-137 0 0,0 1 655 0 0,0 0 229 0 0,0 0 99 0 0,0 0 17 0 0,0 0-87 0 0,2 1-762 0 0,0 1-1 0 0,-1-1 1 0 0,1 1 0 0 0,0 0-1 0 0,0 0 1 0 0,-1 0 0 0 0,1 0-1 0 0,-1 0 1 0 0,1 0 0 0 0,-1 0-1 0 0,1 2-150 0 0,6 14 216 0 0,0 0 0 0 0,-1 1 0 0 0,-1 0 0 0 0,-1 0 0 0 0,-1 1 0 0 0,2 16-216 0 0,-6-18 1132 0 0,-2-16 235 0 0,-1-12-545 0 0,-5-33-201 0 0,6 29-525 0 0,0 1 0 0 0,2-1 1 0 0,0-14-97 0 0,0 23-4 0 0,0 0 1 0 0,1 0 0 0 0,-1-1-1 0 0,1 1 1 0 0,1 0 0 0 0,-1 0-1 0 0,1 0 1 0 0,0 1 0 0 0,0-1-1 0 0,0 0 1 0 0,1 1 0 0 0,-1-1-1 0 0,1 1 1 0 0,0 0 0 0 0,1 0-1 0 0,-1 0 1 0 0,1 0 0 0 0,-1 0-1 0 0,1 1 1 0 0,3-3 3 0 0,-5 6-3 0 0,-1-1 0 0 0,1 0 1 0 0,0 0-1 0 0,-1 1 0 0 0,1-1 0 0 0,0 1 0 0 0,0-1 1 0 0,0 1-1 0 0,-1 0 0 0 0,1 0 0 0 0,0 0 0 0 0,0 0 1 0 0,0 0-1 0 0,-1 0 0 0 0,1 0 0 0 0,0 0 0 0 0,0 1 1 0 0,-1-1-1 0 0,1 1 0 0 0,0-1 0 0 0,-1 1 0 0 0,1 0 0 0 0,0 0 1 0 0,-1 0-1 0 0,1 0 0 0 0,0 0 3 0 0,2 2 10 0 0,1 0 0 0 0,-1 1 0 0 0,0-1 0 0 0,0 1-1 0 0,0 0 1 0 0,0 0 0 0 0,2 4-10 0 0,1 4 45 0 0,0 1 0 0 0,0-1 1 0 0,-2 1-1 0 0,0 1 0 0 0,0-1 0 0 0,-1 1 0 0 0,0-1 0 0 0,0 9-45 0 0,4 14 43 0 0,-5-24-458 0 0,1 0-1 0 0,0 0 1 0 0,1-1 0 0 0,1 2 415 0 0,1-1-979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4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47 22143 0 0,'0'0'54'0'0,"0"0"1"0"0,-1 0-1 0 0,1 0 0 0 0,0 0 0 0 0,0 0 0 0 0,0 0 0 0 0,0 0 0 0 0,-1 0 1 0 0,1 0-1 0 0,0 0 0 0 0,0 0 0 0 0,0 0 0 0 0,0 0 0 0 0,-1 0 0 0 0,1 0 1 0 0,0 0-1 0 0,0 0 0 0 0,0 0 0 0 0,0 0 0 0 0,0 0 0 0 0,-1 0 1 0 0,1-1-1 0 0,0 1 0 0 0,0 0 0 0 0,0 0 0 0 0,0 0 0 0 0,0 0 0 0 0,0 0 1 0 0,-1 0-1 0 0,1-1 0 0 0,0 1 0 0 0,0 0 0 0 0,0 0 0 0 0,0 0 0 0 0,0 0 1 0 0,0-1-1 0 0,0 1 0 0 0,0 0 0 0 0,0 0 0 0 0,0 0 0 0 0,0 0 0 0 0,0-1 1 0 0,0 1-1 0 0,0 0-54 0 0,5-11 948 0 0,-3 9-780 0 0,1 0 1 0 0,-1 0-1 0 0,0 0 1 0 0,1 1-1 0 0,-1-1 1 0 0,1 0-1 0 0,-1 1 0 0 0,1 0 1 0 0,0-1-1 0 0,0 1 1 0 0,0 0-1 0 0,0 0 1 0 0,1 0-169 0 0,40-6 350 0 0,-43 7-340 0 0,19-2-1165 0 0,1 1-1 0 0,18 1 1156 0 0,-29 1-1306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9672 0 0,'-2'1'187'0'0,"1"-1"0"0"0,-1 1 0 0 0,1-1 0 0 0,0 1 0 0 0,-1-1 0 0 0,1 1 0 0 0,0 0 0 0 0,-1 0 0 0 0,1 0 0 0 0,0 0 0 0 0,0 0 0 0 0,0 0 0 0 0,0 0-187 0 0,-5 6 6595 0 0,6-6-4058 0 0,0-1-1425 0 0,11 2 58 0 0,4-3-922 0 0,-1 0 1 0 0,0-1 0 0 0,6-2-249 0 0,4-1-621 0 0,-7 2 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7.3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73 23239 0 0,'0'0'528'0'0,"0"0"-497"0"0,0 0 0 0 0,0 0 0 0 0,0 0 0 0 0,0 0-1 0 0,0 0 1 0 0,0 0 0 0 0,0 0 0 0 0,0 0 0 0 0,0 0 0 0 0,0 0-1 0 0,0 0 1 0 0,0 0 0 0 0,0 0 0 0 0,0 0 0 0 0,0 1-1 0 0,0-1 1 0 0,-1 0 0 0 0,1 0 0 0 0,0 0 0 0 0,0 0 0 0 0,0 0-1 0 0,0 0 1 0 0,0 0 0 0 0,0 0 0 0 0,0 0 0 0 0,0 0 0 0 0,0 0-1 0 0,0 0 1 0 0,0 0 0 0 0,0 0 0 0 0,0 0 0 0 0,0 0 0 0 0,0 0-1 0 0,0 1 1 0 0,0-1 0 0 0,0 0 0 0 0,0 0 0 0 0,0 0-1 0 0,0 0 1 0 0,0 0 0 0 0,0 0 0 0 0,0 0 0 0 0,0 0 0 0 0,0 0-1 0 0,1 0 1 0 0,-1 0 0 0 0,0 0 0 0 0,0 0 0 0 0,0 0 0 0 0,0 0-1 0 0,0 0 1 0 0,0 0 0 0 0,0 0 0 0 0,0 0 0 0 0,0 1-1 0 0,0-1 1 0 0,0 0 0 0 0,0 0 0 0 0,0 0 0 0 0,0 0 0 0 0,0 0-1 0 0,0 0 1 0 0,0 0 0 0 0,0 0 0 0 0,0 0 0 0 0,1 0 0 0 0,-1 0-31 0 0,4 2 186 0 0,0 0 0 0 0,0 0 0 0 0,1 0 0 0 0,-1-1 1 0 0,1 1-1 0 0,-1-1 0 0 0,1 0 0 0 0,0 0 0 0 0,4 0-186 0 0,45 1 1085 0 0,-45-2-904 0 0,52-4 204 0 0,0-1 0 0 0,53-13-385 0 0,-95 14 27 0 0,62-12 39 0 0,26-4 248 0 0,-44 10-38 0 0,18-3-5033 0 0,-74 12-1624 0 0,-4-1-1852 0 0</inkml:trace>
  <inkml:trace contextRef="#ctx0" brushRef="#br0" timeOffset="563.405">148 65 23727 0 0,'-5'1'343'0'0,"-1"0"-1"0"0,1 0 1 0 0,-1 1-1 0 0,1 0 0 0 0,0 0 1 0 0,0 1-1 0 0,-3 1-342 0 0,7-4 17 0 0,1 1 1 0 0,-1-1-1 0 0,0 1 0 0 0,0-1 1 0 0,1 1-1 0 0,-1 0 1 0 0,0 0-1 0 0,1-1 0 0 0,-1 1 1 0 0,0 0-1 0 0,1 0 0 0 0,-1 0 1 0 0,1 0-1 0 0,0 0 0 0 0,-1-1 1 0 0,1 1-1 0 0,0 0 0 0 0,-1 1-17 0 0,1-1-14 0 0,0 1 0 0 0,0-1 0 0 0,1 0 0 0 0,-1 0-1 0 0,0 1 1 0 0,0-1 0 0 0,1 0 0 0 0,-1 0 0 0 0,1 0 0 0 0,-1 1-1 0 0,1-1 1 0 0,0 0 0 0 0,-1 0 0 0 0,1 0 0 0 0,0 0 0 0 0,0 0 0 0 0,0 0-1 0 0,0-1 1 0 0,0 1 14 0 0,15 14 301 0 0,2-1-1 0 0,0 0 0 0 0,1-2 1 0 0,0 0-1 0 0,20 8-300 0 0,15 10 565 0 0,-14-7-259 0 0,-9-5-40 0 0,-1 1 0 0 0,-1 1 0 0 0,11 10-266 0 0,-32-23 12 0 0,0 1 1 0 0,-1-1 0 0 0,1 1-1 0 0,-1 1 1 0 0,-1-1-1 0 0,0 1 1 0 0,0 0 0 0 0,-1 1-1 0 0,0 0 1 0 0,0-1 0 0 0,-1 1-1 0 0,-1 1 1 0 0,2 3-13 0 0,-2-1 29 0 0,-1 0-1 0 0,0 1 1 0 0,-1-1 0 0 0,-1 1 0 0 0,0-1 0 0 0,0 1-1 0 0,-1-1 1 0 0,-2 5-29 0 0,-1 1 24 0 0,0 0 0 0 0,-2 0-1 0 0,0 0 1 0 0,-1-1 0 0 0,-5 8-24 0 0,-12 18 106 0 0,-2-1 0 0 0,-1-1 0 0 0,-3-1 0 0 0,-3 0-106 0 0,11-15 57 0 0,0-1 1 0 0,-2-1-1 0 0,-16 12-57 0 0,-82 59 408 0 0,100-79-153 0 0,1 2 0 0 0,-8 8-255 0 0,21-18 102 0 0,0 0 0 0 0,1 1 0 0 0,0 0 0 0 0,1 0 0 0 0,0 1 0 0 0,1-1 0 0 0,-2 5-102 0 0,5-12 3 0 0,1 1 0 0 0,0 0 0 0 0,0-1 0 0 0,1 1-1 0 0,-1 0 1 0 0,0 0 0 0 0,1-1 0 0 0,0 1 0 0 0,0 0 0 0 0,0 0 0 0 0,0 0 0 0 0,0-1 0 0 0,0 1-1 0 0,1 0 1 0 0,-1 0 0 0 0,1 0 0 0 0,0-1 0 0 0,0 1 0 0 0,0 0 0 0 0,0-1 0 0 0,0 1-1 0 0,1-1 1 0 0,-1 0 0 0 0,1 1 0 0 0,-1-1 0 0 0,1 0 0 0 0,0 0 0 0 0,0 0 0 0 0,0 0 0 0 0,0 0-1 0 0,0 0 1 0 0,1 0 0 0 0,-1-1 0 0 0,1 1-3 0 0,7 4-36 0 0,0-1 0 0 0,0 0 0 0 0,1 0 0 0 0,-1-1 0 0 0,1-1 0 0 0,0 0-1 0 0,0 0 1 0 0,1-1 36 0 0,16 2 129 0 0,0-1 1 0 0,0-1-1 0 0,0-1 0 0 0,14-3-129 0 0,115-14-253 0 0,-71 6-68 0 0,11-3 740 0 0,-40 5-255 0 0,0 2 1 0 0,14 3-165 0 0,-44 5 156 0 0,-27-2-155 0 0,0 0-1 0 0,1-1 1 0 0,-1 1 0 0 0,0 0 0 0 0,0 0-1 0 0,0 0 1 0 0,1 0 0 0 0,-1 0 0 0 0,0-1-1 0 0,0 1 1 0 0,0 0 0 0 0,0 0 0 0 0,1 0-1 0 0,-1 0 1 0 0,0-1 0 0 0,0 1-1 0 0,0 0 1 0 0,0 0 0 0 0,0-1 0 0 0,0 1-1 0 0,0 0 1 0 0,0 0 0 0 0,0 0 0 0 0,0-1-1 0 0,0 1 1 0 0,0 0 0 0 0,0 0 0 0 0,0-1-1 0 0,0 1 1 0 0,0 0 0 0 0,0 0-1 0 0,0 0 1 0 0,0-1 0 0 0,0 1 0 0 0,0 0-1 0 0,0 0 0 0 0,-2-11 6 0 0,2 10-6 0 0,-6-41-3124 0 0,6 33 584 0 0,0 0 1 0 0,0-1 0 0 0,1-5 2539 0 0,1 2-9481 0 0</inkml:trace>
  <inkml:trace contextRef="#ctx0" brushRef="#br0" timeOffset="997.729">791 10 16128 0 0,'0'0'737'0'0,"0"0"-15"0"0,0 0-219 0 0,0 0 802 0 0,0 5 3407 0 0,2 8-2370 0 0,12 23 72 0 0,0 2-2924 0 0,-9-11-6956 0 0,-3-8-1509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3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7 167 17503 0 0,'0'-16'2473'0'0,"-1"15"81"0"0,2 6-1106 0 0,0 0-1491 0 0,15 163 1851 0 0,-16-161-1759 0 0,0-5-63 0 0,0-1-1 0 0,0 1 0 0 0,0-1 1 0 0,0 1-1 0 0,0-1 1 0 0,1 1-1 0 0,-1-1 0 0 0,0 1 1 0 0,1-1-1 0 0,-1 1 0 0 0,2 0 15 0 0,-2-1-997 0 0,0-2-348 0 0,1-4-65 0 0</inkml:trace>
  <inkml:trace contextRef="#ctx0" brushRef="#br0" timeOffset="360.751">2 27 4608 0 0,'-2'0'408'0'0,"2"-1"-328"0"0,0 1-80 0 0,0 0 0 0 0,0 0 3200 0 0,0 0 632 0 0,0 0 120 0 0,0 0 23 0 0,0 0-3151 0 0,0 0-632 0 0,0 0-128 0 0,0 0-64 0 0,0 0-704 0 0,0 0-184 0 0</inkml:trace>
  <inkml:trace contextRef="#ctx0" brushRef="#br0" timeOffset="361.751">181 82 17159 0 0,'0'0'388'0'0,"0"0"52"0"0,0 0 31 0 0,0 0-51 0 0,16 8 528 0 0,-10-7-723 0 0,0 0 1 0 0,-1 0-1 0 0,1 0 1 0 0,0-1-1 0 0,0 1 1 0 0,-1-1-1 0 0,1-1 0 0 0,5 0-225 0 0,47-11-929 0 0,-40 7-878 0 0,-8 3 769 0 0</inkml:trace>
  <inkml:trace contextRef="#ctx0" brushRef="#br0" timeOffset="689.184">218 197 11056 0 0,'-3'4'1144'0'0,"0"0"-908"0"0,2-3 818 0 0,1-1 350 0 0,0 0 62 0 0,10-2 1497 0 0,26-12-332 0 0,18-6-537 0 0,-46 17-2499 0 0,1 1 0 0 0,-1 0 0 0 0,1 1 0 0 0,0 0 0 0 0,6 0 405 0 0,-9 1-1208 0 0</inkml:trace>
  <inkml:trace contextRef="#ctx0" brushRef="#br0" timeOffset="1043.791">483 0 22087 0 0,'0'0'498'0'0,"0"11"1218"0"0,-4 31-118 0 0,1 1 0 0 0,4 27-1598 0 0,-1 12 710 0 0,-2-31-855 0 0,4 5 145 0 0,2-11-2428 0 0,-1-25-6798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5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9672 0 0,'0'-2'-273'0'0,"2"-3"11276"0"0,-1 5-9052 0 0,0 0-1885 0 0,0 1 0 0 0,-1-1 1 0 0,1 1-1 0 0,0-1 0 0 0,0 1 1 0 0,-1-1-1 0 0,1 1 0 0 0,0-1 0 0 0,-1 1 1 0 0,1 0-1 0 0,-1 0 0 0 0,1-1 1 0 0,0 1-1 0 0,-1 0 0 0 0,0 0 1 0 0,1 0-1 0 0,-1-1 0 0 0,0 1 1 0 0,1 0-1 0 0,-1 0-66 0 0,6 21 689 0 0,-5-20-610 0 0,4 27 382 0 0,-1 1-1 0 0,-1-1 1 0 0,-1 11-461 0 0,-1 15-4344 0 0,-1-45-3541 0 0</inkml:trace>
  <inkml:trace contextRef="#ctx0" brushRef="#br0" timeOffset="361.646">9 32 13360 0 0,'-1'-4'1184'0'0,"1"2"-944"0"0,-2-3-240 0 0,2 2 0 0 0,0-2 1088 0 0,0 5 175 0 0,0-2 33 0 0,0 2 8 0 0,2-5-1200 0 0,-1 2-232 0 0,3 1-56 0 0,-1 1-5047 0 0,0 1-1009 0 0</inkml:trace>
  <inkml:trace contextRef="#ctx0" brushRef="#br0" timeOffset="362.646">123 41 5984 0 0,'0'0'464'0'0,"0"0"76"0"0,5 2 8012 0 0,8 0-5153 0 0,62 0-306 0 0,-26 1-3078 0 0,-39-2-986 0 0,0 1-4128 0 0,-1-1-1766 0 0</inkml:trace>
  <inkml:trace contextRef="#ctx0" brushRef="#br0" timeOffset="723.854">182 187 18399 0 0,'-20'8'2014'0'0,"20"-8"-1933"0"0,20-3 423 0 0,64-13 1081 0 0,-25 8-4443 0 0,-45 6 1364 0 0,-3-1-10 0 0</inkml:trace>
  <inkml:trace contextRef="#ctx0" brushRef="#br0" timeOffset="724.854">395 8 13824 0 0,'0'0'1061'0'0,"0"12"1291"0"0,5 33 5164 0 0,2 1-5218 0 0,5 50-1339 0 0,-8-55-498 0 0,3 4-461 0 0,4 12-2850 0 0,-6-36-6387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00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 19295 0 0,'-1'-11'1431'0'0,"2"12"439"0"0,4 20 1137 0 0,-2-9-3140 0 0,12 55 1400 0 0,-10-43-820 0 0,0 0 0 0 0,9 23-447 0 0,-9-36 456 0 0,-6-18 620 0 0,-2-11-443 0 0,1-3-522 0 0,1-1 0 0 0,2-20-111 0 0,-1 33 13 0 0,2 0 1 0 0,-1 1 0 0 0,1-1-1 0 0,0 0 1 0 0,1 0 0 0 0,0 1-1 0 0,0 0 1 0 0,3-5-14 0 0,-4 11 2 0 0,-1 0 0 0 0,1 0-1 0 0,-1-1 1 0 0,1 1 0 0 0,0 0-1 0 0,0 0 1 0 0,0 1 0 0 0,0-1 0 0 0,1 0-1 0 0,-1 1 1 0 0,0-1 0 0 0,1 1-1 0 0,-1 0 1 0 0,1 0 0 0 0,-1 0-1 0 0,1 0 1 0 0,-1 0 0 0 0,1 0 0 0 0,0 1-1 0 0,-1-1 1 0 0,1 1 0 0 0,0 0-1 0 0,0 0 1 0 0,-1 0 0 0 0,1 0 0 0 0,0 0-1 0 0,0 1 1 0 0,0-1-2 0 0,1 1 2 0 0,1 0-1 0 0,-1 0 1 0 0,1 0-1 0 0,-1 1 1 0 0,0 0-1 0 0,1-1 1 0 0,-1 2-1 0 0,0-1 1 0 0,0 0-1 0 0,0 1 1 0 0,-1 0-1 0 0,1-1 1 0 0,-1 2-1 0 0,1-1 1 0 0,-1 0-1 0 0,1 3-1 0 0,4 6 12 0 0,-1 1 0 0 0,-1 1 0 0 0,-1-1 0 0 0,0 1 0 0 0,0 0 0 0 0,-2 0 1 0 0,3 11-13 0 0,9 33-858 0 0,-9-38-49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39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29 659 17935 0 0,'-1'-5'247'0'0,"0"1"0"0"0,1-1 0 0 0,0 0 0 0 0,0 1 0 0 0,0-1-1 0 0,1 0 1 0 0,0-1-247 0 0,1-18 3336 0 0,-1 103-2260 0 0,4-1 0 0 0,9 44-1076 0 0,-13-117-6 0 0,1 10 42 0 0,1 0 0 0 0,3 9-36 0 0,-5-21 56 0 0,0 0 0 0 0,0 0 0 0 0,0-1 0 0 0,0 1 0 0 0,0 0 0 0 0,1-1 0 0 0,-1 1 0 0 0,1-1 0 0 0,0 1 0 0 0,-1-1 0 0 0,1 0 0 0 0,0 0 0 0 0,1 0 0 0 0,-1 0 0 0 0,0 0 0 0 0,2 1-56 0 0,-3-3 11 0 0,1 1 0 0 0,-1-1 1 0 0,1 0-1 0 0,-1 1 1 0 0,0-1-1 0 0,1 0 0 0 0,-1 0 1 0 0,1 0-1 0 0,-1 0 1 0 0,1 0-1 0 0,-1 0 0 0 0,0-1 1 0 0,1 1-1 0 0,-1 0 1 0 0,1-1-1 0 0,-1 1 1 0 0,0-1-1 0 0,1 1 0 0 0,-1-1 1 0 0,0 0-1 0 0,0 0 1 0 0,0 1-1 0 0,1-1 0 0 0,-1 0 1 0 0,0 0-1 0 0,0 0 1 0 0,0 0-1 0 0,0-1-11 0 0,5-4 141 0 0,-1-1-1 0 0,0 1 0 0 0,-1-1 1 0 0,2-3-141 0 0,-5 8 45 0 0,9-15 95 0 0,-1 0 0 0 0,-1-1 0 0 0,-1 0 0 0 0,-1 0 0 0 0,0-1 0 0 0,2-18-140 0 0,-2 3 23 0 0,-2-1-1 0 0,-2 1 1 0 0,0-17-23 0 0,-2 42-81 0 0,2 15-19 0 0,0 13-31 0 0,3 41-122 0 0,6 18 253 0 0,3 24 692 0 0,-8-38-252 0 0,-3 0 0 0 0,-3 3-440 0 0,-1-41 305 0 0,-1-1-1 0 0,-1 0 1 0 0,-2 0 0 0 0,0 0 0 0 0,-2 0 0 0 0,-6 16-305 0 0,9-31 144 0 0,0 0 1 0 0,-1 0-1 0 0,0 0 1 0 0,-1-1-1 0 0,0 1 0 0 0,-1-1 1 0 0,1-1-1 0 0,-8 8-144 0 0,11-13 26 0 0,0 0 1 0 0,0-1-1 0 0,0 0 1 0 0,0 1-1 0 0,-1-1 1 0 0,1 0-1 0 0,-1 0 1 0 0,1-1-1 0 0,-1 1 1 0 0,0-1-1 0 0,1 0 0 0 0,-1 0 1 0 0,0 0-1 0 0,0 0 1 0 0,0-1-1 0 0,1 1 1 0 0,-1-1-1 0 0,0 0 1 0 0,0 0-1 0 0,0-1 0 0 0,0 1 1 0 0,0-1-1 0 0,0 0 1 0 0,1 0-1 0 0,-1 0 1 0 0,-3-2-27 0 0,2 1-106 0 0,0 0 0 0 0,0 0 0 0 0,1-1 0 0 0,-1 0 0 0 0,1 0-1 0 0,-1 0 1 0 0,1-1 0 0 0,0 0 0 0 0,0 1 0 0 0,0-1 0 0 0,1 0 0 0 0,-1-1 0 0 0,1 1 0 0 0,0-1 0 0 0,1 0 0 0 0,-1 1 0 0 0,1-1 0 0 0,0 0 0 0 0,-1-2 106 0 0,3 6-293 0 0,1 0 1 0 0,-1 0-1 0 0,0-1 1 0 0,1 1-1 0 0,-1 0 1 0 0,1 0-1 0 0,-1 0 0 0 0,1 0 1 0 0,-1 0-1 0 0,1 0 1 0 0,0 0-1 0 0,-1 0 0 0 0,1 0 1 0 0,0 0-1 0 0,0 0 1 0 0,0 0-1 0 0,0 0 1 0 0,1 0 292 0 0,3-1-2002 0 0</inkml:trace>
  <inkml:trace contextRef="#ctx0" brushRef="#br0" timeOffset="382.562">414 901 5984 0 0,'0'0'273'0'0,"0"0"-5"0"0,0 0 388 0 0,0 0 2265 0 0,0 0 1014 0 0,0 3 5238 0 0,3 12-6786 0 0,2 150-334 0 0,-3-148-4377 0 0,-2-17 157 0 0</inkml:trace>
  <inkml:trace contextRef="#ctx0" brushRef="#br0" timeOffset="750.328">368 788 23839 0 0,'0'0'528'0'0,"0"0"112"0"0,0 0 16 0 0,0 0 8 0 0,0 0-536 0 0,0 0-128 0 0,0 0 0 0 0,0 0 0 0 0,0 0-712 0 0,0 0-176 0 0,0 0-32 0 0</inkml:trace>
  <inkml:trace contextRef="#ctx0" brushRef="#br0" timeOffset="1118.966">391 130 10592 0 0,'0'0'818'0'0,"4"7"-138"0"0,-1 1 1808 0 0,0-1 0 0 0,0 1 0 0 0,5 6-2488 0 0,15 22 2988 0 0,1 1-2639 0 0,-4-6 734 0 0,12 15-1083 0 0,8 12 927 0 0,-15-19-506 0 0,-3 1 1 0 0,-1 2 0 0 0,-1 0-1 0 0,1 12-421 0 0,-12-28 189 0 0,-2 0 0 0 0,0 0 1 0 0,-2 1-1 0 0,-1-1 0 0 0,-1 1 0 0 0,-1 0 0 0 0,-3 27-189 0 0,-1-16 294 0 0,-3-1-1 0 0,-1 0 1 0 0,-8 24-294 0 0,-5 4 432 0 0,-18 37-432 0 0,25-61-1249 0 0,6-24-207 0 0</inkml:trace>
  <inkml:trace contextRef="#ctx0" brushRef="#br0" timeOffset="1701.434">637 64 19895 0 0,'-1'-2'177'0'0,"1"0"-1"0"0,0 0 0 0 0,0 1 0 0 0,0-1 1 0 0,0 0-1 0 0,0 0 0 0 0,0 0 0 0 0,0 0 0 0 0,0 0 1 0 0,1 0-1 0 0,-1 0 0 0 0,1 1 0 0 0,0-1 1 0 0,-1 0-1 0 0,1 0 0 0 0,0 1 0 0 0,0-1 0 0 0,0 0 1 0 0,0 1-1 0 0,1-1-176 0 0,0 0 220 0 0,0 0 1 0 0,0 0-1 0 0,0 0 0 0 0,1 0 1 0 0,-1 0-1 0 0,1 1 0 0 0,-1-1 1 0 0,1 1-1 0 0,0 0 1 0 0,-1 0-1 0 0,1 0 0 0 0,2-1-220 0 0,-1 1 107 0 0,0 0 0 0 0,0 0 0 0 0,0 1 0 0 0,0-1-1 0 0,0 1 1 0 0,0 0 0 0 0,1 0 0 0 0,-1 0 0 0 0,0 1-1 0 0,0-1 1 0 0,0 1 0 0 0,0 0 0 0 0,0 0 0 0 0,0 1 0 0 0,0-1-1 0 0,0 1 1 0 0,-1 0 0 0 0,1 0 0 0 0,0 0-107 0 0,-2 0 16 0 0,0 0 1 0 0,-1-1-1 0 0,1 1 1 0 0,-1 0-1 0 0,1 1 1 0 0,-1-1-1 0 0,0 0 1 0 0,0 0-1 0 0,0 1 0 0 0,0-1 1 0 0,0 0-1 0 0,0 1 1 0 0,-1-1-1 0 0,1 1 1 0 0,-1-1-1 0 0,0 1 1 0 0,0-1-1 0 0,0 1 1 0 0,0-1-1 0 0,0 1-16 0 0,0 3 27 0 0,-1 0 0 0 0,0 0 0 0 0,0 0 0 0 0,-1 0 0 0 0,1 0 0 0 0,-1 0 0 0 0,0-1 0 0 0,-1 1-27 0 0,-4 7 174 0 0,-1 0 0 0 0,-1-1 0 0 0,0 0 0 0 0,0 0-174 0 0,-10 13 560 0 0,14-19-310 0 0,0 0-1 0 0,0 0 1 0 0,0 0-1 0 0,0-1 1 0 0,-3 2-250 0 0,8-7 136 0 0,0 0-9 0 0,0 0-41 0 0,13 8 109 0 0,11-4-140 0 0,1-2 0 0 0,-1 0 0 0 0,12-2-55 0 0,-7 0-975 0 0,-1 2 1 0 0,12 2 974 0 0,-25-2-7286 0 0,0 0-2435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2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0 13360 0 0,'-2'1'212'0'0,"0"0"0"0"0,-1 0 1 0 0,1 0-1 0 0,0 0 1 0 0,0 1-1 0 0,0-1 1 0 0,0 1-1 0 0,-1 0-212 0 0,-24 25 2076 0 0,19-17-1392 0 0,0 0 1 0 0,0 1-1 0 0,-2 6-684 0 0,0 1 572 0 0,1 2 0 0 0,1-1 1 0 0,0 3-573 0 0,-7 26 763 0 0,1 0 1 0 0,3 1 0 0 0,2 0-1 0 0,2 1 1 0 0,0 43-764 0 0,6-34 942 0 0,3 0 0 0 0,7 50-942 0 0,-5-84 232 0 0,1-1 0 0 0,0 1-1 0 0,2-2 1 0 0,1 1 0 0 0,0-1 0 0 0,10 17-232 0 0,-9-24-297 0 0,0 0 0 0 0,1-1 1 0 0,1 0-1 0 0,2 2 297 0 0,-3-5-1579 0 0,1-1 0 0 0,0 0 0 0 0,1-1 0 0 0,0 0-1 0 0,1 0 1580 0 0,6 2-8139 0 0</inkml:trace>
  <inkml:trace contextRef="#ctx0" brushRef="#br0" timeOffset="1352.273">479 611 2304 0 0,'0'0'101'0'0,"0"-6"411"0"0,0-27 12507 0 0,-5 1-8562 0 0,4 26-4162 0 0,-1-1-1 0 0,0 1 0 0 0,0-1 0 0 0,-1 1 1 0 0,1 0-1 0 0,-2 0 0 0 0,1 0 0 0 0,-3-3-294 0 0,1 2 188 0 0,0 1 1 0 0,0 0-1 0 0,-1 0 0 0 0,0 0 0 0 0,0 1 0 0 0,0 0 0 0 0,-1 0 0 0 0,0 0-188 0 0,3 3 77 0 0,1 0-1 0 0,-1 0 0 0 0,1 0 1 0 0,-1 1-1 0 0,0-1 0 0 0,1 1 1 0 0,-1 0-1 0 0,0 0 0 0 0,0 0 1 0 0,0 1-1 0 0,0-1 0 0 0,0 1 1 0 0,0 0-1 0 0,0 0 0 0 0,0 1 1 0 0,0-1-1 0 0,-2 1-76 0 0,4 0 1 0 0,-1 0 0 0 0,0 1-1 0 0,1-1 1 0 0,-1 1 0 0 0,1-1 0 0 0,0 1 0 0 0,0 0 0 0 0,-1 0 0 0 0,1 0-1 0 0,0 0 1 0 0,0 0 0 0 0,1 0 0 0 0,-1 1 0 0 0,0-1 0 0 0,1 0 0 0 0,-1 1-1 0 0,1 0 1 0 0,0-1 0 0 0,0 1 0 0 0,0 0 0 0 0,0-1 0 0 0,0 3-1 0 0,-2 8-1 0 0,1-1 1 0 0,0 1 0 0 0,0-1-1 0 0,1 8 1 0 0,2 18 56 0 0,1 1-1 0 0,2 0 1 0 0,1-1-1 0 0,2 1 1 0 0,10 27-56 0 0,-14-54-60 0 0,1-1 1 0 0,0 0-1 0 0,1 1 1 0 0,0-1 59 0 0,-3-7 20 0 0,0-1 0 0 0,0 1 0 0 0,0-1 0 0 0,1 0 0 0 0,-1 0 0 0 0,1 1 0 0 0,0-2 0 0 0,0 1 0 0 0,0 0 0 0 0,0-1 0 0 0,0 1 0 0 0,0-1 0 0 0,4 2-20 0 0,-6-4 44 0 0,0 1-1 0 0,0-1 0 0 0,0 1 0 0 0,0-1 1 0 0,1 0-1 0 0,-1 0 0 0 0,0 1 1 0 0,0-1-1 0 0,1 0 0 0 0,-1 0 1 0 0,0 0-1 0 0,1 0 0 0 0,-1 0 1 0 0,0-1-1 0 0,0 1 0 0 0,0 0 1 0 0,1 0-1 0 0,-1-1 0 0 0,0 1 1 0 0,0-1-1 0 0,1 0-43 0 0,0 0 59 0 0,0-1 1 0 0,0 1 0 0 0,0-1-1 0 0,0 0 1 0 0,0 1-1 0 0,0-1 1 0 0,0 0-1 0 0,-1 0 1 0 0,1-1-1 0 0,0 0-59 0 0,3-6 166 0 0,0-1-1 0 0,-1 0 0 0 0,0 0 0 0 0,2-7-165 0 0,-6 16 18 0 0,8-22 91 0 0,-2-1 0 0 0,0 1 0 0 0,-2-1 0 0 0,-1 0 0 0 0,-1 0-1 0 0,0-1 1 0 0,-2 1 0 0 0,-1 0 0 0 0,-4-22-109 0 0,8 66 26 0 0,2 12 122 0 0,0-1-1 0 0,8 20-147 0 0,-6-29 92 0 0,27 74 196 0 0,-28-81-418 0 0,1-1 1 0 0,1 1-1 0 0,0-1 1 0 0,1-1-1 0 0,3 4 130 0 0,-10-15-326 0 0,0 1 0 0 0,0-1 0 0 0,1 0 0 0 0,-1 1 0 0 0,1-1 0 0 0,1 0 326 0 0,6 5-7101 0 0,0-2-1526 0 0</inkml:trace>
  <inkml:trace contextRef="#ctx0" brushRef="#br0" timeOffset="2098.785">670 505 20383 0 0,'0'1'398'0'0,"0"0"0"0"0,1 0 0 0 0,-1-1 0 0 0,0 1-1 0 0,1 0 1 0 0,-1 0 0 0 0,0 0 0 0 0,1-1 0 0 0,-1 1 0 0 0,1 0-1 0 0,-1-1 1 0 0,1 1 0 0 0,0 0 0 0 0,-1-1 0 0 0,1 1-1 0 0,0-1 1 0 0,0 1-398 0 0,22 23-248 0 0,-15-16 848 0 0,61 60-159 0 0,2-4 0 0 0,7 0-441 0 0,-58-44-107 0 0,-16-16-873 0 0,0 1-1 0 0,1-1 0 0 0,0 0 0 0 0,2 1 981 0 0,-3-3-1879 0 0</inkml:trace>
  <inkml:trace contextRef="#ctx0" brushRef="#br0" timeOffset="2429.874">877 434 23551 0 0,'-11'4'2518'0'0,"7"-1"-2479"0"0,0 0 1 0 0,0 0 0 0 0,1 0 0 0 0,-1 1 0 0 0,1 0-1 0 0,0 0 1 0 0,0 0 0 0 0,0 0 0 0 0,0 0 0 0 0,-1 4-40 0 0,-4 9 423 0 0,0 1 0 0 0,0 5-423 0 0,1-4 391 0 0,-28 83 623 0 0,-7 48-1014 0 0,37-132 25 0 0,0 1-25 0 0</inkml:trace>
  <inkml:trace contextRef="#ctx0" brushRef="#br0" timeOffset="7032.793">1131 558 12896 0 0,'-10'6'1096'0'0,"3"-1"-1198"0"0,1-2 1334 0 0,2-1 2069 0 0,1-2 483 0 0,18-1-3560 0 0,-1 0 0 0 0,11-3-224 0 0,23-2-32 0 0,-25 6 694 0 0,23 2-662 0 0,-19 0-1620 0 0,0-1-4873 0 0,-23-1-47 0 0</inkml:trace>
  <inkml:trace contextRef="#ctx0" brushRef="#br0" timeOffset="8012.651">1082 806 13880 0 0,'-2'8'1478'0'0,"1"-6"-1182"0"0,-1 0-1 0 0,1 0 1 0 0,0 0-1 0 0,0 0 0 0 0,0 1 1 0 0,0-1-1 0 0,0 0 1 0 0,0 0-1 0 0,0 1 1 0 0,1-1-1 0 0,0 1 1 0 0,-1-1-1 0 0,1 0 0 0 0,0 3-295 0 0,4 34 1905 0 0,-2-20-1865 0 0,1 7-60 0 0,0 9 118 0 0,-1 9-98 0 0,-4-37-1942 0 0,2-6 742 0 0</inkml:trace>
  <inkml:trace contextRef="#ctx0" brushRef="#br0" timeOffset="8367.042">1057 757 8288 0 0,'-8'-3'368'0'0,"8"3"80"0"0,-2-1-360 0 0,2 1-88 0 0,-3 0 0 0 0,3 0 0 0 0,0 0 2184 0 0,0 0 424 0 0,0 0 79 0 0,0 0 25 0 0,0 0-2280 0 0,0 0-432 0 0,0 0-128 0 0</inkml:trace>
  <inkml:trace contextRef="#ctx0" brushRef="#br0" timeOffset="8724.464">1201 514 9216 0 0,'0'-1'706'0'0,"-1"-3"-191"0"0,1 3 921 0 0,0 1 452 0 0,5 8 2813 0 0,1 2-4693 0 0,1 12 347 0 0,0 0 0 0 0,-2 0 0 0 0,0 0 0 0 0,-2 0 0 0 0,0 1-1 0 0,-1 12-354 0 0,-3-18 80 0 0</inkml:trace>
  <inkml:trace contextRef="#ctx0" brushRef="#br0" timeOffset="9347.561">1411 156 15200 0 0,'-4'-3'1803'0'0,"4"3"-876"0"0,0 0 292 0 0,4 36 1800 0 0,0-10-2978 0 0,2 25 1199 0 0,13 47-1240 0 0,-3-20 600 0 0,15 73-199 0 0,4 25 1086 0 0,-33-168-1273 0 0,-1 1 1 0 0,0-1 0 0 0,-1 1-1 0 0,0 0 1 0 0,0-1 0 0 0,-2 5-215 0 0,2-13 18 0 0,0 0 0 0 0,0 0 1 0 0,0 0-1 0 0,0 0 1 0 0,0 0-1 0 0,0 0 0 0 0,0 0 1 0 0,0 0-1 0 0,0 0 1 0 0,0 0-1 0 0,0 0 1 0 0,0 0-1 0 0,0 0 0 0 0,0 0 1 0 0,0-1-1 0 0,0 1 1 0 0,0 0-1 0 0,0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 0 1 0 0,0 0-1 0 0,0 0 1 0 0,0 0-1 0 0,0 0 0 0 0,0 0 1 0 0,0 0-1 0 0,0 0 1 0 0,-1 0-19 0 0,-1-8 375 0 0,-3-10-147 0 0,4 6-160 0 0,0 0 1 0 0,1 1-1 0 0,0-1 0 0 0,0 0 1 0 0,2 0-1 0 0,1-7-68 0 0,-2 14-2 0 0,0 0 0 0 0,0 1-1 0 0,1-1 1 0 0,-1 0 0 0 0,1 0 0 0 0,1 1 0 0 0,-1-1-1 0 0,1 1 1 0 0,-1 0 0 0 0,1 0 0 0 0,0 0 0 0 0,1 0-1 0 0,-1 0 1 0 0,1 0 0 0 0,-1 1 0 0 0,3-2 2 0 0,-2 3-3 0 0,-1 1 0 0 0,0-1 0 0 0,1 1 0 0 0,-1 0 0 0 0,1 0 1 0 0,-1 0-1 0 0,1 0 0 0 0,-1 0 0 0 0,1 1 0 0 0,0 0 0 0 0,-1 0 0 0 0,1 0 1 0 0,-1 0-1 0 0,1 0 0 0 0,0 1 0 0 0,-1-1 0 0 0,1 1 0 0 0,-1 0 0 0 0,1 0 1 0 0,-1 1-1 0 0,1-1 0 0 0,-1 1 0 0 0,0 0 3 0 0,8 3 13 0 0,0 1-1 0 0,-1 1 1 0 0,0 0-1 0 0,-1 0 1 0 0,1 1-1 0 0,2 3-12 0 0,-4-3 25 0 0,-1 0 0 0 0,0 1-1 0 0,0 0 1 0 0,0 0 0 0 0,-1 1-1 0 0,-1 0 1 0 0,0 0 0 0 0,2 4-25 0 0,-4-7 47 0 0,-1 1 0 0 0,1-1 0 0 0,-1 1 1 0 0,0-1-1 0 0,-1 1 0 0 0,0 0 0 0 0,0 0 0 0 0,-1 0 1 0 0,0-1-1 0 0,0 1 0 0 0,0 0 0 0 0,-2 4-47 0 0,1-9 40 0 0,0 1-1 0 0,0-1 1 0 0,-1 1-1 0 0,1-1 1 0 0,-1 0-1 0 0,1 0 0 0 0,-1 0 1 0 0,0 0-1 0 0,-1 0 1 0 0,1 0-1 0 0,0-1 1 0 0,-1 1-1 0 0,1-1 1 0 0,-1 1-1 0 0,0-1 1 0 0,0 0-1 0 0,0 0 1 0 0,0 0-1 0 0,0 0 1 0 0,0-1-1 0 0,-1 0 1 0 0,1 1-1 0 0,-1-1 1 0 0,1 0-1 0 0,-1 0 1 0 0,-2 0-40 0 0,-1 0 14 0 0,1 0 1 0 0,-1-1 0 0 0,0 1-1 0 0,1-1 1 0 0,-1-1 0 0 0,0 1-1 0 0,0-1 1 0 0,1 0 0 0 0,-1-1-1 0 0,1 0 1 0 0,-1 0 0 0 0,1 0-1 0 0,0-1 1 0 0,-1 0-15 0 0,1 0-390 0 0,0-1 0 0 0,0 0 0 0 0,0 0 0 0 0,0-1 1 0 0,1 0-1 0 0,0 0 0 0 0,0 0 0 0 0,0-1 0 0 0,1 1 0 0 0,-1-1 0 0 0,1 0 0 0 0,1 0 0 0 0,-1-1 1 0 0,-2-5 389 0 0,1-4-2070 0 0</inkml:trace>
  <inkml:trace contextRef="#ctx0" brushRef="#br0" timeOffset="9934.866">1905 710 9672 0 0,'-4'0'10297'0'0,"3"0"-4403"0"0,8 2-3114 0 0,7 0-5315 0 0,-7-2 4010 0 0,31-3-597 0 0,23-5-878 0 0,4-5-3250 0 0,-44 8-5865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 18775 0 0,'-7'-2'832'0'0,"7"2"168"0"0,0 0-800 0 0,0 0-200 0 0,0 0 0 0 0,0 0 0 0 0,0 0 168 0 0,0 0-8 0 0,0 0 0 0 0,7 2 0 0 0,0 4-1288 0 0,0-2-264 0 0,8 5-48 0 0,-4-1-15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7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11976 0 0,'0'0'546'0'0,"0"0"-10"0"0,3 11-322 0 0,1 23 2496 0 0,10 17 6357 0 0,0-3-3897 0 0,-5 2-4610 0 0,-2 1 1 0 0,-2 13-561 0 0,0-4-221 0 0,6 20 221 0 0,-7-62-1640 0 0,0 0 0 0 0,4 5 1640 0 0,1 7-10088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8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0 656 12440 0 0,'0'0'957'0'0,"0"-17"1118"0"0,0 17-1796 0 0,0 0 0 0 0,0 0 1 0 0,0-1-1 0 0,0 1 1 0 0,0 0-1 0 0,0 0 1 0 0,1-1-1 0 0,-1 1 0 0 0,0 0 1 0 0,0 0-1 0 0,0 0 1 0 0,0-1-1 0 0,0 1 1 0 0,1 0-1 0 0,-1 0 0 0 0,0 0 1 0 0,0 0-1 0 0,0-1 1 0 0,0 1-1 0 0,1 0 0 0 0,-1 0 1 0 0,0 0-1 0 0,0 0 1 0 0,1 0-1 0 0,-1 0 1 0 0,0 0-1 0 0,0-1 0 0 0,0 1 1 0 0,1 0-1 0 0,-1 0 1 0 0,0 0-1 0 0,1 0-279 0 0,7 4 1775 0 0,5 13-1900 0 0,1 19 180 0 0,-2 0 0 0 0,-1 1-1 0 0,4 29-54 0 0,-5-20-290 0 0,2-1 0 0 0,6 11 290 0 0,-6-34 62 0 0,-8-41 1236 0 0,-2-13-976 0 0,-2 0 1 0 0,-3-23-323 0 0,0 16-8 0 0,3-19 8 0 0,1 23 416 0 0,6-21-416 0 0,-5 42 74 0 0,1 0 0 0 0,0 0 1 0 0,1 1-1 0 0,1 0 0 0 0,3-7-74 0 0,-7 18 5 0 0,0 0 0 0 0,0-1 0 0 0,1 1-1 0 0,-1 0 1 0 0,0 0 0 0 0,1 0 0 0 0,-1 0 0 0 0,1 1-1 0 0,-1-1 1 0 0,1 0 0 0 0,0 1 0 0 0,0-1 0 0 0,0 1 0 0 0,0-1-1 0 0,0 1 1 0 0,0 0 0 0 0,0 0 0 0 0,0 0 0 0 0,1 0-1 0 0,-1 0 1 0 0,0 1 0 0 0,1-1 0 0 0,-1 1 0 0 0,0-1-1 0 0,1 1 1 0 0,-1 0 0 0 0,2 0-5 0 0,0 0 10 0 0,-1 1-1 0 0,0 0 1 0 0,1 0 0 0 0,-1 0-1 0 0,0 0 1 0 0,1 0 0 0 0,-1 0-1 0 0,0 1 1 0 0,0 0 0 0 0,0 0-1 0 0,0 0 1 0 0,-1 0 0 0 0,1 0-1 0 0,0 0 1 0 0,-1 1 0 0 0,0-1-1 0 0,1 1 1 0 0,0 2-10 0 0,10 13 169 0 0,-2 1-1 0 0,0 0 1 0 0,-1 1-1 0 0,6 18-168 0 0,-4-4 172 0 0,-1 0-1 0 0,3 21-171 0 0,-12-42 126 0 0,1-4-36 0 0,-1 0 1 0 0,-1 1-1 0 0,0-1 0 0 0,0 9-90 0 0,-1-18 75 0 0,-5-13 139 0 0,1-6-140 0 0,1-1 0 0 0,1 1-1 0 0,1-1 1 0 0,0 1-1 0 0,2-2-73 0 0,-1 7 42 0 0,0-12-37 0 0,1 0-1 0 0,1 0 1 0 0,4-18-5 0 0,-4 36 0 0 0,-1 1 0 0 0,1 0 0 0 0,1 0 0 0 0,-1 0 0 0 0,1 0 0 0 0,0 0 0 0 0,1 0 0 0 0,-1 1 0 0 0,1-1-1 0 0,1 1 1 0 0,-1 0 0 0 0,1 1 0 0 0,0-1 0 0 0,0 1 0 0 0,2-1 0 0 0,-5 4 6 0 0,1 0-1 0 0,0 0 1 0 0,-1 0-1 0 0,1 1 1 0 0,0-1 0 0 0,0 1-1 0 0,0 0 1 0 0,1 0-1 0 0,-1 0 1 0 0,0 0 0 0 0,0 0-1 0 0,0 1 1 0 0,1-1-1 0 0,-1 1 1 0 0,0 0-1 0 0,1 0 1 0 0,-1 0 0 0 0,0 1-1 0 0,0-1 1 0 0,1 1-1 0 0,-1-1 1 0 0,0 1 0 0 0,0 0-1 0 0,1 1-5 0 0,1 0 23 0 0,0 1-1 0 0,-1 0 1 0 0,0-1-1 0 0,1 1 1 0 0,-1 1-1 0 0,0-1 1 0 0,-1 1-1 0 0,1-1 1 0 0,-1 1-1 0 0,1 0 1 0 0,-1 0-1 0 0,0 1 1 0 0,-1-1 0 0 0,1 1-1 0 0,0 1-22 0 0,7 20-21 0 0,0 1 0 0 0,-2 0 1 0 0,-1 0-1 0 0,2 18 21 0 0,9 36 3 0 0,8 18-1288 0 0,-19-79-150 0 0</inkml:trace>
  <inkml:trace contextRef="#ctx0" brushRef="#br0" timeOffset="730.721">1030 776 15552 0 0,'0'0'712'0'0,"0"0"-17"0"0,0 0-364 0 0,0 0 133 0 0,0 0 103 0 0,0 0 17 0 0,0 0 78 0 0,0 0 304 0 0,0 0 127 0 0,3-6 1071 0 0,-1-3-1450 0 0,0 0 0 0 0,0 0 0 0 0,0 0 0 0 0,-1-3-714 0 0,2-9 1014 0 0,-3 17-879 0 0,0 0 0 0 0,0 0 0 0 0,0 0 0 0 0,0 0 0 0 0,-1 1-1 0 0,1-1 1 0 0,-1 0 0 0 0,0 0 0 0 0,0 1 0 0 0,-1-1 0 0 0,1 0-1 0 0,-1 1 1 0 0,0-1 0 0 0,0 1-135 0 0,-2-4 94 0 0,0 0 0 0 0,-1 1 0 0 0,1 0-1 0 0,-2 0 1 0 0,1 1 0 0 0,-4-4-94 0 0,0 3 2 0 0,1 0 0 0 0,-1 1 1 0 0,0 0-1 0 0,0 1 0 0 0,-1 0 0 0 0,1 0 0 0 0,-1 1 1 0 0,0 0-1 0 0,0 1 0 0 0,0 0 0 0 0,-6 0-2 0 0,13 2 5 0 0,1 0 0 0 0,-1 0 1 0 0,0 0-1 0 0,1 0 0 0 0,-1 0 0 0 0,1 1 0 0 0,-1 0 0 0 0,0-1 0 0 0,1 1 1 0 0,-1 0-1 0 0,1 0 0 0 0,0 0 0 0 0,-1 0 0 0 0,1 1 0 0 0,0-1 0 0 0,0 1 1 0 0,0-1-1 0 0,0 1 0 0 0,0 0 0 0 0,0 0 0 0 0,0 0 0 0 0,0 0 0 0 0,1 0 1 0 0,-1 0-1 0 0,1 0 0 0 0,-1 1-5 0 0,-2 4 1 0 0,1 0 0 0 0,-1 0 1 0 0,1 0-1 0 0,1 0 0 0 0,-1 1 1 0 0,1-1-1 0 0,0 1 0 0 0,1 0-1 0 0,-1 10-41 0 0,1-1 0 0 0,1 1 0 0 0,1-1 1 0 0,0 1-1 0 0,1-1 0 0 0,3 9 41 0 0,-3-15 9 0 0,1-1 0 0 0,0 1 1 0 0,0-1-1 0 0,1 1 0 0 0,1-1 1 0 0,0 0-1 0 0,0-1 0 0 0,1 1 1 0 0,0-1-1 0 0,1 0 0 0 0,-1-1 1 0 0,6 4-10 0 0,-11-10 10 0 0,1 0 0 0 0,0 0 0 0 0,0 0 0 0 0,0-1 0 0 0,0 1 0 0 0,1-1 0 0 0,-1 0 0 0 0,0 1 0 0 0,1-1 0 0 0,-1 0 0 0 0,0 0 0 0 0,1-1 0 0 0,-1 1 0 0 0,1 0 0 0 0,0-1 0 0 0,-1 1 0 0 0,1-1 0 0 0,-1 0 0 0 0,1 0 0 0 0,0 0 0 0 0,-1 0 0 0 0,1-1 0 0 0,-1 1 0 0 0,1-1 0 0 0,0 1 0 0 0,-1-1 0 0 0,1 0 0 0 0,-1 0 0 0 0,0 0 0 0 0,1 0 0 0 0,-1-1 0 0 0,0 1 0 0 0,0-1 0 0 0,0 1 0 0 0,1-1-10 0 0,2-3 63 0 0,1 0 0 0 0,-1 0 0 0 0,-1 0-1 0 0,1 0 1 0 0,-1-1 0 0 0,1 0 0 0 0,-2 0 0 0 0,1 0-1 0 0,-1 0 1 0 0,0-1 0 0 0,0 1 0 0 0,1-5-63 0 0,2-14 6 0 0,-2 0 0 0 0,0 0-1 0 0,-2-1 1 0 0,-1 1 0 0 0,-2-18-6 0 0,1 36 0 0 0,0 7 0 0 0,1 0 0 0 0,-1 0 0 0 0,0 0 0 0 0,0 0 0 0 0,0 0 0 0 0,0 0 1 0 0,0 0-1 0 0,0 0 0 0 0,0 0 0 0 0,0 0 0 0 0,0 0 0 0 0,0 0 0 0 0,0 0 0 0 0,1 0 0 0 0,-1 0 0 0 0,0 0 0 0 0,0 0 0 0 0,0 0 0 0 0,0 0 0 0 0,0 0 1 0 0,0 0-1 0 0,0 0 0 0 0,0 0 0 0 0,0 0 0 0 0,0 0 0 0 0,0 0 0 0 0,1 0 0 0 0,-1 0 0 0 0,0 0 0 0 0,0 0 0 0 0,0 0 0 0 0,0 0 0 0 0,0 0 0 0 0,0 0 1 0 0,0 0-1 0 0,0 0 0 0 0,0-1 0 0 0,0 1 0 0 0,3 9-14 0 0,6 54-76 0 0,3-2-1 0 0,11 34 91 0 0,-17-78-84 0 0,1 1 1 0 0,0-1-1 0 0,1-1 0 0 0,0 1 0 0 0,4 2 84 0 0,-10-16-247 0 0,0 0 0 0 0,0 0-1 0 0,0-1 1 0 0,0 1 0 0 0,1-1-1 0 0,-1 1 1 0 0,1-1 0 0 0,-1 0-1 0 0,1 0 1 0 0,0 0 247 0 0,11 2-8101 0 0,-4-6-569 0 0</inkml:trace>
  <inkml:trace contextRef="#ctx0" brushRef="#br0" timeOffset="1193.355">1272 66 22663 0 0,'1'-9'433'0'0,"0"0"-1"0"0,1 0 0 0 0,0 1 0 0 0,1-1 0 0 0,-1 1 1 0 0,4-5-433 0 0,-6 13 144 0 0,1 0 1 0 0,0 0-1 0 0,0 0 1 0 0,0 1-1 0 0,0-1 1 0 0,-1 0-1 0 0,1 1 1 0 0,0-1-1 0 0,0 1 1 0 0,-1-1-1 0 0,1 1 1 0 0,0-1-1 0 0,0 1 1 0 0,-1-1-1 0 0,1 1-144 0 0,3 4 151 0 0,-1-1-1 0 0,0 1 0 0 0,0 0 1 0 0,0 0-1 0 0,0 0 0 0 0,-1 0 0 0 0,0 0 1 0 0,0 1-1 0 0,1 3-150 0 0,2 13 127 0 0,3 20-127 0 0,-4-16 200 0 0,18 125 935 0 0,-6 22-1135 0 0,-9-98 175 0 0,29 295 131 0 0,-34-304-1377 0 0,-2-38-4534 0 0,0-19 1927 0 0,0 4-5096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28 129 19927 0 0,'-1'0'74'0'0,"1"0"1"0"0,-1 0-1 0 0,0 0 0 0 0,0 0 0 0 0,0-1 0 0 0,0 1 0 0 0,0 0 0 0 0,0 0 0 0 0,0 0 0 0 0,0-1 0 0 0,0 1 1 0 0,0-1-1 0 0,1 1 0 0 0,-1 0 0 0 0,0-1 0 0 0,0 0 0 0 0,1 1 0 0 0,-1-1 0 0 0,0 1 0 0 0,0-1 0 0 0,1 0 1 0 0,-1 1-1 0 0,0-2-74 0 0,-6-5 479 0 0,6 5-461 0 0,1 2 68 0 0,4 7 122 0 0,11 16 383 0 0,-2 1 0 0 0,0 1 0 0 0,-1 0 0 0 0,-1 2-591 0 0,35 107 1357 0 0,-43-126-1275 0 0,18 85 627 0 0,-20-76-525 0 0,-2-16-162 0 0,1-1 0 0 0,0 1 0 0 0,0 0 0 0 0,0 0-1 0 0,0 0 1 0 0,0 0 0 0 0,0 0 0 0 0,0 0 0 0 0,0 0 0 0 0,1 0 0 0 0,-1 0 0 0 0,0 0 0 0 0,0 0 0 0 0,1 0 0 0 0,-1 0 0 0 0,1-1 0 0 0,-1 1 0 0 0,1 0-22 0 0,-1 0 205 0 0,0-1 3 0 0,1-4-76 0 0,-1 0 0 0 0,-1-1-1 0 0,1 1 1 0 0,-1 0 0 0 0,1 0-1 0 0,-1 0 1 0 0,0 0 0 0 0,-1 0 0 0 0,1 0-1 0 0,-1 0 1 0 0,-1-3-132 0 0,-2-7 223 0 0,-6-21-239 0 0,1-1 0 0 0,2 0 0 0 0,1 0 0 0 0,3 0 0 0 0,-1-15 16 0 0,5 42-1 0 0,1-1-1 0 0,0 1 1 0 0,0-1 0 0 0,1 1-1 0 0,0-1 1 0 0,0 1 0 0 0,1 0-1 0 0,1 0 1 0 0,-1 0 0 0 0,1 1-1 0 0,1-1 1 0 0,3-5 1 0 0,-7 12-6 0 0,0 0 0 0 0,0 0 0 0 0,1 1 0 0 0,-1-1 0 0 0,0 0 0 0 0,1 0 0 0 0,-1 1 0 0 0,1-1 0 0 0,0 1 0 0 0,0-1-1 0 0,-1 1 1 0 0,1 0 0 0 0,0 0 0 0 0,0 0 0 0 0,0 0 0 0 0,0 0 0 0 0,0 0 0 0 0,0 0 0 0 0,1 1 0 0 0,-1-1 0 0 0,0 1 0 0 0,0-1 0 0 0,0 1 0 0 0,1 0 0 0 0,-1 0 0 0 0,0 0 0 0 0,0 0 0 0 0,1 1-1 0 0,-1-1 1 0 0,0 0 0 0 0,0 1 0 0 0,0 0 0 0 0,0-1 0 0 0,1 1 0 0 0,-1 0 6 0 0,3 2-17 0 0,1 0 0 0 0,0 0 0 0 0,-1 1 0 0 0,0 0 0 0 0,0 0 0 0 0,0 0-1 0 0,-1 0 1 0 0,1 1 0 0 0,-1 0 0 0 0,0 0 0 0 0,3 5 17 0 0,6 11 0 0 0,0 1 0 0 0,-2 1 0 0 0,0 0 0 0 0,-2 0 0 0 0,0 1 0 0 0,-2 0 0 0 0,3 16 0 0 0,9 39 79 0 0,-19-75-5 0 0,0-3 18 0 0,0-1-9 0 0,-4-7 77 0 0,0-4-127 0 0,0 0 0 0 0,1 0 0 0 0,0 0 0 0 0,1-1 0 0 0,0 1 0 0 0,1-1 0 0 0,0-9-33 0 0,-1-5 234 0 0,1 10-206 0 0,0 1 0 0 0,1-1 0 0 0,1 1 0 0 0,0-1-1 0 0,1 1 1 0 0,1 0 0 0 0,0 0 0 0 0,3-7-28 0 0,-4 17 5 0 0,-1-1 0 0 0,2 1 0 0 0,-1-1 1 0 0,1 1-1 0 0,-1 0 0 0 0,1 0 0 0 0,1 0 1 0 0,-1 1-1 0 0,1-1 0 0 0,0 1 0 0 0,0 0 1 0 0,0 0-1 0 0,0 0 0 0 0,1 0 0 0 0,-1 1 0 0 0,1 0 1 0 0,0 0-1 0 0,0 0 0 0 0,0 0 0 0 0,1 1 1 0 0,-1 0-1 0 0,1 0 0 0 0,5-1-5 0 0,-9 3 0 0 0,1-1 0 0 0,0 1 0 0 0,0 0 0 0 0,0 0 0 0 0,-1 0 0 0 0,1 0 0 0 0,0 0 0 0 0,0 1 0 0 0,0-1 0 0 0,-1 1 0 0 0,1 0 0 0 0,0 0 0 0 0,-1 0 0 0 0,1 0 0 0 0,-1 0 0 0 0,1 1 0 0 0,0-1 0 0 0,1 2 0 0 0,0 1 0 0 0,0-1 0 0 0,0 1 0 0 0,-1-1 0 0 0,1 1 0 0 0,-1 0 0 0 0,0 0 0 0 0,0 1 0 0 0,0 0 0 0 0,5 10 0 0 0,-1 1 0 0 0,0-1 0 0 0,-1 1 0 0 0,-1 1 0 0 0,1 4 0 0 0,8 41-7 0 0,0 17 7 0 0,11 51-49 0 0,-25-129-162 0 0,0 0-1 0 0,0 0 0 0 0,1 0 1 0 0,-1 0-1 0 0,0 0 1 0 0,1 0-1 0 0,-1 0 0 0 0,1 0 1 0 0,-1 0-1 0 0,1 0 1 0 0,0 0-1 0 0,0-1 1 0 0,0 1 210 0 0,-1-1-1472 0 0</inkml:trace>
  <inkml:trace contextRef="#ctx0" brushRef="#br0" timeOffset="350.562">727 1 21887 0 0,'0'0'1002'0'0,"0"0"-24"0"0,4 12 637 0 0,4 0-634 0 0,-6-9-806 0 0,0 0 0 0 0,0 0 0 0 0,0 0 0 0 0,-1 0 0 0 0,1 0 0 0 0,-1 1 0 0 0,0-1 0 0 0,0 1-175 0 0,10 35 989 0 0,-5-20-763 0 0,-2 1-1 0 0,3 13-225 0 0,14 117 60 0 0,-11-103-3965 0 0,2 4 3905 0 0,-11-49-435 0 0,0 0 0 0 0,0 0 0 0 0,-1 0-1 0 0,2 0 1 0 0,-1 0 0 0 0,0-1 0 0 0,0 1 0 0 0,1 0 0 0 0,0 1 435 0 0,0-1-2007 0 0</inkml:trace>
  <inkml:trace contextRef="#ctx0" brushRef="#br0" timeOffset="701.343">912 13 22319 0 0,'33'59'3210'0'0,"-20"-26"-2520"0"0,-2-1 0 0 0,-1 2 0 0 0,-2-1 0 0 0,5 35-690 0 0,-4-17 887 0 0,13 35-887 0 0,-13-63 452 0 0,-7-22-308 0 0,-1-5-31 0 0,1-6 89 0 0,-3-41 238 0 0,3-74-141 0 0,0 104-292 0 0,0 0 0 0 0,2 1 1 0 0,0-1-1 0 0,7-18-7 0 0,-9 33-2 0 0,0 0-1 0 0,1 0 1 0 0,0 1 0 0 0,0 0 0 0 0,1-1-1 0 0,-1 1 1 0 0,1 0 0 0 0,0 0-1 0 0,0 1 1 0 0,1-1 0 0 0,4-3 2 0 0,-6 6-6 0 0,-1 0 0 0 0,1 0 1 0 0,0 0-1 0 0,0 1 0 0 0,0-1 0 0 0,0 1 1 0 0,1-1-1 0 0,-1 1 0 0 0,0 0 0 0 0,1 0 0 0 0,-1 1 1 0 0,0-1-1 0 0,1 1 0 0 0,-1 0 0 0 0,1-1 1 0 0,-1 1-1 0 0,1 1 0 0 0,-1-1 0 0 0,0 0 1 0 0,1 1-1 0 0,-1 0 0 0 0,1 0 6 0 0,0 0 3 0 0,0 1 0 0 0,0 0 1 0 0,0 0-1 0 0,0 0 0 0 0,0 0 0 0 0,-1 1 0 0 0,1 0 1 0 0,-1-1-1 0 0,0 1 0 0 0,1 0 0 0 0,-1 1 0 0 0,-1-1 1 0 0,1 0-1 0 0,0 1 0 0 0,-1 0 0 0 0,0-1 0 0 0,0 1 1 0 0,0 0-1 0 0,0 0 0 0 0,0 1-3 0 0,5 13 52 0 0,-1 0 0 0 0,-1 0 0 0 0,-1 1 0 0 0,1 7-52 0 0,6 75 409 0 0,-7-55-106 0 0,8 35-303 0 0,-11-76-163 0 0,1 1 0 0 0,-1-1 0 0 0,1 0-1 0 0,0 0 1 0 0,0 0 0 0 0,0 0 0 0 0,1 0 0 0 0,1 2 163 0 0,1-3-1512 0 0,2-3-87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 6448 0 0,'0'-1'1809'0'0,"-7"-8"-3149"0"0,5 8 6595 0 0,2 0 5768 0 0,0 1-10351 0 0,0 0-120 0 0,2 3-407 0 0,0-1 0 0 0,0 1 0 0 0,0 0 0 0 0,0 1 0 0 0,0-1 0 0 0,0 0 0 0 0,-1 0 0 0 0,0 1 0 0 0,2 3-145 0 0,5 34-137 0 0,-4-24 221 0 0,1 10-126 0 0,7 30-393 0 0,2 31 435 0 0,-9-65-2547 0 0,-4-16-5644 0 0</inkml:trace>
  <inkml:trace contextRef="#ctx0" brushRef="#br0" timeOffset="715.759">328 3 5984 0 0,'0'0'464'0'0,"0"0"162"0"0,0 0 1821 0 0,-6-1 6761 0 0,-7 0-6272 0 0,-14 6-1010 0 0,20-4-1688 0 0,-1 0 1 0 0,1 1-1 0 0,0 0 1 0 0,-3 1-239 0 0,3 1 94 0 0,-1-1 1 0 0,1 2-1 0 0,0-1 1 0 0,0 1-1 0 0,0 0 1 0 0,1 0-1 0 0,-1 1 1 0 0,1 0 0 0 0,1 0-1 0 0,-1 0 1 0 0,1 1-1 0 0,-2 3-94 0 0,6-9 9 0 0,0 0-1 0 0,1 1 0 0 0,-1-1 1 0 0,0 0-1 0 0,1 1 1 0 0,-1-1-1 0 0,1 0 0 0 0,-1 1 1 0 0,1-1-1 0 0,0 0 1 0 0,-1 1-1 0 0,1-1 0 0 0,0 1 1 0 0,0-1-1 0 0,0 1 0 0 0,0-1 1 0 0,0 1-1 0 0,1-1 1 0 0,-1 1-1 0 0,0-1 0 0 0,1 1-8 0 0,0 0 36 0 0,0 1-1 0 0,0-1 0 0 0,0 0 0 0 0,1 1 1 0 0,-1-1-1 0 0,1 0 0 0 0,0 0 0 0 0,0 0 1 0 0,0 0-1 0 0,0 0 0 0 0,0 0-35 0 0,4 3 63 0 0,-1-1 0 0 0,1-1-1 0 0,0 1 1 0 0,0-1 0 0 0,0 0-1 0 0,0 0 1 0 0,1-1 0 0 0,-1 0-1 0 0,1 0-62 0 0,133 26 811 0 0,-132-26-651 0 0,0 0 0 0 0,0 0 0 0 0,0 1 0 0 0,-1 0 0 0 0,1 1 0 0 0,-1 0 1 0 0,6 4-161 0 0,-10-6 70 0 0,0 0 0 0 0,-1 0 1 0 0,0 0-1 0 0,1 0 0 0 0,-1 1 0 0 0,0-1 1 0 0,0 1-1 0 0,-1-1 0 0 0,1 1 1 0 0,0 0-1 0 0,-1-1 0 0 0,1 1 1 0 0,-1 0-1 0 0,0 0 0 0 0,0 0 1 0 0,0 0-1 0 0,-1 0 0 0 0,1 1 0 0 0,-1-1 1 0 0,0 0-1 0 0,1 2-70 0 0,-2-3 39 0 0,1 0-1 0 0,-1 0 1 0 0,0 0 0 0 0,0-1-1 0 0,1 1 1 0 0,-1 0 0 0 0,0 0-1 0 0,0-1 1 0 0,-1 1-1 0 0,1 0 1 0 0,0-1 0 0 0,-1 1-1 0 0,1-1 1 0 0,0 0 0 0 0,-1 1-1 0 0,0-1 1 0 0,0 1-39 0 0,-3 1 55 0 0,0 1 1 0 0,-1 0 0 0 0,1-1-1 0 0,-1 0 1 0 0,-1 0-56 0 0,-7 3 101 0 0,-1-1 1 0 0,1-1 0 0 0,-1 0 0 0 0,-12 1-102 0 0,18-4-311 0 0,1-1 0 0 0,-1 0 1 0 0,0 0-1 0 0,0 0 0 0 0,1-1 1 0 0,-1 0-1 0 0,0-1 0 0 0,1 0 0 0 0,-1 0 311 0 0,-7-4-1721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3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2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8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22.05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54 141 21743 0 0,'0'0'90'0'0,"0"-1"-1"0"0,0 1 0 0 0,1-1 0 0 0,-1 0 0 0 0,0 1 1 0 0,1-1-1 0 0,-1 1 0 0 0,0-1 0 0 0,1 1 1 0 0,-1-1-1 0 0,1 1 0 0 0,-1 0 0 0 0,1-1 0 0 0,-1 1 1 0 0,1-1-1 0 0,-1 1 0 0 0,1 0 0 0 0,0-1 0 0 0,-1 1 1 0 0,1 0-1 0 0,-1 0 0 0 0,1 0-89 0 0,15-6 400 0 0,203-38 1269 0 0,-65 20-878 0 0,204-22-915 0 0,-329 42-526 0 0,30-2-846 0 0,-20 5-4297 0 0,-38 1 2970 0 0,-1 0-3177 0 0</inkml:trace>
  <inkml:trace contextRef="#ctx0" brushRef="#br0" timeOffset="638.16">23 124 16128 0 0,'-1'0'237'0'0,"0"0"0"0"0,0 0 0 0 0,0 0 0 0 0,0 0 0 0 0,0 0 0 0 0,0 0 0 0 0,0 0 0 0 0,0 0 0 0 0,1 1 0 0 0,-1-1 0 0 0,0 0 0 0 0,0 1 0 0 0,0-1 0 0 0,0 0 0 0 0,0 1 0 0 0,1-1 0 0 0,-1 1 1 0 0,0-1-1 0 0,0 1 0 0 0,1-1 0 0 0,-1 1 0 0 0,0 0 0 0 0,1-1 0 0 0,-1 1-237 0 0,0 0 203 0 0,1 0 1 0 0,0-1-1 0 0,0 1 1 0 0,0 0-1 0 0,0-1 1 0 0,0 1-1 0 0,0 0 1 0 0,0-1-1 0 0,0 1 1 0 0,0 0 0 0 0,0-1-1 0 0,0 1 1 0 0,0 0-1 0 0,0-1 1 0 0,1 1-1 0 0,-1-1 1 0 0,0 1-204 0 0,6 10-568 0 0,2-2 583 0 0,0 0 0 0 0,1 0 0 0 0,0-1 0 0 0,1 0 0 0 0,0 0 0 0 0,0-1 0 0 0,0 0 0 0 0,6 1-15 0 0,-1 2 90 0 0,42 22 291 0 0,2-3-1 0 0,0-2 1 0 0,38 10-381 0 0,50 22 150 0 0,-138-55-119 0 0,0 1 0 0 0,0-1 0 0 0,-1 1 1 0 0,1 1-1 0 0,-1 0 0 0 0,0 0 0 0 0,-1 1 0 0 0,0 0 0 0 0,0 0 0 0 0,6 8-31 0 0,-10-11 31 0 0,0 0-1 0 0,-1 1 1 0 0,0-1-1 0 0,1 1 0 0 0,-2-1 1 0 0,1 1-1 0 0,0 0 1 0 0,-1 0-1 0 0,0-1 1 0 0,0 1-1 0 0,0 0 1 0 0,-1 0-1 0 0,0 0 1 0 0,0 0-1 0 0,0 0 1 0 0,0 0-1 0 0,-1 0 1 0 0,0 0-1 0 0,0 0 1 0 0,0 0-1 0 0,-1 0 0 0 0,-1 3-29 0 0,-3 5 33 0 0,0 0 0 0 0,-1 0 0 0 0,-1-1 0 0 0,0 1 0 0 0,-1-2 0 0 0,0 1 0 0 0,-7 5-34 0 0,-20 19 159 0 0,-22 16-159 0 0,51-46 1 0 0,-42 32 410 0 0,-2-2 0 0 0,-1-2 1 0 0,-8 1-412 0 0,-3 3 230 0 0,42-24-87 0 0,-1 1 0 0 0,2 0 0 0 0,0 2 0 0 0,1 0 0 0 0,0 2 0 0 0,2 0 0 0 0,0 1 0 0 0,-4 7-143 0 0,20-26 9 0 0,0 1-1 0 0,-1 0 1 0 0,1 0-1 0 0,0 0 1 0 0,0 0 0 0 0,0 0-1 0 0,1 0 1 0 0,-1 1-1 0 0,0-1 1 0 0,1 0 0 0 0,-1 0-1 0 0,1 1 1 0 0,0-1-1 0 0,0 0 1 0 0,0 0-1 0 0,0 1 1 0 0,0 1-9 0 0,1-3 4 0 0,-1 1 1 0 0,1 0-1 0 0,0-1 0 0 0,0 1 0 0 0,0-1 1 0 0,0 1-1 0 0,0-1 0 0 0,0 1 1 0 0,1-1-1 0 0,-1 0 0 0 0,0 1 0 0 0,1-1 1 0 0,-1 0-1 0 0,1 0 0 0 0,-1 0 0 0 0,1 0 1 0 0,0 0-1 0 0,-1 0 0 0 0,1-1 1 0 0,0 1-1 0 0,-1-1 0 0 0,1 1-4 0 0,8 2 11 0 0,0-1-1 0 0,0 1 1 0 0,0-2-1 0 0,0 1 1 0 0,8-1-11 0 0,52-2 71 0 0,85-11 161 0 0,12-9-232 0 0,-29 3 547 0 0,83 1-547 0 0,-177 18 66 0 0,0 2 0 0 0,4 2-66 0 0,-8 0 382 0 0,-36-5-312 0 0,0 1-1 0 0,0-1 0 0 0,0 0 0 0 0,0 0 0 0 0,0-1 0 0 0,0 1 1 0 0,0-1-70 0 0,-3 1 14 0 0,0 0 1 0 0,-1-1 0 0 0,1 1 0 0 0,-1 0-1 0 0,1 0 1 0 0,-1-1 0 0 0,1 1 0 0 0,-1 0-1 0 0,1-1 1 0 0,-1 1 0 0 0,1 0 0 0 0,-1-1-1 0 0,1 1 1 0 0,-1-1 0 0 0,1 1 0 0 0,-1-1-1 0 0,0 1 1 0 0,1-1 0 0 0,-1 1 0 0 0,0-1-15 0 0,0 0 7 0 0,1 0 1 0 0,-1 0 0 0 0,0 0-1 0 0,0 0 1 0 0,0 0 0 0 0,0 0 0 0 0,0 0-1 0 0,0 0 1 0 0,-1 0 0 0 0,1 1 0 0 0,0-1-1 0 0,0 0 1 0 0,-1 0 0 0 0,1 0 0 0 0,0 0-1 0 0,-1 0 1 0 0,1 0-8 0 0,-3-5-677 0 0,1-1-1 0 0,0 1 1 0 0,0 0-1 0 0,0-3 678 0 0,-3-26-7331 0 0,3 20-2443 0 0</inkml:trace>
  <inkml:trace contextRef="#ctx0" brushRef="#br0" timeOffset="1066.669">939 4 2304 0 0,'0'0'96'0'0,"-4"4"32"0"0,1 3-128 0 0,1 0 0 0 0,-3 4 0 0 0,2 1 0 0 0,1 1 3912 0 0,0 1 760 0 0,-1 0 160 0 0,1 1 23 0 0,2 0-3383 0 0,2-2-672 0 0,0 3-128 0 0,1-3-32 0 0,2 2-512 0 0,2-1-128 0 0,0 1 0 0 0,1 1-9791 0 0</inkml:trace>
  <inkml:trace contextRef="#ctx0" brushRef="#br1" timeOffset="15661.512">1354 605 11056 0 0,'0'0'505'0'0,"0"0"-9"0"0,-1 0-317 0 0,0 1 85 0 0,1-1-98 0 0,0 0 1 0 0,0 0 0 0 0,-1 1-1 0 0,1-1 1 0 0,0 0 0 0 0,0 1-1 0 0,0-1 1 0 0,0 0 0 0 0,0 0-1 0 0,0 1 1 0 0,-1-1 0 0 0,1 0-1 0 0,0 1 1 0 0,0-1 0 0 0,0 0-1 0 0,0 1 1 0 0,0-1 0 0 0,0 0-1 0 0,0 0 1 0 0,0 1 0 0 0,0-1-1 0 0,0 0 1 0 0,1 1 0 0 0,-1-1-1 0 0,0 0 1 0 0,0 1-1 0 0,0-1 1 0 0,0 0 0 0 0,0 0-1 0 0,1 1 1 0 0,-1-1 0 0 0,0 0-1 0 0,0 0 1 0 0,0 1 0 0 0,1-1-1 0 0,-1 0 1 0 0,0 0 0 0 0,0 0-1 0 0,1 1 1 0 0,-1-1 0 0 0,0 0-1 0 0,0 0 1 0 0,1 0 0 0 0,-1 0-1 0 0,0 0-166 0 0,12 9 1527 0 0,-5-7-1232 0 0,1 0-1 0 0,-1 0 1 0 0,0-1-1 0 0,1 1 1 0 0,-1-2-1 0 0,0 1 1 0 0,1-1-1 0 0,-1 0 1 0 0,1-1-1 0 0,1 0-294 0 0,4 0 240 0 0,-1 0 0 0 0,1-2 0 0 0,-1 1-1 0 0,0-2 1 0 0,8-2-240 0 0,-16 4 53 0 0,0 0 0 0 0,0 0-1 0 0,0 0 1 0 0,0-1 0 0 0,-1 1 0 0 0,1-1-1 0 0,-1 0 1 0 0,1 0 0 0 0,-1 0 0 0 0,0 0 0 0 0,0-1-1 0 0,0 0 1 0 0,-1 1 0 0 0,1-1 0 0 0,-1 0-1 0 0,0 0 1 0 0,0-1-53 0 0,0 1 47 0 0,0 0 0 0 0,-1-1 0 0 0,1 1 0 0 0,-1 0 0 0 0,0-1 1 0 0,0 1-1 0 0,-1-1 0 0 0,1 1 0 0 0,-1-1 0 0 0,0 1 0 0 0,-1-1 0 0 0,1 1 0 0 0,-1-1 0 0 0,1 1 0 0 0,-1-1 0 0 0,-1 1 0 0 0,1 0 0 0 0,-1-2-47 0 0,0 2 18 0 0,0 0 0 0 0,-1 0-1 0 0,0 0 1 0 0,1 1 0 0 0,-1-1-1 0 0,0 0 1 0 0,-1 1 0 0 0,1 0 0 0 0,-1 0-1 0 0,1 0 1 0 0,-1 0 0 0 0,0 1-1 0 0,0-1 1 0 0,0 1 0 0 0,-1 0-1 0 0,1 0 1 0 0,-3 0-18 0 0,4 1-1 0 0,-1-1 0 0 0,1 1 0 0 0,-1 1 0 0 0,0-1 0 0 0,1 1 0 0 0,-1-1 0 0 0,0 1 0 0 0,0 0 0 0 0,1 0 0 0 0,-1 1 0 0 0,0-1 0 0 0,1 1 0 0 0,-1-1 0 0 0,1 1 0 0 0,-1 1 0 0 0,0-1 1 0 0,-1 1-6 0 0,-1 1 1 0 0,1 0-1 0 0,0 0 0 0 0,-1 1 0 0 0,1 0 0 0 0,1 0 0 0 0,-1 0 0 0 0,1 0 0 0 0,-2 2 6 0 0,-7 10-23 0 0,1 0 0 0 0,1 0 0 0 0,0 1 0 0 0,2 1 0 0 0,-5 10 23 0 0,-2 5 119 0 0,2 0 0 0 0,1 1 0 0 0,-3 16-119 0 0,13-39 128 0 0,0 1 0 0 0,1-1 0 0 0,0 1 0 0 0,1-1 0 0 0,0 1 0 0 0,1-1 0 0 0,0 1-1 0 0,1 0 1 0 0,0-1 0 0 0,1 1 0 0 0,1-1 0 0 0,2 10-128 0 0,-3-17 35 0 0,0 1-1 0 0,0-1 1 0 0,0 0-1 0 0,0 0 1 0 0,1 0-1 0 0,0 0 1 0 0,0 0-1 0 0,0 0 1 0 0,0-1-1 0 0,1 1 1 0 0,-1-1-1 0 0,1 0 1 0 0,0 0 0 0 0,2 0-35 0 0,0 1 25 0 0,1 0 0 0 0,-1-1 0 0 0,1-1 0 0 0,0 1 1 0 0,1-1-1 0 0,-1 0 0 0 0,0-1 0 0 0,7 2-25 0 0,8-2 21 0 0,-1-1 1 0 0,0 0-1 0 0,1-1 0 0 0,-1-2 0 0 0,0 0 0 0 0,1-1-21 0 0,-8 1-468 0 0,0-1-1 0 0,0 0 1 0 0,9-4 468 0 0,3-5-9680 0 0,-20 10 1410 0 0</inkml:trace>
  <inkml:trace contextRef="#ctx0" brushRef="#br1" timeOffset="16035.911">1775 834 23039 0 0,'0'0'528'0'0,"0"0"70"0"0,0 0 36 0 0,0 0-79 0 0,0 5-311 0 0,0 5 168 0 0,-2 59 1252 0 0,2-54-1247 0 0,0-6-163 0 0,0 1 0 0 0,0 0 0 0 0,1-1 0 0 0,0 1 0 0 0,1-1 0 0 0,1 7-254 0 0,-2-14 15 0 0,0 0 0 0 0,0 0 0 0 0,0 0-1 0 0,0 0 1 0 0,0-1 0 0 0,0 1 0 0 0,0 0 0 0 0,1 0-1 0 0,-1-1 1 0 0,0 1 0 0 0,1-1 0 0 0,0 1 0 0 0,-1-1-1 0 0,1 0 1 0 0,0 0 0 0 0,-1 0 0 0 0,3 1-15 0 0,-3-1-37 0 0,0-1 1 0 0,0 0 0 0 0,0 0 0 0 0,0 1 0 0 0,0-1-1 0 0,0 0 1 0 0,0 0 0 0 0,0 0 0 0 0,0 0 0 0 0,0 0-1 0 0,0 0 1 0 0,0 0 0 0 0,0 0 0 0 0,0-1-1 0 0,0 1 1 0 0,0 0 0 0 0,0-1 0 0 0,0 1 0 0 0,0 0-1 0 0,0-1 1 0 0,0 1 0 0 0,0-1 0 0 0,0 0 0 0 0,0 1-1 0 0,-1-1 1 0 0,1 0 0 0 0,0 1 0 0 0,0-1-1 0 0,-1 0 1 0 0,1 0 0 0 0,0 0 0 0 0,-1 0 0 0 0,1 1-1 0 0,-1-1 1 0 0,1 0 36 0 0,7-14-3989 0 0,-4 7-5045 0 0</inkml:trace>
  <inkml:trace contextRef="#ctx0" brushRef="#br1" timeOffset="16393.724">1770 706 17047 0 0,'0'0'1512'0'0,"-4"3"-1208"0"0,-1-3-240 0 0,2 0-64 0 0,3 0 1752 0 0,0 0 336 0 0,-4-1 72 0 0,1 1 16 0 0,3 0-1760 0 0,0 0-344 0 0,0 0-72 0 0,0 0 0 0 0,5 0-544 0 0,0 0-96 0 0,0 0-16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 14280 0 0,'-4'-4'762'0'0,"3"4"-624"0"0,0-1 0 0 0,0 1-1 0 0,0-1 1 0 0,1 1-1 0 0,-1-1 1 0 0,0 0 0 0 0,0 0-1 0 0,1 1 1 0 0,-1-1-1 0 0,1 0 1 0 0,-1 0 0 0 0,1 0-1 0 0,-1 1 1 0 0,1-1 0 0 0,-1 0-1 0 0,1 0 1 0 0,0 0-1 0 0,0 0-137 0 0,0 1 655 0 0,0 0 229 0 0,0 0 99 0 0,0 0 17 0 0,0 0-87 0 0,2 1-762 0 0,0 1-1 0 0,-1-1 1 0 0,1 1 0 0 0,0 0-1 0 0,0 0 1 0 0,-1 0 0 0 0,1 0-1 0 0,-1 0 1 0 0,1 0 0 0 0,-1 0-1 0 0,1 2-150 0 0,6 14 216 0 0,0 0 0 0 0,-1 1 0 0 0,-1 0 0 0 0,-1 0 0 0 0,-1 1 0 0 0,2 16-216 0 0,-6-18 1132 0 0,-2-16 235 0 0,-1-12-545 0 0,-5-33-201 0 0,6 29-525 0 0,0 1 0 0 0,2-1 1 0 0,0-14-97 0 0,0 23-4 0 0,0 0 1 0 0,1 0 0 0 0,-1-1-1 0 0,1 1 1 0 0,1 0 0 0 0,-1 0-1 0 0,1 0 1 0 0,0 1 0 0 0,0-1-1 0 0,0 0 1 0 0,1 1 0 0 0,-1-1-1 0 0,1 1 1 0 0,0 0 0 0 0,1 0-1 0 0,-1 0 1 0 0,1 0 0 0 0,-1 0-1 0 0,1 1 1 0 0,3-3 3 0 0,-5 6-3 0 0,-1-1 0 0 0,1 0 1 0 0,0 0-1 0 0,-1 1 0 0 0,1-1 0 0 0,0 1 0 0 0,0-1 1 0 0,0 1-1 0 0,-1 0 0 0 0,1 0 0 0 0,0 0 0 0 0,0 0 1 0 0,0 0-1 0 0,-1 0 0 0 0,1 0 0 0 0,0 0 0 0 0,0 1 1 0 0,-1-1-1 0 0,1 1 0 0 0,0-1 0 0 0,-1 1 0 0 0,1 0 0 0 0,0 0 1 0 0,-1 0-1 0 0,1 0 0 0 0,0 0 3 0 0,2 2 10 0 0,1 0 0 0 0,-1 1 0 0 0,0-1 0 0 0,0 1-1 0 0,0 0 1 0 0,0 0 0 0 0,2 4-10 0 0,1 4 45 0 0,0 1 0 0 0,0-1 1 0 0,-2 1-1 0 0,0 1 0 0 0,0-1 0 0 0,-1 1 0 0 0,0-1 0 0 0,0 9-45 0 0,4 14 43 0 0,-5-24-458 0 0,1 0-1 0 0,0 0 1 0 0,1-1 0 0 0,1 2 415 0 0,1-1-979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4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47 22143 0 0,'0'0'54'0'0,"0"0"1"0"0,-1 0-1 0 0,1 0 0 0 0,0 0 0 0 0,0 0 0 0 0,0 0 0 0 0,0 0 0 0 0,-1 0 1 0 0,1 0-1 0 0,0 0 0 0 0,0 0 0 0 0,0 0 0 0 0,0 0 0 0 0,-1 0 0 0 0,1 0 1 0 0,0 0-1 0 0,0 0 0 0 0,0 0 0 0 0,0 0 0 0 0,0 0 0 0 0,-1 0 1 0 0,1-1-1 0 0,0 1 0 0 0,0 0 0 0 0,0 0 0 0 0,0 0 0 0 0,0 0 0 0 0,0 0 1 0 0,-1 0-1 0 0,1-1 0 0 0,0 1 0 0 0,0 0 0 0 0,0 0 0 0 0,0 0 0 0 0,0 0 1 0 0,0-1-1 0 0,0 1 0 0 0,0 0 0 0 0,0 0 0 0 0,0 0 0 0 0,0 0 0 0 0,0-1 1 0 0,0 1-1 0 0,0 0-54 0 0,5-11 948 0 0,-3 9-780 0 0,1 0 1 0 0,-1 0-1 0 0,0 0 1 0 0,1 1-1 0 0,-1-1 1 0 0,1 0-1 0 0,-1 1 0 0 0,1 0 1 0 0,0-1-1 0 0,0 1 1 0 0,0 0-1 0 0,0 0 1 0 0,1 0-169 0 0,40-6 350 0 0,-43 7-340 0 0,19-2-1165 0 0,1 1-1 0 0,18 1 1156 0 0,-29 1-1306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9672 0 0,'-2'1'187'0'0,"1"-1"0"0"0,-1 1 0 0 0,1-1 0 0 0,0 1 0 0 0,-1-1 0 0 0,1 1 0 0 0,0 0 0 0 0,-1 0 0 0 0,1 0 0 0 0,0 0 0 0 0,0 0 0 0 0,0 0 0 0 0,0 0-187 0 0,-5 6 6595 0 0,6-6-4058 0 0,0-1-1425 0 0,11 2 58 0 0,4-3-922 0 0,-1 0 1 0 0,0-1 0 0 0,6-2-249 0 0,4-1-621 0 0,-7 2 82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7.3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73 23239 0 0,'0'0'528'0'0,"0"0"-497"0"0,0 0 0 0 0,0 0 0 0 0,0 0 0 0 0,0 0-1 0 0,0 0 1 0 0,0 0 0 0 0,0 0 0 0 0,0 0 0 0 0,0 0 0 0 0,0 0-1 0 0,0 0 1 0 0,0 0 0 0 0,0 0 0 0 0,0 0 0 0 0,0 1-1 0 0,0-1 1 0 0,-1 0 0 0 0,1 0 0 0 0,0 0 0 0 0,0 0 0 0 0,0 0-1 0 0,0 0 1 0 0,0 0 0 0 0,0 0 0 0 0,0 0 0 0 0,0 0 0 0 0,0 0-1 0 0,0 0 1 0 0,0 0 0 0 0,0 0 0 0 0,0 0 0 0 0,0 0 0 0 0,0 0-1 0 0,0 1 1 0 0,0-1 0 0 0,0 0 0 0 0,0 0 0 0 0,0 0-1 0 0,0 0 1 0 0,0 0 0 0 0,0 0 0 0 0,0 0 0 0 0,0 0 0 0 0,0 0-1 0 0,1 0 1 0 0,-1 0 0 0 0,0 0 0 0 0,0 0 0 0 0,0 0 0 0 0,0 0-1 0 0,0 0 1 0 0,0 0 0 0 0,0 0 0 0 0,0 0 0 0 0,0 1-1 0 0,0-1 1 0 0,0 0 0 0 0,0 0 0 0 0,0 0 0 0 0,0 0 0 0 0,0 0-1 0 0,0 0 1 0 0,0 0 0 0 0,0 0 0 0 0,0 0 0 0 0,1 0 0 0 0,-1 0-31 0 0,4 2 186 0 0,0 0 0 0 0,0 0 0 0 0,1 0 0 0 0,-1-1 1 0 0,1 1-1 0 0,-1-1 0 0 0,1 0 0 0 0,0 0 0 0 0,4 0-186 0 0,45 1 1085 0 0,-45-2-904 0 0,52-4 204 0 0,0-1 0 0 0,53-13-385 0 0,-95 14 27 0 0,62-12 39 0 0,26-4 248 0 0,-44 10-38 0 0,18-3-5033 0 0,-74 12-1624 0 0,-4-1-1852 0 0</inkml:trace>
  <inkml:trace contextRef="#ctx0" brushRef="#br0" timeOffset="563.405">148 65 23727 0 0,'-5'1'343'0'0,"-1"0"-1"0"0,1 0 1 0 0,-1 1-1 0 0,1 0 0 0 0,0 0 1 0 0,0 1-1 0 0,-3 1-342 0 0,7-4 17 0 0,1 1 1 0 0,-1-1-1 0 0,0 1 0 0 0,0-1 1 0 0,1 1-1 0 0,-1 0 1 0 0,0 0-1 0 0,1-1 0 0 0,-1 1 1 0 0,0 0-1 0 0,1 0 0 0 0,-1 0 1 0 0,1 0-1 0 0,0 0 0 0 0,-1-1 1 0 0,1 1-1 0 0,0 0 0 0 0,-1 1-17 0 0,1-1-14 0 0,0 1 0 0 0,0-1 0 0 0,1 0 0 0 0,-1 0-1 0 0,0 1 1 0 0,0-1 0 0 0,1 0 0 0 0,-1 0 0 0 0,1 0 0 0 0,-1 1-1 0 0,1-1 1 0 0,0 0 0 0 0,-1 0 0 0 0,1 0 0 0 0,0 0 0 0 0,0 0 0 0 0,0 0-1 0 0,0-1 1 0 0,0 1 14 0 0,15 14 301 0 0,2-1-1 0 0,0 0 0 0 0,1-2 1 0 0,0 0-1 0 0,20 8-300 0 0,15 10 565 0 0,-14-7-259 0 0,-9-5-40 0 0,-1 1 0 0 0,-1 1 0 0 0,11 10-266 0 0,-32-23 12 0 0,0 1 1 0 0,-1-1 0 0 0,1 1-1 0 0,-1 1 1 0 0,-1-1-1 0 0,0 1 1 0 0,0 0 0 0 0,-1 1-1 0 0,0 0 1 0 0,0-1 0 0 0,-1 1-1 0 0,-1 1 1 0 0,2 3-13 0 0,-2-1 29 0 0,-1 0-1 0 0,0 1 1 0 0,-1-1 0 0 0,-1 1 0 0 0,0-1 0 0 0,0 1-1 0 0,-1-1 1 0 0,-2 5-29 0 0,-1 1 24 0 0,0 0 0 0 0,-2 0-1 0 0,0 0 1 0 0,-1-1 0 0 0,-5 8-24 0 0,-12 18 106 0 0,-2-1 0 0 0,-1-1 0 0 0,-3-1 0 0 0,-3 0-106 0 0,11-15 57 0 0,0-1 1 0 0,-2-1-1 0 0,-16 12-57 0 0,-82 59 408 0 0,100-79-153 0 0,1 2 0 0 0,-8 8-255 0 0,21-18 102 0 0,0 0 0 0 0,1 1 0 0 0,0 0 0 0 0,1 0 0 0 0,0 1 0 0 0,1-1 0 0 0,-2 5-102 0 0,5-12 3 0 0,1 1 0 0 0,0 0 0 0 0,0-1 0 0 0,1 1-1 0 0,-1 0 1 0 0,0 0 0 0 0,1-1 0 0 0,0 1 0 0 0,0 0 0 0 0,0 0 0 0 0,0 0 0 0 0,0-1 0 0 0,0 1-1 0 0,1 0 1 0 0,-1 0 0 0 0,1 0 0 0 0,0-1 0 0 0,0 1 0 0 0,0 0 0 0 0,0-1 0 0 0,0 1-1 0 0,1-1 1 0 0,-1 0 0 0 0,1 1 0 0 0,-1-1 0 0 0,1 0 0 0 0,0 0 0 0 0,0 0 0 0 0,0 0 0 0 0,0 0-1 0 0,0 0 1 0 0,1 0 0 0 0,-1-1 0 0 0,1 1-3 0 0,7 4-36 0 0,0-1 0 0 0,0 0 0 0 0,1 0 0 0 0,-1-1 0 0 0,1-1 0 0 0,0 0-1 0 0,0 0 1 0 0,1-1 36 0 0,16 2 129 0 0,0-1 1 0 0,0-1-1 0 0,0-1 0 0 0,14-3-129 0 0,115-14-253 0 0,-71 6-68 0 0,11-3 740 0 0,-40 5-255 0 0,0 2 1 0 0,14 3-165 0 0,-44 5 156 0 0,-27-2-155 0 0,0 0-1 0 0,1-1 1 0 0,-1 1 0 0 0,0 0 0 0 0,0 0-1 0 0,0 0 1 0 0,1 0 0 0 0,-1 0 0 0 0,0-1-1 0 0,0 1 1 0 0,0 0 0 0 0,0 0 0 0 0,1 0-1 0 0,-1 0 1 0 0,0-1 0 0 0,0 1-1 0 0,0 0 1 0 0,0 0 0 0 0,0-1 0 0 0,0 1-1 0 0,0 0 1 0 0,0 0 0 0 0,0 0 0 0 0,0-1-1 0 0,0 1 1 0 0,0 0 0 0 0,0 0 0 0 0,0-1-1 0 0,0 1 1 0 0,0 0 0 0 0,0 0-1 0 0,0 0 1 0 0,0-1 0 0 0,0 1 0 0 0,0 0-1 0 0,0 0 0 0 0,-2-11 6 0 0,2 10-6 0 0,-6-41-3124 0 0,6 33 584 0 0,0 0 1 0 0,0-1 0 0 0,1-5 2539 0 0,1 2-9481 0 0</inkml:trace>
  <inkml:trace contextRef="#ctx0" brushRef="#br0" timeOffset="997.729">791 10 16128 0 0,'0'0'737'0'0,"0"0"-15"0"0,0 0-219 0 0,0 0 802 0 0,0 5 3407 0 0,2 8-2370 0 0,12 23 72 0 0,0 2-2924 0 0,-9-11-6956 0 0,-3-8-1509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3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7 167 17503 0 0,'0'-16'2473'0'0,"-1"15"81"0"0,2 6-1106 0 0,0 0-1491 0 0,15 163 1851 0 0,-16-161-1759 0 0,0-5-63 0 0,0-1-1 0 0,0 1 0 0 0,0-1 1 0 0,0 1-1 0 0,0-1 1 0 0,1 1-1 0 0,-1-1 0 0 0,0 1 1 0 0,1-1-1 0 0,-1 1 0 0 0,2 0 15 0 0,-2-1-997 0 0,0-2-348 0 0,1-4-65 0 0</inkml:trace>
  <inkml:trace contextRef="#ctx0" brushRef="#br0" timeOffset="360.751">2 27 4608 0 0,'-2'0'408'0'0,"2"-1"-328"0"0,0 1-80 0 0,0 0 0 0 0,0 0 3200 0 0,0 0 632 0 0,0 0 120 0 0,0 0 23 0 0,0 0-3151 0 0,0 0-632 0 0,0 0-128 0 0,0 0-64 0 0,0 0-704 0 0,0 0-184 0 0</inkml:trace>
  <inkml:trace contextRef="#ctx0" brushRef="#br0" timeOffset="361.751">181 82 17159 0 0,'0'0'388'0'0,"0"0"52"0"0,0 0 31 0 0,0 0-51 0 0,16 8 528 0 0,-10-7-723 0 0,0 0 1 0 0,-1 0-1 0 0,1 0 1 0 0,0-1-1 0 0,0 1 1 0 0,-1-1-1 0 0,1-1 0 0 0,5 0-225 0 0,47-11-929 0 0,-40 7-878 0 0,-8 3 769 0 0</inkml:trace>
  <inkml:trace contextRef="#ctx0" brushRef="#br0" timeOffset="689.184">218 197 11056 0 0,'-3'4'1144'0'0,"0"0"-908"0"0,2-3 818 0 0,1-1 350 0 0,0 0 62 0 0,10-2 1497 0 0,26-12-332 0 0,18-6-537 0 0,-46 17-2499 0 0,1 1 0 0 0,-1 0 0 0 0,1 1 0 0 0,0 0 0 0 0,6 0 405 0 0,-9 1-1208 0 0</inkml:trace>
  <inkml:trace contextRef="#ctx0" brushRef="#br0" timeOffset="1043.791">483 0 22087 0 0,'0'0'498'0'0,"0"11"1218"0"0,-4 31-118 0 0,1 1 0 0 0,4 27-1598 0 0,-1 12 710 0 0,-2-31-855 0 0,4 5 145 0 0,2-11-2428 0 0,-1-25-6798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5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9672 0 0,'0'-2'-273'0'0,"2"-3"11276"0"0,-1 5-9052 0 0,0 0-1885 0 0,0 1 0 0 0,-1-1 1 0 0,1 1-1 0 0,0-1 0 0 0,0 1 1 0 0,-1-1-1 0 0,1 1 0 0 0,0-1 0 0 0,-1 1 1 0 0,1 0-1 0 0,-1 0 0 0 0,1-1 1 0 0,0 1-1 0 0,-1 0 0 0 0,0 0 1 0 0,1 0-1 0 0,-1-1 0 0 0,0 1 1 0 0,1 0-1 0 0,-1 0-66 0 0,6 21 689 0 0,-5-20-610 0 0,4 27 382 0 0,-1 1-1 0 0,-1-1 1 0 0,-1 11-461 0 0,-1 15-4344 0 0,-1-45-3541 0 0</inkml:trace>
  <inkml:trace contextRef="#ctx0" brushRef="#br0" timeOffset="361.646">9 32 13360 0 0,'-1'-4'1184'0'0,"1"2"-944"0"0,-2-3-240 0 0,2 2 0 0 0,0-2 1088 0 0,0 5 175 0 0,0-2 33 0 0,0 2 8 0 0,2-5-1200 0 0,-1 2-232 0 0,3 1-56 0 0,-1 1-5047 0 0,0 1-1009 0 0</inkml:trace>
  <inkml:trace contextRef="#ctx0" brushRef="#br0" timeOffset="362.646">123 41 5984 0 0,'0'0'464'0'0,"0"0"76"0"0,5 2 8012 0 0,8 0-5153 0 0,62 0-306 0 0,-26 1-3078 0 0,-39-2-986 0 0,0 1-4128 0 0,-1-1-1766 0 0</inkml:trace>
  <inkml:trace contextRef="#ctx0" brushRef="#br0" timeOffset="723.854">182 187 18399 0 0,'-20'8'2014'0'0,"20"-8"-1933"0"0,20-3 423 0 0,64-13 1081 0 0,-25 8-4443 0 0,-45 6 1364 0 0,-3-1-10 0 0</inkml:trace>
  <inkml:trace contextRef="#ctx0" brushRef="#br0" timeOffset="724.854">395 8 13824 0 0,'0'0'1061'0'0,"0"12"1291"0"0,5 33 5164 0 0,2 1-5218 0 0,5 50-1339 0 0,-8-55-498 0 0,3 4-461 0 0,4 12-2850 0 0,-6-36-6387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00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 19295 0 0,'-1'-11'1431'0'0,"2"12"439"0"0,4 20 1137 0 0,-2-9-3140 0 0,12 55 1400 0 0,-10-43-820 0 0,0 0 0 0 0,9 23-447 0 0,-9-36 456 0 0,-6-18 620 0 0,-2-11-443 0 0,1-3-522 0 0,1-1 0 0 0,2-20-111 0 0,-1 33 13 0 0,2 0 1 0 0,-1 1 0 0 0,1-1-1 0 0,0 0 1 0 0,1 0 0 0 0,0 1-1 0 0,0 0 1 0 0,3-5-14 0 0,-4 11 2 0 0,-1 0 0 0 0,1 0-1 0 0,-1-1 1 0 0,1 1 0 0 0,0 0-1 0 0,0 0 1 0 0,0 1 0 0 0,0-1 0 0 0,1 0-1 0 0,-1 1 1 0 0,0-1 0 0 0,1 1-1 0 0,-1 0 1 0 0,1 0 0 0 0,-1 0-1 0 0,1 0 1 0 0,-1 0 0 0 0,1 0 0 0 0,0 1-1 0 0,-1-1 1 0 0,1 1 0 0 0,0 0-1 0 0,0 0 1 0 0,-1 0 0 0 0,1 0 0 0 0,0 0-1 0 0,0 1 1 0 0,0-1-2 0 0,1 1 2 0 0,1 0-1 0 0,-1 0 1 0 0,1 0-1 0 0,-1 1 1 0 0,0 0-1 0 0,1-1 1 0 0,-1 2-1 0 0,0-1 1 0 0,0 0-1 0 0,0 1 1 0 0,-1 0-1 0 0,1-1 1 0 0,-1 2-1 0 0,1-1 1 0 0,-1 0-1 0 0,1 3-1 0 0,4 6 12 0 0,-1 1 0 0 0,-1 1 0 0 0,-1-1 0 0 0,0 1 0 0 0,0 0 0 0 0,-2 0 1 0 0,3 11-13 0 0,9 33-858 0 0,-9-38-49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39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29 659 17935 0 0,'-1'-5'247'0'0,"0"1"0"0"0,1-1 0 0 0,0 0 0 0 0,0 1 0 0 0,0-1-1 0 0,1 0 1 0 0,0-1-247 0 0,1-18 3336 0 0,-1 103-2260 0 0,4-1 0 0 0,9 44-1076 0 0,-13-117-6 0 0,1 10 42 0 0,1 0 0 0 0,3 9-36 0 0,-5-21 56 0 0,0 0 0 0 0,0 0 0 0 0,0-1 0 0 0,0 1 0 0 0,0 0 0 0 0,1-1 0 0 0,-1 1 0 0 0,1-1 0 0 0,0 1 0 0 0,-1-1 0 0 0,1 0 0 0 0,0 0 0 0 0,1 0 0 0 0,-1 0 0 0 0,0 0 0 0 0,2 1-56 0 0,-3-3 11 0 0,1 1 0 0 0,-1-1 1 0 0,1 0-1 0 0,-1 1 1 0 0,0-1-1 0 0,1 0 0 0 0,-1 0 1 0 0,1 0-1 0 0,-1 0 1 0 0,1 0-1 0 0,-1 0 0 0 0,0-1 1 0 0,1 1-1 0 0,-1 0 1 0 0,1-1-1 0 0,-1 1 1 0 0,0-1-1 0 0,1 1 0 0 0,-1-1 1 0 0,0 0-1 0 0,0 0 1 0 0,0 1-1 0 0,1-1 0 0 0,-1 0 1 0 0,0 0-1 0 0,0 0 1 0 0,0 0-1 0 0,0-1-11 0 0,5-4 141 0 0,-1-1-1 0 0,0 1 0 0 0,-1-1 1 0 0,2-3-141 0 0,-5 8 45 0 0,9-15 95 0 0,-1 0 0 0 0,-1-1 0 0 0,-1 0 0 0 0,-1 0 0 0 0,0-1 0 0 0,2-18-140 0 0,-2 3 23 0 0,-2-1-1 0 0,-2 1 1 0 0,0-17-23 0 0,-2 42-81 0 0,2 15-19 0 0,0 13-31 0 0,3 41-122 0 0,6 18 253 0 0,3 24 692 0 0,-8-38-252 0 0,-3 0 0 0 0,-3 3-440 0 0,-1-41 305 0 0,-1-1-1 0 0,-1 0 1 0 0,-2 0 0 0 0,0 0 0 0 0,-2 0 0 0 0,-6 16-305 0 0,9-31 144 0 0,0 0 1 0 0,-1 0-1 0 0,0 0 1 0 0,-1-1-1 0 0,0 1 0 0 0,-1-1 1 0 0,1-1-1 0 0,-8 8-144 0 0,11-13 26 0 0,0 0 1 0 0,0-1-1 0 0,0 0 1 0 0,0 1-1 0 0,-1-1 1 0 0,1 0-1 0 0,-1 0 1 0 0,1-1-1 0 0,-1 1 1 0 0,0-1-1 0 0,1 0 0 0 0,-1 0 1 0 0,0 0-1 0 0,0 0 1 0 0,0-1-1 0 0,1 1 1 0 0,-1-1-1 0 0,0 0 1 0 0,0 0-1 0 0,0-1 0 0 0,0 1 1 0 0,0-1-1 0 0,0 0 1 0 0,1 0-1 0 0,-1 0 1 0 0,-3-2-27 0 0,2 1-106 0 0,0 0 0 0 0,0 0 0 0 0,1-1 0 0 0,-1 0 0 0 0,1 0-1 0 0,-1 0 1 0 0,1-1 0 0 0,0 0 0 0 0,0 1 0 0 0,0-1 0 0 0,1 0 0 0 0,-1-1 0 0 0,1 1 0 0 0,0-1 0 0 0,1 0 0 0 0,-1 1 0 0 0,1-1 0 0 0,0 0 0 0 0,-1-2 106 0 0,3 6-293 0 0,1 0 1 0 0,-1 0-1 0 0,0-1 1 0 0,1 1-1 0 0,-1 0 1 0 0,1 0-1 0 0,-1 0 0 0 0,1 0 1 0 0,-1 0-1 0 0,1 0 1 0 0,0 0-1 0 0,-1 0 0 0 0,1 0 1 0 0,0 0-1 0 0,0 0 1 0 0,0 0-1 0 0,0 0 1 0 0,1 0 292 0 0,3-1-2002 0 0</inkml:trace>
  <inkml:trace contextRef="#ctx0" brushRef="#br0" timeOffset="382.562">414 901 5984 0 0,'0'0'273'0'0,"0"0"-5"0"0,0 0 388 0 0,0 0 2265 0 0,0 0 1014 0 0,0 3 5238 0 0,3 12-6786 0 0,2 150-334 0 0,-3-148-4377 0 0,-2-17 157 0 0</inkml:trace>
  <inkml:trace contextRef="#ctx0" brushRef="#br0" timeOffset="750.328">368 788 23839 0 0,'0'0'528'0'0,"0"0"112"0"0,0 0 16 0 0,0 0 8 0 0,0 0-536 0 0,0 0-128 0 0,0 0 0 0 0,0 0 0 0 0,0 0-712 0 0,0 0-176 0 0,0 0-32 0 0</inkml:trace>
  <inkml:trace contextRef="#ctx0" brushRef="#br0" timeOffset="1118.966">391 130 10592 0 0,'0'0'818'0'0,"4"7"-138"0"0,-1 1 1808 0 0,0-1 0 0 0,0 1 0 0 0,5 6-2488 0 0,15 22 2988 0 0,1 1-2639 0 0,-4-6 734 0 0,12 15-1083 0 0,8 12 927 0 0,-15-19-506 0 0,-3 1 1 0 0,-1 2 0 0 0,-1 0-1 0 0,1 12-421 0 0,-12-28 189 0 0,-2 0 0 0 0,0 0 1 0 0,-2 1-1 0 0,-1-1 0 0 0,-1 1 0 0 0,-1 0 0 0 0,-3 27-189 0 0,-1-16 294 0 0,-3-1-1 0 0,-1 0 1 0 0,-8 24-294 0 0,-5 4 432 0 0,-18 37-432 0 0,25-61-1249 0 0,6-24-207 0 0</inkml:trace>
  <inkml:trace contextRef="#ctx0" brushRef="#br0" timeOffset="1701.434">637 64 19895 0 0,'-1'-2'177'0'0,"1"0"-1"0"0,0 0 0 0 0,0 1 0 0 0,0-1 1 0 0,0 0-1 0 0,0 0 0 0 0,0 0 0 0 0,0 0 0 0 0,0 0 1 0 0,1 0-1 0 0,-1 0 0 0 0,1 1 0 0 0,0-1 1 0 0,-1 0-1 0 0,1 0 0 0 0,0 1 0 0 0,0-1 0 0 0,0 0 1 0 0,0 1-1 0 0,1-1-176 0 0,0 0 220 0 0,0 0 1 0 0,0 0-1 0 0,0 0 0 0 0,1 0 1 0 0,-1 0-1 0 0,1 1 0 0 0,-1-1 1 0 0,1 1-1 0 0,0 0 1 0 0,-1 0-1 0 0,1 0 0 0 0,2-1-220 0 0,-1 1 107 0 0,0 0 0 0 0,0 0 0 0 0,0 1 0 0 0,0-1-1 0 0,0 1 1 0 0,0 0 0 0 0,1 0 0 0 0,-1 0 0 0 0,0 1-1 0 0,0-1 1 0 0,0 1 0 0 0,0 0 0 0 0,0 0 0 0 0,0 1 0 0 0,0-1-1 0 0,0 1 1 0 0,-1 0 0 0 0,1 0 0 0 0,0 0-107 0 0,-2 0 16 0 0,0 0 1 0 0,-1-1-1 0 0,1 1 1 0 0,-1 0-1 0 0,1 1 1 0 0,-1-1-1 0 0,0 0 1 0 0,0 0-1 0 0,0 1 0 0 0,0-1 1 0 0,0 0-1 0 0,0 1 1 0 0,-1-1-1 0 0,1 1 1 0 0,-1-1-1 0 0,0 1 1 0 0,0-1-1 0 0,0 1 1 0 0,0-1-1 0 0,0 1-16 0 0,0 3 27 0 0,-1 0 0 0 0,0 0 0 0 0,0 0 0 0 0,-1 0 0 0 0,1 0 0 0 0,-1 0 0 0 0,0-1 0 0 0,-1 1-27 0 0,-4 7 174 0 0,-1 0 0 0 0,-1-1 0 0 0,0 0 0 0 0,0 0-174 0 0,-10 13 560 0 0,14-19-310 0 0,0 0-1 0 0,0 0 1 0 0,0 0-1 0 0,0-1 1 0 0,-3 2-250 0 0,8-7 136 0 0,0 0-9 0 0,0 0-41 0 0,13 8 109 0 0,11-4-140 0 0,1-2 0 0 0,-1 0 0 0 0,12-2-55 0 0,-7 0-975 0 0,-1 2 1 0 0,12 2 974 0 0,-25-2-7286 0 0,0 0-2435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2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0 13360 0 0,'-2'1'212'0'0,"0"0"0"0"0,-1 0 1 0 0,1 0-1 0 0,0 0 1 0 0,0 1-1 0 0,0-1 1 0 0,0 1-1 0 0,-1 0-212 0 0,-24 25 2076 0 0,19-17-1392 0 0,0 0 1 0 0,0 1-1 0 0,-2 6-684 0 0,0 1 572 0 0,1 2 0 0 0,1-1 1 0 0,0 3-573 0 0,-7 26 763 0 0,1 0 1 0 0,3 1 0 0 0,2 0-1 0 0,2 1 1 0 0,0 43-764 0 0,6-34 942 0 0,3 0 0 0 0,7 50-942 0 0,-5-84 232 0 0,1-1 0 0 0,0 1-1 0 0,2-2 1 0 0,1 1 0 0 0,0-1 0 0 0,10 17-232 0 0,-9-24-297 0 0,0 0 0 0 0,1-1 1 0 0,1 0-1 0 0,2 2 297 0 0,-3-5-1579 0 0,1-1 0 0 0,0 0 0 0 0,1-1 0 0 0,0 0-1 0 0,1 0 1580 0 0,6 2-8139 0 0</inkml:trace>
  <inkml:trace contextRef="#ctx0" brushRef="#br0" timeOffset="1352.273">479 611 2304 0 0,'0'0'101'0'0,"0"-6"411"0"0,0-27 12507 0 0,-5 1-8562 0 0,4 26-4162 0 0,-1-1-1 0 0,0 1 0 0 0,0-1 0 0 0,-1 1 1 0 0,1 0-1 0 0,-2 0 0 0 0,1 0 0 0 0,-3-3-294 0 0,1 2 188 0 0,0 1 1 0 0,0 0-1 0 0,-1 0 0 0 0,0 0 0 0 0,0 1 0 0 0,0 0 0 0 0,-1 0 0 0 0,0 0-188 0 0,3 3 77 0 0,1 0-1 0 0,-1 0 0 0 0,1 0 1 0 0,-1 1-1 0 0,0-1 0 0 0,1 1 1 0 0,-1 0-1 0 0,0 0 0 0 0,0 0 1 0 0,0 1-1 0 0,0-1 0 0 0,0 1 1 0 0,0 0-1 0 0,0 0 0 0 0,0 1 1 0 0,0-1-1 0 0,-2 1-76 0 0,4 0 1 0 0,-1 0 0 0 0,0 1-1 0 0,1-1 1 0 0,-1 1 0 0 0,1-1 0 0 0,0 1 0 0 0,0 0 0 0 0,-1 0 0 0 0,1 0-1 0 0,0 0 1 0 0,0 0 0 0 0,1 0 0 0 0,-1 1 0 0 0,0-1 0 0 0,1 0 0 0 0,-1 1-1 0 0,1 0 1 0 0,0-1 0 0 0,0 1 0 0 0,0 0 0 0 0,0-1 0 0 0,0 3-1 0 0,-2 8-1 0 0,1-1 1 0 0,0 1 0 0 0,0-1-1 0 0,1 8 1 0 0,2 18 56 0 0,1 1-1 0 0,2 0 1 0 0,1-1-1 0 0,2 1 1 0 0,10 27-56 0 0,-14-54-60 0 0,1-1 1 0 0,0 0-1 0 0,1 1 1 0 0,0-1 59 0 0,-3-7 20 0 0,0-1 0 0 0,0 1 0 0 0,0-1 0 0 0,1 0 0 0 0,-1 0 0 0 0,1 1 0 0 0,0-2 0 0 0,0 1 0 0 0,0 0 0 0 0,0-1 0 0 0,0 1 0 0 0,0-1 0 0 0,4 2-20 0 0,-6-4 44 0 0,0 1-1 0 0,0-1 0 0 0,0 1 0 0 0,0-1 1 0 0,1 0-1 0 0,-1 0 0 0 0,0 1 1 0 0,0-1-1 0 0,1 0 0 0 0,-1 0 1 0 0,0 0-1 0 0,1 0 0 0 0,-1 0 1 0 0,0-1-1 0 0,0 1 0 0 0,0 0 1 0 0,1 0-1 0 0,-1-1 0 0 0,0 1 1 0 0,0-1-1 0 0,1 0-43 0 0,0 0 59 0 0,0-1 1 0 0,0 1 0 0 0,0-1-1 0 0,0 0 1 0 0,0 1-1 0 0,0-1 1 0 0,0 0-1 0 0,-1 0 1 0 0,1-1-1 0 0,0 0-59 0 0,3-6 166 0 0,0-1-1 0 0,-1 0 0 0 0,0 0 0 0 0,2-7-165 0 0,-6 16 18 0 0,8-22 91 0 0,-2-1 0 0 0,0 1 0 0 0,-2-1 0 0 0,-1 0 0 0 0,-1 0-1 0 0,0-1 1 0 0,-2 1 0 0 0,-1 0 0 0 0,-4-22-109 0 0,8 66 26 0 0,2 12 122 0 0,0-1-1 0 0,8 20-147 0 0,-6-29 92 0 0,27 74 196 0 0,-28-81-418 0 0,1-1 1 0 0,1 1-1 0 0,0-1 1 0 0,1-1-1 0 0,3 4 130 0 0,-10-15-326 0 0,0 1 0 0 0,0-1 0 0 0,1 0 0 0 0,-1 1 0 0 0,1-1 0 0 0,1 0 326 0 0,6 5-7101 0 0,0-2-1526 0 0</inkml:trace>
  <inkml:trace contextRef="#ctx0" brushRef="#br0" timeOffset="2098.785">670 505 20383 0 0,'0'1'398'0'0,"0"0"0"0"0,1 0 0 0 0,-1-1 0 0 0,0 1-1 0 0,1 0 1 0 0,-1 0 0 0 0,0 0 0 0 0,1-1 0 0 0,-1 1 0 0 0,1 0-1 0 0,-1-1 1 0 0,1 1 0 0 0,0 0 0 0 0,-1-1 0 0 0,1 1-1 0 0,0-1 1 0 0,0 1-398 0 0,22 23-248 0 0,-15-16 848 0 0,61 60-159 0 0,2-4 0 0 0,7 0-441 0 0,-58-44-107 0 0,-16-16-873 0 0,0 1-1 0 0,1-1 0 0 0,0 0 0 0 0,2 1 981 0 0,-3-3-1879 0 0</inkml:trace>
  <inkml:trace contextRef="#ctx0" brushRef="#br0" timeOffset="2429.874">877 434 23551 0 0,'-11'4'2518'0'0,"7"-1"-2479"0"0,0 0 1 0 0,0 0 0 0 0,1 0 0 0 0,-1 1 0 0 0,1 0-1 0 0,0 0 1 0 0,0 0 0 0 0,0 0 0 0 0,0 0 0 0 0,-1 4-40 0 0,-4 9 423 0 0,0 1 0 0 0,0 5-423 0 0,1-4 391 0 0,-28 83 623 0 0,-7 48-1014 0 0,37-132 25 0 0,0 1-25 0 0</inkml:trace>
  <inkml:trace contextRef="#ctx0" brushRef="#br0" timeOffset="7032.793">1131 558 12896 0 0,'-10'6'1096'0'0,"3"-1"-1198"0"0,1-2 1334 0 0,2-1 2069 0 0,1-2 483 0 0,18-1-3560 0 0,-1 0 0 0 0,11-3-224 0 0,23-2-32 0 0,-25 6 694 0 0,23 2-662 0 0,-19 0-1620 0 0,0-1-4873 0 0,-23-1-47 0 0</inkml:trace>
  <inkml:trace contextRef="#ctx0" brushRef="#br0" timeOffset="8012.651">1082 806 13880 0 0,'-2'8'1478'0'0,"1"-6"-1182"0"0,-1 0-1 0 0,1 0 1 0 0,0 0-1 0 0,0 0 0 0 0,0 1 1 0 0,0-1-1 0 0,0 0 1 0 0,0 0-1 0 0,0 1 1 0 0,1-1-1 0 0,0 1 1 0 0,-1-1-1 0 0,1 0 0 0 0,0 3-295 0 0,4 34 1905 0 0,-2-20-1865 0 0,1 7-60 0 0,0 9 118 0 0,-1 9-98 0 0,-4-37-1942 0 0,2-6 742 0 0</inkml:trace>
  <inkml:trace contextRef="#ctx0" brushRef="#br0" timeOffset="8367.042">1057 757 8288 0 0,'-8'-3'368'0'0,"8"3"80"0"0,-2-1-360 0 0,2 1-88 0 0,-3 0 0 0 0,3 0 0 0 0,0 0 2184 0 0,0 0 424 0 0,0 0 79 0 0,0 0 25 0 0,0 0-2280 0 0,0 0-432 0 0,0 0-128 0 0</inkml:trace>
  <inkml:trace contextRef="#ctx0" brushRef="#br0" timeOffset="8724.464">1201 514 9216 0 0,'0'-1'706'0'0,"-1"-3"-191"0"0,1 3 921 0 0,0 1 452 0 0,5 8 2813 0 0,1 2-4693 0 0,1 12 347 0 0,0 0 0 0 0,-2 0 0 0 0,0 0 0 0 0,-2 0 0 0 0,0 1-1 0 0,-1 12-354 0 0,-3-18 80 0 0</inkml:trace>
  <inkml:trace contextRef="#ctx0" brushRef="#br0" timeOffset="9347.561">1411 156 15200 0 0,'-4'-3'1803'0'0,"4"3"-876"0"0,0 0 292 0 0,4 36 1800 0 0,0-10-2978 0 0,2 25 1199 0 0,13 47-1240 0 0,-3-20 600 0 0,15 73-199 0 0,4 25 1086 0 0,-33-168-1273 0 0,-1 1 1 0 0,0-1 0 0 0,-1 1-1 0 0,0 0 1 0 0,0-1 0 0 0,-2 5-215 0 0,2-13 18 0 0,0 0 0 0 0,0 0 1 0 0,0 0-1 0 0,0 0 1 0 0,0 0-1 0 0,0 0 0 0 0,0 0 1 0 0,0 0-1 0 0,0 0 1 0 0,0 0-1 0 0,0 0 1 0 0,0 0-1 0 0,0 0 0 0 0,0 0 1 0 0,0-1-1 0 0,0 1 1 0 0,0 0-1 0 0,0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 0 1 0 0,0 0-1 0 0,0 0 1 0 0,0 0-1 0 0,0 0 0 0 0,0 0 1 0 0,0 0-1 0 0,0 0 1 0 0,-1 0-19 0 0,-1-8 375 0 0,-3-10-147 0 0,4 6-160 0 0,0 0 1 0 0,1 1-1 0 0,0-1 0 0 0,0 0 1 0 0,2 0-1 0 0,1-7-68 0 0,-2 14-2 0 0,0 0 0 0 0,0 1-1 0 0,1-1 1 0 0,-1 0 0 0 0,1 0 0 0 0,1 1 0 0 0,-1-1-1 0 0,1 1 1 0 0,-1 0 0 0 0,1 0 0 0 0,0 0 0 0 0,1 0-1 0 0,-1 0 1 0 0,1 0 0 0 0,-1 1 0 0 0,3-2 2 0 0,-2 3-3 0 0,-1 1 0 0 0,0-1 0 0 0,1 1 0 0 0,-1 0 0 0 0,1 0 1 0 0,-1 0-1 0 0,1 0 0 0 0,-1 0 0 0 0,1 1 0 0 0,0 0 0 0 0,-1 0 0 0 0,1 0 1 0 0,-1 0-1 0 0,1 0 0 0 0,0 1 0 0 0,-1-1 0 0 0,1 1 0 0 0,-1 0 0 0 0,1 0 1 0 0,-1 1-1 0 0,1-1 0 0 0,-1 1 0 0 0,0 0 3 0 0,8 3 13 0 0,0 1-1 0 0,-1 1 1 0 0,0 0-1 0 0,-1 0 1 0 0,1 1-1 0 0,2 3-12 0 0,-4-3 25 0 0,-1 0 0 0 0,0 1-1 0 0,0 0 1 0 0,0 0 0 0 0,-1 1-1 0 0,-1 0 1 0 0,0 0 0 0 0,2 4-25 0 0,-4-7 47 0 0,-1 1 0 0 0,1-1 0 0 0,-1 1 1 0 0,0-1-1 0 0,-1 1 0 0 0,0 0 0 0 0,0 0 0 0 0,-1 0 1 0 0,0-1-1 0 0,0 1 0 0 0,0 0 0 0 0,-2 4-47 0 0,1-9 40 0 0,0 1-1 0 0,0-1 1 0 0,-1 1-1 0 0,1-1 1 0 0,-1 0-1 0 0,1 0 0 0 0,-1 0 1 0 0,0 0-1 0 0,-1 0 1 0 0,1 0-1 0 0,0-1 1 0 0,-1 1-1 0 0,1-1 1 0 0,-1 1-1 0 0,0-1 1 0 0,0 0-1 0 0,0 0 1 0 0,0 0-1 0 0,0 0 1 0 0,0-1-1 0 0,-1 0 1 0 0,1 1-1 0 0,-1-1 1 0 0,1 0-1 0 0,-1 0 1 0 0,-2 0-40 0 0,-1 0 14 0 0,1 0 1 0 0,-1-1 0 0 0,0 1-1 0 0,1-1 1 0 0,-1-1 0 0 0,0 1-1 0 0,0-1 1 0 0,1 0 0 0 0,-1-1-1 0 0,1 0 1 0 0,-1 0 0 0 0,1 0-1 0 0,0-1 1 0 0,-1 0-15 0 0,1 0-390 0 0,0-1 0 0 0,0 0 0 0 0,0 0 0 0 0,0-1 1 0 0,1 0-1 0 0,0 0 0 0 0,0 0 0 0 0,0-1 0 0 0,1 1 0 0 0,-1-1 0 0 0,1 0 0 0 0,1 0 0 0 0,-1-1 1 0 0,-2-5 389 0 0,1-4-2070 0 0</inkml:trace>
  <inkml:trace contextRef="#ctx0" brushRef="#br0" timeOffset="9934.866">1905 710 9672 0 0,'-4'0'10297'0'0,"3"0"-4403"0"0,8 2-3114 0 0,7 0-5315 0 0,-7-2 4010 0 0,31-3-597 0 0,23-5-878 0 0,4-5-3250 0 0,-44 8-5865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 18775 0 0,'-7'-2'832'0'0,"7"2"168"0"0,0 0-800 0 0,0 0-200 0 0,0 0 0 0 0,0 0 0 0 0,0 0 168 0 0,0 0-8 0 0,0 0 0 0 0,7 2 0 0 0,0 4-1288 0 0,0-2-264 0 0,8 5-48 0 0,-4-1-15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7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11976 0 0,'0'0'546'0'0,"0"0"-10"0"0,3 11-322 0 0,1 23 2496 0 0,10 17 6357 0 0,0-3-3897 0 0,-5 2-4610 0 0,-2 1 1 0 0,-2 13-561 0 0,0-4-221 0 0,6 20 221 0 0,-7-62-1640 0 0,0 0 0 0 0,4 5 1640 0 0,1 7-10088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8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0 656 12440 0 0,'0'0'957'0'0,"0"-17"1118"0"0,0 17-1796 0 0,0 0 0 0 0,0 0 1 0 0,0-1-1 0 0,0 1 1 0 0,0 0-1 0 0,0 0 1 0 0,1-1-1 0 0,-1 1 0 0 0,0 0 1 0 0,0 0-1 0 0,0 0 1 0 0,0-1-1 0 0,0 1 1 0 0,1 0-1 0 0,-1 0 0 0 0,0 0 1 0 0,0 0-1 0 0,0-1 1 0 0,0 1-1 0 0,1 0 0 0 0,-1 0 1 0 0,0 0-1 0 0,0 0 1 0 0,1 0-1 0 0,-1 0 1 0 0,0 0-1 0 0,0-1 0 0 0,0 1 1 0 0,1 0-1 0 0,-1 0 1 0 0,0 0-1 0 0,1 0-279 0 0,7 4 1775 0 0,5 13-1900 0 0,1 19 180 0 0,-2 0 0 0 0,-1 1-1 0 0,4 29-54 0 0,-5-20-290 0 0,2-1 0 0 0,6 11 290 0 0,-6-34 62 0 0,-8-41 1236 0 0,-2-13-976 0 0,-2 0 1 0 0,-3-23-323 0 0,0 16-8 0 0,3-19 8 0 0,1 23 416 0 0,6-21-416 0 0,-5 42 74 0 0,1 0 0 0 0,0 0 1 0 0,1 1-1 0 0,1 0 0 0 0,3-7-74 0 0,-7 18 5 0 0,0 0 0 0 0,0-1 0 0 0,1 1-1 0 0,-1 0 1 0 0,0 0 0 0 0,1 0 0 0 0,-1 0 0 0 0,1 1-1 0 0,-1-1 1 0 0,1 0 0 0 0,0 1 0 0 0,0-1 0 0 0,0 1 0 0 0,0-1-1 0 0,0 1 1 0 0,0 0 0 0 0,0 0 0 0 0,0 0 0 0 0,1 0-1 0 0,-1 0 1 0 0,0 1 0 0 0,1-1 0 0 0,-1 1 0 0 0,0-1-1 0 0,1 1 1 0 0,-1 0 0 0 0,2 0-5 0 0,0 0 10 0 0,-1 1-1 0 0,0 0 1 0 0,1 0 0 0 0,-1 0-1 0 0,0 0 1 0 0,1 0 0 0 0,-1 0-1 0 0,0 1 1 0 0,0 0 0 0 0,0 0-1 0 0,0 0 1 0 0,-1 0 0 0 0,1 0-1 0 0,0 0 1 0 0,-1 1 0 0 0,0-1-1 0 0,1 1 1 0 0,0 2-10 0 0,10 13 169 0 0,-2 1-1 0 0,0 0 1 0 0,-1 1-1 0 0,6 18-168 0 0,-4-4 172 0 0,-1 0-1 0 0,3 21-171 0 0,-12-42 126 0 0,1-4-36 0 0,-1 0 1 0 0,-1 1-1 0 0,0-1 0 0 0,0 9-90 0 0,-1-18 75 0 0,-5-13 139 0 0,1-6-140 0 0,1-1 0 0 0,1 1-1 0 0,1-1 1 0 0,0 1-1 0 0,2-2-73 0 0,-1 7 42 0 0,0-12-37 0 0,1 0-1 0 0,1 0 1 0 0,4-18-5 0 0,-4 36 0 0 0,-1 1 0 0 0,1 0 0 0 0,1 0 0 0 0,-1 0 0 0 0,1 0 0 0 0,0 0 0 0 0,1 0 0 0 0,-1 1 0 0 0,1-1-1 0 0,1 1 1 0 0,-1 0 0 0 0,1 1 0 0 0,0-1 0 0 0,0 1 0 0 0,2-1 0 0 0,-5 4 6 0 0,1 0-1 0 0,0 0 1 0 0,-1 0-1 0 0,1 1 1 0 0,0-1 0 0 0,0 1-1 0 0,0 0 1 0 0,1 0-1 0 0,-1 0 1 0 0,0 0 0 0 0,0 0-1 0 0,0 1 1 0 0,1-1-1 0 0,-1 1 1 0 0,0 0-1 0 0,1 0 1 0 0,-1 0 0 0 0,0 1-1 0 0,0-1 1 0 0,1 1-1 0 0,-1-1 1 0 0,0 1 0 0 0,0 0-1 0 0,1 1-5 0 0,1 0 23 0 0,0 1-1 0 0,-1 0 1 0 0,0-1-1 0 0,1 1 1 0 0,-1 1-1 0 0,0-1 1 0 0,-1 1-1 0 0,1-1 1 0 0,-1 1-1 0 0,1 0 1 0 0,-1 0-1 0 0,0 1 1 0 0,-1-1 0 0 0,1 1-1 0 0,0 1-22 0 0,7 20-21 0 0,0 1 0 0 0,-2 0 1 0 0,-1 0-1 0 0,2 18 21 0 0,9 36 3 0 0,8 18-1288 0 0,-19-79-150 0 0</inkml:trace>
  <inkml:trace contextRef="#ctx0" brushRef="#br0" timeOffset="730.721">1030 776 15552 0 0,'0'0'712'0'0,"0"0"-17"0"0,0 0-364 0 0,0 0 133 0 0,0 0 103 0 0,0 0 17 0 0,0 0 78 0 0,0 0 304 0 0,0 0 127 0 0,3-6 1071 0 0,-1-3-1450 0 0,0 0 0 0 0,0 0 0 0 0,0 0 0 0 0,-1-3-714 0 0,2-9 1014 0 0,-3 17-879 0 0,0 0 0 0 0,0 0 0 0 0,0 0 0 0 0,0 0 0 0 0,-1 1-1 0 0,1-1 1 0 0,-1 0 0 0 0,0 0 0 0 0,0 1 0 0 0,-1-1 0 0 0,1 0-1 0 0,-1 1 1 0 0,0-1 0 0 0,0 1-135 0 0,-2-4 94 0 0,0 0 0 0 0,-1 1 0 0 0,1 0-1 0 0,-2 0 1 0 0,1 1 0 0 0,-4-4-94 0 0,0 3 2 0 0,1 0 0 0 0,-1 1 1 0 0,0 0-1 0 0,0 1 0 0 0,-1 0 0 0 0,1 0 0 0 0,-1 1 1 0 0,0 0-1 0 0,0 1 0 0 0,0 0 0 0 0,-6 0-2 0 0,13 2 5 0 0,1 0 0 0 0,-1 0 1 0 0,0 0-1 0 0,1 0 0 0 0,-1 0 0 0 0,1 1 0 0 0,-1 0 0 0 0,0-1 0 0 0,1 1 1 0 0,-1 0-1 0 0,1 0 0 0 0,0 0 0 0 0,-1 0 0 0 0,1 1 0 0 0,0-1 0 0 0,0 1 1 0 0,0-1-1 0 0,0 1 0 0 0,0 0 0 0 0,0 0 0 0 0,0 0 0 0 0,0 0 0 0 0,1 0 1 0 0,-1 0-1 0 0,1 0 0 0 0,-1 1-5 0 0,-2 4 1 0 0,1 0 0 0 0,-1 0 1 0 0,1 0-1 0 0,1 0 0 0 0,-1 1 1 0 0,1-1-1 0 0,0 1 0 0 0,1 0-1 0 0,-1 10-41 0 0,1-1 0 0 0,1 1 0 0 0,1-1 1 0 0,0 1-1 0 0,1-1 0 0 0,3 9 41 0 0,-3-15 9 0 0,1-1 0 0 0,0 1 1 0 0,0-1-1 0 0,1 1 0 0 0,1-1 1 0 0,0 0-1 0 0,0-1 0 0 0,1 1 1 0 0,0-1-1 0 0,1 0 0 0 0,-1-1 1 0 0,6 4-10 0 0,-11-10 10 0 0,1 0 0 0 0,0 0 0 0 0,0 0 0 0 0,0-1 0 0 0,0 1 0 0 0,1-1 0 0 0,-1 0 0 0 0,0 1 0 0 0,1-1 0 0 0,-1 0 0 0 0,0 0 0 0 0,1-1 0 0 0,-1 1 0 0 0,1 0 0 0 0,0-1 0 0 0,-1 1 0 0 0,1-1 0 0 0,-1 0 0 0 0,1 0 0 0 0,0 0 0 0 0,-1 0 0 0 0,1-1 0 0 0,-1 1 0 0 0,1-1 0 0 0,0 1 0 0 0,-1-1 0 0 0,1 0 0 0 0,-1 0 0 0 0,0 0 0 0 0,1 0 0 0 0,-1-1 0 0 0,0 1 0 0 0,0-1 0 0 0,0 1 0 0 0,1-1-10 0 0,2-3 63 0 0,1 0 0 0 0,-1 0 0 0 0,-1 0-1 0 0,1 0 1 0 0,-1-1 0 0 0,1 0 0 0 0,-2 0 0 0 0,1 0-1 0 0,-1 0 1 0 0,0-1 0 0 0,0 1 0 0 0,1-5-63 0 0,2-14 6 0 0,-2 0 0 0 0,0 0-1 0 0,-2-1 1 0 0,-1 1 0 0 0,-2-18-6 0 0,1 36 0 0 0,0 7 0 0 0,1 0 0 0 0,-1 0 0 0 0,0 0 0 0 0,0 0 0 0 0,0 0 0 0 0,0 0 1 0 0,0 0-1 0 0,0 0 0 0 0,0 0 0 0 0,0 0 0 0 0,0 0 0 0 0,0 0 0 0 0,0 0 0 0 0,1 0 0 0 0,-1 0 0 0 0,0 0 0 0 0,0 0 0 0 0,0 0 0 0 0,0 0 0 0 0,0 0 1 0 0,0 0-1 0 0,0 0 0 0 0,0 0 0 0 0,0 0 0 0 0,0 0 0 0 0,0 0 0 0 0,1 0 0 0 0,-1 0 0 0 0,0 0 0 0 0,0 0 0 0 0,0 0 0 0 0,0 0 0 0 0,0 0 0 0 0,0 0 1 0 0,0 0-1 0 0,0 0 0 0 0,0-1 0 0 0,0 1 0 0 0,3 9-14 0 0,6 54-76 0 0,3-2-1 0 0,11 34 91 0 0,-17-78-84 0 0,1 1 1 0 0,0-1-1 0 0,1-1 0 0 0,0 1 0 0 0,4 2 84 0 0,-10-16-247 0 0,0 0 0 0 0,0 0-1 0 0,0-1 1 0 0,0 1 0 0 0,1-1-1 0 0,-1 1 1 0 0,1-1 0 0 0,-1 0-1 0 0,1 0 1 0 0,0 0 247 0 0,11 2-8101 0 0,-4-6-569 0 0</inkml:trace>
  <inkml:trace contextRef="#ctx0" brushRef="#br0" timeOffset="1193.355">1272 66 22663 0 0,'1'-9'433'0'0,"0"0"-1"0"0,1 0 0 0 0,0 1 0 0 0,1-1 0 0 0,-1 1 1 0 0,4-5-433 0 0,-6 13 144 0 0,1 0 1 0 0,0 0-1 0 0,0 0 1 0 0,0 1-1 0 0,0-1 1 0 0,-1 0-1 0 0,1 1 1 0 0,0-1-1 0 0,0 1 1 0 0,-1-1-1 0 0,1 1 1 0 0,0-1-1 0 0,0 1 1 0 0,-1-1-1 0 0,1 1-144 0 0,3 4 151 0 0,-1-1-1 0 0,0 1 0 0 0,0 0 1 0 0,0 0-1 0 0,0 0 0 0 0,-1 0 0 0 0,0 0 1 0 0,0 1-1 0 0,1 3-150 0 0,2 13 127 0 0,3 20-127 0 0,-4-16 200 0 0,18 125 935 0 0,-6 22-1135 0 0,-9-98 175 0 0,29 295 131 0 0,-34-304-1377 0 0,-2-38-4534 0 0,0-19 1927 0 0,0 4-5096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28 129 19927 0 0,'-1'0'74'0'0,"1"0"1"0"0,-1 0-1 0 0,0 0 0 0 0,0 0 0 0 0,0-1 0 0 0,0 1 0 0 0,0 0 0 0 0,0 0 0 0 0,0 0 0 0 0,0-1 0 0 0,0 1 1 0 0,0-1-1 0 0,1 1 0 0 0,-1 0 0 0 0,0-1 0 0 0,0 0 0 0 0,1 1 0 0 0,-1-1 0 0 0,0 1 0 0 0,0-1 0 0 0,1 0 1 0 0,-1 1-1 0 0,0-2-74 0 0,-6-5 479 0 0,6 5-461 0 0,1 2 68 0 0,4 7 122 0 0,11 16 383 0 0,-2 1 0 0 0,0 1 0 0 0,-1 0 0 0 0,-1 2-591 0 0,35 107 1357 0 0,-43-126-1275 0 0,18 85 627 0 0,-20-76-525 0 0,-2-16-162 0 0,1-1 0 0 0,0 1 0 0 0,0 0 0 0 0,0 0-1 0 0,0 0 1 0 0,0 0 0 0 0,0 0 0 0 0,0 0 0 0 0,0 0 0 0 0,1 0 0 0 0,-1 0 0 0 0,0 0 0 0 0,0 0 0 0 0,1 0 0 0 0,-1 0 0 0 0,1-1 0 0 0,-1 1 0 0 0,1 0-22 0 0,-1 0 205 0 0,0-1 3 0 0,1-4-76 0 0,-1 0 0 0 0,-1-1-1 0 0,1 1 1 0 0,-1 0 0 0 0,1 0-1 0 0,-1 0 1 0 0,0 0 0 0 0,-1 0 0 0 0,1 0-1 0 0,-1 0 1 0 0,-1-3-132 0 0,-2-7 223 0 0,-6-21-239 0 0,1-1 0 0 0,2 0 0 0 0,1 0 0 0 0,3 0 0 0 0,-1-15 16 0 0,5 42-1 0 0,1-1-1 0 0,0 1 1 0 0,0-1 0 0 0,1 1-1 0 0,0-1 1 0 0,0 1 0 0 0,1 0-1 0 0,1 0 1 0 0,-1 0 0 0 0,1 1-1 0 0,1-1 1 0 0,3-5 1 0 0,-7 12-6 0 0,0 0 0 0 0,0 0 0 0 0,1 1 0 0 0,-1-1 0 0 0,0 0 0 0 0,1 0 0 0 0,-1 1 0 0 0,1-1 0 0 0,0 1 0 0 0,0-1-1 0 0,-1 1 1 0 0,1 0 0 0 0,0 0 0 0 0,0 0 0 0 0,0 0 0 0 0,0 0 0 0 0,0 0 0 0 0,0 0 0 0 0,1 1 0 0 0,-1-1 0 0 0,0 1 0 0 0,0-1 0 0 0,0 1 0 0 0,1 0 0 0 0,-1 0 0 0 0,0 0 0 0 0,0 0 0 0 0,1 1-1 0 0,-1-1 1 0 0,0 0 0 0 0,0 1 0 0 0,0 0 0 0 0,0-1 0 0 0,1 1 0 0 0,-1 0 6 0 0,3 2-17 0 0,1 0 0 0 0,0 0 0 0 0,-1 1 0 0 0,0 0 0 0 0,0 0 0 0 0,0 0-1 0 0,-1 0 1 0 0,1 1 0 0 0,-1 0 0 0 0,0 0 0 0 0,3 5 17 0 0,6 11 0 0 0,0 1 0 0 0,-2 1 0 0 0,0 0 0 0 0,-2 0 0 0 0,0 1 0 0 0,-2 0 0 0 0,3 16 0 0 0,9 39 79 0 0,-19-75-5 0 0,0-3 18 0 0,0-1-9 0 0,-4-7 77 0 0,0-4-127 0 0,0 0 0 0 0,1 0 0 0 0,0 0 0 0 0,1-1 0 0 0,0 1 0 0 0,1-1 0 0 0,0-9-33 0 0,-1-5 234 0 0,1 10-206 0 0,0 1 0 0 0,1-1 0 0 0,1 1 0 0 0,0-1-1 0 0,1 1 1 0 0,1 0 0 0 0,0 0 0 0 0,3-7-28 0 0,-4 17 5 0 0,-1-1 0 0 0,2 1 0 0 0,-1-1 1 0 0,1 1-1 0 0,-1 0 0 0 0,1 0 0 0 0,1 0 1 0 0,-1 1-1 0 0,1-1 0 0 0,0 1 0 0 0,0 0 1 0 0,0 0-1 0 0,0 0 0 0 0,1 0 0 0 0,-1 1 0 0 0,1 0 1 0 0,0 0-1 0 0,0 0 0 0 0,0 0 0 0 0,1 1 1 0 0,-1 0-1 0 0,1 0 0 0 0,5-1-5 0 0,-9 3 0 0 0,1-1 0 0 0,0 1 0 0 0,0 0 0 0 0,0 0 0 0 0,-1 0 0 0 0,1 0 0 0 0,0 0 0 0 0,0 1 0 0 0,0-1 0 0 0,-1 1 0 0 0,1 0 0 0 0,0 0 0 0 0,-1 0 0 0 0,1 0 0 0 0,-1 0 0 0 0,1 1 0 0 0,0-1 0 0 0,1 2 0 0 0,0 1 0 0 0,0-1 0 0 0,0 1 0 0 0,-1-1 0 0 0,1 1 0 0 0,-1 0 0 0 0,0 0 0 0 0,0 1 0 0 0,0 0 0 0 0,5 10 0 0 0,-1 1 0 0 0,0-1 0 0 0,-1 1 0 0 0,-1 1 0 0 0,1 4 0 0 0,8 41-7 0 0,0 17 7 0 0,11 51-49 0 0,-25-129-162 0 0,0 0-1 0 0,0 0 0 0 0,1 0 1 0 0,-1 0-1 0 0,0 0 1 0 0,1 0-1 0 0,-1 0 0 0 0,1 0 1 0 0,-1 0-1 0 0,1 0 1 0 0,0 0-1 0 0,0-1 1 0 0,0 1 210 0 0,-1-1-1472 0 0</inkml:trace>
  <inkml:trace contextRef="#ctx0" brushRef="#br0" timeOffset="350.562">727 1 21887 0 0,'0'0'1002'0'0,"0"0"-24"0"0,4 12 637 0 0,4 0-634 0 0,-6-9-806 0 0,0 0 0 0 0,0 0 0 0 0,0 0 0 0 0,-1 0 0 0 0,1 0 0 0 0,-1 1 0 0 0,0-1 0 0 0,0 1-175 0 0,10 35 989 0 0,-5-20-763 0 0,-2 1-1 0 0,3 13-225 0 0,14 117 60 0 0,-11-103-3965 0 0,2 4 3905 0 0,-11-49-435 0 0,0 0 0 0 0,0 0 0 0 0,-1 0-1 0 0,2 0 1 0 0,-1 0 0 0 0,0-1 0 0 0,0 1 0 0 0,1 0 0 0 0,0 1 435 0 0,0-1-2007 0 0</inkml:trace>
  <inkml:trace contextRef="#ctx0" brushRef="#br0" timeOffset="701.343">912 13 22319 0 0,'33'59'3210'0'0,"-20"-26"-2520"0"0,-2-1 0 0 0,-1 2 0 0 0,-2-1 0 0 0,5 35-690 0 0,-4-17 887 0 0,13 35-887 0 0,-13-63 452 0 0,-7-22-308 0 0,-1-5-31 0 0,1-6 89 0 0,-3-41 238 0 0,3-74-141 0 0,0 104-292 0 0,0 0 0 0 0,2 1 1 0 0,0-1-1 0 0,7-18-7 0 0,-9 33-2 0 0,0 0-1 0 0,1 0 1 0 0,0 1 0 0 0,0 0 0 0 0,1-1-1 0 0,-1 1 1 0 0,1 0 0 0 0,0 0-1 0 0,0 1 1 0 0,1-1 0 0 0,4-3 2 0 0,-6 6-6 0 0,-1 0 0 0 0,1 0 1 0 0,0 0-1 0 0,0 1 0 0 0,0-1 0 0 0,0 1 1 0 0,1-1-1 0 0,-1 1 0 0 0,0 0 0 0 0,1 0 0 0 0,-1 1 1 0 0,0-1-1 0 0,1 1 0 0 0,-1 0 0 0 0,1-1 1 0 0,-1 1-1 0 0,1 1 0 0 0,-1-1 0 0 0,0 0 1 0 0,1 1-1 0 0,-1 0 0 0 0,1 0 6 0 0,0 0 3 0 0,0 1 0 0 0,0 0 1 0 0,0 0-1 0 0,0 0 0 0 0,0 0 0 0 0,-1 1 0 0 0,1 0 1 0 0,-1-1-1 0 0,0 1 0 0 0,1 0 0 0 0,-1 1 0 0 0,-1-1 1 0 0,1 0-1 0 0,0 1 0 0 0,-1 0 0 0 0,0-1 0 0 0,0 1 1 0 0,0 0-1 0 0,0 0 0 0 0,0 1-3 0 0,5 13 52 0 0,-1 0 0 0 0,-1 0 0 0 0,-1 1 0 0 0,1 7-52 0 0,6 75 409 0 0,-7-55-106 0 0,8 35-303 0 0,-11-76-163 0 0,1 1 0 0 0,-1-1 0 0 0,1 0-1 0 0,0 0 1 0 0,0 0 0 0 0,0 0 0 0 0,1 0 0 0 0,1 2 163 0 0,1-3-1512 0 0,2-3-87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 6448 0 0,'0'-1'1809'0'0,"-7"-8"-3149"0"0,5 8 6595 0 0,2 0 5768 0 0,0 1-10351 0 0,0 0-120 0 0,2 3-407 0 0,0-1 0 0 0,0 1 0 0 0,0 0 0 0 0,0 1 0 0 0,0-1 0 0 0,0 0 0 0 0,-1 0 0 0 0,0 1 0 0 0,2 3-145 0 0,5 34-137 0 0,-4-24 221 0 0,1 10-126 0 0,7 30-393 0 0,2 31 435 0 0,-9-65-2547 0 0,-4-16-5644 0 0</inkml:trace>
  <inkml:trace contextRef="#ctx0" brushRef="#br0" timeOffset="715.759">328 3 5984 0 0,'0'0'464'0'0,"0"0"162"0"0,0 0 1821 0 0,-6-1 6761 0 0,-7 0-6272 0 0,-14 6-1010 0 0,20-4-1688 0 0,-1 0 1 0 0,1 1-1 0 0,0 0 1 0 0,-3 1-239 0 0,3 1 94 0 0,-1-1 1 0 0,1 2-1 0 0,0-1 1 0 0,0 1-1 0 0,0 0 1 0 0,1 0-1 0 0,-1 1 1 0 0,1 0 0 0 0,1 0-1 0 0,-1 0 1 0 0,1 1-1 0 0,-2 3-94 0 0,6-9 9 0 0,0 0-1 0 0,1 1 0 0 0,-1-1 1 0 0,0 0-1 0 0,1 1 1 0 0,-1-1-1 0 0,1 0 0 0 0,-1 1 1 0 0,1-1-1 0 0,0 0 1 0 0,-1 1-1 0 0,1-1 0 0 0,0 1 1 0 0,0-1-1 0 0,0 1 0 0 0,0-1 1 0 0,0 1-1 0 0,1-1 1 0 0,-1 1-1 0 0,0-1 0 0 0,1 1-8 0 0,0 0 36 0 0,0 1-1 0 0,0-1 0 0 0,0 0 0 0 0,1 1 1 0 0,-1-1-1 0 0,1 0 0 0 0,0 0 0 0 0,0 0 1 0 0,0 0-1 0 0,0 0 0 0 0,0 0-35 0 0,4 3 63 0 0,-1-1 0 0 0,1-1-1 0 0,0 1 1 0 0,0-1 0 0 0,0 0-1 0 0,0 0 1 0 0,1-1 0 0 0,-1 0-1 0 0,1 0-62 0 0,133 26 811 0 0,-132-26-651 0 0,0 0 0 0 0,0 0 0 0 0,0 1 0 0 0,-1 0 0 0 0,1 1 0 0 0,-1 0 1 0 0,6 4-161 0 0,-10-6 70 0 0,0 0 0 0 0,-1 0 1 0 0,0 0-1 0 0,1 0 0 0 0,-1 1 0 0 0,0-1 1 0 0,0 1-1 0 0,-1-1 0 0 0,1 1 1 0 0,0 0-1 0 0,-1-1 0 0 0,1 1 1 0 0,-1 0-1 0 0,0 0 0 0 0,0 0 1 0 0,0 0-1 0 0,-1 0 0 0 0,1 1 0 0 0,-1-1 1 0 0,0 0-1 0 0,1 2-70 0 0,-2-3 39 0 0,1 0-1 0 0,-1 0 1 0 0,0 0 0 0 0,0-1-1 0 0,1 1 1 0 0,-1 0 0 0 0,0 0-1 0 0,0-1 1 0 0,-1 1-1 0 0,1 0 1 0 0,0-1 0 0 0,-1 1-1 0 0,1-1 1 0 0,0 0 0 0 0,-1 1-1 0 0,0-1 1 0 0,0 1-39 0 0,-3 1 55 0 0,0 1 1 0 0,-1 0 0 0 0,1-1-1 0 0,-1 0 1 0 0,-1 0-56 0 0,-7 3 101 0 0,-1-1 1 0 0,1-1 0 0 0,-1 0 0 0 0,-12 1-102 0 0,18-4-311 0 0,1-1 0 0 0,-1 0 1 0 0,0 0-1 0 0,0 0 0 0 0,1-1 1 0 0,-1 0-1 0 0,0-1 0 0 0,1 0 0 0 0,-1 0 311 0 0,-7-4-1721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0.xml"/><Relationship Id="rId117" Type="http://schemas.openxmlformats.org/officeDocument/2006/relationships/image" Target="../media/image153.png"/><Relationship Id="rId21" Type="http://schemas.openxmlformats.org/officeDocument/2006/relationships/image" Target="../media/image19.png"/><Relationship Id="rId42" Type="http://schemas.openxmlformats.org/officeDocument/2006/relationships/customXml" Target="../ink/ink288.xml"/><Relationship Id="rId47" Type="http://schemas.openxmlformats.org/officeDocument/2006/relationships/image" Target="../media/image106.png"/><Relationship Id="rId63" Type="http://schemas.openxmlformats.org/officeDocument/2006/relationships/image" Target="../media/image114.png"/><Relationship Id="rId68" Type="http://schemas.openxmlformats.org/officeDocument/2006/relationships/customXml" Target="../ink/ink301.xml"/><Relationship Id="rId84" Type="http://schemas.openxmlformats.org/officeDocument/2006/relationships/customXml" Target="../ink/ink309.xml"/><Relationship Id="rId89" Type="http://schemas.openxmlformats.org/officeDocument/2006/relationships/image" Target="../media/image35.png"/><Relationship Id="rId112" Type="http://schemas.openxmlformats.org/officeDocument/2006/relationships/customXml" Target="../ink/ink323.xml"/><Relationship Id="rId133" Type="http://schemas.openxmlformats.org/officeDocument/2006/relationships/image" Target="../media/image161.png"/><Relationship Id="rId138" Type="http://schemas.openxmlformats.org/officeDocument/2006/relationships/customXml" Target="../ink/ink336.xml"/><Relationship Id="rId16" Type="http://schemas.openxmlformats.org/officeDocument/2006/relationships/customXml" Target="../ink/ink275.xml"/><Relationship Id="rId107" Type="http://schemas.openxmlformats.org/officeDocument/2006/relationships/image" Target="../media/image148.png"/><Relationship Id="rId11" Type="http://schemas.openxmlformats.org/officeDocument/2006/relationships/image" Target="../media/image14.png"/><Relationship Id="rId32" Type="http://schemas.openxmlformats.org/officeDocument/2006/relationships/customXml" Target="../ink/ink283.xml"/><Relationship Id="rId37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customXml" Target="../ink/ink296.xml"/><Relationship Id="rId74" Type="http://schemas.openxmlformats.org/officeDocument/2006/relationships/customXml" Target="../ink/ink304.xml"/><Relationship Id="rId79" Type="http://schemas.openxmlformats.org/officeDocument/2006/relationships/image" Target="../media/image125.png"/><Relationship Id="rId102" Type="http://schemas.openxmlformats.org/officeDocument/2006/relationships/customXml" Target="../ink/ink318.xml"/><Relationship Id="rId123" Type="http://schemas.openxmlformats.org/officeDocument/2006/relationships/image" Target="../media/image156.png"/><Relationship Id="rId128" Type="http://schemas.openxmlformats.org/officeDocument/2006/relationships/customXml" Target="../ink/ink331.xml"/><Relationship Id="rId144" Type="http://schemas.openxmlformats.org/officeDocument/2006/relationships/customXml" Target="../ink/ink339.xml"/><Relationship Id="rId149" Type="http://schemas.openxmlformats.org/officeDocument/2006/relationships/customXml" Target="../ink/ink342.xml"/><Relationship Id="rId5" Type="http://schemas.openxmlformats.org/officeDocument/2006/relationships/image" Target="../media/image9.png"/><Relationship Id="rId90" Type="http://schemas.openxmlformats.org/officeDocument/2006/relationships/customXml" Target="../ink/ink312.xml"/><Relationship Id="rId95" Type="http://schemas.openxmlformats.org/officeDocument/2006/relationships/image" Target="../media/image132.png"/><Relationship Id="rId22" Type="http://schemas.openxmlformats.org/officeDocument/2006/relationships/customXml" Target="../ink/ink278.xml"/><Relationship Id="rId27" Type="http://schemas.openxmlformats.org/officeDocument/2006/relationships/image" Target="../media/image22.png"/><Relationship Id="rId43" Type="http://schemas.openxmlformats.org/officeDocument/2006/relationships/image" Target="../media/image104.png"/><Relationship Id="rId48" Type="http://schemas.openxmlformats.org/officeDocument/2006/relationships/customXml" Target="../ink/ink291.xml"/><Relationship Id="rId64" Type="http://schemas.openxmlformats.org/officeDocument/2006/relationships/customXml" Target="../ink/ink299.xml"/><Relationship Id="rId69" Type="http://schemas.openxmlformats.org/officeDocument/2006/relationships/image" Target="../media/image117.png"/><Relationship Id="rId113" Type="http://schemas.openxmlformats.org/officeDocument/2006/relationships/image" Target="../media/image151.png"/><Relationship Id="rId118" Type="http://schemas.openxmlformats.org/officeDocument/2006/relationships/customXml" Target="../ink/ink326.xml"/><Relationship Id="rId134" Type="http://schemas.openxmlformats.org/officeDocument/2006/relationships/customXml" Target="../ink/ink334.xml"/><Relationship Id="rId139" Type="http://schemas.openxmlformats.org/officeDocument/2006/relationships/image" Target="../media/image164.png"/><Relationship Id="rId80" Type="http://schemas.openxmlformats.org/officeDocument/2006/relationships/customXml" Target="../ink/ink307.xml"/><Relationship Id="rId85" Type="http://schemas.openxmlformats.org/officeDocument/2006/relationships/image" Target="../media/image128.png"/><Relationship Id="rId150" Type="http://schemas.openxmlformats.org/officeDocument/2006/relationships/image" Target="../media/image169.png"/><Relationship Id="rId12" Type="http://schemas.openxmlformats.org/officeDocument/2006/relationships/customXml" Target="../ink/ink273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99.png"/><Relationship Id="rId38" Type="http://schemas.openxmlformats.org/officeDocument/2006/relationships/customXml" Target="../ink/ink286.xml"/><Relationship Id="rId46" Type="http://schemas.openxmlformats.org/officeDocument/2006/relationships/customXml" Target="../ink/ink290.xml"/><Relationship Id="rId59" Type="http://schemas.openxmlformats.org/officeDocument/2006/relationships/image" Target="../media/image112.png"/><Relationship Id="rId67" Type="http://schemas.openxmlformats.org/officeDocument/2006/relationships/image" Target="../media/image116.png"/><Relationship Id="rId103" Type="http://schemas.openxmlformats.org/officeDocument/2006/relationships/image" Target="../media/image146.png"/><Relationship Id="rId108" Type="http://schemas.openxmlformats.org/officeDocument/2006/relationships/customXml" Target="../ink/ink321.xml"/><Relationship Id="rId116" Type="http://schemas.openxmlformats.org/officeDocument/2006/relationships/customXml" Target="../ink/ink325.xml"/><Relationship Id="rId124" Type="http://schemas.openxmlformats.org/officeDocument/2006/relationships/customXml" Target="../ink/ink329.xml"/><Relationship Id="rId129" Type="http://schemas.openxmlformats.org/officeDocument/2006/relationships/image" Target="../media/image159.png"/><Relationship Id="rId137" Type="http://schemas.openxmlformats.org/officeDocument/2006/relationships/image" Target="../media/image163.png"/><Relationship Id="rId20" Type="http://schemas.openxmlformats.org/officeDocument/2006/relationships/customXml" Target="../ink/ink277.xml"/><Relationship Id="rId41" Type="http://schemas.openxmlformats.org/officeDocument/2006/relationships/image" Target="../media/image103.png"/><Relationship Id="rId54" Type="http://schemas.openxmlformats.org/officeDocument/2006/relationships/customXml" Target="../ink/ink294.xml"/><Relationship Id="rId62" Type="http://schemas.openxmlformats.org/officeDocument/2006/relationships/customXml" Target="../ink/ink298.xml"/><Relationship Id="rId70" Type="http://schemas.openxmlformats.org/officeDocument/2006/relationships/customXml" Target="../ink/ink302.xml"/><Relationship Id="rId75" Type="http://schemas.openxmlformats.org/officeDocument/2006/relationships/image" Target="../media/image122.png"/><Relationship Id="rId83" Type="http://schemas.openxmlformats.org/officeDocument/2006/relationships/image" Target="../media/image127.png"/><Relationship Id="rId88" Type="http://schemas.openxmlformats.org/officeDocument/2006/relationships/customXml" Target="../ink/ink311.xml"/><Relationship Id="rId91" Type="http://schemas.openxmlformats.org/officeDocument/2006/relationships/image" Target="../media/image130.png"/><Relationship Id="rId96" Type="http://schemas.openxmlformats.org/officeDocument/2006/relationships/customXml" Target="../ink/ink315.xml"/><Relationship Id="rId111" Type="http://schemas.openxmlformats.org/officeDocument/2006/relationships/image" Target="../media/image150.png"/><Relationship Id="rId132" Type="http://schemas.openxmlformats.org/officeDocument/2006/relationships/customXml" Target="../ink/ink333.xml"/><Relationship Id="rId140" Type="http://schemas.openxmlformats.org/officeDocument/2006/relationships/customXml" Target="../ink/ink337.xml"/><Relationship Id="rId145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0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81.xml"/><Relationship Id="rId36" Type="http://schemas.openxmlformats.org/officeDocument/2006/relationships/customXml" Target="../ink/ink285.xml"/><Relationship Id="rId49" Type="http://schemas.openxmlformats.org/officeDocument/2006/relationships/image" Target="../media/image107.png"/><Relationship Id="rId57" Type="http://schemas.openxmlformats.org/officeDocument/2006/relationships/image" Target="../media/image111.png"/><Relationship Id="rId106" Type="http://schemas.openxmlformats.org/officeDocument/2006/relationships/customXml" Target="../ink/ink320.xml"/><Relationship Id="rId114" Type="http://schemas.openxmlformats.org/officeDocument/2006/relationships/customXml" Target="../ink/ink324.xml"/><Relationship Id="rId119" Type="http://schemas.openxmlformats.org/officeDocument/2006/relationships/image" Target="../media/image154.png"/><Relationship Id="rId127" Type="http://schemas.openxmlformats.org/officeDocument/2006/relationships/image" Target="../media/image158.png"/><Relationship Id="rId10" Type="http://schemas.openxmlformats.org/officeDocument/2006/relationships/customXml" Target="../ink/ink272.xml"/><Relationship Id="rId31" Type="http://schemas.openxmlformats.org/officeDocument/2006/relationships/image" Target="../media/image98.png"/><Relationship Id="rId44" Type="http://schemas.openxmlformats.org/officeDocument/2006/relationships/customXml" Target="../ink/ink289.xml"/><Relationship Id="rId52" Type="http://schemas.openxmlformats.org/officeDocument/2006/relationships/customXml" Target="../ink/ink293.xml"/><Relationship Id="rId60" Type="http://schemas.openxmlformats.org/officeDocument/2006/relationships/customXml" Target="../ink/ink297.xml"/><Relationship Id="rId65" Type="http://schemas.openxmlformats.org/officeDocument/2006/relationships/image" Target="../media/image115.png"/><Relationship Id="rId73" Type="http://schemas.openxmlformats.org/officeDocument/2006/relationships/image" Target="../media/image121.png"/><Relationship Id="rId78" Type="http://schemas.openxmlformats.org/officeDocument/2006/relationships/customXml" Target="../ink/ink306.xml"/><Relationship Id="rId81" Type="http://schemas.openxmlformats.org/officeDocument/2006/relationships/image" Target="../media/image126.png"/><Relationship Id="rId86" Type="http://schemas.openxmlformats.org/officeDocument/2006/relationships/customXml" Target="../ink/ink310.xml"/><Relationship Id="rId94" Type="http://schemas.openxmlformats.org/officeDocument/2006/relationships/customXml" Target="../ink/ink314.xml"/><Relationship Id="rId99" Type="http://schemas.openxmlformats.org/officeDocument/2006/relationships/image" Target="../media/image134.png"/><Relationship Id="rId101" Type="http://schemas.openxmlformats.org/officeDocument/2006/relationships/image" Target="../media/image135.png"/><Relationship Id="rId122" Type="http://schemas.openxmlformats.org/officeDocument/2006/relationships/customXml" Target="../ink/ink328.xml"/><Relationship Id="rId130" Type="http://schemas.openxmlformats.org/officeDocument/2006/relationships/customXml" Target="../ink/ink332.xml"/><Relationship Id="rId135" Type="http://schemas.openxmlformats.org/officeDocument/2006/relationships/image" Target="../media/image162.png"/><Relationship Id="rId143" Type="http://schemas.openxmlformats.org/officeDocument/2006/relationships/image" Target="../media/image166.png"/><Relationship Id="rId148" Type="http://schemas.openxmlformats.org/officeDocument/2006/relationships/image" Target="../media/image168.png"/><Relationship Id="rId151" Type="http://schemas.openxmlformats.org/officeDocument/2006/relationships/customXml" Target="../ink/ink343.xml"/><Relationship Id="rId4" Type="http://schemas.openxmlformats.org/officeDocument/2006/relationships/customXml" Target="../ink/ink269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276.xml"/><Relationship Id="rId39" Type="http://schemas.openxmlformats.org/officeDocument/2006/relationships/image" Target="../media/image102.png"/><Relationship Id="rId109" Type="http://schemas.openxmlformats.org/officeDocument/2006/relationships/image" Target="../media/image149.png"/><Relationship Id="rId34" Type="http://schemas.openxmlformats.org/officeDocument/2006/relationships/customXml" Target="../ink/ink284.xml"/><Relationship Id="rId50" Type="http://schemas.openxmlformats.org/officeDocument/2006/relationships/customXml" Target="../ink/ink292.xml"/><Relationship Id="rId55" Type="http://schemas.openxmlformats.org/officeDocument/2006/relationships/image" Target="../media/image110.png"/><Relationship Id="rId76" Type="http://schemas.openxmlformats.org/officeDocument/2006/relationships/customXml" Target="../ink/ink305.xml"/><Relationship Id="rId97" Type="http://schemas.openxmlformats.org/officeDocument/2006/relationships/image" Target="../media/image133.png"/><Relationship Id="rId104" Type="http://schemas.openxmlformats.org/officeDocument/2006/relationships/customXml" Target="../ink/ink319.xml"/><Relationship Id="rId120" Type="http://schemas.openxmlformats.org/officeDocument/2006/relationships/customXml" Target="../ink/ink327.xml"/><Relationship Id="rId125" Type="http://schemas.openxmlformats.org/officeDocument/2006/relationships/image" Target="../media/image157.png"/><Relationship Id="rId141" Type="http://schemas.openxmlformats.org/officeDocument/2006/relationships/image" Target="../media/image165.png"/><Relationship Id="rId146" Type="http://schemas.openxmlformats.org/officeDocument/2006/relationships/customXml" Target="../ink/ink340.xml"/><Relationship Id="rId7" Type="http://schemas.openxmlformats.org/officeDocument/2006/relationships/image" Target="../media/image10.png"/><Relationship Id="rId71" Type="http://schemas.openxmlformats.org/officeDocument/2006/relationships/image" Target="../media/image118.png"/><Relationship Id="rId92" Type="http://schemas.openxmlformats.org/officeDocument/2006/relationships/customXml" Target="../ink/ink313.xml"/><Relationship Id="rId2" Type="http://schemas.openxmlformats.org/officeDocument/2006/relationships/customXml" Target="../ink/ink268.xml"/><Relationship Id="rId29" Type="http://schemas.openxmlformats.org/officeDocument/2006/relationships/image" Target="../media/image97.png"/><Relationship Id="rId24" Type="http://schemas.openxmlformats.org/officeDocument/2006/relationships/customXml" Target="../ink/ink279.xml"/><Relationship Id="rId40" Type="http://schemas.openxmlformats.org/officeDocument/2006/relationships/customXml" Target="../ink/ink287.xml"/><Relationship Id="rId45" Type="http://schemas.openxmlformats.org/officeDocument/2006/relationships/image" Target="../media/image105.png"/><Relationship Id="rId66" Type="http://schemas.openxmlformats.org/officeDocument/2006/relationships/customXml" Target="../ink/ink300.xml"/><Relationship Id="rId87" Type="http://schemas.openxmlformats.org/officeDocument/2006/relationships/image" Target="../media/image129.png"/><Relationship Id="rId110" Type="http://schemas.openxmlformats.org/officeDocument/2006/relationships/customXml" Target="../ink/ink322.xml"/><Relationship Id="rId115" Type="http://schemas.openxmlformats.org/officeDocument/2006/relationships/image" Target="../media/image152.png"/><Relationship Id="rId131" Type="http://schemas.openxmlformats.org/officeDocument/2006/relationships/image" Target="../media/image160.png"/><Relationship Id="rId136" Type="http://schemas.openxmlformats.org/officeDocument/2006/relationships/customXml" Target="../ink/ink335.xml"/><Relationship Id="rId61" Type="http://schemas.openxmlformats.org/officeDocument/2006/relationships/image" Target="../media/image113.png"/><Relationship Id="rId82" Type="http://schemas.openxmlformats.org/officeDocument/2006/relationships/customXml" Target="../ink/ink308.xml"/><Relationship Id="rId152" Type="http://schemas.openxmlformats.org/officeDocument/2006/relationships/image" Target="../media/image170.png"/><Relationship Id="rId19" Type="http://schemas.openxmlformats.org/officeDocument/2006/relationships/image" Target="../media/image18.png"/><Relationship Id="rId14" Type="http://schemas.openxmlformats.org/officeDocument/2006/relationships/customXml" Target="../ink/ink274.xml"/><Relationship Id="rId30" Type="http://schemas.openxmlformats.org/officeDocument/2006/relationships/customXml" Target="../ink/ink282.xml"/><Relationship Id="rId35" Type="http://schemas.openxmlformats.org/officeDocument/2006/relationships/image" Target="../media/image100.png"/><Relationship Id="rId56" Type="http://schemas.openxmlformats.org/officeDocument/2006/relationships/customXml" Target="../ink/ink295.xml"/><Relationship Id="rId77" Type="http://schemas.openxmlformats.org/officeDocument/2006/relationships/image" Target="../media/image123.png"/><Relationship Id="rId100" Type="http://schemas.openxmlformats.org/officeDocument/2006/relationships/customXml" Target="../ink/ink317.xml"/><Relationship Id="rId105" Type="http://schemas.openxmlformats.org/officeDocument/2006/relationships/image" Target="../media/image147.png"/><Relationship Id="rId126" Type="http://schemas.openxmlformats.org/officeDocument/2006/relationships/customXml" Target="../ink/ink330.xml"/><Relationship Id="rId147" Type="http://schemas.openxmlformats.org/officeDocument/2006/relationships/customXml" Target="../ink/ink341.xml"/><Relationship Id="rId8" Type="http://schemas.openxmlformats.org/officeDocument/2006/relationships/customXml" Target="../ink/ink271.xml"/><Relationship Id="rId51" Type="http://schemas.openxmlformats.org/officeDocument/2006/relationships/image" Target="../media/image108.png"/><Relationship Id="rId72" Type="http://schemas.openxmlformats.org/officeDocument/2006/relationships/customXml" Target="../ink/ink303.xml"/><Relationship Id="rId93" Type="http://schemas.openxmlformats.org/officeDocument/2006/relationships/image" Target="../media/image131.png"/><Relationship Id="rId98" Type="http://schemas.openxmlformats.org/officeDocument/2006/relationships/customXml" Target="../ink/ink316.xml"/><Relationship Id="rId121" Type="http://schemas.openxmlformats.org/officeDocument/2006/relationships/image" Target="../media/image155.png"/><Relationship Id="rId142" Type="http://schemas.openxmlformats.org/officeDocument/2006/relationships/customXml" Target="../ink/ink33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8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image" Target="../media/image9.png"/><Relationship Id="rId4" Type="http://schemas.openxmlformats.org/officeDocument/2006/relationships/customXml" Target="../ink/ink3.xml"/><Relationship Id="rId9" Type="http://schemas.openxmlformats.org/officeDocument/2006/relationships/image" Target="../media/image4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6.png"/><Relationship Id="rId18" Type="http://schemas.openxmlformats.org/officeDocument/2006/relationships/customXml" Target="../ink/ink20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1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5.png"/><Relationship Id="rId24" Type="http://schemas.openxmlformats.org/officeDocument/2006/relationships/customXml" Target="../ink/ink23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16.xml"/><Relationship Id="rId19" Type="http://schemas.openxmlformats.org/officeDocument/2006/relationships/image" Target="../media/image9.png"/><Relationship Id="rId4" Type="http://schemas.openxmlformats.org/officeDocument/2006/relationships/customXml" Target="../ink/ink13.xml"/><Relationship Id="rId9" Type="http://schemas.openxmlformats.org/officeDocument/2006/relationships/image" Target="../media/image4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23.png"/><Relationship Id="rId50" Type="http://schemas.openxmlformats.org/officeDocument/2006/relationships/customXml" Target="../ink/ink48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57.xml"/><Relationship Id="rId76" Type="http://schemas.openxmlformats.org/officeDocument/2006/relationships/customXml" Target="../ink/ink61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18.png"/><Relationship Id="rId40" Type="http://schemas.openxmlformats.org/officeDocument/2006/relationships/customXml" Target="../ink/ink43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52.xml"/><Relationship Id="rId66" Type="http://schemas.openxmlformats.org/officeDocument/2006/relationships/customXml" Target="../ink/ink56.xml"/><Relationship Id="rId74" Type="http://schemas.openxmlformats.org/officeDocument/2006/relationships/customXml" Target="../ink/ink6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28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60" Type="http://schemas.openxmlformats.org/officeDocument/2006/relationships/customXml" Target="../ink/ink53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5.xml"/><Relationship Id="rId9" Type="http://schemas.openxmlformats.org/officeDocument/2006/relationships/image" Target="../media/image4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13.png"/><Relationship Id="rId30" Type="http://schemas.openxmlformats.org/officeDocument/2006/relationships/customXml" Target="../ink/ink38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47.xml"/><Relationship Id="rId56" Type="http://schemas.openxmlformats.org/officeDocument/2006/relationships/customXml" Target="../ink/ink51.xml"/><Relationship Id="rId64" Type="http://schemas.openxmlformats.org/officeDocument/2006/relationships/customXml" Target="../ink/ink55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27.xml"/><Relationship Id="rId51" Type="http://schemas.openxmlformats.org/officeDocument/2006/relationships/image" Target="../media/image25.png"/><Relationship Id="rId72" Type="http://schemas.openxmlformats.org/officeDocument/2006/relationships/customXml" Target="../ink/ink59.xml"/><Relationship Id="rId3" Type="http://schemas.openxmlformats.org/officeDocument/2006/relationships/image" Target="../media/image1.png"/><Relationship Id="rId12" Type="http://schemas.openxmlformats.org/officeDocument/2006/relationships/customXml" Target="../ink/ink29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33.xml"/><Relationship Id="rId41" Type="http://schemas.openxmlformats.org/officeDocument/2006/relationships/image" Target="../media/image20.png"/><Relationship Id="rId54" Type="http://schemas.openxmlformats.org/officeDocument/2006/relationships/customXml" Target="../ink/ink50.xml"/><Relationship Id="rId62" Type="http://schemas.openxmlformats.org/officeDocument/2006/relationships/customXml" Target="../ink/ink54.xml"/><Relationship Id="rId70" Type="http://schemas.openxmlformats.org/officeDocument/2006/relationships/customXml" Target="../ink/ink58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image" Target="../media/image23.png"/><Relationship Id="rId50" Type="http://schemas.openxmlformats.org/officeDocument/2006/relationships/customXml" Target="../ink/ink86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95.xml"/><Relationship Id="rId76" Type="http://schemas.openxmlformats.org/officeDocument/2006/relationships/customXml" Target="../ink/ink99.xml"/><Relationship Id="rId84" Type="http://schemas.openxmlformats.org/officeDocument/2006/relationships/customXml" Target="../ink/ink10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18.png"/><Relationship Id="rId40" Type="http://schemas.openxmlformats.org/officeDocument/2006/relationships/customXml" Target="../ink/ink81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90.xml"/><Relationship Id="rId66" Type="http://schemas.openxmlformats.org/officeDocument/2006/relationships/customXml" Target="../ink/ink94.xml"/><Relationship Id="rId74" Type="http://schemas.openxmlformats.org/officeDocument/2006/relationships/customXml" Target="../ink/ink98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102.xml"/><Relationship Id="rId19" Type="http://schemas.openxmlformats.org/officeDocument/2006/relationships/image" Target="../media/image9.png"/><Relationship Id="rId4" Type="http://schemas.openxmlformats.org/officeDocument/2006/relationships/customXml" Target="../ink/ink63.xml"/><Relationship Id="rId9" Type="http://schemas.openxmlformats.org/officeDocument/2006/relationships/image" Target="../media/image4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13.png"/><Relationship Id="rId30" Type="http://schemas.openxmlformats.org/officeDocument/2006/relationships/customXml" Target="../ink/ink76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85.xml"/><Relationship Id="rId56" Type="http://schemas.openxmlformats.org/officeDocument/2006/relationships/customXml" Target="../ink/ink89.xml"/><Relationship Id="rId64" Type="http://schemas.openxmlformats.org/officeDocument/2006/relationships/customXml" Target="../ink/ink93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65.xml"/><Relationship Id="rId51" Type="http://schemas.openxmlformats.org/officeDocument/2006/relationships/image" Target="../media/image25.png"/><Relationship Id="rId72" Type="http://schemas.openxmlformats.org/officeDocument/2006/relationships/customXml" Target="../ink/ink97.xml"/><Relationship Id="rId80" Type="http://schemas.openxmlformats.org/officeDocument/2006/relationships/customXml" Target="../ink/ink101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71.xml"/><Relationship Id="rId41" Type="http://schemas.openxmlformats.org/officeDocument/2006/relationships/image" Target="../media/image20.png"/><Relationship Id="rId54" Type="http://schemas.openxmlformats.org/officeDocument/2006/relationships/customXml" Target="../ink/ink88.xml"/><Relationship Id="rId62" Type="http://schemas.openxmlformats.org/officeDocument/2006/relationships/customXml" Target="../ink/ink92.xml"/><Relationship Id="rId70" Type="http://schemas.openxmlformats.org/officeDocument/2006/relationships/customXml" Target="../ink/ink96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66.xml"/><Relationship Id="rId31" Type="http://schemas.openxmlformats.org/officeDocument/2006/relationships/image" Target="../media/image15.png"/><Relationship Id="rId44" Type="http://schemas.openxmlformats.org/officeDocument/2006/relationships/customXml" Target="../ink/ink83.xml"/><Relationship Id="rId52" Type="http://schemas.openxmlformats.org/officeDocument/2006/relationships/customXml" Target="../ink/ink87.xml"/><Relationship Id="rId60" Type="http://schemas.openxmlformats.org/officeDocument/2006/relationships/customXml" Target="../ink/ink91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100.xml"/><Relationship Id="rId8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.xml"/><Relationship Id="rId117" Type="http://schemas.openxmlformats.org/officeDocument/2006/relationships/image" Target="../media/image86.png"/><Relationship Id="rId21" Type="http://schemas.openxmlformats.org/officeDocument/2006/relationships/image" Target="../media/image19.png"/><Relationship Id="rId42" Type="http://schemas.openxmlformats.org/officeDocument/2006/relationships/customXml" Target="../ink/ink124.xml"/><Relationship Id="rId47" Type="http://schemas.openxmlformats.org/officeDocument/2006/relationships/image" Target="../media/image51.png"/><Relationship Id="rId63" Type="http://schemas.openxmlformats.org/officeDocument/2006/relationships/image" Target="../media/image59.png"/><Relationship Id="rId68" Type="http://schemas.openxmlformats.org/officeDocument/2006/relationships/customXml" Target="../ink/ink137.xml"/><Relationship Id="rId84" Type="http://schemas.openxmlformats.org/officeDocument/2006/relationships/customXml" Target="../ink/ink145.xml"/><Relationship Id="rId89" Type="http://schemas.openxmlformats.org/officeDocument/2006/relationships/image" Target="../media/image72.png"/><Relationship Id="rId112" Type="http://schemas.openxmlformats.org/officeDocument/2006/relationships/customXml" Target="../ink/ink159.xml"/><Relationship Id="rId16" Type="http://schemas.openxmlformats.org/officeDocument/2006/relationships/customXml" Target="../ink/ink111.xml"/><Relationship Id="rId107" Type="http://schemas.openxmlformats.org/officeDocument/2006/relationships/image" Target="../media/image81.png"/><Relationship Id="rId11" Type="http://schemas.openxmlformats.org/officeDocument/2006/relationships/image" Target="../media/image14.png"/><Relationship Id="rId24" Type="http://schemas.openxmlformats.org/officeDocument/2006/relationships/customXml" Target="../ink/ink115.xml"/><Relationship Id="rId32" Type="http://schemas.openxmlformats.org/officeDocument/2006/relationships/customXml" Target="../ink/ink119.xml"/><Relationship Id="rId37" Type="http://schemas.openxmlformats.org/officeDocument/2006/relationships/image" Target="../media/image46.png"/><Relationship Id="rId40" Type="http://schemas.openxmlformats.org/officeDocument/2006/relationships/customXml" Target="../ink/ink123.xml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8" Type="http://schemas.openxmlformats.org/officeDocument/2006/relationships/customXml" Target="../ink/ink132.xml"/><Relationship Id="rId66" Type="http://schemas.openxmlformats.org/officeDocument/2006/relationships/customXml" Target="../ink/ink136.xml"/><Relationship Id="rId74" Type="http://schemas.openxmlformats.org/officeDocument/2006/relationships/customXml" Target="../ink/ink140.xml"/><Relationship Id="rId79" Type="http://schemas.openxmlformats.org/officeDocument/2006/relationships/image" Target="../media/image67.png"/><Relationship Id="rId87" Type="http://schemas.openxmlformats.org/officeDocument/2006/relationships/image" Target="../media/image71.png"/><Relationship Id="rId102" Type="http://schemas.openxmlformats.org/officeDocument/2006/relationships/customXml" Target="../ink/ink154.xml"/><Relationship Id="rId110" Type="http://schemas.openxmlformats.org/officeDocument/2006/relationships/customXml" Target="../ink/ink158.xml"/><Relationship Id="rId115" Type="http://schemas.openxmlformats.org/officeDocument/2006/relationships/image" Target="../media/image85.png"/><Relationship Id="rId5" Type="http://schemas.openxmlformats.org/officeDocument/2006/relationships/image" Target="../media/image9.png"/><Relationship Id="rId61" Type="http://schemas.openxmlformats.org/officeDocument/2006/relationships/image" Target="../media/image58.png"/><Relationship Id="rId82" Type="http://schemas.openxmlformats.org/officeDocument/2006/relationships/customXml" Target="../ink/ink144.xml"/><Relationship Id="rId90" Type="http://schemas.openxmlformats.org/officeDocument/2006/relationships/customXml" Target="../ink/ink148.xml"/><Relationship Id="rId95" Type="http://schemas.openxmlformats.org/officeDocument/2006/relationships/image" Target="../media/image75.png"/><Relationship Id="rId19" Type="http://schemas.openxmlformats.org/officeDocument/2006/relationships/image" Target="../media/image18.png"/><Relationship Id="rId14" Type="http://schemas.openxmlformats.org/officeDocument/2006/relationships/customXml" Target="../ink/ink110.xml"/><Relationship Id="rId22" Type="http://schemas.openxmlformats.org/officeDocument/2006/relationships/customXml" Target="../ink/ink114.xml"/><Relationship Id="rId27" Type="http://schemas.openxmlformats.org/officeDocument/2006/relationships/image" Target="../media/image22.png"/><Relationship Id="rId30" Type="http://schemas.openxmlformats.org/officeDocument/2006/relationships/customXml" Target="../ink/ink118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127.xml"/><Relationship Id="rId56" Type="http://schemas.openxmlformats.org/officeDocument/2006/relationships/customXml" Target="../ink/ink131.xml"/><Relationship Id="rId64" Type="http://schemas.openxmlformats.org/officeDocument/2006/relationships/customXml" Target="../ink/ink135.xml"/><Relationship Id="rId69" Type="http://schemas.openxmlformats.org/officeDocument/2006/relationships/image" Target="../media/image62.png"/><Relationship Id="rId77" Type="http://schemas.openxmlformats.org/officeDocument/2006/relationships/image" Target="../media/image66.png"/><Relationship Id="rId100" Type="http://schemas.openxmlformats.org/officeDocument/2006/relationships/customXml" Target="../ink/ink153.xml"/><Relationship Id="rId105" Type="http://schemas.openxmlformats.org/officeDocument/2006/relationships/image" Target="../media/image80.png"/><Relationship Id="rId113" Type="http://schemas.openxmlformats.org/officeDocument/2006/relationships/image" Target="../media/image84.png"/><Relationship Id="rId8" Type="http://schemas.openxmlformats.org/officeDocument/2006/relationships/customXml" Target="../ink/ink107.xml"/><Relationship Id="rId51" Type="http://schemas.openxmlformats.org/officeDocument/2006/relationships/image" Target="../media/image53.png"/><Relationship Id="rId72" Type="http://schemas.openxmlformats.org/officeDocument/2006/relationships/customXml" Target="../ink/ink139.xml"/><Relationship Id="rId80" Type="http://schemas.openxmlformats.org/officeDocument/2006/relationships/customXml" Target="../ink/ink143.xml"/><Relationship Id="rId85" Type="http://schemas.openxmlformats.org/officeDocument/2006/relationships/image" Target="../media/image70.png"/><Relationship Id="rId93" Type="http://schemas.openxmlformats.org/officeDocument/2006/relationships/image" Target="../media/image74.png"/><Relationship Id="rId98" Type="http://schemas.openxmlformats.org/officeDocument/2006/relationships/customXml" Target="../ink/ink152.xml"/><Relationship Id="rId3" Type="http://schemas.openxmlformats.org/officeDocument/2006/relationships/image" Target="../media/image1.png"/><Relationship Id="rId12" Type="http://schemas.openxmlformats.org/officeDocument/2006/relationships/customXml" Target="../ink/ink109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44.png"/><Relationship Id="rId38" Type="http://schemas.openxmlformats.org/officeDocument/2006/relationships/customXml" Target="../ink/ink122.xml"/><Relationship Id="rId46" Type="http://schemas.openxmlformats.org/officeDocument/2006/relationships/customXml" Target="../ink/ink126.xml"/><Relationship Id="rId59" Type="http://schemas.openxmlformats.org/officeDocument/2006/relationships/image" Target="../media/image57.png"/><Relationship Id="rId67" Type="http://schemas.openxmlformats.org/officeDocument/2006/relationships/image" Target="../media/image61.png"/><Relationship Id="rId103" Type="http://schemas.openxmlformats.org/officeDocument/2006/relationships/image" Target="../media/image79.png"/><Relationship Id="rId108" Type="http://schemas.openxmlformats.org/officeDocument/2006/relationships/customXml" Target="../ink/ink157.xml"/><Relationship Id="rId116" Type="http://schemas.openxmlformats.org/officeDocument/2006/relationships/customXml" Target="../ink/ink161.xml"/><Relationship Id="rId20" Type="http://schemas.openxmlformats.org/officeDocument/2006/relationships/customXml" Target="../ink/ink113.xml"/><Relationship Id="rId41" Type="http://schemas.openxmlformats.org/officeDocument/2006/relationships/image" Target="../media/image48.png"/><Relationship Id="rId54" Type="http://schemas.openxmlformats.org/officeDocument/2006/relationships/customXml" Target="../ink/ink130.xml"/><Relationship Id="rId62" Type="http://schemas.openxmlformats.org/officeDocument/2006/relationships/customXml" Target="../ink/ink134.xml"/><Relationship Id="rId70" Type="http://schemas.openxmlformats.org/officeDocument/2006/relationships/customXml" Target="../ink/ink138.xml"/><Relationship Id="rId75" Type="http://schemas.openxmlformats.org/officeDocument/2006/relationships/image" Target="../media/image65.png"/><Relationship Id="rId83" Type="http://schemas.openxmlformats.org/officeDocument/2006/relationships/image" Target="../media/image69.png"/><Relationship Id="rId88" Type="http://schemas.openxmlformats.org/officeDocument/2006/relationships/customXml" Target="../ink/ink147.xml"/><Relationship Id="rId91" Type="http://schemas.openxmlformats.org/officeDocument/2006/relationships/image" Target="../media/image73.png"/><Relationship Id="rId96" Type="http://schemas.openxmlformats.org/officeDocument/2006/relationships/customXml" Target="../ink/ink151.xml"/><Relationship Id="rId111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17.xml"/><Relationship Id="rId36" Type="http://schemas.openxmlformats.org/officeDocument/2006/relationships/customXml" Target="../ink/ink121.xml"/><Relationship Id="rId49" Type="http://schemas.openxmlformats.org/officeDocument/2006/relationships/image" Target="../media/image52.png"/><Relationship Id="rId57" Type="http://schemas.openxmlformats.org/officeDocument/2006/relationships/image" Target="../media/image56.png"/><Relationship Id="rId106" Type="http://schemas.openxmlformats.org/officeDocument/2006/relationships/customXml" Target="../ink/ink156.xml"/><Relationship Id="rId114" Type="http://schemas.openxmlformats.org/officeDocument/2006/relationships/customXml" Target="../ink/ink160.xml"/><Relationship Id="rId10" Type="http://schemas.openxmlformats.org/officeDocument/2006/relationships/customXml" Target="../ink/ink108.xml"/><Relationship Id="rId31" Type="http://schemas.openxmlformats.org/officeDocument/2006/relationships/image" Target="../media/image43.png"/><Relationship Id="rId44" Type="http://schemas.openxmlformats.org/officeDocument/2006/relationships/customXml" Target="../ink/ink125.xml"/><Relationship Id="rId52" Type="http://schemas.openxmlformats.org/officeDocument/2006/relationships/customXml" Target="../ink/ink129.xml"/><Relationship Id="rId60" Type="http://schemas.openxmlformats.org/officeDocument/2006/relationships/customXml" Target="../ink/ink133.xml"/><Relationship Id="rId65" Type="http://schemas.openxmlformats.org/officeDocument/2006/relationships/image" Target="../media/image60.png"/><Relationship Id="rId73" Type="http://schemas.openxmlformats.org/officeDocument/2006/relationships/image" Target="../media/image64.png"/><Relationship Id="rId78" Type="http://schemas.openxmlformats.org/officeDocument/2006/relationships/customXml" Target="../ink/ink142.xml"/><Relationship Id="rId81" Type="http://schemas.openxmlformats.org/officeDocument/2006/relationships/image" Target="../media/image68.png"/><Relationship Id="rId86" Type="http://schemas.openxmlformats.org/officeDocument/2006/relationships/customXml" Target="../ink/ink146.xml"/><Relationship Id="rId94" Type="http://schemas.openxmlformats.org/officeDocument/2006/relationships/customXml" Target="../ink/ink150.xml"/><Relationship Id="rId99" Type="http://schemas.openxmlformats.org/officeDocument/2006/relationships/image" Target="../media/image77.png"/><Relationship Id="rId101" Type="http://schemas.openxmlformats.org/officeDocument/2006/relationships/image" Target="../media/image78.png"/><Relationship Id="rId4" Type="http://schemas.openxmlformats.org/officeDocument/2006/relationships/customXml" Target="../ink/ink105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112.xml"/><Relationship Id="rId39" Type="http://schemas.openxmlformats.org/officeDocument/2006/relationships/image" Target="../media/image47.png"/><Relationship Id="rId109" Type="http://schemas.openxmlformats.org/officeDocument/2006/relationships/image" Target="../media/image82.png"/><Relationship Id="rId34" Type="http://schemas.openxmlformats.org/officeDocument/2006/relationships/customXml" Target="../ink/ink120.xml"/><Relationship Id="rId50" Type="http://schemas.openxmlformats.org/officeDocument/2006/relationships/customXml" Target="../ink/ink128.xml"/><Relationship Id="rId55" Type="http://schemas.openxmlformats.org/officeDocument/2006/relationships/image" Target="../media/image55.png"/><Relationship Id="rId76" Type="http://schemas.openxmlformats.org/officeDocument/2006/relationships/customXml" Target="../ink/ink141.xml"/><Relationship Id="rId97" Type="http://schemas.openxmlformats.org/officeDocument/2006/relationships/image" Target="../media/image76.png"/><Relationship Id="rId104" Type="http://schemas.openxmlformats.org/officeDocument/2006/relationships/customXml" Target="../ink/ink155.xml"/><Relationship Id="rId7" Type="http://schemas.openxmlformats.org/officeDocument/2006/relationships/image" Target="../media/image10.png"/><Relationship Id="rId71" Type="http://schemas.openxmlformats.org/officeDocument/2006/relationships/image" Target="../media/image63.png"/><Relationship Id="rId92" Type="http://schemas.openxmlformats.org/officeDocument/2006/relationships/customXml" Target="../ink/ink149.xml"/><Relationship Id="rId2" Type="http://schemas.openxmlformats.org/officeDocument/2006/relationships/customXml" Target="../ink/ink104.xml"/><Relationship Id="rId2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70.xml"/><Relationship Id="rId26" Type="http://schemas.openxmlformats.org/officeDocument/2006/relationships/customXml" Target="../ink/ink174.xml"/><Relationship Id="rId39" Type="http://schemas.openxmlformats.org/officeDocument/2006/relationships/image" Target="../media/image48.png"/><Relationship Id="rId21" Type="http://schemas.openxmlformats.org/officeDocument/2006/relationships/image" Target="../media/image19.png"/><Relationship Id="rId34" Type="http://schemas.openxmlformats.org/officeDocument/2006/relationships/customXml" Target="../ink/ink178.xml"/><Relationship Id="rId42" Type="http://schemas.openxmlformats.org/officeDocument/2006/relationships/customXml" Target="../ink/ink182.xml"/><Relationship Id="rId47" Type="http://schemas.openxmlformats.org/officeDocument/2006/relationships/image" Target="../media/image52.png"/><Relationship Id="rId50" Type="http://schemas.openxmlformats.org/officeDocument/2006/relationships/customXml" Target="../ink/ink186.xml"/><Relationship Id="rId55" Type="http://schemas.openxmlformats.org/officeDocument/2006/relationships/image" Target="../media/image56.png"/><Relationship Id="rId63" Type="http://schemas.openxmlformats.org/officeDocument/2006/relationships/image" Target="../media/image60.png"/><Relationship Id="rId68" Type="http://schemas.openxmlformats.org/officeDocument/2006/relationships/customXml" Target="../ink/ink195.xml"/><Relationship Id="rId76" Type="http://schemas.openxmlformats.org/officeDocument/2006/relationships/image" Target="../media/image91.png"/><Relationship Id="rId84" Type="http://schemas.openxmlformats.org/officeDocument/2006/relationships/image" Target="../media/image95.png"/><Relationship Id="rId7" Type="http://schemas.openxmlformats.org/officeDocument/2006/relationships/image" Target="../media/image10.png"/><Relationship Id="rId71" Type="http://schemas.openxmlformats.org/officeDocument/2006/relationships/image" Target="../media/image89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9" Type="http://schemas.openxmlformats.org/officeDocument/2006/relationships/image" Target="../media/image43.png"/><Relationship Id="rId11" Type="http://schemas.openxmlformats.org/officeDocument/2006/relationships/image" Target="../media/image14.png"/><Relationship Id="rId24" Type="http://schemas.openxmlformats.org/officeDocument/2006/relationships/customXml" Target="../ink/ink173.xml"/><Relationship Id="rId32" Type="http://schemas.openxmlformats.org/officeDocument/2006/relationships/customXml" Target="../ink/ink177.xml"/><Relationship Id="rId37" Type="http://schemas.openxmlformats.org/officeDocument/2006/relationships/image" Target="../media/image47.png"/><Relationship Id="rId40" Type="http://schemas.openxmlformats.org/officeDocument/2006/relationships/customXml" Target="../ink/ink181.xml"/><Relationship Id="rId45" Type="http://schemas.openxmlformats.org/officeDocument/2006/relationships/image" Target="../media/image51.png"/><Relationship Id="rId53" Type="http://schemas.openxmlformats.org/officeDocument/2006/relationships/image" Target="../media/image55.png"/><Relationship Id="rId58" Type="http://schemas.openxmlformats.org/officeDocument/2006/relationships/customXml" Target="../ink/ink190.xml"/><Relationship Id="rId66" Type="http://schemas.openxmlformats.org/officeDocument/2006/relationships/customXml" Target="../ink/ink194.xml"/><Relationship Id="rId74" Type="http://schemas.openxmlformats.org/officeDocument/2006/relationships/customXml" Target="../ink/ink198.xml"/><Relationship Id="rId79" Type="http://schemas.openxmlformats.org/officeDocument/2006/relationships/customXml" Target="../ink/ink201.xml"/><Relationship Id="rId5" Type="http://schemas.openxmlformats.org/officeDocument/2006/relationships/image" Target="../media/image9.png"/><Relationship Id="rId61" Type="http://schemas.openxmlformats.org/officeDocument/2006/relationships/image" Target="../media/image59.png"/><Relationship Id="rId82" Type="http://schemas.openxmlformats.org/officeDocument/2006/relationships/image" Target="../media/image94.png"/><Relationship Id="rId19" Type="http://schemas.openxmlformats.org/officeDocument/2006/relationships/image" Target="../media/image18.png"/><Relationship Id="rId4" Type="http://schemas.openxmlformats.org/officeDocument/2006/relationships/customXml" Target="../ink/ink163.xml"/><Relationship Id="rId9" Type="http://schemas.openxmlformats.org/officeDocument/2006/relationships/image" Target="../media/image13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image" Target="../media/image22.png"/><Relationship Id="rId30" Type="http://schemas.openxmlformats.org/officeDocument/2006/relationships/customXml" Target="../ink/ink176.xml"/><Relationship Id="rId35" Type="http://schemas.openxmlformats.org/officeDocument/2006/relationships/image" Target="../media/image46.png"/><Relationship Id="rId43" Type="http://schemas.openxmlformats.org/officeDocument/2006/relationships/image" Target="../media/image50.png"/><Relationship Id="rId48" Type="http://schemas.openxmlformats.org/officeDocument/2006/relationships/customXml" Target="../ink/ink185.xml"/><Relationship Id="rId56" Type="http://schemas.openxmlformats.org/officeDocument/2006/relationships/customXml" Target="../ink/ink189.xml"/><Relationship Id="rId64" Type="http://schemas.openxmlformats.org/officeDocument/2006/relationships/customXml" Target="../ink/ink193.xml"/><Relationship Id="rId69" Type="http://schemas.openxmlformats.org/officeDocument/2006/relationships/image" Target="../media/image88.png"/><Relationship Id="rId77" Type="http://schemas.openxmlformats.org/officeDocument/2006/relationships/customXml" Target="../ink/ink200.xml"/><Relationship Id="rId8" Type="http://schemas.openxmlformats.org/officeDocument/2006/relationships/customXml" Target="../ink/ink165.xml"/><Relationship Id="rId51" Type="http://schemas.openxmlformats.org/officeDocument/2006/relationships/image" Target="../media/image54.png"/><Relationship Id="rId72" Type="http://schemas.openxmlformats.org/officeDocument/2006/relationships/customXml" Target="../ink/ink197.xml"/><Relationship Id="rId80" Type="http://schemas.openxmlformats.org/officeDocument/2006/relationships/image" Target="../media/image93.png"/><Relationship Id="rId85" Type="http://schemas.openxmlformats.org/officeDocument/2006/relationships/customXml" Target="../ink/ink204.xml"/><Relationship Id="rId3" Type="http://schemas.openxmlformats.org/officeDocument/2006/relationships/image" Target="../media/image1.png"/><Relationship Id="rId12" Type="http://schemas.openxmlformats.org/officeDocument/2006/relationships/customXml" Target="../ink/ink167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45.png"/><Relationship Id="rId38" Type="http://schemas.openxmlformats.org/officeDocument/2006/relationships/customXml" Target="../ink/ink180.xml"/><Relationship Id="rId46" Type="http://schemas.openxmlformats.org/officeDocument/2006/relationships/customXml" Target="../ink/ink184.xml"/><Relationship Id="rId59" Type="http://schemas.openxmlformats.org/officeDocument/2006/relationships/image" Target="../media/image58.png"/><Relationship Id="rId67" Type="http://schemas.openxmlformats.org/officeDocument/2006/relationships/image" Target="../media/image87.png"/><Relationship Id="rId20" Type="http://schemas.openxmlformats.org/officeDocument/2006/relationships/customXml" Target="../ink/ink171.xml"/><Relationship Id="rId41" Type="http://schemas.openxmlformats.org/officeDocument/2006/relationships/image" Target="../media/image49.png"/><Relationship Id="rId54" Type="http://schemas.openxmlformats.org/officeDocument/2006/relationships/customXml" Target="../ink/ink188.xml"/><Relationship Id="rId62" Type="http://schemas.openxmlformats.org/officeDocument/2006/relationships/customXml" Target="../ink/ink192.xml"/><Relationship Id="rId70" Type="http://schemas.openxmlformats.org/officeDocument/2006/relationships/customXml" Target="../ink/ink196.xml"/><Relationship Id="rId75" Type="http://schemas.openxmlformats.org/officeDocument/2006/relationships/customXml" Target="../ink/ink199.xml"/><Relationship Id="rId83" Type="http://schemas.openxmlformats.org/officeDocument/2006/relationships/customXml" Target="../ink/ink2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75.xml"/><Relationship Id="rId36" Type="http://schemas.openxmlformats.org/officeDocument/2006/relationships/customXml" Target="../ink/ink179.xml"/><Relationship Id="rId49" Type="http://schemas.openxmlformats.org/officeDocument/2006/relationships/image" Target="../media/image53.png"/><Relationship Id="rId57" Type="http://schemas.openxmlformats.org/officeDocument/2006/relationships/image" Target="../media/image57.png"/><Relationship Id="rId10" Type="http://schemas.openxmlformats.org/officeDocument/2006/relationships/customXml" Target="../ink/ink166.xml"/><Relationship Id="rId31" Type="http://schemas.openxmlformats.org/officeDocument/2006/relationships/image" Target="../media/image44.png"/><Relationship Id="rId44" Type="http://schemas.openxmlformats.org/officeDocument/2006/relationships/customXml" Target="../ink/ink183.xml"/><Relationship Id="rId52" Type="http://schemas.openxmlformats.org/officeDocument/2006/relationships/customXml" Target="../ink/ink187.xml"/><Relationship Id="rId60" Type="http://schemas.openxmlformats.org/officeDocument/2006/relationships/customXml" Target="../ink/ink191.xml"/><Relationship Id="rId65" Type="http://schemas.openxmlformats.org/officeDocument/2006/relationships/image" Target="../media/image61.png"/><Relationship Id="rId73" Type="http://schemas.openxmlformats.org/officeDocument/2006/relationships/image" Target="../media/image90.png"/><Relationship Id="rId78" Type="http://schemas.openxmlformats.org/officeDocument/2006/relationships/image" Target="../media/image92.png"/><Relationship Id="rId81" Type="http://schemas.openxmlformats.org/officeDocument/2006/relationships/customXml" Target="../ink/ink202.xml"/><Relationship Id="rId86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7.xml"/><Relationship Id="rId117" Type="http://schemas.openxmlformats.org/officeDocument/2006/relationships/image" Target="../media/image140.png"/><Relationship Id="rId21" Type="http://schemas.openxmlformats.org/officeDocument/2006/relationships/image" Target="../media/image19.png"/><Relationship Id="rId42" Type="http://schemas.openxmlformats.org/officeDocument/2006/relationships/customXml" Target="../ink/ink225.xml"/><Relationship Id="rId47" Type="http://schemas.openxmlformats.org/officeDocument/2006/relationships/image" Target="../media/image106.png"/><Relationship Id="rId63" Type="http://schemas.openxmlformats.org/officeDocument/2006/relationships/image" Target="../media/image114.png"/><Relationship Id="rId68" Type="http://schemas.openxmlformats.org/officeDocument/2006/relationships/customXml" Target="../ink/ink238.xml"/><Relationship Id="rId84" Type="http://schemas.openxmlformats.org/officeDocument/2006/relationships/customXml" Target="../ink/ink246.xml"/><Relationship Id="rId89" Type="http://schemas.openxmlformats.org/officeDocument/2006/relationships/image" Target="../media/image127.png"/><Relationship Id="rId112" Type="http://schemas.openxmlformats.org/officeDocument/2006/relationships/customXml" Target="../ink/ink260.xml"/><Relationship Id="rId16" Type="http://schemas.openxmlformats.org/officeDocument/2006/relationships/customXml" Target="../ink/ink212.xml"/><Relationship Id="rId107" Type="http://schemas.openxmlformats.org/officeDocument/2006/relationships/image" Target="../media/image135.png"/><Relationship Id="rId11" Type="http://schemas.openxmlformats.org/officeDocument/2006/relationships/image" Target="../media/image14.png"/><Relationship Id="rId32" Type="http://schemas.openxmlformats.org/officeDocument/2006/relationships/customXml" Target="../ink/ink220.xml"/><Relationship Id="rId37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customXml" Target="../ink/ink233.xml"/><Relationship Id="rId74" Type="http://schemas.openxmlformats.org/officeDocument/2006/relationships/customXml" Target="../ink/ink241.xml"/><Relationship Id="rId79" Type="http://schemas.openxmlformats.org/officeDocument/2006/relationships/image" Target="../media/image122.png"/><Relationship Id="rId102" Type="http://schemas.openxmlformats.org/officeDocument/2006/relationships/customXml" Target="../ink/ink255.xml"/><Relationship Id="rId123" Type="http://schemas.openxmlformats.org/officeDocument/2006/relationships/image" Target="../media/image143.png"/><Relationship Id="rId5" Type="http://schemas.openxmlformats.org/officeDocument/2006/relationships/image" Target="../media/image9.png"/><Relationship Id="rId90" Type="http://schemas.openxmlformats.org/officeDocument/2006/relationships/customXml" Target="../ink/ink249.xml"/><Relationship Id="rId95" Type="http://schemas.openxmlformats.org/officeDocument/2006/relationships/image" Target="../media/image35.png"/><Relationship Id="rId19" Type="http://schemas.openxmlformats.org/officeDocument/2006/relationships/image" Target="../media/image18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Relationship Id="rId27" Type="http://schemas.openxmlformats.org/officeDocument/2006/relationships/image" Target="../media/image22.png"/><Relationship Id="rId30" Type="http://schemas.openxmlformats.org/officeDocument/2006/relationships/customXml" Target="../ink/ink219.xml"/><Relationship Id="rId35" Type="http://schemas.openxmlformats.org/officeDocument/2006/relationships/image" Target="../media/image100.png"/><Relationship Id="rId43" Type="http://schemas.openxmlformats.org/officeDocument/2006/relationships/image" Target="../media/image104.png"/><Relationship Id="rId48" Type="http://schemas.openxmlformats.org/officeDocument/2006/relationships/customXml" Target="../ink/ink228.xml"/><Relationship Id="rId56" Type="http://schemas.openxmlformats.org/officeDocument/2006/relationships/customXml" Target="../ink/ink232.xml"/><Relationship Id="rId64" Type="http://schemas.openxmlformats.org/officeDocument/2006/relationships/customXml" Target="../ink/ink236.xml"/><Relationship Id="rId69" Type="http://schemas.openxmlformats.org/officeDocument/2006/relationships/image" Target="../media/image117.png"/><Relationship Id="rId77" Type="http://schemas.openxmlformats.org/officeDocument/2006/relationships/image" Target="../media/image121.png"/><Relationship Id="rId100" Type="http://schemas.openxmlformats.org/officeDocument/2006/relationships/customXml" Target="../ink/ink254.xml"/><Relationship Id="rId105" Type="http://schemas.openxmlformats.org/officeDocument/2006/relationships/image" Target="../media/image134.png"/><Relationship Id="rId113" Type="http://schemas.openxmlformats.org/officeDocument/2006/relationships/image" Target="../media/image138.png"/><Relationship Id="rId118" Type="http://schemas.openxmlformats.org/officeDocument/2006/relationships/customXml" Target="../ink/ink263.xml"/><Relationship Id="rId126" Type="http://schemas.openxmlformats.org/officeDocument/2006/relationships/customXml" Target="../ink/ink267.xml"/><Relationship Id="rId8" Type="http://schemas.openxmlformats.org/officeDocument/2006/relationships/customXml" Target="../ink/ink208.xml"/><Relationship Id="rId51" Type="http://schemas.openxmlformats.org/officeDocument/2006/relationships/image" Target="../media/image108.png"/><Relationship Id="rId72" Type="http://schemas.openxmlformats.org/officeDocument/2006/relationships/customXml" Target="../ink/ink240.xml"/><Relationship Id="rId80" Type="http://schemas.openxmlformats.org/officeDocument/2006/relationships/customXml" Target="../ink/ink244.xml"/><Relationship Id="rId85" Type="http://schemas.openxmlformats.org/officeDocument/2006/relationships/image" Target="../media/image125.png"/><Relationship Id="rId93" Type="http://schemas.openxmlformats.org/officeDocument/2006/relationships/image" Target="../media/image129.png"/><Relationship Id="rId98" Type="http://schemas.openxmlformats.org/officeDocument/2006/relationships/customXml" Target="../ink/ink253.xml"/><Relationship Id="rId121" Type="http://schemas.openxmlformats.org/officeDocument/2006/relationships/image" Target="../media/image142.png"/><Relationship Id="rId3" Type="http://schemas.openxmlformats.org/officeDocument/2006/relationships/image" Target="../media/image1.png"/><Relationship Id="rId12" Type="http://schemas.openxmlformats.org/officeDocument/2006/relationships/customXml" Target="../ink/ink21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99.png"/><Relationship Id="rId38" Type="http://schemas.openxmlformats.org/officeDocument/2006/relationships/customXml" Target="../ink/ink223.xml"/><Relationship Id="rId46" Type="http://schemas.openxmlformats.org/officeDocument/2006/relationships/customXml" Target="../ink/ink227.xml"/><Relationship Id="rId59" Type="http://schemas.openxmlformats.org/officeDocument/2006/relationships/image" Target="../media/image112.png"/><Relationship Id="rId67" Type="http://schemas.openxmlformats.org/officeDocument/2006/relationships/image" Target="../media/image116.png"/><Relationship Id="rId103" Type="http://schemas.openxmlformats.org/officeDocument/2006/relationships/image" Target="../media/image133.png"/><Relationship Id="rId108" Type="http://schemas.openxmlformats.org/officeDocument/2006/relationships/customXml" Target="../ink/ink258.xml"/><Relationship Id="rId116" Type="http://schemas.openxmlformats.org/officeDocument/2006/relationships/customXml" Target="../ink/ink262.xml"/><Relationship Id="rId124" Type="http://schemas.openxmlformats.org/officeDocument/2006/relationships/customXml" Target="../ink/ink266.xml"/><Relationship Id="rId20" Type="http://schemas.openxmlformats.org/officeDocument/2006/relationships/customXml" Target="../ink/ink214.xml"/><Relationship Id="rId41" Type="http://schemas.openxmlformats.org/officeDocument/2006/relationships/image" Target="../media/image103.png"/><Relationship Id="rId54" Type="http://schemas.openxmlformats.org/officeDocument/2006/relationships/customXml" Target="../ink/ink231.xml"/><Relationship Id="rId62" Type="http://schemas.openxmlformats.org/officeDocument/2006/relationships/customXml" Target="../ink/ink235.xml"/><Relationship Id="rId70" Type="http://schemas.openxmlformats.org/officeDocument/2006/relationships/customXml" Target="../ink/ink239.xml"/><Relationship Id="rId75" Type="http://schemas.openxmlformats.org/officeDocument/2006/relationships/image" Target="../media/image120.png"/><Relationship Id="rId83" Type="http://schemas.openxmlformats.org/officeDocument/2006/relationships/image" Target="../media/image124.png"/><Relationship Id="rId88" Type="http://schemas.openxmlformats.org/officeDocument/2006/relationships/customXml" Target="../ink/ink248.xml"/><Relationship Id="rId91" Type="http://schemas.openxmlformats.org/officeDocument/2006/relationships/image" Target="../media/image128.png"/><Relationship Id="rId96" Type="http://schemas.openxmlformats.org/officeDocument/2006/relationships/customXml" Target="../ink/ink252.xml"/><Relationship Id="rId111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18.xml"/><Relationship Id="rId36" Type="http://schemas.openxmlformats.org/officeDocument/2006/relationships/customXml" Target="../ink/ink222.xml"/><Relationship Id="rId49" Type="http://schemas.openxmlformats.org/officeDocument/2006/relationships/image" Target="../media/image107.png"/><Relationship Id="rId57" Type="http://schemas.openxmlformats.org/officeDocument/2006/relationships/image" Target="../media/image111.png"/><Relationship Id="rId106" Type="http://schemas.openxmlformats.org/officeDocument/2006/relationships/customXml" Target="../ink/ink257.xml"/><Relationship Id="rId114" Type="http://schemas.openxmlformats.org/officeDocument/2006/relationships/customXml" Target="../ink/ink261.xml"/><Relationship Id="rId119" Type="http://schemas.openxmlformats.org/officeDocument/2006/relationships/image" Target="../media/image141.png"/><Relationship Id="rId127" Type="http://schemas.openxmlformats.org/officeDocument/2006/relationships/image" Target="../media/image145.png"/><Relationship Id="rId10" Type="http://schemas.openxmlformats.org/officeDocument/2006/relationships/customXml" Target="../ink/ink209.xml"/><Relationship Id="rId31" Type="http://schemas.openxmlformats.org/officeDocument/2006/relationships/image" Target="../media/image98.png"/><Relationship Id="rId44" Type="http://schemas.openxmlformats.org/officeDocument/2006/relationships/customXml" Target="../ink/ink226.xml"/><Relationship Id="rId52" Type="http://schemas.openxmlformats.org/officeDocument/2006/relationships/customXml" Target="../ink/ink230.xml"/><Relationship Id="rId60" Type="http://schemas.openxmlformats.org/officeDocument/2006/relationships/customXml" Target="../ink/ink234.xml"/><Relationship Id="rId65" Type="http://schemas.openxmlformats.org/officeDocument/2006/relationships/image" Target="../media/image115.png"/><Relationship Id="rId73" Type="http://schemas.openxmlformats.org/officeDocument/2006/relationships/image" Target="../media/image119.png"/><Relationship Id="rId78" Type="http://schemas.openxmlformats.org/officeDocument/2006/relationships/customXml" Target="../ink/ink243.xml"/><Relationship Id="rId81" Type="http://schemas.openxmlformats.org/officeDocument/2006/relationships/image" Target="../media/image123.png"/><Relationship Id="rId86" Type="http://schemas.openxmlformats.org/officeDocument/2006/relationships/customXml" Target="../ink/ink247.xml"/><Relationship Id="rId94" Type="http://schemas.openxmlformats.org/officeDocument/2006/relationships/customXml" Target="../ink/ink251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122" Type="http://schemas.openxmlformats.org/officeDocument/2006/relationships/customXml" Target="../ink/ink265.xml"/><Relationship Id="rId4" Type="http://schemas.openxmlformats.org/officeDocument/2006/relationships/customXml" Target="../ink/ink206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213.xml"/><Relationship Id="rId39" Type="http://schemas.openxmlformats.org/officeDocument/2006/relationships/image" Target="../media/image102.png"/><Relationship Id="rId109" Type="http://schemas.openxmlformats.org/officeDocument/2006/relationships/image" Target="../media/image136.png"/><Relationship Id="rId34" Type="http://schemas.openxmlformats.org/officeDocument/2006/relationships/customXml" Target="../ink/ink221.xml"/><Relationship Id="rId50" Type="http://schemas.openxmlformats.org/officeDocument/2006/relationships/customXml" Target="../ink/ink229.xml"/><Relationship Id="rId55" Type="http://schemas.openxmlformats.org/officeDocument/2006/relationships/image" Target="../media/image110.png"/><Relationship Id="rId76" Type="http://schemas.openxmlformats.org/officeDocument/2006/relationships/customXml" Target="../ink/ink242.xml"/><Relationship Id="rId97" Type="http://schemas.openxmlformats.org/officeDocument/2006/relationships/image" Target="../media/image130.png"/><Relationship Id="rId104" Type="http://schemas.openxmlformats.org/officeDocument/2006/relationships/customXml" Target="../ink/ink256.xml"/><Relationship Id="rId120" Type="http://schemas.openxmlformats.org/officeDocument/2006/relationships/customXml" Target="../ink/ink264.xml"/><Relationship Id="rId125" Type="http://schemas.openxmlformats.org/officeDocument/2006/relationships/image" Target="../media/image144.png"/><Relationship Id="rId7" Type="http://schemas.openxmlformats.org/officeDocument/2006/relationships/image" Target="../media/image10.png"/><Relationship Id="rId71" Type="http://schemas.openxmlformats.org/officeDocument/2006/relationships/image" Target="../media/image118.png"/><Relationship Id="rId92" Type="http://schemas.openxmlformats.org/officeDocument/2006/relationships/customXml" Target="../ink/ink250.xml"/><Relationship Id="rId2" Type="http://schemas.openxmlformats.org/officeDocument/2006/relationships/customXml" Target="../ink/ink205.xml"/><Relationship Id="rId29" Type="http://schemas.openxmlformats.org/officeDocument/2006/relationships/image" Target="../media/image97.png"/><Relationship Id="rId24" Type="http://schemas.openxmlformats.org/officeDocument/2006/relationships/customXml" Target="../ink/ink216.xml"/><Relationship Id="rId40" Type="http://schemas.openxmlformats.org/officeDocument/2006/relationships/customXml" Target="../ink/ink224.xml"/><Relationship Id="rId45" Type="http://schemas.openxmlformats.org/officeDocument/2006/relationships/image" Target="../media/image105.png"/><Relationship Id="rId66" Type="http://schemas.openxmlformats.org/officeDocument/2006/relationships/customXml" Target="../ink/ink237.xml"/><Relationship Id="rId87" Type="http://schemas.openxmlformats.org/officeDocument/2006/relationships/image" Target="../media/image126.png"/><Relationship Id="rId110" Type="http://schemas.openxmlformats.org/officeDocument/2006/relationships/customXml" Target="../ink/ink259.xml"/><Relationship Id="rId115" Type="http://schemas.openxmlformats.org/officeDocument/2006/relationships/image" Target="../media/image139.png"/><Relationship Id="rId61" Type="http://schemas.openxmlformats.org/officeDocument/2006/relationships/image" Target="../media/image113.png"/><Relationship Id="rId82" Type="http://schemas.openxmlformats.org/officeDocument/2006/relationships/customXml" Target="../ink/ink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Multivariate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6073716" y="1654367"/>
              <a:ext cx="5520240" cy="486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396" y="1650047"/>
                <a:ext cx="5528880" cy="48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F403E5-AF39-413C-AACA-E81B0CD86F81}"/>
                  </a:ext>
                </a:extLst>
              </p14:cNvPr>
              <p14:cNvContentPartPr/>
              <p14:nvPr/>
            </p14:nvContentPartPr>
            <p14:xfrm>
              <a:off x="1128959" y="1530241"/>
              <a:ext cx="1023480" cy="393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F403E5-AF39-413C-AACA-E81B0CD86F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4637" y="1525921"/>
                <a:ext cx="1032123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DABEC8E-A641-4EE1-9A4A-E582A4B4A4C9}"/>
                  </a:ext>
                </a:extLst>
              </p14:cNvPr>
              <p14:cNvContentPartPr/>
              <p14:nvPr/>
            </p14:nvContentPartPr>
            <p14:xfrm>
              <a:off x="3175919" y="1522321"/>
              <a:ext cx="233640" cy="306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DABEC8E-A641-4EE1-9A4A-E582A4B4A4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1599" y="1518001"/>
                <a:ext cx="242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942B614-132C-47AC-834C-9E0CAD2CB06D}"/>
                  </a:ext>
                </a:extLst>
              </p14:cNvPr>
              <p14:cNvContentPartPr/>
              <p14:nvPr/>
            </p14:nvContentPartPr>
            <p14:xfrm>
              <a:off x="2480399" y="1662361"/>
              <a:ext cx="462240" cy="2952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942B614-132C-47AC-834C-9E0CAD2CB0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76076" y="1658041"/>
                <a:ext cx="470887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3C86733-C423-4D1C-BB02-16367F2D4C4C}"/>
                  </a:ext>
                </a:extLst>
              </p14:cNvPr>
              <p14:cNvContentPartPr/>
              <p14:nvPr/>
            </p14:nvContentPartPr>
            <p14:xfrm>
              <a:off x="5376023" y="1436311"/>
              <a:ext cx="481320" cy="3751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3C86733-C423-4D1C-BB02-16367F2D4C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71706" y="1431991"/>
                <a:ext cx="489954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E41EDBD-A692-45DE-AEBA-CBBB961AA698}"/>
                  </a:ext>
                </a:extLst>
              </p14:cNvPr>
              <p14:cNvContentPartPr/>
              <p14:nvPr/>
            </p14:nvContentPartPr>
            <p14:xfrm>
              <a:off x="3717863" y="1475191"/>
              <a:ext cx="1387440" cy="5875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E41EDBD-A692-45DE-AEBA-CBBB961AA6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13543" y="1470871"/>
                <a:ext cx="13960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4B50645-450C-4091-8ADE-89DE44B111AB}"/>
                  </a:ext>
                </a:extLst>
              </p14:cNvPr>
              <p14:cNvContentPartPr/>
              <p14:nvPr/>
            </p14:nvContentPartPr>
            <p14:xfrm>
              <a:off x="7356758" y="1642938"/>
              <a:ext cx="34200" cy="99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4B50645-450C-4091-8ADE-89DE44B111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52438" y="1638618"/>
                <a:ext cx="42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3092350-39FA-446A-8F41-DA8862ACA68F}"/>
                  </a:ext>
                </a:extLst>
              </p14:cNvPr>
              <p14:cNvContentPartPr/>
              <p14:nvPr/>
            </p14:nvContentPartPr>
            <p14:xfrm>
              <a:off x="6172358" y="1428738"/>
              <a:ext cx="1064880" cy="5706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3092350-39FA-446A-8F41-DA8862ACA6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8038" y="1424418"/>
                <a:ext cx="10735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63F3459-67F0-4F7A-AD46-C805DA8A30A7}"/>
                  </a:ext>
                </a:extLst>
              </p14:cNvPr>
              <p14:cNvContentPartPr/>
              <p14:nvPr/>
            </p14:nvContentPartPr>
            <p14:xfrm>
              <a:off x="1104716" y="2263048"/>
              <a:ext cx="861120" cy="5418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63F3459-67F0-4F7A-AD46-C805DA8A30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0396" y="2258725"/>
                <a:ext cx="869760" cy="550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AC92074E-B224-4B36-8241-A0587DF4ACC3}"/>
                  </a:ext>
                </a:extLst>
              </p14:cNvPr>
              <p14:cNvContentPartPr/>
              <p14:nvPr/>
            </p14:nvContentPartPr>
            <p14:xfrm>
              <a:off x="2895716" y="2101048"/>
              <a:ext cx="493200" cy="4698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AC92074E-B224-4B36-8241-A0587DF4AC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1396" y="2096728"/>
                <a:ext cx="5018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B4ADD2C-FB0C-4DAB-B27F-857D1D91BCEC}"/>
                  </a:ext>
                </a:extLst>
              </p14:cNvPr>
              <p14:cNvContentPartPr/>
              <p14:nvPr/>
            </p14:nvContentPartPr>
            <p14:xfrm>
              <a:off x="3795166" y="2566154"/>
              <a:ext cx="59400" cy="777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B4ADD2C-FB0C-4DAB-B27F-857D1D91BC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90846" y="2561834"/>
                <a:ext cx="680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90D9127-D773-4D1A-8019-1BAE105FFC81}"/>
                  </a:ext>
                </a:extLst>
              </p14:cNvPr>
              <p14:cNvContentPartPr/>
              <p14:nvPr/>
            </p14:nvContentPartPr>
            <p14:xfrm>
              <a:off x="4381966" y="2345474"/>
              <a:ext cx="81720" cy="1947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90D9127-D773-4D1A-8019-1BAE105FFC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7646" y="2341154"/>
                <a:ext cx="90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639C2AD-CE6B-4ACD-8B2F-0E55E35BCEA3}"/>
                  </a:ext>
                </a:extLst>
              </p14:cNvPr>
              <p14:cNvContentPartPr/>
              <p14:nvPr/>
            </p14:nvContentPartPr>
            <p14:xfrm>
              <a:off x="4561606" y="2114354"/>
              <a:ext cx="593280" cy="4600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639C2AD-CE6B-4ACD-8B2F-0E55E35BCE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7283" y="2110037"/>
                <a:ext cx="601925" cy="468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323F4BD-7B13-411F-881D-2DDED3F0EB7D}"/>
                  </a:ext>
                </a:extLst>
              </p14:cNvPr>
              <p14:cNvContentPartPr/>
              <p14:nvPr/>
            </p14:nvContentPartPr>
            <p14:xfrm>
              <a:off x="2032526" y="3199880"/>
              <a:ext cx="19800" cy="82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323F4BD-7B13-411F-881D-2DDED3F0EB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28206" y="3195560"/>
                <a:ext cx="28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D6CCACFF-5FF4-4B2B-BA7A-7745E447FA49}"/>
                  </a:ext>
                </a:extLst>
              </p14:cNvPr>
              <p14:cNvContentPartPr/>
              <p14:nvPr/>
            </p14:nvContentPartPr>
            <p14:xfrm>
              <a:off x="1598366" y="3024200"/>
              <a:ext cx="361080" cy="5832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D6CCACFF-5FF4-4B2B-BA7A-7745E447FA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94050" y="3019880"/>
                <a:ext cx="369711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698B690E-3FAD-4BD9-B277-0B5DAF3E5095}"/>
                  </a:ext>
                </a:extLst>
              </p14:cNvPr>
              <p14:cNvContentPartPr/>
              <p14:nvPr/>
            </p14:nvContentPartPr>
            <p14:xfrm>
              <a:off x="1068806" y="3076760"/>
              <a:ext cx="468720" cy="355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698B690E-3FAD-4BD9-B277-0B5DAF3E50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4489" y="3072440"/>
                <a:ext cx="477353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4DA86DE9-9710-47B4-9C1E-6E835E46D714}"/>
                  </a:ext>
                </a:extLst>
              </p14:cNvPr>
              <p14:cNvContentPartPr/>
              <p14:nvPr/>
            </p14:nvContentPartPr>
            <p14:xfrm>
              <a:off x="2777726" y="3100880"/>
              <a:ext cx="110160" cy="17100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4DA86DE9-9710-47B4-9C1E-6E835E46D7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73406" y="3096560"/>
                <a:ext cx="118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65CF8BC9-E0BC-4D1B-A35C-22670614EC69}"/>
                  </a:ext>
                </a:extLst>
              </p14:cNvPr>
              <p14:cNvContentPartPr/>
              <p14:nvPr/>
            </p14:nvContentPartPr>
            <p14:xfrm>
              <a:off x="2998046" y="2920880"/>
              <a:ext cx="302760" cy="42768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65CF8BC9-E0BC-4D1B-A35C-22670614EC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93726" y="2916560"/>
                <a:ext cx="3114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43D8B890-8146-4D14-A9F8-72442E75AD54}"/>
                  </a:ext>
                </a:extLst>
              </p14:cNvPr>
              <p14:cNvContentPartPr/>
              <p14:nvPr/>
            </p14:nvContentPartPr>
            <p14:xfrm>
              <a:off x="4633886" y="2902520"/>
              <a:ext cx="522720" cy="34308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43D8B890-8146-4D14-A9F8-72442E75AD5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29569" y="2898200"/>
                <a:ext cx="531354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85A645C0-C0DF-45AD-BC73-9AF8ABDA2597}"/>
                  </a:ext>
                </a:extLst>
              </p14:cNvPr>
              <p14:cNvContentPartPr/>
              <p14:nvPr/>
            </p14:nvContentPartPr>
            <p14:xfrm>
              <a:off x="3917126" y="3016640"/>
              <a:ext cx="459360" cy="27468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85A645C0-C0DF-45AD-BC73-9AF8ABDA25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2809" y="3012326"/>
                <a:ext cx="467993" cy="283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1385392A-0DFB-4942-A2C6-902F74B77F87}"/>
                  </a:ext>
                </a:extLst>
              </p14:cNvPr>
              <p14:cNvContentPartPr/>
              <p14:nvPr/>
            </p14:nvContentPartPr>
            <p14:xfrm>
              <a:off x="828256" y="3908005"/>
              <a:ext cx="82440" cy="185832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1385392A-0DFB-4942-A2C6-902F74B77F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3936" y="3903685"/>
                <a:ext cx="9108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091780CC-85BD-4123-9FA5-284E6BE4FA09}"/>
                  </a:ext>
                </a:extLst>
              </p14:cNvPr>
              <p14:cNvContentPartPr/>
              <p14:nvPr/>
            </p14:nvContentPartPr>
            <p14:xfrm>
              <a:off x="2676919" y="2318848"/>
              <a:ext cx="96480" cy="16632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091780CC-85BD-4123-9FA5-284E6BE4FA0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72599" y="2314528"/>
                <a:ext cx="105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5A006F7-C7B8-491D-9A90-F15C4ACE3C51}"/>
                  </a:ext>
                </a:extLst>
              </p14:cNvPr>
              <p14:cNvContentPartPr/>
              <p14:nvPr/>
            </p14:nvContentPartPr>
            <p14:xfrm>
              <a:off x="1170616" y="3936760"/>
              <a:ext cx="129960" cy="17211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5A006F7-C7B8-491D-9A90-F15C4ACE3C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66296" y="3932440"/>
                <a:ext cx="138600" cy="17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689A4E0-329D-4473-BA5C-F52A79BA8F4E}"/>
                  </a:ext>
                </a:extLst>
              </p14:cNvPr>
              <p14:cNvContentPartPr/>
              <p14:nvPr/>
            </p14:nvContentPartPr>
            <p14:xfrm>
              <a:off x="2166799" y="3901845"/>
              <a:ext cx="126000" cy="176184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689A4E0-329D-4473-BA5C-F52A79BA8F4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62479" y="3897525"/>
                <a:ext cx="134640" cy="17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854B2B74-095A-4FDF-8C2A-09E8D54B8204}"/>
                  </a:ext>
                </a:extLst>
              </p14:cNvPr>
              <p14:cNvContentPartPr/>
              <p14:nvPr/>
            </p14:nvContentPartPr>
            <p14:xfrm>
              <a:off x="2457026" y="3105696"/>
              <a:ext cx="222840" cy="2080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854B2B74-095A-4FDF-8C2A-09E8D54B820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52706" y="3101376"/>
                <a:ext cx="231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C150F50-4455-4AF5-9BC6-394A4F6C16C2}"/>
                  </a:ext>
                </a:extLst>
              </p14:cNvPr>
              <p14:cNvContentPartPr/>
              <p14:nvPr/>
            </p14:nvContentPartPr>
            <p14:xfrm>
              <a:off x="4145066" y="2392536"/>
              <a:ext cx="129600" cy="3772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C150F50-4455-4AF5-9BC6-394A4F6C16C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40746" y="2388216"/>
                <a:ext cx="1382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0EDD4D4-DA35-4059-9038-FF4F4800707F}"/>
                  </a:ext>
                </a:extLst>
              </p14:cNvPr>
              <p14:cNvContentPartPr/>
              <p14:nvPr/>
            </p14:nvContentPartPr>
            <p14:xfrm>
              <a:off x="3026546" y="4798776"/>
              <a:ext cx="165960" cy="9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0EDD4D4-DA35-4059-9038-FF4F4800707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22226" y="4794456"/>
                <a:ext cx="174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8CD2EDE-71CD-47FF-94F8-66CFB2F01DBF}"/>
                  </a:ext>
                </a:extLst>
              </p14:cNvPr>
              <p14:cNvContentPartPr/>
              <p14:nvPr/>
            </p14:nvContentPartPr>
            <p14:xfrm>
              <a:off x="3418946" y="3913176"/>
              <a:ext cx="109440" cy="1842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8CD2EDE-71CD-47FF-94F8-66CFB2F01D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14626" y="3908856"/>
                <a:ext cx="118080" cy="18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5E906C3-2FCF-4586-AD07-8C113AB44426}"/>
                  </a:ext>
                </a:extLst>
              </p14:cNvPr>
              <p14:cNvContentPartPr/>
              <p14:nvPr/>
            </p14:nvContentPartPr>
            <p14:xfrm>
              <a:off x="3598586" y="3885816"/>
              <a:ext cx="276840" cy="1815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5E906C3-2FCF-4586-AD07-8C113AB4442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4260" y="3881496"/>
                <a:ext cx="285491" cy="18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48BADC0-8059-4543-8495-E8B9786183EB}"/>
                  </a:ext>
                </a:extLst>
              </p14:cNvPr>
              <p14:cNvContentPartPr/>
              <p14:nvPr/>
            </p14:nvContentPartPr>
            <p14:xfrm>
              <a:off x="4019426" y="3889776"/>
              <a:ext cx="122760" cy="1818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48BADC0-8059-4543-8495-E8B9786183E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15093" y="3885456"/>
                <a:ext cx="131425" cy="18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19E6F7F-E180-4193-BA35-AE93B63E73F5}"/>
                  </a:ext>
                </a:extLst>
              </p14:cNvPr>
              <p14:cNvContentPartPr/>
              <p14:nvPr/>
            </p14:nvContentPartPr>
            <p14:xfrm>
              <a:off x="4620027" y="4670720"/>
              <a:ext cx="176760" cy="237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19E6F7F-E180-4193-BA35-AE93B63E73F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15716" y="4666400"/>
                <a:ext cx="185382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E219262C-3A0C-44C7-B3C2-E3A730246FDD}"/>
                  </a:ext>
                </a:extLst>
              </p14:cNvPr>
              <p14:cNvContentPartPr/>
              <p14:nvPr/>
            </p14:nvContentPartPr>
            <p14:xfrm>
              <a:off x="5851587" y="4868360"/>
              <a:ext cx="2520" cy="14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E219262C-3A0C-44C7-B3C2-E3A730246F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47267" y="4864040"/>
                <a:ext cx="111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9F80EC5D-06E4-4F80-A4B7-E091CA5363ED}"/>
                  </a:ext>
                </a:extLst>
              </p14:cNvPr>
              <p14:cNvContentPartPr/>
              <p14:nvPr/>
            </p14:nvContentPartPr>
            <p14:xfrm>
              <a:off x="4979307" y="4529960"/>
              <a:ext cx="817920" cy="3582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9F80EC5D-06E4-4F80-A4B7-E091CA5363E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74987" y="4525640"/>
                <a:ext cx="8265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30D4C9C-4C01-4F72-B939-2FE48B2C4028}"/>
                  </a:ext>
                </a:extLst>
              </p14:cNvPr>
              <p14:cNvContentPartPr/>
              <p14:nvPr/>
            </p14:nvContentPartPr>
            <p14:xfrm>
              <a:off x="1212127" y="6078553"/>
              <a:ext cx="129960" cy="6782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30D4C9C-4C01-4F72-B939-2FE48B2C402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07807" y="6074233"/>
                <a:ext cx="13860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A9D2E519-64D6-4B72-88B6-83EA5227E19B}"/>
                  </a:ext>
                </a:extLst>
              </p14:cNvPr>
              <p14:cNvContentPartPr/>
              <p14:nvPr/>
            </p14:nvContentPartPr>
            <p14:xfrm>
              <a:off x="2397247" y="6404353"/>
              <a:ext cx="163440" cy="1609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A9D2E519-64D6-4B72-88B6-83EA5227E1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92927" y="6400033"/>
                <a:ext cx="172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E4C4409-05B0-4652-B42F-DCA0FE4F4EFC}"/>
                  </a:ext>
                </a:extLst>
              </p14:cNvPr>
              <p14:cNvContentPartPr/>
              <p14:nvPr/>
            </p14:nvContentPartPr>
            <p14:xfrm>
              <a:off x="2658967" y="6408313"/>
              <a:ext cx="32040" cy="8352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E4C4409-05B0-4652-B42F-DCA0FE4F4E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54647" y="6404012"/>
                <a:ext cx="40680" cy="9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D210FDC5-7E02-444F-8641-83F11515186D}"/>
                  </a:ext>
                </a:extLst>
              </p14:cNvPr>
              <p14:cNvContentPartPr/>
              <p14:nvPr/>
            </p14:nvContentPartPr>
            <p14:xfrm>
              <a:off x="1760407" y="6277633"/>
              <a:ext cx="588240" cy="3463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D210FDC5-7E02-444F-8641-83F1151518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56087" y="6273313"/>
                <a:ext cx="5968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39FB0E1-C67B-4EC8-A297-48BA1C7E9F4C}"/>
                  </a:ext>
                </a:extLst>
              </p14:cNvPr>
              <p14:cNvContentPartPr/>
              <p14:nvPr/>
            </p14:nvContentPartPr>
            <p14:xfrm>
              <a:off x="1404007" y="6397873"/>
              <a:ext cx="307440" cy="20484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39FB0E1-C67B-4EC8-A297-48BA1C7E9F4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99687" y="6393553"/>
                <a:ext cx="3160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E2CA537-FE73-4516-A346-BF121D3C098C}"/>
                  </a:ext>
                </a:extLst>
              </p14:cNvPr>
              <p14:cNvContentPartPr/>
              <p14:nvPr/>
            </p14:nvContentPartPr>
            <p14:xfrm>
              <a:off x="6483523" y="6036558"/>
              <a:ext cx="111600" cy="7030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E2CA537-FE73-4516-A346-BF121D3C098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79203" y="6032238"/>
                <a:ext cx="12024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B5C3B3-3FBE-4B9B-8D1A-B0F47AAEE1BA}"/>
                  </a:ext>
                </a:extLst>
              </p14:cNvPr>
              <p14:cNvContentPartPr/>
              <p14:nvPr/>
            </p14:nvContentPartPr>
            <p14:xfrm>
              <a:off x="1475484" y="821630"/>
              <a:ext cx="2823840" cy="47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B5C3B3-3FBE-4B9B-8D1A-B0F47AAEE1B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21844" y="713990"/>
                <a:ext cx="29314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351E11-2611-434E-AA7C-EEA367CAB1ED}"/>
                  </a:ext>
                </a:extLst>
              </p14:cNvPr>
              <p14:cNvContentPartPr/>
              <p14:nvPr/>
            </p14:nvContentPartPr>
            <p14:xfrm>
              <a:off x="2328382" y="2243110"/>
              <a:ext cx="211320" cy="2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351E11-2611-434E-AA7C-EEA367CAB1E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74382" y="2135110"/>
                <a:ext cx="3189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F71CA2-9028-4D52-8869-EF7AD1A8997E}"/>
                  </a:ext>
                </a:extLst>
              </p14:cNvPr>
              <p14:cNvContentPartPr/>
              <p14:nvPr/>
            </p14:nvContentPartPr>
            <p14:xfrm>
              <a:off x="3449422" y="2125030"/>
              <a:ext cx="69120" cy="11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F71CA2-9028-4D52-8869-EF7AD1A8997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95422" y="2017390"/>
                <a:ext cx="176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F260AFD-C9BB-48FC-8C4D-5FD0DDA4231D}"/>
                  </a:ext>
                </a:extLst>
              </p14:cNvPr>
              <p14:cNvContentPartPr/>
              <p14:nvPr/>
            </p14:nvContentPartPr>
            <p14:xfrm>
              <a:off x="2315446" y="2128817"/>
              <a:ext cx="286920" cy="4478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F260AFD-C9BB-48FC-8C4D-5FD0DDA4231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11121" y="2124494"/>
                <a:ext cx="295571" cy="456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2348A4F-7BE0-462B-AE3E-3187A90C876E}"/>
                  </a:ext>
                </a:extLst>
              </p14:cNvPr>
              <p14:cNvContentPartPr/>
              <p14:nvPr/>
            </p14:nvContentPartPr>
            <p14:xfrm>
              <a:off x="3450166" y="2098937"/>
              <a:ext cx="112680" cy="1357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2348A4F-7BE0-462B-AE3E-3187A90C87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45846" y="2094617"/>
                <a:ext cx="121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074DF7B-78F5-4205-81EC-F22F22843CBA}"/>
                  </a:ext>
                </a:extLst>
              </p14:cNvPr>
              <p14:cNvContentPartPr/>
              <p14:nvPr/>
            </p14:nvContentPartPr>
            <p14:xfrm>
              <a:off x="3304366" y="2818577"/>
              <a:ext cx="100080" cy="1339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074DF7B-78F5-4205-81EC-F22F22843CB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00046" y="2814257"/>
                <a:ext cx="108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FBC094E-E660-4234-A9A7-36D88C90CAD7}"/>
                  </a:ext>
                </a:extLst>
              </p14:cNvPr>
              <p14:cNvContentPartPr/>
              <p14:nvPr/>
            </p14:nvContentPartPr>
            <p14:xfrm>
              <a:off x="3311577" y="6356600"/>
              <a:ext cx="227520" cy="2379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FBC094E-E660-4234-A9A7-36D88C90CAD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07257" y="6352280"/>
                <a:ext cx="236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2D495BA-9446-46A0-BE74-2DF3998E387A}"/>
                  </a:ext>
                </a:extLst>
              </p14:cNvPr>
              <p14:cNvContentPartPr/>
              <p14:nvPr/>
            </p14:nvContentPartPr>
            <p14:xfrm>
              <a:off x="3669777" y="6422480"/>
              <a:ext cx="108360" cy="507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2D495BA-9446-46A0-BE74-2DF3998E387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65457" y="6418160"/>
                <a:ext cx="117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9890BFE-B44B-415C-A46D-35BC672B8D9E}"/>
                  </a:ext>
                </a:extLst>
              </p14:cNvPr>
              <p14:cNvContentPartPr/>
              <p14:nvPr/>
            </p14:nvContentPartPr>
            <p14:xfrm>
              <a:off x="3989097" y="6126200"/>
              <a:ext cx="500040" cy="6480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9890BFE-B44B-415C-A46D-35BC672B8D9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84777" y="6121880"/>
                <a:ext cx="5086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89BF79D-F7BA-4C3A-A7A9-CF7067F1E888}"/>
                  </a:ext>
                </a:extLst>
              </p14:cNvPr>
              <p14:cNvContentPartPr/>
              <p14:nvPr/>
            </p14:nvContentPartPr>
            <p14:xfrm>
              <a:off x="4539537" y="6292160"/>
              <a:ext cx="195120" cy="3297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89BF79D-F7BA-4C3A-A7A9-CF7067F1E88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35217" y="6287840"/>
                <a:ext cx="2037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06B4323-BDBC-4331-911E-487A454384CD}"/>
                  </a:ext>
                </a:extLst>
              </p14:cNvPr>
              <p14:cNvContentPartPr/>
              <p14:nvPr/>
            </p14:nvContentPartPr>
            <p14:xfrm>
              <a:off x="4799457" y="6044120"/>
              <a:ext cx="205640" cy="7254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06B4323-BDBC-4331-911E-487A454384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95143" y="6039800"/>
                <a:ext cx="214268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E479F8D-971E-4327-B79A-669B6FB77A50}"/>
                  </a:ext>
                </a:extLst>
              </p14:cNvPr>
              <p14:cNvContentPartPr/>
              <p14:nvPr/>
            </p14:nvContentPartPr>
            <p14:xfrm>
              <a:off x="5164937" y="6128000"/>
              <a:ext cx="135360" cy="6213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E479F8D-971E-4327-B79A-669B6FB77A5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60617" y="6123680"/>
                <a:ext cx="14400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694AE5D7-4306-41F8-A3FA-E350C1BB9DD2}"/>
                  </a:ext>
                </a:extLst>
              </p14:cNvPr>
              <p14:cNvContentPartPr/>
              <p14:nvPr/>
            </p14:nvContentPartPr>
            <p14:xfrm>
              <a:off x="6102503" y="6095600"/>
              <a:ext cx="132480" cy="6987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694AE5D7-4306-41F8-A3FA-E350C1BB9DD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98183" y="6091280"/>
                <a:ext cx="1411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DA7C6DA-1037-401F-9219-BC2D9AB545B6}"/>
                  </a:ext>
                </a:extLst>
              </p14:cNvPr>
              <p14:cNvContentPartPr/>
              <p14:nvPr/>
            </p14:nvContentPartPr>
            <p14:xfrm>
              <a:off x="5359823" y="6095793"/>
              <a:ext cx="625320" cy="6501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DA7C6DA-1037-401F-9219-BC2D9AB545B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55503" y="6091473"/>
                <a:ext cx="63396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70B20F23-421C-45DD-9BE0-F140A15C504D}"/>
                  </a:ext>
                </a:extLst>
              </p14:cNvPr>
              <p14:cNvContentPartPr/>
              <p14:nvPr/>
            </p14:nvContentPartPr>
            <p14:xfrm>
              <a:off x="3299132" y="2865191"/>
              <a:ext cx="142920" cy="320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70B20F23-421C-45DD-9BE0-F140A15C504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45132" y="2757551"/>
                <a:ext cx="2505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917815A8-0471-4934-BE2F-993A1643F1B1}"/>
                  </a:ext>
                </a:extLst>
              </p14:cNvPr>
              <p14:cNvContentPartPr/>
              <p14:nvPr/>
            </p14:nvContentPartPr>
            <p14:xfrm>
              <a:off x="2404506" y="3938550"/>
              <a:ext cx="364320" cy="90216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917815A8-0471-4934-BE2F-993A1643F1B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00186" y="3934230"/>
                <a:ext cx="3729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34B027D4-7A97-4B06-B8BC-FA98F8D82541}"/>
                  </a:ext>
                </a:extLst>
              </p14:cNvPr>
              <p14:cNvContentPartPr/>
              <p14:nvPr/>
            </p14:nvContentPartPr>
            <p14:xfrm>
              <a:off x="1328132" y="3990911"/>
              <a:ext cx="12240" cy="6573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34B027D4-7A97-4B06-B8BC-FA98F8D8254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23812" y="3986591"/>
                <a:ext cx="208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BEEFD7AA-8700-4C59-BB03-3B47D510C2C2}"/>
                  </a:ext>
                </a:extLst>
              </p14:cNvPr>
              <p14:cNvContentPartPr/>
              <p14:nvPr/>
            </p14:nvContentPartPr>
            <p14:xfrm>
              <a:off x="1346852" y="5021591"/>
              <a:ext cx="11520" cy="50796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BEEFD7AA-8700-4C59-BB03-3B47D510C2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2532" y="5017271"/>
                <a:ext cx="201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143E35C4-139A-425A-8210-9CEE864A2952}"/>
                  </a:ext>
                </a:extLst>
              </p14:cNvPr>
              <p14:cNvContentPartPr/>
              <p14:nvPr/>
            </p14:nvContentPartPr>
            <p14:xfrm>
              <a:off x="1267652" y="4739711"/>
              <a:ext cx="162000" cy="18864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143E35C4-139A-425A-8210-9CEE864A295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263332" y="4735399"/>
                <a:ext cx="170640" cy="19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54502322-4FA5-414A-BD23-EB1335F35FEB}"/>
                  </a:ext>
                </a:extLst>
              </p14:cNvPr>
              <p14:cNvContentPartPr/>
              <p14:nvPr/>
            </p14:nvContentPartPr>
            <p14:xfrm>
              <a:off x="1573292" y="4836191"/>
              <a:ext cx="18000" cy="720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54502322-4FA5-414A-BD23-EB1335F35FE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68972" y="4831871"/>
                <a:ext cx="266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5203510C-94D4-494E-9331-404DCEFB249D}"/>
                  </a:ext>
                </a:extLst>
              </p14:cNvPr>
              <p14:cNvContentPartPr/>
              <p14:nvPr/>
            </p14:nvContentPartPr>
            <p14:xfrm>
              <a:off x="1672652" y="4831871"/>
              <a:ext cx="97200" cy="1656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5203510C-94D4-494E-9331-404DCEFB249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68332" y="4827551"/>
                <a:ext cx="105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E1D29679-574F-49D0-A49A-BD6032BB652A}"/>
                  </a:ext>
                </a:extLst>
              </p14:cNvPr>
              <p14:cNvContentPartPr/>
              <p14:nvPr/>
            </p14:nvContentPartPr>
            <p14:xfrm>
              <a:off x="1851212" y="4836911"/>
              <a:ext cx="12960" cy="14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E1D29679-574F-49D0-A49A-BD6032BB65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46892" y="4832591"/>
                <a:ext cx="216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2FE408F1-7FF5-4DA1-BE34-5410EE24415C}"/>
                  </a:ext>
                </a:extLst>
              </p14:cNvPr>
              <p14:cNvContentPartPr/>
              <p14:nvPr/>
            </p14:nvContentPartPr>
            <p14:xfrm>
              <a:off x="2094572" y="3956711"/>
              <a:ext cx="13680" cy="67284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2FE408F1-7FF5-4DA1-BE34-5410EE24415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090252" y="3952391"/>
                <a:ext cx="223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E587462F-B74A-4F9E-9A7A-76BD0A4DC78E}"/>
                  </a:ext>
                </a:extLst>
              </p14:cNvPr>
              <p14:cNvContentPartPr/>
              <p14:nvPr/>
            </p14:nvContentPartPr>
            <p14:xfrm>
              <a:off x="2083412" y="5018711"/>
              <a:ext cx="50400" cy="57888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E587462F-B74A-4F9E-9A7A-76BD0A4DC78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079092" y="5014391"/>
                <a:ext cx="5904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8C20A694-973F-40ED-867B-E9AEE1646B5D}"/>
                  </a:ext>
                </a:extLst>
              </p14:cNvPr>
              <p14:cNvContentPartPr/>
              <p14:nvPr/>
            </p14:nvContentPartPr>
            <p14:xfrm>
              <a:off x="2004932" y="4741871"/>
              <a:ext cx="202680" cy="19944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8C20A694-973F-40ED-867B-E9AEE1646B5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000612" y="4737551"/>
                <a:ext cx="211320" cy="2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49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0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58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04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14:cNvPr>
              <p14:cNvContentPartPr/>
              <p14:nvPr/>
            </p14:nvContentPartPr>
            <p14:xfrm>
              <a:off x="2060961" y="4451907"/>
              <a:ext cx="666000" cy="442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641" y="4447587"/>
                <a:ext cx="674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14:cNvPr>
              <p14:cNvContentPartPr/>
              <p14:nvPr/>
            </p14:nvContentPartPr>
            <p14:xfrm>
              <a:off x="2212790" y="4306425"/>
              <a:ext cx="95040" cy="9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470" y="4302105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14:cNvPr>
              <p14:cNvContentPartPr/>
              <p14:nvPr/>
            </p14:nvContentPartPr>
            <p14:xfrm>
              <a:off x="2900750" y="4639425"/>
              <a:ext cx="64440" cy="17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96430" y="4635105"/>
                <a:ext cx="73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14:cNvPr>
              <p14:cNvContentPartPr/>
              <p14:nvPr/>
            </p14:nvContentPartPr>
            <p14:xfrm>
              <a:off x="2914790" y="4684065"/>
              <a:ext cx="42120" cy="7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10470" y="4679745"/>
                <a:ext cx="507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14:cNvPr>
              <p14:cNvContentPartPr/>
              <p14:nvPr/>
            </p14:nvContentPartPr>
            <p14:xfrm>
              <a:off x="3097310" y="4382385"/>
              <a:ext cx="302400" cy="505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2990" y="4378065"/>
                <a:ext cx="311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14:cNvPr>
              <p14:cNvContentPartPr/>
              <p14:nvPr/>
            </p14:nvContentPartPr>
            <p14:xfrm>
              <a:off x="2162030" y="4941825"/>
              <a:ext cx="174600" cy="15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7710" y="4937505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14:cNvPr>
              <p14:cNvContentPartPr/>
              <p14:nvPr/>
            </p14:nvContentPartPr>
            <p14:xfrm>
              <a:off x="3192710" y="4952265"/>
              <a:ext cx="160560" cy="13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390" y="4947945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14:cNvPr>
              <p14:cNvContentPartPr/>
              <p14:nvPr/>
            </p14:nvContentPartPr>
            <p14:xfrm>
              <a:off x="3209990" y="4262145"/>
              <a:ext cx="98640" cy="86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5670" y="4257825"/>
                <a:ext cx="107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14:cNvPr>
              <p14:cNvContentPartPr/>
              <p14:nvPr/>
            </p14:nvContentPartPr>
            <p14:xfrm>
              <a:off x="4320346" y="4382351"/>
              <a:ext cx="331200" cy="501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6026" y="4378031"/>
                <a:ext cx="339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14:cNvPr>
              <p14:cNvContentPartPr/>
              <p14:nvPr/>
            </p14:nvContentPartPr>
            <p14:xfrm>
              <a:off x="3491266" y="4439591"/>
              <a:ext cx="760680" cy="38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6946" y="4435271"/>
                <a:ext cx="769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14:cNvPr>
              <p14:cNvContentPartPr/>
              <p14:nvPr/>
            </p14:nvContentPartPr>
            <p14:xfrm>
              <a:off x="1755342" y="5365729"/>
              <a:ext cx="17280" cy="10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1022" y="5361409"/>
                <a:ext cx="25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14:cNvPr>
              <p14:cNvContentPartPr/>
              <p14:nvPr/>
            </p14:nvContentPartPr>
            <p14:xfrm>
              <a:off x="2792502" y="5365729"/>
              <a:ext cx="35280" cy="194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8182" y="5361409"/>
                <a:ext cx="43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14:cNvPr>
              <p14:cNvContentPartPr/>
              <p14:nvPr/>
            </p14:nvContentPartPr>
            <p14:xfrm>
              <a:off x="2914542" y="5214529"/>
              <a:ext cx="514800" cy="372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0222" y="5210209"/>
                <a:ext cx="523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14:cNvPr>
              <p14:cNvContentPartPr/>
              <p14:nvPr/>
            </p14:nvContentPartPr>
            <p14:xfrm>
              <a:off x="2255022" y="5374729"/>
              <a:ext cx="482040" cy="183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0702" y="5370409"/>
                <a:ext cx="49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14:cNvPr>
              <p14:cNvContentPartPr/>
              <p14:nvPr/>
            </p14:nvContentPartPr>
            <p14:xfrm>
              <a:off x="1763622" y="5419369"/>
              <a:ext cx="17064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9293" y="5415049"/>
                <a:ext cx="179298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45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14:cNvPr>
              <p14:cNvContentPartPr/>
              <p14:nvPr/>
            </p14:nvContentPartPr>
            <p14:xfrm>
              <a:off x="2060961" y="4451907"/>
              <a:ext cx="666000" cy="442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641" y="4447587"/>
                <a:ext cx="674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14:cNvPr>
              <p14:cNvContentPartPr/>
              <p14:nvPr/>
            </p14:nvContentPartPr>
            <p14:xfrm>
              <a:off x="2212790" y="4306425"/>
              <a:ext cx="95040" cy="9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470" y="4302105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14:cNvPr>
              <p14:cNvContentPartPr/>
              <p14:nvPr/>
            </p14:nvContentPartPr>
            <p14:xfrm>
              <a:off x="2900750" y="4639425"/>
              <a:ext cx="64440" cy="17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96430" y="4635105"/>
                <a:ext cx="73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14:cNvPr>
              <p14:cNvContentPartPr/>
              <p14:nvPr/>
            </p14:nvContentPartPr>
            <p14:xfrm>
              <a:off x="2914790" y="4684065"/>
              <a:ext cx="42120" cy="7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10470" y="4679745"/>
                <a:ext cx="507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14:cNvPr>
              <p14:cNvContentPartPr/>
              <p14:nvPr/>
            </p14:nvContentPartPr>
            <p14:xfrm>
              <a:off x="3097310" y="4382385"/>
              <a:ext cx="302400" cy="505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2990" y="4378065"/>
                <a:ext cx="311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14:cNvPr>
              <p14:cNvContentPartPr/>
              <p14:nvPr/>
            </p14:nvContentPartPr>
            <p14:xfrm>
              <a:off x="2162030" y="4941825"/>
              <a:ext cx="174600" cy="15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7710" y="4937505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14:cNvPr>
              <p14:cNvContentPartPr/>
              <p14:nvPr/>
            </p14:nvContentPartPr>
            <p14:xfrm>
              <a:off x="3192710" y="4952265"/>
              <a:ext cx="160560" cy="13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390" y="4947945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14:cNvPr>
              <p14:cNvContentPartPr/>
              <p14:nvPr/>
            </p14:nvContentPartPr>
            <p14:xfrm>
              <a:off x="3209990" y="4262145"/>
              <a:ext cx="98640" cy="86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5670" y="4257825"/>
                <a:ext cx="107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14:cNvPr>
              <p14:cNvContentPartPr/>
              <p14:nvPr/>
            </p14:nvContentPartPr>
            <p14:xfrm>
              <a:off x="4320346" y="4382351"/>
              <a:ext cx="331200" cy="501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6026" y="4378031"/>
                <a:ext cx="339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14:cNvPr>
              <p14:cNvContentPartPr/>
              <p14:nvPr/>
            </p14:nvContentPartPr>
            <p14:xfrm>
              <a:off x="3491266" y="4439591"/>
              <a:ext cx="760680" cy="38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6946" y="4435271"/>
                <a:ext cx="769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14:cNvPr>
              <p14:cNvContentPartPr/>
              <p14:nvPr/>
            </p14:nvContentPartPr>
            <p14:xfrm>
              <a:off x="1755342" y="5365729"/>
              <a:ext cx="17280" cy="10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1022" y="5361409"/>
                <a:ext cx="25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14:cNvPr>
              <p14:cNvContentPartPr/>
              <p14:nvPr/>
            </p14:nvContentPartPr>
            <p14:xfrm>
              <a:off x="2792502" y="5365729"/>
              <a:ext cx="35280" cy="194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8182" y="5361409"/>
                <a:ext cx="43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14:cNvPr>
              <p14:cNvContentPartPr/>
              <p14:nvPr/>
            </p14:nvContentPartPr>
            <p14:xfrm>
              <a:off x="2914542" y="5214529"/>
              <a:ext cx="514800" cy="372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0222" y="5210209"/>
                <a:ext cx="523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14:cNvPr>
              <p14:cNvContentPartPr/>
              <p14:nvPr/>
            </p14:nvContentPartPr>
            <p14:xfrm>
              <a:off x="2255022" y="5374729"/>
              <a:ext cx="482040" cy="183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0702" y="5370409"/>
                <a:ext cx="49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14:cNvPr>
              <p14:cNvContentPartPr/>
              <p14:nvPr/>
            </p14:nvContentPartPr>
            <p14:xfrm>
              <a:off x="1763622" y="5419369"/>
              <a:ext cx="17064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9293" y="5415049"/>
                <a:ext cx="179298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6B3D8EB-BD99-4958-892A-41BE37240820}"/>
                  </a:ext>
                </a:extLst>
              </p14:cNvPr>
              <p14:cNvContentPartPr/>
              <p14:nvPr/>
            </p14:nvContentPartPr>
            <p14:xfrm>
              <a:off x="1158817" y="4682355"/>
              <a:ext cx="1368720" cy="2075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6B3D8EB-BD99-4958-892A-41BE372408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4497" y="4678035"/>
                <a:ext cx="1377360" cy="20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A18237C-996E-4B5B-A3AA-737B014367B0}"/>
                  </a:ext>
                </a:extLst>
              </p14:cNvPr>
              <p14:cNvContentPartPr/>
              <p14:nvPr/>
            </p14:nvContentPartPr>
            <p14:xfrm>
              <a:off x="3597817" y="6349875"/>
              <a:ext cx="811080" cy="4816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A18237C-996E-4B5B-A3AA-737B014367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93497" y="6345555"/>
                <a:ext cx="8197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3F36641-5D8B-4145-B7E7-B159C3B74AA1}"/>
                  </a:ext>
                </a:extLst>
              </p14:cNvPr>
              <p14:cNvContentPartPr/>
              <p14:nvPr/>
            </p14:nvContentPartPr>
            <p14:xfrm>
              <a:off x="2798617" y="6310275"/>
              <a:ext cx="618120" cy="4399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3F36641-5D8B-4145-B7E7-B159C3B74A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94297" y="6305955"/>
                <a:ext cx="6267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83EECD28-0CA9-4B64-BFD2-5946DD1ED972}"/>
                  </a:ext>
                </a:extLst>
              </p14:cNvPr>
              <p14:cNvContentPartPr/>
              <p14:nvPr/>
            </p14:nvContentPartPr>
            <p14:xfrm>
              <a:off x="4752697" y="6254115"/>
              <a:ext cx="744120" cy="4622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83EECD28-0CA9-4B64-BFD2-5946DD1ED97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48377" y="6249795"/>
                <a:ext cx="752760" cy="4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63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6073716" y="1654367"/>
              <a:ext cx="5520240" cy="486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396" y="1650047"/>
                <a:ext cx="5528880" cy="48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736BA7-7B39-4FD2-8B5D-5CAE64E25F90}"/>
                  </a:ext>
                </a:extLst>
              </p14:cNvPr>
              <p14:cNvContentPartPr/>
              <p14:nvPr/>
            </p14:nvContentPartPr>
            <p14:xfrm>
              <a:off x="1801375" y="1668014"/>
              <a:ext cx="422280" cy="16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736BA7-7B39-4FD2-8B5D-5CAE64E25F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7059" y="1663694"/>
                <a:ext cx="430913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17C52D-4FCD-4ED2-A1B6-66F6FE0ACE1A}"/>
                  </a:ext>
                </a:extLst>
              </p14:cNvPr>
              <p14:cNvContentPartPr/>
              <p14:nvPr/>
            </p14:nvContentPartPr>
            <p14:xfrm>
              <a:off x="1116655" y="1492334"/>
              <a:ext cx="478800" cy="37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17C52D-4FCD-4ED2-A1B6-66F6FE0ACE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2338" y="1488014"/>
                <a:ext cx="487434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70257A-D242-4F4F-ABC3-887A00974CDF}"/>
                  </a:ext>
                </a:extLst>
              </p14:cNvPr>
              <p14:cNvContentPartPr/>
              <p14:nvPr/>
            </p14:nvContentPartPr>
            <p14:xfrm>
              <a:off x="2462335" y="1635614"/>
              <a:ext cx="294480" cy="151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70257A-D242-4F4F-ABC3-887A00974C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58010" y="1631294"/>
                <a:ext cx="303131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117C9A1-CE63-424D-8B57-8B5438DD27A6}"/>
                  </a:ext>
                </a:extLst>
              </p14:cNvPr>
              <p14:cNvContentPartPr/>
              <p14:nvPr/>
            </p14:nvContentPartPr>
            <p14:xfrm>
              <a:off x="3880015" y="1482614"/>
              <a:ext cx="583920" cy="3819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117C9A1-CE63-424D-8B57-8B5438DD2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75695" y="1478290"/>
                <a:ext cx="592560" cy="39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DC8E02A-18A7-4845-B36A-39F70664C7A8}"/>
                  </a:ext>
                </a:extLst>
              </p14:cNvPr>
              <p14:cNvContentPartPr/>
              <p14:nvPr/>
            </p14:nvContentPartPr>
            <p14:xfrm>
              <a:off x="3064975" y="1477574"/>
              <a:ext cx="483120" cy="3610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DC8E02A-18A7-4845-B36A-39F70664C7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60655" y="1473254"/>
                <a:ext cx="4917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32A86B4-10E9-4ADA-8951-06E14FA2A2E9}"/>
                  </a:ext>
                </a:extLst>
              </p14:cNvPr>
              <p14:cNvContentPartPr/>
              <p14:nvPr/>
            </p14:nvContentPartPr>
            <p14:xfrm>
              <a:off x="4921017" y="1634972"/>
              <a:ext cx="145080" cy="2149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32A86B4-10E9-4ADA-8951-06E14FA2A2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16697" y="1630652"/>
                <a:ext cx="1537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36E26CB-357A-4318-A103-B5CD70194B9B}"/>
                  </a:ext>
                </a:extLst>
              </p14:cNvPr>
              <p14:cNvContentPartPr/>
              <p14:nvPr/>
            </p14:nvContentPartPr>
            <p14:xfrm>
              <a:off x="5137017" y="1776092"/>
              <a:ext cx="14760" cy="136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36E26CB-357A-4318-A103-B5CD70194B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32697" y="1771772"/>
                <a:ext cx="23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E05CD9-0382-4B53-B4B2-DE98410C9B34}"/>
                  </a:ext>
                </a:extLst>
              </p14:cNvPr>
              <p14:cNvContentPartPr/>
              <p14:nvPr/>
            </p14:nvContentPartPr>
            <p14:xfrm>
              <a:off x="5221617" y="1488092"/>
              <a:ext cx="154440" cy="3618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E05CD9-0382-4B53-B4B2-DE98410C9B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17297" y="1483772"/>
                <a:ext cx="1630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EB52CBB-9A17-43F3-9C55-1BFCB8FC87FC}"/>
                  </a:ext>
                </a:extLst>
              </p14:cNvPr>
              <p14:cNvContentPartPr/>
              <p14:nvPr/>
            </p14:nvContentPartPr>
            <p14:xfrm>
              <a:off x="5521857" y="1422212"/>
              <a:ext cx="180720" cy="3171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EB52CBB-9A17-43F3-9C55-1BFCB8FC87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17537" y="1417892"/>
                <a:ext cx="1893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FD4AE29-FFF4-47F9-83C3-485E281B1DF9}"/>
                  </a:ext>
                </a:extLst>
              </p14:cNvPr>
              <p14:cNvContentPartPr/>
              <p14:nvPr/>
            </p14:nvContentPartPr>
            <p14:xfrm>
              <a:off x="5612577" y="1890932"/>
              <a:ext cx="14400" cy="57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FD4AE29-FFF4-47F9-83C3-485E281B1DF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08257" y="1886612"/>
                <a:ext cx="230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C1981B4-CF45-4C70-811C-76CCA6FA56A1}"/>
                  </a:ext>
                </a:extLst>
              </p14:cNvPr>
              <p14:cNvContentPartPr/>
              <p14:nvPr/>
            </p14:nvContentPartPr>
            <p14:xfrm>
              <a:off x="1176092" y="2195419"/>
              <a:ext cx="502560" cy="2271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C1981B4-CF45-4C70-811C-76CCA6FA56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71769" y="2191099"/>
                <a:ext cx="51120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744F8BE-4962-4803-AAC8-12D411B7F79F}"/>
                  </a:ext>
                </a:extLst>
              </p14:cNvPr>
              <p14:cNvContentPartPr/>
              <p14:nvPr/>
            </p14:nvContentPartPr>
            <p14:xfrm>
              <a:off x="2297132" y="2261659"/>
              <a:ext cx="87480" cy="56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744F8BE-4962-4803-AAC8-12D411B7F7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92812" y="2257339"/>
                <a:ext cx="96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6CAC7A0-8F37-4FD5-A3A7-37BACA0A943D}"/>
                  </a:ext>
                </a:extLst>
              </p14:cNvPr>
              <p14:cNvContentPartPr/>
              <p14:nvPr/>
            </p14:nvContentPartPr>
            <p14:xfrm>
              <a:off x="1756772" y="2135659"/>
              <a:ext cx="427680" cy="336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6CAC7A0-8F37-4FD5-A3A7-37BACA0A94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52456" y="2131339"/>
                <a:ext cx="436313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33A5DC-40FC-4326-9252-7DE798765EF0}"/>
                  </a:ext>
                </a:extLst>
              </p14:cNvPr>
              <p14:cNvContentPartPr/>
              <p14:nvPr/>
            </p14:nvContentPartPr>
            <p14:xfrm>
              <a:off x="2527892" y="1986259"/>
              <a:ext cx="360720" cy="565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33A5DC-40FC-4326-9252-7DE798765E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23572" y="1981942"/>
                <a:ext cx="369360" cy="574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3DBEE73-DDFE-4957-9686-7941181264B0}"/>
                  </a:ext>
                </a:extLst>
              </p14:cNvPr>
              <p14:cNvContentPartPr/>
              <p14:nvPr/>
            </p14:nvContentPartPr>
            <p14:xfrm>
              <a:off x="2595932" y="2598259"/>
              <a:ext cx="141480" cy="131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3DBEE73-DDFE-4957-9686-7941181264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91612" y="2593939"/>
                <a:ext cx="150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A407746-4EE7-4C18-9BC6-2516CC91B918}"/>
                  </a:ext>
                </a:extLst>
              </p14:cNvPr>
              <p14:cNvContentPartPr/>
              <p14:nvPr/>
            </p14:nvContentPartPr>
            <p14:xfrm>
              <a:off x="3794012" y="2332579"/>
              <a:ext cx="61560" cy="4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A407746-4EE7-4C18-9BC6-2516CC91B9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89692" y="2328259"/>
                <a:ext cx="70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EB0B534-6581-41C2-85DA-C6C1C9D50AC6}"/>
                  </a:ext>
                </a:extLst>
              </p14:cNvPr>
              <p14:cNvContentPartPr/>
              <p14:nvPr/>
            </p14:nvContentPartPr>
            <p14:xfrm>
              <a:off x="3918932" y="2101819"/>
              <a:ext cx="370440" cy="414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EB0B534-6581-41C2-85DA-C6C1C9D50A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14608" y="2097499"/>
                <a:ext cx="379088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9364EE0-1306-4710-8DF6-C9632F4CB7A1}"/>
                  </a:ext>
                </a:extLst>
              </p14:cNvPr>
              <p14:cNvContentPartPr/>
              <p14:nvPr/>
            </p14:nvContentPartPr>
            <p14:xfrm>
              <a:off x="3440492" y="2176699"/>
              <a:ext cx="275040" cy="2552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9364EE0-1306-4710-8DF6-C9632F4CB7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36172" y="2172379"/>
                <a:ext cx="283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2D520FF-6BF1-425F-9623-E509FAAA8807}"/>
                  </a:ext>
                </a:extLst>
              </p14:cNvPr>
              <p14:cNvContentPartPr/>
              <p14:nvPr/>
            </p14:nvContentPartPr>
            <p14:xfrm>
              <a:off x="2980052" y="2106139"/>
              <a:ext cx="406080" cy="386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2D520FF-6BF1-425F-9623-E509FAAA88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75732" y="2101819"/>
                <a:ext cx="4147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0C0593D-12CC-4A4B-990E-AE5A092A8C60}"/>
                  </a:ext>
                </a:extLst>
              </p14:cNvPr>
              <p14:cNvContentPartPr/>
              <p14:nvPr/>
            </p14:nvContentPartPr>
            <p14:xfrm>
              <a:off x="4841972" y="2232139"/>
              <a:ext cx="172440" cy="1998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0C0593D-12CC-4A4B-990E-AE5A092A8C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37652" y="2227811"/>
                <a:ext cx="181080" cy="208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B974433-DE3C-441A-89DF-77589D0A48DA}"/>
                  </a:ext>
                </a:extLst>
              </p14:cNvPr>
              <p14:cNvContentPartPr/>
              <p14:nvPr/>
            </p14:nvContentPartPr>
            <p14:xfrm>
              <a:off x="5422148" y="2290266"/>
              <a:ext cx="163800" cy="165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B974433-DE3C-441A-89DF-77589D0A48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17828" y="2285946"/>
                <a:ext cx="1724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F861C88-C69C-4D54-A627-B3DC69F2D6C9}"/>
                  </a:ext>
                </a:extLst>
              </p14:cNvPr>
              <p14:cNvContentPartPr/>
              <p14:nvPr/>
            </p14:nvContentPartPr>
            <p14:xfrm>
              <a:off x="6810308" y="2298546"/>
              <a:ext cx="120960" cy="1414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F861C88-C69C-4D54-A627-B3DC69F2D6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05988" y="2294226"/>
                <a:ext cx="1296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E263A40-43D0-4ED5-94F8-50C12AD8FF09}"/>
                  </a:ext>
                </a:extLst>
              </p14:cNvPr>
              <p14:cNvContentPartPr/>
              <p14:nvPr/>
            </p14:nvContentPartPr>
            <p14:xfrm>
              <a:off x="6343388" y="2167146"/>
              <a:ext cx="398160" cy="2944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E263A40-43D0-4ED5-94F8-50C12AD8FF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39068" y="2162826"/>
                <a:ext cx="4068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7A3E1BF-3A7C-4033-A1B4-08A139E143E0}"/>
                  </a:ext>
                </a:extLst>
              </p14:cNvPr>
              <p14:cNvContentPartPr/>
              <p14:nvPr/>
            </p14:nvContentPartPr>
            <p14:xfrm>
              <a:off x="5950628" y="2175426"/>
              <a:ext cx="336960" cy="2966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7A3E1BF-3A7C-4033-A1B4-08A139E143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46308" y="2171106"/>
                <a:ext cx="3456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669A0ED-26BC-4E4F-80C7-7B964DD81F8E}"/>
                  </a:ext>
                </a:extLst>
              </p14:cNvPr>
              <p14:cNvContentPartPr/>
              <p14:nvPr/>
            </p14:nvContentPartPr>
            <p14:xfrm>
              <a:off x="1213937" y="3025717"/>
              <a:ext cx="110160" cy="122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669A0ED-26BC-4E4F-80C7-7B964DD81F8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09617" y="3021397"/>
                <a:ext cx="118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B7018A1-3955-4635-9B53-652A96BCC9C4}"/>
                  </a:ext>
                </a:extLst>
              </p14:cNvPr>
              <p14:cNvContentPartPr/>
              <p14:nvPr/>
            </p14:nvContentPartPr>
            <p14:xfrm>
              <a:off x="1834937" y="3038317"/>
              <a:ext cx="148680" cy="1562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B7018A1-3955-4635-9B53-652A96BCC9C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30617" y="3033997"/>
                <a:ext cx="157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A2E02CF-6E78-4DC6-8E3A-4DF1859D1DAB}"/>
                  </a:ext>
                </a:extLst>
              </p14:cNvPr>
              <p14:cNvContentPartPr/>
              <p14:nvPr/>
            </p14:nvContentPartPr>
            <p14:xfrm>
              <a:off x="1387457" y="2926357"/>
              <a:ext cx="107280" cy="2570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A2E02CF-6E78-4DC6-8E3A-4DF1859D1D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83137" y="2922037"/>
                <a:ext cx="115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1814A00-7ACF-4B8C-8644-E3FD59417709}"/>
                  </a:ext>
                </a:extLst>
              </p14:cNvPr>
              <p14:cNvContentPartPr/>
              <p14:nvPr/>
            </p14:nvContentPartPr>
            <p14:xfrm>
              <a:off x="2955617" y="2932837"/>
              <a:ext cx="150480" cy="2440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1814A00-7ACF-4B8C-8644-E3FD594177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51297" y="2928517"/>
                <a:ext cx="1591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559AB6D-90CB-49EE-8FBA-AA5584CDAA61}"/>
                  </a:ext>
                </a:extLst>
              </p14:cNvPr>
              <p14:cNvContentPartPr/>
              <p14:nvPr/>
            </p14:nvContentPartPr>
            <p14:xfrm>
              <a:off x="2271617" y="2955157"/>
              <a:ext cx="438120" cy="2444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559AB6D-90CB-49EE-8FBA-AA5584CDAA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67297" y="2950837"/>
                <a:ext cx="446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3F415B23-A565-49CF-B12A-F4838158F918}"/>
                  </a:ext>
                </a:extLst>
              </p14:cNvPr>
              <p14:cNvContentPartPr/>
              <p14:nvPr/>
            </p14:nvContentPartPr>
            <p14:xfrm>
              <a:off x="3942737" y="3003037"/>
              <a:ext cx="342720" cy="1429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3F415B23-A565-49CF-B12A-F4838158F9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38412" y="2998706"/>
                <a:ext cx="351369" cy="151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737C564-F183-46F7-B2A3-236E4CA8E7A3}"/>
                  </a:ext>
                </a:extLst>
              </p14:cNvPr>
              <p14:cNvContentPartPr/>
              <p14:nvPr/>
            </p14:nvContentPartPr>
            <p14:xfrm>
              <a:off x="5195897" y="2841757"/>
              <a:ext cx="297720" cy="3002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737C564-F183-46F7-B2A3-236E4CA8E7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91577" y="2837442"/>
                <a:ext cx="306360" cy="30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F118D12-4F01-45F9-B219-B2A49E5CEEB4}"/>
                  </a:ext>
                </a:extLst>
              </p14:cNvPr>
              <p14:cNvContentPartPr/>
              <p14:nvPr/>
            </p14:nvContentPartPr>
            <p14:xfrm>
              <a:off x="4514057" y="2855437"/>
              <a:ext cx="396720" cy="3265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F118D12-4F01-45F9-B219-B2A49E5CEEB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09737" y="2851117"/>
                <a:ext cx="4053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81591AC-008C-42EB-B824-275F0118DACF}"/>
                  </a:ext>
                </a:extLst>
              </p14:cNvPr>
              <p14:cNvContentPartPr/>
              <p14:nvPr/>
            </p14:nvContentPartPr>
            <p14:xfrm>
              <a:off x="1154772" y="3516881"/>
              <a:ext cx="1158480" cy="2034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81591AC-008C-42EB-B824-275F0118DA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0452" y="3512561"/>
                <a:ext cx="1167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C2938B3-2234-4BB9-A548-910C07A12B5F}"/>
                  </a:ext>
                </a:extLst>
              </p14:cNvPr>
              <p14:cNvContentPartPr/>
              <p14:nvPr/>
            </p14:nvContentPartPr>
            <p14:xfrm>
              <a:off x="3774492" y="3469721"/>
              <a:ext cx="522360" cy="4809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C2938B3-2234-4BB9-A548-910C07A12B5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175" y="3465398"/>
                <a:ext cx="530994" cy="489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8E536DA5-2101-4D60-9A55-56EF46827ACF}"/>
                  </a:ext>
                </a:extLst>
              </p14:cNvPr>
              <p14:cNvContentPartPr/>
              <p14:nvPr/>
            </p14:nvContentPartPr>
            <p14:xfrm>
              <a:off x="3184812" y="3579521"/>
              <a:ext cx="536760" cy="3459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8E536DA5-2101-4D60-9A55-56EF46827AC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80495" y="3575201"/>
                <a:ext cx="545394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CF1F8A9-4C46-4889-8227-D77C3AEDF882}"/>
                  </a:ext>
                </a:extLst>
              </p14:cNvPr>
              <p14:cNvContentPartPr/>
              <p14:nvPr/>
            </p14:nvContentPartPr>
            <p14:xfrm>
              <a:off x="2644452" y="3457481"/>
              <a:ext cx="271800" cy="4298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CF1F8A9-4C46-4889-8227-D77C3AEDF8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40132" y="3453161"/>
                <a:ext cx="2804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A6440915-6D02-4B39-BCDC-EB4D147F5091}"/>
                  </a:ext>
                </a:extLst>
              </p14:cNvPr>
              <p14:cNvContentPartPr/>
              <p14:nvPr/>
            </p14:nvContentPartPr>
            <p14:xfrm>
              <a:off x="4606452" y="3603641"/>
              <a:ext cx="20520" cy="1263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A6440915-6D02-4B39-BCDC-EB4D147F50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02132" y="3599321"/>
                <a:ext cx="29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FE30BB7-4085-45B2-8003-9680C7A1CD75}"/>
                  </a:ext>
                </a:extLst>
              </p14:cNvPr>
              <p14:cNvContentPartPr/>
              <p14:nvPr/>
            </p14:nvContentPartPr>
            <p14:xfrm>
              <a:off x="4597812" y="3528401"/>
              <a:ext cx="5400" cy="194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FE30BB7-4085-45B2-8003-9680C7A1CD7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593492" y="3524081"/>
                <a:ext cx="14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3622321D-D0F5-47BB-9958-BC63A2FAA7B0}"/>
                  </a:ext>
                </a:extLst>
              </p14:cNvPr>
              <p14:cNvContentPartPr/>
              <p14:nvPr/>
            </p14:nvContentPartPr>
            <p14:xfrm>
              <a:off x="4679532" y="3409601"/>
              <a:ext cx="230400" cy="3344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3622321D-D0F5-47BB-9958-BC63A2FAA7B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75205" y="3405276"/>
                <a:ext cx="239054" cy="34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697FAD36-0AD7-46DA-9C5F-DB1F47FF1217}"/>
                  </a:ext>
                </a:extLst>
              </p14:cNvPr>
              <p14:cNvContentPartPr/>
              <p14:nvPr/>
            </p14:nvContentPartPr>
            <p14:xfrm>
              <a:off x="1144332" y="3986362"/>
              <a:ext cx="1277640" cy="3268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697FAD36-0AD7-46DA-9C5F-DB1F47FF121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40012" y="3982042"/>
                <a:ext cx="12862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D8F0B297-9B9A-4315-A4A8-F959A926E919}"/>
                  </a:ext>
                </a:extLst>
              </p14:cNvPr>
              <p14:cNvContentPartPr/>
              <p14:nvPr/>
            </p14:nvContentPartPr>
            <p14:xfrm>
              <a:off x="3185532" y="3174562"/>
              <a:ext cx="74160" cy="6732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D8F0B297-9B9A-4315-A4A8-F959A926E91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81212" y="3170242"/>
                <a:ext cx="828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70E1A626-40C2-4A90-B1E9-1262E1395BAF}"/>
                  </a:ext>
                </a:extLst>
              </p14:cNvPr>
              <p14:cNvContentPartPr/>
              <p14:nvPr/>
            </p14:nvContentPartPr>
            <p14:xfrm>
              <a:off x="2522052" y="3924442"/>
              <a:ext cx="24480" cy="28044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70E1A626-40C2-4A90-B1E9-1262E1395BA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17732" y="3920122"/>
                <a:ext cx="331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95FEE9EE-4CBD-4CB7-A12E-37D5DE588BB7}"/>
                  </a:ext>
                </a:extLst>
              </p14:cNvPr>
              <p14:cNvContentPartPr/>
              <p14:nvPr/>
            </p14:nvContentPartPr>
            <p14:xfrm>
              <a:off x="2530692" y="4309642"/>
              <a:ext cx="18000" cy="388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95FEE9EE-4CBD-4CB7-A12E-37D5DE588BB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26372" y="4305322"/>
                <a:ext cx="26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3262B03-3225-4507-BAF2-B01AE600B244}"/>
                  </a:ext>
                </a:extLst>
              </p14:cNvPr>
              <p14:cNvContentPartPr/>
              <p14:nvPr/>
            </p14:nvContentPartPr>
            <p14:xfrm>
              <a:off x="3473892" y="3020122"/>
              <a:ext cx="272520" cy="13572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3262B03-3225-4507-BAF2-B01AE600B24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69566" y="3015802"/>
                <a:ext cx="281171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88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6073716" y="1654367"/>
              <a:ext cx="5520240" cy="486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396" y="1650047"/>
                <a:ext cx="5528880" cy="48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736BA7-7B39-4FD2-8B5D-5CAE64E25F90}"/>
                  </a:ext>
                </a:extLst>
              </p14:cNvPr>
              <p14:cNvContentPartPr/>
              <p14:nvPr/>
            </p14:nvContentPartPr>
            <p14:xfrm>
              <a:off x="1801375" y="1668014"/>
              <a:ext cx="422280" cy="16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736BA7-7B39-4FD2-8B5D-5CAE64E25F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97059" y="1663694"/>
                <a:ext cx="430913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17C52D-4FCD-4ED2-A1B6-66F6FE0ACE1A}"/>
                  </a:ext>
                </a:extLst>
              </p14:cNvPr>
              <p14:cNvContentPartPr/>
              <p14:nvPr/>
            </p14:nvContentPartPr>
            <p14:xfrm>
              <a:off x="1116655" y="1492334"/>
              <a:ext cx="478800" cy="37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17C52D-4FCD-4ED2-A1B6-66F6FE0ACE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2338" y="1488014"/>
                <a:ext cx="487434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70257A-D242-4F4F-ABC3-887A00974CDF}"/>
                  </a:ext>
                </a:extLst>
              </p14:cNvPr>
              <p14:cNvContentPartPr/>
              <p14:nvPr/>
            </p14:nvContentPartPr>
            <p14:xfrm>
              <a:off x="2462335" y="1635614"/>
              <a:ext cx="294480" cy="151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70257A-D242-4F4F-ABC3-887A00974C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58010" y="1631294"/>
                <a:ext cx="303131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117C9A1-CE63-424D-8B57-8B5438DD27A6}"/>
                  </a:ext>
                </a:extLst>
              </p14:cNvPr>
              <p14:cNvContentPartPr/>
              <p14:nvPr/>
            </p14:nvContentPartPr>
            <p14:xfrm>
              <a:off x="3880015" y="1482614"/>
              <a:ext cx="583920" cy="3819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117C9A1-CE63-424D-8B57-8B5438DD27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75695" y="1478290"/>
                <a:ext cx="592560" cy="39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DC8E02A-18A7-4845-B36A-39F70664C7A8}"/>
                  </a:ext>
                </a:extLst>
              </p14:cNvPr>
              <p14:cNvContentPartPr/>
              <p14:nvPr/>
            </p14:nvContentPartPr>
            <p14:xfrm>
              <a:off x="3064975" y="1477574"/>
              <a:ext cx="483120" cy="3610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DC8E02A-18A7-4845-B36A-39F70664C7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0655" y="1473254"/>
                <a:ext cx="4917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32A86B4-10E9-4ADA-8951-06E14FA2A2E9}"/>
                  </a:ext>
                </a:extLst>
              </p14:cNvPr>
              <p14:cNvContentPartPr/>
              <p14:nvPr/>
            </p14:nvContentPartPr>
            <p14:xfrm>
              <a:off x="4921017" y="1634972"/>
              <a:ext cx="145080" cy="2149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32A86B4-10E9-4ADA-8951-06E14FA2A2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16697" y="1630652"/>
                <a:ext cx="1537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36E26CB-357A-4318-A103-B5CD70194B9B}"/>
                  </a:ext>
                </a:extLst>
              </p14:cNvPr>
              <p14:cNvContentPartPr/>
              <p14:nvPr/>
            </p14:nvContentPartPr>
            <p14:xfrm>
              <a:off x="5137017" y="1776092"/>
              <a:ext cx="14760" cy="136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36E26CB-357A-4318-A103-B5CD70194B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32697" y="1771772"/>
                <a:ext cx="23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E05CD9-0382-4B53-B4B2-DE98410C9B34}"/>
                  </a:ext>
                </a:extLst>
              </p14:cNvPr>
              <p14:cNvContentPartPr/>
              <p14:nvPr/>
            </p14:nvContentPartPr>
            <p14:xfrm>
              <a:off x="5221617" y="1488092"/>
              <a:ext cx="154440" cy="3618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E05CD9-0382-4B53-B4B2-DE98410C9B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17297" y="1483772"/>
                <a:ext cx="1630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EB52CBB-9A17-43F3-9C55-1BFCB8FC87FC}"/>
                  </a:ext>
                </a:extLst>
              </p14:cNvPr>
              <p14:cNvContentPartPr/>
              <p14:nvPr/>
            </p14:nvContentPartPr>
            <p14:xfrm>
              <a:off x="5521857" y="1422212"/>
              <a:ext cx="180720" cy="3171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EB52CBB-9A17-43F3-9C55-1BFCB8FC87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17537" y="1417892"/>
                <a:ext cx="1893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FD4AE29-FFF4-47F9-83C3-485E281B1DF9}"/>
                  </a:ext>
                </a:extLst>
              </p14:cNvPr>
              <p14:cNvContentPartPr/>
              <p14:nvPr/>
            </p14:nvContentPartPr>
            <p14:xfrm>
              <a:off x="5612577" y="1890932"/>
              <a:ext cx="14400" cy="57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FD4AE29-FFF4-47F9-83C3-485E281B1D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08257" y="1886612"/>
                <a:ext cx="230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C1981B4-CF45-4C70-811C-76CCA6FA56A1}"/>
                  </a:ext>
                </a:extLst>
              </p14:cNvPr>
              <p14:cNvContentPartPr/>
              <p14:nvPr/>
            </p14:nvContentPartPr>
            <p14:xfrm>
              <a:off x="1176092" y="2195419"/>
              <a:ext cx="502560" cy="2271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C1981B4-CF45-4C70-811C-76CCA6FA56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1769" y="2191099"/>
                <a:ext cx="51120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744F8BE-4962-4803-AAC8-12D411B7F79F}"/>
                  </a:ext>
                </a:extLst>
              </p14:cNvPr>
              <p14:cNvContentPartPr/>
              <p14:nvPr/>
            </p14:nvContentPartPr>
            <p14:xfrm>
              <a:off x="2297132" y="2261659"/>
              <a:ext cx="87480" cy="56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744F8BE-4962-4803-AAC8-12D411B7F79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92812" y="2257339"/>
                <a:ext cx="96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6CAC7A0-8F37-4FD5-A3A7-37BACA0A943D}"/>
                  </a:ext>
                </a:extLst>
              </p14:cNvPr>
              <p14:cNvContentPartPr/>
              <p14:nvPr/>
            </p14:nvContentPartPr>
            <p14:xfrm>
              <a:off x="1756772" y="2135659"/>
              <a:ext cx="427680" cy="336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6CAC7A0-8F37-4FD5-A3A7-37BACA0A94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2456" y="2131339"/>
                <a:ext cx="436313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33A5DC-40FC-4326-9252-7DE798765EF0}"/>
                  </a:ext>
                </a:extLst>
              </p14:cNvPr>
              <p14:cNvContentPartPr/>
              <p14:nvPr/>
            </p14:nvContentPartPr>
            <p14:xfrm>
              <a:off x="2527892" y="1986259"/>
              <a:ext cx="360720" cy="565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33A5DC-40FC-4326-9252-7DE798765E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3572" y="1981942"/>
                <a:ext cx="369360" cy="574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3DBEE73-DDFE-4957-9686-7941181264B0}"/>
                  </a:ext>
                </a:extLst>
              </p14:cNvPr>
              <p14:cNvContentPartPr/>
              <p14:nvPr/>
            </p14:nvContentPartPr>
            <p14:xfrm>
              <a:off x="2595932" y="2598259"/>
              <a:ext cx="141480" cy="131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3DBEE73-DDFE-4957-9686-7941181264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91612" y="2593939"/>
                <a:ext cx="150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A407746-4EE7-4C18-9BC6-2516CC91B918}"/>
                  </a:ext>
                </a:extLst>
              </p14:cNvPr>
              <p14:cNvContentPartPr/>
              <p14:nvPr/>
            </p14:nvContentPartPr>
            <p14:xfrm>
              <a:off x="3794012" y="2332579"/>
              <a:ext cx="61560" cy="4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A407746-4EE7-4C18-9BC6-2516CC91B91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89692" y="2328259"/>
                <a:ext cx="70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EB0B534-6581-41C2-85DA-C6C1C9D50AC6}"/>
                  </a:ext>
                </a:extLst>
              </p14:cNvPr>
              <p14:cNvContentPartPr/>
              <p14:nvPr/>
            </p14:nvContentPartPr>
            <p14:xfrm>
              <a:off x="3918932" y="2101819"/>
              <a:ext cx="370440" cy="414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EB0B534-6581-41C2-85DA-C6C1C9D50A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4608" y="2097499"/>
                <a:ext cx="379088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9364EE0-1306-4710-8DF6-C9632F4CB7A1}"/>
                  </a:ext>
                </a:extLst>
              </p14:cNvPr>
              <p14:cNvContentPartPr/>
              <p14:nvPr/>
            </p14:nvContentPartPr>
            <p14:xfrm>
              <a:off x="3440492" y="2176699"/>
              <a:ext cx="275040" cy="2552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9364EE0-1306-4710-8DF6-C9632F4CB7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36172" y="2172379"/>
                <a:ext cx="283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2D520FF-6BF1-425F-9623-E509FAAA8807}"/>
                  </a:ext>
                </a:extLst>
              </p14:cNvPr>
              <p14:cNvContentPartPr/>
              <p14:nvPr/>
            </p14:nvContentPartPr>
            <p14:xfrm>
              <a:off x="2980052" y="2106139"/>
              <a:ext cx="406080" cy="386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2D520FF-6BF1-425F-9623-E509FAAA88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75732" y="2101819"/>
                <a:ext cx="4147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8944E3FB-FC05-47D7-9F5D-78F1279F381E}"/>
                  </a:ext>
                </a:extLst>
              </p14:cNvPr>
              <p14:cNvContentPartPr/>
              <p14:nvPr/>
            </p14:nvContentPartPr>
            <p14:xfrm>
              <a:off x="4415373" y="2483357"/>
              <a:ext cx="8640" cy="36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8944E3FB-FC05-47D7-9F5D-78F1279F38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11053" y="2479037"/>
                <a:ext cx="1728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E761AF5-1AE5-4A39-A19F-C7E8B86F8D67}"/>
                  </a:ext>
                </a:extLst>
              </p14:cNvPr>
              <p14:cNvContentPartPr/>
              <p14:nvPr/>
            </p14:nvContentPartPr>
            <p14:xfrm>
              <a:off x="1158813" y="3391997"/>
              <a:ext cx="708120" cy="601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E761AF5-1AE5-4A39-A19F-C7E8B86F8D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54493" y="3387677"/>
                <a:ext cx="7167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EF4163E-C520-4540-A624-3F7B6D04A25D}"/>
                  </a:ext>
                </a:extLst>
              </p14:cNvPr>
              <p14:cNvContentPartPr/>
              <p14:nvPr/>
            </p14:nvContentPartPr>
            <p14:xfrm>
              <a:off x="1264653" y="3541037"/>
              <a:ext cx="363600" cy="2473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EF4163E-C520-4540-A624-3F7B6D04A2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60333" y="3536717"/>
                <a:ext cx="3722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5F18CDC5-2FAB-4A32-AD36-6EB1CCAE7906}"/>
                  </a:ext>
                </a:extLst>
              </p14:cNvPr>
              <p14:cNvContentPartPr/>
              <p14:nvPr/>
            </p14:nvContentPartPr>
            <p14:xfrm>
              <a:off x="1148373" y="3047477"/>
              <a:ext cx="702720" cy="2876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5F18CDC5-2FAB-4A32-AD36-6EB1CCAE79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4053" y="3043157"/>
                <a:ext cx="7113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20B3492-916A-4F1E-B877-A54F0B9EBAA7}"/>
                  </a:ext>
                </a:extLst>
              </p14:cNvPr>
              <p14:cNvContentPartPr/>
              <p14:nvPr/>
            </p14:nvContentPartPr>
            <p14:xfrm>
              <a:off x="3916413" y="3319997"/>
              <a:ext cx="16920" cy="50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20B3492-916A-4F1E-B877-A54F0B9EBA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12093" y="3315677"/>
                <a:ext cx="255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E3425D3-E1F2-4D6D-81D5-B2174FB85E82}"/>
                  </a:ext>
                </a:extLst>
              </p14:cNvPr>
              <p14:cNvContentPartPr/>
              <p14:nvPr/>
            </p14:nvContentPartPr>
            <p14:xfrm>
              <a:off x="3999933" y="3236117"/>
              <a:ext cx="175680" cy="1958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E3425D3-E1F2-4D6D-81D5-B2174FB85E8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95613" y="3231805"/>
                <a:ext cx="184320" cy="2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C9FD179-C1D2-4FA3-9395-EF4AB23EF062}"/>
                  </a:ext>
                </a:extLst>
              </p14:cNvPr>
              <p14:cNvContentPartPr/>
              <p14:nvPr/>
            </p14:nvContentPartPr>
            <p14:xfrm>
              <a:off x="1972773" y="3046037"/>
              <a:ext cx="1866240" cy="5778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C9FD179-C1D2-4FA3-9395-EF4AB23EF0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68453" y="3041717"/>
                <a:ext cx="18748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1D4FEBD-72D1-4540-B1F6-74573251B3CC}"/>
                  </a:ext>
                </a:extLst>
              </p14:cNvPr>
              <p14:cNvContentPartPr/>
              <p14:nvPr/>
            </p14:nvContentPartPr>
            <p14:xfrm>
              <a:off x="2211813" y="3692957"/>
              <a:ext cx="188280" cy="1411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1D4FEBD-72D1-4540-B1F6-74573251B3C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07501" y="3688648"/>
                <a:ext cx="196904" cy="14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B0D46B13-74DD-4D12-8355-940435022639}"/>
                  </a:ext>
                </a:extLst>
              </p14:cNvPr>
              <p14:cNvContentPartPr/>
              <p14:nvPr/>
            </p14:nvContentPartPr>
            <p14:xfrm>
              <a:off x="4353366" y="3282526"/>
              <a:ext cx="280080" cy="1306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B0D46B13-74DD-4D12-8355-94043502263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49046" y="3278206"/>
                <a:ext cx="2887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9AC5457-32A5-4EB4-B219-2928F43F5CE7}"/>
                  </a:ext>
                </a:extLst>
              </p14:cNvPr>
              <p14:cNvContentPartPr/>
              <p14:nvPr/>
            </p14:nvContentPartPr>
            <p14:xfrm>
              <a:off x="875000" y="3012866"/>
              <a:ext cx="150840" cy="18118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9AC5457-32A5-4EB4-B219-2928F43F5CE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70680" y="3008546"/>
                <a:ext cx="15948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44B55B19-FD12-4718-88AD-6655F7CADA73}"/>
                  </a:ext>
                </a:extLst>
              </p14:cNvPr>
              <p14:cNvContentPartPr/>
              <p14:nvPr/>
            </p14:nvContentPartPr>
            <p14:xfrm>
              <a:off x="1139738" y="4200096"/>
              <a:ext cx="5018760" cy="2491297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44B55B19-FD12-4718-88AD-6655F7CADA7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35418" y="4195776"/>
                <a:ext cx="5027400" cy="24999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0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6073716" y="1654367"/>
              <a:ext cx="5520240" cy="486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396" y="1650047"/>
                <a:ext cx="5528880" cy="48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F403E5-AF39-413C-AACA-E81B0CD86F81}"/>
                  </a:ext>
                </a:extLst>
              </p14:cNvPr>
              <p14:cNvContentPartPr/>
              <p14:nvPr/>
            </p14:nvContentPartPr>
            <p14:xfrm>
              <a:off x="1128959" y="1530241"/>
              <a:ext cx="1023480" cy="393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F403E5-AF39-413C-AACA-E81B0CD86F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4637" y="1525921"/>
                <a:ext cx="1032123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DABEC8E-A641-4EE1-9A4A-E582A4B4A4C9}"/>
                  </a:ext>
                </a:extLst>
              </p14:cNvPr>
              <p14:cNvContentPartPr/>
              <p14:nvPr/>
            </p14:nvContentPartPr>
            <p14:xfrm>
              <a:off x="3175919" y="1522321"/>
              <a:ext cx="233640" cy="306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DABEC8E-A641-4EE1-9A4A-E582A4B4A4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1599" y="1518001"/>
                <a:ext cx="242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942B614-132C-47AC-834C-9E0CAD2CB06D}"/>
                  </a:ext>
                </a:extLst>
              </p14:cNvPr>
              <p14:cNvContentPartPr/>
              <p14:nvPr/>
            </p14:nvContentPartPr>
            <p14:xfrm>
              <a:off x="2480399" y="1662361"/>
              <a:ext cx="462240" cy="2952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942B614-132C-47AC-834C-9E0CAD2CB0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76076" y="1658041"/>
                <a:ext cx="470887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3C86733-C423-4D1C-BB02-16367F2D4C4C}"/>
                  </a:ext>
                </a:extLst>
              </p14:cNvPr>
              <p14:cNvContentPartPr/>
              <p14:nvPr/>
            </p14:nvContentPartPr>
            <p14:xfrm>
              <a:off x="5376023" y="1436311"/>
              <a:ext cx="481320" cy="3751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3C86733-C423-4D1C-BB02-16367F2D4C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71706" y="1431991"/>
                <a:ext cx="489954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E41EDBD-A692-45DE-AEBA-CBBB961AA698}"/>
                  </a:ext>
                </a:extLst>
              </p14:cNvPr>
              <p14:cNvContentPartPr/>
              <p14:nvPr/>
            </p14:nvContentPartPr>
            <p14:xfrm>
              <a:off x="3717863" y="1475191"/>
              <a:ext cx="1387440" cy="5875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E41EDBD-A692-45DE-AEBA-CBBB961AA6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13543" y="1470871"/>
                <a:ext cx="13960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4B50645-450C-4091-8ADE-89DE44B111AB}"/>
                  </a:ext>
                </a:extLst>
              </p14:cNvPr>
              <p14:cNvContentPartPr/>
              <p14:nvPr/>
            </p14:nvContentPartPr>
            <p14:xfrm>
              <a:off x="7356758" y="1642938"/>
              <a:ext cx="34200" cy="99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4B50645-450C-4091-8ADE-89DE44B111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52438" y="1638618"/>
                <a:ext cx="42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3092350-39FA-446A-8F41-DA8862ACA68F}"/>
                  </a:ext>
                </a:extLst>
              </p14:cNvPr>
              <p14:cNvContentPartPr/>
              <p14:nvPr/>
            </p14:nvContentPartPr>
            <p14:xfrm>
              <a:off x="6172358" y="1428738"/>
              <a:ext cx="1065240" cy="5702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3092350-39FA-446A-8F41-DA8862ACA6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8037" y="1424421"/>
                <a:ext cx="1073883" cy="578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63F3459-67F0-4F7A-AD46-C805DA8A30A7}"/>
                  </a:ext>
                </a:extLst>
              </p14:cNvPr>
              <p14:cNvContentPartPr/>
              <p14:nvPr/>
            </p14:nvContentPartPr>
            <p14:xfrm>
              <a:off x="1104716" y="2263048"/>
              <a:ext cx="861120" cy="5418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63F3459-67F0-4F7A-AD46-C805DA8A30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0396" y="2258725"/>
                <a:ext cx="869760" cy="550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AC92074E-B224-4B36-8241-A0587DF4ACC3}"/>
                  </a:ext>
                </a:extLst>
              </p14:cNvPr>
              <p14:cNvContentPartPr/>
              <p14:nvPr/>
            </p14:nvContentPartPr>
            <p14:xfrm>
              <a:off x="2895716" y="2089888"/>
              <a:ext cx="561960" cy="4806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AC92074E-B224-4B36-8241-A0587DF4AC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1396" y="2085568"/>
                <a:ext cx="5706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B4ADD2C-FB0C-4DAB-B27F-857D1D91BCEC}"/>
                  </a:ext>
                </a:extLst>
              </p14:cNvPr>
              <p14:cNvContentPartPr/>
              <p14:nvPr/>
            </p14:nvContentPartPr>
            <p14:xfrm>
              <a:off x="3795166" y="2566154"/>
              <a:ext cx="59400" cy="777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B4ADD2C-FB0C-4DAB-B27F-857D1D91BC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90846" y="2561834"/>
                <a:ext cx="680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90D9127-D773-4D1A-8019-1BAE105FFC81}"/>
                  </a:ext>
                </a:extLst>
              </p14:cNvPr>
              <p14:cNvContentPartPr/>
              <p14:nvPr/>
            </p14:nvContentPartPr>
            <p14:xfrm>
              <a:off x="4381966" y="2345474"/>
              <a:ext cx="81720" cy="1947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90D9127-D773-4D1A-8019-1BAE105FFC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7646" y="2341154"/>
                <a:ext cx="90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639C2AD-CE6B-4ACD-8B2F-0E55E35BCEA3}"/>
                  </a:ext>
                </a:extLst>
              </p14:cNvPr>
              <p14:cNvContentPartPr/>
              <p14:nvPr/>
            </p14:nvContentPartPr>
            <p14:xfrm>
              <a:off x="4561606" y="2114354"/>
              <a:ext cx="593280" cy="4600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639C2AD-CE6B-4ACD-8B2F-0E55E35BCE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7283" y="2110037"/>
                <a:ext cx="601925" cy="468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323F4BD-7B13-411F-881D-2DDED3F0EB7D}"/>
                  </a:ext>
                </a:extLst>
              </p14:cNvPr>
              <p14:cNvContentPartPr/>
              <p14:nvPr/>
            </p14:nvContentPartPr>
            <p14:xfrm>
              <a:off x="2032526" y="3199880"/>
              <a:ext cx="19800" cy="82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323F4BD-7B13-411F-881D-2DDED3F0EB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28206" y="3195560"/>
                <a:ext cx="28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D6CCACFF-5FF4-4B2B-BA7A-7745E447FA49}"/>
                  </a:ext>
                </a:extLst>
              </p14:cNvPr>
              <p14:cNvContentPartPr/>
              <p14:nvPr/>
            </p14:nvContentPartPr>
            <p14:xfrm>
              <a:off x="1598366" y="3024200"/>
              <a:ext cx="361080" cy="5832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D6CCACFF-5FF4-4B2B-BA7A-7745E447FA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94050" y="3019880"/>
                <a:ext cx="369711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698B690E-3FAD-4BD9-B277-0B5DAF3E5095}"/>
                  </a:ext>
                </a:extLst>
              </p14:cNvPr>
              <p14:cNvContentPartPr/>
              <p14:nvPr/>
            </p14:nvContentPartPr>
            <p14:xfrm>
              <a:off x="1068806" y="3076760"/>
              <a:ext cx="468720" cy="355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698B690E-3FAD-4BD9-B277-0B5DAF3E50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4489" y="3072440"/>
                <a:ext cx="477353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4DA86DE9-9710-47B4-9C1E-6E835E46D714}"/>
                  </a:ext>
                </a:extLst>
              </p14:cNvPr>
              <p14:cNvContentPartPr/>
              <p14:nvPr/>
            </p14:nvContentPartPr>
            <p14:xfrm>
              <a:off x="2777726" y="3100880"/>
              <a:ext cx="110160" cy="17100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4DA86DE9-9710-47B4-9C1E-6E835E46D7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73406" y="3096560"/>
                <a:ext cx="118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65CF8BC9-E0BC-4D1B-A35C-22670614EC69}"/>
                  </a:ext>
                </a:extLst>
              </p14:cNvPr>
              <p14:cNvContentPartPr/>
              <p14:nvPr/>
            </p14:nvContentPartPr>
            <p14:xfrm>
              <a:off x="2998046" y="2844920"/>
              <a:ext cx="430560" cy="50364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65CF8BC9-E0BC-4D1B-A35C-22670614EC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93726" y="2840600"/>
                <a:ext cx="43920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43D8B890-8146-4D14-A9F8-72442E75AD54}"/>
                  </a:ext>
                </a:extLst>
              </p14:cNvPr>
              <p14:cNvContentPartPr/>
              <p14:nvPr/>
            </p14:nvContentPartPr>
            <p14:xfrm>
              <a:off x="4633886" y="2902520"/>
              <a:ext cx="522720" cy="34308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43D8B890-8146-4D14-A9F8-72442E75AD5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29569" y="2898200"/>
                <a:ext cx="531354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85A645C0-C0DF-45AD-BC73-9AF8ABDA2597}"/>
                  </a:ext>
                </a:extLst>
              </p14:cNvPr>
              <p14:cNvContentPartPr/>
              <p14:nvPr/>
            </p14:nvContentPartPr>
            <p14:xfrm>
              <a:off x="3917126" y="3016640"/>
              <a:ext cx="459360" cy="27468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85A645C0-C0DF-45AD-BC73-9AF8ABDA25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2809" y="3012326"/>
                <a:ext cx="467993" cy="283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1385392A-0DFB-4942-A2C6-902F74B77F87}"/>
                  </a:ext>
                </a:extLst>
              </p14:cNvPr>
              <p14:cNvContentPartPr/>
              <p14:nvPr/>
            </p14:nvContentPartPr>
            <p14:xfrm>
              <a:off x="1219639" y="3908730"/>
              <a:ext cx="82440" cy="185832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1385392A-0DFB-4942-A2C6-902F74B77F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15319" y="3904410"/>
                <a:ext cx="9108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091780CC-85BD-4123-9FA5-284E6BE4FA09}"/>
                  </a:ext>
                </a:extLst>
              </p14:cNvPr>
              <p14:cNvContentPartPr/>
              <p14:nvPr/>
            </p14:nvContentPartPr>
            <p14:xfrm>
              <a:off x="2460919" y="2318848"/>
              <a:ext cx="312397" cy="213747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091780CC-85BD-4123-9FA5-284E6BE4FA0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56600" y="2314537"/>
                <a:ext cx="321035" cy="22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5A006F7-C7B8-491D-9A90-F15C4ACE3C51}"/>
                  </a:ext>
                </a:extLst>
              </p14:cNvPr>
              <p14:cNvContentPartPr/>
              <p14:nvPr/>
            </p14:nvContentPartPr>
            <p14:xfrm>
              <a:off x="1561999" y="3937485"/>
              <a:ext cx="129960" cy="17211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5A006F7-C7B8-491D-9A90-F15C4ACE3C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57679" y="3933165"/>
                <a:ext cx="138600" cy="17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47E3D3DC-F04F-429D-81F3-AD841279B25C}"/>
                  </a:ext>
                </a:extLst>
              </p14:cNvPr>
              <p14:cNvContentPartPr/>
              <p14:nvPr/>
            </p14:nvContentPartPr>
            <p14:xfrm>
              <a:off x="1824079" y="3949365"/>
              <a:ext cx="12240" cy="6858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47E3D3DC-F04F-429D-81F3-AD841279B2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19759" y="3945045"/>
                <a:ext cx="208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69D551A-16F6-4972-B182-8B56B5BA2DF4}"/>
                  </a:ext>
                </a:extLst>
              </p14:cNvPr>
              <p14:cNvContentPartPr/>
              <p14:nvPr/>
            </p14:nvContentPartPr>
            <p14:xfrm>
              <a:off x="1756039" y="4710045"/>
              <a:ext cx="108360" cy="913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69D551A-16F6-4972-B182-8B56B5BA2D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51719" y="4705725"/>
                <a:ext cx="1170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689A4E0-329D-4473-BA5C-F52A79BA8F4E}"/>
                  </a:ext>
                </a:extLst>
              </p14:cNvPr>
              <p14:cNvContentPartPr/>
              <p14:nvPr/>
            </p14:nvContentPartPr>
            <p14:xfrm>
              <a:off x="2059879" y="3901845"/>
              <a:ext cx="232920" cy="176184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689A4E0-329D-4473-BA5C-F52A79BA8F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55566" y="3897525"/>
                <a:ext cx="241547" cy="17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854B2B74-095A-4FDF-8C2A-09E8D54B8204}"/>
                  </a:ext>
                </a:extLst>
              </p14:cNvPr>
              <p14:cNvContentPartPr/>
              <p14:nvPr/>
            </p14:nvContentPartPr>
            <p14:xfrm>
              <a:off x="2457026" y="3105696"/>
              <a:ext cx="222840" cy="2080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854B2B74-095A-4FDF-8C2A-09E8D54B820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52706" y="3101376"/>
                <a:ext cx="231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C150F50-4455-4AF5-9BC6-394A4F6C16C2}"/>
                  </a:ext>
                </a:extLst>
              </p14:cNvPr>
              <p14:cNvContentPartPr/>
              <p14:nvPr/>
            </p14:nvContentPartPr>
            <p14:xfrm>
              <a:off x="4145066" y="2392536"/>
              <a:ext cx="129600" cy="3772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C150F50-4455-4AF5-9BC6-394A4F6C16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40746" y="2388216"/>
                <a:ext cx="1382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E7CA007-3802-4B91-917D-88DE3ACCCC25}"/>
                  </a:ext>
                </a:extLst>
              </p14:cNvPr>
              <p14:cNvContentPartPr/>
              <p14:nvPr/>
            </p14:nvContentPartPr>
            <p14:xfrm>
              <a:off x="2366666" y="3912816"/>
              <a:ext cx="455400" cy="533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E7CA007-3802-4B91-917D-88DE3ACCCC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62346" y="3908496"/>
                <a:ext cx="4640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0EDD4D4-DA35-4059-9038-FF4F4800707F}"/>
                  </a:ext>
                </a:extLst>
              </p14:cNvPr>
              <p14:cNvContentPartPr/>
              <p14:nvPr/>
            </p14:nvContentPartPr>
            <p14:xfrm>
              <a:off x="3026546" y="4798776"/>
              <a:ext cx="165960" cy="9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0EDD4D4-DA35-4059-9038-FF4F480070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22226" y="4794456"/>
                <a:ext cx="174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8CD2EDE-71CD-47FF-94F8-66CFB2F01DBF}"/>
                  </a:ext>
                </a:extLst>
              </p14:cNvPr>
              <p14:cNvContentPartPr/>
              <p14:nvPr/>
            </p14:nvContentPartPr>
            <p14:xfrm>
              <a:off x="3418946" y="3913176"/>
              <a:ext cx="109440" cy="1842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8CD2EDE-71CD-47FF-94F8-66CFB2F01DB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14626" y="3908856"/>
                <a:ext cx="118080" cy="18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5E906C3-2FCF-4586-AD07-8C113AB44426}"/>
                  </a:ext>
                </a:extLst>
              </p14:cNvPr>
              <p14:cNvContentPartPr/>
              <p14:nvPr/>
            </p14:nvContentPartPr>
            <p14:xfrm>
              <a:off x="3598586" y="3885816"/>
              <a:ext cx="276840" cy="1815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5E906C3-2FCF-4586-AD07-8C113AB4442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94260" y="3881496"/>
                <a:ext cx="285491" cy="18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48BADC0-8059-4543-8495-E8B9786183EB}"/>
                  </a:ext>
                </a:extLst>
              </p14:cNvPr>
              <p14:cNvContentPartPr/>
              <p14:nvPr/>
            </p14:nvContentPartPr>
            <p14:xfrm>
              <a:off x="4019426" y="3889776"/>
              <a:ext cx="122760" cy="1818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48BADC0-8059-4543-8495-E8B9786183E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15093" y="3885456"/>
                <a:ext cx="131425" cy="18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19E6F7F-E180-4193-BA35-AE93B63E73F5}"/>
                  </a:ext>
                </a:extLst>
              </p14:cNvPr>
              <p14:cNvContentPartPr/>
              <p14:nvPr/>
            </p14:nvContentPartPr>
            <p14:xfrm>
              <a:off x="4620027" y="4670720"/>
              <a:ext cx="176760" cy="237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19E6F7F-E180-4193-BA35-AE93B63E73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15716" y="4666400"/>
                <a:ext cx="185382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E219262C-3A0C-44C7-B3C2-E3A730246FDD}"/>
                  </a:ext>
                </a:extLst>
              </p14:cNvPr>
              <p14:cNvContentPartPr/>
              <p14:nvPr/>
            </p14:nvContentPartPr>
            <p14:xfrm>
              <a:off x="5851587" y="4868360"/>
              <a:ext cx="2520" cy="14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E219262C-3A0C-44C7-B3C2-E3A730246F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7267" y="4864040"/>
                <a:ext cx="111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9F80EC5D-06E4-4F80-A4B7-E091CA5363ED}"/>
                  </a:ext>
                </a:extLst>
              </p14:cNvPr>
              <p14:cNvContentPartPr/>
              <p14:nvPr/>
            </p14:nvContentPartPr>
            <p14:xfrm>
              <a:off x="4979307" y="4529960"/>
              <a:ext cx="817920" cy="3582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9F80EC5D-06E4-4F80-A4B7-E091CA5363E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74987" y="4525640"/>
                <a:ext cx="8265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30D4C9C-4C01-4F72-B939-2FE48B2C4028}"/>
                  </a:ext>
                </a:extLst>
              </p14:cNvPr>
              <p14:cNvContentPartPr/>
              <p14:nvPr/>
            </p14:nvContentPartPr>
            <p14:xfrm>
              <a:off x="1212127" y="6078553"/>
              <a:ext cx="129960" cy="6782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30D4C9C-4C01-4F72-B939-2FE48B2C402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07807" y="6074233"/>
                <a:ext cx="13860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A9D2E519-64D6-4B72-88B6-83EA5227E19B}"/>
                  </a:ext>
                </a:extLst>
              </p14:cNvPr>
              <p14:cNvContentPartPr/>
              <p14:nvPr/>
            </p14:nvContentPartPr>
            <p14:xfrm>
              <a:off x="2397247" y="6404353"/>
              <a:ext cx="163440" cy="1609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A9D2E519-64D6-4B72-88B6-83EA5227E19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92927" y="6400033"/>
                <a:ext cx="172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E4C4409-05B0-4652-B42F-DCA0FE4F4EFC}"/>
                  </a:ext>
                </a:extLst>
              </p14:cNvPr>
              <p14:cNvContentPartPr/>
              <p14:nvPr/>
            </p14:nvContentPartPr>
            <p14:xfrm>
              <a:off x="2658967" y="6408313"/>
              <a:ext cx="32040" cy="8352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E4C4409-05B0-4652-B42F-DCA0FE4F4EF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54647" y="6404012"/>
                <a:ext cx="40680" cy="9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D210FDC5-7E02-444F-8641-83F11515186D}"/>
                  </a:ext>
                </a:extLst>
              </p14:cNvPr>
              <p14:cNvContentPartPr/>
              <p14:nvPr/>
            </p14:nvContentPartPr>
            <p14:xfrm>
              <a:off x="1760407" y="6277633"/>
              <a:ext cx="588240" cy="3463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D210FDC5-7E02-444F-8641-83F11515186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56087" y="6273313"/>
                <a:ext cx="5968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39FB0E1-C67B-4EC8-A297-48BA1C7E9F4C}"/>
                  </a:ext>
                </a:extLst>
              </p14:cNvPr>
              <p14:cNvContentPartPr/>
              <p14:nvPr/>
            </p14:nvContentPartPr>
            <p14:xfrm>
              <a:off x="1404007" y="6397873"/>
              <a:ext cx="307440" cy="20484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39FB0E1-C67B-4EC8-A297-48BA1C7E9F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99687" y="6393553"/>
                <a:ext cx="3160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50EB2E3D-A7DF-4A28-9033-265BAA32AFAD}"/>
                  </a:ext>
                </a:extLst>
              </p14:cNvPr>
              <p14:cNvContentPartPr/>
              <p14:nvPr/>
            </p14:nvContentPartPr>
            <p14:xfrm>
              <a:off x="3596767" y="6320113"/>
              <a:ext cx="111240" cy="554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50EB2E3D-A7DF-4A28-9033-265BAA32AFA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92447" y="6315793"/>
                <a:ext cx="1198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E29ED096-9AD8-4B93-8D45-56585A4C1EDB}"/>
                  </a:ext>
                </a:extLst>
              </p14:cNvPr>
              <p14:cNvContentPartPr/>
              <p14:nvPr/>
            </p14:nvContentPartPr>
            <p14:xfrm>
              <a:off x="4566348" y="6353144"/>
              <a:ext cx="92880" cy="417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E29ED096-9AD8-4B93-8D45-56585A4C1ED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62028" y="6348861"/>
                <a:ext cx="101520" cy="50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A221633E-11FE-47D3-95D9-CF7C10127615}"/>
                  </a:ext>
                </a:extLst>
              </p14:cNvPr>
              <p14:cNvContentPartPr/>
              <p14:nvPr/>
            </p14:nvContentPartPr>
            <p14:xfrm>
              <a:off x="5428188" y="6107264"/>
              <a:ext cx="192240" cy="47592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A221633E-11FE-47D3-95D9-CF7C1012761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23868" y="6102944"/>
                <a:ext cx="2008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0177444C-EEAE-4179-8721-BCFFB53810A3}"/>
                  </a:ext>
                </a:extLst>
              </p14:cNvPr>
              <p14:cNvContentPartPr/>
              <p14:nvPr/>
            </p14:nvContentPartPr>
            <p14:xfrm>
              <a:off x="6159708" y="6225344"/>
              <a:ext cx="214560" cy="42696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0177444C-EEAE-4179-8721-BCFFB53810A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55388" y="6221024"/>
                <a:ext cx="2232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6BC7502F-E651-4620-87D7-92CDA00118FB}"/>
                  </a:ext>
                </a:extLst>
              </p14:cNvPr>
              <p14:cNvContentPartPr/>
              <p14:nvPr/>
            </p14:nvContentPartPr>
            <p14:xfrm>
              <a:off x="5251788" y="6341624"/>
              <a:ext cx="129240" cy="19008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6BC7502F-E651-4620-87D7-92CDA00118F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47468" y="6337304"/>
                <a:ext cx="137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0F368B86-3313-48FF-BA5C-FA914B8846BA}"/>
                  </a:ext>
                </a:extLst>
              </p14:cNvPr>
              <p14:cNvContentPartPr/>
              <p14:nvPr/>
            </p14:nvContentPartPr>
            <p14:xfrm>
              <a:off x="4837788" y="6200504"/>
              <a:ext cx="311040" cy="35352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0F368B86-3313-48FF-BA5C-FA914B8846B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33468" y="6196184"/>
                <a:ext cx="3196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5222D1CD-0DC6-457A-A068-97E065C13AB4}"/>
                  </a:ext>
                </a:extLst>
              </p14:cNvPr>
              <p14:cNvContentPartPr/>
              <p14:nvPr/>
            </p14:nvContentPartPr>
            <p14:xfrm>
              <a:off x="5733828" y="6205904"/>
              <a:ext cx="304200" cy="41364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5222D1CD-0DC6-457A-A068-97E065C13AB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29508" y="6201584"/>
                <a:ext cx="3128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1042B22B-3C76-4AE4-BCF2-77F8D122E9E8}"/>
                  </a:ext>
                </a:extLst>
              </p14:cNvPr>
              <p14:cNvContentPartPr/>
              <p14:nvPr/>
            </p14:nvContentPartPr>
            <p14:xfrm>
              <a:off x="3867762" y="5996024"/>
              <a:ext cx="592920" cy="6505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1042B22B-3C76-4AE4-BCF2-77F8D122E9E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63442" y="5991704"/>
                <a:ext cx="6015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01B4CCB5-A173-46A7-B280-0526939EB1F8}"/>
                  </a:ext>
                </a:extLst>
              </p14:cNvPr>
              <p14:cNvContentPartPr/>
              <p14:nvPr/>
            </p14:nvContentPartPr>
            <p14:xfrm>
              <a:off x="6633468" y="6013304"/>
              <a:ext cx="137160" cy="79200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01B4CCB5-A173-46A7-B280-0526939EB1F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29148" y="6008984"/>
                <a:ext cx="14580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CDB8A374-8679-4843-808B-77E5D2CB1364}"/>
                  </a:ext>
                </a:extLst>
              </p14:cNvPr>
              <p14:cNvContentPartPr/>
              <p14:nvPr/>
            </p14:nvContentPartPr>
            <p14:xfrm>
              <a:off x="3231468" y="6276104"/>
              <a:ext cx="293400" cy="2440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CDB8A374-8679-4843-808B-77E5D2CB136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27148" y="6271778"/>
                <a:ext cx="302040" cy="2527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9246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216</TotalTime>
  <Words>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Multivariate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Itay Hazan</dc:creator>
  <cp:lastModifiedBy>Itay Hazan</cp:lastModifiedBy>
  <cp:revision>31</cp:revision>
  <dcterms:created xsi:type="dcterms:W3CDTF">2019-02-17T16:12:19Z</dcterms:created>
  <dcterms:modified xsi:type="dcterms:W3CDTF">2019-02-18T08:48:31Z</dcterms:modified>
</cp:coreProperties>
</file>