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91C8-0A8B-402A-9D09-D2E3B185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MNIST</a:t>
            </a:r>
            <a:br>
              <a:rPr lang="en-US" dirty="0"/>
            </a:b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AEE9-4A9B-47B2-B90A-0AE10714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Itay Hazan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338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63D9292-26B6-4FA3-B5CF-27CBC6BD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</a:t>
            </a:r>
            <a:endParaRPr lang="en-IL" dirty="0"/>
          </a:p>
        </p:txBody>
      </p:sp>
      <p:pic>
        <p:nvPicPr>
          <p:cNvPr id="10" name="Picture 2" descr="https://pbs.twimg.com/media/DIrA3PjXgAAHnEE.jpg">
            <a:extLst>
              <a:ext uri="{FF2B5EF4-FFF2-40B4-BE49-F238E27FC236}">
                <a16:creationId xmlns:a16="http://schemas.microsoft.com/office/drawing/2014/main" id="{3613B249-775B-48D4-8400-231017C3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52351"/>
            <a:ext cx="4804085" cy="48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8CED45-5E2D-45C2-B44E-EC9FC9D8C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89"/>
          <a:stretch/>
        </p:blipFill>
        <p:spPr>
          <a:xfrm>
            <a:off x="6396554" y="5051203"/>
            <a:ext cx="2561346" cy="1305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3FFD79-2D2C-4471-AE6E-A2CD7425C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49"/>
          <a:stretch/>
        </p:blipFill>
        <p:spPr>
          <a:xfrm>
            <a:off x="9242032" y="5051204"/>
            <a:ext cx="2626540" cy="1305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69831E-9A19-45C5-973B-416A70530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554" y="1552352"/>
            <a:ext cx="5298922" cy="28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87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116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MNIST </vt:lpstr>
      <vt:lpstr>MNIST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Itay Hazan</dc:creator>
  <cp:lastModifiedBy>Itay Hazan</cp:lastModifiedBy>
  <cp:revision>9</cp:revision>
  <dcterms:created xsi:type="dcterms:W3CDTF">2019-02-17T16:12:19Z</dcterms:created>
  <dcterms:modified xsi:type="dcterms:W3CDTF">2019-02-17T18:27:18Z</dcterms:modified>
</cp:coreProperties>
</file>