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6" r:id="rId6"/>
    <p:sldId id="262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23:40.1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0 479 10592 0 0,'0'0'818'0'0,"0"0"-366"0"0,9-1 1587 0 0,3 1-1062 0 0,0 0 1 0 0,0 0-1 0 0,0 1 0 0 0,0 1 1 0 0,9 2-978 0 0,11 1 1073 0 0,33 0 1167 0 0,-1-3 0 0 0,19-4-2240 0 0,-1 1 816 0 0,273-7 1714 0 0,-99-5-1786 0 0,-47 3-520 0 0,-167 8-178 0 0,106-10 112 0 0,87-14-146 0 0,-216 24-328 0 0,29-3 755 0 0,-18 4-4819 0 0,-75 5 508 0 0,7-3 1889 0 0</inkml:trace>
  <inkml:trace contextRef="#ctx0" brushRef="#br0" timeOffset="513.679">139 928 14888 0 0,'0'0'680'0'0,"-2"1"-11"0"0,1 0-572 0 0,1 0-86 0 0,0-1 1 0 0,-1 0-1 0 0,1 1 0 0 0,0-1 1 0 0,-1 0-1 0 0,1 1 0 0 0,-1-1 1 0 0,1 0-1 0 0,-1 1 0 0 0,1-1 1 0 0,-1 0-1 0 0,1 0 0 0 0,-1 0 1 0 0,1 1-1 0 0,-1-1 0 0 0,1 0 1 0 0,-1 0-1 0 0,1 0 0 0 0,-1 0 1 0 0,1 0-1 0 0,-1 0 0 0 0,0 0 1 0 0,1 0-1 0 0,-1 0 0 0 0,1 0 1 0 0,-1-1-12 0 0,0 1 646 0 0,1 0 210 0 0,2 2 38 0 0,9 1-411 0 0,0 0 0 0 0,-1 0 0 0 0,1-2-1 0 0,0 1 1 0 0,0-1 0 0 0,0 0 0 0 0,0-1 0 0 0,0-1 0 0 0,5 0-483 0 0,21 0 820 0 0,387-14 2422 0 0,-256 7-2552 0 0,2 2-131 0 0,100 12-559 0 0,-237-4 30 0 0,2 0-18 0 0,0 1-1 0 0,-1 2 0 0 0,2 1-11 0 0,-12-1 62 0 0,-17-4-261 0 0,0 1 1 0 0,0-1-1 0 0,1 1 0 0 0,-2 0 0 0 0,1 1 0 0 0,0 0 1 0 0,0 0-1 0 0,5 4 199 0 0,-7-2-2519 0 0,-5-5-6484 0 0</inkml:trace>
  <inkml:trace contextRef="#ctx0" brushRef="#br0" timeOffset="5020.425">1380 29 6912 0 0,'-29'-24'2461'0'0,"28"23"-520"0"0,1 1 99 0 0,-3-2 352 0 0,2 0-970 0 0,3 3 3376 0 0,7 6-4426 0 0,0 0 1 0 0,-1 1-1 0 0,0 0 1 0 0,0 1-1 0 0,0-1 0 0 0,-1 1 1 0 0,-1 1-373 0 0,9 9 448 0 0,22 29 421 0 0,-22-26-580 0 0,1-2 1 0 0,1 0-1 0 0,4 3-289 0 0,118 109 1161 0 0,-88-86-771 0 0,4 1 540 0 0,43 51-930 0 0,-95-95 18 0 0,11 12 81 0 0,0 1-1 0 0,-1 0 1 0 0,-1 1 0 0 0,0 1 0 0 0,5 12-99 0 0,9 28 237 0 0,-24-49-183 0 0,-2-8-48 0 0,0 0 0 0 0,0 0 0 0 0,0 0 0 0 0,0 0 0 0 0,0 0 0 0 0,0 0 0 0 0,0 0-1 0 0,0 0 1 0 0,1 0 0 0 0,-1 0 0 0 0,0-1 0 0 0,0 1 0 0 0,1 1-6 0 0,2 3 64 0 0,-2-3 0 0 0,-1-2 1 0 0,0 0 5 0 0,0 0-2 0 0,0 0 8 0 0,0 0-4 0 0,0 0-7 0 0,-1 0-12 0 0,-3 0-31 0 0,-10 6 16 0 0,8-5-23 0 0,4 0-9 0 0,-1 0 0 0 0,0-1 1 0 0,1 1-1 0 0,-1 0 0 0 0,1 0 0 0 0,0 0 1 0 0,-1 1-1 0 0,1-1 0 0 0,0 0 0 0 0,0 1 0 0 0,0 0 1 0 0,0-1-1 0 0,0 1 0 0 0,0 0 0 0 0,0 0 0 0 0,1 0 1 0 0,-1 0-1 0 0,1 0 0 0 0,-1 1-6 0 0,-16 16 83 0 0,-11 8 99 0 0,-9 12-182 0 0,1-1-134 0 0,-63 70-29 0 0,10-11 85 0 0,54-62 99 0 0,7-8 14 0 0,1 2 1 0 0,1 2 0 0 0,-21 30-36 0 0,25-31 0 0 0,-4 7 150 0 0,25-34-201 0 0,0 0 1 0 0,1 0 0 0 0,-1 0-1 0 0,1 1 1 0 0,0-1 0 0 0,0 0-1 0 0,0 1 1 0 0,1-1 0 0 0,-1 1-1 0 0,1-1 1 0 0,-1 2 50 0 0,1-3-340 0 0,2-2-251 0 0,8-1-1037 0 0,-1-2-449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stack.imgur.com/EaaBZ.png">
            <a:extLst>
              <a:ext uri="{FF2B5EF4-FFF2-40B4-BE49-F238E27FC236}">
                <a16:creationId xmlns:a16="http://schemas.microsoft.com/office/drawing/2014/main" id="{0DE1646B-0B5C-4867-A831-CFCDBF581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9" b="1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Clustering</a:t>
            </a:r>
            <a:endParaRPr lang="en-IL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Itay Hazan</a:t>
            </a:r>
            <a:endParaRPr lang="en-IL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9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  <a:endParaRPr lang="en-IL" dirty="0"/>
          </a:p>
        </p:txBody>
      </p:sp>
      <p:pic>
        <p:nvPicPr>
          <p:cNvPr id="9" name="Picture 4" descr="https://i.stack.imgur.com/EaaBZ.png">
            <a:extLst>
              <a:ext uri="{FF2B5EF4-FFF2-40B4-BE49-F238E27FC236}">
                <a16:creationId xmlns:a16="http://schemas.microsoft.com/office/drawing/2014/main" id="{4F2014D8-A93F-48A6-912B-8D5D9F2DA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2"/>
          <a:stretch/>
        </p:blipFill>
        <p:spPr bwMode="auto">
          <a:xfrm>
            <a:off x="1519442" y="1885950"/>
            <a:ext cx="4364049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i.stack.imgur.com/EaaBZ.png">
            <a:extLst>
              <a:ext uri="{FF2B5EF4-FFF2-40B4-BE49-F238E27FC236}">
                <a16:creationId xmlns:a16="http://schemas.microsoft.com/office/drawing/2014/main" id="{F4F2A5FB-F74F-43B8-B7B4-A8706BFCF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0"/>
          <a:stretch/>
        </p:blipFill>
        <p:spPr bwMode="auto">
          <a:xfrm>
            <a:off x="6698567" y="1885950"/>
            <a:ext cx="4255344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9E23BB-7385-45E8-B902-79678DA15503}"/>
                  </a:ext>
                </a:extLst>
              </p14:cNvPr>
              <p14:cNvContentPartPr/>
              <p14:nvPr/>
            </p14:nvContentPartPr>
            <p14:xfrm>
              <a:off x="5974242" y="3923958"/>
              <a:ext cx="718200" cy="505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9E23BB-7385-45E8-B902-79678DA15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242" y="3887958"/>
                <a:ext cx="789840" cy="5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0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442-BE07-43BA-B75F-3AEAB85A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332"/>
          </a:xfrm>
        </p:spPr>
        <p:txBody>
          <a:bodyPr/>
          <a:lstStyle/>
          <a:p>
            <a:r>
              <a:rPr lang="en-US" dirty="0"/>
              <a:t>K-means Algorithm Idea</a:t>
            </a:r>
            <a:endParaRPr lang="en-IL" dirty="0"/>
          </a:p>
        </p:txBody>
      </p:sp>
      <p:pic>
        <p:nvPicPr>
          <p:cNvPr id="5122" name="Picture 2" descr="https://cdn-images-1.medium.com/max/1600/1*KrcZK0xYgTa4qFrVr0fO2w.gif">
            <a:extLst>
              <a:ext uri="{FF2B5EF4-FFF2-40B4-BE49-F238E27FC236}">
                <a16:creationId xmlns:a16="http://schemas.microsoft.com/office/drawing/2014/main" id="{E5A78313-FC54-4970-991A-7A09F9EF34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18" y="1600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Content Placeholder 2">
                <a:extLst>
                  <a:ext uri="{FF2B5EF4-FFF2-40B4-BE49-F238E27FC236}">
                    <a16:creationId xmlns:a16="http://schemas.microsoft.com/office/drawing/2014/main" id="{C27CBD32-55B4-4CEB-A189-35E6BFC0D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00200"/>
                <a:ext cx="5985819" cy="426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           the required number of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a partition of the points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Init: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at random.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Repeat: 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all the points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than to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s.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 “don’t change that much”.</a:t>
                </a:r>
              </a:p>
            </p:txBody>
          </p:sp>
        </mc:Choice>
        <mc:Fallback>
          <p:sp>
            <p:nvSpPr>
              <p:cNvPr id="246" name="Content Placeholder 2">
                <a:extLst>
                  <a:ext uri="{FF2B5EF4-FFF2-40B4-BE49-F238E27FC236}">
                    <a16:creationId xmlns:a16="http://schemas.microsoft.com/office/drawing/2014/main" id="{C27CBD32-55B4-4CEB-A189-35E6BFC0D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00200"/>
                <a:ext cx="5985819" cy="4267200"/>
              </a:xfrm>
              <a:blipFill>
                <a:blip r:embed="rId3"/>
                <a:stretch>
                  <a:fillRect l="-1018" t="-1143" r="-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5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442-BE07-43BA-B75F-3AEAB85A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332"/>
          </a:xfrm>
        </p:spPr>
        <p:txBody>
          <a:bodyPr/>
          <a:lstStyle/>
          <a:p>
            <a:r>
              <a:rPr lang="en-US" dirty="0"/>
              <a:t>K-means Algorithm Fail Cases</a:t>
            </a:r>
            <a:endParaRPr lang="en-IL" dirty="0"/>
          </a:p>
        </p:txBody>
      </p:sp>
      <p:pic>
        <p:nvPicPr>
          <p:cNvPr id="1026" name="Picture 2" descr="https://cdn-images-1.medium.com/max/1600/1*Xvl-pXxsLAZ7gbTUuvgMtA.png">
            <a:extLst>
              <a:ext uri="{FF2B5EF4-FFF2-40B4-BE49-F238E27FC236}">
                <a16:creationId xmlns:a16="http://schemas.microsoft.com/office/drawing/2014/main" id="{E9396774-B1FB-48F8-9CC2-50527E30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416" y="2207921"/>
            <a:ext cx="6487168" cy="32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2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E3E5-CD12-4D48-BFC1-A6CC11FE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Reminder: Gaussian Distributions</a:t>
            </a:r>
            <a:endParaRPr lang="en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C95D862-FE93-4288-AA05-0ADA273F8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86169"/>
                <a:ext cx="5726585" cy="5077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univariate Normal distribution is determined by its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C95D862-FE93-4288-AA05-0ADA273F8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86169"/>
                <a:ext cx="5726585" cy="5077047"/>
              </a:xfrm>
              <a:blipFill>
                <a:blip r:embed="rId2"/>
                <a:stretch>
                  <a:fillRect l="-1065" t="-1080" r="-21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8" descr="Image result for normal distribution jpg">
            <a:extLst>
              <a:ext uri="{FF2B5EF4-FFF2-40B4-BE49-F238E27FC236}">
                <a16:creationId xmlns:a16="http://schemas.microsoft.com/office/drawing/2014/main" id="{15A32CF9-1763-4C55-A037-88D0EDBF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76" y="1364280"/>
            <a:ext cx="4848626" cy="30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4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E3E5-CD12-4D48-BFC1-A6CC11FE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Reminder: Gaussian Distributions</a:t>
            </a:r>
            <a:endParaRPr lang="en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C95D862-FE93-4288-AA05-0ADA273F8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86169"/>
                <a:ext cx="5726585" cy="5077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univariate Normal distribution is determined by its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Normal distribution is determined by an expectation </a:t>
                </a:r>
                <a:r>
                  <a:rPr lang="en-US" b="1" dirty="0"/>
                  <a:t>vector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 and covariance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C95D862-FE93-4288-AA05-0ADA273F8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86169"/>
                <a:ext cx="5726585" cy="5077047"/>
              </a:xfrm>
              <a:blipFill>
                <a:blip r:embed="rId2"/>
                <a:stretch>
                  <a:fillRect l="-1065" t="-1080" r="-21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Image result for two dimensional normal distribution">
            <a:extLst>
              <a:ext uri="{FF2B5EF4-FFF2-40B4-BE49-F238E27FC236}">
                <a16:creationId xmlns:a16="http://schemas.microsoft.com/office/drawing/2014/main" id="{F327CDDF-B245-4DEC-8B8A-2C4837AA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538" y="4771619"/>
            <a:ext cx="2689470" cy="2035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scipython.com/static/media/uploads/blog/multivariate_gaussian/bivariate_gaussian.png">
            <a:extLst>
              <a:ext uri="{FF2B5EF4-FFF2-40B4-BE49-F238E27FC236}">
                <a16:creationId xmlns:a16="http://schemas.microsoft.com/office/drawing/2014/main" id="{ABC45910-5F17-4D86-B25C-E4DE7DFE2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8" t="13858" r="11124" b="7569"/>
          <a:stretch/>
        </p:blipFill>
        <p:spPr bwMode="auto">
          <a:xfrm>
            <a:off x="7232676" y="4771619"/>
            <a:ext cx="2317862" cy="1979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normal distribution jpg">
            <a:extLst>
              <a:ext uri="{FF2B5EF4-FFF2-40B4-BE49-F238E27FC236}">
                <a16:creationId xmlns:a16="http://schemas.microsoft.com/office/drawing/2014/main" id="{15A32CF9-1763-4C55-A037-88D0EDBF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76" y="1364280"/>
            <a:ext cx="4848626" cy="30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3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442-BE07-43BA-B75F-3AEAB85A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332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Minimization using Gaussian Mixture Models</a:t>
            </a:r>
            <a:endParaRPr lang="en-IL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C660D9B-03AB-4000-86CF-1F53C834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964" y="1888862"/>
            <a:ext cx="7840071" cy="46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442-BE07-43BA-B75F-3AEAB85A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332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Minimization using Gaussian Mixture Models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Content Placeholder 2">
                <a:extLst>
                  <a:ext uri="{FF2B5EF4-FFF2-40B4-BE49-F238E27FC236}">
                    <a16:creationId xmlns:a16="http://schemas.microsoft.com/office/drawing/2014/main" id="{C27CBD32-55B4-4CEB-A189-35E6BFC0D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922174"/>
                <a:ext cx="5895753" cy="426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           the required number of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weighted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Gaussians, </a:t>
                </a:r>
                <a:br>
                  <a:rPr lang="en-US" dirty="0"/>
                </a:b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46" name="Content Placeholder 2">
                <a:extLst>
                  <a:ext uri="{FF2B5EF4-FFF2-40B4-BE49-F238E27FC236}">
                    <a16:creationId xmlns:a16="http://schemas.microsoft.com/office/drawing/2014/main" id="{C27CBD32-55B4-4CEB-A189-35E6BFC0D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922174"/>
                <a:ext cx="5895753" cy="4267200"/>
              </a:xfrm>
              <a:blipFill>
                <a:blip r:embed="rId2"/>
                <a:stretch>
                  <a:fillRect l="-1034" t="-1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cdn-images-1.medium.com/max/1600/1*OyXgise21a23D5JCss8Tlg.gif">
            <a:extLst>
              <a:ext uri="{FF2B5EF4-FFF2-40B4-BE49-F238E27FC236}">
                <a16:creationId xmlns:a16="http://schemas.microsoft.com/office/drawing/2014/main" id="{BDF105AC-5A9B-4DBC-9F3E-9009017239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36" y="1807535"/>
            <a:ext cx="4646670" cy="39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759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140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Clustering</vt:lpstr>
      <vt:lpstr>Problem Definition</vt:lpstr>
      <vt:lpstr>K-means Algorithm Idea</vt:lpstr>
      <vt:lpstr>K-means Algorithm Fail Cases</vt:lpstr>
      <vt:lpstr>Reminder: Gaussian Distributions</vt:lpstr>
      <vt:lpstr>Reminder: Gaussian Distributions</vt:lpstr>
      <vt:lpstr>Expectation Minimization using Gaussian Mixture Models</vt:lpstr>
      <vt:lpstr>Expectation Minimization using Gaussian Mixture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Itay Hazan</dc:creator>
  <cp:lastModifiedBy>Itay Hazan</cp:lastModifiedBy>
  <cp:revision>18</cp:revision>
  <dcterms:created xsi:type="dcterms:W3CDTF">2019-02-17T18:46:01Z</dcterms:created>
  <dcterms:modified xsi:type="dcterms:W3CDTF">2019-03-07T11:45:47Z</dcterms:modified>
</cp:coreProperties>
</file>