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281" r:id="rId12"/>
    <p:sldId id="282" r:id="rId13"/>
    <p:sldId id="283" r:id="rId14"/>
    <p:sldId id="280" r:id="rId15"/>
    <p:sldId id="284" r:id="rId16"/>
    <p:sldId id="276" r:id="rId17"/>
    <p:sldId id="285" r:id="rId18"/>
    <p:sldId id="287" r:id="rId19"/>
    <p:sldId id="291" r:id="rId20"/>
    <p:sldId id="292" r:id="rId21"/>
    <p:sldId id="289" r:id="rId22"/>
    <p:sldId id="278" r:id="rId23"/>
    <p:sldId id="286" r:id="rId24"/>
    <p:sldId id="293" r:id="rId25"/>
    <p:sldId id="296" r:id="rId26"/>
    <p:sldId id="298" r:id="rId27"/>
    <p:sldId id="297" r:id="rId28"/>
    <p:sldId id="299" r:id="rId29"/>
    <p:sldId id="300" r:id="rId30"/>
    <p:sldId id="306" r:id="rId31"/>
    <p:sldId id="305" r:id="rId32"/>
    <p:sldId id="302" r:id="rId33"/>
    <p:sldId id="30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7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388 233 17791 0 0,'0'-8'1618'0'0,"-2"-1"-1351"0"0,-1 0 1 0 0,1 1-1 0 0,-2-1 1 0 0,1 1-1 0 0,-1 0 1 0 0,0 0-1 0 0,-1 0 1 0 0,-2-3-268 0 0,1 1 774 0 0,0 0 0 0 0,1 0 1 0 0,0-1-1 0 0,-1-4-774 0 0,4 9 229 0 0,-1 0-1 0 0,1 1 1 0 0,-1-1 0 0 0,0 0-1 0 0,0 1 1 0 0,-1 0 0 0 0,0 0-1 0 0,0 0 1 0 0,0 0 0 0 0,0 1-1 0 0,-1-1 1 0 0,0 1 0 0 0,0 0-1 0 0,-3-1-228 0 0,5 3 57 0 0,0 0 1 0 0,0 0-1 0 0,0 1 0 0 0,0-1 1 0 0,0 1-1 0 0,-1 0 0 0 0,1 0 0 0 0,0 0 1 0 0,-1 1-1 0 0,1-1 0 0 0,-1 1 1 0 0,1 0-1 0 0,-1 0 0 0 0,1 0 0 0 0,-1 0 1 0 0,1 0-1 0 0,-1 1 0 0 0,1 0 1 0 0,0 0-1 0 0,-1 0 0 0 0,1 0 0 0 0,0 0 1 0 0,-1 0-1 0 0,1 1 0 0 0,0 0 0 0 0,-1 1-57 0 0,-5 3 75 0 0,1 1 1 0 0,0 0-1 0 0,1 1 0 0 0,-1 0 0 0 0,2 0 0 0 0,-1 0 0 0 0,1 1 0 0 0,0 0 0 0 0,1 0 0 0 0,-3 7-75 0 0,-7 18 228 0 0,1 0 0 0 0,-3 17-228 0 0,3-6 184 0 0,2 0 0 0 0,2 1 0 0 0,-1 24-184 0 0,8-42 38 0 0,1 0 0 0 0,2 0 1 0 0,0 0-1 0 0,2 0 0 0 0,2 0 0 0 0,3 15-38 0 0,-5-33 2 0 0,1-1 0 0 0,0 0-1 0 0,0 1 1 0 0,1-1-1 0 0,0 0 1 0 0,1-1-1 0 0,0 1 1 0 0,0-1-1 0 0,1 0 1 0 0,0 0 0 0 0,0-1-1 0 0,1 0 1 0 0,0 0-1 0 0,0 0 1 0 0,0-1-1 0 0,1 0 1 0 0,0 0 0 0 0,1-1-1 0 0,7 4-1 0 0,-5-4-15 0 0,1 0 0 0 0,0-1 0 0 0,0 0 0 0 0,0-1-1 0 0,1 0 1 0 0,-1-1 0 0 0,1 0 0 0 0,0-1 0 0 0,-1-1 0 0 0,1 0 0 0 0,0-1-1 0 0,-1 0 1 0 0,1-1 0 0 0,-1 0 0 0 0,3-1 15 0 0,3-3-378 0 0,-1 0-1 0 0,0-1 0 0 0,0-1 1 0 0,-1 0-1 0 0,0-1 1 0 0,0-1-1 0 0,-1-1 1 0 0,-1 0-1 0 0,0 0 1 0 0,0-2-1 0 0,-1 0 379 0 0,-1-1-1163 0 0,-1 0-1 0 0,0-1 1 0 0,-1-1-1 0 0,0 1 1 0 0,-2-2-1 0 0,7-14 1164 0 0,1-17-3139 0 0,-12 34 1911 0 0,1 0 1 0 0,3-7 1227 0 0,3-7-821 0 0,-1-1 0 0 0,-1 0 0 0 0,-2 0 0 0 0,2-19 821 0 0,1-1 1350 0 0,-6 33-749 0 0,15-70 3501 0 0,-3 29 2394 0 0,-19 73-1640 0 0,0 9-3360 0 0,1-3-1436 0 0,-1 1-1 0 0,-2 4-59 0 0,0-12 90 0 0,2-1 0 0 0,0 0 0 0 0,1 1 0 0 0,0 0-1 0 0,1-1 1 0 0,1 5-90 0 0,1 17 160 0 0,0-12-82 0 0,0-1 1 0 0,1 1-1 0 0,2-1 1 0 0,0 0-1 0 0,2 2-78 0 0,-2-12 18 0 0,0 0-1 0 0,1-1 1 0 0,1 1-1 0 0,2 3-17 0 0,-4-10 1 0 0,0 0 0 0 0,0 0 1 0 0,0-1-1 0 0,1 0 0 0 0,-1 0 0 0 0,1 0 0 0 0,1 0 0 0 0,-1-1 0 0 0,2 1-1 0 0,-2-2 0 0 0,0 1 0 0 0,0-1 0 0 0,0-1 0 0 0,1 1 0 0 0,-1-1 0 0 0,1 0 0 0 0,0 0 0 0 0,0 0 0 0 0,0-1 0 0 0,0 0 0 0 0,0 0 0 0 0,0-1 0 0 0,0 0 0 0 0,0 0 0 0 0,0 0 0 0 0,0-1 0 0 0,0 1 0 0 0,-1-1 0 0 0,1-1 0 0 0,0 1 0 0 0,0-1 0 0 0,0-1 0 0 0,3 0 0 0 0,0-2 0 0 0,-1 1 0 0 0,0-1 0 0 0,0 0 0 0 0,0-1 0 0 0,-1 0 0 0 0,1 0 0 0 0,-1-1 0 0 0,-1 0 0 0 0,1 0 0 0 0,-1 0 0 0 0,-1-1 0 0 0,4-5 0 0 0,5-12 7 0 0,-1 0 0 0 0,-2-1 1 0 0,0 0-1 0 0,-2-1 0 0 0,0 0 0 0 0,-2-1 0 0 0,-2 0 1 0 0,0 0-1 0 0,-2 0 0 0 0,0-3-7 0 0,3-24 0 0 0,-11 95 50 0 0,3 1 0 0 0,1 12-50 0 0,0 2 39 0 0,0-1 3 0 0,3 1 0 0 0,2-1 1 0 0,3 0-1 0 0,10 42-42 0 0,-16-90-133 0 0,12 41 224 0 0,-11-43-308 0 0,-1-1 0 0 0,0 1 1 0 0,1-1-1 0 0,0 0 0 0 0,0 0 1 0 0,0 0-1 0 0,0 0 0 0 0,0 0 1 0 0,0 0-1 0 0,1-1 0 0 0,0 1 0 0 0,-1-1 217 0 0,8 2-2913 0 0,-1-4-6663 0 0</inkml:trace>
  <inkml:trace contextRef="#ctx0" brushRef="#br0" timeOffset="351.794">1408 260 24047 0 0,'0'0'547'0'0,"0"0"77"0"0,0 0 32 0 0,0 1-76 0 0,0 0-569 0 0,0 6 56 0 0,0 1 1 0 0,0 0 0 0 0,1-1-1 0 0,0 1 1 0 0,0-1 0 0 0,1 1-1 0 0,0-1 1 0 0,1 4-68 0 0,17 41 1094 0 0,-3 0 0 0 0,6 35-1094 0 0,-14-51 224 0 0,5 19 573 0 0,2 31-797 0 0,-10-59 198 0 0,-4-19-28 0 0,0 0 1 0 0,-1 0-1 0 0,0 0 1 0 0,0 0-171 0 0,-1-7 208 0 0,0-1 0 0 0,-6-10 208 0 0,-2-7-259 0 0,1 0 0 0 0,1 0 1 0 0,1-1-1 0 0,-1-8-157 0 0,-12-72 135 0 0,18 96-134 0 0,-8-54 45 0 0,0-49-46 0 0,7 81 6 0 0,2 0-1 0 0,0 0 1 0 0,2 0 0 0 0,1 0 0 0 0,4-15-6 0 0,-5 30-3 0 0,0 0 0 0 0,0 0 0 0 0,1 1-1 0 0,0-1 1 0 0,0 1 0 0 0,1 0 0 0 0,0 1 0 0 0,1-1 0 0 0,0 1 0 0 0,0 0-1 0 0,0 0 1 0 0,4-2 3 0 0,-5 4-20 0 0,1 1-1 0 0,0-1 1 0 0,1 1-1 0 0,-1 0 1 0 0,0 1-1 0 0,1 0 1 0 0,0 0-1 0 0,0 0 1 0 0,0 1-1 0 0,0 0 1 0 0,0 0-1 0 0,1 1 1 0 0,-1 0-1 0 0,0 0 1 0 0,5 1 20 0 0,-3 0-398 0 0,-1 0 1 0 0,0 1-1 0 0,0 0 0 0 0,0 0 1 0 0,4 2 397 0 0,8 3-1179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1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1 781 24271 0 0,'0'0'1116'0'0,"0"0"-29"0"0,4 6-658 0 0,1 4-339 0 0,0 0-1 0 0,-1 0 0 0 0,-1 0 1 0 0,0 1-1 0 0,0-1 0 0 0,0 1 1 0 0,-1 3-90 0 0,6 23 295 0 0,10 36 234 0 0,-3 2 0 0 0,-3 8-529 0 0,-2 36 41 0 0,-9-79-1366 0 0,-1-1 0 0 0,-3 1 0 0 0,-1 0 0 0 0,-6 26 1325 0 0,1-29-3069 0 0,5-25 1130 0 0</inkml:trace>
  <inkml:trace contextRef="#ctx0" brushRef="#br0" timeOffset="418.162">412 58 16128 0 0,'-3'-10'312'0'0,"1"6"-169"0"0,1 1 0 0 0,0-1 0 0 0,0 1 1 0 0,1 0-1 0 0,-1-1 0 0 0,1 1 0 0 0,-1-1 0 0 0,1 1 0 0 0,0-1 0 0 0,1-2-143 0 0,1 0 252 0 0,-1 5 1054 0 0,-1 1 440 0 0,10 12 1765 0 0,-6-6-3242 0 0,0 1 0 0 0,-1-1 0 0 0,0 1 0 0 0,0 0 0 0 0,0 0 0 0 0,-1 1 0 0 0,0-1 0 0 0,0 0 0 0 0,0 1 0 0 0,-1 1-268 0 0,2 21 956 0 0,0 29-957 0 0,-3-37 200 0 0,0 77 445 0 0,-5 0 0 0 0,-5 3-645 0 0,0 10 314 0 0,-4 33 142 0 0,-5 75-131 0 0,18-191-273 0 0,2-1 0 0 0,1 1 0 0 0,1 0 0 0 0,6 26-52 0 0,-6-40 18 0 0,1-2 1 0 0,1 1-1 0 0,0 0 1 0 0,0-1-1 0 0,1 0 0 0 0,1 0 1 0 0,0-1-1 0 0,1 1 1 0 0,0-2-1 0 0,8 9-18 0 0,-13-17-24 0 0,-1 0 0 0 0,1-1 0 0 0,-1 1 0 0 0,1-1 1 0 0,0 0-1 0 0,0 0 0 0 0,0 0 0 0 0,0 0 0 0 0,1-1 0 0 0,-1 1 0 0 0,0-1 0 0 0,1 0 1 0 0,-1 1-1 0 0,1-2 0 0 0,-1 1 0 0 0,1 0 0 0 0,0-1 0 0 0,0 1 24 0 0,1-2-78 0 0,0 1 1 0 0,-1-1-1 0 0,1 0 0 0 0,0 0 1 0 0,-1 0-1 0 0,1-1 0 0 0,-1 1 1 0 0,1-1-1 0 0,-1 0 0 0 0,0-1 0 0 0,0 1 1 0 0,0-1-1 0 0,3-2 78 0 0,25-21-2956 0 0,-12 5-4278 0 0,-3 2-1263 0 0</inkml:trace>
  <inkml:trace contextRef="#ctx0" brushRef="#br0" timeOffset="750.918">225 620 24479 0 0,'0'0'562'0'0,"0"0"72"0"0,0 0 36 0 0,1 0-82 0 0,20-1-388 0 0,-1-1 0 0 0,0-1 0 0 0,13-4-200 0 0,-8 1 292 0 0,1 2-1 0 0,6 0-291 0 0,-1 2 72 0 0,97-3-461 0 0,-105 5-530 0 0,0 1 0 0 0,1 2 0 0 0,-1 0 0 0 0,10 4 919 0 0,2 7-2508 0 0,-20-8 1236 0 0</inkml:trace>
  <inkml:trace contextRef="#ctx0" brushRef="#br0" timeOffset="1101.766">824 664 19895 0 0,'0'0'455'0'0,"3"8"605"0"0,2 1-834 0 0,0 0 0 0 0,0 1 0 0 0,-1-1 0 0 0,-1 1 0 0 0,0 0 1 0 0,0 0-1 0 0,0 3-226 0 0,0 3 883 0 0,1 0 0 0 0,1-1 1 0 0,0 1-1 0 0,6 10-883 0 0,31 60 1482 0 0,-31-66-1174 0 0,44 85 292 0 0,24 27-600 0 0,-72-121-144 0 0,1 0-1 0 0,1 0 0 0 0,0-1 145 0 0,-9-9-71 0 0,0-1 0 0 0,1 0 0 0 0,-1 1-1 0 0,1-1 1 0 0,-1 1 0 0 0,1-1 0 0 0,-1 0 0 0 0,1 1 0 0 0,-1-1 0 0 0,1 0 0 0 0,-1 0 0 0 0,1 1 0 0 0,-1-1 0 0 0,1 0 0 0 0,-1 0-1 0 0,1 0 1 0 0,-1 0 0 0 0,1 0 0 0 0,0 0 0 0 0,-1 1 0 0 0,1-1 0 0 0,-1-1 0 0 0,1 1 0 0 0,-1 0 0 0 0,1 0 0 0 0,0 0 0 0 0,-1 0 0 0 0,1 0-1 0 0,-1 0 1 0 0,1-1 0 0 0,-1 1 0 0 0,1 0 71 0 0,9-3-1360 0 0</inkml:trace>
  <inkml:trace contextRef="#ctx0" brushRef="#br0" timeOffset="1102.766">1262 666 17047 0 0,'-2'2'158'0'0,"-1"0"-1"0"0,1 0 1 0 0,1-1-1 0 0,-1 1 0 0 0,0 0 1 0 0,0 1-1 0 0,1-1 0 0 0,-1 0 1 0 0,1 1-1 0 0,-1-1 0 0 0,1 0 1 0 0,0 1-1 0 0,0-1 1 0 0,0 1-158 0 0,-9 41 1424 0 0,7-28-322 0 0,-8 50 3236 0 0,2 5-4338 0 0,-1 14 1099 0 0,-10 66 462 0 0,-12 73 347 0 0,-7-22-721 0 0,-25 57-1187 0 0,-77 190 897 0 0,137-437-898 0 0,-11 30-133 0 0,-19 38 134 0 0,29-68-43 0 0,-1-1 0 0 0,0-1 1 0 0,-1 1-1 0 0,0-1 0 0 0,-1 0 0 0 0,0-1 1 0 0,-1 0-1 0 0,0 0 0 0 0,-4 2 43 0 0,10-8-244 0 0,1-1-1 0 0,-1 0 1 0 0,0 0-1 0 0,0-1 1 0 0,0 1 0 0 0,0-1-1 0 0,-1 1 1 0 0,1-1-1 0 0,0 0 1 0 0,0 0 0 0 0,-1 0-1 0 0,1-1 1 0 0,-1 1 244 0 0,-18-2-10503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10244 252 6912 0 0,'0'-19'608'0'0,"-5"11"-480"0"0,0-4-128 0 0,-3 4 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10244 252 6912 0 0,'0'-19'608'0'0,"-5"11"-480"0"0,0-4-128 0 0,-3 4 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15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81 9672 0 0,'-12'-3'440'0'0,"9"2"-6"0"0,3 1 74 0 0,1 3 71 0 0,-1-1 0 0 0,1 0-1 0 0,0 0 1 0 0,0 1-1 0 0,0-1 1 0 0,0 0 0 0 0,0 0-1 0 0,1 0 1 0 0,-1 0-1 0 0,1 1-578 0 0,2 3 1089 0 0,2 3 51 0 0,1 0 0 0 0,0 0 0 0 0,7 5-1140 0 0,16 21 832 0 0,-1 6-164 0 0,-8-10 408 0 0,22 23-1076 0 0,52 56 1642 0 0,75 118-1642 0 0,-40-40-13 0 0,76 83 802 0 0,-112-141-384 0 0,-43-59-334 0 0,-37-49-39 0 0,-1 0-1 0 0,-1 0 1 0 0,-1 1-32 0 0,2 3-231 0 0,16 24 231 0 0,-12-18-893 0 0,-9-12-6080 0 0,-7-17-1124 0 0</inkml:trace>
  <inkml:trace contextRef="#ctx0" brushRef="#br0" timeOffset="347.705">925 1 11520 0 0,'0'0'886'0'0,"-1"2"-582"0"0,-42 99 5707 0 0,1-4-2427 0 0,-8 16-2370 0 0,-10 8-1214 0 0,-27 47 916 0 0,-12 25 200 0 0,-82 131-394 0 0,56-104 124 0 0,95-158-836 0 0,2 0 0 0 0,0 10-10 0 0,5-14-190 0 0,13-33-444 0 0,-5 22 634 0 0,5 1-7284 0 0,8-24-907 0 0</inkml:trace>
  <inkml:trace contextRef="#ctx0" brushRef="#br0" timeOffset="698.945">1312 482 24335 0 0,'0'0'554'0'0,"0"0"74"0"0,0 0 40 0 0,0 0-80 0 0,0 2-384 0 0,1 6-182 0 0,1-6 21 0 0,-1 0 0 0 0,1 0 0 0 0,0 0 0 0 0,0 0 0 0 0,0 0 0 0 0,0 0-1 0 0,0-1 1 0 0,0 1 0 0 0,0-1 0 0 0,0 1 0 0 0,0-1 0 0 0,1 0 0 0 0,-1 0 0 0 0,1 0 0 0 0,-1 0 0 0 0,1 0-1 0 0,-1-1 1 0 0,1 1 0 0 0,-1-1 0 0 0,1 1-43 0 0,11 0 362 0 0,0 1 0 0 0,1-2 1 0 0,3 0-363 0 0,-9 0 47 0 0,59-5 28 0 0,-22 0-78 0 0,-19 2-81 0 0,0-1 0 0 0,0-2 0 0 0,17-6 84 0 0,-22 6-564 0 0,-22 6 486 0 0,4-1-340 0 0,-1 0 0 0 0,1 0 1 0 0,-1 0-1 0 0,0 0 0 0 0,0-1 1 0 0,0 1-1 0 0,1-1 0 0 0,0-1 418 0 0,10-6-9051 0 0</inkml:trace>
  <inkml:trace contextRef="#ctx0" brushRef="#br0" timeOffset="1033.827">1338 724 17855 0 0,'0'0'407'0'0,"0"0"60"0"0,0 0 21 0 0,0 0-60 0 0,3 0-282 0 0,42-1-6 0 0,-1-2-1 0 0,1-2 1 0 0,33-8-140 0 0,-37 6 100 0 0,17 1-100 0 0,-11 1-945 0 0,-11 1-3731 0 0,-1 3-1629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22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1 10680 0 0,'0'0'489'0'0,"0"0"-8"0"0,0 0-162 0 0,0 0 465 0 0,0 0 236 0 0,0 0 48 0 0,0 0-8 0 0,0 0-76 0 0,0 0-31 0 0,0 0-8 0 0,0 0-46 0 0,0 0-192 0 0,0 0-89 0 0,0 0-11 0 0,0 0-20 0 0,0 0-62 0 0,0 0-21 0 0,0 0-7 0 0,0 0-39 0 0,0 0-162 0 0,0 0-68 0 0,0 0-18 0 0,-2 0 4 0 0,-46 13 740 0 0,-7 5-603 0 0,47-15-280 0 0,-1-1 0 0 0,0 0 0 0 0,0-1 0 0 0,0 0 0 0 0,0 0 0 0 0,-1-1 0 0 0,-1-1-71 0 0,6 1 71 0 0,-7 1 177 0 0,0 0 0 0 0,0 1 1 0 0,0 0-1 0 0,-3 2-248 0 0,-7 6 217 0 0,20-9-218 0 0,1 0 0 0 0,0-1-1 0 0,0 1 1 0 0,-1 0 0 0 0,1 0-1 0 0,0 0 1 0 0,0 0 0 0 0,0 0-1 0 0,0 0 1 0 0,0 1 0 0 0,0-1-1 0 0,0 0 1 0 0,0 2 1 0 0,0-1 0 0 0,1-1 0 0 0,0 1 0 0 0,-1 0 0 0 0,0 0 0 0 0,1 0 0 0 0,-1-1 0 0 0,0 1 0 0 0,0 0 0 0 0,0-1 0 0 0,0 1 0 0 0,0-1 0 0 0,0 1 0 0 0,-1-1 0 0 0,1 1 0 0 0,-1 0 0 0 0,1-1 0 0 0,0 1 0 0 0,-1 0 0 0 0,1 0 0 0 0,1 0 0 0 0,-1 0 0 0 0,0 0 0 0 0,0 0 0 0 0,1 0 0 0 0,-1 1 0 0 0,1-1 0 0 0,0 0 0 0 0,0 0 0 0 0,-1 2 0 0 0,0 6 0 0 0,-2 32 165 0 0,3-33-92 0 0,0 0 0 0 0,-1 0 0 0 0,-1 6-73 0 0,-2 7 104 0 0,1-1 0 0 0,0 1 0 0 0,2 0 0 0 0,1 3-104 0 0,6 87 307 0 0,-4-59 302 0 0,-2 31-609 0 0,-1 25 347 0 0,5 131-20 0 0,-4-171-181 0 0,-5-9-32 0 0,3-42-69 0 0,1 1 0 0 0,0-1-1 0 0,1 1-44 0 0,4 82 169 0 0,-1-20 35 0 0,4 4-204 0 0,0 17 12 0 0,-3-20-13 0 0,2 31 257 0 0,-9 94-256 0 0,0-49 88 0 0,3-149-88 0 0,0 35 0 0 0,-5 42 0 0 0,3-66-3 0 0,2-1 0 0 0,0 17 3 0 0,1 24 30 0 0,-7 356 630 0 0,7-261-688 0 0,-5-44 265 0 0,-12 59-237 0 0,10-109-738 0 0,2 40 738 0 0,2-44 387 0 0,-3 5-387 0 0,0-4 418 0 0,3 5-418 0 0,6 72-380 0 0,-3-91 141 0 0,-1-1 1 0 0,-5 23 238 0 0,4-45-15 0 0,-5 42 15 0 0,1-16 0 0 0,2 23 0 0 0,4 2 0 0 0,0-13 0 0 0,-4 45 0 0 0,2-82 255 0 0,1 0 1 0 0,2 18-256 0 0,1 19 361 0 0,-6 156-265 0 0,-3-99-96 0 0,6-107-1 0 0,0 40-226 0 0,5 27 227 0 0,-1 43-360 0 0,-4-104 539 0 0,0 0 1 0 0,-1 8-180 0 0,-1 14 133 0 0,-4 93-937 0 0,6 62 1704 0 0,-5-140-900 0 0,5-38-127 0 0,1-11 72 0 0,-1 0 0 0 0,1 0 0 0 0,-1 0-1 0 0,0 0 1 0 0,0 1 0 0 0,0-1 0 0 0,-1 0 0 0 0,1 0 0 0 0,-1 0 0 0 0,0 0 0 0 0,0 0 0 0 0,0 0-1 0 0,0 0 1 0 0,0 0 55 0 0,1-3 0 0 0,-1 1 19 0 0,0 0 1 0 0,1-1-1 0 0,-1 1 0 0 0,0 0 1 0 0,1-1-1 0 0,-1 1 0 0 0,1 0 0 0 0,-1 0 1 0 0,1-1-1 0 0,-1 1 0 0 0,1 0 1 0 0,0 0-1 0 0,0 0 0 0 0,-1 0 1 0 0,1 0-1 0 0,0 0 0 0 0,0 0 0 0 0,0-1 1 0 0,0 1-1 0 0,0 0 0 0 0,0 0 1 0 0,0 0-1 0 0,0 0 0 0 0,0 0 1 0 0,0 0-1 0 0,1 0 0 0 0,-1 0 0 0 0,0-1 1 0 0,1 1-1 0 0,-1 1-19 0 0,0-1 9 0 0,1 0-1 0 0,-1 0 1 0 0,0 0 0 0 0,0 0 0 0 0,0 0-1 0 0,-1 0 1 0 0,1 0 0 0 0,0-1-1 0 0,0 1 1 0 0,0 0 0 0 0,-1 0 0 0 0,1 0-1 0 0,0 0 1 0 0,-1 0 0 0 0,1 0-1 0 0,-1-1 1 0 0,1 1 0 0 0,-1 0-9 0 0,0 0-16 0 0,1-1 0 0 0,-1 1-1 0 0,1 0 1 0 0,0-1 0 0 0,-1 1 0 0 0,1-1 0 0 0,0 1 0 0 0,-1 0 0 0 0,1-1-1 0 0,0 1 1 0 0,0-1 0 0 0,0 1 0 0 0,0 0 0 0 0,-1-1 0 0 0,1 1 0 0 0,0 0-1 0 0,0 0 1 0 0,0-1 0 0 0,0 1 0 0 0,0 0 0 0 0,1-1 0 0 0,-1 1 0 0 0,0 0-1 0 0,0-1 1 0 0,0 1 0 0 0,1 0 0 0 0,-1-1 0 0 0,0 1 0 0 0,0-1 0 0 0,1 1-1 0 0,-1 0 1 0 0,1-1 0 0 0,-1 1 0 0 0,1-1 16 0 0,-1 1-5 0 0,1-1 0 0 0,-1 1 0 0 0,1-1 0 0 0,-1 1-1 0 0,0-1 1 0 0,1 1 0 0 0,-1 0 0 0 0,1-1 0 0 0,-1 1 0 0 0,0-1 0 0 0,0 1 0 0 0,1 0 0 0 0,-1-1-1 0 0,0 1 1 0 0,0 0 0 0 0,0 0 0 0 0,0-1 0 0 0,0 2 5 0 0,0-1 216 0 0,0 1 28 0 0,0 4-63 0 0,0-5-278 0 0,0-1-119 0 0,0 0-28 0 0,0 0 64 0 0,0 0 284 0 0,0 0 120 0 0,0 0 28 0 0,0 0-28 0 0,0 0-176 0 0,0 0-228 0 0,0 0-64 0 0,0 0-4 0 0,2 1 68 0 0,2 0 263 0 0,0 0 0 0 0,0 0 0 0 0,0-1 0 0 0,0 1 1 0 0,3-1-84 0 0,-2 0 96 0 0,0 1 1 0 0,0-1 0 0 0,0 1 0 0 0,0 0 0 0 0,2 1-97 0 0,52 23-356 0 0,35 20 356 0 0,-66-30 36 0 0,-11-7 211 0 0,0-1 0 0 0,11 4-247 0 0,6-3-1853 0 0,-28-8-187 0 0,1 1 0 0 0,-1-1 0 0 0,0 0 1 0 0,4 0 2039 0 0,18-5-9857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4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5528 0 0,'0'0'249'0'0,"6"0"91"0"0,-2 3-61 0 0,-3-3 1113 0 0,-1 0 486 0 0,0 0 98 0 0,0 0-188 0 0,0 0-876 0 0,0 0-382 0 0,0 0-77 0 0,14 10 88 0 0,-9-7-1907 0 0,-5-3-3846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44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11256 0 0,'0'0'496'0'0,"0"0"112"0"0,0 0-488 0 0,0 0-120 0 0,0 0 0 0 0,0 0 0 0 0,0 0 456 0 0,12 0 72 0 0,-12 0 16 0 0,14 0 0 0 0,-14 0-192 0 0,10 0-32 0 0,-10 0 0 0 0,15 0-8 0 0,-15 0-408 0 0,0 0-72 0 0,11 0-24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44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9816 0 0,'0'0'432'0'0,"0"0"96"0"0,0 0-424 0 0,0 0-104 0 0,0 0 0 0 0,0 0 0 0 0,0 0 392 0 0,0 0 56 0 0,0 0 16 0 0,11 9 0 0 0,-11-9-256 0 0,10 8-48 0 0,-10-8-16 0 0,9 5 0 0 0,-9-5-16 0 0,0 0 0 0 0,11 0 0 0 0,-11 0-5592 0 0</inkml:trace>
  <inkml:trace contextRef="#ctx0" brushRef="#br0" timeOffset="1">292 29 13448 0 0,'0'0'298'0'0,"0"0"46"0"0,0 0 24 0 0,2 0-37 0 0,3 3-24 0 0,0-2 1 0 0,1 1-1 0 0,-1 0 0 0 0,1-1 1 0 0,0 0-1 0 0,-1-1 1 0 0,1 1-1 0 0,0-1 1 0 0,-1 0-1 0 0,1 0 0 0 0,0-1 1 0 0,-1 0-1 0 0,1 0 1 0 0,1 0-308 0 0,6-2-358 0 0,-10 3 359 0 0,-1-1-1 0 0,1 1 0 0 0,-1-1 0 0 0,0 0 0 0 0,0 0 0 0 0,1 0 1 0 0,-1 0-1 0 0,0 0 0 0 0,0 0 0 0 0,0-1 0 0 0,0 1 1 0 0,0 0-1 0 0,-1-1 0 0 0,1 0 0 0 0,1-1 0 0 0,9-10-67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37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52 7632 0 0,'0'-39'810'0'0,"1"39"-793"0"0,-1 0 0 0 0,0-1 0 0 0,0 1 0 0 0,0-1 0 0 0,0 1-1 0 0,0 0 1 0 0,0-1 0 0 0,0 1 0 0 0,0-1 0 0 0,0 1 0 0 0,0 0-1 0 0,0-1 1 0 0,0 1 0 0 0,0-1 0 0 0,0 1 0 0 0,0 0 0 0 0,0-1 0 0 0,-1 1-1 0 0,1 0 1 0 0,0-1 0 0 0,0 1 0 0 0,0-1 0 0 0,-1 1 0 0 0,1 0-1 0 0,0-1 1 0 0,0 1 0 0 0,-1 0 0 0 0,1 0 0 0 0,0-1 0 0 0,-1 1-1 0 0,1 0 1 0 0,0 0 0 0 0,-1-1-17 0 0,0 1 3188 0 0,1-1 3548 0 0,2 60-5046 0 0,7 30-1690 0 0,-1-7 422 0 0,3 84 558 0 0,-8-115-575 0 0,-2 4-405 0 0,-1-11 210 0 0,3-2 0 0 0,1 2-210 0 0,1 12 184 0 0,-3-30-53 0 0,1-1 1 0 0,2 7-132 0 0,-4-21 54 0 0,1 1-1 0 0,-1 0 1 0 0,-1 0-54 0 0,0-2 62 0 0,1 0 0 0 0,0 0 0 0 0,0 0 0 0 0,1 0-62 0 0,2 7 134 0 0,-4-14-104 0 0,0-1 1 0 0,1 1-1 0 0,-1-1 1 0 0,1 1-1 0 0,0-1 1 0 0,0 1-1 0 0,-1-1 1 0 0,2 1-31 0 0,-1-1 142 0 0,-1-2 2 0 0,0 0-2 0 0,0 0-12 0 0,0 0-2 0 0,0 0 0 0 0,0 0 8 0 0,0 0 34 0 0,4-30 391 0 0,-2 24-508 0 0,-1-1 0 0 0,0 1 1 0 0,0 0-1 0 0,-1-4-53 0 0,2-17 58 0 0,1 0 1 0 0,1 1-1 0 0,1-1 0 0 0,1 1 1 0 0,2 1-1 0 0,0-1 0 0 0,11-21-58 0 0,-13 29-33 0 0,-5 14 21 0 0,0 1 0 0 0,0 0-1 0 0,0-1 1 0 0,0 1 0 0 0,0 0 0 0 0,2-2 12 0 0,-2 3-6 0 0,1 1 1 0 0,-1-1 0 0 0,0 0 0 0 0,0 1-1 0 0,-1-1 1 0 0,1 0 0 0 0,0 0 0 0 0,-1 0-1 0 0,1 1 1 0 0,-1-1 0 0 0,1-1 5 0 0,-1 2 0 0 0,0 0 0 0 0,1 0 1 0 0,-1 0-1 0 0,0 0 0 0 0,1 0 0 0 0,-1 0 1 0 0,1 0-1 0 0,-1 1 0 0 0,1-1 0 0 0,-1 0 0 0 0,1 0 1 0 0,0 0-1 0 0,-1 1 0 0 0,1-1 0 0 0,0 0 1 0 0,0 1-1 0 0,-1-1 0 0 0,1 0 0 0 0,1 1 0 0 0,7-7 0 0 0,2 1 0 0 0,7 1 0 0 0,-14 5 0 0 0,-1 2 0 0 0,0-2 6 0 0,0 1 0 0 0,0-1 0 0 0,0 1 0 0 0,0 0 0 0 0,-1 0 0 0 0,1 0 1 0 0,0 1-1 0 0,0-1 0 0 0,-1 0 0 0 0,1 1 0 0 0,-1 0 0 0 0,1 0 0 0 0,-1 0 0 0 0,0 0 0 0 0,2 2-6 0 0,1 7 20 0 0,0-1 1 0 0,-1 1-1 0 0,-1 0 1 0 0,0 1-1 0 0,0-1 1 0 0,-1 1-1 0 0,0 4-20 0 0,1 21 5 0 0,-2 27-5 0 0,-3-13 32 0 0,0-35-24 0 0,2 1 1 0 0,0-1-1 0 0,0 0 0 0 0,2 1 0 0 0,0 2-8 0 0,7 21 0 0 0,10 32 0 0 0,-17-61-53 0 0,-2-9-230 0 0,0-2-118 0 0,0 0-23 0 0,0 0-171 0 0,0 0-690 0 0,9-5-3055 0 0,-7 5-2822 0 0</inkml:trace>
  <inkml:trace contextRef="#ctx0" brushRef="#br0" timeOffset="763.05">478 659 5984 0 0,'0'0'273'0'0,"0"0"-5"0"0,0 0 107 0 0,7 10 5079 0 0,-7-9-5171 0 0,1 1-1 0 0,0-1 0 0 0,0 1 0 0 0,0-1 1 0 0,-1 0-1 0 0,1 1 0 0 0,0-1 1 0 0,1 0-1 0 0,-1 0 0 0 0,0 1 0 0 0,0-1 1 0 0,1 0-1 0 0,-1 0 0 0 0,0 0 1 0 0,1-1-1 0 0,-1 1-282 0 0,3 1 363 0 0,0-1 0 0 0,0 0 0 0 0,0 0 0 0 0,0 0 0 0 0,3 0-363 0 0,2 1 259 0 0,-4-2-77 0 0,-1 0 1 0 0,0-1-1 0 0,1 1 1 0 0,-1-1 0 0 0,0 1-1 0 0,1-1 1 0 0,-1-1-1 0 0,0 1 1 0 0,0 0 0 0 0,0-1-1 0 0,0 0 1 0 0,0 0-1 0 0,0 0 1 0 0,-1-1-1 0 0,1 1 1 0 0,2-3-183 0 0,9-6 268 0 0,-13 10-248 0 0,0-1 0 0 0,0 1 0 0 0,0-1 1 0 0,0 0-1 0 0,0 1 0 0 0,0-1 0 0 0,0 0 1 0 0,-1 0-1 0 0,1 0 0 0 0,-1-1 0 0 0,1 1 1 0 0,-1-1-21 0 0,5-7 83 0 0,-2 1 0 0 0,0-1 0 0 0,0 0 0 0 0,-1-1 0 0 0,0 1 0 0 0,0-1 0 0 0,-1 1 0 0 0,-1-1 0 0 0,0 0 0 0 0,0-2-83 0 0,-1 13 4 0 0,-1-1 0 0 0,1 0 0 0 0,0 1 0 0 0,-1-1 0 0 0,1 1 0 0 0,-1-1-1 0 0,1 0 1 0 0,0 1 0 0 0,-1-1 0 0 0,1 1 0 0 0,-1-1 0 0 0,0 1 0 0 0,1-1 0 0 0,-1 1-1 0 0,1 0 1 0 0,-1-1 0 0 0,0 1-4 0 0,0-1 10 0 0,-7-6 38 0 0,1 6-52 0 0,6 1-6 0 0,0 1 0 0 0,-1-1 0 0 0,1 0 0 0 0,-1 1 0 0 0,1-1 0 0 0,0 1 0 0 0,-1-1 0 0 0,1 1 0 0 0,0-1 0 0 0,0 1 0 0 0,0 0 0 0 0,0 0 0 0 0,-1 0 0 0 0,1 0 0 0 0,0 0 10 0 0,-15 17-63 0 0,10-11 20 0 0,2-2 23 0 0,0 1-1 0 0,0-1 0 0 0,0 1 1 0 0,1 0-1 0 0,-1 0 1 0 0,1 0-1 0 0,-1 5 21 0 0,-13 46-64 0 0,14-44 43 0 0,-1 7 131 0 0,1 1 0 0 0,1-1 0 0 0,1 1 0 0 0,0 0 0 0 0,2 4-110 0 0,-1 3 199 0 0,1-22-139 0 0,-1 1-1 0 0,1-1 1 0 0,0 0 0 0 0,0 0-1 0 0,0 1 1 0 0,1-1-1 0 0,0 0 1 0 0,1-1-1 0 0,-1 2-59 0 0,-1-6 112 0 0,2 1-18 0 0,9 5-71 0 0,-9-5-16 0 0,0 0 0 0 0,-1 0 0 0 0,1-1 0 0 0,0 1-1 0 0,0-1 1 0 0,0 0 0 0 0,0 1 0 0 0,0-1-1 0 0,0-1 1 0 0,0 1 0 0 0,0 0 0 0 0,0-1-1 0 0,0 1 1 0 0,1-1 0 0 0,2 0-7 0 0,0-2 49 0 0,1 0 0 0 0,-1 0 1 0 0,1 0-1 0 0,-1-1 0 0 0,0 1 0 0 0,1-2 0 0 0,-2 1 1 0 0,1-1-1 0 0,0 0 0 0 0,-1 0 0 0 0,5-4-49 0 0,-3 1-263 0 0,0-1 0 0 0,0 1 0 0 0,-1-1-1 0 0,0-1 1 0 0,0 1 0 0 0,1-4 263 0 0,15-21-1578 0 0,-15 24 842 0 0,-1 0 1 0 0,-1 0-1 0 0,1 0 0 0 0,-1-1 0 0 0,-1 0 1 0 0,0 0-1 0 0,0 0 0 0 0,-1 0 0 0 0,0 0 1 0 0,-1-1-1 0 0,1-8 736 0 0,1-6-903 0 0,1-12 169 0 0,-6 31-667 0 0,1-4 6984 0 0,2 9-2339 0 0,2 5-2161 0 0,-2-1-941 0 0,-1 0 0 0 0,0 1-1 0 0,0-1 1 0 0,0 0 0 0 0,0 1 0 0 0,-1-1 0 0 0,1 1 0 0 0,-1 0 0 0 0,0-1 0 0 0,0 3-142 0 0,1 7 183 0 0,4 62 1886 0 0,-4 34-2069 0 0,-1-83-38 0 0,5 35 109 0 0,-4-51-69 0 0,0-5 0 0 0,0-1-1 0 0,0 0 0 0 0,0 0 1 0 0,1 1-1 0 0,-1-1 0 0 0,1 0 1 0 0,0 0-1 0 0,2 2-1 0 0,4 2-207 0 0,0-7-1081 0 0,5-6-468 0 0</inkml:trace>
  <inkml:trace contextRef="#ctx0" brushRef="#br0" timeOffset="1433.091">1108 789 7656 0 0,'0'0'349'0'0,"9"-1"120"0"0,-3-4-455 0 0,28-32 5570 0 0,-28 30-4124 0 0,-5 7-1408 0 0,-1-1 0 0 0,1 1 0 0 0,-1-1 0 0 0,0 1-1 0 0,1-1 1 0 0,-1 1 0 0 0,1-1 0 0 0,-1 1 0 0 0,0-1 0 0 0,0 0 0 0 0,1 1 0 0 0,-1-1 0 0 0,0 1-1 0 0,0-1 1 0 0,0 0 0 0 0,0 0-52 0 0,9-22 1257 0 0,-7 20-1055 0 0,0 0-1 0 0,-1 0 0 0 0,0 0 0 0 0,0-1 0 0 0,0 1 1 0 0,0 0-1 0 0,0-1 0 0 0,-1 1 0 0 0,1-1 0 0 0,-1 0-201 0 0,0-5 319 0 0,0-3 136 0 0,0 0-1 0 0,-1 1 0 0 0,-1-2-454 0 0,2 9 78 0 0,-1 1 0 0 0,0-1 0 0 0,0 0-1 0 0,-1 0 1 0 0,1 1 0 0 0,-1-1 0 0 0,0 1 0 0 0,0-1 0 0 0,0 1-1 0 0,-2-3-77 0 0,-5-6 103 0 0,7 9-82 0 0,1 0 1 0 0,-2 0-1 0 0,1 1 0 0 0,0-1 1 0 0,0 0-1 0 0,-1 1 0 0 0,0 0 1 0 0,1 0-1 0 0,-1-1 0 0 0,-1 1-21 0 0,-4-3 52 0 0,1 1-19 0 0,0 1 1 0 0,0-1-1 0 0,-1 1 1 0 0,1 0 0 0 0,-6-1-34 0 0,11 4 2 0 0,0-1 0 0 0,1 1 0 0 0,-1 0 0 0 0,0 0 0 0 0,0 0 0 0 0,0 0 0 0 0,0 0 1 0 0,0 0-1 0 0,0 0 0 0 0,0 1 0 0 0,0-1 0 0 0,1 0 0 0 0,-1 1 0 0 0,0 0 1 0 0,0 0-1 0 0,1-1 0 0 0,-1 1 0 0 0,0 0 0 0 0,1 0 0 0 0,-1 0 0 0 0,1 1 0 0 0,-1-1 1 0 0,1 0-1 0 0,-1 0 0 0 0,1 1 0 0 0,0 0-2 0 0,-5 5 5 0 0,1 0 0 0 0,1 1 0 0 0,-1 0 0 0 0,1 0 0 0 0,1 0 1 0 0,0 0-1 0 0,0 1 0 0 0,0-1 0 0 0,1 1 0 0 0,-1 8-5 0 0,0 12 34 0 0,1-1 0 0 0,2 22-34 0 0,0-39 30 0 0,-1-4 9 0 0,2 2 7 0 0,8 14 139 0 0,-2-13-175 0 0,16 7 218 0 0,-21-16 18 0 0,0-1-197 0 0,1 0 0 0 0,0-1 0 0 0,0 1 0 0 0,0-1 0 0 0,-1 0 0 0 0,1 1 0 0 0,0-1 0 0 0,-1-1 0 0 0,1 1 0 0 0,-1 0 0 0 0,1 0 0 0 0,-1-1 0 0 0,0 0 0 0 0,1 1 0 0 0,-1-1 0 0 0,0 0 0 0 0,0 0 0 0 0,0-1-49 0 0,3-1 61 0 0,-1-1 0 0 0,0 0 1 0 0,0 0-1 0 0,0 0 0 0 0,-1 0 0 0 0,0-1 0 0 0,2-4-61 0 0,-2 4 32 0 0,-1 1-23 0 0,0-1 0 0 0,0 0 0 0 0,0 0 0 0 0,-1 0 0 0 0,0-1-1 0 0,0 1 1 0 0,0 0 0 0 0,-1 0 0 0 0,0-5-9 0 0,6 33-64 0 0,-1-3 64 0 0,20 65 436 0 0,-22-71-254 0 0,0-1-1 0 0,0 1 1 0 0,0 12-182 0 0,5 20 251 0 0,-6-32-205 0 0,0 0 0 0 0,-1 0 1 0 0,0 4-47 0 0,1 21 109 0 0,-1-18-5 0 0,0 0 0 0 0,-2 0 0 0 0,-1 0 0 0 0,0 0 0 0 0,-2 0 0 0 0,0-1 0 0 0,-1 1 0 0 0,-2 3-104 0 0,5-19 52 0 0,0 1-1 0 0,0 0 0 0 0,-1 0 1 0 0,0-1-1 0 0,1 1 0 0 0,-2-1 1 0 0,1 0-1 0 0,0 0 0 0 0,-1 0 1 0 0,0 0-1 0 0,0-1 1 0 0,0 1-1 0 0,0-1 0 0 0,0 0 1 0 0,-5 2-52 0 0,3-1 48 0 0,-1-1 0 0 0,1 0 0 0 0,-1 0 0 0 0,0 0 0 0 0,0-1 0 0 0,0 0 0 0 0,0 0 0 0 0,-1-1 0 0 0,1 0 0 0 0,-7 0-48 0 0,10-1-26 0 0,-1-1 1 0 0,1 0-1 0 0,0 0 0 0 0,0 0 1 0 0,0 0-1 0 0,0 0 1 0 0,0-1-1 0 0,0 0 0 0 0,0 0 1 0 0,0 0-1 0 0,1 0 1 0 0,-1-1-1 0 0,1 1 0 0 0,-1-1 1 0 0,1 0-1 0 0,0 0 1 0 0,0 0-1 0 0,1 0 0 0 0,-1-1 1 0 0,0 1-1 0 0,1-1 1 0 0,0 1-1 0 0,0-1 0 0 0,0 0 1 0 0,0-2 25 0 0,-6-12-919 0 0,6 13 528 0 0,0 1 1 0 0,0-1 0 0 0,0 1 0 0 0,1-1-1 0 0,0 1 1 0 0,0-1 0 0 0,0 0 0 0 0,0-2 390 0 0,2-20-4102 0 0,4 9-3237 0 0</inkml:trace>
  <inkml:trace contextRef="#ctx0" brushRef="#br0" timeOffset="1948.724">1227 252 16008 0 0,'0'0'362'0'0,"0"0"47"0"0,0 0 30 0 0,0 0-46 0 0,0 0-169 0 0,1 2 226 0 0,2 4-129 0 0,0 1 0 0 0,0 0-1 0 0,-1 0 1 0 0,0 0 0 0 0,0 0 0 0 0,-1 0 0 0 0,1 5-321 0 0,5 21 524 0 0,-2-7 55 0 0,-1 0-1 0 0,0 23-578 0 0,3 23 702 0 0,-4-46 82 0 0,-1 22-784 0 0,3 20 560 0 0,3 33-56 0 0,-5-49-307 0 0,5-4 5 0 0,-6-34 448 0 0,0 0-1 0 0,0 0 1 0 0,-1 2-650 0 0,2-99 994 0 0,-1 69-971 0 0,-1 0-1 0 0,2 0 0 0 0,0 0 0 0 0,1 0 0 0 0,4-10-22 0 0,3-12 15 0 0,-9 26 5 0 0,-1 3-16 0 0,1 0 0 0 0,0 1 0 0 0,0-1 0 0 0,1 1-1 0 0,-1-1 1 0 0,1 1 0 0 0,1 0 0 0 0,-1 0 0 0 0,1 0-1 0 0,4-4-3 0 0,-6 6-30 0 0,11-10-102 0 0,-4 10 106 0 0,1 4-16 0 0,-8 1 37 0 0,-1-1 0 0 0,1 1 1 0 0,-1 0-1 0 0,1 0 0 0 0,-1-1 0 0 0,1 1 1 0 0,-1 0-1 0 0,0 0 0 0 0,0 0 0 0 0,1 1 1 0 0,-1-1-1 0 0,0 0 0 0 0,0 0 0 0 0,0 1 1 0 0,0-1-1 0 0,0 1 5 0 0,14 26-14 0 0,-13-23 9 0 0,2 5-10 0 0,-1 0 0 0 0,0 0 0 0 0,0 0 0 0 0,-1 2 15 0 0,4 12 0 0 0,-3-11 0 0 0,-1-1 0 0 0,-1 1 0 0 0,0 0 0 0 0,-1 13 0 0 0,2 15 0 0 0,-3-4 0 0 0,0-29 0 0 0,1-1 0 0 0,0 1 0 0 0,0 0 0 0 0,1-1 0 0 0,1 6 0 0 0,-1-6 15 0 0,1 0 1 0 0,0 0-1 0 0,1 0 0 0 0,-1 0 0 0 0,1-1 1 0 0,1 1-1 0 0,-1-1 0 0 0,1 0 0 0 0,2 2-15 0 0,-6-8-54 0 0,0 0-1 0 0,0 1 1 0 0,0-1-1 0 0,0 0 1 0 0,0 1-1 0 0,0-1 1 0 0,0 0-1 0 0,1 1 1 0 0,-1-1-1 0 0,0 0 1 0 0,0 0-1 0 0,0 1 1 0 0,1-1-1 0 0,-1 0 1 0 0,0 0-1 0 0,0 0 1 0 0,1 1-1 0 0,-1-1 1 0 0,0 0-1 0 0,1 0 1 0 0,-1 0-1 0 0,0 0 1 0 0,0 1-1 0 0,1-1 1 0 0,-1 0-1 0 0,0 0 1 0 0,1 0-1 0 0,-1 0 1 0 0,0 0-1 0 0,1 0 0 0 0,-1 0 1 0 0,0 0-1 0 0,1 0 1 0 0,-1 0-1 0 0,0 0 1 0 0,1 0-1 0 0,-1 0 1 0 0,0 0-1 0 0,1 0 1 0 0,-1-1-1 0 0,0 1 1 0 0,1 0-1 0 0,-1 0 1 0 0,0 0-1 0 0,0 0 1 0 0,1 0-1 0 0,-1-1 1 0 0,0 1-1 0 0,0 0 1 0 0,1 0-1 0 0,-1-1 1 0 0,0 1-1 0 0,0 0 1 0 0,0 0-1 0 0,1-1 1 0 0,-1 1-1 0 0,0 0 1 0 0,0-1-1 0 0,0 1 1 0 0,0 0-1 0 0,0-1 55 0 0,1 1 42 0 0,1-3-469 0 0,0 0 0 0 0,0 1 1 0 0,0-1-1 0 0,0 0 0 0 0,0 0 1 0 0,-1-1-1 0 0,1 1 427 0 0,4-18-1627 0 0</inkml:trace>
  <inkml:trace contextRef="#ctx0" brushRef="#br0" timeOffset="2290.281">1665 100 18399 0 0,'0'0'422'0'0,"0"0"56"0"0,0 0 30 0 0,0 2-65 0 0,1 7-369 0 0,1 0 1 0 0,0 0-1 0 0,0-1 0 0 0,0 1 1 0 0,1-1-1 0 0,2 3-74 0 0,-3-3 243 0 0,0-2-50 0 0,0 0 0 0 0,-1 0 0 0 0,0-1-1 0 0,-1 1 1 0 0,1 1-193 0 0,4 27 786 0 0,6 3-261 0 0,-2 0 1 0 0,-1 0 0 0 0,-2 1-1 0 0,0 32-525 0 0,-2-30 284 0 0,-2-25-94 0 0,0-1 1 0 0,-2 1 0 0 0,0 8-191 0 0,-2 2 236 0 0,0-14-102 0 0,1 0-1 0 0,1 1 1 0 0,0-1 0 0 0,2 10-134 0 0,-2 13 150 0 0,0-27-122 0 0,-1 1-1 0 0,2-1 1 0 0,-1 0 0 0 0,1 0-1 0 0,0 0 1 0 0,1 4-28 0 0,-1-5 25 0 0,0-1 0 0 0,-1 1-1 0 0,0 0 1 0 0,0-1 0 0 0,0 1 0 0 0,-1-1 0 0 0,1 1 0 0 0,-1-1 0 0 0,-1 1 0 0 0,1-1 0 0 0,-2 3-25 0 0,0 3 71 0 0,3-12-119 0 0,0 1 1 0 0,0 0-1 0 0,0 0 0 0 0,0 0 0 0 0,0 0 0 0 0,0 0 0 0 0,0 0 1 0 0,0-1-1 0 0,0 1 0 0 0,0 0 0 0 0,0 0 0 0 0,0 0 1 0 0,0 0-1 0 0,-1 0 0 0 0,1 0 0 0 0,0 0 0 0 0,0 0 0 0 0,0 0 1 0 0,0-1-1 0 0,0 1 0 0 0,0 0 0 0 0,-1 0 0 0 0,1 0 1 0 0,0 0-1 0 0,0 0 0 0 0,0 0 0 0 0,0 0 0 0 0,0 0 0 0 0,0 0 1 0 0,-1 0-1 0 0,1 0 0 0 0,0 0 0 0 0,0 0 0 0 0,0 0 1 0 0,0 0-1 0 0,0 0 0 0 0,-1 0 0 0 0,1 0 0 0 0,0 0 0 0 0,0 0 1 0 0,0 1-1 0 0,0-1 0 0 0,0 0 0 0 0,0 0 0 0 0,0 0 1 0 0,-1 0-1 0 0,1 0 0 0 0,0 0 0 0 0,0 0 0 0 0,0 0 1 0 0,0 0-1 0 0,0 0 0 0 0,0 1 0 0 0,0-1 0 0 0,0 0 0 0 0,0 0 1 0 0,0 0-1 0 0,-1 0 0 0 0,1 0 0 0 0,0 0 0 0 0,0 1 1 0 0,0-1 46 0 0,-5-14-5879 0 0,1-3-1978 0 0</inkml:trace>
  <inkml:trace contextRef="#ctx0" brushRef="#br0" timeOffset="2629.496">1585 462 17535 0 0,'0'0'803'0'0,"0"0"-18"0"0,0 0-358 0 0,0 0 341 0 0,0 0 205 0 0,0 0 41 0 0,2 2-54 0 0,2 1-730 0 0,0 0 0 0 0,1 0 0 0 0,-1 0 0 0 0,1-1 0 0 0,-1 1 0 0 0,1-1 0 0 0,0 0 0 0 0,0-1 0 0 0,0 1 0 0 0,0-1 0 0 0,0 0 0 0 0,2 0-230 0 0,5 1 163 0 0,1-1 0 0 0,-1 0 0 0 0,1-1 0 0 0,9-1-163 0 0,3-2-16 0 0,0-2 1 0 0,-1-1 0 0 0,1-1-1 0 0,15-7 16 0 0,-5 4-192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0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22111 0 0,'-1'0'78'0'0,"1"0"-1"0"0,0 0 1 0 0,-1 0-1 0 0,1 0 1 0 0,0 1 0 0 0,-1-1-1 0 0,1 0 1 0 0,0 0-1 0 0,-1 0 1 0 0,1 0-1 0 0,0 1 1 0 0,-1-1-1 0 0,1 0 1 0 0,0 0-1 0 0,0 0 1 0 0,-1 1-1 0 0,1-1 1 0 0,0 0-1 0 0,0 1 1 0 0,-1-1 0 0 0,1 0-1 0 0,0 1 1 0 0,0-1-1 0 0,0 0 1 0 0,0 0-1 0 0,0 1 1 0 0,-1-1-1 0 0,1 1 1 0 0,0-1-1 0 0,0 0 1 0 0,0 1-1 0 0,0-1 1 0 0,0 0-1 0 0,0 1 1 0 0,0-1 0 0 0,0 0-1 0 0,0 1 1 0 0,0-1-1 0 0,0 0-77 0 0,3 18 264 0 0,-2-13 107 0 0,18 97 1129 0 0,18 103-1524 0 0,-16-53 665 0 0,0 152-641 0 0,-23-133 266 0 0,0-96-148 0 0,-11 122 219 0 0,4-93-98 0 0,5-71 348 0 0,-6 25-587 0 0,2-16 774 0 0,18-159 766 0 0,-6 90-1526 0 0,1 1 0 0 0,1-1 0 0 0,1 1 0 0 0,6-13-14 0 0,-6 23 37 0 0,0 1 0 0 0,1-1 0 0 0,0 2 0 0 0,1-1 0 0 0,1 1 0 0 0,1 0 0 0 0,8-9-37 0 0,-13 18-8 0 0,0 0-1 0 0,0 1 1 0 0,0 0 0 0 0,0 0 0 0 0,1 0-1 0 0,0 0 1 0 0,0 1 0 0 0,0 0-1 0 0,0 1 1 0 0,0 0 0 0 0,0 0 0 0 0,1 0-1 0 0,-1 1 1 0 0,1 0 0 0 0,-1 0-1 0 0,1 1 1 0 0,-1 0 0 0 0,1 1 0 0 0,0-1-1 0 0,-1 1 1 0 0,0 1 0 0 0,1-1-1 0 0,-1 1 1 0 0,0 1 0 0 0,0-1 0 0 0,0 1-1 0 0,0 1 1 0 0,4 2 8 0 0,-1 1 7 0 0,-1 1-1 0 0,0 0 1 0 0,0 0-1 0 0,-1 1 1 0 0,0 0-1 0 0,-1 1 1 0 0,0 0-1 0 0,0 0 1 0 0,-1 0 0 0 0,-1 1-1 0 0,0 0 1 0 0,0 0-1 0 0,-1 0 1 0 0,3 11-7 0 0,-3-5 8 0 0,0-1 1 0 0,-2 1-1 0 0,0 0 1 0 0,0 0 0 0 0,-2 1-1 0 0,0-1 1 0 0,-1 0-1 0 0,-1 0 1 0 0,0 0-1 0 0,-2 5-8 0 0,1-12 32 0 0,0 0 0 0 0,-1 0 0 0 0,0 0 0 0 0,-1-1-1 0 0,0 0 1 0 0,0 1 0 0 0,-1-2 0 0 0,0 1 0 0 0,-1-1-1 0 0,0 0 1 0 0,0 0 0 0 0,0-1 0 0 0,-1 1 0 0 0,-5 2-32 0 0,2-2 26 0 0,-1 0 0 0 0,0 0 0 0 0,0-2 0 0 0,-1 1 0 0 0,1-2 0 0 0,-1 1 1 0 0,0-2-1 0 0,-1 0 0 0 0,1 0 0 0 0,-12 1-26 0 0,11-4 10 0 0,0 1 0 0 0,0-1 1 0 0,0-1-1 0 0,-13-2-10 0 0,20 1 1 0 0,0 0 0 0 0,0 0 0 0 0,0-1 0 0 0,1 0 1 0 0,-1 0-1 0 0,1-1 0 0 0,-1 0 0 0 0,1 0 0 0 0,0-1 0 0 0,-5-3-1 0 0,5 3-130 0 0,1-1-1 0 0,-1 1 1 0 0,0-1-1 0 0,1-1 1 0 0,0 1-1 0 0,0-1 1 0 0,1 0-1 0 0,-1-2 131 0 0,3 5-92 0 0,0 0 0 0 0,1 0 1 0 0,-1 0-1 0 0,1 0 0 0 0,0-1 0 0 0,0 1 1 0 0,0 0-1 0 0,1-1 0 0 0,-1 1 0 0 0,1-1 1 0 0,0 1-1 0 0,0-1 0 0 0,0 1 0 0 0,0 0 0 0 0,1-1 1 0 0,-1 1-1 0 0,1-1 0 0 0,1-1 92 0 0,17-41-3640 0 0,-7 23 1568 0 0</inkml:trace>
  <inkml:trace contextRef="#ctx0" brushRef="#br0" timeOffset="364.929">648 1003 9672 0 0,'4'0'-38'0'0,"-1"0"-1"0"0,1 1 1 0 0,-1-1 0 0 0,1 1 0 0 0,-1 0 0 0 0,1 0 0 0 0,-1 0-1 0 0,0 0 1 0 0,1 1 38 0 0,0 0 801 0 0,0 1-1 0 0,0-1 1 0 0,0 1-1 0 0,0 0 0 0 0,0 0 1 0 0,-1 0-1 0 0,1 1 1 0 0,-1-1-1 0 0,0 1 1 0 0,0 0-801 0 0,2 3 1853 0 0,0 1 0 0 0,0 0 1 0 0,-1 0-1 0 0,0 0 1 0 0,-1 1-1854 0 0,9 24 1902 0 0,-1 22-1019 0 0,-1 0 0 0 0,-4 1 0 0 0,0 12-883 0 0,0 11 120 0 0,-2-35-236 0 0,6 48-2829 0 0,-4-62-7218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40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32 627 4144 0 0,'0'0'319'0'0,"-2"-1"51"0"0,-15-8 2892 0 0,16 9-2872 0 0,0-1-1 0 0,0 1 1 0 0,0-1 0 0 0,0 0 0 0 0,1 1 0 0 0,-1-1 0 0 0,0 0 0 0 0,1 1-1 0 0,-1-1 1 0 0,0 0 0 0 0,1 0 0 0 0,-1 0 0 0 0,1 1 0 0 0,-1-1 0 0 0,1 0 0 0 0,0 0-1 0 0,-1 0 1 0 0,1 0 0 0 0,-1-1-390 0 0,1 2 1065 0 0,0 0-305 0 0,0 0-137 0 0,0 0-23 0 0,0 0-60 0 0,0 0-225 0 0,0 0-99 0 0,1 1-186 0 0,0 0 1 0 0,0 0 0 0 0,-1 1-1 0 0,1-1 1 0 0,0 0 0 0 0,-1 1-1 0 0,0-1 1 0 0,1 1 0 0 0,-1-1-1 0 0,0 1 1 0 0,0-1 0 0 0,0 1-1 0 0,0-1 1 0 0,0 2-31 0 0,1 6 59 0 0,6 42 505 0 0,12 39-564 0 0,-13-70 258 0 0,1-1 1 0 0,10 19-259 0 0,-4-8 281 0 0,-3-10-75 0 0,-6-11-128 0 0,0 0 0 0 0,-1 0 0 0 0,0 1 0 0 0,0-1 0 0 0,0 6-78 0 0,-2-14 13 0 0,-1 0-1 0 0,1 0 1 0 0,0 0-1 0 0,-1-1 1 0 0,1 1-1 0 0,0 0 1 0 0,-1 0-1 0 0,1 0 1 0 0,0-1 0 0 0,0 1-1 0 0,0 0 1 0 0,0-1-1 0 0,0 1-12 0 0,1 0 25 0 0,0 2 111 0 0,0-4-79 0 0,-1 1 1 0 0,1 0-1 0 0,0-1 0 0 0,-1 0 0 0 0,1 1 0 0 0,-1-1 0 0 0,1 0 0 0 0,-1 0 0 0 0,1 0 1 0 0,-1 0-1 0 0,0 0 0 0 0,0 0 0 0 0,1 0 0 0 0,-1 0 0 0 0,0 0 0 0 0,0-1-57 0 0,6-5 294 0 0,-3 4-225 0 0,0 0 0 0 0,0 0 0 0 0,-1-1 0 0 0,0 0 0 0 0,1 1 0 0 0,-1-1 0 0 0,0 0 0 0 0,-1 0 0 0 0,1-1 0 0 0,-1 1 0 0 0,0-1 0 0 0,0 1 0 0 0,0-1 0 0 0,-1 0 0 0 0,0 1 0 0 0,1-6-69 0 0,17-62 306 0 0,-11 44-180 0 0,5-26-126 0 0,2-15 15 0 0,-9 47-14 0 0,-3 12-15 0 0,-2 8-61 0 0,-1 2-21 0 0,7 13-109 0 0,16 40-249 0 0,10 32 454 0 0,-15-36-57 0 0,-2-4 48 0 0,-8-20 26 0 0,1-1 0 0 0,1 0 1 0 0,7 10-18 0 0,-12-22 10 0 0,5 6 318 0 0,-7-17-244 0 0,0-2 1 0 0,-1 1-1 0 0,1 0 0 0 0,-1 0 0 0 0,1-1 1 0 0,-1 0-1 0 0,1 1 0 0 0,-1-1 0 0 0,0 0 0 0 0,1 0 1 0 0,-1 0-1 0 0,2-2-84 0 0,-1-2 129 0 0,0 0-1 0 0,0-1 1 0 0,0 1 0 0 0,-1-1 0 0 0,0 0-1 0 0,0 0 1 0 0,-1 0 0 0 0,1-1-129 0 0,-1 2 35 0 0,1-7 63 0 0,0 0 0 0 0,-1-1 0 0 0,-1 1-1 0 0,0 0 1 0 0,0-7-98 0 0,-1-8 57 0 0,-1-10 12 0 0,-2 0 0 0 0,-1 1 0 0 0,-1-1 0 0 0,-9-22-69 0 0,12 46-58 0 0,0-14-181 0 0,3 22 37 0 0,-1 0 0 0 0,0 0 0 0 0,1 0 0 0 0,-1 0 0 0 0,-2-3 202 0 0,2 5-557 0 0,1 3-567 0 0,0 0-247 0 0,0 0-49 0 0,0 0-45 0 0,0 0-149 0 0,0 0-67 0 0,0 0-13 0 0</inkml:trace>
  <inkml:trace contextRef="#ctx0" brushRef="#br0" timeOffset="416.905">599 738 9992 0 0,'8'7'447'0'0,"0"0"0"0"0,0 1 0 0 0,-1-1 0 0 0,1 3-447 0 0,1 0 1425 0 0,-7-9-1058 0 0,0 1 0 0 0,0-1 0 0 0,0 1 0 0 0,0-1 0 0 0,0 0 0 0 0,0 0 0 0 0,0 0 0 0 0,0 0 0 0 0,0 0 0 0 0,2 0-367 0 0,-2 0 146 0 0,0-1-1 0 0,-1 1 1 0 0,1 0 0 0 0,0-1-1 0 0,-1 1 1 0 0,1 0 0 0 0,-1 0-1 0 0,1 0 1 0 0,-1 0-1 0 0,1 1-145 0 0,-1-2 62 0 0,0 0-1 0 0,0 0 1 0 0,0 1-1 0 0,0-1 1 0 0,1 0-1 0 0,-1 0 1 0 0,0 0-1 0 0,0 0 1 0 0,0 0-1 0 0,0 0 0 0 0,1 0 1 0 0,-1-1-1 0 0,0 1 1 0 0,0 0-1 0 0,0-1 1 0 0,0 1-1 0 0,0 0 1 0 0,0-1-1 0 0,0 1 1 0 0,1-1-63 0 0,1-1 216 0 0,30-16 1129 0 0,-25 15-1257 0 0,-1-1 0 0 0,0-1 0 0 0,0 1 0 0 0,-1-1 0 0 0,1-1 0 0 0,-1 1 0 0 0,0-1 0 0 0,0 0 0 0 0,-1 0 0 0 0,0 0 0 0 0,0-1 0 0 0,-1 0 0 0 0,1 0 0 0 0,-1 0 0 0 0,-1-1 0 0 0,1 1 0 0 0,-2-1 0 0 0,2-4-87 0 0,-3 9 9 0 0,-1 0 1 0 0,0 0-1 0 0,0-1 1 0 0,0 1-1 0 0,0 0 0 0 0,0 0 1 0 0,-1 0-1 0 0,0 0 1 0 0,1 0-1 0 0,-1 0 1 0 0,0 0-1 0 0,-1 0 1 0 0,1 0-1 0 0,0 0 1 0 0,-1 0-1 0 0,0 0 1 0 0,1 1-1 0 0,-1-1 1 0 0,0 1-1 0 0,-1-1-9 0 0,0-1 11 0 0,-1 1 0 0 0,1-1 0 0 0,0 1-1 0 0,-1 0 1 0 0,0 0 0 0 0,1 1 0 0 0,-1-1 0 0 0,0 1 0 0 0,-1 0 0 0 0,1 0 0 0 0,0 0-1 0 0,0 1 1 0 0,-3-1-11 0 0,3 1-16 0 0,1 1-1 0 0,-1 0 1 0 0,0 0 0 0 0,0 0-1 0 0,1 0 1 0 0,-1 0-1 0 0,0 1 1 0 0,1 0-1 0 0,-1 0 1 0 0,1 0-1 0 0,-1 0 1 0 0,1 1 0 0 0,-1-1-1 0 0,1 1 1 0 0,0 0-1 0 0,-1 0 1 0 0,1 0-1 0 0,-2 2 17 0 0,1-1-26 0 0,0 1-1 0 0,0 0 0 0 0,0 0 1 0 0,1 0-1 0 0,-1 0 0 0 0,1 1 1 0 0,0-1-1 0 0,0 1 0 0 0,1 0 1 0 0,-1-1-1 0 0,1 1 0 0 0,-1 5 27 0 0,-4 11-67 0 0,4-16 52 0 0,1 1-1 0 0,0 0 1 0 0,1-1-1 0 0,0 1 0 0 0,0 0 1 0 0,0 0-1 0 0,0 4 16 0 0,0 47 90 0 0,0-21 205 0 0,1 0 0 0 0,3 13-295 0 0,-3-44 41 0 0,1 0 0 0 0,0 0 0 0 0,0 0 0 0 0,1 0 0 0 0,-1 0 0 0 0,1 0 0 0 0,0 0 0 0 0,1 0 0 0 0,-1-1 0 0 0,1 1 0 0 0,0-1 0 0 0,2 3-41 0 0,-2-4 21 0 0,-1-1 1 0 0,1 1-1 0 0,-1-1 0 0 0,1 0 0 0 0,0 0 1 0 0,0 0-1 0 0,0-1 0 0 0,0 1 0 0 0,0 0 1 0 0,0-1-1 0 0,1 0 0 0 0,-1 0 1 0 0,0 0-1 0 0,1 0 0 0 0,-1-1 0 0 0,0 1 1 0 0,1-1-1 0 0,-1 0 0 0 0,1 0-21 0 0,3 0 51 0 0,0-1 0 0 0,0 1-1 0 0,-1-2 1 0 0,1 1 0 0 0,0-1-1 0 0,-1 0 1 0 0,7-2-51 0 0,5-5 323 0 0,18-10-323 0 0,-24 12 58 0 0,6-4-51 0 0,-1 0-1 0 0,0-1 0 0 0,0-1 1 0 0,-2-1-1 0 0,1-1-6 0 0,-8 7-581 0 0,-1 0-1 0 0,0-1 0 0 0,2-4 582 0 0,2-4-3432 0 0,-3 5-1510 0 0,-1-1-1314 0 0</inkml:trace>
  <inkml:trace contextRef="#ctx0" brushRef="#br0" timeOffset="763.56">1017 541 14368 0 0,'0'0'330'0'0,"0"0"45"0"0,0 0 17 0 0,0 0-47 0 0,0 0-117 0 0,0 3 345 0 0,5 44 2289 0 0,-1 157 431 0 0,-4-195-3231 0 0,0 1 38 0 0,0 1 1 0 0,0-1-1 0 0,1 0 1 0 0,1 1-1 0 0,0 1-100 0 0,1 1 202 0 0,-1-1 0 0 0,-1 1 1 0 0,0 2-203 0 0,1 12 158 0 0,2-3-136 0 0,0-20-45 0 0,-2-3-77 0 0,0 1-433 0 0,-2-2-215 0 0,2 0-1394 0 0,11 0-5365 0 0</inkml:trace>
  <inkml:trace contextRef="#ctx0" brushRef="#br0" timeOffset="1220.575">1318 721 3680 0 0,'0'0'284'0'0,"0"0"131"0"0,1-1 1243 0 0,12-12 5058 0 0,-13 12-5347 0 0,7-8 1498 0 0,-6 8-2745 0 0,0-1 1 0 0,0 0 0 0 0,0-1-1 0 0,0 1 1 0 0,-1 0 0 0 0,1 0-1 0 0,0 0 1 0 0,-1 0 0 0 0,0 0-1 0 0,0-1 1 0 0,1 1 0 0 0,-1 0-1 0 0,0 0 1 0 0,-1-1 0 0 0,1 1-1 0 0,0 0 1 0 0,-1 0 0 0 0,1 0-1 0 0,-1 0 1 0 0,0-1 0 0 0,1 1-1 0 0,-1 0 1 0 0,0 0 0 0 0,0 0-1 0 0,-1 0 1 0 0,1 1 0 0 0,0-1-1 0 0,-1 0 1 0 0,1 0 0 0 0,-1 1-1 0 0,1-1 1 0 0,-1 1 0 0 0,0 0-1 0 0,0-1 1 0 0,1 1 0 0 0,-1 0-1 0 0,0 0 1 0 0,0 0 0 0 0,-2 0-123 0 0,-47-27 317 0 0,40 23-279 0 0,8 3-29 0 0,0 1 0 0 0,0-1 1 0 0,0 1-1 0 0,-1 0 1 0 0,1 0-1 0 0,0 0 0 0 0,-2 0-9 0 0,4 1-8 0 0,-1 0 0 0 0,1 0 0 0 0,0 0 0 0 0,-1 1 0 0 0,1-1 0 0 0,-1 0 0 0 0,1 1 0 0 0,0-1-1 0 0,-1 1 1 0 0,1-1 0 0 0,0 1 0 0 0,0 0 0 0 0,-1-1 0 0 0,1 1 0 0 0,0 0 0 0 0,0 0 0 0 0,0 0 0 0 0,0 0-1 0 0,0 0 1 0 0,0 0 8 0 0,-2 3-7 0 0,0 1 0 0 0,0 0 0 0 0,1 0 0 0 0,-1 0 0 0 0,1 0-1 0 0,0 0 1 0 0,1 1 0 0 0,-1 2 7 0 0,-1 5-33 0 0,2 1-1 0 0,-1-1 1 0 0,2 1-1 0 0,0 0 1 0 0,1 5 33 0 0,0 10-185 0 0,-1-16 162 0 0,1 1 0 0 0,0 0 0 0 0,1 0 0 0 0,1-1 0 0 0,0 1 0 0 0,1-1 0 0 0,2 4 23 0 0,-6-15 24 0 0,1 0-1 0 0,0 0 1 0 0,0 0 0 0 0,0-1 0 0 0,0 1 0 0 0,0 0 0 0 0,0 0 0 0 0,1-1 0 0 0,-1 1-1 0 0,0-1 1 0 0,1 1-24 0 0,0-1 115 0 0,0-1-10 0 0,0 1-79 0 0,0-1 0 0 0,0 0-1 0 0,0 0 1 0 0,0 0 0 0 0,0 0-1 0 0,-1-1 1 0 0,1 1 0 0 0,0 0-1 0 0,0-1 1 0 0,0 1 0 0 0,-1-1-1 0 0,1 0 1 0 0,0 1 0 0 0,-1-1-1 0 0,1 0 1 0 0,0 0 0 0 0,-1 0-1 0 0,1 0 1 0 0,-1-1 0 0 0,0 1-1 0 0,1 0 1 0 0,-1-1 0 0 0,0 1-1 0 0,1-2-25 0 0,4-5 103 0 0,-3 4-59 0 0,0 0 0 0 0,-1 0 0 0 0,1 0 0 0 0,-1-1 1 0 0,0 1-1 0 0,0-1 0 0 0,-1 1 0 0 0,1-2-44 0 0,17-57 326 0 0,-16 50-291 0 0,-2-1 1 0 0,0 0-1 0 0,0-2-35 0 0,1 6 5 0 0,-2 8-17 0 0,1 0 0 0 0,0 0 1 0 0,-1 0-1 0 0,1-1 0 0 0,-1 1 0 0 0,0 0 0 0 0,1 0 0 0 0,-1 0 1 0 0,0 0-1 0 0,0-1 0 0 0,-1 0 12 0 0,-5 13-182 0 0,3-7 145 0 0,1 5 11 0 0,0-1 0 0 0,0 1 0 0 0,1 0 0 0 0,0-1 0 0 0,1 1 0 0 0,-1 0 0 0 0,2 0 0 0 0,-1-1 0 0 0,1 4 26 0 0,0 18-38 0 0,-1 18 140 0 0,-1-13 125 0 0,1-1-1 0 0,2 0 1 0 0,1 1-1 0 0,3 6-226 0 0,0-5 479 0 0,-2 1 0 0 0,-1-1-1 0 0,-1 34-478 0 0,-3-51 201 0 0,-1 0-1 0 0,0-1 1 0 0,-1 1-1 0 0,-1 0 1 0 0,0-1 0 0 0,-2 0-1 0 0,-2 6-200 0 0,7-20 42 0 0,0 0-1 0 0,0 0 0 0 0,-1 0 1 0 0,1 0-1 0 0,-1-1 1 0 0,0 1-1 0 0,1 0 0 0 0,-1-1 1 0 0,0 0-1 0 0,0 1 1 0 0,-1-1-1 0 0,1 0 0 0 0,0 0 1 0 0,-1 0-1 0 0,1 0 1 0 0,-1-1-1 0 0,0 1 0 0 0,0-1 1 0 0,1 1-1 0 0,-1-1 1 0 0,0 0-1 0 0,0 0 1 0 0,0 0-1 0 0,0-1 0 0 0,0 1 1 0 0,0-1-1 0 0,0 0 1 0 0,-1 0-1 0 0,1 0 0 0 0,0 0 1 0 0,0 0-1 0 0,0 0 1 0 0,0-1-1 0 0,0 0 0 0 0,0 0 1 0 0,0 0-1 0 0,0 0-41 0 0,-7-2-114 0 0,0-1 0 0 0,0 0 0 0 0,0-1 1 0 0,1 0-1 0 0,0 0 0 0 0,0-1 0 0 0,0 0 0 0 0,1-1 0 0 0,0 0 0 0 0,0 0 0 0 0,1-1 1 0 0,-2-1 113 0 0,8 8-282 0 0,0-1 0 0 0,0 1 1 0 0,0-1-1 0 0,0 1 1 0 0,0-1-1 0 0,1 1 1 0 0,-1-1-1 0 0,0 1 0 0 0,1-1 1 0 0,-1 0-1 0 0,1 1 1 0 0,0-1-1 0 0,-1 0 1 0 0,1 1-1 0 0,0-1 0 0 0,0 0 1 0 0,0 0-1 0 0,0 1 1 0 0,1-1-1 0 0,-1 0 1 0 0,0 1-1 0 0,1-1 0 0 0,-1 0 1 0 0,1 1-1 0 0,-1-1 1 0 0,1 0-1 0 0,0 1 282 0 0,3-12-7218 0 0</inkml:trace>
  <inkml:trace contextRef="#ctx0" brushRef="#br0" timeOffset="1701.608">1423 188 10136 0 0,'0'0'777'0'0,"0"0"-328"0"0,0 0 499 0 0,0 0 275 0 0,1 2 52 0 0,1 3-884 0 0,0-1 1 0 0,0 1 0 0 0,-1 0 0 0 0,0 1 0 0 0,0-1 0 0 0,0 0 0 0 0,-1 0-1 0 0,0 5-391 0 0,4 24 915 0 0,8 46 171 0 0,2-17 42 0 0,-1 20-1128 0 0,3 13 794 0 0,0 6 174 0 0,-9-51 548 0 0,12 45-1516 0 0,-18-88 89 0 0,0 0 0 0 0,0-1 1 0 0,0 1-1 0 0,-1 0 1 0 0,0 0-90 0 0,0-2 147 0 0,0-4 45 0 0,0-2 10 0 0,0 0 38 0 0,0 0-217 0 0,1-1 0 0 0,-1 1 0 0 0,1 0 0 0 0,0 0 0 0 0,-1 0 1 0 0,1 0-1 0 0,0-1 0 0 0,-1 1 0 0 0,1 0 0 0 0,-1-1 0 0 0,1 1 1 0 0,-1 0-1 0 0,1-1 0 0 0,-1 1 0 0 0,1 0 0 0 0,-1-1 0 0 0,1 1 1 0 0,-1-1-1 0 0,0 1 0 0 0,1-1 0 0 0,-1 1 0 0 0,0-1 0 0 0,1 0 1 0 0,-1 1-1 0 0,0-1 0 0 0,0 1 0 0 0,1-1 0 0 0,-1 0 0 0 0,0 1 1 0 0,0-1-1 0 0,0 0 0 0 0,0 0-23 0 0,2-25 355 0 0,-3 20-222 0 0,1-5-2 0 0,1-1 0 0 0,-1 0 0 0 0,2 0 0 0 0,1-6-131 0 0,7-42 162 0 0,-8 46-155 0 0,0-1 0 0 0,1 0 0 0 0,0 1 0 0 0,1-1 0 0 0,3-4-7 0 0,23-38-266 0 0,-29 55 266 0 0,-1 1 0 0 0,1-1 1 0 0,0 0-1 0 0,0 1 1 0 0,0-1-1 0 0,0 1 1 0 0,0 0-1 0 0,0-1 0 0 0,0 1 1 0 0,1 0-1 0 0,-1 0 1 0 0,0 0-1 0 0,1 0 0 0 0,3-4 35 0 0,-4 4-35 0 0,0 0 1 0 0,0 0 0 0 0,0 0-1 0 0,0 0 1 0 0,0 0 0 0 0,0 0-1 0 0,0 1 1 0 0,0-1 0 0 0,0 0-1 0 0,0 1 1 0 0,0-1 0 0 0,1 1 0 0 0,-1-1-1 0 0,0 1 1 0 0,0-1 0 0 0,2 1-1 0 0,1-4-17 0 0,-3 2-59 0 0,-1 2 0 0 0,0 0 4 0 0,0 0 0 0 0,2 2 66 0 0,0-1-1 0 0,-1 1 1 0 0,1-1-1 0 0,0 1 0 0 0,-1 0 1 0 0,1 0-1 0 0,-1-1 1 0 0,0 1-1 0 0,0 0 1 0 0,1 0-1 0 0,-1 3 7 0 0,2 7 0 0 0,-3-10 0 0 0,0 0 0 0 0,0 0 0 0 0,1 0 0 0 0,-1 0 0 0 0,1 1 0 0 0,0-1 0 0 0,-1 0 0 0 0,1 0 0 0 0,2 5-2 0 0,0 0 0 0 0,-1 0-1 0 0,0 0 1 0 0,0 0 0 0 0,0 1-1 0 0,-1-1 1 0 0,0 5 2 0 0,-1 58-34 0 0,0-15 10 0 0,1-29 7 0 0,0-8 4 0 0,0 1 1 0 0,1-1 0 0 0,2 8 12 0 0,-1-1 13 0 0,-3-21-8 0 0,1 0 1 0 0,-1 0 0 0 0,1 1 0 0 0,0-1 0 0 0,0 0 0 0 0,0 0 0 0 0,2 3-6 0 0,5 5-50 0 0,-7-10-268 0 0,-1-2-138 0 0,2 0-31 0 0,-1 0 387 0 0,0 0 0 0 0,0-1 0 0 0,0 1 1 0 0,0 0-1 0 0,0-1 0 0 0,0 1 0 0 0,-1 0 0 0 0,1-1 1 0 0,0 1-1 0 0,0-1 0 0 0,0 1 0 0 0,0-1 0 0 0,-1 0 0 0 0,1 1 1 0 0,0-1-1 0 0,-1 0 0 0 0,1 0 0 0 0,-1 1 0 0 0,1-1 1 0 0,0 0-1 0 0,-1 0 0 0 0,1 0 100 0 0,4-12-1851 0 0</inkml:trace>
  <inkml:trace contextRef="#ctx0" brushRef="#br0" timeOffset="3150.283">1997 225 4608 0 0,'0'-2'353'0'0,"0"-10"799"0"0,-2 0 0 0 0,1 0 0 0 0,-4-9-1152 0 0,2 8 1854 0 0,1 0 0 0 0,0 1-1 0 0,1-12-1853 0 0,-3-77 3797 0 0,4 99-3327 0 0,0 2-20 0 0,0 0-2 0 0,0 0-21 0 0,0 0-91 0 0,2 1-44 0 0,0 2-221 0 0,0-1 1 0 0,0 1-1 0 0,-1 0 1 0 0,1 0-1 0 0,0 0 0 0 0,-1 0 1 0 0,0 1-1 0 0,1-1 0 0 0,-1 0 1 0 0,0 2-72 0 0,7 39 491 0 0,-5-28-343 0 0,1 18 450 0 0,0 14-598 0 0,3 20 418 0 0,-2-9 177 0 0,-3 0-1 0 0,-3 38-594 0 0,0-19 491 0 0,5 94 348 0 0,-3-155-764 0 0,1 0-1 0 0,0-1 1 0 0,4 12-75 0 0,0 5 249 0 0,-3-25-333 0 0,-3-6-794 0 0,0-2-369 0 0,0 0-1348 0 0,0 0-5080 0 0</inkml:trace>
  <inkml:trace contextRef="#ctx0" brushRef="#br0" timeOffset="3565.606">1845 372 18023 0 0,'0'0'407'0'0,"0"0"60"0"0,0 0 23 0 0,0 0-50 0 0,2 2-285 0 0,2 1-12 0 0,1 0 1 0 0,-1 1-1 0 0,1-1 0 0 0,0-1 1 0 0,0 1-1 0 0,0-1 0 0 0,0 0 1 0 0,2 0-144 0 0,23 9 1373 0 0,-19-7-996 0 0,0 0-1 0 0,-1-1 1 0 0,2 0 0 0 0,7 1-377 0 0,4 0 202 0 0,-19-3-188 0 0,-1 0 1 0 0,1 0 0 0 0,-1-1-1 0 0,1 0 1 0 0,0 1-1 0 0,-1-1 1 0 0,1 0-1 0 0,1-1-14 0 0,20-2-281 0 0,30-5 422 0 0,-19-3-6597 0 0,-7-3-1155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4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 16208 0 0,'0'0'365'0'0,"1"3"56"0"0,2 5-223 0 0,0 1 1 0 0,-1-1-1 0 0,-1 1 0 0 0,1 0 0 0 0,-1 8-198 0 0,0-4 249 0 0,1 0 0 0 0,3 10-249 0 0,16 77 2026 0 0,-3-13-877 0 0,-17-83-1070 0 0,0-1 0 0 0,1 1 0 0 0,-1-1 1 0 0,1 0-1 0 0,0 0 0 0 0,0 1-79 0 0,7 12 533 0 0,-9-15-184 0 0,0-1 3 0 0,0 0 0 0 0,0 0-13 0 0,0 0-56 0 0,0 0-25 0 0,1-6-58 0 0,0 0 1 0 0,0 0-1 0 0,-1-1 0 0 0,0 1 0 0 0,0 0 1 0 0,-1-1-1 0 0,1 1 0 0 0,-2 0 0 0 0,0-4-200 0 0,-5-15 389 0 0,-7-19-389 0 0,1 8 51 0 0,-1-2-20 0 0,10 27-24 0 0,-1 1-1 0 0,2-1 1 0 0,-1 1 0 0 0,2-1 0 0 0,-1 0-1 0 0,2 0 1 0 0,-1-3-7 0 0,3-8-60 0 0,3 12 32 0 0,-2 7 19 0 0,0 1 0 0 0,0 0 0 0 0,1 0 0 0 0,-1 0 0 0 0,0 0 1 0 0,1 0-1 0 0,0 1 0 0 0,-1-1 0 0 0,1 1 0 0 0,0 0 0 0 0,0-1 0 0 0,0 1 0 0 0,0 1 0 0 0,0-1 0 0 0,1 0 9 0 0,8-1-64 0 0,-1 1 0 0 0,1 1 0 0 0,8 0 64 0 0,18-1-58 0 0,-3-2-1517 0 0,2-1-3565 0 0,-34 3 4559 0 0,22 1-7642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46.4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268 470 3224 0 0,'0'0'415'0'0,"0"0"531"0"0,-1-1 234 0 0,-2-5-267 0 0,0 1-118 0 0,1 1-1 0 0,-1-1 1 0 0,-1 1-1 0 0,1 0 1 0 0,-1-1-1 0 0,1 2 1 0 0,-2-2-795 0 0,-1-1 726 0 0,-2 1 1 0 0,1-1 0 0 0,0 1-1 0 0,-1 1 1 0 0,0-1-1 0 0,0 1 1 0 0,-1 1 0 0 0,-5-3-727 0 0,10 5 101 0 0,0 0-1 0 0,1 0 1 0 0,-1 1 0 0 0,0-1 0 0 0,1 1 0 0 0,-1 0 0 0 0,0 0 0 0 0,1 0 0 0 0,-1 0-1 0 0,0 1 1 0 0,1-1 0 0 0,-1 1 0 0 0,0 0 0 0 0,1 0 0 0 0,-1 0 0 0 0,1 1 0 0 0,0-1-1 0 0,-1 1 1 0 0,1 0 0 0 0,0 0 0 0 0,0 0 0 0 0,0 0 0 0 0,-1 2-101 0 0,-7 4 144 0 0,9-7-127 0 0,1 0 0 0 0,-1 0-1 0 0,1 1 1 0 0,0-1 0 0 0,-1 0 0 0 0,1 0 0 0 0,0 1-1 0 0,-1-1 1 0 0,1 1 0 0 0,0-1 0 0 0,0 1-1 0 0,0 0 1 0 0,1-1 0 0 0,-1 1 0 0 0,0 0-17 0 0,-13 28 36 0 0,12-26-27 0 0,-1 1 1 0 0,1 0-1 0 0,0 0 0 0 0,0 0 0 0 0,0 0 1 0 0,0 0-1 0 0,1 4-9 0 0,-13 84 308 0 0,12-81-216 0 0,2-1 0 0 0,0 0 0 0 0,0 1 0 0 0,1-1 0 0 0,0 0 0 0 0,1 1 0 0 0,0-1 0 0 0,2 7-92 0 0,1 2 45 0 0,-4-14-27 0 0,0 0 1 0 0,1 0-1 0 0,0 0 0 0 0,0 0 0 0 0,0-1 0 0 0,1 1 0 0 0,0-1 0 0 0,0 0 1 0 0,0 0-1 0 0,1 0 0 0 0,-1 0 0 0 0,1 0 0 0 0,1-1 0 0 0,-1 1 0 0 0,0-1 0 0 0,1 0 1 0 0,0-1-1 0 0,0 1 0 0 0,0-1 0 0 0,0 0 0 0 0,1 0 0 0 0,-1-1 0 0 0,1 0 1 0 0,0 0-1 0 0,-1 0 0 0 0,1 0 0 0 0,0-1 0 0 0,0 0 0 0 0,0 0 0 0 0,3-1-18 0 0,-2 0 74 0 0,0 0 0 0 0,0-1-1 0 0,0 0 1 0 0,0 0-1 0 0,0-1 1 0 0,0 0 0 0 0,-1 0-1 0 0,1-1 1 0 0,-1 1-1 0 0,1-2 1 0 0,-1 1 0 0 0,0-1-1 0 0,0 0 1 0 0,0 0-1 0 0,-1 0 1 0 0,1-1 0 0 0,-1 0-1 0 0,0 0 1 0 0,0 0-1 0 0,-1-1 1 0 0,0 0-74 0 0,3-3 95 0 0,-2 0 0 0 0,1 0 0 0 0,-1-1 0 0 0,-1 0 0 0 0,0 0 0 0 0,0 0 0 0 0,-1-1 0 0 0,-1 1 0 0 0,1-1 0 0 0,-2 0 0 0 0,1 0 1 0 0,-2 1-1 0 0,1-5-95 0 0,-1 8 30 0 0,0 0 0 0 0,1 0 0 0 0,0 0 0 0 0,1-3-30 0 0,-1 1-4 0 0,-1 8-66 0 0,0 18-117 0 0,0-11 137 0 0,7 51-266 0 0,-6-46 313 0 0,2 1 0 0 0,0-1 0 0 0,0 0-1 0 0,1 0 1 0 0,0 0 0 0 0,6 10 3 0 0,-4-11 0 0 0,0-1 0 0 0,0 0 0 0 0,1-1 0 0 0,0 1 0 0 0,7 5 0 0 0,7 8 0 0 0,-17-18 9 0 0,0 0 0 0 0,1-1 0 0 0,0 1 0 0 0,0-1 0 0 0,0 0-1 0 0,0-1 1 0 0,0 1 0 0 0,1-1 0 0 0,-1 0 0 0 0,1 0 0 0 0,-1-1 0 0 0,1 0-1 0 0,0 1 1 0 0,5-1-9 0 0,-8-1 18 0 0,-1-1 0 0 0,0 1 1 0 0,1 0-1 0 0,-1-1 0 0 0,1 1 0 0 0,-1-1 0 0 0,0 0 0 0 0,1 0 0 0 0,-1 0 0 0 0,0 0 0 0 0,0 0 0 0 0,1-1-18 0 0,12-6 115 0 0,-11 6-79 0 0,0 0 0 0 0,-1-1-1 0 0,1 1 1 0 0,0-1 0 0 0,-1 0-1 0 0,0 0 1 0 0,0 0 0 0 0,0 0 0 0 0,0-1-1 0 0,0 1 1 0 0,-1-1 0 0 0,1 0-1 0 0,-1 1 1 0 0,0-1 0 0 0,0 0 0 0 0,0-2-36 0 0,2-3 65 0 0,-2 0 1 0 0,1 1-1 0 0,-1-1 1 0 0,0 0 0 0 0,0 0-1 0 0,-1 0 1 0 0,0-8-66 0 0,-1 6 51 0 0,-1 1 0 0 0,1 0 0 0 0,-1 0 0 0 0,-1-1 0 0 0,0 1 1 0 0,-3-7-52 0 0,0 3 15 0 0,0 1 0 0 0,-1 0 0 0 0,-1 0 1 0 0,0 0-1 0 0,-1 1 0 0 0,-1 0 0 0 0,0 0 1 0 0,0 1-16 0 0,4 5-65 0 0,-1 1 0 0 0,1-1 0 0 0,-1 1 0 0 0,0 0 1 0 0,0 1-1 0 0,0 0 0 0 0,-1 0 0 0 0,1 0 0 0 0,-1 1 1 0 0,0 0-1 0 0,0 0 0 0 0,0 0 0 0 0,-1 1 0 0 0,1 0 1 0 0,-1 1-1 0 0,0 0 65 0 0,4 0-47 0 0,-1 2 0 0 0,1-1 0 0 0,0 0 0 0 0,-1 1-1 0 0,1 0 1 0 0,0 0 0 0 0,-1 0 0 0 0,1 1 0 0 0,0-1 0 0 0,0 1 0 0 0,0 0 0 0 0,0 0 0 0 0,1 0 0 0 0,-1 1 0 0 0,0-1 0 0 0,1 1-1 0 0,0 0 1 0 0,-1 0 0 0 0,1 0 0 0 0,0 0 0 0 0,1 1 0 0 0,-1-1 47 0 0,-9 13-44 0 0,1 1-1 0 0,1 0 1 0 0,1 0-1 0 0,-3 7 45 0 0,7-14-53 0 0,-6 14-1115 0 0,0 1 0 0 0,2 0 0 0 0,-4 19 1168 0 0,8-29-1772 0 0,-1-2-68 0 0</inkml:trace>
  <inkml:trace contextRef="#ctx0" brushRef="#br0" timeOffset="349.707">761 0 16559 0 0,'0'0'374'0'0,"0"2"54"0"0,-3 19 323 0 0,2-16-698 0 0,0 1-1 0 0,1-1 1 0 0,0 1 0 0 0,0-1-1 0 0,0 5-52 0 0,1-1 4 0 0,0-2 10 0 0,0-1 0 0 0,0 0 1 0 0,-1 0-1 0 0,0 0 0 0 0,0 3-14 0 0,-1 5 291 0 0,1 0 1 0 0,0 0-1 0 0,1 0 1 0 0,1 2-292 0 0,2 35 795 0 0,5 151 1114 0 0,1 0-430 0 0,-10-190-1378 0 0,0 89 498 0 0,6 12-599 0 0,-4-99-146 0 0,1 1 1 0 0,0 0-1 0 0,1-1 0 0 0,1 0 0 0 0,2 7 146 0 0,-4-19-1024 0 0,5-2-59 0 0</inkml:trace>
  <inkml:trace contextRef="#ctx0" brushRef="#br0" timeOffset="715.277">972 585 3680 0 0,'0'0'167'0'0,"-1"2"-7"0"0,0 1-140 0 0,0-2-19 0 0,0 1 0 0 0,0-1 0 0 0,0 1 0 0 0,0 0 0 0 0,0 0 0 0 0,1 0 0 0 0,-1-1 0 0 0,0 1 1 0 0,1 0-1 0 0,0 0 0 0 0,-1 0 0 0 0,1 1-1 0 0,-3 28 3687 0 0,2-24-2063 0 0,0 0 0 0 0,1 0 0 0 0,0 0 0 0 0,0 0 1 0 0,1 6-1625 0 0,3 17 1947 0 0,-3-19-1592 0 0,0 1-1 0 0,1-1 0 0 0,1 1 1 0 0,0-1-1 0 0,0 0 0 0 0,1 0 1 0 0,1 0-1 0 0,3 7-354 0 0,0-6 334 0 0,0 0 1 0 0,1-1-1 0 0,0 0 0 0 0,6 4-334 0 0,-15-14 35 0 0,0-1-1 0 0,1 0 1 0 0,-1 1 0 0 0,1-1-1 0 0,-1 0 1 0 0,1 1-1 0 0,-1-1 1 0 0,1 0 0 0 0,0 1-1 0 0,-1-1 1 0 0,1 0-1 0 0,-1 0 1 0 0,1 0-1 0 0,0 0 1 0 0,-1 0 0 0 0,1 0-1 0 0,-1 0 1 0 0,1 0-1 0 0,0 0 1 0 0,-1 0-1 0 0,1 0 1 0 0,-1 0 0 0 0,1 0-1 0 0,0 0 1 0 0,-1 0-1 0 0,1-1-34 0 0,13-7 694 0 0,-10 5-741 0 0,2-1 154 0 0,-1 0 0 0 0,1 0-1 0 0,-1-1 1 0 0,0 0 0 0 0,0 0 0 0 0,0-1 0 0 0,0 1 0 0 0,-1-1 0 0 0,0 0 0 0 0,1-4-107 0 0,1-1 75 0 0,-1 0 0 0 0,0-1 1 0 0,-1 0-1 0 0,0 0 0 0 0,0-6-75 0 0,-3 11 13 0 0,0 0 1 0 0,-1 1 0 0 0,0-1-1 0 0,0 0 1 0 0,-1 1-1 0 0,0-1 1 0 0,-1-5-14 0 0,0-6 50 0 0,1 12-47 0 0,0 0-1 0 0,-1 0 1 0 0,1 1 0 0 0,-1-1-1 0 0,0 0 1 0 0,-1 0 0 0 0,1 1-1 0 0,-1-1 1 0 0,0 1-1 0 0,-1 0 1 0 0,0-1-3 0 0,-5-5-102 0 0,-1 0 0 0 0,0 0-1 0 0,-1 1 1 0 0,0 0 102 0 0,7 7-70 0 0,0 1-1 0 0,0-1 0 0 0,0 1 0 0 0,0 0 1 0 0,0 0-1 0 0,0 0 0 0 0,-1 1 1 0 0,1-1-1 0 0,-1 1 0 0 0,1 0 0 0 0,-1 1 1 0 0,1-1-1 0 0,-5 1 71 0 0,6-1-42 0 0,-1 1 1 0 0,1 0-1 0 0,0 0 0 0 0,0 1 1 0 0,-1-1-1 0 0,1 1 0 0 0,0 0 1 0 0,0 0-1 0 0,0 0 0 0 0,0 0 1 0 0,0 0-1 0 0,0 0 1 0 0,0 1-1 0 0,0 0 0 0 0,0-1 1 0 0,1 1-1 0 0,-1 0 0 0 0,1 0 1 0 0,-3 3 41 0 0,-3 6-43 0 0,0 0 1 0 0,1 1 0 0 0,0 0-1 0 0,0 1 1 0 0,1-1 0 0 0,1 1-1 0 0,1 1 1 0 0,-1-1 42 0 0,3-3-24 0 0,-1 0 0 0 0,1-1 0 0 0,1 1 0 0 0,0 0 1 0 0,0 0-1 0 0,1 0 0 0 0,0-1 0 0 0,1 1 0 0 0,0 0 0 0 0,0 0 0 0 0,3 6 24 0 0,-3-13-9 0 0,0 1-1 0 0,0-1 1 0 0,1 1-1 0 0,-1-1 1 0 0,1 0-1 0 0,0 1 0 0 0,0-1 1 0 0,1 0-1 0 0,-1 0 1 0 0,0 0-1 0 0,1-1 1 0 0,0 1-1 0 0,0-1 0 0 0,0 1 1 0 0,0-1-1 0 0,2 1 10 0 0,-1 0-344 0 0,1-1-1 0 0,-1 0 0 0 0,0-1 1 0 0,1 1-1 0 0,3 0 345 0 0,26 2-6078 0 0,-22-4-163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3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29 5984 0 0,'-5'-1'622'0'0,"-7"-6"-251"0"0,1-2 3400 0 0,10 8-1478 0 0,0 0 426 0 0,-3-1-2347 0 0,5 0 6789 0 0,2 1-7086 0 0,1 0 1 0 0,-1 1 0 0 0,1-1 0 0 0,-1 1-1 0 0,1-1 1 0 0,-1 1 0 0 0,1 0 0 0 0,-1 1-1 0 0,1-1 1 0 0,-1 1 0 0 0,3 0-76 0 0,19 1 457 0 0,1-2-65 0 0,-8 1-140 0 0,-1-1 0 0 0,1-1 0 0 0,-1-1 0 0 0,4-1-252 0 0,7 2 152 0 0,-26 1-149 0 0,-1 0 0 0 0,1 0 0 0 0,-1 0 0 0 0,1 0-1 0 0,-1 0 1 0 0,1 0 0 0 0,-1 1 0 0 0,1-1 0 0 0,-1 0 0 0 0,0 1 0 0 0,1-1-1 0 0,-1 1 1 0 0,0-1 0 0 0,1 1 0 0 0,-1 0 0 0 0,0-1 0 0 0,1 2-3 0 0,3 1 37 0 0,-2-2-7 0 0,0 1 0 0 0,1-1 0 0 0,-1 0 1 0 0,0 0-1 0 0,1-1 0 0 0,-1 1 0 0 0,1-1-30 0 0,18 5 19 0 0,9 2 95 0 0,-24-4-57 0 0,1 0 0 0 0,-1 0 1 0 0,1-1-1 0 0,0 0 0 0 0,0-1 1 0 0,0 0-1 0 0,0 0 0 0 0,0 0 1 0 0,0-1-1 0 0,7-1-57 0 0,-11 1 37 0 0,-2-2 91 0 0,2 0-245 0 0,8 10 1643 0 0,-10-4-1482 0 0,-1-1-1 0 0,1 1 0 0 0,-1-1 0 0 0,0 1 0 0 0,0 0 0 0 0,-1-1 0 0 0,1 1 0 0 0,-1 0 0 0 0,0 0 0 0 0,0 1-43 0 0,-4 39 232 0 0,-11 25 43 0 0,9-38-218 0 0,3-18-19 0 0,1 0 0 0 0,0 0-1 0 0,1 4-37 0 0,0 18 76 0 0,1-14-14 0 0,0 0 1 0 0,1 0-1 0 0,1 0 1 0 0,1 4-63 0 0,0-7 89 0 0,-1 0 0 0 0,0 9-89 0 0,0 8 83 0 0,4 91 309 0 0,-6-103-336 0 0,0-1 0 0 0,-2 8-56 0 0,-1 23 11 0 0,3-29 5 0 0,-5 225 285 0 0,2-152-5 0 0,6 52-296 0 0,5-58 129 0 0,1 25 22 0 0,-7 47 35 0 0,3 51 33 0 0,5 46-80 0 0,-9-44-28 0 0,-1-118-78 0 0,-4 294 184 0 0,4-350-211 0 0,8 343 35 0 0,-5-246-41 0 0,0-3 0 0 0,-1 83 0 0 0,-3-116 0 0 0,1-80 0 0 0,4 176 0 0 0,-1-118 0 0 0,-6 55 0 0 0,-1-4 0 0 0,4-96 0 0 0,-1 26 0 0 0,6 32 0 0 0,-2-59 0 0 0,-3 14 0 0 0,0-13 0 0 0,3 14 0 0 0,1 37 0 0 0,-2-41 0 0 0,1 1 0 0 0,-1-19 0 0 0,-2 27 0 0 0,0-25 0 0 0,2 25 0 0 0,4 21 0 0 0,-1-4 0 0 0,-1-30 0 0 0,-1 1 0 0 0,-2-1 0 0 0,-3 8 0 0 0,1 20 0 0 0,1 125 0 0 0,5-150 0 0 0,-3-23 0 0 0,-2-17 0 0 0,1 0 0 0 0,-1 0 0 0 0,0 1 0 0 0,-1-1 0 0 0,0 4 0 0 0,0-3 0 0 0,0-2 0 0 0,2 31 0 0 0,0-25 0 0 0,0-9 0 0 0,-1 0 0 0 0,1 1 0 0 0,-1-1 0 0 0,1 1 0 0 0,-1-1 0 0 0,0 0 0 0 0,1 1 0 0 0,-1-1 0 0 0,0 1 0 0 0,0-1 0 0 0,0 1 0 0 0,0-1 0 0 0,0 1 0 0 0,-1 0 0 0 0,1-1 0 0 0,0 1 0 0 0,0 0 0 0 0,0-1 0 0 0,0 1 0 0 0,0 0 0 0 0,1-1 0 0 0,-1 1 0 0 0,0-1 0 0 0,1 1 0 0 0,-1-1 0 0 0,1 1 0 0 0,1 6 0 0 0,-1-1 0 0 0,0 1 0 0 0,0 0 0 0 0,0 0 0 0 0,-1 0 0 0 0,0-1 0 0 0,-1 2 0 0 0,0 42 0 0 0,1-40 0 0 0,0 0 0 0 0,0 0 0 0 0,-1 0 0 0 0,0-10 0 0 0,-6 6 0 0 0,-10 4 0 0 0,-22 11 0 0 0,38-21 0 0 0,-1 0 0 0 0,1 0 0 0 0,0-1 0 0 0,-1 1 0 0 0,1 0 0 0 0,0-1 0 0 0,-1 1 0 0 0,1-1 0 0 0,-1 1 0 0 0,1-1 0 0 0,-1 0 0 0 0,1 0 0 0 0,-1 0 0 0 0,-10 3 0 0 0,5-1 0 0 0,-1-1 0 0 0,0 1 0 0 0,0-2 0 0 0,1 1 0 0 0,-1-1 0 0 0,0 0 0 0 0,0-1 0 0 0,0 0 0 0 0,0 0 0 0 0,1 0 0 0 0,-8-3 0 0 0,-25-4 0 0 0,1-1 0 0 0,-27-4-1656 0 0,55 11 494 0 0,1 0-1 0 0,-1 0 1 0 0,0-1 0 0 0,0-1 1162 0 0,-5-5-2199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5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0 152 3224 0 0,'0'0'347'0'0,"0"0"245"0"0,0 0 105 0 0,0 0 27 0 0,0 0 26 0 0,0 0 96 0 0,0 0 39 0 0,0 0 10 0 0,0 0-38 0 0,0 0-162 0 0,0 0-73 0 0,0 0-12 0 0,0 0-10 0 0,0 0-35 0 0,0 0-18 0 0,0 0-3 0 0,2 1-35 0 0,6 1-254 0 0,0 0 0 0 0,0-1 1 0 0,0 0-1 0 0,0 0 0 0 0,6-1-255 0 0,21 2 478 0 0,-7 4-259 0 0,-22-4-193 0 0,1 0-1 0 0,-1-1 0 0 0,1 0 1 0 0,3 0-26 0 0,26 0 213 0 0,31 6-213 0 0,9 1 330 0 0,88 1 1342 0 0,84-9-1672 0 0,-72-18 472 0 0,-72 5-238 0 0,218-22 780 0 0,-246 26-767 0 0,-8 0 322 0 0,64 1-569 0 0,29 2 104 0 0,-30 8-96 0 0,144-4-326 0 0,-158-8 556 0 0,-58 5-129 0 0,0-3 0 0 0,6-4-109 0 0,-8 1 241 0 0,0 3 0 0 0,18 2-241 0 0,7 1 191 0 0,52 0 14 0 0,302 5-205 0 0,-383-2 183 0 0,36-8-183 0 0,-37 4-3 0 0,36 1 3 0 0,-81 5-192 0 0,0 0-1 0 0,-1-1 0 0 0,1 0 0 0 0,0 0 0 0 0,0-1 193 0 0,9-2-544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6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8752 0 0,'0'0'673'0'0,"0"0"-217"0"0,0 0 711 0 0,0 0 359 0 0,0 0 70 0 0,0 0-138 0 0,0 0-653 0 0,1 2-285 0 0,2 4-278 0 0,-2-1-124 0 0,1-1 0 0 0,0 0 0 0 0,0 0 0 0 0,0-1 0 0 0,1 1 0 0 0,-1 0 0 0 0,1-1 0 0 0,0 1 0 0 0,0-1 0 0 0,0 0-118 0 0,14 15 654 0 0,-1 0-1 0 0,4 8-653 0 0,13 14 757 0 0,4 4 11 0 0,3 3 462 0 0,17 14-1230 0 0,-19-20 510 0 0,-2 1 0 0 0,-2 2 1 0 0,19 32-511 0 0,-15-20 175 0 0,-21-34-175 0 0,-11-14 0 0 0,0-1 0 0 0,0 1 0 0 0,-1 1 0 0 0,0-1 0 0 0,-1 1 0 0 0,0 0 0 0 0,16 30 128 0 0,-20-36-64 0 0,0-3-52 0 0,3 0-217 0 0,-2 0 295 0 0,11-2-1723 0 0,-2-3-3952 0 0,0-3-1733 0 0</inkml:trace>
  <inkml:trace contextRef="#ctx0" brushRef="#br0" timeOffset="341.825">522 68 12696 0 0,'1'-6'189'0'0,"-1"5"-116"0"0,1 0 0 0 0,-1 0-1 0 0,0 0 1 0 0,0 0 0 0 0,0 0 0 0 0,0 0-1 0 0,0 0 1 0 0,0 0 0 0 0,0 0 0 0 0,0-1-1 0 0,-1 1 1 0 0,1 0 0 0 0,0 0-1 0 0,-1 0 1 0 0,1 0 0 0 0,-1 0-73 0 0,-2-5 124 0 0,2 4 397 0 0,1 2 163 0 0,-1 2 27 0 0,-23 51 1151 0 0,3-8-1153 0 0,6-15-242 0 0,2-6-195 0 0,-1 0-1 0 0,-1-1 0 0 0,-1-1 0 0 0,-1-1 0 0 0,-18 18-271 0 0,4-4 164 0 0,-168 191 806 0 0,167-189-361 0 0,1 1-609 0 0,22-26 38 0 0,0 1-1 0 0,1 0 0 0 0,1 1 0 0 0,0 0 1 0 0,-1 2-38 0 0,8-14-14 0 0,-1-1 0 0 0,0 0 1 0 0,1 1-1 0 0,-1-1 1 0 0,1 0-1 0 0,-1 1 1 0 0,1-1-1 0 0,0 0 0 0 0,0 1 1 0 0,0-1-1 0 0,0 1 1 0 0,0-1-1 0 0,0 0 0 0 0,0 1 1 0 0,0-1-1 0 0,0 1 1 0 0,0-1-1 0 0,1 0 1 0 0,-1 1-1 0 0,1-1 0 0 0,-1 0 1 0 0,1 1-1 0 0,-1-1 1 0 0,1 0-1 0 0,0 0 0 0 0,0 1 1 0 0,0-1-1 0 0,-1 0 1 0 0,1 0-1 0 0,0 0 1 0 0,0 0-1 0 0,1 0 0 0 0,-1 0 1 0 0,0-1-1 0 0,0 1 1 0 0,0 0-1 0 0,1 0 0 0 0,0 0 14 0 0,4 1-283 0 0,1 0-1 0 0,0 0 1 0 0,-1-1-1 0 0,1 0 0 0 0,0 0 1 0 0,0-1-1 0 0,0 0 284 0 0,2 1-201 0 0,23 0-854 0 0</inkml:trace>
  <inkml:trace contextRef="#ctx0" brushRef="#br0" timeOffset="716.265">805 443 13592 0 0,'0'0'306'0'0,"0"0"46"0"0,-1 2 23 0 0,-4 14-104 0 0,0 0 0 0 0,2 0-1 0 0,0 1 1 0 0,0-1 0 0 0,1 12-271 0 0,-1 8 1478 0 0,2-24-1082 0 0,1 1 1 0 0,1-1-1 0 0,0 0 0 0 0,0 1 1 0 0,2 2-397 0 0,2 24 571 0 0,0 0-334 0 0,-3-19-73 0 0,0 21-164 0 0,0 32-497 0 0,1-41-4556 0 0,-2-10-1320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7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1 162 5064 0 0,'0'0'389'0'0,"0"0"-74"0"0,0 0 614 0 0,0 0 300 0 0,0 0 62 0 0,1 2-32 0 0,1-1-1020 0 0,0 1 1 0 0,1-1 0 0 0,-1 0 0 0 0,0 1 0 0 0,0-1-1 0 0,1 0 1 0 0,-1 0 0 0 0,1-1 0 0 0,-1 1-1 0 0,0 0 1 0 0,1-1 0 0 0,0 0 0 0 0,-1 1 0 0 0,1-1-1 0 0,2 0-239 0 0,46-4 2292 0 0,-33 2-1689 0 0,19-4 909 0 0,14-4-1512 0 0,-11 2 795 0 0,14 1-795 0 0,35-3 645 0 0,142-12 819 0 0,10 0-577 0 0,191 9-314 0 0,-236 6-379 0 0,-66 2 108 0 0,-15 0 148 0 0,93 0 80 0 0,134-14-98 0 0,-177 6-397 0 0,-34 6 18 0 0,109 9-53 0 0,-52 11 256 0 0,-120-10-225 0 0,0-4 0 0 0,54-8-31 0 0,-61 3 2 0 0,2 1-2 0 0,-6 0 0 0 0,15 2 0 0 0,-54 4-1629 0 0,0 3-3696 0 0,-3 0-2504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8.3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14368 0 0,'0'0'320'0'0,"0"0"64"0"0,0 0 8 0 0,0 0 8 0 0,0 0-320 0 0,-4 10-80 0 0,4-10 0 0 0,-11 9 0 0 0,11-2-192 0 0,0 8-48 0 0,0-7-16 0 0,0 7 0 0 0,6-2-256 0 0,-1 0-48 0 0,-5 9-16 0 0,4-4 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8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3224 0 0,'0'0'288'0'0,"0"10"-288"0"0,5-1 0 0 0,-5 4 0 0 0,6-4 480 0 0,-6-9 48 0 0,0 0 8 0 0,0 10 0 0 0,0-3-376 0 0,0 8-80 0 0,3-8-16 0 0,-3-7 0 0 0,0 10-64 0 0</inkml:trace>
  <inkml:trace contextRef="#ctx0" brushRef="#br0" timeOffset="1">41 433 4144 0 0,'0'0'368'0'0,"6"15"-296"0"0,-6-7-72 0 0,0-8 0 0 0,0 14 800 0 0,0-1 152 0 0,0 0 24 0 0,0 0 8 0 0,0-13-456 0 0,0 13-88 0 0,0-3-24 0 0,0 5 0 0 0,0-8-280 0 0,0 8-56 0 0,-6-2-16 0 0,6 4-2816 0 0,-5-3-576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8.9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 6992 0 0,'0'19'152'0'0,"0"-10"32"0"0,-6 0 8 0 0,6 4 8 0 0,-3 4-200 0 0,-3-2 0 0 0,0-2 0 0 0,6 3 0 0 0,-3 3 0 0 0,-3 0 0 0 0,6-3 0 0 0,-5-1 0 0 0</inkml:trace>
  <inkml:trace contextRef="#ctx0" brushRef="#br0" timeOffset="1">27 436 7224 0 0,'0'0'320'0'0,"0"0"64"0"0,0 0-304 0 0,0 13-80 0 0,0 3 0 0 0,0-1 0 0 0,0-2 784 0 0,0 0 144 0 0,0 0 24 0 0,0 2 8 0 0,0-2-576 0 0,3 4-120 0 0,-3 1-16 0 0,11-5-8 0 0,-5 6 24 0 0,-2-6 8 0 0,-4-13 0 0 0,20 22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47 23207 0 0,'-3'-9'268'0'0,"0"3"295"0"0,1-1 0 0 0,-1 1 0 0 0,0 0 0 0 0,-3-4-563 0 0,4 7 23 0 0,1 3 88 0 0,1 1 10 0 0,5 117 460 0 0,0-31-303 0 0,1 17 67 0 0,1 46 16 0 0,-3 302 131 0 0,2-11 764 0 0,-6-439-1059 0 0,0-2 25 0 0,0-14 255 0 0,5-27-178 0 0,15-113 123 0 0,-15 124-407 0 0,2 0 1 0 0,1 1 0 0 0,2-1 0 0 0,1 2-16 0 0,5-15 0 0 0,-8 21 0 0 0,1 1 0 0 0,0 0 0 0 0,2 0 0 0 0,-7 15 0 0 0,1-1 0 0 0,-1 1 0 0 0,1-1 0 0 0,0 1 0 0 0,1 1 0 0 0,-1-1 0 0 0,1 1 0 0 0,0 0 0 0 0,1 0 0 0 0,5-3 0 0 0,-6 5-8 0 0,0-1 0 0 0,1 1 0 0 0,-1 0 0 0 0,1 0 1 0 0,0 1-1 0 0,0 0 0 0 0,0 0 0 0 0,0 1 0 0 0,0 0 0 0 0,1 0 0 0 0,0 0 8 0 0,-2 2-4 0 0,-1-1 1 0 0,0 0-1 0 0,1 1 0 0 0,-1 0 0 0 0,0 1 0 0 0,0-1 0 0 0,0 1 1 0 0,0 0-1 0 0,0 0 0 0 0,0 0 0 0 0,0 1 0 0 0,-1 0 1 0 0,1 0-1 0 0,-1 0 0 0 0,3 2 4 0 0,2 4 4 0 0,-1 0 0 0 0,0 0 0 0 0,0 1 0 0 0,-1 0 0 0 0,0 0 0 0 0,0 1 0 0 0,-1 0 0 0 0,1 3-4 0 0,5 14 16 0 0,-1 0 0 0 0,6 24-16 0 0,-9-26 50 0 0,-2 0 0 0 0,-1 0 0 0 0,-2 0 0 0 0,0 1 0 0 0,-1 0 0 0 0,-2-1 0 0 0,-1 5-50 0 0,0-16 31 0 0,-1-1-1 0 0,0 1 0 0 0,-1 0 0 0 0,-1 0 0 0 0,0-1 0 0 0,-1 0 1 0 0,-1 0-1 0 0,0 0 0 0 0,-1-1 0 0 0,0 0 0 0 0,-1 0 1 0 0,0-1-1 0 0,-4 4-30 0 0,5-9 21 0 0,1 0 0 0 0,-1-1 0 0 0,-1-1 0 0 0,1 1 0 0 0,-1-1 0 0 0,0 0 1 0 0,0-1-1 0 0,0 0 0 0 0,-1 0 0 0 0,1-1 0 0 0,-1 0 0 0 0,0 0 0 0 0,0-1 0 0 0,0 0 1 0 0,0-1-1 0 0,0 0 0 0 0,-7 0-21 0 0,-2-1-1 0 0,0 0 0 0 0,1-1 1 0 0,-1-1-1 0 0,0 0 0 0 0,1-1 0 0 0,-1-1 1 0 0,1-1-1 0 0,-12-5 1 0 0,14 4-76 0 0,1-1 1 0 0,-1 0-1 0 0,1 0 0 0 0,1-2 0 0 0,-13-9 76 0 0,21 14-329 0 0,1 0-1 0 0,-1 0 1 0 0,1 0-1 0 0,0 0 1 0 0,0-1-1 0 0,0 0 0 0 0,1 0 1 0 0,0 0-1 0 0,0 0 1 0 0,0-1-1 0 0,0 1 1 0 0,1-1-1 0 0,0 1 1 0 0,0-1-1 0 0,1 0 0 0 0,-1 0 1 0 0,1-1 329 0 0,2-11-6593 0 0,5 1-1792 0 0</inkml:trace>
  <inkml:trace contextRef="#ctx0" brushRef="#br0" timeOffset="466.457">917 1196 16727 0 0,'8'-3'255'0'0,"-2"-1"-1"0"0,1-1 1 0 0,0 1-1 0 0,-1-1 1 0 0,0 0-1 0 0,0-1 1 0 0,-1 1-1 0 0,1-1 1 0 0,0-2-255 0 0,6-7 793 0 0,-2-1 1 0 0,0 0-1 0 0,3-6-793 0 0,-10 17 215 0 0,0 0 1 0 0,-1 0-1 0 0,0-1 1 0 0,0 1-1 0 0,0-1 1 0 0,0 1-1 0 0,-1-1 1 0 0,0 1-1 0 0,0-1 1 0 0,-1 0-1 0 0,0 1 1 0 0,0-1-1 0 0,0 0 0 0 0,0 1 1 0 0,-1-1-1 0 0,0 0 1 0 0,0 1-1 0 0,-1-1 1 0 0,0 1-1 0 0,0-2-215 0 0,-5-8 404 0 0,-2 1 1 0 0,1 0-1 0 0,-5-4-404 0 0,8 11 118 0 0,0 1 0 0 0,0 1 0 0 0,-1-1-1 0 0,1 1 1 0 0,-1 0 0 0 0,-1 0 0 0 0,1 1 0 0 0,-4-2-118 0 0,6 3 59 0 0,-1 1-1 0 0,0-1 1 0 0,-1 1-1 0 0,1 0 1 0 0,0 1-1 0 0,-1-1 1 0 0,1 1-1 0 0,-1 0 1 0 0,1 1-1 0 0,-1-1 1 0 0,1 1-1 0 0,-1 0 1 0 0,1 0-1 0 0,-4 1-58 0 0,2 1 50 0 0,0-1-1 0 0,0 1 1 0 0,0 1-1 0 0,0-1 1 0 0,1 1-1 0 0,-1 0 1 0 0,1 1-1 0 0,0-1 1 0 0,0 1-1 0 0,-3 3-49 0 0,-2 3 19 0 0,0 0 0 0 0,1 0 0 0 0,0 1 0 0 0,1 0 0 0 0,0 1 0 0 0,1 0 0 0 0,0 0 0 0 0,1 1 0 0 0,1 0 0 0 0,-6 13-19 0 0,2 4 48 0 0,0 1 0 0 0,2 1 0 0 0,1 0 0 0 0,2 0 0 0 0,0 10-48 0 0,4-30 1 0 0,1 0 0 0 0,0 0 0 0 0,1 0-1 0 0,0 0 1 0 0,1 0 0 0 0,0 0 0 0 0,1 0 0 0 0,0-1-1 0 0,1 1 1 0 0,0-1 0 0 0,1 0 0 0 0,0 0 0 0 0,5 7-1 0 0,-8-15 16 0 0,1 0 0 0 0,-1 0 0 0 0,1 0 0 0 0,0 0 0 0 0,0-1 0 0 0,0 1 0 0 0,0-1 0 0 0,0 1 0 0 0,0-1 0 0 0,1 0 0 0 0,-1-1 0 0 0,1 1 1 0 0,-1-1-1 0 0,1 1 0 0 0,0-1 0 0 0,0 0 0 0 0,-1 0 0 0 0,1-1 0 0 0,0 1 0 0 0,0-1 0 0 0,0 0 0 0 0,0 0 0 0 0,0 0 0 0 0,2-1-16 0 0,0 1 44 0 0,1-1-1 0 0,-1-1 0 0 0,0 1 1 0 0,1-1-1 0 0,-1 0 0 0 0,0-1 0 0 0,0 0 1 0 0,0 0-1 0 0,-1 0 0 0 0,1 0 1 0 0,-1-1-1 0 0,0 0 0 0 0,0 0 1 0 0,3-3-44 0 0,1-4 53 0 0,0 1-1 0 0,-1-1 1 0 0,-1-1 0 0 0,0 1 0 0 0,-1-1 0 0 0,0 0-1 0 0,0-1 1 0 0,-1 0 0 0 0,-1-1-53 0 0,6-20 93 0 0,-1 0 0 0 0,3-32-93 0 0,-10 33 42 0 0,-1 18 73 0 0,1 34-61 0 0,1 17-34 0 0,2 0 1 0 0,2-1-1 0 0,3 8-20 0 0,33 104-51 0 0,-35-123-220 0 0,2 0-1 0 0,1-1 1 0 0,1 2 271 0 0,5 5-2594 0 0,1-1-3345 0 0,5 3-3590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04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58 8752 0 0,'0'0'398'0'0,"0"0"-3"0"0,0 0-43 0 0,0 0 751 0 0,0 0 359 0 0,0 0 70 0 0,0 0-65 0 0,1 0-346 0 0,31 0 1554 0 0,200 5 1521 0 0,-14-3-2651 0 0,-118-3-1380 0 0,604 18 1223 0 0,-422-4-1132 0 0,-268-12-242 0 0,418 12 847 0 0,-304-15-648 0 0,45-10-213 0 0,-48 1 296 0 0,37 5-296 0 0,-27 0 0 0 0,36 3 0 0 0,-156 2 1 0 0,-1-1-1 0 0,0 0 1 0 0,0 0 0 0 0,1-2-1 0 0,35-5-14 0 0,-36 7-176 0 0,-1 0-1 0 0,13-5 191 0 0,-12 3-551 0 0,0 1 1 0 0,10-1 550 0 0,60-13-2348 0 0,-79 16 1750 0 0,5-1 634 0 0,-2 0-6970 0 0,1-1-328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9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145 469 2304 0 0,'-2'1'167'0'0,"-1"1"-78"0"0,-1 0 1 0 0,0 0-1 0 0,0-1 1 0 0,0 1 0 0 0,0-1-1 0 0,0 0 1 0 0,0 0 0 0 0,0-1-1 0 0,-1 1 1 0 0,0-1-90 0 0,-14 3 640 0 0,16-2-455 0 0,0-1 1 0 0,0 1 0 0 0,0-1 0 0 0,-1 0 0 0 0,1 0 0 0 0,0-1 0 0 0,0 1 0 0 0,0-1-1 0 0,-1 1 1 0 0,1-1 0 0 0,0 0 0 0 0,-1-1-186 0 0,-5 0 1221 0 0,2 0-427 0 0,6 2-101 0 0,1 0 10 0 0,-1-1 1 0 0,-2 1-448 0 0,1-1 0 0 0,0 0 0 0 0,0 0 0 0 0,0 1 0 0 0,0-1 0 0 0,0-1 0 0 0,1 1 0 0 0,-2 0-256 0 0,3 1 672 0 0,0 0-50 0 0,0 0-207 0 0,0 0-95 0 0,0 0-21 0 0,0 0-15 0 0,0 0-50 0 0,2-1-18 0 0,7-3 14 0 0,-5 2-201 0 0,1 0 0 0 0,-1 0 0 0 0,1 1 0 0 0,-1-1 0 0 0,1 1 0 0 0,-1 0 0 0 0,1 1 0 0 0,0-1 0 0 0,-1 1 0 0 0,1 0 0 0 0,0 0 0 0 0,1 0-29 0 0,429 34 543 0 0,-253-34-372 0 0,-114 1-51 0 0,9-4-120 0 0,1 0 67 0 0,229-11 1116 0 0,-145 5-749 0 0,74-3-85 0 0,-144 8-300 0 0,-21 0 5 0 0,7 4-54 0 0,230 21 981 0 0,-75 1-981 0 0,-118-11 0 0 0,45 5 231 0 0,-107-11-32 0 0,-1-3 0 0 0,28-3-199 0 0,-13 0 151 0 0,-10 2-75 0 0,-17 0 229 0 0,1-1 0 0 0,32-6-305 0 0,-15 1 405 0 0,0 1 0 0 0,7 4-405 0 0,8-1-72 0 0,19 0 24 0 0,-32 4-6031 0 0,-40 0-829 0 0</inkml:trace>
  <inkml:trace contextRef="#ctx0" brushRef="#br0" timeOffset="603.374">3869 112 6912 0 0,'-7'-11'670'0'0,"4"6"-307"0"0,0 0-1 0 0,0 0 0 0 0,-1 0 1 0 0,-3-3-363 0 0,5 6 1552 0 0,2 2 74 0 0,0 0-80 0 0,0 0-418 0 0,0 0-186 0 0,2 1-41 0 0,5 3-575 0 0,0 1 0 0 0,0 0 0 0 0,0 0 0 0 0,0 1 0 0 0,4 4-326 0 0,32 37 379 0 0,-28-31-94 0 0,18 23 198 0 0,19 20 175 0 0,-45-52-602 0 0,86 86 1736 0 0,74 97-1792 0 0,-128-143 19 0 0,3-1-1 0 0,28 21-18 0 0,-30-23-33 0 0,-25-28 18 0 0,0 0-1 0 0,4 2 16 0 0,35 31-1162 0 0,-52-48-178 0 0,-2-1-70 0 0</inkml:trace>
  <inkml:trace contextRef="#ctx0" brushRef="#br0" timeOffset="945.918">4423 77 13216 0 0,'-4'-31'748'0'0,"2"22"-556"0"0,1 1 1 0 0,0-1-1 0 0,0 1 0 0 0,1-2-192 0 0,0 8 357 0 0,0 2 114 0 0,-1 3 17 0 0,-3 7-296 0 0,1 0 1 0 0,1 1-1 0 0,-1-1 1 0 0,1 4-193 0 0,-5 22 108 0 0,-2 7 63 0 0,-7 26 316 0 0,2-22-159 0 0,-1 1 414 0 0,-15 36-742 0 0,10-38 185 0 0,-95 206 1346 0 0,67-145-1236 0 0,19-41-207 0 0,27-62-282 0 0,0 1 1 0 0,1 0-1 0 0,-1 0 0 0 0,1 0 1 0 0,0 0-1 0 0,1 0 0 0 0,-1 1 1 0 0,1-1-1 0 0,0 0 0 0 0,0 0 1 0 0,0 0-1 0 0,1 3 194 0 0,2 1-6662 0 0</inkml:trace>
  <inkml:trace contextRef="#ctx0" brushRef="#br0" timeOffset="3740.763">4744 723 4144 0 0,'0'-1'319'0'0,"-8"-5"2311"0"0,7 6 205 0 0,1 0 143 0 0,0 0-274 0 0,0 0-1264 0 0,0 0-557 0 0,0 0-109 0 0,0 0-79 0 0,0 2-228 0 0,1 5-198 0 0,0 0 1 0 0,0 0-1 0 0,1 0 0 0 0,1 6-269 0 0,5 18 396 0 0,5 104 1140 0 0,-12-123-1311 0 0,0 0 1 0 0,-1-1-1 0 0,-1 4-225 0 0,1 5 445 0 0,0-19-205 0 0,0-1-6 0 0,0 0-29 0 0,0 0-12 0 0,0 0-1 0 0,0 0 14 0 0,0 0 55 0 0,0 0 24 0 0,-1-2 3 0 0,-1-3-216 0 0,1 0 0 0 0,-1 0 0 0 0,1 0-1 0 0,1-1 1 0 0,-1 1 0 0 0,1 0 0 0 0,0 0 0 0 0,0-1-1 0 0,0 0-71 0 0,8-53 245 0 0,-4 30-196 0 0,-2 8-29 0 0,-2 16-16 0 0,0 0 0 0 0,1 0 0 0 0,-1 0 0 0 0,1 1 0 0 0,0-1 0 0 0,1 0 0 0 0,-1 0 0 0 0,1 1 0 0 0,0-1 0 0 0,1-2-4 0 0,-1 5 6 0 0,-1 0-1 0 0,0 0 1 0 0,0 0-1 0 0,0 0 0 0 0,0 0 1 0 0,0-1-1 0 0,0 1 1 0 0,-1 0-1 0 0,1 0 1 0 0,-1-1-1 0 0,0 0-5 0 0,1 2 4 0 0,-1 0 1 0 0,0 0-1 0 0,1 1 0 0 0,-1-1 0 0 0,0 0 0 0 0,1 0 1 0 0,-1 0-1 0 0,1 1 0 0 0,-1-1 0 0 0,1 0 0 0 0,0 0 1 0 0,-1 1-1 0 0,1-1 0 0 0,0 0-4 0 0,6-7 29 0 0,-4 6 19 0 0,4 0-16 0 0,0 1 0 0 0,0 0 0 0 0,0 0-1 0 0,1 1 1 0 0,-1 0 0 0 0,0 0 0 0 0,0 1 0 0 0,0 0 0 0 0,0 0-1 0 0,0 1 1 0 0,0-1 0 0 0,0 2 0 0 0,0-1 0 0 0,0 1-1 0 0,-1 0 1 0 0,0 0 0 0 0,1 1 0 0 0,-1-1 0 0 0,0 2 0 0 0,-1-1-1 0 0,1 1 1 0 0,0 0-32 0 0,1 2-12 0 0,-1 0-1 0 0,0 0 1 0 0,-1 0-1 0 0,0 1 1 0 0,0-1-1 0 0,0 1 1 0 0,-1 0 0 0 0,0 1-1 0 0,-1-1 1 0 0,0 1-1 0 0,0-1 1 0 0,-1 1-1 0 0,0 0 1 0 0,0 0-1 0 0,-1 0 1 0 0,-1 0 0 0 0,1 0-1 0 0,-1 1 13 0 0,0-8 6 0 0,-1 15-818 0 0,-1 0 1 0 0,0 0-1 0 0,-1-1 0 0 0,-4 16 812 0 0,-6 3-1712 0 0,2-6-15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16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465.175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53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80 15056 0 0,'-2'0'693'0'0,"0"0"-643"0"0,1 0 0 0 0,-1 0 0 0 0,0 0 0 0 0,1-1 0 0 0,-1 1 0 0 0,1 0 0 0 0,-1-1-1 0 0,0 0 1 0 0,1 1 0 0 0,-1-1 0 0 0,1 0 0 0 0,0 0 0 0 0,-1 0 0 0 0,1 1 0 0 0,0-2 0 0 0,-1 1 0 0 0,1 0 0 0 0,0 0 0 0 0,0 0 0 0 0,0 0 0 0 0,0-1-50 0 0,-3-3 195 0 0,1 0 1 0 0,0-1-1 0 0,0 1 1 0 0,1-1-1 0 0,-1 0-195 0 0,-7-16 2084 0 0,10 22-2036 0 0,0 0-1 0 0,0-1 1 0 0,0 1-1 0 0,0 0 1 0 0,0-1-1 0 0,0 1 1 0 0,0 0-1 0 0,0-1 0 0 0,0 1 1 0 0,0 0-1 0 0,1-1 1 0 0,-1 1-1 0 0,0 0 1 0 0,0-1-1 0 0,0 1 1 0 0,0 0-1 0 0,0 0 1 0 0,1-1-1 0 0,-1 1 0 0 0,0 0 1 0 0,0-1-1 0 0,0 1 1 0 0,1 0-1 0 0,-1 0 1 0 0,0 0-1 0 0,0-1 1 0 0,1 1-1 0 0,-1 0 0 0 0,0 0-46 0 0,3-1 3506 0 0,5 10-3270 0 0,0 1 0 0 0,-1 0 0 0 0,0 0 0 0 0,0 0-1 0 0,-1 1 1 0 0,0 0 0 0 0,-1 0 0 0 0,0 1-237 0 0,11 29 388 0 0,-2 0 1 0 0,5 29-389 0 0,12 36 168 0 0,31 77 146 0 0,27 75 1436 0 0,-47-129-1730 0 0,-20-55 216 0 0,14 23-236 0 0,14 9 440 0 0,-44-95-167 0 0,1 0 0 0 0,0 0 0 0 0,7 8-273 0 0,-9-13 189 0 0,-4-6-179 0 0,-1 1 0 0 0,0-1 1 0 0,1 0-1 0 0,-1 0 0 0 0,0 0 0 0 0,1 0 0 0 0,-1 0 0 0 0,1 0 0 0 0,-1 0 1 0 0,0 0-1 0 0,1 0 0 0 0,-1 0 0 0 0,1 0 0 0 0,-1 0 0 0 0,0 0 1 0 0,1 0-1 0 0,-1 0 0 0 0,0-1 0 0 0,1 1 0 0 0,-1 0 0 0 0,0 0 1 0 0,1 0-1 0 0,-1 0 0 0 0,0-1 0 0 0,1 1 0 0 0,-1 0 0 0 0,0 0 1 0 0,1-1-1 0 0,-1 1 0 0 0,0-1-10 0 0,1 1 7 0 0,5-4 9 0 0,-1 0 0 0 0,0-1 0 0 0,1 1 1 0 0,-2-1-1 0 0,1 0 0 0 0,-1 0 0 0 0,1-1 0 0 0,-2 1 0 0 0,1-1 0 0 0,0 0 1 0 0,-1 0-1 0 0,1-4-16 0 0,6-14 149 0 0,-2-1 1 0 0,5-20-150 0 0,-1 4 56 0 0,22-87 21 0 0,-18 64-30 0 0,2 1 0 0 0,19-42-47 0 0,105-224-3 0 0,-102 230-155 0 0,-17 39-1694 0 0,7-5 1852 0 0,-8 35-3313 0 0,-2-18-3031 0 0,-11 30-1409 0 0</inkml:trace>
  <inkml:trace contextRef="#ctx0" brushRef="#br0" timeOffset="562.398">508 1197 6912 0 0,'-1'-2'65'0'0,"1"2"-33"0"0,-1-1 0 0 0,1 1 0 0 0,-1-1 0 0 0,1 1 0 0 0,-1-1 0 0 0,1 1 0 0 0,0-1 0 0 0,-1 0 0 0 0,1 1 0 0 0,0-1 0 0 0,0 1 0 0 0,0-1 0 0 0,-1 0 0 0 0,1 1 0 0 0,0-1 0 0 0,0 0 0 0 0,0 1 0 0 0,0-1 0 0 0,0 0 0 0 0,0 0 0 0 0,0 1 0 0 0,0-1 0 0 0,0 0 0 0 0,0 1 0 0 0,1-1-32 0 0,-1-9 175 0 0,0 8 881 0 0,-1-9 816 0 0,-1 8 1802 0 0,-1 2 3619 0 0,3 4-6675 0 0,-1 42 1053 0 0,-1-23-882 0 0,2 0 0 0 0,0 0 0 0 0,4 17-789 0 0,8 68 1303 0 0,-4 1-1 0 0,-4 20-1302 0 0,-2-43 318 0 0,2-13-121 0 0,1 21 27 0 0,-3-35-28 0 0,6 22-196 0 0,-3-23 65 0 0,-4-46-336 0 0,1 1 0 0 0,-1 0-1 0 0,2-1 1 0 0,0 0-1 0 0,0 1 1 0 0,1-1 0 0 0,0 0-1 0 0,1-1 1 0 0,3 6 271 0 0,-2-6-1299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02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769 53 3224 0 0,'0'0'143'0'0,"0"0"454"0"0,0 0 1804 0 0,0 3 787 0 0,-1 43 4670 0 0,-2 1-5155 0 0,-2 51-1268 0 0,1-11-367 0 0,-4 0 0 0 0,-4 0 0 0 0,-9 26-1068 0 0,-45 161 1502 0 0,42-190-1322 0 0,-4 0 0 0 0,-4-2 0 0 0,-3-1 0 0 0,-21 30-180 0 0,-16 25 310 0 0,-168 294 221 0 0,115-199 332 0 0,114-210-959 0 0,2-1 0 0 0,-6 21 96 0 0,13-20-988 0 0,2-16-58 0 0,0-4-1112 0 0</inkml:trace>
  <inkml:trace contextRef="#ctx0" brushRef="#br0" timeOffset="684.471">725 59 8352 0 0,'0'0'381'0'0,"0"0"-6"0"0,1-2-242 0 0,12-12 382 0 0,-12 6 3140 0 0,-1 4 3035 0 0,-1 4-6583 0 0,1 1 0 0 0,-1 0 0 0 0,1-1 1 0 0,-1 1-1 0 0,0 0 0 0 0,1-1 0 0 0,-1 1 0 0 0,1-1 1 0 0,-1 1-1 0 0,0-1 0 0 0,0 0 0 0 0,1 1 0 0 0,-1-1 1 0 0,0 1-108 0 0,-4 1 336 0 0,1 2-84 0 0,0 1-1 0 0,1 0 1 0 0,-1 0-1 0 0,1 0 1 0 0,0 0-1 0 0,0 1 1 0 0,0 0-252 0 0,-10 16 836 0 0,11-18-661 0 0,0 0 0 0 0,0 0 0 0 0,0 0 0 0 0,1 0 0 0 0,-1 1 0 0 0,1-1-175 0 0,0 1 147 0 0,-1 0-1 0 0,0 0 1 0 0,0 0 0 0 0,0-1 0 0 0,-2 4-147 0 0,-9 14 396 0 0,2-1-1 0 0,-5 14-395 0 0,-14 28 616 0 0,15-31-172 0 0,14-31-360 0 0,1-1-14 0 0,0 0 26 0 0,0 0 28 0 0,0 0 11 0 0,6-13 129 0 0,6-22-80 0 0,3-9-54 0 0,4-2-130 0 0,-13 32 7 0 0,1 1 0 0 0,0 0 0 0 0,1 0 0 0 0,0 0 0 0 0,5-3-7 0 0,-2 1 227 0 0,-7 10-116 0 0,-1 0-1 0 0,1 1 1 0 0,0-1-1 0 0,0 1 1 0 0,1-1-1 0 0,0 1 0 0 0,0 0-110 0 0,6-6 11 0 0,4-2 5 0 0,5 1 104 0 0,-11 6-62 0 0,-1 0 0 0 0,1 1 0 0 0,0 0 0 0 0,0 1-58 0 0,2-1 20 0 0,-5 2 4 0 0,1 0 0 0 0,-1 0 1 0 0,0 1-1 0 0,1 0 0 0 0,5-1-24 0 0,-10 2 4 0 0,0 0 0 0 0,0 1 0 0 0,1-1 0 0 0,-1 0 0 0 0,0 1 0 0 0,0-1 0 0 0,0 1 0 0 0,0 0 0 0 0,0-1 0 0 0,1 1 0 0 0,-1 0 0 0 0,-1 1 0 0 0,1-1-1 0 0,0 0 1 0 0,0 0 0 0 0,0 1 0 0 0,-1-1 0 0 0,1 1 0 0 0,0 0-4 0 0,9 12-14 0 0,-1 1 0 0 0,-1 0 0 0 0,0 0 0 0 0,-2 0 1 0 0,1 1-1 0 0,-2 0 0 0 0,1 3 14 0 0,5 16-1818 0 0,5 27 1818 0 0,-11-30-1869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56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886 411 15840 0 0,'0'0'362'0'0,"0"0"47"0"0,0 0 27 0 0,-12-8 92 0 0,-18-24 263 0 0,15 15 444 0 0,11 13-1018 0 0,0 0 1 0 0,0 1-1 0 0,-1 0 0 0 0,0 0 1 0 0,0 0-1 0 0,-1-1-217 0 0,-15-8 569 0 0,14 7-262 0 0,0 1 0 0 0,-1 0 0 0 0,1 1 0 0 0,-1-1 0 0 0,0 1 0 0 0,-7-1-307 0 0,10 2 103 0 0,0 1 0 0 0,-1 0 0 0 0,1 1 0 0 0,0-1 0 0 0,0 1 0 0 0,0 0 0 0 0,0 0 1 0 0,-1 1-1 0 0,1-1 0 0 0,0 1 0 0 0,-3 1-103 0 0,-16 9 1101 0 0,16-2-1085 0 0,4-3-9 0 0,0 0 0 0 0,0 0 0 0 0,0 1 0 0 0,1-1 0 0 0,0 1 0 0 0,0 0 0 0 0,1 0 0 0 0,0 0 0 0 0,0 0 0 0 0,1 0 0 0 0,0 0 0 0 0,-1 7-7 0 0,2 21 74 0 0,1 0 0 0 0,2 0-1 0 0,1 1 1 0 0,4 5-74 0 0,7 43 470 0 0,-4 1 0 0 0,1 77-470 0 0,-9-109 295 0 0,12 115-90 0 0,-12-142-170 0 0,1 0-1 0 0,4 9-34 0 0,-2-7 8 0 0,-4-22-53 0 0,0 0 0 0 0,0 1-1 0 0,1-1 1 0 0,0 0 0 0 0,0-1-1 0 0,3 5 46 0 0,-4-8-906 0 0,-2-2-288 0 0,0 0-1446 0 0,0 0-5619 0 0</inkml:trace>
  <inkml:trace contextRef="#ctx0" brushRef="#br0" timeOffset="340.436">498 948 7832 0 0,'0'0'602'0'0,"2"0"-42"0"0,28-11 8098 0 0,16-7-5788 0 0,-28 12-2010 0 0,41-21 2207 0 0,-29 17-2585 0 0,1 2 0 0 0,19-3-482 0 0,6 0-639 0 0,-1 2-4781 0 0,-40 9-1806 0 0</inkml:trace>
  <inkml:trace contextRef="#ctx0" brushRef="#br0" timeOffset="686.484">910 967 7832 0 0,'0'0'602'0'0,"1"2"-147"0"0,1 1 236 0 0,-1 0-1 0 0,1 1 0 0 0,0-1 1 0 0,0 0-1 0 0,0-1 1 0 0,1 1-1 0 0,1 2-690 0 0,-2-4 1688 0 0,4 5 328 0 0,-4-5-1846 0 0,-1 0-1 0 0,1-1 1 0 0,0 1 0 0 0,0 0 0 0 0,0 0-1 0 0,0-1 1 0 0,0 0 0 0 0,0 1-1 0 0,0-1 1 0 0,0 0 0 0 0,0 0-1 0 0,0 0 1 0 0,0 0 0 0 0,0 0-1 0 0,0 0 1 0 0,0-1 0 0 0,0 1-1 0 0,0-1 1 0 0,0 1 0 0 0,0-1-1 0 0,0 0 1 0 0,0 0-170 0 0,6-3 365 0 0,-1 0 1 0 0,0-1-1 0 0,0 1 0 0 0,5-6-365 0 0,-5 4 309 0 0,-1 1-184 0 0,-1 0 0 0 0,0 0 1 0 0,0-1-1 0 0,0 0 0 0 0,-1 0 1 0 0,0-1-1 0 0,0 1 0 0 0,-1-1 1 0 0,2-3-126 0 0,-4 8 35 0 0,-1 1 0 0 0,1 0 1 0 0,-1-1-1 0 0,1 1 1 0 0,-1-1-1 0 0,0 1 1 0 0,0-1-1 0 0,0 1 1 0 0,1-1-1 0 0,-1 1 0 0 0,0-1 1 0 0,-1 1-1 0 0,1-1 1 0 0,0 1-1 0 0,0 0 1 0 0,-1-1-1 0 0,1 1 0 0 0,-1-1 1 0 0,1 0-36 0 0,-4-14 115 0 0,4 15-107 0 0,0-1-1 0 0,0 0 1 0 0,0 1-1 0 0,-1-1 1 0 0,1 1-1 0 0,0-1 1 0 0,-1 1 0 0 0,0-1-1 0 0,1 1 1 0 0,-1 0-1 0 0,0-1 1 0 0,0 1-1 0 0,1 0 1 0 0,-1-1-1 0 0,0 1 1 0 0,0 0-1 0 0,0 0 1 0 0,-1 0 0 0 0,1 0-8 0 0,-8-7 28 0 0,6 4-10 0 0,-1 1-1 0 0,1 0 1 0 0,-1 0 0 0 0,0 0 0 0 0,0 1 0 0 0,-1 0-1 0 0,1-1 1 0 0,-1 1-18 0 0,1 1-4 0 0,0-1 0 0 0,0 1 1 0 0,0 0-1 0 0,0 0 0 0 0,0 0 0 0 0,0 1 4 0 0,2 0-2 0 0,1 0 0 0 0,0 0 0 0 0,-1 0 0 0 0,1 0 0 0 0,0 0 0 0 0,-1 0-1 0 0,1 1 1 0 0,0-1 0 0 0,0 0 0 0 0,-1 1 0 0 0,1-1 0 0 0,0 1 0 0 0,0 0 0 0 0,0-1 0 0 0,0 1 0 0 0,-1 0 0 0 0,1 0 0 0 0,0-1 0 0 0,0 1 0 0 0,0 0 0 0 0,0 1 2 0 0,-5 5-22 0 0,0 0 0 0 0,1 0 1 0 0,0 1-1 0 0,0 0 0 0 0,1-1 1 0 0,0 2-1 0 0,0-1 0 0 0,-1 7 22 0 0,-4 17-2 0 0,4-14 8 0 0,1 0 0 0 0,0 0 0 0 0,-1 19-6 0 0,3-10 123 0 0,2 0 0 0 0,1 8-123 0 0,0-24 61 0 0,0 0 0 0 0,1-1-1 0 0,0 1 1 0 0,1-1 0 0 0,0 0-1 0 0,0 0 1 0 0,4 5-61 0 0,-5-10 20 0 0,0-1 1 0 0,0 1 0 0 0,1-1-1 0 0,0 0 1 0 0,0 0-1 0 0,0 0 1 0 0,0-1-1 0 0,0 1 1 0 0,1-1-1 0 0,0 1 1 0 0,-1-1 0 0 0,5 2-21 0 0,-1 0 32 0 0,0-1 1 0 0,0-1 0 0 0,0 1 0 0 0,1-1-33 0 0,-6-2-17 0 0,0 0 1 0 0,0-1-1 0 0,0 1 1 0 0,1-1-1 0 0,-1 1 0 0 0,0-1 1 0 0,0 0-1 0 0,1 0 1 0 0,-1 0-1 0 0,0 0 1 0 0,1-1-1 0 0,-1 1 0 0 0,0-1 1 0 0,0 1-1 0 0,2-1 17 0 0,4-2-515 0 0,0 0-1 0 0,0 0 1 0 0,-1-1-1 0 0,1 0 1 0 0,-1 0-1 0 0,0-1 1 0 0,-1 0-1 0 0,6-4 516 0 0,42-41-6577 0 0,-27 27 799 0 0</inkml:trace>
  <inkml:trace contextRef="#ctx0" brushRef="#br0" timeOffset="1031.986">1352 980 11976 0 0,'0'0'546'0'0,"0"0"-10"0"0,0-2-344 0 0,-8-7 156 0 0,7 9-101 0 0,0-1-1 0 0,0 0 1 0 0,0 0-1 0 0,0 0 1 0 0,0 0-1 0 0,0 0 1 0 0,1 0-1 0 0,-1-1 1 0 0,0 1-1 0 0,1 0 1 0 0,-1 0-1 0 0,0-1 0 0 0,1 1 1 0 0,0 0-1 0 0,-1-1-246 0 0,0-1 338 0 0,0 0 0 0 0,0 0 0 0 0,-1 0 0 0 0,1 0 0 0 0,-1 0 0 0 0,1 0 0 0 0,-1 1 0 0 0,0-1-1 0 0,0 1 1 0 0,-2-2-338 0 0,-7-11 1203 0 0,5 5-658 0 0,-1 1 0 0 0,-1 0 0 0 0,-6-6-545 0 0,4 4 7 0 0,6 7 61 0 0,-1-1-1 0 0,0 1 0 0 0,0-1 1 0 0,-1 1-1 0 0,1 1 0 0 0,-1-1 1 0 0,0 1-1 0 0,0 0 0 0 0,0 0 1 0 0,0 1-68 0 0,4 2 10 0 0,1-1 1 0 0,0 1-1 0 0,-1 0 1 0 0,1 0-1 0 0,-1 0 1 0 0,1 1-1 0 0,0-1 1 0 0,-1 0-1 0 0,1 0 1 0 0,-1 1-1 0 0,1-1 0 0 0,0 1 1 0 0,0-1-1 0 0,-1 1 1 0 0,1 0-1 0 0,0-1 1 0 0,0 1-1 0 0,0 0 1 0 0,0 0-1 0 0,0 0 1 0 0,-1 0-1 0 0,2 0 1 0 0,-1 0-1 0 0,0 0 1 0 0,0 0-1 0 0,0 1-10 0 0,-2 1 12 0 0,1 1 0 0 0,-1 0-1 0 0,1 0 1 0 0,0 0 0 0 0,0 0 0 0 0,0 0-1 0 0,1 2-11 0 0,-2 2 5 0 0,-1 3-4 0 0,1 1 0 0 0,0 0 0 0 0,0 0 0 0 0,1 0 0 0 0,1 0 0 0 0,0 1 0 0 0,1 7-1 0 0,3 10 5 0 0,-1-5 44 0 0,2 1 0 0 0,2 6-49 0 0,-5-29 13 0 0,9 34 190 0 0,-9-34-189 0 0,0 0 0 0 0,0 0-1 0 0,0-1 1 0 0,1 1 0 0 0,-1 0 0 0 0,1-1-1 0 0,0 1 1 0 0,0-1 0 0 0,0 1-1 0 0,0 0-13 0 0,0-2 32 0 0,-1 0 0 0 0,1 0 0 0 0,-1 0-1 0 0,1 0 1 0 0,-1 0 0 0 0,1 0 0 0 0,-1 0-1 0 0,1-1 1 0 0,0 1 0 0 0,0-1 0 0 0,-1 1 0 0 0,1-1-1 0 0,0 0 1 0 0,0 1 0 0 0,-1-1 0 0 0,1 0-1 0 0,0 0 1 0 0,0 0 0 0 0,0-1 0 0 0,-1 1 0 0 0,1 0-1 0 0,0-1 1 0 0,0 1 0 0 0,-1-1 0 0 0,1 1-1 0 0,0-1 1 0 0,-1 0 0 0 0,1 0 0 0 0,0 0-32 0 0,3-2 85 0 0,0-1 0 0 0,-1 1 0 0 0,1-1-1 0 0,-1 0 1 0 0,0-1 0 0 0,0 1 0 0 0,1-3-85 0 0,7-10 144 0 0,-2 1 0 0 0,0-2 0 0 0,1-2-144 0 0,-4 6 27 0 0,-6 12-17 0 0,0 0-1 0 0,0-1 1 0 0,0 1 0 0 0,0 0 0 0 0,-1-1 0 0 0,1 1-1 0 0,-1-1 1 0 0,0 1 0 0 0,1-1 0 0 0,-1 1 0 0 0,0-1-1 0 0,-1 0-9 0 0,1-1 23 0 0,0 4-23 0 0,1 0-1 0 0,-1 0 1 0 0,0 0 0 0 0,0 0-1 0 0,0 0 1 0 0,0 0 0 0 0,0 0-1 0 0,0 1 1 0 0,0-1 0 0 0,0 0-1 0 0,1 0 1 0 0,-1 0 0 0 0,0 0-1 0 0,0 0 1 0 0,0 0 0 0 0,0 0-1 0 0,0 0 1 0 0,0 0 0 0 0,0 0-1 0 0,1 0 1 0 0,-1 0 0 0 0,0 0-1 0 0,0 0 1 0 0,0-1 0 0 0,0 1-1 0 0,0 0 1 0 0,0 0 0 0 0,0 0-1 0 0,0 0 1 0 0,1 0 0 0 0,-1 0-1 0 0,0 0 1 0 0,0 0 0 0 0,0 0 0 0 0,0 0-1 0 0,0 0 1 0 0,0 0 0 0 0,0 0-1 0 0,0-1 1 0 0,0 1 0 0 0,0 0-1 0 0,0 0 1 0 0,0 0 0 0 0,0 0-1 0 0,0 0 1 0 0,0 0 0 0 0,1 0-1 0 0,-1 0 1 0 0,0-1 0 0 0,0 1-1 0 0,0 0 1 0 0,0 0 0 0 0,0 0-1 0 0,0 0 1 0 0,0 0 0 0 0,0 0-1 0 0,-1-1 1 0 0,6 9-21 0 0,-2-1 61 0 0,-1 1 0 0 0,0-1 1 0 0,0 1-1 0 0,0 0 0 0 0,-1 3-40 0 0,0-1 92 0 0,1-1-1 0 0,0 0 1 0 0,3 7-92 0 0,38 87-527 0 0,-42-98 528 0 0,1 0-1 0 0,-2 1 1 0 0,1-1-1 0 0,-1 1 1 0 0,1-1-1 0 0,-2 1 1 0 0,1 2-1 0 0,-1-2-30 0 0,1 1 1 0 0,0-1-1 0 0,1 1 1 0 0,0-1-1 0 0,0 5 30 0 0,2 4-474 0 0,0-1-1 0 0,-1 1 0 0 0,-1 0 1 0 0,0 4 474 0 0,-1-15-1646 0 0,0-4-74 0 0</inkml:trace>
  <inkml:trace contextRef="#ctx0" brushRef="#br0" timeOffset="1368.802">1469 153 19351 0 0,'0'0'439'0'0,"0"0"62"0"0,0 0 33 0 0,0 0-65 0 0,0 2-309 0 0,-3 4-65 0 0,1-1 0 0 0,-1 1-1 0 0,2-1 1 0 0,-1 1 0 0 0,1 0 0 0 0,-1 0 0 0 0,2 0-1 0 0,-1 0 1 0 0,1 0 0 0 0,0 1-95 0 0,3 24 674 0 0,5 29 564 0 0,2 0-1 0 0,3 4-1237 0 0,6 26 601 0 0,1 29-601 0 0,-9-46 855 0 0,-4-26-694 0 0,4 24 62 0 0,3 0 1 0 0,11 29-224 0 0,-21-88-5 0 0,1 3-74 0 0,-1 0 0 0 0,0-1-1 0 0,-1 2 1 0 0,-1-1 0 0 0,1 9 79 0 0,-3-23-89 0 0,0 0-1 0 0,0 1 1 0 0,0-1 0 0 0,-1 1-1 0 0,1-1 1 0 0,0 1 0 0 0,-1-1-1 0 0,1 0 1 0 0,-1 1 0 0 0,1-1-1 0 0,-2 1 90 0 0,1 0-689 0 0,1-2-746 0 0,0 0-321 0 0</inkml:trace>
  <inkml:trace contextRef="#ctx0" brushRef="#br0" timeOffset="1703.879">1349 779 3224 0 0,'2'3'2379'0'0,"0"-3"1780"0"0,0 0 4149 0 0,12-3-6169 0 0,3-1-410 0 0,0-1-1 0 0,0 0 1 0 0,15-8-1729 0 0,-22 9 29 0 0,0 1 1 0 0,0 0-1 0 0,0 0 0 0 0,0 1 1 0 0,1 0-1 0 0,4 0-29 0 0,31-6-4 0 0,-39 7-193 0 0,0-1 1 0 0,0 1-1 0 0,-1 1 0 0 0,1 0 0 0 0,0 0 0 0 0,5 0 197 0 0,12 3-6923 0 0,-5-2-596 0 0</inkml:trace>
  <inkml:trace contextRef="#ctx0" brushRef="#br0" timeOffset="2055.747">1770 694 17503 0 0,'0'0'399'0'0,"0"0"60"0"0,0 2 21 0 0,0 9-286 0 0,0 0 0 0 0,-1 1 0 0 0,-2 6-194 0 0,1-7 654 0 0,1 0 0 0 0,1 0 0 0 0,0 0 0 0 0,1 8-654 0 0,0 7 1187 0 0,0-11-624 0 0,0 0-1 0 0,1 0 1 0 0,4 10-563 0 0,-1 3 481 0 0,-2-13-443 0 0,1 0-1 0 0,0 0 0 0 0,1 0 1 0 0,1-1-1 0 0,0 1-37 0 0,-3-8-1 0 0,1-1 0 0 0,-1 1-1 0 0,1-1 1 0 0,1 1-1 0 0,-1-1 1 0 0,1 0 0 0 0,0-1-1 0 0,0 1 1 0 0,1-1 0 0 0,-1 0-1 0 0,2 0 2 0 0,3 2-91 0 0,-7-5 173 0 0,0 0-1 0 0,-1 0 1 0 0,1 0-1 0 0,0-1 1 0 0,0 1-1 0 0,0-1 1 0 0,4 1-82 0 0,-6-2 54 0 0,0 1 0 0 0,0-1 0 0 0,0 0 0 0 0,0 0 0 0 0,0 0 0 0 0,0-1 0 0 0,1 1 0 0 0,-1 0 0 0 0,0 0 0 0 0,0-1 0 0 0,0 1-1 0 0,0 0 1 0 0,0-1 0 0 0,0 1 0 0 0,0-1 0 0 0,0 1 0 0 0,0-1 0 0 0,0 0 0 0 0,0 1 0 0 0,-1-1 0 0 0,1 0 0 0 0,0 0 0 0 0,0 0 0 0 0,-1 0 0 0 0,1 1 0 0 0,0-2-54 0 0,19-18 140 0 0,-17 17-137 0 0,1-1 0 0 0,-1 1 0 0 0,0 0-1 0 0,0-1 1 0 0,0 0 0 0 0,0 1 0 0 0,-1-1-1 0 0,0 0 1 0 0,1-1-3 0 0,18-62 0 0 0,-17 54 0 0 0,0-1 0 0 0,-1 0 0 0 0,-1 0 0 0 0,0 0 0 0 0,-1-1 0 0 0,0 1 0 0 0,-1 0 0 0 0,-2-11 0 0 0,2-8 0 0 0,-6-41 0 0 0,5 63 0 0 0,-1 5 0 0 0,0 11 0 0 0,2 11 0 0 0,0-9 0 0 0,-1-1 0 0 0,1-1 0 0 0,1 1 0 0 0,-1 0 0 0 0,1-1 0 0 0,0 1 0 0 0,0-1 0 0 0,2 6 0 0 0,1 0 0 0 0,-1 1 0 0 0,0-1 0 0 0,-1 1 0 0 0,1 8 0 0 0,-2-13 0 0 0,1 0 0 0 0,0 0 0 0 0,0 0 0 0 0,1-1 0 0 0,0 1 0 0 0,0-1 0 0 0,0 1 0 0 0,12 25 0 0 0,8 20 0 0 0,-14-34 0 0 0,-1 1 0 0 0,3 8 0 0 0,8 17 0 0 0,-19-43-56 0 0,1 0 0 0 0,-1 0 0 0 0,0 1 0 0 0,1-1 0 0 0,-1 0 0 0 0,1 0 1 0 0,-1 0-1 0 0,1 0 0 0 0,0 0 0 0 0,-1 1 0 0 0,1-1 0 0 0,0 0 0 0 0,0-1 0 0 0,0 2 56 0 0,0-2-85 0 0,-1 1 0 0 0,1-1 0 0 0,-1 0 0 0 0,0 0 0 0 0,1 0 0 0 0,-1 0 0 0 0,1 1 0 0 0,-1-1 0 0 0,1 0 0 0 0,-1 0 0 0 0,1 0 0 0 0,-1 0 0 0 0,1 0 0 0 0,-1 0 0 0 0,1 0 0 0 0,-1 0 0 0 0,1 0 0 0 0,-1-1 0 0 0,1 1 0 0 0,-1 0 0 0 0,0 0 0 0 0,1 0-1 0 0,-1 0 1 0 0,1-1 85 0 0,2-1-856 0 0,0 0-1 0 0,-1 0 1 0 0,1 0-1 0 0,0-1 1 0 0,-1 1-1 0 0,0-1 1 0 0,2-2 856 0 0,0 0-1993 0 0,15-13-5274 0 0</inkml:trace>
  <inkml:trace contextRef="#ctx0" brushRef="#br0" timeOffset="2536.493">2136 761 14944 0 0,'0'-13'2661'0'0,"7"17"-291"0"0,8 10-1477 0 0,0 0 0 0 0,-1 1 0 0 0,0 1-1 0 0,-2 0 1 0 0,2 3-893 0 0,-11-14 191 0 0,0 1-1 0 0,0-1 1 0 0,0 1-1 0 0,-1 0 1 0 0,1 2-191 0 0,6 13 158 0 0,11 22 1742 0 0,10 35-1900 0 0,-25-65 149 0 0,-19-47 1088 0 0,-16-50-509 0 0,26 71-753 0 0,0-1 0 0 0,1 0 0 0 0,1 0 0 0 0,0 0 0 0 0,1-8 25 0 0,-4-26 72 0 0,1-3 34 0 0,4 46-100 0 0,0 0 0 0 0,0 0 0 0 0,1 0 0 0 0,0 0 0 0 0,0 0 0 0 0,0 0 0 0 0,1 1 0 0 0,-1-1 0 0 0,1 0-6 0 0,0 1-2 0 0,2-6-46 0 0,1 1-1 0 0,0 0 1 0 0,0 0 0 0 0,1 0 0 0 0,0 1 0 0 0,5-6 48 0 0,-5 8-115 0 0,0 0 0 0 0,1 1 0 0 0,0-1 0 0 0,0 1 0 0 0,0 1 0 0 0,1-1 0 0 0,-1 1 1 0 0,1 1-1 0 0,4-2 115 0 0,-9 4-257 0 0,0 0 0 0 0,0 0 1 0 0,0 0-1 0 0,0 1 1 0 0,0-1-1 0 0,0 1 0 0 0,0 0 1 0 0,0 0-1 0 0,0 0 1 0 0,0 1-1 0 0,0-1 0 0 0,0 0 1 0 0,0 1-1 0 0,0 0 0 0 0,0 0 1 0 0,-1 0-1 0 0,1 0 1 0 0,0 0-1 0 0,0 1 0 0 0,-1-1 1 0 0,1 1-1 0 0,-1 0 1 0 0,1 0-1 0 0,-1 0 0 0 0,0 0 1 0 0,0 0-1 0 0,0 0 1 0 0,2 2 256 0 0,2 6-796 0 0,1 1-1 0 0,-2-1 1 0 0,1 1 0 0 0,-1 0 0 0 0,-1 1 0 0 0,0-1 0 0 0,0 4 796 0 0,6 15-862 0 0,-10-30 861 0 0,3 9 40 0 0,0-1 1 0 0,0 1-1 0 0,-1 0 1 0 0,0 0-1 0 0,-1 3-39 0 0,0-9 319 0 0,0 1 0 0 0,0-1-1 0 0,0 0 1 0 0,0 0 0 0 0,0 0 0 0 0,1 0-1 0 0,-1 0 1 0 0,1 0 0 0 0,0 0 0 0 0,0 0 0 0 0,1 1-319 0 0,7 10 2362 0 0,-9-12-2218 0 0,0-1 0 0 0,0 1 0 0 0,0-1-1 0 0,0 0 1 0 0,0 0 0 0 0,0 0 0 0 0,1 1 0 0 0,-1-1-1 0 0,0 0 1 0 0,1 0 0 0 0,-1-1 0 0 0,2 2-144 0 0,9 4 1131 0 0,-12-5-1107 0 0,1-1 1 0 0,-1 0-1 0 0,0 1 1 0 0,1-1-1 0 0,-1 0 1 0 0,1 0-1 0 0,-1 1 1 0 0,0-1-1 0 0,1 0 1 0 0,-1 0 0 0 0,1 0-1 0 0,-1 0 1 0 0,1 0-1 0 0,-1 1 1 0 0,1-1-1 0 0,-1 0 1 0 0,1 0-1 0 0,-1 0 1 0 0,1 0-1 0 0,-1 0 1 0 0,1 0-1 0 0,-1-1 1 0 0,1 1 0 0 0,-1 0-1 0 0,0 0 1 0 0,1 0-1 0 0,-1 0 1 0 0,1-1-1 0 0,-1 1-24 0 0,5-2 86 0 0,0 0 0 0 0,0 0 0 0 0,0-1 0 0 0,0 0 0 0 0,-1 0 0 0 0,1 0 0 0 0,-1-1 0 0 0,0 1 0 0 0,0-1 0 0 0,0 0 0 0 0,-1 0 0 0 0,1 0 0 0 0,-1-1 0 0 0,0 1 0 0 0,0-1 0 0 0,0 0 0 0 0,0-1-86 0 0,8-20-158 0 0,4-8 487 0 0,-14 31-313 0 0,-1 1-1 0 0,1-1 0 0 0,-1 0 0 0 0,0 1 0 0 0,1-1 1 0 0,-1 0-1 0 0,0 1 0 0 0,-1-1 0 0 0,1 1 0 0 0,0-1 1 0 0,-1 0-1 0 0,0 1 0 0 0,0-2-15 0 0,0 1-39 0 0,0-1-1 0 0,-1 0 1 0 0,0 0 0 0 0,1 1-1 0 0,-2-1 1 0 0,1 1 0 0 0,0 0-1 0 0,0 0 1 0 0,-1-1 0 0 0,0 2-1 0 0,0-1 1 0 0,0 0 0 0 0,0 0-1 0 0,-1 0 40 0 0,-7-1 0 0 0,9 4 0 0 0,0 0 0 0 0,0 0 0 0 0,0 1 0 0 0,0-1 0 0 0,0 0 0 0 0,0 1 0 0 0,0-1 0 0 0,0 1 0 0 0,0 0 0 0 0,0 0 0 0 0,0 0 0 0 0,0 0 0 0 0,0 0 0 0 0,0 0 0 0 0,1 0 0 0 0,-1 1 0 0 0,0-1 0 0 0,1 0 0 0 0,-6 5 0 0 0,1 0 0 0 0,0 0 0 0 0,-4 6 0 0 0,2 1 0 0 0,0 0 0 0 0,1 1 0 0 0,1-1 0 0 0,0 1 0 0 0,0 1 0 0 0,2-1 0 0 0,0 1 0 0 0,-2 14 0 0 0,-2 4 494 0 0,2 1 0 0 0,1 0 0 0 0,1 0 0 0 0,2 3-494 0 0,2-31 0 0 0,1 0 0 0 0,-1 0 0 0 0,1 0 0 0 0,1 0 0 0 0,-1 0 0 0 0,1 0 0 0 0,1 2 0 0 0,4 11-5 0 0,-3-15 7 0 0,-1-1 28 0 0,-2-2-10 0 0,0 1 1 0 0,1-1 0 0 0,-1 1-1 0 0,1-1 1 0 0,0 0 0 0 0,-1 1-1 0 0,1-1 1 0 0,0 0-1 0 0,-1 0 1 0 0,1 0 0 0 0,0 0-1 0 0,0-1 1 0 0,0 1 0 0 0,0 0-1 0 0,0-1 1 0 0,0 0-1 0 0,0 1 1 0 0,0-1 0 0 0,0 0-1 0 0,0 0 1 0 0,0 0 0 0 0,0 0-1 0 0,0 0 1 0 0,1-1-1 0 0,-1 1 1 0 0,1-1-21 0 0,8-2-106 0 0,0 0 1 0 0,0 0-1 0 0,0-1 1 0 0,3-3 105 0 0,-6 4-117 0 0,14-8-1517 0 0,-1-1 0 0 0,0-1 0 0 0,0-1 0 0 0,-2-1 0 0 0,16-14 1634 0 0,-8 6-2190 0 0</inkml:trace>
  <inkml:trace contextRef="#ctx0" brushRef="#br0" timeOffset="2956.076">2982 640 14512 0 0,'1'-2'53'0'0,"0"0"1"0"0,1 1-1 0 0,-1-1 0 0 0,0 0 1 0 0,1 0-1 0 0,-1 0 1 0 0,0 0-1 0 0,-1 0 1 0 0,1-1-1 0 0,0 1 1 0 0,-1 0-1 0 0,1 0 1 0 0,-1-1-1 0 0,1 1 1 0 0,-1 0-1 0 0,0 0 1 0 0,0-1-1 0 0,0 1 1 0 0,-1 0-1 0 0,1 0 1 0 0,0-1-1 0 0,-1 1 1 0 0,1 0-1 0 0,-1 0 0 0 0,-1-2-53 0 0,0-1 199 0 0,0 0-1 0 0,0 1 0 0 0,0-1 0 0 0,-1 1 0 0 0,0-1 0 0 0,0 1 0 0 0,0 0 0 0 0,-1 0 0 0 0,1 0 0 0 0,-4-1-198 0 0,6 4 317 0 0,-1 0 0 0 0,0 0 1 0 0,0 0-1 0 0,0 0 0 0 0,0 1 1 0 0,0-1-1 0 0,0 1 0 0 0,0 0 1 0 0,0-1-1 0 0,0 1 0 0 0,0 0 1 0 0,0 0-1 0 0,0 0 0 0 0,0 0 1 0 0,-2 1-318 0 0,-1-1 344 0 0,4 1-231 0 0,-1-1-1 0 0,1 1 1 0 0,0-1 0 0 0,0 1 0 0 0,0-1 0 0 0,0 1 0 0 0,-1-1 0 0 0,1 1 0 0 0,0 0-1 0 0,0 0 1 0 0,0 0 0 0 0,0 0 0 0 0,1 0 0 0 0,-1 0 0 0 0,0 0 0 0 0,0 0-113 0 0,-4 4 500 0 0,0-2-360 0 0,1 0 1 0 0,-1 0-1 0 0,1 0 0 0 0,0 0 0 0 0,0 1 1 0 0,0 0-1 0 0,1 0 0 0 0,-1 0 0 0 0,1 0 1 0 0,0 1-1 0 0,0-1 0 0 0,0 1 0 0 0,1 0 0 0 0,-1 0 1 0 0,1 0-1 0 0,1 0 0 0 0,-2 2-140 0 0,0 3 135 0 0,1 1 1 0 0,0-1-1 0 0,0 0 0 0 0,1 1 1 0 0,0 8-136 0 0,1-15 10 0 0,0-1-1 0 0,1 1 1 0 0,-1-1 0 0 0,0 1 0 0 0,1-1 0 0 0,0 0-1 0 0,0 1 1 0 0,0-1 0 0 0,0 1 0 0 0,1-1-1 0 0,-1 0 1 0 0,1 0 0 0 0,0 0 0 0 0,0 0 0 0 0,0 0-1 0 0,0 0 1 0 0,0-1 0 0 0,0 1 0 0 0,1 0-10 0 0,5 3 45 0 0,-6-4-36 0 0,0 0-1 0 0,0 0 1 0 0,0-1 0 0 0,0 1 0 0 0,1-1-1 0 0,-1 1 1 0 0,0-1 0 0 0,1 0 0 0 0,-1 0 0 0 0,1 0-1 0 0,-1 0 1 0 0,1 0 0 0 0,-1-1 0 0 0,3 1-9 0 0,16 4 82 0 0,-16-4-68 0 0,0 0 0 0 0,0 0-1 0 0,0 0 1 0 0,5 0-14 0 0,-9-1-1 0 0,17 0-118 0 0,1 0 0 0 0,-1 2 0 0 0,1 0 0 0 0,12 3 119 0 0,-5-1 507 0 0,-22-4-452 0 0,1 0-1 0 0,-1 1 0 0 0,0 0 0 0 0,1 0 0 0 0,-1 0 0 0 0,1 0 0 0 0,-1 1 0 0 0,0-1 0 0 0,0 1 0 0 0,0 0 0 0 0,0 1 0 0 0,0-1 0 0 0,0 1 0 0 0,-1 0 0 0 0,3 2-54 0 0,10 9 27 0 0,-14-8-27 0 0,1-1-4 0 0,-1-2 10 0 0,0 0 1 0 0,0 0-1 0 0,0 1 0 0 0,0-1 1 0 0,-1 1-1 0 0,1-1 0 0 0,-1 1 1 0 0,0-1-1 0 0,0 1 0 0 0,0 0 1 0 0,-1-1-1 0 0,1 1 0 0 0,-1 0 1 0 0,0 0-1 0 0,0 0 0 0 0,0-1 1 0 0,-1 1-1 0 0,1 0 0 0 0,-1 0 1 0 0,0 1-7 0 0,0-2 29 0 0,0 0 0 0 0,0 0 0 0 0,0 0 0 0 0,0 0 0 0 0,0 0 0 0 0,-1-1-1 0 0,0 1 1 0 0,1 0 0 0 0,-1-1 0 0 0,0 1 0 0 0,0-1 0 0 0,0 1 0 0 0,-1-1 0 0 0,1 0 0 0 0,-1 0 0 0 0,1 0 0 0 0,-1 0 0 0 0,-2 0-29 0 0,-1 2 112 0 0,0 0-1 0 0,-1 0 1 0 0,1-1-1 0 0,-1-1 1 0 0,0 1-1 0 0,1-1 1 0 0,-1 0-1 0 0,0 0 1 0 0,-7 0-112 0 0,-9 1 221 0 0,0-2-1 0 0,-10-1-220 0 0,27 0-29 0 0,0 0-94 0 0,0-1-1 0 0,0 1 1 0 0,0-1-1 0 0,0 0 1 0 0,1-1-1 0 0,-1 0 1 0 0,-3-1 123 0 0,-3-1-420 0 0,7 2 108 0 0,0 0-1 0 0,0 0 1 0 0,1-1 0 0 0,-1 1-1 0 0,1-1 1 0 0,0 0 0 0 0,0 0-1 0 0,0-1 1 0 0,-1-1 312 0 0,-30-35-5079 0 0,30 35 4399 0 0,-16-22-7537 0 0</inkml:trace>
  <inkml:trace contextRef="#ctx0" brushRef="#br0" timeOffset="4483.828">3061 10 15664 0 0,'0'0'356'0'0,"0"0"49"0"0,0 0 21 0 0,0 0-42 0 0,0 0-180 0 0,0 0 176 0 0,0 0 107 0 0,2 2 22 0 0,1 3-350 0 0,-1-1 0 0 0,0 1 0 0 0,0 0 0 0 0,0 0 0 0 0,0 0 0 0 0,-1 0 0 0 0,0 0 0 0 0,0 0 0 0 0,0 0 0 0 0,-1 4-159 0 0,7 29 436 0 0,23 64-218 0 0,-29-99-338 0 0,0 1-1 0 0,0-1 1 0 0,0 0 0 0 0,0 1-1 0 0,-1-1 1 0 0,1 3 120 0 0,0-2-863 0 0,7 2-52 0 0</inkml:trace>
  <inkml:trace contextRef="#ctx0" brushRef="#br0" timeOffset="4824.84">3217 1 17503 0 0,'0'0'399'0'0,"0"0"60"0"0,0 0 21 0 0,0 0-59 0 0,0 1-276 0 0,0 2-71 0 0,1-1 0 0 0,-1 1 0 0 0,0-1 0 0 0,1 0 0 0 0,-1 1 0 0 0,1-1 0 0 0,-1 1 0 0 0,1-1 0 0 0,0 0 0 0 0,0 0 0 0 0,0 0 0 0 0,1 1 0 0 0,-1-1-74 0 0,5 8 890 0 0,2 15 80 0 0,-1 0 0 0 0,0 0-1 0 0,0 11-969 0 0,-4-14-3563 0 0,-1 0 0 0 0,-1 11 3563 0 0,-1-11-7306 0 0</inkml:trace>
  <inkml:trace contextRef="#ctx0" brushRef="#br0" timeOffset="3684.848">0 140 15000 0 0,'0'0'686'0'0,"0"0"-15"0"0,0 0-342 0 0,0 0 156 0 0,0 0 113 0 0,0 0 18 0 0,1 2-36 0 0,9 15-147 0 0,0 2 0 0 0,-1-1 0 0 0,-1 1 0 0 0,5 17-433 0 0,11 18 172 0 0,-23-49-258 0 0,-1-4 46 0 0,0 0-1 0 0,0 0 0 0 0,0 0 1 0 0,0 0-1 0 0,1 0 0 0 0,-1 0 0 0 0,0-1 1 0 0,0 1-1 0 0,1 0 0 0 0,-1 0 1 0 0,1 0-1 0 0,-1 0 0 0 0,0-1 1 0 0,1 1-1 0 0,0 0 0 0 0,-1 0 0 0 0,1-1 1 0 0,-1 1-1 0 0,1 0 0 0 0,0-1 1 0 0,0 1-1 0 0,-1-1 0 0 0,1 1 0 0 0,0-1 1 0 0,0 1-1 0 0,0-1 0 0 0,-1 0 1 0 0,1 1-1 0 0,0-1 0 0 0,1 0 41 0 0,5 0-867 0 0</inkml:trace>
  <inkml:trace contextRef="#ctx0" brushRef="#br0" timeOffset="4052.062">182 103 14944 0 0,'0'0'686'0'0,"0"0"-15"0"0,0 0-310 0 0,0 0 291 0 0,0 0 173 0 0,1 2 37 0 0,28 90 2820 0 0,7-12-3238 0 0,-22-53-408 0 0,-9-18-1564 0 0,5 9-6187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55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749 13 12752 0 0,'3'8'807'0'0,"1"1"-1"0"0,-1-1 1 0 0,4 4-807 0 0,-3-3 815 0 0,1 1 0 0 0,-1-1 0 0 0,2 9-815 0 0,-2 0 349 0 0,0-1 0 0 0,-1 1 0 0 0,-1 0 0 0 0,-1 0 1 0 0,-1 0-1 0 0,0 1 0 0 0,-1-1 0 0 0,-1 0 0 0 0,-4 17-349 0 0,-8 35 458 0 0,8-35-32 0 0,-2-1 0 0 0,-1 1 0 0 0,-5 8-426 0 0,-145 346 2871 0 0,48-119-2603 0 0,39-98 745 0 0,-6-2-1 0 0,-10-1-1012 0 0,7-43 1336 0 0,52-83-833 0 0,25-37-504 0 0,-42 61 245 0 0,38-57-425 0 0,0 0-1 0 0,0-1 1 0 0,-1 0-1 0 0,-1 0 1 0 0,-1 0 181 0 0,5-5-374 0 0,5-4 264 0 0,1 1 0 0 0,-1-1 1 0 0,1 0-1 0 0,-1 1 0 0 0,0-1 0 0 0,1 1 0 0 0,-1-1 1 0 0,1 0-1 0 0,-1 1 0 0 0,1-1 0 0 0,-1 1 0 0 0,1 0 1 0 0,0-1-1 0 0,-1 1 0 0 0,1-1 0 0 0,-1 1 0 0 0,1 0 0 0 0,0-1 1 0 0,0 1-1 0 0,-1 0 0 0 0,1-1 0 0 0,0 1 0 0 0,0 0 1 0 0,0-1 109 0 0,0 2-6460 0 0,0-2-1889 0 0</inkml:trace>
  <inkml:trace contextRef="#ctx0" brushRef="#br0" timeOffset="637.483">569 193 3224 0 0,'0'0'605'0'0,"0"0"1334"0"0,0 0 586 0 0,0 0 119 0 0,0 1 619 0 0,-4 4-3164 0 0,4-4 3282 0 0,0-1 3946 0 0,16-4-6874 0 0,-14 4-404 0 0,0-1 0 0 0,0 1 1 0 0,0-1-1 0 0,0 1 0 0 0,1-1 0 0 0,-1 0 0 0 0,0 0 0 0 0,0 0 0 0 0,0 0 0 0 0,0-1-49 0 0,16-9 454 0 0,-12 7-324 0 0,-1 1 1 0 0,1-1-1 0 0,-1 0 0 0 0,1-2-130 0 0,10-9 201 0 0,-1 0 1 0 0,0-2 0 0 0,-1 0-1 0 0,0-3-201 0 0,-3-6 84 0 0,-4 11-22 0 0,-6 13-35 0 0,-1-1-1 0 0,1 1 1 0 0,0-1 0 0 0,1 1-1 0 0,-1 0 1 0 0,0-1 0 0 0,1 1-1 0 0,-1 0 1 0 0,1 0 0 0 0,-1 0-1 0 0,1 0 1 0 0,1 0-27 0 0,-2 1 72 0 0,-1 1-7 0 0,0 0-1 0 0,0 3-47 0 0,1 0 1 0 0,0 0-1 0 0,0 0 0 0 0,0 0 1 0 0,0 0-1 0 0,0-1 0 0 0,1 1 0 0 0,-1 0 1 0 0,2 0-18 0 0,3 9 49 0 0,-3-4-15 0 0,-1 2-1 0 0,0-1 0 0 0,0 0 0 0 0,0 0 0 0 0,-1 1 0 0 0,-1 1-33 0 0,1 0 59 0 0,0 0 0 0 0,1-1 0 0 0,0 1 0 0 0,2 4-59 0 0,4 8 111 0 0,0-1 0 0 0,2-1 0 0 0,9 16-111 0 0,31 53-1058 0 0,-40-73-161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12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 22919 0 0,'0'0'37'0'0,"0"-1"0"0"0,0 1 0 0 0,0 0 0 0 0,0 0 0 0 0,0 0 0 0 0,0-1 0 0 0,0 1 0 0 0,0 0 0 0 0,-1 0 0 0 0,1 0-1 0 0,0-1 1 0 0,0 1 0 0 0,0 0 0 0 0,0 0 0 0 0,0 0 0 0 0,0-1 0 0 0,0 1 0 0 0,0 0 0 0 0,0 0 0 0 0,-1 0 0 0 0,1-1 0 0 0,0 1-1 0 0,0 0 1 0 0,0 0 0 0 0,0 0 0 0 0,-1 0 0 0 0,1 0 0 0 0,0 0 0 0 0,0-1 0 0 0,0 1 0 0 0,-1 0 0 0 0,1 0 0 0 0,0 0 0 0 0,0 0 0 0 0,0 0-1 0 0,-1 0 1 0 0,1 0 0 0 0,0 0 0 0 0,0 0 0 0 0,0 0 0 0 0,-1 0 0 0 0,1 0 0 0 0,0 0 0 0 0,0 0 0 0 0,0 0 0 0 0,-1 0 0 0 0,1 0-37 0 0,-1 0 4 0 0,-1 0 554 0 0,2 0-290 0 0,3 0 137 0 0,29 2 675 0 0,1 1 1 0 0,0 1-1081 0 0,1 1 36 0 0,1-2 0 0 0,1-1-36 0 0,-18-3-341 0 0,18 1 68 0 0,-33 0-290 0 0,0 0 0 0 0,0 1-1 0 0,-1-1 1 0 0,1 1 0 0 0,0 0-1 0 0,-1 0 1 0 0,2 1 563 0 0,5 2-2031 0 0</inkml:trace>
  <inkml:trace contextRef="#ctx0" brushRef="#br0" timeOffset="348.552">136 230 12440 0 0,'0'0'565'0'0,"0"0"-5"0"0,-2 0-363 0 0,-15 0 173 0 0,15 0 1435 0 0,2 0 623 0 0,0 0 120 0 0,0 0-255 0 0,0 0-1145 0 0,0 0-499 0 0,2 0-103 0 0,8 4-327 0 0,0-2 1 0 0,0 1 0 0 0,8 0-220 0 0,17 4-85 0 0,-29-5-46 0 0,1-1 0 0 0,0 0 0 0 0,-1 0-1 0 0,1 0 1 0 0,6 0 131 0 0,12-1-412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11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231 439 7368 0 0,'1'-1'136'0'0,"-1"-1"0"0"0,1 0 1 0 0,-1 1-1 0 0,0-1 0 0 0,1 0 1 0 0,-1 1-1 0 0,0-1 0 0 0,0 1 1 0 0,0-1-1 0 0,0 0 0 0 0,0 1 1 0 0,0-1-1 0 0,-1 0 0 0 0,1 1 1 0 0,-1-1-1 0 0,1 0 0 0 0,-1 1 1 0 0,1-1-1 0 0,-1 1 0 0 0,0-1 1 0 0,0 1-1 0 0,0 0 0 0 0,0-1 1 0 0,0 1-1 0 0,0 0-136 0 0,-7-13 4241 0 0,7 12-3918 0 0,0 0-1 0 0,0 0 1 0 0,0 0 0 0 0,0 1 0 0 0,-1-1-1 0 0,1 0 1 0 0,-1 1 0 0 0,0-1 0 0 0,1 1-1 0 0,-1-1 1 0 0,0 1 0 0 0,0 0-1 0 0,0-1 1 0 0,0 1 0 0 0,0 0 0 0 0,0 0-1 0 0,0 1 1 0 0,0-1 0 0 0,0 0 0 0 0,-1 1-1 0 0,1-1 1 0 0,-1 1-323 0 0,-4-1 536 0 0,0 1-1 0 0,0 0 0 0 0,0 1 1 0 0,0-1-1 0 0,0 1 1 0 0,-5 2-536 0 0,10-2 119 0 0,-1 0 0 0 0,0 1 0 0 0,1-1 0 0 0,-1 1 1 0 0,1-1-1 0 0,0 1 0 0 0,-1 0 0 0 0,1 0 0 0 0,0 0 0 0 0,-1 2-119 0 0,-19 24 902 0 0,8-7-294 0 0,10-14-490 0 0,-1 0-1 0 0,1 0 0 0 0,0 1 1 0 0,1-1-1 0 0,-1 1 0 0 0,1 3-117 0 0,-6 20 243 0 0,5-20-109 0 0,1 0 0 0 0,0 0 0 0 0,1 0-1 0 0,0 1 1 0 0,0 8-134 0 0,2-19 2 0 0,0 0-1 0 0,0 1 1 0 0,0-1 0 0 0,0 0-1 0 0,0 0 1 0 0,0 0 0 0 0,0 0 0 0 0,0 0-1 0 0,-1 1 1 0 0,1-1 0 0 0,-1 0-1 0 0,1 0 1 0 0,-1 0 0 0 0,0 1-2 0 0,1-2 1 0 0,0 0 1 0 0,0 1-1 0 0,0-1 0 0 0,-1 0 1 0 0,1 0-1 0 0,0 1 1 0 0,0-1-1 0 0,0 0 1 0 0,0 1-1 0 0,0-1 1 0 0,0 0-1 0 0,0 1 1 0 0,0-1-1 0 0,0 1 1 0 0,0-1-1 0 0,0 0 0 0 0,0 1 1 0 0,0-1-1 0 0,0 0 1 0 0,0 1-1 0 0,0-1 1 0 0,0 0-1 0 0,0 1 1 0 0,0-1-1 0 0,1 0-1 0 0,0 3 7 0 0,0 0-1 0 0,0-1 1 0 0,1 0 0 0 0,-1 1-1 0 0,1-1 1 0 0,0 0-1 0 0,0 0 1 0 0,0 0 0 0 0,0 0-1 0 0,0 0 1 0 0,0 0-1 0 0,0 0 1 0 0,0-1 0 0 0,1 1-1 0 0,-1-1 1 0 0,1 0-1 0 0,-1 0 1 0 0,3 1-7 0 0,3 1 20 0 0,0 0 0 0 0,1-1 1 0 0,-1 1-1 0 0,1-2 0 0 0,4 1-20 0 0,82 10 132 0 0,-56-5-103 0 0,-16-3 65 0 0,-1 1 0 0 0,16 5-94 0 0,-25-7 31 0 0,-11-2-26 0 0,0-1 1 0 0,0 1-1 0 0,0 0 1 0 0,0-1 0 0 0,0 1-1 0 0,0 0 1 0 0,0 0-1 0 0,0 0 1 0 0,0 0 0 0 0,0 1-1 0 0,0-1 1 0 0,0 0 0 0 0,-1 1-1 0 0,1-1 1 0 0,-1 1-1 0 0,1 0-5 0 0,1 2 19 0 0,0 1-1 0 0,0-1 1 0 0,0 1-1 0 0,-1-1 1 0 0,0 1-1 0 0,1 3-18 0 0,-2-7 15 0 0,-1 1-1 0 0,1 0 1 0 0,-1-1 0 0 0,0 1-1 0 0,1 0 1 0 0,-1-1 0 0 0,0 1-1 0 0,0 0 1 0 0,0 0 0 0 0,0-1-1 0 0,-1 1 1 0 0,1 0 0 0 0,0 0-1 0 0,-1-1 1 0 0,1 1 0 0 0,-1 0-1 0 0,0-1 1 0 0,1 1 0 0 0,-1-1-1 0 0,0 1 1 0 0,0-1 0 0 0,0 1-15 0 0,-4 3 44 0 0,1 0-1 0 0,0-1 1 0 0,-1 0 0 0 0,0 0 0 0 0,0 0 0 0 0,0-1 0 0 0,-1 0-1 0 0,1 1 1 0 0,-1-2 0 0 0,1 1 0 0 0,-1-1-44 0 0,-14 5 86 0 0,1-1 0 0 0,-16 1-86 0 0,20-3 22 0 0,-50 5 31 0 0,59-9-43 0 0,-1 0 0 0 0,0 0 0 0 0,0-1 1 0 0,0 0-1 0 0,-3 0-10 0 0,-7-2 13 0 0,13 3-79 0 0,0-1 1 0 0,0 1-1 0 0,-1-1 1 0 0,1 0-1 0 0,0-1 0 0 0,0 1 1 0 0,0-1-1 0 0,0 0 0 0 0,0 0 1 0 0,1 0-1 0 0,-1 0 1 0 0,0-1-1 0 0,-1-1 66 0 0,-8-11-3469 0 0,3-4-4065 0 0,4 6-1009 0 0</inkml:trace>
  <inkml:trace contextRef="#ctx0" brushRef="#br0" timeOffset="356.412">372 29 21655 0 0,'0'0'992'0'0,"0"0"-25"0"0,0 0-535 0 0,0 0 41 0 0,0 0 82 0 0,0 0 18 0 0,0 0-57 0 0,0 0-252 0 0,0 0-110 0 0,0 2-24 0 0,6 23 3 0 0,0 1-138 0 0,-5-20 2 0 0,0 0 0 0 0,-1 1 0 0 0,0-1 0 0 0,0 1 0 0 0,0-1 0 0 0,-1 1 0 0 0,0-1 0 0 0,0 0 0 0 0,-1 1 0 0 0,-1 4 3 0 0,-2 7-222 0 0,5-15 142 0 0,0-1-1 0 0,-1 0 0 0 0,1 0 1 0 0,-1 0-1 0 0,1 0 0 0 0,-1 0 1 0 0,0 0-1 0 0,0 0 0 0 0,0 0 1 0 0,0 0-1 0 0,0 0 0 0 0,0 0 81 0 0,-5 5-1657 0 0,5-5-492 0 0,1-2-99 0 0,0 0-22 0 0</inkml:trace>
  <inkml:trace contextRef="#ctx0" brushRef="#br0" timeOffset="690.605">558 1 20815 0 0,'-1'0'128'0'0,"0"1"0"0"0,0 0 0 0 0,0 0-1 0 0,0 0 1 0 0,0 0 0 0 0,1-1 0 0 0,-1 1-1 0 0,0 0 1 0 0,0 1 0 0 0,1-1 0 0 0,-1 0-1 0 0,1 0 1 0 0,-1 0 0 0 0,1 0 0 0 0,-1 0-1 0 0,1 0 1 0 0,0 1 0 0 0,-1-1 0 0 0,1 0-1 0 0,0 0 1 0 0,0 1-128 0 0,2 28 797 0 0,0-12-58 0 0,-2-10-483 0 0,1 0-1 0 0,0 0 1 0 0,0 0 0 0 0,2 1-256 0 0,1 13 390 0 0,7 23-278 0 0,-7-31-186 0 0,-3-11-258 0 0,-1-1-1 0 0,1 1 1 0 0,0-1 0 0 0,-1 1-1 0 0,1-1 1 0 0,-1 1 0 0 0,0-1-1 0 0,0 1 1 0 0,0 0 332 0 0,0-3-1111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09.0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0 229 1376 0 0,'0'0'65'0'0,"2"-1"-6"0"0,-1 0-55 0 0,0 0-3 0 0,0 0-1 0 0,0 1 1 0 0,0-1-1 0 0,0 0 0 0 0,0 0 1 0 0,-1 0-1 0 0,1 1 0 0 0,0-1 1 0 0,-1 0-1 0 0,1 0 1 0 0,-1 0-1 0 0,1 0 0 0 0,-1 0 1 0 0,1 0-1 0 0,-1 0 0 0 0,1 0 1 0 0,-1-1-1 0 0,0 1 1 0 0,0 0-1 0 0,0 0 0 0 0,0 0 29 0 0,1 0-1 0 0,-1 0 1 0 0,0 0-1 0 0,0 0 1 0 0,0 1-1 0 0,1-1 1 0 0,-1 0 0 0 0,0 0-1 0 0,1 0 1 0 0,-1 1-1 0 0,1-1 1 0 0,-1 0 0 0 0,1 0-29 0 0,4-10 847 0 0,-7 1-257 0 0,1 8-505 0 0,1 0 0 0 0,0 1 0 0 0,-1-1 0 0 0,1 0-1 0 0,0 1 1 0 0,0-1 0 0 0,0 0 0 0 0,0 1 0 0 0,0-1 0 0 0,0 0 0 0 0,1 0-85 0 0,-1 0 103 0 0,1-1 0 0 0,-1 1 0 0 0,0-1 1 0 0,1 1-1 0 0,-1-1 0 0 0,0 1 0 0 0,-1-1 1 0 0,1 1-1 0 0,0 0 0 0 0,-1-1-103 0 0,1 2 219 0 0,0 0-1 0 0,-1-1 1 0 0,1 1-1 0 0,0 0 1 0 0,-1 0-1 0 0,1 0 1 0 0,-1 0-1 0 0,1 0 1 0 0,-1 0-1 0 0,0 0 1 0 0,1 0-1 0 0,-1 0 1 0 0,0 0-1 0 0,0 0 1 0 0,0 0-1 0 0,1 1 1 0 0,-1-1-1 0 0,0 0 1 0 0,0 0-1 0 0,-1 0-218 0 0,0 1 1563 0 0,2 0 33 0 0,0 0-18 0 0,0 0-90 0 0,9-21 6101 0 0,-9 21-7515 0 0,0-1-1 0 0,0 1 0 0 0,0 0 1 0 0,0-1-1 0 0,0 1 0 0 0,0 0 1 0 0,0-1-1 0 0,0 1 1 0 0,0 0-1 0 0,0 0 0 0 0,0-1 1 0 0,0 1-1 0 0,0 0 0 0 0,0-1 1 0 0,0 1-1 0 0,0 0 1 0 0,1 0-1 0 0,-1-1 0 0 0,0 1 1 0 0,0 0-1 0 0,0-1 0 0 0,0 1 1 0 0,0 0-1 0 0,1 0 1 0 0,-1 0-1 0 0,0-1 0 0 0,0 1 1 0 0,1 0-1 0 0,-1 0-73 0 0,6 5 1897 0 0,5 14-1266 0 0,-8-11-635 0 0,0 0-1 0 0,-1 0 1 0 0,0 0-1 0 0,0 0 1 0 0,-1 1-1 0 0,0-1 1 0 0,-1 0-1 0 0,0 1 1 0 0,0 0 4 0 0,3 36-1309 0 0,7-2-1934 0 0,-10-40 1550 0 0,0-3-46 0 0</inkml:trace>
  <inkml:trace contextRef="#ctx0" brushRef="#br0" timeOffset="342.242">168 92 8288 0 0,'0'0'638'0'0,"0"0"-72"0"0,0 0 1228 0 0,0 0 580 0 0,0 0 114 0 0,0 0-217 0 0,0 0-1020 0 0,0 0-451 0 0,0 0-89 0 0,1 2-42 0 0,1 1-586 0 0,-1-1 1 0 0,0 1-1 0 0,0 0 1 0 0,0 0-1 0 0,0 0 1 0 0,0 0-1 0 0,-1 0 1 0 0,1 0-1 0 0,-1 0 1 0 0,0 1-1 0 0,0-1 0 0 0,0 0 1 0 0,0 0-1 0 0,-1 0-83 0 0,-7 49 1056 0 0,6-46-1027 0 0,-9 32-19 0 0,8-32-17 0 0,1 0 1 0 0,0 0-1 0 0,0 1 1 0 0,1-1-1 0 0,-1 1 1 0 0,1-1-1 0 0,1 1 1 0 0,-1-1-1 0 0,2 7 7 0 0,-1-10-100 0 0,1 3-248 0 0,0 0 0 0 0,-1-1 0 0 0,0 1 1 0 0,0 0-1 0 0,0 0 0 0 0,-1-1 0 0 0,0 6 348 0 0,0 2-7775 0 0</inkml:trace>
  <inkml:trace contextRef="#ctx0" brushRef="#br0" timeOffset="706.074">409 1 10592 0 0,'0'0'818'0'0,"0"0"-250"0"0,0 0 927 0 0,0 2 458 0 0,4 36 3112 0 0,-2-26-3869 0 0,0-1-1 0 0,-1 12-1195 0 0,0-4 1159 0 0,0 0-1 0 0,3 14-1158 0 0,-4-27 158 0 0,1 0 0 0 0,-1 0 0 0 0,0 0 0 0 0,-1 0 0 0 0,1 0-1 0 0,-1 0 1 0 0,0 0 0 0 0,-1 1-158 0 0,0 0 195 0 0,1 1 0 0 0,0 0 0 0 0,0 7-195 0 0,1 0 353 0 0,2-1 1 0 0,1 9-354 0 0,-1-11 185 0 0,-1 0 0 0 0,0 1 1 0 0,0 10-186 0 0,-3-5 118 0 0,2 0 1 0 0,0 0 0 0 0,1 0-1 0 0,1 0 1 0 0,2 4-119 0 0,1 0 103 0 0,-2-12-35 0 0,0 0 1 0 0,-1 1-1 0 0,-1-1 0 0 0,1 11-68 0 0,-3 3 115 0 0,-1 0 0 0 0,-1 2-115 0 0,0-3 69 0 0,0 1 0 0 0,2 2-69 0 0,-1 7 0 0 0,1-27 0 0 0,0-1 0 0 0,1 0 0 0 0,0 0 0 0 0,-1 1 0 0 0,2-1 0 0 0,-1 0 0 0 0,1 1 0 0 0,-1-1 0 0 0,1 0 0 0 0,1 0 0 0 0,-1 0 0 0 0,1 0 0 0 0,0 0 0 0 0,0 0 0 0 0,1 1 0 0 0,8 7 0 0 0,-9-12-47 0 0,0 1 0 0 0,0-1 0 0 0,0 0-1 0 0,0 0 1 0 0,0 0 0 0 0,1 0 0 0 0,-1 0 0 0 0,0 0-1 0 0,0-1 1 0 0,1 1 0 0 0,-1-1 0 0 0,0 1 0 0 0,1-1 0 0 0,-1 0-1 0 0,0 0 1 0 0,1 0 0 0 0,-1 0 0 0 0,0-1 0 0 0,1 1-1 0 0,-1 0 1 0 0,0-1 0 0 0,0 0 0 0 0,1 1 0 0 0,-1-1 47 0 0,8-3-411 0 0,-1-1 0 0 0,0 0 0 0 0,0 0 0 0 0,8-6 411 0 0,-17 11-1 0 0,10-6-864 0 0,-1-1-1 0 0,1 0 1 0 0,-1-1 0 0 0,0 0-1 0 0,-1 0 1 0 0,0-1 0 0 0,4-4 865 0 0,-2-4-7685 0 0</inkml:trace>
  <inkml:trace contextRef="#ctx0" brushRef="#br0" timeOffset="1064.899">353 452 20303 0 0,'0'0'463'0'0,"0"0"61"0"0,-7-3 524 0 0,7 3-1040 0 0,-1 0 0 0 0,1-1-1 0 0,0 1 1 0 0,-1 0 0 0 0,1 0 0 0 0,-1 0 0 0 0,1-1 0 0 0,0 1-1 0 0,-1 0 1 0 0,1-1 0 0 0,0 1 0 0 0,-1 0 0 0 0,1-1-1 0 0,0 1 1 0 0,0 0 0 0 0,-1-1 0 0 0,1 1 0 0 0,0-1-1 0 0,0 1 1 0 0,0 0 0 0 0,-1-1 0 0 0,1 1 0 0 0,0-1 0 0 0,0 1-1 0 0,0-1 1 0 0,0 1 0 0 0,0-1 0 0 0,0 1 0 0 0,0 0-1 0 0,0-1 1 0 0,0 1 0 0 0,0-1 0 0 0,0 1 0 0 0,0-1 0 0 0,0 1-1 0 0,0-1 1 0 0,1 1 0 0 0,-1 0 0 0 0,0-1-8 0 0,1 0 24 0 0,-1-1-1 0 0,0 1 1 0 0,1 0 0 0 0,-1 0 0 0 0,1-1 0 0 0,0 1 0 0 0,-1 0 0 0 0,1 0-1 0 0,0 0 1 0 0,0 0 0 0 0,0 0 0 0 0,0 0 0 0 0,0 0 0 0 0,0 0-24 0 0,98-53 974 0 0,-83 46-920 0 0,2 1-1 0 0,-1 0 0 0 0,5 0-53 0 0,-6 2 0 0 0,59-14 0 0 0,-65 17-83 0 0,1 0-1 0 0,-1 1 1 0 0,1 1-1 0 0,-1 0 1 0 0,1 0 83 0 0,3 0-961 0 0,5 0-621 0 0</inkml:trace>
  <inkml:trace contextRef="#ctx0" brushRef="#br0" timeOffset="1404.474">952 484 8752 0 0,'0'0'398'0'0,"0"0"-3"0"0,0 0-91 0 0,0 0 549 0 0,0 0 274 0 0,0 0 52 0 0,0 0-55 0 0,0 0-254 0 0,0 0-114 0 0,0 0-20 0 0,0 0 12 0 0,0 0 77 0 0,0 0 37 0 0,0 0 8 0 0,-1-14 1393 0 0,-9-16-343 0 0,9 25-1745 0 0,0-1 0 0 0,-1 1 0 0 0,0 0 0 0 0,0 0 1 0 0,0 0-1 0 0,0 0 0 0 0,-1 0 0 0 0,0 0 0 0 0,-3-4-175 0 0,2 5 108 0 0,0 0 0 0 0,0-1 0 0 0,-1 2 0 0 0,0-1 0 0 0,1 0 0 0 0,-1 1 0 0 0,-3-2-108 0 0,6 4 16 0 0,0 0 1 0 0,-1 0-1 0 0,1 0 1 0 0,0 1-1 0 0,-1-1 0 0 0,1 1 1 0 0,0-1-1 0 0,-1 1 1 0 0,1 0-1 0 0,-1 0 1 0 0,1 0-1 0 0,0 0 1 0 0,-1 0-1 0 0,1 0 0 0 0,-1 1 1 0 0,1-1-1 0 0,0 1 1 0 0,-2 0-17 0 0,2 0 5 0 0,0 0 1 0 0,0 1 0 0 0,0 0-1 0 0,0-1 1 0 0,0 1-1 0 0,0 0 1 0 0,1 0-1 0 0,-1 0 1 0 0,1 0 0 0 0,-1 0-1 0 0,1 0 1 0 0,0 0-1 0 0,-1 1-5 0 0,-2 3 41 0 0,-4 6-13 0 0,4-7-3 0 0,1 0 0 0 0,-1 0 0 0 0,1 0 0 0 0,1 0 0 0 0,-1 1 0 0 0,1-1 0 0 0,-1 1 0 0 0,1 3-25 0 0,-3 13 80 0 0,-4 20 129 0 0,0 16-209 0 0,8-44 14 0 0,0 0 0 0 0,1 0 0 0 0,0 0 0 0 0,1 0 0 0 0,1 0 1 0 0,1 2-15 0 0,0 2 15 0 0,-3-14-6 0 0,0 0 0 0 0,1 0 0 0 0,0 0 0 0 0,0 0 0 0 0,0 0 0 0 0,0 0 0 0 0,1 0 1 0 0,0 0-1 0 0,0-1 0 0 0,0 1 0 0 0,0-1 0 0 0,0 1 0 0 0,0-1 0 0 0,1 0 0 0 0,1 2-9 0 0,6 2 67 0 0,-7-7-65 0 0,-1 1 0 0 0,0 0 1 0 0,0-1-1 0 0,1 1 0 0 0,-1-1 0 0 0,1 0 0 0 0,-1 1 0 0 0,0-1 0 0 0,1-1 1 0 0,-1 1-1 0 0,1 0 0 0 0,-1 0 0 0 0,0-1 0 0 0,1 0 0 0 0,-1 1 0 0 0,0-1 1 0 0,1 0-1 0 0,-1 0 0 0 0,0 0 0 0 0,0 0 0 0 0,0-1 0 0 0,0 1 0 0 0,0 0 1 0 0,0-1-1 0 0,0 1 0 0 0,-1-1 0 0 0,1 0 0 0 0,1-2-2 0 0,4-3 3 0 0,-1-1 1 0 0,0-1-1 0 0,-1 1 0 0 0,1-1 1 0 0,-1 0-1 0 0,1-4-3 0 0,2-5-2 0 0,-3 9 7 0 0,-1 0 0 0 0,0-1 1 0 0,0 1-1 0 0,-1-1 0 0 0,-1 0 0 0 0,2-9-5 0 0,0-8 156 0 0,-1 6 115 0 0,-1 0 0 0 0,-1-15-271 0 0,-1 35-208 0 0,0 1-15 0 0,0 0 55 0 0,6 76 485 0 0,-6-56-283 0 0,0 1 0 0 0,2-1-1 0 0,0 0 1 0 0,2 0-1 0 0,0 0 1 0 0,1 0-1 0 0,7 17-33 0 0,-11-33 1 0 0,1 1 0 0 0,0-1 0 0 0,0 1 0 0 0,0 0 0 0 0,1 0 0 0 0,-1-1 0 0 0,1 0 0 0 0,0 1 0 0 0,1-1 0 0 0,-1 0 0 0 0,2 1-1 0 0,0-1 17 0 0,-4-2-70 0 0,1 0 0 0 0,0 0 0 0 0,0 0 1 0 0,0-1-1 0 0,0 1 0 0 0,0-1 0 0 0,0 1 0 0 0,0-1 0 0 0,0 0 1 0 0,0 0-1 0 0,1 0 0 0 0,-1 0 0 0 0,1 0 0 0 0,-1-1 0 0 0,0 1 1 0 0,1-1-1 0 0,-1 1 0 0 0,1-1 0 0 0,0 0 53 0 0,17-1-3369 0 0,-9-2 1378 0 0</inkml:trace>
  <inkml:trace contextRef="#ctx0" brushRef="#br0" timeOffset="1792.831">1332 588 9216 0 0,'1'-2'421'0'0,"3"-6"-182"0"0,0 0 0 0 0,-1 0 0 0 0,0 0 0 0 0,-1-1 0 0 0,0 1 0 0 0,1-9-239 0 0,0-1 3035 0 0,-1 10-1564 0 0,-2 0 0 0 0,1 0-1 0 0,-1 0 1 0 0,-1-7-1471 0 0,0-5 1321 0 0,1 16-1157 0 0,0-1 1 0 0,0 1-1 0 0,-1-1 1 0 0,1 1-1 0 0,-1-1 0 0 0,0 1 1 0 0,-1 0-1 0 0,1-1 1 0 0,-1 1-1 0 0,0 0 0 0 0,0 0 1 0 0,0 0-1 0 0,0 0 1 0 0,-1 0-1 0 0,0 1 0 0 0,1-1 1 0 0,-1 1-1 0 0,-1 0 1 0 0,1 0-1 0 0,-3-2-164 0 0,-7-8 383 0 0,12 11-315 0 0,-1 0 0 0 0,0 0 0 0 0,1 0-1 0 0,-1 1 1 0 0,0-1 0 0 0,0 1 0 0 0,0 0 0 0 0,0-1 0 0 0,0 1-1 0 0,0 0 1 0 0,-1 0-68 0 0,-2-1 93 0 0,1 1 0 0 0,0 0-1 0 0,-1 0 1 0 0,1 0 0 0 0,0 0-1 0 0,-1 1 1 0 0,1 0 0 0 0,-1 0-1 0 0,1 0 1 0 0,-1 1-93 0 0,3-1 18 0 0,0 1 1 0 0,0-1-1 0 0,-1 1 1 0 0,1-1-1 0 0,0 1 1 0 0,0 0-1 0 0,0 0 1 0 0,0 0-1 0 0,1 0 1 0 0,-1 0-1 0 0,0 0 1 0 0,0 1-1 0 0,1-1 1 0 0,-1 1-1 0 0,1-1 1 0 0,-1 1-1 0 0,1-1 1 0 0,-1 1-1 0 0,1 0 1 0 0,0 0-1 0 0,0 0 1 0 0,0 0-19 0 0,-13 28 96 0 0,2-1 0 0 0,-2 12-96 0 0,10-26 10 0 0,0 0 0 0 0,1 0 0 0 0,0 1 0 0 0,2-1 0 0 0,-1 14-10 0 0,2-21 0 0 0,0 7 1 0 0,0-1 0 0 0,1 0 0 0 0,1 1-1 0 0,2 12 0 0 0,-3-22 5 0 0,1-1-1 0 0,0 1 1 0 0,-1-1-1 0 0,2 1 1 0 0,-1-1-1 0 0,0 0 1 0 0,1 0-1 0 0,0 0 1 0 0,0 0-1 0 0,0 0 1 0 0,0-1-1 0 0,0 1 0 0 0,1-1 1 0 0,0 0-1 0 0,0 0 1 0 0,3 2-5 0 0,-4-3 15 0 0,1 0 0 0 0,-1 0 1 0 0,1 0-1 0 0,0 0 0 0 0,0-1 0 0 0,1 1-15 0 0,-3-1 8 0 0,0-1 0 0 0,0 0-1 0 0,-1 0 1 0 0,1 1 0 0 0,0-1-1 0 0,0 0 1 0 0,-1-1 0 0 0,1 1-1 0 0,0 0 1 0 0,-1 0 0 0 0,1-1-1 0 0,0 1 1 0 0,-1-1 0 0 0,1 0-1 0 0,0 1 1 0 0,-1-1-1 0 0,1 0 1 0 0,-1 0-8 0 0,6-3 17 0 0,0-1 0 0 0,-1 1-1 0 0,1-1 1 0 0,-1-1 0 0 0,0 1 0 0 0,-1-1-1 0 0,0 0 1 0 0,0 0 0 0 0,0-1 0 0 0,0 0-1 0 0,-1 1 1 0 0,0-1 0 0 0,-1-1 0 0 0,1 1-1 0 0,-2-1 1 0 0,1 0-17 0 0,1-5-19 0 0,-1 0 1 0 0,-1 0-1 0 0,0 0 0 0 0,0-4 19 0 0,2-18-114 0 0,0 22 145 0 0,-4 12-21 0 0,1 0-1 0 0,-1-1 0 0 0,1 1 0 0 0,-1 0 1 0 0,1 0-1 0 0,-1 0 0 0 0,0 0 0 0 0,0 0 0 0 0,0 0 1 0 0,1 0-1 0 0,-1-1 0 0 0,0 1 0 0 0,0 0 1 0 0,-1 0-1 0 0,1 0 0 0 0,0 0 0 0 0,0 0 0 0 0,0 0 1 0 0,-1-1-1 0 0,1 1 0 0 0,-1 0-9 0 0,0 0 96 0 0,1 1 0 0 0,0 0-32 0 0,0 9-265 0 0,-3 30-62 0 0,2-29 308 0 0,0 1 1 0 0,0-1-1 0 0,1 10-45 0 0,2 21 141 0 0,-3 20-141 0 0,0-20 203 0 0,3 26-203 0 0,11 39 437 0 0,-12-91-291 0 0,2 54 275 0 0,-2-1-1 0 0,-4 8-420 0 0,0-36 35 0 0,2-18 117 0 0,0-1 0 0 0,-2 1 1 0 0,-1 0-1 0 0,-1 2-152 0 0,4-19 39 0 0,-1 0 0 0 0,0 0-1 0 0,0 0 1 0 0,-1 0 0 0 0,1-1 0 0 0,-1 1-1 0 0,0-1 1 0 0,0 0 0 0 0,0 1 0 0 0,-1-1 0 0 0,1-1-1 0 0,-1 1 1 0 0,0-1 0 0 0,0 1 0 0 0,-3 0-39 0 0,5-2 18 0 0,-1-1 1 0 0,0 1 0 0 0,0-1 0 0 0,0 0-1 0 0,0 0 1 0 0,0 0 0 0 0,0 0 0 0 0,0-1-1 0 0,0 1 1 0 0,-1-1 0 0 0,1 0 0 0 0,0 0 0 0 0,0 0-1 0 0,0 0 1 0 0,0 0 0 0 0,-1-1 0 0 0,1 1-1 0 0,0-1 1 0 0,0 0 0 0 0,0 0 0 0 0,0 0-1 0 0,0-1 1 0 0,1 1 0 0 0,-1-1 0 0 0,-2-1-19 0 0,-12-9-13 0 0,1-1 0 0 0,1 0 0 0 0,0-2 0 0 0,0 0 0 0 0,2 0 0 0 0,0-1 0 0 0,-9-14 13 0 0,-2-14-591 0 0,15 25 274 0 0,7 15 76 0 0,0-1 1 0 0,0 1-1 0 0,1-1 0 0 0,0 1 1 0 0,-1-1-1 0 0,2 1 0 0 0,-1-1 1 0 0,0 0-1 0 0,1 0 0 0 0,0 1 0 0 0,0-4 241 0 0,1 6-1032 0 0,-1-1 0 0 0,0 1 0 0 0,1 0 0 0 0,0-1 0 0 0,-1 1 0 0 0,1 0 0 0 0,0-1 0 0 0,1 0 1032 0 0,7-10-8367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7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159 271 17135 0 0,'-5'-5'263'0'0,"1"-1"0"0"0,-1 1-1 0 0,1-1 1 0 0,0 0 0 0 0,1 0-1 0 0,0-1 1 0 0,-1-1-263 0 0,3 6 797 0 0,0-1-1 0 0,1 0 1 0 0,-1 1 0 0 0,0-1 0 0 0,1 0-1 0 0,0 0 1 0 0,0 0-797 0 0,-1 28 1107 0 0,0-9-936 0 0,1 0-1 0 0,2 7-170 0 0,1 34 534 0 0,-5 50-534 0 0,1 2 262 0 0,-4 529 198 0 0,3-401-172 0 0,2-142-216 0 0,-7 95-3860 0 0,4-209 302 0 0,0 9 2728 0 0,-3-22-1418 0 0</inkml:trace>
  <inkml:trace contextRef="#ctx0" brushRef="#br0" timeOffset="412.546">7 281 18431 0 0,'0'-1'132'0'0,"-2"-9"619"0"0,0 0 1 0 0,1-1-1 0 0,-1-7-751 0 0,2 14 196 0 0,1 0-1 0 0,-1 1 0 0 0,1-1 0 0 0,-1 1 1 0 0,1-1-1 0 0,0 1 0 0 0,0-1 0 0 0,1 1 1 0 0,-1 0-1 0 0,1-1 0 0 0,0 1 1 0 0,1-2-196 0 0,1-1 228 0 0,0 0 0 0 0,0 0 0 0 0,1 0 0 0 0,-1 0 0 0 0,1 1 0 0 0,1-1 0 0 0,-1 1 0 0 0,1 1 0 0 0,0-1 1 0 0,0 1-1 0 0,1 0 0 0 0,-1 0 0 0 0,1 1 0 0 0,0 0-228 0 0,10-3 197 0 0,1 0 0 0 0,-1 2 1 0 0,1 0-1 0 0,0 1 0 0 0,0 0 1 0 0,4 2-198 0 0,9 0 248 0 0,1 1 0 0 0,-1 2 0 0 0,6 1-248 0 0,-16 0 33 0 0,0 0-1 0 0,0 1 1 0 0,-1 2 0 0 0,0 0 0 0 0,0 1-1 0 0,12 6-32 0 0,-22-8 12 0 0,-1 0 0 0 0,1 1 0 0 0,-1 0-1 0 0,0 0 1 0 0,-1 1 0 0 0,1 0 0 0 0,-1 1-1 0 0,-1 0 1 0 0,0 0 0 0 0,0 0 0 0 0,0 1-1 0 0,-1 0 1 0 0,3 6-12 0 0,-6-8 40 0 0,0 0 0 0 0,0 0 0 0 0,-1 0 0 0 0,1 0 0 0 0,-2 0 0 0 0,1 1 0 0 0,-1-1 0 0 0,0 0 0 0 0,-1 1 0 0 0,1-1 0 0 0,-1 1 0 0 0,-1-1 0 0 0,0 4-40 0 0,-1 0 84 0 0,0 0 0 0 0,-1 0 0 0 0,-1 0 0 0 0,1-1 0 0 0,-2 1 0 0 0,1-1 0 0 0,-1 0 0 0 0,-6 7-84 0 0,4-6 52 0 0,-1-1-1 0 0,-1 1 1 0 0,0-2-1 0 0,0 1 1 0 0,-1-1-1 0 0,0-1 0 0 0,-1 0 1 0 0,0 0-1 0 0,0-1 1 0 0,0-1-1 0 0,-1 1 1 0 0,0-2-1 0 0,0 0 1 0 0,-1 0-1 0 0,1-1 1 0 0,-1-1-1 0 0,-1 0-51 0 0,-2 0 7 0 0,0 0-1 0 0,0-1 1 0 0,1-1-1 0 0,-1 0 1 0 0,0-2-1 0 0,0 0 0 0 0,0 0 1 0 0,0-1-1 0 0,0-1 1 0 0,1-1-1 0 0,-1 0 1 0 0,1-1-1 0 0,0-1 0 0 0,-1-1-6 0 0,12 5-27 0 0,0 0 1 0 0,0-1-1 0 0,0 1 0 0 0,0-1 0 0 0,0 0 0 0 0,1 0 0 0 0,-1-1 0 0 0,1 1 0 0 0,0-1 0 0 0,-2-1 27 0 0,4 3-261 0 0,0 0 0 0 0,0 0 1 0 0,-1-1-1 0 0,1 1 0 0 0,0 0 0 0 0,1-1 0 0 0,-1 1 1 0 0,0 0-1 0 0,1-1 261 0 0,-1 0-732 0 0,1 1 0 0 0,0 0 0 0 0,0 0 1 0 0,0 0-1 0 0,0-1 0 0 0,1 1 0 0 0,-1 0 0 0 0,0 0 1 0 0,1 0-1 0 0,0 0 0 0 0,0-1 732 0 0,4-8-8674 0 0</inkml:trace>
  <inkml:trace contextRef="#ctx0" brushRef="#br0" timeOffset="752.531">929 137 22431 0 0,'0'0'514'0'0,"-10"9"1226"0"0,7-3-1714 0 0,0-1 0 0 0,0 0 0 0 0,1 1 0 0 0,0-1 1 0 0,0 1-1 0 0,1 0 0 0 0,0 0 0 0 0,0-1 0 0 0,0 1 0 0 0,1 0 1 0 0,-1 0-1 0 0,1 0 0 0 0,1 6-26 0 0,2 11 241 0 0,1 1-1 0 0,6 21-240 0 0,-5-21 269 0 0,28 162 1299 0 0,-33-185-1554 0 0,3 16 567 0 0,-1 0 0 0 0,-1 10-581 0 0,0-26 50 0 0,-1-1-1 0 0,0 1 1 0 0,0 0-1 0 0,0 0 1 0 0,0 0 0 0 0,0 0-1 0 0,0 0 1 0 0,-1-1-1 0 0,1 1 1 0 0,0 0 0 0 0,0 0-1 0 0,-1 0 1 0 0,1 0-1 0 0,0-1 1 0 0,-1 1-1 0 0,1 0 1 0 0,-1 0 0 0 0,1-1-1 0 0,-1 1 1 0 0,0 0-50 0 0,1-1 38 0 0,-1 1 1 0 0,1-1 0 0 0,-1 0-1 0 0,1 0 1 0 0,-1 0 0 0 0,1 0-1 0 0,-1 0 1 0 0,0 0-1 0 0,1 0 1 0 0,-1 0 0 0 0,1 0-1 0 0,-1 0 1 0 0,1 0 0 0 0,-1 0-1 0 0,1-1 1 0 0,-1 1-1 0 0,1 0 1 0 0,-1 0 0 0 0,1-1-1 0 0,0 1 1 0 0,-1 0 0 0 0,1 0-1 0 0,-1-1 1 0 0,1 1-39 0 0,-4-3 82 0 0,1 0 0 0 0,0 0 0 0 0,1 0 1 0 0,-1 0-1 0 0,0 0 0 0 0,1 0 0 0 0,0-1 0 0 0,-2-2-82 0 0,-4-13 163 0 0,0-1 0 0 0,1 0 0 0 0,1 0 0 0 0,1-1 0 0 0,-2-20-163 0 0,-1-20 105 0 0,3-24-105 0 0,4 71 0 0 0,0 1 0 0 0,1-1 0 0 0,1 0 0 0 0,0 1 0 0 0,1-1 0 0 0,1 1 0 0 0,0 0 0 0 0,1-1 0 0 0,0 1 0 0 0,1 1 0 0 0,0-1 0 0 0,4-6 0 0 0,-6 13-14 0 0,1 1 1 0 0,-1 0-1 0 0,1 0 1 0 0,0 0-1 0 0,0 1 1 0 0,0-1-1 0 0,1 1 0 0 0,-1 0 1 0 0,1 0-1 0 0,0 0 1 0 0,0 1-1 0 0,1 0 1 0 0,-1 0-1 0 0,1 0 1 0 0,-1 1-1 0 0,1-1 0 0 0,2 1 14 0 0,1-1-200 0 0,0 1 0 0 0,-1 0-1 0 0,1 0 1 0 0,0 1-1 0 0,0 0 1 0 0,0 1-1 0 0,0 0 1 0 0,7 1 200 0 0,10 2-2993 0 0,-1 2-1 0 0,10 3 2994 0 0,-33-8-167 0 0,17 5-1589 0 0</inkml:trace>
  <inkml:trace contextRef="#ctx0" brushRef="#br0" timeOffset="1091.165">1337 125 4608 0 0,'-5'9'3481'0'0,"1"0"0"0"0,-1 1 1 0 0,-2 7-3482 0 0,-5 32 5615 0 0,7-13-1129 0 0,0 25-4486 0 0,5-60 21 0 0,-1 13 420 0 0,1 1 1 0 0,1-1-1 0 0,0 1 1 0 0,1-1-1 0 0,1 0 1 0 0,0 0-1 0 0,4 13-441 0 0,-4-19 62 0 0,0 1-1 0 0,1-1 1 0 0,0 0-1 0 0,0 0 1 0 0,1-1-1 0 0,0 1 0 0 0,0-1 1 0 0,1 0-1 0 0,-1 0 1 0 0,2-1-1 0 0,-1 1 1 0 0,1-2-1 0 0,2 3-61 0 0,-5-5 16 0 0,1-1 0 0 0,-1 0-1 0 0,1 1 1 0 0,-1-2 0 0 0,1 1 0 0 0,0 0-1 0 0,-1-1 1 0 0,1 0 0 0 0,0 0 0 0 0,0-1 0 0 0,0 1-1 0 0,0-1 1 0 0,0 0 0 0 0,0 0 0 0 0,0-1-1 0 0,0 1 1 0 0,-1-1 0 0 0,1 0 0 0 0,0-1-1 0 0,2 0-15 0 0,3-1 48 0 0,0-1 0 0 0,0-1-1 0 0,0 0 1 0 0,0 0-1 0 0,-1-1 1 0 0,0 0 0 0 0,0-1-1 0 0,6-6-47 0 0,-5 3 48 0 0,0 0 1 0 0,0 0-1 0 0,-1-1 0 0 0,-1 0 1 0 0,0-1-1 0 0,0 0 0 0 0,-1 0 1 0 0,-1-1-1 0 0,0 0 0 0 0,1-6-48 0 0,-3 8 20 0 0,-1 0 0 0 0,0-1 0 0 0,-1 1 0 0 0,0-1 0 0 0,-1 0 0 0 0,-1 0 0 0 0,1 1 0 0 0,-2-1 0 0 0,0 0 0 0 0,0 0 0 0 0,-1 1 0 0 0,-2-9-20 0 0,0 6 4 0 0,-1-1 0 0 0,0 1-1 0 0,-1 0 1 0 0,0 0 0 0 0,-1 0 0 0 0,-1 1 0 0 0,0 0 0 0 0,-1 0 0 0 0,0 1 0 0 0,-1 1 0 0 0,0-1 0 0 0,-1 1-1 0 0,-7-5-3 0 0,14 13-14 0 0,0 0-1 0 0,0 0 0 0 0,0 1 0 0 0,0 0 1 0 0,-1-1-1 0 0,1 1 0 0 0,-1 1 0 0 0,0-1 1 0 0,1 1-1 0 0,-1-1 0 0 0,0 1 0 0 0,0 1 0 0 0,0-1 1 0 0,0 1-1 0 0,0 0 0 0 0,0 0 0 0 0,0 0 1 0 0,0 1-1 0 0,0 0 0 0 0,1 0 0 0 0,-1 0 1 0 0,0 0 14 0 0,-3 2-23 0 0,1-1 0 0 0,0 1 0 0 0,-1 1 0 0 0,1 0 1 0 0,1 0-1 0 0,-1 0 0 0 0,0 0 0 0 0,1 1 0 0 0,0 0 0 0 0,0 1 1 0 0,1-1-1 0 0,-1 1 0 0 0,-1 3 23 0 0,-3 5-202 0 0,1 1-1 0 0,0 0 1 0 0,1 0-1 0 0,1 1 1 0 0,0 0-1 0 0,1 0 1 0 0,1 1-1 0 0,0 0 1 0 0,1 0 0 0 0,1 0-1 0 0,1 0 1 0 0,0 0-1 0 0,1 5 203 0 0,3 22-2104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52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15 814 14368 0 0,'0'0'661'0'0,"0"0"-17"0"0,-2-1-415 0 0,-8-3-130 0 0,7 3 277 0 0,3 1 113 0 0,0 0 20 0 0,0 0 2 0 0,0 0-6 0 0,0 0-1 0 0,0 0 0 0 0,0 0-38 0 0,2 2-164 0 0,0 0-247 0 0,1 0-1 0 0,0 0 0 0 0,0 0 0 0 0,0 0 0 0 0,0 0 0 0 0,0-1 1 0 0,0 1-1 0 0,1-1 0 0 0,-1 0 0 0 0,0 0 0 0 0,1 0 0 0 0,-1-1 1 0 0,0 1-1 0 0,1-1 0 0 0,-1 0-54 0 0,13 1 83 0 0,-1-1-1 0 0,0-1 1 0 0,1 0-83 0 0,22-1 107 0 0,22-2-1592 0 0,-41 4 602 0 0</inkml:trace>
  <inkml:trace contextRef="#ctx0" brushRef="#br0" timeOffset="498.147">377 80 18631 0 0,'-1'-2'422'0'0,"-3"-7"1073"0"0,15 16-273 0 0,-7-3-1321 0 0,5 5 248 0 0,-1 0 0 0 0,0 1-1 0 0,-1-1 1 0 0,0 2 0 0 0,0-1-1 0 0,-1 1 1 0 0,1 5-149 0 0,-6-15 7 0 0,6 15 174 0 0,0 1 0 0 0,-1 0 0 0 0,3 13-181 0 0,1 5 249 0 0,13 46 295 0 0,-4 2 0 0 0,-4 0-1 0 0,-3 1 1 0 0,-4 1-544 0 0,-3-34 193 0 0,6 68 138 0 0,-2-26-200 0 0,-3-51 135 0 0,-2 36-266 0 0,0-29 189 0 0,-1-27-158 0 0,-1-6 28 0 0,-1-13 41 0 0,-1-3 144 0 0,0 0 62 0 0,0-2-233 0 0,1 1-1 0 0,0-1 0 0 0,0 0 0 0 0,0 0 0 0 0,0 0 0 0 0,0 1 0 0 0,0-1 0 0 0,1 1 0 0 0,-1-1 1 0 0,1 0-73 0 0,1-1 73 0 0,1-4-16 0 0,0 0 0 0 0,0 0 0 0 0,-1-1 0 0 0,1 1 0 0 0,-2-1-1 0 0,1 0 1 0 0,0-7-57 0 0,5-11 75 0 0,15-49 63 0 0,-10 28-54 0 0,3 2 1 0 0,2-3-85 0 0,-7 23 53 0 0,-2 5-48 0 0,0-1 1 0 0,1 2-1 0 0,1-1 1 0 0,1 2-1 0 0,2-2-5 0 0,4-5-19 0 0,-11 15-21 0 0,1 0 0 0 0,0 0 0 0 0,6-5 40 0 0,-11 12-5 0 0,-1 1 5 0 0,0 0-1 0 0,-1 0 0 0 0,1 1 1 0 0,0-1-1 0 0,0 1 1 0 0,0-1-1 0 0,1 1 1 0 0,-1 0-1 0 0,0 0 0 0 0,0 0 1 0 0,1 0-1 0 0,-1 0 1 0 0,1 0-1 0 0,-1 0 1 0 0,10 2-11 0 0,-10 0 9 0 0,1 0 0 0 0,-1 1-1 0 0,0-1 1 0 0,0 1-1 0 0,1 0 1 0 0,-1-1-1 0 0,0 1 1 0 0,0 0-1 0 0,-1 0 1 0 0,1 0-1 0 0,0 0 1 0 0,-1 1-1 0 0,1-1 1 0 0,0 2 2 0 0,2 4-6 0 0,1 0-1 0 0,-2 0 1 0 0,3 8 6 0 0,-2-1 0 0 0,-1 1 0 0 0,0-1 0 0 0,-1 0 0 0 0,-1 16 0 0 0,1-6 0 0 0,3 131 0 0 0,-3-97 0 0 0,-2-30 0 0 0,2 0 0 0 0,1 2 0 0 0,0-3 0 0 0,-2-14 0 0 0,1-1 0 0 0,0 1 0 0 0,0-1 0 0 0,2 0 0 0 0,0 0 0 0 0,0 0 0 0 0,3 4 0 0 0,-7-16-33 0 0,1 0 0 0 0,-1 0-1 0 0,1 0 1 0 0,0 0 0 0 0,-1 1 0 0 0,1-1-1 0 0,0 0 1 0 0,0 0 0 0 0,0 0 0 0 0,0-1-1 0 0,0 1 1 0 0,0 0 0 0 0,0 0 0 0 0,0 0-1 0 0,0-1 1 0 0,0 1 0 0 0,0 0 0 0 0,1-1-1 0 0,-1 1 1 0 0,0-1 0 0 0,1 0 33 0 0,-1 0-97 0 0,0 0 1 0 0,0 0-1 0 0,1 0 1 0 0,-1 0-1 0 0,0 0 1 0 0,0-1 0 0 0,0 1-1 0 0,0 0 1 0 0,1-1-1 0 0,-1 1 1 0 0,0-1-1 0 0,0 0 1 0 0,0 1-1 0 0,0-1 1 0 0,0 0-1 0 0,0 1 1 0 0,0-1-1 0 0,0-1 97 0 0,3-2-493 0 0,0-1-1 0 0,-1 1 1 0 0,1-1-1 0 0,-1 0 1 0 0,0 0 0 0 0,-1 0-1 0 0,1 0 1 0 0,-1-1-1 0 0,0 1 494 0 0,7-18-5709 0 0,2-3-1385 0 0</inkml:trace>
  <inkml:trace contextRef="#ctx0" brushRef="#br0" timeOffset="848.273">1152 894 2760 0 0,'0'0'125'0'0,"0"0"527"0"0,0 0 2128 0 0,0 0 931 0 0,0 0 185 0 0,0 0-393 0 0,0 0-1793 0 0,0 1-793 0 0,21 60 1565 0 0,-16-44-2255 0 0,0-1-1 0 0,1 0 1 0 0,0 0 0 0 0,1-1 0 0 0,1 1 0 0 0,1-1 0 0 0,0-1 0 0 0,1 0-227 0 0,-6-9 50 0 0,0-1 0 0 0,0 0 0 0 0,1 1-1 0 0,0-2 1 0 0,0 1 0 0 0,0 0 0 0 0,0-1-1 0 0,0 0 1 0 0,1 0 0 0 0,-1-1 0 0 0,5 2-50 0 0,-6-3 50 0 0,0 0-1 0 0,0 0 1 0 0,1 0 0 0 0,-1 0 0 0 0,0-1 0 0 0,1 0 0 0 0,-1 1 0 0 0,1-2 0 0 0,-1 1-1 0 0,0 0 1 0 0,1-1 0 0 0,-1 0 0 0 0,0 0 0 0 0,0 0 0 0 0,1-1 0 0 0,2-1-50 0 0,0 0 107 0 0,-1 0-41 0 0,0 1 0 0 0,0-1 0 0 0,0 0 1 0 0,-1 0-1 0 0,1-1 0 0 0,-1 0 0 0 0,0 0 0 0 0,0 0 0 0 0,0-1 1 0 0,-1 1-1 0 0,0-1 0 0 0,2-2-66 0 0,3-6 78 0 0,-1-1 1 0 0,-1 0-1 0 0,0 0 0 0 0,0-1 0 0 0,-2 0 1 0 0,1-2-79 0 0,-3 7 15 0 0,-1-1 1 0 0,0 0-1 0 0,-1 1 1 0 0,0-1-1 0 0,0 0 1 0 0,-1 0-1 0 0,-1 0 1 0 0,0 1-1 0 0,-1-6-15 0 0,0 6-1 0 0,0 0 0 0 0,-1 0 0 0 0,0 0 0 0 0,0 0 1 0 0,-2 0-1 0 0,1 1 0 0 0,-1 0 0 0 0,0 0 0 0 0,-1 0 0 0 0,0 0 0 0 0,0 1 0 0 0,-1 0 0 0 0,-6-6 1 0 0,10 12-21 0 0,0 0 1 0 0,0-1-1 0 0,0 1 0 0 0,0 1 0 0 0,0-1 1 0 0,0 0-1 0 0,-1 1 0 0 0,1 0 0 0 0,-1-1 1 0 0,1 1-1 0 0,-1 1 0 0 0,1-1 0 0 0,-1 0 1 0 0,1 1-1 0 0,-1 0 0 0 0,0 0 0 0 0,1 0 1 0 0,-1 0-1 0 0,0 0 0 0 0,1 1 0 0 0,-1 0 1 0 0,1 0-1 0 0,-1 0 0 0 0,1 0 0 0 0,-3 1 21 0 0,-7 4-60 0 0,-1 1 0 0 0,2 0 0 0 0,-1 0 0 0 0,1 1 1 0 0,-9 8 59 0 0,7-5-118 0 0,0 2 1 0 0,1 0-1 0 0,0 0 1 0 0,1 1-1 0 0,-7 12 118 0 0,-9 15-2342 0 0,-9 22 2342 0 0,27-42-845 0 0,10-20 563 0 0,0 0 0 0 0,-1 0 0 0 0,1 0 0 0 0,0 0 0 0 0,0 0 0 0 0,0 0 0 0 0,0 0 0 0 0,0 0 0 0 0,1 0 0 0 0,-1 0 0 0 0,0 0 0 0 0,0 0 0 0 0,1 0 0 0 0,-1 0 0 0 0,0 0 0 0 0,1 0 0 0 0,-1 0 0 0 0,1 0 0 0 0,-1-1 0 0 0,2 2 282 0 0,8 7-6370 0 0</inkml:trace>
  <inkml:trace contextRef="#ctx0" brushRef="#br0" timeOffset="1195.351">1653 0 15664 0 0,'0'0'1206'0'0,"0"0"-629"0"0,0 0 286 0 0,0 3 206 0 0,-3 103 2399 0 0,12 335 35 0 0,-3-219-2576 0 0,9-4-539 0 0,-11-162-318 0 0,0-18-14 0 0,1 1 0 0 0,6 20-56 0 0,-1-32-1061 0 0,-9-25-158 0 0,-1-2-69 0 0</inkml:trace>
  <inkml:trace contextRef="#ctx0" brushRef="#br0" timeOffset="1524.712">1483 589 20591 0 0,'0'0'912'0'0,"0"0"184"0"0,0 0-872 0 0,0 0-224 0 0,0 0 0 0 0,0 0 0 0 0,0 0 0 0 0,0 0 0 0 0,20 0 0 0 0,0 5 0 0 0,1-5 96 0 0,9 0-16 0 0,-6 0-8 0 0,7-5 0 0 0,8 1-72 0 0,8-5 64 0 0,3 0-64 0 0,6-4-9263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5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98 16008 0 0,'0'0'362'0'0,"0"0"47"0"0,0 0 30 0 0,-1-1-46 0 0,-18-23 454 0 0,18 23-78 0 0,1 1 37 0 0,0 0-57 0 0,0 0-272 0 0,-5 55 681 0 0,4 18-886 0 0,-1-15-50 0 0,4 1 1 0 0,4 31-223 0 0,-3-70 195 0 0,1 12 175 0 0,1 0 0 0 0,7 18-370 0 0,-10-41-4 0 0,1-1 0 0 0,0 0 1 0 0,0 0-1 0 0,1 0 0 0 0,0 0 0 0 0,1-1 0 0 0,-1 1 0 0 0,1-1 0 0 0,1 0 0 0 0,-1-1 0 0 0,7 7 4 0 0,-9-11 11 0 0,0 0 1 0 0,0 0-1 0 0,0 0 1 0 0,0 0-1 0 0,0-1 1 0 0,0 1-1 0 0,0-1 1 0 0,1 1-1 0 0,-1-1 0 0 0,1 0 1 0 0,-1-1-1 0 0,0 1 1 0 0,1-1-1 0 0,0 1 1 0 0,-1-1-1 0 0,1 0 1 0 0,-1 0-1 0 0,1-1 1 0 0,-1 1-1 0 0,1-1 0 0 0,-1 1 1 0 0,1-1-1 0 0,-1 0 1 0 0,0-1-1 0 0,1 1 1 0 0,-1-1-1 0 0,0 1 1 0 0,0-1-1 0 0,1 0-11 0 0,7-6 180 0 0,0 1-1 0 0,0-2 0 0 0,0 1 1 0 0,-1-2-1 0 0,-1 1 1 0 0,1-1-1 0 0,-1-2-179 0 0,7-9 166 0 0,-1-1 0 0 0,-1-1 0 0 0,-1 0 0 0 0,2-8-166 0 0,-9 17 34 0 0,0 0 0 0 0,-1-1 0 0 0,-1 0 0 0 0,0 0 0 0 0,-1 0 0 0 0,0-1 0 0 0,-2 1 0 0 0,0-1 0 0 0,0 1 0 0 0,-1-1 1 0 0,-3-13-35 0 0,1 20 12 0 0,-1 1 1 0 0,1-1 0 0 0,-2 1 0 0 0,1 0 0 0 0,-1-1 0 0 0,-1 2 0 0 0,-1-4-13 0 0,-4-6 14 0 0,4 7-1 0 0,-1-1 1 0 0,-1 1 0 0 0,0 0-1 0 0,0 1 1 0 0,-1 0 0 0 0,-9-8-14 0 0,1 3-48 0 0,-1 1 0 0 0,0 1 0 0 0,-10-6 48 0 0,18 12-66 0 0,-1 1 0 0 0,1 0 0 0 0,-1 0 0 0 0,0 1 0 0 0,0 0 0 0 0,0 1 0 0 0,-3 0 66 0 0,11 3-22 0 0,0-1 1 0 0,0 1-1 0 0,0 0 1 0 0,0 0-1 0 0,0 0 1 0 0,0 0 0 0 0,0 0-1 0 0,0 1 1 0 0,0-1-1 0 0,0 1 1 0 0,0 0-1 0 0,0 0 1 0 0,0 0 0 0 0,0 0-1 0 0,0 1 1 0 0,1-1-1 0 0,-1 1 1 0 0,0 0-1 0 0,1-1 1 0 0,-1 1 0 0 0,1 1-1 0 0,0-1 1 0 0,0 0-1 0 0,0 0 1 0 0,0 1-1 0 0,0-1 1 0 0,0 1 0 0 0,0 1 21 0 0,-3 5-45 0 0,0 0 1 0 0,1 1 0 0 0,0 0 0 0 0,0 0 0 0 0,1 0-1 0 0,0 1 1 0 0,1-1 0 0 0,0 1 0 0 0,1 7 44 0 0,0 1-47 0 0,1-1 0 0 0,1 1 0 0 0,1-1 0 0 0,1 1 1 0 0,1 1 46 0 0,10 55-2181 0 0,4 0 0 0 0,7 12 2181 0 0,-3-20-7073 0 0,-7-36 1187 0 0</inkml:trace>
  <inkml:trace contextRef="#ctx0" brushRef="#br0" timeOffset="470.287">502 82 13360 0 0,'0'0'1026'0'0,"0"0"-455"0"0,0 0 572 0 0,0 0 323 0 0,0 0 63 0 0,2 0-141 0 0,0 0-1296 0 0,0 0 0 0 0,0 0 0 0 0,0 1 0 0 0,0-1 0 0 0,0 1 0 0 0,-1 0 0 0 0,1 0 0 0 0,0-1 0 0 0,0 1 0 0 0,0 0-1 0 0,-1 1 1 0 0,1-1 0 0 0,-1 0 0 0 0,1 0 0 0 0,-1 1 0 0 0,1-1 0 0 0,-1 1 0 0 0,0-1 0 0 0,1 1 0 0 0,-1-1 0 0 0,0 1 0 0 0,0 0-1 0 0,0 0 1 0 0,0 0 0 0 0,-1-1 0 0 0,1 2-92 0 0,3 8 238 0 0,0 0 1 0 0,-1 0-1 0 0,0 0 0 0 0,0 3-238 0 0,-2-8 116 0 0,9 57 230 0 0,-2 0 0 0 0,-3 12-346 0 0,2 15 349 0 0,1-37-113 0 0,-5-31-28 0 0,0 0-1 0 0,-1 14-207 0 0,-2-34 253 0 0,0-2-238 0 0,0 0 0 0 0,-1 0 0 0 0,1 0 0 0 0,0 0 0 0 0,0-1 0 0 0,0 1 0 0 0,-1 0 0 0 0,1 0 0 0 0,0 0-1 0 0,0 0 1 0 0,-1 0 0 0 0,1 0 0 0 0,0 0 0 0 0,0 0 0 0 0,0 0 0 0 0,-1-1 0 0 0,1 1 0 0 0,0 0 0 0 0,0 0 0 0 0,0 0 0 0 0,0 0-1 0 0,0-1 1 0 0,-1 1 0 0 0,1 0 0 0 0,0 0 0 0 0,0 0 0 0 0,0-1 0 0 0,0 1 0 0 0,0 0 0 0 0,0 0 0 0 0,0 0 0 0 0,0-1 0 0 0,0 1 0 0 0,0 0-1 0 0,0 0 1 0 0,-1-1 0 0 0,1 1 0 0 0,1 0 0 0 0,-1 0 0 0 0,0 0 0 0 0,0-1 0 0 0,0 1-15 0 0,3-12 203 0 0,-2 7-57 0 0,2-58 477 0 0,-1 52-539 0 0,3-13 97 0 0,-2 0 0 0 0,1-9-181 0 0,1-22 224 0 0,3 0-1 0 0,13-44-223 0 0,-20 93-15 0 0,1-1-1 0 0,0 1 0 0 0,0 0 1 0 0,0 0-1 0 0,1 0 0 0 0,-1 0 1 0 0,1 0-1 0 0,2-1 16 0 0,-4 5-5 0 0,0 1 0 0 0,1-1 0 0 0,-1 1 0 0 0,1-1 0 0 0,-1 1-1 0 0,1 0 1 0 0,-1 0 0 0 0,1 0 0 0 0,0 0 0 0 0,-1 0 0 0 0,1 0 0 0 0,0 0 0 0 0,0 0 0 0 0,0 1 0 0 0,0-1-1 0 0,0 1 1 0 0,0 0 0 0 0,0-1 0 0 0,0 1 0 0 0,0 0 0 0 0,0 0 0 0 0,-1 0 0 0 0,1 0 0 0 0,0 0-1 0 0,0 1 1 0 0,0-1 0 0 0,0 1 0 0 0,2 0 5 0 0,0 0 0 0 0,0 0 0 0 0,0 1 0 0 0,0 0 0 0 0,0 0 0 0 0,0 0 0 0 0,0 0 0 0 0,-1 1 0 0 0,1-1 0 0 0,-1 1 0 0 0,1 0 0 0 0,-1 0 0 0 0,0 0 0 0 0,2 3 0 0 0,-1 0 0 0 0,0 0 0 0 0,0 0 0 0 0,0 1 0 0 0,-1 0 0 0 0,0-1 0 0 0,-1 1 0 0 0,3 7 0 0 0,0 8 0 0 0,-2-1 0 0 0,0 1 0 0 0,-1 0 0 0 0,-1 0 0 0 0,-1 4 0 0 0,-1 39 0 0 0,0-10 0 0 0,4 33 0 0 0,-2-78-381 0 0,1 0 0 0 0,0 0-1 0 0,1-1 1 0 0,2 8 381 0 0,-5-17-54 0 0,0 0-1 0 0,1 0 1 0 0,-1 1 0 0 0,0-1-1 0 0,0 0 1 0 0,1 0 0 0 0,-1 0 0 0 0,0 1-1 0 0,0-1 1 0 0,1 0 0 0 0,-1 0 0 0 0,0 0-1 0 0,1 0 1 0 0,-1 0 0 0 0,0 0-1 0 0,0 0 1 0 0,1 0 0 0 0,-1 1 0 0 0,0-1-1 0 0,1 0 1 0 0,-1 0 0 0 0,0 0-1 0 0,1-1 1 0 0,-1 1 0 0 0,0 0 0 0 0,1 0-1 0 0,-1 0 1 0 0,0 0 0 0 0,0 0-1 0 0,1 0 1 0 0,-1 0 0 0 0,0 0 0 0 0,1-1-1 0 0,-1 1 1 0 0,0 0 0 0 0,0 0 0 0 0,1 0-1 0 0,-1 0 1 0 0,0-1 54 0 0,10-6-1171 0 0,-10 7 980 0 0,10-8-1669 0 0</inkml:trace>
  <inkml:trace contextRef="#ctx0" brushRef="#br0" timeOffset="833.959">974 353 4144 0 0,'0'0'191'0'0,"0"0"422"0"0,0 0 1671 0 0,0 0 732 0 0,0 0 148 0 0,2 1-302 0 0,15 6 195 0 0,-16-6-2375 0 0,1 0-118 0 0,1 0-422 0 0,10 4 801 0 0,0 0 1 0 0,12 2-944 0 0,-21-6 135 0 0,1 0 0 0 0,0 0 0 0 0,-1-1 0 0 0,1 0 0 0 0,0 0 0 0 0,0 0-1 0 0,-1 0 1 0 0,1-1 0 0 0,0 0 0 0 0,2-1-135 0 0,4-1 270 0 0,-1 0 0 0 0,1-1 0 0 0,-1 0-1 0 0,5-4-269 0 0,-12 6 57 0 0,1 0-1 0 0,-1 0 1 0 0,0 0 0 0 0,0-1-1 0 0,0 0 1 0 0,0 1-1 0 0,-1-1 1 0 0,1 0-1 0 0,-1 0 1 0 0,0 0-1 0 0,0-1 1 0 0,0 1-1 0 0,0-1 1 0 0,1-2-57 0 0,-1 0 28 0 0,-1 5-17 0 0,0-1 0 0 0,0 0 1 0 0,0 0-1 0 0,0 0 0 0 0,0 0 0 0 0,-1 0 0 0 0,1 0 0 0 0,-1 0 0 0 0,0 0 0 0 0,1 0 0 0 0,-1 0 0 0 0,0 0 0 0 0,0 0 1 0 0,0 0-1 0 0,-1 0 0 0 0,1 0 0 0 0,0-1 0 0 0,-1 1 0 0 0,1 0 0 0 0,-1 0 0 0 0,0-1-11 0 0,-5-10 57 0 0,5 11-47 0 0,1 0 1 0 0,-1 0-1 0 0,0 0 0 0 0,0 0 1 0 0,0 0-1 0 0,0 0 1 0 0,-1 0-1 0 0,1 0 0 0 0,0 1 1 0 0,-1-1-1 0 0,1 0 1 0 0,-1 0-11 0 0,-3-1 1 0 0,1 0 0 0 0,0-1 0 0 0,-1 1 0 0 0,1 1 0 0 0,-1-1 0 0 0,0 1 1 0 0,0 0-1 0 0,-4-1-1 0 0,7 2-5 0 0,-1 1 0 0 0,0-1 0 0 0,1 1 0 0 0,-1 0 0 0 0,0 0 0 0 0,1 0 1 0 0,-1 0-1 0 0,0 0 0 0 0,0 1 0 0 0,1-1 0 0 0,-1 1 0 0 0,0 0 0 0 0,1-1 0 0 0,-1 1 1 0 0,1 0-1 0 0,-1 1 0 0 0,1-1 0 0 0,-2 1 5 0 0,-2 3-14 0 0,-1 0 1 0 0,1 0 0 0 0,1 1-1 0 0,-1 0 1 0 0,1 0-1 0 0,0 0 1 0 0,0 0 0 0 0,1 1-1 0 0,-1 0 1 0 0,1 0-1 0 0,1 0 1 0 0,-1 2 13 0 0,0 0-1 0 0,1 0 1 0 0,0-1-1 0 0,0 1 1 0 0,1 1-1 0 0,0-1 1 0 0,1 0-1 0 0,0 0 0 0 0,0 1 1 0 0,1-1-1 0 0,1 4 1 0 0,7 63 416 0 0,9 27-416 0 0,-15-89 57 0 0,-1-10-33 0 0,-1 0-1 0 0,1 0 0 0 0,-1 0 1 0 0,1 0-1 0 0,1-1 0 0 0,-1 1 1 0 0,0 0-1 0 0,1 0 0 0 0,0-1 1 0 0,0 1-1 0 0,0-1 0 0 0,0 1 1 0 0,1-1-1 0 0,1 2-23 0 0,6 2 57 0 0,0-1 1 0 0,0 1-1 0 0,1-2 0 0 0,0 0 0 0 0,0 0 1 0 0,0-1-1 0 0,3 1-57 0 0,2 1 62 0 0,-4-3-182 0 0,0 0 0 0 0,0 0-1 0 0,1-1 1 0 0,-1-1 0 0 0,1 0 0 0 0,-1 0 0 0 0,1-1 0 0 0,8-2 120 0 0,1-3-6346 0 0,3-6-2225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58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24 138 11520 0 0,'-5'-5'1190'0'0,"0"0"-1174"0"0,-8-7 3016 0 0,12 11-1372 0 0,1 1-127 0 0,0 0-602 0 0,0 0-267 0 0,0 0-51 0 0,1 10 249 0 0,2 0-746 0 0,1-1-1 0 0,0 0 1 0 0,0-1 0 0 0,1 1 0 0 0,0-1 0 0 0,4 5-116 0 0,-1-2 73 0 0,-1 1 0 0 0,0 0 0 0 0,0 3-73 0 0,30 79 288 0 0,33 71 486 0 0,-40-85-968 0 0,-25-60 572 0 0,-5-15 499 0 0,-5-12-285 0 0,-1-7-229 0 0,1-1 0 0 0,1 0 0 0 0,0 0 1 0 0,1 0-1 0 0,-1-10-363 0 0,0-2 149 0 0,-3-18-59 0 0,3-2-1 0 0,1 1 1 0 0,2 0 0 0 0,2-1-1 0 0,3-2-89 0 0,-2 38 0 0 0,0-1 0 0 0,1 1 0 0 0,0-1 0 0 0,1 1 0 0 0,5-9 0 0 0,8-27 0 0 0,-16 43-15 0 0,0 1-1 0 0,0-1 1 0 0,1 0-1 0 0,-1 1 1 0 0,1 0 0 0 0,0-1-1 0 0,0 1 1 0 0,0 0-1 0 0,0 0 1 0 0,0 0-1 0 0,1 0 1 0 0,0 1 0 0 0,-1-1-1 0 0,1 0 1 0 0,0 1-1 0 0,0 0 1 0 0,0 0-1 0 0,1 0 1 0 0,-1 0 0 0 0,0 1-1 0 0,1-1 1 0 0,-1 1-1 0 0,1 0 1 0 0,0 0-1 0 0,-1 0 1 0 0,1 0 0 0 0,0 0-1 0 0,0 1 1 0 0,-1 0-1 0 0,1 0 1 0 0,0 0-1 0 0,0 0 1 0 0,-1 1 0 0 0,1-1-1 0 0,3 2 16 0 0,11 3-814 0 0,0 1 0 0 0,12 6 814 0 0,12 10-4908 0 0,-25-9-2911 0 0</inkml:trace>
  <inkml:trace contextRef="#ctx0" brushRef="#br0" timeOffset="350.924">522 214 8288 0 0,'0'2'638'0'0,"-9"14"-396"0"0,8-14-205 0 0,-1 0 0 0 0,1 0 0 0 0,0 1 0 0 0,0-1 0 0 0,0 1 0 0 0,0-1 0 0 0,0 1 0 0 0,0 1-37 0 0,-4 22 2987 0 0,2-10-1946 0 0,0 0 0 0 0,1 0 0 0 0,1 0 0 0 0,0 1 0 0 0,1-1 0 0 0,1 0 0 0 0,0 1 0 0 0,1-1-1041 0 0,1-2 206 0 0,1 0 0 0 0,0 0 0 0 0,1 0 0 0 0,0 0 0 0 0,1-1 0 0 0,0 0 0 0 0,1 0 0 0 0,1-1 0 0 0,0 0 0 0 0,2 3-206 0 0,-7-13 23 0 0,-1 1 0 0 0,1-1-1 0 0,-1 0 1 0 0,1 0-1 0 0,0 0 1 0 0,-1 0 0 0 0,1 0-1 0 0,0 0 1 0 0,0-1-1 0 0,1 1 1 0 0,-1-1 0 0 0,0 0-1 0 0,0 0 1 0 0,1 0-1 0 0,-1-1 1 0 0,0 1 0 0 0,1-1-1 0 0,-1 0 1 0 0,1 0 0 0 0,-1 0-1 0 0,0 0 1 0 0,1 0-1 0 0,-1-1 1 0 0,1 0 0 0 0,-1 1-1 0 0,0-1 1 0 0,0 0-1 0 0,1-1 1 0 0,-1 1 0 0 0,1-2-23 0 0,7-2 98 0 0,-1-1 0 0 0,0 0 0 0 0,-1 0 0 0 0,1-1 1 0 0,-1-1-1 0 0,-1 0 0 0 0,0 0 0 0 0,5-5-98 0 0,-4 2 118 0 0,0-1-1 0 0,-1 0 0 0 0,0 0 0 0 0,0-1 1 0 0,-2 0-1 0 0,1 0 0 0 0,2-10-117 0 0,-6 13 53 0 0,0 0 1 0 0,0-1-1 0 0,-1 0 0 0 0,0 1 0 0 0,-1-1 0 0 0,0 0 0 0 0,-1 0 0 0 0,0 0 0 0 0,-1 0 0 0 0,-2-8-53 0 0,1 6 22 0 0,-1 1 1 0 0,-1-1-1 0 0,0 1 0 0 0,-1 0 0 0 0,0 0 1 0 0,-1 1-1 0 0,0-1 0 0 0,-1 1 0 0 0,0 0 0 0 0,-1 1 1 0 0,0 0-1 0 0,-1 0 0 0 0,0 1 0 0 0,0 0 1 0 0,-9-6-23 0 0,13 11-28 0 0,0 1 0 0 0,-1 0 0 0 0,1 0 1 0 0,-1 1-1 0 0,1 0 0 0 0,-1 0 1 0 0,0 0-1 0 0,0 1 0 0 0,0-1 0 0 0,0 1 1 0 0,0 1-1 0 0,0-1 0 0 0,0 1 0 0 0,-2 0 28 0 0,3 0-28 0 0,0 0-1 0 0,0 1 0 0 0,0 0 0 0 0,1-1 0 0 0,-1 1 0 0 0,0 1 0 0 0,1-1 0 0 0,-1 1 0 0 0,1 0 0 0 0,-1 0 0 0 0,1 0 0 0 0,0 0 0 0 0,0 1 0 0 0,0 0 0 0 0,0 0 0 0 0,0 0 0 0 0,1 0 0 0 0,-1 0 29 0 0,-2 5-53 0 0,0 0 0 0 0,1 0 0 0 0,-1 0 0 0 0,1 0 0 0 0,1 1 0 0 0,0 0 0 0 0,0 0 0 0 0,1 0-1 0 0,0 0 1 0 0,0 1 0 0 0,1-1 0 0 0,1 1 0 0 0,-1-1 0 0 0,2 1 0 0 0,-1 0 0 0 0,1 2 53 0 0,0-11-5 0 0,0 19-176 0 0,0 0 0 0 0,1 0-1 0 0,1 0 1 0 0,1 0 0 0 0,0-1 0 0 0,3 4 181 0 0,-2-9-255 0 0,8 25-819 0 0,8 14 1074 0 0,-16-41-555 0 0,2-1 0 0 0,-1 0-1 0 0,2-1 1 0 0,-1 1-1 0 0,1-1 1 0 0,8 7 555 0 0,5 5-6749 0 0</inkml:trace>
  <inkml:trace contextRef="#ctx0" brushRef="#br0" timeOffset="869.04">990 119 12896 0 0,'0'0'594'0'0,"-1"0"-16"0"0,0-1-280 0 0,0 1 1 0 0,0-1-1 0 0,0 1 1 0 0,0 0-1 0 0,0 0 1 0 0,0-1 0 0 0,0 1-1 0 0,1 0 1 0 0,-1 0-1 0 0,0 0 1 0 0,0 0 0 0 0,0 0-1 0 0,0 0 1 0 0,0 0-1 0 0,0 1 1 0 0,0-1-1 0 0,0 0 1 0 0,0 0-299 0 0,0 1 119 0 0,0-1-1 0 0,1 1 1 0 0,-1-1 0 0 0,1 1 0 0 0,-1-1-1 0 0,0 1 1 0 0,1 0 0 0 0,-1-1 0 0 0,1 1-1 0 0,-1-1 1 0 0,1 1 0 0 0,0 0 0 0 0,-1-1-1 0 0,1 1 1 0 0,0 0 0 0 0,-1 0 0 0 0,1 0-119 0 0,-1 4 27 0 0,0 0 0 0 0,1 0 0 0 0,0-1 0 0 0,0 1 0 0 0,0 0 0 0 0,0 2-26 0 0,1 2 553 0 0,1 41-174 0 0,3 1 0 0 0,4 12-380 0 0,-5-40 45 0 0,12 76 963 0 0,-15-94-945 0 0,0 0 0 0 0,0 1 0 0 0,1-1 0 0 0,0 0 0 0 0,0-1 0 0 0,1 1 0 0 0,-1 0 0 0 0,1-1 0 0 0,0 1 0 0 0,0-1 0 0 0,1 0 0 0 0,-1 0 0 0 0,1 0 0 0 0,0-1 0 0 0,0 1 0 0 0,0-1 0 0 0,1 0 0 0 0,-1 0 0 0 0,1 0 1 0 0,-1-1-1 0 0,1 1 0 0 0,0-1 0 0 0,1 0-63 0 0,-5-2 38 0 0,1 0 1 0 0,0 1 0 0 0,-1-1-1 0 0,1 0 1 0 0,0-1 0 0 0,-1 1 0 0 0,1 0-1 0 0,0 0 1 0 0,-1-1 0 0 0,1 1 0 0 0,0-1-1 0 0,-1 1 1 0 0,1-1 0 0 0,-1 0-1 0 0,1 1 1 0 0,-1-1 0 0 0,1 0-39 0 0,23-20 313 0 0,-15 12-302 0 0,-2 1 33 0 0,1-1 0 0 0,-1 0 0 0 0,-1 0 1 0 0,0-1-1 0 0,0 0 0 0 0,-1 0 0 0 0,0-1 0 0 0,-1 1 0 0 0,0-1 0 0 0,-1-1 0 0 0,0 1 0 0 0,0-4-44 0 0,2-10 51 0 0,-1 0 0 0 0,-1 0 0 0 0,-1-1 0 0 0,-1 1 0 0 0,-2-8-51 0 0,0 20 58 0 0,-1 1-1 0 0,-1-1 1 0 0,0 0 0 0 0,-1 1-1 0 0,-3-10-57 0 0,5 14 87 0 0,-4 38-209 0 0,7 19 86 0 0,2 0-1 0 0,2 0 0 0 0,3 0 0 0 0,1-1 0 0 0,3-1 0 0 0,4 6 37 0 0,-13-39 0 0 0,2-1 0 0 0,0 1 0 0 0,0-1 0 0 0,1 0 0 0 0,1-1 0 0 0,0 0 0 0 0,7 8 0 0 0,-13-18 1 0 0,-1 0 0 0 0,1-1 0 0 0,-1 1 1 0 0,1-1-1 0 0,-1 1 0 0 0,1-1 0 0 0,0 0 0 0 0,0 0 0 0 0,0 0 0 0 0,0 0 0 0 0,0 0 0 0 0,0 0 0 0 0,0 0 0 0 0,0-1 1 0 0,0 1-1 0 0,0-1 0 0 0,0 1 0 0 0,0-1 0 0 0,0 0 0 0 0,0 0 0 0 0,1 0 0 0 0,-1 0 0 0 0,0 0 0 0 0,0 0 0 0 0,2-1-1 0 0,0-1 17 0 0,0 1-1 0 0,-1-1 0 0 0,1 0 0 0 0,0 0 1 0 0,-1 0-1 0 0,0 0 0 0 0,1 0 0 0 0,-1-1 1 0 0,0 0-1 0 0,0 1 0 0 0,0-1 0 0 0,-1 0 1 0 0,1-1-1 0 0,0 0-16 0 0,9-11 61 0 0,-6 8-26 0 0,-1 0-1 0 0,0-1 0 0 0,0 0 1 0 0,0 1-1 0 0,2-7-34 0 0,0-3 64 0 0,-1 1-1 0 0,-1-1 1 0 0,0 0-1 0 0,-2-1 1 0 0,0 1-1 0 0,0-1 1 0 0,-2 1-1 0 0,0-1 1 0 0,-1 0-1 0 0,-1 1 1 0 0,-2-16-64 0 0,0 13 13 0 0,1 5-12 0 0,-1-1 0 0 0,0 0 0 0 0,-1 1 0 0 0,0-1 1 0 0,-2 1-1 0 0,1 0 0 0 0,-5-5-1 0 0,0 0-1 0 0,7 15-4 0 0,1 0-1 0 0,-1 0 0 0 0,0 0 0 0 0,-1 0 0 0 0,1 1 0 0 0,-4-5 6 0 0,-23-25-580 0 0,30 33 520 0 0,0 1 0 0 0,-1 0 1 0 0,1-1-1 0 0,0 1 0 0 0,-1 0 0 0 0,1-1 0 0 0,-1 1 0 0 0,1 0 0 0 0,0 0 1 0 0,-1 0-1 0 0,1-1 0 0 0,-1 1 0 0 0,1 0 0 0 0,-1 0 0 0 0,1 0 0 0 0,0 0 1 0 0,-1 0-1 0 0,1 0 0 0 0,-1 0 0 0 0,1 0 0 0 0,-1 0 0 0 0,1 0 0 0 0,-1 0 0 0 0,1 0 1 0 0,-1 0-1 0 0,1 0 0 0 0,0 0 0 0 0,-1 1 0 0 0,1-1 60 0 0,-9 10-2305 0 0,5-1 330 0 0</inkml:trace>
  <inkml:trace contextRef="#ctx0" brushRef="#br0" timeOffset="1335.516">2031 84 4144 0 0,'0'0'319'0'0,"0"-2"-210"0"0,-1 1 78 0 0,1 0 1 0 0,0 0 0 0 0,0 0-1 0 0,1 0 1 0 0,-1 0 0 0 0,0 0-1 0 0,0 0 1 0 0,0 0-1 0 0,1 0 1 0 0,-1 1 0 0 0,0-1-1 0 0,1 0 1 0 0,-1 0-1 0 0,1 0 1 0 0,-1 0 0 0 0,1 0-188 0 0,-1 1 87 0 0,0 0 0 0 0,0-1 0 0 0,0 1 1 0 0,1 0-1 0 0,-1 0 0 0 0,0 0 0 0 0,0-1 1 0 0,0 1-1 0 0,0 0 0 0 0,0 0 0 0 0,0-1 1 0 0,0 1-1 0 0,0 0 0 0 0,0 0 0 0 0,0 0 1 0 0,0-1-1 0 0,0 1 0 0 0,0 0 0 0 0,0 0 1 0 0,0-1-1 0 0,0 1 0 0 0,0 0 0 0 0,0 0 0 0 0,0-1 1 0 0,0 1-1 0 0,0 0 0 0 0,0 0 0 0 0,0-1 1 0 0,0 1-1 0 0,-1 0 0 0 0,1 0 0 0 0,0 0 1 0 0,0 0-1 0 0,0-1 0 0 0,0 1 0 0 0,-1 0-87 0 0,-1-3 839 0 0,0 0-1 0 0,0 0 0 0 0,0 1 0 0 0,0-1 1 0 0,-1 1-1 0 0,1-1 0 0 0,-1 1 0 0 0,0 0 1 0 0,0 0-1 0 0,1 0 0 0 0,-1 0 0 0 0,-1 0-838 0 0,-1 0 463 0 0,0 0 0 0 0,0 0 0 0 0,0 1 0 0 0,-1-1 0 0 0,1 1 0 0 0,0 0-1 0 0,-5 1-462 0 0,-2-1 275 0 0,0 1 0 0 0,-1 1 0 0 0,1 1 0 0 0,-1-1 0 0 0,1 2 0 0 0,-8 2-275 0 0,13-2 126 0 0,0-1-1 0 0,0 1 1 0 0,1 0-1 0 0,-1 1 0 0 0,-2 1-125 0 0,-15 9 244 0 0,4-3-3 0 0,1 0-1 0 0,0 2 1 0 0,1 0-1 0 0,1 1 1 0 0,0 1 0 0 0,-2 3-241 0 0,10-9 90 0 0,0-1 52 0 0,1 1-1 0 0,-1 1 1 0 0,-1 3-142 0 0,8-10 25 0 0,0 0 1 0 0,0 0-1 0 0,0 1 0 0 0,1-1 1 0 0,-1 1-1 0 0,1-1 1 0 0,0 1-1 0 0,0-1 1 0 0,0 1-1 0 0,0 0 0 0 0,1-1 1 0 0,0 1-1 0 0,-1 1-25 0 0,1-2 11 0 0,0 0-1 0 0,0 1 0 0 0,0-1 1 0 0,1 0-1 0 0,-1 1 1 0 0,1-1-1 0 0,-1 0 1 0 0,1 0-1 0 0,0 0 1 0 0,1 1-1 0 0,-1-1 1 0 0,0 0-1 0 0,1 0 0 0 0,0 0 1 0 0,-1-1-1 0 0,1 1 1 0 0,0 0-1 0 0,1-1 1 0 0,-1 1-1 0 0,0-1 1 0 0,1 0-1 0 0,-1 0 1 0 0,1 0-1 0 0,0 0 0 0 0,2 1-10 0 0,0 1 10 0 0,1 0-1 0 0,-1-1 0 0 0,1 0 1 0 0,0 0-1 0 0,-1-1 0 0 0,1 0 1 0 0,0 0-1 0 0,1 0 0 0 0,-1-1 1 0 0,2 1-10 0 0,12 2 35 0 0,-4-1 3 0 0,-1 0 1 0 0,1-2-1 0 0,8 1-38 0 0,70 4 320 0 0,-82-4-265 0 0,0 0 0 0 0,-1 1 0 0 0,1 0 0 0 0,-1 1 0 0 0,0 0 0 0 0,0 1 0 0 0,0 0 0 0 0,-1 1 0 0 0,1 0-1 0 0,-1 0 1 0 0,8 8-55 0 0,-13-10 3 0 0,0 1-1 0 0,0 0 0 0 0,-1-1 1 0 0,0 2-1 0 0,0-1 0 0 0,0 0 1 0 0,0 1-1 0 0,-1-1 0 0 0,0 1 1 0 0,0 0-1 0 0,-1 0 0 0 0,1 1 1 0 0,-1-1-1 0 0,-1 0 0 0 0,1 1-2 0 0,-1 0 31 0 0,0-1-1 0 0,0 0 0 0 0,0 0 1 0 0,-1 0-1 0 0,0 1 1 0 0,0-1-1 0 0,-1 0 0 0 0,0 0 1 0 0,0 0-1 0 0,0 0 0 0 0,-1 1 1 0 0,0-2-1 0 0,0 1 1 0 0,0 0-1 0 0,-2 1-30 0 0,1-2 31 0 0,0-1 0 0 0,-1 1 0 0 0,1-1 0 0 0,-1 0-1 0 0,0-1 1 0 0,0 1 0 0 0,-1-1 0 0 0,1 0 0 0 0,-1 0 0 0 0,1 0 0 0 0,-1 0-1 0 0,0-1 1 0 0,0 0 0 0 0,0 0 0 0 0,0 0 0 0 0,-1-1 0 0 0,1 1 0 0 0,-4-1-31 0 0,-14 3 51 0 0,0-2 0 0 0,-1 0 0 0 0,-17-2-51 0 0,30 0 11 0 0,-9-1 136 0 0,0 0 0 0 0,0-1 1 0 0,0-1-1 0 0,1-1 0 0 0,-10-4-147 0 0,14 4-601 0 0,1-2 0 0 0,-1 0 0 0 0,-2-2 601 0 0,7 3-2217 0 0,0-1 1 0 0,0 0-1 0 0,1-1 1 0 0,-5-4 2216 0 0,-7-10-9266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14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281 1562 6448 0 0,'0'0'297'0'0,"0"0"-9"0"0,0 0 1 0 0,0 0 703 0 0,0 0 326 0 0,0 0 67 0 0,0 0-81 0 0,0 0-395 0 0,0 0-167 0 0,0 0-36 0 0,0 0-20 0 0,0 0-53 0 0,0 0-23 0 0,0 0-2 0 0,0 0 6 0 0,0 0 22 0 0,0 0 10 0 0,0 0 2 0 0,0 0 20 0 0,0 0 83 0 0,0-5 492 0 0,-3 3 3101 0 0,-2 3-4184 0 0,1 0-125 0 0,1 0 1 0 0,0-1 0 0 0,-1 1 0 0 0,1-1 0 0 0,0 0-1 0 0,-1 0 1 0 0,0 0-36 0 0,-19 0 152 0 0,1 2 0 0 0,0 0 0 0 0,-9 4-152 0 0,3 5 304 0 0,24-10-283 0 0,-1 0-1 0 0,0 0 0 0 0,1 1 1 0 0,-1-1-1 0 0,0 1 0 0 0,1 0 1 0 0,0 0-1 0 0,0 1 0 0 0,-1-1 1 0 0,2 1-1 0 0,-2 1-20 0 0,-5 3 19 0 0,9-6-17 0 0,1 0 1 0 0,-1 1 0 0 0,1-1-1 0 0,-1 0 1 0 0,1 0 0 0 0,-1 0-1 0 0,0 0 1 0 0,0-1 0 0 0,1 1-1 0 0,-1 0 1 0 0,0 0 0 0 0,0 0-1 0 0,-1 0-2 0 0,-1 2 16 0 0,0-1 0 0 0,0 1 0 0 0,0-1 0 0 0,0 1 0 0 0,0-1 0 0 0,-3 1-16 0 0,1 9 166 0 0,4-6-105 0 0,-1-3-22 0 0,1 0 0 0 0,0 0 0 0 0,0 0 0 0 0,1 1 0 0 0,-1-1 0 0 0,1 0-1 0 0,-1 0 1 0 0,1 1 0 0 0,0-1-39 0 0,-4 25 178 0 0,3-23-140 0 0,0 0 0 0 0,0 0 0 0 0,1 0 1 0 0,0 0-1 0 0,0 0 0 0 0,0 0 0 0 0,1 4-38 0 0,1 13 93 0 0,-2 2-8 0 0,0 50 318 0 0,4 11-403 0 0,-3-68 67 0 0,-1 0-1 0 0,-2 11-66 0 0,1-16 25 0 0,1 1-1 0 0,-1-1 1 0 0,2 1-1 0 0,0-1 1 0 0,2 12-25 0 0,-1-17 18 0 0,3 14 45 0 0,0 1 1 0 0,-2-1-1 0 0,0 1 1 0 0,-1 15-64 0 0,2 76 425 0 0,10 40-425 0 0,4 67 268 0 0,2 23-96 0 0,-6-103-152 0 0,15 107 487 0 0,-8-57-282 0 0,-11-84-58 0 0,11 225 241 0 0,-17-229-329 0 0,-3-10-41 0 0,3 38-19 0 0,22 169-19 0 0,-24-264 0 0 0,-2 23 0 0 0,0-23 0 0 0,3 21 0 0 0,14 185-734 0 0,-11-128 500 0 0,-4-58 375 0 0,-3 10-141 0 0,-1-9 255 0 0,3 3-255 0 0,2 40 400 0 0,0 13-940 0 0,3 7 664 0 0,4 110 424 0 0,-16-67-1407 0 0,11-7 1662 0 0,-4-123-757 0 0,-2 0 1 0 0,-1 6-47 0 0,-1 30 3 0 0,0 40-3 0 0,3-5-228 0 0,-2-34-346 0 0,2-35 1056 0 0,-3 17-482 0 0,2-45 33 0 0,1 0 1 0 0,0 0-1 0 0,1-1 1 0 0,-1 1-1 0 0,2 2-33 0 0,-1-2-61 0 0,-1-1-1 0 0,1 0 1 0 0,-1 1-1 0 0,0-1 1 0 0,0 4 61 0 0,-4 30 212 0 0,3 34-212 0 0,1-64 152 0 0,-3 13-50 0 0,2-18-108 0 0,1 0 0 0 0,-1 0 1 0 0,1 0-1 0 0,0-1 0 0 0,0 1 0 0 0,0 0 0 0 0,0 0 6 0 0,3 21-237 0 0,-1-1 0 0 0,-1 1 0 0 0,-2 8 237 0 0,1-2 402 0 0,-1 1-163 0 0,0-21-213 0 0,0 0 0 0 0,1 0 0 0 0,2 11-26 0 0,-1-7 8 0 0,0 1 0 0 0,-2 14-8 0 0,0-18 2 0 0,1 0 0 0 0,0 0 0 0 0,1 1 1 0 0,1-1-1 0 0,1 5-2 0 0,-3-17 0 0 0,0 1 0 0 0,0-1 0 0 0,0 1 0 0 0,0 0 0 0 0,1-1 0 0 0,-1 1 0 0 0,0-1 0 0 0,0 1 0 0 0,0 0 0 0 0,0-1 0 0 0,0 1 0 0 0,0-1 0 0 0,-1 1 0 0 0,1-1 0 0 0,0 1 0 0 0,0 0 0 0 0,0-1 0 0 0,-1 1 0 0 0,0 2 0 0 0,0 0 0 0 0,1 0 0 0 0,-1 0 0 0 0,0 0 0 0 0,1 1 0 0 0,0-1 0 0 0,0 0 0 0 0,0 0 0 0 0,0 2 0 0 0,-6 35 0 0 0,7-34 0 0 0,-1-4 0 0 0,0 1 0 0 0,0-1 0 0 0,0 0 0 0 0,0 0 0 0 0,-1 1 0 0 0,1-1 0 0 0,0 0 0 0 0,-1 0 0 0 0,0 1 0 0 0,1-1 0 0 0,-1 0 0 0 0,0 0 0 0 0,0 11-35 0 0,1-12-145 0 0,0-1-62 0 0,0 0-13 0 0,-1 1 42 0 0,-1 1 195 0 0,1-1 38 0 0,1 0 0 0 0,0 0 0 0 0,-1-1 0 0 0,1 1 0 0 0,0 0-1 0 0,0 0 1 0 0,0 0 0 0 0,-1 0 0 0 0,1 0 0 0 0,0 0 0 0 0,0 0-1 0 0,0-1 1 0 0,1 1 0 0 0,-1 0 0 0 0,0 0 0 0 0,0 0 0 0 0,0 0-1 0 0,1 0 1 0 0,-1 0 0 0 0,0-1 0 0 0,1 1 0 0 0,-1 0-20 0 0,1 0-18 0 0,-1 0 0 0 0,1 0-1 0 0,-1 0 1 0 0,0 0 0 0 0,0 0 0 0 0,1 0 0 0 0,-1-1 0 0 0,0 1 0 0 0,0 0 0 0 0,0 0 0 0 0,0 0-1 0 0,0 0 1 0 0,0 0 0 0 0,0 0 0 0 0,0 0 0 0 0,-1 1 18 0 0,0-1 31 0 0,0 2-141 0 0,3 7 17 0 0,-2-8 162 0 0,0 0 30 0 0,1 0 0 0 0,-1 0-1 0 0,0 0 1 0 0,0 0 0 0 0,-1 0-1 0 0,1 0 1 0 0,0 0 0 0 0,-1 0-1 0 0,1 0-98 0 0,1-2-4 0 0,7 0-36 0 0,1 0 0 0 0,-1 0 0 0 0,1-1 0 0 0,-1-1 0 0 0,1 0 40 0 0,19 0-460 0 0,-3 0 210 0 0,24-7 197 0 0,25 1 53 0 0,17-3 10 0 0,-37 2-4262 0 0,37-13 4252 0 0,-76 18-2348 0 0</inkml:trace>
  <inkml:trace contextRef="#ctx0" brushRef="#br0" timeOffset="1286.538">1085 647 5984 0 0,'0'0'464'0'0,"0"0"-100"0"0,0 0 717 0 0,4-3 1283 0 0,-1 0 1920 0 0,-2 2-3963 0 0,1-1-1 0 0,-1 1 1 0 0,0-1 0 0 0,0 0 0 0 0,1 0-1 0 0,-1 1 1 0 0,-1-1 0 0 0,1 0 0 0 0,0 0-1 0 0,0 0 1 0 0,-1 0 0 0 0,1 0 0 0 0,-1 0-1 0 0,0 0-320 0 0,5-14 1571 0 0,-5 16-1524 0 0,0-1 0 0 0,1 1 0 0 0,-1-1 0 0 0,0 0 0 0 0,1 0 0 0 0,-1 1 0 0 0,0-1 0 0 0,0 0 0 0 0,1 1 0 0 0,-1-1 0 0 0,0 0 0 0 0,0 0 1 0 0,0 1-1 0 0,0-1 0 0 0,0 0 0 0 0,0 0 0 0 0,0 1 0 0 0,-1-1 0 0 0,1 0 0 0 0,0 0 0 0 0,0 1 0 0 0,0-1 0 0 0,-1 0 0 0 0,1 0-47 0 0,-2-1 104 0 0,1 0-1 0 0,-1 0 0 0 0,0 1 0 0 0,1-1 1 0 0,-1 0-1 0 0,0 1 0 0 0,0-1 0 0 0,0 1 1 0 0,0 0-1 0 0,0 0 0 0 0,-1-1 0 0 0,1 2 0 0 0,0-1 1 0 0,-1 0-1 0 0,1 0 0 0 0,0 1 0 0 0,-1-1-103 0 0,0 0 101 0 0,-1 1 0 0 0,0-1 0 0 0,1 1 0 0 0,-1-1 0 0 0,0 1 0 0 0,1 0 0 0 0,-1 1 0 0 0,0-1 0 0 0,1 1 0 0 0,-1-1 0 0 0,-1 2-101 0 0,-5 1 102 0 0,1 1 0 0 0,0 0 0 0 0,1 0 0 0 0,-1 1 0 0 0,1 1 0 0 0,0-1 1 0 0,0 1-1 0 0,0 1 0 0 0,1-1 0 0 0,0 1 0 0 0,0 0 0 0 0,1 1 0 0 0,0 0 0 0 0,0 0 1 0 0,-3 7-103 0 0,-4 6 33 0 0,7-13-34 0 0,1 1 1 0 0,0 0-1 0 0,1 0 0 0 0,-3 6 1 0 0,-3 11 0 0 0,6-17 0 0 0,1 0 0 0 0,0 0 0 0 0,0 1 0 0 0,1-1 0 0 0,0 1 0 0 0,1 0 0 0 0,-1 5 0 0 0,2-9 1 0 0,0 2 22 0 0,-1 1 0 0 0,2 0 0 0 0,-1 0 0 0 0,1-1 0 0 0,1 1 0 0 0,-1 0 0 0 0,2-1 0 0 0,-1 1 0 0 0,4 6-23 0 0,2 11 81 0 0,-7-22-64 0 0,0 1 0 0 0,0-1 0 0 0,1 0-1 0 0,-1 0 1 0 0,1 0 0 0 0,0-1 0 0 0,0 1-1 0 0,0 0 1 0 0,2 1-17 0 0,4 3 29 0 0,1 0 0 0 0,-1 0 0 0 0,2-1 0 0 0,-1 0 0 0 0,1 0 0 0 0,0-1 0 0 0,0-1 0 0 0,1 1 0 0 0,0-2 0 0 0,-1 1 0 0 0,2-2 0 0 0,-1 1 0 0 0,0-2 0 0 0,1 1 0 0 0,-1-2 0 0 0,10 1-29 0 0,-5 0 16 0 0,0-1 0 0 0,0-1 0 0 0,0 0 0 0 0,-1-1 0 0 0,1-1 0 0 0,15-4-16 0 0,-26 4-255 0 0,0 0 1 0 0,0 0-1 0 0,-1 0 0 0 0,1-1 0 0 0,-1 0 255 0 0,17-8-1740 0 0,-18 8-119 0 0,7-10-372 0 0</inkml:trace>
  <inkml:trace contextRef="#ctx0" brushRef="#br0" timeOffset="1809.155">1391 884 9184 0 0,'0'0'208'0'0,"0"0"33"0"0,0 0 14 0 0,2-1-42 0 0,2-1-183 0 0,0-1 1 0 0,0-1-1 0 0,-1 1 1 0 0,1-1-1 0 0,-1 1 1 0 0,3-4-31 0 0,-6 7 58 0 0,0 0-1 0 0,0 0 1 0 0,0-1 0 0 0,1 1 0 0 0,-1 0 0 0 0,0 0 0 0 0,0-1 0 0 0,1 1-1 0 0,-1 0 1 0 0,0 0 0 0 0,1 0 0 0 0,-1-1 0 0 0,0 1 0 0 0,1 0 0 0 0,-1 0-1 0 0,0 0 1 0 0,1 0 0 0 0,-1 0 0 0 0,0 0 0 0 0,1 0 0 0 0,-1 0 0 0 0,0 0-1 0 0,1 0-57 0 0,-1 0 92 0 0,1 0-1 0 0,-1-1 0 0 0,0 1 0 0 0,1 0 0 0 0,-1 0 0 0 0,1 0 0 0 0,-1 0 1 0 0,1 0-1 0 0,-1 0 0 0 0,0-1 0 0 0,1 1 0 0 0,-1 0 0 0 0,1 0 0 0 0,-1-1 1 0 0,0 1-1 0 0,1 0 0 0 0,-1 0 0 0 0,0-1 0 0 0,1 1 0 0 0,-1 0 0 0 0,0-1 1 0 0,0 1-1 0 0,1-1 0 0 0,-1 1 0 0 0,0 0-91 0 0,9-13 2406 0 0,-7 11-2089 0 0,-1 0 1 0 0,1 0-1 0 0,-1-1 1 0 0,1 1 0 0 0,-1 0-1 0 0,0-1 1 0 0,0 1-1 0 0,0-1 1 0 0,0 1-1 0 0,0-1 1 0 0,0 0-1 0 0,-1 1 1 0 0,1-1-1 0 0,-1 0 1 0 0,0 0-318 0 0,0-7 456 0 0,0 1 1 0 0,-1-1-1 0 0,0 0 0 0 0,-2-4-456 0 0,0-2 408 0 0,3 13-283 0 0,-1-1-1 0 0,0 1 1 0 0,0-1-1 0 0,0 1 1 0 0,0-1 0 0 0,-1 1-1 0 0,1 0 1 0 0,-1 0 0 0 0,0-1-125 0 0,-2-3 138 0 0,4 5-124 0 0,-1 1 1 0 0,1 0 0 0 0,-1 0-1 0 0,1 0 1 0 0,-1 0 0 0 0,0 0 0 0 0,1 0-1 0 0,-1 0 1 0 0,0 0 0 0 0,0 0-1 0 0,0 0 1 0 0,0 0 0 0 0,0 0 0 0 0,0 1-1 0 0,-1-2-14 0 0,-7 0 64 0 0,-5 2-10 0 0,10 1-54 0 0,0 0 1 0 0,-1 0-1 0 0,1 0 0 0 0,0 1 1 0 0,1-1-1 0 0,-1 1 1 0 0,0 0-1 0 0,0 1 1 0 0,1-1-1 0 0,-1 0 1 0 0,1 1-1 0 0,0 0 1 0 0,-3 2-1 0 0,1 1 11 0 0,0 0 1 0 0,0 0-1 0 0,0 0 0 0 0,1 1 1 0 0,0 0-1 0 0,-3 6-11 0 0,4-1 28 0 0,-1 0-1 0 0,2 0 1 0 0,0 0-1 0 0,0 0 0 0 0,1 0 1 0 0,1 0-1 0 0,0 1-27 0 0,0-2 99 0 0,1-1-1 0 0,1 1 0 0 0,-1-1 1 0 0,2 1-1 0 0,-1-1 1 0 0,2 1-1 0 0,-1-1 0 0 0,1-1 1 0 0,1 1-1 0 0,5 8-98 0 0,-10-16 5 0 0,1-1 0 0 0,0 0 0 0 0,-1 0 0 0 0,1 1 0 0 0,0-1 0 0 0,0 0 0 0 0,0 0 0 0 0,0 0 0 0 0,0 0 0 0 0,0 0 0 0 0,1 0 0 0 0,-1 0 0 0 0,0 0 0 0 0,0 0 0 0 0,1-1 0 0 0,-1 1 0 0 0,0-1 0 0 0,1 1 0 0 0,-1-1 0 0 0,1 1 0 0 0,-1-1 0 0 0,0 0 0 0 0,1 1 0 0 0,-1-1 0 0 0,1 0 0 0 0,-1 0 0 0 0,1 0 0 0 0,-1 0 0 0 0,1-1 0 0 0,-1 1 0 0 0,1 0 0 0 0,-1 0 0 0 0,1-1 0 0 0,-1 1 0 0 0,0-1 0 0 0,1 0 0 0 0,-1 1 0 0 0,0-1 0 0 0,1 0 0 0 0,0 0-5 0 0,2-2 32 0 0,0 0 0 0 0,-1 0 0 0 0,1 0 0 0 0,-1 0 0 0 0,1-1 0 0 0,-1 1 0 0 0,0-1 0 0 0,-1 0 0 0 0,1 0 0 0 0,0 0 0 0 0,-1 0 0 0 0,1-3-32 0 0,2-5 65 0 0,2-3 20 0 0,-2-1-1 0 0,0 1 0 0 0,0-1 1 0 0,-1-4-85 0 0,1 1 14 0 0,1-6-4 0 0,-6 23-5 0 0,0 1 1 0 0,0-1-1 0 0,0 0 0 0 0,0 1 1 0 0,1-1-1 0 0,-1 0 0 0 0,0 1 1 0 0,1-1-1 0 0,0 0 0 0 0,0 0-5 0 0,-1 2-1 0 0,0-1 0 0 0,0 1 0 0 0,0 0 0 0 0,0-1 0 0 0,0 1 0 0 0,0-1 0 0 0,0 1 0 0 0,1 0-1 0 0,-1-1 1 0 0,0 1 0 0 0,0-1 0 0 0,0 1 0 0 0,1 0 0 0 0,-1-1 0 0 0,0 1 0 0 0,0 0 0 0 0,1-1 0 0 0,-1 1 0 0 0,0 0 0 0 0,1 0-1 0 0,-1-1 1 0 0,1 1 0 0 0,-1 0 0 0 0,0 0 0 0 0,1 0 0 0 0,-1-1 0 0 0,1 1 0 0 0,-1 0 0 0 0,0 0 0 0 0,1 0 0 0 0,-1 0 0 0 0,1 0-1 0 0,0 0 2 0 0,3 5-21 0 0,-4-5 18 0 0,3 2-6 0 0,-1 0-1 0 0,1 0 1 0 0,-1 1-1 0 0,0-1 0 0 0,0 1 1 0 0,0 0-1 0 0,0-1 1 0 0,-1 1-1 0 0,1 0 1 0 0,-1 0-1 0 0,1 3 10 0 0,1 2-1 0 0,-1 0 1 0 0,-1-1-1 0 0,0 1 0 0 0,0 3 1 0 0,0-7 0 0 0,0-1 0 0 0,0 1 0 0 0,0 0 0 0 0,0-1 0 0 0,1 1 0 0 0,0-1 0 0 0,-1 0 0 0 0,2 2 0 0 0,7 16 0 0 0,26 81 0 0 0,-35-96-37 0 0,1 0 1 0 0,-1 0-1 0 0,0 0 0 0 0,0 0 0 0 0,0 0 0 0 0,-1 6 37 0 0,4 25-500 0 0,5-8-1939 0 0,-8-17 991 0 0</inkml:trace>
  <inkml:trace contextRef="#ctx0" brushRef="#br0" timeOffset="2159.796">1718 67 16847 0 0,'0'0'770'0'0,"0"0"-18"0"0,0 2-387 0 0,1 11 167 0 0,1 0 0 0 0,0-1 0 0 0,0 0 1 0 0,1 1-1 0 0,2 2-532 0 0,-1 1 612 0 0,0 0 0 0 0,-1 1 0 0 0,0 2-612 0 0,5 109 1712 0 0,-6 0-1 0 0,-10 83-1711 0 0,7-189 114 0 0,2-1 1 0 0,0 0 0 0 0,1 1-115 0 0,1 5 47 0 0,-2-7 3 0 0,1-1 1 0 0,1 0 0 0 0,1 0 0 0 0,1 0 0 0 0,1 0 0 0 0,0-1-1 0 0,1 0 1 0 0,7 12-51 0 0,-9-21-170 0 0,-4-7-780 0 0,1-3-331 0 0,6-2-58 0 0</inkml:trace>
  <inkml:trace contextRef="#ctx0" brushRef="#br0" timeOffset="2498.053">1648 563 18055 0 0,'0'0'827'0'0,"0"0"-22"0"0,0 0-366 0 0,0 0 370 0 0,1-2 219 0 0,1-1-794 0 0,0 0-1 0 0,1 0 1 0 0,-1 0-1 0 0,1 1 1 0 0,0-1-1 0 0,0 1 1 0 0,0-1-1 0 0,0 1 1 0 0,0 0-1 0 0,0 0 1 0 0,1 0-1 0 0,-1 1 1 0 0,1-1-1 0 0,-1 1 1 0 0,1 0-234 0 0,11-4 153 0 0,1 1-1 0 0,-1 1 1 0 0,4 0-153 0 0,23-5 165 0 0,32-9-1607 0 0,64-6 1442 0 0,-103 15-8799 0 0</inkml:trace>
  <inkml:trace contextRef="#ctx0" brushRef="#br0" timeOffset="17987.57">1170 2140 6912 0 0,'-1'-8'622'0'0,"0"5"-548"0"0,-1 0-1 0 0,0 0 1 0 0,0 0-1 0 0,0 1 0 0 0,-1-1 1 0 0,-1-1-74 0 0,-9-11 3525 0 0,11 12-2413 0 0,0 0 1 0 0,-1 0 0 0 0,0 1-1 0 0,1-1 1 0 0,-1 1-1 0 0,-3-2-1112 0 0,6 3 149 0 0,-1 0 0 0 0,0 1 0 0 0,0-1-1 0 0,0 0 1 0 0,0 1 0 0 0,0-1 0 0 0,0 0-1 0 0,0 1 1 0 0,0 0 0 0 0,0-1-1 0 0,0 1 1 0 0,-1 0 0 0 0,1-1 0 0 0,0 1-1 0 0,0 0 1 0 0,0 0 0 0 0,0 0-1 0 0,-1 0 1 0 0,1 0 0 0 0,0 0 0 0 0,0 0-1 0 0,0 1-148 0 0,0 0 60 0 0,0 0-1 0 0,0 0 0 0 0,0 0 0 0 0,0 1 0 0 0,0-1 0 0 0,1 1 1 0 0,-1-1-1 0 0,0 0 0 0 0,1 1 0 0 0,-1-1 0 0 0,1 1 1 0 0,0-1-1 0 0,0 1 0 0 0,-1 0-59 0 0,0 4 74 0 0,-1 0-56 0 0,1 0 1 0 0,0-1-1 0 0,0 1 0 0 0,0 0 0 0 0,1 0 1 0 0,-1 0-1 0 0,2 0 0 0 0,-1 0 0 0 0,0-1 1 0 0,2 3-19 0 0,3 17 50 0 0,-3-8-20 0 0,2 0 1 0 0,1-1-1 0 0,5 16-30 0 0,25 58 197 0 0,-24-65-139 0 0,-6-14-21 0 0,0-1-1 0 0,0 1 0 0 0,1-1 1 0 0,0-1-1 0 0,6 8-36 0 0,-1-4 125 0 0,1 0 0 0 0,0-1 0 0 0,0 0 0 0 0,15 10-125 0 0,-23-19 58 0 0,0 0 0 0 0,1 0 0 0 0,0-1-1 0 0,-1 1 1 0 0,1-1 0 0 0,0 0 0 0 0,0-1 0 0 0,0 1-1 0 0,1-1 1 0 0,-1 0 0 0 0,0 0 0 0 0,0-1-1 0 0,1 1 1 0 0,-1-1 0 0 0,0 0 0 0 0,1-1-1 0 0,-1 1 1 0 0,1-1-58 0 0,-1 0 39 0 0,-1-1-1 0 0,1 1 1 0 0,-1-1 0 0 0,1 0-1 0 0,-1 0 1 0 0,1 0 0 0 0,-1-1-1 0 0,0 0 1 0 0,3-2-39 0 0,4-4 137 0 0,-1-1 0 0 0,6-7-137 0 0,-9 10 56 0 0,2-5 35 0 0,0-1 1 0 0,-1 0 0 0 0,-1 0 0 0 0,0-1 0 0 0,0 1 0 0 0,-1-1 0 0 0,-1-1 0 0 0,0-1-92 0 0,6-15 126 0 0,-7 19-76 0 0,0 0 0 0 0,-1 0 0 0 0,-1 0 0 0 0,0 0 0 0 0,-1 0 0 0 0,0-3-50 0 0,0-18 225 0 0,-4-25-225 0 0,2 48 16 0 0,-1-1 0 0 0,-1 1 0 0 0,0 0 1 0 0,0 0-1 0 0,-1 0 0 0 0,0 1 0 0 0,0-1 0 0 0,-2 1-16 0 0,-9-23 43 0 0,12 25-55 0 0,0 1 0 0 0,-1 0 0 0 0,0 0 0 0 0,-1 0 0 0 0,1 1 0 0 0,-1-1 0 0 0,0 1 0 0 0,0 0 0 0 0,-1 1 0 0 0,1-1 0 0 0,-1 1 1 0 0,0 0-1 0 0,0 0 0 0 0,-6-2 12 0 0,2 2-115 0 0,0-1 0 0 0,0 1 0 0 0,-1 1 1 0 0,1 0-1 0 0,-1 1 0 0 0,0 0 1 0 0,1 0-1 0 0,-1 1 0 0 0,-6 0 115 0 0,10 1-96 0 0,0 1-1 0 0,0-1 0 0 0,0 1 1 0 0,0 0-1 0 0,0 1 0 0 0,1 0 0 0 0,-1 0 1 0 0,-2 1 96 0 0,6-1-68 0 0,-1-1-1 0 0,1 1 1 0 0,0 0 0 0 0,0 0 0 0 0,1 0-1 0 0,-1 0 1 0 0,0 0 0 0 0,1 0 0 0 0,-1 1 0 0 0,1 0-1 0 0,0-1 1 0 0,-1 1 0 0 0,1 0 0 0 0,1 0-1 0 0,-1 0 1 0 0,0 0 0 0 0,0 2 68 0 0,-2 6-670 0 0,0 0 0 0 0,1 1 0 0 0,0 4 670 0 0,0 19-5324 0 0,3 0-1752 0 0</inkml:trace>
  <inkml:trace contextRef="#ctx0" brushRef="#br0" timeOffset="20255.597">1247 3663 17247 0 0,'0'0'794'0'0,"0"0"-22"0"0,0 0-496 0 0,0-3-171 0 0,0 3 279 0 0,0 0 117 0 0,0 0 13 0 0,0 0-2 0 0,0 0-26 0 0,0 2-337 0 0,0-1-1 0 0,0 1 1 0 0,1 0-1 0 0,-1 0 1 0 0,1 0 0 0 0,0-1-1 0 0,0 1 1 0 0,0 1-149 0 0,3 6 215 0 0,4 22 938 0 0,3 24-1153 0 0,-1-1 342 0 0,-7-35-212 0 0,0 1 1 0 0,-1 12-131 0 0,1 10 128 0 0,3 6 12 0 0,3-1 0 0 0,12 42-140 0 0,-4-19-327 0 0,-9-35-414 0 0,5 11 741 0 0,-6-23-604 0 0</inkml:trace>
  <inkml:trace contextRef="#ctx0" brushRef="#br0" timeOffset="4863.772">4624 732 17967 0 0,'0'0'407'0'0,"0"0"60"0"0,0 0 23 0 0,0 0-51 0 0,0 0-429 0 0,0 0 1 0 0,-1 0-1 0 0,1 0 1 0 0,0 0-1 0 0,0 0 1 0 0,0 0-1 0 0,0-1 0 0 0,0 1 1 0 0,0 0-1 0 0,0 0 1 0 0,0 0-1 0 0,0 0 1 0 0,0 0-1 0 0,0 0 0 0 0,0 0 1 0 0,0 0-1 0 0,0-1 1 0 0,0 1-1 0 0,0 0 0 0 0,0 0 1 0 0,0 0-1 0 0,0 0 1 0 0,0 0-1 0 0,0 0 1 0 0,0 0-1 0 0,0 0 0 0 0,0-1 1 0 0,0 1-1 0 0,0 0 1 0 0,0 0-1 0 0,0 0 1 0 0,1 0-1 0 0,-1 0 0 0 0,0 0 1 0 0,0 0-1 0 0,0 0 1 0 0,0 0-1 0 0,0 0 1 0 0,0 0-1 0 0,0 0 0 0 0,0-1 1 0 0,0 1-1 0 0,0 0 1 0 0,0 0-1 0 0,1 0 0 0 0,-1 0 1 0 0,0 0-1 0 0,0 0 1 0 0,0 0-1 0 0,0 0 1 0 0,0 0-1 0 0,0 0 0 0 0,0 0 1 0 0,0 0-1 0 0,1 0 1 0 0,-1 0-1 0 0,0 0 1 0 0,0 0-1 0 0,0 0 0 0 0,0 0-10 0 0,12 2-117 0 0,3 8-2627 0 0,0 1 1689 0 0</inkml:trace>
  <inkml:trace contextRef="#ctx0" brushRef="#br0" timeOffset="5202.581">4936 691 16439 0 0,'0'0'360'0'0,"0"0"80"0"0,0 0 8 0 0,0 0 16 0 0,0 0-368 0 0,0 0-96 0 0,0 0 0 0 0,0 0 0 0 0,0 0 416 0 0,0 0 72 0 0,0 0 16 0 0,0 0 0 0 0,0 0-376 0 0,3 9-64 0 0,-3-9-64 0 0,17 6-8127 0 0</inkml:trace>
  <inkml:trace contextRef="#ctx0" brushRef="#br0" timeOffset="5203.581">5186 669 18055 0 0,'0'0'392'0'0,"0"0"88"0"0,0 0 8 0 0,0 0 24 0 0,0 0-408 0 0,0 0-104 0 0,0 0 0 0 0,0 0 0 0 0,10 5 496 0 0,-10-5 80 0 0,11 4 8 0 0,-11-4 8 0 0,15 6-464 0 0,-6-6-128 0 0,-9 0 0 0 0,11 0 64 0 0</inkml:trace>
  <inkml:trace contextRef="#ctx0" brushRef="#br0" timeOffset="3563.39">3171 687 11976 0 0,'0'0'266'0'0,"0"0"44"0"0,0 0 15 0 0,0 0-26 0 0,0 0-87 0 0,0 0 370 0 0,0 0 180 0 0,0 0 35 0 0,0 0-18 0 0,10-5 2172 0 0,-7 2-2597 0 0,-2 2-85 0 0,-1-1 1 0 0,1 1 0 0 0,0 0 0 0 0,0 0-1 0 0,-1 0 1 0 0,1-1 0 0 0,-1 1 0 0 0,1 0-1 0 0,-1-1 1 0 0,1 1 0 0 0,-1-1 0 0 0,0 1-1 0 0,0-1-269 0 0,0-1 80 0 0,0 1-1 0 0,0 0 0 0 0,0-1 1 0 0,0 1-1 0 0,-1-1 0 0 0,0 1 1 0 0,1 0-1 0 0,-1-1 0 0 0,0 1 1 0 0,0 0-1 0 0,0-1 0 0 0,0 1 1 0 0,-1 0-1 0 0,1 0-79 0 0,-10-21 529 0 0,-39-25-182 0 0,48 46-344 0 0,0 0-1 0 0,0 0 1 0 0,0 0-1 0 0,0 1 1 0 0,0-1 0 0 0,-1 1-1 0 0,1-1 1 0 0,-1 1 0 0 0,1 0-1 0 0,-1 0 1 0 0,1 0-1 0 0,-1 0 1 0 0,-1 0-3 0 0,-4 0 6 0 0,0 0 1 0 0,0 1-1 0 0,-8-1-6 0 0,15 1 0 0 0,-2 1 0 0 0,0-1 0 0 0,0 1 0 0 0,-1 0 0 0 0,1 0 0 0 0,0 0 0 0 0,0 0 0 0 0,0 0 0 0 0,1 1 0 0 0,-1-1 0 0 0,0 1 0 0 0,0 0 0 0 0,1 0 0 0 0,-1 0 0 0 0,1 0 0 0 0,-2 1 0 0 0,-1 3 0 0 0,-1 0 0 0 0,1 0 0 0 0,0 0 0 0 0,1 0 0 0 0,-3 4 0 0 0,2 1 0 0 0,0 0 0 0 0,0 1 0 0 0,1-1 0 0 0,0 1 0 0 0,1 0 0 0 0,1 0 0 0 0,0 0 0 0 0,0 0 0 0 0,1 9 0 0 0,1 10 0 0 0,0 1 0 0 0,3 0 0 0 0,1 2 0 0 0,-2-22 0 0 0,1-1 0 0 0,0 0 0 0 0,0 1 0 0 0,2-1 0 0 0,1 3 0 0 0,6 17 0 0 0,-10-28 1 0 0,-1 0 0 0 0,1-1 0 0 0,-1 1-1 0 0,1-1 1 0 0,0 1 0 0 0,0-1 0 0 0,0 0 0 0 0,0 1-1 0 0,2 0 0 0 0,1 1 31 0 0,-5-3-14 0 0,1-1 1 0 0,-1 0 0 0 0,1 1 0 0 0,-1-1 0 0 0,1 0 0 0 0,-1 0 0 0 0,1 1 0 0 0,0-1 0 0 0,-1 0 0 0 0,1 0 0 0 0,-1 0 0 0 0,1 0 0 0 0,0 0-1 0 0,-1 0 1 0 0,1 0 0 0 0,-1 0 0 0 0,1 0 0 0 0,0 0 0 0 0,-1 0 0 0 0,1 0 0 0 0,0-1 0 0 0,-1 1 0 0 0,1 0 0 0 0,-1 0 0 0 0,1-1-18 0 0,13-6 186 0 0,-12 6-130 0 0,4-4-21 0 0,0 1 0 0 0,0-1 0 0 0,0 0 0 0 0,-1 0 0 0 0,0-1-1 0 0,0 0 1 0 0,0 0 0 0 0,-1 0 0 0 0,0 0 0 0 0,0-1 0 0 0,0 0-35 0 0,7-15 67 0 0,-2-1-1 0 0,6-17-66 0 0,4-13 121 0 0,-11 29-91 0 0,0 1 0 0 0,-2-1 0 0 0,-1-1 0 0 0,-2 1 1 0 0,0-1-1 0 0,0-18-30 0 0,-1-47 85 0 0,-4 1 1 0 0,-9-42-86 0 0,6 90 10 0 0,-5-5-10 0 0,-4-34 16 0 0,12 65 36 0 0,-1 0 0 0 0,-1 1 0 0 0,-4-9-52 0 0,1 0-40 0 0,6 21 22 0 0,1 3-14 0 0,2 11-57 0 0,2 22-40 0 0,-3-12 127 0 0,1 0 1 0 0,2 9 1 0 0,0-8 9 0 0,-2-1 0 0 0,0 11-9 0 0,0 13 240 0 0,4 23-240 0 0,2 7 209 0 0,16 152 343 0 0,0-22-337 0 0,-4-51-110 0 0,-19-148-104 0 0,-1-1 6 0 0,1 0 0 0 0,-1-1 0 0 0,1 1 0 0 0,0 0 0 0 0,1 0 0 0 0,0-1 0 0 0,0 1 0 0 0,0-1 0 0 0,2 5-7 0 0,4 4 3 0 0,-7-11-19 0 0,0-1 0 0 0,0 1-1 0 0,0 0 1 0 0,1-1 0 0 0,-1 1 0 0 0,1-1-1 0 0,0 0 1 0 0,0 0 0 0 0,0 1-1 0 0,0-1 1 0 0,1 1 16 0 0,-2-3-83 0 0,0 0-1 0 0,-1 0 1 0 0,1 1-1 0 0,0-1 1 0 0,0 0-1 0 0,-1 0 1 0 0,1 0-1 0 0,0 0 1 0 0,0 0-1 0 0,-1 0 1 0 0,1 0 0 0 0,0 0-1 0 0,0 0 1 0 0,0 0-1 0 0,-1 0 1 0 0,1-1-1 0 0,0 1 1 0 0,-1 0-1 0 0,1 0 1 0 0,0-1-1 0 0,0 1 1 0 0,-1-1 83 0 0,15-9-2884 0 0,-14 9 2231 0 0,9-8-7693 0 0</inkml:trace>
  <inkml:trace contextRef="#ctx0" brushRef="#br0" timeOffset="3937.93">3418 691 11976 0 0,'-16'-21'1477'0'0,"15"20"-457"0"0,1 1-780 0 0,-1 0 0 0 0,1 0-1 0 0,0 0 1 0 0,-1 1 0 0 0,1-1 0 0 0,-1 0 0 0 0,1 0 0 0 0,0 0-1 0 0,-1 1 1 0 0,1-1 0 0 0,-1 0 0 0 0,1 1 0 0 0,0-1 0 0 0,-1 0-1 0 0,1 0 1 0 0,0 1 0 0 0,0-1 0 0 0,-1 1 0 0 0,1-1 0 0 0,0 0-1 0 0,0 1 1 0 0,-1-1 0 0 0,1 1 0 0 0,0-1 0 0 0,0 1-240 0 0,2 5 401 0 0,0 1 1 0 0,0 0-1 0 0,-1 0 1 0 0,0 0-1 0 0,0 5-401 0 0,4 25 379 0 0,13 24 920 0 0,10 20-1299 0 0,-24-72 27 0 0,0 0 0 0 0,1 0 0 0 0,1-1 0 0 0,-1 1 0 0 0,1-1 1 0 0,0-1-1 0 0,1 1 0 0 0,0-1 0 0 0,4 3-27 0 0,-9-8 14 0 0,0 0 0 0 0,0 0 0 0 0,1-1 0 0 0,-1 1 0 0 0,0-1 0 0 0,1 1 1 0 0,0-1-1 0 0,-1 0 0 0 0,1 0 0 0 0,0 0 0 0 0,0 0 0 0 0,-1 0 0 0 0,1-1 0 0 0,0 1 0 0 0,0-1 0 0 0,0 0 1 0 0,0 0-1 0 0,0 0 0 0 0,-1 0 0 0 0,1 0 0 0 0,1-1-14 0 0,0 0 57 0 0,0 0-1 0 0,0-1 1 0 0,0 1 0 0 0,0-1 0 0 0,-1 0-1 0 0,1 0 1 0 0,0 0 0 0 0,-1 0 0 0 0,0-1 0 0 0,1 0-1 0 0,-1 1 1 0 0,0-1 0 0 0,0 0 0 0 0,1-3-57 0 0,2-1 114 0 0,-2 0 0 0 0,1 0 0 0 0,-1 0 0 0 0,0-1 0 0 0,0 0 0 0 0,2-7-114 0 0,1-8 21 0 0,4-18-21 0 0,-5 16 61 0 0,-5 15-40 0 0,0 0-1 0 0,0 0 1 0 0,-1 0 0 0 0,0 0-1 0 0,0 0 1 0 0,-1-1 0 0 0,-1 1-1 0 0,0 0 1 0 0,-3-8-21 0 0,2 3 6 0 0,2 7-6 0 0,-1 1-1 0 0,-1 0 0 0 0,1-1 1 0 0,-1 1-1 0 0,0 0 1 0 0,-1 1-1 0 0,1-1 0 0 0,-1 0 1 0 0,-1 1-1 0 0,1 0 1 0 0,-1 0-1 0 0,0 0 0 0 0,-1 1 1 0 0,1 0-1 0 0,-1 0 1 0 0,0 0-1 0 0,0 1 0 0 0,-1 0 1 0 0,1 0-1 0 0,-1 0 1 0 0,0 1-1 0 0,0 0 0 0 0,0 0 1 0 0,0 1-1 0 0,-1 0 1 0 0,1 0-1 0 0,-1 1 0 0 0,1-1 1 0 0,-8 1 0 0 0,14 1 5 0 0,-10-1-130 0 0,0 0 0 0 0,0 1 0 0 0,0 0 1 0 0,0 1-1 0 0,0 0 0 0 0,-3 1 125 0 0,11-1-91 0 0,-1 0 0 0 0,1 0 0 0 0,0 0-1 0 0,0 1 1 0 0,0-1 0 0 0,0 1 0 0 0,0 0-1 0 0,1 0 1 0 0,-1 0 0 0 0,0 0 0 0 0,1 0 0 0 0,0 1-1 0 0,-1-1 1 0 0,1 1 0 0 0,0-1 0 0 0,0 1-1 0 0,0 0 1 0 0,1 0 0 0 0,-1 0 0 0 0,1 0-1 0 0,-1 0 1 0 0,1 2 91 0 0,-1 1-165 0 0,0 1 0 0 0,1-1 0 0 0,-1 0-1 0 0,2 1 1 0 0,-1-1 0 0 0,1 1 0 0 0,0-1-1 0 0,0 1 1 0 0,1-1 0 0 0,0 0 0 0 0,0 1-1 0 0,1 4 166 0 0,1-1-367 0 0,0 0 0 0 0,1-1-1 0 0,0 1 1 0 0,0-1-1 0 0,1 0 1 0 0,0 0 0 0 0,5 5 367 0 0,5 6-894 0 0,0 2-2 0 0</inkml:trace>
  <inkml:trace contextRef="#ctx0" brushRef="#br0" timeOffset="4523.135">4096 678 8752 0 0,'1'-1'673'0'0,"2"-6"-163"0"0,0 0-1 0 0,-1 1 1 0 0,0-1 0 0 0,0 0-1 0 0,-1-1 1 0 0,0 1 0 0 0,0 0-1 0 0,0 0 1 0 0,-1-4-510 0 0,3-19 2643 0 0,-3 22-2331 0 0,0 1-1 0 0,0 0 1 0 0,0-1-1 0 0,-1 1 1 0 0,0-1-1 0 0,0 1 1 0 0,-1 0-1 0 0,0-1 1 0 0,-1 1-1 0 0,1 0 1 0 0,-1 0-312 0 0,-7-23 529 0 0,8 27-459 0 0,1-1-1 0 0,0 0 0 0 0,-1 1 1 0 0,1-1-1 0 0,-1 1 0 0 0,0 0 1 0 0,0 0-1 0 0,0 0 1 0 0,-1-1-1 0 0,1 2 0 0 0,-1-1 1 0 0,1 0-1 0 0,-1 1 0 0 0,0-1 1 0 0,0 1-1 0 0,0 0 0 0 0,-1 0 1 0 0,1 0-70 0 0,1 1 36 0 0,-1 0 0 0 0,1 0 1 0 0,-1 1-1 0 0,1-1 1 0 0,0 1-1 0 0,-1-1 1 0 0,1 1-1 0 0,-1 0 1 0 0,0 0-1 0 0,1 0 0 0 0,-1 1 1 0 0,1-1-1 0 0,-1 0 1 0 0,1 1-1 0 0,0 0 1 0 0,-1-1-1 0 0,1 1 0 0 0,0 0 1 0 0,-1 0-1 0 0,1 0 1 0 0,0 1-1 0 0,0-1 1 0 0,0 1-1 0 0,0-1 0 0 0,0 1 1 0 0,0 0-1 0 0,-1 1-36 0 0,-24 28 532 0 0,8-8-162 0 0,14-16-299 0 0,0 0 0 0 0,1 0 0 0 0,-1 0 1 0 0,1 0-1 0 0,1 1 0 0 0,-1 0 0 0 0,1 1-71 0 0,-18 56 154 0 0,16-47-54 0 0,1 0 0 0 0,0 1 1 0 0,0 14-101 0 0,4-26 8 0 0,0 0 0 0 0,0-1 0 0 0,0 1 0 0 0,1 0 0 0 0,0 0 0 0 0,1 0 0 0 0,-1 0 0 0 0,1-1 0 0 0,0 1 0 0 0,1-1 0 0 0,2 6-8 0 0,-3-9 11 0 0,1 0 0 0 0,-1-1 0 0 0,0 1 0 0 0,1 0 0 0 0,0-1 0 0 0,0 1 0 0 0,0-1 1 0 0,0 0-1 0 0,0 0 0 0 0,0 0 0 0 0,0-1 0 0 0,1 1 0 0 0,-1-1 0 0 0,0 0 0 0 0,1 1 0 0 0,-1-1 0 0 0,1-1 0 0 0,0 1 0 0 0,-1-1 1 0 0,1 1-1 0 0,0-1 0 0 0,-1 0 0 0 0,1 0 0 0 0,0-1 0 0 0,-1 1 0 0 0,1-1 0 0 0,0 0 0 0 0,-1 0 0 0 0,1 0 0 0 0,-1 0 1 0 0,0 0-1 0 0,2-2-11 0 0,5-3 75 0 0,-1-1 1 0 0,0-1 0 0 0,0 1 0 0 0,-1-2 0 0 0,0 1 0 0 0,0-1 0 0 0,-1 0 0 0 0,0-1 0 0 0,0 1 0 0 0,-1-2-1 0 0,-1 1 1 0 0,0 0 0 0 0,2-7-76 0 0,-4 10 20 0 0,-1 0-1 0 0,0-1 1 0 0,0 1-1 0 0,-1-1 1 0 0,0 0-1 0 0,-1 1 1 0 0,1-1-1 0 0,-1 0 1 0 0,-1-5-20 0 0,0-12-178 0 0,1 23 100 0 0,1 5-2 0 0,1 4 64 0 0,0 0 1 0 0,-1 1-1 0 0,0-1 0 0 0,0 0 0 0 0,-1 8 16 0 0,3 27 183 0 0,4 4-112 0 0,-5-24-38 0 0,5 18-33 0 0,-1-14-57 0 0,-1 0-1 0 0,-1 0 0 0 0,-1 0 1 0 0,-1 7 57 0 0,0 9 75 0 0,3 18-75 0 0,0-18 469 0 0,-2 19-469 0 0,-3-32 170 0 0,0-8 34 0 0,0 1 0 0 0,-1 0 0 0 0,-4 15-204 0 0,1-14 131 0 0,3-10-26 0 0,-1 0-1 0 0,-1 0 1 0 0,0-1 0 0 0,-1 1-1 0 0,0-1 1 0 0,-4 7-105 0 0,4-12 51 0 0,0 1 0 0 0,-1-1-1 0 0,0 0 1 0 0,0 0 0 0 0,0-1 0 0 0,-1 0 0 0 0,0 0 0 0 0,0 0 0 0 0,-1 0 0 0 0,1-1-1 0 0,-1 0 1 0 0,-1-1 0 0 0,1 0 0 0 0,0 0 0 0 0,-1 0 0 0 0,0-1 0 0 0,0 0 0 0 0,0 0 0 0 0,0-1-1 0 0,-1 0 1 0 0,1-1 0 0 0,0 0 0 0 0,-1 0 0 0 0,1-1 0 0 0,-4 0-51 0 0,3 0 70 0 0,1 0 0 0 0,-1-1 0 0 0,1 0 1 0 0,0 0-1 0 0,0-1 0 0 0,-1-1 0 0 0,1 1 1 0 0,1-1-1 0 0,-1 0 0 0 0,0-1 0 0 0,0 0-70 0 0,3 1-264 0 0,1 0 0 0 0,-1 0 1 0 0,1-1-1 0 0,0 1 0 0 0,0-1 0 0 0,0 0 0 0 0,-2-4 264 0 0,3 4-1070 0 0,0 0 1 0 0,0 0-1 0 0,1-1 1 0 0,0 0-1 0 0,0 1 0 0 0,0-1 1 0 0,0 0-1 0 0,0-4 1070 0 0,-3-10-8478 0 0</inkml:trace>
  <inkml:trace contextRef="#ctx0" brushRef="#br0" timeOffset="18333.835">3156 1975 8288 0 0,'0'-5'862'0'0,"0"4"-862"0"0,0 1 0 0 0,0 0-1 0 0,0 0 1 0 0,0-1 0 0 0,0 1-1 0 0,0 0 1 0 0,0 0-1 0 0,0-1 1 0 0,0 1 0 0 0,0 0-1 0 0,0 0 1 0 0,0-1 0 0 0,0 1-1 0 0,0 0 1 0 0,0 0-1 0 0,0-1 1 0 0,-1 1 0 0 0,1 0-1 0 0,0 0 1 0 0,0 0 0 0 0,0-1-1 0 0,0 1 1 0 0,-1 0 0 0 0,1 0-1 0 0,0 0 1 0 0,0-1-1 0 0,0 1 1 0 0,-1 0 0 0 0,-1 1 3694 0 0,2 0 7093 0 0,5 57-9389 0 0,-2-36-682 0 0,0 19-716 0 0,-3 84 1182 0 0,6 0-1 0 0,12 55-1181 0 0,-15-161-163 0 0,2 1-1 0 0,0-1 1 0 0,6 14 163 0 0,5 4-7169 0 0,-6-13-1606 0 0</inkml:trace>
  <inkml:trace contextRef="#ctx0" brushRef="#br0" timeOffset="18334.835">4508 2045 6912 0 0,'0'0'528'0'0,"0"0"-164"0"0,0 0 576 0 0,0 0 290 0 0,0 0 61 0 0,0 0-24 0 0,0 0-149 0 0,0 0-59 0 0,0 0-16 0 0,0 0-42 0 0,-1 1-161 0 0,-2 1-689 0 0,1-1-1 0 0,0 1 1 0 0,0-1 0 0 0,-1 1-1 0 0,1 0 1 0 0,1 0 0 0 0,-1 0 0 0 0,0 0-1 0 0,0 0 1 0 0,1 0 0 0 0,-1 1 0 0 0,1-1-1 0 0,0 0 1 0 0,-1 1 0 0 0,1-1 0 0 0,0 1-1 0 0,1 0 1 0 0,-1-1 0 0 0,0 1 0 0 0,1 2-151 0 0,-2 8 155 0 0,1 0-1 0 0,1 0 1 0 0,0 0 0 0 0,0 1-155 0 0,1 11 436 0 0,-1 4-190 0 0,1-1 0 0 0,2 0 0 0 0,0 1 0 0 0,4 9-246 0 0,0-5 112 0 0,-4-20-53 0 0,0 1-1 0 0,0-1 1 0 0,2 3-59 0 0,-4-13-11 0 0,5 13 176 0 0,1 0 0 0 0,0-1-1 0 0,1 0 1 0 0,7 12-165 0 0,-12-23 62 0 0,0 0 0 0 0,0-1 0 0 0,1 1 1 0 0,-1-1-1 0 0,1 1 0 0 0,0-1 0 0 0,0 0 0 0 0,3 2-62 0 0,-4-4 13 0 0,0 1 0 0 0,-1-1 0 0 0,1 0 0 0 0,0 0 0 0 0,0 0 1 0 0,0-1-1 0 0,0 1 0 0 0,0-1 0 0 0,0 1 0 0 0,0-1 0 0 0,0 0 0 0 0,0 0 0 0 0,0 0 0 0 0,3-1-13 0 0,3-1 52 0 0,0 0 1 0 0,0-1-1 0 0,0 0 0 0 0,-1-1 0 0 0,1 0 0 0 0,-1 0 0 0 0,0-1 1 0 0,0 0-1 0 0,0 0 0 0 0,-1-1 0 0 0,1-1-52 0 0,13-11 145 0 0,-1-2 0 0 0,-1 0-1 0 0,2-4-144 0 0,-10 8 95 0 0,0 1 0 0 0,0-2 1 0 0,-2 1-1 0 0,0-1 0 0 0,-1-1 0 0 0,-1 0 0 0 0,0 0 0 0 0,-1 0 0 0 0,-1-4-95 0 0,-3 12 3 0 0,0 0 1 0 0,-1 0-1 0 0,-1 0 0 0 0,0 0 0 0 0,0 0 0 0 0,-1 0 1 0 0,0 1-1 0 0,-1-1 0 0 0,0 0 0 0 0,0 0 0 0 0,-1 1 1 0 0,-1-1-1 0 0,1 1 0 0 0,-1 0 0 0 0,-1 0 0 0 0,0 1 1 0 0,0-1-1 0 0,-1 1 0 0 0,0 0 0 0 0,-5-5-3 0 0,3 5-21 0 0,-1 0 1 0 0,0 0-1 0 0,0 1 0 0 0,-1 0 1 0 0,0 1-1 0 0,0 0 0 0 0,0 0 0 0 0,-1 1 1 0 0,0 1-1 0 0,0-1 0 0 0,-1 2 21 0 0,5 1-47 0 0,0 1 0 0 0,0-1 0 0 0,0 2 0 0 0,0-1 1 0 0,0 1-1 0 0,0 0 0 0 0,0 1 0 0 0,0 0 0 0 0,0 0 0 0 0,0 0 0 0 0,0 1 0 0 0,1 0 0 0 0,-1 0 0 0 0,0 0 0 0 0,1 1 0 0 0,0 0 0 0 0,-1 1 0 0 0,1 0 0 0 0,-1 0 47 0 0,-3 4-136 0 0,0 0 0 0 0,0 0 0 0 0,0 1 0 0 0,1 0 0 0 0,1 0 0 0 0,0 1 0 0 0,0 0 0 0 0,1 1 0 0 0,0 0 0 0 0,0 0 0 0 0,1 1 136 0 0,-7 14-827 0 0,9-18 350 0 0,1-1-1 0 0,-1 1 1 0 0,1 0-1 0 0,0 0 1 0 0,1 0-1 0 0,0 2 478 0 0,-4 27-3429 0 0,5-20 1679 0 0</inkml:trace>
  <inkml:trace contextRef="#ctx0" brushRef="#br0" timeOffset="18335.835">5166 2287 16559 0 0,'0'0'736'0'0,"0"0"144"0"0,0 0-704 0 0,0 0-176 0 0,0 0 0 0 0,0 0 0 0 0,0 0 312 0 0,0 0 24 0 0,0 0 8 0 0,0 0 0 0 0,0 0-256 0 0,0 0-88 0 0,0 0 0 0 0,0 0-5239 0 0,0 0-1097 0 0</inkml:trace>
  <inkml:trace contextRef="#ctx0" brushRef="#br0" timeOffset="7657.945">5811 166 11232 0 0,'0'-3'513'0'0,"6"-39"190"0"0,-2 24-703 0 0,3-4 683 0 0,-6 19-232 0 0,0 0 0 0 0,0 0 0 0 0,0 0 0 0 0,0 0 0 0 0,0 0 0 0 0,-1 0 0 0 0,1-2-451 0 0,0-2 2697 0 0,3 7 328 0 0,3 11-1524 0 0,-4-2-1301 0 0,1 0-1 0 0,-1 0 1 0 0,-1 0-1 0 0,0 1 1 0 0,0-1-1 0 0,-1 1-199 0 0,4 60 639 0 0,-3-33-299 0 0,3 215 1354 0 0,-5-178-1349 0 0,0-5 136 0 0,4 2-481 0 0,4-23 0 0 0,-6-35 0 0 0,1 0 0 0 0,-2 0 0 0 0,0 0 0 0 0,0 1 0 0 0,-2 9 0 0 0,0-14 0 0 0,0 0 0 0 0,1 1 0 0 0,0-1 0 0 0,0 0 0 0 0,2 8 0 0 0,-1 23-362 0 0,-1-27 32 0 0,0-12-479 0 0,0-1-50 0 0,0 0-185 0 0,0 0-754 0 0,0 0-320 0 0</inkml:trace>
  <inkml:trace contextRef="#ctx0" brushRef="#br0" timeOffset="8008.512">6102 541 15552 0 0,'0'-19'712'0'0,"0"15"-17"0"0,0 4-273 0 0,0 0 515 0 0,0 0 278 0 0,0 0 53 0 0,0 0-83 0 0,0 0-390 0 0,0 0-171 0 0,0 0-31 0 0,0 3-50 0 0,0 7-347 0 0,-1-1-1 0 0,-1 0 1 0 0,0 0 0 0 0,0 0 0 0 0,-1 0 0 0 0,0 1-196 0 0,-5 10 292 0 0,0-1-1 0 0,-5 7-291 0 0,9-18 134 0 0,-1 0 0 0 0,0 0-1 0 0,-1-1 1 0 0,0 0 0 0 0,0 0 0 0 0,-1 0-1 0 0,0-1 1 0 0,0 0 0 0 0,0 0 0 0 0,-1-1-1 0 0,0 0 1 0 0,0 0 0 0 0,-2 0-134 0 0,-6 5 742 0 0,16-6-723 0 0,0-2-17 0 0,0 0 0 0 0,0 0 0 0 0,0 0 0 0 0,0-1 0 0 0,0 1 0 0 0,1 0 0 0 0,-1 0 0 0 0,1-1 0 0 0,-1 1 0 0 0,1 0 0 0 0,0 0 0 0 0,-1-1 0 0 0,1 1 0 0 0,0-1 0 0 0,0 1-2 0 0,3 4 23 0 0,-2-2-21 0 0,1 1 0 0 0,0-1-1 0 0,0 0 1 0 0,0 0-1 0 0,1 0 1 0 0,-1-1-1 0 0,1 1 1 0 0,1 0-2 0 0,10 10-2 0 0,-6-5 2 0 0,1 0 0 0 0,0 0 0 0 0,10 6 0 0 0,-14-11 0 0 0,25 22-331 0 0,-26-21 156 0 0,0 0 0 0 0,1 0 0 0 0,0-1 0 0 0,0 1 0 0 0,1-1 0 0 0,-1-1 0 0 0,1 1 1 0 0,4 1 174 0 0,1-4-5949 0 0,-9-2 3646 0 0,8 1-5842 0 0</inkml:trace>
  <inkml:trace contextRef="#ctx0" brushRef="#br0" timeOffset="8506.445">6433 710 4608 0 0,'0'0'208'0'0,"2"-1"-9"0"0,14-6 95 0 0,-15 6 153 0 0,-1 1 1 0 0,1-1-1 0 0,0 0 0 0 0,0 1 1 0 0,-1-1-1 0 0,1 0 0 0 0,-1 0 1 0 0,1 0-1 0 0,0 0 0 0 0,-1 1 1 0 0,1-1-1 0 0,-1-1-447 0 0,5-6 2421 0 0,-4 7-2077 0 0,0 0 0 0 0,0-1 0 0 0,0 0 0 0 0,0 1 0 0 0,0-1-1 0 0,-1 0 1 0 0,1 1 0 0 0,-1-1 0 0 0,1 0 0 0 0,-1 0 0 0 0,1 0-344 0 0,4-15 1870 0 0,-5 14-1577 0 0,1 0-1 0 0,-1 0 0 0 0,0 0 1 0 0,0 0-1 0 0,0 0 0 0 0,0 0 0 0 0,-1 0 1 0 0,1 1-1 0 0,-1-1 0 0 0,1 0 1 0 0,-1 0-1 0 0,0 0 0 0 0,0 0 1 0 0,-1 0-293 0 0,-1-5 554 0 0,-1 1 0 0 0,0 0 1 0 0,0 0-1 0 0,0 0 0 0 0,-2-2-554 0 0,2 4 68 0 0,0 0 0 0 0,0-1-1 0 0,0 1 1 0 0,-1 1 0 0 0,0-1-1 0 0,0 1 1 0 0,0 0 0 0 0,-1 0-1 0 0,0 0 1 0 0,1 1 0 0 0,-1 0-1 0 0,-4-2-67 0 0,8 4 1 0 0,-5-1 16 0 0,-1-1 0 0 0,1 1-1 0 0,-1 0 1 0 0,0 0 0 0 0,-2 1-17 0 0,7 0 3 0 0,1 1 0 0 0,0 0 0 0 0,0 0 0 0 0,0 1 0 0 0,-1-1 0 0 0,1 0 0 0 0,0 1 0 0 0,0-1 0 0 0,0 1 0 0 0,0 0 0 0 0,0-1 0 0 0,0 1 0 0 0,0 0 0 0 0,0 0 0 0 0,0 1 0 0 0,0-1 0 0 0,0 0 0 0 0,0 1 0 0 0,1-1 0 0 0,-1 1 0 0 0,-1 1-3 0 0,-4 6 10 0 0,0 1-1 0 0,1 0 1 0 0,0 0 0 0 0,0 0-1 0 0,1 1 1 0 0,0 0 0 0 0,1 0-1 0 0,0 0 1 0 0,1 1 0 0 0,0-1-1 0 0,1 1 1 0 0,0 0 0 0 0,1 4-10 0 0,-4 18 10 0 0,4-26 3 0 0,-1 0 1 0 0,1 1-1 0 0,1-1 0 0 0,0 1 1 0 0,0-1-1 0 0,1 1-13 0 0,1 9 35 0 0,-2-14-20 0 0,0 1 0 0 0,0 0 1 0 0,1 0-1 0 0,0-1 0 0 0,0 1 0 0 0,0-1 0 0 0,0 1 0 0 0,1-1 0 0 0,0 1 0 0 0,2 3-15 0 0,14 21 113 0 0,-17-28-102 0 0,0-1-1 0 0,-1 1 1 0 0,1-1 0 0 0,0 1 0 0 0,0-1 0 0 0,-1 1 0 0 0,1-1-1 0 0,0 0 1 0 0,0 1 0 0 0,0-1 0 0 0,0 0 0 0 0,0 0 0 0 0,-1 0-1 0 0,1 0 1 0 0,0 0 0 0 0,0 0 0 0 0,0 0 0 0 0,0 0-1 0 0,0 0 1 0 0,0 0 0 0 0,0 0 0 0 0,-1 0 0 0 0,1-1 0 0 0,0 1-1 0 0,1-1-10 0 0,22-9 168 0 0,-18 7-123 0 0,-1-1 0 0 0,1 0 0 0 0,-1-1 0 0 0,0 1 0 0 0,0-1 0 0 0,0 0 0 0 0,3-4-45 0 0,28-43 194 0 0,-23 32-139 0 0,-8 12-41 0 0,-1 0 0 0 0,0 0 0 0 0,0-1 0 0 0,-1 0-1 0 0,-1 0 1 0 0,2-7-14 0 0,-2 13 0 0 0,-1 3 4 0 0,-1-1-1 0 0,1 1 0 0 0,-1-1 0 0 0,0 1 1 0 0,0-1-1 0 0,1 1 0 0 0,-1-1 0 0 0,0 1 0 0 0,0-1 1 0 0,0 1-1 0 0,1-1 0 0 0,-1 0 0 0 0,0 1 1 0 0,0-1-1 0 0,0 1 0 0 0,0-1 0 0 0,0 1 1 0 0,0-1-1 0 0,0 0 0 0 0,0 1 0 0 0,0-1 1 0 0,-1 1-1 0 0,1-1-3 0 0,0-1 54 0 0,0 13 17 0 0,2 21-71 0 0,1 1 0 0 0,2 3 0 0 0,-2-26 0 0 0,0 0 0 0 0,0 0 0 0 0,1 0 0 0 0,0 0 0 0 0,3 4 0 0 0,6 15 0 0 0,-8-20 0 0 0,-3-7-22 0 0,-1-1 0 0 0,0 1 0 0 0,1 0 0 0 0,-1 0 1 0 0,0 0-1 0 0,0 0 0 0 0,0 0 0 0 0,0 0 0 0 0,-1 0 0 0 0,1 0 0 0 0,-1 1 0 0 0,1 1 22 0 0,17 4-4337 0 0,-15-7-1664 0 0,-3-1-1669 0 0</inkml:trace>
  <inkml:trace contextRef="#ctx0" brushRef="#br0" timeOffset="8870.153">6648 0 6912 0 0,'-1'0'31'0'0,"-1"1"0"0"0,1-1 0 0 0,-1 0 0 0 0,1 1 0 0 0,0-1 0 0 0,-1 1 0 0 0,1 0 0 0 0,-1-1 0 0 0,1 1 0 0 0,0 0 0 0 0,0 0 0 0 0,-1 0 0 0 0,1 0 0 0 0,0 0 0 0 0,0 0 0 0 0,0 0 0 0 0,0 0 0 0 0,0 1 0 0 0,0-1 0 0 0,0 0 0 0 0,1 0 0 0 0,-1 1 0 0 0,0-1 0 0 0,1 1-31 0 0,-3 9 3922 0 0,1 0 0 0 0,1 0 1 0 0,0 11-3923 0 0,2 35 5080 0 0,0-13-4556 0 0,1 48 607 0 0,-1 48-243 0 0,-3-95-695 0 0,-1 43 511 0 0,-6 10-704 0 0,6-76 55 0 0,1-1-1 0 0,1 0 1 0 0,1 1 0 0 0,1-1-1 0 0,1 1 1 0 0,1 2-55 0 0,2 25 93 0 0,-4-37-102 0 0,0 0 0 0 0,0 0 0 0 0,1 0 0 0 0,1 0 0 0 0,3 11 9 0 0,-5-21-235 0 0,-1-2-18 0 0,0 0-223 0 0,0 0-925 0 0,2-2-410 0 0,6-5-77 0 0</inkml:trace>
  <inkml:trace contextRef="#ctx0" brushRef="#br0" timeOffset="9208.254">6905 504 11976 0 0,'0'0'922'0'0,"0"0"-291"0"0,0 0 1008 0 0,-2 1 507 0 0,-4 6-684 0 0,1-1 0 0 0,-1 1 0 0 0,1 0 1 0 0,-1 2-1463 0 0,-17 33 2310 0 0,16-28-2098 0 0,-1 0 0 0 0,0 0 1 0 0,-1-1-1 0 0,-10 10-212 0 0,12-14 32 0 0,-2 0 1 0 0,1-1-1 0 0,-1 0 0 0 0,0 0 1 0 0,-1-1-1 0 0,0 0 1 0 0,-10 5-33 0 0,12-9 88 0 0,-1 1 0 0 0,0-2 0 0 0,1 1 1 0 0,-1-1-1 0 0,0-1-88 0 0,6 0 119 0 0,0-1 0 0 0,1 1 1 0 0,-1 0-1 0 0,1-1 0 0 0,-1 1 0 0 0,0 0 1 0 0,1 0-1 0 0,0 1 0 0 0,-2 0-119 0 0,4-2 3 0 0,0 0 1 0 0,-1 1-1 0 0,1-1 0 0 0,0 1 1 0 0,0-1-1 0 0,0 0 0 0 0,-1 1 1 0 0,1-1-1 0 0,0 1 0 0 0,0-1 1 0 0,0 0-1 0 0,0 1 0 0 0,0-1 1 0 0,0 1-1 0 0,0-1 0 0 0,0 1 1 0 0,0-1-1 0 0,0 0 0 0 0,0 1 1 0 0,0-1-1 0 0,0 1 0 0 0,0-1 1 0 0,1 0-1 0 0,-1 1 0 0 0,0-1 1 0 0,0 1-4 0 0,5 10 28 0 0,-5-10-18 0 0,2 2 2 0 0,0 0-1 0 0,0-1 0 0 0,0 1 0 0 0,0 0 0 0 0,0-1 0 0 0,1 1 0 0 0,-1-1 0 0 0,1 0 0 0 0,-1 1 0 0 0,1-1 0 0 0,0-1 0 0 0,3 3-11 0 0,5 1 17 0 0,0 0 1 0 0,0-1-1 0 0,1 1-17 0 0,25 9 29 0 0,8 3 26 0 0,-14-7-4 0 0,26 12-249 0 0,-19-12-2851 0 0,-24-10-3231 0 0,-2-5-1901 0 0</inkml:trace>
  <inkml:trace contextRef="#ctx0" brushRef="#br0" timeOffset="9726.466">7157 706 12296 0 0,'0'0'562'0'0,"0"0"-12"0"0,1-1-356 0 0,3-6 32 0 0,-3 6 830 0 0,3-13 3212 0 0,-3 12-3951 0 0,0 1-1 0 0,-1-1 0 0 0,1 0 0 0 0,0 0 0 0 0,-1 0 0 0 0,1 0 1 0 0,-1 0-1 0 0,0 0 0 0 0,0 0-316 0 0,0-2 405 0 0,-1 1 1 0 0,1 0-1 0 0,-1 0 1 0 0,0 0-1 0 0,0 0 1 0 0,0 0-1 0 0,-1-2-405 0 0,0 2 143 0 0,1 1-1 0 0,0-1 0 0 0,0 0 0 0 0,0 0 0 0 0,1 0 0 0 0,-1 0 0 0 0,0-1-142 0 0,1 3 27 0 0,0 1-1 0 0,0-1 1 0 0,-1 0 0 0 0,1 1-1 0 0,-1-1 1 0 0,1 1 0 0 0,0-1-1 0 0,-1 0 1 0 0,1 1 0 0 0,-1-1-1 0 0,1 1 1 0 0,-1-1 0 0 0,0 1-1 0 0,1 0 1 0 0,-1-1 0 0 0,1 1-1 0 0,-1 0 1 0 0,0-1-27 0 0,0 0 70 0 0,-14-12 331 0 0,-6-5 101 0 0,-8-13 97 0 0,9 14-451 0 0,14 13-88 0 0,-4 4-48 0 0,8 1-12 0 0,0-1 0 0 0,-1 1-1 0 0,1 0 1 0 0,0 0 0 0 0,0 0 0 0 0,0 1-1 0 0,0-1 1 0 0,0 0 0 0 0,0 1 0 0 0,0 0 0 0 0,0-1-1 0 0,1 1 1 0 0,-1 0 0 0 0,1 0 0 0 0,-1 0-1 0 0,1-1 1 0 0,0 2 0 0 0,-1 0 0 0 0,-3 7-18 0 0,0 0 1 0 0,0 0-1 0 0,0 6 18 0 0,1-7-15 0 0,-7 20-1 0 0,2 1 0 0 0,1 0 0 0 0,1 0 0 0 0,2 2 16 0 0,3-23 16 0 0,1 1-1 0 0,0-1 0 0 0,1 1 1 0 0,1-1-1 0 0,-1 1 0 0 0,1-1 1 0 0,1 0-1 0 0,0 1 1 0 0,0-1-1 0 0,0 0 0 0 0,2 0 1 0 0,-1 0-1 0 0,3 4-15 0 0,-5-11 2 0 0,0 0-1 0 0,0-1 0 0 0,0 1 1 0 0,1 0-1 0 0,-1-1 1 0 0,0 1-1 0 0,1-1 1 0 0,-1 0-1 0 0,1 1 1 0 0,-1-1-1 0 0,1 0 1 0 0,0 0-1 0 0,0 0 0 0 0,-1 0 1 0 0,1 0-1 0 0,0 0 1 0 0,0-1-1 0 0,0 1 1 0 0,0-1-1 0 0,1 1-1 0 0,0-1 4 0 0,0 0 0 0 0,0 0 0 0 0,0 0 0 0 0,1-1 0 0 0,-1 1 0 0 0,0-1 0 0 0,0 0-1 0 0,0 0 1 0 0,0 0 0 0 0,0 0 0 0 0,-1 0 0 0 0,4-2-4 0 0,1-2 20 0 0,-1 1 0 0 0,1-1 0 0 0,-1 0 0 0 0,0 0 1 0 0,0-1-1 0 0,-1 1 0 0 0,3-4-20 0 0,9-10 71 0 0,-10 11-53 0 0,-1 0 0 0 0,0 0 0 0 0,0-1 0 0 0,-1 0 0 0 0,1-2-18 0 0,11-17 58 0 0,-15 24-57 0 0,1 0 0 0 0,-1-1 0 0 0,0 1 0 0 0,0-1 1 0 0,0 1-1 0 0,-1-1 0 0 0,0 1 0 0 0,0-1 0 0 0,0 0 0 0 0,0 0 0 0 0,0-4-1 0 0,-1 9 0 0 0,0 0 0 0 0,0 0 0 0 0,0 0 0 0 0,0 0 0 0 0,0 0 0 0 0,0 0-1 0 0,0 0 1 0 0,0 0 0 0 0,0 0 0 0 0,0 0 0 0 0,0 0 0 0 0,0 0 0 0 0,0 0 0 0 0,0 0 0 0 0,0 0 0 0 0,0-1-1 0 0,0 1 1 0 0,0 0 0 0 0,0 0 0 0 0,0 0 0 0 0,0 0 0 0 0,0 0 0 0 0,0 0 0 0 0,0 0 0 0 0,0 0-1 0 0,0 0 1 0 0,0 0 0 0 0,-1 0 0 0 0,1 0 0 0 0,0 0 0 0 0,0 0 0 0 0,0 0 0 0 0,0 0 0 0 0,0-1 0 0 0,0 1-1 0 0,0 0 1 0 0,0 0 0 0 0,0 0 0 0 0,0 0 0 0 0,0 0 0 0 0,0 0 0 0 0,0 0 0 0 0,0 0 0 0 0,0 0 0 0 0,0 0-1 0 0,-1 0 1 0 0,1 0 0 0 0,0 0 0 0 0,0 0 0 0 0,0 0 0 0 0,0 0 0 0 0,0 0 0 0 0,0 0 0 0 0,0 0 0 0 0,0 0-1 0 0,0 0 1 0 0,0 0 0 0 0,0 0 0 0 0,0 0 0 0 0,-5 5-15 0 0,-2 6-24 0 0,6-9 38 0 0,0 0 0 0 0,0 0-1 0 0,0-1 1 0 0,1 1 0 0 0,-1 1-1 0 0,1-1 1 0 0,-1 0 0 0 0,1 0-1 0 0,0 0 1 0 0,0 2 1 0 0,0 2 0 0 0,1 1 1 0 0,0-1-1 0 0,0 1 0 0 0,2 3 0 0 0,-3-8 0 0 0,1 0 0 0 0,0 1 0 0 0,1-1 0 0 0,-1 0 0 0 0,0 0 0 0 0,1 0 0 0 0,-1 0 0 0 0,1 0 0 0 0,-1 0 0 0 0,1 0 0 0 0,0 0 0 0 0,0-1 0 0 0,27 21 0 0 0,-22-17 0 0 0,-3-2 0 0 0,-1-1 0 0 0,0 0 0 0 0,1 1 0 0 0,-1-1 0 0 0,1-1 0 0 0,0 1 0 0 0,-1 0 0 0 0,4 0 0 0 0,-1 0 0 0 0,-1-1-125 0 0,1-1-1 0 0,-1 1 1 0 0,0-1-1 0 0,1 0 0 0 0,-1 0 1 0 0,0 0-1 0 0,0-1 1 0 0,1 0-1 0 0,-1 0 1 0 0,0 0-1 0 0,0-1 1 0 0,0 0-1 0 0,0 0 126 0 0,-4 1-313 0 0,1 0 0 0 0,-1 0-1 0 0,0 0 1 0 0,0 0 0 0 0,0-1 0 0 0,0 1-1 0 0,0 0 1 0 0,0-1 0 0 0,0 1 0 0 0,0-1-1 0 0,0 1 1 0 0,0-2 313 0 0,2-4-953 0 0,12-17-1297 0 0,1 0-20 0 0</inkml:trace>
  <inkml:trace contextRef="#ctx0" brushRef="#br0" timeOffset="10069.222">7408 513 10592 0 0,'0'0'818'0'0,"-1"1"-532"0"0,-1 3 73 0 0,1 0 0 0 0,-1-1 1 0 0,1 1-1 0 0,0 0 0 0 0,0 0 1 0 0,0 0-1 0 0,0 0 0 0 0,1 0 1 0 0,0 0-1 0 0,-1 3-359 0 0,5 45 5126 0 0,-1-11-3479 0 0,-4 34 224 0 0,2-26-1037 0 0,-1-29-450 0 0,1 0 0 0 0,3 16-384 0 0,0-1 318 0 0,-2-1-1 0 0,-2 0 1 0 0,-1 0 0 0 0,-4 21-318 0 0,0 57 440 0 0,3-7 40 0 0,0 4-3165 0 0,4-122-5291 0 0,-4 0 599 0 0</inkml:trace>
  <inkml:trace contextRef="#ctx0" brushRef="#br0" timeOffset="10401.542">7334 714 4608 0 0,'3'-7'72'0'0,"-2"6"-54"0"0,-1 0-1 0 0,1 0 1 0 0,0 0-1 0 0,-1 0 1 0 0,1 0 0 0 0,-1 0-1 0 0,1-1 1 0 0,-1 1-1 0 0,0 0 1 0 0,1 0 0 0 0,-1 0-1 0 0,0-1 1 0 0,0 1 0 0 0,0 0-1 0 0,0 0 1 0 0,0-1-1 0 0,0 1 1 0 0,-1 0 0 0 0,1-1-18 0 0,0 0-54 0 0,-1 0 1 0 0,1 0 0 0 0,-1 0 0 0 0,1 0 0 0 0,0 0 0 0 0,0-1 0 0 0,0 1 0 0 0,0 0-1 0 0,1 0 1 0 0,-1 0 0 0 0,1-2 53 0 0,0-1 918 0 0,1 0-1 0 0,0 0 1 0 0,0 1-1 0 0,0-1 0 0 0,1-1-917 0 0,3-3 3497 0 0,0 0-1 0 0,1 0 1 0 0,0 1-1 0 0,6-7-3496 0 0,4-3 1716 0 0,-7 8-641 0 0,0 0 1 0 0,8-6-1076 0 0,-4 6 305 0 0,0 1 1 0 0,0 0 0 0 0,1 1-1 0 0,0 1 1 0 0,10-3-306 0 0,-21 9 14 0 0,-1 0-1 0 0,1 1 1 0 0,0-1 0 0 0,0 1 0 0 0,0 0-1 0 0,0 0 1 0 0,0 1 0 0 0,0-1 0 0 0,0 1 0 0 0,0 0-1 0 0,-1 0 1 0 0,1 0 0 0 0,0 1 0 0 0,-1-1-1 0 0,4 2-13 0 0,5 2 11 0 0,-9-4-4 0 0,1 1-1 0 0,0 1 0 0 0,-1-1 1 0 0,1 0-1 0 0,-1 1 1 0 0,0 0-1 0 0,0 0 1 0 0,0 0-1 0 0,0 0 0 0 0,0 0 1 0 0,-1 1-1 0 0,1-1 1 0 0,0 2-7 0 0,2 3 12 0 0,-1 0 0 0 0,0 1 1 0 0,0-1-1 0 0,-1 1 0 0 0,2 7-12 0 0,-3-9-1 0 0,-1-1-1 0 0,1 1 0 0 0,-2 0 1 0 0,1 0-1 0 0,-1 0 0 0 0,0 0 1 0 0,0 0-1 0 0,-1 0 0 0 0,0-1 1 0 0,0 1-1 0 0,-1 0 0 0 0,0 0 2 0 0,-3 5 11 0 0,2-3 18 0 0,0-1 0 0 0,-1 1-1 0 0,-1 0 1 0 0,0-1-1 0 0,0 0 1 0 0,0 0-1 0 0,-4 3-28 0 0,3-5 23 0 0,-1 1 0 0 0,1-1-1 0 0,-1-1 1 0 0,-1 1 0 0 0,1-1 0 0 0,-1 0 0 0 0,0-1-1 0 0,0 0 1 0 0,0 0 0 0 0,-1 0 0 0 0,-6 1-23 0 0,-12 3-13 0 0,13-3-157 0 0,0-1-1 0 0,0-1 1 0 0,-1 0-1 0 0,1-1 0 0 0,0 0 1 0 0,-4-1 170 0 0,6 0-275 0 0,-12 0-783 0 0,23-1 797 0 0,0 0 1 0 0,0 0-1 0 0,0 0 1 0 0,0 0-1 0 0,0 0 1 0 0,0-1-1 0 0,0 1 0 0 0,0 0 1 0 0,0 0-1 0 0,0-1 1 0 0,1 1-1 0 0,-1-1 0 0 0,0 1 1 0 0,0-1-1 0 0,0 1 1 0 0,1-1-1 0 0,-1 1 1 0 0,0-1-1 0 0,0 0 261 0 0,1 0-8114 0 0</inkml:trace>
  <inkml:trace contextRef="#ctx0" brushRef="#br0" timeOffset="10743.431">7761 617 6912 0 0,'0'0'528'0'0,"0"0"57"0"0,0 0 1506 0 0,0 0 695 0 0,0 2 138 0 0,0 6-1208 0 0,1 37 3422 0 0,-1-36-4735 0 0,1 0-1 0 0,0 0 1 0 0,1 0-1 0 0,0 0 1 0 0,0 0-1 0 0,2 2-402 0 0,2 8 359 0 0,-5-15-319 0 0,0-1 0 0 0,0 0 1 0 0,0 0-1 0 0,0 0 0 0 0,1 1 0 0 0,-1-1 0 0 0,2 1-40 0 0,8 15 201 0 0,-9-14-158 0 0,1-1-1 0 0,-1 0 1 0 0,1 1-1 0 0,-1-1 1 0 0,1 0-1 0 0,1-1 0 0 0,-1 1 1 0 0,0 0-1 0 0,1-1 1 0 0,0 0-1 0 0,0 0 1 0 0,0 0-1 0 0,0 0 0 0 0,0-1 1 0 0,0 1-1 0 0,3 0-42 0 0,-3-2 42 0 0,-1 0-1 0 0,1 0 0 0 0,0 0 1 0 0,0-1-1 0 0,0 1 0 0 0,0-1 1 0 0,-1 0-1 0 0,1 0 0 0 0,0 0 1 0 0,0 0-1 0 0,0-1 0 0 0,0 0 1 0 0,-1 0-1 0 0,1 0 0 0 0,0 0 1 0 0,0 0-1 0 0,-1-1 1 0 0,1 0-1 0 0,-1 0 0 0 0,0 0 1 0 0,1 0-1 0 0,1-2-41 0 0,2-1 61 0 0,-1-2 1 0 0,1 1-1 0 0,-1-1 0 0 0,0 0 0 0 0,-1 0 1 0 0,0 0-1 0 0,0-1 0 0 0,0 0 0 0 0,1-3-61 0 0,-2 1 27 0 0,1 1 0 0 0,-1-1 0 0 0,0 0 0 0 0,0-4-27 0 0,-3 9 8 0 0,0 0 0 0 0,-1 0 0 0 0,1 0 0 0 0,-1 0-1 0 0,0 0 1 0 0,-1 0 0 0 0,1 0 0 0 0,-1 0 0 0 0,0 0 0 0 0,0-1-8 0 0,-5-30-112 0 0,6 30 51 0 0,-1 0 0 0 0,1 0 1 0 0,-2 0-1 0 0,1 0 0 0 0,-2-3 61 0 0,2 6-17 0 0,0 1-1 0 0,0-1 0 0 0,-1 1 0 0 0,0-1 1 0 0,1 1-1 0 0,-1 0 0 0 0,0 0 1 0 0,0 0-1 0 0,0-1 0 0 0,0 2 0 0 0,0-1 1 0 0,-1 0-1 0 0,1 0 0 0 0,-1 0 18 0 0,0 0-30 0 0,0 1 0 0 0,0-1 0 0 0,0 0 0 0 0,0 1 0 0 0,-1-1 0 0 0,1 1 1 0 0,0 0-1 0 0,-1 0 0 0 0,1 0 0 0 0,-1 1 0 0 0,1-1 0 0 0,-1 1 0 0 0,1 0 0 0 0,-1 0 0 0 0,1 0 0 0 0,-1 0 0 0 0,1 1 0 0 0,-1-1 0 0 0,1 1 0 0 0,0 0 0 0 0,-1 0 0 0 0,1 0 0 0 0,0 1 0 0 0,-1-1 0 0 0,1 1 1 0 0,0 0 29 0 0,-15 7-123 0 0,9-5 40 0 0,0 0 0 0 0,0 1-1 0 0,0 1 1 0 0,1-1 0 0 0,0 1 0 0 0,0 0 0 0 0,1 1 0 0 0,-4 4 83 0 0,-15 18-1112 0 0,8-9-5567 0 0,3-2-1171 0 0</inkml:trace>
  <inkml:trace contextRef="#ctx0" brushRef="#br0" timeOffset="12777.527">8103 1510 3680 0 0,'-24'0'1840'0'0,"13"0"3537"0"0,11 0-3097 0 0,0 0-767 0 0,-2 0-339 0 0,1 0-984 0 0,0 0 0 0 0,1 0 0 0 0,-1 0 0 0 0,1 0 0 0 0,-1 0 0 0 0,0 0 0 0 0,1 0 0 0 0,-1 0 0 0 0,1 0 0 0 0,-1-1 0 0 0,0 1 0 0 0,1 0 0 0 0,-1-1 1 0 0,1 1-1 0 0,-1 0 0 0 0,1-1 0 0 0,-1 1 0 0 0,1 0 0 0 0,-1-1 0 0 0,1 1 0 0 0,0-1 0 0 0,-1 1 0 0 0,1-1 0 0 0,-1 1 0 0 0,1-1-190 0 0,-1-1 792 0 0,1 2-168 0 0,0-1 179 0 0,0 1-742 0 0,0 0-1 0 0,0 0 1 0 0,0 0-1 0 0,0 0 1 0 0,0-1-1 0 0,-1 1 1 0 0,1 0-1 0 0,0 0 1 0 0,0 0-1 0 0,0 0 1 0 0,0-1-1 0 0,0 1 1 0 0,0 0-1 0 0,0 0 1 0 0,1 0-1 0 0,-1 0 1 0 0,0 0-1 0 0,0-1 1 0 0,0 1-1 0 0,0 0 1 0 0,0 0-1 0 0,0 0 1 0 0,0 0-1 0 0,0 0 1 0 0,0-1-1 0 0,0 1 1 0 0,0 0-1 0 0,0 0 1 0 0,1 0-1 0 0,-1 0 1 0 0,0 0-1 0 0,0 0 1 0 0,0 0-1 0 0,0-1 1 0 0,0 1-1 0 0,0 0 1 0 0,1 0-1 0 0,-1 0 1 0 0,0 0-1 0 0,0 0 1 0 0,0 0-1 0 0,0 0 1 0 0,1 0-1 0 0,-1 0 1 0 0,0 0-1 0 0,0 0 1 0 0,0 0-61 0 0,15 0 260 0 0,0 1 0 0 0,0 0 0 0 0,0 1 0 0 0,-1 0 0 0 0,4 2-260 0 0,22 9 394 0 0,-35-10-329 0 0,1 0-1 0 0,1-1 0 0 0,-1-1 0 0 0,0 1 0 0 0,0-1 0 0 0,1 0 1 0 0,-1 0-1 0 0,2 0-64 0 0,85 2 641 0 0,-90-3-569 0 0,-3 0-58 0 0,0 0 0 0 0,0 0 0 0 0,1-1 1 0 0,-1 1-1 0 0,0 0 0 0 0,0 0 0 0 0,1 0 0 0 0,-1-1 0 0 0,0 1 0 0 0,1 0 0 0 0,-1 0 0 0 0,0 0 0 0 0,1 0 0 0 0,-1-1 1 0 0,0 1-1 0 0,0 0 0 0 0,1 0 0 0 0,-1 0 0 0 0,0 0 0 0 0,1 0 0 0 0,-1 0 0 0 0,1 0 0 0 0,-1 0 0 0 0,0 0 1 0 0,1 0-1 0 0,-1 0 0 0 0,0 0 0 0 0,0 0 0 0 0,1 1 0 0 0,-1-1-14 0 0,13 4 297 0 0,-11-2-294 0 0,-1 0 0 0 0,1-1 0 0 0,0 1 0 0 0,-1 0 0 0 0,0 1 0 0 0,1-1 0 0 0,-1 0 0 0 0,0 0 0 0 0,0 1 0 0 0,0-1 0 0 0,0 0 0 0 0,-1 1 0 0 0,1-1-1 0 0,-1 1 1 0 0,1-1 0 0 0,-1 1 0 0 0,0-1 0 0 0,0 1 0 0 0,0-1 0 0 0,0 1 0 0 0,-1 1-3 0 0,1 5 2 0 0,1 22 215 0 0,3 16-217 0 0,0-15 255 0 0,-2 15-255 0 0,2 569 1064 0 0,-4-523-1048 0 0,-3 225 107 0 0,1-90-22 0 0,-2 45-13 0 0,-1-126-35 0 0,3 85 122 0 0,3-125-72 0 0,4 81-37 0 0,3 23-52 0 0,-1-2-17 0 0,-1 3 67 0 0,5 7-64 0 0,-3-101 0 0 0,-6-58 0 0 0,-2-22 0 0 0,3 8 0 0 0,13 123 64 0 0,-12-97-67 0 0,-3-47 10 0 0,0 0 0 0 0,3 6-7 0 0,7 60 106 0 0,-1 50-106 0 0,0-24 11 0 0,-4-60-11 0 0,-2-24 0 0 0,0 27 0 0 0,-3-9 21 0 0,3-1 1 0 0,2 0-1 0 0,3 4-21 0 0,-5-27 29 0 0,0 21-29 0 0,-2-11 24 0 0,1 45 14 0 0,-3-53-19 0 0,2 0-1 0 0,3 23-18 0 0,-1-24 0 0 0,-2 0 0 0 0,-1 18 0 0 0,3 28 0 0 0,1-28 0 0 0,-1-10 0 0 0,1 29 0 0 0,-5-53 0 0 0,2 0 0 0 0,-1 0 0 0 0,2 0 0 0 0,0 1 0 0 0,5 32 0 0 0,-1-1 0 0 0,-5-30 0 0 0,1 0 0 0 0,-2 0 0 0 0,0 5 0 0 0,0 3 0 0 0,1 0 0 0 0,3 8 0 0 0,-2-8 0 0 0,-1 0 0 0 0,0 10 0 0 0,7 53 0 0 0,-8-75 0 0 0,0 0 0 0 0,1 0 0 0 0,0 0 0 0 0,1 3 0 0 0,3 14 0 0 0,-5-21 0 0 0,0-1 0 0 0,1 1 0 0 0,0 0 0 0 0,2 2 0 0 0,-2-3 0 0 0,0-1 0 0 0,-1 0 0 0 0,0 0 0 0 0,1 1 0 0 0,-1-1 0 0 0,-1 0 0 0 0,1 1 0 0 0,0 2 0 0 0,-1 5-8 0 0,2-1 0 0 0,-1 0 0 0 0,1 0 0 0 0,3 6 8 0 0,-2-6-8 0 0,-1 0 0 0 0,0 0 0 0 0,0 0 0 0 0,-1 8 8 0 0,5 46-264 0 0,-7-57 221 0 0,2-3 10 0 0,9 24 29 0 0,-1-5 4 0 0,-5-11 0 0 0,-3 21 0 0 0,0-21-1 0 0,5-7 6 0 0,-3-4 2 0 0,-2 1 35 0 0,-1 8-31 0 0,1-2-11 0 0,2 0 0 0 0,1-1 11 0 0,-3-6 45 0 0,-1-2 24 0 0,0 0 9 0 0,0 0-14 0 0,0 0-10 0 0,-1 0-12 0 0,-4 0-52 0 0,0 0 0 0 0,0-1-1 0 0,1 0 1 0 0,-1 1 0 0 0,1-1-1 0 0,-5-2 0 0 0,-13-1 107 0 0,-7-1 52 0 0,13 1-242 0 0,-6-1-5 0 0,17 3 74 0 0,0 1 1 0 0,-1-1 0 0 0,1 1-1 0 0,0 1 1 0 0,-1-1 0 0 0,1 1-1 0 0,0 0 1 0 0,-1 0 0 0 0,1 0 0 0 0,0 1-1 0 0,-1 0 1 0 0,1 0 0 0 0,0 0 13 0 0,-41 7-331 0 0,39-6 101 0 0,0-1 0 0 0,-1 0-1 0 0,1 0 1 0 0,-1-1 0 0 0,0 0 0 0 0,1-1 0 0 0,-1 1-1 0 0,1-1 1 0 0,-7-2 230 0 0,-5-1-581 0 0,-4 0-1222 0 0,7-5-421 0 0</inkml:trace>
  <inkml:trace contextRef="#ctx0" brushRef="#br0" timeOffset="18685.921">5398 2246 13272 0 0,'0'0'584'0'0,"0"0"128"0"0,0 0-568 0 0,0 0-144 0 0,0 0 0 0 0,0 0 0 0 0,0 0 576 0 0,0 0 80 0 0,0 0 15 0 0,0 0 9 0 0,0 0-488 0 0,0 0-104 0 0,10 6-24 0 0,-10-6-4759 0 0,0 0-953 0 0</inkml:trace>
  <inkml:trace contextRef="#ctx0" brushRef="#br0" timeOffset="18686.921">5669 2224 3824 0 0,'0'0'168'0'0,"0"0"40"0"0,10 5-208 0 0</inkml:trace>
  <inkml:trace contextRef="#ctx0" brushRef="#br0" timeOffset="18687.921">5970 2255 9672 0 0,'0'0'864'0'0,"0"0"-696"0"0,0 0-168 0 0,0 0 0 0 0,0 0 1072 0 0,0 0 176 0 0,0 0 40 0 0,0 0 8 0 0,0 0-840 0 0,0 0-168 0 0,12 6-33 0 0,2 1-4646 0 0,-4-1-937 0 0</inkml:trace>
  <inkml:trace contextRef="#ctx0" brushRef="#br0" timeOffset="19256.495">6910 2068 14888 0 0,'-15'-14'1349'0'0,"10"10"-1109"0"0,5 3-100 0 0,-1 0-1 0 0,1 0 1 0 0,-1 0 0 0 0,0 0 0 0 0,0 0 0 0 0,1 1 0 0 0,-1-1-1 0 0,0 0 1 0 0,0 0 0 0 0,0 1 0 0 0,0-1 0 0 0,0 0 0 0 0,0 1-1 0 0,0-1 1 0 0,0 1 0 0 0,0-1 0 0 0,0 1 0 0 0,0 0-1 0 0,0-1 1 0 0,0 1 0 0 0,0 0 0 0 0,0 0 0 0 0,0 0 0 0 0,0 0-1 0 0,0 0 1 0 0,-1 0 0 0 0,1 0 0 0 0,0 0 0 0 0,0 0 0 0 0,0 0-1 0 0,0 1 1 0 0,0-1 0 0 0,0 0 0 0 0,-1 1-140 0 0,-1 1 302 0 0,0 0 1 0 0,0 0-1 0 0,0 0 1 0 0,0 0-1 0 0,0 1 0 0 0,1 0 1 0 0,-1-1-1 0 0,0 1-302 0 0,3-2 4 0 0,-6 6 257 0 0,0 1 0 0 0,1 0 0 0 0,0 0 0 0 0,0 0 0 0 0,0 1 0 0 0,1 0 0 0 0,1 0-261 0 0,-8 19 726 0 0,-3 20-726 0 0,9-29 129 0 0,0 1-1 0 0,2 0 1 0 0,0 0-1 0 0,1 0 0 0 0,1 0 1 0 0,1 0-1 0 0,1 1 1 0 0,1-1-1 0 0,0 0 1 0 0,2 0-1 0 0,0-1 0 0 0,2 5-128 0 0,-4-19 43 0 0,-1 0-1 0 0,2 0 0 0 0,-1 0 1 0 0,0 0-1 0 0,1 0 0 0 0,0 0 1 0 0,0-1-1 0 0,0 1 0 0 0,1-1 1 0 0,-1 0-1 0 0,1 0 0 0 0,0 0 1 0 0,1 0-1 0 0,-1-1 0 0 0,0 1 1 0 0,1-1-1 0 0,0-1 0 0 0,0 1 1 0 0,0-1-1 0 0,0 1-42 0 0,5 0 65 0 0,-1 0 0 0 0,1-1 0 0 0,0 0 1 0 0,0 0-1 0 0,0-1 0 0 0,0 0 0 0 0,0-1 1 0 0,0 0-1 0 0,0-1 0 0 0,8-1-65 0 0,-1-1 37 0 0,0 0-1 0 0,-1-1 0 0 0,1 0 1 0 0,-1-1-1 0 0,0-1 1 0 0,0-1-1 0 0,-1 0 1 0 0,0-1-1 0 0,4-4-36 0 0,11-7 97 0 0,-1-1 0 0 0,-1-1-1 0 0,8-10-96 0 0,-20 16 57 0 0,-1 0 0 0 0,0-1 0 0 0,-1-1 0 0 0,-1-1 0 0 0,-1 0 0 0 0,0-1-57 0 0,-7 11 5 0 0,-1-1-1 0 0,-1 0 1 0 0,0 0-1 0 0,0 0 1 0 0,0 0-1 0 0,-1 0 1 0 0,-1-1-1 0 0,0 1 1 0 0,0-1 0 0 0,-1 1-1 0 0,0-1 1 0 0,-1-6-5 0 0,1 8-20 0 0,-1 0 1 0 0,-1 0 0 0 0,0 0-1 0 0,0 0 1 0 0,0 0 0 0 0,-1 0-1 0 0,0 1 1 0 0,0-1 0 0 0,-1 1-1 0 0,0 0 1 0 0,0 0 0 0 0,-1 1-1 0 0,0-1 1 0 0,-4-3 19 0 0,3 3-33 0 0,1 2-1 0 0,0 0 0 0 0,0 0 0 0 0,-1 0 0 0 0,1 0 0 0 0,-1 1 0 0 0,0 0 0 0 0,-1 0 0 0 0,1 1 0 0 0,-7-3 34 0 0,-2 0-95 0 0,-1 1 0 0 0,0 0 0 0 0,1 1 0 0 0,-2 1 0 0 0,1 1-1 0 0,0 0 1 0 0,0 1 0 0 0,-14 1 95 0 0,7 2-184 0 0,-1 0-716 0 0,-23 4 900 0 0,39-4-653 0 0,1-1-1 0 0,-1 2 1 0 0,1-1-1 0 0,0 1 1 0 0,0 0-1 0 0,0 0 1 0 0,0 1-1 0 0,-1 1 654 0 0,-13 8-8355 0 0</inkml:trace>
  <inkml:trace contextRef="#ctx0" brushRef="#br0" timeOffset="21256.957">2939 3847 7168 0 0,'0'0'330'0'0,"0"0"-8"0"0,0 0-53 0 0,0 0 559 0 0,0 0 268 0 0,0 0 51 0 0,0 0-39 0 0,0 0-186 0 0,-1 1-83 0 0,-8 17 583 0 0,5-11-1055 0 0,0 0 1 0 0,0 0 0 0 0,1 1-1 0 0,0-1 1 0 0,0 1-1 0 0,1 0 1 0 0,0-1-1 0 0,0 1 1 0 0,1 0-1 0 0,0 5-367 0 0,0 3 336 0 0,2 0 1 0 0,0 0-1 0 0,1 0 0 0 0,0 0 0 0 0,1 0 0 0 0,4 8-336 0 0,4 11 399 0 0,-7-19-255 0 0,1-1 1 0 0,1 1-1 0 0,1-1 0 0 0,0 0-144 0 0,3 5 125 0 0,-5-11-54 0 0,0 1 0 0 0,0-1 0 0 0,1-1 0 0 0,0 1 0 0 0,2 1-71 0 0,1 0 113 0 0,0 0-1 0 0,1-1 0 0 0,9 6-112 0 0,-15-12 49 0 0,0 0 1 0 0,1-1-1 0 0,-1 1 0 0 0,1-1 1 0 0,0 0-1 0 0,-1 0 1 0 0,1-1-1 0 0,0 1 0 0 0,0-1 1 0 0,0 0-1 0 0,5 0-49 0 0,0-1 62 0 0,0 0-1 0 0,1-1 1 0 0,-1 0 0 0 0,1 0-1 0 0,-1-1 1 0 0,0-1-1 0 0,0 0 1 0 0,0 0 0 0 0,0-1-1 0 0,0 0 1 0 0,-1 0-1 0 0,0-1 1 0 0,0-1 0 0 0,0 1-1 0 0,-1-2 1 0 0,1 1-1 0 0,-1-1 1 0 0,-1 0 0 0 0,0-1-1 0 0,5-4-61 0 0,-7 5 30 0 0,1 1-1 0 0,0 0-1 0 0,0-1 1 0 0,-1 0 0 0 0,1-1 0 0 0,-2 1 0 0 0,1-1-1 0 0,-1 0 1 0 0,0 0 0 0 0,-1 0 0 0 0,1-5-29 0 0,2-13 82 0 0,2-17-82 0 0,-7 34 45 0 0,0 0-1 0 0,-1 0 1 0 0,0 1 0 0 0,-1-1 0 0 0,0 0-1 0 0,-2-8-44 0 0,-3-11 289 0 0,-2 1 1 0 0,-3-5-290 0 0,6 21 23 0 0,0-1 0 0 0,0 1 0 0 0,-1 1 0 0 0,-1-1 0 0 0,0 1 1 0 0,-2-2-24 0 0,3 4-8 0 0,-1 0 1 0 0,1 1 0 0 0,-2 0-1 0 0,1 0 1 0 0,0 1 0 0 0,-1 0-1 0 0,0 0 1 0 0,-1 1 0 0 0,1 0-1 0 0,-9-3 8 0 0,11 5-11 0 0,-1 0 1 0 0,1 1-1 0 0,-1-1 0 0 0,0 2 0 0 0,0-1 0 0 0,0 1 1 0 0,0 0-1 0 0,0 0 0 0 0,-3 1 11 0 0,3-1-51 0 0,0 1 0 0 0,-1 0 1 0 0,1 1-1 0 0,0 0 0 0 0,-1 0 0 0 0,1 1 1 0 0,0 0-1 0 0,0 0 0 0 0,0 1 0 0 0,0-1 1 0 0,1 1-1 0 0,-1 1 0 0 0,1-1 0 0 0,0 1 1 0 0,0 1-1 0 0,0-1 0 0 0,-3 4 51 0 0,-1 2-91 0 0,3-4-529 0 0,1 1 0 0 0,0 0 0 0 0,0 0 0 0 0,1 0-1 0 0,-4 8 621 0 0,-3 12-1624 0 0</inkml:trace>
  <inkml:trace contextRef="#ctx0" brushRef="#br0" timeOffset="24956.005">5387 3847 20815 0 0,'-1'-1'472'0'0,"-12"-12"642"0"0,12 12-609 0 0,-4-2-308 0 0,-8-9 81 0 0,11 11 22 0 0,2 1 10 0 0,1-2-282 0 0,0 0 0 0 0,0 1 0 0 0,0-1 0 0 0,1 1 0 0 0,-1-1 0 0 0,0 1 0 0 0,1 0 0 0 0,-1-1 0 0 0,1 1-28 0 0,52-4-3594 0 0,-39 2-3935 0 0</inkml:trace>
  <inkml:trace contextRef="#ctx0" brushRef="#br0" timeOffset="25292.617">5870 3749 6912 0 0,'0'0'608'0'0,"0"0"-480"0"0,0 0-128 0 0,0 0 0 0 0,0 0 2432 0 0,0 0 456 0 0,9 4 96 0 0,-9-4 23 0 0,0 0-2335 0 0,6 0-472 0 0,5-4-88 0 0,-2 4-16 0 0,1 4-176 0 0,6-1-32 0 0,-6-3-8 0 0</inkml:trace>
  <inkml:trace contextRef="#ctx0" brushRef="#br0" timeOffset="25293.617">6221 3771 10592 0 0,'0'0'944'0'0,"0"0"-752"0"0,0 0-192 0 0,0 0 0 0 0,17 0 632 0 0,-8 0 88 0 0,-9 0 16 0 0,9 0 8 0 0,3-5-744 0 0,2 5-96 0 0,-8 0-40 0 0,3 0-5616 0 0</inkml:trace>
  <inkml:trace contextRef="#ctx0" brushRef="#br0" timeOffset="25843.69">7037 3587 10136 0 0,'0'0'464'0'0,"0"0"-10"0"0,0-5-294 0 0,0 4 473 0 0,0 0-1 0 0,0 0 0 0 0,0 0 1 0 0,0 0-1 0 0,0 0 0 0 0,0 0 1 0 0,-1 0-1 0 0,1 0 1 0 0,0 0-1 0 0,0 0 0 0 0,-1 0 1 0 0,1 1-1 0 0,0-1 0 0 0,-1 0 1 0 0,0-1-633 0 0,1 2 80 0 0,0 0 0 0 0,0 0 0 0 0,-1 0 0 0 0,1 0 1 0 0,0 0-1 0 0,0 0 0 0 0,-1 0 0 0 0,1 0 0 0 0,0 0 1 0 0,-1-1-1 0 0,1 1 0 0 0,0 0 0 0 0,0 0 0 0 0,-1 1 1 0 0,1-1-1 0 0,0 0 0 0 0,0 0 0 0 0,-1 0 0 0 0,1 0 1 0 0,0 0-1 0 0,0 0 0 0 0,-1 0 0 0 0,1 0 0 0 0,0 0 1 0 0,0 1-1 0 0,-1-1 0 0 0,1 0 0 0 0,0 0 0 0 0,0 0 1 0 0,0 0-1 0 0,-1 1-80 0 0,-16 19-1256 0 0,16-17 2197 0 0,-8 10-631 0 0,1 1-1 0 0,1 0 0 0 0,1 0 0 0 0,0 0 1 0 0,-4 14-310 0 0,0 1 465 0 0,0 2 30 0 0,1 1 1 0 0,2 0-1 0 0,1 1 0 0 0,2 0 0 0 0,0 17-495 0 0,4-39 30 0 0,0 0-1 0 0,0 0 0 0 0,1 0 1 0 0,0 1-1 0 0,1-1 0 0 0,0-1 1 0 0,1 1-1 0 0,0 0 0 0 0,1 0 1 0 0,0-1-1 0 0,1 0 0 0 0,0 0 1 0 0,0 0-1 0 0,8 8-29 0 0,-9-11 7 0 0,2 0 0 0 0,-1-1 1 0 0,1 1-1 0 0,0-1 0 0 0,1-1 0 0 0,-1 1 1 0 0,1-1-1 0 0,0 0 0 0 0,0-1 0 0 0,1 0 0 0 0,-1 0 1 0 0,1 0-1 0 0,0-1 0 0 0,0 0 0 0 0,0-1 1 0 0,1 0-1 0 0,-1 0 0 0 0,0-1 0 0 0,8 1-7 0 0,4-1 25 0 0,1-1-1 0 0,-1-1 1 0 0,1 0-1 0 0,-1-2 1 0 0,0 0 0 0 0,0-2-1 0 0,3-1-24 0 0,-1-1 47 0 0,1-1-1 0 0,-1-1 1 0 0,0 0-1 0 0,-1-2 1 0 0,0-1-1 0 0,-1-1 1 0 0,0 0-1 0 0,-1-2 1 0 0,0 0 0 0 0,-1-1-1 0 0,1-3-46 0 0,-2 1 49 0 0,-1-2 0 0 0,0 0-1 0 0,-2-1 1 0 0,0 0 0 0 0,-1-1-1 0 0,-1-1 1 0 0,-1 0 0 0 0,-1-1-49 0 0,-6 11 26 0 0,1-1 0 0 0,-2 1 0 0 0,0-1 0 0 0,-1 1 0 0 0,0-1 0 0 0,-1 0 1 0 0,0 0-1 0 0,-1 0 0 0 0,-1 0 0 0 0,0 0 0 0 0,-1 0 0 0 0,-1 1 0 0 0,0-1 0 0 0,0 1 0 0 0,-4-6-26 0 0,2 5 3 0 0,-1 0 0 0 0,0 0-1 0 0,-1 0 1 0 0,-1 1 0 0 0,-5-7-3 0 0,8 14 0 0 0,0 0-1 0 0,0 0 1 0 0,0 1 0 0 0,-1-1 0 0 0,0 1-1 0 0,0 1 1 0 0,0-1 0 0 0,0 1 0 0 0,-1 0 0 0 0,0 0-1 0 0,1 1 1 0 0,-4-1 0 0 0,-2 0-61 0 0,0 0-1 0 0,-1 1 1 0 0,1 0 0 0 0,-1 1-1 0 0,1 0 1 0 0,-1 1 0 0 0,0 0-1 0 0,0 1 1 0 0,1 1 0 0 0,-1 0-1 0 0,0 1 1 0 0,1 0 0 0 0,-1 1-1 0 0,1 0 1 0 0,-10 4 61 0 0,-10 6-765 0 0,1 1 0 0 0,1 1-1 0 0,-22 15 766 0 0,17-7-1909 0 0,-1-1-478 0 0</inkml:trace>
  <inkml:trace contextRef="#ctx0" brushRef="#br0" timeOffset="29123.948">4609 3583 2760 0 0,'0'0'688'0'0,"-2"1"1849"0"0,-6 1 72 0 0,6-2-1767 0 0,0 1 1 0 0,0 0-1 0 0,-1-1 0 0 0,1 1 1 0 0,0 0-1 0 0,0 0 0 0 0,0 0 0 0 0,0 0 1 0 0,0 0-1 0 0,0 1 0 0 0,0-1-842 0 0,-2 3 609 0 0,1-2-338 0 0,1 1 0 0 0,-1 0 0 0 0,0 0 0 0 0,1 0 0 0 0,-1 0 0 0 0,1 0 0 0 0,0 0 0 0 0,0 1 0 0 0,0-1 0 0 0,0 1 0 0 0,1-1 0 0 0,0 1 0 0 0,-1 0 0 0 0,1 0-271 0 0,-16 72 1568 0 0,14-53-1422 0 0,0 1 0 0 0,2-1 0 0 0,0 1-1 0 0,1 0 1 0 0,3 9-146 0 0,-2-20 31 0 0,1 0-1 0 0,1 0 1 0 0,0 0-1 0 0,1 0 1 0 0,0 0-1 0 0,1-1 0 0 0,3 7-30 0 0,-6-16 15 0 0,0 1-1 0 0,1 0 0 0 0,-1-1 0 0 0,1 1 1 0 0,0-1-1 0 0,0 0 0 0 0,0 0 0 0 0,0 0 1 0 0,0 0-1 0 0,1 0 0 0 0,-1-1 0 0 0,1 1 1 0 0,-1-1-1 0 0,1 0 0 0 0,0 0 0 0 0,0-1 1 0 0,0 1-1 0 0,0-1 0 0 0,1 0 0 0 0,-1 0 1 0 0,0 0-1 0 0,0-1 0 0 0,1 1 0 0 0,-1-1 1 0 0,1 0-15 0 0,3-1 40 0 0,1 0 1 0 0,-1 0-1 0 0,0-1 1 0 0,1 0-1 0 0,-1-1 1 0 0,0 1 0 0 0,0-2-1 0 0,-1 1 1 0 0,1-1-1 0 0,0 0 1 0 0,-1-1-1 0 0,0 0 1 0 0,0 0-1 0 0,0-1-40 0 0,9-7 138 0 0,-1-1 0 0 0,0-1 0 0 0,-1-1 0 0 0,-1 0 0 0 0,2-3-138 0 0,-10 13 14 0 0,-1 0 1 0 0,0 0 0 0 0,-1 0-1 0 0,1-1 1 0 0,-1 1-1 0 0,0-1 1 0 0,-1 1-1 0 0,0-1 1 0 0,0 0-1 0 0,0 0 1 0 0,-1 0 0 0 0,0 0-1 0 0,0-2-14 0 0,7-37 107 0 0,-6 38-85 0 0,0 0 0 0 0,0-1 0 0 0,-1 1 0 0 0,-1 0 0 0 0,1 0-1 0 0,-1 0 1 0 0,0-1 0 0 0,-1 1 0 0 0,-1-5-22 0 0,0 2 23 0 0,-2 0-1 0 0,1 0 0 0 0,-1 0 0 0 0,-1 1 1 0 0,0-1-1 0 0,0 1 0 0 0,-1 1 1 0 0,-2-3-23 0 0,4 6-8 0 0,-1 1 0 0 0,1 0 1 0 0,-1 0-1 0 0,0 0 0 0 0,0 1 1 0 0,-1-1-1 0 0,1 1 0 0 0,-1 0 0 0 0,0 1 1 0 0,0 0-1 0 0,0 0 0 0 0,-1 0 1 0 0,1 0-1 0 0,-2 1 8 0 0,2 1-53 0 0,-1 0 1 0 0,1 0-1 0 0,0 1 1 0 0,-1 0-1 0 0,1 0 1 0 0,-1 0-1 0 0,1 1 1 0 0,0 0 0 0 0,-1 1-1 0 0,1-1 1 0 0,0 1-1 0 0,0 0 1 0 0,0 1-1 0 0,0-1 1 0 0,1 1-1 0 0,-6 4 53 0 0,-1 0-692 0 0,0 0 0 0 0,1 1 1 0 0,0 1-1 0 0,1 0 0 0 0,0 0 0 0 0,1 1 0 0 0,-5 6 692 0 0,-2 6-7803 0 0</inkml:trace>
  <inkml:trace contextRef="#ctx0" brushRef="#br0" timeOffset="48966.186">4518 4913 17071 0 0,'0'0'376'0'0,"0"0"72"0"0,0 0 24 0 0,0 0 8 0 0,0 0-384 0 0,0 0-96 0 0,0 0 0 0 0,0 0 0 0 0,0 0 0 0 0,0 0-64 0 0,0 0 64 0 0,0 0-5079 0 0,0 0-953 0 0</inkml:trace>
  <inkml:trace contextRef="#ctx0" brushRef="#br0" timeOffset="49299.696">4559 5209 6912 0 0,'0'0'304'0'0,"-6"5"64"0"0,6 3-296 0 0,0 7-72 0 0,0-8 0 0 0,-6 2 0 0 0,6 1 1368 0 0,-3-1 256 0 0,3-9 48 0 0,0 13 16 0 0,0-4-1016 0 0,0 1-192 0 0,0-10-48 0 0,0 7-8 0 0,3 8-352 0 0,-3-8-72 0 0,0-7 0 0 0,6 10-6440 0 0</inkml:trace>
  <inkml:trace contextRef="#ctx0" brushRef="#br0" timeOffset="49300.696">4564 5670 13160 0 0,'0'0'576'0'0,"0"0"128"0"0,0 13-560 0 0,-5-4-144 0 0,5-9 0 0 0,0 9 0 0 0,0-9 624 0 0,0 0 96 0 0,0 13 15 0 0,0-4 9 0 0,0 4-424 0 0,0-3-80 0 0,0-10-16 0 0,0 13-5047 0 0,5 0-1001 0 0</inkml:trace>
  <inkml:trace contextRef="#ctx0" brushRef="#br0" timeOffset="49631.368">4588 6080 7832 0 0,'0'0'696'0'0,"0"0"-560"0"0,0 0-136 0 0,0 0 0 0 0,0 0 1984 0 0,0 0 360 0 0,0 0 80 0 0,0 0 7 0 0,6 9-1775 0 0,-6-9-360 0 0,0 0-72 0 0</inkml:trace>
  <inkml:trace contextRef="#ctx0" brushRef="#br0" timeOffset="50624.116">1111 7237 2304 0 0,'0'0'415'0'0,"0"0"901"0"0,0 0 393 0 0,0 0 77 0 0,4-8 950 0 0,0 2-2251 0 0,1 1-1 0 0,0 0 1 0 0,0-1-1 0 0,0 2 1 0 0,0-1-1 0 0,1 1 1 0 0,0-1-1 0 0,0 2 1 0 0,2-2-485 0 0,-3 2 117 0 0,1 0 0 0 0,0 1 0 0 0,-1 0 1 0 0,1 0-1 0 0,0 0 0 0 0,0 0 0 0 0,0 1 0 0 0,1 0 1 0 0,-1 1-1 0 0,0-1 0 0 0,0 1 0 0 0,0 0 1 0 0,1 1-1 0 0,-1 0 0 0 0,0 0 0 0 0,5 1-117 0 0,5 3 148 0 0,1-1 107 0 0,1 2 1 0 0,10 5-256 0 0,69 29 677 0 0,-66-28-576 0 0,0-2 0 0 0,1-1 0 0 0,0-1 0 0 0,1-2 0 0 0,13 0-101 0 0,29 1 324 0 0,62-3-324 0 0,-23-9 1404 0 0,82-15-1404 0 0,40-3 790 0 0,212 18 1003 0 0,-37 27-915 0 0,-329-17-708 0 0,87 3 186 0 0,-135-7-241 0 0,-1-2-1 0 0,26-4-114 0 0,-47 4 24 0 0,42-6 68 0 0,0-3-1 0 0,3-2-91 0 0,10-5-2945 0 0,-66 17 2903 0 0,1-1-7753 0 0</inkml:trace>
  <inkml:trace contextRef="#ctx0" brushRef="#br0" timeOffset="51649.052">4267 6792 11056 0 0,'-13'-23'791'0'0,"1"2"3044"0"0,11 20-1926 0 0,1 1-175 0 0,0 0-785 0 0,0 0-342 0 0,0 0-67 0 0,1 14 269 0 0,-1-1-674 0 0,9 40 161 0 0,49 237 1096 0 0,-34-221-1064 0 0,-9-27-126 0 0,-10-27-134 0 0,1-1 0 0 0,0 0 0 0 0,1 0 0 0 0,1 0 0 0 0,2 2-68 0 0,-4-8 89 0 0,0 0-1 0 0,1 0 1 0 0,0 0-1 0 0,0-1 1 0 0,0 0-1 0 0,1 0 1 0 0,0 0-1 0 0,4 1-88 0 0,-9-7 39 0 0,-1 0 0 0 0,1 0 0 0 0,-1 0 0 0 0,1 0 0 0 0,-1-1 0 0 0,1 1 0 0 0,-1-1 0 0 0,1 1 0 0 0,0-1 0 0 0,-1 0 0 0 0,1 0 0 0 0,0 0 0 0 0,-1 0 0 0 0,1-1 0 0 0,0 1 0 0 0,-1-1 0 0 0,1 0 0 0 0,-1 1 0 0 0,1-1 0 0 0,-1 0 0 0 0,2-1-39 0 0,1-1 59 0 0,1 0-1 0 0,-1 0 1 0 0,0 0-1 0 0,0 0 1 0 0,0-1-1 0 0,0 0 0 0 0,-1 0 1 0 0,3-4-59 0 0,1-1 83 0 0,-1 0-1 0 0,0-1 1 0 0,-1 0 0 0 0,0 0-1 0 0,-1 0 1 0 0,0-1 0 0 0,0 1 0 0 0,1-11-83 0 0,-1 5 71 0 0,-2-1 0 0 0,0 0 0 0 0,-1 0 0 0 0,-1 0 0 0 0,0-12-71 0 0,-1-5 64 0 0,1 6-14 0 0,-1 0-1 0 0,-2 0 0 0 0,-1 0 0 0 0,-3-12-49 0 0,-1 2 90 0 0,5 24-37 0 0,-1 0 0 0 0,0 0-1 0 0,-2-1-52 0 0,3 11 6 0 0,1 3-11 0 0,1 0 1 0 0,-1 0-1 0 0,1 0 1 0 0,0 0-1 0 0,-1 0 1 0 0,1 0-1 0 0,0 0 1 0 0,0 0-1 0 0,-1 0 1 0 0,1 0-1 0 0,0 0 1 0 0,0 0-1 0 0,0 0 1 0 0,0-1-1 0 0,0 1 1 0 0,1 0 4 0 0,-1 0-94 0 0,-1 3 29 0 0,-1 5 63 0 0,1 0 0 0 0,0 1 0 0 0,1-1 0 0 0,-1 1 0 0 0,1-1 0 0 0,1 0-1 0 0,0 3 3 0 0,9 55 2 0 0,-5-38-1 0 0,33 163 31 0 0,-18-104 32 0 0,-4 2 0 0 0,4 81-64 0 0,-20-135 144 0 0,-2 0-1 0 0,-1 0 0 0 0,-5 18-143 0 0,1-5 169 0 0,3-27-36 0 0,-1 0-1 0 0,-1 0 1 0 0,-1-1 0 0 0,0 0 0 0 0,-2-1 0 0 0,-7 13-133 0 0,10-19 84 0 0,2-4-16 0 0,-1 0 0 0 0,1-1 0 0 0,-1 0 0 0 0,0 0 1 0 0,-1 0-1 0 0,0-1 0 0 0,0 1 0 0 0,0-1 0 0 0,-1-1 0 0 0,0 1 0 0 0,0-1 0 0 0,0-1 0 0 0,-1 1 0 0 0,1-1-68 0 0,-2-1 58 0 0,1 0 0 0 0,0 0-1 0 0,-1-1 1 0 0,1 0 0 0 0,-4 0-58 0 0,7-1 16 0 0,1-1-1 0 0,-1 0 1 0 0,1 0 0 0 0,-1 0 0 0 0,1-1 0 0 0,-1 0 0 0 0,1 0 0 0 0,0 0-1 0 0,-1 0 1 0 0,1-1 0 0 0,-3-1-16 0 0,-6-2-123 0 0,1-1 1 0 0,0-1-1 0 0,0 0 0 0 0,1 0 1 0 0,0-1-1 0 0,-8-8 123 0 0,16 12-385 0 0,0 0 0 0 0,0 0 0 0 0,0 0 0 0 0,1-1 0 0 0,-1 1 0 0 0,1 0 0 0 0,-1-4 385 0 0,0-7-7966 0 0,3 13-604 0 0</inkml:trace>
  <inkml:trace contextRef="#ctx0" brushRef="#br0" timeOffset="52122.028">4956 7287 5064 0 0,'0'0'389'0'0,"0"0"231"0"0,0 0 1897 0 0,0 0 862 0 0,0 0 168 0 0,0 0-365 0 0,0 0-1665 0 0,0 0-733 0 0,0 0-146 0 0,0 0-41 0 0,0 0-58 0 0,2 2-25 0 0,0 0-367 0 0,0 1 0 0 0,0 0 0 0 0,0-1 0 0 0,0 1-1 0 0,0 0 1 0 0,-1 0 0 0 0,1 0 0 0 0,-1 1 0 0 0,1 1-147 0 0,7 15 605 0 0,-2-6-377 0 0,-1 1-1 0 0,0 1 1 0 0,-1-1 0 0 0,-1 1 0 0 0,0-1-1 0 0,-1 1 1 0 0,0 12-228 0 0,0-11 225 0 0,-1-5-110 0 0,1 1 1 0 0,1-1 0 0 0,-1 0 0 0 0,2 0-1 0 0,0-1 1 0 0,3 4-116 0 0,-8-13 105 0 0,0-2 14 0 0,0 0 1 0 0,0 0 11 0 0,0 0 43 0 0,2-2 18 0 0,3-4-135 0 0,-1 0 0 0 0,0 0-1 0 0,0 0 1 0 0,-1 0-1 0 0,0-1 1 0 0,0 1 0 0 0,0-1-1 0 0,-1 0 1 0 0,0 0 0 0 0,0 0-1 0 0,0-4-56 0 0,10-78 504 0 0,-11 81-481 0 0,0-1 1 0 0,1 1-1 0 0,-1 0 0 0 0,2 0 1 0 0,-1 0-1 0 0,1 0 0 0 0,0 1 0 0 0,1-1 1 0 0,0 1-1 0 0,0 0 0 0 0,0 0 1 0 0,1 0-1 0 0,0 0 0 0 0,1 1 0 0 0,0-1-23 0 0,-2 3 8 0 0,1 0 0 0 0,0 1-1 0 0,0 0 1 0 0,0-1-1 0 0,0 2 1 0 0,2-2-8 0 0,-5 3 1 0 0,-1 1 1 0 0,1-1-1 0 0,0 1 1 0 0,0-1-1 0 0,0 1 1 0 0,0 0 0 0 0,0-1-1 0 0,0 1 1 0 0,0 0-1 0 0,0 0 1 0 0,0 1-1 0 0,0-1 1 0 0,0 0-1 0 0,0 1 1 0 0,0-1-1 0 0,0 1 1 0 0,0 0 0 0 0,-1-1-1 0 0,2 2-1 0 0,13 4 14 0 0,-13-5-10 0 0,-1 0 1 0 0,1 0-1 0 0,0 0 1 0 0,-1 1-1 0 0,1-1 1 0 0,-1 0-1 0 0,1 1 1 0 0,-1 0-1 0 0,0 0 1 0 0,0 0-1 0 0,1 0 1 0 0,-1 0-1 0 0,1 2-4 0 0,4 6-1 0 0,-2-3 4 0 0,-1 1 0 0 0,1-1 0 0 0,-1 1 0 0 0,2 6-3 0 0,6 12 45 0 0,-9-20-43 0 0,0 1-1 0 0,0 1 1 0 0,0-1-1 0 0,-1 0 1 0 0,2 7-2 0 0,4 26 513 0 0,10 23-513 0 0,-8-27-2197 0 0,-1 0-4608 0 0,0-5-2553 0 0</inkml:trace>
  <inkml:trace contextRef="#ctx0" brushRef="#br0" timeOffset="52666.883">5694 7126 17791 0 0,'0'0'819'0'0,"0"0"-20"0"0,0 0-443 0 0,0 0 29 0 0,2 0 67 0 0,4 0-162 0 0,0 1-1 0 0,0 0 1 0 0,0 0-1 0 0,3 2-289 0 0,23 3 1162 0 0,92 9 1121 0 0,-43-2-1534 0 0,-26-11-309 0 0,1-3 0 0 0,4-2-440 0 0,113-14 726 0 0,-55 4-255 0 0,75-10-96 0 0,78-7 10 0 0,213 3 58 0 0,-268 20-318 0 0,-119 1-136 0 0,-69 5-33 0 0,-21 2 63 0 0,-1-1 0 0 0,0-1 0 0 0,0 1 0 0 0,1-1 0 0 0,-1-1 0 0 0,1 1-19 0 0,26-6 104 0 0,-26 6-564 0 0,1 0 0 0 0,-1-1 0 0 0,1 0 0 0 0,-1 0 0 0 0,0-1 0 0 0,0 0 0 0 0,6-3 460 0 0,-7-2-1207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1:3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500.872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860.805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1203.557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1531.929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1887.139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2294.132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2675.392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2999.513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3375.497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3773.672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1:40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1:29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417.584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9658.375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23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0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1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2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3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4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5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6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7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9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10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11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12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13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14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15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1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17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18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19">2426 222 16671 0 0,'0'0'736'0'0,"0"0"160"0"0</inkml:trace>
  <inkml:trace contextRef="#ctx0" brushRef="#br2" timeOffset="20">10244 252 6912 0 0,'0'-19'608'0'0,"-5"11"-480"0"0,0-4-128 0 0,-3 4 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1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2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3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4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5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6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8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9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10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11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12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13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2">10244 252 6912 0 0,'0'-19'608'0'0,"-5"11"-480"0"0,0-4-128 0 0,-3 4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3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4158 127 5064 0 0,'0'0'389'0'0,"0"0"-53"0"0,0 0 704 0 0,0-1 1651 0 0,-2-1-4864 0 0,1 0 3690 0 0,1 1 4590 0 0,1 1 6666 0 0,4-2-12669 0 0,0 0-1 0 0,0 1 0 0 0,1 0 1 0 0,-1 0-1 0 0,0 0 0 0 0,1 1 0 0 0,-1 0 1 0 0,1 0-1 0 0,-1 0 0 0 0,0 0 1 0 0,1 1-1 0 0,-1 0 0 0 0,1 1-103 0 0,62 7 512 0 0,-61-8-482 0 0,1-1-1 0 0,-1 1 1 0 0,0-2-1 0 0,1 1 1 0 0,-1-1-1 0 0,0 0 1 0 0,8-1-30 0 0,25-3 185 0 0,-8 1-48 0 0,-23 2-108 0 0,0 1-1 0 0,0 0 0 0 0,0 0 1 0 0,4 1-29 0 0,-12-1 37 0 0,2 0 29 0 0,9 7-36 0 0,-7-2-18 0 0,-3-3 5 0 0,-1 0 0 0 0,1 1 0 0 0,-1-1 0 0 0,0 1 0 0 0,0-1 0 0 0,1 1 0 0 0,-1-1 0 0 0,0 1 0 0 0,0 0 0 0 0,-1-1 0 0 0,1 1 0 0 0,0 0-17 0 0,1 2 60 0 0,8 5-46 0 0,-10-5-14 0 0,0-2-2 0 0,6 14 86 0 0,-4-14-66 0 0,-1 0 0 0 0,0 0-1 0 0,-1 0 1 0 0,1 1-1 0 0,0-1 1 0 0,0 0 0 0 0,-1 1-1 0 0,0-1 1 0 0,1 1-18 0 0,2 255 965 0 0,0-222-900 0 0,-2-25-45 0 0,0 0 0 0 0,-1 0 0 0 0,0 6-20 0 0,-2 14 57 0 0,2 0-1 0 0,2-1 0 0 0,3 18-56 0 0,-1-4 133 0 0,-2 16-133 0 0,6 139 217 0 0,-1 3 2 0 0,2 117-186 0 0,-4-128-33 0 0,4 85 0 0 0,-3-109 0 0 0,-1 15 0 0 0,-1 103 0 0 0,1-173 0 0 0,0 0 0 0 0,-1 122 0 0 0,1-39 0 0 0,-5-191 0 0 0,0 51 0 0 0,6 32 0 0 0,8 93 0 0 0,-4-52 0 0 0,0-3 0 0 0,-6-71 0 0 0,-1 19 0 0 0,0 9 0 0 0,2-13 0 0 0,3 75 0 0 0,-7-115 0 0 0,5 25 0 0 0,-2-25 0 0 0,-1 27 0 0 0,6 87 0 0 0,-1 0 0 0 0,-7-103 0 0 0,6 25 0 0 0,0 6 0 0 0,12 89 0 0 0,0 16 0 0 0,-7-62 0 0 0,-11-100 0 0 0,4 101 0 0 0,-4-102 0 0 0,0 0 0 0 0,3 11 0 0 0,-2-11 0 0 0,0 0 0 0 0,-1 10 0 0 0,3 47 0 0 0,-4-61 0 0 0,1 0 0 0 0,1 0 0 0 0,-1 0 0 0 0,2 2 0 0 0,4 23 0 0 0,-2 17 0 0 0,-4-39 0 0 0,0 0 0 0 0,0 0 0 0 0,-1 5 0 0 0,2 30 0 0 0,0-25 0 0 0,-1 0 0 0 0,-1 0 0 0 0,-1 7 0 0 0,0 14 0 0 0,0-39 0 0 0,1-2 0 0 0,0-1 0 0 0,0 0 0 0 0,1 0 0 0 0,-1 1 0 0 0,0-1 0 0 0,0 0 0 0 0,1 1 0 0 0,-1-1 0 0 0,1 0 0 0 0,-1 0 0 0 0,1 0 0 0 0,-1 0 0 0 0,1 0 0 0 0,0 1 0 0 0,2 10 0 0 0,0 6 0 0 0,3 6 0 0 0,-4-18 0 0 0,-1 3 0 0 0,-1 3 0 0 0,0-11 0 0 0,0 0 0 0 0,0 1 0 0 0,0-1 0 0 0,0 1 0 0 0,0-1 0 0 0,0 1 0 0 0,0-1 0 0 0,0 1 0 0 0,-1-1 0 0 0,1 0 0 0 0,-1 1 0 0 0,1-1 0 0 0,-1 1 0 0 0,-6 21 0 0 0,6-11 0 0 0,1-2 0 0 0,0-1 0 0 0,-1 3 0 0 0,-1-3 0 0 0,2-8 0 0 0,0 0 0 0 0,0-1 0 0 0,0 1 0 0 0,0 0 0 0 0,0-1 0 0 0,0 1 0 0 0,0 0 0 0 0,0 0 0 0 0,-1-1 0 0 0,1 1 0 0 0,0 0 0 0 0,0-1 0 0 0,-1 1 0 0 0,1-1 0 0 0,0 1 0 0 0,-1 0 0 0 0,1-1 0 0 0,0 1 0 0 0,-1-1 0 0 0,1 1 0 0 0,-1 0 0 0 0,-11 10 0 0 0,8-7 0 0 0,0-1 0 0 0,-1 0 0 0 0,1-1 0 0 0,-1 1 0 0 0,-1 0 0 0 0,1-1 0 0 0,1 0 0 0 0,-1 0 0 0 0,0 0 0 0 0,0-1 0 0 0,-4 1 0 0 0,8-2 0 0 0,-9 1 0 0 0,-2-2 0 0 0,11 1 0 0 0,-14 6 0 0 0,12-5 0 0 0,-1 0 0 0 0,0-1 0 0 0,1 1 0 0 0,-1-1 0 0 0,1 0 0 0 0,-1 0 0 0 0,-1 0 0 0 0,-13 0 0 0 0,-31 3 0 0 0,-2-1 0 0 0,24 1-36 0 0,0-1 0 0 0,-2-1 36 0 0,5-1-42 0 0,0 2 0 0 0,1 0-1 0 0,-1 2 43 0 0,16-3-128 0 0,1 0 0 0 0,-1 0 0 0 0,0 0 0 0 0,1-1 0 0 0,-1 0 0 0 0,0-1-1 0 0,1 0 1 0 0,-1 0 0 0 0,-2-1 128 0 0,4 0-607 0 0,0 0 0 0 0,0 0 0 0 0,0 0 1 0 0,0-1-1 0 0,0 0 0 0 0,-4-4 607 0 0,-6-5-3071 0 0</inkml:trace>
  <inkml:trace contextRef="#ctx0" brushRef="#br0" timeOffset="9912.769">2205 324 4144 0 0,'0'0'191'0'0,"0"0"279"0"0,0 0 1071 0 0,0 0 467 0 0,0 0 96 0 0,0 0-201 0 0,0 0-934 0 0,0 0-411 0 0,0 3-81 0 0,0-2-427 0 0,0 13 252 0 0,0 0 0 0 0,1-1-1 0 0,1 1 1 0 0,0 1-302 0 0,5 16 869 0 0,1 31-869 0 0,2 7 804 0 0,-5-45-342 0 0,1 0-1 0 0,8 21-461 0 0,-10-35 130 0 0,0 0 1 0 0,1 0-1 0 0,0 0 1 0 0,1-1-1 0 0,0 0 1 0 0,0 0-1 0 0,6 5-130 0 0,-9-11 162 0 0,1 1 0 0 0,0-1 0 0 0,0 0 0 0 0,0 0 0 0 0,0-1 0 0 0,0 1 0 0 0,1-1 0 0 0,0 1-162 0 0,-4-3 16 0 0,0 0 0 0 0,-1 0 0 0 0,1 0 0 0 0,0 0 0 0 0,-1 0 0 0 0,1 0 0 0 0,0 0 0 0 0,-1 0 0 0 0,1 0 0 0 0,0 0 0 0 0,-1 0 0 0 0,1 0 0 0 0,0 0 0 0 0,-1-1 0 0 0,1 1 0 0 0,0 0 0 0 0,-1 0-16 0 0,4-2 52 0 0,0 1 21 0 0,1 0 0 0 0,-1-1 0 0 0,0 1 0 0 0,0-1 0 0 0,0 0 0 0 0,0 0 0 0 0,0-1 0 0 0,-1 1 0 0 0,1-1 0 0 0,-1 0 0 0 0,0 1 0 0 0,1-2 0 0 0,-1 1 0 0 0,0 0 0 0 0,-1-1 0 0 0,1 0-73 0 0,6-8 83 0 0,0-1 0 0 0,-1 0 0 0 0,-1 0 0 0 0,1-2-83 0 0,-4 3 51 0 0,0 0 0 0 0,-1 1 0 0 0,0-1 0 0 0,-1-1 0 0 0,0 1 0 0 0,-1 0 0 0 0,0 0 0 0 0,-1-3-51 0 0,3-29 87 0 0,-1 18-65 0 0,-2 25-29 0 0,0-1 0 0 0,0 1-1 0 0,0-1 1 0 0,0 1 0 0 0,0-1 0 0 0,0 0 0 0 0,-1 1 0 0 0,1-1 0 0 0,-1 1 0 0 0,1-1 0 0 0,-1 1-1 0 0,1 0 1 0 0,-1-1 7 0 0,0 1-68 0 0,1 1 4 0 0,0 0-5 0 0,0 0-22 0 0,0 0-5 0 0,0 0 0 0 0,0 0 6 0 0,0 0 20 0 0,0 0 6 0 0,4 76-210 0 0,1 3 260 0 0,-3-37 282 0 0,2 10-268 0 0,2 10 244 0 0,-3 182 1070 0 0,-4-166-672 0 0,2-66-570 0 0,-1-1 0 0 0,-1 1-1 0 0,0-1 1 0 0,-1 0 0 0 0,0 1-1 0 0,-3 7-71 0 0,3-16 58 0 0,1 1 0 0 0,0-1 0 0 0,-1 0 0 0 0,0 0 0 0 0,0 0 0 0 0,1 0 0 0 0,-2 0 0 0 0,1 0 0 0 0,0 0 0 0 0,-1-1 0 0 0,1 1 0 0 0,-1-1 0 0 0,0 0-1 0 0,0 0 1 0 0,0 0 0 0 0,0 0 0 0 0,0 0 0 0 0,0 0 0 0 0,0-1 0 0 0,-1 0 0 0 0,1 0 0 0 0,0 0 0 0 0,-2 1-58 0 0,0-1 47 0 0,0-1 0 0 0,0 1-1 0 0,0-1 1 0 0,0 0 0 0 0,-1 0 0 0 0,1 0 0 0 0,0-1-1 0 0,0 1 1 0 0,0-1 0 0 0,0-1 0 0 0,0 1 0 0 0,0-1-47 0 0,-4-2 26 0 0,0 0 1 0 0,1 0-1 0 0,-1-1 1 0 0,1 0 0 0 0,0 0-1 0 0,-1-2-26 0 0,-25-19-45 0 0,33 25-70 0 0,2-8-983 0 0,2 5 486 0 0,0 1 0 0 0,0-1 0 0 0,0 0 0 0 0,0 1 1 0 0,1 0-1 0 0,2-2 612 0 0,-3 1-901 0 0,2-4-981 0 0</inkml:trace>
  <inkml:trace contextRef="#ctx0" brushRef="#br0" timeOffset="10258.646">2657 687 9992 0 0,'0'0'456'0'0,"0"0"-8"0"0,0 1-148 0 0,1 2 23 0 0,-1 0 1 0 0,1 0-1 0 0,-1 0 1 0 0,1 0-1 0 0,0-1 0 0 0,0 1 1 0 0,1 2-324 0 0,-1-2 330 0 0,1 0 0 0 0,-1 0-1 0 0,0 1 1 0 0,0-1 0 0 0,-1 0 0 0 0,1 1 0 0 0,0 3-330 0 0,-1-1 445 0 0,1 1 1 0 0,0 0-1 0 0,0-1 1 0 0,1 4-446 0 0,4 20 999 0 0,-5-22-768 0 0,1 0-1 0 0,0 0 1 0 0,0 0 0 0 0,1-1 0 0 0,1 3-231 0 0,-1-4 137 0 0,-1 1 0 0 0,0 0 0 0 0,0 0 0 0 0,0 0 0 0 0,-1 0 0 0 0,0 0 0 0 0,0 3-137 0 0,8 63 1206 0 0,-9-73-1198 0 0,1 1 1 0 0,-1 0 0 0 0,0 0-1 0 0,0-1 1 0 0,1 1 0 0 0,-1 0-1 0 0,0-1 1 0 0,1 1 0 0 0,-1 0 0 0 0,1-1-1 0 0,-1 1 1 0 0,1-1 0 0 0,-1 1-1 0 0,1-1 1 0 0,0 1 0 0 0,-1-1-1 0 0,1 1 1 0 0,0-1-9 0 0,-1 1 14 0 0,2 1 77 0 0,-2-2 45 0 0,0 0 21 0 0,0 0 3 0 0,0 0-202 0 0,0 0-853 0 0,0 0-368 0 0</inkml:trace>
  <inkml:trace contextRef="#ctx0" brushRef="#br0" timeOffset="10636.862">2934 618 5984 0 0,'0'0'464'0'0,"0"0"-46"0"0,0 0 948 0 0,0 0 443 0 0,0 0 88 0 0,0 0-143 0 0,0 0-686 0 0,0 0-299 0 0,2 1-58 0 0,55 24 2468 0 0,-29-15-2473 0 0,-18-6-453 0 0,1-1 0 0 0,-1 0 1 0 0,1 0-1 0 0,0-1 0 0 0,0 0-253 0 0,39 2 326 0 0,0-3 0 0 0,0-2 0 0 0,-1-2 0 0 0,14-4-326 0 0,14 3 56 0 0,-7-1-40 0 0,-25 2-10 0 0,27 2-6 0 0,14-1 66 0 0,59 0-24 0 0,-76 3 150 0 0,-3-6-1776 0 0,-64 5 614 0 0</inkml:trace>
  <inkml:trace contextRef="#ctx0" brushRef="#br0" timeOffset="-7580.728">564 44 9672 0 0,'-3'0'337'0'0,"2"1"-316"0"0,0-1-1 0 0,0 0 0 0 0,0 0 1 0 0,0 0-1 0 0,0 0 1 0 0,0 0-1 0 0,1 0 0 0 0,-1 0 1 0 0,0-1-1 0 0,0 1 0 0 0,0 0 1 0 0,0 0-1 0 0,0-1 1 0 0,-1 1-21 0 0,1-1 358 0 0,0 0 0 0 0,0 0 0 0 0,0 0 0 0 0,0 0 0 0 0,0 0 0 0 0,0 0 0 0 0,0 0 0 0 0,0 0 0 0 0,0 0 0 0 0,0 0 0 0 0,0-1-358 0 0,-1-1 1139 0 0,1 2-687 0 0,0-1 1 0 0,1 1-1 0 0,-1 0 0 0 0,0 0 0 0 0,0-1 0 0 0,1 1 0 0 0,-1-1 1 0 0,1 1-1 0 0,-1 0 0 0 0,1-1 0 0 0,0 0-452 0 0,0 2 988 0 0,0 0-67 0 0,0 0-235 0 0,-2-2-101 0 0,1 2-489 0 0,0-1 0 0 0,0 0 1 0 0,0 0-1 0 0,0 1 0 0 0,0-1 0 0 0,0 1 1 0 0,0-1-1 0 0,0 1 0 0 0,0-1 0 0 0,0 1 1 0 0,0-1-1 0 0,-1 1 0 0 0,1 0 0 0 0,0 0 1 0 0,0 0-1 0 0,0 0 0 0 0,0 0 0 0 0,-1 0 1 0 0,1 0-1 0 0,0 0 0 0 0,0 0 0 0 0,0 0 0 0 0,-1 1 1 0 0,1-1-97 0 0,-5 2 169 0 0,0 1 1 0 0,-1-1 0 0 0,2 1-1 0 0,-4 2-169 0 0,4-2 105 0 0,0 0 0 0 0,1-1 0 0 0,-2 0 0 0 0,1 0 0 0 0,-4 1-105 0 0,-6 0 310 0 0,1-1-1 0 0,-1-1 0 0 0,-4 0-309 0 0,12-1 118 0 0,0 0 0 0 0,0 0 0 0 0,1 1 0 0 0,-1 0-1 0 0,-3 1-117 0 0,-22 3 120 0 0,17 1-51 0 0,13-6-68 0 0,-1 1-1 0 0,0 0 1 0 0,1 0 0 0 0,0 1 0 0 0,-1-1 0 0 0,1 0 0 0 0,0 1 0 0 0,-1-1 0 0 0,1 1 0 0 0,-1 1-1 0 0,-21 25 116 0 0,22-25-99 0 0,0 0-1 0 0,0 1 0 0 0,0-1 0 0 0,0 1 0 0 0,0-1 0 0 0,1 1 0 0 0,-1 0 0 0 0,1 0 0 0 0,0 1-16 0 0,-3 24 121 0 0,-2 6 123 0 0,3 1-1 0 0,1 12-243 0 0,-4 214 467 0 0,11-123-321 0 0,-4-95-113 0 0,-1-25-12 0 0,1 1 0 0 0,2 2-21 0 0,10 153 119 0 0,-8-93 5 0 0,0 122 120 0 0,-3-132-94 0 0,-5 30-150 0 0,0 9 3 0 0,3-66 15 0 0,4 207 252 0 0,-1 5-22 0 0,-5-137-155 0 0,-3 64 67 0 0,-4 6-29 0 0,4-11-59 0 0,-4 49 3 0 0,3-82-10 0 0,1-31 45 0 0,-1-2 0 0 0,-3 53 53 0 0,4-92-112 0 0,1-22-37 0 0,-12 129 99 0 0,12-126-100 0 0,-1 22-15 0 0,-4 88 66 0 0,4-50-24 0 0,-4 28-32 0 0,4-35-8 0 0,4-94 0 0 0,0 0 0 0 0,-3 11 0 0 0,2-11 0 0 0,0 0 0 0 0,1 10 0 0 0,-8 187 0 0 0,0-73 0 0 0,7-103 0 0 0,-5 36 0 0 0,1-17 0 0 0,-3 119 0 0 0,3-56 0 0 0,-5 9 0 0 0,4-45 0 0 0,2-28 0 0 0,-6 15 0 0 0,10-38 0 0 0,1-18 0 0 0,-3-3 0 0 0,3 0 0 0 0,-1 2 0 0 0,-1-9 0 0 0,0 0 0 0 0,1 9 0 0 0,3-4 0 0 0,6-6 0 0 0,2-1 0 0 0,-1 0 0 0 0,-2 1 0 0 0,10 7 0 0 0,-9-4 0 0 0,-7-3 0 0 0,1 0 0 0 0,0 0 0 0 0,0 0 0 0 0,0 0 0 0 0,0-1 0 0 0,-1 1 0 0 0,1-1 0 0 0,0 1 0 0 0,0-1 0 0 0,2 1 0 0 0,11 4 0 0 0,-13-5 0 0 0,-1 1 0 0 0,1 0 0 0 0,0-1 0 0 0,0 1 0 0 0,0-1 0 0 0,0 1 0 0 0,0-1 0 0 0,1 0 0 0 0,9 2-20 0 0,0 0 1 0 0,-1 0-1 0 0,1 1 1 0 0,-1 1-1 0 0,0 0 1 0 0,3 1 19 0 0,-9-3-441 0 0,-1 0 0 0 0,1 1 0 0 0,-1 0 0 0 0,1-1 0 0 0,2 3 441 0 0,2 4-8554 0 0,-8-8-873 0 0</inkml:trace>
  <inkml:trace contextRef="#ctx0" brushRef="#br0" timeOffset="8691.965">709 588 2304 0 0,'0'0'101'0'0,"0"-1"1"0"0,-4-3 152 0 0,3 4 956 0 0,1 0 411 0 0,0 0 77 0 0,0 0-128 0 0,0 0-621 0 0,0 0-276 0 0,0 0-53 0 0,0 0-36 0 0,0 0-108 0 0,0 0-48 0 0,0 0-10 0 0,0 0-6 0 0,0 0-18 0 0,17 1 218 0 0,1 0 0 0 0,-1 2 0 0 0,0 0-1 0 0,9 4-611 0 0,-4-2 216 0 0,-1-1 0 0 0,19 1-216 0 0,100 0 228 0 0,1-6 0 0 0,42-10-228 0 0,55-11 184 0 0,-192 20-121 0 0,31 3-63 0 0,-21 0 159 0 0,-41-1-28 0 0,0 2 0 0 0,-1 0-1 0 0,3 1-130 0 0,-7 0-171 0 0,0-1 0 0 0,0-1 0 0 0,0 0 0 0 0,0 0-1 0 0,1-1 1 0 0,-1 0 0 0 0,8-2 171 0 0,-6-2-5973 0 0</inkml:trace>
  <inkml:trace contextRef="#ctx0" brushRef="#br0" timeOffset="11945.604">681 1723 3224 0 0,'0'0'419'0'0,"0"0"549"0"0,0 0 242 0 0,1 0 50 0 0,4-1-694 0 0,-1 1-1 0 0,1-1 1 0 0,-1 0 0 0 0,0 0-1 0 0,3-1-565 0 0,-2 0 346 0 0,-1 1 0 0 0,1-1 0 0 0,0 2 0 0 0,0-1-1 0 0,4 0-345 0 0,243 1 4471 0 0,-116 5-4135 0 0,-70-1-290 0 0,0 3 1 0 0,0 2-1 0 0,10 6-46 0 0,-73-15-1 0 0,42 10 1 0 0,28 9 0 0 0,31 4 0 0 0,-83-19 17 0 0,0 0-1 0 0,0-1 1 0 0,0-1-1 0 0,7-1-16 0 0,-16 0 9 0 0,18 1 86 0 0,0-1 1 0 0,0-1-1 0 0,0-2 0 0 0,4-2-95 0 0,-16 1 48 0 0,-13 2-134 0 0,1 1 0 0 0,-1-1 0 0 0,1-1-1 0 0,-1 1 1 0 0,0-1 0 0 0,0 0 0 0 0,0 0 0 0 0,0-1-1 0 0,3-1 87 0 0,7-5-303 0 0</inkml:trace>
  <inkml:trace contextRef="#ctx0" brushRef="#br0" timeOffset="12609.818">2273 1541 11664 0 0,'0'0'530'0'0,"0"0"-7"0"0,0 0-291 0 0,0 0 8 0 0,0 0 44 0 0,0 3 11 0 0,0 14 137 0 0,0 25 880 0 0,5 34-1312 0 0,-1-35 207 0 0,-1-12 68 0 0,5 23-275 0 0,-3-33 267 0 0,1 0-1 0 0,1 0 1 0 0,6 11-267 0 0,1 4 220 0 0,-11-29-177 0 0,0 0 1 0 0,0-1-1 0 0,0 1 0 0 0,1-1 1 0 0,-1 0-1 0 0,1 0 0 0 0,0 0 0 0 0,0 0 1 0 0,1 0-1 0 0,-1-1-43 0 0,-3-2 16 0 0,0 0 23 0 0,1-1-1 0 0,-1 1 1 0 0,0 0-1 0 0,1-1 1 0 0,-1 1-1 0 0,0 0 1 0 0,1-1-1 0 0,-1 0 1 0 0,1 1-1 0 0,-1-1 1 0 0,1 0-1 0 0,-1 0 1 0 0,1 0-1 0 0,-1 0 1 0 0,1 0-1 0 0,-1 0 1 0 0,1 0-1 0 0,-1-1 1 0 0,1 1-1 0 0,-1 0 0 0 0,1-1 1 0 0,-1 1-1 0 0,1-1-38 0 0,3-1 115 0 0,0-1 0 0 0,0 1 0 0 0,0-1-1 0 0,4-3-114 0 0,-5 2 72 0 0,0 0 0 0 0,0 0 0 0 0,0 0-1 0 0,-1-1 1 0 0,0 1 0 0 0,0-1-1 0 0,0 0 1 0 0,0 0 0 0 0,1-4-72 0 0,4-7 105 0 0,-2 4-42 0 0,-1-1 1 0 0,0 0-1 0 0,-1 0 1 0 0,0 0-1 0 0,-1 0 0 0 0,0-1 1 0 0,-1-4-64 0 0,6-26 125 0 0,-5 26-102 0 0,-1 1 0 0 0,-1 0-1 0 0,0-1 1 0 0,-2-12-23 0 0,1 1 29 0 0,0 28-119 0 0,0 1-56 0 0,0 0 8 0 0,0 0 8 0 0,-1 0 110 0 0,0 1 0 0 0,0 0 0 0 0,0 0-1 0 0,1-1 1 0 0,-1 1 0 0 0,0 0-1 0 0,1 0 1 0 0,-1 0 0 0 0,0 0 0 0 0,1 0-1 0 0,-1 0 1 0 0,1 1 20 0 0,0-2-3 0 0,-3 8-52 0 0,2-1-1 0 0,-1 1 1 0 0,1 0 0 0 0,0 0 0 0 0,0 0 0 0 0,1 1 55 0 0,-1 9-7 0 0,-1 13 19 0 0,2 1 0 0 0,1 0-1 0 0,5 28-11 0 0,-2-26 67 0 0,1 8 326 0 0,2 0 0 0 0,2 0-1 0 0,8 19-392 0 0,-9-20 310 0 0,-6-30-168 0 0,0 0 0 0 0,1 0 0 0 0,1 4-142 0 0,-1-4 124 0 0,0 0-1 0 0,0 0 1 0 0,-2 0-1 0 0,2 12-123 0 0,-1-4 130 0 0,-2-11-75 0 0,0 0 0 0 0,-1-1 0 0 0,1 1 0 0 0,-1 0 0 0 0,-1-1 0 0 0,1 1 0 0 0,-1-1 0 0 0,-1 1 0 0 0,1-1 0 0 0,-1 0 0 0 0,-1 0 0 0 0,1 0-1 0 0,-1 0 1 0 0,0-1 0 0 0,-5 5-55 0 0,0-1 227 0 0,0 0-1 0 0,-10 6-226 0 0,17-14 27 0 0,0 0-1 0 0,0-1 0 0 0,0 1 0 0 0,0-1 1 0 0,0 0-1 0 0,0 0 0 0 0,-1 0 1 0 0,1 0-1 0 0,0 0 0 0 0,-1 0 1 0 0,1 0-1 0 0,-1-1 0 0 0,1 1 1 0 0,-1-1-1 0 0,1 0 0 0 0,-1 0 1 0 0,1 0-1 0 0,-2 0-26 0 0,-1-1 32 0 0,-2 0 55 0 0,-1-1-1 0 0,1 0 1 0 0,0-1-1 0 0,-3-1-86 0 0,7 3 9 0 0,1-1 0 0 0,-1 1-1 0 0,1-1 1 0 0,0 0 0 0 0,-1 0 0 0 0,1 0-1 0 0,0 0 1 0 0,0 0 0 0 0,1 0 0 0 0,-1 0-1 0 0,0-1 1 0 0,1 1 0 0 0,-2-2-9 0 0,2 0-190 0 0,-2-1-457 0 0,0 1 0 0 0,1-2 0 0 0,0 1 0 0 0,0 0 0 0 0,0 0 0 0 0,0-4 647 0 0,1-9-7346 0 0</inkml:trace>
  <inkml:trace contextRef="#ctx0" brushRef="#br0" timeOffset="12998.114">2706 1970 5984 0 0,'0'0'464'0'0,"1"-1"-306"0"0,2-5 110 0 0,14-15 7159 0 0,10 2-5338 0 0,-7 6-1017 0 0,-15 11-955 0 0,-1 0 0 0 0,0 0 1 0 0,1 1-1 0 0,-1 0 0 0 0,1 0 0 0 0,-1 0 0 0 0,1 0 0 0 0,0 1 0 0 0,-1 0 1 0 0,1 0-1 0 0,0 0 0 0 0,-1 0 0 0 0,1 1 0 0 0,0 0-117 0 0,-3-1 28 0 0,0 0 0 0 0,0 1 0 0 0,0-1 1 0 0,0 1-1 0 0,0 0 0 0 0,0 0 0 0 0,0-1 0 0 0,-1 1 0 0 0,1 0 0 0 0,0 0 1 0 0,0 1-1 0 0,-1-1 0 0 0,1 0 0 0 0,-1 0 0 0 0,1 1 0 0 0,-1-1 0 0 0,0 1 0 0 0,1 0 1 0 0,-1-1-1 0 0,0 1 0 0 0,0 0 0 0 0,0-1 0 0 0,0 1 0 0 0,0 0 0 0 0,-1 0 0 0 0,1 0 1 0 0,-1 0-1 0 0,1 0 0 0 0,-1 0 0 0 0,1 0 0 0 0,-1 0 0 0 0,0 0 0 0 0,0 0 1 0 0,0 0-1 0 0,0 0 0 0 0,-1 0 0 0 0,1 0 0 0 0,0 0 0 0 0,-1 0 0 0 0,0 0 0 0 0,0 1-28 0 0,-4 14 169 0 0,5-13-110 0 0,-1 0 1 0 0,0-1-1 0 0,0 0 0 0 0,-1 1 1 0 0,1-1-1 0 0,-1 0 0 0 0,0 1 1 0 0,1-1-1 0 0,-2 1-59 0 0,-41 56 1297 0 0,31-44-1107 0 0,12-16-176 0 0,1 1 0 0 0,-1-1 0 0 0,1 1 0 0 0,0-1 0 0 0,-1 1 0 0 0,1-1 1 0 0,0 1-1 0 0,0-1 0 0 0,-1 1 0 0 0,1-1 0 0 0,0 1 0 0 0,0-1 0 0 0,0 1 0 0 0,0 0 1 0 0,0-1-1 0 0,0 1 0 0 0,0-1 0 0 0,0 1-14 0 0,-3 10 240 0 0,1-8-228 0 0,2-3 8 0 0,0 0 1 0 0,0 0-1 0 0,-1 1 1 0 0,1-1-1 0 0,0 0 1 0 0,0 1-1 0 0,0-1 1 0 0,-1 0-1 0 0,1 1 1 0 0,0-1-1 0 0,0 0 1 0 0,0 1-1 0 0,0-1 1 0 0,0 0-1 0 0,0 1 1 0 0,0-1-1 0 0,0 0 1 0 0,0 1-1 0 0,0-1 1 0 0,0 0-1 0 0,0 1 1 0 0,0-1-1 0 0,0 1 1 0 0,0-1-1 0 0,0 0 1 0 0,0 1-1 0 0,0-1-20 0 0,2 2 78 0 0,0 1 0 0 0,0-1-1 0 0,0 0 1 0 0,0 0 0 0 0,0-1 0 0 0,0 1 0 0 0,3 1-78 0 0,-2-1 7 0 0,0 0 0 0 0,0-1 1 0 0,0 1-1 0 0,1-1 1 0 0,-1 0-1 0 0,0 0 0 0 0,1 0 1 0 0,-1 0-1 0 0,1-1 1 0 0,-1 1-1 0 0,1-1 0 0 0,2 0-7 0 0,8 0 108 0 0,0-1 0 0 0,9-2-108 0 0,-17 2 25 0 0,23-8-9 0 0,-7 1-19 0 0,34-8-5524 0 0,-38 10 2267 0 0,-9 3-3480 0 0</inkml:trace>
  <inkml:trace contextRef="#ctx0" brushRef="#br0" timeOffset="13343.245">3212 1710 8752 0 0,'0'0'398'0'0,"0"0"-3"0"0,0 0-76 0 0,0 0 610 0 0,0 0 300 0 0,0 1-1001 0 0,0-1 0 0 0,0 1 0 0 0,1 0 0 0 0,-1-1 0 0 0,0 1 0 0 0,0 0 0 0 0,1-1 0 0 0,-1 1-1 0 0,1-1 1 0 0,-1 1 0 0 0,0-1 0 0 0,1 1 0 0 0,-1-1 0 0 0,1 1 0 0 0,-1 0-228 0 0,14 3 1079 0 0,-8-1-759 0 0,0-1-1 0 0,1 0 1 0 0,0 0 0 0 0,-1-1 0 0 0,1 1-1 0 0,0-2 1 0 0,0 1-320 0 0,49-3 1841 0 0,6-3-1841 0 0,-28 1 387 0 0,1 2 0 0 0,0 1 0 0 0,0 2 0 0 0,19 3-387 0 0,176 35 412 0 0,-214-37-349 0 0,1 0-1 0 0,0-2 1 0 0,0 0-1 0 0,0-1 0 0 0,14-2-62 0 0,18-8-695 0 0,-36 7-174 0 0,0 1 0 0 0,10-1 869 0 0,0 3-919 0 0</inkml:trace>
  <inkml:trace contextRef="#ctx0" brushRef="#br0" timeOffset="13980.229">2575 3074 7832 0 0,'0'0'696'0'0,"0"0"-560"0"0,0 0-136 0 0,0 0 0 0 0,0 0 1184 0 0,0 0 216 0 0,0 0 40 0 0,0 0 0 0 0,0 0-1160 0 0,0 0-280 0 0,0 0 0 0 0,0 0 0 0 0,0 15 0 0 0,0-3 0 0 0,0-12 0 0 0,0 13-5736 0 0</inkml:trace>
  <inkml:trace contextRef="#ctx0" brushRef="#br0" timeOffset="14334.845">2589 3550 10592 0 0,'0'0'472'0'0,"0"0"96"0"0,-4 9-456 0 0,4-9-112 0 0,-5 7 0 0 0,5 2 0 0 0,0 6 512 0 0,0-8 72 0 0,0-7 24 0 0,0 14 0 0 0,0-14-432 0 0,0 13-80 0 0,0-1-24 0 0,5 1 0 0 0,-1-1 8 0 0,1-3 0 0 0,1 4 0 0 0,-3-4-5960 0 0</inkml:trace>
  <inkml:trace contextRef="#ctx0" brushRef="#br0" timeOffset="14335.845">2569 4141 6912 0 0,'0'0'608'0'0,"0"0"-480"0"0,0 14-128 0 0,0-1 0 0 0,0-4 960 0 0,0-2 176 0 0,0-7 32 0 0,0 14 8 0 0,0-14-792 0 0,0 7-160 0 0,6 8-32 0 0,-6-8-8 0 0,5 7 8 0 0,-5-1 0 0 0,0-1 0 0 0,0 1-5632 0 0</inkml:trace>
  <inkml:trace contextRef="#ctx0" brushRef="#br0" timeOffset="14678.604">2629 4577 9184 0 0,'0'0'408'0'0,"0"14"80"0"0,-6-1-392 0 0,3 0-96 0 0,3-13 0 0 0,-6 12 0 0 0,6 6 416 0 0,-5-2 64 0 0,5-1 16 0 0,0-3 0 0 0,0 1-280 0 0,0-13-56 0 0</inkml:trace>
  <inkml:trace contextRef="#ctx0" brushRef="#br0" timeOffset="15384.061">553 5388 4608 0 0,'0'0'353'0'0,"0"-2"573"0"0,2 0 5171 0 0,2 1-5560 0 0,1-1-24 0 0,1 0 0 0 0,0 0 1 0 0,-1 1-1 0 0,1 0 0 0 0,0 0 0 0 0,0 0 0 0 0,0 1 0 0 0,0 0 0 0 0,1 0-513 0 0,90 7 1680 0 0,-77-6-1432 0 0,0 0-1 0 0,1-2 0 0 0,4-1-247 0 0,28-1 269 0 0,269-10 161 0 0,-182 5-427 0 0,-99 8-2 0 0,-1 2 0 0 0,7 2-1 0 0,29 1 52 0 0,2-1-92 0 0,17 1-251 0 0,0-5 0 0 0,60-7 291 0 0,-58 3-2840 0 0,-54 3 466 0 0,-27 1-2947 0 0</inkml:trace>
  <inkml:trace contextRef="#ctx0" brushRef="#br0" timeOffset="16146.581">2167 5216 6448 0 0,'0'0'297'0'0,"0"0"-9"0"0,11-4 1152 0 0,-10 3-1262 0 0,-1 1-1 0 0,1 0 1 0 0,-1 0 0 0 0,1 0 0 0 0,0 0-1 0 0,-1-1 1 0 0,1 1 0 0 0,0 0-1 0 0,-1 0 1 0 0,1 0 0 0 0,0 0-1 0 0,-1 1 1 0 0,1-1 0 0 0,0 0 0 0 0,-1 0-1 0 0,1 0 1 0 0,-1 0 0 0 0,1 1-1 0 0,0-1 1 0 0,-1 0 0 0 0,1 1-1 0 0,-1-1 1 0 0,1 0 0 0 0,-1 1 0 0 0,1-1-1 0 0,-1 1 1 0 0,1-1 0 0 0,-1 1-1 0 0,1-1 1 0 0,-1 1 0 0 0,0-1-178 0 0,5 4-221 0 0,-1 0 420 0 0,-1 0-1 0 0,1 0 1 0 0,-1 0-1 0 0,0 0 1 0 0,0 1 0 0 0,0-1-1 0 0,-1 1 1 0 0,0 0 0 0 0,2 4-200 0 0,14 47 951 0 0,-8-21-670 0 0,0 5 191 0 0,2-1-1 0 0,4 5-470 0 0,-10-28 122 0 0,2 0-1 0 0,-1-1 0 0 0,2 0 0 0 0,0-1 0 0 0,1 0 0 0 0,0 0 1 0 0,1-1-1 0 0,1 0-121 0 0,-11-11 30 0 0,1 0 1 0 0,-1-1-1 0 0,1 0 1 0 0,-1 1 0 0 0,1-1-1 0 0,0 0 1 0 0,0 0-1 0 0,-1 0 1 0 0,1 0-1 0 0,0 0 1 0 0,0 0 0 0 0,0-1-1 0 0,0 1 1 0 0,0-1-1 0 0,0 1 1 0 0,0-1-1 0 0,0 0 1 0 0,0 0-1 0 0,0 0 1 0 0,1 0 0 0 0,-1 0-1 0 0,0 0 1 0 0,0 0-1 0 0,0-1 1 0 0,0 1-1 0 0,0-1 1 0 0,1 0-31 0 0,2-2 146 0 0,1 0 1 0 0,0-1 0 0 0,-1 0-1 0 0,0 0 1 0 0,0-1-1 0 0,0 1 1 0 0,3-5-147 0 0,-4 5 59 0 0,-1 0 18 0 0,1 0-1 0 0,-1 0 1 0 0,-1 0-1 0 0,1 0 1 0 0,-1-1-1 0 0,1 1 1 0 0,-1-1 0 0 0,0-3-77 0 0,13-43 303 0 0,-11 36-227 0 0,0-6 13 0 0,-1 0 1 0 0,-1 0-1 0 0,0-14-89 0 0,3-23 92 0 0,-4 48-94 0 0,-1-1 0 0 0,0 1 0 0 0,0 0 0 0 0,-1-1 0 0 0,-1-8 2 0 0,-2 7-60 0 0,3 10-42 0 0,1 2-22 0 0,0 0-4 0 0,0 0 0 0 0,0 3-4 0 0,0 21-102 0 0,-1 2 73 0 0,2-1 0 0 0,1 0 0 0 0,2 9 161 0 0,7 52-156 0 0,-8-52 253 0 0,2 0 1 0 0,6 17-98 0 0,-6-32 116 0 0,-1 1 1 0 0,-1 0-1 0 0,0 6-116 0 0,4 39 449 0 0,-4-40-167 0 0,0 1-1 0 0,-2 0 0 0 0,-2 22-281 0 0,-2-20 266 0 0,-1-1-1 0 0,-1 0 0 0 0,-2 0 1 0 0,0-1-1 0 0,-2 1 0 0 0,-10 19-265 0 0,16-40 61 0 0,0-1 0 0 0,0 1 0 0 0,-1-1 0 0 0,0 0 0 0 0,0 0 0 0 0,0 0 0 0 0,0-1 0 0 0,-1 1 0 0 0,0-1 0 0 0,0 0 0 0 0,0-1 0 0 0,-1 1-1 0 0,-1 0-60 0 0,4-2 33 0 0,-1 0-1 0 0,0-1 1 0 0,0 1-1 0 0,0-1 1 0 0,0 0-1 0 0,1 0 0 0 0,-2 0 1 0 0,1 0-1 0 0,0-1 1 0 0,0 0-1 0 0,0 1 1 0 0,0-2-1 0 0,0 1 1 0 0,0 0-1 0 0,0-1 0 0 0,0 0 1 0 0,0 0-1 0 0,0 0 1 0 0,0 0-1 0 0,0-1 1 0 0,-1 0-33 0 0,-6-3-390 0 0,0-1 0 0 0,0 0 1 0 0,0-1-1 0 0,1-1 1 0 0,-3-2 389 0 0,3 1-1590 0 0</inkml:trace>
  <inkml:trace contextRef="#ctx0" brushRef="#br0" timeOffset="17089.076">2837 5649 4144 0 0,'0'0'191'0'0,"0"0"223"0"0,0 0 838 0 0,0 0 369 0 0,0 0 71 0 0,0 0-81 0 0,0 0-411 0 0,0 0-177 0 0,0 0-37 0 0,0 0-66 0 0,0 0-242 0 0,-1 2-109 0 0,-1 8-170 0 0,1 0 1 0 0,0 0 0 0 0,0 0-1 0 0,1 1 1 0 0,1 7-400 0 0,0 11 363 0 0,-1-25-334 0 0,0 12 209 0 0,0 0 0 0 0,1 0 0 0 0,1 0 0 0 0,0 0 0 0 0,3 6-238 0 0,19 78 1856 0 0,-23-98-1811 0 0,-1-1 0 0 0,1 1 0 0 0,-1-1 0 0 0,1 1 0 0 0,-1 0 0 0 0,0-1 0 0 0,0 1 0 0 0,0-1 1 0 0,0 1-1 0 0,0-1 0 0 0,0 1 0 0 0,0 0 0 0 0,0-1 0 0 0,-1 1 0 0 0,1-1 0 0 0,-1 1 0 0 0,1-1-45 0 0,-1 0 240 0 0,1-1-33 0 0,0 0-14 0 0,0 0-1 0 0,0 0 0 0 0,0 0-1 0 0,0 0-6 0 0,0-2-1 0 0,0-35 406 0 0,-2 15-440 0 0,2 1 0 0 0,1 0 0 0 0,1 0 0 0 0,1-5-150 0 0,2-1 26 0 0,-4 19-33 0 0,0 0 1 0 0,0 0 0 0 0,1 1 0 0 0,0-1-1 0 0,1 0 1 0 0,0 1 0 0 0,0 0 0 0 0,4-7 6 0 0,-5 10 29 0 0,8-11 11 0 0,-9 14-49 0 0,0 0 1 0 0,0 0-1 0 0,0 1 0 0 0,0-1 1 0 0,0 0-1 0 0,1 0 0 0 0,-1 0 1 0 0,0 1-1 0 0,1-1 0 0 0,-1 1 1 0 0,0-1-1 0 0,1 1 0 0 0,-1-1 1 0 0,0 1-1 0 0,1 0 1 0 0,-1 0-1 0 0,1 0 0 0 0,-1 0 1 0 0,0 0-1 0 0,1 0 0 0 0,-1 0 1 0 0,1 0-1 0 0,-1 0 0 0 0,0 1 1 0 0,1-1-1 0 0,-1 1 0 0 0,0-1 1 0 0,1 1-1 0 0,-1-1 1 0 0,0 1-1 0 0,0 0 0 0 0,1-1 1 0 0,-1 1 8 0 0,3 2-32 0 0,1 0 0 0 0,-1 0 0 0 0,0 0 1 0 0,0 0-1 0 0,-1 1 0 0 0,1-1 1 0 0,-1 1-1 0 0,1 0 0 0 0,0 2 32 0 0,2 2 0 0 0,-2-2 0 0 0,0 0 0 0 0,0 0 0 0 0,-1 0 0 0 0,1 1 0 0 0,-1-1 0 0 0,-1 1 0 0 0,1 0 0 0 0,-1 0 0 0 0,1 4 0 0 0,0 12 31 0 0,-1 0 0 0 0,-1 0 0 0 0,-1 0 0 0 0,-1 0 0 0 0,-1 0-1 0 0,-1 0 1 0 0,-3 9-31 0 0,6-29 31 0 0,-9 14-310 0 0,8-15-1005 0 0,1-2-424 0 0</inkml:trace>
  <inkml:trace contextRef="#ctx0" brushRef="#br0" timeOffset="20475.549">3426 5433 15520 0 0,'-2'1'356'0'0,"-10"2"473"0"0,11-3-456 0 0,0 0-242 0 0,-13 2-695 0 0,3-1 5937 0 0,21-7-2624 0 0,-3 2-2561 0 0,2 1-1 0 0,-1 0 0 0 0,0 1 1 0 0,3-1-188 0 0,-3 1 193 0 0,1 0 0 0 0,-1-1 1 0 0,7-3-194 0 0,-6 2 120 0 0,1 1 0 0 0,-1 0 0 0 0,1 0 0 0 0,-1 1 0 0 0,1 0 0 0 0,0 1 0 0 0,1 0-120 0 0,22-1 488 0 0,18 2-488 0 0,-26 1 80 0 0,1-1-1 0 0,-1-2 0 0 0,5-1-79 0 0,-8 1 61 0 0,-1 0 1 0 0,17 2-62 0 0,-16 0 37 0 0,0-1 0 0 0,19-3-37 0 0,142-22 75 0 0,-144 21 24 0 0,13 2-99 0 0,7-1 53 0 0,-41 3-54 0 0,0 1 1 0 0,0 1-1 0 0,16 2 1 0 0,30 2 13 0 0,-20-2-1536 0 0,-40-3-277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6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39 207 11976 0 0,'0'0'546'0'0,"0"0"-10"0"0,0 0-173 0 0,0 0 540 0 0,0 0 267 0 0,0 0 57 0 0,0 0-59 0 0,0 0-295 0 0,0 0-128 0 0,0 3-29 0 0,11 69 923 0 0,-2-1-1013 0 0,-5-39-290 0 0,0 1-1 0 0,-2 7-335 0 0,-1-15 219 0 0,0-1 1 0 0,2 1-1 0 0,6 22-219 0 0,-8-32 106 0 0,-2-14-88 0 0,1 1 0 0 0,0 0 0 0 0,1-1 0 0 0,-1 1 0 0 0,0-1 0 0 0,0 1 0 0 0,1 0 0 0 0,-1-1 0 0 0,1 1 0 0 0,-1 0-18 0 0,1-1 50 0 0,-1-1-196 0 0,0 0-80 0 0,0 0-20 0 0,0-13-1646 0 0,0-3 72 0 0</inkml:trace>
  <inkml:trace contextRef="#ctx0" brushRef="#br0" timeOffset="344.164">1 1 9672 0 0,'0'0'864'0'0,"0"0"-696"0"0,0 0-168 0 0,0 0 0 0 0,0 0 1120 0 0,0 0 192 0 0,0 0 40 0 0,0 0 8 0 0,0 0-1088 0 0,0 0-272 0 0,0 0 0 0 0,3 12 0 0 0,3-3-112 0 0,-1 4-80 0 0,1-4-8 0 0</inkml:trace>
  <inkml:trace contextRef="#ctx0" brushRef="#br0" timeOffset="675.063">331 338 1840 0 0,'0'0'477'0'0,"3"-1"1333"0"0,-2 1-1235 0 0,1-1 0 0 0,-1 1 0 0 0,0-1 1 0 0,1 0-1 0 0,-1 0 0 0 0,1 1 0 0 0,-1-1 1 0 0,0 0-1 0 0,0 0 0 0 0,1-1 1 0 0,-1 1-1 0 0,0 0 0 0 0,0 0 0 0 0,0 0 1 0 0,0-1-576 0 0,-1 1 93 0 0,0 1 0 0 0,1-1 0 0 0,-1 1 0 0 0,0-1 1 0 0,1 1-1 0 0,-1-1 0 0 0,0 1 0 0 0,1-1 0 0 0,-1 1 1 0 0,1-1-1 0 0,-1 1 0 0 0,1-1 0 0 0,-1 1 0 0 0,1 0 1 0 0,-1-1-1 0 0,1 1 0 0 0,-1 0 0 0 0,1 0-93 0 0,0-1 279 0 0,-1 0-12 0 0,0 0 0 0 0,0-1 1 0 0,0 1-1 0 0,-1 0 1 0 0,1 0-1 0 0,0 0 1 0 0,-1 0-1 0 0,1 0 1 0 0,-1 0-1 0 0,0 0 0 0 0,1 0 1 0 0,-1 0-1 0 0,0 0 1 0 0,0 0-1 0 0,1 0 1 0 0,-1 0-1 0 0,0 0-267 0 0,-2-1 202 0 0,0 0 0 0 0,-1 0 0 0 0,1 0 0 0 0,-1 0 1 0 0,1 1-1 0 0,-1-1 0 0 0,0 1 0 0 0,1 0 0 0 0,-1 0 0 0 0,0 1 0 0 0,0-1 0 0 0,0 1 0 0 0,1-1 0 0 0,-1 1 0 0 0,0 0 0 0 0,0 1 1 0 0,0-1-203 0 0,-1 0 89 0 0,2 0 6 0 0,-1 0-1 0 0,1 1 0 0 0,-1-1 1 0 0,0 1-1 0 0,1-1 0 0 0,-1 1 1 0 0,1 0-1 0 0,0 0 0 0 0,-1 1 1 0 0,1-1-1 0 0,0 1 0 0 0,0-1 1 0 0,0 1-1 0 0,0 0 1 0 0,0 0-1 0 0,0 1 0 0 0,0-1 1 0 0,1 1-1 0 0,-1-1 0 0 0,1 1 1 0 0,-2 1-95 0 0,0 1 91 0 0,1-1-30 0 0,1-1 1 0 0,-1 0 0 0 0,1 1-1 0 0,-1 0 1 0 0,1-1 0 0 0,0 3-62 0 0,1-4 17 0 0,1-1 0 0 0,-1 1 0 0 0,1 0 0 0 0,0-1 0 0 0,0 1 0 0 0,-1 0-1 0 0,1-1 1 0 0,1 1 0 0 0,-1 0 0 0 0,0-1 0 0 0,0 1 0 0 0,0 0 0 0 0,1-1 0 0 0,-1 1 0 0 0,1 0 0 0 0,0-1 0 0 0,-1 1 0 0 0,2 0-17 0 0,5 20 63 0 0,-6-19-55 0 0,0-1 0 0 0,-1 1-1 0 0,1-1 1 0 0,0 1 0 0 0,0-1 0 0 0,1 0 0 0 0,-1 1-8 0 0,3 2 30 0 0,-1-1 0 0 0,1 1 0 0 0,0-1 0 0 0,0-1 0 0 0,1 1 0 0 0,-1 0-30 0 0,8 4 94 0 0,0-1 0 0 0,0 0 0 0 0,0-1 0 0 0,1 0 1 0 0,3 1-95 0 0,0 0 147 0 0,14 7 365 0 0,-1 1 0 0 0,13 11-512 0 0,-37-23 46 0 0,0 1-1 0 0,0 0 1 0 0,-1 1 0 0 0,0-1-1 0 0,0 1 1 0 0,0 0-1 0 0,0 0 1 0 0,-1 0 0 0 0,0 0-1 0 0,1 1-45 0 0,-4-5 16 0 0,0 0 0 0 0,1 1 0 0 0,-1-1-1 0 0,0 1 1 0 0,1-1 0 0 0,-1 0 0 0 0,0 1-1 0 0,0-1 1 0 0,0 1 0 0 0,0-1 0 0 0,-1 1 0 0 0,1-1-1 0 0,0 0 1 0 0,-1 1 0 0 0,1-1 0 0 0,0 0 0 0 0,-1 1-1 0 0,0-1 1 0 0,1 0 0 0 0,-1 0 0 0 0,0 1 0 0 0,0-1-1 0 0,0 1-15 0 0,-1 0 37 0 0,1 0-1 0 0,-1 0 1 0 0,0 1-1 0 0,-1-1 0 0 0,1 0 1 0 0,0-1-1 0 0,0 1 1 0 0,-1 0-1 0 0,1-1 0 0 0,-1 1 1 0 0,0-1-1 0 0,1 0-36 0 0,-13 6 164 0 0,13-5-140 0 0,-1-1 0 0 0,1 0 1 0 0,-1 1-1 0 0,1-1 0 0 0,-1-1 0 0 0,0 1 0 0 0,1 0 1 0 0,-1 0-1 0 0,0-1 0 0 0,0 0 0 0 0,1 0 1 0 0,-1 1-1 0 0,-2-2-24 0 0,-3 1-21 0 0,1 0 1 0 0,0-1-1 0 0,-1-1 1 0 0,1 1-1 0 0,0-1 1 0 0,0 0-1 0 0,0-1 1 0 0,0 0-1 0 0,0 0 1 0 0,1 0 0 0 0,-1-1-1 0 0,1 0 1 0 0,0 0-1 0 0,-3-3 21 0 0,-6-5-851 0 0,-9-9-967 0 0,15 12-57 0 0,-2 1-357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5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8752 0 0,'0'0'673'0'0,"0"0"-161"0"0,0 0 944 0 0,0 0 457 0 0,0 0 95 0 0,0 0-183 0 0,0 0-853 0 0,0 3-373 0 0,0 0-477 0 0,0 11 414 0 0,1 1-1 0 0,0 0 0 0 0,3 13-535 0 0,10 80 904 0 0,-6-65-726 0 0,-5-24 13 0 0,0 0 0 0 0,2 0-1 0 0,0 0 1 0 0,1 0 0 0 0,1-1 0 0 0,1 0-1 0 0,1 1-190 0 0,-7-16 45 0 0,0 0 0 0 0,0 0 0 0 0,0 0-1 0 0,1-1 1 0 0,-1 1 0 0 0,1-1 0 0 0,0 0 0 0 0,0 0-1 0 0,0 0 1 0 0,0 0 0 0 0,0 0 0 0 0,0 0 0 0 0,1-1-45 0 0,-2 0 22 0 0,-1 0 1 0 0,1-1-1 0 0,-1 1 1 0 0,1-1-1 0 0,0 1 1 0 0,-1-1-1 0 0,1 0 1 0 0,0 1-1 0 0,0-1 1 0 0,-1 0-1 0 0,1 0 1 0 0,0 0-1 0 0,-1-1 1 0 0,1 1-1 0 0,0 0 1 0 0,0-1 0 0 0,-1 1-1 0 0,1-1 1 0 0,-1 1-1 0 0,1-1 1 0 0,0 0-1 0 0,-1 0 1 0 0,0 0-1 0 0,1 0 1 0 0,-1 0-1 0 0,2-1-22 0 0,4-5 101 0 0,-1-1 0 0 0,1 0 0 0 0,-1 0 0 0 0,-1-1 0 0 0,1 0 0 0 0,-2 0 0 0 0,1 0 0 0 0,-1 0-1 0 0,0-1 1 0 0,0-3-101 0 0,0-4 39 0 0,0 0-1 0 0,-1-1 0 0 0,-1 1 0 0 0,0 0 0 0 0,-2-13-38 0 0,0-77-98 0 0,-3 87-35 0 0,2 14-50 0 0,0 14 125 0 0,6 43 58 0 0,0-20 0 0 0,-2 26 25 0 0,-1 8-25 0 0,2 46 279 0 0,10 116 569 0 0,-12-192-432 0 0,-3 19-416 0 0,1-16 224 0 0,0-32-170 0 0,-1 0-1 0 0,0 0 1 0 0,0 0 0 0 0,-1 0-1 0 0,1 0 1 0 0,-2 0-54 0 0,-3 16 200 0 0,5-17-135 0 0,-1 1 0 0 0,0-1 1 0 0,0 0-1 0 0,0 0 0 0 0,0 0 1 0 0,-1 0-1 0 0,0-1 0 0 0,0 1 1 0 0,-1-1-1 0 0,1 1 1 0 0,-1-1-1 0 0,0 0 0 0 0,0-1 1 0 0,0 1-1 0 0,-3 2-65 0 0,3-4 37 0 0,0 1 1 0 0,0-1 0 0 0,0 0-1 0 0,0 0 1 0 0,0 0-1 0 0,0-1 1 0 0,0 0-1 0 0,0 1 1 0 0,-1-1-1 0 0,1-1 1 0 0,0 1-1 0 0,-1-1 1 0 0,1 1-1 0 0,-1-1 1 0 0,1-1-1 0 0,-1 1 1 0 0,1-1-1 0 0,-1 1 1 0 0,1-1-38 0 0,-5-2 68 0 0,-29-9 231 0 0,35 11-293 0 0,0 0 1 0 0,1-1 0 0 0,-1 0 0 0 0,0 1 0 0 0,1-1-1 0 0,0 0 1 0 0,-1 0 0 0 0,1-1 0 0 0,0 1-1 0 0,0 0 1 0 0,-1-3-7 0 0,-1-1-29 0 0,2 5-29 0 0,1-1-1 0 0,0 0 1 0 0,-1 0 0 0 0,1 0 0 0 0,0-1-1 0 0,0 1 1 0 0,0 0 0 0 0,0 0 0 0 0,1 0-1 0 0,-1-1 1 0 0,1 1 0 0 0,-1 0 0 0 0,1-1-1 0 0,0 1 1 0 0,0-1 0 0 0,0 1 58 0 0,0-2-292 0 0,0 1 0 0 0,0 0 0 0 0,1-1 0 0 0,0 1 0 0 0,-1-1 0 0 0,1 1 0 0 0,0 0 0 0 0,1-1 0 0 0,-1 1 0 0 0,1-1 292 0 0,13-19-8800 0 0,-9 14 1658 0 0</inkml:trace>
  <inkml:trace contextRef="#ctx0" brushRef="#br0" timeOffset="352.877">438 458 7832 0 0,'0'0'602'0'0,"0"0"-95"0"0,0 0 1072 0 0,0 0 511 0 0,0 0 101 0 0,0 0-163 0 0,0 0-750 0 0,0 0-330 0 0,2 2-69 0 0,0 0-712 0 0,0 0 0 0 0,0 0 0 0 0,0 0-1 0 0,0 0 1 0 0,-1 1 0 0 0,1-1 0 0 0,-1 0 0 0 0,1 1-1 0 0,-1-1 1 0 0,0 1 0 0 0,0 0 0 0 0,0-1 0 0 0,0 1 0 0 0,-1 0-1 0 0,1 0 1 0 0,-1 0 0 0 0,1 1-167 0 0,3 12 369 0 0,-3-11-243 0 0,1 0-1 0 0,-1 0 1 0 0,-1 0 0 0 0,1 0-1 0 0,0 2-125 0 0,-1 21 400 0 0,1-19-357 0 0,0 0-1 0 0,-1 1 1 0 0,0-1 0 0 0,-1 0 0 0 0,0 0-1 0 0,0 0 1 0 0,-3 8-43 0 0,3-15-1 0 0,1-2-221 0 0,0 0-104 0 0,0 0-24 0 0,0 0-194 0 0,0-2-805 0 0,0-9-342 0 0</inkml:trace>
  <inkml:trace contextRef="#ctx0" brushRef="#br0" timeOffset="713.545">444 243 16439 0 0,'0'0'728'0'0,"0"0"152"0"0,0 0-704 0 0,0 0-176 0 0,0 0 0 0 0,0 0 0 0 0,0 0 264 0 0,0 0 24 0 0,0 0 0 0 0,0 0 0 0 0,0 0-288 0 0,0 0 0 0 0,0 0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1 385 20879 0 0,'0'0'959'0'0,"0"0"-26"0"0,0 1-598 0 0,2 2-186 0 0,0-2 210 0 0,1 0 0 0 0,-1 0 0 0 0,1 0 0 0 0,-1 0 0 0 0,1-1 0 0 0,-1 1 0 0 0,1-1 0 0 0,-1 1 0 0 0,1-1 0 0 0,0 0-359 0 0,6 0 271 0 0,0 0 1 0 0,0-1 0 0 0,0 0 0 0 0,0 0 0 0 0,0-1 0 0 0,-1 0 0 0 0,1 0 0 0 0,0-1 0 0 0,-1 0 0 0 0,0-1 0 0 0,1 0 0 0 0,1-2-272 0 0,17-10 26 0 0,-1-1-1 0 0,22-19-25 0 0,-37 27-38 0 0,0 0 0 0 0,-1-1 0 0 0,0 0 0 0 0,-1 0-1 0 0,0-1 1 0 0,-1-1 0 0 0,0 1 0 0 0,6-12 38 0 0,-10 15-92 0 0,-1-1 0 0 0,1 1 0 0 0,-1-1 0 0 0,-1 0 0 0 0,1 1 1 0 0,-1-1-1 0 0,-1-1 0 0 0,0 1 0 0 0,0 0 0 0 0,-1 0 0 0 0,0 0 0 0 0,-1 0 0 0 0,0-1 0 0 0,0 0 92 0 0,0 8-41 0 0,1-1 0 0 0,-1 0 0 0 0,1 0 0 0 0,-1 1 0 0 0,0-1 0 0 0,0 0 0 0 0,0 1 0 0 0,-1-1-1 0 0,1 1 1 0 0,0 0 0 0 0,-1-1 0 0 0,0 1 0 0 0,1 0 0 0 0,-1 0 0 0 0,0 0 0 0 0,0 0 0 0 0,-1 0 0 0 0,1 0 0 0 0,0 1 0 0 0,0-1 0 0 0,-1 1 0 0 0,1-1 0 0 0,-1 1-1 0 0,1 0 1 0 0,-2 0 41 0 0,0 0-15 0 0,0 0 1 0 0,0 1-1 0 0,0-1 0 0 0,-1 1 0 0 0,1 0 0 0 0,0 0 0 0 0,0 0 0 0 0,0 1 0 0 0,0 0 0 0 0,0 0 1 0 0,0 0-1 0 0,0 0 0 0 0,0 0 0 0 0,0 1 0 0 0,0 0 0 0 0,1-1 0 0 0,-1 2 15 0 0,-9 5 158 0 0,0 0 0 0 0,1 1 0 0 0,0 0 0 0 0,1 1-1 0 0,0 0 1 0 0,0 1 0 0 0,1 1 0 0 0,1-1 0 0 0,0 1 0 0 0,-6 12-158 0 0,2-2 394 0 0,1 1 1 0 0,1 1 0 0 0,2 0 0 0 0,0 0 0 0 0,-5 23-395 0 0,10-29 108 0 0,1 0 0 0 0,0 1 0 0 0,1-1 0 0 0,1 0 0 0 0,1 1-1 0 0,0-1 1 0 0,2 1 0 0 0,0-1 0 0 0,1 0 0 0 0,3 11-108 0 0,-3-18 50 0 0,1 0-1 0 0,-1 0 1 0 0,2-1 0 0 0,-1 1 0 0 0,2-1 0 0 0,-1 0 0 0 0,1-1 0 0 0,1 1 0 0 0,0-1 0 0 0,0-1 0 0 0,0 1 0 0 0,1-1-1 0 0,1 0 1 0 0,-1-1 0 0 0,1 0 0 0 0,1-1 0 0 0,7 5-50 0 0,-8-7-118 0 0,0 0-1 0 0,1 0 1 0 0,-1-1-1 0 0,1-1 1 0 0,0 0 0 0 0,0 0-1 0 0,0-1 1 0 0,0 0-1 0 0,1 0 1 0 0,-1-1-1 0 0,0-1 1 0 0,0 0 0 0 0,0 0-1 0 0,0-1 1 0 0,0 0-1 0 0,1-1 119 0 0,31-11-1057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3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3 560 5528 0 0,'0'0'422'0'0,"0"0"30"0"0,0 0 1155 0 0,0 0 532 0 0,0 0 107 0 0,-3 11 2301 0 0,4-8-4378 0 0,0 0 0 0 0,0-1 1 0 0,0 1-1 0 0,0-1 0 0 0,0 0 1 0 0,0 1-1 0 0,1-1 0 0 0,-1 0 1 0 0,1 0-1 0 0,0 0 0 0 0,-1 0 1 0 0,1 0-1 0 0,0 0 0 0 0,0 0 1 0 0,0-1-1 0 0,0 1 0 0 0,1-1 1 0 0,0 1-170 0 0,3 1 211 0 0,0-1 1 0 0,0 0 0 0 0,1 0 0 0 0,-1 0 0 0 0,0-1 0 0 0,1 0-1 0 0,0-1-211 0 0,1 1 196 0 0,-1-1 0 0 0,1 0 0 0 0,-1-1 0 0 0,1 0-1 0 0,-1 0 1 0 0,1 0 0 0 0,-1-1 0 0 0,0 0 0 0 0,7-3-196 0 0,-5 1 151 0 0,0 0 0 0 0,0 0 0 0 0,-1-1 0 0 0,0 0 0 0 0,0-1 0 0 0,0 0 0 0 0,2-2-151 0 0,19-27 412 0 0,-27 33-387 0 0,-1 0-1 0 0,1-1 0 0 0,-1 1 1 0 0,0-1-1 0 0,0 1 0 0 0,0-1 1 0 0,0 0-1 0 0,0 1 0 0 0,-1-1 1 0 0,1 0-1 0 0,-1 1 0 0 0,1-1 1 0 0,-1 0-1 0 0,0 0 0 0 0,0 0 1 0 0,-1 1-1 0 0,1-1 0 0 0,0 0 1 0 0,-1 0-1 0 0,0-2-24 0 0,-1-2 63 0 0,-1-1 0 0 0,0 0 0 0 0,0 0-1 0 0,0 1 1 0 0,-1 0 0 0 0,-1-2-63 0 0,3 5 23 0 0,-1 0 0 0 0,1 1 0 0 0,-1-1 0 0 0,0 1 0 0 0,0-1 1 0 0,0 1-1 0 0,0 0 0 0 0,-1 0 0 0 0,1 1 0 0 0,-1-1 0 0 0,-1 0-23 0 0,3 2 14 0 0,0 0 0 0 0,0 1 0 0 0,0-1-1 0 0,0 0 1 0 0,0 1 0 0 0,0 0 0 0 0,0-1 0 0 0,0 1 0 0 0,0 0 0 0 0,0 0 0 0 0,0 0 0 0 0,0 0 0 0 0,0 0 0 0 0,0 1-1 0 0,0-1 1 0 0,0 1 0 0 0,0-1 0 0 0,0 1 0 0 0,0 0 0 0 0,0 0 0 0 0,0 0 0 0 0,0 0 0 0 0,1 0 0 0 0,-1 0 0 0 0,0 1-14 0 0,-2 0 1 0 0,1 1 0 0 0,0 0 1 0 0,-1 0-1 0 0,1 0 0 0 0,1 1 1 0 0,-1-1-1 0 0,0 1 0 0 0,1 0 1 0 0,0-1-1 0 0,0 2-1 0 0,-18 42-240 0 0,8-16-71 0 0,6-14 279 0 0,1 0 0 0 0,0 1 0 0 0,1-1 0 0 0,1 1 0 0 0,0 0 0 0 0,1 0 0 0 0,2 0 0 0 0,-1 0 0 0 0,3 7 32 0 0,-1-16 31 0 0,1-1 0 0 0,0 0 0 0 0,1 1 0 0 0,-1-1 0 0 0,2 0 0 0 0,-1 0-1 0 0,1-1 1 0 0,0 1 0 0 0,1-1 0 0 0,0 0 0 0 0,0 0 0 0 0,1 0 0 0 0,-1-1 0 0 0,1 0 0 0 0,1 0-1 0 0,-1 0 1 0 0,1-1 0 0 0,1 1-31 0 0,12 9 42 0 0,0-1 0 0 0,1-1-1 0 0,0-1 1 0 0,14 6-42 0 0,-32-17-58 0 0,0-1 0 0 0,0 1 0 0 0,0-1 0 0 0,0 1-1 0 0,0-1 1 0 0,0 0 0 0 0,0 0 0 0 0,0-1 0 0 0,1 1 0 0 0,-1 0 0 0 0,0-1 0 0 0,0 0 0 0 0,0 0 0 0 0,0 0 0 0 0,0-1 58 0 0,2 1-627 0 0,0-1 1 0 0,0-1 0 0 0,-1 1 0 0 0,1-1-1 0 0,-1 1 1 0 0,0-1 0 0 0,0-1 0 0 0,3-2 626 0 0,3-6-7513 0 0</inkml:trace>
  <inkml:trace contextRef="#ctx0" brushRef="#br0" timeOffset="652.234">632 621 2304 0 0,'-1'0'167'0'0,"-3"0"235"0"0,3 0 1513 0 0,1 0 653 0 0,0 0 120 0 0,0 0 406 0 0,-1-9-2139 0 0,1 6-503 0 0,-1 0 1 0 0,0-1 0 0 0,1 1-1 0 0,0-1 1 0 0,-1 1-1 0 0,1-1 1 0 0,1 0-1 0 0,-1 1 1 0 0,1-1 0 0 0,-1 1-453 0 0,2-20 1474 0 0,-2 19-1325 0 0,0 1-1 0 0,-1-1 1 0 0,1 1 0 0 0,-1-1 0 0 0,0 0 0 0 0,0 1 0 0 0,0 0 0 0 0,-1-1-1 0 0,1 1 1 0 0,-1 0 0 0 0,0 0 0 0 0,0 0 0 0 0,0 0 0 0 0,0 0 0 0 0,0 0 0 0 0,-1 0-1 0 0,1 1 1 0 0,-1-1 0 0 0,0 1 0 0 0,1 0 0 0 0,-1 0 0 0 0,0 0 0 0 0,-2-1-149 0 0,-15-8 400 0 0,18 9-353 0 0,-1 0 1 0 0,0 0-1 0 0,0 0 0 0 0,-1 0 1 0 0,1 1-1 0 0,0 0 1 0 0,0-1-1 0 0,-1 1 0 0 0,-2 0-47 0 0,0 0 16 0 0,0 0 0 0 0,-1 1 0 0 0,1 0 0 0 0,0 0 0 0 0,-1 0 0 0 0,-2 1-16 0 0,6-1 4 0 0,1 1 0 0 0,-1 0-1 0 0,0 0 1 0 0,1 0 0 0 0,-1 0 0 0 0,1 0-1 0 0,-1 0 1 0 0,1 0 0 0 0,-1 1 0 0 0,1 0-1 0 0,0-1 1 0 0,0 1 0 0 0,0 0 0 0 0,0 0-1 0 0,-2 2-3 0 0,-2 2 0 0 0,1 1 0 0 0,-1 0 0 0 0,1 1 0 0 0,0 0 0 0 0,1-1 0 0 0,0 1 0 0 0,0 1 0 0 0,1-1 0 0 0,0 0 0 0 0,0 2 0 0 0,-1 8-2 0 0,2 0-1 0 0,0-1 1 0 0,1 1-1 0 0,0 0 1 0 0,2 1 2 0 0,-1-1 14 0 0,0-11 18 0 0,1-1 1 0 0,0 1-1 0 0,0 0 1 0 0,1-1 0 0 0,0 1-1 0 0,0-1 1 0 0,1 0-1 0 0,-1 1 1 0 0,4 3-33 0 0,-1 0 80 0 0,1 0 0 0 0,0-1 1 0 0,1 0-1 0 0,0-1 0 0 0,5 6-80 0 0,-10-13 16 0 0,-1 0 0 0 0,1 0-1 0 0,0 0 1 0 0,-1 0-1 0 0,1 0 1 0 0,0 0 0 0 0,0 0-1 0 0,0 0 1 0 0,0-1 0 0 0,-1 1-1 0 0,1-1 1 0 0,0 1 0 0 0,0-1-1 0 0,0 0 1 0 0,0 0 0 0 0,0 0-1 0 0,0 0 1 0 0,0 0 0 0 0,0 0-1 0 0,0-1 1 0 0,0 1 0 0 0,0-1-1 0 0,0 1 1 0 0,0-1 0 0 0,0 0-16 0 0,2 0 44 0 0,-1-1 1 0 0,1 0-1 0 0,0 0 1 0 0,0 0-1 0 0,-1 0 1 0 0,1 0-1 0 0,-1-1 1 0 0,0 0-1 0 0,0 1 1 0 0,0-1 0 0 0,2-2-45 0 0,3-5 89 0 0,0-1 1 0 0,0 0-1 0 0,-1 0 1 0 0,-1 0 0 0 0,0-1-1 0 0,0 0 1 0 0,-1 0 0 0 0,-1 0-1 0 0,1-2-89 0 0,5-25 118 0 0,-7 29-117 0 0,0 0 0 0 0,0 0 0 0 0,-1 0-1 0 0,-1 0 1 0 0,1-1 0 0 0,-2-4-1 0 0,1 44-52 0 0,-1 7 9 0 0,-1-1-1 0 0,-3 15 44 0 0,3-41 0 0 0,1-1 0 0 0,1 1 0 0 0,-1-1 0 0 0,2 1 0 0 0,-1-1 0 0 0,1 2 0 0 0,3 21 0 0 0,-1-9-1 0 0,1 18 56 0 0,-5-37-66 0 0,0-1 0 0 0,0 1 1 0 0,1 0-1 0 0,-1-1 0 0 0,1 1 1 0 0,0-1-1 0 0,1 3 11 0 0,2 11-244 0 0,-4-14 29 0 0,1-1-337 0 0,4 4-45 0 0,-4-4 419 0 0,0 1 0 0 0,0-1 0 0 0,-1 0 0 0 0,1 0 1 0 0,0 0-1 0 0,0 0 0 0 0,0 0 0 0 0,0 0 0 0 0,1-1 0 0 0,-1 1 1 0 0,0 0-1 0 0,0 0 0 0 0,0-1 0 0 0,1 1 0 0 0,-1-1 0 0 0,0 1 0 0 0,1-1 1 0 0,-1 0 177 0 0,20 0-4528 0 0,-10-5-2081 0 0</inkml:trace>
  <inkml:trace contextRef="#ctx0" brushRef="#br0" timeOffset="1030.646">908 695 6448 0 0,'0'0'297'0'0,"1"-1"-9"0"0,3-22-553 0 0,-6-14 5764 0 0,-1 8 345 0 0,3 26-5645 0 0,0 1-1 0 0,0-1 0 0 0,0 0 0 0 0,-1 1 1 0 0,1-1-1 0 0,-1 1 0 0 0,0-1 0 0 0,0 1 1 0 0,0-1-1 0 0,0 1 0 0 0,0 0 0 0 0,0 0 1 0 0,-1-1-1 0 0,1 1 0 0 0,-1 0 0 0 0,1 0 0 0 0,-1 0 1 0 0,0 0-1 0 0,-2-1-198 0 0,3 2 83 0 0,0 0 0 0 0,-1 0-1 0 0,1 0 1 0 0,-1 1 0 0 0,1-1 0 0 0,-1 0 0 0 0,0 1-1 0 0,1-1 1 0 0,-1 1 0 0 0,0-1 0 0 0,1 1 0 0 0,-1 0-1 0 0,0 0 1 0 0,1 0 0 0 0,-1 0 0 0 0,0 0 0 0 0,0 0 0 0 0,1 0-1 0 0,-1 1 1 0 0,0-1 0 0 0,1 1 0 0 0,-1-1 0 0 0,1 1-1 0 0,-1-1 1 0 0,0 1 0 0 0,1 0 0 0 0,-1 0 0 0 0,1 0-83 0 0,-4 1 75 0 0,1 1 1 0 0,0 0 0 0 0,0 0-1 0 0,0 0 1 0 0,1 0-1 0 0,-1 0 1 0 0,1 1 0 0 0,0 0-1 0 0,0 0 1 0 0,0 0 0 0 0,0 1-76 0 0,-10 12 138 0 0,9-13-103 0 0,1 0-1 0 0,0 0 1 0 0,0 1-1 0 0,1-1 0 0 0,-1 1 1 0 0,0 1-35 0 0,-8 23 154 0 0,7-20-97 0 0,0 0 0 0 0,1 0 0 0 0,0 0 0 0 0,1 1 0 0 0,0-1 0 0 0,0 3-57 0 0,1-4 46 0 0,1 1-1 0 0,0-1 1 0 0,1 1 0 0 0,-1-1 0 0 0,2 1-1 0 0,-1-1 1 0 0,1 0 0 0 0,1 1-1 0 0,-1-1 1 0 0,3 3-46 0 0,-4-7 14 0 0,1-1 0 0 0,0 1 0 0 0,0-1 1 0 0,0 1-1 0 0,1-1 0 0 0,-1 0 0 0 0,1 0 0 0 0,0 0 0 0 0,-1 0 0 0 0,1 0 0 0 0,1-1 0 0 0,-1 1 0 0 0,3 1-14 0 0,2 1 30 0 0,1-1 0 0 0,-1 1 0 0 0,1-2 0 0 0,0 1 1 0 0,3 0-31 0 0,-8-3 11 0 0,0-1 1 0 0,0 1 0 0 0,0-1-1 0 0,0 1 1 0 0,0-1 0 0 0,0 0 0 0 0,0 0-1 0 0,0-1 1 0 0,-1 1 0 0 0,5-2-12 0 0,36-12-248 0 0,-30 8-59 0 0,-10 4-123 0 0,0 0 0 0 0,-1-1 0 0 0,1 0 0 0 0,-1 0 0 0 0,0 0 0 0 0,0 0 0 0 0,0 0-1 0 0,0-1 1 0 0,0 1 0 0 0,-1-1 0 0 0,0 0 0 0 0,1 0 430 0 0,3-9-7782 0 0</inkml:trace>
  <inkml:trace contextRef="#ctx0" brushRef="#br0" timeOffset="1383.68">971 0 16439 0 0,'0'0'754'0'0,"0"0"-17"0"0,2 1-473 0 0,0 2-183 0 0,0-1 0 0 0,0 1 1 0 0,0 0-1 0 0,-1 0 0 0 0,1-1 0 0 0,0 1 0 0 0,-1 0 1 0 0,0 0-1 0 0,0 1 0 0 0,0-1 0 0 0,0 0-81 0 0,11 44 1348 0 0,-10-35-1036 0 0,4 14 301 0 0,2 10 954 0 0,2 18-1567 0 0,-6-22 278 0 0,8 92 642 0 0,-8-70-635 0 0,1 21 104 0 0,4 153 730 0 0,-8-207-988 0 0,1 0 0 0 0,0 0 0 0 0,5 11-131 0 0,-4-15 80 0 0,2-2-6 0 0,-4-13 23 0 0,0-1 0 0 0,0 1 0 0 0,-1-1 0 0 0,1 1 1 0 0,-1 0-1 0 0,1-1 0 0 0,-1 1 0 0 0,0-1 1 0 0,1 1-1 0 0,-1 0 0 0 0,0-1 0 0 0,0 1 0 0 0,0 0-97 0 0,9-29 296 0 0,-1 0-1 0 0,-1-1 0 0 0,1-13-295 0 0,-2 10 89 0 0,-4 23-86 0 0,-1 1 6 0 0,0 1 0 0 0,1-1-1 0 0,0 1 1 0 0,0-1 0 0 0,0 1-1 0 0,1 0 1 0 0,0 0-9 0 0,12-25-2 0 0,-13 26-7 0 0,0-1 1 0 0,0 1-1 0 0,1 0 0 0 0,-1 0 0 0 0,1 0 0 0 0,1 0 0 0 0,-1 1 0 0 0,1-1 0 0 0,-1 1 0 0 0,1 0 0 0 0,1 0 0 0 0,2-3 9 0 0,1 2-49 0 0,-7 4 46 0 0,0 0-1 0 0,0 0 1 0 0,0 0-1 0 0,0 0 0 0 0,0 1 1 0 0,1-1-1 0 0,-1 0 1 0 0,0 1-1 0 0,1-1 1 0 0,-1 1-1 0 0,0 0 1 0 0,1-1-1 0 0,-1 1 1 0 0,0 0-1 0 0,1 0 0 0 0,-1-1 1 0 0,1 1-1 0 0,-1 0 1 0 0,1 1-1 0 0,-1-1 1 0 0,0 0-1 0 0,1 0 4 0 0,9 5-12 0 0,-8-2 12 0 0,1 1 0 0 0,-1-1 0 0 0,1 0 0 0 0,-1 1 0 0 0,0 0 0 0 0,-1 0 0 0 0,1 0 0 0 0,-1 0 0 0 0,1 0 0 0 0,-1 0 0 0 0,0 1 0 0 0,0 3 0 0 0,3 9 0 0 0,0-1 0 0 0,1 16 0 0 0,-5-22 0 0 0,6 33 0 0 0,-3 12 0 0 0,0-14 0 0 0,5 24 0 0 0,-4-31-130 0 0,-3-19-346 0 0,0-1-1 0 0,3 8 477 0 0,1 3-2309 0 0,-1-10-6786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8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230 291 5528 0 0,'0'0'422'0'0,"0"0"-98"0"0,0 0 618 0 0,0 0 296 0 0,0 0 61 0 0,0 0-83 0 0,1-1-395 0 0,22-19 1041 0 0,-22 20-1318 0 0,3-4 222 0 0,-4 4-727 0 0,0-1 0 0 0,1 1 0 0 0,-1 0 0 0 0,0-1 0 0 0,0 1 0 0 0,0-1 0 0 0,1 1 0 0 0,-1 0 0 0 0,0-1 0 0 0,1 1 0 0 0,-1 0 0 0 0,0 0 0 0 0,1-1 0 0 0,-1 1 0 0 0,0 0 0 0 0,1 0 0 0 0,-1 0 0 0 0,1-1 0 0 0,-1 1 0 0 0,1 0-39 0 0,6-2 547 0 0,-5 1 11 0 0,-2 1 2 0 0,0 0 8 0 0,0 0 35 0 0,0 0 18 0 0,0 0 3 0 0,0 0-18 0 0,0 0-81 0 0,0-11 1243 0 0,0-4-1183 0 0,1 12-505 0 0,-1 1 1 0 0,1-1 0 0 0,-1 0 0 0 0,0 0 0 0 0,0 0-1 0 0,-1 0 1 0 0,1 0 0 0 0,-1 0 0 0 0,1 0 0 0 0,-1 0-1 0 0,0 0 1 0 0,0 0 0 0 0,0 1 0 0 0,-1-2-81 0 0,-2-4 147 0 0,0 0 1 0 0,1-1-1 0 0,0 1 1 0 0,-1-5-148 0 0,-7-18 299 0 0,5 17-204 0 0,0 1 0 0 0,-1 0 0 0 0,-5-5-95 0 0,8 12 19 0 0,0 0 1 0 0,0 1-1 0 0,-1 0 1 0 0,0 0-1 0 0,0 0 0 0 0,0 0 1 0 0,-1 1-1 0 0,-1-1-19 0 0,5 4-8 0 0,1 0 0 0 0,-1 1 0 0 0,1-1 0 0 0,-1 0 0 0 0,0 1 0 0 0,1 0 0 0 0,-1-1 0 0 0,0 1 0 0 0,0 0 0 0 0,1 0-1 0 0,-1 0 1 0 0,0 0 0 0 0,0 0 0 0 0,1 0 0 0 0,-1 0 0 0 0,0 1 0 0 0,1-1 0 0 0,-1 1 0 0 0,0-1 0 0 0,1 1 0 0 0,-1-1 0 0 0,1 1 0 0 0,-1 0 0 0 0,1 0 0 0 0,-1 0-1 0 0,1 0 1 0 0,-1 0 0 0 0,1 0 0 0 0,0 0 0 0 0,0 1 0 0 0,-1-1 0 0 0,1 0 0 0 0,0 1 8 0 0,-4 4-34 0 0,1 0 0 0 0,-1 0 0 0 0,1 1-1 0 0,0-1 1 0 0,1 1 0 0 0,0 0 0 0 0,-1 1 34 0 0,-8 24-102 0 0,3-10 23 0 0,0 0-1 0 0,2 1 1 0 0,-4 22 79 0 0,4-17-34 0 0,4-16 14 0 0,1 0-1 0 0,-2 13 21 0 0,-3 21 51 0 0,5-38-33 0 0,0 1 1 0 0,1 0 0 0 0,0-1-1 0 0,0 1 1 0 0,1 0 0 0 0,0-1-1 0 0,0 1 1 0 0,1 0 0 0 0,0-1 0 0 0,1 1-1 0 0,0 1-18 0 0,1-2 19 0 0,-2-4 22 0 0,0 1-1 0 0,1-1 0 0 0,0 0 0 0 0,0 1 0 0 0,0-1 0 0 0,2 2-40 0 0,-3-5 19 0 0,0 0-1 0 0,-1 0 0 0 0,1 0 0 0 0,0-1 1 0 0,0 1-1 0 0,0 0 0 0 0,0 0 0 0 0,0-1 1 0 0,-1 1-1 0 0,2-1 0 0 0,-1 1 0 0 0,0-1 1 0 0,0 1-1 0 0,0-1 0 0 0,0 0 0 0 0,0 1 1 0 0,0-1-1 0 0,0 0 0 0 0,0 0 0 0 0,0 0 1 0 0,1 0-1 0 0,-1 0 0 0 0,0 0 0 0 0,0 0 1 0 0,0 0-1 0 0,0 0 0 0 0,0-1 0 0 0,1 1 1 0 0,0-1-19 0 0,6-2 97 0 0,0-1 0 0 0,-1 0 0 0 0,1 0 0 0 0,0-1 1 0 0,-1 0-1 0 0,0 0 0 0 0,5-6-97 0 0,5-3 120 0 0,-11 9-72 0 0,0-2 0 0 0,0 1 0 0 0,-1 0 0 0 0,0-1 0 0 0,0 0 0 0 0,2-5-48 0 0,11-15 97 0 0,-11 16-65 0 0,1 0-1 0 0,-2-1 1 0 0,0-1 0 0 0,0 1-1 0 0,-1-1 1 0 0,-1 0-1 0 0,0 0 1 0 0,0 0-32 0 0,-1 5 12 0 0,-2 7-3 0 0,0 0-1 0 0,-1-1 0 0 0,1 1 1 0 0,0 0-1 0 0,-1-1 1 0 0,1 1-1 0 0,-1-1 0 0 0,0 1 1 0 0,1-1-1 0 0,-1 0 0 0 0,0 1 1 0 0,0-1-1 0 0,0 1 1 0 0,0-1-10 0 0,-6 61 12 0 0,7-50-6 0 0,0-1 0 0 0,0 1 0 0 0,0 0 0 0 0,1 0 0 0 0,0 0 0 0 0,1-1 0 0 0,0 0 0 0 0,0 1 0 0 0,1-1 0 0 0,0 0 0 0 0,1 0 0 0 0,0-1 1 0 0,2 4-6 0 0,2 0 15 0 0,1 1 0 0 0,0-1 0 0 0,1 0 0 0 0,0-1 0 0 0,1-1 0 0 0,0 0 0 0 0,8 5-15 0 0,-7-5-187 0 0,22 11 180 0 0,-9-11-7088 0 0,-3-8-1642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1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0 429 4608 0 0,'0'0'353'0'0,"0"0"183"0"0,0 0 1631 0 0,0 0 737 0 0,0 0 146 0 0,0 0-264 0 0,0 0-1225 0 0,0 0-539 0 0,0 0-107 0 0,0 0-103 0 0,1 2-359 0 0,1 4-319 0 0,0 0 1 0 0,-1 0-1 0 0,0 0 0 0 0,0 1 0 0 0,0 1-134 0 0,6 29 309 0 0,37 127 487 0 0,-39-149-666 0 0,0 0-1 0 0,2-1 0 0 0,2 6-129 0 0,8 15 244 0 0,-12-24-114 0 0,1 0 0 0 0,1 0 0 0 0,0 0-1 0 0,0-1 1 0 0,1-1 0 0 0,4 5-130 0 0,-11-13 39 0 0,0 0 1 0 0,-1 0-1 0 0,1 0 0 0 0,0-1 1 0 0,0 1-1 0 0,0-1 0 0 0,-1 1 0 0 0,1 0 1 0 0,0-1-1 0 0,0 1 0 0 0,0-1 1 0 0,0 0-1 0 0,0 1 0 0 0,0-1 1 0 0,0 0-1 0 0,0 1 0 0 0,0-1 1 0 0,0 0-1 0 0,0 0 0 0 0,0 0 1 0 0,0 0-1 0 0,0 0 0 0 0,0 0-39 0 0,1 0 51 0 0,-1-1 0 0 0,1 0 0 0 0,-1 1 0 0 0,1-1 0 0 0,-1 0 0 0 0,1 1 0 0 0,-1-1 0 0 0,0 0 0 0 0,1 0 0 0 0,-1 0 0 0 0,0 0 0 0 0,0 0 0 0 0,1-2-51 0 0,3-2 157 0 0,-1-1 0 0 0,0 0 0 0 0,-1 0-1 0 0,1 0 1 0 0,-1-1 0 0 0,0-1-157 0 0,1 0 116 0 0,-1-2 0 0 0,-1 1 0 0 0,0 0 1 0 0,0 0-1 0 0,-1-1 0 0 0,0-2-116 0 0,0-57 302 0 0,-1 41-228 0 0,-1-18 125 0 0,-4-30-199 0 0,3 56-50 0 0,-2-1 0 0 0,0 2 0 0 0,-1-1 0 0 0,-1 0 0 0 0,-1 1 50 0 0,3 11-56 0 0,3 5 21 0 0,0 1 0 0 0,0 0 0 0 0,0-1 0 0 0,0 1 0 0 0,0 0 0 0 0,1-1 0 0 0,-1-1 35 0 0,1 2-133 0 0,0 2-123 0 0,0 0-52 0 0,0 0-11 0 0,0 0-202 0 0,0 0-846 0 0,0 0-370 0 0,0 0-78 0 0,0 0-9 0 0</inkml:trace>
  <inkml:trace contextRef="#ctx0" brushRef="#br0" timeOffset="401.133">322 627 10104 0 0,'12'7'464'0'0,"-10"-5"-10"0"0,-1-1-294 0 0,1 2 13 0 0,1 0 0 0 0,-1 0 0 0 0,1 0 0 0 0,0-1 0 0 0,-1 1 0 0 0,2-1 0 0 0,-1 1 0 0 0,0-1 0 0 0,0 0 0 0 0,1-1 0 0 0,-1 1 0 0 0,1 0 0 0 0,-1-1 0 0 0,3 1-173 0 0,21 10 2970 0 0,-27-12-2889 0 0,1 0 0 0 0,0 0 0 0 0,0 1-1 0 0,-1-1 1 0 0,1-1 0 0 0,0 1 0 0 0,0 0 0 0 0,-1 0 0 0 0,1 0-1 0 0,0 0 1 0 0,0 0 0 0 0,-1-1 0 0 0,1 1 0 0 0,0 0-1 0 0,-1-1 1 0 0,1 1 0 0 0,0-1-81 0 0,1 1 215 0 0,1-1-18 0 0,0 0-1 0 0,0 1 0 0 0,0-1 0 0 0,0 0 0 0 0,0-1 0 0 0,0 1 0 0 0,-1 0 1 0 0,1-1-1 0 0,0 0 0 0 0,-1 1 0 0 0,1-1 0 0 0,-1 0 0 0 0,0 0 1 0 0,0-1-1 0 0,1 1 0 0 0,-1 0 0 0 0,-1-1 0 0 0,1 1 0 0 0,0-1 0 0 0,-1 0 1 0 0,1 1-1 0 0,-1-1 0 0 0,0 0 0 0 0,0 0 0 0 0,0 0 0 0 0,1-3-196 0 0,-1-1 71 0 0,1 1 0 0 0,-1-1 0 0 0,-1 0-1 0 0,1 1 1 0 0,-1-1 0 0 0,-1 0-1 0 0,1 1 1 0 0,-1-1 0 0 0,0 0 0 0 0,0 1-1 0 0,-1-1 1 0 0,0 1 0 0 0,0-1 0 0 0,-1 1-1 0 0,0 0 1 0 0,0 0 0 0 0,-2-3-71 0 0,-7-10 48 0 0,10 15-49 0 0,0 0-1 0 0,-1 1 1 0 0,1-1 0 0 0,-1 1-1 0 0,1 0 1 0 0,-1 0 0 0 0,0 0-1 0 0,0 0 1 0 0,-1 0 0 0 0,1 1-1 0 0,0-1 1 0 0,-1 1 0 0 0,0 0 1 0 0,3 1-11 0 0,0 1 1 0 0,0-1 0 0 0,0 1 0 0 0,0 0-1 0 0,0-1 1 0 0,0 1 0 0 0,-1 0-1 0 0,1 0 1 0 0,0 0 0 0 0,0 0 0 0 0,0 0-1 0 0,0 0 1 0 0,-1 0 0 0 0,1 0 0 0 0,0 0-1 0 0,0 1 1 0 0,0-1 0 0 0,0 0 0 0 0,0 1-1 0 0,0-1 1 0 0,0 1 0 0 0,0 0-1 0 0,0-1 1 0 0,0 1 0 0 0,0-1 0 0 0,0 1-1 0 0,0 0 1 0 0,0 0 0 0 0,0 0 0 0 0,1 0-1 0 0,-1-1 1 0 0,0 2 10 0 0,-4 4-9 0 0,2 0 0 0 0,-1 0 1 0 0,1 1-1 0 0,-1-1 0 0 0,1 2 9 0 0,-1 0-119 0 0,1 2-14 0 0,-1-1 1 0 0,2 1 0 0 0,-2 8 132 0 0,-5 17-177 0 0,6-26 177 0 0,1 1 0 0 0,1-1 0 0 0,0 1 0 0 0,0 4 0 0 0,-1 4 20 0 0,1 10 524 0 0,1 23-544 0 0,1-19 116 0 0,-1-27-98 0 0,0 1-1 0 0,1-1 1 0 0,0 0 0 0 0,0 1-1 0 0,0-1 1 0 0,1 0-1 0 0,0 0 1 0 0,0 1 0 0 0,0-1-1 0 0,1-1 1 0 0,0 1-1 0 0,0 0 1 0 0,0-1 0 0 0,3 4-18 0 0,-4-5 23 0 0,1 0 0 0 0,-1-1 1 0 0,0 0-1 0 0,1 1 0 0 0,0-1 1 0 0,0 0-1 0 0,0 0 1 0 0,0 0-1 0 0,0-1 0 0 0,0 1 1 0 0,0-1-1 0 0,0 0 0 0 0,1 0 1 0 0,-1 0-1 0 0,0 0 1 0 0,1 0-1 0 0,-1-1 0 0 0,1 1 1 0 0,-1-1-1 0 0,1 0 0 0 0,-1 0 1 0 0,0-1-1 0 0,2 1-23 0 0,18-1 161 0 0,-20 1-225 0 0,1 0 0 0 0,-1 0 0 0 0,0 0 0 0 0,1 0 0 0 0,-1-1 0 0 0,0 1 0 0 0,0-1 1 0 0,3-1 63 0 0,46-15-4076 0 0,-42 13 2078 0 0</inkml:trace>
  <inkml:trace contextRef="#ctx0" brushRef="#br0" timeOffset="762.104">826 645 8288 0 0,'-2'-5'196'0'0,"1"0"1"0"0,0 0-1 0 0,0 0 1 0 0,0 0-1 0 0,1-2-196 0 0,0 4 323 0 0,-1-1 0 0 0,1 1 0 0 0,-1 0 0 0 0,1 0 1 0 0,-1-1-1 0 0,0 1 0 0 0,0 0 0 0 0,0 0 0 0 0,-1 0 0 0 0,1 0 0 0 0,-1 0 1 0 0,0-1-324 0 0,-15-18 3746 0 0,5 7-2271 0 0,0 0 0 0 0,-1 0 0 0 0,-6-4-1475 0 0,16 16 134 0 0,0 1 0 0 0,0 0-1 0 0,0 0 1 0 0,-1 1 0 0 0,1-1-1 0 0,-1 0 1 0 0,1 1 0 0 0,-1 0 0 0 0,1 0-1 0 0,-4 0-133 0 0,6 0 36 0 0,-1 1-1 0 0,1 0 0 0 0,0-1 0 0 0,-1 1 1 0 0,1 0-1 0 0,0 0 0 0 0,-1 0 1 0 0,1 0-1 0 0,0 0 0 0 0,-1 0 1 0 0,1 1-1 0 0,0-1 0 0 0,-1 0 1 0 0,1 1-1 0 0,0-1 0 0 0,0 1 1 0 0,-1-1-1 0 0,1 1 0 0 0,0 0 1 0 0,0-1-1 0 0,0 1 0 0 0,0 0 1 0 0,0 0-1 0 0,0 0 0 0 0,0 0 1 0 0,0 0-1 0 0,0 0 0 0 0,0 0 1 0 0,1 0-1 0 0,-1 0 0 0 0,0 1-35 0 0,-12 23 398 0 0,11-21-343 0 0,-1 1 0 0 0,1 0 1 0 0,-1-1-1 0 0,1 1 0 0 0,1 0 1 0 0,-1 0-1 0 0,1 0 0 0 0,-1 4-55 0 0,-1 22 125 0 0,2 0 0 0 0,1-1 0 0 0,1 1 0 0 0,4 18-125 0 0,-4-40 14 0 0,1-1-1 0 0,1 1 0 0 0,0-1 1 0 0,0 0-1 0 0,2 5-13 0 0,7 15 35 0 0,-11-25-21 0 0,-1-1 1 0 0,1 0-1 0 0,0 1 1 0 0,0-1 0 0 0,1 0-1 0 0,-1 0 1 0 0,0 0-1 0 0,1 0 1 0 0,-1 0 0 0 0,1 0-1 0 0,0 0 1 0 0,-1 0 0 0 0,1-1-1 0 0,0 1 1 0 0,0-1-1 0 0,0 1 1 0 0,0-1 0 0 0,1 0-1 0 0,-1 0 1 0 0,0 0 0 0 0,0 0-1 0 0,2 1-14 0 0,1-1 24 0 0,1-1 0 0 0,-1 1 0 0 0,0-1 1 0 0,0 0-1 0 0,0 0 0 0 0,0 0 0 0 0,0-1 0 0 0,0 0 0 0 0,0 0 0 0 0,2 0-24 0 0,16-5-361 0 0,0 0-1 0 0,-1-2 1 0 0,0 0-1 0 0,0-1 0 0 0,0-2 1 0 0,9-6 361 0 0,-18 11-1091 0 0,1-2-1142 0 0,-7 0-3071 0 0,-3-1-1174 0 0</inkml:trace>
  <inkml:trace contextRef="#ctx0" brushRef="#br0" timeOffset="1102.27">923 11 11976 0 0,'-6'-10'4696'0'0,"9"15"-2522"0"0,20 35-489 0 0,-18-28-1380 0 0,-1 0-1 0 0,0 0 0 0 0,-1 1 0 0 0,0 0 0 0 0,-1 0 1 0 0,0 8-305 0 0,5 25 289 0 0,-4-28-193 0 0,3 10 317 0 0,-1 0 1 0 0,-1 9-414 0 0,1 19 663 0 0,2 0 0 0 0,7 17-663 0 0,-4-29 199 0 0,3 16-14 0 0,-9-38 22 0 0,6 18-207 0 0,-6-25 70 0 0,0 0 1 0 0,-1-1-1 0 0,-1 1 0 0 0,0 0 1 0 0,-1 1-71 0 0,1 16 373 0 0,0 18-2790 0 0,-2-50 1046 0 0</inkml:trace>
  <inkml:trace contextRef="#ctx0" brushRef="#br0" timeOffset="1424.33">772 494 5064 0 0,'0'0'232'0'0,"0"0"457"0"0,0 0 1795 0 0,2-1 784 0 0,24-6 3428 0 0,2-1-4377 0 0,15-3-1134 0 0,15-1-381 0 0,4 3-706 0 0,-52 7-97 0 0,0 0 0 0 0,0 1 0 0 0,1 0 0 0 0,-1 1 0 0 0,0 0-1 0 0,0 1 1 0 0,0 0 0 0 0,2 1-1 0 0,27 9-2817 0 0,-25-7-2198 0 0,2 0-1455 0 0</inkml:trace>
  <inkml:trace contextRef="#ctx0" brushRef="#br0" timeOffset="1792.949">1239 497 7368 0 0,'0'0'568'0'0,"0"3"-123"0"0,-4 38 6387 0 0,-1 7-3967 0 0,4-25-2049 0 0,0-16-471 0 0,1 0 0 0 0,0 0 0 0 0,0 0 0 0 0,1 6-345 0 0,3 4 642 0 0,0 0 0 0 0,1-1-1 0 0,7 16-641 0 0,-11-29 89 0 0,1 0 1 0 0,0 0-1 0 0,1 0 0 0 0,-1 0 0 0 0,0 0 0 0 0,1-1 0 0 0,0 1 1 0 0,-1-1-1 0 0,1 1 0 0 0,0-1 0 0 0,0 0 0 0 0,1 0 0 0 0,-1-1 0 0 0,0 1 1 0 0,0-1-1 0 0,1 1 0 0 0,-1-1 0 0 0,1 0 0 0 0,0 0 0 0 0,-1-1 0 0 0,1 1 1 0 0,0-1-90 0 0,1 0 100 0 0,1-1 0 0 0,-1 0 0 0 0,0 0 0 0 0,-1 0 0 0 0,1-1 0 0 0,0 0 0 0 0,0 0 0 0 0,-1 0 0 0 0,1 0 0 0 0,-1-1 0 0 0,1 1 0 0 0,-1-1 0 0 0,0-1 0 0 0,0 1 0 0 0,-1 0 0 0 0,1-1 0 0 0,0 0 0 0 0,2-3-100 0 0,5-8 185 0 0,0 0 1 0 0,-1 0-1 0 0,-1-1 0 0 0,4-10-185 0 0,-10 20-5 0 0,0 0 0 0 0,-1 0 0 0 0,1-1 0 0 0,-1 1 0 0 0,-1-1 1 0 0,1 1-1 0 0,-1-1 0 0 0,0 0 0 0 0,-1 1 0 0 0,0-1 0 0 0,0 0 0 0 0,0 0 0 0 0,-1 1 0 0 0,0-1 1 0 0,0 0-1 0 0,0 1 0 0 0,-1-1 0 0 0,0 1 0 0 0,-1 0 0 0 0,1-1 0 0 0,-1 1 0 0 0,0 0 0 0 0,-1 0 1 0 0,-2-3 4 0 0,-2-2-139 0 0,4 5 1 0 0,0 0 1 0 0,-1 0-1 0 0,0 0 0 0 0,0 1 1 0 0,0-1-1 0 0,-1 1 0 0 0,0 1 1 0 0,-2-2 137 0 0,-3-1-160 0 0,9 4 113 0 0,-1 1 0 0 0,0 1 1 0 0,0-1-1 0 0,0 0 0 0 0,0 1 1 0 0,0 0-1 0 0,0-1 0 0 0,0 1 1 0 0,0 0-1 0 0,-1 1 0 0 0,-1-1 47 0 0,-2 0-34 0 0,1 1 0 0 0,-1 0 0 0 0,1 0 0 0 0,-1 1 0 0 0,1 0 0 0 0,0 0 0 0 0,-1 0 0 0 0,1 1 0 0 0,0 0 0 0 0,0 0 0 0 0,0 1 0 0 0,0-1 0 0 0,1 1 0 0 0,-1 1 0 0 0,1-1 0 0 0,-1 1 0 0 0,1 0 0 0 0,0 0 0 0 0,0 0-1 0 0,1 1 1 0 0,0 0 0 0 0,-1 0 0 0 0,2 0 0 0 0,-1 0 0 0 0,0 0 0 0 0,1 1 0 0 0,0 0 0 0 0,1 0 0 0 0,-1 0 0 0 0,1 0 0 0 0,0 0 0 0 0,0 0 0 0 0,1 0 0 0 0,-1 4 34 0 0,0 15-40 0 0,0-16 17 0 0,1-1 0 0 0,0 1-1 0 0,1-1 1 0 0,0 0 0 0 0,1 1 0 0 0,-1-1-1 0 0,2 4 24 0 0,3 16-4 0 0,5 17-136 0 0,-7-34 42 0 0,-1-5-141 0 0,-1-1 0 0 0,1 1 0 0 0,0 0 0 0 0,1 0 1 0 0,-1-1-1 0 0,1 1 0 0 0,0-1 0 0 0,1 0 0 0 0,-1 0 1 0 0,2 1 238 0 0,-2-2-322 0 0,-1-1-1149 0 0,1 0-3475 0 0,4 5-1092 0 0</inkml:trace>
  <inkml:trace contextRef="#ctx0" brushRef="#br0" timeOffset="2146.775">1506 490 10592 0 0,'-4'-5'1104'0'0,"4"5"-1081"0"0,0 0-1 0 0,0-1 1 0 0,0 1 0 0 0,-1 0 0 0 0,1 0 0 0 0,0 0 0 0 0,0-1 0 0 0,0 1 0 0 0,0 0-1 0 0,0 0 1 0 0,0-1 0 0 0,0 1 0 0 0,0 0 0 0 0,0 0 0 0 0,0-1 0 0 0,0 1 0 0 0,0 0 0 0 0,0 0-1 0 0,0 0 1 0 0,1-1 0 0 0,-1 1 0 0 0,0 0 0 0 0,0 0 0 0 0,0 0 0 0 0,0-1 0 0 0,0 1 0 0 0,0 0-1 0 0,0 0 1 0 0,1 0 0 0 0,-1-1 0 0 0,0 1 0 0 0,0 0 0 0 0,0 0 0 0 0,1 0 0 0 0,-1 0 0 0 0,0 0-1 0 0,0-1 1 0 0,0 1 0 0 0,1 0 0 0 0,-1 0 0 0 0,0 0 0 0 0,0 0-23 0 0,3 0 8532 0 0,4 5-8323 0 0,0 0 1 0 0,-1 0 0 0 0,0 1 0 0 0,1 0 0 0 0,-2 1 0 0 0,1-1-1 0 0,-1 1 1 0 0,0 0 0 0 0,-1 0 0 0 0,1 1 0 0 0,-2 0-1 0 0,1-1 1 0 0,-1 1 0 0 0,1 2-210 0 0,2 6 421 0 0,2-1 0 0 0,6 12-421 0 0,10 20 919 0 0,-22-44-828 0 0,-1 0 0 0 0,1-1-1 0 0,-1 1 1 0 0,1-1 0 0 0,0 1-1 0 0,1 1-90 0 0,-1-2 264 0 0,-2-2 0 0 0,0 0-12 0 0,0 0-52 0 0,0 0-28 0 0,0 0-4 0 0,0 0 3 0 0,0 0 10 0 0,-1-13-10 0 0,-1 1 0 0 0,0-1 0 0 0,0 1 0 0 0,-1 0 0 0 0,-1 0 0 0 0,-1-4-171 0 0,1 5-3 0 0,0-1 0 0 0,1 0 1 0 0,0 0-1 0 0,1 0 0 0 0,0 0 0 0 0,1-4 3 0 0,0-5-135 0 0,1 13 54 0 0,-1 0 1 0 0,2 0 0 0 0,-1 0-1 0 0,1-6 81 0 0,0 12-14 0 0,-1 0-1 0 0,1 0 1 0 0,-1 0 0 0 0,1 0-1 0 0,0 0 1 0 0,0 1-1 0 0,0-1 1 0 0,0 0 0 0 0,0 0-1 0 0,0 1 1 0 0,0-1-1 0 0,0 0 1 0 0,1 1 0 0 0,-1 0-1 0 0,1-1 1 0 0,-1 1-1 0 0,1 0 1 0 0,0-1 0 0 0,-1 1-1 0 0,1 0 15 0 0,5-2-31 0 0,1 0-1 0 0,-1 0 1 0 0,0 0 0 0 0,1 1-1 0 0,-1 0 1 0 0,1 1 0 0 0,8-2 31 0 0,7 2-73 0 0,0 0 1 0 0,1 2 72 0 0,8 0-49 0 0,-15-1 40 0 0,0 2-1 0 0,0 1 1 0 0,14 3 9 0 0,18 3-1585 0 0,-29-8-5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9.9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26 354 3224 0 0,'0'0'143'0'0,"0"0"223"0"0,0 0 837 0 0,0 0 363 0 0,0 0 70 0 0,0 0-109 0 0,0 0-531 0 0,0 0-237 0 0,0 0-45 0 0,-1-1-15 0 0,-4-16 691 0 0,5 15-1143 0 0,0 0 1 0 0,0 1-1 0 0,-1-1 0 0 0,1 0 1 0 0,0 0-1 0 0,-1 1 1 0 0,1-1-1 0 0,-1 0 1 0 0,0 1-1 0 0,0-1 1 0 0,0 1-1 0 0,1-1 0 0 0,-2 0-247 0 0,1 1 660 0 0,1 1-17 0 0,0 0-10 0 0,0 0-1 0 0,0 2-62 0 0,0 3-404 0 0,0 6 4 0 0,0 0 0 0 0,-1 0 0 0 0,0 0 0 0 0,-2 8-170 0 0,1-11 0 0 0,1 0 0 0 0,0 0 0 0 0,0 0 0 0 0,1 0 0 0 0,0 1 0 0 0,0-1 0 0 0,1 3 0 0 0,3 13 0 0 0,4 18 0 0 0,-6-34 0 0 0,2 5 17 0 0,1 1 0 0 0,0 0 0 0 0,0-1 0 0 0,5 7-17 0 0,-4-12 63 0 0,0 0 0 0 0,0 0 0 0 0,1 0 0 0 0,0-1 0 0 0,0 0 0 0 0,7 5-63 0 0,-13-11 6 0 0,4 3 93 0 0,0 0 0 0 0,0-1 0 0 0,1 1 0 0 0,-1-1 0 0 0,1 0 0 0 0,0-1 0 0 0,0 1 0 0 0,0-1 0 0 0,0 0 0 0 0,0-1 0 0 0,0 1 0 0 0,0-1 0 0 0,1 0 0 0 0,-1-1 0 0 0,0 0 0 0 0,1 0 0 0 0,-1 0 0 0 0,0-1 0 0 0,1 0 0 0 0,-1 0 0 0 0,0 0-99 0 0,2-1 135 0 0,-1-1-1 0 0,0 0 1 0 0,0 0 0 0 0,0 0 0 0 0,0-1-1 0 0,4-3-134 0 0,-8 4 63 0 0,1 0 0 0 0,-1 0 0 0 0,0 0 1 0 0,0 0-1 0 0,0 0 0 0 0,-1-1 0 0 0,1 0 0 0 0,-1 1 0 0 0,0-1 0 0 0,0 0 0 0 0,0 0 0 0 0,1-3-63 0 0,2-6 86 0 0,-1 0 0 0 0,-1 1 0 0 0,1-1 0 0 0,-2 0 0 0 0,0-1 0 0 0,0 1 0 0 0,-2 0 0 0 0,1 0 0 0 0,-2-1 0 0 0,0 1 0 0 0,0 0 0 0 0,-3-8-86 0 0,0 3 46 0 0,-2-1-1 0 0,0 1 1 0 0,-1 0 0 0 0,-4-6-46 0 0,8 19-10 0 0,1 0 0 0 0,-1 0 1 0 0,0 1-1 0 0,0-1 1 0 0,0 1-1 0 0,-1 0 0 0 0,0 0 1 0 0,1 0-1 0 0,-1 1 0 0 0,-1-1 1 0 0,1 1-1 0 0,0 0 1 0 0,-1 0-1 0 0,0 1 0 0 0,0-1 1 0 0,1 1-1 0 0,-1 0 1 0 0,-1 0 9 0 0,-13-4-87 0 0,15 5 70 0 0,1 0 1 0 0,-1-1 0 0 0,0 1 0 0 0,1 0 0 0 0,-1 1-1 0 0,0-1 1 0 0,0 1 0 0 0,0 0 0 0 0,1 0 0 0 0,-1 0 0 0 0,0 0-1 0 0,0 1 1 0 0,-2 0 16 0 0,-36 13-281 0 0,39-12 242 0 0,0-1 0 0 0,-1 1 0 0 0,1 0 0 0 0,0 0 0 0 0,0 0 0 0 0,0 1 0 0 0,0-1 0 0 0,1 1 0 0 0,-1-1 0 0 0,1 1 0 0 0,-2 1 39 0 0,-2 7-62 0 0,0-1 1 0 0,1 1 0 0 0,0 0 0 0 0,1 0-1 0 0,0 1 1 0 0,1 0 0 0 0,0-1 0 0 0,1 1-1 0 0,0 0 1 0 0,1 0 0 0 0,0 6 61 0 0,1 6-267 0 0,1-1 0 0 0,2 0 0 0 0,0 0-1 0 0,1 0 1 0 0,4 11 267 0 0,-4-21-447 0 0,0 1-1 0 0,1-1 1 0 0,0 0-1 0 0,1 0 0 0 0,1-1 1 0 0,0 1-1 0 0,1-2 1 0 0,0 1-1 0 0,0-1 0 0 0,8 7 448 0 0,3-2-1165 0 0,0-5-18 0 0</inkml:trace>
  <inkml:trace contextRef="#ctx0" brushRef="#br0" timeOffset="548.275">507 216 14712 0 0,'0'0'332'0'0,"0"0"50"0"0,0 0 25 0 0,0 0-48 0 0,1 2-237 0 0,0 4 127 0 0,1 0 1 0 0,-1 1-1 0 0,0-1 0 0 0,1 3-249 0 0,4 24 1372 0 0,-2-20-952 0 0,-1 0 0 0 0,0 1 0 0 0,-1 3-420 0 0,6 22 475 0 0,5 26 1102 0 0,0 16-1577 0 0,-6-38 491 0 0,-4-24-280 0 0,0-7 471 0 0,-1 0 0 0 0,-1 0 0 0 0,0 3-682 0 0,5-45 674 0 0,-3 7-126 0 0,-1 0 1 0 0,-1-17-549 0 0,-1 20 101 0 0,1-1-1 0 0,1 1 0 0 0,3-14-100 0 0,4-18-4 0 0,-5 28-60 0 0,1 0 0 0 0,6-14 64 0 0,-10 35-6 0 0,0 1-1 0 0,1-1 1 0 0,0 1-1 0 0,0-1 1 0 0,-1 1-1 0 0,1-1 1 0 0,1 1-1 0 0,-1 0 1 0 0,0 0 0 0 0,0 0-1 0 0,1 0 1 0 0,0 0-1 0 0,0 1 7 0 0,-2 0 1 0 0,1 0-1 0 0,-1 1 0 0 0,1-1 1 0 0,-1 1-1 0 0,1 0 0 0 0,0-1 1 0 0,-1 1-1 0 0,1 0 1 0 0,0 0-1 0 0,-1 0 0 0 0,1 0 1 0 0,0 0-1 0 0,-1 0 1 0 0,1 1-1 0 0,-1-1 0 0 0,1 1 1 0 0,0-1-1 0 0,-1 1 0 0 0,1-1 1 0 0,-1 1-1 0 0,1 0 1 0 0,-1 0-1 0 0,0 0 0 0 0,1 0 1 0 0,-1 0-1 0 0,0 0 0 0 0,1 0 1 0 0,-1 0-1 0 0,4 5 6 0 0,0 0 1 0 0,0 0-1 0 0,0 1 1 0 0,-1-1-1 0 0,0 1 1 0 0,0 0-1 0 0,-1 0 1 0 0,0 0-1 0 0,0 2-6 0 0,5 15-5 0 0,-2 1 1 0 0,0 5 4 0 0,1 2 4 0 0,-1-2-4 0 0,0 18 0 0 0,-4-29 0 0 0,3 64 54 0 0,-5-69-36 0 0,-1-12-9 0 0,1 0 0 0 0,0 0 0 0 0,0 1 1 0 0,0-1-1 0 0,0 0 0 0 0,0 0 1 0 0,0 1-1 0 0,1-1 0 0 0,-1 0 0 0 0,1 0 1 0 0,0 0-1 0 0,-1 0 0 0 0,2 1-9 0 0,-2-1-153 0 0,1-3-83 0 0,-1 0 1 0 0,0 0 0 0 0,0 0-1 0 0,0-1 1 0 0,0 1-1 0 0,1 0 1 0 0,-1 0 0 0 0,1 0-1 0 0,-1 0 1 0 0,0 0-1 0 0,1 0 1 0 0,0 0-1 0 0,-1 0 1 0 0,1 0 235 0 0,3-6-785 0 0,3-13-781 0 0</inkml:trace>
  <inkml:trace contextRef="#ctx0" brushRef="#br0" timeOffset="920.903">920 428 14336 0 0,'0'0'661'0'0,"0"0"-17"0"0,0 0-333 0 0,1 1 132 0 0,2 2-183 0 0,1 0 0 0 0,0 0-1 0 0,-1-1 1 0 0,1 0-1 0 0,0 0 1 0 0,0 0 0 0 0,0 0-1 0 0,0-1 1 0 0,0 1-1 0 0,1-1 1 0 0,-1 0-1 0 0,0 0 1 0 0,1-1 0 0 0,-1 1-1 0 0,3-1-259 0 0,12 0 922 0 0,0-1-1 0 0,0 0 1 0 0,2-2-922 0 0,-8 2 97 0 0,-9 0 21 0 0,0 0 0 0 0,0 0 0 0 0,0 0 0 0 0,0 0 0 0 0,0-1 0 0 0,1-1-118 0 0,14-4 418 0 0,-15 6-336 0 0,0-1 1 0 0,-1 1 0 0 0,1-1 0 0 0,-1 0 0 0 0,1 0 0 0 0,-1 0-1 0 0,0-1 1 0 0,0 1 0 0 0,0-1 0 0 0,0 0 0 0 0,-1 1 0 0 0,1-1-1 0 0,-1 0 1 0 0,1-1 0 0 0,-1 1 0 0 0,0 0 0 0 0,0-1 0 0 0,0-1-83 0 0,0 0 52 0 0,1 0 0 0 0,-1-1 1 0 0,0 1-1 0 0,-1-1 1 0 0,0 1-1 0 0,0-1 0 0 0,0 0 1 0 0,0 0-1 0 0,-1 1 1 0 0,0-1-1 0 0,0 0 1 0 0,-1-1-53 0 0,0 3 16 0 0,0 0 0 0 0,-1 0 0 0 0,1 0 0 0 0,-1 0 0 0 0,0 1 0 0 0,-1-1 0 0 0,1 1 0 0 0,0-1 0 0 0,-1 1 0 0 0,0 0 0 0 0,0 0 0 0 0,0 0 0 0 0,-3-2-16 0 0,-7-8 90 0 0,11 11-86 0 0,0 0 0 0 0,1 0 0 0 0,-1 0 0 0 0,0 1 0 0 0,0-1 0 0 0,-1 1 0 0 0,1 0 0 0 0,0-1 0 0 0,0 1 1 0 0,-1 0-1 0 0,1 0 0 0 0,0 1 0 0 0,-1-1 0 0 0,1 0 0 0 0,-1 1 0 0 0,1-1 0 0 0,-1 1 0 0 0,0 0 0 0 0,1 0 0 0 0,-1 0 0 0 0,1 0 0 0 0,-1 0 0 0 0,1 1 0 0 0,-1-1 0 0 0,1 1 0 0 0,-1 0 0 0 0,0 0-4 0 0,-1 1-24 0 0,-1-1-1 0 0,1 2 1 0 0,0-1-1 0 0,1 0 1 0 0,-1 1-1 0 0,0 0 1 0 0,1 0 0 0 0,-1 0-1 0 0,1 0 1 0 0,0 0-1 0 0,0 1 1 0 0,0-1-1 0 0,1 1 1 0 0,-2 2 24 0 0,-3 6-40 0 0,2-1 0 0 0,-1 1 0 0 0,2 1 0 0 0,0-1 1 0 0,-2 10 39 0 0,0 5 43 0 0,2 0 0 0 0,0 6-43 0 0,4-14 32 0 0,1-1 1 0 0,0 0 0 0 0,2 0 0 0 0,0 0 0 0 0,1 0 0 0 0,4 11-33 0 0,-5-20 40 0 0,1 1 0 0 0,0-1 1 0 0,0 0-1 0 0,1-1 0 0 0,0 1 1 0 0,1-1-1 0 0,0 0 0 0 0,0 0 1 0 0,1-1-1 0 0,0 0 0 0 0,0 0 1 0 0,0 0-1 0 0,1-1 0 0 0,0 0 1 0 0,0-1-1 0 0,1 0 0 0 0,1 1-40 0 0,-5-5 75 0 0,0 1-1 0 0,0 0 1 0 0,0-1-1 0 0,1 0 1 0 0,-1-1 0 0 0,0 1-1 0 0,0-1 1 0 0,1 0-1 0 0,-1 0 1 0 0,0 0 0 0 0,1-1-1 0 0,-1 0 1 0 0,0 0-1 0 0,0 0 1 0 0,0-1-1 0 0,2 0-74 0 0,3-2-615 0 0,-1 0 0 0 0,0 0 0 0 0,-1-1-1 0 0,1 0 1 0 0,-1-1 0 0 0,0 0-1 0 0,-1 0 1 0 0,1-1 615 0 0,2-1-8622 0 0</inkml:trace>
  <inkml:trace contextRef="#ctx0" brushRef="#br0" timeOffset="1526.42">1464 467 5064 0 0,'0'0'389'0'0,"0"0"-10"0"0,0 0 883 0 0,0 0 420 0 0,0 0 80 0 0,0 0-88 0 0,0 0-452 0 0,0 0-196 0 0,0 0-40 0 0,0 0-51 0 0,0 0-181 0 0,0 0-76 0 0,0 0-20 0 0,0 0-39 0 0,0 0-158 0 0,0 0-69 0 0,0 3-9 0 0,2-1-292 0 0,0 1 0 0 0,-1 0-1 0 0,1-1 1 0 0,0 1 0 0 0,0-1 0 0 0,0 0 0 0 0,1 0 0 0 0,-1 0-1 0 0,0 0 1 0 0,1 0 0 0 0,0 0 0 0 0,-1 0 0 0 0,1-1-1 0 0,0 0 1 0 0,0 1 0 0 0,0-1 0 0 0,0 0 0 0 0,1 0-91 0 0,1 0 47 0 0,-1 1 0 0 0,1-2 1 0 0,-1 1-1 0 0,0 0 0 0 0,1-1 0 0 0,-1 0 1 0 0,1 0-1 0 0,-1 0 0 0 0,1-1 0 0 0,-1 0 1 0 0,1 1-1 0 0,-1-1 0 0 0,3-2-47 0 0,20-2 181 0 0,-23 5-163 0 0,0 0 0 0 0,-1-1 0 0 0,1 1 0 0 0,0-1 0 0 0,-1 0 1 0 0,1 0-1 0 0,-1 0 0 0 0,3-2-18 0 0,53-30-3474 0 0,-49 29-1447 0 0,5-1-1345 0 0</inkml:trace>
  <inkml:trace contextRef="#ctx0" brushRef="#br0" timeOffset="2070.257">1745 1 8752 0 0,'0'0'673'0'0,"0"0"-201"0"0,0 0 777 0 0,0 0 390 0 0,0 0 80 0 0,0 0-131 0 0,2 1-590 0 0,9 12-351 0 0,-1 0 0 0 0,0 1 0 0 0,-1 0-1 0 0,0 1 1 0 0,-1 0 0 0 0,-1 0 0 0 0,1 2-647 0 0,16 61 959 0 0,-13-41-320 0 0,-2 1 0 0 0,1 14-639 0 0,-2-12 279 0 0,7 69 437 0 0,-9-68-327 0 0,-1 9-389 0 0,4 26 362 0 0,-4-39-193 0 0,0-3 188 0 0,4 13-357 0 0,-6-37 123 0 0,2 12 517 0 0,-2-20-322 0 0,0-11-134 0 0,-3 7-146 0 0,1-1 0 0 0,-1 1 0 0 0,0 0 0 0 0,0-1 0 0 0,0 1-1 0 0,-1 0 1 0 0,1 0 0 0 0,-1-2-38 0 0,-1-8 128 0 0,10-84 320 0 0,-8 86-445 0 0,2-1 0 0 0,-1 0 1 0 0,1 1-1 0 0,1-1 0 0 0,0 1 0 0 0,4-9-3 0 0,5-19-3 0 0,-10 31-3 0 0,0-1 0 0 0,1 1-1 0 0,0 0 1 0 0,0 0 0 0 0,0 1 0 0 0,1-1 0 0 0,0 1-1 0 0,1 0 1 0 0,-1 0 0 0 0,1 0 0 0 0,0 0-1 0 0,0 1 1 0 0,1 0 0 0 0,0 0 0 0 0,1 0 6 0 0,-4 3-70 0 0,-2 2 70 0 0,0-1-1 0 0,-1 1 1 0 0,1 0-1 0 0,0-1 1 0 0,0 1-1 0 0,0 0 1 0 0,0 0-1 0 0,0 0 1 0 0,0 0-1 0 0,0 0 1 0 0,0 0-1 0 0,0 0 1 0 0,0 0-1 0 0,-1 0 1 0 0,1 1-1 0 0,0-1 1 0 0,0 0-1 0 0,0 0 1 0 0,0 1-1 0 0,0-1 1 0 0,0 1-1 0 0,-1-1 1 0 0,1 1-1 0 0,0-1 1 0 0,0 1-1 0 0,-1-1 1 0 0,1 1-1 0 0,0 0 1 0 0,1 1 1 0 0,3 2 10 0 0,-1 1 0 0 0,1 1 0 0 0,-1-1 0 0 0,0 1 0 0 0,0 0 1 0 0,-1-1-1 0 0,0 2 0 0 0,0-1 0 0 0,0 0 0 0 0,0 1 0 0 0,-1 1-11 0 0,3 3 6 0 0,-2-2-14 0 0,-1 0-1 0 0,0 1 1 0 0,0-1-1 0 0,-1 1 9 0 0,2 8-19 0 0,1 18-18 0 0,-3-25 27 0 0,0 0 1 0 0,1-1 0 0 0,0 1-1 0 0,0 0 10 0 0,17 74 80 0 0,-15-60 23 0 0,-4-19-98 0 0,1-1 1 0 0,-1 1-1 0 0,1-1 0 0 0,1 0 0 0 0,-1 0 0 0 0,1 0 0 0 0,0 2-5 0 0,-1-6-272 0 0,-1-1-768 0 0,0 0-339 0 0,1-1-70 0 0,6-10-552 0 0,-4 6 992 0 0,0 0-1 0 0,0 0 1 0 0,0 0 0 0 0,0-1-1 0 0,-1 0 1010 0 0,4-11-6430 0 0</inkml:trace>
  <inkml:trace contextRef="#ctx0" brushRef="#br0" timeOffset="2444.812">2280 618 3224 0 0,'0'-7'1408'0'0,"0"6"3611"0"0,0 2 5241 0 0,1 12-9778 0 0,1 0-1 0 0,0 0 1 0 0,1 0-1 0 0,1-1 1 0 0,0 1-1 0 0,4 8-481 0 0,6 22 902 0 0,-13-40-845 0 0,0 0 0 0 0,0 1 0 0 0,1-1 0 0 0,-1 0 0 0 0,1 0 0 0 0,-1-1 0 0 0,1 1 0 0 0,0 0 0 0 0,0-1 0 0 0,0 1 0 0 0,0-1 0 0 0,1 1 0 0 0,-1-1 0 0 0,1 0 0 0 0,-1 0 0 0 0,1 0 0 0 0,0 0 0 0 0,0-1 0 0 0,0 1 0 0 0,0-1 0 0 0,2 1-57 0 0,-2-1 66 0 0,1 0 1 0 0,0 0-1 0 0,0 0 0 0 0,0-1 0 0 0,0 0 1 0 0,0 0-1 0 0,0 0 0 0 0,0 0 0 0 0,0-1 0 0 0,0 0 1 0 0,0 1-1 0 0,0-1 0 0 0,-1-1 0 0 0,1 1 1 0 0,0 0-1 0 0,-1-1 0 0 0,1 0 0 0 0,0 0-66 0 0,2-2 48 0 0,-1 0-1 0 0,0 0 0 0 0,0-1 0 0 0,0 1 1 0 0,0-1-1 0 0,-1 0 0 0 0,0-1 1 0 0,0 1-1 0 0,0-1 0 0 0,-1 1 0 0 0,0-1 1 0 0,0 0-1 0 0,0 0 0 0 0,-1-1 1 0 0,0 1-1 0 0,0 0 0 0 0,0-4-47 0 0,-1 6 19 0 0,-1 0 0 0 0,0 0 0 0 0,0 0 0 0 0,0 0 0 0 0,-1 1 0 0 0,1-1 0 0 0,-1 0 0 0 0,0 0 0 0 0,0 1 0 0 0,-1-4-19 0 0,-19-36 58 0 0,9 22-67 0 0,7 11-75 0 0,0 0 0 0 0,-1 0 0 0 0,-1 1 0 0 0,-2-4 84 0 0,6 10-39 0 0,0 0 1 0 0,0 0-1 0 0,0 0 0 0 0,0 0 1 0 0,-1 0-1 0 0,1 1 0 0 0,-1 0 1 0 0,1-1-1 0 0,-1 1 0 0 0,0 1 1 0 0,0-1-1 0 0,0 0 0 0 0,-2 1 39 0 0,-5-3-120 0 0,-16-1-211 0 0,25 4 309 0 0,1 1 1 0 0,0 1-1 0 0,-1-1 1 0 0,1 0-1 0 0,0 0 1 0 0,-1 0-1 0 0,1 1 1 0 0,0-1-1 0 0,-1 0 1 0 0,1 1-1 0 0,0 0 1 0 0,0-1-1 0 0,0 1 1 0 0,-1 0-1 0 0,1-1 1 0 0,0 1-1 0 0,0 0 1 0 0,-1 1 21 0 0,-9 10-130 0 0,-1 0 0 0 0,1 2 1 0 0,1-1-1 0 0,0 1 1 0 0,1 1-1 0 0,-5 12 130 0 0,-7 12-131 0 0,-12 26-422 0 0,28-48-81 0 0,5-8-2050 0 0,2-9 556 0 0,10 0-4685 0 0</inkml:trace>
  <inkml:trace contextRef="#ctx0" brushRef="#br0" timeOffset="2802.929">2548 10 15808 0 0,'0'0'726'0'0,"0"0"-21"0"0,0 2-453 0 0,8 24 202 0 0,1 4 1280 0 0,2 16-1734 0 0,13 65 2434 0 0,-16-63-1787 0 0,-1-11 316 0 0,-1 12-963 0 0,4 54 963 0 0,-7-65-606 0 0,3-2 1 0 0,0 1-1 0 0,3-1 0 0 0,10 29-357 0 0,-19-63 1 0 0,1 2-8 0 0,1 0 0 0 0,0 1-1 0 0,0-1 1 0 0,0 0-1 0 0,0 0 1 0 0,3 2 7 0 0,-3-1-42 0 0,-1-4-595 0 0,-1-1-251 0 0,0 0-1486 0 0,0 0-5717 0 0</inkml:trace>
  <inkml:trace contextRef="#ctx0" brushRef="#br0" timeOffset="3138.001">2483 320 12440 0 0,'0'0'957'0'0,"0"0"-390"0"0,0 0 675 0 0,0 0 361 0 0,2 1 77 0 0,2 0-1227 0 0,1 0 0 0 0,-1 0 1 0 0,1-1-1 0 0,-1 1 0 0 0,1-1 0 0 0,0 0 1 0 0,-1 0-1 0 0,4-1-453 0 0,41-9 1066 0 0,-16 3-568 0 0,52-11 158 0 0,-39 8-1092 0 0,12-1 436 0 0,-30 8-340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39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18399 0 0,'0'0'422'0'0,"0"0"56"0"0,0 0 30 0 0,0 0-65 0 0,0 0-272 0 0,0 0-49 0 0,0 0 6 0 0,0 0 0 0 0,0 0 39 0 0,0 0 164 0 0,0 0 75 0 0,2 1 12 0 0,5 3-173 0 0,1 0 0 0 0,-1 0 1 0 0,1-1-1 0 0,-1 0 0 0 0,1 0 1 0 0,0-1-1 0 0,0 0 0 0 0,0 0 1 0 0,0-1-1 0 0,5 0-245 0 0,29 1 677 0 0,-28-1-462 0 0,0-1 1 0 0,0 0-1 0 0,0 0 1 0 0,10-3-216 0 0,48-12-492 0 0,29-4-425 0 0,-79 16-1300 0 0,0 1-1 0 0,3 2 2218 0 0,-2 0-5215 0 0,-6 0-1303 0 0</inkml:trace>
  <inkml:trace contextRef="#ctx0" brushRef="#br0" timeOffset="367.742">131 187 10592 0 0,'0'0'818'0'0,"0"0"-310"0"0,0 0 676 0 0,0 0 352 0 0,0 0 68 0 0,0 0-127 0 0,0 0-602 0 0,0 0-267 0 0,0 0-52 0 0,0 0-19 0 0,0 0-35 0 0,0 0-20 0 0,0 0-2 0 0,0 0-46 0 0,0 0-197 0 0,0 0-86 0 0,0 0-21 0 0,0 0-3 0 0,0 0-7 0 0,0 0-7 0 0,0 0-1 0 0,2 2 18 0 0,7 2-32 0 0,0-1 1 0 0,0 1-1 0 0,0-1 1 0 0,0-1-1 0 0,0 1 1 0 0,0-1-1 0 0,1-1 1 0 0,-1 0-1 0 0,0 0 1 0 0,10-2-99 0 0,37-1 60 0 0,-1-4 0 0 0,43-9-60 0 0,-86 13-49 0 0,3-1-750 0 0,-1-1 0 0 0,0-1 1 0 0,11-5 798 0 0,-15 6-279 0 0,12-6-720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5:36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0 18943 0 0,'0'0'870'0'0,"0"0"-20"0"0,0 0-536 0 0,-1 3-238 0 0,-8 9-9 0 0,-10 18 236 0 0,3 2-33 0 0,-2-1-1 0 0,-1 0 1 0 0,-18 21-270 0 0,-3 5 95 0 0,-8 8-1580 0 0,31-38-5941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0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270 399 17967 0 0,'0'-1'62'0'0,"-1"0"-1"0"0,1 1 1 0 0,-1-1-1 0 0,1 1 1 0 0,-1 0-1 0 0,1-1 1 0 0,-1 1-1 0 0,0-1 0 0 0,1 1 1 0 0,-1 0-1 0 0,0-1 1 0 0,1 1-1 0 0,-1 0 1 0 0,0 0-1 0 0,1 0 0 0 0,-1-1 1 0 0,0 1-1 0 0,0 0 1 0 0,1 0-1 0 0,-1 0 1 0 0,0 0-1 0 0,1 0 1 0 0,-1 0-1 0 0,0 1 0 0 0,0-1 1 0 0,1 0-1 0 0,-1 0-61 0 0,0 1 40 0 0,-1 0 0 0 0,1 0 0 0 0,0 0 0 0 0,0 0 0 0 0,0 0 0 0 0,0 0-1 0 0,0 0 1 0 0,0 1 0 0 0,0-1 0 0 0,0 0 0 0 0,0 0 0 0 0,0 1 0 0 0,0 0-40 0 0,-6 12 1038 0 0,1 1 1 0 0,0 0 0 0 0,1 0-1 0 0,1 0 1 0 0,0 0-1 0 0,1 3-1038 0 0,-5 32 547 0 0,2 14-547 0 0,4-32 196 0 0,-10 130 976 0 0,8 11-1172 0 0,10 51 572 0 0,-5-188-929 0 0,3 0 1 0 0,0 0-1 0 0,3-1 0 0 0,1 1 1 0 0,1-1-1 0 0,2-1 1 0 0,2 0-1 0 0,1 0 357 0 0,-6-20-2732 0 0,0-5-5834 0 0</inkml:trace>
  <inkml:trace contextRef="#ctx0" brushRef="#br0" timeOffset="359.167">1 1009 23551 0 0,'0'0'1083'0'0,"0"0"-28"0"0,9-10-633 0 0,5 2-339 0 0,0 0-1 0 0,0 0 0 0 0,1 1 0 0 0,0 1 1 0 0,14-3-83 0 0,6-4 116 0 0,-13 5-4 0 0,0 1 0 0 0,0 2 0 0 0,0 0 0 0 0,1 1 0 0 0,0 1 0 0 0,7 1-112 0 0,-9 2-675 0 0,0 0-1 0 0,0 1 1 0 0,1 2 675 0 0,-6-1-2084 0 0,0 1 1 0 0,0 1 0 0 0,-1 0-1 0 0,3 2 2084 0 0,7 5-7319 0 0</inkml:trace>
  <inkml:trace contextRef="#ctx0" brushRef="#br0" timeOffset="720.756">779 1226 15288 0 0,'0'0'348'0'0,"-11"-14"983"0"0,-2-26 1042 0 0,5 15-356 0 0,-1 0 0 0 0,-12-22-2017 0 0,18 41 187 0 0,-1 0-1 0 0,-1 0 1 0 0,1 0-1 0 0,-1 1 1 0 0,0-1-1 0 0,0 1 1 0 0,0 1-1 0 0,-1-1 1 0 0,0 1-1 0 0,0-1 1 0 0,0 2 0 0 0,0-1-1 0 0,-3-1-186 0 0,5 3 87 0 0,-1 1 0 0 0,1-1-1 0 0,0 0 1 0 0,0 1 0 0 0,-1 0 0 0 0,1 0-1 0 0,-1 0 1 0 0,1 1 0 0 0,-1 0-1 0 0,1-1 1 0 0,-1 1 0 0 0,1 1 0 0 0,-1-1-1 0 0,1 1 1 0 0,-1 0 0 0 0,1 0 0 0 0,-1 0-1 0 0,1 0 1 0 0,0 1 0 0 0,0 0-1 0 0,0 0 1 0 0,-1 0-87 0 0,-3 4 61 0 0,1-1-1 0 0,-1 1 1 0 0,1 1 0 0 0,1-1-1 0 0,-1 1 1 0 0,1 0-1 0 0,1 1 1 0 0,-1-1-1 0 0,1 1 1 0 0,0 0 0 0 0,1 1-1 0 0,0-1-60 0 0,-6 16 105 0 0,1 0 0 0 0,1 0-1 0 0,-4 22-104 0 0,9-32 21 0 0,1 0-1 0 0,0 1 0 0 0,1-1 0 0 0,0 0 0 0 0,2 1 1 0 0,-1-1-1 0 0,2 0 0 0 0,0 1 0 0 0,4 12-20 0 0,-4-20 17 0 0,0-1-1 0 0,0 1 1 0 0,1-1 0 0 0,0 0-1 0 0,0 0 1 0 0,0 0 0 0 0,1 0-1 0 0,0-1 1 0 0,0 1-1 0 0,2 1-16 0 0,-3-4 9 0 0,1 0 0 0 0,-1 0 0 0 0,1 0-1 0 0,0-1 1 0 0,0 1 0 0 0,0-1 0 0 0,0 0-1 0 0,0 0 1 0 0,0-1 0 0 0,1 1 0 0 0,-1-1-1 0 0,0 0 1 0 0,1 0 0 0 0,-1 0 0 0 0,1 0-1 0 0,0-1-8 0 0,2 0 16 0 0,0 0-1 0 0,0 0 0 0 0,-1-1 0 0 0,1 0 0 0 0,0 0 0 0 0,0 0 0 0 0,-1-1 0 0 0,1 0 0 0 0,-1-1 0 0 0,0 1 0 0 0,6-4-15 0 0,-4 1 43 0 0,1 0 0 0 0,-1-1 0 0 0,0 0 0 0 0,0-1 0 0 0,-1 1 0 0 0,1-1 0 0 0,-2-1 0 0 0,1 0-43 0 0,0-1 35 0 0,1-1 0 0 0,-2 1 0 0 0,0-2 1 0 0,0 1-1 0 0,-1-1 0 0 0,0 0 0 0 0,0 0 1 0 0,-2 0-1 0 0,1-1 0 0 0,-1 1 0 0 0,-1-1 1 0 0,0 0-1 0 0,-1 1 0 0 0,0-3-35 0 0,-1-3 12 0 0,1 8 11 0 0,-1-1 0 0 0,-1 1 0 0 0,0-1 0 0 0,0-1-23 0 0,0 6 75 0 0,3 36-57 0 0,2-1 1 0 0,0 0 0 0 0,2 0 0 0 0,4 11-19 0 0,10 48-77 0 0,-16-63-11 0 0,18 88-848 0 0,-16-93-1496 0 0,0 0 1 0 0,5 10 2431 0 0,2-4-9057 0 0</inkml:trace>
  <inkml:trace contextRef="#ctx0" brushRef="#br0" timeOffset="1072.848">1039 148 24191 0 0,'-2'4'283'0'0,"0"0"-1"0"0,1-1 1 0 0,-1 1 0 0 0,1 0-1 0 0,0 0 1 0 0,0-1-1 0 0,1 2-282 0 0,-4 47 684 0 0,3-45-698 0 0,2 62 561 0 0,4 0 0 0 0,2-1 0 0 0,4 8-547 0 0,5 39 76 0 0,0 63 13 0 0,-7 0 0 0 0,-9 35-89 0 0,0-129 399 0 0,0-29 699 0 0,-3 19-1098 0 0,1-54 368 0 0,1-15-95 0 0,2-12-139 0 0,6-75 131 0 0,-6 70-265 0 0,1 0 0 0 0,0 0 0 0 0,0 0 0 0 0,1 0 0 0 0,0 1 0 0 0,1-1 0 0 0,3-5 0 0 0,1 0 0 0 0,1 1 0 0 0,0 0 0 0 0,1 0 0 0 0,7-8 0 0 0,-13 19-4 0 0,1-1 0 0 0,-1 1 0 0 0,1 0 0 0 0,0 1 0 0 0,1-1-1 0 0,-1 1 1 0 0,1 0 0 0 0,0 0 0 0 0,-1 1 0 0 0,2 0 0 0 0,-1 0 0 0 0,0 0 0 0 0,1 1 0 0 0,-1 0-1 0 0,1 0 1 0 0,0 0 0 0 0,-1 1 0 0 0,1 0 0 0 0,0 0 0 0 0,0 1 0 0 0,0 0 0 0 0,0 0 0 0 0,0 1-1 0 0,0 0 1 0 0,-1 0 0 0 0,1 1 0 0 0,0-1 0 0 0,-1 1 0 0 0,1 1 0 0 0,-1-1 0 0 0,0 1 0 0 0,1 0 0 0 0,-1 1-1 0 0,-1-1 1 0 0,1 1 0 0 0,0 1 0 0 0,1 1 4 0 0,0 0 6 0 0,-1 1-1 0 0,0 0 0 0 0,0 0 1 0 0,0 0-1 0 0,-1 1 1 0 0,0 0-1 0 0,0 0 1 0 0,-1 0-1 0 0,0 0 1 0 0,-1 1-1 0 0,1 0 0 0 0,-2 0 1 0 0,1 0-1 0 0,-1 0 1 0 0,-1 0-1 0 0,0 0 1 0 0,0 0-1 0 0,-1 1 1 0 0,0-1-1 0 0,0 2-5 0 0,-1 2 70 0 0,0 0 1 0 0,-1-1-1 0 0,-1 1 0 0 0,0 0 1 0 0,0-1-1 0 0,-2 0 0 0 0,1 0 1 0 0,-1 0-1 0 0,-1 0 0 0 0,0-1 0 0 0,-1 0 1 0 0,0 0-1 0 0,-1-1 0 0 0,-3 4-70 0 0,2-4 15 0 0,0-1-1 0 0,-1 1 0 0 0,-1-2 0 0 0,0 1 0 0 0,0-1 1 0 0,-2 0-15 0 0,5-3 2 0 0,0-1 0 0 0,0-1 1 0 0,0 1-1 0 0,-1-1 1 0 0,1 0-1 0 0,-1-1 0 0 0,0 0 1 0 0,0-1-1 0 0,-7 1-2 0 0,6-1-147 0 0,-1-1 1 0 0,1-1-1 0 0,0 0 0 0 0,-1 0 1 0 0,1-1-1 0 0,0 0 1 0 0,0 0-1 0 0,0-1 0 0 0,0-1 1 0 0,1 0-1 0 0,-1 0 0 0 0,1-1 1 0 0,-3-2 146 0 0,6 3-173 0 0,-1-1 0 0 0,0 0 0 0 0,1 0 0 0 0,0-1 0 0 0,0 0 0 0 0,1 0 0 0 0,0-1 0 0 0,0 1 0 0 0,0-1 0 0 0,1 0 0 0 0,0 0 0 0 0,0-1 0 0 0,1 1 0 0 0,0-1 0 0 0,0 0 0 0 0,1 0 1 0 0,-1-1 172 0 0,-2-25-2146 0 0</inkml:trace>
  <inkml:trace contextRef="#ctx0" brushRef="#br0" timeOffset="1418.249">1635 1 24447 0 0,'-3'243'4980'0'0,"-1"-2"-3323"0"0,4 383-1357 0 0,0-356-5414 0 0,0-252-4509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08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49 255 14456 0 0,'-4'-3'205'0'0,"0"-1"0"0"0,0 0 1 0 0,0 1-1 0 0,1-1 1 0 0,-1-1-1 0 0,1 1 0 0 0,0 0 1 0 0,0-1-1 0 0,1 0 1 0 0,-1 1-1 0 0,1-1 0 0 0,0 0 1 0 0,0 0-1 0 0,1-1 1 0 0,0 1-1 0 0,0 0 0 0 0,0 0 1 0 0,0-1-1 0 0,1-2-205 0 0,0 7 1291 0 0,0 1-33 0 0,0 0-182 0 0,0 0-78 0 0,0 0-20 0 0,3 0-60 0 0,0 0-804 0 0,1 0 1 0 0,0 1 0 0 0,0 0-1 0 0,-1 0 1 0 0,1 0 0 0 0,-1 0-1 0 0,1 1 1 0 0,-1-1-1 0 0,0 1 1 0 0,1 0 0 0 0,-1 0-1 0 0,0 0 1 0 0,0 0 0 0 0,0 1-1 0 0,0-1 1 0 0,-1 1 0 0 0,1 0-1 0 0,-1 0 1 0 0,1 0 0 0 0,-1 0-1 0 0,0 0 1 0 0,0 2-115 0 0,8 11 244 0 0,-2 1-1 0 0,0 0 1 0 0,0 1-1 0 0,-2 1-243 0 0,0-3 194 0 0,5 13 1 0 0,6 14 231 0 0,-1 1 0 0 0,6 35-426 0 0,-12-35 132 0 0,-2-9 96 0 0,2 21-228 0 0,-3-8 122 0 0,4 3-122 0 0,-3-13 130 0 0,3 36-130 0 0,-10-69 16 0 0,-1 0 1 0 0,1-1 0 0 0,0 1 0 0 0,0-1-1 0 0,0 1 1 0 0,0 0 0 0 0,1-1 0 0 0,0 0-1 0 0,0 1 1 0 0,0-1 0 0 0,0 0 0 0 0,1 0-1 0 0,0 0 1 0 0,-1-1 0 0 0,1 1 0 0 0,1-1-1 0 0,-1 1 1 0 0,4 2-17 0 0,-6-6 15 0 0,0 1 0 0 0,0 0 0 0 0,-1-1 0 0 0,1 1-1 0 0,0-1 1 0 0,0 1 0 0 0,0-1 0 0 0,0 1 0 0 0,0-1 0 0 0,0 0 0 0 0,0 0-1 0 0,0 1 1 0 0,1-1 0 0 0,-1 0 0 0 0,0 0 0 0 0,0 0 0 0 0,0 0 0 0 0,0 0-1 0 0,0 0 1 0 0,0 0 0 0 0,0-1 0 0 0,0 1 0 0 0,0 0 0 0 0,0-1 0 0 0,0 1 0 0 0,0 0-1 0 0,1-1-14 0 0,2-2 50 0 0,1 1 0 0 0,-1-1-1 0 0,1 0 1 0 0,-1 0 0 0 0,0 0-1 0 0,0-1 1 0 0,0 0-1 0 0,-1 1 1 0 0,2-3-50 0 0,28-42 308 0 0,-24 35-232 0 0,1-5-18 0 0,-1-1-1 0 0,0 1 1 0 0,-2-1-1 0 0,0-1 1 0 0,-1 0-58 0 0,13-34 32 0 0,-7 23 8 0 0,-1 5 11 0 0,4-22-51 0 0,62-252 53 0 0,-62 226-192 0 0,-13 57 49 0 0,0 1 1 0 0,2-1-1 0 0,0 1 0 0 0,1 0 1 0 0,0 0-1 0 0,2 0 0 0 0,4-8 90 0 0,18-27-3158 0 0,-28 49 1533 0 0,-1 2-287 0 0,0 0-58 0 0</inkml:trace>
  <inkml:trace contextRef="#ctx0" brushRef="#br0" timeOffset="430.219">327 897 10592 0 0,'0'0'818'0'0,"0"0"-208"0"0,1-1 1100 0 0,-1 0-1522 0 0,0 1 0 0 0,0 0 0 0 0,0 0-1 0 0,0 0 1 0 0,0-1 0 0 0,0 1 0 0 0,0 0-1 0 0,0 0 1 0 0,0 0 0 0 0,1-1 0 0 0,-1 1 0 0 0,0 0-1 0 0,0 0 1 0 0,0 0 0 0 0,0 0 0 0 0,0-1-1 0 0,0 1 1 0 0,0 0 0 0 0,1 0 0 0 0,-1 0 0 0 0,0 0-1 0 0,0 0 1 0 0,0 0 0 0 0,0-1 0 0 0,1 1 0 0 0,-1 0-1 0 0,0 0 1 0 0,0 0 0 0 0,0 0 0 0 0,1 0-1 0 0,-1 0 1 0 0,0 0 0 0 0,0 0 0 0 0,0 0 0 0 0,1 0-1 0 0,-1 0 1 0 0,0 0 0 0 0,0 0 0 0 0,0 0-1 0 0,1 0 1 0 0,-1 0 0 0 0,0 0 0 0 0,0 0 0 0 0,0 0-188 0 0,5 4 6168 0 0,-3 0-4868 0 0,1 0-3427 0 0,-1-2 2192 0 0,-1 1 0 0 0,0 0 0 0 0,1 1-1 0 0,-1-1 1 0 0,0 0 0 0 0,0 0 0 0 0,-1 0 0 0 0,1 1 0 0 0,-1-1 0 0 0,1 0 0 0 0,-1 1 0 0 0,0-1 0 0 0,0 2-65 0 0,0 8 116 0 0,4 34 242 0 0,-2 0-1 0 0,-3 0 1 0 0,-3 23-358 0 0,0-2 294 0 0,-3 16 36 0 0,1-36-111 0 0,1-1-1 0 0,3 5-218 0 0,-3 296 128 0 0,6-335-326 0 0,0-1 0 0 0,0 1-1 0 0,1 0 199 0 0,2 8-5008 0 0,-3-14 1997 0 0,0 9-6419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34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6:59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31 20471 0 0,'-2'-1'188'0'0,"-1"0"0"0"0,1 1-1 0 0,-1-1 1 0 0,1 0-1 0 0,-1 0 1 0 0,1-1 0 0 0,0 1-1 0 0,0 0 1 0 0,-1-1 0 0 0,1 0-188 0 0,-14-7 353 0 0,9 7-168 0 0,1 0 1 0 0,-1 1 0 0 0,0 0-1 0 0,0 0 1 0 0,1 0 0 0 0,-1 1-1 0 0,0 0 1 0 0,0 0 0 0 0,0 1-1 0 0,0 0 1 0 0,1 0-1 0 0,-1 1 1 0 0,0 0 0 0 0,1 0-1 0 0,0 0 1 0 0,-6 3-186 0 0,5-2 168 0 0,1 0 0 0 0,0 1 0 0 0,-1-1 0 0 0,2 1 0 0 0,-1 0 0 0 0,0 1 0 0 0,1 0-1 0 0,-1-1 1 0 0,1 2 0 0 0,1-1 0 0 0,-1 0 0 0 0,1 1 0 0 0,0 0 0 0 0,0 0 0 0 0,1 1 0 0 0,-1-1-168 0 0,4-4 13 0 0,-1-1 0 0 0,1 1 1 0 0,0 0-1 0 0,0-1 0 0 0,0 1 0 0 0,0-1 1 0 0,0 1-1 0 0,0-1 0 0 0,0 1 0 0 0,0 0 1 0 0,1-1-1 0 0,-1 1 0 0 0,1-1 0 0 0,-1 1 1 0 0,1-1-1 0 0,-1 1 0 0 0,1-1 0 0 0,0 0 1 0 0,0 1-1 0 0,-1-1 0 0 0,1 0 0 0 0,0 0 1 0 0,0 1-1 0 0,1-1-13 0 0,3 5 37 0 0,1-1-1 0 0,-1 0 1 0 0,1 0 0 0 0,3 1-37 0 0,66 46 227 0 0,-24-17 626 0 0,46 40-853 0 0,-92-70 18 0 0,29 24 56 0 0,-2 2 0 0 0,-2 0 0 0 0,5 9-74 0 0,-29-32 61 0 0,0 0-1 0 0,0 0 1 0 0,-1 1-1 0 0,0 0 1 0 0,-1 0-1 0 0,1 1-60 0 0,-4-6 27 0 0,0 0 0 0 0,0-1 0 0 0,0 1 0 0 0,0 0-1 0 0,-1 0 1 0 0,1 0 0 0 0,-1-1 0 0 0,0 1-1 0 0,0 0 1 0 0,0 0 0 0 0,-1 0 0 0 0,0 0 0 0 0,1-1-1 0 0,-1 1 1 0 0,-1 0 0 0 0,1 0 0 0 0,-1 1-27 0 0,-1 0 52 0 0,1-1 1 0 0,-1 0-1 0 0,0 0 0 0 0,0 0 1 0 0,-1 0-1 0 0,1-1 1 0 0,-1 1-1 0 0,0-1 1 0 0,0 0-1 0 0,0 0 0 0 0,0 0 1 0 0,0 0-1 0 0,-1-1 1 0 0,1 0-1 0 0,-1 0 0 0 0,0 0 1 0 0,1 0-1 0 0,-1-1 1 0 0,-5 1-53 0 0,-3 1 80 0 0,-1-1 0 0 0,0 0 0 0 0,1-2 1 0 0,-1 1-1 0 0,0-2 0 0 0,-10-1-80 0 0,11 0-35 0 0,1 0 0 0 0,0-2 0 0 0,0 1 0 0 0,0-2 0 0 0,0 1 0 0 0,1-2 0 0 0,0 0 0 0 0,0 0 0 0 0,0 0 0 0 0,1-2 1 0 0,0 1-1 0 0,0-1 0 0 0,1-1 0 0 0,-8-8 35 0 0,12 12-171 0 0,1 0 1 0 0,1 0 0 0 0,-1-1-1 0 0,1 1 1 0 0,0-1 0 0 0,0 1 0 0 0,0-1-1 0 0,1 0 1 0 0,0 0 0 0 0,0-1-1 0 0,0 0 171 0 0,1 2-451 0 0,1 1 0 0 0,0-1-1 0 0,0 0 1 0 0,0 1 0 0 0,0-1-1 0 0,0 1 1 0 0,1-1 0 0 0,0 1 0 0 0,0 0-1 0 0,0-1 1 0 0,1 1 0 0 0,0 0-1 0 0,-1 0 1 0 0,1-1 0 0 0,1 1-1 0 0,1-3 452 0 0,17-20-2417 0 0,4 1-14 0 0</inkml:trace>
  <inkml:trace contextRef="#ctx0" brushRef="#br0" timeOffset="361.259">569 62 14280 0 0,'0'-4'225'0'0,"5"-7"1423"0"0,-5 10 176 0 0,0 1 596 0 0,-4 9 2870 0 0,0-2-4460 0 0,0 6-283 0 0,1 0 1 0 0,0 0-1 0 0,0 0 1 0 0,2 0 0 0 0,-1 5-548 0 0,1 67 291 0 0,1-52-9 0 0,2-5-131 0 0,0-1-1 0 0,2 1 0 0 0,2 3-150 0 0,-2-11 37 0 0,-2-10-29 0 0,0 0 0 0 0,1-1-1 0 0,0 1 1 0 0,1 0 0 0 0,0-1 0 0 0,1 0-1 0 0,0 0 1 0 0,0 0 0 0 0,1-1-1 0 0,1 2-7 0 0,-4-5 7 0 0,1-1 1 0 0,-1-1-1 0 0,1 1 0 0 0,0-1 1 0 0,0 1-1 0 0,0-1 0 0 0,0 0 0 0 0,0 0 1 0 0,1-1-1 0 0,-1 1 0 0 0,1-1 0 0 0,0 0 1 0 0,-1 0-1 0 0,1-1 0 0 0,0 1 0 0 0,0-1 1 0 0,0 0-1 0 0,0-1 0 0 0,1 1 0 0 0,-1-1 1 0 0,0 0-8 0 0,-1-1 15 0 0,0 0 0 0 0,0 0 0 0 0,0 0 0 0 0,1 0 0 0 0,-2-1 1 0 0,1 1-1 0 0,0-1 0 0 0,0 0 0 0 0,-1-1 0 0 0,1 1 0 0 0,-1 0 0 0 0,1-1 0 0 0,1-2-15 0 0,3-2 45 0 0,-1 0-1 0 0,0-1 0 0 0,0 0 0 0 0,5-9-44 0 0,-4 4-2 0 0,-1 0 0 0 0,0 0-1 0 0,-1 0 1 0 0,0 0 0 0 0,-2-1 0 0 0,1 0-1 0 0,-2 0 1 0 0,1-6 2 0 0,0-3-11 0 0,-2 1 0 0 0,-1-1 1 0 0,0 0-1 0 0,-2 0 0 0 0,-1-1 11 0 0,2 13-38 0 0,-1-3-3 0 0,-1 0-1 0 0,0 0 1 0 0,-1 0-1 0 0,-1-5 42 0 0,-6 65 261 0 0,7 30-253 0 0,4-1-1 0 0,6 44-7 0 0,-6-104-158 0 0,2 1-1 0 0,-1-1 1 0 0,2 0-1 0 0,0 0 1 0 0,5 12 158 0 0,-6-20-85 0 0,0-1-1 0 0,0 1 0 0 0,1 0 1 0 0,0-1-1 0 0,0 0 1 0 0,0 0-1 0 0,1 0 1 0 0,0-1-1 0 0,0 1 1 0 0,0-1-1 0 0,1 0 1 0 0,0-1-1 0 0,1 2 86 0 0,-5-5-150 0 0,-1-1 0 0 0,1 1 0 0 0,-1 0 0 0 0,1-1 0 0 0,-1 1 0 0 0,1-1 0 0 0,-1 1 0 0 0,1-1-1 0 0,-1 0 1 0 0,1 1 0 0 0,-1-1 0 0 0,1 0 0 0 0,0 0 0 0 0,-1 0 0 0 0,1-1 0 0 0,-1 1 0 0 0,1 0 0 0 0,0-1 150 0 0,15-3-2243 0 0</inkml:trace>
  <inkml:trace contextRef="#ctx0" brushRef="#br0" timeOffset="696.536">1166 73 23727 0 0,'-2'1'213'0'0,"1"0"-1"0"0,0 0 1 0 0,-1 1-1 0 0,1-1 1 0 0,0 1-1 0 0,0-1 1 0 0,0 1-1 0 0,0-1 1 0 0,0 1-1 0 0,0-1 1 0 0,0 1-1 0 0,0 0 1 0 0,0 1-213 0 0,-7 27-232 0 0,5-14 856 0 0,-3 8 98 0 0,2-1 0 0 0,1 1 1 0 0,1 0-1 0 0,1 5-722 0 0,-1 14 636 0 0,-3 25 386 0 0,4 46-1022 0 0,2-92-220 0 0,1-1 0 0 0,1 1-1 0 0,0-1 1 0 0,2 0 0 0 0,1 0-1 0 0,0 0 1 0 0,5 7 220 0 0,0-4-1608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6:57.5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89 17967 0 0,'0'0'1387'0'0,"-5"7"-800"0"0,1 4 101 0 0,0 0 0 0 0,0 1 1 0 0,1-1-1 0 0,0 1 0 0 0,1 0 1 0 0,1 0-1 0 0,-1 6-688 0 0,1 22 601 0 0,3 24-601 0 0,-1-28 255 0 0,27 401 949 0 0,-15-272-905 0 0,3 33-123 0 0,-15-131 99 0 0,-1-40-45 0 0,0-26-146 0 0,0-1 17 0 0,-1-2 10 0 0,-1-5-70 0 0,0 1 1 0 0,1-1-1 0 0,-1 0 0 0 0,1 0 1 0 0,1 1-1 0 0,-1-1 0 0 0,1 0 1 0 0,1-4-42 0 0,6-59 38 0 0,-5 62-31 0 0,0-7-7 0 0,0 1 0 0 0,1 0 0 0 0,1 0 0 0 0,1 0 0 0 0,0 0 0 0 0,0 1 0 0 0,2-2 0 0 0,-5 11 0 0 0,0 1 0 0 0,0-1 0 0 0,0 1 0 0 0,1 0 0 0 0,-1 0 0 0 0,1 0 0 0 0,0 0 0 0 0,-1 0 0 0 0,1 0 0 0 0,1 1 0 0 0,-1-1 0 0 0,0 1 0 0 0,0 0 0 0 0,1 0 0 0 0,0 0 0 0 0,-1 0 0 0 0,1 1 0 0 0,0 0 0 0 0,0 0 0 0 0,-1 0 0 0 0,1 0 0 0 0,0 0 0 0 0,0 1 0 0 0,0-1 0 0 0,0 1 0 0 0,0 0 0 0 0,4 1 0 0 0,3 1 23 0 0,1 0-1 0 0,-1 1 1 0 0,0 0-1 0 0,0 1 1 0 0,0 0 0 0 0,0 1-1 0 0,5 3-22 0 0,5 5 126 0 0,0 0-1 0 0,-1 1 1 0 0,1 2-126 0 0,-13-10 30 0 0,0 1 1 0 0,-1 0 0 0 0,0 0-1 0 0,-1 0 1 0 0,0 1-1 0 0,0 0 1 0 0,0 0 0 0 0,-1 1-1 0 0,1 2-30 0 0,-4-6 29 0 0,0-1 0 0 0,0 1 0 0 0,0-1 0 0 0,-1 1 0 0 0,0 0 0 0 0,0-1 0 0 0,0 1 0 0 0,-1 0 0 0 0,1 0 0 0 0,-1 0 0 0 0,0-1 0 0 0,-1 1-1 0 0,1 0 1 0 0,-1 0 0 0 0,0 0 0 0 0,0-1 0 0 0,-1 1 0 0 0,1 0 0 0 0,-2 2-29 0 0,-1 1 52 0 0,0-1 1 0 0,0 0-1 0 0,-1 0 0 0 0,1 0 0 0 0,-1-1 0 0 0,-1 1 1 0 0,1-1-1 0 0,-1-1 0 0 0,-1 1 0 0 0,1-1 0 0 0,-1 0 1 0 0,1 0-1 0 0,-1-1 0 0 0,-1 0 0 0 0,1 0 0 0 0,0-1 1 0 0,-1 0-1 0 0,0 0 0 0 0,-5 1-52 0 0,3-2-8 0 0,0 1 0 0 0,0-2 0 0 0,1 1 0 0 0,-1-1 0 0 0,0-1 0 0 0,0 0 0 0 0,0 0 0 0 0,0-1 0 0 0,0-1 0 0 0,0 1 0 0 0,1-1 0 0 0,-1-1 0 0 0,0 0 0 0 0,1 0 0 0 0,0-1 0 0 0,0 0 0 0 0,0-1 0 0 0,0 0 0 0 0,1 0 0 0 0,-4-4 8 0 0,6 5-356 0 0,1-1 0 0 0,0 0 0 0 0,0-1 0 0 0,1 1 0 0 0,0-1 0 0 0,0 0 0 0 0,0 0 0 0 0,0 0 0 0 0,1 0 0 0 0,0-1 0 0 0,1 1 0 0 0,-1-1 0 0 0,1 0 0 0 0,0 0 0 0 0,1-1 356 0 0,0-12-1892 0 0</inkml:trace>
  <inkml:trace contextRef="#ctx0" brushRef="#br0" timeOffset="340.361">494 1 20815 0 0,'0'0'959'0'0,"0"0"-26"0"0,3 7-106 0 0,-1-1-482 0 0,0 1-1 0 0,0-1 1 0 0,-1 1 0 0 0,0 0-1 0 0,0 6-344 0 0,1 4 542 0 0,7 75 1094 0 0,-4 0 1 0 0,-5 31-1637 0 0,-1-66 256 0 0,0 83 194 0 0,1 109-44 0 0,3-181-487 0 0,3-1 0 0 0,12 46 81 0 0,-18-109-77 0 0,5 19-228 0 0,1 0 0 0 0,3 9 305 0 0,-6-25-814 0 0,0 1 0 0 0,1-1 0 0 0,0 1 0 0 0,0-1 0 0 0,2 3 814 0 0,2-2-6354 0 0,-1-3-1805 0 0</inkml:trace>
  <inkml:trace contextRef="#ctx0" brushRef="#br0" timeOffset="682.682">760 750 22319 0 0,'0'0'506'0'0,"0"0"71"0"0,0 0 32 0 0,8 14 147 0 0,-3-4-197 0 0,0 1 0 0 0,-1 0-1 0 0,-1 1 1 0 0,0-1 0 0 0,0 1-559 0 0,2 8 619 0 0,27 118 548 0 0,-25-109-1058 0 0,0-1 74 0 0,8 21-183 0 0,8 27-269 0 0,-14-45-3195 0 0,11 27 3464 0 0,-16-51-2851 0 0,2-4-5668 0 0</inkml:trace>
  <inkml:trace contextRef="#ctx0" brushRef="#br0" timeOffset="1050.12">1068 721 18431 0 0,'-4'7'1668'0'0,"0"-1"-1506"0"0,0 0-1 0 0,1 1 1 0 0,-1 0-1 0 0,2-1 0 0 0,-1 1 1 0 0,1 0-1 0 0,0 1 1 0 0,-1 4-162 0 0,-6 20 2258 0 0,-7 23 808 0 0,2 0 0 0 0,1 15-3066 0 0,-8 29 1029 0 0,0-10-633 0 0,-135 544 565 0 0,142-579-432 0 0,0 13-529 0 0,7-5-1886 0 0,6-45-2533 0 0,1-1-1 0 0,2 12 4420 0 0,0-9-9451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0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1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2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3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4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5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6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7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9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10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11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12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13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14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15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1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17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18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19">2426 222 16671 0 0,'0'0'736'0'0,"0"0"160"0"0</inkml:trace>
  <inkml:trace contextRef="#ctx0" brushRef="#br2" timeOffset="20">10244 252 6912 0 0,'0'-19'608'0'0,"-5"11"-480"0"0,0-4-128 0 0,-3 4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1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2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3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4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5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6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8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9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10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11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12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13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6:55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135 340 15264 0 0,'-3'-27'1019'0'0,"-2"-1"1"0"0,-1 0-1 0 0,-1 1 1 0 0,-6-15-1020 0 0,13 42 80 0 0,0 1-1 0 0,0-1 1 0 0,0 0-1 0 0,0 0 1 0 0,0 0-1 0 0,0 0 1 0 0,0 0-1 0 0,0 0 1 0 0,0 0 0 0 0,0 0-1 0 0,0 0 1 0 0,0 0-1 0 0,0 0 1 0 0,0 0-1 0 0,0 0 1 0 0,0 0-1 0 0,0 0 1 0 0,0 0-1 0 0,0 0 1 0 0,0 0 0 0 0,0 1-1 0 0,0-1 1 0 0,-1 0-1 0 0,1 0 1 0 0,0 0-1 0 0,0 0 1 0 0,0 0-1 0 0,0 0 1 0 0,0 0-1 0 0,0 0 1 0 0,0 0 0 0 0,0 0-1 0 0,0 0 1 0 0,0 0-1 0 0,0 0 1 0 0,0 0-1 0 0,0 0 1 0 0,0 0-1 0 0,0 0 1 0 0,0 0-1 0 0,0 0 1 0 0,0 0 0 0 0,-1 0-1 0 0,1 0 1 0 0,0 0-1 0 0,0 0 1 0 0,0 0-1 0 0,0 0 1 0 0,0 0-1 0 0,0 0 1 0 0,0 0-1 0 0,0 0 1 0 0,0 0 0 0 0,0 0-1 0 0,0 0 1 0 0,0 0-1 0 0,0 0 1 0 0,0-1-80 0 0,-2 12 1368 0 0,0 12-1359 0 0,2-22 185 0 0,-2 120 425 0 0,4 0 0 0 0,8 16-619 0 0,-4-46 114 0 0,27 346-42 0 0,-8-149-1135 0 0,-17-197 602 0 0,-3-57-1290 0 0,-2-14-4940 0 0,-1-12-638 0 0</inkml:trace>
  <inkml:trace contextRef="#ctx0" brushRef="#br0" timeOffset="368.626">1 252 18975 0 0,'8'-99'2063'0'0,"-8"92"-1940"0"0,1 1 0 0 0,0 0 0 0 0,0 0 0 0 0,1 0 0 0 0,0 0 0 0 0,0 0 0 0 0,0 0 0 0 0,1 0 0 0 0,0 1 0 0 0,0-1 0 0 0,0 1 0 0 0,1 0 0 0 0,-1 0 0 0 0,1 0 0 0 0,1 0 0 0 0,-1 0 0 0 0,1 1 0 0 0,-1 0 0 0 0,1 0 0 0 0,0 1 0 0 0,1-1 0 0 0,1 0-123 0 0,4-2 243 0 0,0 1 1 0 0,0 1-1 0 0,1 0 1 0 0,-1 0 0 0 0,1 1-1 0 0,0 0 1 0 0,-1 1-1 0 0,1 1 1 0 0,0 0 0 0 0,0 0-1 0 0,5 2-243 0 0,23 0 2 0 0,0 2 0 0 0,0 2 1 0 0,0 2-1 0 0,-1 1 0 0 0,3 3-2 0 0,-8 0 40 0 0,-1 0 1 0 0,0 3 0 0 0,3 2-41 0 0,-21-8 11 0 0,1 1 0 0 0,-1 1 1 0 0,0 0-1 0 0,-1 0 0 0 0,0 2 1 0 0,-1 0-1 0 0,2 2-11 0 0,-9-7 22 0 0,-1 0 0 0 0,0 0-1 0 0,0 0 1 0 0,0 1 0 0 0,-1 0 0 0 0,0 0-1 0 0,0 0 1 0 0,-1 0 0 0 0,0 0-1 0 0,-1 1 1 0 0,0 0 0 0 0,0-1 0 0 0,-1 1-1 0 0,0 0 1 0 0,0 4-22 0 0,-1-3 99 0 0,-1 1 0 0 0,0 0 0 0 0,0-1 0 0 0,-1 1 0 0 0,0-1 0 0 0,-1 1 0 0 0,0-1 0 0 0,0 0 0 0 0,-1 0 0 0 0,-1-1 0 0 0,1 1-1 0 0,-6 5-98 0 0,-1 2 119 0 0,-1-1-1 0 0,-1-1 0 0 0,-1 0 0 0 0,0-1 0 0 0,0 0 0 0 0,-2-1 0 0 0,0-1 0 0 0,0 0 0 0 0,-1-1 1 0 0,-7 2-119 0 0,-10 5 169 0 0,-1-2 0 0 0,-1-2 1 0 0,0-1-1 0 0,-35 7-169 0 0,47-15 35 0 0,0-2 0 0 0,0 0 0 0 0,0-1 0 0 0,-1-1 0 0 0,1-1-1 0 0,-1-2-34 0 0,13 1-221 0 0,0-1-1 0 0,0 0 1 0 0,0-1-1 0 0,1 0 1 0 0,-1-1-1 0 0,1-1 1 0 0,0 1-1 0 0,-4-4 222 0 0,3 0-1397 0 0,6-2-67 0 0</inkml:trace>
  <inkml:trace contextRef="#ctx0" brushRef="#br0" timeOffset="902.725">603 1117 14744 0 0,'-1'0'172'0'0,"-1"0"1"0"0,1 0 0 0 0,-1 0 0 0 0,1 1 0 0 0,0-1 0 0 0,-1 0 0 0 0,1 0 0 0 0,0 1 0 0 0,-1-1-1 0 0,1 1 1 0 0,0-1 0 0 0,0 1 0 0 0,-1 0 0 0 0,1 0 0 0 0,0-1 0 0 0,0 1 0 0 0,0 0 0 0 0,0 0-1 0 0,-1 1-172 0 0,1 0 399 0 0,0 0-1 0 0,-1 0 0 0 0,1 0 0 0 0,0 1 0 0 0,0-1 0 0 0,0 0 1 0 0,0 1-1 0 0,0-1 0 0 0,1 1 0 0 0,-1 1-398 0 0,-1 10 304 0 0,1 1 1 0 0,0-1-1 0 0,1 0 1 0 0,0 1-1 0 0,1-1 1 0 0,1 0-1 0 0,1 1 0 0 0,0-1-304 0 0,5 22 117 0 0,3-1 0 0 0,8 19-117 0 0,-16-47 44 0 0,1 1 0 0 0,-1-1 0 0 0,2 1 0 0 0,-1-1 1 0 0,1 0-1 0 0,0-1 0 0 0,0 1 0 0 0,1-1 0 0 0,0 0 0 0 0,0 0 0 0 0,0-1 0 0 0,1 0 0 0 0,0 0 0 0 0,0 0 0 0 0,0-1 0 0 0,0 0 0 0 0,1 0 0 0 0,0-1 0 0 0,-1 0 0 0 0,1 0 0 0 0,1-1 0 0 0,-1 0 0 0 0,0-1 0 0 0,0 0 1 0 0,1 0-45 0 0,-5-1 24 0 0,0 0 0 0 0,0-1 0 0 0,0 1 0 0 0,1-1 0 0 0,-1 0 1 0 0,0 0-1 0 0,0 0 0 0 0,-1-1 0 0 0,1 0 0 0 0,0 1 0 0 0,0-1 0 0 0,-1-1 1 0 0,1 1-1 0 0,-1 0 0 0 0,0-1 0 0 0,1 0 0 0 0,-1 1 0 0 0,-1-1 1 0 0,1-1-1 0 0,0 1 0 0 0,-1 0 0 0 0,1-1 0 0 0,0-1-24 0 0,3-6 45 0 0,0 1-1 0 0,0-1 1 0 0,-1-1 0 0 0,0 1-1 0 0,-1-1 1 0 0,-1 0 0 0 0,2-6-45 0 0,-3 4-27 0 0,0-1 0 0 0,-1 1 0 0 0,-1 0 0 0 0,0-1 1 0 0,-1 1-1 0 0,-1 0 0 0 0,0-1 0 0 0,0 1 1 0 0,-2 0-1 0 0,-1-4 27 0 0,0 2-146 0 0,-1 1 0 0 0,0 0 1 0 0,-1 0-1 0 0,-1 0 0 0 0,0 1 1 0 0,-1 1-1 0 0,-1-1 0 0 0,-10-11 146 0 0,16 21-58 0 0,0 0 0 0 0,0 0 0 0 0,0 1 0 0 0,0 0 0 0 0,-1-1 0 0 0,1 2 0 0 0,-1-1 0 0 0,0 0 0 0 0,0 1 0 0 0,0 0 0 0 0,0 0 0 0 0,0 1 0 0 0,0-1 0 0 0,-1 1 0 0 0,1 0 0 0 0,0 0 0 0 0,-1 1 0 0 0,1 0-1 0 0,-1 0 1 0 0,1 0 0 0 0,0 1 0 0 0,-1-1 0 0 0,1 1 0 0 0,0 0 0 0 0,-1 1 0 0 0,1-1 0 0 0,0 1 0 0 0,0 0 0 0 0,0 1 0 0 0,0-1 0 0 0,1 1 0 0 0,-1 0 58 0 0,-5 4-22 0 0,0 0 0 0 0,1 0-1 0 0,0 1 1 0 0,0 0 0 0 0,1 1 0 0 0,0 0-1 0 0,1 0 1 0 0,0 1 0 0 0,0 0 0 0 0,1 0 0 0 0,0 1-1 0 0,1-1 1 0 0,-2 5 22 0 0,4-5-218 0 0,-1 0 0 0 0,1 1 0 0 0,1-1 0 0 0,0 0 0 0 0,0 1 0 0 0,1-1 0 0 0,0 2 218 0 0,1-4-707 0 0,1 0-1 0 0,-1 0 1 0 0,1 0 0 0 0,0 0-1 0 0,1 0 1 0 0,0-1 0 0 0,0 1-1 0 0,1 0 1 0 0,1 3 707 0 0,9 13-6537 0 0</inkml:trace>
  <inkml:trace contextRef="#ctx0" brushRef="#br0" timeOffset="1350.921">1300 1119 18919 0 0,'-6'-8'260'0'0,"0"0"0"0"0,-1 0 0 0 0,0 0 0 0 0,0 1 0 0 0,0 0 0 0 0,-1 0 0 0 0,0 1 0 0 0,0 0 0 0 0,-1 1 0 0 0,0 0 0 0 0,0 0 0 0 0,0 1 0 0 0,0 0 0 0 0,-1 0 0 0 0,0 1 0 0 0,0 0 0 0 0,1 1 0 0 0,-1 0 0 0 0,-4 0-260 0 0,9 3 130 0 0,0-1 1 0 0,0 0-1 0 0,0 1 0 0 0,0 0 0 0 0,0 0 0 0 0,0 1 0 0 0,0-1 0 0 0,0 1 0 0 0,0 0 1 0 0,1 0-1 0 0,-1 1 0 0 0,1-1 0 0 0,0 1 0 0 0,0 0 0 0 0,0 0 0 0 0,0 1 0 0 0,0-1 1 0 0,1 1-1 0 0,-1 0 0 0 0,1 0 0 0 0,-1 1-130 0 0,-1 1 117 0 0,1 1 0 0 0,-1 0 0 0 0,1-1-1 0 0,1 1 1 0 0,0 1 0 0 0,0-1 0 0 0,0 0 0 0 0,1 1 0 0 0,0 0 0 0 0,0-1-1 0 0,1 1 1 0 0,0 0 0 0 0,0 4-117 0 0,1-8 11 0 0,0 0-1 0 0,0 0 1 0 0,1 0-1 0 0,-1 0 1 0 0,1 0-1 0 0,0 0 1 0 0,1 0 0 0 0,-1-1-1 0 0,1 1 1 0 0,-1 0-1 0 0,1-1 1 0 0,0 1-1 0 0,0-1 1 0 0,1 0-1 0 0,-1 1 1 0 0,1-1-1 0 0,-1 0 1 0 0,1 0 0 0 0,0-1-1 0 0,0 1 1 0 0,0-1-1 0 0,1 1 1 0 0,-1-1-1 0 0,2 1-10 0 0,10 4 53 0 0,0-1 0 0 0,0 0 1 0 0,1-1-1 0 0,-1 0 0 0 0,10 1-53 0 0,14 4 33 0 0,13 4-2 0 0,-27-8 6 0 0,0 1-1 0 0,0 1 1 0 0,-1 1-1 0 0,0 2 0 0 0,3 2-36 0 0,-23-11 24 0 0,0 0 0 0 0,-1 1 0 0 0,1 0 0 0 0,-1-1 0 0 0,0 1 0 0 0,1 1 0 0 0,-2-1 0 0 0,1 0 0 0 0,0 1 0 0 0,-1-1 0 0 0,1 1 0 0 0,-1 0 0 0 0,0 0 0 0 0,0 0 0 0 0,-1 0 0 0 0,2 3-24 0 0,-2-4 46 0 0,-1 0 0 0 0,1 1 0 0 0,-1-1-1 0 0,0 1 1 0 0,0-1 0 0 0,0 1 0 0 0,0-1 0 0 0,0 0 0 0 0,-1 1 0 0 0,0-1-1 0 0,0 0 1 0 0,0 1 0 0 0,0-1 0 0 0,0 0 0 0 0,0 0 0 0 0,-1 0 0 0 0,0 0 0 0 0,1 0-1 0 0,-1 0 1 0 0,0 0 0 0 0,-2 0-46 0 0,-2 4 38 0 0,-1 0 1 0 0,0-1-1 0 0,0 0 0 0 0,0 0 1 0 0,-1-1-1 0 0,0 0 0 0 0,0 0 1 0 0,0-1-1 0 0,-1 0 0 0 0,0 0 0 0 0,0-1 1 0 0,0 0-1 0 0,-2 0-38 0 0,-6 0 56 0 0,1 0-1 0 0,-1 0 1 0 0,0-2 0 0 0,0 0 0 0 0,1-1-1 0 0,-1-1 1 0 0,-1 0-56 0 0,9-1-94 0 0,0 0 0 0 0,0 0 0 0 0,0-1 0 0 0,0-1 0 0 0,0 1 0 0 0,1-1 0 0 0,-1-1 0 0 0,-1-1 94 0 0,7 4-135 0 0,0 0 1 0 0,1 0-1 0 0,0 0 0 0 0,-1 0 0 0 0,1-1 0 0 0,0 1 1 0 0,0-1-1 0 0,0 1 0 0 0,0-1 0 0 0,1 0 0 0 0,-1 0 1 0 0,1 0-1 0 0,0 0 0 0 0,-1-1 135 0 0,-2-12-2925 0 0,3 1-3291 0 0,3-1-2123 0 0</inkml:trace>
  <inkml:trace contextRef="#ctx0" brushRef="#br0" timeOffset="1764.992">1683 1077 16296 0 0,'-13'-13'1767'0'0,"2"4"-1066"0"0,7 6-122 0 0,0 0-1 0 0,0 0 0 0 0,0 0 0 0 0,-1 0 0 0 0,0 0 0 0 0,1 1 0 0 0,-2 0-578 0 0,2 0 153 0 0,0 0 0 0 0,0 1 0 0 0,0 0 0 0 0,-1 0-1 0 0,1 0 1 0 0,0 1 0 0 0,-1-1 0 0 0,1 1 0 0 0,0 0 0 0 0,-1 0-1 0 0,1 1 1 0 0,0-1 0 0 0,0 1 0 0 0,-1 0 0 0 0,1 0 0 0 0,0 1-1 0 0,0-1 1 0 0,0 1 0 0 0,0 0 0 0 0,0 0 0 0 0,0 0 0 0 0,1 0-1 0 0,-1 1 1 0 0,-2 1-153 0 0,-1 3 133 0 0,1-3-11 0 0,1 1 1 0 0,-1 0-1 0 0,1 0 1 0 0,0 1-1 0 0,0 0 0 0 0,1 0 1 0 0,0 0-1 0 0,-4 6-122 0 0,6-7 44 0 0,0 0-1 0 0,0 0 0 0 0,0 1 1 0 0,0-1-1 0 0,1 1 0 0 0,0-1 1 0 0,0 1-1 0 0,0-1 0 0 0,1 1 1 0 0,-1 2-44 0 0,2-4 11 0 0,-1-1 0 0 0,0 1-1 0 0,1-1 1 0 0,-1 0 0 0 0,1 1 0 0 0,0-1 0 0 0,0 0 0 0 0,1 0 0 0 0,-1 0 0 0 0,0 1 0 0 0,1-2-1 0 0,0 1 1 0 0,0 0 0 0 0,0 0 0 0 0,0 0 0 0 0,0-1 0 0 0,2 2-11 0 0,3 2 28 0 0,0-1 0 0 0,0 0 0 0 0,0 0 1 0 0,1-1-1 0 0,0 0 0 0 0,0 0 0 0 0,5 1-28 0 0,14 4 290 0 0,20 4-290 0 0,-7-2 142 0 0,-12-4-47 0 0,-5 0 223 0 0,19 7-318 0 0,-35-12 67 0 0,-1 1 0 0 0,0 0 0 0 0,1 1 0 0 0,-1 0 0 0 0,0 0 0 0 0,-1 0 0 0 0,1 1 0 0 0,1 0-67 0 0,-5-2 44 0 0,1 0-1 0 0,-1 0 0 0 0,0 0 0 0 0,0 0 0 0 0,0 1 1 0 0,0-1-1 0 0,0 1 0 0 0,-1-1 0 0 0,1 1 1 0 0,-1-1-1 0 0,0 1 0 0 0,0 0 0 0 0,-1 0 0 0 0,1-1 1 0 0,-1 1-1 0 0,1 0 0 0 0,-1 0 0 0 0,-1 0 0 0 0,1 0 1 0 0,-1 1-44 0 0,1-2 39 0 0,0-1 1 0 0,-1 1-1 0 0,0-1 1 0 0,0 0-1 0 0,1 1 1 0 0,-1-1-1 0 0,0 0 1 0 0,-1 1-1 0 0,1-1 1 0 0,0 0 0 0 0,-1 0-1 0 0,1 0 1 0 0,-1 0-1 0 0,0-1 1 0 0,1 1-1 0 0,-1 0 1 0 0,0-1-1 0 0,0 1 1 0 0,0-1 0 0 0,0 0-1 0 0,-1 1 1 0 0,1-1-1 0 0,0 0 1 0 0,0 0-1 0 0,-1 0 1 0 0,1-1-1 0 0,-1 1 1 0 0,1-1-1 0 0,0 1 1 0 0,-2-1-40 0 0,-8 1 93 0 0,-1-1 1 0 0,0-1-1 0 0,-3-1-93 0 0,-22 0 88 0 0,14 1-133 0 0,-1-2 1 0 0,1 0-1 0 0,-3-2 45 0 0,-19-3-506 0 0,23 4-203 0 0,9 0-3459 0 0,13 3-5571 0 0</inkml:trace>
  <inkml:trace contextRef="#ctx0" brushRef="#br0" timeOffset="2115.966">1984 1117 23815 0 0,'-9'0'1092'0'0,"7"0"-25"0"0,2 0-684 0 0,-2 2-243 0 0,2 0 65 0 0,-1 0 0 0 0,1 0 0 0 0,0 0 0 0 0,-1 0-1 0 0,1 0 1 0 0,0 0 0 0 0,0 0 0 0 0,1 1 0 0 0,-1-1 0 0 0,0 0 0 0 0,1 0 0 0 0,-1 0-205 0 0,3 9 525 0 0,-1-1-1 0 0,0 1 0 0 0,0 10-524 0 0,4 25 579 0 0,-3-26-499 0 0,-1 0 0 0 0,0-1-1 0 0,-1 1 1 0 0,-2 10-80 0 0,1 24-17 0 0,-1-27-192 0 0,1-22-33 0 0,-1 1 0 0 0,1-1 0 0 0,0 0-1 0 0,1 1 1 0 0,-1-1 0 0 0,1 0 0 0 0,1 5 242 0 0,8 12-2765 0 0,-2-3-6993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2">10244 252 6912 0 0,'0'-19'608'0'0,"-5"11"-480"0"0,0-4-128 0 0,-3 4 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3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4158 127 5064 0 0,'0'0'389'0'0,"0"0"-53"0"0,0 0 704 0 0,0-1 1651 0 0,-2-1-4864 0 0,1 0 3690 0 0,1 1 4590 0 0,1 1 6666 0 0,4-2-12669 0 0,0 0-1 0 0,0 1 0 0 0,1 0 1 0 0,-1 0-1 0 0,0 0 0 0 0,1 1 0 0 0,-1 0 1 0 0,1 0-1 0 0,-1 0 0 0 0,0 0 1 0 0,1 1-1 0 0,-1 0 0 0 0,1 1-103 0 0,62 7 512 0 0,-61-8-482 0 0,1-1-1 0 0,-1 1 1 0 0,0-2-1 0 0,1 1 1 0 0,-1-1-1 0 0,0 0 1 0 0,8-1-30 0 0,25-3 185 0 0,-8 1-48 0 0,-23 2-108 0 0,0 1-1 0 0,0 0 0 0 0,0 0 1 0 0,4 1-29 0 0,-12-1 37 0 0,2 0 29 0 0,9 7-36 0 0,-7-2-18 0 0,-3-3 5 0 0,-1 0 0 0 0,1 1 0 0 0,-1-1 0 0 0,0 1 0 0 0,0-1 0 0 0,1 1 0 0 0,-1-1 0 0 0,0 1 0 0 0,0 0 0 0 0,-1-1 0 0 0,1 1 0 0 0,0 0-17 0 0,1 2 60 0 0,8 5-46 0 0,-10-5-14 0 0,0-2-2 0 0,6 14 86 0 0,-4-14-66 0 0,-1 0 0 0 0,0 0-1 0 0,-1 0 1 0 0,1 1-1 0 0,0-1 1 0 0,0 0 0 0 0,-1 1-1 0 0,0-1 1 0 0,1 1-18 0 0,2 255 965 0 0,0-222-900 0 0,-2-25-45 0 0,0 0 0 0 0,-1 0 0 0 0,0 6-20 0 0,-2 14 57 0 0,2 0-1 0 0,2-1 0 0 0,3 18-56 0 0,-1-4 133 0 0,-2 16-133 0 0,6 139 217 0 0,-1 3 2 0 0,2 117-186 0 0,-4-128-33 0 0,4 85 0 0 0,-3-109 0 0 0,-1 15 0 0 0,-1 103 0 0 0,1-173 0 0 0,0 0 0 0 0,-1 122 0 0 0,1-39 0 0 0,-5-191 0 0 0,0 51 0 0 0,6 32 0 0 0,8 93 0 0 0,-4-52 0 0 0,0-3 0 0 0,-6-71 0 0 0,-1 19 0 0 0,0 9 0 0 0,2-13 0 0 0,3 75 0 0 0,-7-115 0 0 0,5 25 0 0 0,-2-25 0 0 0,-1 27 0 0 0,6 87 0 0 0,-1 0 0 0 0,-7-103 0 0 0,6 25 0 0 0,0 6 0 0 0,12 89 0 0 0,0 16 0 0 0,-7-62 0 0 0,-11-100 0 0 0,4 101 0 0 0,-4-102 0 0 0,0 0 0 0 0,3 11 0 0 0,-2-11 0 0 0,0 0 0 0 0,-1 10 0 0 0,3 47 0 0 0,-4-61 0 0 0,1 0 0 0 0,1 0 0 0 0,-1 0 0 0 0,2 2 0 0 0,4 23 0 0 0,-2 17 0 0 0,-4-39 0 0 0,0 0 0 0 0,0 0 0 0 0,-1 5 0 0 0,2 30 0 0 0,0-25 0 0 0,-1 0 0 0 0,-1 0 0 0 0,-1 7 0 0 0,0 14 0 0 0,0-39 0 0 0,1-2 0 0 0,0-1 0 0 0,0 0 0 0 0,1 0 0 0 0,-1 1 0 0 0,0-1 0 0 0,0 0 0 0 0,1 1 0 0 0,-1-1 0 0 0,1 0 0 0 0,-1 0 0 0 0,1 0 0 0 0,-1 0 0 0 0,1 0 0 0 0,0 1 0 0 0,2 10 0 0 0,0 6 0 0 0,3 6 0 0 0,-4-18 0 0 0,-1 3 0 0 0,-1 3 0 0 0,0-11 0 0 0,0 0 0 0 0,0 1 0 0 0,0-1 0 0 0,0 1 0 0 0,0-1 0 0 0,0 1 0 0 0,0-1 0 0 0,0 1 0 0 0,-1-1 0 0 0,1 0 0 0 0,-1 1 0 0 0,1-1 0 0 0,-1 1 0 0 0,-6 21 0 0 0,6-11 0 0 0,1-2 0 0 0,0-1 0 0 0,-1 3 0 0 0,-1-3 0 0 0,2-8 0 0 0,0 0 0 0 0,0-1 0 0 0,0 1 0 0 0,0 0 0 0 0,0-1 0 0 0,0 1 0 0 0,0 0 0 0 0,0 0 0 0 0,-1-1 0 0 0,1 1 0 0 0,0 0 0 0 0,0-1 0 0 0,-1 1 0 0 0,1-1 0 0 0,0 1 0 0 0,-1 0 0 0 0,1-1 0 0 0,0 1 0 0 0,-1-1 0 0 0,1 1 0 0 0,-1 0 0 0 0,-11 10 0 0 0,8-7 0 0 0,0-1 0 0 0,-1 0 0 0 0,1-1 0 0 0,-1 1 0 0 0,-1 0 0 0 0,1-1 0 0 0,1 0 0 0 0,-1 0 0 0 0,0 0 0 0 0,0-1 0 0 0,-4 1 0 0 0,8-2 0 0 0,-9 1 0 0 0,-2-2 0 0 0,11 1 0 0 0,-14 6 0 0 0,12-5 0 0 0,-1 0 0 0 0,0-1 0 0 0,1 1 0 0 0,-1-1 0 0 0,1 0 0 0 0,-1 0 0 0 0,-1 0 0 0 0,-13 0 0 0 0,-31 3 0 0 0,-2-1 0 0 0,24 1-36 0 0,0-1 0 0 0,-2-1 36 0 0,5-1-42 0 0,0 2 0 0 0,1 0-1 0 0,-1 2 43 0 0,16-3-128 0 0,1 0 0 0 0,-1 0 0 0 0,0 0 0 0 0,1-1 0 0 0,-1 0 0 0 0,0-1-1 0 0,1 0 1 0 0,-1 0 0 0 0,-2-1 128 0 0,4 0-607 0 0,0 0 0 0 0,0 0 0 0 0,0 0 1 0 0,0-1-1 0 0,0 0 0 0 0,-4-4 607 0 0,-6-5-3071 0 0</inkml:trace>
  <inkml:trace contextRef="#ctx0" brushRef="#br0" timeOffset="9912.769">2205 324 4144 0 0,'0'0'191'0'0,"0"0"279"0"0,0 0 1071 0 0,0 0 467 0 0,0 0 96 0 0,0 0-201 0 0,0 0-934 0 0,0 0-411 0 0,0 3-81 0 0,0-2-427 0 0,0 13 252 0 0,0 0 0 0 0,1-1-1 0 0,1 1 1 0 0,0 1-302 0 0,5 16 869 0 0,1 31-869 0 0,2 7 804 0 0,-5-45-342 0 0,1 0-1 0 0,8 21-461 0 0,-10-35 130 0 0,0 0 1 0 0,1 0-1 0 0,0 0 1 0 0,1-1-1 0 0,0 0 1 0 0,0 0-1 0 0,6 5-130 0 0,-9-11 162 0 0,1 1 0 0 0,0-1 0 0 0,0 0 0 0 0,0 0 0 0 0,0-1 0 0 0,0 1 0 0 0,1-1 0 0 0,0 1-162 0 0,-4-3 16 0 0,0 0 0 0 0,-1 0 0 0 0,1 0 0 0 0,0 0 0 0 0,-1 0 0 0 0,1 0 0 0 0,0 0 0 0 0,-1 0 0 0 0,1 0 0 0 0,0 0 0 0 0,-1 0 0 0 0,1 0 0 0 0,0 0 0 0 0,-1-1 0 0 0,1 1 0 0 0,0 0 0 0 0,-1 0-16 0 0,4-2 52 0 0,0 1 21 0 0,1 0 0 0 0,-1-1 0 0 0,0 1 0 0 0,0-1 0 0 0,0 0 0 0 0,0 0 0 0 0,0-1 0 0 0,-1 1 0 0 0,1-1 0 0 0,-1 0 0 0 0,0 1 0 0 0,1-2 0 0 0,-1 1 0 0 0,0 0 0 0 0,-1-1 0 0 0,1 0-73 0 0,6-8 83 0 0,0-1 0 0 0,-1 0 0 0 0,-1 0 0 0 0,1-2-83 0 0,-4 3 51 0 0,0 0 0 0 0,-1 1 0 0 0,0-1 0 0 0,-1-1 0 0 0,0 1 0 0 0,-1 0 0 0 0,0 0 0 0 0,-1-3-51 0 0,3-29 87 0 0,-1 18-65 0 0,-2 25-29 0 0,0-1 0 0 0,0 1-1 0 0,0-1 1 0 0,0 1 0 0 0,0-1 0 0 0,0 0 0 0 0,-1 1 0 0 0,1-1 0 0 0,-1 1 0 0 0,1-1 0 0 0,-1 1-1 0 0,1 0 1 0 0,-1-1 7 0 0,0 1-68 0 0,1 1 4 0 0,0 0-5 0 0,0 0-22 0 0,0 0-5 0 0,0 0 0 0 0,0 0 6 0 0,0 0 20 0 0,0 0 6 0 0,4 76-210 0 0,1 3 260 0 0,-3-37 282 0 0,2 10-268 0 0,2 10 244 0 0,-3 182 1070 0 0,-4-166-672 0 0,2-66-570 0 0,-1-1 0 0 0,-1 1-1 0 0,0-1 1 0 0,-1 0 0 0 0,0 1-1 0 0,-3 7-71 0 0,3-16 58 0 0,1 1 0 0 0,0-1 0 0 0,-1 0 0 0 0,0 0 0 0 0,0 0 0 0 0,1 0 0 0 0,-2 0 0 0 0,1 0 0 0 0,0 0 0 0 0,-1-1 0 0 0,1 1 0 0 0,-1-1 0 0 0,0 0-1 0 0,0 0 1 0 0,0 0 0 0 0,0 0 0 0 0,0 0 0 0 0,0 0 0 0 0,0-1 0 0 0,-1 0 0 0 0,1 0 0 0 0,0 0 0 0 0,-2 1-58 0 0,0-1 47 0 0,0-1 0 0 0,0 1-1 0 0,0-1 1 0 0,0 0 0 0 0,-1 0 0 0 0,1 0 0 0 0,0-1-1 0 0,0 1 1 0 0,0-1 0 0 0,0-1 0 0 0,0 1 0 0 0,0-1-47 0 0,-4-2 26 0 0,0 0 1 0 0,1 0-1 0 0,-1-1 1 0 0,1 0 0 0 0,0 0-1 0 0,-1-2-26 0 0,-25-19-45 0 0,33 25-70 0 0,2-8-983 0 0,2 5 486 0 0,0 1 0 0 0,0-1 0 0 0,0 0 0 0 0,0 1 1 0 0,1 0-1 0 0,2-2 612 0 0,-3 1-901 0 0,2-4-981 0 0</inkml:trace>
  <inkml:trace contextRef="#ctx0" brushRef="#br0" timeOffset="10258.646">2657 687 9992 0 0,'0'0'456'0'0,"0"0"-8"0"0,0 1-148 0 0,1 2 23 0 0,-1 0 1 0 0,1 0-1 0 0,-1 0 1 0 0,1 0-1 0 0,0-1 0 0 0,0 1 1 0 0,1 2-324 0 0,-1-2 330 0 0,1 0 0 0 0,-1 0-1 0 0,0 1 1 0 0,0-1 0 0 0,-1 0 0 0 0,1 1 0 0 0,0 3-330 0 0,-1-1 445 0 0,1 1 1 0 0,0 0-1 0 0,0-1 1 0 0,1 4-446 0 0,4 20 999 0 0,-5-22-768 0 0,1 0-1 0 0,0 0 1 0 0,0 0 0 0 0,1-1 0 0 0,1 3-231 0 0,-1-4 137 0 0,-1 1 0 0 0,0 0 0 0 0,0 0 0 0 0,0 0 0 0 0,-1 0 0 0 0,0 0 0 0 0,0 3-137 0 0,8 63 1206 0 0,-9-73-1198 0 0,1 1 1 0 0,-1 0 0 0 0,0 0-1 0 0,0-1 1 0 0,1 1 0 0 0,-1 0-1 0 0,0-1 1 0 0,1 1 0 0 0,-1 0 0 0 0,1-1-1 0 0,-1 1 1 0 0,1-1 0 0 0,-1 1-1 0 0,1-1 1 0 0,0 1 0 0 0,-1-1-1 0 0,1 1 1 0 0,0-1-9 0 0,-1 1 14 0 0,2 1 77 0 0,-2-2 45 0 0,0 0 21 0 0,0 0 3 0 0,0 0-202 0 0,0 0-853 0 0,0 0-368 0 0</inkml:trace>
  <inkml:trace contextRef="#ctx0" brushRef="#br0" timeOffset="10636.862">2934 618 5984 0 0,'0'0'464'0'0,"0"0"-46"0"0,0 0 948 0 0,0 0 443 0 0,0 0 88 0 0,0 0-143 0 0,0 0-686 0 0,0 0-299 0 0,2 1-58 0 0,55 24 2468 0 0,-29-15-2473 0 0,-18-6-453 0 0,1-1 0 0 0,-1 0 1 0 0,1 0-1 0 0,0-1 0 0 0,0 0-253 0 0,39 2 326 0 0,0-3 0 0 0,0-2 0 0 0,-1-2 0 0 0,14-4-326 0 0,14 3 56 0 0,-7-1-40 0 0,-25 2-10 0 0,27 2-6 0 0,14-1 66 0 0,59 0-24 0 0,-76 3 150 0 0,-3-6-1776 0 0,-64 5 614 0 0</inkml:trace>
  <inkml:trace contextRef="#ctx0" brushRef="#br0" timeOffset="-7580.728">564 44 9672 0 0,'-3'0'337'0'0,"2"1"-316"0"0,0-1-1 0 0,0 0 0 0 0,0 0 1 0 0,0 0-1 0 0,0 0 1 0 0,0 0-1 0 0,1 0 0 0 0,-1 0 1 0 0,0-1-1 0 0,0 1 0 0 0,0 0 1 0 0,0 0-1 0 0,0-1 1 0 0,-1 1-21 0 0,1-1 358 0 0,0 0 0 0 0,0 0 0 0 0,0 0 0 0 0,0 0 0 0 0,0 0 0 0 0,0 0 0 0 0,0 0 0 0 0,0 0 0 0 0,0 0 0 0 0,0 0 0 0 0,0-1-358 0 0,-1-1 1139 0 0,1 2-687 0 0,0-1 1 0 0,1 1-1 0 0,-1 0 0 0 0,0 0 0 0 0,0-1 0 0 0,1 1 0 0 0,-1-1 1 0 0,1 1-1 0 0,-1 0 0 0 0,1-1 0 0 0,0 0-452 0 0,0 2 988 0 0,0 0-67 0 0,0 0-235 0 0,-2-2-101 0 0,1 2-489 0 0,0-1 0 0 0,0 0 1 0 0,0 0-1 0 0,0 1 0 0 0,0-1 0 0 0,0 1 1 0 0,0-1-1 0 0,0 1 0 0 0,0-1 0 0 0,0 1 1 0 0,0-1-1 0 0,-1 1 0 0 0,1 0 0 0 0,0 0 1 0 0,0 0-1 0 0,0 0 0 0 0,0 0 0 0 0,-1 0 1 0 0,1 0-1 0 0,0 0 0 0 0,0 0 0 0 0,0 0 0 0 0,-1 1 1 0 0,1-1-97 0 0,-5 2 169 0 0,0 1 1 0 0,-1-1 0 0 0,2 1-1 0 0,-4 2-169 0 0,4-2 105 0 0,0 0 0 0 0,1-1 0 0 0,-2 0 0 0 0,1 0 0 0 0,-4 1-105 0 0,-6 0 310 0 0,1-1-1 0 0,-1-1 0 0 0,-4 0-309 0 0,12-1 118 0 0,0 0 0 0 0,0 0 0 0 0,1 1 0 0 0,-1 0-1 0 0,-3 1-117 0 0,-22 3 120 0 0,17 1-51 0 0,13-6-68 0 0,-1 1-1 0 0,0 0 1 0 0,1 0 0 0 0,0 1 0 0 0,-1-1 0 0 0,1 0 0 0 0,0 1 0 0 0,-1-1 0 0 0,1 1 0 0 0,-1 1-1 0 0,-21 25 116 0 0,22-25-99 0 0,0 0-1 0 0,0 1 0 0 0,0-1 0 0 0,0 1 0 0 0,0-1 0 0 0,1 1 0 0 0,-1 0 0 0 0,1 0 0 0 0,0 1-16 0 0,-3 24 121 0 0,-2 6 123 0 0,3 1-1 0 0,1 12-243 0 0,-4 214 467 0 0,11-123-321 0 0,-4-95-113 0 0,-1-25-12 0 0,1 1 0 0 0,2 2-21 0 0,10 153 119 0 0,-8-93 5 0 0,0 122 120 0 0,-3-132-94 0 0,-5 30-150 0 0,0 9 3 0 0,3-66 15 0 0,4 207 252 0 0,-1 5-22 0 0,-5-137-155 0 0,-3 64 67 0 0,-4 6-29 0 0,4-11-59 0 0,-4 49 3 0 0,3-82-10 0 0,1-31 45 0 0,-1-2 0 0 0,-3 53 53 0 0,4-92-112 0 0,1-22-37 0 0,-12 129 99 0 0,12-126-100 0 0,-1 22-15 0 0,-4 88 66 0 0,4-50-24 0 0,-4 28-32 0 0,4-35-8 0 0,4-94 0 0 0,0 0 0 0 0,-3 11 0 0 0,2-11 0 0 0,0 0 0 0 0,1 10 0 0 0,-8 187 0 0 0,0-73 0 0 0,7-103 0 0 0,-5 36 0 0 0,1-17 0 0 0,-3 119 0 0 0,3-56 0 0 0,-5 9 0 0 0,4-45 0 0 0,2-28 0 0 0,-6 15 0 0 0,10-38 0 0 0,1-18 0 0 0,-3-3 0 0 0,3 0 0 0 0,-1 2 0 0 0,-1-9 0 0 0,0 0 0 0 0,1 9 0 0 0,3-4 0 0 0,6-6 0 0 0,2-1 0 0 0,-1 0 0 0 0,-2 1 0 0 0,10 7 0 0 0,-9-4 0 0 0,-7-3 0 0 0,1 0 0 0 0,0 0 0 0 0,0 0 0 0 0,0 0 0 0 0,0-1 0 0 0,-1 1 0 0 0,1-1 0 0 0,0 1 0 0 0,0-1 0 0 0,2 1 0 0 0,11 4 0 0 0,-13-5 0 0 0,-1 1 0 0 0,1 0 0 0 0,0-1 0 0 0,0 1 0 0 0,0-1 0 0 0,0 1 0 0 0,0-1 0 0 0,1 0 0 0 0,9 2-20 0 0,0 0 1 0 0,-1 0-1 0 0,1 1 1 0 0,-1 1-1 0 0,0 0 1 0 0,3 1 19 0 0,-9-3-441 0 0,-1 0 0 0 0,1 1 0 0 0,-1 0 0 0 0,1-1 0 0 0,2 3 441 0 0,2 4-8554 0 0,-8-8-873 0 0</inkml:trace>
  <inkml:trace contextRef="#ctx0" brushRef="#br0" timeOffset="8691.965">709 588 2304 0 0,'0'0'101'0'0,"0"-1"1"0"0,-4-3 152 0 0,3 4 956 0 0,1 0 411 0 0,0 0 77 0 0,0 0-128 0 0,0 0-621 0 0,0 0-276 0 0,0 0-53 0 0,0 0-36 0 0,0 0-108 0 0,0 0-48 0 0,0 0-10 0 0,0 0-6 0 0,0 0-18 0 0,17 1 218 0 0,1 0 0 0 0,-1 2 0 0 0,0 0-1 0 0,9 4-611 0 0,-4-2 216 0 0,-1-1 0 0 0,19 1-216 0 0,100 0 228 0 0,1-6 0 0 0,42-10-228 0 0,55-11 184 0 0,-192 20-121 0 0,31 3-63 0 0,-21 0 159 0 0,-41-1-28 0 0,0 2 0 0 0,-1 0-1 0 0,3 1-130 0 0,-7 0-171 0 0,0-1 0 0 0,0-1 0 0 0,0 0 0 0 0,0 0-1 0 0,1-1 1 0 0,-1 0 0 0 0,8-2 171 0 0,-6-2-5973 0 0</inkml:trace>
  <inkml:trace contextRef="#ctx0" brushRef="#br0" timeOffset="11945.604">681 1723 3224 0 0,'0'0'419'0'0,"0"0"549"0"0,0 0 242 0 0,1 0 50 0 0,4-1-694 0 0,-1 1-1 0 0,1-1 1 0 0,-1 0 0 0 0,0 0-1 0 0,3-1-565 0 0,-2 0 346 0 0,-1 1 0 0 0,1-1 0 0 0,0 2 0 0 0,0-1-1 0 0,4 0-345 0 0,243 1 4471 0 0,-116 5-4135 0 0,-70-1-290 0 0,0 3 1 0 0,0 2-1 0 0,10 6-46 0 0,-73-15-1 0 0,42 10 1 0 0,28 9 0 0 0,31 4 0 0 0,-83-19 17 0 0,0 0-1 0 0,0-1 1 0 0,0-1-1 0 0,7-1-16 0 0,-16 0 9 0 0,18 1 86 0 0,0-1 1 0 0,0-1-1 0 0,0-2 0 0 0,4-2-95 0 0,-16 1 48 0 0,-13 2-134 0 0,1 1 0 0 0,-1-1 0 0 0,1-1-1 0 0,-1 1 1 0 0,0-1 0 0 0,0 0 0 0 0,0 0 0 0 0,0-1-1 0 0,3-1 87 0 0,7-5-303 0 0</inkml:trace>
  <inkml:trace contextRef="#ctx0" brushRef="#br0" timeOffset="12609.818">2273 1541 11664 0 0,'0'0'530'0'0,"0"0"-7"0"0,0 0-291 0 0,0 0 8 0 0,0 0 44 0 0,0 3 11 0 0,0 14 137 0 0,0 25 880 0 0,5 34-1312 0 0,-1-35 207 0 0,-1-12 68 0 0,5 23-275 0 0,-3-33 267 0 0,1 0-1 0 0,1 0 1 0 0,6 11-267 0 0,1 4 220 0 0,-11-29-177 0 0,0 0 1 0 0,0-1-1 0 0,0 1 0 0 0,1-1 1 0 0,-1 0-1 0 0,1 0 0 0 0,0 0 0 0 0,0 0 1 0 0,1 0-1 0 0,-1-1-43 0 0,-3-2 16 0 0,0 0 23 0 0,1-1-1 0 0,-1 1 1 0 0,0 0-1 0 0,1-1 1 0 0,-1 1-1 0 0,0 0 1 0 0,1-1-1 0 0,-1 0 1 0 0,1 1-1 0 0,-1-1 1 0 0,1 0-1 0 0,-1 0 1 0 0,1 0-1 0 0,-1 0 1 0 0,1 0-1 0 0,-1 0 1 0 0,1 0-1 0 0,-1-1 1 0 0,1 1-1 0 0,-1 0 0 0 0,1-1 1 0 0,-1 1-1 0 0,1-1-38 0 0,3-1 115 0 0,0-1 0 0 0,0 1 0 0 0,0-1-1 0 0,4-3-114 0 0,-5 2 72 0 0,0 0 0 0 0,0 0 0 0 0,0 0-1 0 0,-1-1 1 0 0,0 1 0 0 0,0-1-1 0 0,0 0 1 0 0,0 0 0 0 0,1-4-72 0 0,4-7 105 0 0,-2 4-42 0 0,-1-1 1 0 0,0 0-1 0 0,-1 0 1 0 0,0 0-1 0 0,-1 0 0 0 0,0-1 1 0 0,-1-4-64 0 0,6-26 125 0 0,-5 26-102 0 0,-1 1 0 0 0,-1 0-1 0 0,0-1 1 0 0,-2-12-23 0 0,1 1 29 0 0,0 28-119 0 0,0 1-56 0 0,0 0 8 0 0,0 0 8 0 0,-1 0 110 0 0,0 1 0 0 0,0 0 0 0 0,0 0-1 0 0,1-1 1 0 0,-1 1 0 0 0,0 0-1 0 0,1 0 1 0 0,-1 0 0 0 0,0 0 0 0 0,1 0-1 0 0,-1 0 1 0 0,1 1 20 0 0,0-2-3 0 0,-3 8-52 0 0,2-1-1 0 0,-1 1 1 0 0,1 0 0 0 0,0 0 0 0 0,0 0 0 0 0,1 1 55 0 0,-1 9-7 0 0,-1 13 19 0 0,2 1 0 0 0,1 0-1 0 0,5 28-11 0 0,-2-26 67 0 0,1 8 326 0 0,2 0 0 0 0,2 0-1 0 0,8 19-392 0 0,-9-20 310 0 0,-6-30-168 0 0,0 0 0 0 0,1 0 0 0 0,1 4-142 0 0,-1-4 124 0 0,0 0-1 0 0,0 0 1 0 0,-2 0-1 0 0,2 12-123 0 0,-1-4 130 0 0,-2-11-75 0 0,0 0 0 0 0,-1-1 0 0 0,1 1 0 0 0,-1 0 0 0 0,-1-1 0 0 0,1 1 0 0 0,-1-1 0 0 0,-1 1 0 0 0,1-1 0 0 0,-1 0 0 0 0,-1 0 0 0 0,1 0-1 0 0,-1 0 1 0 0,0-1 0 0 0,-5 5-55 0 0,0-1 227 0 0,0 0-1 0 0,-10 6-226 0 0,17-14 27 0 0,0 0-1 0 0,0-1 0 0 0,0 1 0 0 0,0-1 1 0 0,0 0-1 0 0,0 0 0 0 0,-1 0 1 0 0,1 0-1 0 0,0 0 0 0 0,-1 0 1 0 0,1 0-1 0 0,-1-1 0 0 0,1 1 1 0 0,-1-1-1 0 0,1 0 0 0 0,-1 0 1 0 0,1 0-1 0 0,-2 0-26 0 0,-1-1 32 0 0,-2 0 55 0 0,-1-1-1 0 0,1 0 1 0 0,0-1-1 0 0,-3-1-86 0 0,7 3 9 0 0,1-1 0 0 0,-1 1-1 0 0,1-1 1 0 0,0 0 0 0 0,-1 0 0 0 0,1 0-1 0 0,0 0 1 0 0,0 0 0 0 0,1 0 0 0 0,-1 0-1 0 0,0-1 1 0 0,1 1 0 0 0,-2-2-9 0 0,2 0-190 0 0,-2-1-457 0 0,0 1 0 0 0,1-2 0 0 0,0 1 0 0 0,0 0 0 0 0,0 0 0 0 0,0-4 647 0 0,1-9-7346 0 0</inkml:trace>
  <inkml:trace contextRef="#ctx0" brushRef="#br0" timeOffset="12998.114">2706 1970 5984 0 0,'0'0'464'0'0,"1"-1"-306"0"0,2-5 110 0 0,14-15 7159 0 0,10 2-5338 0 0,-7 6-1017 0 0,-15 11-955 0 0,-1 0 0 0 0,0 0 1 0 0,1 1-1 0 0,-1 0 0 0 0,1 0 0 0 0,-1 0 0 0 0,1 0 0 0 0,0 1 0 0 0,-1 0 1 0 0,1 0-1 0 0,0 0 0 0 0,-1 0 0 0 0,1 1 0 0 0,0 0-117 0 0,-3-1 28 0 0,0 0 0 0 0,0 1 0 0 0,0-1 1 0 0,0 1-1 0 0,0 0 0 0 0,0 0 0 0 0,0-1 0 0 0,-1 1 0 0 0,1 0 0 0 0,0 0 1 0 0,0 1-1 0 0,-1-1 0 0 0,1 0 0 0 0,-1 0 0 0 0,1 1 0 0 0,-1-1 0 0 0,0 1 0 0 0,1 0 1 0 0,-1-1-1 0 0,0 1 0 0 0,0 0 0 0 0,0-1 0 0 0,0 1 0 0 0,0 0 0 0 0,-1 0 0 0 0,1 0 1 0 0,-1 0-1 0 0,1 0 0 0 0,-1 0 0 0 0,1 0 0 0 0,-1 0 0 0 0,0 0 0 0 0,0 0 1 0 0,0 0-1 0 0,0 0 0 0 0,-1 0 0 0 0,1 0 0 0 0,0 0 0 0 0,-1 0 0 0 0,0 0 0 0 0,0 1-28 0 0,-4 14 169 0 0,5-13-110 0 0,-1 0 1 0 0,0-1-1 0 0,0 0 0 0 0,-1 1 1 0 0,1-1-1 0 0,-1 0 0 0 0,0 1 1 0 0,1-1-1 0 0,-2 1-59 0 0,-41 56 1297 0 0,31-44-1107 0 0,12-16-176 0 0,1 1 0 0 0,-1-1 0 0 0,1 1 0 0 0,0-1 0 0 0,-1 1 0 0 0,1-1 1 0 0,0 1-1 0 0,0-1 0 0 0,-1 1 0 0 0,1-1 0 0 0,0 1 0 0 0,0-1 0 0 0,0 1 0 0 0,0 0 1 0 0,0-1-1 0 0,0 1 0 0 0,0-1 0 0 0,0 1-14 0 0,-3 10 240 0 0,1-8-228 0 0,2-3 8 0 0,0 0 1 0 0,0 0-1 0 0,-1 1 1 0 0,1-1-1 0 0,0 0 1 0 0,0 1-1 0 0,0-1 1 0 0,-1 0-1 0 0,1 1 1 0 0,0-1-1 0 0,0 0 1 0 0,0 1-1 0 0,0-1 1 0 0,0 0-1 0 0,0 1 1 0 0,0-1-1 0 0,0 0 1 0 0,0 1-1 0 0,0-1 1 0 0,0 0-1 0 0,0 1 1 0 0,0-1-1 0 0,0 1 1 0 0,0-1-1 0 0,0 0 1 0 0,0 1-1 0 0,0-1-20 0 0,2 2 78 0 0,0 1 0 0 0,0-1-1 0 0,0 0 1 0 0,0 0 0 0 0,0-1 0 0 0,0 1 0 0 0,3 1-78 0 0,-2-1 7 0 0,0 0 0 0 0,0-1 1 0 0,0 1-1 0 0,1-1 1 0 0,-1 0-1 0 0,0 0 0 0 0,1 0 1 0 0,-1 0-1 0 0,1-1 1 0 0,-1 1-1 0 0,1-1 0 0 0,2 0-7 0 0,8 0 108 0 0,0-1 0 0 0,9-2-108 0 0,-17 2 25 0 0,23-8-9 0 0,-7 1-19 0 0,34-8-5524 0 0,-38 10 2267 0 0,-9 3-3480 0 0</inkml:trace>
  <inkml:trace contextRef="#ctx0" brushRef="#br0" timeOffset="13343.245">3212 1710 8752 0 0,'0'0'398'0'0,"0"0"-3"0"0,0 0-76 0 0,0 0 610 0 0,0 0 300 0 0,0 1-1001 0 0,0-1 0 0 0,0 1 0 0 0,1 0 0 0 0,-1-1 0 0 0,0 1 0 0 0,0 0 0 0 0,1-1 0 0 0,-1 1-1 0 0,1-1 1 0 0,-1 1 0 0 0,0-1 0 0 0,1 1 0 0 0,-1-1 0 0 0,1 1 0 0 0,-1 0-228 0 0,14 3 1079 0 0,-8-1-759 0 0,0-1-1 0 0,1 0 1 0 0,0 0 0 0 0,-1-1 0 0 0,1 1-1 0 0,0-2 1 0 0,0 1-320 0 0,49-3 1841 0 0,6-3-1841 0 0,-28 1 387 0 0,1 2 0 0 0,0 1 0 0 0,0 2 0 0 0,19 3-387 0 0,176 35 412 0 0,-214-37-349 0 0,1 0-1 0 0,0-2 1 0 0,0 0-1 0 0,0-1 0 0 0,14-2-62 0 0,18-8-695 0 0,-36 7-174 0 0,0 1 0 0 0,10-1 869 0 0,0 3-919 0 0</inkml:trace>
  <inkml:trace contextRef="#ctx0" brushRef="#br0" timeOffset="13980.229">2575 3074 7832 0 0,'0'0'696'0'0,"0"0"-560"0"0,0 0-136 0 0,0 0 0 0 0,0 0 1184 0 0,0 0 216 0 0,0 0 40 0 0,0 0 0 0 0,0 0-1160 0 0,0 0-280 0 0,0 0 0 0 0,0 0 0 0 0,0 15 0 0 0,0-3 0 0 0,0-12 0 0 0,0 13-5736 0 0</inkml:trace>
  <inkml:trace contextRef="#ctx0" brushRef="#br0" timeOffset="14334.845">2589 3550 10592 0 0,'0'0'472'0'0,"0"0"96"0"0,-4 9-456 0 0,4-9-112 0 0,-5 7 0 0 0,5 2 0 0 0,0 6 512 0 0,0-8 72 0 0,0-7 24 0 0,0 14 0 0 0,0-14-432 0 0,0 13-80 0 0,0-1-24 0 0,5 1 0 0 0,-1-1 8 0 0,1-3 0 0 0,1 4 0 0 0,-3-4-5960 0 0</inkml:trace>
  <inkml:trace contextRef="#ctx0" brushRef="#br0" timeOffset="14335.845">2569 4141 6912 0 0,'0'0'608'0'0,"0"0"-480"0"0,0 14-128 0 0,0-1 0 0 0,0-4 960 0 0,0-2 176 0 0,0-7 32 0 0,0 14 8 0 0,0-14-792 0 0,0 7-160 0 0,6 8-32 0 0,-6-8-8 0 0,5 7 8 0 0,-5-1 0 0 0,0-1 0 0 0,0 1-5632 0 0</inkml:trace>
  <inkml:trace contextRef="#ctx0" brushRef="#br0" timeOffset="14678.604">2629 4577 9184 0 0,'0'0'408'0'0,"0"14"80"0"0,-6-1-392 0 0,3 0-96 0 0,3-13 0 0 0,-6 12 0 0 0,6 6 416 0 0,-5-2 64 0 0,5-1 16 0 0,0-3 0 0 0,0 1-280 0 0,0-13-56 0 0</inkml:trace>
  <inkml:trace contextRef="#ctx0" brushRef="#br0" timeOffset="15384.061">553 5388 4608 0 0,'0'0'353'0'0,"0"-2"573"0"0,2 0 5171 0 0,2 1-5560 0 0,1-1-24 0 0,1 0 0 0 0,0 0 1 0 0,-1 1-1 0 0,1 0 0 0 0,0 0 0 0 0,0 0 0 0 0,0 1 0 0 0,0 0 0 0 0,1 0-513 0 0,90 7 1680 0 0,-77-6-1432 0 0,0 0-1 0 0,1-2 0 0 0,4-1-247 0 0,28-1 269 0 0,269-10 161 0 0,-182 5-427 0 0,-99 8-2 0 0,-1 2 0 0 0,7 2-1 0 0,29 1 52 0 0,2-1-92 0 0,17 1-251 0 0,0-5 0 0 0,60-7 291 0 0,-58 3-2840 0 0,-54 3 466 0 0,-27 1-2947 0 0</inkml:trace>
  <inkml:trace contextRef="#ctx0" brushRef="#br0" timeOffset="16146.581">2167 5216 6448 0 0,'0'0'297'0'0,"0"0"-9"0"0,11-4 1152 0 0,-10 3-1262 0 0,-1 1-1 0 0,1 0 1 0 0,-1 0 0 0 0,1 0 0 0 0,0 0-1 0 0,-1-1 1 0 0,1 1 0 0 0,0 0-1 0 0,-1 0 1 0 0,1 0 0 0 0,0 0-1 0 0,-1 1 1 0 0,1-1 0 0 0,0 0 0 0 0,-1 0-1 0 0,1 0 1 0 0,-1 0 0 0 0,1 1-1 0 0,0-1 1 0 0,-1 0 0 0 0,1 1-1 0 0,-1-1 1 0 0,1 0 0 0 0,-1 1 0 0 0,1-1-1 0 0,-1 1 1 0 0,1-1 0 0 0,-1 1-1 0 0,1-1 1 0 0,-1 1 0 0 0,0-1-178 0 0,5 4-221 0 0,-1 0 420 0 0,-1 0-1 0 0,1 0 1 0 0,-1 0-1 0 0,0 0 1 0 0,0 1 0 0 0,0-1-1 0 0,-1 1 1 0 0,0 0 0 0 0,2 4-200 0 0,14 47 951 0 0,-8-21-670 0 0,0 5 191 0 0,2-1-1 0 0,4 5-470 0 0,-10-28 122 0 0,2 0-1 0 0,-1-1 0 0 0,2 0 0 0 0,0-1 0 0 0,1 0 0 0 0,0 0 1 0 0,1-1-1 0 0,1 0-121 0 0,-11-11 30 0 0,1 0 1 0 0,-1-1-1 0 0,1 0 1 0 0,-1 1 0 0 0,1-1-1 0 0,0 0 1 0 0,0 0-1 0 0,-1 0 1 0 0,1 0-1 0 0,0 0 1 0 0,0 0 0 0 0,0-1-1 0 0,0 1 1 0 0,0-1-1 0 0,0 1 1 0 0,0-1-1 0 0,0 0 1 0 0,0 0-1 0 0,0 0 1 0 0,1 0 0 0 0,-1 0-1 0 0,0 0 1 0 0,0 0-1 0 0,0-1 1 0 0,0 1-1 0 0,0-1 1 0 0,1 0-31 0 0,2-2 146 0 0,1 0 1 0 0,0-1 0 0 0,-1 0-1 0 0,0 0 1 0 0,0-1-1 0 0,0 1 1 0 0,3-5-147 0 0,-4 5 59 0 0,-1 0 18 0 0,1 0-1 0 0,-1 0 1 0 0,-1 0-1 0 0,1 0 1 0 0,-1-1-1 0 0,1 1 1 0 0,-1-1 0 0 0,0-3-77 0 0,13-43 303 0 0,-11 36-227 0 0,0-6 13 0 0,-1 0 1 0 0,-1 0-1 0 0,0-14-89 0 0,3-23 92 0 0,-4 48-94 0 0,-1-1 0 0 0,0 1 0 0 0,0 0 0 0 0,-1-1 0 0 0,-1-8 2 0 0,-2 7-60 0 0,3 10-42 0 0,1 2-22 0 0,0 0-4 0 0,0 0 0 0 0,0 3-4 0 0,0 21-102 0 0,-1 2 73 0 0,2-1 0 0 0,1 0 0 0 0,2 9 161 0 0,7 52-156 0 0,-8-52 253 0 0,2 0 1 0 0,6 17-98 0 0,-6-32 116 0 0,-1 1 1 0 0,-1 0-1 0 0,0 6-116 0 0,4 39 449 0 0,-4-40-167 0 0,0 1-1 0 0,-2 0 0 0 0,-2 22-281 0 0,-2-20 266 0 0,-1-1-1 0 0,-1 0 0 0 0,-2 0 1 0 0,0-1-1 0 0,-2 1 0 0 0,-10 19-265 0 0,16-40 61 0 0,0-1 0 0 0,0 1 0 0 0,-1-1 0 0 0,0 0 0 0 0,0 0 0 0 0,0 0 0 0 0,0-1 0 0 0,-1 1 0 0 0,0-1 0 0 0,0 0 0 0 0,0-1 0 0 0,-1 1-1 0 0,-1 0-60 0 0,4-2 33 0 0,-1 0-1 0 0,0-1 1 0 0,0 1-1 0 0,0-1 1 0 0,0 0-1 0 0,1 0 0 0 0,-2 0 1 0 0,1 0-1 0 0,0-1 1 0 0,0 0-1 0 0,0 1 1 0 0,0-2-1 0 0,0 1 1 0 0,0 0-1 0 0,0-1 0 0 0,0 0 1 0 0,0 0-1 0 0,0 0 1 0 0,0 0-1 0 0,0-1 1 0 0,-1 0-33 0 0,-6-3-390 0 0,0-1 0 0 0,0 0 1 0 0,0-1-1 0 0,1-1 1 0 0,-3-2 389 0 0,3 1-1590 0 0</inkml:trace>
  <inkml:trace contextRef="#ctx0" brushRef="#br0" timeOffset="17089.076">2837 5649 4144 0 0,'0'0'191'0'0,"0"0"223"0"0,0 0 838 0 0,0 0 369 0 0,0 0 71 0 0,0 0-81 0 0,0 0-411 0 0,0 0-177 0 0,0 0-37 0 0,0 0-66 0 0,0 0-242 0 0,-1 2-109 0 0,-1 8-170 0 0,1 0 1 0 0,0 0 0 0 0,0 0-1 0 0,1 1 1 0 0,1 7-400 0 0,0 11 363 0 0,-1-25-334 0 0,0 12 209 0 0,0 0 0 0 0,1 0 0 0 0,1 0 0 0 0,0 0 0 0 0,3 6-238 0 0,19 78 1856 0 0,-23-98-1811 0 0,-1-1 0 0 0,1 1 0 0 0,-1-1 0 0 0,1 1 0 0 0,-1 0 0 0 0,0-1 0 0 0,0 1 0 0 0,0-1 1 0 0,0 1-1 0 0,0-1 0 0 0,0 1 0 0 0,0 0 0 0 0,0-1 0 0 0,-1 1 0 0 0,1-1 0 0 0,-1 1 0 0 0,1-1-45 0 0,-1 0 240 0 0,1-1-33 0 0,0 0-14 0 0,0 0-1 0 0,0 0 0 0 0,0 0-1 0 0,0 0-6 0 0,0-2-1 0 0,0-35 406 0 0,-2 15-440 0 0,2 1 0 0 0,1 0 0 0 0,1 0 0 0 0,1-5-150 0 0,2-1 26 0 0,-4 19-33 0 0,0 0 1 0 0,0 0 0 0 0,1 1 0 0 0,0-1-1 0 0,1 0 1 0 0,0 1 0 0 0,0 0 0 0 0,4-7 6 0 0,-5 10 29 0 0,8-11 11 0 0,-9 14-49 0 0,0 0 1 0 0,0 0-1 0 0,0 1 0 0 0,0-1 1 0 0,0 0-1 0 0,1 0 0 0 0,-1 0 1 0 0,0 1-1 0 0,1-1 0 0 0,-1 1 1 0 0,0-1-1 0 0,1 1 0 0 0,-1-1 1 0 0,0 1-1 0 0,1 0 1 0 0,-1 0-1 0 0,1 0 0 0 0,-1 0 1 0 0,0 0-1 0 0,1 0 0 0 0,-1 0 1 0 0,1 0-1 0 0,-1 0 0 0 0,0 1 1 0 0,1-1-1 0 0,-1 1 0 0 0,0-1 1 0 0,1 1-1 0 0,-1-1 1 0 0,0 1-1 0 0,0 0 0 0 0,1-1 1 0 0,-1 1 8 0 0,3 2-32 0 0,1 0 0 0 0,-1 0 0 0 0,0 0 1 0 0,0 0-1 0 0,-1 1 0 0 0,1-1 1 0 0,-1 1-1 0 0,1 0 0 0 0,0 2 32 0 0,2 2 0 0 0,-2-2 0 0 0,0 0 0 0 0,0 0 0 0 0,-1 0 0 0 0,1 1 0 0 0,-1-1 0 0 0,-1 1 0 0 0,1 0 0 0 0,-1 0 0 0 0,1 4 0 0 0,0 12 31 0 0,-1 0 0 0 0,-1 0 0 0 0,-1 0 0 0 0,-1 0 0 0 0,-1 0-1 0 0,-1 0 1 0 0,-3 9-31 0 0,6-29 31 0 0,-9 14-310 0 0,8-15-1005 0 0,1-2-424 0 0</inkml:trace>
  <inkml:trace contextRef="#ctx0" brushRef="#br0" timeOffset="20475.549">3426 5433 15520 0 0,'-2'1'356'0'0,"-10"2"473"0"0,11-3-456 0 0,0 0-242 0 0,-13 2-695 0 0,3-1 5937 0 0,21-7-2624 0 0,-3 2-2561 0 0,2 1-1 0 0,-1 0 0 0 0,0 1 1 0 0,3-1-188 0 0,-3 1 193 0 0,1 0 0 0 0,-1-1 1 0 0,7-3-194 0 0,-6 2 120 0 0,1 1 0 0 0,-1 0 0 0 0,1 0 0 0 0,-1 1 0 0 0,1 0 0 0 0,0 1 0 0 0,1 0-120 0 0,22-1 488 0 0,18 2-488 0 0,-26 1 80 0 0,1-1-1 0 0,-1-2 0 0 0,5-1-79 0 0,-8 1 61 0 0,-1 0 1 0 0,17 2-62 0 0,-16 0 37 0 0,0-1 0 0 0,19-3-37 0 0,142-22 75 0 0,-144 21 24 0 0,13 2-99 0 0,7-1 53 0 0,-41 3-54 0 0,0 1 1 0 0,0 1-1 0 0,16 2 1 0 0,30 2 13 0 0,-20-2-1536 0 0,-40-3-277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6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39 207 11976 0 0,'0'0'546'0'0,"0"0"-10"0"0,0 0-173 0 0,0 0 540 0 0,0 0 267 0 0,0 0 57 0 0,0 0-59 0 0,0 0-295 0 0,0 0-128 0 0,0 3-29 0 0,11 69 923 0 0,-2-1-1013 0 0,-5-39-290 0 0,0 1-1 0 0,-2 7-335 0 0,-1-15 219 0 0,0-1 1 0 0,2 1-1 0 0,6 22-219 0 0,-8-32 106 0 0,-2-14-88 0 0,1 1 0 0 0,0 0 0 0 0,1-1 0 0 0,-1 1 0 0 0,0-1 0 0 0,0 1 0 0 0,1 0 0 0 0,-1-1 0 0 0,1 1 0 0 0,-1 0-18 0 0,1-1 50 0 0,-1-1-196 0 0,0 0-80 0 0,0 0-20 0 0,0-13-1646 0 0,0-3 72 0 0</inkml:trace>
  <inkml:trace contextRef="#ctx0" brushRef="#br0" timeOffset="344.164">1 1 9672 0 0,'0'0'864'0'0,"0"0"-696"0"0,0 0-168 0 0,0 0 0 0 0,0 0 1120 0 0,0 0 192 0 0,0 0 40 0 0,0 0 8 0 0,0 0-1088 0 0,0 0-272 0 0,0 0 0 0 0,3 12 0 0 0,3-3-112 0 0,-1 4-80 0 0,1-4-8 0 0</inkml:trace>
  <inkml:trace contextRef="#ctx0" brushRef="#br0" timeOffset="675.063">331 338 1840 0 0,'0'0'477'0'0,"3"-1"1333"0"0,-2 1-1235 0 0,1-1 0 0 0,-1 1 0 0 0,0-1 1 0 0,1 0-1 0 0,-1 0 0 0 0,1 1 0 0 0,-1-1 1 0 0,0 0-1 0 0,0 0 0 0 0,1-1 1 0 0,-1 1-1 0 0,0 0 0 0 0,0 0 0 0 0,0 0 1 0 0,0-1-576 0 0,-1 1 93 0 0,0 1 0 0 0,1-1 0 0 0,-1 1 0 0 0,0-1 1 0 0,1 1-1 0 0,-1-1 0 0 0,0 1 0 0 0,1-1 0 0 0,-1 1 1 0 0,1-1-1 0 0,-1 1 0 0 0,1-1 0 0 0,-1 1 0 0 0,1 0 1 0 0,-1-1-1 0 0,1 1 0 0 0,-1 0 0 0 0,1 0-93 0 0,0-1 279 0 0,-1 0-12 0 0,0 0 0 0 0,0-1 1 0 0,0 1-1 0 0,-1 0 1 0 0,1 0-1 0 0,0 0 1 0 0,-1 0-1 0 0,1 0 1 0 0,-1 0-1 0 0,0 0 0 0 0,1 0 1 0 0,-1 0-1 0 0,0 0 1 0 0,0 0-1 0 0,1 0 1 0 0,-1 0-1 0 0,0 0-267 0 0,-2-1 202 0 0,0 0 0 0 0,-1 0 0 0 0,1 0 0 0 0,-1 0 1 0 0,1 1-1 0 0,-1-1 0 0 0,0 1 0 0 0,1 0 0 0 0,-1 0 0 0 0,0 1 0 0 0,0-1 0 0 0,0 1 0 0 0,1-1 0 0 0,-1 1 0 0 0,0 0 0 0 0,0 1 1 0 0,0-1-203 0 0,-1 0 89 0 0,2 0 6 0 0,-1 0-1 0 0,1 1 0 0 0,-1-1 1 0 0,0 1-1 0 0,1-1 0 0 0,-1 1 1 0 0,1 0-1 0 0,0 0 0 0 0,-1 1 1 0 0,1-1-1 0 0,0 1 0 0 0,0-1 1 0 0,0 1-1 0 0,0 0 1 0 0,0 0-1 0 0,0 1 0 0 0,0-1 1 0 0,1 1-1 0 0,-1-1 0 0 0,1 1 1 0 0,-2 1-95 0 0,0 1 91 0 0,1-1-30 0 0,1-1 1 0 0,-1 0 0 0 0,1 1-1 0 0,-1 0 1 0 0,1-1 0 0 0,0 3-62 0 0,1-4 17 0 0,1-1 0 0 0,-1 1 0 0 0,1 0 0 0 0,0-1 0 0 0,0 1 0 0 0,-1 0-1 0 0,1-1 1 0 0,1 1 0 0 0,-1 0 0 0 0,0-1 0 0 0,0 1 0 0 0,0 0 0 0 0,1-1 0 0 0,-1 1 0 0 0,1 0 0 0 0,0-1 0 0 0,-1 1 0 0 0,2 0-17 0 0,5 20 63 0 0,-6-19-55 0 0,0-1 0 0 0,-1 1-1 0 0,1-1 1 0 0,0 1 0 0 0,0-1 0 0 0,1 0 0 0 0,-1 1-8 0 0,3 2 30 0 0,-1-1 0 0 0,1 1 0 0 0,0-1 0 0 0,0-1 0 0 0,1 1 0 0 0,-1 0-30 0 0,8 4 94 0 0,0-1 0 0 0,0 0 0 0 0,0-1 0 0 0,1 0 1 0 0,3 1-95 0 0,0 0 147 0 0,14 7 365 0 0,-1 1 0 0 0,13 11-512 0 0,-37-23 46 0 0,0 1-1 0 0,0 0 1 0 0,-1 1 0 0 0,0-1-1 0 0,0 1 1 0 0,0 0-1 0 0,0 0 1 0 0,-1 0 0 0 0,0 0-1 0 0,1 1-45 0 0,-4-5 16 0 0,0 0 0 0 0,1 1 0 0 0,-1-1-1 0 0,0 1 1 0 0,1-1 0 0 0,-1 0 0 0 0,0 1-1 0 0,0-1 1 0 0,0 1 0 0 0,0-1 0 0 0,-1 1 0 0 0,1-1-1 0 0,0 0 1 0 0,-1 1 0 0 0,1-1 0 0 0,0 0 0 0 0,-1 1-1 0 0,0-1 1 0 0,1 0 0 0 0,-1 0 0 0 0,0 1 0 0 0,0-1-1 0 0,0 1-15 0 0,-1 0 37 0 0,1 0-1 0 0,-1 0 1 0 0,0 1-1 0 0,-1-1 0 0 0,1 0 1 0 0,0-1-1 0 0,0 1 1 0 0,-1 0-1 0 0,1-1 0 0 0,-1 1 1 0 0,0-1-1 0 0,1 0-36 0 0,-13 6 164 0 0,13-5-140 0 0,-1-1 0 0 0,1 0 1 0 0,-1 1-1 0 0,1-1 0 0 0,-1-1 0 0 0,0 1 0 0 0,1 0 1 0 0,-1 0-1 0 0,0-1 0 0 0,0 0 0 0 0,1 0 1 0 0,-1 1-1 0 0,-2-2-24 0 0,-3 1-21 0 0,1 0 1 0 0,0-1-1 0 0,-1-1 1 0 0,1 1-1 0 0,0-1 1 0 0,0 0-1 0 0,0-1 1 0 0,0 0-1 0 0,0 0 1 0 0,1 0 0 0 0,-1-1-1 0 0,1 0 1 0 0,0 0-1 0 0,-3-3 21 0 0,-6-5-851 0 0,-9-9-967 0 0,15 12-57 0 0,-2 1-357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5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8752 0 0,'0'0'673'0'0,"0"0"-161"0"0,0 0 944 0 0,0 0 457 0 0,0 0 95 0 0,0 0-183 0 0,0 0-853 0 0,0 3-373 0 0,0 0-477 0 0,0 11 414 0 0,1 1-1 0 0,0 0 0 0 0,3 13-535 0 0,10 80 904 0 0,-6-65-726 0 0,-5-24 13 0 0,0 0 0 0 0,2 0-1 0 0,0 0 1 0 0,1 0 0 0 0,1-1 0 0 0,1 0-1 0 0,1 1-190 0 0,-7-16 45 0 0,0 0 0 0 0,0 0 0 0 0,0 0-1 0 0,1-1 1 0 0,-1 1 0 0 0,1-1 0 0 0,0 0 0 0 0,0 0-1 0 0,0 0 1 0 0,0 0 0 0 0,0 0 0 0 0,0 0 0 0 0,1-1-45 0 0,-2 0 22 0 0,-1 0 1 0 0,1-1-1 0 0,-1 1 1 0 0,1-1-1 0 0,0 1 1 0 0,-1-1-1 0 0,1 0 1 0 0,0 1-1 0 0,0-1 1 0 0,-1 0-1 0 0,1 0 1 0 0,0 0-1 0 0,-1-1 1 0 0,1 1-1 0 0,0 0 1 0 0,0-1 0 0 0,-1 1-1 0 0,1-1 1 0 0,-1 1-1 0 0,1-1 1 0 0,0 0-1 0 0,-1 0 1 0 0,0 0-1 0 0,1 0 1 0 0,-1 0-1 0 0,2-1-22 0 0,4-5 101 0 0,-1-1 0 0 0,1 0 0 0 0,-1 0 0 0 0,-1-1 0 0 0,1 0 0 0 0,-2 0 0 0 0,1 0 0 0 0,-1 0-1 0 0,0-1 1 0 0,0-3-101 0 0,0-4 39 0 0,0 0-1 0 0,-1-1 0 0 0,-1 1 0 0 0,0 0 0 0 0,-2-13-38 0 0,0-77-98 0 0,-3 87-35 0 0,2 14-50 0 0,0 14 125 0 0,6 43 58 0 0,0-20 0 0 0,-2 26 25 0 0,-1 8-25 0 0,2 46 279 0 0,10 116 569 0 0,-12-192-432 0 0,-3 19-416 0 0,1-16 224 0 0,0-32-170 0 0,-1 0-1 0 0,0 0 1 0 0,0 0 0 0 0,-1 0-1 0 0,1 0 1 0 0,-2 0-54 0 0,-3 16 200 0 0,5-17-135 0 0,-1 1 0 0 0,0-1 1 0 0,0 0-1 0 0,0 0 0 0 0,0 0 1 0 0,-1 0-1 0 0,0-1 0 0 0,0 1 1 0 0,-1-1-1 0 0,1 1 1 0 0,-1-1-1 0 0,0 0 0 0 0,0-1 1 0 0,0 1-1 0 0,-3 2-65 0 0,3-4 37 0 0,0 1 1 0 0,0-1 0 0 0,0 0-1 0 0,0 0 1 0 0,0 0-1 0 0,0-1 1 0 0,0 0-1 0 0,0 1 1 0 0,-1-1-1 0 0,1-1 1 0 0,0 1-1 0 0,-1-1 1 0 0,1 1-1 0 0,-1-1 1 0 0,1-1-1 0 0,-1 1 1 0 0,1-1-1 0 0,-1 1 1 0 0,1-1-38 0 0,-5-2 68 0 0,-29-9 231 0 0,35 11-293 0 0,0 0 1 0 0,1-1 0 0 0,-1 0 0 0 0,0 1 0 0 0,1-1-1 0 0,0 0 1 0 0,-1 0 0 0 0,1-1 0 0 0,0 1-1 0 0,0 0 1 0 0,-1-3-7 0 0,-1-1-29 0 0,2 5-29 0 0,1-1-1 0 0,0 0 1 0 0,-1 0 0 0 0,1 0 0 0 0,0-1-1 0 0,0 1 1 0 0,0 0 0 0 0,0 0 0 0 0,1 0-1 0 0,-1-1 1 0 0,1 1 0 0 0,-1 0 0 0 0,1-1-1 0 0,0 1 1 0 0,0-1 0 0 0,0 1 58 0 0,0-2-292 0 0,0 1 0 0 0,0 0 0 0 0,1-1 0 0 0,0 1 0 0 0,-1-1 0 0 0,1 1 0 0 0,0 0 0 0 0,1-1 0 0 0,-1 1 0 0 0,1-1 292 0 0,13-19-8800 0 0,-9 14 1658 0 0</inkml:trace>
  <inkml:trace contextRef="#ctx0" brushRef="#br0" timeOffset="352.877">438 458 7832 0 0,'0'0'602'0'0,"0"0"-95"0"0,0 0 1072 0 0,0 0 511 0 0,0 0 101 0 0,0 0-163 0 0,0 0-750 0 0,0 0-330 0 0,2 2-69 0 0,0 0-712 0 0,0 0 0 0 0,0 0 0 0 0,0 0-1 0 0,0 0 1 0 0,-1 1 0 0 0,1-1 0 0 0,-1 0 0 0 0,1 1-1 0 0,-1-1 1 0 0,0 1 0 0 0,0 0 0 0 0,0-1 0 0 0,0 1 0 0 0,-1 0-1 0 0,1 0 1 0 0,-1 0 0 0 0,1 1-167 0 0,3 12 369 0 0,-3-11-243 0 0,1 0-1 0 0,-1 0 1 0 0,-1 0 0 0 0,1 0-1 0 0,0 2-125 0 0,-1 21 400 0 0,1-19-357 0 0,0 0-1 0 0,-1 1 1 0 0,0-1 0 0 0,-1 0 0 0 0,0 0-1 0 0,0 0 1 0 0,-3 8-43 0 0,3-15-1 0 0,1-2-221 0 0,0 0-104 0 0,0 0-24 0 0,0 0-194 0 0,0-2-805 0 0,0-9-342 0 0</inkml:trace>
  <inkml:trace contextRef="#ctx0" brushRef="#br0" timeOffset="713.545">444 243 16439 0 0,'0'0'728'0'0,"0"0"152"0"0,0 0-704 0 0,0 0-176 0 0,0 0 0 0 0,0 0 0 0 0,0 0 264 0 0,0 0 24 0 0,0 0 0 0 0,0 0 0 0 0,0 0-288 0 0,0 0 0 0 0,0 0 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3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3 560 5528 0 0,'0'0'422'0'0,"0"0"30"0"0,0 0 1155 0 0,0 0 532 0 0,0 0 107 0 0,-3 11 2301 0 0,4-8-4378 0 0,0 0 0 0 0,0-1 1 0 0,0 1-1 0 0,0-1 0 0 0,0 0 1 0 0,0 1-1 0 0,1-1 0 0 0,-1 0 1 0 0,1 0-1 0 0,0 0 0 0 0,-1 0 1 0 0,1 0-1 0 0,0 0 0 0 0,0 0 1 0 0,0-1-1 0 0,0 1 0 0 0,1-1 1 0 0,0 1-170 0 0,3 1 211 0 0,0-1 1 0 0,0 0 0 0 0,1 0 0 0 0,-1 0 0 0 0,0-1 0 0 0,1 0-1 0 0,0-1-211 0 0,1 1 196 0 0,-1-1 0 0 0,1 0 0 0 0,-1-1 0 0 0,1 0-1 0 0,-1 0 1 0 0,1 0 0 0 0,-1-1 0 0 0,0 0 0 0 0,7-3-196 0 0,-5 1 151 0 0,0 0 0 0 0,0 0 0 0 0,-1-1 0 0 0,0 0 0 0 0,0-1 0 0 0,0 0 0 0 0,2-2-151 0 0,19-27 412 0 0,-27 33-387 0 0,-1 0-1 0 0,1-1 0 0 0,-1 1 1 0 0,0-1-1 0 0,0 1 0 0 0,0-1 1 0 0,0 0-1 0 0,0 1 0 0 0,-1-1 1 0 0,1 0-1 0 0,-1 1 0 0 0,1-1 1 0 0,-1 0-1 0 0,0 0 0 0 0,0 0 1 0 0,-1 1-1 0 0,1-1 0 0 0,0 0 1 0 0,-1 0-1 0 0,0-2-24 0 0,-1-2 63 0 0,-1-1 0 0 0,0 0 0 0 0,0 0-1 0 0,0 1 1 0 0,-1 0 0 0 0,-1-2-63 0 0,3 5 23 0 0,-1 0 0 0 0,1 1 0 0 0,-1-1 0 0 0,0 1 0 0 0,0-1 1 0 0,0 1-1 0 0,0 0 0 0 0,-1 0 0 0 0,1 1 0 0 0,-1-1 0 0 0,-1 0-23 0 0,3 2 14 0 0,0 0 0 0 0,0 1 0 0 0,0-1-1 0 0,0 0 1 0 0,0 1 0 0 0,0 0 0 0 0,0-1 0 0 0,0 1 0 0 0,0 0 0 0 0,0 0 0 0 0,0 0 0 0 0,0 0 0 0 0,0 0 0 0 0,0 1-1 0 0,0-1 1 0 0,0 1 0 0 0,0-1 0 0 0,0 1 0 0 0,0 0 0 0 0,0 0 0 0 0,0 0 0 0 0,0 0 0 0 0,1 0 0 0 0,-1 0 0 0 0,0 1-14 0 0,-2 0 1 0 0,1 1 0 0 0,0 0 1 0 0,-1 0-1 0 0,1 0 0 0 0,1 1 1 0 0,-1-1-1 0 0,0 1 0 0 0,1 0 1 0 0,0-1-1 0 0,0 2-1 0 0,-18 42-240 0 0,8-16-71 0 0,6-14 279 0 0,1 0 0 0 0,0 1 0 0 0,1-1 0 0 0,1 1 0 0 0,0 0 0 0 0,1 0 0 0 0,2 0 0 0 0,-1 0 0 0 0,3 7 32 0 0,-1-16 31 0 0,1-1 0 0 0,0 0 0 0 0,1 1 0 0 0,-1-1 0 0 0,2 0 0 0 0,-1 0-1 0 0,1-1 1 0 0,0 1 0 0 0,1-1 0 0 0,0 0 0 0 0,0 0 0 0 0,1 0 0 0 0,-1-1 0 0 0,1 0 0 0 0,1 0-1 0 0,-1 0 1 0 0,1-1 0 0 0,1 1-31 0 0,12 9 42 0 0,0-1 0 0 0,1-1-1 0 0,0-1 1 0 0,14 6-42 0 0,-32-17-58 0 0,0-1 0 0 0,0 1 0 0 0,0-1 0 0 0,0 1-1 0 0,0-1 1 0 0,0 0 0 0 0,0 0 0 0 0,0-1 0 0 0,1 1 0 0 0,-1 0 0 0 0,0-1 0 0 0,0 0 0 0 0,0 0 0 0 0,0 0 0 0 0,0-1 58 0 0,2 1-627 0 0,0-1 1 0 0,0-1 0 0 0,-1 1 0 0 0,1-1-1 0 0,-1 1 1 0 0,0-1 0 0 0,0-1 0 0 0,3-2 626 0 0,3-6-7513 0 0</inkml:trace>
  <inkml:trace contextRef="#ctx0" brushRef="#br0" timeOffset="652.234">632 621 2304 0 0,'-1'0'167'0'0,"-3"0"235"0"0,3 0 1513 0 0,1 0 653 0 0,0 0 120 0 0,0 0 406 0 0,-1-9-2139 0 0,1 6-503 0 0,-1 0 1 0 0,0-1 0 0 0,1 1-1 0 0,0-1 1 0 0,-1 1-1 0 0,1-1 1 0 0,1 0-1 0 0,-1 1 1 0 0,1-1 0 0 0,-1 1-453 0 0,2-20 1474 0 0,-2 19-1325 0 0,0 1-1 0 0,-1-1 1 0 0,1 1 0 0 0,-1-1 0 0 0,0 0 0 0 0,0 1 0 0 0,0 0 0 0 0,-1-1-1 0 0,1 1 1 0 0,-1 0 0 0 0,0 0 0 0 0,0 0 0 0 0,0 0 0 0 0,0 0 0 0 0,0 0 0 0 0,-1 0-1 0 0,1 1 1 0 0,-1-1 0 0 0,0 1 0 0 0,1 0 0 0 0,-1 0 0 0 0,0 0 0 0 0,-2-1-149 0 0,-15-8 400 0 0,18 9-353 0 0,-1 0 1 0 0,0 0-1 0 0,0 0 0 0 0,-1 0 1 0 0,1 1-1 0 0,0 0 1 0 0,0-1-1 0 0,-1 1 0 0 0,-2 0-47 0 0,0 0 16 0 0,0 0 0 0 0,-1 1 0 0 0,1 0 0 0 0,0 0 0 0 0,-1 0 0 0 0,-2 1-16 0 0,6-1 4 0 0,1 1 0 0 0,-1 0-1 0 0,0 0 1 0 0,1 0 0 0 0,-1 0 0 0 0,1 0-1 0 0,-1 0 1 0 0,1 0 0 0 0,-1 1 0 0 0,1 0-1 0 0,0-1 1 0 0,0 1 0 0 0,0 0 0 0 0,0 0-1 0 0,-2 2-3 0 0,-2 2 0 0 0,1 1 0 0 0,-1 0 0 0 0,1 1 0 0 0,0 0 0 0 0,1-1 0 0 0,0 1 0 0 0,0 1 0 0 0,1-1 0 0 0,0 0 0 0 0,0 2 0 0 0,-1 8-2 0 0,2 0-1 0 0,0-1 1 0 0,1 1-1 0 0,0 0 1 0 0,2 1 2 0 0,-1-1 14 0 0,0-11 18 0 0,1-1 1 0 0,0 1-1 0 0,0 0 1 0 0,1-1 0 0 0,0 1-1 0 0,0-1 1 0 0,1 0-1 0 0,-1 1 1 0 0,4 3-33 0 0,-1 0 80 0 0,1 0 0 0 0,0-1 1 0 0,1 0-1 0 0,0-1 0 0 0,5 6-80 0 0,-10-13 16 0 0,-1 0 0 0 0,1 0-1 0 0,0 0 1 0 0,-1 0-1 0 0,1 0 1 0 0,0 0 0 0 0,0 0-1 0 0,0 0 1 0 0,0-1 0 0 0,-1 1-1 0 0,1-1 1 0 0,0 1 0 0 0,0-1-1 0 0,0 0 1 0 0,0 0 0 0 0,0 0-1 0 0,0 0 1 0 0,0 0 0 0 0,0 0-1 0 0,0-1 1 0 0,0 1 0 0 0,0-1-1 0 0,0 1 1 0 0,0-1 0 0 0,0 0-16 0 0,2 0 44 0 0,-1-1 1 0 0,1 0-1 0 0,0 0 1 0 0,0 0-1 0 0,-1 0 1 0 0,1 0-1 0 0,-1-1 1 0 0,0 0-1 0 0,0 1 1 0 0,0-1 0 0 0,2-2-45 0 0,3-5 89 0 0,0-1 1 0 0,0 0-1 0 0,-1 0 1 0 0,-1 0 0 0 0,0-1-1 0 0,0 0 1 0 0,-1 0 0 0 0,-1 0-1 0 0,1-2-89 0 0,5-25 118 0 0,-7 29-117 0 0,0 0 0 0 0,0 0 0 0 0,-1 0-1 0 0,-1 0 1 0 0,1-1 0 0 0,-2-4-1 0 0,1 44-52 0 0,-1 7 9 0 0,-1-1-1 0 0,-3 15 44 0 0,3-41 0 0 0,1-1 0 0 0,1 1 0 0 0,-1-1 0 0 0,2 1 0 0 0,-1-1 0 0 0,1 2 0 0 0,3 21 0 0 0,-1-9-1 0 0,1 18 56 0 0,-5-37-66 0 0,0-1 0 0 0,0 1 1 0 0,1 0-1 0 0,-1-1 0 0 0,1 1 1 0 0,0-1-1 0 0,1 3 11 0 0,2 11-244 0 0,-4-14 29 0 0,1-1-337 0 0,4 4-45 0 0,-4-4 419 0 0,0 1 0 0 0,0-1 0 0 0,-1 0 0 0 0,1 0 1 0 0,0 0-1 0 0,0 0 0 0 0,0 0 0 0 0,0 0 0 0 0,1-1 0 0 0,-1 1 1 0 0,0 0-1 0 0,0 0 0 0 0,0-1 0 0 0,1 1 0 0 0,-1-1 0 0 0,0 1 0 0 0,1-1 1 0 0,-1 0 177 0 0,20 0-4528 0 0,-10-5-2081 0 0</inkml:trace>
  <inkml:trace contextRef="#ctx0" brushRef="#br0" timeOffset="1030.646">908 695 6448 0 0,'0'0'297'0'0,"1"-1"-9"0"0,3-22-553 0 0,-6-14 5764 0 0,-1 8 345 0 0,3 26-5645 0 0,0 1-1 0 0,0-1 0 0 0,0 0 0 0 0,-1 1 1 0 0,1-1-1 0 0,-1 1 0 0 0,0-1 0 0 0,0 1 1 0 0,0-1-1 0 0,0 1 0 0 0,0 0 0 0 0,0 0 1 0 0,-1-1-1 0 0,1 1 0 0 0,-1 0 0 0 0,1 0 0 0 0,-1 0 1 0 0,0 0-1 0 0,-2-1-198 0 0,3 2 83 0 0,0 0 0 0 0,-1 0-1 0 0,1 0 1 0 0,-1 1 0 0 0,1-1 0 0 0,-1 0 0 0 0,0 1-1 0 0,1-1 1 0 0,-1 1 0 0 0,0-1 0 0 0,1 1 0 0 0,-1 0-1 0 0,0 0 1 0 0,1 0 0 0 0,-1 0 0 0 0,0 0 0 0 0,0 0 0 0 0,1 0-1 0 0,-1 1 1 0 0,0-1 0 0 0,1 1 0 0 0,-1-1 0 0 0,1 1-1 0 0,-1-1 1 0 0,0 1 0 0 0,1 0 0 0 0,-1 0 0 0 0,1 0-83 0 0,-4 1 75 0 0,1 1 1 0 0,0 0 0 0 0,0 0-1 0 0,0 0 1 0 0,1 0-1 0 0,-1 0 1 0 0,1 1 0 0 0,0 0-1 0 0,0 0 1 0 0,0 0 0 0 0,0 1-76 0 0,-10 12 138 0 0,9-13-103 0 0,1 0-1 0 0,0 0 1 0 0,0 1-1 0 0,1-1 0 0 0,-1 1 1 0 0,0 1-35 0 0,-8 23 154 0 0,7-20-97 0 0,0 0 0 0 0,1 0 0 0 0,0 0 0 0 0,1 1 0 0 0,0-1 0 0 0,0 3-57 0 0,1-4 46 0 0,1 1-1 0 0,0-1 1 0 0,1 1 0 0 0,-1-1 0 0 0,2 1-1 0 0,-1-1 1 0 0,1 0 0 0 0,1 1-1 0 0,-1-1 1 0 0,3 3-46 0 0,-4-7 14 0 0,1-1 0 0 0,0 1 0 0 0,0-1 1 0 0,0 1-1 0 0,1-1 0 0 0,-1 0 0 0 0,1 0 0 0 0,0 0 0 0 0,-1 0 0 0 0,1 0 0 0 0,1-1 0 0 0,-1 1 0 0 0,3 1-14 0 0,2 1 30 0 0,1-1 0 0 0,-1 1 0 0 0,1-2 0 0 0,0 1 1 0 0,3 0-31 0 0,-8-3 11 0 0,0-1 1 0 0,0 1 0 0 0,0-1-1 0 0,0 1 1 0 0,0-1 0 0 0,0 0 0 0 0,0 0-1 0 0,0-1 1 0 0,-1 1 0 0 0,5-2-12 0 0,36-12-248 0 0,-30 8-59 0 0,-10 4-123 0 0,0 0 0 0 0,-1-1 0 0 0,1 0 0 0 0,-1 0 0 0 0,0 0 0 0 0,0 0 0 0 0,0 0-1 0 0,0-1 1 0 0,0 1 0 0 0,-1-1 0 0 0,0 0 0 0 0,1 0 430 0 0,3-9-7782 0 0</inkml:trace>
  <inkml:trace contextRef="#ctx0" brushRef="#br0" timeOffset="1383.68">971 0 16439 0 0,'0'0'754'0'0,"0"0"-17"0"0,2 1-473 0 0,0 2-183 0 0,0-1 0 0 0,0 1 1 0 0,0 0-1 0 0,-1 0 0 0 0,1-1 0 0 0,0 1 0 0 0,-1 0 1 0 0,0 0-1 0 0,0 1 0 0 0,0-1 0 0 0,0 0-81 0 0,11 44 1348 0 0,-10-35-1036 0 0,4 14 301 0 0,2 10 954 0 0,2 18-1567 0 0,-6-22 278 0 0,8 92 642 0 0,-8-70-635 0 0,1 21 104 0 0,4 153 730 0 0,-8-207-988 0 0,1 0 0 0 0,0 0 0 0 0,5 11-131 0 0,-4-15 80 0 0,2-2-6 0 0,-4-13 23 0 0,0-1 0 0 0,0 1 0 0 0,-1-1 0 0 0,1 1 1 0 0,-1 0-1 0 0,1-1 0 0 0,-1 1 0 0 0,0-1 1 0 0,1 1-1 0 0,-1 0 0 0 0,0-1 0 0 0,0 1 0 0 0,0 0-97 0 0,9-29 296 0 0,-1 0-1 0 0,-1-1 0 0 0,1-13-295 0 0,-2 10 89 0 0,-4 23-86 0 0,-1 1 6 0 0,0 1 0 0 0,1-1-1 0 0,0 1 1 0 0,0-1 0 0 0,0 1-1 0 0,1 0 1 0 0,0 0-9 0 0,12-25-2 0 0,-13 26-7 0 0,0-1 1 0 0,0 1-1 0 0,1 0 0 0 0,-1 0 0 0 0,1 0 0 0 0,1 0 0 0 0,-1 1 0 0 0,1-1 0 0 0,-1 1 0 0 0,1 0 0 0 0,1 0 0 0 0,2-3 9 0 0,1 2-49 0 0,-7 4 46 0 0,0 0-1 0 0,0 0 1 0 0,0 0-1 0 0,0 0 0 0 0,0 1 1 0 0,1-1-1 0 0,-1 0 1 0 0,0 1-1 0 0,1-1 1 0 0,-1 1-1 0 0,0 0 1 0 0,1-1-1 0 0,-1 1 1 0 0,0 0-1 0 0,1 0 0 0 0,-1-1 1 0 0,1 1-1 0 0,-1 0 1 0 0,1 1-1 0 0,-1-1 1 0 0,0 0-1 0 0,1 0 4 0 0,9 5-12 0 0,-8-2 12 0 0,1 1 0 0 0,-1-1 0 0 0,1 0 0 0 0,-1 1 0 0 0,0 0 0 0 0,-1 0 0 0 0,1 0 0 0 0,-1 0 0 0 0,1 0 0 0 0,-1 0 0 0 0,0 1 0 0 0,0 3 0 0 0,3 9 0 0 0,0-1 0 0 0,1 16 0 0 0,-5-22 0 0 0,6 33 0 0 0,-3 12 0 0 0,0-14 0 0 0,5 24 0 0 0,-4-31-130 0 0,-3-19-346 0 0,0-1-1 0 0,3 8 477 0 0,1 3-2309 0 0,-1-10-6786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8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230 291 5528 0 0,'0'0'422'0'0,"0"0"-98"0"0,0 0 618 0 0,0 0 296 0 0,0 0 61 0 0,0 0-83 0 0,1-1-395 0 0,22-19 1041 0 0,-22 20-1318 0 0,3-4 222 0 0,-4 4-727 0 0,0-1 0 0 0,1 1 0 0 0,-1 0 0 0 0,0-1 0 0 0,0 1 0 0 0,0-1 0 0 0,1 1 0 0 0,-1 0 0 0 0,0-1 0 0 0,1 1 0 0 0,-1 0 0 0 0,0 0 0 0 0,1-1 0 0 0,-1 1 0 0 0,0 0 0 0 0,1 0 0 0 0,-1 0 0 0 0,1-1 0 0 0,-1 1 0 0 0,1 0-39 0 0,6-2 547 0 0,-5 1 11 0 0,-2 1 2 0 0,0 0 8 0 0,0 0 35 0 0,0 0 18 0 0,0 0 3 0 0,0 0-18 0 0,0 0-81 0 0,0-11 1243 0 0,0-4-1183 0 0,1 12-505 0 0,-1 1 1 0 0,1-1 0 0 0,-1 0 0 0 0,0 0 0 0 0,0 0-1 0 0,-1 0 1 0 0,1 0 0 0 0,-1 0 0 0 0,1 0 0 0 0,-1 0-1 0 0,0 0 1 0 0,0 0 0 0 0,0 1 0 0 0,-1-2-81 0 0,-2-4 147 0 0,0 0 1 0 0,1-1-1 0 0,0 1 1 0 0,-1-5-148 0 0,-7-18 299 0 0,5 17-204 0 0,0 1 0 0 0,-1 0 0 0 0,-5-5-95 0 0,8 12 19 0 0,0 0 1 0 0,0 1-1 0 0,-1 0 1 0 0,0 0-1 0 0,0 0 0 0 0,0 0 1 0 0,-1 1-1 0 0,-1-1-19 0 0,5 4-8 0 0,1 0 0 0 0,-1 1 0 0 0,1-1 0 0 0,-1 0 0 0 0,0 1 0 0 0,1 0 0 0 0,-1-1 0 0 0,0 1 0 0 0,0 0 0 0 0,1 0-1 0 0,-1 0 1 0 0,0 0 0 0 0,0 0 0 0 0,1 0 0 0 0,-1 0 0 0 0,0 1 0 0 0,1-1 0 0 0,-1 1 0 0 0,0-1 0 0 0,1 1 0 0 0,-1-1 0 0 0,1 1 0 0 0,-1 0 0 0 0,1 0 0 0 0,-1 0-1 0 0,1 0 1 0 0,-1 0 0 0 0,1 0 0 0 0,0 0 0 0 0,0 1 0 0 0,-1-1 0 0 0,1 0 0 0 0,0 1 8 0 0,-4 4-34 0 0,1 0 0 0 0,-1 0 0 0 0,1 1-1 0 0,0-1 1 0 0,1 1 0 0 0,0 0 0 0 0,-1 1 34 0 0,-8 24-102 0 0,3-10 23 0 0,0 0-1 0 0,2 1 1 0 0,-4 22 79 0 0,4-17-34 0 0,4-16 14 0 0,1 0-1 0 0,-2 13 21 0 0,-3 21 51 0 0,5-38-33 0 0,0 1 1 0 0,1 0 0 0 0,0-1-1 0 0,0 1 1 0 0,1 0 0 0 0,0-1-1 0 0,0 1 1 0 0,1 0 0 0 0,0-1 0 0 0,1 1-1 0 0,0 1-18 0 0,1-2 19 0 0,-2-4 22 0 0,0 1-1 0 0,1-1 0 0 0,0 0 0 0 0,0 1 0 0 0,0-1 0 0 0,2 2-40 0 0,-3-5 19 0 0,0 0-1 0 0,-1 0 0 0 0,1 0 0 0 0,0-1 1 0 0,0 1-1 0 0,0 0 0 0 0,0 0 0 0 0,0-1 1 0 0,-1 1-1 0 0,2-1 0 0 0,-1 1 0 0 0,0-1 1 0 0,0 1-1 0 0,0-1 0 0 0,0 0 0 0 0,0 1 1 0 0,0-1-1 0 0,0 0 0 0 0,0 0 0 0 0,0 0 1 0 0,1 0-1 0 0,-1 0 0 0 0,0 0 0 0 0,0 0 1 0 0,0 0-1 0 0,0 0 0 0 0,0-1 0 0 0,1 1 1 0 0,0-1-19 0 0,6-2 97 0 0,0-1 0 0 0,-1 0 0 0 0,1 0 0 0 0,0-1 1 0 0,-1 0-1 0 0,0 0 0 0 0,5-6-97 0 0,5-3 120 0 0,-11 9-72 0 0,0-2 0 0 0,0 1 0 0 0,-1 0 0 0 0,0-1 0 0 0,0 0 0 0 0,2-5-48 0 0,11-15 97 0 0,-11 16-65 0 0,1 0-1 0 0,-2-1 1 0 0,0-1 0 0 0,0 1-1 0 0,-1-1 1 0 0,-1 0-1 0 0,0 0 1 0 0,0 0-32 0 0,-1 5 12 0 0,-2 7-3 0 0,0 0-1 0 0,-1-1 0 0 0,1 1 1 0 0,0 0-1 0 0,-1-1 1 0 0,1 1-1 0 0,-1-1 0 0 0,0 1 1 0 0,1-1-1 0 0,-1 0 0 0 0,0 1 1 0 0,0-1-1 0 0,0 1 1 0 0,0-1-10 0 0,-6 61 12 0 0,7-50-6 0 0,0-1 0 0 0,0 1 0 0 0,0 0 0 0 0,1 0 0 0 0,0 0 0 0 0,1-1 0 0 0,0 0 0 0 0,0 1 0 0 0,1-1 0 0 0,0 0 0 0 0,1 0 0 0 0,0-1 1 0 0,2 4-6 0 0,2 0 15 0 0,1 1 0 0 0,0-1 0 0 0,1 0 0 0 0,0-1 0 0 0,1-1 0 0 0,0 0 0 0 0,8 5-15 0 0,-7-5-187 0 0,22 11 180 0 0,-9-11-7088 0 0,-3-8-1642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7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23039 0 0,'0'0'1024'0'0,"0"0"200"0"0,0 0-976 0 0,0 0-248 0 0,0 0 0 0 0,0 0 0 0 0,0 0 0 0 0,0 0 0 0 0,0 0 0 0 0,0 0 0 0 0,-2 3-320 0 0,-4 0-104 0 0,5 2-24 0 0,-5-1-9343 0 0</inkml:trace>
  <inkml:trace contextRef="#ctx0" brushRef="#br0" timeOffset="1">99 317 16128 0 0,'0'0'1431'0'0,"0"0"-1143"0"0,0 0-288 0 0,-1 6 0 0 0,-5-3 1544 0 0,6-3 256 0 0,0 0 56 0 0,0 0 0 0 0,0 0-1024 0 0,0 0-216 0 0,0 5-40 0 0,0-5 0 0 0,0 0-1696 0 0,0 0-328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1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0 429 4608 0 0,'0'0'353'0'0,"0"0"183"0"0,0 0 1631 0 0,0 0 737 0 0,0 0 146 0 0,0 0-264 0 0,0 0-1225 0 0,0 0-539 0 0,0 0-107 0 0,0 0-103 0 0,1 2-359 0 0,1 4-319 0 0,0 0 1 0 0,-1 0-1 0 0,0 0 0 0 0,0 1 0 0 0,0 1-134 0 0,6 29 309 0 0,37 127 487 0 0,-39-149-666 0 0,0 0-1 0 0,2-1 0 0 0,2 6-129 0 0,8 15 244 0 0,-12-24-114 0 0,1 0 0 0 0,1 0 0 0 0,0 0-1 0 0,0-1 1 0 0,1-1 0 0 0,4 5-130 0 0,-11-13 39 0 0,0 0 1 0 0,-1 0-1 0 0,1 0 0 0 0,0-1 1 0 0,0 1-1 0 0,0-1 0 0 0,-1 1 0 0 0,1 0 1 0 0,0-1-1 0 0,0 1 0 0 0,0-1 1 0 0,0 0-1 0 0,0 1 0 0 0,0-1 1 0 0,0 0-1 0 0,0 1 0 0 0,0-1 1 0 0,0 0-1 0 0,0 0 0 0 0,0 0 1 0 0,0 0-1 0 0,0 0 0 0 0,0 0-39 0 0,1 0 51 0 0,-1-1 0 0 0,1 0 0 0 0,-1 1 0 0 0,1-1 0 0 0,-1 0 0 0 0,1 1 0 0 0,-1-1 0 0 0,0 0 0 0 0,1 0 0 0 0,-1 0 0 0 0,0 0 0 0 0,0 0 0 0 0,1-2-51 0 0,3-2 157 0 0,-1-1 0 0 0,0 0 0 0 0,-1 0-1 0 0,1 0 1 0 0,-1-1 0 0 0,0-1-157 0 0,1 0 116 0 0,-1-2 0 0 0,-1 1 0 0 0,0 0 1 0 0,0 0-1 0 0,-1-1 0 0 0,0-2-116 0 0,0-57 302 0 0,-1 41-228 0 0,-1-18 125 0 0,-4-30-199 0 0,3 56-50 0 0,-2-1 0 0 0,0 2 0 0 0,-1-1 0 0 0,-1 0 0 0 0,-1 1 50 0 0,3 11-56 0 0,3 5 21 0 0,0 1 0 0 0,0 0 0 0 0,0-1 0 0 0,0 1 0 0 0,0 0 0 0 0,1-1 0 0 0,-1-1 35 0 0,1 2-133 0 0,0 2-123 0 0,0 0-52 0 0,0 0-11 0 0,0 0-202 0 0,0 0-846 0 0,0 0-370 0 0,0 0-78 0 0,0 0-9 0 0</inkml:trace>
  <inkml:trace contextRef="#ctx0" brushRef="#br0" timeOffset="401.133">322 627 10104 0 0,'12'7'464'0'0,"-10"-5"-10"0"0,-1-1-294 0 0,1 2 13 0 0,1 0 0 0 0,-1 0 0 0 0,1 0 0 0 0,0-1 0 0 0,-1 1 0 0 0,2-1 0 0 0,-1 1 0 0 0,0-1 0 0 0,0 0 0 0 0,1-1 0 0 0,-1 1 0 0 0,1 0 0 0 0,-1-1 0 0 0,3 1-173 0 0,21 10 2970 0 0,-27-12-2889 0 0,1 0 0 0 0,0 0 0 0 0,0 1-1 0 0,-1-1 1 0 0,1-1 0 0 0,0 1 0 0 0,0 0 0 0 0,-1 0 0 0 0,1 0-1 0 0,0 0 1 0 0,0 0 0 0 0,-1-1 0 0 0,1 1 0 0 0,0 0-1 0 0,-1-1 1 0 0,1 1 0 0 0,0-1-81 0 0,1 1 215 0 0,1-1-18 0 0,0 0-1 0 0,0 1 0 0 0,0-1 0 0 0,0 0 0 0 0,0-1 0 0 0,0 1 0 0 0,-1 0 1 0 0,1-1-1 0 0,0 0 0 0 0,-1 1 0 0 0,1-1 0 0 0,-1 0 0 0 0,0 0 1 0 0,0-1-1 0 0,1 1 0 0 0,-1 0 0 0 0,-1-1 0 0 0,1 1 0 0 0,0-1 0 0 0,-1 0 1 0 0,1 1-1 0 0,-1-1 0 0 0,0 0 0 0 0,0 0 0 0 0,0 0 0 0 0,1-3-196 0 0,-1-1 71 0 0,1 1 0 0 0,-1-1 0 0 0,-1 0-1 0 0,1 1 1 0 0,-1-1 0 0 0,-1 0-1 0 0,1 1 1 0 0,-1-1 0 0 0,0 0 0 0 0,0 1-1 0 0,-1-1 1 0 0,0 1 0 0 0,0-1 0 0 0,-1 1-1 0 0,0 0 1 0 0,0 0 0 0 0,-2-3-71 0 0,-7-10 48 0 0,10 15-49 0 0,0 0-1 0 0,-1 1 1 0 0,1-1 0 0 0,-1 1-1 0 0,1 0 1 0 0,-1 0 0 0 0,0 0-1 0 0,0 0 1 0 0,-1 0 0 0 0,1 1-1 0 0,0-1 1 0 0,-1 1 0 0 0,0 0 1 0 0,3 1-11 0 0,0 1 1 0 0,0-1 0 0 0,0 1 0 0 0,0 0-1 0 0,0-1 1 0 0,0 1 0 0 0,-1 0-1 0 0,1 0 1 0 0,0 0 0 0 0,0 0 0 0 0,0 0-1 0 0,0 0 1 0 0,-1 0 0 0 0,1 0 0 0 0,0 0-1 0 0,0 1 1 0 0,0-1 0 0 0,0 0 0 0 0,0 1-1 0 0,0-1 1 0 0,0 1 0 0 0,0 0-1 0 0,0-1 1 0 0,0 1 0 0 0,0-1 0 0 0,0 1-1 0 0,0 0 1 0 0,0 0 0 0 0,0 0 0 0 0,1 0-1 0 0,-1-1 1 0 0,0 2 10 0 0,-4 4-9 0 0,2 0 0 0 0,-1 0 1 0 0,1 1-1 0 0,-1-1 0 0 0,1 2 9 0 0,-1 0-119 0 0,1 2-14 0 0,-1-1 1 0 0,2 1 0 0 0,-2 8 132 0 0,-5 17-177 0 0,6-26 177 0 0,1 1 0 0 0,1-1 0 0 0,0 1 0 0 0,0 4 0 0 0,-1 4 20 0 0,1 10 524 0 0,1 23-544 0 0,1-19 116 0 0,-1-27-98 0 0,0 1-1 0 0,1-1 1 0 0,0 0 0 0 0,0 1-1 0 0,0-1 1 0 0,1 0-1 0 0,0 0 1 0 0,0 1 0 0 0,0-1-1 0 0,1-1 1 0 0,0 1-1 0 0,0 0 1 0 0,0-1 0 0 0,3 4-18 0 0,-4-5 23 0 0,1 0 0 0 0,-1-1 1 0 0,0 0-1 0 0,1 1 0 0 0,0-1 1 0 0,0 0-1 0 0,0 0 1 0 0,0 0-1 0 0,0-1 0 0 0,0 1 1 0 0,0-1-1 0 0,0 0 0 0 0,1 0 1 0 0,-1 0-1 0 0,0 0 1 0 0,1 0-1 0 0,-1-1 0 0 0,1 1 1 0 0,-1-1-1 0 0,1 0 0 0 0,-1 0 1 0 0,0-1-1 0 0,2 1-23 0 0,18-1 161 0 0,-20 1-225 0 0,1 0 0 0 0,-1 0 0 0 0,0 0 0 0 0,1 0 0 0 0,-1-1 0 0 0,0 1 0 0 0,0-1 1 0 0,3-1 63 0 0,46-15-4076 0 0,-42 13 2078 0 0</inkml:trace>
  <inkml:trace contextRef="#ctx0" brushRef="#br0" timeOffset="762.104">826 645 8288 0 0,'-2'-5'196'0'0,"1"0"1"0"0,0 0-1 0 0,0 0 1 0 0,0 0-1 0 0,1-2-196 0 0,0 4 323 0 0,-1-1 0 0 0,1 1 0 0 0,-1 0 0 0 0,1 0 1 0 0,-1-1-1 0 0,0 1 0 0 0,0 0 0 0 0,0 0 0 0 0,-1 0 0 0 0,1 0 0 0 0,-1 0 1 0 0,0-1-324 0 0,-15-18 3746 0 0,5 7-2271 0 0,0 0 0 0 0,-1 0 0 0 0,-6-4-1475 0 0,16 16 134 0 0,0 1 0 0 0,0 0-1 0 0,0 0 1 0 0,-1 1 0 0 0,1-1-1 0 0,-1 0 1 0 0,1 1 0 0 0,-1 0 0 0 0,1 0-1 0 0,-4 0-133 0 0,6 0 36 0 0,-1 1-1 0 0,1 0 0 0 0,0-1 0 0 0,-1 1 1 0 0,1 0-1 0 0,0 0 0 0 0,-1 0 1 0 0,1 0-1 0 0,0 0 0 0 0,-1 0 1 0 0,1 1-1 0 0,0-1 0 0 0,-1 0 1 0 0,1 1-1 0 0,0-1 0 0 0,0 1 1 0 0,-1-1-1 0 0,1 1 0 0 0,0 0 1 0 0,0-1-1 0 0,0 1 0 0 0,0 0 1 0 0,0 0-1 0 0,0 0 0 0 0,0 0 1 0 0,0 0-1 0 0,0 0 0 0 0,0 0 1 0 0,1 0-1 0 0,-1 0 0 0 0,0 1-35 0 0,-12 23 398 0 0,11-21-343 0 0,-1 1 0 0 0,1 0 1 0 0,-1-1-1 0 0,1 1 0 0 0,1 0 1 0 0,-1 0-1 0 0,1 0 0 0 0,-1 4-55 0 0,-1 22 125 0 0,2 0 0 0 0,1-1 0 0 0,1 1 0 0 0,4 18-125 0 0,-4-40 14 0 0,1-1-1 0 0,1 1 0 0 0,0-1 1 0 0,0 0-1 0 0,2 5-13 0 0,7 15 35 0 0,-11-25-21 0 0,-1-1 1 0 0,1 0-1 0 0,0 1 1 0 0,0-1 0 0 0,1 0-1 0 0,-1 0 1 0 0,0 0-1 0 0,1 0 1 0 0,-1 0 0 0 0,1 0-1 0 0,0 0 1 0 0,-1 0 0 0 0,1-1-1 0 0,0 1 1 0 0,0-1-1 0 0,0 1 1 0 0,0-1 0 0 0,1 0-1 0 0,-1 0 1 0 0,0 0 0 0 0,0 0-1 0 0,2 1-14 0 0,1-1 24 0 0,1-1 0 0 0,-1 1 0 0 0,0-1 1 0 0,0 0-1 0 0,0 0 0 0 0,0 0 0 0 0,0-1 0 0 0,0 0 0 0 0,0 0 0 0 0,2 0-24 0 0,16-5-361 0 0,0 0-1 0 0,-1-2 1 0 0,0 0-1 0 0,0-1 0 0 0,0-2 1 0 0,9-6 361 0 0,-18 11-1091 0 0,1-2-1142 0 0,-7 0-3071 0 0,-3-1-1174 0 0</inkml:trace>
  <inkml:trace contextRef="#ctx0" brushRef="#br0" timeOffset="1102.27">923 11 11976 0 0,'-6'-10'4696'0'0,"9"15"-2522"0"0,20 35-489 0 0,-18-28-1380 0 0,-1 0-1 0 0,0 0 0 0 0,-1 1 0 0 0,0 0 0 0 0,-1 0 1 0 0,0 8-305 0 0,5 25 289 0 0,-4-28-193 0 0,3 10 317 0 0,-1 0 1 0 0,-1 9-414 0 0,1 19 663 0 0,2 0 0 0 0,7 17-663 0 0,-4-29 199 0 0,3 16-14 0 0,-9-38 22 0 0,6 18-207 0 0,-6-25 70 0 0,0 0 1 0 0,-1-1-1 0 0,-1 1 0 0 0,0 0 1 0 0,-1 1-71 0 0,1 16 373 0 0,0 18-2790 0 0,-2-50 1046 0 0</inkml:trace>
  <inkml:trace contextRef="#ctx0" brushRef="#br0" timeOffset="1424.33">772 494 5064 0 0,'0'0'232'0'0,"0"0"457"0"0,0 0 1795 0 0,2-1 784 0 0,24-6 3428 0 0,2-1-4377 0 0,15-3-1134 0 0,15-1-381 0 0,4 3-706 0 0,-52 7-97 0 0,0 0 0 0 0,0 1 0 0 0,1 0 0 0 0,-1 1 0 0 0,0 0-1 0 0,0 1 1 0 0,0 0 0 0 0,2 1-1 0 0,27 9-2817 0 0,-25-7-2198 0 0,2 0-1455 0 0</inkml:trace>
  <inkml:trace contextRef="#ctx0" brushRef="#br0" timeOffset="1792.949">1239 497 7368 0 0,'0'0'568'0'0,"0"3"-123"0"0,-4 38 6387 0 0,-1 7-3967 0 0,4-25-2049 0 0,0-16-471 0 0,1 0 0 0 0,0 0 0 0 0,0 0 0 0 0,1 6-345 0 0,3 4 642 0 0,0 0 0 0 0,1-1-1 0 0,7 16-641 0 0,-11-29 89 0 0,1 0 1 0 0,0 0-1 0 0,1 0 0 0 0,-1 0 0 0 0,0 0 0 0 0,1-1 0 0 0,0 1 1 0 0,-1-1-1 0 0,1 1 0 0 0,0-1 0 0 0,0 0 0 0 0,1 0 0 0 0,-1-1 0 0 0,0 1 1 0 0,0-1-1 0 0,1 1 0 0 0,-1-1 0 0 0,1 0 0 0 0,0 0 0 0 0,-1-1 0 0 0,1 1 1 0 0,0-1-90 0 0,1 0 100 0 0,1-1 0 0 0,-1 0 0 0 0,0 0 0 0 0,-1 0 0 0 0,1-1 0 0 0,0 0 0 0 0,0 0 0 0 0,-1 0 0 0 0,1 0 0 0 0,-1-1 0 0 0,1 1 0 0 0,-1-1 0 0 0,0-1 0 0 0,0 1 0 0 0,-1 0 0 0 0,1-1 0 0 0,0 0 0 0 0,2-3-100 0 0,5-8 185 0 0,0 0 1 0 0,-1 0-1 0 0,-1-1 0 0 0,4-10-185 0 0,-10 20-5 0 0,0 0 0 0 0,-1 0 0 0 0,1-1 0 0 0,-1 1 0 0 0,-1-1 1 0 0,1 1-1 0 0,-1-1 0 0 0,0 0 0 0 0,-1 1 0 0 0,0-1 0 0 0,0 0 0 0 0,0 0 0 0 0,-1 1 0 0 0,0-1 1 0 0,0 0-1 0 0,0 1 0 0 0,-1-1 0 0 0,0 1 0 0 0,-1 0 0 0 0,1-1 0 0 0,-1 1 0 0 0,0 0 0 0 0,-1 0 1 0 0,-2-3 4 0 0,-2-2-139 0 0,4 5 1 0 0,0 0 1 0 0,-1 0-1 0 0,0 0 0 0 0,0 1 1 0 0,0-1-1 0 0,-1 1 0 0 0,0 1 1 0 0,-2-2 137 0 0,-3-1-160 0 0,9 4 113 0 0,-1 1 0 0 0,0 1 1 0 0,0-1-1 0 0,0 0 0 0 0,0 1 1 0 0,0 0-1 0 0,0-1 0 0 0,0 1 1 0 0,0 0-1 0 0,-1 1 0 0 0,-1-1 47 0 0,-2 0-34 0 0,1 1 0 0 0,-1 0 0 0 0,1 0 0 0 0,-1 1 0 0 0,1 0 0 0 0,0 0 0 0 0,-1 0 0 0 0,1 1 0 0 0,0 0 0 0 0,0 0 0 0 0,0 1 0 0 0,0-1 0 0 0,1 1 0 0 0,-1 1 0 0 0,1-1 0 0 0,-1 1 0 0 0,1 0 0 0 0,0 0 0 0 0,0 0-1 0 0,1 1 1 0 0,0 0 0 0 0,-1 0 0 0 0,2 0 0 0 0,-1 0 0 0 0,0 0 0 0 0,1 1 0 0 0,0 0 0 0 0,1 0 0 0 0,-1 0 0 0 0,1 0 0 0 0,0 0 0 0 0,0 0 0 0 0,1 0 0 0 0,-1 4 34 0 0,0 15-40 0 0,0-16 17 0 0,1-1 0 0 0,0 1-1 0 0,1-1 1 0 0,0 0 0 0 0,1 1 0 0 0,-1-1-1 0 0,2 4 24 0 0,3 16-4 0 0,5 17-136 0 0,-7-34 42 0 0,-1-5-141 0 0,-1-1 0 0 0,1 1 0 0 0,0 0 0 0 0,1 0 1 0 0,-1-1-1 0 0,1 1 0 0 0,0-1 0 0 0,1 0 0 0 0,-1 0 1 0 0,2 1 238 0 0,-2-2-322 0 0,-1-1-1149 0 0,1 0-3475 0 0,4 5-1092 0 0</inkml:trace>
  <inkml:trace contextRef="#ctx0" brushRef="#br0" timeOffset="2146.775">1506 490 10592 0 0,'-4'-5'1104'0'0,"4"5"-1081"0"0,0 0-1 0 0,0-1 1 0 0,0 1 0 0 0,-1 0 0 0 0,1 0 0 0 0,0 0 0 0 0,0-1 0 0 0,0 1 0 0 0,0 0-1 0 0,0 0 1 0 0,0-1 0 0 0,0 1 0 0 0,0 0 0 0 0,0 0 0 0 0,0-1 0 0 0,0 1 0 0 0,0 0 0 0 0,0 0-1 0 0,0 0 1 0 0,1-1 0 0 0,-1 1 0 0 0,0 0 0 0 0,0 0 0 0 0,0 0 0 0 0,0-1 0 0 0,0 1 0 0 0,0 0-1 0 0,0 0 1 0 0,1 0 0 0 0,-1-1 0 0 0,0 1 0 0 0,0 0 0 0 0,0 0 0 0 0,1 0 0 0 0,-1 0 0 0 0,0 0-1 0 0,0-1 1 0 0,0 1 0 0 0,1 0 0 0 0,-1 0 0 0 0,0 0 0 0 0,0 0-23 0 0,3 0 8532 0 0,4 5-8323 0 0,0 0 1 0 0,-1 0 0 0 0,0 1 0 0 0,1 0 0 0 0,-2 1 0 0 0,1-1-1 0 0,-1 1 1 0 0,0 0 0 0 0,-1 0 0 0 0,1 1 0 0 0,-2 0-1 0 0,1-1 1 0 0,-1 1 0 0 0,1 2-210 0 0,2 6 421 0 0,2-1 0 0 0,6 12-421 0 0,10 20 919 0 0,-22-44-828 0 0,-1 0 0 0 0,1-1-1 0 0,-1 1 1 0 0,1-1 0 0 0,0 1-1 0 0,1 1-90 0 0,-1-2 264 0 0,-2-2 0 0 0,0 0-12 0 0,0 0-52 0 0,0 0-28 0 0,0 0-4 0 0,0 0 3 0 0,0 0 10 0 0,-1-13-10 0 0,-1 1 0 0 0,0-1 0 0 0,0 1 0 0 0,-1 0 0 0 0,-1 0 0 0 0,-1-4-171 0 0,1 5-3 0 0,0-1 0 0 0,1 0 1 0 0,0 0-1 0 0,1 0 0 0 0,0 0 0 0 0,1-4 3 0 0,0-5-135 0 0,1 13 54 0 0,-1 0 1 0 0,2 0 0 0 0,-1 0-1 0 0,1-6 81 0 0,0 12-14 0 0,-1 0-1 0 0,1 0 1 0 0,-1 0 0 0 0,1 0-1 0 0,0 0 1 0 0,0 1-1 0 0,0-1 1 0 0,0 0 0 0 0,0 0-1 0 0,0 1 1 0 0,0-1-1 0 0,0 0 1 0 0,1 1 0 0 0,-1 0-1 0 0,1-1 1 0 0,-1 1-1 0 0,1 0 1 0 0,0-1 0 0 0,-1 1-1 0 0,1 0 15 0 0,5-2-31 0 0,1 0-1 0 0,-1 0 1 0 0,0 0 0 0 0,1 1-1 0 0,-1 0 1 0 0,1 1 0 0 0,8-2 31 0 0,7 2-73 0 0,0 0 1 0 0,1 2 72 0 0,8 0-49 0 0,-15-1 40 0 0,0 2-1 0 0,0 1 1 0 0,14 3 9 0 0,18 3-1585 0 0,-29-8-5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9.9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26 354 3224 0 0,'0'0'143'0'0,"0"0"223"0"0,0 0 837 0 0,0 0 363 0 0,0 0 70 0 0,0 0-109 0 0,0 0-531 0 0,0 0-237 0 0,0 0-45 0 0,-1-1-15 0 0,-4-16 691 0 0,5 15-1143 0 0,0 0 1 0 0,0 1-1 0 0,-1-1 0 0 0,1 0 1 0 0,0 0-1 0 0,-1 1 1 0 0,1-1-1 0 0,-1 0 1 0 0,0 1-1 0 0,0-1 1 0 0,0 1-1 0 0,1-1 0 0 0,-2 0-247 0 0,1 1 660 0 0,1 1-17 0 0,0 0-10 0 0,0 0-1 0 0,0 2-62 0 0,0 3-404 0 0,0 6 4 0 0,0 0 0 0 0,-1 0 0 0 0,0 0 0 0 0,-2 8-170 0 0,1-11 0 0 0,1 0 0 0 0,0 0 0 0 0,0 0 0 0 0,1 0 0 0 0,0 1 0 0 0,0-1 0 0 0,1 3 0 0 0,3 13 0 0 0,4 18 0 0 0,-6-34 0 0 0,2 5 17 0 0,1 1 0 0 0,0 0 0 0 0,0-1 0 0 0,5 7-17 0 0,-4-12 63 0 0,0 0 0 0 0,0 0 0 0 0,1 0 0 0 0,0-1 0 0 0,0 0 0 0 0,7 5-63 0 0,-13-11 6 0 0,4 3 93 0 0,0 0 0 0 0,0-1 0 0 0,1 1 0 0 0,-1-1 0 0 0,1 0 0 0 0,0-1 0 0 0,0 1 0 0 0,0-1 0 0 0,0 0 0 0 0,0-1 0 0 0,0 1 0 0 0,0-1 0 0 0,1 0 0 0 0,-1-1 0 0 0,0 0 0 0 0,1 0 0 0 0,-1 0 0 0 0,0-1 0 0 0,1 0 0 0 0,-1 0 0 0 0,0 0-99 0 0,2-1 135 0 0,-1-1-1 0 0,0 0 1 0 0,0 0 0 0 0,0 0 0 0 0,0-1-1 0 0,4-3-134 0 0,-8 4 63 0 0,1 0 0 0 0,-1 0 0 0 0,0 0 1 0 0,0 0-1 0 0,0 0 0 0 0,-1-1 0 0 0,1 0 0 0 0,-1 1 0 0 0,0-1 0 0 0,0 0 0 0 0,0 0 0 0 0,1-3-63 0 0,2-6 86 0 0,-1 0 0 0 0,-1 1 0 0 0,1-1 0 0 0,-2 0 0 0 0,0-1 0 0 0,0 1 0 0 0,-2 0 0 0 0,1 0 0 0 0,-2-1 0 0 0,0 1 0 0 0,0 0 0 0 0,-3-8-86 0 0,0 3 46 0 0,-2-1-1 0 0,0 1 1 0 0,-1 0 0 0 0,-4-6-46 0 0,8 19-10 0 0,1 0 0 0 0,-1 0 1 0 0,0 1-1 0 0,0-1 1 0 0,0 1-1 0 0,-1 0 0 0 0,0 0 1 0 0,1 0-1 0 0,-1 1 0 0 0,-1-1 1 0 0,1 1-1 0 0,0 0 1 0 0,-1 0-1 0 0,0 1 0 0 0,0-1 1 0 0,1 1-1 0 0,-1 0 1 0 0,-1 0 9 0 0,-13-4-87 0 0,15 5 70 0 0,1 0 1 0 0,-1-1 0 0 0,0 1 0 0 0,1 0 0 0 0,-1 1-1 0 0,0-1 1 0 0,0 1 0 0 0,0 0 0 0 0,1 0 0 0 0,-1 0 0 0 0,0 0-1 0 0,0 1 1 0 0,-2 0 16 0 0,-36 13-281 0 0,39-12 242 0 0,0-1 0 0 0,-1 1 0 0 0,1 0 0 0 0,0 0 0 0 0,0 0 0 0 0,0 1 0 0 0,0-1 0 0 0,1 1 0 0 0,-1-1 0 0 0,1 1 0 0 0,-2 1 39 0 0,-2 7-62 0 0,0-1 1 0 0,1 1 0 0 0,0 0 0 0 0,1 0-1 0 0,0 1 1 0 0,1 0 0 0 0,0-1 0 0 0,1 1-1 0 0,0 0 1 0 0,1 0 0 0 0,0 6 61 0 0,1 6-267 0 0,1-1 0 0 0,2 0 0 0 0,0 0-1 0 0,1 0 1 0 0,4 11 267 0 0,-4-21-447 0 0,0 1-1 0 0,1-1 1 0 0,0 0-1 0 0,1 0 0 0 0,1-1 1 0 0,0 1-1 0 0,1-2 1 0 0,0 1-1 0 0,0-1 0 0 0,8 7 448 0 0,3-2-1165 0 0,0-5-18 0 0</inkml:trace>
  <inkml:trace contextRef="#ctx0" brushRef="#br0" timeOffset="548.275">507 216 14712 0 0,'0'0'332'0'0,"0"0"50"0"0,0 0 25 0 0,0 0-48 0 0,1 2-237 0 0,0 4 127 0 0,1 0 1 0 0,-1 1-1 0 0,0-1 0 0 0,1 3-249 0 0,4 24 1372 0 0,-2-20-952 0 0,-1 0 0 0 0,0 1 0 0 0,-1 3-420 0 0,6 22 475 0 0,5 26 1102 0 0,0 16-1577 0 0,-6-38 491 0 0,-4-24-280 0 0,0-7 471 0 0,-1 0 0 0 0,-1 0 0 0 0,0 3-682 0 0,5-45 674 0 0,-3 7-126 0 0,-1 0 1 0 0,-1-17-549 0 0,-1 20 101 0 0,1-1-1 0 0,1 1 0 0 0,3-14-100 0 0,4-18-4 0 0,-5 28-60 0 0,1 0 0 0 0,6-14 64 0 0,-10 35-6 0 0,0 1-1 0 0,1-1 1 0 0,0 1-1 0 0,0-1 1 0 0,-1 1-1 0 0,1-1 1 0 0,1 1-1 0 0,-1 0 1 0 0,0 0 0 0 0,0 0-1 0 0,1 0 1 0 0,0 0-1 0 0,0 1 7 0 0,-2 0 1 0 0,1 0-1 0 0,-1 1 0 0 0,1-1 1 0 0,-1 1-1 0 0,1 0 0 0 0,0-1 1 0 0,-1 1-1 0 0,1 0 1 0 0,0 0-1 0 0,-1 0 0 0 0,1 0 1 0 0,0 0-1 0 0,-1 0 1 0 0,1 1-1 0 0,-1-1 0 0 0,1 1 1 0 0,0-1-1 0 0,-1 1 0 0 0,1-1 1 0 0,-1 1-1 0 0,1 0 1 0 0,-1 0-1 0 0,0 0 0 0 0,1 0 1 0 0,-1 0-1 0 0,0 0 0 0 0,1 0 1 0 0,-1 0-1 0 0,4 5 6 0 0,0 0 1 0 0,0 0-1 0 0,0 1 1 0 0,-1-1-1 0 0,0 1 1 0 0,0 0-1 0 0,-1 0 1 0 0,0 0-1 0 0,0 2-6 0 0,5 15-5 0 0,-2 1 1 0 0,0 5 4 0 0,1 2 4 0 0,-1-2-4 0 0,0 18 0 0 0,-4-29 0 0 0,3 64 54 0 0,-5-69-36 0 0,-1-12-9 0 0,1 0 0 0 0,0 0 0 0 0,0 1 1 0 0,0-1-1 0 0,0 0 0 0 0,0 0 1 0 0,0 1-1 0 0,1-1 0 0 0,-1 0 0 0 0,1 0 1 0 0,0 0-1 0 0,-1 0 0 0 0,2 1-9 0 0,-2-1-153 0 0,1-3-83 0 0,-1 0 1 0 0,0 0 0 0 0,0 0-1 0 0,0-1 1 0 0,0 1-1 0 0,1 0 1 0 0,-1 0 0 0 0,1 0-1 0 0,-1 0 1 0 0,0 0-1 0 0,1 0 1 0 0,0 0-1 0 0,-1 0 1 0 0,1 0 235 0 0,3-6-785 0 0,3-13-781 0 0</inkml:trace>
  <inkml:trace contextRef="#ctx0" brushRef="#br0" timeOffset="920.903">920 428 14336 0 0,'0'0'661'0'0,"0"0"-17"0"0,0 0-333 0 0,1 1 132 0 0,2 2-183 0 0,1 0 0 0 0,0 0-1 0 0,-1-1 1 0 0,1 0-1 0 0,0 0 1 0 0,0 0 0 0 0,0 0-1 0 0,0-1 1 0 0,0 1-1 0 0,1-1 1 0 0,-1 0-1 0 0,0 0 1 0 0,1-1 0 0 0,-1 1-1 0 0,3-1-259 0 0,12 0 922 0 0,0-1-1 0 0,0 0 1 0 0,2-2-922 0 0,-8 2 97 0 0,-9 0 21 0 0,0 0 0 0 0,0 0 0 0 0,0 0 0 0 0,0 0 0 0 0,0-1 0 0 0,1-1-118 0 0,14-4 418 0 0,-15 6-336 0 0,0-1 1 0 0,-1 1 0 0 0,1-1 0 0 0,-1 0 0 0 0,1 0 0 0 0,-1 0-1 0 0,0-1 1 0 0,0 1 0 0 0,0-1 0 0 0,0 0 0 0 0,-1 1 0 0 0,1-1-1 0 0,-1 0 1 0 0,1-1 0 0 0,-1 1 0 0 0,0 0 0 0 0,0-1 0 0 0,0-1-83 0 0,0 0 52 0 0,1 0 0 0 0,-1-1 1 0 0,0 1-1 0 0,-1-1 1 0 0,0 1-1 0 0,0-1 0 0 0,0 0 1 0 0,0 0-1 0 0,-1 1 1 0 0,0-1-1 0 0,0 0 1 0 0,-1-1-53 0 0,0 3 16 0 0,0 0 0 0 0,-1 0 0 0 0,1 0 0 0 0,-1 0 0 0 0,0 1 0 0 0,-1-1 0 0 0,1 1 0 0 0,0-1 0 0 0,-1 1 0 0 0,0 0 0 0 0,0 0 0 0 0,0 0 0 0 0,-3-2-16 0 0,-7-8 90 0 0,11 11-86 0 0,0 0 0 0 0,1 0 0 0 0,-1 0 0 0 0,0 1 0 0 0,0-1 0 0 0,-1 1 0 0 0,1 0 0 0 0,0-1 0 0 0,0 1 1 0 0,-1 0-1 0 0,1 0 0 0 0,0 1 0 0 0,-1-1 0 0 0,1 0 0 0 0,-1 1 0 0 0,1-1 0 0 0,-1 1 0 0 0,0 0 0 0 0,1 0 0 0 0,-1 0 0 0 0,1 0 0 0 0,-1 0 0 0 0,1 1 0 0 0,-1-1 0 0 0,1 1 0 0 0,-1 0 0 0 0,0 0-4 0 0,-1 1-24 0 0,-1-1-1 0 0,1 2 1 0 0,0-1-1 0 0,1 0 1 0 0,-1 1-1 0 0,0 0 1 0 0,1 0 0 0 0,-1 0-1 0 0,1 0 1 0 0,0 0-1 0 0,0 1 1 0 0,0-1-1 0 0,1 1 1 0 0,-2 2 24 0 0,-3 6-40 0 0,2-1 0 0 0,-1 1 0 0 0,2 1 0 0 0,0-1 1 0 0,-2 10 39 0 0,0 5 43 0 0,2 0 0 0 0,0 6-43 0 0,4-14 32 0 0,1-1 1 0 0,0 0 0 0 0,2 0 0 0 0,0 0 0 0 0,1 0 0 0 0,4 11-33 0 0,-5-20 40 0 0,1 1 0 0 0,0-1 1 0 0,0 0-1 0 0,1-1 0 0 0,0 1 1 0 0,1-1-1 0 0,0 0 0 0 0,0 0 1 0 0,1-1-1 0 0,0 0 0 0 0,0 0 1 0 0,0 0-1 0 0,1-1 0 0 0,0 0 1 0 0,0-1-1 0 0,1 0 0 0 0,1 1-40 0 0,-5-5 75 0 0,0 1-1 0 0,0 0 1 0 0,0-1-1 0 0,1 0 1 0 0,-1-1 0 0 0,0 1-1 0 0,0-1 1 0 0,1 0-1 0 0,-1 0 1 0 0,0 0 0 0 0,1-1-1 0 0,-1 0 1 0 0,0 0-1 0 0,0 0 1 0 0,0-1-1 0 0,2 0-74 0 0,3-2-615 0 0,-1 0 0 0 0,0 0 0 0 0,-1-1-1 0 0,1 0 1 0 0,-1-1 0 0 0,0 0-1 0 0,-1 0 1 0 0,1-1 615 0 0,2-1-8622 0 0</inkml:trace>
  <inkml:trace contextRef="#ctx0" brushRef="#br0" timeOffset="1526.42">1464 467 5064 0 0,'0'0'389'0'0,"0"0"-10"0"0,0 0 883 0 0,0 0 420 0 0,0 0 80 0 0,0 0-88 0 0,0 0-452 0 0,0 0-196 0 0,0 0-40 0 0,0 0-51 0 0,0 0-181 0 0,0 0-76 0 0,0 0-20 0 0,0 0-39 0 0,0 0-158 0 0,0 0-69 0 0,0 3-9 0 0,2-1-292 0 0,0 1 0 0 0,-1 0-1 0 0,1-1 1 0 0,0 1 0 0 0,0-1 0 0 0,0 0 0 0 0,1 0 0 0 0,-1 0-1 0 0,0 0 1 0 0,1 0 0 0 0,0 0 0 0 0,-1 0 0 0 0,1-1-1 0 0,0 0 1 0 0,0 1 0 0 0,0-1 0 0 0,0 0 0 0 0,1 0-91 0 0,1 0 47 0 0,-1 1 0 0 0,1-2 1 0 0,-1 1-1 0 0,0 0 0 0 0,1-1 0 0 0,-1 0 1 0 0,1 0-1 0 0,-1 0 0 0 0,1-1 0 0 0,-1 0 1 0 0,1 1-1 0 0,-1-1 0 0 0,3-2-47 0 0,20-2 181 0 0,-23 5-163 0 0,0 0 0 0 0,-1-1 0 0 0,1 1 0 0 0,0-1 0 0 0,-1 0 1 0 0,1 0-1 0 0,-1 0 0 0 0,3-2-18 0 0,53-30-3474 0 0,-49 29-1447 0 0,5-1-1345 0 0</inkml:trace>
  <inkml:trace contextRef="#ctx0" brushRef="#br0" timeOffset="2070.257">1745 1 8752 0 0,'0'0'673'0'0,"0"0"-201"0"0,0 0 777 0 0,0 0 390 0 0,0 0 80 0 0,0 0-131 0 0,2 1-590 0 0,9 12-351 0 0,-1 0 0 0 0,0 1 0 0 0,-1 0-1 0 0,0 1 1 0 0,-1 0 0 0 0,-1 0 0 0 0,1 2-647 0 0,16 61 959 0 0,-13-41-320 0 0,-2 1 0 0 0,1 14-639 0 0,-2-12 279 0 0,7 69 437 0 0,-9-68-327 0 0,-1 9-389 0 0,4 26 362 0 0,-4-39-193 0 0,0-3 188 0 0,4 13-357 0 0,-6-37 123 0 0,2 12 517 0 0,-2-20-322 0 0,0-11-134 0 0,-3 7-146 0 0,1-1 0 0 0,-1 1 0 0 0,0 0 0 0 0,0-1 0 0 0,0 1-1 0 0,-1 0 1 0 0,1 0 0 0 0,-1-2-38 0 0,-1-8 128 0 0,10-84 320 0 0,-8 86-445 0 0,2-1 0 0 0,-1 0 1 0 0,1 1-1 0 0,1-1 0 0 0,0 1 0 0 0,4-9-3 0 0,5-19-3 0 0,-10 31-3 0 0,0-1 0 0 0,1 1-1 0 0,0 0 1 0 0,0 0 0 0 0,0 1 0 0 0,1-1 0 0 0,0 1-1 0 0,1 0 1 0 0,-1 0 0 0 0,1 0 0 0 0,0 0-1 0 0,0 1 1 0 0,1 0 0 0 0,0 0 0 0 0,1 0 6 0 0,-4 3-70 0 0,-2 2 70 0 0,0-1-1 0 0,-1 1 1 0 0,1 0-1 0 0,0-1 1 0 0,0 1-1 0 0,0 0 1 0 0,0 0-1 0 0,0 0 1 0 0,0 0-1 0 0,0 0 1 0 0,0 0-1 0 0,0 0 1 0 0,0 0-1 0 0,-1 0 1 0 0,1 1-1 0 0,0-1 1 0 0,0 0-1 0 0,0 0 1 0 0,0 1-1 0 0,0-1 1 0 0,0 1-1 0 0,-1-1 1 0 0,1 1-1 0 0,0-1 1 0 0,0 1-1 0 0,-1-1 1 0 0,1 1-1 0 0,0 0 1 0 0,1 1 1 0 0,3 2 10 0 0,-1 1 0 0 0,1 1 0 0 0,-1-1 0 0 0,0 1 0 0 0,0 0 1 0 0,-1-1-1 0 0,0 2 0 0 0,0-1 0 0 0,0 0 0 0 0,0 1 0 0 0,-1 1-11 0 0,3 3 6 0 0,-2-2-14 0 0,-1 0-1 0 0,0 1 1 0 0,0-1-1 0 0,-1 1 9 0 0,2 8-19 0 0,1 18-18 0 0,-3-25 27 0 0,0 0 1 0 0,1-1 0 0 0,0 1-1 0 0,0 0 10 0 0,17 74 80 0 0,-15-60 23 0 0,-4-19-98 0 0,1-1 1 0 0,-1 1-1 0 0,1-1 0 0 0,1 0 0 0 0,-1 0 0 0 0,1 0 0 0 0,0 2-5 0 0,-1-6-272 0 0,-1-1-768 0 0,0 0-339 0 0,1-1-70 0 0,6-10-552 0 0,-4 6 992 0 0,0 0-1 0 0,0 0 1 0 0,0 0 0 0 0,0-1-1 0 0,-1 0 1010 0 0,4-11-6430 0 0</inkml:trace>
  <inkml:trace contextRef="#ctx0" brushRef="#br0" timeOffset="2444.812">2280 618 3224 0 0,'0'-7'1408'0'0,"0"6"3611"0"0,0 2 5241 0 0,1 12-9778 0 0,1 0-1 0 0,0 0 1 0 0,1 0-1 0 0,1-1 1 0 0,0 1-1 0 0,4 8-481 0 0,6 22 902 0 0,-13-40-845 0 0,0 0 0 0 0,0 1 0 0 0,1-1 0 0 0,-1 0 0 0 0,1 0 0 0 0,-1-1 0 0 0,1 1 0 0 0,0 0 0 0 0,0-1 0 0 0,0 1 0 0 0,0-1 0 0 0,1 1 0 0 0,-1-1 0 0 0,1 0 0 0 0,-1 0 0 0 0,1 0 0 0 0,0 0 0 0 0,0-1 0 0 0,0 1 0 0 0,0-1 0 0 0,2 1-57 0 0,-2-1 66 0 0,1 0 1 0 0,0 0-1 0 0,0 0 0 0 0,0-1 0 0 0,0 0 1 0 0,0 0-1 0 0,0 0 0 0 0,0 0 0 0 0,0-1 0 0 0,0 0 1 0 0,0 1-1 0 0,0-1 0 0 0,-1-1 0 0 0,1 1 1 0 0,0 0-1 0 0,-1-1 0 0 0,1 0 0 0 0,0 0-66 0 0,2-2 48 0 0,-1 0-1 0 0,0 0 0 0 0,0-1 0 0 0,0 1 1 0 0,0-1-1 0 0,-1 0 0 0 0,0-1 1 0 0,0 1-1 0 0,0-1 0 0 0,-1 1 0 0 0,0-1 1 0 0,0 0-1 0 0,0 0 0 0 0,-1-1 1 0 0,0 1-1 0 0,0 0 0 0 0,0-4-47 0 0,-1 6 19 0 0,-1 0 0 0 0,0 0 0 0 0,0 0 0 0 0,0 0 0 0 0,-1 1 0 0 0,1-1 0 0 0,-1 0 0 0 0,0 0 0 0 0,0 1 0 0 0,-1-4-19 0 0,-19-36 58 0 0,9 22-67 0 0,7 11-75 0 0,0 0 0 0 0,-1 0 0 0 0,-1 1 0 0 0,-2-4 84 0 0,6 10-39 0 0,0 0 1 0 0,0 0-1 0 0,0 0 0 0 0,0 0 1 0 0,-1 0-1 0 0,1 1 0 0 0,-1 0 1 0 0,1-1-1 0 0,-1 1 0 0 0,0 1 1 0 0,0-1-1 0 0,0 0 0 0 0,-2 1 39 0 0,-5-3-120 0 0,-16-1-211 0 0,25 4 309 0 0,1 1 1 0 0,0 1-1 0 0,-1-1 1 0 0,1 0-1 0 0,0 0 1 0 0,-1 0-1 0 0,1 1 1 0 0,0-1-1 0 0,-1 0 1 0 0,1 1-1 0 0,0 0 1 0 0,0-1-1 0 0,0 1 1 0 0,-1 0-1 0 0,1-1 1 0 0,0 1-1 0 0,0 0 1 0 0,-1 1 21 0 0,-9 10-130 0 0,-1 0 0 0 0,1 2 1 0 0,1-1-1 0 0,0 1 1 0 0,1 1-1 0 0,-5 12 130 0 0,-7 12-131 0 0,-12 26-422 0 0,28-48-81 0 0,5-8-2050 0 0,2-9 556 0 0,10 0-4685 0 0</inkml:trace>
  <inkml:trace contextRef="#ctx0" brushRef="#br0" timeOffset="2802.929">2548 10 15808 0 0,'0'0'726'0'0,"0"0"-21"0"0,0 2-453 0 0,8 24 202 0 0,1 4 1280 0 0,2 16-1734 0 0,13 65 2434 0 0,-16-63-1787 0 0,-1-11 316 0 0,-1 12-963 0 0,4 54 963 0 0,-7-65-606 0 0,3-2 1 0 0,0 1-1 0 0,3-1 0 0 0,10 29-357 0 0,-19-63 1 0 0,1 2-8 0 0,1 0 0 0 0,0 1-1 0 0,0-1 1 0 0,0 0-1 0 0,0 0 1 0 0,3 2 7 0 0,-3-1-42 0 0,-1-4-595 0 0,-1-1-251 0 0,0 0-1486 0 0,0 0-5717 0 0</inkml:trace>
  <inkml:trace contextRef="#ctx0" brushRef="#br0" timeOffset="3138.001">2483 320 12440 0 0,'0'0'957'0'0,"0"0"-390"0"0,0 0 675 0 0,0 0 361 0 0,2 1 77 0 0,2 0-1227 0 0,1 0 0 0 0,-1 0 1 0 0,1-1-1 0 0,-1 1 0 0 0,1-1 0 0 0,0 0 1 0 0,-1 0-1 0 0,4-1-453 0 0,41-9 1066 0 0,-16 3-568 0 0,52-11 158 0 0,-39 8-1092 0 0,12-1 436 0 0,-30 8-340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39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18399 0 0,'0'0'422'0'0,"0"0"56"0"0,0 0 30 0 0,0 0-65 0 0,0 0-272 0 0,0 0-49 0 0,0 0 6 0 0,0 0 0 0 0,0 0 39 0 0,0 0 164 0 0,0 0 75 0 0,2 1 12 0 0,5 3-173 0 0,1 0 0 0 0,-1 0 1 0 0,1-1-1 0 0,-1 0 0 0 0,1 0 1 0 0,0-1-1 0 0,0 0 0 0 0,0 0 1 0 0,0-1-1 0 0,5 0-245 0 0,29 1 677 0 0,-28-1-462 0 0,0-1 1 0 0,0 0-1 0 0,0 0 1 0 0,10-3-216 0 0,48-12-492 0 0,29-4-425 0 0,-79 16-1300 0 0,0 1-1 0 0,3 2 2218 0 0,-2 0-5215 0 0,-6 0-1303 0 0</inkml:trace>
  <inkml:trace contextRef="#ctx0" brushRef="#br0" timeOffset="367.742">131 187 10592 0 0,'0'0'818'0'0,"0"0"-310"0"0,0 0 676 0 0,0 0 352 0 0,0 0 68 0 0,0 0-127 0 0,0 0-602 0 0,0 0-267 0 0,0 0-52 0 0,0 0-19 0 0,0 0-35 0 0,0 0-20 0 0,0 0-2 0 0,0 0-46 0 0,0 0-197 0 0,0 0-86 0 0,0 0-21 0 0,0 0-3 0 0,0 0-7 0 0,0 0-7 0 0,0 0-1 0 0,2 2 18 0 0,7 2-32 0 0,0-1 1 0 0,0 1-1 0 0,0-1 1 0 0,0-1-1 0 0,0 1 1 0 0,0-1-1 0 0,1-1 1 0 0,-1 0-1 0 0,0 0 1 0 0,10-2-99 0 0,37-1 60 0 0,-1-4 0 0 0,43-9-60 0 0,-86 13-49 0 0,3-1-750 0 0,-1-1 0 0 0,0-1 1 0 0,11-5 798 0 0,-15 6-279 0 0,12-6-720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5:36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0 18943 0 0,'0'0'870'0'0,"0"0"-20"0"0,0 0-536 0 0,-1 3-238 0 0,-8 9-9 0 0,-10 18 236 0 0,3 2-33 0 0,-2-1-1 0 0,-1 0 1 0 0,-18 21-270 0 0,-3 5 95 0 0,-8 8-1580 0 0,31-38-5941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1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49 255 14456 0 0,'-4'-3'205'0'0,"0"-1"0"0"0,0 0 1 0 0,0 1-1 0 0,1-1 1 0 0,-1-1-1 0 0,1 1 0 0 0,0 0 1 0 0,0-1-1 0 0,1 0 1 0 0,-1 1-1 0 0,1-1 0 0 0,0 0 1 0 0,0 0-1 0 0,1-1 1 0 0,0 1-1 0 0,0 0 0 0 0,0 0 1 0 0,0-1-1 0 0,1-2-205 0 0,0 7 1291 0 0,0 1-33 0 0,0 0-182 0 0,0 0-78 0 0,0 0-20 0 0,3 0-60 0 0,0 0-804 0 0,1 0 1 0 0,0 1 0 0 0,0 0-1 0 0,-1 0 1 0 0,1 0 0 0 0,-1 0-1 0 0,1 1 1 0 0,-1-1-1 0 0,0 1 1 0 0,1 0 0 0 0,-1 0-1 0 0,0 0 1 0 0,0 0 0 0 0,0 1-1 0 0,0-1 1 0 0,-1 1 0 0 0,1 0-1 0 0,-1 0 1 0 0,1 0 0 0 0,-1 0-1 0 0,0 0 1 0 0,0 2-115 0 0,8 11 244 0 0,-2 1-1 0 0,0 0 1 0 0,0 1-1 0 0,-2 1-243 0 0,0-3 194 0 0,5 13 1 0 0,6 14 231 0 0,-1 1 0 0 0,6 35-426 0 0,-12-35 132 0 0,-2-9 96 0 0,2 21-228 0 0,-3-8 122 0 0,4 3-122 0 0,-3-13 130 0 0,3 36-130 0 0,-10-69 16 0 0,-1 0 1 0 0,1-1 0 0 0,0 1 0 0 0,0-1-1 0 0,0 1 1 0 0,0 0 0 0 0,1-1 0 0 0,0 0-1 0 0,0 1 1 0 0,0-1 0 0 0,0 0 0 0 0,1 0-1 0 0,0 0 1 0 0,-1-1 0 0 0,1 1 0 0 0,1-1-1 0 0,-1 1 1 0 0,4 2-17 0 0,-6-6 15 0 0,0 1 0 0 0,0 0 0 0 0,-1-1 0 0 0,1 1-1 0 0,0-1 1 0 0,0 1 0 0 0,0-1 0 0 0,0 1 0 0 0,0-1 0 0 0,0 0 0 0 0,0 0-1 0 0,0 1 1 0 0,1-1 0 0 0,-1 0 0 0 0,0 0 0 0 0,0 0 0 0 0,0 0 0 0 0,0 0-1 0 0,0 0 1 0 0,0 0 0 0 0,0-1 0 0 0,0 1 0 0 0,0 0 0 0 0,0-1 0 0 0,0 1 0 0 0,0 0-1 0 0,1-1-14 0 0,2-2 50 0 0,1 1 0 0 0,-1-1-1 0 0,1 0 1 0 0,-1 0 0 0 0,0 0-1 0 0,0-1 1 0 0,0 0-1 0 0,-1 1 1 0 0,2-3-50 0 0,28-42 308 0 0,-24 35-232 0 0,1-5-18 0 0,-1-1-1 0 0,0 1 1 0 0,-2-1-1 0 0,0-1 1 0 0,-1 0-58 0 0,13-34 32 0 0,-7 23 8 0 0,-1 5 11 0 0,4-22-51 0 0,62-252 53 0 0,-62 226-192 0 0,-13 57 49 0 0,0 1 1 0 0,2-1-1 0 0,0 1 0 0 0,1 0 1 0 0,0 0-1 0 0,2 0 0 0 0,4-8 90 0 0,18-27-3158 0 0,-28 49 1533 0 0,-1 2-287 0 0,0 0-58 0 0</inkml:trace>
  <inkml:trace contextRef="#ctx0" brushRef="#br0" timeOffset="1">327 897 10592 0 0,'0'0'818'0'0,"0"0"-208"0"0,1-1 1100 0 0,-1 0-1522 0 0,0 1 0 0 0,0 0 0 0 0,0 0-1 0 0,0 0 1 0 0,0-1 0 0 0,0 1 0 0 0,0 0-1 0 0,0 0 1 0 0,0 0 0 0 0,1-1 0 0 0,-1 1 0 0 0,0 0-1 0 0,0 0 1 0 0,0 0 0 0 0,0 0 0 0 0,0-1-1 0 0,0 1 1 0 0,0 0 0 0 0,1 0 0 0 0,-1 0 0 0 0,0 0-1 0 0,0 0 1 0 0,0 0 0 0 0,0-1 0 0 0,1 1 0 0 0,-1 0-1 0 0,0 0 1 0 0,0 0 0 0 0,0 0 0 0 0,1 0-1 0 0,-1 0 1 0 0,0 0 0 0 0,0 0 0 0 0,0 0 0 0 0,1 0-1 0 0,-1 0 1 0 0,0 0 0 0 0,0 0 0 0 0,0 0-1 0 0,1 0 1 0 0,-1 0 0 0 0,0 0 0 0 0,0 0 0 0 0,0 0-188 0 0,5 4 6168 0 0,-3 0-4868 0 0,1 0-3427 0 0,-1-2 2192 0 0,-1 1 0 0 0,0 0 0 0 0,1 1-1 0 0,-1-1 1 0 0,0 0 0 0 0,0 0 0 0 0,-1 0 0 0 0,1 1 0 0 0,-1-1 0 0 0,1 0 0 0 0,-1 1 0 0 0,0-1 0 0 0,0 2-65 0 0,0 8 116 0 0,4 34 242 0 0,-2 0-1 0 0,-3 0 1 0 0,-3 23-358 0 0,0-2 294 0 0,-3 16 36 0 0,1-36-111 0 0,1-1-1 0 0,3 5-218 0 0,-3 296 128 0 0,6-335-326 0 0,0-1 0 0 0,0 1-1 0 0,1 0 199 0 0,2 8-5008 0 0,-3-14 1997 0 0,0 9-6419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41.0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0 639 16184 0 0,'0'0'737'0'0,"0"0"-13"0"0,0-2-315 0 0,1-5 191 0 0,0 1-1 0 0,0-1 1 0 0,1 1 0 0 0,0-1-1 0 0,0 1 1 0 0,0 0-1 0 0,1 0 1 0 0,0 0 0 0 0,0 0-1 0 0,3-3-599 0 0,-1 0 375 0 0,0 0 0 0 0,-1 0 0 0 0,0-1 0 0 0,0 0-375 0 0,10-35 980 0 0,-2 8-215 0 0,-2 1 0 0 0,1-16-765 0 0,-1 7 303 0 0,-6 26-109 0 0,0 1 0 0 0,0-11-194 0 0,0-1 142 0 0,1 1-1 0 0,1-1 1 0 0,1 1 0 0 0,7-15-142 0 0,-14 42 6 0 0,1 1 1 0 0,0-1-1 0 0,-1 0 1 0 0,0 0-1 0 0,1 0 1 0 0,-1 0-1 0 0,0 0 1 0 0,0 0-1 0 0,0 0 0 0 0,0 0 1 0 0,0 0-1 0 0,-1 1 1 0 0,1-1-1 0 0,-1 0 1 0 0,1 0-1 0 0,-1 0-6 0 0,0-4 26 0 0,1 5-21 0 0,0 0 1 0 0,0 0-1 0 0,0-1 0 0 0,0 1 1 0 0,0 0-1 0 0,1 0 0 0 0,-1 0 0 0 0,0-1 1 0 0,1 1-1 0 0,-1 0 0 0 0,1 0 1 0 0,-1 0-1 0 0,1 0 0 0 0,0 0 0 0 0,-1 0 1 0 0,1 0-1 0 0,0 0 0 0 0,0 0 1 0 0,0 0-1 0 0,0 0-5 0 0,7-11 38 0 0,-7 11 37 0 0,0 1-70 0 0,0 0 0 0 0,0 0 0 0 0,1 1 0 0 0,-1-1 1 0 0,0 1-1 0 0,0-1 0 0 0,0 1 0 0 0,0-1 0 0 0,0 1 0 0 0,0-1 0 0 0,0 1 1 0 0,-1 0-1 0 0,1 0-5 0 0,3 2 2 0 0,0-1-2 0 0,0 0 0 0 0,0 1 0 0 0,0 0 0 0 0,-1 0 0 0 0,0 0 0 0 0,1 0 0 0 0,-1 1 0 0 0,0-1 0 0 0,2 4 0 0 0,20 36 0 0 0,-21-35 0 0 0,11 19 0 0 0,-3 1 0 0 0,2 7 0 0 0,-7-21 0 0 0,-1 0 0 0 0,2 0 0 0 0,0-1 0 0 0,0 0 0 0 0,6 6 0 0 0,8 7 0 0 0,0 0 0 0 0,2-2 0 0 0,0-4-93 0 0,-19-16-51 0 0,0 0-1 0 0,-1 0 1 0 0,1 0-1 0 0,-1 0 1 0 0,0 1 0 0 0,0 0-1 0 0,0 0 145 0 0,8 12-2361 0 0,0-4-7142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3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440 949 13104 0 0,'0'-13'670'0'0,"0"-2"-261"0"0,0 0 1 0 0,-3-13-410 0 0,2 23 293 0 0,0 0 1 0 0,0 0 0 0 0,0 1-1 0 0,-1-1 1 0 0,0 1-1 0 0,0-1 1 0 0,0 1 0 0 0,0 0-1 0 0,-1-1 1 0 0,-2-2-294 0 0,0 1 416 0 0,0-1 0 0 0,0 1-1 0 0,-1 0 1 0 0,1 1 0 0 0,-1 0 0 0 0,-1-1 0 0 0,1 2 0 0 0,-1-1 0 0 0,0 1 0 0 0,0 0 0 0 0,0 1 0 0 0,0-1-1 0 0,-1 1 1 0 0,-6-1-416 0 0,6 2 164 0 0,1 1 0 0 0,0 0 0 0 0,-1 0 0 0 0,0 1-1 0 0,1 0 1 0 0,-1 0 0 0 0,1 1 0 0 0,-1 0 0 0 0,1 0-1 0 0,0 1 1 0 0,-1 0 0 0 0,1 0 0 0 0,0 0 0 0 0,0 1-164 0 0,-3 2 114 0 0,1 0 0 0 0,0 1 1 0 0,0 0-1 0 0,0 0 1 0 0,1 1-1 0 0,0 0 0 0 0,0 0 1 0 0,1 1-1 0 0,-3 4-114 0 0,-4 6 120 0 0,1 1 0 0 0,1 1 0 0 0,0 0-1 0 0,2 0 1 0 0,0 1 0 0 0,2 1 0 0 0,0-1-1 0 0,-4 22-119 0 0,7-22 114 0 0,1 1-1 0 0,1 0 1 0 0,0 1-114 0 0,3-13 31 0 0,-1 0 0 0 0,2-1 0 0 0,-1 1 1 0 0,1 0-1 0 0,1 0 0 0 0,0 0 0 0 0,3 7-31 0 0,-3-11 1 0 0,0-1 0 0 0,0 0 0 0 0,0 0 0 0 0,1 0-1 0 0,0 0 1 0 0,0 0 0 0 0,1 0 0 0 0,-1-1 0 0 0,1 1 0 0 0,0-1 0 0 0,0 0 0 0 0,1 0-1 0 0,1 0 0 0 0,0 1 3 0 0,1-1 1 0 0,0 0-1 0 0,1-1 0 0 0,-1 1 0 0 0,0-1 0 0 0,1-1 0 0 0,0 1 0 0 0,7 0-3 0 0,10 0 7 0 0,0 0 1 0 0,1-2-1 0 0,-1-1 0 0 0,1-1 0 0 0,10-2-7 0 0,39-6-6120 0 0,20-7 6120 0 0,67-10-6522 0 0,-127 22 4275 0 0,-7 0-7 0 0</inkml:trace>
  <inkml:trace contextRef="#ctx0" brushRef="#br0" timeOffset="390.755">838 1144 5064 0 0,'3'-4'91'0'0,"1"-1"0"0"0,-1 1 1 0 0,0-1-1 0 0,-1 0 0 0 0,1 0 0 0 0,-1 0 1 0 0,0 0-1 0 0,0 0 0 0 0,-1-2-91 0 0,4-9 2244 0 0,-2-1-1 0 0,0 1 1 0 0,-1-1 0 0 0,0-9-2244 0 0,-2 9 1256 0 0,-1 1 0 0 0,0 0 0 0 0,-1 0 1 0 0,-4-14-1257 0 0,3 16 396 0 0,0 0 0 0 0,-1 1 0 0 0,-1-1 0 0 0,0 1 0 0 0,-1 0 0 0 0,-1 0 0 0 0,0 1 0 0 0,0 0 0 0 0,-1 0-396 0 0,6 10 90 0 0,-1-1-1 0 0,1 1 1 0 0,0 0 0 0 0,-1 0 0 0 0,0 0 0 0 0,1 0 0 0 0,-1 0 0 0 0,0 1 0 0 0,0-1 0 0 0,0 1 0 0 0,0 0 0 0 0,0 0 0 0 0,0 0 0 0 0,0 0 0 0 0,-1 0 0 0 0,1 1 0 0 0,0 0 0 0 0,0-1-1 0 0,-1 1 1 0 0,1 0-90 0 0,-1 1 80 0 0,-1-1-1 0 0,1 1 1 0 0,0-1-1 0 0,0 1 1 0 0,0 0-1 0 0,0 1 1 0 0,0-1-1 0 0,0 1 0 0 0,1 0 1 0 0,-1 0-1 0 0,0 0 1 0 0,1 0-1 0 0,0 1 1 0 0,-1-1-1 0 0,-1 3-79 0 0,-12 12 124 0 0,1 1-1 0 0,1 1 1 0 0,1 0 0 0 0,1 0-1 0 0,0 2 1 0 0,1-1-1 0 0,-1 7-123 0 0,6-11 52 0 0,0 1-1 0 0,1 0 1 0 0,1 0-1 0 0,0 0 0 0 0,1 1 1 0 0,1-1-1 0 0,1 1 1 0 0,1 0-1 0 0,0 18-51 0 0,1-31 17 0 0,1 0 0 0 0,0 1 0 0 0,-1-1-1 0 0,2 0 1 0 0,-1 1 0 0 0,1-1 0 0 0,0 0 0 0 0,0 0 0 0 0,0 0-1 0 0,1 0 1 0 0,-1-1 0 0 0,1 1 0 0 0,0-1 0 0 0,2 2-17 0 0,-3-3 20 0 0,1-1 0 0 0,0 1 0 0 0,0-1 0 0 0,0 1 0 0 0,0-1 0 0 0,1 0 0 0 0,-1 0 0 0 0,0 0 0 0 0,1 0 1 0 0,0-1-1 0 0,-1 0 0 0 0,1 1 0 0 0,0-1 0 0 0,0-1 0 0 0,0 1 0 0 0,-1-1 0 0 0,1 1 0 0 0,0-1 0 0 0,4 0-20 0 0,1-1 45 0 0,0 0-1 0 0,-1-1 0 0 0,1 0 1 0 0,0 0-1 0 0,-1-1 0 0 0,0 0 0 0 0,0 0 1 0 0,1-1-1 0 0,-2 0 0 0 0,1-1 1 0 0,-1 0-1 0 0,1 0 0 0 0,-1 0 0 0 0,-1-1 1 0 0,1 0-1 0 0,2-3-44 0 0,-2 1 15 0 0,0 0 0 0 0,0-1 0 0 0,-1 1 1 0 0,0-1-1 0 0,0-1 0 0 0,-1 1 0 0 0,-1-1 0 0 0,1 0 0 0 0,-2 0 0 0 0,1 0 1 0 0,-1-1-1 0 0,-1 1 0 0 0,1-5-15 0 0,-1-2 36 0 0,0 5-33 0 0,-1 0 1 0 0,0 0-1 0 0,0 0 1 0 0,-2 0-1 0 0,1-3-3 0 0,-1 10 11 0 0,-7 21 42 0 0,4 37-85 0 0,2-1 0 0 0,3 34 32 0 0,0-62-259 0 0,1 1 0 0 0,1-1 0 0 0,1 0 0 0 0,2-1 0 0 0,0 1 0 0 0,1-1 0 0 0,1 0 0 0 0,5 8 259 0 0,-11-29-376 0 0,-1 1-1 0 0,0-1 1 0 0,1 0-1 0 0,-1 0 1 0 0,1 0-1 0 0,-1 0 1 0 0,1 0-1 0 0,0-1 1 0 0,0 1-1 0 0,0 0 1 0 0,2 0 376 0 0,6 5-8538 0 0</inkml:trace>
  <inkml:trace contextRef="#ctx0" brushRef="#br0" timeOffset="753.484">1010 737 18887 0 0,'0'-1'135'0'0,"1"1"0"0"0,0 0-1 0 0,-1-1 1 0 0,1 1-1 0 0,-1 0 1 0 0,1-1-1 0 0,0 1 1 0 0,-1 0 0 0 0,1 0-1 0 0,0 0 1 0 0,-1-1-1 0 0,1 1 1 0 0,0 0-1 0 0,-1 0 1 0 0,1 0 0 0 0,0 0-1 0 0,-1 0 1 0 0,1 0-1 0 0,0 1-134 0 0,3 9 3191 0 0,-3-3-2821 0 0,9 21 790 0 0,-7-22-984 0 0,-1 1 0 0 0,0-1 0 0 0,0 1 0 0 0,0 0-176 0 0,10 48 888 0 0,-6-33-494 0 0,-2 0-1 0 0,2 16-393 0 0,14 134 741 0 0,-12-116-426 0 0,-7-46-271 0 0,0 3 29 0 0,1 1 1 0 0,0-1-1 0 0,1 1 0 0 0,1-1 1 0 0,0 0-1 0 0,0 0 1 0 0,7 11-74 0 0,-11-24 7 0 0,0 1 0 0 0,0-1 1 0 0,0 0-1 0 0,0 0 1 0 0,0 0-1 0 0,0 0 0 0 0,0 0 1 0 0,1 1-1 0 0,-1-1 0 0 0,0 0 1 0 0,0 0-1 0 0,0 0 0 0 0,0 0 1 0 0,0 0-1 0 0,1 0 0 0 0,-1 0 1 0 0,0 1-1 0 0,0-1 0 0 0,0 0 1 0 0,0 0-1 0 0,1 0 0 0 0,-1 0 1 0 0,0 0-1 0 0,0 0 1 0 0,0 0-1 0 0,1 0 0 0 0,-1 0 1 0 0,0 0-1 0 0,0 0 0 0 0,0 0 1 0 0,0 0-1 0 0,1 0 0 0 0,-1 0 1 0 0,0 0-1 0 0,0 0 0 0 0,0-1 1 0 0,0 1-1 0 0,1 0-7 0 0,6-7 137 0 0,2-10 33 0 0,11-40 27 0 0,-2-1-1 0 0,6-41-196 0 0,11-35 150 0 0,-32 123-150 0 0,14-38 0 0 0,-15 45 0 0 0,0 0 0 0 0,0 0 0 0 0,0 0 0 0 0,1 0 0 0 0,-1 1 0 0 0,1-1 0 0 0,0 1 0 0 0,0 0 0 0 0,0 0 0 0 0,2-2 0 0 0,-4 4 0 0 0,0 1 1 0 0,0-1-1 0 0,-1 1 1 0 0,1-1-1 0 0,0 1 1 0 0,0 0-1 0 0,0-1 0 0 0,0 1 1 0 0,-1 0-1 0 0,1 0 1 0 0,0-1-1 0 0,0 1 0 0 0,0 0 1 0 0,0 0-1 0 0,0 0 1 0 0,0 0-1 0 0,0 0 0 0 0,0 0 1 0 0,0 0-1 0 0,0 1 1 0 0,-1-1-1 0 0,1 0 0 0 0,0 0 0 0 0,1 1 3 0 0,0 0-1 0 0,0 0 0 0 0,-1 0 0 0 0,1 1 0 0 0,0-1 0 0 0,-1 0 1 0 0,1 0-1 0 0,-1 1 0 0 0,0-1 0 0 0,2 3-2 0 0,3 4 10 0 0,-1 1 0 0 0,0 0-1 0 0,0 0 1 0 0,0 3-10 0 0,-1-5 2 0 0,6 17-89 0 0,-1 0-1 0 0,-1 0 0 0 0,-1 1 1 0 0,-1 0-1 0 0,0 8 88 0 0,13 130-875 0 0,-13-97 543 0 0,-3-29-2345 0 0,0-3-7153 0 0</inkml:trace>
  <inkml:trace contextRef="#ctx0" brushRef="#br0" timeOffset="1577.486">1960 1007 13272 0 0,'5'-14'1440'0'0,"-5"7"-1568"0"0,0 4 565 0 0,0 0-1 0 0,0 0 1 0 0,0 0-1 0 0,0 1 1 0 0,-1-1-1 0 0,1 0 1 0 0,-1 0-1 0 0,0 0 1 0 0,0 0-1 0 0,0 1 1 0 0,0-1-1 0 0,0 0-436 0 0,-3-3 472 0 0,1 0 0 0 0,-1 1 0 0 0,0-1 0 0 0,0 1 0 0 0,-1 0 0 0 0,0 1 0 0 0,0-1-472 0 0,-40-32 1745 0 0,12 10-857 0 0,20 16-697 0 0,3 2-141 0 0,0 0-1 0 0,0 1 0 0 0,-1 0 0 0 0,0 1 0 0 0,-9-5-49 0 0,16 10 3 0 0,1 1-1 0 0,-1-1 1 0 0,1 1 0 0 0,-1 0 0 0 0,1 1 0 0 0,-1-1 0 0 0,0 0-1 0 0,1 1 1 0 0,-1 0 0 0 0,0 0 0 0 0,1 0 0 0 0,-1 0-1 0 0,0 1 1 0 0,0-1 0 0 0,1 1 0 0 0,-1 0 0 0 0,1 0 0 0 0,-1 1-1 0 0,1-1 1 0 0,-1 1 0 0 0,1-1 0 0 0,-3 3-3 0 0,0 0 10 0 0,1 0 0 0 0,-1 1 0 0 0,1 0 0 0 0,0 0 1 0 0,0 0-1 0 0,1 1 0 0 0,0 0 0 0 0,0-1 0 0 0,0 1 0 0 0,1 1 0 0 0,-1-1 0 0 0,0 3-10 0 0,-4 11 24 0 0,1 1-1 0 0,0-1 1 0 0,0 12-24 0 0,-1 4 39 0 0,2 1 0 0 0,2-1 0 0 0,1 1 0 0 0,2 0 0 0 0,1 1 1 0 0,4 20-40 0 0,-3-49 16 0 0,1 0 1 0 0,0 0 0 0 0,0 0 0 0 0,1 0 0 0 0,0 0 0 0 0,0-1-1 0 0,1 1 1 0 0,0-1 0 0 0,1 0 0 0 0,0 0 0 0 0,3 4-17 0 0,-5-9 16 0 0,-1 0 0 0 0,1 0 1 0 0,0 0-1 0 0,-1-1 1 0 0,2 1-1 0 0,-1-1 0 0 0,0 1 1 0 0,0-1-1 0 0,1 0 1 0 0,-1 0-1 0 0,1-1 0 0 0,-1 1 1 0 0,1-1-1 0 0,0 0 0 0 0,0 0 1 0 0,0 0-1 0 0,0 0 1 0 0,-1 0-1 0 0,1-1 0 0 0,0 0 1 0 0,0 0-1 0 0,0 0 1 0 0,0 0-1 0 0,0-1 0 0 0,0 0 1 0 0,0 1-1 0 0,0-1 1 0 0,0-1-17 0 0,7-1 65 0 0,0-1 1 0 0,0-1 0 0 0,-1 0 0 0 0,0 0 0 0 0,1-1 0 0 0,-2-1 0 0 0,1 1 0 0 0,-1-2 0 0 0,0 1 0 0 0,0-1 0 0 0,2-4-66 0 0,0-1 43 0 0,-2 1 1 0 0,1-1 0 0 0,-2-1-1 0 0,0 0 1 0 0,0 0 0 0 0,-1-1 0 0 0,4-12-44 0 0,-2-2 30 0 0,-1 0 0 0 0,-1 0 0 0 0,3-28-30 0 0,-4 2 80 0 0,-2-33-80 0 0,-15-323-21 0 0,5 296 15 0 0,3 72-26 0 0,2 25 10 0 0,0 15 15 0 0,1 4 4 0 0,6 147 151 0 0,0-36 12 0 0,4 82 281 0 0,1 84-54 0 0,-11-242-348 0 0,2 87-10 0 0,0-98-31 0 0,1 1 1 0 0,1 0 0 0 0,5 16 1 0 0,-8-36-59 0 0,1 0 0 0 0,0 0 1 0 0,0 0-1 0 0,1-1 0 0 0,2 6 59 0 0,-4-11-71 0 0,-1 1 1 0 0,1 0-1 0 0,-1 0 1 0 0,1 0-1 0 0,-1 0 1 0 0,1-1-1 0 0,0 1 0 0 0,0 0 1 0 0,-1 0-1 0 0,1-1 1 0 0,0 1-1 0 0,0-1 1 0 0,0 1-1 0 0,0-1 0 0 0,0 1 1 0 0,-1-1-1 0 0,1 1 1 0 0,0-1-1 0 0,0 0 1 0 0,0 0-1 0 0,0 1 0 0 0,0-1 1 0 0,0 0-1 0 0,0 0 1 0 0,0 0-1 0 0,0 0 0 0 0,0 0 1 0 0,0 0-1 0 0,1 0 1 0 0,-1-1-1 0 0,-1 1 1 0 0,1 0-1 0 0,0 0 0 0 0,0-1 1 0 0,0 1-1 0 0,0-1 1 0 0,0 1-1 0 0,0-1 71 0 0,12-8-1750 0 0,-1-4-68 0 0</inkml:trace>
  <inkml:trace contextRef="#ctx0" brushRef="#br0" timeOffset="1921.365">2164 820 21679 0 0,'11'10'2176'0'0,"-5"-1"-1838"0"0,0 0-1 0 0,0 1 0 0 0,-1 0 1 0 0,0 0-1 0 0,-1 0 0 0 0,0 1 1 0 0,-1 0-1 0 0,0 0 0 0 0,-1-1 1 0 0,0 2-1 0 0,0 1-337 0 0,2 29 567 0 0,-2 0 0 0 0,-2 16-567 0 0,0-28-58 0 0,0 9 123 0 0,2 0 1 0 0,3 10-66 0 0,-2-32-152 0 0,0 0 0 0 0,1-1 0 0 0,1 1 0 0 0,0-1 0 0 0,1 0-1 0 0,3 5 153 0 0,-7-18-371 0 0,0 1 0 0 0,1-1-1 0 0,-1 0 1 0 0,0 0-1 0 0,1 0 1 0 0,2 3 371 0 0,11 7-6901 0 0,-1-4-1174 0 0</inkml:trace>
  <inkml:trace contextRef="#ctx0" brushRef="#br0" timeOffset="2296.408">2691 1159 16727 0 0,'2'-4'159'0'0,"0"1"-1"0"0,0-1 0 0 0,-1 1 1 0 0,1-1-1 0 0,-1 0 0 0 0,0 1 1 0 0,0-1-1 0 0,0 0 0 0 0,-1 0 0 0 0,1-1-158 0 0,2-13 241 0 0,1-2 361 0 0,-2-1 0 0 0,0 0 0 0 0,-1 1 0 0 0,-2-1 0 0 0,0-8-602 0 0,0 22 277 0 0,1-4 0 0 0,-1-1 0 0 0,0 0 1 0 0,-1 1-1 0 0,0-1 0 0 0,-1 1 0 0 0,0 0 1 0 0,-1-1-1 0 0,0 2 0 0 0,-1-1 0 0 0,0 0 0 0 0,-1 1 1 0 0,0 0-1 0 0,-1 0-277 0 0,5 7 70 0 0,0 1 1 0 0,0 0-1 0 0,0-1 1 0 0,-1 1-1 0 0,1 0 1 0 0,-1 0-1 0 0,0 0 0 0 0,0 1 1 0 0,1-1-1 0 0,-1 1 1 0 0,0-1-1 0 0,0 1 1 0 0,0 0-1 0 0,-1 0 1 0 0,1 0-1 0 0,0 1 1 0 0,-1-1-71 0 0,0 1 49 0 0,-1 0 0 0 0,1 0 0 0 0,0 0 0 0 0,-1 1 0 0 0,1-1 0 0 0,0 1 0 0 0,0 0 0 0 0,0 0 0 0 0,0 1 1 0 0,0-1-1 0 0,0 1 0 0 0,0 0 0 0 0,0 0-49 0 0,-7 5 9 0 0,1 0 0 0 0,0 0 0 0 0,0 1 0 0 0,1 0 0 0 0,0 1 0 0 0,0 0 0 0 0,1 0 0 0 0,0 1 0 0 0,1 0 1 0 0,0 1-1 0 0,-4 7-9 0 0,-4 12 159 0 0,1 1 0 0 0,2 0 0 0 0,-7 25-159 0 0,14-39 28 0 0,0 0 0 0 0,1 1 0 0 0,1 0 0 0 0,1-1-1 0 0,1 1 1 0 0,0 0 0 0 0,1 0 0 0 0,1 0 0 0 0,2 10-28 0 0,-2-24 2 0 0,0 1 1 0 0,0-1-1 0 0,0 0 1 0 0,0 0-1 0 0,1 0 1 0 0,0 0-1 0 0,0 0 1 0 0,0 0-1 0 0,0 0 1 0 0,1-1-1 0 0,-1 1 1 0 0,1-1-1 0 0,0 0 0 0 0,1 1-2 0 0,-2-2 2 0 0,1 0-1 0 0,-1 0 0 0 0,1 0 0 0 0,0 0 0 0 0,0-1 0 0 0,-1 1 0 0 0,1-1 0 0 0,0 0 0 0 0,1 0 0 0 0,-1 0 0 0 0,0 0 0 0 0,0-1 0 0 0,0 1 0 0 0,1-1 0 0 0,-1 1 0 0 0,0-1 0 0 0,0 0 0 0 0,3-1-1 0 0,4 0 8 0 0,-1-1 1 0 0,0-1-1 0 0,0 1 0 0 0,0-2 0 0 0,0 1 1 0 0,-1-1-1 0 0,1 0 0 0 0,-1-1 0 0 0,0 0 1 0 0,0 0-1 0 0,-1-1 0 0 0,0 0 0 0 0,0 0 1 0 0,0-1-1 0 0,0 0 0 0 0,4-6-8 0 0,2-4 19 0 0,-1 0 0 0 0,-1-1 0 0 0,0 0 0 0 0,-1-1-1 0 0,-1 0 1 0 0,-1-1 0 0 0,-1 0-19 0 0,3-11 2 0 0,-2 0-1 0 0,-1-1 1 0 0,-1 0 0 0 0,-1-16-2 0 0,4-130-75 0 0,-9 159 50 0 0,2-173-466 0 0,-10-11 491 0 0,8 187 250 0 0,-1-5 147 0 0,0 18-96 0 0,0 12 103 0 0,-7 94-71 0 0,-9 79 382 0 0,3-43-715 0 0,6-41 0 0 0,3-41 59 0 0,2 0 0 0 0,3 0 1 0 0,3 0-1 0 0,1 0 0 0 0,7 21-59 0 0,-8-61-45 0 0,0-1 0 0 0,1 0 0 0 0,1 0 1 0 0,1 0-1 0 0,0 0 0 0 0,1-1 0 0 0,0 0 0 0 0,1 0 0 0 0,1-1 45 0 0,-7-11-416 0 0,0-1-1 0 0,0 1 1 0 0,0-1-1 0 0,1 0 1 0 0,-1 0-1 0 0,0 0 1 0 0,1 0-1 0 0,-1 0 1 0 0,1-1-1 0 0,0 1 1 0 0,-1-1-1 0 0,1 0 1 0 0,2 1 416 0 0,10-1-9117 0 0</inkml:trace>
  <inkml:trace contextRef="#ctx0" brushRef="#br0" timeOffset="2707.294">3092 1124 18455 0 0,'8'-17'422'0'0,"-1"-1"-1"0"0,0 0 0 0 0,-2 0 1 0 0,0 0-1 0 0,0 0 0 0 0,-2-1 1 0 0,-1 0-1 0 0,0 0 0 0 0,-1 1 1 0 0,-1-1-1 0 0,-1 0 0 0 0,0 0 1 0 0,-2 0-1 0 0,0 0 0 0 0,-1 1 1 0 0,-1 0-1 0 0,-1 0 0 0 0,-3-9-421 0 0,7 24 53 0 0,1 0 0 0 0,0 1 0 0 0,-1-1 0 0 0,1 0-1 0 0,-1 0 1 0 0,0 1 0 0 0,0-1 0 0 0,0 1 0 0 0,0 0 0 0 0,0 0 0 0 0,-1-1-1 0 0,1 2 1 0 0,-1-1 0 0 0,1 0 0 0 0,-1 0 0 0 0,0 1 0 0 0,-1-1-53 0 0,1 1 64 0 0,-1 0 0 0 0,1 0 1 0 0,0 1-1 0 0,-1 0 1 0 0,1-1-1 0 0,0 1 0 0 0,-1 0 1 0 0,1 1-1 0 0,-1-1 0 0 0,1 1 1 0 0,0-1-1 0 0,-1 1 0 0 0,1 0 1 0 0,0 0-1 0 0,-3 2-64 0 0,0 0 39 0 0,0 0 0 0 0,1 0 0 0 0,-1 0 0 0 0,1 1 0 0 0,0 0-1 0 0,0 0 1 0 0,1 1 0 0 0,-5 3-39 0 0,-32 43 192 0 0,39-47-191 0 0,-11 15 0 0 0,0 0 0 0 0,2 0 0 0 0,0 2-1 0 0,1-1 1 0 0,-2 10-1 0 0,6-15 1 0 0,2 0-1 0 0,0 0 1 0 0,0 0-1 0 0,1 1 1 0 0,1-1-1 0 0,1 1 1 0 0,0-1-1 0 0,1 5 0 0 0,0-15 8 0 0,1-1 1 0 0,-1 1-1 0 0,1-1 0 0 0,0 0 1 0 0,0 1-1 0 0,0-1 0 0 0,1 0 0 0 0,-1 0 1 0 0,1 0-1 0 0,0 0 0 0 0,0 0 1 0 0,1 0-1 0 0,-1-1 0 0 0,1 1 0 0 0,0-1 1 0 0,0 0-1 0 0,0 1 0 0 0,0-1 1 0 0,0-1-1 0 0,1 1 0 0 0,1 1-8 0 0,-1-2 11 0 0,0 0 0 0 0,1 0 0 0 0,-1 0 0 0 0,1-1 0 0 0,-1 1 0 0 0,1-1 0 0 0,0 0 1 0 0,0 0-1 0 0,-1-1 0 0 0,1 1 0 0 0,0-1 0 0 0,0 0 0 0 0,-1-1 0 0 0,1 1 0 0 0,0-1 0 0 0,0 0 0 0 0,-1 0 0 0 0,1 0 0 0 0,2-2-11 0 0,3 0 7 0 0,-2-1 1 0 0,1 0-1 0 0,0-1 1 0 0,-1 0-1 0 0,0-1 0 0 0,0 1 1 0 0,0-2-1 0 0,-1 1 0 0 0,0-1 1 0 0,0 0-1 0 0,-1 0 1 0 0,0-1-1 0 0,0 0 0 0 0,0 0 1 0 0,-1 0-1 0 0,-1-1-7 0 0,5-9 12 0 0,-1 0 0 0 0,0 0-1 0 0,-2-1 1 0 0,0 0 0 0 0,-1 0-1 0 0,-1-1 1 0 0,0-8-12 0 0,-3 21 0 0 0,-1 9 0 0 0,0 17 0 0 0,0 7 0 0 0,24 219-227 0 0,-20-214-680 0 0,1 0 0 0 0,2 3 907 0 0,-3-20-922 0 0,0-1 1 0 0,1 1-1 0 0,1-1 0 0 0,-1 0 1 0 0,7 9 921 0 0,-2-6-1383 0 0</inkml:trace>
  <inkml:trace contextRef="#ctx0" brushRef="#br0" timeOffset="3060.531">3574 0 23815 0 0,'-2'8'1155'0'0,"-18"76"1406"0"0,-4 53-2561 0 0,-2 87 1138 0 0,-1 0-777 0 0,15-145-260 0 0,-16 140 21 0 0,25-179 81 0 0,2 1 1 0 0,2 0 0 0 0,1 0-1 0 0,5 14-203 0 0,-1-25-253 0 0,-6-28 87 0 0,1 0-1 0 0,0 0 0 0 0,-1 0 1 0 0,1-1-1 0 0,0 1 0 0 0,0 0 0 0 0,0 0 1 0 0,0-1-1 0 0,0 1 0 0 0,1 0 1 0 0,-1-1-1 0 0,2 2 167 0 0,-2-3-139 0 0,-1 1 0 0 0,1-1 0 0 0,0 0 0 0 0,0 0 0 0 0,0 0 1 0 0,-1 1-1 0 0,1-1 0 0 0,0 0 0 0 0,0 0 0 0 0,0 0 0 0 0,0 0 0 0 0,0-1 0 0 0,-1 1 1 0 0,1 0-1 0 0,0 0 0 0 0,0 0 0 0 0,0-1 0 0 0,-1 1 0 0 0,1 0 0 0 0,0-1 0 0 0,0 1 1 0 0,-1-1-1 0 0,1 1 0 0 0,0 0 0 0 0,0-1 139 0 0,10-11-1791 0 0</inkml:trace>
  <inkml:trace contextRef="#ctx0" brushRef="#br0" timeOffset="3439.791">3341 854 21743 0 0,'0'0'994'0'0,"0"0"-22"0"0,12 5-412 0 0,9 1-151 0 0,0 0 0 0 0,0-1 0 0 0,0-2 0 0 0,1 0 0 0 0,-1-1 0 0 0,6-1-409 0 0,20 0 634 0 0,-1-3 0 0 0,17-4-634 0 0,-30 2 306 0 0,0-1-1 0 0,7-4-305 0 0,-27 6 38 0 0,0-1 0 0 0,-1-1 0 0 0,0 0 0 0 0,0 0-1 0 0,0-1 1 0 0,-1-1 0 0 0,3-1-38 0 0,-9 3 8 0 0,0 1 0 0 0,0-1 0 0 0,0 0 0 0 0,0 0 0 0 0,-1 0-1 0 0,0-1 1 0 0,0 0 0 0 0,-1 1 0 0 0,1-2 0 0 0,-1 1 0 0 0,0 0 0 0 0,-1 0 0 0 0,0-1 0 0 0,0 1 0 0 0,0-1-1 0 0,-1 0 1 0 0,0 0 0 0 0,0 1 0 0 0,-1-1 0 0 0,1 0 0 0 0,-1 0 0 0 0,-1 0 0 0 0,0 0 0 0 0,0 1-1 0 0,-1-4-7 0 0,2 9-1 0 0,0 0-1 0 0,0 0 1 0 0,-1 0-1 0 0,1 0 0 0 0,-1 0 1 0 0,1 0-1 0 0,-1 0 1 0 0,1 0-1 0 0,-1 0 1 0 0,1 1-1 0 0,-1-1 0 0 0,0 0 1 0 0,0 0-1 0 0,1 0 1 0 0,-1 1-1 0 0,0-1 0 0 0,0 0 1 0 0,0 1-1 0 0,0-1 1 0 0,0 1-1 0 0,0-1 0 0 0,0 1 1 0 0,0-1-1 0 0,0 1 2 0 0,-1 0-4 0 0,1-1 0 0 0,-1 1 1 0 0,0 0-1 0 0,0 0 0 0 0,0 0 0 0 0,0 1 0 0 0,1-1 0 0 0,-1 0 0 0 0,0 1 0 0 0,0-1 0 0 0,1 1 0 0 0,-1 0 1 0 0,-1 0 3 0 0,-6 4-17 0 0,1 0 1 0 0,0 0 0 0 0,0 1 0 0 0,-7 6 16 0 0,14-12 0 0 0,-11 11 26 0 0,0 1 0 0 0,0 1 0 0 0,1-1 0 0 0,1 2 0 0 0,0-1 0 0 0,-6 14-26 0 0,-6 14 212 0 0,-15 37-212 0 0,31-61 87 0 0,0-1-1 0 0,0 2 0 0 0,2-1 1 0 0,0 0-1 0 0,1 1 1 0 0,1 0-1 0 0,1 0 0 0 0,0 0 1 0 0,1 0-1 0 0,1-1 1 0 0,2 9-87 0 0,-1-19 19 0 0,0-1 0 0 0,0 0 1 0 0,1-1-1 0 0,0 1 0 0 0,0 0 1 0 0,0-1-1 0 0,1 1 0 0 0,-1-1 1 0 0,1 0-1 0 0,1 0 0 0 0,-1-1 1 0 0,1 1-1 0 0,-1-1 0 0 0,4 2-19 0 0,-5-4-10 0 0,0 0-1 0 0,0 0 0 0 0,1 0 1 0 0,-1 0-1 0 0,1 0 0 0 0,0-1 1 0 0,-1 1-1 0 0,1-1 0 0 0,0 0 1 0 0,0 0-1 0 0,0-1 0 0 0,0 1 1 0 0,-1-1-1 0 0,1 0 0 0 0,0 0 1 0 0,0 0-1 0 0,0 0 0 0 0,0-1 1 0 0,2 0 10 0 0,5-1-1060 0 0,0-1 1 0 0,0 0 0 0 0,0-1-1 0 0,0 0 1 0 0,0-1 0 0 0,1-1 1059 0 0,12-6-8902 0 0</inkml:trace>
  <inkml:trace contextRef="#ctx0" brushRef="#br0" timeOffset="3789.185">4280 787 20815 0 0,'-1'-6'258'0'0,"0"-1"0"0"0,-1 0 0 0 0,0 1 0 0 0,0-1 0 0 0,-1 1 0 0 0,1-1 1 0 0,-2 1-1 0 0,-2-4-258 0 0,5 7 101 0 0,-1 0 0 0 0,0 1 1 0 0,0 0-1 0 0,0-1 1 0 0,-1 1-1 0 0,1 0 1 0 0,-1 0-1 0 0,1 0 1 0 0,-1 1-1 0 0,1-1 1 0 0,-1 1-1 0 0,0-1 0 0 0,0 1 1 0 0,0 0-1 0 0,1 0 1 0 0,-1 0-1 0 0,-1 0 1 0 0,1 1-1 0 0,0-1 1 0 0,-3 1-102 0 0,-1 0 311 0 0,0 0 0 0 0,0 1 0 0 0,0 0 0 0 0,0 1 1 0 0,0 0-1 0 0,0 0 0 0 0,0 0 0 0 0,1 1 1 0 0,-1 0-1 0 0,1 0 0 0 0,-4 3-311 0 0,-2 1 263 0 0,-1 1 0 0 0,2 1-1 0 0,-1 0 1 0 0,1 1 0 0 0,-2 2-263 0 0,6-5 108 0 0,1 0-1 0 0,0 0 1 0 0,0 1 0 0 0,1-1 0 0 0,0 1 0 0 0,0 0-1 0 0,-2 7-107 0 0,6-12 9 0 0,-1 0 0 0 0,1 0 0 0 0,1 0-1 0 0,-1 0 1 0 0,0 0 0 0 0,1 0-1 0 0,-1 0 1 0 0,1 0 0 0 0,0 1 0 0 0,0-1-1 0 0,0 0 1 0 0,1 0 0 0 0,-1 0 0 0 0,1 0-1 0 0,0 0 1 0 0,0 1 0 0 0,0-1-1 0 0,0-1 1 0 0,0 1 0 0 0,1 0 0 0 0,-1 0-1 0 0,1 0 1 0 0,0-1 0 0 0,0 1-9 0 0,2 2 34 0 0,0 0 0 0 0,1 0-1 0 0,0-1 1 0 0,0 0 0 0 0,0 0 0 0 0,1 0 0 0 0,-1 0 0 0 0,5 1-34 0 0,11 5 281 0 0,18 7-281 0 0,-9-5 198 0 0,10 5 97 0 0,-12-6-307 0 0,-1 2 1 0 0,-1 0-1 0 0,0 2 0 0 0,16 12 12 0 0,-34-21 20 0 0,0 0 0 0 0,0 1-1 0 0,0 0 1 0 0,-1 1-1 0 0,0 0 1 0 0,2 3-20 0 0,-7-8 21 0 0,-1-1 0 0 0,1 0 0 0 0,-1 1 0 0 0,1-1 0 0 0,-1 1 0 0 0,0 0 0 0 0,0-1 0 0 0,-1 1 0 0 0,1 0 0 0 0,0-1 0 0 0,-1 1-1 0 0,0 0 1 0 0,1 0 0 0 0,-1 0 0 0 0,0-1 0 0 0,-1 1 0 0 0,1 0 0 0 0,0 0 0 0 0,-1 0 0 0 0,1-1 0 0 0,-1 1 0 0 0,0 0 0 0 0,0-1 0 0 0,0 1 0 0 0,0-1 0 0 0,-1 2-21 0 0,-1-1-6 0 0,1 1-1 0 0,-1-1 1 0 0,0 0 0 0 0,0 0 0 0 0,-1 0-1 0 0,1 0 1 0 0,0 0 0 0 0,-1-1 0 0 0,0 0-1 0 0,1 1 1 0 0,-1-1 0 0 0,0-1 0 0 0,0 1-1 0 0,0 0 1 0 0,0-1 0 0 0,-1 0 0 0 0,1 0-1 0 0,0 0 1 0 0,-1-1 0 0 0,1 1-1 0 0,-2-1 7 0 0,-10 0-69 0 0,0 0-1 0 0,-1 0 0 0 0,1-2 1 0 0,0 0-1 0 0,-2-1 70 0 0,-6-4 155 0 0,0-1 1 0 0,0 0-1 0 0,0-2 1 0 0,1-1-1 0 0,-19-12-155 0 0,6-1 40 0 0,20 9-2367 0 0,6-3-6536 0 0,9 9-371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40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1 229 10136 0 0,'0'-2'464'0'0,"0"-38"-22"0"0,0 31 3044 0 0,0 1 3844 0 0,2 9-6399 0 0,3 0-806 0 0,0 0 0 0 0,-1 1 0 0 0,0 0 0 0 0,1 0 0 0 0,-1 0 0 0 0,0 1 0 0 0,0-1 0 0 0,0 1 0 0 0,-1 0 0 0 0,1 0 1 0 0,-1 1-1 0 0,1-1 0 0 0,-1 1 0 0 0,0-1 0 0 0,0 1 0 0 0,0 1-125 0 0,-2-4 13 0 0,13 18 324 0 0,-2 1 0 0 0,1 0 0 0 0,-2 1 0 0 0,-1 0 1 0 0,4 12-338 0 0,2 10 565 0 0,1-1 0 0 0,13 22-565 0 0,-6-17 525 0 0,6 27-525 0 0,-20-50 195 0 0,9 16-195 0 0,2 6 132 0 0,-3-6-21 0 0,1 0 1 0 0,2-2-1 0 0,1 0 0 0 0,9 7-111 0 0,-21-30 20 0 0,-5-6 52 0 0,1-1 0 0 0,1 0-1 0 0,4 5-71 0 0,-10-11 23 0 0,0-1-1 0 0,1 0 0 0 0,-1 0 1 0 0,0 1-1 0 0,1-1 0 0 0,-1 0 1 0 0,1 0-1 0 0,-1-1 1 0 0,1 1-1 0 0,-1 0 0 0 0,1 0 1 0 0,0-1-1 0 0,-1 1 0 0 0,1-1 1 0 0,0 1-1 0 0,-1-1 0 0 0,1 0 1 0 0,0 0-1 0 0,0 0 0 0 0,-1 0 1 0 0,1 0-1 0 0,2 0-22 0 0,-3 0 22 0 0,-1-1 0 0 0,1 1 0 0 0,0-1-1 0 0,0 0 1 0 0,0 1 0 0 0,0-1 0 0 0,0 1 0 0 0,0-1-1 0 0,-1 0 1 0 0,1 0 0 0 0,0 0 0 0 0,-1 1 0 0 0,1-1-1 0 0,0 0 1 0 0,-1 0 0 0 0,1 0 0 0 0,-1 0 0 0 0,0 0-1 0 0,1 0 1 0 0,-1 0 0 0 0,0 0 0 0 0,1 0 0 0 0,-1 0-22 0 0,5-12 163 0 0,-2 9-127 0 0,0-1 19 0 0,0 0-1 0 0,-1-1 1 0 0,1 1 0 0 0,-1 0 0 0 0,0-1-1 0 0,0 0 1 0 0,0-4-55 0 0,14-54 371 0 0,-9 39-261 0 0,-1 0 0 0 0,0-13-110 0 0,2-15 137 0 0,4-7-137 0 0,-6 35 8 0 0,2-8 27 0 0,8-19-35 0 0,6-21 29 0 0,-14 45-29 0 0,1 0 0 0 0,8-16 0 0 0,-4 12 0 0 0,7-25 0 0 0,-12 35-64 0 0,1 0 0 0 0,1 0 0 0 0,0 1-1 0 0,2 1 1 0 0,12-17 64 0 0,-5 7-74 0 0,-13 21-83 0 0,-1 0 0 0 0,1 1 0 0 0,1 0 0 0 0,0 0 0 0 0,0 1-1 0 0,0-1 1 0 0,1 1 0 0 0,6-4 157 0 0,19-19-2788 0 0,-31 29 1294 0 0,-2 1-208 0 0,0 0-38 0 0</inkml:trace>
  <inkml:trace contextRef="#ctx0" brushRef="#br0" timeOffset="4191.86">457 950 7600 0 0,'0'0'348'0'0,"0"2"-7"0"0,-1 7-220 0 0,-3 11 741 0 0,4-18 87 0 0,0-2 47 0 0,0 0-29 0 0,0 0-169 0 0,0 0-78 0 0,0 0-14 0 0,0 0-5 0 0,0 0-12 0 0,0 0-8 0 0,0 0-1 0 0,0 0-45 0 0,0 0-191 0 0,0 0-85 0 0,0 0-21 0 0,0 0 22 0 0,0 5 602 0 0,0 5-467 0 0,-1-1 1 0 0,0 0 0 0 0,0 0-1 0 0,-1 2-495 0 0,2 6 403 0 0,1-16-353 0 0,-1 0 0 0 0,0 0 1 0 0,0 1-1 0 0,0-1 0 0 0,0 0 0 0 0,0 0 1 0 0,0 0-1 0 0,0 1 0 0 0,0-1 1 0 0,0 0-1 0 0,0 0 0 0 0,-1 0 0 0 0,1 1-50 0 0,-1 0 61 0 0,1-1 1 0 0,-1 1-1 0 0,1 0 0 0 0,0-1 0 0 0,0 1 0 0 0,-1 0 0 0 0,1-1 0 0 0,0 1 0 0 0,0 0 0 0 0,1-1 1 0 0,-1 1-1 0 0,0 0 0 0 0,1-1 0 0 0,-1 2-61 0 0,1-2 17 0 0,-1 0 0 0 0,0 1 1 0 0,1-1-1 0 0,-1 0 0 0 0,0 1 0 0 0,0-1 1 0 0,0 0-1 0 0,0 0 0 0 0,0 1 1 0 0,0-1-1 0 0,0 0 0 0 0,-1 1 0 0 0,1 0-17 0 0,-1 0 32 0 0,1-1 0 0 0,-1 1 0 0 0,1 0 0 0 0,0 0 0 0 0,0 0 0 0 0,0 0 0 0 0,0 0 0 0 0,0 0-1 0 0,0-1 1 0 0,0 1 0 0 0,1 0 0 0 0,-1 0 0 0 0,1 0 0 0 0,-1 0 0 0 0,1 0-32 0 0,0 0 36 0 0,0 0-1 0 0,-1-1 1 0 0,0 1-1 0 0,1 0 1 0 0,-1-1 0 0 0,0 1-1 0 0,0 0 1 0 0,0 0-1 0 0,0-1 1 0 0,0 3-36 0 0,-1-1 82 0 0,0 0 0 0 0,1 1 0 0 0,-1-1 0 0 0,1 1 0 0 0,-1-1 0 0 0,1 1 0 0 0,0-1-1 0 0,0 1 1 0 0,1-1 0 0 0,-1 1 0 0 0,1-1 0 0 0,0 0 0 0 0,0 2-82 0 0,5 56 460 0 0,-2-38-134 0 0,-2 1 1 0 0,0-1-1 0 0,-1 1 0 0 0,-3 19-326 0 0,1 6 180 0 0,2 7-124 0 0,-1 17-653 0 0,-6 55 597 0 0,5-121 0 0 0,1 1 0 0 0,0-1 0 0 0,1 1 0 0 0,0-1 0 0 0,0 1 0 0 0,0 0 0 0 0,1-2 0 0 0,-1 1 0 0 0,0-1 0 0 0,-1 1 0 0 0,0 0 0 0 0,0 0 0 0 0,0-1 0 0 0,-1 1 0 0 0,1 13 0 0 0,5-9-80 0 0,-4-9-332 0 0,-1-2-130 0 0,0 0-1101 0 0,2-2-4526 0 0,7-7-1936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37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9:51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469 538 11808 0 0,'0'0'538'0'0,"0"0"-8"0"0,-2-1-340 0 0,-3-2 279 0 0,0 0 0 0 0,1-1 0 0 0,-1 1 0 0 0,1-1 0 0 0,-1-1-469 0 0,0 0 692 0 0,0 1-1 0 0,0 0 0 0 0,0 0 1 0 0,-5-3-692 0 0,-1 1 387 0 0,-1 0 1 0 0,0 1 0 0 0,0 0-1 0 0,0 1 1 0 0,0 0 0 0 0,0 1-1 0 0,-1 0 1 0 0,0 1-1 0 0,0 1 1 0 0,1 0 0 0 0,-1 0-1 0 0,0 2 1 0 0,0-1 0 0 0,0 2-1 0 0,-2 0-387 0 0,-17 3 356 0 0,14-3-170 0 0,1 2-1 0 0,-12 3-185 0 0,23-5 54 0 0,0 0 1 0 0,1 0-1 0 0,-1 1 0 0 0,0 0 1 0 0,1 0-1 0 0,0 0 1 0 0,0 1-1 0 0,0 0 0 0 0,-3 2-54 0 0,0 1 101 0 0,1 1 0 0 0,0-1 0 0 0,0 1-1 0 0,1 0 1 0 0,-3 5-101 0 0,7-11 18 0 0,1 1 0 0 0,0-1-1 0 0,0 0 1 0 0,0 1 0 0 0,0-1-1 0 0,0 1 1 0 0,0 0 0 0 0,1-1-1 0 0,-1 1 1 0 0,1-1 0 0 0,-1 1-1 0 0,1 0 1 0 0,0 0 0 0 0,0-1-1 0 0,1 1 1 0 0,-1 0 0 0 0,0-1-1 0 0,1 1 1 0 0,0-1 0 0 0,0 1-1 0 0,-1-1 1 0 0,2 1 0 0 0,-1-1-1 0 0,0 2-17 0 0,3 1 11 0 0,-1 0-1 0 0,1 0 1 0 0,0 0-1 0 0,0 0 1 0 0,1-1-1 0 0,-1 1 1 0 0,1-1 0 0 0,0 0-1 0 0,0-1 1 0 0,1 1-1 0 0,0-1-10 0 0,13 8 107 0 0,1-2 1 0 0,13 5-108 0 0,12 5 95 0 0,52 23 288 0 0,-52-24-227 0 0,-2 2-1 0 0,-1 2 1 0 0,0 1 0 0 0,-1 3-156 0 0,-32-20 40 0 0,-2 1 0 0 0,1-1 0 0 0,-1 1 0 0 0,0 1 0 0 0,-1-1 0 0 0,1 1 0 0 0,-2 0 0 0 0,1 1 0 0 0,-1-1 0 0 0,0 1 0 0 0,-1 0 0 0 0,0 1 0 0 0,0-1 0 0 0,-1 1 0 0 0,-1-1 0 0 0,1 1 0 0 0,-1 0 0 0 0,-1 0 0 0 0,0 1-40 0 0,-1-7 35 0 0,0 0 0 0 0,-1 0 1 0 0,1 0-1 0 0,-1 0 0 0 0,0-1 0 0 0,0 1 0 0 0,0 0 0 0 0,-1-1 1 0 0,1 1-1 0 0,-1-1 0 0 0,0 1 0 0 0,0-1 0 0 0,0 0 0 0 0,0 0 1 0 0,-1 0-1 0 0,1 0 0 0 0,-2 1-35 0 0,0 0 80 0 0,-1 1 0 0 0,0-1 1 0 0,0 0-1 0 0,0 0 0 0 0,0-1 0 0 0,0 1 0 0 0,-1-1 1 0 0,0 0-1 0 0,0-1 0 0 0,0 1-80 0 0,-1 0 57 0 0,-1-1-1 0 0,1 0 1 0 0,-1-1 0 0 0,1 1-1 0 0,-1-1 1 0 0,0-1 0 0 0,1 1-1 0 0,-1-1 1 0 0,0-1 0 0 0,1 1-1 0 0,-1-1 1 0 0,0-1 0 0 0,1 1-1 0 0,-1-1 1 0 0,1-1 0 0 0,0 1-1 0 0,0-1 1 0 0,0-1 0 0 0,0 1-1 0 0,0-2-56 0 0,-23-13 134 0 0,1-1-1 0 0,-27-23-133 0 0,-50-51-654 0 0,105 92 628 0 0,-7-6-145 0 0,4 4-671 0 0,1 0 1 0 0,-1 0 0 0 0,1 0 0 0 0,0 0 0 0 0,0-1 0 0 0,-2-2 841 0 0,6 4-6406 0 0,5-4-1721 0 0</inkml:trace>
  <inkml:trace contextRef="#ctx0" brushRef="#br0" timeOffset="345.369">602 472 21967 0 0,'0'0'498'0'0,"0"0"72"0"0,0 0 36 0 0,0 0-73 0 0,1 1-345 0 0,2 2-112 0 0,0 0 0 0 0,0 0 0 0 0,0 0 0 0 0,0 0 0 0 0,0 1 0 0 0,-1-1 0 0 0,0 1 0 0 0,1-1 0 0 0,-1 1 0 0 0,0 2-76 0 0,3 4 377 0 0,-2 0-1 0 0,1 0 0 0 0,1 10-376 0 0,7 32 292 0 0,-3 2 0 0 0,-2-1 0 0 0,0 53-292 0 0,-7-51 243 0 0,2-1-1 0 0,2 0 1 0 0,3-1 0 0 0,2 1-1 0 0,6 13-242 0 0,-13-59-194 0 0,1 0-1 0 0,0-1 0 0 0,1 1 0 0 0,1 3 195 0 0,-4-9-221 0 0,1 1 0 0 0,-1-1-1 0 0,1 1 1 0 0,0-1 0 0 0,0 0 0 0 0,0 1-1 0 0,0-1 1 0 0,0 0 0 0 0,0-1-1 0 0,0 1 1 0 0,1 0 0 0 0,-1 0 0 0 0,3 0 221 0 0,3-1-1798 0 0</inkml:trace>
  <inkml:trace contextRef="#ctx0" brushRef="#br0" timeOffset="939.595">1052 867 7368 0 0,'10'-5'546'0'0,"34"-17"3197"0"0,-33 17-2437 0 0,-1 0 0 0 0,-1-1 1 0 0,1-1-1 0 0,-1 1 0 0 0,0-2 0 0 0,0 0-1306 0 0,-7 6 164 0 0,-1 0 0 0 0,1 0-1 0 0,-1 0 1 0 0,1 0 0 0 0,-1 0 0 0 0,0 0 0 0 0,0 0-1 0 0,0-1-163 0 0,5-8 503 0 0,-6 9-440 0 0,1 0 0 0 0,-1 1-1 0 0,0-1 1 0 0,0 0-1 0 0,0 0 1 0 0,0 0 0 0 0,0 1-1 0 0,0-1 1 0 0,0 0-1 0 0,-1 0 1 0 0,1 1 0 0 0,0-1-1 0 0,-1 0 1 0 0,0 0-1 0 0,1 1 1 0 0,-1-1 0 0 0,0 0-63 0 0,-1-1 138 0 0,1 0 0 0 0,0 0 0 0 0,0 0 0 0 0,1 0 0 0 0,-1-1 1 0 0,0 0-139 0 0,1 0 114 0 0,0 0 0 0 0,-1 0 0 0 0,0 0 0 0 0,0 0 0 0 0,0 0 0 0 0,-1 1 0 0 0,1-1 0 0 0,-1 0 0 0 0,-1-2-114 0 0,-21-31 298 0 0,23 35-272 0 0,-11-12 57 0 0,0 0 1 0 0,0 1-1 0 0,-1 0 0 0 0,-1 1 0 0 0,-15-10-83 0 0,26 20 0 0 0,0 0 0 0 0,0 0 0 0 0,0 1 0 0 0,0 0 0 0 0,0-1 0 0 0,0 1 0 0 0,-1 0 0 0 0,1 1 0 0 0,0-1 0 0 0,-1 0 0 0 0,1 1 0 0 0,0 0 0 0 0,-1 0 0 0 0,1 0 0 0 0,-1 0 0 0 0,1 1 0 0 0,-1-1 0 0 0,1 1 0 0 0,-3 0 0 0 0,2 1 0 0 0,-1-1 0 0 0,1 1 0 0 0,0 0 0 0 0,-1 0 0 0 0,1 1 0 0 0,0-1 0 0 0,0 1 0 0 0,0 0 0 0 0,1 0 0 0 0,-1 0 0 0 0,1 1 0 0 0,-1-1 0 0 0,1 1 0 0 0,0 0 0 0 0,-11 17-20 0 0,1 0 0 0 0,1 1 1 0 0,0 1-1 0 0,2 0 0 0 0,1 0 0 0 0,1 1 0 0 0,0 0 0 0 0,2 1 0 0 0,1 0 0 0 0,1 0 1 0 0,1 8 19 0 0,1-10 79 0 0,-1 1-10 0 0,1 1 1 0 0,1-1-1 0 0,3 19-69 0 0,-2-37 52 0 0,1 0-1 0 0,0 0 1 0 0,0 0-1 0 0,0 0 1 0 0,1 0-1 0 0,0-1 0 0 0,0 1 1 0 0,1 0-1 0 0,-1-1 1 0 0,1 0-1 0 0,0 0 1 0 0,1 1-1 0 0,-1-2 1 0 0,1 1-1 0 0,0 0 1 0 0,0-1-1 0 0,3 3-51 0 0,-5-6 26 0 0,1 1 0 0 0,-1-1 0 0 0,0 0 0 0 0,0 1 0 0 0,0-1 0 0 0,1 0 0 0 0,-1 0 0 0 0,0-1 0 0 0,1 1 0 0 0,-1 0 0 0 0,1-1 0 0 0,-1 0 0 0 0,1 1 0 0 0,-1-1 0 0 0,3 0-25 0 0,0-1 30 0 0,-1 1 0 0 0,0-1 0 0 0,0 0 0 0 0,0 0 0 0 0,0-1 0 0 0,0 1 0 0 0,0-1 1 0 0,-1 0-1 0 0,2 0-31 0 0,8-7 138 0 0,-1 1 0 0 0,0-2 1 0 0,0 0-1 0 0,9-10-138 0 0,-17 16 56 0 0,8-8 39 0 0,0-1 0 0 0,0-1 0 0 0,-1 0 0 0 0,-1-1 0 0 0,0 0 0 0 0,3-7-95 0 0,-9 14 14 0 0,-1 1 0 0 0,0-1 0 0 0,0 1 0 0 0,0-1 0 0 0,-1 0 0 0 0,0 0 0 0 0,-1 0 0 0 0,1 0 0 0 0,-2-1 0 0 0,1 1 0 0 0,-1 0 0 0 0,0 0 0 0 0,-1 0-1 0 0,-1-8-13 0 0,1 11 0 0 0,0 1 0 0 0,0-1-1 0 0,1 1 1 0 0,-1-1-1 0 0,1 1 1 0 0,1-2 0 0 0,-1 5-66 0 0,-5 14-79 0 0,1-1 125 0 0,2-1 0 0 0,-1 0 0 0 0,1 1-1 0 0,1-1 1 0 0,0 1 0 0 0,1 0 0 0 0,0 8 20 0 0,-1 19-3 0 0,0 24 3 0 0,0-23 0 0 0,-2 17 0 0 0,-8 101 78 0 0,0 1 28 0 0,-36 164 625 0 0,42-300-629 0 0,-2 13 296 0 0,-1-1 1 0 0,-10 25-399 0 0,14-49 87 0 0,0-1 0 0 0,-1 0 0 0 0,0-1 0 0 0,0 1 0 0 0,-1-1 0 0 0,0 0 1 0 0,-1-1-1 0 0,0 1 0 0 0,0-1 0 0 0,-1-1 0 0 0,-2 3-87 0 0,7-8 20 0 0,0 0-1 0 0,0 0 1 0 0,0 0-1 0 0,0 0 1 0 0,0 0-1 0 0,0-1 1 0 0,-1 0-1 0 0,1 1 1 0 0,0-1-1 0 0,-1 0 1 0 0,1-1-1 0 0,-1 1 1 0 0,1-1-1 0 0,-1 1 1 0 0,0-1-1 0 0,1 0 1 0 0,-1 0-1 0 0,1-1 1 0 0,-1 1-1 0 0,0-1 1 0 0,1 0-1 0 0,0 0 1 0 0,-1 0-1 0 0,1 0 1 0 0,-1 0 0 0 0,1-1-1 0 0,0 0 1 0 0,0 1-1 0 0,0-1 1 0 0,0 0-1 0 0,-1-2-19 0 0,-5-3 23 0 0,1 0 1 0 0,0-1-1 0 0,0 0 0 0 0,1 0 1 0 0,0-1-1 0 0,0 0 0 0 0,1 0 0 0 0,0-1 1 0 0,-3-7-24 0 0,2 3-3 0 0,2 0 0 0 0,0 0 0 0 0,0 0 0 0 0,1-1 0 0 0,1 1 0 0 0,0-1 0 0 0,1 0 0 0 0,1 0 0 0 0,0-10 3 0 0,1 14-22 0 0,1 1 0 0 0,0-1 0 0 0,1 1 0 0 0,0 0 0 0 0,0-1-1 0 0,1 1 1 0 0,1 0 0 0 0,-1 1 0 0 0,2-1 0 0 0,-1 0 0 0 0,1 1 0 0 0,1 0 0 0 0,0 0 0 0 0,1 0 22 0 0,4-4-131 0 0,1 0 1 0 0,0 0-1 0 0,1 2 1 0 0,9-7 130 0 0,58-37-899 0 0,-60 43 637 0 0,16-10-2096 0 0,11-3 2358 0 0,-22 12-1738 0 0,0 0 0 0 0,-2-2 1 0 0,1-1-1 0 0,0-2 1738 0 0,2-3-7402 0 0</inkml:trace>
  <inkml:trace contextRef="#ctx0" brushRef="#br0" timeOffset="1564.875">1266 669 14568 0 0,'7'-16'943'0'0,"-4"7"-866"0"0,0 1 1 0 0,1 0-1 0 0,0 1 0 0 0,2-2-77 0 0,-6 8 171 0 0,1 0 0 0 0,0-1 0 0 0,0 1 0 0 0,0 0 0 0 0,0 0 0 0 0,0 0-1 0 0,0 0 1 0 0,0 0 0 0 0,0 0 0 0 0,0 0 0 0 0,0 0 0 0 0,1 1 0 0 0,-1-1 0 0 0,0 0 0 0 0,1 1-1 0 0,-1-1 1 0 0,0 1 0 0 0,1-1 0 0 0,-1 1 0 0 0,0 0 0 0 0,1 0 0 0 0,-1-1 0 0 0,1 1 0 0 0,-1 0-1 0 0,1 0 1 0 0,0 0-171 0 0,-1 1 152 0 0,0-1-1 0 0,0 1 0 0 0,1-1 1 0 0,-1 1-1 0 0,0-1 1 0 0,0 1-1 0 0,0-1 0 0 0,0 1 1 0 0,0 0-1 0 0,0 0 0 0 0,0 0 1 0 0,0-1-1 0 0,0 1 0 0 0,0 0 1 0 0,0 0-1 0 0,0 0 1 0 0,0 1-1 0 0,-1-1 0 0 0,1 0-151 0 0,9 25 1018 0 0,-6-16-586 0 0,4 13 7 0 0,-2 0 0 0 0,0 1 0 0 0,-1 0 0 0 0,-2 1-439 0 0,8 99 561 0 0,-9 117 734 0 0,-3-130-888 0 0,1-109-280 0 0,0-2 1 0 0,0 0 25 0 0,0-2 107 0 0,3-129 862 0 0,-4 74-1077 0 0,0 37-31 0 0,0-1 0 0 0,2-2-14 0 0,0 17 0 0 0,2-44-47 0 0,3 0 0 0 0,1 1 0 0 0,9-23 47 0 0,-12 57-1 0 0,1 0-1 0 0,1 0 1 0 0,5-9 1 0 0,-10 20-25 0 0,1 1 0 0 0,0-1 0 0 0,0 1 1 0 0,0 0-1 0 0,1 0 0 0 0,-1 0 0 0 0,1 0 0 0 0,-1 0 0 0 0,1 1 0 0 0,0-1 0 0 0,0 1 0 0 0,0-1 1 0 0,1 1-1 0 0,-1 0 0 0 0,0 1 0 0 0,1-1 0 0 0,1 0 25 0 0,-2 1-6 0 0,-1 1 1 0 0,0-1-1 0 0,1 1 1 0 0,-1 0-1 0 0,0 0 1 0 0,0 0-1 0 0,1 1 0 0 0,-1-1 1 0 0,0 0-1 0 0,1 1 1 0 0,-1 0-1 0 0,0-1 0 0 0,0 1 1 0 0,0 0-1 0 0,0 0 1 0 0,0 0-1 0 0,0 0 0 0 0,0 1 1 0 0,0-1-1 0 0,0 0 1 0 0,0 1-1 0 0,0-1 0 0 0,-1 1 1 0 0,1 0-1 0 0,-1 0 1 0 0,1-1-1 0 0,-1 1 0 0 0,0 1 6 0 0,4 3 2 0 0,-1 1 0 0 0,-1 0 0 0 0,1 1 0 0 0,-1-1-1 0 0,0 0 1 0 0,-1 1 0 0 0,2 4-2 0 0,2 13 0 0 0,0 4 0 0 0,8 17 0 0 0,-9-27 0 0 0,0 1 0 0 0,-2 0 0 0 0,0 0 0 0 0,0 9 0 0 0,0 8 0 0 0,-3 0 0 0 0,0-29 0 0 0,-1-1 0 0 0,1 0 0 0 0,1 0 0 0 0,-1 0 0 0 0,1 1 0 0 0,2 5 9 0 0,0-2 29 0 0,-1 1 0 0 0,0-1 0 0 0,-1 8-38 0 0,-1-18 101 0 0,0-1-5 0 0,0 0-1 0 0,1-1-85 0 0,0-1 1 0 0,-1 1-1 0 0,1-1 1 0 0,-1 1-1 0 0,0-1 1 0 0,0 1-1 0 0,1-1 1 0 0,-1 1-1 0 0,0-1 1 0 0,0 0-1 0 0,0 1 1 0 0,-1-1-1 0 0,1 1 0 0 0,0-1-10 0 0,0 0 20 0 0,-1-22 60 0 0,1 0-1 0 0,1 0 0 0 0,3-14-79 0 0,15-71 21 0 0,-12 83-38 0 0,5-16 17 0 0,-4 17-151 0 0,3-20 151 0 0,-9 38-6 0 0,0 0 0 0 0,0 0 0 0 0,1-1-1 0 0,0 2 1 0 0,0-1 0 0 0,1 0 0 0 0,0 1 0 0 0,0-1 0 0 0,1 1 0 0 0,-1 0-1 0 0,1 1 1 0 0,1-1 0 0 0,1-1 6 0 0,-5 6-1 0 0,-1 0 0 0 0,0-1 1 0 0,0 2-1 0 0,1-1 0 0 0,-1 0 0 0 0,0 0 0 0 0,1 0 1 0 0,-1 1-1 0 0,1-1 0 0 0,-1 0 0 0 0,1 1 0 0 0,-1-1 1 0 0,1 1-1 0 0,0 0 0 0 0,-1 0 0 0 0,1 0 0 0 0,-1-1 1 0 0,1 1-1 0 0,0 1 0 0 0,-1-1 0 0 0,1 0 0 0 0,-1 0 1 0 0,1 1-1 0 0,-1-1 0 0 0,1 0 0 0 0,0 1 0 0 0,-1 0 1 0 0,0-1-1 0 0,1 1 0 0 0,-1 0 0 0 0,1 0 0 0 0,-1 0 1 0 0,0 0-1 0 0,0 0 0 0 0,1 0 0 0 0,-1 0 0 0 0,0 0 1 0 0,0 0-1 0 0,0 1 0 0 0,0 0 1 0 0,3 3-3 0 0,-1 1-1 0 0,0 0 0 0 0,0 0 1 0 0,-1 0-1 0 0,1 0 1 0 0,-1 0-1 0 0,-1 1 1 0 0,1-1-1 0 0,0 6 4 0 0,5 29 0 0 0,-3-21 0 0 0,-1 0 0 0 0,0 11 0 0 0,13 238 0 0 0,-14-252 0 0 0,0-1 0 0 0,4 16 0 0 0,-5-26 0 0 0,1 0 0 0 0,0 0 0 0 0,1 0 0 0 0,-1 0 0 0 0,1 0 0 0 0,0 0 0 0 0,0-1 0 0 0,4 5 0 0 0,-6-9-64 0 0,-1 0 0 0 0,0-1 1 0 0,1 1-1 0 0,-1 0 0 0 0,1-1 0 0 0,-1 1 0 0 0,1-1 0 0 0,0 1 0 0 0,-1-1 1 0 0,1 1-1 0 0,0-1 0 0 0,-1 1 0 0 0,1-1 0 0 0,0 1 0 0 0,-1-1 1 0 0,1 0-1 0 0,0 1 0 0 0,0-1 0 0 0,0 0 0 0 0,-1 0 0 0 0,1 0 0 0 0,0 0 1 0 0,0 0-1 0 0,0 0 0 0 0,-1 0 0 0 0,1 0 0 0 0,0 0 0 0 0,0 0 1 0 0,0 0-1 0 0,-1 0 0 0 0,1 0 0 0 0,0-1 0 0 0,0 1 0 0 0,-1 0 0 0 0,1 0 1 0 0,0-1-1 0 0,0 1 0 0 0,-1-1 0 0 0,1 1 0 0 0,0-1 0 0 0,-1 1 1 0 0,1-1-1 0 0,-1 1 0 0 0,1-1 64 0 0,2-1-522 0 0,0-1 1 0 0,0 0-1 0 0,0 0 1 0 0,0 0-1 0 0,-1 0 1 0 0,3-4 521 0 0,6-11-2246 0 0</inkml:trace>
  <inkml:trace contextRef="#ctx0" brushRef="#br0" timeOffset="1936.29">2142 752 18311 0 0,'0'0'838'0'0,"0"0"-16"0"0,-5 7-498 0 0,4-6-191 0 0,0 0 0 0 0,0 1 0 0 0,1-1 0 0 0,-1 1 0 0 0,0-1 0 0 0,0 1 0 0 0,1 0 0 0 0,-1-1 0 0 0,1 1 0 0 0,-1 0 0 0 0,1-1 0 0 0,0 2-133 0 0,-4 12 942 0 0,2-9-603 0 0,0 1 0 0 0,1-1 0 0 0,0 1 1 0 0,0 0-1 0 0,1-1 0 0 0,-1 1 0 0 0,2 3-339 0 0,4 50 1438 0 0,-4-50-1301 0 0,1 13 110 0 0,2 12 604 0 0,7 28-851 0 0,-8-51 95 0 0,0-1-1 0 0,1 1 1 0 0,0-1-1 0 0,1 0 1 0 0,0-1-1 0 0,1 1 1 0 0,2 3-95 0 0,-5-11 32 0 0,-1 0 0 0 0,1 1 0 0 0,0-1 0 0 0,0 0 0 0 0,1-1 0 0 0,-1 1 0 0 0,1-1 0 0 0,-1 1 0 0 0,1-1-1 0 0,0 0 1 0 0,-1 0 0 0 0,1-1 0 0 0,0 1 0 0 0,1-1 0 0 0,-1 0 0 0 0,0 0 0 0 0,0 0 0 0 0,3 0-32 0 0,-1 0 47 0 0,0-1 0 0 0,0 0 0 0 0,0 0 0 0 0,0 0-1 0 0,0-1 1 0 0,0 0 0 0 0,0 0 0 0 0,0 0 0 0 0,0-1-1 0 0,0 0 1 0 0,-1 0 0 0 0,5-3-47 0 0,1-1 50 0 0,0-1 0 0 0,-1 0 0 0 0,0-1-1 0 0,0 0 1 0 0,-1-1 0 0 0,0 0 0 0 0,-1 0 0 0 0,1-1-1 0 0,-2 0 1 0 0,0-1 0 0 0,0 1 0 0 0,-1-1 0 0 0,0-1-1 0 0,-1 1 1 0 0,0-1 0 0 0,2-8-50 0 0,-3 8-6 0 0,-1 0 0 0 0,-1 0 1 0 0,0-1-1 0 0,0 1 0 0 0,-1 0 0 0 0,0-1 0 0 0,-2 1 1 0 0,1-1-1 0 0,-1 1 0 0 0,-1-1 0 0 0,0 1 0 0 0,-1 0 1 0 0,0 0-1 0 0,-1 0 0 0 0,0 0 0 0 0,-6-9 6 0 0,4 9-166 0 0,-1 0 1 0 0,-1 1-1 0 0,0 0 0 0 0,0 0 1 0 0,-1 1-1 0 0,-7-6 166 0 0,13 12-63 0 0,-1 0 1 0 0,-1 1 0 0 0,1-1-1 0 0,0 1 1 0 0,-1 0 0 0 0,1 1-1 0 0,-1-1 1 0 0,0 1-1 0 0,0 0 1 0 0,0 0 0 0 0,0 0-1 0 0,0 1 1 0 0,-1 0 0 0 0,1 0-1 0 0,0 0 1 0 0,-1 1-1 0 0,-4 0 63 0 0,4 1-40 0 0,0 1 0 0 0,0 0 0 0 0,0 0 0 0 0,1 1 0 0 0,-1-1 0 0 0,1 1 0 0 0,0 0 0 0 0,0 1-1 0 0,0-1 1 0 0,0 1 0 0 0,0 0 0 0 0,-3 4 40 0 0,1 0-30 0 0,0 1-1 0 0,0-1 1 0 0,0 1 0 0 0,1 0-1 0 0,1 1 1 0 0,0-1 0 0 0,0 1-1 0 0,0 0 1 0 0,1 1 0 0 0,1-1-1 0 0,-2 10 31 0 0,0 4-66 0 0,1 1-1 0 0,1 0 1 0 0,1 0-1 0 0,1 16 67 0 0,2-25-16 0 0,1 1-1 0 0,0 0 1 0 0,3 9 16 0 0,3 20-23 0 0,-6-36-439 0 0,0 1-1 0 0,0-1 0 0 0,1 0 1 0 0,1 0-1 0 0,-1 0 0 0 0,2-1 1 0 0,-1 1-1 0 0,1-1 0 0 0,1 0 1 0 0,0 0-1 0 0,0-1 0 0 0,2 3 463 0 0,3-1-8015 0 0</inkml:trace>
  <inkml:trace contextRef="#ctx0" brushRef="#br0" timeOffset="2292.195">2651 538 14280 0 0,'0'-9'725'0'0,"0"1"5799"0"0,14 26-2723 0 0,-8 0-3263 0 0,-2 0 1 0 0,0 0 0 0 0,-1 0-1 0 0,0 0 1 0 0,-2 1-1 0 0,0 3-538 0 0,-1-16 103 0 0,8 340 480 0 0,-7-311-967 0 0,1 0-1 0 0,2 0 1 0 0,1 0 0 0 0,5 13 384 0 0,-7-33-415 0 0,-2-11-36 0 0,-1 0 1 0 0,1 0-1 0 0,0 0 0 0 0,0 0 1 0 0,0-1-1 0 0,1 1 0 0 0,-1 0 1 0 0,1-1-1 0 0,1 2 451 0 0,8 10-2114 0 0,-8-11-20 0 0</inkml:trace>
  <inkml:trace contextRef="#ctx0" brushRef="#br0" timeOffset="2801.705">3215 907 13392 0 0,'0'-2'298'0'0,"8"-43"856"0"0,-8 25-283 0 0,-1-1 0 0 0,-1 0 1 0 0,-1 1-1 0 0,-1 0 1 0 0,-1-1-1 0 0,-1 1 1 0 0,0 1-1 0 0,-1-1 1 0 0,-1 1-1 0 0,-7-10-871 0 0,13 26 83 0 0,0-1 0 0 0,0 1 0 0 0,0 0 0 0 0,-1 0 0 0 0,0 0 0 0 0,1 0 0 0 0,-1 1 0 0 0,0-1 0 0 0,0 1 0 0 0,0-1 0 0 0,-1 1 0 0 0,1 0 0 0 0,-1 0 0 0 0,1 0 1 0 0,-1 1-1 0 0,1 0 0 0 0,-1-1 0 0 0,-2 1-83 0 0,2 0 50 0 0,1 1 1 0 0,-1 0-1 0 0,1 0 1 0 0,-1 0 0 0 0,0 0-1 0 0,1 1 1 0 0,-1-1-1 0 0,1 1 1 0 0,-1 0 0 0 0,1 0-1 0 0,-1 0 1 0 0,1 0-1 0 0,0 1 1 0 0,-1 0 0 0 0,1-1-1 0 0,0 1 1 0 0,0 0-1 0 0,0 0 1 0 0,1 1 0 0 0,-2 0-51 0 0,-11 9-83 0 0,2 1 0 0 0,-1 1 1 0 0,1 0-1 0 0,1 0 1 0 0,1 1-1 0 0,0 1 1 0 0,1 0-1 0 0,0 0 1 0 0,1 1-1 0 0,-1 7 83 0 0,-1 5 110 0 0,1 1-1 0 0,1 0 0 0 0,2 1 1 0 0,0 5-110 0 0,5-17 67 0 0,0 1 0 0 0,1 0 0 0 0,0-1 0 0 0,2 1 0 0 0,1 0 0 0 0,0-1 0 0 0,2 4-67 0 0,-3-19 2 0 0,0 0 1 0 0,0 1-1 0 0,0-1 1 0 0,1 0-1 0 0,0 0 1 0 0,0 0-1 0 0,0 0 1 0 0,0 0-1 0 0,0-1 1 0 0,1 1-1 0 0,0-1 1 0 0,0 1-1 0 0,0-1 1 0 0,0 0-1 0 0,0 0 1 0 0,1 0-1 0 0,-1-1 1 0 0,1 1-1 0 0,0-1 0 0 0,0 0 1 0 0,-1 0-1 0 0,3 1-2 0 0,-1-1 20 0 0,1-1-1 0 0,0 1 1 0 0,-1-1-1 0 0,1 0 1 0 0,0-1-1 0 0,0 1 1 0 0,0-1-1 0 0,-1 0 1 0 0,1-1-1 0 0,0 1 1 0 0,0-1-1 0 0,0 0 1 0 0,-1-1 0 0 0,1 1-1 0 0,-1-1 1 0 0,5-2-20 0 0,-1 0 23 0 0,0-1 1 0 0,-1 0 0 0 0,1-1 0 0 0,-1 0 0 0 0,0 0 0 0 0,-1-1 0 0 0,1 0 0 0 0,-1 0 0 0 0,0-1-1 0 0,-1 0 1 0 0,0 0 0 0 0,0 0 0 0 0,-1-1 0 0 0,0 1 0 0 0,0-2-24 0 0,7-17 76 0 0,-1-1 0 0 0,-1 0 0 0 0,-1 0 0 0 0,2-16-76 0 0,-7 16 0 0 0,0 0 0 0 0,-2-1 1 0 0,-2 1-1 0 0,0 0 0 0 0,-4-19 0 0 0,1-19-21 0 0,-11-168-2190 0 0,-16-43 2211 0 0,23 212-81 0 0,-7-5 1529 0 0,10 114-601 0 0,2 0 0 0 0,3 39-847 0 0,14 91 565 0 0,-8-96-377 0 0,17 146 274 0 0,9 121 609 0 0,-15-133-631 0 0,-7-74-393 0 0,-3-102-3142 0 0,-5-26-6917 0 0</inkml:trace>
  <inkml:trace contextRef="#ctx0" brushRef="#br0" timeOffset="3339.182">3412 749 13824 0 0,'0'0'1224'0'0,"0"0"-976"0"0,0 0-248 0 0,0 0 0 0 0,-12 0 1008 0 0,12 0 151 0 0,0 0 33 0 0,0 0 8 0 0,0 0-824 0 0,0 0-168 0 0,-7 6-32 0 0,7-6-8 0 0,0 0-168 0 0,0 0 0 0 0,-4 6 0 0 0,4 5-5559 0 0,0-5-1089 0 0</inkml:trace>
  <inkml:trace contextRef="#ctx0" brushRef="#br0" timeOffset="3676.973">3456 1076 14744 0 0,'0'0'1312'0'0,"-4"6"-1056"0"0,4 0-256 0 0,-3-2 0 0 0,-1 3 927 0 0,4-7 137 0 0,0 0 24 0 0,0 0 8 0 0,0 0-80 0 0,0 0-24 0 0,0 0 0 0 0,0 0 0 0 0,0 0-704 0 0,0 0-136 0 0,11 0-32 0 0,4 0-6784 0 0,0 0-1359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0:07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18143 0 0,'0'0'800'0'0,"0"0"168"0"0,0 0-776 0 0,0 0-192 0 0,0 0 0 0 0,0 0 0 0 0,0 0 520 0 0,0 0 64 0 0,0 0 16 0 0,0 0 0 0 0,0 0-440 0 0,0 10-80 0 0,-4-3-16 0 0,4 0-64 0 0,0-7-296 0 0,4 9-120 0 0,-4-2-16 0 0,0 3-8239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0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1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2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3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4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5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6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7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9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10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11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12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13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14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15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1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17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18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19">2426 222 16671 0 0,'0'0'736'0'0,"0"0"160"0"0</inkml:trace>
  <inkml:trace contextRef="#ctx0" brushRef="#br2" timeOffset="20">10244 252 6912 0 0,'0'-19'608'0'0,"-5"11"-480"0"0,0-4-128 0 0,-3 4 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1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2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3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4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5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6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8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9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10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11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12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13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0:07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5528 0 0,'0'0'488'0'0,"0"0"-392"0"0,0 0-96 0 0,0 0 0 0 0,0 10 2328 0 0,0-10 440 0 0,-4 6 88 0 0,4-6 23 0 0,0 0-1487 0 0,0 0-296 0 0,0 0-56 0 0,0 0-16 0 0,4 10-480 0 0,-4-10-104 0 0,4 3-24 0 0,3 1 0 0 0,1-1-760 0 0,-1-1-152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2">10244 252 6912 0 0,'0'-19'608'0'0,"-5"11"-480"0"0,0-4-128 0 0,-3 4 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0 10592 0 0,'0'0'818'0'0,"0"0"-415"0"0,0 0 232 0 0,0 0 154 0 0,0 0 38 0 0,0 0 25 0 0,0 0 84 0 0,0 0 37 0 0,0 0 9 0 0,0 0-28 0 0,0 0-130 0 0,0 0-59 0 0,0 0-12 0 0,0 0-31 0 0,0 0-130 0 0,0 0-59 0 0,0 0-12 0 0,0 0-42 0 0,0 0-174 0 0,0 0-75 0 0,-3 1-20 0 0,-19 5 164 0 0,14-4-259 0 0,1 0-1 0 0,0 0 1 0 0,-1 1-1 0 0,1 0-114 0 0,-40 19 567 0 0,-37 12-567 0 0,79-32 43 0 0,-1-1 0 0 0,1 1 0 0 0,-1-1 1 0 0,1 0-1 0 0,-1-1 0 0 0,0 1 0 0 0,1-1 0 0 0,-4 0-43 0 0,-40 6 128 0 0,46-5-106 0 0,0-1-1 0 0,1 1 0 0 0,-1 0 1 0 0,0-1-1 0 0,0 1 0 0 0,1 0 1 0 0,-1 1-1 0 0,1-1 0 0 0,-1 0-21 0 0,2 1 27 0 0,-1 0-1 0 0,1 0 0 0 0,0 0 1 0 0,0-1-1 0 0,0 1 1 0 0,0 0-1 0 0,0 0 0 0 0,0 1 1 0 0,0-1-1 0 0,1 0 1 0 0,-1 0-1 0 0,1 0 0 0 0,0 0 1 0 0,0 0-1 0 0,-1 1 1 0 0,1-1-1 0 0,1 1-26 0 0,-1 2 31 0 0,-8 62 833 0 0,10-6-489 0 0,3 0-1 0 0,9 42-374 0 0,-2-20 116 0 0,-4-39 129 0 0,0 17-245 0 0,5 31 314 0 0,-8-57 13 0 0,0 15-327 0 0,-2-17 217 0 0,5 21-217 0 0,1 2 310 0 0,-1 26-310 0 0,-3-37 89 0 0,0 11 21 0 0,-1-6 68 0 0,3 0-178 0 0,28 223 523 0 0,-21-147-205 0 0,-2-6-75 0 0,7 45-82 0 0,-1 5-10 0 0,-15-146-71 0 0,5 21-80 0 0,-4-26 42 0 0,-1 0 0 0 0,-1 0 0 0 0,0 12-42 0 0,3 94 184 0 0,-4-108-147 0 0,1 0-1 0 0,3 15-36 0 0,-2-15 38 0 0,0-1-1 0 0,-1 15-37 0 0,-2-20 8 0 0,0 10 25 0 0,1 1 1 0 0,3 20-34 0 0,4 33 0 0 0,-5-58 0 0 0,-2-1 0 0 0,1 13 0 0 0,2 25 0 0 0,3 17 0 0 0,-9-43 0 0 0,2-24 0 0 0,-1 1 0 0 0,1 0 0 0 0,0 0 0 0 0,0 0 0 0 0,0 0 0 0 0,1 4 0 0 0,-1 0 0 0 0,-1 0 0 0 0,1 1 0 0 0,-1-1 0 0 0,-2 7 0 0 0,-2 32 0 0 0,4 7 0 0 0,0-9 0 0 0,2 1 0 0 0,5 22 0 0 0,-4-43 0 0 0,-1 0 0 0 0,-1 1 0 0 0,1-1 0 0 0,2 25 0 0 0,-2-25 0 0 0,-2-22 0 0 0,1 1 0 0 0,0-1 0 0 0,0 1 0 0 0,1-1 0 0 0,0 4 0 0 0,0-5 0 0 0,0-3 0 0 0,-1 1 0 0 0,0 0 0 0 0,0-1 0 0 0,0 1 0 0 0,1 0 0 0 0,-1-1 0 0 0,0 1 0 0 0,0 0 0 0 0,0 0 0 0 0,0-1 0 0 0,0 1 0 0 0,0 0 0 0 0,0-1 0 0 0,-1 1 0 0 0,1 0 0 0 0,0-1 0 0 0,0 1 0 0 0,0 0 0 0 0,-1-1 0 0 0,1 1 0 0 0,0 0 0 0 0,-1-1 0 0 0,1 1 0 0 0,-1 1 0 0 0,0 1 0 0 0,7 11 0 0 0,0-3 0 0 0,-2-10 0 0 0,-1 0 0 0 0,1 1 0 0 0,-3 0 0 0 0,0-1 0 0 0,0 0 0 0 0,0-1 0 0 0,1 1 0 0 0,-1 0 0 0 0,0 0 0 0 0,1 0 0 0 0,-1-1 0 0 0,1 1 0 0 0,-1-1 0 0 0,0 1 0 0 0,1-1 0 0 0,-1 0 0 0 0,1 1 0 0 0,-1-1 0 0 0,1 0 0 0 0,-1 0 0 0 0,1 0 0 0 0,0 0 0 0 0,-1 0 0 0 0,1-1 0 0 0,-1 1 0 0 0,1 0 0 0 0,-1-1 0 0 0,9 0 0 0 0,11-1-355 0 0,0 1 0 0 0,0 1 0 0 0,16 2 355 0 0,-15 0-795 0 0,0-1 0 0 0,-1-1 1 0 0,15-3 794 0 0,-11-2-2775 0 0</inkml:trace>
  <inkml:trace contextRef="#ctx0" brushRef="#br0" timeOffset="2">895 239 9384 0 0,'-14'-7'430'0'0,"11"6"-8"0"0,-7 0-207 0 0,6 3 3687 0 0,3 0-3693 0 0,0 0 0 0 0,0 0-1 0 0,0 1 1 0 0,0-1 0 0 0,1 0 0 0 0,-1 0 0 0 0,1 1 0 0 0,0-1 0 0 0,0 1-1 0 0,-1-1 1 0 0,2 0 0 0 0,-1 1 0 0 0,0-1 0 0 0,0 0 0 0 0,1 1 0 0 0,-1-1-1 0 0,2 2-208 0 0,16 68 2098 0 0,-9-38-1248 0 0,-1-1 1 0 0,0 6-851 0 0,3 26 672 0 0,-4-20 32 0 0,1 14-704 0 0,5 104 687 0 0,-4-81-470 0 0,-5-43-22 0 0,0 9-195 0 0,14 216 358 0 0,-15-232-314 0 0,-2-20-28 0 0,-1 0 1 0 0,2 0-1 0 0,0 0 1 0 0,1 0 0 0 0,0 0-1 0 0,0 0 1 0 0,1-1-1 0 0,1 1-16 0 0,-2-7-120 0 0,-1 1-186 0 0,1-1 1 0 0,0 1 0 0 0,1-1 0 0 0,0 1 0 0 0,0 0 305 0 0,9 5-8233 0 0</inkml:trace>
  <inkml:trace contextRef="#ctx0" brushRef="#br0" timeOffset="3">654 1696 9216 0 0,'0'0'706'0'0,"3"-2"-405"0"0,-2 1 2341 0 0,-1 3 5152 0 0,-1 2-7677 0 0,1 0 0 0 0,-1 0 0 0 0,1 0-1 0 0,0 1 1 0 0,0-1 0 0 0,0 0 0 0 0,1 0-1 0 0,-1 0 1 0 0,1 1 0 0 0,0-1 0 0 0,0 0-1 0 0,1 0 1 0 0,0 1-117 0 0,5 24 238 0 0,1 29 94 0 0,-4-24-45 0 0,2-1 0 0 0,1 1-1 0 0,3 5-286 0 0,-1-6 206 0 0,-7-24-116 0 0,0 1-1 0 0,1-1 1 0 0,0 1 0 0 0,1-1 0 0 0,3 5-90 0 0,20 43 561 0 0,-26-57-544 0 0,-1 1-1 0 0,0-1 0 0 0,1 1 1 0 0,-1-1-1 0 0,0 0 0 0 0,1 1 1 0 0,-1-1-1 0 0,1 0 0 0 0,-1 1 1 0 0,1-1-1 0 0,-1 0 0 0 0,1 0 1 0 0,-1 1-1 0 0,1-1 0 0 0,-1 0 1 0 0,1 0-1 0 0,-1 0 0 0 0,1 0 1 0 0,-1 0-1 0 0,1 0 0 0 0,-1 0 1 0 0,1 0-1 0 0,-1 0 0 0 0,1 0 1 0 0,-1 0-1 0 0,1 0 0 0 0,0 0 1 0 0,-1 0-1 0 0,1 0 0 0 0,-1 0 1 0 0,1-1-1 0 0,-1 1 1 0 0,1 0-1 0 0,-1 0 0 0 0,1-1 1 0 0,-1 1-17 0 0,17-10 315 0 0,-13 7-260 0 0,-1 0-1 0 0,0-1 0 0 0,0 1 1 0 0,0-1-1 0 0,0 0 0 0 0,0 1 1 0 0,-1-2-1 0 0,2-2-54 0 0,16-38 323 0 0,-15 32-242 0 0,2-10-3 0 0,0 0 0 0 0,-1-1 0 0 0,-2 0-1 0 0,0 0 1 0 0,-2 0 0 0 0,0-1 0 0 0,-3-21-78 0 0,1 43 0 0 0,0 2-1 0 0,0 0 0 0 0,0 0 0 0 0,0 0 0 0 0,0 0 0 0 0,0 0 0 0 0,0 0 0 0 0,0 1 1 0 0,0-1-1 0 0,0 0 0 0 0,1 0 0 0 0,-1 0 0 0 0,0 0 0 0 0,1 0 0 0 0,-1 1 0 0 0,0-1 1 0 0,1 0 0 0 0,10 19-127 0 0,-2 4 69 0 0,-1-1 1 0 0,0 6 57 0 0,10 27-24 0 0,-6-19 24 0 0,-8-23 0 0 0,0 0 0 0 0,1 0 0 0 0,1 0 0 0 0,6 11 0 0 0,14 21 0 0 0,-21-33 2 0 0,1-1-1 0 0,0 0 1 0 0,1 0-1 0 0,0-1 1 0 0,0 1-1 0 0,1-2 1 0 0,2 3-2 0 0,-7-8 17 0 0,-1-1 0 0 0,1 0 0 0 0,0 0 1 0 0,0 0-1 0 0,0 0 0 0 0,0 0 0 0 0,0 0 0 0 0,0-1 0 0 0,0 0 1 0 0,0 1-1 0 0,1-1 0 0 0,-1-1 0 0 0,0 1 0 0 0,1 0 0 0 0,-1-1 1 0 0,1 1-1 0 0,-1-1 0 0 0,1 0 0 0 0,-1 0 0 0 0,1-1 0 0 0,-1 1 1 0 0,0-1-1 0 0,1 0 0 0 0,-1 0 0 0 0,0 0 0 0 0,1 0 0 0 0,-1 0 0 0 0,0-1 1 0 0,0 1-1 0 0,0-1 0 0 0,0 0 0 0 0,1-1-17 0 0,3-2 68 0 0,-1 0 1 0 0,0 0-1 0 0,0-1 0 0 0,0 0 1 0 0,-1 0-1 0 0,0-1 0 0 0,0 1 1 0 0,0-1-1 0 0,-1 0 0 0 0,0-1 1 0 0,-1 1-1 0 0,0-1 0 0 0,2-5-68 0 0,1-11 244 0 0,-1 0 0 0 0,-1-4-244 0 0,-3 18 53 0 0,-1-1 1 0 0,0 0-1 0 0,0 1 0 0 0,-1-1 1 0 0,-1 0-1 0 0,0-1-53 0 0,-6-35 12 0 0,2 14 11 0 0,-8-26-23 0 0,11 49-15 0 0,0 0 0 0 0,-1 1 0 0 0,0 0 0 0 0,-1-1 1 0 0,0 2-1 0 0,0-1 0 0 0,-1 1 0 0 0,-1-2 15 0 0,6 9-16 0 0,0-1-1 0 0,0 0 1 0 0,0 0-1 0 0,0 1 1 0 0,0-1-1 0 0,1 0 1 0 0,-1 0 0 0 0,1 0-1 0 0,-1 0 1 0 0,1-2 16 0 0,-6-12-1111 0 0,5 15 137 0 0,1 1-1042 0 0,0 0-4192 0 0,0 0-1786 0 0</inkml:trace>
  <inkml:trace contextRef="#ctx0" brushRef="#br0" timeOffset="4">952 2398 5984 0 0,'0'0'464'0'0,"-1"-1"-306"0"0,-2-1 320 0 0,2 2 1911 0 0,1 0 834 0 0,0 0 158 0 0,0 0-304 0 0,0 0-1426 0 0,0 0-622 0 0,1 1-889 0 0,0 0-1 0 0,-1 1 1 0 0,1-1-1 0 0,0 0 1 0 0,-1 1 0 0 0,0-1-1 0 0,1 1 1 0 0,-1-1-1 0 0,0 0 1 0 0,0 1-1 0 0,1-1 1 0 0,-1 1 0 0 0,0-1-1 0 0,-1 1 1 0 0,1 0-140 0 0,0-1 63 0 0,5 56 735 0 0,-1-21-477 0 0,-1-11 2 0 0,2 0-1 0 0,1 7-322 0 0,0-10 212 0 0,-2 0 0 0 0,-1 1 0 0 0,0 3-212 0 0,-3-6 145 0 0,2 21 476 0 0,5 27-621 0 0,-3-10 299 0 0,1 4-7 0 0,-4-61-290 0 0,6 40-21 0 0,-2 0-1 0 0,0 31 20 0 0,-2-19 93 0 0,-1-39-72 0 0,-1 0-1 0 0,-1 0 0 0 0,0 0 1 0 0,-1 0-1 0 0,0 5-20 0 0,-2-7-377 0 0,1-1 0 0 0,1 1 1 0 0,0 0-1 0 0,1 0 0 0 0,0 0 0 0 0,1 0 1 0 0,1 2 376 0 0,1 17-6240 0 0,-6 1-1957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5984 0 0,'0'0'464'0'0,"0"-2"-80"0"0,1-3 523 0 0,0 0 0 0 0,0 1 0 0 0,0-1 0 0 0,0 0 0 0 0,0 1 0 0 0,2-2-907 0 0,1-6 1880 0 0,-4 10-676 0 0,2 0-576 0 0,-1 1 0 0 0,0 0-1 0 0,1 0 1 0 0,-1 0 0 0 0,1 0-1 0 0,-1 0 1 0 0,1 0 0 0 0,0 0-1 0 0,-1 1-627 0 0,1 5 188 0 0,0 1-1 0 0,0 0 0 0 0,-1 0 0 0 0,0-1 1 0 0,0 1-1 0 0,-1 0 0 0 0,0 0 0 0 0,0 3-187 0 0,-7 50 1015 0 0,4-41-1075 0 0,1-1-1 0 0,0 12 61 0 0,-8 75-1642 0 0,10-102 439 0 0,0-2-1146 0 0,0 0-4400 0 0</inkml:trace>
  <inkml:trace contextRef="#ctx0" brushRef="#br0" timeOffset="1">111 192 4608 0 0,'4'-8'475'0'0,"0"-18"1246"0"0,-4 24 205 0 0,7-1 4969 0 0,-1 0-5459 0 0,-5 3-1371 0 0,1 0 1 0 0,-1 0-1 0 0,0 1 0 0 0,0-1 1 0 0,1 1-1 0 0,-1-1 0 0 0,0 1 1 0 0,0-1-1 0 0,0 1 0 0 0,0 0 1 0 0,0-1-1 0 0,1 1 0 0 0,-1 0 1 0 0,-1 0-1 0 0,1 0 0 0 0,0 0 1 0 0,0 0-1 0 0,0 0 1 0 0,0 0-1 0 0,-1 0 0 0 0,1 0 1 0 0,0 0-1 0 0,-1 0 0 0 0,1 1 1 0 0,-1-1-1 0 0,1 0 0 0 0,-1 0 1 0 0,0 1-1 0 0,0-1 0 0 0,1 0 1 0 0,-1 1-66 0 0,1 7 68 0 0,0 0 0 0 0,0-1-1 0 0,0 1 1 0 0,-1 2-68 0 0,0-8 47 0 0,-3 31-65 0 0,-1 0 0 0 0,-1 0 0 0 0,-2-1 0 0 0,-8 23 18 0 0,1-3-739 0 0,10-37-214 0 0,-1 0-57 0 0</inkml:trace>
  <inkml:trace contextRef="#ctx0" brushRef="#br0" timeOffset="2">252 655 1376 0 0,'0'-5'21'0'0,"0"3"-9"0"0,0 0-1 0 0,0 0 1 0 0,0 0-1 0 0,0 0 1 0 0,-1 0-1 0 0,1 0 1 0 0,-1 0-1 0 0,1 1 0 0 0,-1-1 1 0 0,0-1-12 0 0,-1-5 2557 0 0,1 4 10665 0 0,2 10-3595 0 0,0 5-13458 0 0,8 144 4471 0 0,-5-125-454 0 0,2-1 0 0 0,7 25-186 0 0,-7-31 60 0 0,-2-10 14 0 0,0 0 0 0 0,0-1 0 0 0,1 1-1 0 0,1-1 1 0 0,0 0 0 0 0,0 0 0 0 0,2-1-1 0 0,-1 0 1 0 0,6 5-74 0 0,-13-15 14 0 0,1 0-1 0 0,-1-1 0 0 0,1 1 1 0 0,-1 0-1 0 0,1-1 1 0 0,0 1-1 0 0,-1-1 0 0 0,1 1 1 0 0,0-1-1 0 0,-1 1 1 0 0,1-1-1 0 0,0 1 0 0 0,0-1 1 0 0,-1 0-1 0 0,1 0 1 0 0,0 1-1 0 0,0-1 0 0 0,0 0 1 0 0,-1 0-1 0 0,1 0 1 0 0,0 0-1 0 0,0 0 0 0 0,0 0 1 0 0,0 0-14 0 0,1 0 36 0 0,-1-1-1 0 0,0 1 1 0 0,1-1 0 0 0,-1 1 0 0 0,0-1 0 0 0,1 0-1 0 0,-1 1 1 0 0,0-1 0 0 0,0 0 0 0 0,0 0-1 0 0,0 0 1 0 0,0 0 0 0 0,1-1-36 0 0,2-2 148 0 0,0-1 1 0 0,-1-1 0 0 0,1 1-1 0 0,-1 0 1 0 0,3-6-149 0 0,3-13 283 0 0,-1 0 0 0 0,-2 0 0 0 0,0-1 0 0 0,0-6-283 0 0,-2 10 109 0 0,-1 0-58 0 0,0 0 0 0 0,-2 1 0 0 0,0-1-51 0 0,1-24 76 0 0,-1 18-1 0 0,-1-1 0 0 0,-3-10-75 0 0,1-21 21 0 0,2 58-92 0 0,0 1-22 0 0,0 0 18 0 0,1 3-9 0 0,1 9-1 0 0,1 0 0 0 0,-1 0 0 0 0,0 9 85 0 0,-1-6-35 0 0,1 0 1 0 0,3 12 34 0 0,0-5 28 0 0,-2 0-1 0 0,0 6-27 0 0,0-3 196 0 0,5 19-196 0 0,9 21-343 0 0,13 29 343 0 0,-29-91 1 0 0,0-1 0 0 0,0 0 0 0 0,0 1 0 0 0,0-1-1 0 0,0 0 1 0 0,1 0 0 0 0,-1 0 0 0 0,1 0 0 0 0,-1 0 0 0 0,1 0 0 0 0,0 0-1 0 0,0-1 1 0 0,0 1 0 0 0,1 0-1 0 0,-3-1 8 0 0,1-1 0 0 0,-1 0 0 0 0,1 1 0 0 0,0-1 0 0 0,-1 0 0 0 0,1 1 0 0 0,0-1 0 0 0,-1 0 0 0 0,1 0 0 0 0,0 1 0 0 0,0-1 0 0 0,-1 0 0 0 0,1 0 0 0 0,0 0 0 0 0,-1 0 0 0 0,2 0-8 0 0,2-3 42 0 0,-4 2-19 0 0,5-2 28 0 0,0-1-1 0 0,0 0 0 0 0,-1-1 1 0 0,1 1-1 0 0,-1-1 0 0 0,0 0 1 0 0,-1 0-1 0 0,1 0 0 0 0,-1 0 0 0 0,0-1 1 0 0,0 1-1 0 0,-1-1 0 0 0,0 0 1 0 0,0 1-1 0 0,0-1 0 0 0,0 0 0 0 0,-1 0 1 0 0,0-6-51 0 0,2-13 147 0 0,-2-1 0 0 0,0 1-1 0 0,-4-26-146 0 0,2 35 33 0 0,-2-21 133 0 0,-5-14-166 0 0,3 20 26 0 0,-16-59-157 0 0,20 88 104 0 0,1-2-84 0 0,0-1 1 0 0,-1 1-1 0 0,0 0 1 0 0,0 0-1 0 0,0 0 0 0 0,-1 0 1 0 0,1 0-1 0 0,-1 0 1 0 0,-1-2 110 0 0,2 4-496 0 0,1 2-15 0 0,0 0-157 0 0,0 0-656 0 0,0 0-290 0 0,0 0-1248 0 0,0 0-4757 0 0</inkml:trace>
  <inkml:trace contextRef="#ctx0" brushRef="#br0" timeOffset="3">672 808 3680 0 0,'0'0'284'0'0,"1"1"-187"0"0,9 5 356 0 0,-8-6-206 0 0,-1 1 0 0 0,0-1-1 0 0,0 0 1 0 0,0 1 0 0 0,0-1-1 0 0,0 1 1 0 0,0 0 0 0 0,-1-1-1 0 0,1 1 1 0 0,0 0 0 0 0,0-1-1 0 0,0 1 1 0 0,0 0 0 0 0,-1 0-1 0 0,1 0 1 0 0,0-1 0 0 0,-1 1-1 0 0,1 0 1 0 0,-1 0 0 0 0,1 0-1 0 0,-1 0 1 0 0,1 0 0 0 0,-1 0-1 0 0,0 1-246 0 0,1-1 185 0 0,-1-1-1 0 0,0 1 0 0 0,1-1 1 0 0,-1 1-1 0 0,0-1 0 0 0,1 1 1 0 0,-1-1-1 0 0,0 0 0 0 0,1 1 1 0 0,-1-1-1 0 0,1 1 0 0 0,-1-1 1 0 0,1 0-1 0 0,-1 1 0 0 0,1-1 1 0 0,-1 0-1 0 0,1 0-184 0 0,1 1 413 0 0,13 11 1724 0 0,-14-11-1141 0 0,1-1-125 0 0,1 1-677 0 0,1 0 1 0 0,0 0 0 0 0,-1-1-1 0 0,1 0 1 0 0,-1 1-1 0 0,1-1 1 0 0,0-1 0 0 0,-1 1-1 0 0,1 0 1 0 0,-1-1-1 0 0,1 0 1 0 0,-1 0 0 0 0,1 0-1 0 0,-1 0 1 0 0,1-1-1 0 0,0 0-194 0 0,2-1 259 0 0,1-1 0 0 0,-1 1 0 0 0,0-2 0 0 0,0 1 0 0 0,0-1 0 0 0,-1 0 0 0 0,5-4-259 0 0,-6 3 82 0 0,0 0-1 0 0,0 0 0 0 0,-1 0 1 0 0,0 0-1 0 0,0-1 0 0 0,0 1 1 0 0,-1-1-1 0 0,1-4-81 0 0,3-6 400 0 0,-5 14-322 0 0,-1 0 1 0 0,1 0-1 0 0,-1 0 0 0 0,1-1 1 0 0,-1 1-1 0 0,0 0 0 0 0,0 0 1 0 0,-1 0-1 0 0,1-1 0 0 0,-1 1 0 0 0,1 0 1 0 0,-1 0-1 0 0,0 0 0 0 0,0 0 1 0 0,0 0-1 0 0,-1 0 0 0 0,1 0 1 0 0,-1 0-1 0 0,0 0 0 0 0,1 1 1 0 0,-2-2-79 0 0,0 0-4 0 0,-1 0 0 0 0,0-1 1 0 0,0 1-1 0 0,0 0 1 0 0,0 1-1 0 0,-1-1 1 0 0,1 1-1 0 0,-1 0 0 0 0,0 0 1 0 0,0 0-1 0 0,-3-1 4 0 0,5 4 0 0 0,1-1 0 0 0,0 1 0 0 0,0 0 1 0 0,-1 0-1 0 0,1 0 0 0 0,0 0 0 0 0,0 0 0 0 0,-1 0 0 0 0,1 0 0 0 0,0 1 0 0 0,0-1 0 0 0,-1 1 0 0 0,1 0 1 0 0,0 0-1 0 0,0 0 0 0 0,0 0 0 0 0,0 0 0 0 0,0 0 0 0 0,0 0 0 0 0,0 1 0 0 0,1-1 0 0 0,-1 0 0 0 0,0 1 0 0 0,0 1 0 0 0,-2 0-2 0 0,1 1-1 0 0,0-1 1 0 0,0 1-1 0 0,0 0 1 0 0,0 0-1 0 0,1 0 1 0 0,-1 1-1 0 0,1-1 1 0 0,0 0-1 0 0,1 1 1 0 0,-1 0 2 0 0,-6 28-322 0 0,1-10 219 0 0,2 0 0 0 0,1 0 0 0 0,1 1 1 0 0,-1 22 102 0 0,4-29 164 0 0,1 1 1 0 0,0-1 0 0 0,1 0-1 0 0,3 10-164 0 0,-3-20 7 0 0,0-1-1 0 0,0 1 0 0 0,1-1 1 0 0,-1 1-1 0 0,1-1 0 0 0,1 0 1 0 0,0 0-1 0 0,-1 0 0 0 0,2 0 1 0 0,-1-1-1 0 0,1 0 0 0 0,3 4-6 0 0,-5-7 0 0 0,0 1 0 0 0,0-1 0 0 0,0 0 0 0 0,0 0 0 0 0,0 0 0 0 0,4 1 0 0 0,8 5 0 0 0,-9-5 0 0 0,0-1 0 0 0,0 0 0 0 0,0 1 0 0 0,0-2 0 0 0,1 1 0 0 0,-1-1 0 0 0,0 0 0 0 0,1 0 0 0 0,3-1 0 0 0,-5 0 16 0 0,-1 0 0 0 0,1-1 0 0 0,-1 0 0 0 0,0 0 0 0 0,0 0-1 0 0,1 0 1 0 0,-1 0 0 0 0,0-1 0 0 0,0 0 0 0 0,0 0 0 0 0,0 0 0 0 0,1-1-16 0 0,5-4-1262 0 0,-1 0-1 0 0,0-1 1 0 0,7-8 1262 0 0,-5 5-2036 0 0</inkml:trace>
  <inkml:trace contextRef="#ctx0" brushRef="#br0" timeOffset="4">1014 608 14224 0 0,'0'0'653'0'0,"0"-1"-16"0"0,0-4-206 0 0,0 3 642 0 0,0 2 324 0 0,0 0 67 0 0,0 2-110 0 0,4 4-631 0 0,0 0-251 0 0,0 0 0 0 0,-1 0 0 0 0,0 1 1 0 0,1 4-473 0 0,4 18 730 0 0,-1 0 0 0 0,-1 6-730 0 0,-5-31 16 0 0,7 45 193 0 0,24 120 340 0 0,-32-166-507 0 0,2 4-458 0 0,-1 0 1 0 0,1 0-1 0 0,1-1 0 0 0,2 7 416 0 0,0-4-1019 0 0</inkml:trace>
  <inkml:trace contextRef="#ctx0" brushRef="#br0" timeOffset="5">1330 874 5528 0 0,'0'0'249'0'0,"0"0"-1"0"0,1-1-156 0 0,9-13-62 0 0,-8 12 677 0 0,1-1-1 0 0,-1 1 0 0 0,-1-1 0 0 0,1 0 0 0 0,0 1 0 0 0,-1-1 0 0 0,1 0 1 0 0,-1 0-1 0 0,0 0 0 0 0,1-2-706 0 0,4-28 4462 0 0,-5 25-4003 0 0,-1 1 0 0 0,1-1 0 0 0,-1 0 0 0 0,-1 0 0 0 0,0-2-459 0 0,0-14 771 0 0,1 19-579 0 0,0 0 0 0 0,-1 1 0 0 0,1-1 0 0 0,-1 1 0 0 0,0-1 0 0 0,0-1-192 0 0,-3-4 351 0 0,3 7-219 0 0,0 0-1 0 0,0 0 1 0 0,0-1 0 0 0,0 1 0 0 0,-1 0-1 0 0,1 0 1 0 0,-1 1 0 0 0,0-1-1 0 0,0 0 1 0 0,0 1 0 0 0,0-1 0 0 0,-1 0-132 0 0,-8-7 469 0 0,7 6-282 0 0,0-1-1 0 0,-1 1 1 0 0,1 1-1 0 0,-1-1 1 0 0,0 1-1 0 0,-4-3-186 0 0,7 6 22 0 0,1-1 0 0 0,-1 0 1 0 0,1 1-1 0 0,-1 0 0 0 0,1-1 0 0 0,-1 1 0 0 0,1 0 0 0 0,-1 0 1 0 0,1 0-1 0 0,-1 0 0 0 0,0 0 0 0 0,1 0 0 0 0,-1 0 0 0 0,1 1 1 0 0,-1-1-1 0 0,1 0 0 0 0,-1 1 0 0 0,1-1 0 0 0,-1 1 1 0 0,1 0-1 0 0,0 0 0 0 0,-1-1 0 0 0,1 1 0 0 0,0 0 0 0 0,-1 0 1 0 0,1 0-1 0 0,0 0 0 0 0,0 0-22 0 0,-4 5-67 0 0,0-1 0 0 0,0 0 0 0 0,0 1 1 0 0,1 0-1 0 0,0 0 0 0 0,0 0 0 0 0,1 1 0 0 0,-1-1 1 0 0,2 1-1 0 0,-1 0 0 0 0,0 1 67 0 0,-1 9 21 0 0,0 0 0 0 0,1 0 0 0 0,-1 18-21 0 0,0-5 125 0 0,1-6-41 0 0,1 20-84 0 0,2-24 9 0 0,1 0 1 0 0,2 14-10 0 0,-2-26-30 0 0,1-1 1 0 0,0 1 0 0 0,0-1-1 0 0,1 0 1 0 0,-1 0 0 0 0,1 0 0 0 0,1 0-1 0 0,3 5 30 0 0,-3-5-92 0 0,-4-7 93 0 0,1 1 0 0 0,-1 0 0 0 0,0 0 1 0 0,1-1-1 0 0,-1 1 0 0 0,1 0 1 0 0,-1-1-1 0 0,1 1 0 0 0,-1-1 0 0 0,1 1 1 0 0,-1-1-1 0 0,1 1 0 0 0,-1-1 0 0 0,1 1 1 0 0,0-1-1 0 0,-1 1 0 0 0,1-1 0 0 0,0 0 1 0 0,-1 1-1 0 0,1-1 0 0 0,0 0 0 0 0,0 0 1 0 0,-1 1-1 0 0,1-1 0 0 0,0 0 0 0 0,0 0 1 0 0,0 0-1 0 0,-1 0 0 0 0,1 0-1 0 0,2 0 29 0 0,-1-1 0 0 0,1 1 0 0 0,-1-1-1 0 0,1 1 1 0 0,-1-1 0 0 0,0 0 0 0 0,1 0 0 0 0,-1 0-1 0 0,0 0 1 0 0,0 0 0 0 0,0-1 0 0 0,0 1 0 0 0,0-1-1 0 0,0 1 1 0 0,0-1 0 0 0,0 0 0 0 0,0 0-29 0 0,3-5 30 0 0,1 1 0 0 0,-1-1 1 0 0,0-1-1 0 0,1-3-30 0 0,2-5-97 0 0,0 0 0 0 0,-2-1 0 0 0,1-5 97 0 0,4-31 0 0 0,-11 51 0 0 0,1-1 1 0 0,0 0-1 0 0,0 0 1 0 0,0 0 0 0 0,-1 0-1 0 0,1 0 1 0 0,-1-1 0 0 0,0 1-1 0 0,0 0 1 0 0,0 0 0 0 0,0 0-1 0 0,0 0 1 0 0,-1 0-1 0 0,0 0 1 0 0,1 0 0 0 0,-1 0-1 0 0,0 0 1 0 0,-1 0 0 0 0,1 0-1 0 0,-1-2 0 0 0,2 9 21 0 0,1 0 0 0 0,-1 0-1 0 0,0 0 1 0 0,0 0 0 0 0,-1 0-1 0 0,1 2-20 0 0,-1 10 0 0 0,2 15-80 0 0,3 15 80 0 0,1 5 0 0 0,-3-38 0 0 0,0-1 0 0 0,0 1 0 0 0,2 0 0 0 0,-1 0 0 0 0,0 1 0 0 0,1 10 0 0 0,0 20 2 0 0,0-15 115 0 0,-2 0-1 0 0,-1 1 1 0 0,-3 13-117 0 0,0-16 98 0 0,1-5 70 0 0,-2 1 0 0 0,0-1 0 0 0,-4 12-168 0 0,1-11 148 0 0,2-7 69 0 0,0-1 0 0 0,-1 0 0 0 0,0-1 0 0 0,-6 12-217 0 0,9-23 63 0 0,0 1 0 0 0,0-1 0 0 0,-1 1 0 0 0,1-1 1 0 0,-1 0-1 0 0,0 0 0 0 0,1 0 0 0 0,-1 0 0 0 0,-1-1 0 0 0,1 1 0 0 0,0-1 0 0 0,-1 0 0 0 0,1 0 0 0 0,-1 0 1 0 0,1 0-1 0 0,-1-1 0 0 0,0 1 0 0 0,0-1 0 0 0,0 0 0 0 0,-1 0-63 0 0,0-1 46 0 0,0 0 0 0 0,0 0 0 0 0,0-1-1 0 0,0 0 1 0 0,0 0 0 0 0,0 0 0 0 0,0 0 0 0 0,0-1-1 0 0,1 0 1 0 0,-1 0 0 0 0,-3-2-46 0 0,0 0 27 0 0,4 2-110 0 0,1 0 1 0 0,-1-1 0 0 0,1 1 0 0 0,0-1-1 0 0,0 0 1 0 0,0 1 0 0 0,0-1-1 0 0,0-1 1 0 0,1 1 0 0 0,-1 0-1 0 0,1-1 83 0 0,-24-40-2830 0 0,18 26 1110 0 0,3 1-259 0 0</inkml:trace>
  <inkml:trace contextRef="#ctx0" brushRef="#br0" timeOffset="6">1325 137 18343 0 0,'0'0'838'0'0,"0"0"-16"0"0,2 0-440 0 0,0 2-225 0 0,0-1 0 0 0,0 0 1 0 0,0 1-1 0 0,0 0 0 0 0,0-1 1 0 0,0 1-1 0 0,-1 0 0 0 0,1 0 1 0 0,-1 0-1 0 0,1 0 1 0 0,-1 0-1 0 0,1 0 0 0 0,0 3-157 0 0,15 32 1194 0 0,-16-35-1164 0 0,11 25 569 0 0,-1 1 0 0 0,-2 0 0 0 0,0 1 0 0 0,2 21-599 0 0,1 22 1003 0 0,12 32-1003 0 0,-19-76 314 0 0,-1-1 1 0 0,-1 1 0 0 0,-1 4-315 0 0,5 41-61 0 0,15 152-196 0 0,-21-211 252 0 0,1 7 245 0 0,-1-20 41 0 0,-1-1 27 0 0,0 0-16 0 0,0 0-85 0 0,0 0-42 0 0,3-18 101 0 0,0 0 0 0 0,-1 0-1 0 0,-1-11-265 0 0,4-32 168 0 0,0 29-159 0 0,0-2 15 0 0,8-30-24 0 0,-10 53 1 0 0,0 1 0 0 0,1 0 1 0 0,0 0-1 0 0,1 0 0 0 0,0 1 1 0 0,0-1-1 0 0,1 1 0 0 0,2-1-1 0 0,-5 6-2 0 0,0 0-1 0 0,0 0 1 0 0,1 0-1 0 0,-1 1 1 0 0,1-1-1 0 0,0 1 1 0 0,0 0-1 0 0,3-1 3 0 0,-6 3 0 0 0,1 0 0 0 0,-1 1 0 0 0,0-1 1 0 0,1 1-1 0 0,-1 0 0 0 0,1-1 0 0 0,-1 1 0 0 0,1 0 0 0 0,-1 0 0 0 0,1 0 0 0 0,-1 0 1 0 0,1 0-1 0 0,-1 0 0 0 0,1 1 0 0 0,-1-1 0 0 0,0 0 0 0 0,1 1 0 0 0,-1-1 0 0 0,1 1 1 0 0,-1-1-1 0 0,0 1 0 0 0,1 0 0 0 0,-1-1 0 0 0,0 1 0 0 0,0 0 0 0 0,0 0 0 0 0,1 0 1 0 0,-1 0-1 0 0,0 0 0 0 0,0 0 0 0 0,0 1 0 0 0,-1-1 0 0 0,5 5-2 0 0,0 1 1 0 0,0-1-1 0 0,-1 1 0 0 0,0 0 1 0 0,-1 1-1 0 0,1-1 1 0 0,-1 0-1 0 0,-1 1 0 0 0,1 3 2 0 0,3 10-166 0 0,-2 1 0 0 0,1 19 166 0 0,0-1-45 0 0,-1-9 43 0 0,-1 0 0 0 0,-2 0 0 0 0,-1 0 0 0 0,-1 1 2 0 0,-7 17-1893 0 0,8-47-158 0 0,0-2-4407 0 0,0 0-1891 0 0</inkml:trace>
  <inkml:trace contextRef="#ctx0" brushRef="#br0" timeOffset="7">1743 133 20735 0 0,'0'-2'472'0'0,"0"1"-325"0"0,0 0-94 0 0,0 0 1 0 0,0 1 0 0 0,0-1-1 0 0,0 0 1 0 0,0 1 0 0 0,0-1-1 0 0,0 1 1 0 0,0-1 0 0 0,0 0-1 0 0,0 1 1 0 0,1-1-1 0 0,-1 0 1 0 0,0 1 0 0 0,0-1-1 0 0,1 1 1 0 0,-1-1 0 0 0,0 1-1 0 0,1-1-53 0 0,-1 0 499 0 0,6-5 413 0 0,-5 5-812 0 0,-1 1 1 0 0,1-1-1 0 0,0 1 1 0 0,0 0-1 0 0,0 0 1 0 0,0 0-1 0 0,-1-1 1 0 0,1 1-1 0 0,0 0 1 0 0,0 0-1 0 0,0 0 1 0 0,0 0-1 0 0,0 0 1 0 0,-1 1-1 0 0,1-1 1 0 0,0 0-1 0 0,0 0 1 0 0,0 0-1 0 0,0 1 1 0 0,-1-1 0 0 0,1 1-1 0 0,0-1 1 0 0,0 0-1 0 0,-1 1 1 0 0,1-1-1 0 0,0 1 1 0 0,0 0-1 0 0,-1-1 1 0 0,1 1-1 0 0,-1-1 1 0 0,1 1-1 0 0,-1 0 1 0 0,1-1-1 0 0,-1 1 1 0 0,1 1-101 0 0,2 3 188 0 0,0 0 0 0 0,0 0 0 0 0,0 0 0 0 0,0 3-188 0 0,-3-8 3 0 0,12 34 229 0 0,-2-1 0 0 0,-1 1 0 0 0,-2 1 0 0 0,2 33-232 0 0,1-1 164 0 0,3 29 223 0 0,-5 4-387 0 0,-4-34 148 0 0,3 0 1 0 0,4-1-1 0 0,8 28-148 0 0,-2-36-3 0 0,-16-55-105 0 0,-1-2 11 0 0,0 0 2 0 0,0 0 6 0 0,8-28-1299 0 0,-8 23 922 0 0,0 0 0 0 0,0 0 0 0 0,-1 0 0 0 0,1 0 0 0 0,-1 0 0 0 0,0-1 466 0 0,-4-13-1440 0 0</inkml:trace>
  <inkml:trace contextRef="#ctx0" brushRef="#br0" timeOffset="8">1756 527 21079 0 0,'0'0'480'0'0,"0"0"67"0"0,0 0 29 0 0,0 0-65 0 0,4-5-313 0 0,-3 3-97 0 0,0 1 0 0 0,1-1 0 0 0,-1 1 0 0 0,1 0 0 0 0,-1 0 0 0 0,1-1 0 0 0,0 1 0 0 0,-1 0 0 0 0,1 0 0 0 0,1 0-101 0 0,10-7 934 0 0,-2 1-738 0 0,1 1 0 0 0,0 0 0 0 0,0 0 0 0 0,0 1 0 0 0,1 1-1 0 0,0 0 1 0 0,8-1-196 0 0,-17 4 27 0 0,15-2-165 0 0,0 0 0 0 0,1 1 0 0 0,-1 1 0 0 0,0 1 0 0 0,1 1 0 0 0,-1 0 1 0 0,1 2 137 0 0,-1-2-895 0 0,5 5-1950 0 0,-20-4 2182 0 0,9 1-1151 0 0</inkml:trace>
  <inkml:trace contextRef="#ctx0" brushRef="#br0" timeOffset="9">2273 492 6448 0 0,'0'0'297'0'0,"0"0"-9"0"0,-3-4 1334 0 0,1 2 4615 0 0,1 0-5686 0 0,0 0 1 0 0,0 1-1 0 0,0-1 1 0 0,0 1 0 0 0,0-1-1 0 0,-1 1 1 0 0,1 0 0 0 0,-1-1-1 0 0,1 1-551 0 0,-24-12 2667 0 0,5 3-1168 0 0,18 9-1398 0 0,-1 0-1 0 0,0 0 1 0 0,1 1-1 0 0,-1-1 1 0 0,0 1-1 0 0,0-1 1 0 0,0 1 0 0 0,1 0-1 0 0,-1 0 1 0 0,0 0-1 0 0,0 0 1 0 0,0 1-1 0 0,1-1 1 0 0,-1 1 0 0 0,0 0-1 0 0,1-1 1 0 0,-1 1-1 0 0,0 0 1 0 0,1 1-1 0 0,-1-1 1 0 0,1 0 0 0 0,0 1-1 0 0,-1 0-100 0 0,-3 4 48 0 0,0 0 0 0 0,1 0 0 0 0,0 1 0 0 0,0-1 0 0 0,0 1 0 0 0,1 0-1 0 0,0 1 1 0 0,-1 3-48 0 0,-5 13 115 0 0,2 0-1 0 0,0 3-114 0 0,-1 2 84 0 0,8-25-61 0 0,1 0-1 0 0,-1 1 1 0 0,0-1-1 0 0,1 0 1 0 0,0 0-1 0 0,0 0 1 0 0,0 0 0 0 0,1 0-1 0 0,-1 0 1 0 0,1 1-1 0 0,0-1 1 0 0,0 0-1 0 0,0-1 1 0 0,1 1-1 0 0,-1 0 1 0 0,1 0-1 0 0,0 0 1 0 0,0-1 0 0 0,1 1-1 0 0,-1-1 1 0 0,1 0-1 0 0,0 1-22 0 0,6 5 78 0 0,-6-6-49 0 0,-1-1 0 0 0,0 1 0 0 0,1-1 0 0 0,-1 0 0 0 0,1 0 0 0 0,0 0 0 0 0,0 0 0 0 0,0 0 0 0 0,0-1 0 0 0,0 1 0 0 0,0-1 0 0 0,0 1 0 0 0,0-1 0 0 0,0 0 0 0 0,1-1 0 0 0,-1 1 0 0 0,0-1 0 0 0,1 1-29 0 0,30-1 404 0 0,1 1 0 0 0,21 5-404 0 0,-41-5 59 0 0,-12-1-42 0 0,0 0-1 0 0,0 0 1 0 0,0 0 0 0 0,0 1-1 0 0,0-1 1 0 0,0 1-1 0 0,0 0 1 0 0,1 0-17 0 0,-1 0 15 0 0,1 1 8 0 0,0-1 0 0 0,0 0 0 0 0,-1 1 0 0 0,1 0 0 0 0,-1 0 0 0 0,1 0 0 0 0,-1 0 0 0 0,0 1 0 0 0,0-1 1 0 0,0 1-1 0 0,0 0 0 0 0,0 0 0 0 0,-1 0 0 0 0,1 0 0 0 0,-1 0 0 0 0,1 1-23 0 0,10 23 128 0 0,-12-24-128 0 0,0-1 1 0 0,-1 0-1 0 0,0 1 0 0 0,1-1 1 0 0,-1 0-1 0 0,0 1 0 0 0,0-1 0 0 0,-1 1 1 0 0,1-1-1 0 0,0 0 0 0 0,-1 1 1 0 0,1-1-1 0 0,-1 0 0 0 0,0 0 0 0 0,0 1 1 0 0,0-1-1 0 0,-1 2 0 0 0,0-1-2 0 0,0-1 1 0 0,0 1-1 0 0,0-1 1 0 0,-1 1-1 0 0,1-1 1 0 0,-1 0-1 0 0,0 1 1 0 0,0-1-1 0 0,0-1 0 0 0,0 1 1 0 0,-1 0 1 0 0,-10 4 230 0 0,0-1 0 0 0,0 0 0 0 0,0-2 1 0 0,-1 1-1 0 0,-5-1-230 0 0,12-2 325 0 0,-7 2-411 0 0,0-1-1 0 0,-1-1 1 0 0,1 0-1 0 0,0-1 1 0 0,0-1 0 0 0,0-1-1 0 0,0 0 1 0 0,0-1-1 0 0,0 0 1 0 0,-1-1 86 0 0,11 2-395 0 0,-1-1-1 0 0,1 1 0 0 0,0-1 1 0 0,-4-3 395 0 0,-8-8-4802 0 0,12 6-4053 0 0</inkml:trace>
  <inkml:trace contextRef="#ctx0" brushRef="#br0" timeOffset="10">2374 1 22087 0 0,'0'0'498'0'0,"0"0"72"0"0,0 0 37 0 0,0 0-68 0 0,9 12 570 0 0,-6-7-919 0 0,0 1 1 0 0,0 0-1 0 0,0 0 1 0 0,-1 0-1 0 0,0 1 0 0 0,-1-1 1 0 0,1 0-1 0 0,-1 1 1 0 0,0 2-191 0 0,4 20 126 0 0,-2-15-101 0 0,-1-1 1 0 0,-1 1-1 0 0,-1 0 1 0 0,0 0-1 0 0,0 0 0 0 0,-3 8-25 0 0,0 33-169 0 0,3-55 103 0 0,1 1-80 0 0,-1 0-1 0 0,0 0 1 0 0,0 0 0 0 0,0 0 0 0 0,0 0 0 0 0,0 0-1 0 0,-1 0 1 0 0,1 0 0 0 0,0 0 0 0 0,0 0 0 0 0,-1 0-1 0 0,1 0 1 0 0,0 0 0 0 0,-1 0 0 0 0,1-1 0 0 0,-1 1-1 0 0,0 0 1 0 0,1 0 146 0 0,0-1-1456 0 0</inkml:trace>
  <inkml:trace contextRef="#ctx0" brushRef="#br0" timeOffset="11">2510 62 5984 0 0,'0'0'273'0'0,"0"0"-5"0"0,0 0 369 0 0,0 0 2186 0 0,0 0 973 0 0,0 0 194 0 0,0 0-420 0 0,2 1-1922 0 0,0 0-1467 0 0,1 1 0 0 0,-1-1 0 0 0,1 1 0 0 0,-1 0 1 0 0,0 0-1 0 0,1 0 0 0 0,-1 0 0 0 0,0 0 0 0 0,0 1 1 0 0,-1-1-1 0 0,1 1 0 0 0,0-1 0 0 0,-1 1 0 0 0,1 0-181 0 0,0 2 126 0 0,0 0 0 0 0,0 0-1 0 0,-1 1 1 0 0,0-1 0 0 0,0 0-1 0 0,0 0 1 0 0,0 5-126 0 0,-1 9 32 0 0,-1-1 1 0 0,0 1 0 0 0,-1-1-1 0 0,-3 6-32 0 0,-3 13-652 0 0,2-14-3264 0 0,3-15 1199 0 0,-2 13-5549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3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4158 127 5064 0 0,'0'0'389'0'0,"0"0"-53"0"0,0 0 704 0 0,0-1 1651 0 0,-2-1-4864 0 0,1 0 3690 0 0,1 1 4590 0 0,1 1 6666 0 0,4-2-12669 0 0,0 0-1 0 0,0 1 0 0 0,1 0 1 0 0,-1 0-1 0 0,0 0 0 0 0,1 1 0 0 0,-1 0 1 0 0,1 0-1 0 0,-1 0 0 0 0,0 0 1 0 0,1 1-1 0 0,-1 0 0 0 0,1 1-103 0 0,62 7 512 0 0,-61-8-482 0 0,1-1-1 0 0,-1 1 1 0 0,0-2-1 0 0,1 1 1 0 0,-1-1-1 0 0,0 0 1 0 0,8-1-30 0 0,25-3 185 0 0,-8 1-48 0 0,-23 2-108 0 0,0 1-1 0 0,0 0 0 0 0,0 0 1 0 0,4 1-29 0 0,-12-1 37 0 0,2 0 29 0 0,9 7-36 0 0,-7-2-18 0 0,-3-3 5 0 0,-1 0 0 0 0,1 1 0 0 0,-1-1 0 0 0,0 1 0 0 0,0-1 0 0 0,1 1 0 0 0,-1-1 0 0 0,0 1 0 0 0,0 0 0 0 0,-1-1 0 0 0,1 1 0 0 0,0 0-17 0 0,1 2 60 0 0,8 5-46 0 0,-10-5-14 0 0,0-2-2 0 0,6 14 86 0 0,-4-14-66 0 0,-1 0 0 0 0,0 0-1 0 0,-1 0 1 0 0,1 1-1 0 0,0-1 1 0 0,0 0 0 0 0,-1 1-1 0 0,0-1 1 0 0,1 1-18 0 0,2 255 965 0 0,0-222-900 0 0,-2-25-45 0 0,0 0 0 0 0,-1 0 0 0 0,0 6-20 0 0,-2 14 57 0 0,2 0-1 0 0,2-1 0 0 0,3 18-56 0 0,-1-4 133 0 0,-2 16-133 0 0,6 139 217 0 0,-1 3 2 0 0,2 117-186 0 0,-4-128-33 0 0,4 85 0 0 0,-3-109 0 0 0,-1 15 0 0 0,-1 103 0 0 0,1-173 0 0 0,0 0 0 0 0,-1 122 0 0 0,1-39 0 0 0,-5-191 0 0 0,0 51 0 0 0,6 32 0 0 0,8 93 0 0 0,-4-52 0 0 0,0-3 0 0 0,-6-71 0 0 0,-1 19 0 0 0,0 9 0 0 0,2-13 0 0 0,3 75 0 0 0,-7-115 0 0 0,5 25 0 0 0,-2-25 0 0 0,-1 27 0 0 0,6 87 0 0 0,-1 0 0 0 0,-7-103 0 0 0,6 25 0 0 0,0 6 0 0 0,12 89 0 0 0,0 16 0 0 0,-7-62 0 0 0,-11-100 0 0 0,4 101 0 0 0,-4-102 0 0 0,0 0 0 0 0,3 11 0 0 0,-2-11 0 0 0,0 0 0 0 0,-1 10 0 0 0,3 47 0 0 0,-4-61 0 0 0,1 0 0 0 0,1 0 0 0 0,-1 0 0 0 0,2 2 0 0 0,4 23 0 0 0,-2 17 0 0 0,-4-39 0 0 0,0 0 0 0 0,0 0 0 0 0,-1 5 0 0 0,2 30 0 0 0,0-25 0 0 0,-1 0 0 0 0,-1 0 0 0 0,-1 7 0 0 0,0 14 0 0 0,0-39 0 0 0,1-2 0 0 0,0-1 0 0 0,0 0 0 0 0,1 0 0 0 0,-1 1 0 0 0,0-1 0 0 0,0 0 0 0 0,1 1 0 0 0,-1-1 0 0 0,1 0 0 0 0,-1 0 0 0 0,1 0 0 0 0,-1 0 0 0 0,1 0 0 0 0,0 1 0 0 0,2 10 0 0 0,0 6 0 0 0,3 6 0 0 0,-4-18 0 0 0,-1 3 0 0 0,-1 3 0 0 0,0-11 0 0 0,0 0 0 0 0,0 1 0 0 0,0-1 0 0 0,0 1 0 0 0,0-1 0 0 0,0 1 0 0 0,0-1 0 0 0,0 1 0 0 0,-1-1 0 0 0,1 0 0 0 0,-1 1 0 0 0,1-1 0 0 0,-1 1 0 0 0,-6 21 0 0 0,6-11 0 0 0,1-2 0 0 0,0-1 0 0 0,-1 3 0 0 0,-1-3 0 0 0,2-8 0 0 0,0 0 0 0 0,0-1 0 0 0,0 1 0 0 0,0 0 0 0 0,0-1 0 0 0,0 1 0 0 0,0 0 0 0 0,0 0 0 0 0,-1-1 0 0 0,1 1 0 0 0,0 0 0 0 0,0-1 0 0 0,-1 1 0 0 0,1-1 0 0 0,0 1 0 0 0,-1 0 0 0 0,1-1 0 0 0,0 1 0 0 0,-1-1 0 0 0,1 1 0 0 0,-1 0 0 0 0,-11 10 0 0 0,8-7 0 0 0,0-1 0 0 0,-1 0 0 0 0,1-1 0 0 0,-1 1 0 0 0,-1 0 0 0 0,1-1 0 0 0,1 0 0 0 0,-1 0 0 0 0,0 0 0 0 0,0-1 0 0 0,-4 1 0 0 0,8-2 0 0 0,-9 1 0 0 0,-2-2 0 0 0,11 1 0 0 0,-14 6 0 0 0,12-5 0 0 0,-1 0 0 0 0,0-1 0 0 0,1 1 0 0 0,-1-1 0 0 0,1 0 0 0 0,-1 0 0 0 0,-1 0 0 0 0,-13 0 0 0 0,-31 3 0 0 0,-2-1 0 0 0,24 1-36 0 0,0-1 0 0 0,-2-1 36 0 0,5-1-42 0 0,0 2 0 0 0,1 0-1 0 0,-1 2 43 0 0,16-3-128 0 0,1 0 0 0 0,-1 0 0 0 0,0 0 0 0 0,1-1 0 0 0,-1 0 0 0 0,0-1-1 0 0,1 0 1 0 0,-1 0 0 0 0,-2-1 128 0 0,4 0-607 0 0,0 0 0 0 0,0 0 0 0 0,0 0 1 0 0,0-1-1 0 0,0 0 0 0 0,-4-4 607 0 0,-6-5-3071 0 0</inkml:trace>
  <inkml:trace contextRef="#ctx0" brushRef="#br0" timeOffset="9912.769">2205 324 4144 0 0,'0'0'191'0'0,"0"0"279"0"0,0 0 1071 0 0,0 0 467 0 0,0 0 96 0 0,0 0-201 0 0,0 0-934 0 0,0 0-411 0 0,0 3-81 0 0,0-2-427 0 0,0 13 252 0 0,0 0 0 0 0,1-1-1 0 0,1 1 1 0 0,0 1-302 0 0,5 16 869 0 0,1 31-869 0 0,2 7 804 0 0,-5-45-342 0 0,1 0-1 0 0,8 21-461 0 0,-10-35 130 0 0,0 0 1 0 0,1 0-1 0 0,0 0 1 0 0,1-1-1 0 0,0 0 1 0 0,0 0-1 0 0,6 5-130 0 0,-9-11 162 0 0,1 1 0 0 0,0-1 0 0 0,0 0 0 0 0,0 0 0 0 0,0-1 0 0 0,0 1 0 0 0,1-1 0 0 0,0 1-162 0 0,-4-3 16 0 0,0 0 0 0 0,-1 0 0 0 0,1 0 0 0 0,0 0 0 0 0,-1 0 0 0 0,1 0 0 0 0,0 0 0 0 0,-1 0 0 0 0,1 0 0 0 0,0 0 0 0 0,-1 0 0 0 0,1 0 0 0 0,0 0 0 0 0,-1-1 0 0 0,1 1 0 0 0,0 0 0 0 0,-1 0-16 0 0,4-2 52 0 0,0 1 21 0 0,1 0 0 0 0,-1-1 0 0 0,0 1 0 0 0,0-1 0 0 0,0 0 0 0 0,0 0 0 0 0,0-1 0 0 0,-1 1 0 0 0,1-1 0 0 0,-1 0 0 0 0,0 1 0 0 0,1-2 0 0 0,-1 1 0 0 0,0 0 0 0 0,-1-1 0 0 0,1 0-73 0 0,6-8 83 0 0,0-1 0 0 0,-1 0 0 0 0,-1 0 0 0 0,1-2-83 0 0,-4 3 51 0 0,0 0 0 0 0,-1 1 0 0 0,0-1 0 0 0,-1-1 0 0 0,0 1 0 0 0,-1 0 0 0 0,0 0 0 0 0,-1-3-51 0 0,3-29 87 0 0,-1 18-65 0 0,-2 25-29 0 0,0-1 0 0 0,0 1-1 0 0,0-1 1 0 0,0 1 0 0 0,0-1 0 0 0,0 0 0 0 0,-1 1 0 0 0,1-1 0 0 0,-1 1 0 0 0,1-1 0 0 0,-1 1-1 0 0,1 0 1 0 0,-1-1 7 0 0,0 1-68 0 0,1 1 4 0 0,0 0-5 0 0,0 0-22 0 0,0 0-5 0 0,0 0 0 0 0,0 0 6 0 0,0 0 20 0 0,0 0 6 0 0,4 76-210 0 0,1 3 260 0 0,-3-37 282 0 0,2 10-268 0 0,2 10 244 0 0,-3 182 1070 0 0,-4-166-672 0 0,2-66-570 0 0,-1-1 0 0 0,-1 1-1 0 0,0-1 1 0 0,-1 0 0 0 0,0 1-1 0 0,-3 7-71 0 0,3-16 58 0 0,1 1 0 0 0,0-1 0 0 0,-1 0 0 0 0,0 0 0 0 0,0 0 0 0 0,1 0 0 0 0,-2 0 0 0 0,1 0 0 0 0,0 0 0 0 0,-1-1 0 0 0,1 1 0 0 0,-1-1 0 0 0,0 0-1 0 0,0 0 1 0 0,0 0 0 0 0,0 0 0 0 0,0 0 0 0 0,0 0 0 0 0,0-1 0 0 0,-1 0 0 0 0,1 0 0 0 0,0 0 0 0 0,-2 1-58 0 0,0-1 47 0 0,0-1 0 0 0,0 1-1 0 0,0-1 1 0 0,0 0 0 0 0,-1 0 0 0 0,1 0 0 0 0,0-1-1 0 0,0 1 1 0 0,0-1 0 0 0,0-1 0 0 0,0 1 0 0 0,0-1-47 0 0,-4-2 26 0 0,0 0 1 0 0,1 0-1 0 0,-1-1 1 0 0,1 0 0 0 0,0 0-1 0 0,-1-2-26 0 0,-25-19-45 0 0,33 25-70 0 0,2-8-983 0 0,2 5 486 0 0,0 1 0 0 0,0-1 0 0 0,0 0 0 0 0,0 1 1 0 0,1 0-1 0 0,2-2 612 0 0,-3 1-901 0 0,2-4-981 0 0</inkml:trace>
  <inkml:trace contextRef="#ctx0" brushRef="#br0" timeOffset="10258.646">2657 687 9992 0 0,'0'0'456'0'0,"0"0"-8"0"0,0 1-148 0 0,1 2 23 0 0,-1 0 1 0 0,1 0-1 0 0,-1 0 1 0 0,1 0-1 0 0,0-1 0 0 0,0 1 1 0 0,1 2-324 0 0,-1-2 330 0 0,1 0 0 0 0,-1 0-1 0 0,0 1 1 0 0,0-1 0 0 0,-1 0 0 0 0,1 1 0 0 0,0 3-330 0 0,-1-1 445 0 0,1 1 1 0 0,0 0-1 0 0,0-1 1 0 0,1 4-446 0 0,4 20 999 0 0,-5-22-768 0 0,1 0-1 0 0,0 0 1 0 0,0 0 0 0 0,1-1 0 0 0,1 3-231 0 0,-1-4 137 0 0,-1 1 0 0 0,0 0 0 0 0,0 0 0 0 0,0 0 0 0 0,-1 0 0 0 0,0 0 0 0 0,0 3-137 0 0,8 63 1206 0 0,-9-73-1198 0 0,1 1 1 0 0,-1 0 0 0 0,0 0-1 0 0,0-1 1 0 0,1 1 0 0 0,-1 0-1 0 0,0-1 1 0 0,1 1 0 0 0,-1 0 0 0 0,1-1-1 0 0,-1 1 1 0 0,1-1 0 0 0,-1 1-1 0 0,1-1 1 0 0,0 1 0 0 0,-1-1-1 0 0,1 1 1 0 0,0-1-9 0 0,-1 1 14 0 0,2 1 77 0 0,-2-2 45 0 0,0 0 21 0 0,0 0 3 0 0,0 0-202 0 0,0 0-853 0 0,0 0-368 0 0</inkml:trace>
  <inkml:trace contextRef="#ctx0" brushRef="#br0" timeOffset="10636.862">2934 618 5984 0 0,'0'0'464'0'0,"0"0"-46"0"0,0 0 948 0 0,0 0 443 0 0,0 0 88 0 0,0 0-143 0 0,0 0-686 0 0,0 0-299 0 0,2 1-58 0 0,55 24 2468 0 0,-29-15-2473 0 0,-18-6-453 0 0,1-1 0 0 0,-1 0 1 0 0,1 0-1 0 0,0-1 0 0 0,0 0-253 0 0,39 2 326 0 0,0-3 0 0 0,0-2 0 0 0,-1-2 0 0 0,14-4-326 0 0,14 3 56 0 0,-7-1-40 0 0,-25 2-10 0 0,27 2-6 0 0,14-1 66 0 0,59 0-24 0 0,-76 3 150 0 0,-3-6-1776 0 0,-64 5 614 0 0</inkml:trace>
  <inkml:trace contextRef="#ctx0" brushRef="#br0" timeOffset="-7580.728">564 44 9672 0 0,'-3'0'337'0'0,"2"1"-316"0"0,0-1-1 0 0,0 0 0 0 0,0 0 1 0 0,0 0-1 0 0,0 0 1 0 0,0 0-1 0 0,1 0 0 0 0,-1 0 1 0 0,0-1-1 0 0,0 1 0 0 0,0 0 1 0 0,0 0-1 0 0,0-1 1 0 0,-1 1-21 0 0,1-1 358 0 0,0 0 0 0 0,0 0 0 0 0,0 0 0 0 0,0 0 0 0 0,0 0 0 0 0,0 0 0 0 0,0 0 0 0 0,0 0 0 0 0,0 0 0 0 0,0 0 0 0 0,0-1-358 0 0,-1-1 1139 0 0,1 2-687 0 0,0-1 1 0 0,1 1-1 0 0,-1 0 0 0 0,0 0 0 0 0,0-1 0 0 0,1 1 0 0 0,-1-1 1 0 0,1 1-1 0 0,-1 0 0 0 0,1-1 0 0 0,0 0-452 0 0,0 2 988 0 0,0 0-67 0 0,0 0-235 0 0,-2-2-101 0 0,1 2-489 0 0,0-1 0 0 0,0 0 1 0 0,0 0-1 0 0,0 1 0 0 0,0-1 0 0 0,0 1 1 0 0,0-1-1 0 0,0 1 0 0 0,0-1 0 0 0,0 1 1 0 0,0-1-1 0 0,-1 1 0 0 0,1 0 0 0 0,0 0 1 0 0,0 0-1 0 0,0 0 0 0 0,0 0 0 0 0,-1 0 1 0 0,1 0-1 0 0,0 0 0 0 0,0 0 0 0 0,0 0 0 0 0,-1 1 1 0 0,1-1-97 0 0,-5 2 169 0 0,0 1 1 0 0,-1-1 0 0 0,2 1-1 0 0,-4 2-169 0 0,4-2 105 0 0,0 0 0 0 0,1-1 0 0 0,-2 0 0 0 0,1 0 0 0 0,-4 1-105 0 0,-6 0 310 0 0,1-1-1 0 0,-1-1 0 0 0,-4 0-309 0 0,12-1 118 0 0,0 0 0 0 0,0 0 0 0 0,1 1 0 0 0,-1 0-1 0 0,-3 1-117 0 0,-22 3 120 0 0,17 1-51 0 0,13-6-68 0 0,-1 1-1 0 0,0 0 1 0 0,1 0 0 0 0,0 1 0 0 0,-1-1 0 0 0,1 0 0 0 0,0 1 0 0 0,-1-1 0 0 0,1 1 0 0 0,-1 1-1 0 0,-21 25 116 0 0,22-25-99 0 0,0 0-1 0 0,0 1 0 0 0,0-1 0 0 0,0 1 0 0 0,0-1 0 0 0,1 1 0 0 0,-1 0 0 0 0,1 0 0 0 0,0 1-16 0 0,-3 24 121 0 0,-2 6 123 0 0,3 1-1 0 0,1 12-243 0 0,-4 214 467 0 0,11-123-321 0 0,-4-95-113 0 0,-1-25-12 0 0,1 1 0 0 0,2 2-21 0 0,10 153 119 0 0,-8-93 5 0 0,0 122 120 0 0,-3-132-94 0 0,-5 30-150 0 0,0 9 3 0 0,3-66 15 0 0,4 207 252 0 0,-1 5-22 0 0,-5-137-155 0 0,-3 64 67 0 0,-4 6-29 0 0,4-11-59 0 0,-4 49 3 0 0,3-82-10 0 0,1-31 45 0 0,-1-2 0 0 0,-3 53 53 0 0,4-92-112 0 0,1-22-37 0 0,-12 129 99 0 0,12-126-100 0 0,-1 22-15 0 0,-4 88 66 0 0,4-50-24 0 0,-4 28-32 0 0,4-35-8 0 0,4-94 0 0 0,0 0 0 0 0,-3 11 0 0 0,2-11 0 0 0,0 0 0 0 0,1 10 0 0 0,-8 187 0 0 0,0-73 0 0 0,7-103 0 0 0,-5 36 0 0 0,1-17 0 0 0,-3 119 0 0 0,3-56 0 0 0,-5 9 0 0 0,4-45 0 0 0,2-28 0 0 0,-6 15 0 0 0,10-38 0 0 0,1-18 0 0 0,-3-3 0 0 0,3 0 0 0 0,-1 2 0 0 0,-1-9 0 0 0,0 0 0 0 0,1 9 0 0 0,3-4 0 0 0,6-6 0 0 0,2-1 0 0 0,-1 0 0 0 0,-2 1 0 0 0,10 7 0 0 0,-9-4 0 0 0,-7-3 0 0 0,1 0 0 0 0,0 0 0 0 0,0 0 0 0 0,0 0 0 0 0,0-1 0 0 0,-1 1 0 0 0,1-1 0 0 0,0 1 0 0 0,0-1 0 0 0,2 1 0 0 0,11 4 0 0 0,-13-5 0 0 0,-1 1 0 0 0,1 0 0 0 0,0-1 0 0 0,0 1 0 0 0,0-1 0 0 0,0 1 0 0 0,0-1 0 0 0,1 0 0 0 0,9 2-20 0 0,0 0 1 0 0,-1 0-1 0 0,1 1 1 0 0,-1 1-1 0 0,0 0 1 0 0,3 1 19 0 0,-9-3-441 0 0,-1 0 0 0 0,1 1 0 0 0,-1 0 0 0 0,1-1 0 0 0,2 3 441 0 0,2 4-8554 0 0,-8-8-873 0 0</inkml:trace>
  <inkml:trace contextRef="#ctx0" brushRef="#br0" timeOffset="8691.965">709 588 2304 0 0,'0'0'101'0'0,"0"-1"1"0"0,-4-3 152 0 0,3 4 956 0 0,1 0 411 0 0,0 0 77 0 0,0 0-128 0 0,0 0-621 0 0,0 0-276 0 0,0 0-53 0 0,0 0-36 0 0,0 0-108 0 0,0 0-48 0 0,0 0-10 0 0,0 0-6 0 0,0 0-18 0 0,17 1 218 0 0,1 0 0 0 0,-1 2 0 0 0,0 0-1 0 0,9 4-611 0 0,-4-2 216 0 0,-1-1 0 0 0,19 1-216 0 0,100 0 228 0 0,1-6 0 0 0,42-10-228 0 0,55-11 184 0 0,-192 20-121 0 0,31 3-63 0 0,-21 0 159 0 0,-41-1-28 0 0,0 2 0 0 0,-1 0-1 0 0,3 1-130 0 0,-7 0-171 0 0,0-1 0 0 0,0-1 0 0 0,0 0 0 0 0,0 0-1 0 0,1-1 1 0 0,-1 0 0 0 0,8-2 171 0 0,-6-2-5973 0 0</inkml:trace>
  <inkml:trace contextRef="#ctx0" brushRef="#br0" timeOffset="11945.604">681 1723 3224 0 0,'0'0'419'0'0,"0"0"549"0"0,0 0 242 0 0,1 0 50 0 0,4-1-694 0 0,-1 1-1 0 0,1-1 1 0 0,-1 0 0 0 0,0 0-1 0 0,3-1-565 0 0,-2 0 346 0 0,-1 1 0 0 0,1-1 0 0 0,0 2 0 0 0,0-1-1 0 0,4 0-345 0 0,243 1 4471 0 0,-116 5-4135 0 0,-70-1-290 0 0,0 3 1 0 0,0 2-1 0 0,10 6-46 0 0,-73-15-1 0 0,42 10 1 0 0,28 9 0 0 0,31 4 0 0 0,-83-19 17 0 0,0 0-1 0 0,0-1 1 0 0,0-1-1 0 0,7-1-16 0 0,-16 0 9 0 0,18 1 86 0 0,0-1 1 0 0,0-1-1 0 0,0-2 0 0 0,4-2-95 0 0,-16 1 48 0 0,-13 2-134 0 0,1 1 0 0 0,-1-1 0 0 0,1-1-1 0 0,-1 1 1 0 0,0-1 0 0 0,0 0 0 0 0,0 0 0 0 0,0-1-1 0 0,3-1 87 0 0,7-5-303 0 0</inkml:trace>
  <inkml:trace contextRef="#ctx0" brushRef="#br0" timeOffset="12609.818">2273 1541 11664 0 0,'0'0'530'0'0,"0"0"-7"0"0,0 0-291 0 0,0 0 8 0 0,0 0 44 0 0,0 3 11 0 0,0 14 137 0 0,0 25 880 0 0,5 34-1312 0 0,-1-35 207 0 0,-1-12 68 0 0,5 23-275 0 0,-3-33 267 0 0,1 0-1 0 0,1 0 1 0 0,6 11-267 0 0,1 4 220 0 0,-11-29-177 0 0,0 0 1 0 0,0-1-1 0 0,0 1 0 0 0,1-1 1 0 0,-1 0-1 0 0,1 0 0 0 0,0 0 0 0 0,0 0 1 0 0,1 0-1 0 0,-1-1-43 0 0,-3-2 16 0 0,0 0 23 0 0,1-1-1 0 0,-1 1 1 0 0,0 0-1 0 0,1-1 1 0 0,-1 1-1 0 0,0 0 1 0 0,1-1-1 0 0,-1 0 1 0 0,1 1-1 0 0,-1-1 1 0 0,1 0-1 0 0,-1 0 1 0 0,1 0-1 0 0,-1 0 1 0 0,1 0-1 0 0,-1 0 1 0 0,1 0-1 0 0,-1-1 1 0 0,1 1-1 0 0,-1 0 0 0 0,1-1 1 0 0,-1 1-1 0 0,1-1-38 0 0,3-1 115 0 0,0-1 0 0 0,0 1 0 0 0,0-1-1 0 0,4-3-114 0 0,-5 2 72 0 0,0 0 0 0 0,0 0 0 0 0,0 0-1 0 0,-1-1 1 0 0,0 1 0 0 0,0-1-1 0 0,0 0 1 0 0,0 0 0 0 0,1-4-72 0 0,4-7 105 0 0,-2 4-42 0 0,-1-1 1 0 0,0 0-1 0 0,-1 0 1 0 0,0 0-1 0 0,-1 0 0 0 0,0-1 1 0 0,-1-4-64 0 0,6-26 125 0 0,-5 26-102 0 0,-1 1 0 0 0,-1 0-1 0 0,0-1 1 0 0,-2-12-23 0 0,1 1 29 0 0,0 28-119 0 0,0 1-56 0 0,0 0 8 0 0,0 0 8 0 0,-1 0 110 0 0,0 1 0 0 0,0 0 0 0 0,0 0-1 0 0,1-1 1 0 0,-1 1 0 0 0,0 0-1 0 0,1 0 1 0 0,-1 0 0 0 0,0 0 0 0 0,1 0-1 0 0,-1 0 1 0 0,1 1 20 0 0,0-2-3 0 0,-3 8-52 0 0,2-1-1 0 0,-1 1 1 0 0,1 0 0 0 0,0 0 0 0 0,0 0 0 0 0,1 1 55 0 0,-1 9-7 0 0,-1 13 19 0 0,2 1 0 0 0,1 0-1 0 0,5 28-11 0 0,-2-26 67 0 0,1 8 326 0 0,2 0 0 0 0,2 0-1 0 0,8 19-392 0 0,-9-20 310 0 0,-6-30-168 0 0,0 0 0 0 0,1 0 0 0 0,1 4-142 0 0,-1-4 124 0 0,0 0-1 0 0,0 0 1 0 0,-2 0-1 0 0,2 12-123 0 0,-1-4 130 0 0,-2-11-75 0 0,0 0 0 0 0,-1-1 0 0 0,1 1 0 0 0,-1 0 0 0 0,-1-1 0 0 0,1 1 0 0 0,-1-1 0 0 0,-1 1 0 0 0,1-1 0 0 0,-1 0 0 0 0,-1 0 0 0 0,1 0-1 0 0,-1 0 1 0 0,0-1 0 0 0,-5 5-55 0 0,0-1 227 0 0,0 0-1 0 0,-10 6-226 0 0,17-14 27 0 0,0 0-1 0 0,0-1 0 0 0,0 1 0 0 0,0-1 1 0 0,0 0-1 0 0,0 0 0 0 0,-1 0 1 0 0,1 0-1 0 0,0 0 0 0 0,-1 0 1 0 0,1 0-1 0 0,-1-1 0 0 0,1 1 1 0 0,-1-1-1 0 0,1 0 0 0 0,-1 0 1 0 0,1 0-1 0 0,-2 0-26 0 0,-1-1 32 0 0,-2 0 55 0 0,-1-1-1 0 0,1 0 1 0 0,0-1-1 0 0,-3-1-86 0 0,7 3 9 0 0,1-1 0 0 0,-1 1-1 0 0,1-1 1 0 0,0 0 0 0 0,-1 0 0 0 0,1 0-1 0 0,0 0 1 0 0,0 0 0 0 0,1 0 0 0 0,-1 0-1 0 0,0-1 1 0 0,1 1 0 0 0,-2-2-9 0 0,2 0-190 0 0,-2-1-457 0 0,0 1 0 0 0,1-2 0 0 0,0 1 0 0 0,0 0 0 0 0,0 0 0 0 0,0-4 647 0 0,1-9-7346 0 0</inkml:trace>
  <inkml:trace contextRef="#ctx0" brushRef="#br0" timeOffset="12998.114">2706 1970 5984 0 0,'0'0'464'0'0,"1"-1"-306"0"0,2-5 110 0 0,14-15 7159 0 0,10 2-5338 0 0,-7 6-1017 0 0,-15 11-955 0 0,-1 0 0 0 0,0 0 1 0 0,1 1-1 0 0,-1 0 0 0 0,1 0 0 0 0,-1 0 0 0 0,1 0 0 0 0,0 1 0 0 0,-1 0 1 0 0,1 0-1 0 0,0 0 0 0 0,-1 0 0 0 0,1 1 0 0 0,0 0-117 0 0,-3-1 28 0 0,0 0 0 0 0,0 1 0 0 0,0-1 1 0 0,0 1-1 0 0,0 0 0 0 0,0 0 0 0 0,0-1 0 0 0,-1 1 0 0 0,1 0 0 0 0,0 0 1 0 0,0 1-1 0 0,-1-1 0 0 0,1 0 0 0 0,-1 0 0 0 0,1 1 0 0 0,-1-1 0 0 0,0 1 0 0 0,1 0 1 0 0,-1-1-1 0 0,0 1 0 0 0,0 0 0 0 0,0-1 0 0 0,0 1 0 0 0,0 0 0 0 0,-1 0 0 0 0,1 0 1 0 0,-1 0-1 0 0,1 0 0 0 0,-1 0 0 0 0,1 0 0 0 0,-1 0 0 0 0,0 0 0 0 0,0 0 1 0 0,0 0-1 0 0,0 0 0 0 0,-1 0 0 0 0,1 0 0 0 0,0 0 0 0 0,-1 0 0 0 0,0 0 0 0 0,0 1-28 0 0,-4 14 169 0 0,5-13-110 0 0,-1 0 1 0 0,0-1-1 0 0,0 0 0 0 0,-1 1 1 0 0,1-1-1 0 0,-1 0 0 0 0,0 1 1 0 0,1-1-1 0 0,-2 1-59 0 0,-41 56 1297 0 0,31-44-1107 0 0,12-16-176 0 0,1 1 0 0 0,-1-1 0 0 0,1 1 0 0 0,0-1 0 0 0,-1 1 0 0 0,1-1 1 0 0,0 1-1 0 0,0-1 0 0 0,-1 1 0 0 0,1-1 0 0 0,0 1 0 0 0,0-1 0 0 0,0 1 0 0 0,0 0 1 0 0,0-1-1 0 0,0 1 0 0 0,0-1 0 0 0,0 1-14 0 0,-3 10 240 0 0,1-8-228 0 0,2-3 8 0 0,0 0 1 0 0,0 0-1 0 0,-1 1 1 0 0,1-1-1 0 0,0 0 1 0 0,0 1-1 0 0,0-1 1 0 0,-1 0-1 0 0,1 1 1 0 0,0-1-1 0 0,0 0 1 0 0,0 1-1 0 0,0-1 1 0 0,0 0-1 0 0,0 1 1 0 0,0-1-1 0 0,0 0 1 0 0,0 1-1 0 0,0-1 1 0 0,0 0-1 0 0,0 1 1 0 0,0-1-1 0 0,0 1 1 0 0,0-1-1 0 0,0 0 1 0 0,0 1-1 0 0,0-1-20 0 0,2 2 78 0 0,0 1 0 0 0,0-1-1 0 0,0 0 1 0 0,0 0 0 0 0,0-1 0 0 0,0 1 0 0 0,3 1-78 0 0,-2-1 7 0 0,0 0 0 0 0,0-1 1 0 0,0 1-1 0 0,1-1 1 0 0,-1 0-1 0 0,0 0 0 0 0,1 0 1 0 0,-1 0-1 0 0,1-1 1 0 0,-1 1-1 0 0,1-1 0 0 0,2 0-7 0 0,8 0 108 0 0,0-1 0 0 0,9-2-108 0 0,-17 2 25 0 0,23-8-9 0 0,-7 1-19 0 0,34-8-5524 0 0,-38 10 2267 0 0,-9 3-3480 0 0</inkml:trace>
  <inkml:trace contextRef="#ctx0" brushRef="#br0" timeOffset="13343.245">3212 1710 8752 0 0,'0'0'398'0'0,"0"0"-3"0"0,0 0-76 0 0,0 0 610 0 0,0 0 300 0 0,0 1-1001 0 0,0-1 0 0 0,0 1 0 0 0,1 0 0 0 0,-1-1 0 0 0,0 1 0 0 0,0 0 0 0 0,1-1 0 0 0,-1 1-1 0 0,1-1 1 0 0,-1 1 0 0 0,0-1 0 0 0,1 1 0 0 0,-1-1 0 0 0,1 1 0 0 0,-1 0-228 0 0,14 3 1079 0 0,-8-1-759 0 0,0-1-1 0 0,1 0 1 0 0,0 0 0 0 0,-1-1 0 0 0,1 1-1 0 0,0-2 1 0 0,0 1-320 0 0,49-3 1841 0 0,6-3-1841 0 0,-28 1 387 0 0,1 2 0 0 0,0 1 0 0 0,0 2 0 0 0,19 3-387 0 0,176 35 412 0 0,-214-37-349 0 0,1 0-1 0 0,0-2 1 0 0,0 0-1 0 0,0-1 0 0 0,14-2-62 0 0,18-8-695 0 0,-36 7-174 0 0,0 1 0 0 0,10-1 869 0 0,0 3-919 0 0</inkml:trace>
  <inkml:trace contextRef="#ctx0" brushRef="#br0" timeOffset="13980.229">2575 3074 7832 0 0,'0'0'696'0'0,"0"0"-560"0"0,0 0-136 0 0,0 0 0 0 0,0 0 1184 0 0,0 0 216 0 0,0 0 40 0 0,0 0 0 0 0,0 0-1160 0 0,0 0-280 0 0,0 0 0 0 0,0 0 0 0 0,0 15 0 0 0,0-3 0 0 0,0-12 0 0 0,0 13-5736 0 0</inkml:trace>
  <inkml:trace contextRef="#ctx0" brushRef="#br0" timeOffset="14334.845">2589 3550 10592 0 0,'0'0'472'0'0,"0"0"96"0"0,-4 9-456 0 0,4-9-112 0 0,-5 7 0 0 0,5 2 0 0 0,0 6 512 0 0,0-8 72 0 0,0-7 24 0 0,0 14 0 0 0,0-14-432 0 0,0 13-80 0 0,0-1-24 0 0,5 1 0 0 0,-1-1 8 0 0,1-3 0 0 0,1 4 0 0 0,-3-4-5960 0 0</inkml:trace>
  <inkml:trace contextRef="#ctx0" brushRef="#br0" timeOffset="14335.845">2569 4141 6912 0 0,'0'0'608'0'0,"0"0"-480"0"0,0 14-128 0 0,0-1 0 0 0,0-4 960 0 0,0-2 176 0 0,0-7 32 0 0,0 14 8 0 0,0-14-792 0 0,0 7-160 0 0,6 8-32 0 0,-6-8-8 0 0,5 7 8 0 0,-5-1 0 0 0,0-1 0 0 0,0 1-5632 0 0</inkml:trace>
  <inkml:trace contextRef="#ctx0" brushRef="#br0" timeOffset="14678.604">2629 4577 9184 0 0,'0'0'408'0'0,"0"14"80"0"0,-6-1-392 0 0,3 0-96 0 0,3-13 0 0 0,-6 12 0 0 0,6 6 416 0 0,-5-2 64 0 0,5-1 16 0 0,0-3 0 0 0,0 1-280 0 0,0-13-56 0 0</inkml:trace>
  <inkml:trace contextRef="#ctx0" brushRef="#br0" timeOffset="15384.061">553 5388 4608 0 0,'0'0'353'0'0,"0"-2"573"0"0,2 0 5171 0 0,2 1-5560 0 0,1-1-24 0 0,1 0 0 0 0,0 0 1 0 0,-1 1-1 0 0,1 0 0 0 0,0 0 0 0 0,0 0 0 0 0,0 1 0 0 0,0 0 0 0 0,1 0-513 0 0,90 7 1680 0 0,-77-6-1432 0 0,0 0-1 0 0,1-2 0 0 0,4-1-247 0 0,28-1 269 0 0,269-10 161 0 0,-182 5-427 0 0,-99 8-2 0 0,-1 2 0 0 0,7 2-1 0 0,29 1 52 0 0,2-1-92 0 0,17 1-251 0 0,0-5 0 0 0,60-7 291 0 0,-58 3-2840 0 0,-54 3 466 0 0,-27 1-2947 0 0</inkml:trace>
  <inkml:trace contextRef="#ctx0" brushRef="#br0" timeOffset="16146.581">2167 5216 6448 0 0,'0'0'297'0'0,"0"0"-9"0"0,11-4 1152 0 0,-10 3-1262 0 0,-1 1-1 0 0,1 0 1 0 0,-1 0 0 0 0,1 0 0 0 0,0 0-1 0 0,-1-1 1 0 0,1 1 0 0 0,0 0-1 0 0,-1 0 1 0 0,1 0 0 0 0,0 0-1 0 0,-1 1 1 0 0,1-1 0 0 0,0 0 0 0 0,-1 0-1 0 0,1 0 1 0 0,-1 0 0 0 0,1 1-1 0 0,0-1 1 0 0,-1 0 0 0 0,1 1-1 0 0,-1-1 1 0 0,1 0 0 0 0,-1 1 0 0 0,1-1-1 0 0,-1 1 1 0 0,1-1 0 0 0,-1 1-1 0 0,1-1 1 0 0,-1 1 0 0 0,0-1-178 0 0,5 4-221 0 0,-1 0 420 0 0,-1 0-1 0 0,1 0 1 0 0,-1 0-1 0 0,0 0 1 0 0,0 1 0 0 0,0-1-1 0 0,-1 1 1 0 0,0 0 0 0 0,2 4-200 0 0,14 47 951 0 0,-8-21-670 0 0,0 5 191 0 0,2-1-1 0 0,4 5-470 0 0,-10-28 122 0 0,2 0-1 0 0,-1-1 0 0 0,2 0 0 0 0,0-1 0 0 0,1 0 0 0 0,0 0 1 0 0,1-1-1 0 0,1 0-121 0 0,-11-11 30 0 0,1 0 1 0 0,-1-1-1 0 0,1 0 1 0 0,-1 1 0 0 0,1-1-1 0 0,0 0 1 0 0,0 0-1 0 0,-1 0 1 0 0,1 0-1 0 0,0 0 1 0 0,0 0 0 0 0,0-1-1 0 0,0 1 1 0 0,0-1-1 0 0,0 1 1 0 0,0-1-1 0 0,0 0 1 0 0,0 0-1 0 0,0 0 1 0 0,1 0 0 0 0,-1 0-1 0 0,0 0 1 0 0,0 0-1 0 0,0-1 1 0 0,0 1-1 0 0,0-1 1 0 0,1 0-31 0 0,2-2 146 0 0,1 0 1 0 0,0-1 0 0 0,-1 0-1 0 0,0 0 1 0 0,0-1-1 0 0,0 1 1 0 0,3-5-147 0 0,-4 5 59 0 0,-1 0 18 0 0,1 0-1 0 0,-1 0 1 0 0,-1 0-1 0 0,1 0 1 0 0,-1-1-1 0 0,1 1 1 0 0,-1-1 0 0 0,0-3-77 0 0,13-43 303 0 0,-11 36-227 0 0,0-6 13 0 0,-1 0 1 0 0,-1 0-1 0 0,0-14-89 0 0,3-23 92 0 0,-4 48-94 0 0,-1-1 0 0 0,0 1 0 0 0,0 0 0 0 0,-1-1 0 0 0,-1-8 2 0 0,-2 7-60 0 0,3 10-42 0 0,1 2-22 0 0,0 0-4 0 0,0 0 0 0 0,0 3-4 0 0,0 21-102 0 0,-1 2 73 0 0,2-1 0 0 0,1 0 0 0 0,2 9 161 0 0,7 52-156 0 0,-8-52 253 0 0,2 0 1 0 0,6 17-98 0 0,-6-32 116 0 0,-1 1 1 0 0,-1 0-1 0 0,0 6-116 0 0,4 39 449 0 0,-4-40-167 0 0,0 1-1 0 0,-2 0 0 0 0,-2 22-281 0 0,-2-20 266 0 0,-1-1-1 0 0,-1 0 0 0 0,-2 0 1 0 0,0-1-1 0 0,-2 1 0 0 0,-10 19-265 0 0,16-40 61 0 0,0-1 0 0 0,0 1 0 0 0,-1-1 0 0 0,0 0 0 0 0,0 0 0 0 0,0 0 0 0 0,0-1 0 0 0,-1 1 0 0 0,0-1 0 0 0,0 0 0 0 0,0-1 0 0 0,-1 1-1 0 0,-1 0-60 0 0,4-2 33 0 0,-1 0-1 0 0,0-1 1 0 0,0 1-1 0 0,0-1 1 0 0,0 0-1 0 0,1 0 0 0 0,-2 0 1 0 0,1 0-1 0 0,0-1 1 0 0,0 0-1 0 0,0 1 1 0 0,0-2-1 0 0,0 1 1 0 0,0 0-1 0 0,0-1 0 0 0,0 0 1 0 0,0 0-1 0 0,0 0 1 0 0,0 0-1 0 0,0-1 1 0 0,-1 0-33 0 0,-6-3-390 0 0,0-1 0 0 0,0 0 1 0 0,0-1-1 0 0,1-1 1 0 0,-3-2 389 0 0,3 1-1590 0 0</inkml:trace>
  <inkml:trace contextRef="#ctx0" brushRef="#br0" timeOffset="17089.076">2837 5649 4144 0 0,'0'0'191'0'0,"0"0"223"0"0,0 0 838 0 0,0 0 369 0 0,0 0 71 0 0,0 0-81 0 0,0 0-411 0 0,0 0-177 0 0,0 0-37 0 0,0 0-66 0 0,0 0-242 0 0,-1 2-109 0 0,-1 8-170 0 0,1 0 1 0 0,0 0 0 0 0,0 0-1 0 0,1 1 1 0 0,1 7-400 0 0,0 11 363 0 0,-1-25-334 0 0,0 12 209 0 0,0 0 0 0 0,1 0 0 0 0,1 0 0 0 0,0 0 0 0 0,3 6-238 0 0,19 78 1856 0 0,-23-98-1811 0 0,-1-1 0 0 0,1 1 0 0 0,-1-1 0 0 0,1 1 0 0 0,-1 0 0 0 0,0-1 0 0 0,0 1 0 0 0,0-1 1 0 0,0 1-1 0 0,0-1 0 0 0,0 1 0 0 0,0 0 0 0 0,0-1 0 0 0,-1 1 0 0 0,1-1 0 0 0,-1 1 0 0 0,1-1-45 0 0,-1 0 240 0 0,1-1-33 0 0,0 0-14 0 0,0 0-1 0 0,0 0 0 0 0,0 0-1 0 0,0 0-6 0 0,0-2-1 0 0,0-35 406 0 0,-2 15-440 0 0,2 1 0 0 0,1 0 0 0 0,1 0 0 0 0,1-5-150 0 0,2-1 26 0 0,-4 19-33 0 0,0 0 1 0 0,0 0 0 0 0,1 1 0 0 0,0-1-1 0 0,1 0 1 0 0,0 1 0 0 0,0 0 0 0 0,4-7 6 0 0,-5 10 29 0 0,8-11 11 0 0,-9 14-49 0 0,0 0 1 0 0,0 0-1 0 0,0 1 0 0 0,0-1 1 0 0,0 0-1 0 0,1 0 0 0 0,-1 0 1 0 0,0 1-1 0 0,1-1 0 0 0,-1 1 1 0 0,0-1-1 0 0,1 1 0 0 0,-1-1 1 0 0,0 1-1 0 0,1 0 1 0 0,-1 0-1 0 0,1 0 0 0 0,-1 0 1 0 0,0 0-1 0 0,1 0 0 0 0,-1 0 1 0 0,1 0-1 0 0,-1 0 0 0 0,0 1 1 0 0,1-1-1 0 0,-1 1 0 0 0,0-1 1 0 0,1 1-1 0 0,-1-1 1 0 0,0 1-1 0 0,0 0 0 0 0,1-1 1 0 0,-1 1 8 0 0,3 2-32 0 0,1 0 0 0 0,-1 0 0 0 0,0 0 1 0 0,0 0-1 0 0,-1 1 0 0 0,1-1 1 0 0,-1 1-1 0 0,1 0 0 0 0,0 2 32 0 0,2 2 0 0 0,-2-2 0 0 0,0 0 0 0 0,0 0 0 0 0,-1 0 0 0 0,1 1 0 0 0,-1-1 0 0 0,-1 1 0 0 0,1 0 0 0 0,-1 0 0 0 0,1 4 0 0 0,0 12 31 0 0,-1 0 0 0 0,-1 0 0 0 0,-1 0 0 0 0,-1 0 0 0 0,-1 0-1 0 0,-1 0 1 0 0,-3 9-31 0 0,6-29 31 0 0,-9 14-310 0 0,8-15-1005 0 0,1-2-424 0 0</inkml:trace>
  <inkml:trace contextRef="#ctx0" brushRef="#br0" timeOffset="20475.549">3426 5433 15520 0 0,'-2'1'356'0'0,"-10"2"473"0"0,11-3-456 0 0,0 0-242 0 0,-13 2-695 0 0,3-1 5937 0 0,21-7-2624 0 0,-3 2-2561 0 0,2 1-1 0 0,-1 0 0 0 0,0 1 1 0 0,3-1-188 0 0,-3 1 193 0 0,1 0 0 0 0,-1-1 1 0 0,7-3-194 0 0,-6 2 120 0 0,1 1 0 0 0,-1 0 0 0 0,1 0 0 0 0,-1 1 0 0 0,1 0 0 0 0,0 1 0 0 0,1 0-120 0 0,22-1 488 0 0,18 2-488 0 0,-26 1 80 0 0,1-1-1 0 0,-1-2 0 0 0,5-1-79 0 0,-8 1 61 0 0,-1 0 1 0 0,17 2-62 0 0,-16 0 37 0 0,0-1 0 0 0,19-3-37 0 0,142-22 75 0 0,-144 21 24 0 0,13 2-99 0 0,7-1 53 0 0,-41 3-54 0 0,0 1 1 0 0,0 1-1 0 0,16 2 1 0 0,30 2 13 0 0,-20-2-1536 0 0,-40-3-277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6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39 207 11976 0 0,'0'0'546'0'0,"0"0"-10"0"0,0 0-173 0 0,0 0 540 0 0,0 0 267 0 0,0 0 57 0 0,0 0-59 0 0,0 0-295 0 0,0 0-128 0 0,0 3-29 0 0,11 69 923 0 0,-2-1-1013 0 0,-5-39-290 0 0,0 1-1 0 0,-2 7-335 0 0,-1-15 219 0 0,0-1 1 0 0,2 1-1 0 0,6 22-219 0 0,-8-32 106 0 0,-2-14-88 0 0,1 1 0 0 0,0 0 0 0 0,1-1 0 0 0,-1 1 0 0 0,0-1 0 0 0,0 1 0 0 0,1 0 0 0 0,-1-1 0 0 0,1 1 0 0 0,-1 0-18 0 0,1-1 50 0 0,-1-1-196 0 0,0 0-80 0 0,0 0-20 0 0,0-13-1646 0 0,0-3 72 0 0</inkml:trace>
  <inkml:trace contextRef="#ctx0" brushRef="#br0" timeOffset="344.164">1 1 9672 0 0,'0'0'864'0'0,"0"0"-696"0"0,0 0-168 0 0,0 0 0 0 0,0 0 1120 0 0,0 0 192 0 0,0 0 40 0 0,0 0 8 0 0,0 0-1088 0 0,0 0-272 0 0,0 0 0 0 0,3 12 0 0 0,3-3-112 0 0,-1 4-80 0 0,1-4-8 0 0</inkml:trace>
  <inkml:trace contextRef="#ctx0" brushRef="#br0" timeOffset="675.063">331 338 1840 0 0,'0'0'477'0'0,"3"-1"1333"0"0,-2 1-1235 0 0,1-1 0 0 0,-1 1 0 0 0,0-1 1 0 0,1 0-1 0 0,-1 0 0 0 0,1 1 0 0 0,-1-1 1 0 0,0 0-1 0 0,0 0 0 0 0,1-1 1 0 0,-1 1-1 0 0,0 0 0 0 0,0 0 0 0 0,0 0 1 0 0,0-1-576 0 0,-1 1 93 0 0,0 1 0 0 0,1-1 0 0 0,-1 1 0 0 0,0-1 1 0 0,1 1-1 0 0,-1-1 0 0 0,0 1 0 0 0,1-1 0 0 0,-1 1 1 0 0,1-1-1 0 0,-1 1 0 0 0,1-1 0 0 0,-1 1 0 0 0,1 0 1 0 0,-1-1-1 0 0,1 1 0 0 0,-1 0 0 0 0,1 0-93 0 0,0-1 279 0 0,-1 0-12 0 0,0 0 0 0 0,0-1 1 0 0,0 1-1 0 0,-1 0 1 0 0,1 0-1 0 0,0 0 1 0 0,-1 0-1 0 0,1 0 1 0 0,-1 0-1 0 0,0 0 0 0 0,1 0 1 0 0,-1 0-1 0 0,0 0 1 0 0,0 0-1 0 0,1 0 1 0 0,-1 0-1 0 0,0 0-267 0 0,-2-1 202 0 0,0 0 0 0 0,-1 0 0 0 0,1 0 0 0 0,-1 0 1 0 0,1 1-1 0 0,-1-1 0 0 0,0 1 0 0 0,1 0 0 0 0,-1 0 0 0 0,0 1 0 0 0,0-1 0 0 0,0 1 0 0 0,1-1 0 0 0,-1 1 0 0 0,0 0 0 0 0,0 1 1 0 0,0-1-203 0 0,-1 0 89 0 0,2 0 6 0 0,-1 0-1 0 0,1 1 0 0 0,-1-1 1 0 0,0 1-1 0 0,1-1 0 0 0,-1 1 1 0 0,1 0-1 0 0,0 0 0 0 0,-1 1 1 0 0,1-1-1 0 0,0 1 0 0 0,0-1 1 0 0,0 1-1 0 0,0 0 1 0 0,0 0-1 0 0,0 1 0 0 0,0-1 1 0 0,1 1-1 0 0,-1-1 0 0 0,1 1 1 0 0,-2 1-95 0 0,0 1 91 0 0,1-1-30 0 0,1-1 1 0 0,-1 0 0 0 0,1 1-1 0 0,-1 0 1 0 0,1-1 0 0 0,0 3-62 0 0,1-4 17 0 0,1-1 0 0 0,-1 1 0 0 0,1 0 0 0 0,0-1 0 0 0,0 1 0 0 0,-1 0-1 0 0,1-1 1 0 0,1 1 0 0 0,-1 0 0 0 0,0-1 0 0 0,0 1 0 0 0,0 0 0 0 0,1-1 0 0 0,-1 1 0 0 0,1 0 0 0 0,0-1 0 0 0,-1 1 0 0 0,2 0-17 0 0,5 20 63 0 0,-6-19-55 0 0,0-1 0 0 0,-1 1-1 0 0,1-1 1 0 0,0 1 0 0 0,0-1 0 0 0,1 0 0 0 0,-1 1-8 0 0,3 2 30 0 0,-1-1 0 0 0,1 1 0 0 0,0-1 0 0 0,0-1 0 0 0,1 1 0 0 0,-1 0-30 0 0,8 4 94 0 0,0-1 0 0 0,0 0 0 0 0,0-1 0 0 0,1 0 1 0 0,3 1-95 0 0,0 0 147 0 0,14 7 365 0 0,-1 1 0 0 0,13 11-512 0 0,-37-23 46 0 0,0 1-1 0 0,0 0 1 0 0,-1 1 0 0 0,0-1-1 0 0,0 1 1 0 0,0 0-1 0 0,0 0 1 0 0,-1 0 0 0 0,0 0-1 0 0,1 1-45 0 0,-4-5 16 0 0,0 0 0 0 0,1 1 0 0 0,-1-1-1 0 0,0 1 1 0 0,1-1 0 0 0,-1 0 0 0 0,0 1-1 0 0,0-1 1 0 0,0 1 0 0 0,0-1 0 0 0,-1 1 0 0 0,1-1-1 0 0,0 0 1 0 0,-1 1 0 0 0,1-1 0 0 0,0 0 0 0 0,-1 1-1 0 0,0-1 1 0 0,1 0 0 0 0,-1 0 0 0 0,0 1 0 0 0,0-1-1 0 0,0 1-15 0 0,-1 0 37 0 0,1 0-1 0 0,-1 0 1 0 0,0 1-1 0 0,-1-1 0 0 0,1 0 1 0 0,0-1-1 0 0,0 1 1 0 0,-1 0-1 0 0,1-1 0 0 0,-1 1 1 0 0,0-1-1 0 0,1 0-36 0 0,-13 6 164 0 0,13-5-140 0 0,-1-1 0 0 0,1 0 1 0 0,-1 1-1 0 0,1-1 0 0 0,-1-1 0 0 0,0 1 0 0 0,1 0 1 0 0,-1 0-1 0 0,0-1 0 0 0,0 0 0 0 0,1 0 1 0 0,-1 1-1 0 0,-2-2-24 0 0,-3 1-21 0 0,1 0 1 0 0,0-1-1 0 0,-1-1 1 0 0,1 1-1 0 0,0-1 1 0 0,0 0-1 0 0,0-1 1 0 0,0 0-1 0 0,0 0 1 0 0,1 0 0 0 0,-1-1-1 0 0,1 0 1 0 0,0 0-1 0 0,-3-3 21 0 0,-6-5-851 0 0,-9-9-967 0 0,15 12-57 0 0,-2 1-357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5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8752 0 0,'0'0'673'0'0,"0"0"-161"0"0,0 0 944 0 0,0 0 457 0 0,0 0 95 0 0,0 0-183 0 0,0 0-853 0 0,0 3-373 0 0,0 0-477 0 0,0 11 414 0 0,1 1-1 0 0,0 0 0 0 0,3 13-535 0 0,10 80 904 0 0,-6-65-726 0 0,-5-24 13 0 0,0 0 0 0 0,2 0-1 0 0,0 0 1 0 0,1 0 0 0 0,1-1 0 0 0,1 0-1 0 0,1 1-190 0 0,-7-16 45 0 0,0 0 0 0 0,0 0 0 0 0,0 0-1 0 0,1-1 1 0 0,-1 1 0 0 0,1-1 0 0 0,0 0 0 0 0,0 0-1 0 0,0 0 1 0 0,0 0 0 0 0,0 0 0 0 0,0 0 0 0 0,1-1-45 0 0,-2 0 22 0 0,-1 0 1 0 0,1-1-1 0 0,-1 1 1 0 0,1-1-1 0 0,0 1 1 0 0,-1-1-1 0 0,1 0 1 0 0,0 1-1 0 0,0-1 1 0 0,-1 0-1 0 0,1 0 1 0 0,0 0-1 0 0,-1-1 1 0 0,1 1-1 0 0,0 0 1 0 0,0-1 0 0 0,-1 1-1 0 0,1-1 1 0 0,-1 1-1 0 0,1-1 1 0 0,0 0-1 0 0,-1 0 1 0 0,0 0-1 0 0,1 0 1 0 0,-1 0-1 0 0,2-1-22 0 0,4-5 101 0 0,-1-1 0 0 0,1 0 0 0 0,-1 0 0 0 0,-1-1 0 0 0,1 0 0 0 0,-2 0 0 0 0,1 0 0 0 0,-1 0-1 0 0,0-1 1 0 0,0-3-101 0 0,0-4 39 0 0,0 0-1 0 0,-1-1 0 0 0,-1 1 0 0 0,0 0 0 0 0,-2-13-38 0 0,0-77-98 0 0,-3 87-35 0 0,2 14-50 0 0,0 14 125 0 0,6 43 58 0 0,0-20 0 0 0,-2 26 25 0 0,-1 8-25 0 0,2 46 279 0 0,10 116 569 0 0,-12-192-432 0 0,-3 19-416 0 0,1-16 224 0 0,0-32-170 0 0,-1 0-1 0 0,0 0 1 0 0,0 0 0 0 0,-1 0-1 0 0,1 0 1 0 0,-2 0-54 0 0,-3 16 200 0 0,5-17-135 0 0,-1 1 0 0 0,0-1 1 0 0,0 0-1 0 0,0 0 0 0 0,0 0 1 0 0,-1 0-1 0 0,0-1 0 0 0,0 1 1 0 0,-1-1-1 0 0,1 1 1 0 0,-1-1-1 0 0,0 0 0 0 0,0-1 1 0 0,0 1-1 0 0,-3 2-65 0 0,3-4 37 0 0,0 1 1 0 0,0-1 0 0 0,0 0-1 0 0,0 0 1 0 0,0 0-1 0 0,0-1 1 0 0,0 0-1 0 0,0 1 1 0 0,-1-1-1 0 0,1-1 1 0 0,0 1-1 0 0,-1-1 1 0 0,1 1-1 0 0,-1-1 1 0 0,1-1-1 0 0,-1 1 1 0 0,1-1-1 0 0,-1 1 1 0 0,1-1-38 0 0,-5-2 68 0 0,-29-9 231 0 0,35 11-293 0 0,0 0 1 0 0,1-1 0 0 0,-1 0 0 0 0,0 1 0 0 0,1-1-1 0 0,0 0 1 0 0,-1 0 0 0 0,1-1 0 0 0,0 1-1 0 0,0 0 1 0 0,-1-3-7 0 0,-1-1-29 0 0,2 5-29 0 0,1-1-1 0 0,0 0 1 0 0,-1 0 0 0 0,1 0 0 0 0,0-1-1 0 0,0 1 1 0 0,0 0 0 0 0,0 0 0 0 0,1 0-1 0 0,-1-1 1 0 0,1 1 0 0 0,-1 0 0 0 0,1-1-1 0 0,0 1 1 0 0,0-1 0 0 0,0 1 58 0 0,0-2-292 0 0,0 1 0 0 0,0 0 0 0 0,1-1 0 0 0,0 1 0 0 0,-1-1 0 0 0,1 1 0 0 0,0 0 0 0 0,1-1 0 0 0,-1 1 0 0 0,1-1 292 0 0,13-19-8800 0 0,-9 14 1658 0 0</inkml:trace>
  <inkml:trace contextRef="#ctx0" brushRef="#br0" timeOffset="352.877">438 458 7832 0 0,'0'0'602'0'0,"0"0"-95"0"0,0 0 1072 0 0,0 0 511 0 0,0 0 101 0 0,0 0-163 0 0,0 0-750 0 0,0 0-330 0 0,2 2-69 0 0,0 0-712 0 0,0 0 0 0 0,0 0 0 0 0,0 0-1 0 0,0 0 1 0 0,-1 1 0 0 0,1-1 0 0 0,-1 0 0 0 0,1 1-1 0 0,-1-1 1 0 0,0 1 0 0 0,0 0 0 0 0,0-1 0 0 0,0 1 0 0 0,-1 0-1 0 0,1 0 1 0 0,-1 0 0 0 0,1 1-167 0 0,3 12 369 0 0,-3-11-243 0 0,1 0-1 0 0,-1 0 1 0 0,-1 0 0 0 0,1 0-1 0 0,0 2-125 0 0,-1 21 400 0 0,1-19-357 0 0,0 0-1 0 0,-1 1 1 0 0,0-1 0 0 0,-1 0 0 0 0,0 0-1 0 0,0 0 1 0 0,-3 8-43 0 0,3-15-1 0 0,1-2-221 0 0,0 0-104 0 0,0 0-24 0 0,0 0-194 0 0,0-2-805 0 0,0-9-342 0 0</inkml:trace>
  <inkml:trace contextRef="#ctx0" brushRef="#br0" timeOffset="713.545">444 243 16439 0 0,'0'0'728'0'0,"0"0"152"0"0,0 0-704 0 0,0 0-176 0 0,0 0 0 0 0,0 0 0 0 0,0 0 264 0 0,0 0 24 0 0,0 0 0 0 0,0 0 0 0 0,0 0-288 0 0,0 0 0 0 0,0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0:0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293 374 17303 0 0,'-3'-23'914'0'0,"0"-1"0"0"0,2-16-914 0 0,-2-13 716 0 0,3 47-332 0 0,-1 1 1 0 0,2-1-1 0 0,-1 1 0 0 0,1-5-384 0 0,1-7 1546 0 0,-2 15-717 0 0,0 2 3 0 0,1 3-78 0 0,2 6-588 0 0,0 1 0 0 0,-1-1 0 0 0,-1 1 0 0 0,1 0 0 0 0,-2 0 0 0 0,1 1-166 0 0,2 24 226 0 0,0 9 226 0 0,-1 0-1 0 0,-4 23-451 0 0,1 1 305 0 0,-14 257 583 0 0,-18-1-211 0 0,29-281-554 0 0,1 1 0 0 0,3-1-1 0 0,1 1 1 0 0,6 30-123 0 0,-7-71 7 0 0,1-1-1 0 0,-1 1 0 0 0,1-1 1 0 0,-1 1-1 0 0,1-1 1 0 0,0 1-1 0 0,0-1 1 0 0,0 0-1 0 0,0 1 1 0 0,0-1-1 0 0,1 0 0 0 0,-1 0 1 0 0,1 0-1 0 0,-1 0 1 0 0,1 0-1 0 0,0 0 1 0 0,0 0-1 0 0,0 0 0 0 0,0-1 1 0 0,0 1-1 0 0,0-1 1 0 0,0 0-1 0 0,2 1-6 0 0,0 0 9 0 0,0-1-1 0 0,0 0 0 0 0,0 0 0 0 0,1 0 1 0 0,-1-1-1 0 0,0 0 0 0 0,1 1 1 0 0,-1-1-1 0 0,0-1 0 0 0,1 1 0 0 0,-1-1 1 0 0,0 1-1 0 0,3-2-8 0 0,19-6-35 0 0,0 0 0 0 0,-1-2 0 0 0,0-1 0 0 0,-1-1 0 0 0,0-1-1 0 0,0-1 36 0 0,14-11-2169 0 0,17-16 2169 0 0,-29 21-2012 0 0</inkml:trace>
  <inkml:trace contextRef="#ctx0" brushRef="#br0" timeOffset="340.597">119 866 16128 0 0,'-8'0'231'0'0,"0"0"1"0"0,0 0-1 0 0,1 1 1 0 0,-1 0 0 0 0,0 0-1 0 0,0 1 1 0 0,1 0 0 0 0,-1 1-232 0 0,-34 13 3320 0 0,36-16-3020 0 0,42-2-167 0 0,0-2 1 0 0,0-2-1 0 0,-1-1 1 0 0,33-12-134 0 0,35-6 60 0 0,-101 24-70 0 0,38-7-706 0 0,1 1-1 0 0,0 2 0 0 0,24 0 717 0 0,-28 5-7219 0 0</inkml:trace>
  <inkml:trace contextRef="#ctx0" brushRef="#br0" timeOffset="740.404">987 1047 2760 0 0,'0'0'472'0'0,"2"0"940"0"0,9-2 7707 0 0,-4-4-5118 0 0,-6 5-3849 0 0,0 0-1 0 0,0-1 1 0 0,-1 1 0 0 0,1-1-1 0 0,-1 1 1 0 0,1 0 0 0 0,-1-1-1 0 0,1 1 1 0 0,-1-1 0 0 0,0 1-1 0 0,0-1 1 0 0,0 0 0 0 0,0 1-1 0 0,0-1-151 0 0,0-4 349 0 0,-1-1 0 0 0,0 1 0 0 0,0-1 0 0 0,-1 1 0 0 0,1-1 0 0 0,-2 1 0 0 0,1 0 0 0 0,-1 0 0 0 0,1 0 0 0 0,-3-2-349 0 0,-2-3 255 0 0,1 1 0 0 0,-1 0 0 0 0,-1 0 0 0 0,0 1 1 0 0,-2-1-256 0 0,2 2 93 0 0,0 0 1 0 0,-1 1 0 0 0,0 0-1 0 0,0 1 1 0 0,-1 0 0 0 0,-10-5-94 0 0,16 9 2 0 0,-1 0 1 0 0,-1 0-1 0 0,1 0 1 0 0,0 1-1 0 0,0-1 1 0 0,-1 1-1 0 0,1 1 1 0 0,-1-1-1 0 0,1 1 1 0 0,0 0-1 0 0,-1 0 1 0 0,1 0 0 0 0,-1 1-1 0 0,1 0 1 0 0,-3 1-3 0 0,3-1-2 0 0,0 1 1 0 0,0 0-1 0 0,0 0 1 0 0,0 1-1 0 0,0-1 0 0 0,0 1 1 0 0,1 0-1 0 0,0 0 1 0 0,-1 1-1 0 0,1-1 1 0 0,-2 4 1 0 0,-4 3 1 0 0,2 2 0 0 0,-1-1 0 0 0,-5 13-1 0 0,7-12 0 0 0,1 0 0 0 0,0 1 0 0 0,1 0 0 0 0,1 0 0 0 0,0 0 0 0 0,0 2 0 0 0,-2 16 0 0 0,1 1 0 0 0,1 1 0 0 0,3-20 3 0 0,1-1-1 0 0,0 1 1 0 0,1-1-1 0 0,1 1 1 0 0,0-1-1 0 0,0 0 1 0 0,1 1-1 0 0,1-1 1 0 0,0-1 0 0 0,4 8-3 0 0,-5-13 69 0 0,1 1 0 0 0,-1-1 1 0 0,1 0-1 0 0,1 0 1 0 0,-1-1-1 0 0,1 1 0 0 0,0-1 1 0 0,0 0-1 0 0,1 0 1 0 0,0-1-1 0 0,0 0 1 0 0,0 0-1 0 0,5 3-69 0 0,-7-5 17 0 0,0 0-1 0 0,0-1 1 0 0,1 1-1 0 0,-1-1 1 0 0,0 0 0 0 0,1 0-1 0 0,-1 0 1 0 0,0-1 0 0 0,1 1-1 0 0,-1-1 1 0 0,1 0-1 0 0,-1-1 1 0 0,1 1 0 0 0,-1-1-1 0 0,1 0 1 0 0,-1 0-1 0 0,0 0 1 0 0,1 0 0 0 0,-1-1-1 0 0,0 0 1 0 0,0 0 0 0 0,3-1-17 0 0,2-3 54 0 0,0 0 1 0 0,0-1-1 0 0,0 1 1 0 0,-1-2-1 0 0,0 1 1 0 0,-1-1-1 0 0,1 0 1 0 0,-2-1-1 0 0,1 0 1 0 0,-1 0-1 0 0,0 0 1 0 0,-1-1-1 0 0,0 1 1 0 0,-1-1-1 0 0,0-1 1 0 0,0 1-1 0 0,1-7-54 0 0,-1-2 159 0 0,-1 0 0 0 0,-1-1 0 0 0,-1 1 0 0 0,-1-14-159 0 0,0 30 107 0 0,0 3-107 0 0,-1 0 1 0 0,1 0-1 0 0,0 0 0 0 0,0-1 1 0 0,0 1-1 0 0,0 0 0 0 0,0 0 1 0 0,0 0-1 0 0,0 0 0 0 0,0 0 1 0 0,0 0-1 0 0,0-1 0 0 0,0 1 1 0 0,-1 0-1 0 0,1 0 1 0 0,0 0-1 0 0,0 0 0 0 0,0 0 1 0 0,0 0-1 0 0,0 0 0 0 0,0 0 1 0 0,-1 0-1 0 0,1 0 0 0 0,0 0 1 0 0,0-1-1 0 0,0 1 1 0 0,0 0-1 0 0,0 0 0 0 0,-1 0 1 0 0,1 0-1 0 0,0 0 0 0 0,0 0 1 0 0,0 0-1 0 0,0 0 0 0 0,0 0 1 0 0,-1 0-1 0 0,1 1 0 0 0,0-1 1 0 0,0 0-1 0 0,0 0 1 0 0,0 0-1 0 0,0 0 0 0 0,0 0 1 0 0,-1 0-1 0 0,1 0 0 0 0,0 0 1 0 0,0 0-1 0 0,0 0 0 0 0,0 0 1 0 0,0 1-1 0 0,0-1 0 0 0,0 0 1 0 0,-1 0-1 0 0,1 0 1 0 0,0 0-1 0 0,0 0 0 0 0,0 0 1 0 0,0 1-1 0 0,0-1 0 0 0,-3 6-16 0 0,2-1-3 0 0,1 1 0 0 0,-1 0 0 0 0,1 0 0 0 0,0 0 0 0 0,1 0 0 0 0,-1 0 0 0 0,1 0 0 0 0,1 4 19 0 0,2 24-8 0 0,-3-12-3 0 0,1 0 1 0 0,2 0-1 0 0,0 0 0 0 0,1-1 1 0 0,6 18 10 0 0,-5-23 20 0 0,0-1 0 0 0,1 0 0 0 0,1-1 1 0 0,0 0-1 0 0,1 0 0 0 0,1-1 0 0 0,4 5-20 0 0,-14-17-125 0 0,1 0-1 0 0,0 0 1 0 0,-1-1-1 0 0,1 1 1 0 0,0 0-1 0 0,0 0 1 0 0,0-1-1 0 0,0 1 1 0 0,0 0-1 0 0,0-1 1 0 0,0 1-1 0 0,0-1 1 0 0,0 0-1 0 0,0 1 1 0 0,0-1-1 0 0,0 0 1 0 0,0 1-1 0 0,0-1 1 0 0,1 0-1 0 0,-1 0 1 0 0,0 0-1 0 0,0 0 1 0 0,0 0-1 0 0,0 0 1 0 0,0-1-1 0 0,0 1 1 0 0,0 0 0 0 0,1 0-1 0 0,-1-1 1 0 0,0 1-1 0 0,0-1 1 0 0,0 1-1 0 0,0-1 1 0 0,0 0 125 0 0,10-8-8725 0 0</inkml:trace>
  <inkml:trace contextRef="#ctx0" brushRef="#br0" timeOffset="1096.096">1172 955 16671 0 0,'0'0'763'0'0,"0"0"-14"0"0,0 0-338 0 0,0 0 360 0 0,12 7 2181 0 0,-8-2-2714 0 0,0 1 0 0 0,0-1 0 0 0,-1 1 1 0 0,0-1-1 0 0,0 1 0 0 0,0 0 0 0 0,-1 0 0 0 0,0 0 1 0 0,0 1-1 0 0,0 0-238 0 0,0-3 147 0 0,8 36 366 0 0,-2 1-1 0 0,-1-1 1 0 0,-2 1 0 0 0,0 30-513 0 0,-3-29 270 0 0,-1-23-45 0 0,1 0-1 0 0,1-1 1 0 0,0 0 0 0 0,7 18-225 0 0,-10-36 20 0 0,0 1 1 0 0,0-1 0 0 0,0 0-1 0 0,0 0 1 0 0,0 0 0 0 0,0 0-1 0 0,0 1 1 0 0,0-1-1 0 0,0 0 1 0 0,0 0 0 0 0,0 0-1 0 0,0 0 1 0 0,0 1 0 0 0,0-1-1 0 0,1 0 1 0 0,-1 0-1 0 0,0 0 1 0 0,0 0 0 0 0,0 0-1 0 0,0 1 1 0 0,0-1 0 0 0,0 0-1 0 0,1 0 1 0 0,-1 0 0 0 0,0 0-1 0 0,0 0 1 0 0,0 0-1 0 0,0 0 1 0 0,1 0 0 0 0,-1 0-1 0 0,0 0 1 0 0,0 0 0 0 0,0 0-1 0 0,0 0 1 0 0,1 0-1 0 0,-1 0 1 0 0,0 0 0 0 0,0 0-1 0 0,0 0 1 0 0,1 0 0 0 0,-1 0-1 0 0,0 0 1 0 0,0 0-1 0 0,0 0 1 0 0,0 0 0 0 0,1 0-21 0 0,6-9 374 0 0,5-16 20 0 0,-2-6-148 0 0,-1-1 0 0 0,-2-1 0 0 0,-1-5-246 0 0,0 6 13 0 0,1 0-1 0 0,1 1 1 0 0,6-12-13 0 0,-6 20 0 0 0,1 0 0 0 0,0 1 0 0 0,10-15 0 0 0,-19 36 0 0 0,1-1 0 0 0,-1 1 0 0 0,1 0 0 0 0,-1 0 0 0 0,1 1 0 0 0,-1-1 0 0 0,1 0 0 0 0,0 0 0 0 0,-1 0 0 0 0,1 0 0 0 0,0 0 0 0 0,0 1 0 0 0,0-1 0 0 0,0 0 0 0 0,0 1 0 0 0,0-1 0 0 0,0 1 0 0 0,0-1 0 0 0,0 1 0 0 0,0-1 0 0 0,0 1 1 0 0,0 0-1 0 0,0 0 0 0 0,0-1 0 0 0,0 1 0 0 0,0 0 0 0 0,0 0 0 0 0,0 0 0 0 0,1 0 0 0 0,-1 0 0 0 0,0 0 0 0 0,0 0 0 0 0,0 1 0 0 0,0-1 0 0 0,0 0 0 0 0,0 1 0 0 0,0-1 0 0 0,0 0 0 0 0,0 1 0 0 0,0 0 0 0 0,0-1 0 0 0,0 1 0 0 0,0-1 0 0 0,0 1 0 0 0,0 0 0 0 0,-1 0 0 0 0,1 0 0 0 0,3 2-1 0 0,0 1-1 0 0,-1 0 1 0 0,0 0 0 0 0,1 0 0 0 0,-2 1-1 0 0,1-1 1 0 0,0 1 0 0 0,-1 0-1 0 0,1 1 2 0 0,18 46-55 0 0,-4-10 69 0 0,5 23-14 0 0,15 55-139 0 0,-35-115-43 0 0,0 0 0 0 0,1 0 0 0 0,-1 0 0 0 0,1 0 0 0 0,0-1 0 0 0,0 0-1 0 0,3 5 183 0 0,0-1-646 0 0,8 13-1418 0 0</inkml:trace>
  <inkml:trace contextRef="#ctx0" brushRef="#br0" timeOffset="1662.879">1707 5 20527 0 0,'-1'-1'90'0'0,"0"0"0"0"0,0 1-1 0 0,-1-1 1 0 0,1 1-1 0 0,0 0 1 0 0,-1-1 0 0 0,1 1-1 0 0,-1 0 1 0 0,1 0-1 0 0,0 0 1 0 0,-1 0 0 0 0,1 0-1 0 0,0 0 1 0 0,-1 0-1 0 0,0 0-89 0 0,1 1 31 0 0,0-1 0 0 0,1 1-1 0 0,-1-1 1 0 0,0 1-1 0 0,1-1 1 0 0,-1 1 0 0 0,1-1-1 0 0,-1 1 1 0 0,0-1 0 0 0,1 1-1 0 0,-1 0 1 0 0,1-1-1 0 0,0 1 1 0 0,-1 0 0 0 0,1 0-1 0 0,-1-1 1 0 0,1 1-1 0 0,0 0 1 0 0,0 0 0 0 0,0-1-1 0 0,-1 1 1 0 0,1 0 0 0 0,0 0-1 0 0,0 0 1 0 0,0 0-1 0 0,0-1 1 0 0,0 1 0 0 0,0 0-1 0 0,0 0-30 0 0,1 15 62 0 0,0 1 0 0 0,2 0 0 0 0,-1-1 0 0 0,2 0 0 0 0,1 3-62 0 0,28 80 602 0 0,-4-16-223 0 0,76 339 1594 0 0,-79-280-568 0 0,7 145-1405 0 0,-12-70 1556 0 0,-19-205-981 0 0,-2-16 89 0 0,0-21-368 0 0,12-70 464 0 0,12-40-760 0 0,-21 119-31 0 0,1-1 0 0 0,1 1-1 0 0,0 1 1 0 0,1-1 0 0 0,1 1 0 0 0,1 0 0 0 0,0 0-1 0 0,0 1 1 0 0,2 0 0 0 0,0 0 31 0 0,-8 12-2 0 0,0-1-1 0 0,1 1 1 0 0,-1 0-1 0 0,1 0 1 0 0,-1 0 0 0 0,1 0-1 0 0,0 0 1 0 0,-1 0-1 0 0,1 1 1 0 0,0 0 0 0 0,0-1-1 0 0,0 1 1 0 0,1 0-1 0 0,-1 0 1 0 0,0 1-1 0 0,0-1 1 0 0,0 1 0 0 0,1-1-1 0 0,-1 1 1 0 0,0 0-1 0 0,0 0 1 0 0,1 1 0 0 0,-1-1-1 0 0,0 1 1 0 0,0 0-1 0 0,0-1 1 0 0,1 1 0 0 0,-1 0-1 0 0,0 1 1 0 0,0-1-1 0 0,0 1 1 0 0,-1-1-1 0 0,1 1 1 0 0,0 0 0 0 0,-1 0-1 0 0,1 0 1 0 0,-1 0-1 0 0,1 1 1 0 0,-1-1 0 0 0,0 1-1 0 0,0-1 1 0 0,0 1 2 0 0,0 0 3 0 0,3 3-2 0 0,0 1 0 0 0,-1 0 1 0 0,1-1-1 0 0,-1 1 0 0 0,-1 1 0 0 0,0-1 1 0 0,0 0-1 0 0,2 8-1 0 0,12 44 0 0 0,-9-36 0 0 0,-2 1 0 0 0,3 18 0 0 0,-7-30-6 0 0,6 41 93 0 0,-2 1 0 0 0,-3 19-87 0 0,0-39-65 0 0,-3-33-278 0 0,0-1-133 0 0,0 0-1276 0 0,0 0-5229 0 0,0 0-2241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3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3 560 5528 0 0,'0'0'422'0'0,"0"0"30"0"0,0 0 1155 0 0,0 0 532 0 0,0 0 107 0 0,-3 11 2301 0 0,4-8-4378 0 0,0 0 0 0 0,0-1 1 0 0,0 1-1 0 0,0-1 0 0 0,0 0 1 0 0,0 1-1 0 0,1-1 0 0 0,-1 0 1 0 0,1 0-1 0 0,0 0 0 0 0,-1 0 1 0 0,1 0-1 0 0,0 0 0 0 0,0 0 1 0 0,0-1-1 0 0,0 1 0 0 0,1-1 1 0 0,0 1-170 0 0,3 1 211 0 0,0-1 1 0 0,0 0 0 0 0,1 0 0 0 0,-1 0 0 0 0,0-1 0 0 0,1 0-1 0 0,0-1-211 0 0,1 1 196 0 0,-1-1 0 0 0,1 0 0 0 0,-1-1 0 0 0,1 0-1 0 0,-1 0 1 0 0,1 0 0 0 0,-1-1 0 0 0,0 0 0 0 0,7-3-196 0 0,-5 1 151 0 0,0 0 0 0 0,0 0 0 0 0,-1-1 0 0 0,0 0 0 0 0,0-1 0 0 0,0 0 0 0 0,2-2-151 0 0,19-27 412 0 0,-27 33-387 0 0,-1 0-1 0 0,1-1 0 0 0,-1 1 1 0 0,0-1-1 0 0,0 1 0 0 0,0-1 1 0 0,0 0-1 0 0,0 1 0 0 0,-1-1 1 0 0,1 0-1 0 0,-1 1 0 0 0,1-1 1 0 0,-1 0-1 0 0,0 0 0 0 0,0 0 1 0 0,-1 1-1 0 0,1-1 0 0 0,0 0 1 0 0,-1 0-1 0 0,0-2-24 0 0,-1-2 63 0 0,-1-1 0 0 0,0 0 0 0 0,0 0-1 0 0,0 1 1 0 0,-1 0 0 0 0,-1-2-63 0 0,3 5 23 0 0,-1 0 0 0 0,1 1 0 0 0,-1-1 0 0 0,0 1 0 0 0,0-1 1 0 0,0 1-1 0 0,0 0 0 0 0,-1 0 0 0 0,1 1 0 0 0,-1-1 0 0 0,-1 0-23 0 0,3 2 14 0 0,0 0 0 0 0,0 1 0 0 0,0-1-1 0 0,0 0 1 0 0,0 1 0 0 0,0 0 0 0 0,0-1 0 0 0,0 1 0 0 0,0 0 0 0 0,0 0 0 0 0,0 0 0 0 0,0 0 0 0 0,0 0 0 0 0,0 1-1 0 0,0-1 1 0 0,0 1 0 0 0,0-1 0 0 0,0 1 0 0 0,0 0 0 0 0,0 0 0 0 0,0 0 0 0 0,0 0 0 0 0,1 0 0 0 0,-1 0 0 0 0,0 1-14 0 0,-2 0 1 0 0,1 1 0 0 0,0 0 1 0 0,-1 0-1 0 0,1 0 0 0 0,1 1 1 0 0,-1-1-1 0 0,0 1 0 0 0,1 0 1 0 0,0-1-1 0 0,0 2-1 0 0,-18 42-240 0 0,8-16-71 0 0,6-14 279 0 0,1 0 0 0 0,0 1 0 0 0,1-1 0 0 0,1 1 0 0 0,0 0 0 0 0,1 0 0 0 0,2 0 0 0 0,-1 0 0 0 0,3 7 32 0 0,-1-16 31 0 0,1-1 0 0 0,0 0 0 0 0,1 1 0 0 0,-1-1 0 0 0,2 0 0 0 0,-1 0-1 0 0,1-1 1 0 0,0 1 0 0 0,1-1 0 0 0,0 0 0 0 0,0 0 0 0 0,1 0 0 0 0,-1-1 0 0 0,1 0 0 0 0,1 0-1 0 0,-1 0 1 0 0,1-1 0 0 0,1 1-31 0 0,12 9 42 0 0,0-1 0 0 0,1-1-1 0 0,0-1 1 0 0,14 6-42 0 0,-32-17-58 0 0,0-1 0 0 0,0 1 0 0 0,0-1 0 0 0,0 1-1 0 0,0-1 1 0 0,0 0 0 0 0,0 0 0 0 0,0-1 0 0 0,1 1 0 0 0,-1 0 0 0 0,0-1 0 0 0,0 0 0 0 0,0 0 0 0 0,0 0 0 0 0,0-1 58 0 0,2 1-627 0 0,0-1 1 0 0,0-1 0 0 0,-1 1 0 0 0,1-1-1 0 0,-1 1 1 0 0,0-1 0 0 0,0-1 0 0 0,3-2 626 0 0,3-6-7513 0 0</inkml:trace>
  <inkml:trace contextRef="#ctx0" brushRef="#br0" timeOffset="652.234">632 621 2304 0 0,'-1'0'167'0'0,"-3"0"235"0"0,3 0 1513 0 0,1 0 653 0 0,0 0 120 0 0,0 0 406 0 0,-1-9-2139 0 0,1 6-503 0 0,-1 0 1 0 0,0-1 0 0 0,1 1-1 0 0,0-1 1 0 0,-1 1-1 0 0,1-1 1 0 0,1 0-1 0 0,-1 1 1 0 0,1-1 0 0 0,-1 1-453 0 0,2-20 1474 0 0,-2 19-1325 0 0,0 1-1 0 0,-1-1 1 0 0,1 1 0 0 0,-1-1 0 0 0,0 0 0 0 0,0 1 0 0 0,0 0 0 0 0,-1-1-1 0 0,1 1 1 0 0,-1 0 0 0 0,0 0 0 0 0,0 0 0 0 0,0 0 0 0 0,0 0 0 0 0,0 0 0 0 0,-1 0-1 0 0,1 1 1 0 0,-1-1 0 0 0,0 1 0 0 0,1 0 0 0 0,-1 0 0 0 0,0 0 0 0 0,-2-1-149 0 0,-15-8 400 0 0,18 9-353 0 0,-1 0 1 0 0,0 0-1 0 0,0 0 0 0 0,-1 0 1 0 0,1 1-1 0 0,0 0 1 0 0,0-1-1 0 0,-1 1 0 0 0,-2 0-47 0 0,0 0 16 0 0,0 0 0 0 0,-1 1 0 0 0,1 0 0 0 0,0 0 0 0 0,-1 0 0 0 0,-2 1-16 0 0,6-1 4 0 0,1 1 0 0 0,-1 0-1 0 0,0 0 1 0 0,1 0 0 0 0,-1 0 0 0 0,1 0-1 0 0,-1 0 1 0 0,1 0 0 0 0,-1 1 0 0 0,1 0-1 0 0,0-1 1 0 0,0 1 0 0 0,0 0 0 0 0,0 0-1 0 0,-2 2-3 0 0,-2 2 0 0 0,1 1 0 0 0,-1 0 0 0 0,1 1 0 0 0,0 0 0 0 0,1-1 0 0 0,0 1 0 0 0,0 1 0 0 0,1-1 0 0 0,0 0 0 0 0,0 2 0 0 0,-1 8-2 0 0,2 0-1 0 0,0-1 1 0 0,1 1-1 0 0,0 0 1 0 0,2 1 2 0 0,-1-1 14 0 0,0-11 18 0 0,1-1 1 0 0,0 1-1 0 0,0 0 1 0 0,1-1 0 0 0,0 1-1 0 0,0-1 1 0 0,1 0-1 0 0,-1 1 1 0 0,4 3-33 0 0,-1 0 80 0 0,1 0 0 0 0,0-1 1 0 0,1 0-1 0 0,0-1 0 0 0,5 6-80 0 0,-10-13 16 0 0,-1 0 0 0 0,1 0-1 0 0,0 0 1 0 0,-1 0-1 0 0,1 0 1 0 0,0 0 0 0 0,0 0-1 0 0,0 0 1 0 0,0-1 0 0 0,-1 1-1 0 0,1-1 1 0 0,0 1 0 0 0,0-1-1 0 0,0 0 1 0 0,0 0 0 0 0,0 0-1 0 0,0 0 1 0 0,0 0 0 0 0,0 0-1 0 0,0-1 1 0 0,0 1 0 0 0,0-1-1 0 0,0 1 1 0 0,0-1 0 0 0,0 0-16 0 0,2 0 44 0 0,-1-1 1 0 0,1 0-1 0 0,0 0 1 0 0,0 0-1 0 0,-1 0 1 0 0,1 0-1 0 0,-1-1 1 0 0,0 0-1 0 0,0 1 1 0 0,0-1 0 0 0,2-2-45 0 0,3-5 89 0 0,0-1 1 0 0,0 0-1 0 0,-1 0 1 0 0,-1 0 0 0 0,0-1-1 0 0,0 0 1 0 0,-1 0 0 0 0,-1 0-1 0 0,1-2-89 0 0,5-25 118 0 0,-7 29-117 0 0,0 0 0 0 0,0 0 0 0 0,-1 0-1 0 0,-1 0 1 0 0,1-1 0 0 0,-2-4-1 0 0,1 44-52 0 0,-1 7 9 0 0,-1-1-1 0 0,-3 15 44 0 0,3-41 0 0 0,1-1 0 0 0,1 1 0 0 0,-1-1 0 0 0,2 1 0 0 0,-1-1 0 0 0,1 2 0 0 0,3 21 0 0 0,-1-9-1 0 0,1 18 56 0 0,-5-37-66 0 0,0-1 0 0 0,0 1 1 0 0,1 0-1 0 0,-1-1 0 0 0,1 1 1 0 0,0-1-1 0 0,1 3 11 0 0,2 11-244 0 0,-4-14 29 0 0,1-1-337 0 0,4 4-45 0 0,-4-4 419 0 0,0 1 0 0 0,0-1 0 0 0,-1 0 0 0 0,1 0 1 0 0,0 0-1 0 0,0 0 0 0 0,0 0 0 0 0,0 0 0 0 0,1-1 0 0 0,-1 1 1 0 0,0 0-1 0 0,0 0 0 0 0,0-1 0 0 0,1 1 0 0 0,-1-1 0 0 0,0 1 0 0 0,1-1 1 0 0,-1 0 177 0 0,20 0-4528 0 0,-10-5-2081 0 0</inkml:trace>
  <inkml:trace contextRef="#ctx0" brushRef="#br0" timeOffset="1030.646">908 695 6448 0 0,'0'0'297'0'0,"1"-1"-9"0"0,3-22-553 0 0,-6-14 5764 0 0,-1 8 345 0 0,3 26-5645 0 0,0 1-1 0 0,0-1 0 0 0,0 0 0 0 0,-1 1 1 0 0,1-1-1 0 0,-1 1 0 0 0,0-1 0 0 0,0 1 1 0 0,0-1-1 0 0,0 1 0 0 0,0 0 0 0 0,0 0 1 0 0,-1-1-1 0 0,1 1 0 0 0,-1 0 0 0 0,1 0 0 0 0,-1 0 1 0 0,0 0-1 0 0,-2-1-198 0 0,3 2 83 0 0,0 0 0 0 0,-1 0-1 0 0,1 0 1 0 0,-1 1 0 0 0,1-1 0 0 0,-1 0 0 0 0,0 1-1 0 0,1-1 1 0 0,-1 1 0 0 0,0-1 0 0 0,1 1 0 0 0,-1 0-1 0 0,0 0 1 0 0,1 0 0 0 0,-1 0 0 0 0,0 0 0 0 0,0 0 0 0 0,1 0-1 0 0,-1 1 1 0 0,0-1 0 0 0,1 1 0 0 0,-1-1 0 0 0,1 1-1 0 0,-1-1 1 0 0,0 1 0 0 0,1 0 0 0 0,-1 0 0 0 0,1 0-83 0 0,-4 1 75 0 0,1 1 1 0 0,0 0 0 0 0,0 0-1 0 0,0 0 1 0 0,1 0-1 0 0,-1 0 1 0 0,1 1 0 0 0,0 0-1 0 0,0 0 1 0 0,0 0 0 0 0,0 1-76 0 0,-10 12 138 0 0,9-13-103 0 0,1 0-1 0 0,0 0 1 0 0,0 1-1 0 0,1-1 0 0 0,-1 1 1 0 0,0 1-35 0 0,-8 23 154 0 0,7-20-97 0 0,0 0 0 0 0,1 0 0 0 0,0 0 0 0 0,1 1 0 0 0,0-1 0 0 0,0 3-57 0 0,1-4 46 0 0,1 1-1 0 0,0-1 1 0 0,1 1 0 0 0,-1-1 0 0 0,2 1-1 0 0,-1-1 1 0 0,1 0 0 0 0,1 1-1 0 0,-1-1 1 0 0,3 3-46 0 0,-4-7 14 0 0,1-1 0 0 0,0 1 0 0 0,0-1 1 0 0,0 1-1 0 0,1-1 0 0 0,-1 0 0 0 0,1 0 0 0 0,0 0 0 0 0,-1 0 0 0 0,1 0 0 0 0,1-1 0 0 0,-1 1 0 0 0,3 1-14 0 0,2 1 30 0 0,1-1 0 0 0,-1 1 0 0 0,1-2 0 0 0,0 1 1 0 0,3 0-31 0 0,-8-3 11 0 0,0-1 1 0 0,0 1 0 0 0,0-1-1 0 0,0 1 1 0 0,0-1 0 0 0,0 0 0 0 0,0 0-1 0 0,0-1 1 0 0,-1 1 0 0 0,5-2-12 0 0,36-12-248 0 0,-30 8-59 0 0,-10 4-123 0 0,0 0 0 0 0,-1-1 0 0 0,1 0 0 0 0,-1 0 0 0 0,0 0 0 0 0,0 0 0 0 0,0 0-1 0 0,0-1 1 0 0,0 1 0 0 0,-1-1 0 0 0,0 0 0 0 0,1 0 430 0 0,3-9-7782 0 0</inkml:trace>
  <inkml:trace contextRef="#ctx0" brushRef="#br0" timeOffset="1383.68">971 0 16439 0 0,'0'0'754'0'0,"0"0"-17"0"0,2 1-473 0 0,0 2-183 0 0,0-1 0 0 0,0 1 1 0 0,0 0-1 0 0,-1 0 0 0 0,1-1 0 0 0,0 1 0 0 0,-1 0 1 0 0,0 0-1 0 0,0 1 0 0 0,0-1 0 0 0,0 0-81 0 0,11 44 1348 0 0,-10-35-1036 0 0,4 14 301 0 0,2 10 954 0 0,2 18-1567 0 0,-6-22 278 0 0,8 92 642 0 0,-8-70-635 0 0,1 21 104 0 0,4 153 730 0 0,-8-207-988 0 0,1 0 0 0 0,0 0 0 0 0,5 11-131 0 0,-4-15 80 0 0,2-2-6 0 0,-4-13 23 0 0,0-1 0 0 0,0 1 0 0 0,-1-1 0 0 0,1 1 1 0 0,-1 0-1 0 0,1-1 0 0 0,-1 1 0 0 0,0-1 1 0 0,1 1-1 0 0,-1 0 0 0 0,0-1 0 0 0,0 1 0 0 0,0 0-97 0 0,9-29 296 0 0,-1 0-1 0 0,-1-1 0 0 0,1-13-295 0 0,-2 10 89 0 0,-4 23-86 0 0,-1 1 6 0 0,0 1 0 0 0,1-1-1 0 0,0 1 1 0 0,0-1 0 0 0,0 1-1 0 0,1 0 1 0 0,0 0-9 0 0,12-25-2 0 0,-13 26-7 0 0,0-1 1 0 0,0 1-1 0 0,1 0 0 0 0,-1 0 0 0 0,1 0 0 0 0,1 0 0 0 0,-1 1 0 0 0,1-1 0 0 0,-1 1 0 0 0,1 0 0 0 0,1 0 0 0 0,2-3 9 0 0,1 2-49 0 0,-7 4 46 0 0,0 0-1 0 0,0 0 1 0 0,0 0-1 0 0,0 0 0 0 0,0 1 1 0 0,1-1-1 0 0,-1 0 1 0 0,0 1-1 0 0,1-1 1 0 0,-1 1-1 0 0,0 0 1 0 0,1-1-1 0 0,-1 1 1 0 0,0 0-1 0 0,1 0 0 0 0,-1-1 1 0 0,1 1-1 0 0,-1 0 1 0 0,1 1-1 0 0,-1-1 1 0 0,0 0-1 0 0,1 0 4 0 0,9 5-12 0 0,-8-2 12 0 0,1 1 0 0 0,-1-1 0 0 0,1 0 0 0 0,-1 1 0 0 0,0 0 0 0 0,-1 0 0 0 0,1 0 0 0 0,-1 0 0 0 0,1 0 0 0 0,-1 0 0 0 0,0 1 0 0 0,0 3 0 0 0,3 9 0 0 0,0-1 0 0 0,1 16 0 0 0,-5-22 0 0 0,6 33 0 0 0,-3 12 0 0 0,0-14 0 0 0,5 24 0 0 0,-4-31-130 0 0,-3-19-346 0 0,0-1-1 0 0,3 8 477 0 0,1 3-2309 0 0,-1-10-6786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8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230 291 5528 0 0,'0'0'422'0'0,"0"0"-98"0"0,0 0 618 0 0,0 0 296 0 0,0 0 61 0 0,0 0-83 0 0,1-1-395 0 0,22-19 1041 0 0,-22 20-1318 0 0,3-4 222 0 0,-4 4-727 0 0,0-1 0 0 0,1 1 0 0 0,-1 0 0 0 0,0-1 0 0 0,0 1 0 0 0,0-1 0 0 0,1 1 0 0 0,-1 0 0 0 0,0-1 0 0 0,1 1 0 0 0,-1 0 0 0 0,0 0 0 0 0,1-1 0 0 0,-1 1 0 0 0,0 0 0 0 0,1 0 0 0 0,-1 0 0 0 0,1-1 0 0 0,-1 1 0 0 0,1 0-39 0 0,6-2 547 0 0,-5 1 11 0 0,-2 1 2 0 0,0 0 8 0 0,0 0 35 0 0,0 0 18 0 0,0 0 3 0 0,0 0-18 0 0,0 0-81 0 0,0-11 1243 0 0,0-4-1183 0 0,1 12-505 0 0,-1 1 1 0 0,1-1 0 0 0,-1 0 0 0 0,0 0 0 0 0,0 0-1 0 0,-1 0 1 0 0,1 0 0 0 0,-1 0 0 0 0,1 0 0 0 0,-1 0-1 0 0,0 0 1 0 0,0 0 0 0 0,0 1 0 0 0,-1-2-81 0 0,-2-4 147 0 0,0 0 1 0 0,1-1-1 0 0,0 1 1 0 0,-1-5-148 0 0,-7-18 299 0 0,5 17-204 0 0,0 1 0 0 0,-1 0 0 0 0,-5-5-95 0 0,8 12 19 0 0,0 0 1 0 0,0 1-1 0 0,-1 0 1 0 0,0 0-1 0 0,0 0 0 0 0,0 0 1 0 0,-1 1-1 0 0,-1-1-19 0 0,5 4-8 0 0,1 0 0 0 0,-1 1 0 0 0,1-1 0 0 0,-1 0 0 0 0,0 1 0 0 0,1 0 0 0 0,-1-1 0 0 0,0 1 0 0 0,0 0 0 0 0,1 0-1 0 0,-1 0 1 0 0,0 0 0 0 0,0 0 0 0 0,1 0 0 0 0,-1 0 0 0 0,0 1 0 0 0,1-1 0 0 0,-1 1 0 0 0,0-1 0 0 0,1 1 0 0 0,-1-1 0 0 0,1 1 0 0 0,-1 0 0 0 0,1 0 0 0 0,-1 0-1 0 0,1 0 1 0 0,-1 0 0 0 0,1 0 0 0 0,0 0 0 0 0,0 1 0 0 0,-1-1 0 0 0,1 0 0 0 0,0 1 8 0 0,-4 4-34 0 0,1 0 0 0 0,-1 0 0 0 0,1 1-1 0 0,0-1 1 0 0,1 1 0 0 0,0 0 0 0 0,-1 1 34 0 0,-8 24-102 0 0,3-10 23 0 0,0 0-1 0 0,2 1 1 0 0,-4 22 79 0 0,4-17-34 0 0,4-16 14 0 0,1 0-1 0 0,-2 13 21 0 0,-3 21 51 0 0,5-38-33 0 0,0 1 1 0 0,1 0 0 0 0,0-1-1 0 0,0 1 1 0 0,1 0 0 0 0,0-1-1 0 0,0 1 1 0 0,1 0 0 0 0,0-1 0 0 0,1 1-1 0 0,0 1-18 0 0,1-2 19 0 0,-2-4 22 0 0,0 1-1 0 0,1-1 0 0 0,0 0 0 0 0,0 1 0 0 0,0-1 0 0 0,2 2-40 0 0,-3-5 19 0 0,0 0-1 0 0,-1 0 0 0 0,1 0 0 0 0,0-1 1 0 0,0 1-1 0 0,0 0 0 0 0,0 0 0 0 0,0-1 1 0 0,-1 1-1 0 0,2-1 0 0 0,-1 1 0 0 0,0-1 1 0 0,0 1-1 0 0,0-1 0 0 0,0 0 0 0 0,0 1 1 0 0,0-1-1 0 0,0 0 0 0 0,0 0 0 0 0,0 0 1 0 0,1 0-1 0 0,-1 0 0 0 0,0 0 0 0 0,0 0 1 0 0,0 0-1 0 0,0 0 0 0 0,0-1 0 0 0,1 1 1 0 0,0-1-19 0 0,6-2 97 0 0,0-1 0 0 0,-1 0 0 0 0,1 0 0 0 0,0-1 1 0 0,-1 0-1 0 0,0 0 0 0 0,5-6-97 0 0,5-3 120 0 0,-11 9-72 0 0,0-2 0 0 0,0 1 0 0 0,-1 0 0 0 0,0-1 0 0 0,0 0 0 0 0,2-5-48 0 0,11-15 97 0 0,-11 16-65 0 0,1 0-1 0 0,-2-1 1 0 0,0-1 0 0 0,0 1-1 0 0,-1-1 1 0 0,-1 0-1 0 0,0 0 1 0 0,0 0-32 0 0,-1 5 12 0 0,-2 7-3 0 0,0 0-1 0 0,-1-1 0 0 0,1 1 1 0 0,0 0-1 0 0,-1-1 1 0 0,1 1-1 0 0,-1-1 0 0 0,0 1 1 0 0,1-1-1 0 0,-1 0 0 0 0,0 1 1 0 0,0-1-1 0 0,0 1 1 0 0,0-1-10 0 0,-6 61 12 0 0,7-50-6 0 0,0-1 0 0 0,0 1 0 0 0,0 0 0 0 0,1 0 0 0 0,0 0 0 0 0,1-1 0 0 0,0 0 0 0 0,0 1 0 0 0,1-1 0 0 0,0 0 0 0 0,1 0 0 0 0,0-1 1 0 0,2 4-6 0 0,2 0 15 0 0,1 1 0 0 0,0-1 0 0 0,1 0 0 0 0,0-1 0 0 0,1-1 0 0 0,0 0 0 0 0,8 5-15 0 0,-7-5-187 0 0,22 11 180 0 0,-9-11-7088 0 0,-3-8-1642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1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0 429 4608 0 0,'0'0'353'0'0,"0"0"183"0"0,0 0 1631 0 0,0 0 737 0 0,0 0 146 0 0,0 0-264 0 0,0 0-1225 0 0,0 0-539 0 0,0 0-107 0 0,0 0-103 0 0,1 2-359 0 0,1 4-319 0 0,0 0 1 0 0,-1 0-1 0 0,0 0 0 0 0,0 1 0 0 0,0 1-134 0 0,6 29 309 0 0,37 127 487 0 0,-39-149-666 0 0,0 0-1 0 0,2-1 0 0 0,2 6-129 0 0,8 15 244 0 0,-12-24-114 0 0,1 0 0 0 0,1 0 0 0 0,0 0-1 0 0,0-1 1 0 0,1-1 0 0 0,4 5-130 0 0,-11-13 39 0 0,0 0 1 0 0,-1 0-1 0 0,1 0 0 0 0,0-1 1 0 0,0 1-1 0 0,0-1 0 0 0,-1 1 0 0 0,1 0 1 0 0,0-1-1 0 0,0 1 0 0 0,0-1 1 0 0,0 0-1 0 0,0 1 0 0 0,0-1 1 0 0,0 0-1 0 0,0 1 0 0 0,0-1 1 0 0,0 0-1 0 0,0 0 0 0 0,0 0 1 0 0,0 0-1 0 0,0 0 0 0 0,0 0-39 0 0,1 0 51 0 0,-1-1 0 0 0,1 0 0 0 0,-1 1 0 0 0,1-1 0 0 0,-1 0 0 0 0,1 1 0 0 0,-1-1 0 0 0,0 0 0 0 0,1 0 0 0 0,-1 0 0 0 0,0 0 0 0 0,0 0 0 0 0,1-2-51 0 0,3-2 157 0 0,-1-1 0 0 0,0 0 0 0 0,-1 0-1 0 0,1 0 1 0 0,-1-1 0 0 0,0-1-157 0 0,1 0 116 0 0,-1-2 0 0 0,-1 1 0 0 0,0 0 1 0 0,0 0-1 0 0,-1-1 0 0 0,0-2-116 0 0,0-57 302 0 0,-1 41-228 0 0,-1-18 125 0 0,-4-30-199 0 0,3 56-50 0 0,-2-1 0 0 0,0 2 0 0 0,-1-1 0 0 0,-1 0 0 0 0,-1 1 50 0 0,3 11-56 0 0,3 5 21 0 0,0 1 0 0 0,0 0 0 0 0,0-1 0 0 0,0 1 0 0 0,0 0 0 0 0,1-1 0 0 0,-1-1 35 0 0,1 2-133 0 0,0 2-123 0 0,0 0-52 0 0,0 0-11 0 0,0 0-202 0 0,0 0-846 0 0,0 0-370 0 0,0 0-78 0 0,0 0-9 0 0</inkml:trace>
  <inkml:trace contextRef="#ctx0" brushRef="#br0" timeOffset="401.133">322 627 10104 0 0,'12'7'464'0'0,"-10"-5"-10"0"0,-1-1-294 0 0,1 2 13 0 0,1 0 0 0 0,-1 0 0 0 0,1 0 0 0 0,0-1 0 0 0,-1 1 0 0 0,2-1 0 0 0,-1 1 0 0 0,0-1 0 0 0,0 0 0 0 0,1-1 0 0 0,-1 1 0 0 0,1 0 0 0 0,-1-1 0 0 0,3 1-173 0 0,21 10 2970 0 0,-27-12-2889 0 0,1 0 0 0 0,0 0 0 0 0,0 1-1 0 0,-1-1 1 0 0,1-1 0 0 0,0 1 0 0 0,0 0 0 0 0,-1 0 0 0 0,1 0-1 0 0,0 0 1 0 0,0 0 0 0 0,-1-1 0 0 0,1 1 0 0 0,0 0-1 0 0,-1-1 1 0 0,1 1 0 0 0,0-1-81 0 0,1 1 215 0 0,1-1-18 0 0,0 0-1 0 0,0 1 0 0 0,0-1 0 0 0,0 0 0 0 0,0-1 0 0 0,0 1 0 0 0,-1 0 1 0 0,1-1-1 0 0,0 0 0 0 0,-1 1 0 0 0,1-1 0 0 0,-1 0 0 0 0,0 0 1 0 0,0-1-1 0 0,1 1 0 0 0,-1 0 0 0 0,-1-1 0 0 0,1 1 0 0 0,0-1 0 0 0,-1 0 1 0 0,1 1-1 0 0,-1-1 0 0 0,0 0 0 0 0,0 0 0 0 0,0 0 0 0 0,1-3-196 0 0,-1-1 71 0 0,1 1 0 0 0,-1-1 0 0 0,-1 0-1 0 0,1 1 1 0 0,-1-1 0 0 0,-1 0-1 0 0,1 1 1 0 0,-1-1 0 0 0,0 0 0 0 0,0 1-1 0 0,-1-1 1 0 0,0 1 0 0 0,0-1 0 0 0,-1 1-1 0 0,0 0 1 0 0,0 0 0 0 0,-2-3-71 0 0,-7-10 48 0 0,10 15-49 0 0,0 0-1 0 0,-1 1 1 0 0,1-1 0 0 0,-1 1-1 0 0,1 0 1 0 0,-1 0 0 0 0,0 0-1 0 0,0 0 1 0 0,-1 0 0 0 0,1 1-1 0 0,0-1 1 0 0,-1 1 0 0 0,0 0 1 0 0,3 1-11 0 0,0 1 1 0 0,0-1 0 0 0,0 1 0 0 0,0 0-1 0 0,0-1 1 0 0,0 1 0 0 0,-1 0-1 0 0,1 0 1 0 0,0 0 0 0 0,0 0 0 0 0,0 0-1 0 0,0 0 1 0 0,-1 0 0 0 0,1 0 0 0 0,0 0-1 0 0,0 1 1 0 0,0-1 0 0 0,0 0 0 0 0,0 1-1 0 0,0-1 1 0 0,0 1 0 0 0,0 0-1 0 0,0-1 1 0 0,0 1 0 0 0,0-1 0 0 0,0 1-1 0 0,0 0 1 0 0,0 0 0 0 0,0 0 0 0 0,1 0-1 0 0,-1-1 1 0 0,0 2 10 0 0,-4 4-9 0 0,2 0 0 0 0,-1 0 1 0 0,1 1-1 0 0,-1-1 0 0 0,1 2 9 0 0,-1 0-119 0 0,1 2-14 0 0,-1-1 1 0 0,2 1 0 0 0,-2 8 132 0 0,-5 17-177 0 0,6-26 177 0 0,1 1 0 0 0,1-1 0 0 0,0 1 0 0 0,0 4 0 0 0,-1 4 20 0 0,1 10 524 0 0,1 23-544 0 0,1-19 116 0 0,-1-27-98 0 0,0 1-1 0 0,1-1 1 0 0,0 0 0 0 0,0 1-1 0 0,0-1 1 0 0,1 0-1 0 0,0 0 1 0 0,0 1 0 0 0,0-1-1 0 0,1-1 1 0 0,0 1-1 0 0,0 0 1 0 0,0-1 0 0 0,3 4-18 0 0,-4-5 23 0 0,1 0 0 0 0,-1-1 1 0 0,0 0-1 0 0,1 1 0 0 0,0-1 1 0 0,0 0-1 0 0,0 0 1 0 0,0 0-1 0 0,0-1 0 0 0,0 1 1 0 0,0-1-1 0 0,0 0 0 0 0,1 0 1 0 0,-1 0-1 0 0,0 0 1 0 0,1 0-1 0 0,-1-1 0 0 0,1 1 1 0 0,-1-1-1 0 0,1 0 0 0 0,-1 0 1 0 0,0-1-1 0 0,2 1-23 0 0,18-1 161 0 0,-20 1-225 0 0,1 0 0 0 0,-1 0 0 0 0,0 0 0 0 0,1 0 0 0 0,-1-1 0 0 0,0 1 0 0 0,0-1 1 0 0,3-1 63 0 0,46-15-4076 0 0,-42 13 2078 0 0</inkml:trace>
  <inkml:trace contextRef="#ctx0" brushRef="#br0" timeOffset="762.104">826 645 8288 0 0,'-2'-5'196'0'0,"1"0"1"0"0,0 0-1 0 0,0 0 1 0 0,0 0-1 0 0,1-2-196 0 0,0 4 323 0 0,-1-1 0 0 0,1 1 0 0 0,-1 0 0 0 0,1 0 1 0 0,-1-1-1 0 0,0 1 0 0 0,0 0 0 0 0,0 0 0 0 0,-1 0 0 0 0,1 0 0 0 0,-1 0 1 0 0,0-1-324 0 0,-15-18 3746 0 0,5 7-2271 0 0,0 0 0 0 0,-1 0 0 0 0,-6-4-1475 0 0,16 16 134 0 0,0 1 0 0 0,0 0-1 0 0,0 0 1 0 0,-1 1 0 0 0,1-1-1 0 0,-1 0 1 0 0,1 1 0 0 0,-1 0 0 0 0,1 0-1 0 0,-4 0-133 0 0,6 0 36 0 0,-1 1-1 0 0,1 0 0 0 0,0-1 0 0 0,-1 1 1 0 0,1 0-1 0 0,0 0 0 0 0,-1 0 1 0 0,1 0-1 0 0,0 0 0 0 0,-1 0 1 0 0,1 1-1 0 0,0-1 0 0 0,-1 0 1 0 0,1 1-1 0 0,0-1 0 0 0,0 1 1 0 0,-1-1-1 0 0,1 1 0 0 0,0 0 1 0 0,0-1-1 0 0,0 1 0 0 0,0 0 1 0 0,0 0-1 0 0,0 0 0 0 0,0 0 1 0 0,0 0-1 0 0,0 0 0 0 0,0 0 1 0 0,1 0-1 0 0,-1 0 0 0 0,0 1-35 0 0,-12 23 398 0 0,11-21-343 0 0,-1 1 0 0 0,1 0 1 0 0,-1-1-1 0 0,1 1 0 0 0,1 0 1 0 0,-1 0-1 0 0,1 0 0 0 0,-1 4-55 0 0,-1 22 125 0 0,2 0 0 0 0,1-1 0 0 0,1 1 0 0 0,4 18-125 0 0,-4-40 14 0 0,1-1-1 0 0,1 1 0 0 0,0-1 1 0 0,0 0-1 0 0,2 5-13 0 0,7 15 35 0 0,-11-25-21 0 0,-1-1 1 0 0,1 0-1 0 0,0 1 1 0 0,0-1 0 0 0,1 0-1 0 0,-1 0 1 0 0,0 0-1 0 0,1 0 1 0 0,-1 0 0 0 0,1 0-1 0 0,0 0 1 0 0,-1 0 0 0 0,1-1-1 0 0,0 1 1 0 0,0-1-1 0 0,0 1 1 0 0,0-1 0 0 0,1 0-1 0 0,-1 0 1 0 0,0 0 0 0 0,0 0-1 0 0,2 1-14 0 0,1-1 24 0 0,1-1 0 0 0,-1 1 0 0 0,0-1 1 0 0,0 0-1 0 0,0 0 0 0 0,0 0 0 0 0,0-1 0 0 0,0 0 0 0 0,0 0 0 0 0,2 0-24 0 0,16-5-361 0 0,0 0-1 0 0,-1-2 1 0 0,0 0-1 0 0,0-1 0 0 0,0-2 1 0 0,9-6 361 0 0,-18 11-1091 0 0,1-2-1142 0 0,-7 0-3071 0 0,-3-1-1174 0 0</inkml:trace>
  <inkml:trace contextRef="#ctx0" brushRef="#br0" timeOffset="1102.27">923 11 11976 0 0,'-6'-10'4696'0'0,"9"15"-2522"0"0,20 35-489 0 0,-18-28-1380 0 0,-1 0-1 0 0,0 0 0 0 0,-1 1 0 0 0,0 0 0 0 0,-1 0 1 0 0,0 8-305 0 0,5 25 289 0 0,-4-28-193 0 0,3 10 317 0 0,-1 0 1 0 0,-1 9-414 0 0,1 19 663 0 0,2 0 0 0 0,7 17-663 0 0,-4-29 199 0 0,3 16-14 0 0,-9-38 22 0 0,6 18-207 0 0,-6-25 70 0 0,0 0 1 0 0,-1-1-1 0 0,-1 1 0 0 0,0 0 1 0 0,-1 1-71 0 0,1 16 373 0 0,0 18-2790 0 0,-2-50 1046 0 0</inkml:trace>
  <inkml:trace contextRef="#ctx0" brushRef="#br0" timeOffset="1424.33">772 494 5064 0 0,'0'0'232'0'0,"0"0"457"0"0,0 0 1795 0 0,2-1 784 0 0,24-6 3428 0 0,2-1-4377 0 0,15-3-1134 0 0,15-1-381 0 0,4 3-706 0 0,-52 7-97 0 0,0 0 0 0 0,0 1 0 0 0,1 0 0 0 0,-1 1 0 0 0,0 0-1 0 0,0 1 1 0 0,0 0 0 0 0,2 1-1 0 0,27 9-2817 0 0,-25-7-2198 0 0,2 0-1455 0 0</inkml:trace>
  <inkml:trace contextRef="#ctx0" brushRef="#br0" timeOffset="1792.949">1239 497 7368 0 0,'0'0'568'0'0,"0"3"-123"0"0,-4 38 6387 0 0,-1 7-3967 0 0,4-25-2049 0 0,0-16-471 0 0,1 0 0 0 0,0 0 0 0 0,0 0 0 0 0,1 6-345 0 0,3 4 642 0 0,0 0 0 0 0,1-1-1 0 0,7 16-641 0 0,-11-29 89 0 0,1 0 1 0 0,0 0-1 0 0,1 0 0 0 0,-1 0 0 0 0,0 0 0 0 0,1-1 0 0 0,0 1 1 0 0,-1-1-1 0 0,1 1 0 0 0,0-1 0 0 0,0 0 0 0 0,1 0 0 0 0,-1-1 0 0 0,0 1 1 0 0,0-1-1 0 0,1 1 0 0 0,-1-1 0 0 0,1 0 0 0 0,0 0 0 0 0,-1-1 0 0 0,1 1 1 0 0,0-1-90 0 0,1 0 100 0 0,1-1 0 0 0,-1 0 0 0 0,0 0 0 0 0,-1 0 0 0 0,1-1 0 0 0,0 0 0 0 0,0 0 0 0 0,-1 0 0 0 0,1 0 0 0 0,-1-1 0 0 0,1 1 0 0 0,-1-1 0 0 0,0-1 0 0 0,0 1 0 0 0,-1 0 0 0 0,1-1 0 0 0,0 0 0 0 0,2-3-100 0 0,5-8 185 0 0,0 0 1 0 0,-1 0-1 0 0,-1-1 0 0 0,4-10-185 0 0,-10 20-5 0 0,0 0 0 0 0,-1 0 0 0 0,1-1 0 0 0,-1 1 0 0 0,-1-1 1 0 0,1 1-1 0 0,-1-1 0 0 0,0 0 0 0 0,-1 1 0 0 0,0-1 0 0 0,0 0 0 0 0,0 0 0 0 0,-1 1 0 0 0,0-1 1 0 0,0 0-1 0 0,0 1 0 0 0,-1-1 0 0 0,0 1 0 0 0,-1 0 0 0 0,1-1 0 0 0,-1 1 0 0 0,0 0 0 0 0,-1 0 1 0 0,-2-3 4 0 0,-2-2-139 0 0,4 5 1 0 0,0 0 1 0 0,-1 0-1 0 0,0 0 0 0 0,0 1 1 0 0,0-1-1 0 0,-1 1 0 0 0,0 1 1 0 0,-2-2 137 0 0,-3-1-160 0 0,9 4 113 0 0,-1 1 0 0 0,0 1 1 0 0,0-1-1 0 0,0 0 0 0 0,0 1 1 0 0,0 0-1 0 0,0-1 0 0 0,0 1 1 0 0,0 0-1 0 0,-1 1 0 0 0,-1-1 47 0 0,-2 0-34 0 0,1 1 0 0 0,-1 0 0 0 0,1 0 0 0 0,-1 1 0 0 0,1 0 0 0 0,0 0 0 0 0,-1 0 0 0 0,1 1 0 0 0,0 0 0 0 0,0 0 0 0 0,0 1 0 0 0,0-1 0 0 0,1 1 0 0 0,-1 1 0 0 0,1-1 0 0 0,-1 1 0 0 0,1 0 0 0 0,0 0 0 0 0,0 0-1 0 0,1 1 1 0 0,0 0 0 0 0,-1 0 0 0 0,2 0 0 0 0,-1 0 0 0 0,0 0 0 0 0,1 1 0 0 0,0 0 0 0 0,1 0 0 0 0,-1 0 0 0 0,1 0 0 0 0,0 0 0 0 0,0 0 0 0 0,1 0 0 0 0,-1 4 34 0 0,0 15-40 0 0,0-16 17 0 0,1-1 0 0 0,0 1-1 0 0,1-1 1 0 0,0 0 0 0 0,1 1 0 0 0,-1-1-1 0 0,2 4 24 0 0,3 16-4 0 0,5 17-136 0 0,-7-34 42 0 0,-1-5-141 0 0,-1-1 0 0 0,1 1 0 0 0,0 0 0 0 0,1 0 1 0 0,-1-1-1 0 0,1 1 0 0 0,0-1 0 0 0,1 0 0 0 0,-1 0 1 0 0,2 1 238 0 0,-2-2-322 0 0,-1-1-1149 0 0,1 0-3475 0 0,4 5-1092 0 0</inkml:trace>
  <inkml:trace contextRef="#ctx0" brushRef="#br0" timeOffset="2146.775">1506 490 10592 0 0,'-4'-5'1104'0'0,"4"5"-1081"0"0,0 0-1 0 0,0-1 1 0 0,0 1 0 0 0,-1 0 0 0 0,1 0 0 0 0,0 0 0 0 0,0-1 0 0 0,0 1 0 0 0,0 0-1 0 0,0 0 1 0 0,0-1 0 0 0,0 1 0 0 0,0 0 0 0 0,0 0 0 0 0,0-1 0 0 0,0 1 0 0 0,0 0 0 0 0,0 0-1 0 0,0 0 1 0 0,1-1 0 0 0,-1 1 0 0 0,0 0 0 0 0,0 0 0 0 0,0 0 0 0 0,0-1 0 0 0,0 1 0 0 0,0 0-1 0 0,0 0 1 0 0,1 0 0 0 0,-1-1 0 0 0,0 1 0 0 0,0 0 0 0 0,0 0 0 0 0,1 0 0 0 0,-1 0 0 0 0,0 0-1 0 0,0-1 1 0 0,0 1 0 0 0,1 0 0 0 0,-1 0 0 0 0,0 0 0 0 0,0 0-23 0 0,3 0 8532 0 0,4 5-8323 0 0,0 0 1 0 0,-1 0 0 0 0,0 1 0 0 0,1 0 0 0 0,-2 1 0 0 0,1-1-1 0 0,-1 1 1 0 0,0 0 0 0 0,-1 0 0 0 0,1 1 0 0 0,-2 0-1 0 0,1-1 1 0 0,-1 1 0 0 0,1 2-210 0 0,2 6 421 0 0,2-1 0 0 0,6 12-421 0 0,10 20 919 0 0,-22-44-828 0 0,-1 0 0 0 0,1-1-1 0 0,-1 1 1 0 0,1-1 0 0 0,0 1-1 0 0,1 1-90 0 0,-1-2 264 0 0,-2-2 0 0 0,0 0-12 0 0,0 0-52 0 0,0 0-28 0 0,0 0-4 0 0,0 0 3 0 0,0 0 10 0 0,-1-13-10 0 0,-1 1 0 0 0,0-1 0 0 0,0 1 0 0 0,-1 0 0 0 0,-1 0 0 0 0,-1-4-171 0 0,1 5-3 0 0,0-1 0 0 0,1 0 1 0 0,0 0-1 0 0,1 0 0 0 0,0 0 0 0 0,1-4 3 0 0,0-5-135 0 0,1 13 54 0 0,-1 0 1 0 0,2 0 0 0 0,-1 0-1 0 0,1-6 81 0 0,0 12-14 0 0,-1 0-1 0 0,1 0 1 0 0,-1 0 0 0 0,1 0-1 0 0,0 0 1 0 0,0 1-1 0 0,0-1 1 0 0,0 0 0 0 0,0 0-1 0 0,0 1 1 0 0,0-1-1 0 0,0 0 1 0 0,1 1 0 0 0,-1 0-1 0 0,1-1 1 0 0,-1 1-1 0 0,1 0 1 0 0,0-1 0 0 0,-1 1-1 0 0,1 0 15 0 0,5-2-31 0 0,1 0-1 0 0,-1 0 1 0 0,0 0 0 0 0,1 1-1 0 0,-1 0 1 0 0,1 1 0 0 0,8-2 31 0 0,7 2-73 0 0,0 0 1 0 0,1 2 72 0 0,8 0-49 0 0,-15-1 40 0 0,0 2-1 0 0,0 1 1 0 0,14 3 9 0 0,18 3-1585 0 0,-29-8-5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9.9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26 354 3224 0 0,'0'0'143'0'0,"0"0"223"0"0,0 0 837 0 0,0 0 363 0 0,0 0 70 0 0,0 0-109 0 0,0 0-531 0 0,0 0-237 0 0,0 0-45 0 0,-1-1-15 0 0,-4-16 691 0 0,5 15-1143 0 0,0 0 1 0 0,0 1-1 0 0,-1-1 0 0 0,1 0 1 0 0,0 0-1 0 0,-1 1 1 0 0,1-1-1 0 0,-1 0 1 0 0,0 1-1 0 0,0-1 1 0 0,0 1-1 0 0,1-1 0 0 0,-2 0-247 0 0,1 1 660 0 0,1 1-17 0 0,0 0-10 0 0,0 0-1 0 0,0 2-62 0 0,0 3-404 0 0,0 6 4 0 0,0 0 0 0 0,-1 0 0 0 0,0 0 0 0 0,-2 8-170 0 0,1-11 0 0 0,1 0 0 0 0,0 0 0 0 0,0 0 0 0 0,1 0 0 0 0,0 1 0 0 0,0-1 0 0 0,1 3 0 0 0,3 13 0 0 0,4 18 0 0 0,-6-34 0 0 0,2 5 17 0 0,1 1 0 0 0,0 0 0 0 0,0-1 0 0 0,5 7-17 0 0,-4-12 63 0 0,0 0 0 0 0,0 0 0 0 0,1 0 0 0 0,0-1 0 0 0,0 0 0 0 0,7 5-63 0 0,-13-11 6 0 0,4 3 93 0 0,0 0 0 0 0,0-1 0 0 0,1 1 0 0 0,-1-1 0 0 0,1 0 0 0 0,0-1 0 0 0,0 1 0 0 0,0-1 0 0 0,0 0 0 0 0,0-1 0 0 0,0 1 0 0 0,0-1 0 0 0,1 0 0 0 0,-1-1 0 0 0,0 0 0 0 0,1 0 0 0 0,-1 0 0 0 0,0-1 0 0 0,1 0 0 0 0,-1 0 0 0 0,0 0-99 0 0,2-1 135 0 0,-1-1-1 0 0,0 0 1 0 0,0 0 0 0 0,0 0 0 0 0,0-1-1 0 0,4-3-134 0 0,-8 4 63 0 0,1 0 0 0 0,-1 0 0 0 0,0 0 1 0 0,0 0-1 0 0,0 0 0 0 0,-1-1 0 0 0,1 0 0 0 0,-1 1 0 0 0,0-1 0 0 0,0 0 0 0 0,0 0 0 0 0,1-3-63 0 0,2-6 86 0 0,-1 0 0 0 0,-1 1 0 0 0,1-1 0 0 0,-2 0 0 0 0,0-1 0 0 0,0 1 0 0 0,-2 0 0 0 0,1 0 0 0 0,-2-1 0 0 0,0 1 0 0 0,0 0 0 0 0,-3-8-86 0 0,0 3 46 0 0,-2-1-1 0 0,0 1 1 0 0,-1 0 0 0 0,-4-6-46 0 0,8 19-10 0 0,1 0 0 0 0,-1 0 1 0 0,0 1-1 0 0,0-1 1 0 0,0 1-1 0 0,-1 0 0 0 0,0 0 1 0 0,1 0-1 0 0,-1 1 0 0 0,-1-1 1 0 0,1 1-1 0 0,0 0 1 0 0,-1 0-1 0 0,0 1 0 0 0,0-1 1 0 0,1 1-1 0 0,-1 0 1 0 0,-1 0 9 0 0,-13-4-87 0 0,15 5 70 0 0,1 0 1 0 0,-1-1 0 0 0,0 1 0 0 0,1 0 0 0 0,-1 1-1 0 0,0-1 1 0 0,0 1 0 0 0,0 0 0 0 0,1 0 0 0 0,-1 0 0 0 0,0 0-1 0 0,0 1 1 0 0,-2 0 16 0 0,-36 13-281 0 0,39-12 242 0 0,0-1 0 0 0,-1 1 0 0 0,1 0 0 0 0,0 0 0 0 0,0 0 0 0 0,0 1 0 0 0,0-1 0 0 0,1 1 0 0 0,-1-1 0 0 0,1 1 0 0 0,-2 1 39 0 0,-2 7-62 0 0,0-1 1 0 0,1 1 0 0 0,0 0 0 0 0,1 0-1 0 0,0 1 1 0 0,1 0 0 0 0,0-1 0 0 0,1 1-1 0 0,0 0 1 0 0,1 0 0 0 0,0 6 61 0 0,1 6-267 0 0,1-1 0 0 0,2 0 0 0 0,0 0-1 0 0,1 0 1 0 0,4 11 267 0 0,-4-21-447 0 0,0 1-1 0 0,1-1 1 0 0,0 0-1 0 0,1 0 0 0 0,1-1 1 0 0,0 1-1 0 0,1-2 1 0 0,0 1-1 0 0,0-1 0 0 0,8 7 448 0 0,3-2-1165 0 0,0-5-18 0 0</inkml:trace>
  <inkml:trace contextRef="#ctx0" brushRef="#br0" timeOffset="548.275">507 216 14712 0 0,'0'0'332'0'0,"0"0"50"0"0,0 0 25 0 0,0 0-48 0 0,1 2-237 0 0,0 4 127 0 0,1 0 1 0 0,-1 1-1 0 0,0-1 0 0 0,1 3-249 0 0,4 24 1372 0 0,-2-20-952 0 0,-1 0 0 0 0,0 1 0 0 0,-1 3-420 0 0,6 22 475 0 0,5 26 1102 0 0,0 16-1577 0 0,-6-38 491 0 0,-4-24-280 0 0,0-7 471 0 0,-1 0 0 0 0,-1 0 0 0 0,0 3-682 0 0,5-45 674 0 0,-3 7-126 0 0,-1 0 1 0 0,-1-17-549 0 0,-1 20 101 0 0,1-1-1 0 0,1 1 0 0 0,3-14-100 0 0,4-18-4 0 0,-5 28-60 0 0,1 0 0 0 0,6-14 64 0 0,-10 35-6 0 0,0 1-1 0 0,1-1 1 0 0,0 1-1 0 0,0-1 1 0 0,-1 1-1 0 0,1-1 1 0 0,1 1-1 0 0,-1 0 1 0 0,0 0 0 0 0,0 0-1 0 0,1 0 1 0 0,0 0-1 0 0,0 1 7 0 0,-2 0 1 0 0,1 0-1 0 0,-1 1 0 0 0,1-1 1 0 0,-1 1-1 0 0,1 0 0 0 0,0-1 1 0 0,-1 1-1 0 0,1 0 1 0 0,0 0-1 0 0,-1 0 0 0 0,1 0 1 0 0,0 0-1 0 0,-1 0 1 0 0,1 1-1 0 0,-1-1 0 0 0,1 1 1 0 0,0-1-1 0 0,-1 1 0 0 0,1-1 1 0 0,-1 1-1 0 0,1 0 1 0 0,-1 0-1 0 0,0 0 0 0 0,1 0 1 0 0,-1 0-1 0 0,0 0 0 0 0,1 0 1 0 0,-1 0-1 0 0,4 5 6 0 0,0 0 1 0 0,0 0-1 0 0,0 1 1 0 0,-1-1-1 0 0,0 1 1 0 0,0 0-1 0 0,-1 0 1 0 0,0 0-1 0 0,0 2-6 0 0,5 15-5 0 0,-2 1 1 0 0,0 5 4 0 0,1 2 4 0 0,-1-2-4 0 0,0 18 0 0 0,-4-29 0 0 0,3 64 54 0 0,-5-69-36 0 0,-1-12-9 0 0,1 0 0 0 0,0 0 0 0 0,0 1 1 0 0,0-1-1 0 0,0 0 0 0 0,0 0 1 0 0,0 1-1 0 0,1-1 0 0 0,-1 0 0 0 0,1 0 1 0 0,0 0-1 0 0,-1 0 0 0 0,2 1-9 0 0,-2-1-153 0 0,1-3-83 0 0,-1 0 1 0 0,0 0 0 0 0,0 0-1 0 0,0-1 1 0 0,0 1-1 0 0,1 0 1 0 0,-1 0 0 0 0,1 0-1 0 0,-1 0 1 0 0,0 0-1 0 0,1 0 1 0 0,0 0-1 0 0,-1 0 1 0 0,1 0 235 0 0,3-6-785 0 0,3-13-781 0 0</inkml:trace>
  <inkml:trace contextRef="#ctx0" brushRef="#br0" timeOffset="920.903">920 428 14336 0 0,'0'0'661'0'0,"0"0"-17"0"0,0 0-333 0 0,1 1 132 0 0,2 2-183 0 0,1 0 0 0 0,0 0-1 0 0,-1-1 1 0 0,1 0-1 0 0,0 0 1 0 0,0 0 0 0 0,0 0-1 0 0,0-1 1 0 0,0 1-1 0 0,1-1 1 0 0,-1 0-1 0 0,0 0 1 0 0,1-1 0 0 0,-1 1-1 0 0,3-1-259 0 0,12 0 922 0 0,0-1-1 0 0,0 0 1 0 0,2-2-922 0 0,-8 2 97 0 0,-9 0 21 0 0,0 0 0 0 0,0 0 0 0 0,0 0 0 0 0,0 0 0 0 0,0-1 0 0 0,1-1-118 0 0,14-4 418 0 0,-15 6-336 0 0,0-1 1 0 0,-1 1 0 0 0,1-1 0 0 0,-1 0 0 0 0,1 0 0 0 0,-1 0-1 0 0,0-1 1 0 0,0 1 0 0 0,0-1 0 0 0,0 0 0 0 0,-1 1 0 0 0,1-1-1 0 0,-1 0 1 0 0,1-1 0 0 0,-1 1 0 0 0,0 0 0 0 0,0-1 0 0 0,0-1-83 0 0,0 0 52 0 0,1 0 0 0 0,-1-1 1 0 0,0 1-1 0 0,-1-1 1 0 0,0 1-1 0 0,0-1 0 0 0,0 0 1 0 0,0 0-1 0 0,-1 1 1 0 0,0-1-1 0 0,0 0 1 0 0,-1-1-53 0 0,0 3 16 0 0,0 0 0 0 0,-1 0 0 0 0,1 0 0 0 0,-1 0 0 0 0,0 1 0 0 0,-1-1 0 0 0,1 1 0 0 0,0-1 0 0 0,-1 1 0 0 0,0 0 0 0 0,0 0 0 0 0,0 0 0 0 0,-3-2-16 0 0,-7-8 90 0 0,11 11-86 0 0,0 0 0 0 0,1 0 0 0 0,-1 0 0 0 0,0 1 0 0 0,0-1 0 0 0,-1 1 0 0 0,1 0 0 0 0,0-1 0 0 0,0 1 1 0 0,-1 0-1 0 0,1 0 0 0 0,0 1 0 0 0,-1-1 0 0 0,1 0 0 0 0,-1 1 0 0 0,1-1 0 0 0,-1 1 0 0 0,0 0 0 0 0,1 0 0 0 0,-1 0 0 0 0,1 0 0 0 0,-1 0 0 0 0,1 1 0 0 0,-1-1 0 0 0,1 1 0 0 0,-1 0 0 0 0,0 0-4 0 0,-1 1-24 0 0,-1-1-1 0 0,1 2 1 0 0,0-1-1 0 0,1 0 1 0 0,-1 1-1 0 0,0 0 1 0 0,1 0 0 0 0,-1 0-1 0 0,1 0 1 0 0,0 0-1 0 0,0 1 1 0 0,0-1-1 0 0,1 1 1 0 0,-2 2 24 0 0,-3 6-40 0 0,2-1 0 0 0,-1 1 0 0 0,2 1 0 0 0,0-1 1 0 0,-2 10 39 0 0,0 5 43 0 0,2 0 0 0 0,0 6-43 0 0,4-14 32 0 0,1-1 1 0 0,0 0 0 0 0,2 0 0 0 0,0 0 0 0 0,1 0 0 0 0,4 11-33 0 0,-5-20 40 0 0,1 1 0 0 0,0-1 1 0 0,0 0-1 0 0,1-1 0 0 0,0 1 1 0 0,1-1-1 0 0,0 0 0 0 0,0 0 1 0 0,1-1-1 0 0,0 0 0 0 0,0 0 1 0 0,0 0-1 0 0,1-1 0 0 0,0 0 1 0 0,0-1-1 0 0,1 0 0 0 0,1 1-40 0 0,-5-5 75 0 0,0 1-1 0 0,0 0 1 0 0,0-1-1 0 0,1 0 1 0 0,-1-1 0 0 0,0 1-1 0 0,0-1 1 0 0,1 0-1 0 0,-1 0 1 0 0,0 0 0 0 0,1-1-1 0 0,-1 0 1 0 0,0 0-1 0 0,0 0 1 0 0,0-1-1 0 0,2 0-74 0 0,3-2-615 0 0,-1 0 0 0 0,0 0 0 0 0,-1-1-1 0 0,1 0 1 0 0,-1-1 0 0 0,0 0-1 0 0,-1 0 1 0 0,1-1 615 0 0,2-1-8622 0 0</inkml:trace>
  <inkml:trace contextRef="#ctx0" brushRef="#br0" timeOffset="1526.42">1464 467 5064 0 0,'0'0'389'0'0,"0"0"-10"0"0,0 0 883 0 0,0 0 420 0 0,0 0 80 0 0,0 0-88 0 0,0 0-452 0 0,0 0-196 0 0,0 0-40 0 0,0 0-51 0 0,0 0-181 0 0,0 0-76 0 0,0 0-20 0 0,0 0-39 0 0,0 0-158 0 0,0 0-69 0 0,0 3-9 0 0,2-1-292 0 0,0 1 0 0 0,-1 0-1 0 0,1-1 1 0 0,0 1 0 0 0,0-1 0 0 0,0 0 0 0 0,1 0 0 0 0,-1 0-1 0 0,0 0 1 0 0,1 0 0 0 0,0 0 0 0 0,-1 0 0 0 0,1-1-1 0 0,0 0 1 0 0,0 1 0 0 0,0-1 0 0 0,0 0 0 0 0,1 0-91 0 0,1 0 47 0 0,-1 1 0 0 0,1-2 1 0 0,-1 1-1 0 0,0 0 0 0 0,1-1 0 0 0,-1 0 1 0 0,1 0-1 0 0,-1 0 0 0 0,1-1 0 0 0,-1 0 1 0 0,1 1-1 0 0,-1-1 0 0 0,3-2-47 0 0,20-2 181 0 0,-23 5-163 0 0,0 0 0 0 0,-1-1 0 0 0,1 1 0 0 0,0-1 0 0 0,-1 0 1 0 0,1 0-1 0 0,-1 0 0 0 0,3-2-18 0 0,53-30-3474 0 0,-49 29-1447 0 0,5-1-1345 0 0</inkml:trace>
  <inkml:trace contextRef="#ctx0" brushRef="#br0" timeOffset="2070.257">1745 1 8752 0 0,'0'0'673'0'0,"0"0"-201"0"0,0 0 777 0 0,0 0 390 0 0,0 0 80 0 0,0 0-131 0 0,2 1-590 0 0,9 12-351 0 0,-1 0 0 0 0,0 1 0 0 0,-1 0-1 0 0,0 1 1 0 0,-1 0 0 0 0,-1 0 0 0 0,1 2-647 0 0,16 61 959 0 0,-13-41-320 0 0,-2 1 0 0 0,1 14-639 0 0,-2-12 279 0 0,7 69 437 0 0,-9-68-327 0 0,-1 9-389 0 0,4 26 362 0 0,-4-39-193 0 0,0-3 188 0 0,4 13-357 0 0,-6-37 123 0 0,2 12 517 0 0,-2-20-322 0 0,0-11-134 0 0,-3 7-146 0 0,1-1 0 0 0,-1 1 0 0 0,0 0 0 0 0,0-1 0 0 0,0 1-1 0 0,-1 0 1 0 0,1 0 0 0 0,-1-2-38 0 0,-1-8 128 0 0,10-84 320 0 0,-8 86-445 0 0,2-1 0 0 0,-1 0 1 0 0,1 1-1 0 0,1-1 0 0 0,0 1 0 0 0,4-9-3 0 0,5-19-3 0 0,-10 31-3 0 0,0-1 0 0 0,1 1-1 0 0,0 0 1 0 0,0 0 0 0 0,0 1 0 0 0,1-1 0 0 0,0 1-1 0 0,1 0 1 0 0,-1 0 0 0 0,1 0 0 0 0,0 0-1 0 0,0 1 1 0 0,1 0 0 0 0,0 0 0 0 0,1 0 6 0 0,-4 3-70 0 0,-2 2 70 0 0,0-1-1 0 0,-1 1 1 0 0,1 0-1 0 0,0-1 1 0 0,0 1-1 0 0,0 0 1 0 0,0 0-1 0 0,0 0 1 0 0,0 0-1 0 0,0 0 1 0 0,0 0-1 0 0,0 0 1 0 0,0 0-1 0 0,-1 0 1 0 0,1 1-1 0 0,0-1 1 0 0,0 0-1 0 0,0 0 1 0 0,0 1-1 0 0,0-1 1 0 0,0 1-1 0 0,-1-1 1 0 0,1 1-1 0 0,0-1 1 0 0,0 1-1 0 0,-1-1 1 0 0,1 1-1 0 0,0 0 1 0 0,1 1 1 0 0,3 2 10 0 0,-1 1 0 0 0,1 1 0 0 0,-1-1 0 0 0,0 1 0 0 0,0 0 1 0 0,-1-1-1 0 0,0 2 0 0 0,0-1 0 0 0,0 0 0 0 0,0 1 0 0 0,-1 1-11 0 0,3 3 6 0 0,-2-2-14 0 0,-1 0-1 0 0,0 1 1 0 0,0-1-1 0 0,-1 1 9 0 0,2 8-19 0 0,1 18-18 0 0,-3-25 27 0 0,0 0 1 0 0,1-1 0 0 0,0 1-1 0 0,0 0 10 0 0,17 74 80 0 0,-15-60 23 0 0,-4-19-98 0 0,1-1 1 0 0,-1 1-1 0 0,1-1 0 0 0,1 0 0 0 0,-1 0 0 0 0,1 0 0 0 0,0 2-5 0 0,-1-6-272 0 0,-1-1-768 0 0,0 0-339 0 0,1-1-70 0 0,6-10-552 0 0,-4 6 992 0 0,0 0-1 0 0,0 0 1 0 0,0 0 0 0 0,0-1-1 0 0,-1 0 1010 0 0,4-11-6430 0 0</inkml:trace>
  <inkml:trace contextRef="#ctx0" brushRef="#br0" timeOffset="2444.812">2280 618 3224 0 0,'0'-7'1408'0'0,"0"6"3611"0"0,0 2 5241 0 0,1 12-9778 0 0,1 0-1 0 0,0 0 1 0 0,1 0-1 0 0,1-1 1 0 0,0 1-1 0 0,4 8-481 0 0,6 22 902 0 0,-13-40-845 0 0,0 0 0 0 0,0 1 0 0 0,1-1 0 0 0,-1 0 0 0 0,1 0 0 0 0,-1-1 0 0 0,1 1 0 0 0,0 0 0 0 0,0-1 0 0 0,0 1 0 0 0,0-1 0 0 0,1 1 0 0 0,-1-1 0 0 0,1 0 0 0 0,-1 0 0 0 0,1 0 0 0 0,0 0 0 0 0,0-1 0 0 0,0 1 0 0 0,0-1 0 0 0,2 1-57 0 0,-2-1 66 0 0,1 0 1 0 0,0 0-1 0 0,0 0 0 0 0,0-1 0 0 0,0 0 1 0 0,0 0-1 0 0,0 0 0 0 0,0 0 0 0 0,0-1 0 0 0,0 0 1 0 0,0 1-1 0 0,0-1 0 0 0,-1-1 0 0 0,1 1 1 0 0,0 0-1 0 0,-1-1 0 0 0,1 0 0 0 0,0 0-66 0 0,2-2 48 0 0,-1 0-1 0 0,0 0 0 0 0,0-1 0 0 0,0 1 1 0 0,0-1-1 0 0,-1 0 0 0 0,0-1 1 0 0,0 1-1 0 0,0-1 0 0 0,-1 1 0 0 0,0-1 1 0 0,0 0-1 0 0,0 0 0 0 0,-1-1 1 0 0,0 1-1 0 0,0 0 0 0 0,0-4-47 0 0,-1 6 19 0 0,-1 0 0 0 0,0 0 0 0 0,0 0 0 0 0,0 0 0 0 0,-1 1 0 0 0,1-1 0 0 0,-1 0 0 0 0,0 0 0 0 0,0 1 0 0 0,-1-4-19 0 0,-19-36 58 0 0,9 22-67 0 0,7 11-75 0 0,0 0 0 0 0,-1 0 0 0 0,-1 1 0 0 0,-2-4 84 0 0,6 10-39 0 0,0 0 1 0 0,0 0-1 0 0,0 0 0 0 0,0 0 1 0 0,-1 0-1 0 0,1 1 0 0 0,-1 0 1 0 0,1-1-1 0 0,-1 1 0 0 0,0 1 1 0 0,0-1-1 0 0,0 0 0 0 0,-2 1 39 0 0,-5-3-120 0 0,-16-1-211 0 0,25 4 309 0 0,1 1 1 0 0,0 1-1 0 0,-1-1 1 0 0,1 0-1 0 0,0 0 1 0 0,-1 0-1 0 0,1 1 1 0 0,0-1-1 0 0,-1 0 1 0 0,1 1-1 0 0,0 0 1 0 0,0-1-1 0 0,0 1 1 0 0,-1 0-1 0 0,1-1 1 0 0,0 1-1 0 0,0 0 1 0 0,-1 1 21 0 0,-9 10-130 0 0,-1 0 0 0 0,1 2 1 0 0,1-1-1 0 0,0 1 1 0 0,1 1-1 0 0,-5 12 130 0 0,-7 12-131 0 0,-12 26-422 0 0,28-48-81 0 0,5-8-2050 0 0,2-9 556 0 0,10 0-4685 0 0</inkml:trace>
  <inkml:trace contextRef="#ctx0" brushRef="#br0" timeOffset="2802.929">2548 10 15808 0 0,'0'0'726'0'0,"0"0"-21"0"0,0 2-453 0 0,8 24 202 0 0,1 4 1280 0 0,2 16-1734 0 0,13 65 2434 0 0,-16-63-1787 0 0,-1-11 316 0 0,-1 12-963 0 0,4 54 963 0 0,-7-65-606 0 0,3-2 1 0 0,0 1-1 0 0,3-1 0 0 0,10 29-357 0 0,-19-63 1 0 0,1 2-8 0 0,1 0 0 0 0,0 1-1 0 0,0-1 1 0 0,0 0-1 0 0,0 0 1 0 0,3 2 7 0 0,-3-1-42 0 0,-1-4-595 0 0,-1-1-251 0 0,0 0-1486 0 0,0 0-5717 0 0</inkml:trace>
  <inkml:trace contextRef="#ctx0" brushRef="#br0" timeOffset="3138.001">2483 320 12440 0 0,'0'0'957'0'0,"0"0"-390"0"0,0 0 675 0 0,0 0 361 0 0,2 1 77 0 0,2 0-1227 0 0,1 0 0 0 0,-1 0 1 0 0,1-1-1 0 0,-1 1 0 0 0,1-1 0 0 0,0 0 1 0 0,-1 0-1 0 0,4-1-453 0 0,41-9 1066 0 0,-16 3-568 0 0,52-11 158 0 0,-39 8-1092 0 0,12-1 436 0 0,-30 8-340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39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18399 0 0,'0'0'422'0'0,"0"0"56"0"0,0 0 30 0 0,0 0-65 0 0,0 0-272 0 0,0 0-49 0 0,0 0 6 0 0,0 0 0 0 0,0 0 39 0 0,0 0 164 0 0,0 0 75 0 0,2 1 12 0 0,5 3-173 0 0,1 0 0 0 0,-1 0 1 0 0,1-1-1 0 0,-1 0 0 0 0,1 0 1 0 0,0-1-1 0 0,0 0 0 0 0,0 0 1 0 0,0-1-1 0 0,5 0-245 0 0,29 1 677 0 0,-28-1-462 0 0,0-1 1 0 0,0 0-1 0 0,0 0 1 0 0,10-3-216 0 0,48-12-492 0 0,29-4-425 0 0,-79 16-1300 0 0,0 1-1 0 0,3 2 2218 0 0,-2 0-5215 0 0,-6 0-1303 0 0</inkml:trace>
  <inkml:trace contextRef="#ctx0" brushRef="#br0" timeOffset="367.742">131 187 10592 0 0,'0'0'818'0'0,"0"0"-310"0"0,0 0 676 0 0,0 0 352 0 0,0 0 68 0 0,0 0-127 0 0,0 0-602 0 0,0 0-267 0 0,0 0-52 0 0,0 0-19 0 0,0 0-35 0 0,0 0-20 0 0,0 0-2 0 0,0 0-46 0 0,0 0-197 0 0,0 0-86 0 0,0 0-21 0 0,0 0-3 0 0,0 0-7 0 0,0 0-7 0 0,0 0-1 0 0,2 2 18 0 0,7 2-32 0 0,0-1 1 0 0,0 1-1 0 0,0-1 1 0 0,0-1-1 0 0,0 1 1 0 0,0-1-1 0 0,1-1 1 0 0,-1 0-1 0 0,0 0 1 0 0,10-2-99 0 0,37-1 60 0 0,-1-4 0 0 0,43-9-60 0 0,-86 13-49 0 0,3-1-750 0 0,-1-1 0 0 0,0-1 1 0 0,11-5 798 0 0,-15 6-279 0 0,12-6-720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07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3680 0 0,'0'0'284'0'0,"0"0"253"0"0,0 0 1759 0 0,0 0 788 0 0,0 0 157 0 0,0 4 1962 0 0,-2 13-1101 0 0,7 5-3234 0 0,-1 1 0 0 0,-1 0 0 0 0,-2 0 0 0 0,0 1 0 0 0,-1-1 0 0 0,-2 7-868 0 0,1-17-147 0 0,0-1 0 0 0,2 1 0 0 0,-1 0 0 0 0,1-1 1 0 0,3 11 146 0 0,1-12-590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0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14944 0 0,'0'0'120'0'0,"0"1"1"0"0,-1-1 0 0 0,1 0 0 0 0,0 1-1 0 0,0-1 1 0 0,0 1 0 0 0,0-1 0 0 0,0 0-1 0 0,0 1 1 0 0,-1-1 0 0 0,1 1 0 0 0,0-1 0 0 0,0 0-1 0 0,0 1 1 0 0,0-1 0 0 0,1 1 0 0 0,-1-1-1 0 0,0 0 1 0 0,0 1 0 0 0,0-1 0 0 0,0 1 0 0 0,0-1-1 0 0,0 0 1 0 0,1 1 0 0 0,-1-1 0 0 0,0 1-121 0 0,7 23 695 0 0,-2-3-143 0 0,12 90 1124 0 0,-12-75-944 0 0,-2 1 0 0 0,-1 22-732 0 0,0 8 680 0 0,0-10 326 0 0,-3 7-1006 0 0,0 43 522 0 0,0-8-214 0 0,-1-30-200 0 0,1-7 90 0 0,0-18 227 0 0,2 1 0 0 0,3 20-425 0 0,-2-45-1246 0 0,-1-4-4690 0 0,2-2-2201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10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8 18543 0 0,'-6'-2'274'0'0,"-1"-1"220"0"0,1 0 2826 0 0,6 23-1513 0 0,3-7-1236 0 0,1 0 0 0 0,3 10-571 0 0,4 14-13 0 0,-5-5 567 0 0,-2 0 0 0 0,-1 1 0 0 0,-1 1-554 0 0,2 26 370 0 0,0 96-350 0 0,-2-52-24 0 0,-2 54-2860 0 0,0-122-3258 0 0,-3-3-1899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10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9 17047 0 0,'-12'-3'1512'0'0,"12"3"-1208"0"0,0 0-240 0 0,-6-2-64 0 0,-1-1 520 0 0,7 3 96 0 0,0 0 24 0 0,0 0 0 0 0,0 0-544 0 0,0 0-96 0 0,0 0 0 0 0,0 0-80 0 0,0 0-24 0 0,0 0-8 0 0,7 0 0 0 0,-1 0-5511 0 0,3 0-1097 0 0</inkml:trace>
  <inkml:trace contextRef="#ctx0" brushRef="#br0" timeOffset="359.57">188 26 18543 0 0,'0'0'408'0'0,"0"0"80"0"0,0 0 24 0 0,0 0 8 0 0,0 0-416 0 0,0 0-104 0 0,0 0 0 0 0,0 0 0 0 0,0 0 0 0 0,7 2 0 0 0,2 2 0 0 0,-3 2-5511 0 0,0-4-1073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09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10 312 1376 0 0,'-1'-3'48'0'0,"0"0"1"0"0,0-1-1 0 0,0 1 0 0 0,0 0 1 0 0,1 0-1 0 0,-1-1 0 0 0,1-2-48 0 0,-1-11 5918 0 0,-1 7 796 0 0,2 15 138 0 0,3 7-2694 0 0,0-1-5523 0 0,18 59 2133 0 0,-16-56-666 0 0,-1 1 1 0 0,0 1-1 0 0,0 8-102 0 0,-2-11 39 0 0,1 1 1 0 0,0-1-1 0 0,1 0 0 0 0,5 10-39 0 0,29 50 320 0 0,-36-71-313 0 0,-1 0-1 0 0,1 0 0 0 0,-1 0 0 0 0,1 0 1 0 0,0 0-1 0 0,0 0 0 0 0,0-1 1 0 0,0 1-1 0 0,0-1 0 0 0,0 1 1 0 0,0-1-1 0 0,1 0 0 0 0,-1 0 1 0 0,0 0-1 0 0,2 0-6 0 0,-3-2 79 0 0,1-1 1 0 0,-1 1-1 0 0,0 0 0 0 0,0-1 1 0 0,1 0-1 0 0,-1 1 1 0 0,0-1-1 0 0,0 0 0 0 0,0 1 1 0 0,0-2-80 0 0,-1 2 45 0 0,6-10 72 0 0,-1-1 1 0 0,-1 1 0 0 0,0-1 0 0 0,1-5-118 0 0,-1 2 49 0 0,-2 5-1 0 0,0 0 1 0 0,0-1 0 0 0,-1 1 0 0 0,-1 0 0 0 0,0-1 0 0 0,-1-9-49 0 0,0 10 44 0 0,1-1 1 0 0,0 0 0 0 0,0 0 0 0 0,1 0 0 0 0,2-7-45 0 0,0 2-174 0 0,-3 13 143 0 0,0 1 0 0 0,0 0 0 0 0,0 0 0 0 0,1 0 0 0 0,-1 0 0 0 0,1 0 0 0 0,-1 0 1 0 0,2-2 30 0 0,-3 3-43 0 0,-3-1 18 0 0,4 3 17 0 0,1 0 1 0 0,0 0-1 0 0,0 0 1 0 0,0 1-1 0 0,-1-1 1 0 0,1 0-1 0 0,-1 0 1 0 0,1 0-1 0 0,-1 1 1 0 0,1-1 0 0 0,-1 0-1 0 0,0 0 1 0 0,1 1-1 0 0,-1-1 1 0 0,0 0-1 0 0,0 1 1 0 0,0-1-1 0 0,0 0 1 0 0,0 1 7 0 0,0 4-12 0 0,3 14-13 0 0,1-1 0 0 0,1 0-1 0 0,1 0 1 0 0,5 11 25 0 0,17 43-13 0 0,-25-67 90 0 0,0 0 1 0 0,0 1 0 0 0,1-1-1 0 0,0 0 1 0 0,0-1 0 0 0,0 1 0 0 0,2 1-78 0 0,-3-4-19 0 0,0 0 0 0 0,0 0 1 0 0,1 0-1 0 0,-1 0 1 0 0,0-1-1 0 0,1 1 1 0 0,0-1-1 0 0,-1 0 1 0 0,1 0-1 0 0,0 0 0 0 0,0-1 1 0 0,2 1 18 0 0,-4-2 17 0 0,-1 0-1 0 0,0 0 1 0 0,1 0 0 0 0,-1 0-1 0 0,1 0 1 0 0,-1 0 0 0 0,0 0 0 0 0,0 0-1 0 0,1-1 1 0 0,-1 1 0 0 0,0-1 0 0 0,1 1-1 0 0,-1-1 1 0 0,0 1 0 0 0,0-1 0 0 0,0 0-1 0 0,0 0 1 0 0,0 1 0 0 0,1-1-1 0 0,-2 0 1 0 0,1 0 0 0 0,0 0 0 0 0,0 0-1 0 0,0 0 1 0 0,0 0 0 0 0,0-1 0 0 0,-1 1-1 0 0,1 0 1 0 0,0-1-17 0 0,2-3 91 0 0,-1-1-1 0 0,1 0 1 0 0,-1 0 0 0 0,0 0-1 0 0,0-5-90 0 0,1-10 86 0 0,0 0 0 0 0,-2 0 0 0 0,0-1 0 0 0,-2 1-1 0 0,0 0 1 0 0,-2-8-86 0 0,0-11 52 0 0,0 22-155 0 0,0 0 1 0 0,-1 0-1 0 0,-1-1 103 0 0,-2-10-140 0 0,3 15-572 0 0,0 0 0 0 0,-6-12 712 0 0,6 20-360 0 0,3 6 265 0 0,1 0 0 0 0,0 0 0 0 0,0 0 0 0 0,0 0 0 0 0,0 0 0 0 0,0 0-1 0 0,-1 0 1 0 0,1 0 0 0 0,0 0 0 0 0,0-1 0 0 0,0 1 0 0 0,0 0 0 0 0,0 0 0 0 0,0 0 0 0 0,0 0 0 0 0,0 0-1 0 0,0 0 1 0 0,-1-1 0 0 0,1 1 0 0 0,0 0 0 0 0,0 0 0 0 0,0 0 0 0 0,0 0 0 0 0,0 0 0 0 0,0-1 0 0 0,0 1-1 0 0,0 0 1 0 0,0 0 0 0 0,0 0 0 0 0,0 0 0 0 0,0 0 0 0 0,0-1 0 0 0,0 1 0 0 0,0 0 0 0 0,0 0 0 0 0,0 0-1 0 0,0 0 1 0 0,0 0 0 0 0,0-1 0 0 0,1 1 0 0 0,-1 0 0 0 0,0 0 0 0 0,0 0 0 0 0,0 0 0 0 0,0 0 0 0 0,0 0-1 0 0,0-1 1 0 0,0 1 0 0 0,0 0 0 0 0,1 0 0 0 0,-1 0 0 0 0,0 0 0 0 0,0 0 0 0 0,0 0 0 0 0,0 0 95 0 0,1-1-7817 0 0</inkml:trace>
  <inkml:trace contextRef="#ctx0" brushRef="#br0" timeOffset="399.907">469 51 10592 0 0,'0'0'818'0'0,"0"0"-180"0"0,6-11 6221 0 0,-3 7-6156 0 0,-1 1-1 0 0,1 0 1 0 0,1 1-1 0 0,-1-1 1 0 0,0 0-1 0 0,1 1 0 0 0,-1 0 1 0 0,4-2-703 0 0,-1 2 162 0 0,-1-1 0 0 0,1 1-1 0 0,0 1 1 0 0,-1-1 0 0 0,1 1 0 0 0,0 0 0 0 0,0 0-1 0 0,0 1 1 0 0,2-1-162 0 0,-7 1 158 0 0,2 12-41 0 0,-3-11-108 0 0,0 0 1 0 0,1 0 0 0 0,-1-1-1 0 0,0 1 1 0 0,0 0-1 0 0,1 0 1 0 0,-1 0-1 0 0,0 0 1 0 0,0 0-1 0 0,0 0 1 0 0,0 0 0 0 0,0-1-1 0 0,0 1 1 0 0,-1 0-1 0 0,1 0 1 0 0,0 0-1 0 0,0 0 1 0 0,-1 0-10 0 0,-6 25 335 0 0,6-20-252 0 0,0-1-1 0 0,0 0 1 0 0,-1 1-1 0 0,-2 4-82 0 0,-9 25 356 0 0,11-29-267 0 0,0 1 1 0 0,0 0-1 0 0,-1-1 0 0 0,0 0 1 0 0,-2 3-90 0 0,3-6 47 0 0,1-1 0 0 0,0 1 0 0 0,0 0 0 0 0,0-1 0 0 0,0 1 1 0 0,0 0-1 0 0,1 1-47 0 0,-1-2 47 0 0,1 0 0 0 0,-1 0 0 0 0,1 0 1 0 0,-1 0-1 0 0,0 0 0 0 0,0 0 1 0 0,0 0-1 0 0,0 1-47 0 0,0-2 97 0 0,1 0-91 0 0,0 0 1 0 0,0 0-1 0 0,0 0 0 0 0,1 0 0 0 0,-1 0 0 0 0,0 0 0 0 0,1 0 1 0 0,-1 0-1 0 0,0 0 0 0 0,1 0 0 0 0,-1 0 0 0 0,1 0 1 0 0,-1 0-1 0 0,1-1 0 0 0,0 1 0 0 0,-1 0 0 0 0,1 0 1 0 0,0 0-1 0 0,0-1 0 0 0,0 1 0 0 0,-1 0 0 0 0,1-1 1 0 0,0 1-1 0 0,0-1 0 0 0,0 1 0 0 0,0-1 0 0 0,0 0 0 0 0,0 1 1 0 0,0-1-1 0 0,0 0 0 0 0,0 1 0 0 0,0-1 0 0 0,0 0-6 0 0,6 1 65 0 0,1 0 0 0 0,-1-1 0 0 0,0 0 0 0 0,7 0-65 0 0,4-1 56 0 0,45 10-1692 0 0,-60-8 1335 0 0,-1 0 0 0 0,1 0-1 0 0,0 0 1 0 0,-1 1 0 0 0,1-1-1 0 0,-1 1 1 0 0,1-1 0 0 0,-1 1-1 0 0,0 0 1 0 0,0 0 0 0 0,1 1 301 0 0,20 24-4403 0 0,-13-13 2324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35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716 28 8752 0 0,'-1'0'58'0'0,"1"0"0"0"0,0 0 1 0 0,-1 0-1 0 0,1 0 0 0 0,0 0 0 0 0,-1 0 1 0 0,1 0-1 0 0,-1 0 0 0 0,1 0 1 0 0,0 0-1 0 0,-1 1 0 0 0,1-1 0 0 0,0 0 1 0 0,-1 0-1 0 0,1 0 0 0 0,0 0 1 0 0,-1 1-1 0 0,1-1 0 0 0,0 0 0 0 0,-1 0 1 0 0,1 1-1 0 0,0-1 0 0 0,0 0 1 0 0,-1 1-1 0 0,1-1 0 0 0,0 0 0 0 0,0 0 1 0 0,0 1-1 0 0,-1-1 0 0 0,1 1 1 0 0,0-1-59 0 0,0 13 899 0 0,-1 0-535 0 0,-25 33 757 0 0,-3 7 625 0 0,21-39-1190 0 0,0 0 1 0 0,-1 0 0 0 0,-4 4-557 0 0,-17 29 1176 0 0,15-22-681 0 0,5-8-84 0 0,1 1-1 0 0,0 0 0 0 0,1 1 0 0 0,-4 13-410 0 0,-5 18 967 0 0,-6 9-967 0 0,-14 36 461 0 0,15-29-110 0 0,-50 159 614 0 0,35-110-531 0 0,-10 36 452 0 0,-25 84 58 0 0,32-100-388 0 0,-7 25 251 0 0,41-133-714 0 0,-10 37 131 0 0,3 1 0 0 0,2 0 0 0 0,4 5-224 0 0,3-28 215 0 0,-5 15-215 0 0,-2 24 186 0 0,-14 266 857 0 0,23-271-979 0 0,4 16-64 0 0,0 39 161 0 0,0-25 128 0 0,5 0 0 0 0,6 6-289 0 0,-10-79 49 0 0,8 35 86 0 0,3-1 1 0 0,3 0-1 0 0,3-1-135 0 0,-10-33 50 0 0,3 6-10 0 0,3 0 0 0 0,3 4-40 0 0,4 10 0 0 0,-14-32-472 0 0,2-1 0 0 0,0 0-1 0 0,1 0 1 0 0,4 4 472 0 0,15 15-8188 0 0,-15-22-238 0 0</inkml:trace>
  <inkml:trace contextRef="#ctx0" brushRef="#br0" timeOffset="1351.01">332 191 13504 0 0,'0'0'620'0'0,"-6"0"200"0"0,1 0-786 0 0,4 0 114 0 0,1 0 402 0 0,0 0 143 0 0,0 0 19 0 0,0 0-12 0 0,0 0-76 0 0,0 0-31 0 0,0 0-8 0 0,0 0-19 0 0,0 0-80 0 0,15 11 1454 0 0,-11-10-1810 0 0,-1 0 0 0 0,1 0 0 0 0,-1-1 0 0 0,1 1 0 0 0,0-1 0 0 0,-1 1 0 0 0,1-1 0 0 0,-1 0 0 0 0,1 0 0 0 0,0-1 0 0 0,2 0-130 0 0,43-11 366 0 0,-26 5-243 0 0,-20 6-101 0 0,0 0 1 0 0,0-1-1 0 0,-1 1 0 0 0,1-1 1 0 0,0 1-1 0 0,0-1 1 0 0,-1 0-1 0 0,2-1-22 0 0,15-9 110 0 0,60-25 290 0 0,-71 34-129 0 0,-5 2-154 0 0,1-1 0 0 0,0 1 1 0 0,0 0-1 0 0,0 0 0 0 0,0 0 0 0 0,0 1 0 0 0,0-1 0 0 0,1 1 1 0 0,2 0-118 0 0,-4 0 42 0 0,-1-1 1 0 0,0 0 0 0 0,1 1 0 0 0,-1-1 0 0 0,0 0 0 0 0,0 0 0 0 0,1 0 0 0 0,-1-1 0 0 0,0 1 0 0 0,0 0 0 0 0,0-1 0 0 0,0 0 0 0 0,-1 1 0 0 0,1-1 0 0 0,0 0 0 0 0,-1 0 0 0 0,1 0 0 0 0,-1 0 0 0 0,0 0 0 0 0,1 0 0 0 0,-1 0 0 0 0,0 0 0 0 0,0-1-44 0 0,15-24 1196 0 0,-15 25-1147 0 0,0 1-44 0 0,3-3 1 0 0,-1-3 73 0 0,-3 5-36 0 0,0-2-19 0 0,0-1 36 0 0,1 3-5 0 0,4-4-43 0 0,-3 1 9 0 0,-1 0 13 0 0,0 0-33 0 0,-1 5-42 0 0,1 1 41 0 0,-1 0 1 0 0,1 0-1 0 0,-1 0 1 0 0,1 0-1 0 0,-1 0 0 0 0,1 0 1 0 0,-1 1-1 0 0,0-1 1 0 0,0 0-1 0 0,1 0 1 0 0,-1 0-1 0 0,0 0 0 0 0,0 0 1 0 0,0 0-1 0 0,0 1 1 0 0,0-1-1 0 0,-1 0 1 0 0,1 1 0 0 0,-1 5-1 0 0,2 42 1 0 0,-3-25 67 0 0,1 0 1 0 0,2 7-68 0 0,0 7 62 0 0,-1-4-52 0 0,1 0 0 0 0,2 0 0 0 0,2 0 0 0 0,0-1 0 0 0,3 1 0 0 0,5 15-10 0 0,-3-19-1049 0 0,-2 0 0 0 0,2 12 1049 0 0,-5-18-2095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1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62 13040 0 0,'0'-4'425'0'0,"0"4"655"0"0,3 9-519 0 0,-1 1 0 0 0,-1 0 1 0 0,1 0-1 0 0,-2 0 0 0 0,1 7-561 0 0,0 5 359 0 0,4 37 451 0 0,-1-6 461 0 0,-1 8-1271 0 0,4 270 2622 0 0,-6 135-3197 0 0,-2-438-721 0 0,1-1-15 0 0</inkml:trace>
  <inkml:trace contextRef="#ctx0" brushRef="#br0" timeOffset="920.824">25 1591 15664 0 0,'-1'-8'291'0'0,"1"5"-157"0"0,0 1 0 0 0,0-1 0 0 0,-1 0 0 0 0,1 1 0 0 0,-1 0 1 0 0,0-1-1 0 0,0 1 0 0 0,1-1 0 0 0,-2 1 0 0 0,1 0 0 0 0,0-1-134 0 0,0 2 363 0 0,1 1 107 0 0,0 0 12 0 0,-6 4 796 0 0,3 4-1072 0 0,2 1-1 0 0,-1 0 0 0 0,1 0 0 0 0,1 0 0 0 0,0 5-205 0 0,-1 7 102 0 0,0-1 100 0 0,2-1 0 0 0,2 15-202 0 0,-1-2 204 0 0,3 13 479 0 0,1-1 0 0 0,2 1-1 0 0,13 37-682 0 0,-18-74 64 0 0,0 0-1 0 0,0-1 1 0 0,0 0-1 0 0,1 0 1 0 0,2 3-64 0 0,-5-8-18 0 0,0 0-1 0 0,1 0 1 0 0,-1 1 0 0 0,1-1 0 0 0,0 0 0 0 0,0 0 0 0 0,0-1 0 0 0,0 1 0 0 0,0 0-1 0 0,0-1 1 0 0,0 1 0 0 0,0-1 0 0 0,1 1 0 0 0,-1-1 0 0 0,1 0 0 0 0,-1 0 0 0 0,3 0 18 0 0,-3-1 24 0 0,0 0 0 0 0,1 0 0 0 0,-1-1 0 0 0,0 1 1 0 0,0-1-1 0 0,0 1 0 0 0,0-1 0 0 0,0 0 0 0 0,0 0 0 0 0,0 0 1 0 0,0 0-1 0 0,0 0 0 0 0,0 0 0 0 0,-1 0 0 0 0,1-1 1 0 0,0 1-1 0 0,-1-1 0 0 0,1 1 0 0 0,-1-1 0 0 0,0 0 0 0 0,1 1 1 0 0,0-3-25 0 0,4-5 370 0 0,1-1 1 0 0,-2-1-1 0 0,4-5-370 0 0,-8 13-19 0 0,5-10 85 0 0,-1 0 0 0 0,-1-1 0 0 0,0 0 0 0 0,0 0 0 0 0,-1-5-66 0 0,8-73 353 0 0,-7 50-294 0 0,0-6 35 0 0,-1-24-94 0 0,-3 42-132 0 0,0 32 119 0 0,0-1 1 0 0,1 0 0 0 0,-1 0 0 0 0,0 0-1 0 0,1 0 1 0 0,-1 0 0 0 0,1 0 0 0 0,-1 0-1 0 0,1 0 1 0 0,0 0 0 0 0,-1 0 0 0 0,1 0-1 0 0,0 0 13 0 0,6 10 6 0 0,-6-10 1 0 0,12 28-11 0 0,-1 0-1 0 0,-2 2 1 0 0,0-1 0 0 0,-3 1 0 0 0,3 19 4 0 0,-8-33 39 0 0,1 0 0 0 0,1 0 0 0 0,0 0 0 0 0,3 5-39 0 0,-4-14-9 0 0,0-1 0 0 0,1 1 0 0 0,-1-1-1 0 0,2 1 1 0 0,-1-1 0 0 0,1-1 0 0 0,0 1 0 0 0,0-1 0 0 0,1 0 0 0 0,0 1 9 0 0,-5-6-39 0 0,0 0 1 0 0,1 0-1 0 0,-1 0 0 0 0,0 0 1 0 0,1 0-1 0 0,-1 0 0 0 0,0-1 1 0 0,1 1-1 0 0,-1 0 0 0 0,1-1 39 0 0,8 0-24 0 0,-8 0 57 0 0,-1-1 0 0 0,1 0 0 0 0,0 0 0 0 0,0 0 0 0 0,-1-1 0 0 0,1 1 0 0 0,-1 0 0 0 0,1 0 0 0 0,-1-1 0 0 0,1 1 0 0 0,-1-1 0 0 0,0 0 0 0 0,0 1 0 0 0,0-1 0 0 0,0 0 0 0 0,0 0 0 0 0,0 1 0 0 0,0-1 0 0 0,0-1-33 0 0,2-6 230 0 0,-1 0 1 0 0,1 1 0 0 0,-1-6-231 0 0,-2 13 3 0 0,4-19 157 0 0,-2-1 1 0 0,-1 1-1 0 0,-1-1 1 0 0,-1-6-161 0 0,-9-82 489 0 0,5 69-815 0 0,3 22 215 0 0,1-1-318 0 0,-2 0-1 0 0,0 0 0 0 0,-6-17 430 0 0,6 23-1009 0 0,0-2-1509 0 0,-3 8-3919 0 0,5 6-645 0 0</inkml:trace>
  <inkml:trace contextRef="#ctx0" brushRef="#br0" timeOffset="2102.81">571 1327 13760 0 0,'0'0'314'0'0,"0"0"46"0"0,0 0 22 0 0,0 0-50 0 0,0 0-130 0 0,0 0 278 0 0,0 0 140 0 0,0 0 27 0 0,0 0-62 0 0,3 14 20 0 0,2 1-269 0 0,-1 0-1 0 0,0 1 1 0 0,-1 0-1 0 0,-1-1 1 0 0,0 1-1 0 0,-1 7-335 0 0,1-1 108 0 0,0 1 1 0 0,5 13-109 0 0,0 0 132 0 0,-1 13-132 0 0,-5-43-59 0 0,-1-5-455 0 0,0 3 1094 0 0,0-1-6735 0 0,0-3-82 0 0</inkml:trace>
  <inkml:trace contextRef="#ctx0" brushRef="#br0" timeOffset="2462.41">768 1404 11976 0 0,'0'0'922'0'0,"0"0"-451"0"0,0 0 336 0 0,0 0 213 0 0,0 0 41 0 0,-13 7 1575 0 0,-34 31 404 0 0,-15 10-1343 0 0,59-46-1664 0 0,0 0-1 0 0,1 1 1 0 0,-1-1-1 0 0,0 1 1 0 0,1 0 0 0 0,0 0-1 0 0,0 0 1 0 0,0 0 0 0 0,0 0-1 0 0,0 0 1 0 0,0 1 0 0 0,1-1-1 0 0,0 1 1 0 0,0-1-1 0 0,0 1 1 0 0,0-1 0 0 0,0 1-1 0 0,1 0 1 0 0,-1-1 0 0 0,1 1-1 0 0,0 2-32 0 0,0-3 3 0 0,0-1-1 0 0,0 1 1 0 0,1 0-1 0 0,-1 0 0 0 0,1 0 1 0 0,-1 0-1 0 0,1-1 1 0 0,0 1-1 0 0,0 0 1 0 0,0 0-1 0 0,2 1-2 0 0,-2-2 6 0 0,0-1 0 0 0,0 0 0 0 0,0 1 0 0 0,0-1-1 0 0,1 0 1 0 0,-1 0 0 0 0,0 1 0 0 0,1-1 0 0 0,-1 0 0 0 0,1 0 0 0 0,0-1-1 0 0,-1 1 1 0 0,1 0 0 0 0,0 0 0 0 0,-1-1 0 0 0,1 1 0 0 0,0-1 0 0 0,-1 0-1 0 0,1 1 1 0 0,1-1-6 0 0,32 3 23 0 0,-21-3 33 0 0,0 2 0 0 0,0 0 0 0 0,7 2-56 0 0,-16-3-78 0 0,-1 0 0 0 0,1 1 1 0 0,-1 0-1 0 0,1 0 0 0 0,-1 0 1 0 0,0 0-1 0 0,0 1 1 0 0,0 0-1 0 0,0 0 0 0 0,0 0 1 0 0,0 0-1 0 0,0 1 78 0 0,5 7-1483 0 0,0 1-3930 0 0,-2 2-1825 0 0</inkml:trace>
  <inkml:trace contextRef="#ctx0" brushRef="#br0" timeOffset="2904.086">203 2284 4608 0 0,'-4'-14'448'0'0,"4"9"-24"0"0,0 4 1773 0 0,0 1 748 0 0,0 0 139 0 0,0 0-309 0 0,1 9-1865 0 0,0-1 1 0 0,0 1-1 0 0,1-1 1 0 0,1 3-911 0 0,2 13 314 0 0,5 44 636 0 0,-2 1 0 0 0,-4-1 0 0 0,-3 46-950 0 0,-6 30 1160 0 0,3-78-2230 0 0,-1-1-4968 0 0,3-39-1397 0 0</inkml:trace>
  <inkml:trace contextRef="#ctx0" brushRef="#br0" timeOffset="34708.34">754 1 20759 0 0,'0'0'952'0'0,"0"0"-20"0"0,0 0-597 0 0,-7 0 1403 0 0,7 0 1048 0 0,5 4-2689 0 0,-1 1-4 0 0,0 0 0 0 0,1-1 1 0 0,-1 1-1 0 0,1-1 0 0 0,1 0 0 0 0,-1 0 0 0 0,0-1 0 0 0,1 0 1 0 0,0 0-1 0 0,0 0 0 0 0,0 0 0 0 0,0-1 0 0 0,0 0 0 0 0,0 0 0 0 0,5 0-93 0 0,5 0 89 0 0,-10-1-60 0 0,0-1-1 0 0,1 1 1 0 0,-1-1 0 0 0,0 0 0 0 0,1-1 0 0 0,4 0-29 0 0,97-15 397 0 0,-66 16-66 0 0,-37-1-257 0 0,-4 1-58 0 0,0 0 0 0 0,0 0-1 0 0,0 0 1 0 0,0 0 0 0 0,0 0-1 0 0,0 0 1 0 0,0 0 0 0 0,0 1-1 0 0,0-1 1 0 0,0 0 0 0 0,0 1-1 0 0,0-1 1 0 0,-1 0 0 0 0,1 1-1 0 0,0-1 1 0 0,0 1-16 0 0,5 3 96 0 0,-6-4-86 0 0,0 0 0 0 0,0 1 0 0 0,1-1 0 0 0,-1 0-1 0 0,0 1 1 0 0,0-1 0 0 0,1 0 0 0 0,-1 0 0 0 0,0 0 0 0 0,1 1 0 0 0,-1-1 0 0 0,0 0 0 0 0,1 0-1 0 0,-1 0 1 0 0,0 0 0 0 0,1 0 0 0 0,-1 1 0 0 0,1-1 0 0 0,-1 0 0 0 0,0 0 0 0 0,1 0-1 0 0,-1 0 1 0 0,1 0-10 0 0,5 1 469 0 0,-1 1-322 0 0,-5-2-146 0 0,1 1 0 0 0,-1-1 1 0 0,1 0-1 0 0,-1 0 1 0 0,0 1-1 0 0,1-1 0 0 0,-1 1 1 0 0,0-1-1 0 0,1 0 1 0 0,-1 1-1 0 0,0-1 0 0 0,1 1 1 0 0,-1-1-1 0 0,0 1 0 0 0,0-1 1 0 0,0 0-1 0 0,1 1 1 0 0,-1-1-1 0 0,0 1 0 0 0,0-1 1 0 0,0 1-1 0 0,0 0 1 0 0,0-1-1 0 0,0 1-1 0 0,0 1-4 0 0,2 3 4 0 0,0 1 0 0 0,0 0 0 0 0,-1-1 0 0 0,0 1 0 0 0,0 0 0 0 0,-1 0 0 0 0,0 0 0 0 0,0 0 0 0 0,0 4 0 0 0,-3 20 75 0 0,1-1 0 0 0,1 1 0 0 0,3 10-75 0 0,-2 45 130 0 0,-13 245 262 0 0,9 66-272 0 0,4-293-80 0 0,0 238-19 0 0,1-249-176 0 0,-2 79-122 0 0,1 17 277 0 0,1-45 0 0 0,1-48 0 0 0,4 277 896 0 0,-7-285-881 0 0,5 170 66 0 0,-3-75-751 0 0,-2-99 441 0 0,3-51 657 0 0,-1-26-391 0 0,0 1-1 0 0,0 0 1 0 0,-1 0 0 0 0,-1 0-1 0 0,1-1 1 0 0,-1 1-1 0 0,-1 7-36 0 0,-1 10-776 0 0,3-20 809 0 0,0 0-1 0 0,-1 0 1 0 0,1 0-1 0 0,-1-1 1 0 0,0 1-1 0 0,0 0-32 0 0,-4 18 242 0 0,4-17-180 0 0,0-1-1 0 0,-1 1 1 0 0,1 0-1 0 0,-1-1 1 0 0,1 1-1 0 0,-1-1 1 0 0,-1 0-1 0 0,1 0 1 0 0,-2 2-62 0 0,3-4 0 0 0,0-1 0 0 0,1 0 0 0 0,-1 0 0 0 0,0 0 0 0 0,0-1 0 0 0,1 1 0 0 0,-1 0 0 0 0,0 0 0 0 0,0 0 0 0 0,0-1 0 0 0,0 1 0 0 0,0 0 0 0 0,0-1 0 0 0,0 1 0 0 0,0-1 0 0 0,0 1 0 0 0,-1-1 0 0 0,1 1 0 0 0,0-1 0 0 0,0 0 0 0 0,0 0 0 0 0,0 1 0 0 0,-1-1 0 0 0,1 0 0 0 0,0 0 0 0 0,0 0 0 0 0,-45-11 0 0 0,19 13-185 0 0,0 0 0 0 0,0 2 0 0 0,1 1 0 0 0,0 1 0 0 0,-2 1 185 0 0,11-3 62 0 0,1-1 0 0 0,-1-1 0 0 0,0 0 0 0 0,0-1 0 0 0,-17-2-62 0 0,27 0-127 0 0,1 0 0 0 0,0 0-1 0 0,0-1 1 0 0,-1 0 0 0 0,1 0-1 0 0,1-1 1 0 0,-5-1 127 0 0,1 0-815 0 0,-6-2-424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5:36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0 18943 0 0,'0'0'870'0'0,"0"0"-20"0"0,0 0-536 0 0,-1 3-238 0 0,-8 9-9 0 0,-10 18 236 0 0,3 2-33 0 0,-2-1-1 0 0,-1 0 1 0 0,-18 21-270 0 0,-3 5 95 0 0,-8 8-1580 0 0,31-38-5941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20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49 255 14456 0 0,'-4'-3'205'0'0,"0"-1"0"0"0,0 0 1 0 0,0 1-1 0 0,1-1 1 0 0,-1-1-1 0 0,1 1 0 0 0,0 0 1 0 0,0-1-1 0 0,1 0 1 0 0,-1 1-1 0 0,1-1 0 0 0,0 0 1 0 0,0 0-1 0 0,1-1 1 0 0,0 1-1 0 0,0 0 0 0 0,0 0 1 0 0,0-1-1 0 0,1-2-205 0 0,0 7 1291 0 0,0 1-33 0 0,0 0-182 0 0,0 0-78 0 0,0 0-20 0 0,3 0-60 0 0,0 0-804 0 0,1 0 1 0 0,0 1 0 0 0,0 0-1 0 0,-1 0 1 0 0,1 0 0 0 0,-1 0-1 0 0,1 1 1 0 0,-1-1-1 0 0,0 1 1 0 0,1 0 0 0 0,-1 0-1 0 0,0 0 1 0 0,0 0 0 0 0,0 1-1 0 0,0-1 1 0 0,-1 1 0 0 0,1 0-1 0 0,-1 0 1 0 0,1 0 0 0 0,-1 0-1 0 0,0 0 1 0 0,0 2-115 0 0,8 11 244 0 0,-2 1-1 0 0,0 0 1 0 0,0 1-1 0 0,-2 1-243 0 0,0-3 194 0 0,5 13 1 0 0,6 14 231 0 0,-1 1 0 0 0,6 35-426 0 0,-12-35 132 0 0,-2-9 96 0 0,2 21-228 0 0,-3-8 122 0 0,4 3-122 0 0,-3-13 130 0 0,3 36-130 0 0,-10-69 16 0 0,-1 0 1 0 0,1-1 0 0 0,0 1 0 0 0,0-1-1 0 0,0 1 1 0 0,0 0 0 0 0,1-1 0 0 0,0 0-1 0 0,0 1 1 0 0,0-1 0 0 0,0 0 0 0 0,1 0-1 0 0,0 0 1 0 0,-1-1 0 0 0,1 1 0 0 0,1-1-1 0 0,-1 1 1 0 0,4 2-17 0 0,-6-6 15 0 0,0 1 0 0 0,0 0 0 0 0,-1-1 0 0 0,1 1-1 0 0,0-1 1 0 0,0 1 0 0 0,0-1 0 0 0,0 1 0 0 0,0-1 0 0 0,0 0 0 0 0,0 0-1 0 0,0 1 1 0 0,1-1 0 0 0,-1 0 0 0 0,0 0 0 0 0,0 0 0 0 0,0 0 0 0 0,0 0-1 0 0,0 0 1 0 0,0 0 0 0 0,0-1 0 0 0,0 1 0 0 0,0 0 0 0 0,0-1 0 0 0,0 1 0 0 0,0 0-1 0 0,1-1-14 0 0,2-2 50 0 0,1 1 0 0 0,-1-1-1 0 0,1 0 1 0 0,-1 0 0 0 0,0 0-1 0 0,0-1 1 0 0,0 0-1 0 0,-1 1 1 0 0,2-3-50 0 0,28-42 308 0 0,-24 35-232 0 0,1-5-18 0 0,-1-1-1 0 0,0 1 1 0 0,-2-1-1 0 0,0-1 1 0 0,-1 0-58 0 0,13-34 32 0 0,-7 23 8 0 0,-1 5 11 0 0,4-22-51 0 0,62-252 53 0 0,-62 226-192 0 0,-13 57 49 0 0,0 1 1 0 0,2-1-1 0 0,0 1 0 0 0,1 0 1 0 0,0 0-1 0 0,2 0 0 0 0,4-8 90 0 0,18-27-3158 0 0,-28 49 1533 0 0,-1 2-287 0 0,0 0-58 0 0</inkml:trace>
  <inkml:trace contextRef="#ctx0" brushRef="#br0" timeOffset="1">327 897 10592 0 0,'0'0'818'0'0,"0"0"-208"0"0,1-1 1100 0 0,-1 0-1522 0 0,0 1 0 0 0,0 0 0 0 0,0 0-1 0 0,0 0 1 0 0,0-1 0 0 0,0 1 0 0 0,0 0-1 0 0,0 0 1 0 0,0 0 0 0 0,1-1 0 0 0,-1 1 0 0 0,0 0-1 0 0,0 0 1 0 0,0 0 0 0 0,0 0 0 0 0,0-1-1 0 0,0 1 1 0 0,0 0 0 0 0,1 0 0 0 0,-1 0 0 0 0,0 0-1 0 0,0 0 1 0 0,0 0 0 0 0,0-1 0 0 0,1 1 0 0 0,-1 0-1 0 0,0 0 1 0 0,0 0 0 0 0,0 0 0 0 0,1 0-1 0 0,-1 0 1 0 0,0 0 0 0 0,0 0 0 0 0,0 0 0 0 0,1 0-1 0 0,-1 0 1 0 0,0 0 0 0 0,0 0 0 0 0,0 0-1 0 0,1 0 1 0 0,-1 0 0 0 0,0 0 0 0 0,0 0 0 0 0,0 0-188 0 0,5 4 6168 0 0,-3 0-4868 0 0,1 0-3427 0 0,-1-2 2192 0 0,-1 1 0 0 0,0 0 0 0 0,1 1-1 0 0,-1-1 1 0 0,0 0 0 0 0,0 0 0 0 0,-1 0 0 0 0,1 1 0 0 0,-1-1 0 0 0,1 0 0 0 0,-1 1 0 0 0,0-1 0 0 0,0 2-65 0 0,0 8 116 0 0,4 34 242 0 0,-2 0-1 0 0,-3 0 1 0 0,-3 23-358 0 0,0-2 294 0 0,-3 16 36 0 0,1-36-111 0 0,1-1-1 0 0,3 5-218 0 0,-3 296 128 0 0,6-335-326 0 0,0-1 0 0 0,0 1-1 0 0,1 0 199 0 0,2 8-5008 0 0,-3-14 1997 0 0,0 9-6419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57.5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0 639 16184 0 0,'0'0'737'0'0,"0"0"-13"0"0,0-2-315 0 0,1-5 191 0 0,0 1-1 0 0,0-1 1 0 0,1 1 0 0 0,0-1-1 0 0,0 1 1 0 0,0 0-1 0 0,1 0 1 0 0,0 0 0 0 0,0 0-1 0 0,3-3-599 0 0,-1 0 375 0 0,0 0 0 0 0,-1 0 0 0 0,0-1 0 0 0,0 0-375 0 0,10-35 980 0 0,-2 8-215 0 0,-2 1 0 0 0,1-16-765 0 0,-1 7 303 0 0,-6 26-109 0 0,0 1 0 0 0,0-11-194 0 0,0-1 142 0 0,1 1-1 0 0,1-1 1 0 0,1 1 0 0 0,7-15-142 0 0,-14 42 6 0 0,1 1 1 0 0,0-1-1 0 0,-1 0 1 0 0,0 0-1 0 0,1 0 1 0 0,-1 0-1 0 0,0 0 1 0 0,0 0-1 0 0,0 0 0 0 0,0 0 1 0 0,0 0-1 0 0,-1 1 1 0 0,1-1-1 0 0,-1 0 1 0 0,1 0-1 0 0,-1 0-6 0 0,0-4 26 0 0,1 5-21 0 0,0 0 1 0 0,0 0-1 0 0,0-1 0 0 0,0 1 1 0 0,0 0-1 0 0,1 0 0 0 0,-1 0 0 0 0,0-1 1 0 0,1 1-1 0 0,-1 0 0 0 0,1 0 1 0 0,-1 0-1 0 0,1 0 0 0 0,0 0 0 0 0,-1 0 1 0 0,1 0-1 0 0,0 0 0 0 0,0 0 1 0 0,0 0-1 0 0,0 0-5 0 0,7-11 38 0 0,-7 11 37 0 0,0 1-70 0 0,0 0 0 0 0,0 0 0 0 0,1 1 0 0 0,-1-1 1 0 0,0 1-1 0 0,0-1 0 0 0,0 1 0 0 0,0-1 0 0 0,0 1 0 0 0,0-1 0 0 0,0 1 1 0 0,-1 0-1 0 0,1 0-5 0 0,3 2 2 0 0,0-1-2 0 0,0 0 0 0 0,0 1 0 0 0,0 0 0 0 0,-1 0 0 0 0,0 0 0 0 0,1 0 0 0 0,-1 1 0 0 0,0-1 0 0 0,2 4 0 0 0,20 36 0 0 0,-21-35 0 0 0,11 19 0 0 0,-3 1 0 0 0,2 7 0 0 0,-7-21 0 0 0,-1 0 0 0 0,2 0 0 0 0,0-1 0 0 0,0 0 0 0 0,6 6 0 0 0,8 7 0 0 0,0 0 0 0 0,2-2 0 0 0,0-4-93 0 0,-19-16-51 0 0,0 0-1 0 0,-1 0 1 0 0,1 0-1 0 0,-1 0 1 0 0,0 1 0 0 0,0 0-1 0 0,0 0 145 0 0,8 12-2361 0 0,0-4-7142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57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1 229 10136 0 0,'0'-2'464'0'0,"0"-38"-22"0"0,0 31 3044 0 0,0 1 3844 0 0,2 9-6399 0 0,3 0-806 0 0,0 0 0 0 0,-1 1 0 0 0,0 0 0 0 0,1 0 0 0 0,-1 0 0 0 0,0 1 0 0 0,0-1 0 0 0,0 1 0 0 0,-1 0 0 0 0,1 0 1 0 0,-1 1-1 0 0,1-1 0 0 0,-1 1 0 0 0,0-1 0 0 0,0 1 0 0 0,0 1-125 0 0,-2-4 13 0 0,13 18 324 0 0,-2 1 0 0 0,1 0 0 0 0,-2 1 0 0 0,-1 0 1 0 0,4 12-338 0 0,2 10 565 0 0,1-1 0 0 0,13 22-565 0 0,-6-17 525 0 0,6 27-525 0 0,-20-50 195 0 0,9 16-195 0 0,2 6 132 0 0,-3-6-21 0 0,1 0 1 0 0,2-2-1 0 0,1 0 0 0 0,9 7-111 0 0,-21-30 20 0 0,-5-6 52 0 0,1-1 0 0 0,1 0-1 0 0,4 5-71 0 0,-10-11 23 0 0,0-1-1 0 0,1 0 0 0 0,-1 0 1 0 0,0 1-1 0 0,1-1 0 0 0,-1 0 1 0 0,1 0-1 0 0,-1-1 1 0 0,1 1-1 0 0,-1 0 0 0 0,1 0 1 0 0,0-1-1 0 0,-1 1 0 0 0,1-1 1 0 0,0 1-1 0 0,-1-1 0 0 0,1 0 1 0 0,0 0-1 0 0,0 0 0 0 0,-1 0 1 0 0,1 0-1 0 0,2 0-22 0 0,-3 0 22 0 0,-1-1 0 0 0,1 1 0 0 0,0-1-1 0 0,0 0 1 0 0,0 1 0 0 0,0-1 0 0 0,0 1 0 0 0,0-1-1 0 0,-1 0 1 0 0,1 0 0 0 0,0 0 0 0 0,-1 1 0 0 0,1-1-1 0 0,0 0 1 0 0,-1 0 0 0 0,1 0 0 0 0,-1 0 0 0 0,0 0-1 0 0,1 0 1 0 0,-1 0 0 0 0,0 0 0 0 0,1 0 0 0 0,-1 0-22 0 0,5-12 163 0 0,-2 9-127 0 0,0-1 19 0 0,0 0-1 0 0,-1-1 1 0 0,1 1 0 0 0,-1 0 0 0 0,0-1-1 0 0,0 0 1 0 0,0-4-55 0 0,14-54 371 0 0,-9 39-261 0 0,-1 0 0 0 0,0-13-110 0 0,2-15 137 0 0,4-7-137 0 0,-6 35 8 0 0,2-8 27 0 0,8-19-35 0 0,6-21 29 0 0,-14 45-29 0 0,1 0 0 0 0,8-16 0 0 0,-4 12 0 0 0,7-25 0 0 0,-12 35-64 0 0,1 0 0 0 0,1 0 0 0 0,0 1-1 0 0,2 1 1 0 0,12-17 64 0 0,-5 7-74 0 0,-13 21-83 0 0,-1 0 0 0 0,1 1 0 0 0,1 0 0 0 0,0 0 0 0 0,0 1-1 0 0,0-1 1 0 0,1 1 0 0 0,6-4 157 0 0,19-19-2788 0 0,-31 29 1294 0 0,-2 1-208 0 0,0 0-38 0 0</inkml:trace>
  <inkml:trace contextRef="#ctx0" brushRef="#br0" timeOffset="1">457 950 7600 0 0,'0'0'348'0'0,"0"2"-7"0"0,-1 7-220 0 0,-3 11 741 0 0,4-18 87 0 0,0-2 47 0 0,0 0-29 0 0,0 0-169 0 0,0 0-78 0 0,0 0-14 0 0,0 0-5 0 0,0 0-12 0 0,0 0-8 0 0,0 0-1 0 0,0 0-45 0 0,0 0-191 0 0,0 0-85 0 0,0 0-21 0 0,0 0 22 0 0,0 5 602 0 0,0 5-467 0 0,-1-1 1 0 0,0 0 0 0 0,0 0-1 0 0,-1 2-495 0 0,2 6 403 0 0,1-16-353 0 0,-1 0 0 0 0,0 0 1 0 0,0 1-1 0 0,0-1 0 0 0,0 0 0 0 0,0 0 1 0 0,0 0-1 0 0,0 1 0 0 0,0-1 1 0 0,0 0-1 0 0,0 0 0 0 0,-1 0 0 0 0,1 1-50 0 0,-1 0 61 0 0,1-1 1 0 0,-1 1-1 0 0,1 0 0 0 0,0-1 0 0 0,0 1 0 0 0,-1 0 0 0 0,1-1 0 0 0,0 1 0 0 0,0 0 0 0 0,1-1 1 0 0,-1 1-1 0 0,0 0 0 0 0,1-1 0 0 0,-1 2-61 0 0,1-2 17 0 0,-1 0 0 0 0,0 1 1 0 0,1-1-1 0 0,-1 0 0 0 0,0 1 0 0 0,0-1 1 0 0,0 0-1 0 0,0 0 0 0 0,0 1 1 0 0,0-1-1 0 0,0 0 0 0 0,-1 1 0 0 0,1 0-17 0 0,-1 0 32 0 0,1-1 0 0 0,-1 1 0 0 0,1 0 0 0 0,0 0 0 0 0,0 0 0 0 0,0 0 0 0 0,0 0 0 0 0,0 0-1 0 0,0-1 1 0 0,0 1 0 0 0,1 0 0 0 0,-1 0 0 0 0,1 0 0 0 0,-1 0 0 0 0,1 0-32 0 0,0 0 36 0 0,0 0-1 0 0,-1-1 1 0 0,0 1-1 0 0,1 0 1 0 0,-1-1 0 0 0,0 1-1 0 0,0 0 1 0 0,0 0-1 0 0,0-1 1 0 0,0 3-36 0 0,-1-1 82 0 0,0 0 0 0 0,1 1 0 0 0,-1-1 0 0 0,1 1 0 0 0,-1-1 0 0 0,1 1 0 0 0,0-1-1 0 0,0 1 1 0 0,1-1 0 0 0,-1 1 0 0 0,1-1 0 0 0,0 0 0 0 0,0 2-82 0 0,5 56 460 0 0,-2-38-134 0 0,-2 1 1 0 0,0-1-1 0 0,-1 1 0 0 0,-3 19-326 0 0,1 6 180 0 0,2 7-124 0 0,-1 17-653 0 0,-6 55 597 0 0,5-121 0 0 0,1 1 0 0 0,0-1 0 0 0,1 1 0 0 0,0-1 0 0 0,0 1 0 0 0,0 0 0 0 0,1-2 0 0 0,-1 1 0 0 0,0-1 0 0 0,-1 1 0 0 0,0 0 0 0 0,0 0 0 0 0,0-1 0 0 0,-1 1 0 0 0,1 13 0 0 0,5-9-80 0 0,-4-9-332 0 0,-1-2-130 0 0,0 0-1101 0 0,2-2-4526 0 0,7-7-1936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39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49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693 141 14336 0 0,'-1'-6'136'0'0,"0"0"1"0"0,0 0 0 0 0,-1 1-1 0 0,1-1 1 0 0,-1 0 0 0 0,-1 0-1 0 0,1 1 1 0 0,-1 0 0 0 0,0-1-1 0 0,0 1 1 0 0,0 0 0 0 0,-1 0-1 0 0,0 1 1 0 0,0-1 0 0 0,0 1-1 0 0,0 0 1 0 0,-1 0-1 0 0,1 0 1 0 0,-1 1 0 0 0,0-1-1 0 0,-1 1 1 0 0,1 1 0 0 0,0-1-1 0 0,-1 1 1 0 0,1-1 0 0 0,-5 0-137 0 0,-5-2 356 0 0,-1 1 0 0 0,0 0 0 0 0,0 1 0 0 0,0 1 1 0 0,0 0-1 0 0,0 2 0 0 0,-1-1 0 0 0,-9 3-356 0 0,-12 1 408 0 0,0 2 0 0 0,0 2 0 0 0,-26 9-408 0 0,39-8 266 0 0,1 0 1 0 0,0 2-1 0 0,1 1 0 0 0,0 0 0 0 0,1 2 0 0 0,-2 2-266 0 0,15-9 83 0 0,0 1 0 0 0,0 0-1 0 0,1 1 1 0 0,0 0-1 0 0,0 0 1 0 0,1 0 0 0 0,0 1-1 0 0,0 2-82 0 0,4-7 10 0 0,0 1-1 0 0,0 0 1 0 0,1-1 0 0 0,0 1-1 0 0,0 0 1 0 0,0 0-1 0 0,1 1 1 0 0,-1-1 0 0 0,1 0-1 0 0,0 0 1 0 0,1 1-1 0 0,-1-1 1 0 0,1 0-1 0 0,0 1 1 0 0,1-1 0 0 0,-1 0-1 0 0,2 5-9 0 0,0-3 2 0 0,0 0 0 0 0,0 0 0 0 0,1-1 0 0 0,0 1 0 0 0,1-1 0 0 0,-1 0 0 0 0,1 0 0 0 0,0 0 0 0 0,1 0 0 0 0,-1-1 0 0 0,1 1-1 0 0,5 3-1 0 0,1 0 9 0 0,0-1 0 0 0,1 0 0 0 0,-1-1 0 0 0,1 0-1 0 0,1-1 1 0 0,4 2-9 0 0,60 23 104 0 0,-24-11 44 0 0,0 3-148 0 0,141 62 66 0 0,-170-75-54 0 0,4 2 81 0 0,-1 0 0 0 0,0 2 1 0 0,-1 1-1 0 0,-1 0 0 0 0,0 2 1 0 0,3 5-94 0 0,-20-14 37 0 0,0-1 1 0 0,-1 2 0 0 0,0-1-1 0 0,0 1 1 0 0,-1 0 0 0 0,0 0-1 0 0,0 1 1 0 0,1 4-38 0 0,-5-9 73 0 0,1 1-1 0 0,-1 0 1 0 0,0 0 0 0 0,0 0-1 0 0,-1 0 1 0 0,0 1 0 0 0,0-1 0 0 0,0 0-1 0 0,-1 1 1 0 0,0-1 0 0 0,0 0-1 0 0,0 1 1 0 0,-1-1 0 0 0,0 0 0 0 0,-1 2-73 0 0,0-3 90 0 0,0 0 0 0 0,0-1 0 0 0,-1 1 1 0 0,1-1-1 0 0,-1 0 0 0 0,0 0 0 0 0,0 0 1 0 0,-1 0-1 0 0,1 0 0 0 0,-1-1 1 0 0,0 1-1 0 0,0-1 0 0 0,0 0 0 0 0,0 0 1 0 0,-3 1-91 0 0,-6 3 258 0 0,0 0 0 0 0,-1 0 0 0 0,0-2 0 0 0,-9 3-258 0 0,0-1 102 0 0,0-1 0 0 0,-1-1 0 0 0,1-1 0 0 0,-1-1 0 0 0,0-1 0 0 0,0-1 0 0 0,0-2-1 0 0,0 0 1 0 0,0-1 0 0 0,1-2 0 0 0,-3-1-102 0 0,7 1 25 0 0,1-1 0 0 0,-1-1-1 0 0,1-1 1 0 0,0-1 0 0 0,1 0 0 0 0,0-1-1 0 0,0-1 1 0 0,1-1 0 0 0,0 0 0 0 0,1-1-1 0 0,0 0 1 0 0,1-2 0 0 0,-11-12-25 0 0,15 14-112 0 0,0-1 1 0 0,-6-11 111 0 0,14 21-119 0 0,0-1-1 0 0,0 1 1 0 0,0 0-1 0 0,0-1 1 0 0,1 1 0 0 0,0-1-1 0 0,0 0 1 0 0,0 1-1 0 0,0-1 1 0 0,0 0-1 0 0,1 0 1 0 0,0 0 0 0 0,0 1-1 0 0,0-2 120 0 0,0 2-174 0 0,1 1 0 0 0,0-1 0 0 0,0 1-1 0 0,0 0 1 0 0,0-1 0 0 0,0 1 0 0 0,0 0 0 0 0,1 0-1 0 0,-1 0 1 0 0,1 0 0 0 0,0 0 0 0 0,0 0 0 0 0,-1 0-1 0 0,1 0 1 0 0,0 1 0 0 0,0-1 0 0 0,1 1 0 0 0,-1-1-1 0 0,0 1 1 0 0,2-1 174 0 0,4-1-1792 0 0,0 0-1 0 0,0 0 0 0 0,0 0 0 0 0,1 1 1 0 0,4 0 1792 0 0,14-3-7020 0 0</inkml:trace>
  <inkml:trace contextRef="#ctx0" brushRef="#br0" timeOffset="591.273">821 560 6912 0 0,'2'-5'21'0'0,"1"-1"694"0"0,-3 6-668 0 0,0 0 1 0 0,1 0-1 0 0,-1 0 1 0 0,0 0-1 0 0,0 0 1 0 0,0 0-1 0 0,0 0 1 0 0,0 0-1 0 0,1 0 1 0 0,-1 0-1 0 0,0 0 1 0 0,0 0-1 0 0,0 0 1 0 0,0 0 0 0 0,0 0-1 0 0,0 1 1 0 0,1-1-1 0 0,-1 0 1 0 0,0 0-1 0 0,0 0 1 0 0,0 0-1 0 0,0 0 1 0 0,0 0-1 0 0,0 0 1 0 0,0 0-1 0 0,0 0 1 0 0,1 1-1 0 0,-1-1 1 0 0,0 0-1 0 0,0 0 1 0 0,0 0 0 0 0,0 0-1 0 0,0 0 1 0 0,0 0-1 0 0,0 1 1 0 0,0-1-1 0 0,0 0 1 0 0,0 0-1 0 0,0 0 1 0 0,0 0-1 0 0,0 0 1 0 0,0 1-1 0 0,0-1 1 0 0,0 0-1 0 0,0 0-47 0 0,5 23 6289 0 0,-4 1-3332 0 0,1 3-1439 0 0,15 78 1729 0 0,-15-98-3110 0 0,0 1 0 0 0,0 0 1 0 0,0-1-1 0 0,1 1 0 0 0,0-1 1 0 0,1 0-1 0 0,0 0 1 0 0,0 0-1 0 0,0 0 0 0 0,1-1 1 0 0,0 1-1 0 0,0-1 0 0 0,0-1 1 0 0,1 1-1 0 0,6 4-137 0 0,-8-7 48 0 0,0 0-1 0 0,0-1 1 0 0,0 1 0 0 0,0-1-1 0 0,1 0 1 0 0,-1 0-1 0 0,1-1 1 0 0,-1 1 0 0 0,1-1-1 0 0,0 0 1 0 0,0 0 0 0 0,-1 0-1 0 0,1-1 1 0 0,0 0 0 0 0,0 0-1 0 0,0 0 1 0 0,0-1-1 0 0,-1 1 1 0 0,1-1 0 0 0,0 0-1 0 0,-1 0 1 0 0,1-1 0 0 0,0 0-1 0 0,-1 1 1 0 0,0-1 0 0 0,1-1-1 0 0,-1 1-47 0 0,3-3 74 0 0,-1 1 0 0 0,0-1 0 0 0,0 0 0 0 0,-1-1 0 0 0,0 1-1 0 0,1-1 1 0 0,-2 0 0 0 0,1-1 0 0 0,2-4-74 0 0,1-1 85 0 0,-1-1 0 0 0,-1 0 0 0 0,0-1 0 0 0,2-10-85 0 0,-6 16 15 0 0,0 0-1 0 0,-1 0 0 0 0,0 0 1 0 0,0-1-1 0 0,-1 1 0 0 0,0 0 0 0 0,0-1 1 0 0,-1 1-1 0 0,0 0 0 0 0,-1 0 0 0 0,0 0 1 0 0,0 0-1 0 0,-1 0 0 0 0,0 0 1 0 0,0 0-1 0 0,-1 1 0 0 0,0-2-14 0 0,3 8-1 0 0,1 1 0 0 0,0-1-1 0 0,-1 1 1 0 0,1-1 0 0 0,0 1 0 0 0,-1-1-1 0 0,1 1 1 0 0,-1-1 0 0 0,1 1 0 0 0,0 0-1 0 0,-1-1 1 0 0,1 1 0 0 0,-1-1 0 0 0,1 1-1 0 0,-1 0 1 0 0,0 0 0 0 0,1-1 0 0 0,-1 1-1 0 0,1 0 1 0 0,-1 0 0 0 0,0 0 1 0 0,1 0-3 0 0,-1 0 1 0 0,1 0-1 0 0,-1 0 1 0 0,1 0-1 0 0,0 0 1 0 0,-1 1-1 0 0,1-1 1 0 0,0 0-1 0 0,-1 0 1 0 0,1 1-1 0 0,0-1 1 0 0,-1 0-1 0 0,1 1 1 0 0,0-1-1 0 0,-1 0 1 0 0,1 1-1 0 0,0-1 1 0 0,0 0-1 0 0,0 1 1 0 0,-1-1-1 0 0,1 0 1 0 0,0 1-1 0 0,0-1 3 0 0,-1 3-12 0 0,0 0 0 0 0,0 0 0 0 0,0 0 0 0 0,1 0 0 0 0,-1 0 0 0 0,1 0 0 0 0,0 3 12 0 0,0 10 0 0 0,1 1 0 0 0,1 0 0 0 0,1-1 0 0 0,0 0 0 0 0,1 0 0 0 0,0 0 0 0 0,2 0 0 0 0,0 0 0 0 0,1-1 0 0 0,1 1 0 0 0,-6-11 0 0 0,1-1 0 0 0,0 0 0 0 0,0 0 0 0 0,0 0 0 0 0,2 0 0 0 0,10 14 0 0 0,-11-12-6 0 0,1 0 0 0 0,1 0 0 0 0,-1-1 0 0 0,1 1 0 0 0,0-1 0 0 0,0-1 0 0 0,1 1 0 0 0,-1-1 0 0 0,1 0 0 0 0,0-1-1 0 0,5 3 7 0 0,-10-6-2 0 0,-1 1-1 0 0,0-1 0 0 0,1 0 0 0 0,-1 1 0 0 0,0-1 0 0 0,1 0 0 0 0,-1 0 0 0 0,1 0 0 0 0,-1 0 0 0 0,0 0 0 0 0,1 0 0 0 0,-1 0 0 0 0,0 0 0 0 0,1-1 0 0 0,-1 1 0 0 0,1-1 0 0 0,-1 1 0 0 0,0-1 0 0 0,0 1 0 0 0,1-1 1 0 0,-1 0-1 0 0,0 1 0 0 0,0-1 0 0 0,0 0 0 0 0,0 0 0 0 0,0 0 0 0 0,0 0 0 0 0,0 0 3 0 0,4-4-1 0 0,-1 0 1 0 0,0 0-1 0 0,0-1 1 0 0,0 0-1 0 0,0-1 1 0 0,0-1-23 0 0,2-2-125 0 0,0-1 0 0 0,-1 0 0 0 0,0-1-1 0 0,-1 1 1 0 0,-1-1 0 0 0,0 0-1 0 0,0-1 149 0 0,1-9-523 0 0,-2 0 0 0 0,0 0 0 0 0,-1-12 523 0 0,7 2-640 0 0,6 44 334 0 0,-7 8 305 0 0,0-1 0 0 0,-1 1 0 0 0,-1 1-1 0 0,0 9 2 0 0,1-1 99 0 0,9 50 783 0 0,3 79-882 0 0,-8 25 599 0 0,-5-70-287 0 0,5 0 0 0 0,5 0-312 0 0,-13-96 56 0 0,-2-13-43 0 0,0 0-1 0 0,0-1 0 0 0,0 1 1 0 0,1 0-1 0 0,0-1 0 0 0,0 1 0 0 0,0 0 1 0 0,0-1-1 0 0,0 1 0 0 0,1-1 1 0 0,0 0-1 0 0,0 2-12 0 0,1-16-808 0 0,-3-25-2665 0 0,-3 16-4808 0 0</inkml:trace>
  <inkml:trace contextRef="#ctx0" brushRef="#br0" timeOffset="938.631">1346 640 11976 0 0,'0'-3'397'0'0,"0"0"0"0"0,1 0 0 0 0,-1 0 0 0 0,0 0 0 0 0,1 0 0 0 0,0 0 0 0 0,0 0 0 0 0,0 0 0 0 0,0 1 0 0 0,0-1 0 0 0,0 0 0 0 0,1 1 0 0 0,-1-1 0 0 0,1 1 0 0 0,0-1 0 0 0,0 1 0 0 0,-1 0 0 0 0,2-1-397 0 0,1 0 378 0 0,-1 0-1 0 0,1 0 0 0 0,0 1 1 0 0,0-1-1 0 0,1 1 0 0 0,-1 0 1 0 0,0 0-1 0 0,1 1 0 0 0,-1-1 1 0 0,5 0-378 0 0,6 0 309 0 0,0 0 1 0 0,-1 0 0 0 0,1 2-1 0 0,0 0 1 0 0,0 0 0 0 0,-1 2-1 0 0,2 0-309 0 0,-3 0 13 0 0,0 0 1 0 0,-1 1-1 0 0,0 0 0 0 0,1 1 0 0 0,-1 1 0 0 0,-1 0 1 0 0,1 0-1 0 0,2 2-13 0 0,-11-5 3 0 0,0 0 0 0 0,0 0 0 0 0,0 1-1 0 0,0-1 1 0 0,0 1 0 0 0,0-1 0 0 0,0 1 0 0 0,-1 0 0 0 0,1 0 0 0 0,-1 0 0 0 0,0 0 0 0 0,0 0 0 0 0,0 1 0 0 0,-1-1 0 0 0,1 1 0 0 0,-1-1 0 0 0,1 1 0 0 0,-1-1 0 0 0,0 1-1 0 0,-1 0 1 0 0,1 0 0 0 0,-1-1 0 0 0,1 1 0 0 0,-1 0 0 0 0,0 0 0 0 0,-1 0 0 0 0,1-1 0 0 0,-1 1 0 0 0,0 1-3 0 0,-1 3 57 0 0,-1 1 1 0 0,0 0-1 0 0,-1 0 0 0 0,0-1 1 0 0,0 0-1 0 0,-1 0 0 0 0,0 0 1 0 0,0 0-1 0 0,-1-1 1 0 0,0 0-1 0 0,-1 0 0 0 0,1-1 1 0 0,-1 1-1 0 0,0-1 0 0 0,-1-1 1 0 0,-3 3-58 0 0,-3 1 17 0 0,0-1 0 0 0,-1 0 0 0 0,0-1 0 0 0,0-1 0 0 0,-1 0 0 0 0,0-1 0 0 0,0 0 1 0 0,-14 1-18 0 0,23-5 5 0 0,0 0 1 0 0,0 0 0 0 0,0 0 0 0 0,-1-1 0 0 0,1 0 0 0 0,0-1 0 0 0,0 1 0 0 0,0-2 0 0 0,0 1 0 0 0,0-1 0 0 0,-5-1-6 0 0,4-2-1852 0 0,4-2-6934 0 0</inkml:trace>
  <inkml:trace contextRef="#ctx0" brushRef="#br0" timeOffset="1293.069">1760 588 16847 0 0,'0'8'1522'0'0,"-2"5"-1310"0"0,0 1-1 0 0,1 0 1 0 0,1 0 0 0 0,0 0-1 0 0,1-1 1 0 0,1 3-212 0 0,4 23 1897 0 0,6 17-1897 0 0,5 24 1237 0 0,-15-65-1084 0 0,9 50 679 0 0,-3 0 1 0 0,-1 48-833 0 0,-7-41 205 0 0,-1 37 366 0 0,11 69-571 0 0,-4-116 144 0 0,-7-61-473 0 0,-1-3-483 0 0,-1-10-1217 0 0,4-14 229 0 0,-5-4-22 0 0</inkml:trace>
  <inkml:trace contextRef="#ctx0" brushRef="#br0" timeOffset="1630.982">1734 737 18543 0 0,'0'-12'204'0'0,"0"-4"253"0"0,0 0 0 0 0,1-1 0 0 0,1 1 0 0 0,3-15-457 0 0,-3 23 192 0 0,1-1-1 0 0,0 0 1 0 0,0 1-1 0 0,2-3-191 0 0,-3 7 127 0 0,1 0 0 0 0,-1 0 1 0 0,1 1-1 0 0,0-1 0 0 0,0 1 0 0 0,0 0 1 0 0,0 0-1 0 0,1 0 0 0 0,2-2-127 0 0,4-2 266 0 0,0 0 0 0 0,0 1 1 0 0,0 1-1 0 0,1-1 0 0 0,0 2 0 0 0,2-1-266 0 0,-9 3 17 0 0,0 1 1 0 0,1 0-1 0 0,-1 0 0 0 0,1 0 1 0 0,-1 1-1 0 0,1-1 1 0 0,0 1-1 0 0,-1 0 0 0 0,1 1 1 0 0,-1-1-1 0 0,1 1 0 0 0,-1 0 1 0 0,1 0-1 0 0,-1 0 0 0 0,1 0 1 0 0,-1 1-1 0 0,1 0-17 0 0,-2 0 6 0 0,1 0 1 0 0,-1 0-1 0 0,1 0 1 0 0,-1 0 0 0 0,0 1-1 0 0,0-1 1 0 0,0 1-1 0 0,0 0 1 0 0,-1 0-1 0 0,1 0 1 0 0,-1 0-1 0 0,0 0 1 0 0,1 0-1 0 0,-1 1 1 0 0,-1-1-1 0 0,1 1 1 0 0,-1 0-1 0 0,1 2-6 0 0,4 16 23 0 0,-5-19-15 0 0,1 1 0 0 0,-2-1 0 0 0,1 0 0 0 0,0 0 0 0 0,0 1 0 0 0,-1-1 0 0 0,0 0 0 0 0,0 1 1 0 0,0-1-1 0 0,0 0 0 0 0,0 1 0 0 0,-1-1 0 0 0,1 0 0 0 0,-1 1 0 0 0,0-1 0 0 0,-1 2-8 0 0,-14 48 128 0 0,14-49-126 0 0,1-1 0 0 0,-1 0 0 0 0,1 0 0 0 0,-1 0 0 0 0,0-1 0 0 0,-1 1-1 0 0,1 0 1 0 0,0-1 0 0 0,-1 1 0 0 0,1-1 0 0 0,-1 0 0 0 0,0 0 0 0 0,0 0 0 0 0,0 0-1 0 0,0 0-1 0 0,-10 7 36 0 0,-1 1-7 0 0,0-1-1 0 0,-1 0 1 0 0,0-1-1 0 0,-1-1 0 0 0,0 0 1 0 0,0-1-1 0 0,-1-1 1 0 0,1 0-1 0 0,-4-1-28 0 0,-5-1-1606 0 0,24-3 1276 0 0,-1 0 0 0 0,1 0 0 0 0,0 0 0 0 0,-1 0 0 0 0,1 0 0 0 0,0-1-1 0 0,-1 1 1 0 0,1 0 0 0 0,0-1 0 0 0,-1 1 0 0 0,1-1 0 0 0,0 0 0 0 0,0 1 0 0 0,0-1 0 0 0,0 0-1 0 0,-1 0 331 0 0,1 0-7815 0 0</inkml:trace>
  <inkml:trace contextRef="#ctx0" brushRef="#br0" timeOffset="2025.527">2142 603 18719 0 0,'0'0'430'0'0,"-8"12"1015"0"0,6 0-1321 0 0,-1-1 451 0 0,0 0 0 0 0,1 0 0 0 0,0 4-575 0 0,2-6 238 0 0,0 0-1 0 0,0 0 0 0 0,1 0 0 0 0,0 0 0 0 0,0 0 0 0 0,1 0 1 0 0,0 0-1 0 0,1-1 0 0 0,0 1 0 0 0,0-1 0 0 0,1 0 1 0 0,0 0-1 0 0,0 0 0 0 0,1 0-237 0 0,-2-4 42 0 0,0 1 0 0 0,0-1 0 0 0,1-1 0 0 0,-1 1 0 0 0,1 0 0 0 0,0-1 0 0 0,0 0 0 0 0,0 0 0 0 0,0 0 0 0 0,0 0 0 0 0,1-1 0 0 0,0 1 0 0 0,-1-1 0 0 0,1 0 0 0 0,0-1 0 0 0,0 1 0 0 0,0-1 0 0 0,0 0 0 0 0,0 0 0 0 0,0-1 0 0 0,0 1 0 0 0,0-1 0 0 0,0 0 0 0 0,1-1 0 0 0,0 1-42 0 0,0-1 42 0 0,0 0-1 0 0,0-1 1 0 0,0 0 0 0 0,0 0-1 0 0,0 0 1 0 0,0 0 0 0 0,-1-1 0 0 0,1 0-1 0 0,-1 0-41 0 0,-2 1 46 0 0,0 0 0 0 0,0 0 0 0 0,0-1 0 0 0,0 1 0 0 0,-1-1 0 0 0,1 1 0 0 0,-1-1 0 0 0,0 0 0 0 0,1 0 0 0 0,-1 0 0 0 0,0 0 0 0 0,-1 0 0 0 0,1-1 0 0 0,-1 1 0 0 0,1-1-46 0 0,3-13 210 0 0,-3 13-191 0 0,-1 0 1 0 0,1 0 0 0 0,-1 0-1 0 0,0 0 1 0 0,0 0 0 0 0,-1 0 0 0 0,1 0-1 0 0,-1 0 1 0 0,0 0 0 0 0,0 0-1 0 0,-1 0 1 0 0,1 0 0 0 0,-1 0-1 0 0,0-1-19 0 0,-5-18 34 0 0,2 6-3 0 0,-1 1-1 0 0,-6-14-30 0 0,8 25 2 0 0,-1 0 0 0 0,1 0 0 0 0,-1 0 1 0 0,0 0-1 0 0,0 1 0 0 0,0-1 0 0 0,0 1 0 0 0,-1 0 0 0 0,-1 0-2 0 0,-1-2-49 0 0,-1 1 1 0 0,1 0-1 0 0,-1 1 1 0 0,-1-1-1 0 0,-5-1 49 0 0,9 5-73 0 0,0-1 1 0 0,1 1-1 0 0,-1 0 0 0 0,0 1 0 0 0,0-1 0 0 0,0 1 1 0 0,0 0-1 0 0,0 0 0 0 0,0 1 0 0 0,1-1 1 0 0,-1 1-1 0 0,0 0 0 0 0,0 0 0 0 0,1 1 0 0 0,-1-1 1 0 0,0 1-1 0 0,1 0 0 0 0,-4 2 73 0 0,2 0-30 0 0,-1 1 0 0 0,0-1 0 0 0,1 1 0 0 0,0 0 0 0 0,0 1 0 0 0,1-1 0 0 0,-1 1 0 0 0,1 0 0 0 0,0 1 0 0 0,1-1 0 0 0,-2 3 30 0 0,-5 8-42 0 0,-7 10-61 0 0,18-25 93 0 0,-1-1 0 0 0,0 1 1 0 0,1 0-1 0 0,-1-1 0 0 0,1 1 1 0 0,-1 0-1 0 0,1-1 0 0 0,0 1 1 0 0,0 0-1 0 0,0 0 0 0 0,0-1 1 0 0,0 1-1 0 0,0 0 1 0 0,0 0-1 0 0,1-1 0 0 0,-1 1 10 0 0,2 7-63 0 0,-1-7-39 0 0,-1-1 0 0 0,0 1 0 0 0,1-1 0 0 0,-1 0 0 0 0,1 1 0 0 0,-1-1 0 0 0,1 1 0 0 0,-1-1 0 0 0,1 0 0 0 0,0 0 0 0 0,0 0 0 0 0,0 1-1 0 0,0-1 1 0 0,0 0 0 0 0,0 0 0 0 0,0 0 0 0 0,0 0 0 0 0,1 0 102 0 0,1 1-170 0 0,8 6-1886 0 0,2-1-3278 0 0,-2-4-1933 0 0</inkml:trace>
  <inkml:trace contextRef="#ctx0" brushRef="#br0" timeOffset="2379.315">2663 483 17423 0 0,'-21'-6'1220'0'0,"17"5"-1114"0"0,0-1 0 0 0,0 1 0 0 0,0 0 0 0 0,-1 0 0 0 0,1 0 0 0 0,0 1-1 0 0,-1-1 1 0 0,1 1 0 0 0,-1 0 0 0 0,1 1 0 0 0,0-1 0 0 0,-1 1 0 0 0,1 0 0 0 0,-2 0-106 0 0,-1 1 452 0 0,-1 1-1 0 0,1-1 1 0 0,0 1 0 0 0,0 1-1 0 0,1-1 1 0 0,-1 1 0 0 0,1 1-1 0 0,-4 2-451 0 0,3-1 116 0 0,1 0 1 0 0,0 1-1 0 0,0 0 0 0 0,1 0 0 0 0,-1 0 0 0 0,2 1 0 0 0,-1 0 0 0 0,1 0 0 0 0,-2 6-116 0 0,5-13 2 0 0,1 0 2 0 0,-1 0-1 0 0,1 0 1 0 0,0 0-1 0 0,0 1 1 0 0,-1-1 0 0 0,1 0-1 0 0,0 0 1 0 0,0 1-1 0 0,0-1 1 0 0,0 0 0 0 0,0 0-1 0 0,1 0 1 0 0,-1 1-1 0 0,0-1 1 0 0,1 0 0 0 0,-1 0-1 0 0,0 0 1 0 0,1 0 0 0 0,0 1-1 0 0,-1-1 1 0 0,1 0-1 0 0,0 0 1 0 0,-1 0 0 0 0,1 0-1 0 0,0 0 1 0 0,0-1-1 0 0,0 1 1 0 0,0 0 0 0 0,0 0-1 0 0,0 0-3 0 0,4 3 4 0 0,0-1-1 0 0,-1 0 0 0 0,1 0 0 0 0,0 0 1 0 0,0-1-1 0 0,2 1-3 0 0,19 6 108 0 0,-1-2 0 0 0,1 0 0 0 0,14 0-108 0 0,-4 0 80 0 0,-16-3 27 0 0,0 1-1 0 0,7 3-106 0 0,-21-5 43 0 0,0-1-1 0 0,0 1 0 0 0,0 0 0 0 0,0 0 0 0 0,-1 1 1 0 0,1-1-1 0 0,-1 1 0 0 0,0 0 0 0 0,2 3-42 0 0,-6-6 16 0 0,0 0-1 0 0,0 0 0 0 0,-1 0 1 0 0,1 0-1 0 0,-1 1 1 0 0,1-1-1 0 0,-1 0 0 0 0,1 0 1 0 0,-1 1-1 0 0,0-1 0 0 0,0 0 1 0 0,1 0-1 0 0,-1 1 1 0 0,0-1-1 0 0,0 0 0 0 0,0 0 1 0 0,-1 1-1 0 0,1 0-15 0 0,0 10 139 0 0,1-9-103 0 0,0 0 0 0 0,-1-1 0 0 0,1 1-1 0 0,-1 0 1 0 0,0 0 0 0 0,0 0 0 0 0,0-1 0 0 0,0 1-1 0 0,-1 0 1 0 0,1 0 0 0 0,-1-1 0 0 0,1 1 0 0 0,-1 0 0 0 0,0-1-1 0 0,0 1 1 0 0,0 0 0 0 0,-1-1 0 0 0,1 1 0 0 0,-1-1-1 0 0,1 0 1 0 0,-1 1-36 0 0,-3 3 46 0 0,1-1 0 0 0,-1 0 0 0 0,0 0 0 0 0,-1 0 0 0 0,1-1 0 0 0,-1 1 0 0 0,0-1 0 0 0,0-1 0 0 0,0 1 0 0 0,0-1 0 0 0,-1 0-1 0 0,1 0 1 0 0,-1-1 0 0 0,0 0 0 0 0,0 0 0 0 0,0-1 0 0 0,0 0 0 0 0,0 0 0 0 0,0-1 0 0 0,0 1 0 0 0,0-1 0 0 0,0-1 0 0 0,0 0 0 0 0,0 0 0 0 0,0 0 0 0 0,0-1 0 0 0,0 0 0 0 0,0 0-1 0 0,1 0 1 0 0,-1-1 0 0 0,1 0 0 0 0,0-1 0 0 0,0 1 0 0 0,0-1 0 0 0,-2-1-46 0 0,6 2-182 0 0,-1 1 1 0 0,1-1-1 0 0,-1 1 0 0 0,1-1 0 0 0,0 0 0 0 0,0 0 1 0 0,0 1-1 0 0,1-2 0 0 0,-1 1 0 0 0,0-1 182 0 0,-6-20-5464 0 0,6 18 2698 0 0,-4-12-5281 0 0</inkml:trace>
  <inkml:trace contextRef="#ctx0" brushRef="#br0" timeOffset="2380.315">2797 642 3224 0 0,'0'0'143'0'0,"1"1"-3"0"0,7 4 1941 0 0,1 0 1 0 0,0-1 0 0 0,0 0 0 0 0,0 0-1 0 0,0-1 1 0 0,1 0 0 0 0,-1 0 0 0 0,3-1-2082 0 0,-7-1 699 0 0,1-1 1 0 0,-1 1-1 0 0,1-1 0 0 0,0-1 1 0 0,-1 1-1 0 0,6-2-699 0 0,-6 1 7 0 0,0 0 1 0 0,-1 0-1 0 0,1-1 0 0 0,-1 0 0 0 0,1 0 1 0 0,-1 0-1 0 0,0-1 0 0 0,3-1-7 0 0,1-2 65 0 0,1-1-1 0 0,-2 0 0 0 0,1 0 0 0 0,-1 0 1 0 0,0-1-1 0 0,0 0 0 0 0,1-3-64 0 0,-6 9 11 0 0,-1-1-1 0 0,1 0 0 0 0,-1 0 1 0 0,0 0-1 0 0,1 0 1 0 0,-1 0-1 0 0,-1 0 1 0 0,1 0-1 0 0,0 0 0 0 0,-1 0 1 0 0,1-3-11 0 0,-1 4 5 0 0,0 0 1 0 0,-1 0-1 0 0,1 0 1 0 0,-1 0-1 0 0,1 0 1 0 0,-1 0-1 0 0,1 0 1 0 0,-1 0-1 0 0,0 0 1 0 0,0 0-1 0 0,0 0 1 0 0,0 0-1 0 0,-1 0 1 0 0,1 1 0 0 0,0-1-1 0 0,-1 1 1 0 0,1-1-1 0 0,-1 1 1 0 0,1-1-6 0 0,-2 0-5 0 0,1 1 1 0 0,-1-1 0 0 0,0 0 0 0 0,1 1 0 0 0,-1 0 0 0 0,0 0 0 0 0,0 0-1 0 0,0 0 1 0 0,0 0 0 0 0,0 0 0 0 0,0 1 0 0 0,0-1 0 0 0,0 1 0 0 0,-1 0 0 0 0,1 0-1 0 0,0 0 1 0 0,0 1 0 0 0,0-1 0 0 0,-2 1 4 0 0,-4 1-25 0 0,1 0 1 0 0,-1 1-1 0 0,1 0 0 0 0,0 0 1 0 0,0 1-1 0 0,-4 2 25 0 0,5-2 44 0 0,1 1-1 0 0,0 0 1 0 0,0 0-1 0 0,0 0 1 0 0,1 1 0 0 0,0 0-1 0 0,0 0 1 0 0,0 0 0 0 0,1 0-1 0 0,-1 1 1 0 0,2 0 0 0 0,-1 0-1 0 0,1 0 1 0 0,0 0 0 0 0,-1 5-44 0 0,-1 21 861 0 0,2-1 0 0 0,1 12-861 0 0,2-37 123 0 0,0-1 1 0 0,1 0-1 0 0,0 0 0 0 0,0 1 1 0 0,1-1-1 0 0,0 0 0 0 0,0 0 0 0 0,0-1 1 0 0,1 1-1 0 0,-1 0 0 0 0,2-1 1 0 0,-1 0-1 0 0,0 1 0 0 0,4 3-123 0 0,-1-3 107 0 0,-1 1-1 0 0,1-1 1 0 0,0 0 0 0 0,1-1-1 0 0,-1 1 1 0 0,1-1-1 0 0,0-1 1 0 0,0 1-1 0 0,1-1 1 0 0,4 1-107 0 0,-2-1-48 0 0,1 0 0 0 0,0-1 0 0 0,0-1-1 0 0,0 0 1 0 0,0 0 0 0 0,0-1 0 0 0,0 0 0 0 0,0-1 0 0 0,0 0-1 0 0,0-1 1 0 0,1-1 0 0 0,-1 1 0 0 0,0-2 0 0 0,-1 1-1 0 0,4-2 49 0 0,20-9-1089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0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1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2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3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4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5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6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7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9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10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11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12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13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14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15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1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17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18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19">2426 222 16671 0 0,'0'0'736'0'0,"0"0"160"0"0</inkml:trace>
  <inkml:trace contextRef="#ctx0" brushRef="#br2" timeOffset="20">10244 252 6912 0 0,'0'-19'608'0'0,"-5"11"-480"0"0,0-4-128 0 0,-3 4 0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1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2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3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4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5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6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8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9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10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11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12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13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6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8 16128 0 0,'1'-7'1715'0'0,"0"7"-1615"0"0,0 0 0 0 0,-1 1 0 0 0,1-1 0 0 0,-1 1-1 0 0,1 0 1 0 0,-1-1 0 0 0,1 1 0 0 0,-1-1-1 0 0,1 1 1 0 0,-1 0 0 0 0,1-1 0 0 0,-1 1 0 0 0,0 0-1 0 0,1-1 1 0 0,-1 1 0 0 0,0 0 0 0 0,0 0-1 0 0,1 0 1 0 0,-1-1 0 0 0,0 1 0 0 0,0 0 0 0 0,0 0-1 0 0,0-1 1 0 0,0 1 0 0 0,0 0-100 0 0,2 30 1816 0 0,-2-22-1541 0 0,8 366 3759 0 0,-8-308-3939 0 0,0-8 26 0 0,3 0 0 0 0,3 0 0 0 0,2 0 0 0 0,3 2-121 0 0,-5-42-25 0 0,0 0 0 0 0,3 5 25 0 0,1 3-169 0 0,4-2-3569 0 0,-14-24 1722 0 0,0-1-22 0 0</inkml:trace>
  <inkml:trace contextRef="#ctx0" brushRef="#br0" timeOffset="1">1 599 19895 0 0,'0'-4'130'0'0,"1"-1"-1"0"0,0 1 0 0 0,0-1 0 0 0,0 1 1 0 0,1-1-1 0 0,-1 1 0 0 0,1 0 1 0 0,0 0-1 0 0,1 0 0 0 0,-1 0 0 0 0,1 0 1 0 0,-1 0-1 0 0,1 1 0 0 0,0-1 0 0 0,0 1 1 0 0,1 0-1 0 0,-1 0 0 0 0,1 0 1 0 0,0 0-1 0 0,-1 1 0 0 0,1-1 0 0 0,0 1 1 0 0,2 0-130 0 0,6-3 136 0 0,0 0 1 0 0,1 2 0 0 0,0-1 0 0 0,-1 1 0 0 0,1 1 0 0 0,1 1 0 0 0,-1 0-1 0 0,0 0 1 0 0,0 1 0 0 0,0 1 0 0 0,7 1-137 0 0,-9 0-461 0 0,0 0-1 0 0,1 1 1 0 0,-1 0 0 0 0,-1 0-1 0 0,1 1 1 0 0,-1 1 0 0 0,1 0-1 0 0,5 4 462 0 0,0 1-7539 0 0</inkml:trace>
  <inkml:trace contextRef="#ctx0" brushRef="#br0" timeOffset="355.327">422 594 16783 0 0,'-2'6'1522'0'0,"0"7"-1020"0"0,0 1 0 0 0,1-1 0 0 0,1 1 0 0 0,0 10-502 0 0,1-19 263 0 0,0 0 1 0 0,0-1 0 0 0,0 1-1 0 0,0 0 1 0 0,1-1-1 0 0,0 1 1 0 0,0-1 0 0 0,0 0-1 0 0,0 0 1 0 0,1 0 0 0 0,0 0-1 0 0,-1 0 1 0 0,2 0 0 0 0,-1 0-1 0 0,2 1-263 0 0,3 2 234 0 0,0-1-1 0 0,1 1 1 0 0,-1-1 0 0 0,1-1-1 0 0,1 0 1 0 0,-1 0-1 0 0,1-1 1 0 0,-1 0-1 0 0,1-1 1 0 0,0 0-1 0 0,0 0 1 0 0,8 0-234 0 0,-9-2 104 0 0,1 0 0 0 0,-1 0 0 0 0,1-1 0 0 0,0 0 0 0 0,-1 0 0 0 0,1-1 0 0 0,0-1 0 0 0,-1 0 0 0 0,0 0 0 0 0,1-1 0 0 0,-1 0 0 0 0,0 0 0 0 0,8-5-104 0 0,-13 6 9 0 0,0-1 0 0 0,-1 1 0 0 0,1-1 0 0 0,0 0 0 0 0,-1 0 0 0 0,0 0 0 0 0,0 0 0 0 0,0-1 0 0 0,0 1 0 0 0,0-1 0 0 0,-1 0 0 0 0,1 0 0 0 0,0-1-9 0 0,-2 2 3 0 0,0 0-1 0 0,0 0 0 0 0,0 0 0 0 0,0 1 0 0 0,-1-1 1 0 0,1 0-1 0 0,-1 0 0 0 0,1 0 0 0 0,-1 0 0 0 0,0 0 0 0 0,0 0 1 0 0,-1 0-1 0 0,1 0 0 0 0,-1 0 0 0 0,1 0 0 0 0,-1 0 1 0 0,0 0-1 0 0,0 0 0 0 0,0 0 0 0 0,-2-2-2 0 0,-2-3-85 0 0,-1-1 0 0 0,0 1 0 0 0,0 0 0 0 0,-1 1 0 0 0,0 0 0 0 0,0 0 0 0 0,-1 0-1 0 0,0 1 1 0 0,0 0 0 0 0,-1 0 0 0 0,-3-1 85 0 0,0 1-135 0 0,0-1 0 0 0,-1 2 0 0 0,0-1 0 0 0,0 2 0 0 0,0 0 0 0 0,0 0 0 0 0,-1 1 0 0 0,-1 1 135 0 0,8 1-92 0 0,-1 1 0 0 0,1-1 0 0 0,-1 1 0 0 0,1 1 0 0 0,-1 0 0 0 0,1 0 0 0 0,0 0 0 0 0,-2 2 92 0 0,5-2-43 0 0,0 0 0 0 0,0 0 1 0 0,1 1-1 0 0,-1 0 0 0 0,1 0 1 0 0,0 0-1 0 0,-1 0 1 0 0,1 0-1 0 0,0 1 0 0 0,0-1 1 0 0,0 1-1 0 0,1 0 0 0 0,-1 0 1 0 0,1 0-1 0 0,-1 0 1 0 0,1 0 42 0 0,-1 2-153 0 0,0 0-1 0 0,1 0 1 0 0,-1 0 0 0 0,1 0 0 0 0,0 0 0 0 0,0 0 0 0 0,1 1 0 0 0,-1-1 0 0 0,1 1 0 0 0,1-1 0 0 0,-1 1 0 0 0,1-1 0 0 0,0 1 0 0 0,0-1 0 0 0,0 1 0 0 0,1-1 0 0 0,0 1 0 0 0,0-1 0 0 0,0 2 153 0 0,12 30-1500 0 0,0-5-18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1">2329 199 8840 0 0,'0'-2'197'0'0,"5"-12"-71"0"0,-3 8-61 0 0,0 0 1 0 0,0 0-1 0 0,1 0 1 0 0,0 0-1 0 0,0 1 0 0 0,0-1 1 0 0,0 1-1 0 0,1 0 1 0 0,2-3-66 0 0,1 1-29 0 0,-1-1 1 0 0,0 0 0 0 0,0-1-1 0 0,0-1 29 0 0,19-26 19 0 0,-24 34 22 0 0,8-8 553 0 0,-1 1 0 0 0,8-7-594 0 0,-16 16 30 0 0,0 0 0 0 0,1 0 0 0 0,-1 0 0 0 0,0-1 0 0 0,0 1 0 0 0,0 0 0 0 0,0 0 0 0 0,0 0 0 0 0,1 0 0 0 0,-1-1 0 0 0,0 1 0 0 0,0 0 0 0 0,0 0 0 0 0,0 0 0 0 0,0 0 0 0 0,0-1 0 0 0,0 1 0 0 0,0 0 0 0 0,0 0 0 0 0,0-1 0 0 0,0 1 0 0 0,0 0 0 0 0,0 0 0 0 0,0 0 0 0 0,0-1 0 0 0,0 1 0 0 0,0 0 0 0 0,0 0 0 0 0,0 0 0 0 0,0-1 0 0 0,0 1 0 0 0,0 0 0 0 0,0 0 0 0 0,0 0 0 0 0,0-1 0 0 0,0 1 0 0 0,-1 0 0 0 0,1 0-30 0 0,0-1 3336 0 0,-3 5-3127 0 0,0 0 1 0 0,-1 0-1 0 0,1-1 0 0 0,-1 1 0 0 0,1-1 0 0 0,-2 1-209 0 0,-19 19 773 0 0,-3 6-28 0 0,19-21-596 0 0,1 0 0 0 0,0 0 0 0 0,-4 6-149 0 0,-36 51 658 0 0,21-31 373 0 0,-3 8-1031 0 0,-12 23 691 0 0,-49 80 730 0 0,15-8 540 0 0,6 4-1961 0 0,33-61 491 0 0,5 2 1 0 0,-12 51-492 0 0,-41 174 1034 0 0,40-130-702 0 0,27-99-211 0 0,-7 40 48 0 0,-10 36 69 0 0,8-47 104 0 0,-18 59 229 0 0,-43 168-213 0 0,48-176-75 0 0,-14 78 861 0 0,-8 123-1144 0 0,51-289 191 0 0,-20 166-46 0 0,21-138 6 0 0,4 42-151 0 0,5 721 518 0 0,6-614-271 0 0,-2-116-131 0 0,8 58-62 0 0,13 32-54 0 0,-10-92 122 0 0,21 152 49 0 0,16 96-462 0 0,34 26 548 0 0,-71-343-79 0 0,78 299 331 0 0,-58-250-509 0 0,4-2 0 0 0,47 87 0 0 0,-57-131 0 0 0,-4-9 0 0 0,2-1 0 0 0,3-1 0 0 0,-1-6-56 0 0,2-2 0 0 0,1-1 0 0 0,13 10 56 0 0,-28-35-252 0 0,1 0-1 0 0,0-2 1 0 0,1 0 0 0 0,1-1-1 0 0,0-1 1 0 0,1 0 0 0 0,1-2-1 0 0,6 2 253 0 0,-16-8-476 0 0,1-2 0 0 0,0 1 0 0 0,3-1 476 0 0,44 6-1489 0 0</inkml:trace>
  <inkml:trace contextRef="#ctx0" brushRef="#br0" timeOffset="2">10244 252 6912 0 0,'0'-19'608'0'0,"-5"11"-480"0"0,0-4-128 0 0,-3 4 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387 270 7832 0 0,'-1'-1'602'0'0,"-9"-13"-649"0"0,3 4 1084 0 0,3 4 2403 0 0,3 4-2123 0 0,1 2-784 0 0,0 0-342 0 0,0 0-67 0 0,0 0 24 0 0,0 0 169 0 0,0 0 71 0 0,1 1-339 0 0,0 0 0 0 0,0-1 0 0 0,0 1 0 0 0,0 0-1 0 0,0-1 1 0 0,-1 1 0 0 0,1 0 0 0 0,0 0 0 0 0,-1 0 0 0 0,1 0 0 0 0,0 0 0 0 0,-1 0-1 0 0,1 0 1 0 0,-1 0 0 0 0,0 0 0 0 0,1 0 0 0 0,-1 0 0 0 0,0 0 0 0 0,1 0-1 0 0,-1 0 1 0 0,0 0-49 0 0,1 4 162 0 0,5 8 144 0 0,-2-6-111 0 0,-1 1 0 0 0,-1-1 0 0 0,1 1-1 0 0,1 7-194 0 0,4 18 360 0 0,-6-23-244 0 0,1-1 0 0 0,-1 1 0 0 0,0 7-116 0 0,1 118 1392 0 0,-2-91-838 0 0,-3-1 0 0 0,-2 0-1 0 0,-1 0 1 0 0,-3 0-1 0 0,-3 7-553 0 0,6-27 192 0 0,2-8 21 0 0,0-1 0 0 0,-1 0 0 0 0,0 0 0 0 0,-2 0 1 0 0,-3 7-214 0 0,2-9 205 0 0,0 0 0 0 0,0-1 0 0 0,-3 3-205 0 0,6-10 56 0 0,0 0 0 0 0,0 0 0 0 0,0-1 0 0 0,0 1 0 0 0,0-1 0 0 0,-1 0-1 0 0,0 0 1 0 0,0 0 0 0 0,-1 0-56 0 0,2-1 20 0 0,-4 2 101 0 0,-2 0 1 0 0,1 0 0 0 0,0-1-1 0 0,-9 2-121 0 0,15-4 26 0 0,-1-1 0 0 0,1 0 0 0 0,-1 1-1 0 0,1-1 1 0 0,-1 0 0 0 0,1-1 0 0 0,-1 1 0 0 0,1-1 0 0 0,-1 0-1 0 0,1 1 1 0 0,0-2 0 0 0,-1 1 0 0 0,1 0 0 0 0,0-1 0 0 0,-2 0-26 0 0,-2-3 29 0 0,1 1 1 0 0,-1-1 0 0 0,1 0 0 0 0,1 0 0 0 0,-1-1 0 0 0,1 1 0 0 0,0-1 0 0 0,0 0 0 0 0,-2-4-30 0 0,-7-12 59 0 0,2-1-1 0 0,-2-5-58 0 0,8 17-4 0 0,-6-23 60 0 0,6 14-52 0 0,-2-3 4 0 0,1 0-1 0 0,2 0 1 0 0,0 0-1 0 0,1 0-7 0 0,-9-96 34 0 0,13 110-34 0 0,-1 0-6 0 0,1 0-1 0 0,0 0 1 0 0,1 0 0 0 0,0 0-1 0 0,0 0 1 0 0,1 1-1 0 0,0-1 1 0 0,1 0 0 0 0,0 1-1 0 0,1-4 7 0 0,-1 8-5 0 0,0-1 1 0 0,-1 1-1 0 0,1 0 0 0 0,1 1 1 0 0,-1-1-1 0 0,0 0 0 0 0,1 1 0 0 0,2-2 5 0 0,34-24-41 0 0,-37 27 40 0 0,10-5 12 0 0,-1 0 0 0 0,14-5-11 0 0,17-9 52 0 0,13-8 154 0 0,2 2 1 0 0,9 0-207 0 0,-21 8 97 0 0,239-92 743 0 0,-259 100-815 0 0,98-41-18 0 0,-74 30-477 0 0,-11 5-1124 0 0,3-4 1594 0 0,-3-1-1176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0 10592 0 0,'0'0'818'0'0,"0"0"-415"0"0,0 0 232 0 0,0 0 154 0 0,0 0 38 0 0,0 0 25 0 0,0 0 84 0 0,0 0 37 0 0,0 0 9 0 0,0 0-28 0 0,0 0-130 0 0,0 0-59 0 0,0 0-12 0 0,0 0-31 0 0,0 0-130 0 0,0 0-59 0 0,0 0-12 0 0,0 0-42 0 0,0 0-174 0 0,0 0-75 0 0,-3 1-20 0 0,-19 5 164 0 0,14-4-259 0 0,1 0-1 0 0,0 0 1 0 0,-1 1-1 0 0,1 0-114 0 0,-40 19 567 0 0,-37 12-567 0 0,79-32 43 0 0,-1-1 0 0 0,1 1 0 0 0,-1-1 1 0 0,1 0-1 0 0,-1-1 0 0 0,0 1 0 0 0,1-1 0 0 0,-4 0-43 0 0,-40 6 128 0 0,46-5-106 0 0,0-1-1 0 0,1 1 0 0 0,-1 0 1 0 0,0-1-1 0 0,0 1 0 0 0,1 0 1 0 0,-1 1-1 0 0,1-1 0 0 0,-1 0-21 0 0,2 1 27 0 0,-1 0-1 0 0,1 0 0 0 0,0 0 1 0 0,0-1-1 0 0,0 1 1 0 0,0 0-1 0 0,0 0 0 0 0,0 1 1 0 0,0-1-1 0 0,1 0 1 0 0,-1 0-1 0 0,1 0 0 0 0,0 0 1 0 0,0 0-1 0 0,-1 1 1 0 0,1-1-1 0 0,1 1-26 0 0,-1 2 31 0 0,-8 62 833 0 0,10-6-489 0 0,3 0-1 0 0,9 42-374 0 0,-2-20 116 0 0,-4-39 129 0 0,0 17-245 0 0,5 31 314 0 0,-8-57 13 0 0,0 15-327 0 0,-2-17 217 0 0,5 21-217 0 0,1 2 310 0 0,-1 26-310 0 0,-3-37 89 0 0,0 11 21 0 0,-1-6 68 0 0,3 0-178 0 0,28 223 523 0 0,-21-147-205 0 0,-2-6-75 0 0,7 45-82 0 0,-1 5-10 0 0,-15-146-71 0 0,5 21-80 0 0,-4-26 42 0 0,-1 0 0 0 0,-1 0 0 0 0,0 12-42 0 0,3 94 184 0 0,-4-108-147 0 0,1 0-1 0 0,3 15-36 0 0,-2-15 38 0 0,0-1-1 0 0,-1 15-37 0 0,-2-20 8 0 0,0 10 25 0 0,1 1 1 0 0,3 20-34 0 0,4 33 0 0 0,-5-58 0 0 0,-2-1 0 0 0,1 13 0 0 0,2 25 0 0 0,3 17 0 0 0,-9-43 0 0 0,2-24 0 0 0,-1 1 0 0 0,1 0 0 0 0,0 0 0 0 0,0 0 0 0 0,0 0 0 0 0,1 4 0 0 0,-1 0 0 0 0,-1 0 0 0 0,1 1 0 0 0,-1-1 0 0 0,-2 7 0 0 0,-2 32 0 0 0,4 7 0 0 0,0-9 0 0 0,2 1 0 0 0,5 22 0 0 0,-4-43 0 0 0,-1 0 0 0 0,-1 1 0 0 0,1-1 0 0 0,2 25 0 0 0,-2-25 0 0 0,-2-22 0 0 0,1 1 0 0 0,0-1 0 0 0,0 1 0 0 0,1-1 0 0 0,0 4 0 0 0,0-5 0 0 0,0-3 0 0 0,-1 1 0 0 0,0 0 0 0 0,0-1 0 0 0,0 1 0 0 0,1 0 0 0 0,-1-1 0 0 0,0 1 0 0 0,0 0 0 0 0,0 0 0 0 0,0-1 0 0 0,0 1 0 0 0,0 0 0 0 0,0-1 0 0 0,-1 1 0 0 0,1 0 0 0 0,0-1 0 0 0,0 1 0 0 0,0 0 0 0 0,-1-1 0 0 0,1 1 0 0 0,0 0 0 0 0,-1-1 0 0 0,1 1 0 0 0,-1 1 0 0 0,0 1 0 0 0,7 11 0 0 0,0-3 0 0 0,-2-10 0 0 0,-1 0 0 0 0,1 1 0 0 0,-3 0 0 0 0,0-1 0 0 0,0 0 0 0 0,0-1 0 0 0,1 1 0 0 0,-1 0 0 0 0,0 0 0 0 0,1 0 0 0 0,-1-1 0 0 0,1 1 0 0 0,-1-1 0 0 0,0 1 0 0 0,1-1 0 0 0,-1 0 0 0 0,1 1 0 0 0,-1-1 0 0 0,1 0 0 0 0,-1 0 0 0 0,1 0 0 0 0,0 0 0 0 0,-1 0 0 0 0,1-1 0 0 0,-1 1 0 0 0,1 0 0 0 0,-1-1 0 0 0,9 0 0 0 0,11-1-355 0 0,0 1 0 0 0,0 1 0 0 0,16 2 355 0 0,-15 0-795 0 0,0-1 0 0 0,-1-1 1 0 0,15-3 794 0 0,-11-2-2775 0 0</inkml:trace>
  <inkml:trace contextRef="#ctx0" brushRef="#br0" timeOffset="2">895 239 9384 0 0,'-14'-7'430'0'0,"11"6"-8"0"0,-7 0-207 0 0,6 3 3687 0 0,3 0-3693 0 0,0 0 0 0 0,0 0-1 0 0,0 1 1 0 0,0-1 0 0 0,1 0 0 0 0,-1 0 0 0 0,1 1 0 0 0,0-1 0 0 0,0 1-1 0 0,-1-1 1 0 0,2 0 0 0 0,-1 1 0 0 0,0-1 0 0 0,0 0 0 0 0,1 1 0 0 0,-1-1-1 0 0,2 2-208 0 0,16 68 2098 0 0,-9-38-1248 0 0,-1-1 1 0 0,0 6-851 0 0,3 26 672 0 0,-4-20 32 0 0,1 14-704 0 0,5 104 687 0 0,-4-81-470 0 0,-5-43-22 0 0,0 9-195 0 0,14 216 358 0 0,-15-232-314 0 0,-2-20-28 0 0,-1 0 1 0 0,2 0-1 0 0,0 0 1 0 0,1 0 0 0 0,0 0-1 0 0,0 0 1 0 0,1-1-1 0 0,1 1-16 0 0,-2-7-120 0 0,-1 1-186 0 0,1-1 1 0 0,0 1 0 0 0,1-1 0 0 0,0 1 0 0 0,0 0 305 0 0,9 5-8233 0 0</inkml:trace>
  <inkml:trace contextRef="#ctx0" brushRef="#br0" timeOffset="3">654 1696 9216 0 0,'0'0'706'0'0,"3"-2"-405"0"0,-2 1 2341 0 0,-1 3 5152 0 0,-1 2-7677 0 0,1 0 0 0 0,-1 0 0 0 0,1 0-1 0 0,0 1 1 0 0,0-1 0 0 0,0 0 0 0 0,1 0-1 0 0,-1 0 1 0 0,1 1 0 0 0,0-1 0 0 0,0 0-1 0 0,1 0 1 0 0,0 1-117 0 0,5 24 238 0 0,1 29 94 0 0,-4-24-45 0 0,2-1 0 0 0,1 1-1 0 0,3 5-286 0 0,-1-6 206 0 0,-7-24-116 0 0,0 1-1 0 0,1-1 1 0 0,0 1 0 0 0,1-1 0 0 0,3 5-90 0 0,20 43 561 0 0,-26-57-544 0 0,-1 1-1 0 0,0-1 0 0 0,1 1 1 0 0,-1-1-1 0 0,0 0 0 0 0,1 1 1 0 0,-1-1-1 0 0,1 0 0 0 0,-1 1 1 0 0,1-1-1 0 0,-1 0 0 0 0,1 0 1 0 0,-1 1-1 0 0,1-1 0 0 0,-1 0 1 0 0,1 0-1 0 0,-1 0 0 0 0,1 0 1 0 0,-1 0-1 0 0,1 0 0 0 0,-1 0 1 0 0,1 0-1 0 0,-1 0 0 0 0,1 0 1 0 0,-1 0-1 0 0,1 0 0 0 0,0 0 1 0 0,-1 0-1 0 0,1 0 0 0 0,-1 0 1 0 0,1-1-1 0 0,-1 1 1 0 0,1 0-1 0 0,-1 0 0 0 0,1-1 1 0 0,-1 1-17 0 0,17-10 315 0 0,-13 7-260 0 0,-1 0-1 0 0,0-1 0 0 0,0 1 1 0 0,0-1-1 0 0,0 0 0 0 0,0 1 1 0 0,-1-2-1 0 0,2-2-54 0 0,16-38 323 0 0,-15 32-242 0 0,2-10-3 0 0,0 0 0 0 0,-1-1 0 0 0,-2 0-1 0 0,0 0 1 0 0,-2 0 0 0 0,0-1 0 0 0,-3-21-78 0 0,1 43 0 0 0,0 2-1 0 0,0 0 0 0 0,0 0 0 0 0,0 0 0 0 0,0 0 0 0 0,0 0 0 0 0,0 0 0 0 0,0 1 1 0 0,0-1-1 0 0,0 0 0 0 0,1 0 0 0 0,-1 0 0 0 0,0 0 0 0 0,1 0 0 0 0,-1 1 0 0 0,0-1 1 0 0,1 0 0 0 0,10 19-127 0 0,-2 4 69 0 0,-1-1 1 0 0,0 6 57 0 0,10 27-24 0 0,-6-19 24 0 0,-8-23 0 0 0,0 0 0 0 0,1 0 0 0 0,1 0 0 0 0,6 11 0 0 0,14 21 0 0 0,-21-33 2 0 0,1-1-1 0 0,0 0 1 0 0,1 0-1 0 0,0-1 1 0 0,0 1-1 0 0,1-2 1 0 0,2 3-2 0 0,-7-8 17 0 0,-1-1 0 0 0,1 0 0 0 0,0 0 1 0 0,0 0-1 0 0,0 0 0 0 0,0 0 0 0 0,0 0 0 0 0,0-1 0 0 0,0 0 1 0 0,0 1-1 0 0,1-1 0 0 0,-1-1 0 0 0,0 1 0 0 0,1 0 0 0 0,-1-1 1 0 0,1 1-1 0 0,-1-1 0 0 0,1 0 0 0 0,-1 0 0 0 0,1-1 0 0 0,-1 1 1 0 0,0-1-1 0 0,1 0 0 0 0,-1 0 0 0 0,0 0 0 0 0,1 0 0 0 0,-1 0 0 0 0,0-1 1 0 0,0 1-1 0 0,0-1 0 0 0,0 0 0 0 0,1-1-17 0 0,3-2 68 0 0,-1 0 1 0 0,0 0-1 0 0,0-1 0 0 0,0 0 1 0 0,-1 0-1 0 0,0-1 0 0 0,0 1 1 0 0,0-1-1 0 0,-1 0 0 0 0,0-1 1 0 0,-1 1-1 0 0,0-1 0 0 0,2-5-68 0 0,1-11 244 0 0,-1 0 0 0 0,-1-4-244 0 0,-3 18 53 0 0,-1-1 1 0 0,0 0-1 0 0,0 1 0 0 0,-1-1 1 0 0,-1 0-1 0 0,0-1-53 0 0,-6-35 12 0 0,2 14 11 0 0,-8-26-23 0 0,11 49-15 0 0,0 0 0 0 0,-1 1 0 0 0,0 0 0 0 0,-1-1 1 0 0,0 2-1 0 0,0-1 0 0 0,-1 1 0 0 0,-1-2 15 0 0,6 9-16 0 0,0-1-1 0 0,0 0 1 0 0,0 0-1 0 0,0 1 1 0 0,0-1-1 0 0,1 0 1 0 0,-1 0 0 0 0,1 0-1 0 0,-1 0 1 0 0,1-2 16 0 0,-6-12-1111 0 0,5 15 137 0 0,1 1-1042 0 0,0 0-4192 0 0,0 0-1786 0 0</inkml:trace>
  <inkml:trace contextRef="#ctx0" brushRef="#br0" timeOffset="4">952 2398 5984 0 0,'0'0'464'0'0,"-1"-1"-306"0"0,-2-1 320 0 0,2 2 1911 0 0,1 0 834 0 0,0 0 158 0 0,0 0-304 0 0,0 0-1426 0 0,0 0-622 0 0,1 1-889 0 0,0 0-1 0 0,-1 1 1 0 0,1-1-1 0 0,0 0 1 0 0,-1 1 0 0 0,0-1-1 0 0,1 1 1 0 0,-1-1-1 0 0,0 0 1 0 0,0 1-1 0 0,1-1 1 0 0,-1 1 0 0 0,0-1-1 0 0,-1 1 1 0 0,1 0-140 0 0,0-1 63 0 0,5 56 735 0 0,-1-21-477 0 0,-1-11 2 0 0,2 0-1 0 0,1 7-322 0 0,0-10 212 0 0,-2 0 0 0 0,-1 1 0 0 0,0 3-212 0 0,-3-6 145 0 0,2 21 476 0 0,5 27-621 0 0,-3-10 299 0 0,1 4-7 0 0,-4-61-290 0 0,6 40-21 0 0,-2 0-1 0 0,0 31 20 0 0,-2-19 93 0 0,-1-39-72 0 0,-1 0-1 0 0,-1 0 0 0 0,0 0 1 0 0,-1 0-1 0 0,0 5-20 0 0,-2-7-377 0 0,1-1 0 0 0,1 1 1 0 0,0 0-1 0 0,1 0 0 0 0,0 0 0 0 0,1 0 1 0 0,1 2 376 0 0,1 17-6240 0 0,-6 1-1957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5984 0 0,'0'0'464'0'0,"0"-2"-80"0"0,1-3 523 0 0,0 0 0 0 0,0 1 0 0 0,0-1 0 0 0,0 0 0 0 0,0 1 0 0 0,2-2-907 0 0,1-6 1880 0 0,-4 10-676 0 0,2 0-576 0 0,-1 1 0 0 0,0 0-1 0 0,1 0 1 0 0,-1 0 0 0 0,1 0-1 0 0,-1 0 1 0 0,1 0 0 0 0,0 0-1 0 0,-1 1-627 0 0,1 5 188 0 0,0 1-1 0 0,0 0 0 0 0,-1 0 0 0 0,0-1 1 0 0,0 1-1 0 0,-1 0 0 0 0,0 0 0 0 0,0 3-187 0 0,-7 50 1015 0 0,4-41-1075 0 0,1-1-1 0 0,0 12 61 0 0,-8 75-1642 0 0,10-102 439 0 0,0-2-1146 0 0,0 0-4400 0 0</inkml:trace>
  <inkml:trace contextRef="#ctx0" brushRef="#br0" timeOffset="1">111 192 4608 0 0,'4'-8'475'0'0,"0"-18"1246"0"0,-4 24 205 0 0,7-1 4969 0 0,-1 0-5459 0 0,-5 3-1371 0 0,1 0 1 0 0,-1 0-1 0 0,0 1 0 0 0,0-1 1 0 0,1 1-1 0 0,-1-1 0 0 0,0 1 1 0 0,0-1-1 0 0,0 1 0 0 0,0 0 1 0 0,0-1-1 0 0,1 1 0 0 0,-1 0 1 0 0,-1 0-1 0 0,1 0 0 0 0,0 0 1 0 0,0 0-1 0 0,0 0 1 0 0,0 0-1 0 0,-1 0 0 0 0,1 0 1 0 0,0 0-1 0 0,-1 0 0 0 0,1 1 1 0 0,-1-1-1 0 0,1 0 0 0 0,-1 0 1 0 0,0 1-1 0 0,0-1 0 0 0,1 0 1 0 0,-1 1-66 0 0,1 7 68 0 0,0 0 0 0 0,0-1-1 0 0,0 1 1 0 0,-1 2-68 0 0,0-8 47 0 0,-3 31-65 0 0,-1 0 0 0 0,-1 0 0 0 0,-2-1 0 0 0,-8 23 18 0 0,1-3-739 0 0,10-37-214 0 0,-1 0-57 0 0</inkml:trace>
  <inkml:trace contextRef="#ctx0" brushRef="#br0" timeOffset="2">252 655 1376 0 0,'0'-5'21'0'0,"0"3"-9"0"0,0 0-1 0 0,0 0 1 0 0,0 0-1 0 0,0 0 1 0 0,-1 0-1 0 0,1 0 1 0 0,-1 0-1 0 0,1 1 0 0 0,-1-1 1 0 0,0-1-12 0 0,-1-5 2557 0 0,1 4 10665 0 0,2 10-3595 0 0,0 5-13458 0 0,8 144 4471 0 0,-5-125-454 0 0,2-1 0 0 0,7 25-186 0 0,-7-31 60 0 0,-2-10 14 0 0,0 0 0 0 0,0-1 0 0 0,1 1-1 0 0,1-1 1 0 0,0 0 0 0 0,0 0 0 0 0,2-1-1 0 0,-1 0 1 0 0,6 5-74 0 0,-13-15 14 0 0,1 0-1 0 0,-1-1 0 0 0,1 1 1 0 0,-1 0-1 0 0,1-1 1 0 0,0 1-1 0 0,-1-1 0 0 0,1 1 1 0 0,0-1-1 0 0,-1 1 1 0 0,1-1-1 0 0,0 1 0 0 0,0-1 1 0 0,-1 0-1 0 0,1 0 1 0 0,0 1-1 0 0,0-1 0 0 0,0 0 1 0 0,-1 0-1 0 0,1 0 1 0 0,0 0-1 0 0,0 0 0 0 0,0 0 1 0 0,0 0-14 0 0,1 0 36 0 0,-1-1-1 0 0,0 1 1 0 0,1-1 0 0 0,-1 1 0 0 0,0-1 0 0 0,1 0-1 0 0,-1 1 1 0 0,0-1 0 0 0,0 0 0 0 0,0 0-1 0 0,0 0 1 0 0,0 0 0 0 0,1-1-36 0 0,2-2 148 0 0,0-1 1 0 0,-1-1 0 0 0,1 1-1 0 0,-1 0 1 0 0,3-6-149 0 0,3-13 283 0 0,-1 0 0 0 0,-2 0 0 0 0,0-1 0 0 0,0-6-283 0 0,-2 10 109 0 0,-1 0-58 0 0,0 0 0 0 0,-2 1 0 0 0,0-1-51 0 0,1-24 76 0 0,-1 18-1 0 0,-1-1 0 0 0,-3-10-75 0 0,1-21 21 0 0,2 58-92 0 0,0 1-22 0 0,0 0 18 0 0,1 3-9 0 0,1 9-1 0 0,1 0 0 0 0,-1 0 0 0 0,0 9 85 0 0,-1-6-35 0 0,1 0 1 0 0,3 12 34 0 0,0-5 28 0 0,-2 0-1 0 0,0 6-27 0 0,0-3 196 0 0,5 19-196 0 0,9 21-343 0 0,13 29 343 0 0,-29-91 1 0 0,0-1 0 0 0,0 0 0 0 0,0 1 0 0 0,0-1-1 0 0,0 0 1 0 0,1 0 0 0 0,-1 0 0 0 0,1 0 0 0 0,-1 0 0 0 0,1 0 0 0 0,0 0-1 0 0,0-1 1 0 0,0 1 0 0 0,1 0-1 0 0,-3-1 8 0 0,1-1 0 0 0,-1 0 0 0 0,1 1 0 0 0,0-1 0 0 0,-1 0 0 0 0,1 1 0 0 0,0-1 0 0 0,-1 0 0 0 0,1 0 0 0 0,0 1 0 0 0,0-1 0 0 0,-1 0 0 0 0,1 0 0 0 0,0 0 0 0 0,-1 0 0 0 0,2 0-8 0 0,2-3 42 0 0,-4 2-19 0 0,5-2 28 0 0,0-1-1 0 0,0 0 0 0 0,-1-1 1 0 0,1 1-1 0 0,-1-1 0 0 0,0 0 1 0 0,-1 0-1 0 0,1 0 0 0 0,-1 0 0 0 0,0-1 1 0 0,0 1-1 0 0,-1-1 0 0 0,0 0 1 0 0,0 1-1 0 0,0-1 0 0 0,0 0 0 0 0,-1 0 1 0 0,0-6-51 0 0,2-13 147 0 0,-2-1 0 0 0,0 1-1 0 0,-4-26-146 0 0,2 35 33 0 0,-2-21 133 0 0,-5-14-166 0 0,3 20 26 0 0,-16-59-157 0 0,20 88 104 0 0,1-2-84 0 0,0-1 1 0 0,-1 1-1 0 0,0 0 1 0 0,0 0-1 0 0,0 0 0 0 0,-1 0 1 0 0,1 0-1 0 0,-1 0 1 0 0,-1-2 110 0 0,2 4-496 0 0,1 2-15 0 0,0 0-157 0 0,0 0-656 0 0,0 0-290 0 0,0 0-1248 0 0,0 0-4757 0 0</inkml:trace>
  <inkml:trace contextRef="#ctx0" brushRef="#br0" timeOffset="3">672 808 3680 0 0,'0'0'284'0'0,"1"1"-187"0"0,9 5 356 0 0,-8-6-206 0 0,-1 1 0 0 0,0-1-1 0 0,0 0 1 0 0,0 1 0 0 0,0-1-1 0 0,0 1 1 0 0,0 0 0 0 0,-1-1-1 0 0,1 1 1 0 0,0 0 0 0 0,0-1-1 0 0,0 1 1 0 0,0 0 0 0 0,-1 0-1 0 0,1 0 1 0 0,0-1 0 0 0,-1 1-1 0 0,1 0 1 0 0,-1 0 0 0 0,1 0-1 0 0,-1 0 1 0 0,1 0 0 0 0,-1 0-1 0 0,0 1-246 0 0,1-1 185 0 0,-1-1-1 0 0,0 1 0 0 0,1-1 1 0 0,-1 1-1 0 0,0-1 0 0 0,1 1 1 0 0,-1-1-1 0 0,0 0 0 0 0,1 1 1 0 0,-1-1-1 0 0,1 1 0 0 0,-1-1 1 0 0,1 0-1 0 0,-1 1 0 0 0,1-1 1 0 0,-1 0-1 0 0,1 0-184 0 0,1 1 413 0 0,13 11 1724 0 0,-14-11-1141 0 0,1-1-125 0 0,1 1-677 0 0,1 0 1 0 0,0 0 0 0 0,-1-1-1 0 0,1 0 1 0 0,-1 1-1 0 0,1-1 1 0 0,0-1 0 0 0,-1 1-1 0 0,1 0 1 0 0,-1-1-1 0 0,1 0 1 0 0,-1 0 0 0 0,1 0-1 0 0,-1 0 1 0 0,1-1-1 0 0,0 0-194 0 0,2-1 259 0 0,1-1 0 0 0,-1 1 0 0 0,0-2 0 0 0,0 1 0 0 0,0-1 0 0 0,-1 0 0 0 0,5-4-259 0 0,-6 3 82 0 0,0 0-1 0 0,0 0 0 0 0,-1 0 1 0 0,0 0-1 0 0,0-1 0 0 0,0 1 1 0 0,-1-1-1 0 0,1-4-81 0 0,3-6 400 0 0,-5 14-322 0 0,-1 0 1 0 0,1 0-1 0 0,-1 0 0 0 0,1-1 1 0 0,-1 1-1 0 0,0 0 0 0 0,0 0 1 0 0,-1 0-1 0 0,1-1 0 0 0,-1 1 0 0 0,1 0 1 0 0,-1 0-1 0 0,0 0 0 0 0,0 0 1 0 0,0 0-1 0 0,-1 0 0 0 0,1 0 1 0 0,-1 0-1 0 0,0 0 0 0 0,1 1 1 0 0,-2-2-79 0 0,0 0-4 0 0,-1 0 0 0 0,0-1 1 0 0,0 1-1 0 0,0 0 1 0 0,0 1-1 0 0,-1-1 1 0 0,1 1-1 0 0,-1 0 0 0 0,0 0 1 0 0,0 0-1 0 0,-3-1 4 0 0,5 4 0 0 0,1-1 0 0 0,0 1 0 0 0,0 0 1 0 0,-1 0-1 0 0,1 0 0 0 0,0 0 0 0 0,0 0 0 0 0,-1 0 0 0 0,1 0 0 0 0,0 1 0 0 0,0-1 0 0 0,-1 1 0 0 0,1 0 1 0 0,0 0-1 0 0,0 0 0 0 0,0 0 0 0 0,0 0 0 0 0,0 0 0 0 0,0 0 0 0 0,0 1 0 0 0,1-1 0 0 0,-1 0 0 0 0,0 1 0 0 0,0 1 0 0 0,-2 0-2 0 0,1 1-1 0 0,0-1 1 0 0,0 1-1 0 0,0 0 1 0 0,0 0-1 0 0,1 0 1 0 0,-1 1-1 0 0,1-1 1 0 0,0 0-1 0 0,1 1 1 0 0,-1 0 2 0 0,-6 28-322 0 0,1-10 219 0 0,2 0 0 0 0,1 0 0 0 0,1 1 1 0 0,-1 22 102 0 0,4-29 164 0 0,1 1 1 0 0,0-1 0 0 0,1 0-1 0 0,3 10-164 0 0,-3-20 7 0 0,0-1-1 0 0,0 1 0 0 0,1-1 1 0 0,-1 1-1 0 0,1-1 0 0 0,1 0 1 0 0,0 0-1 0 0,-1 0 0 0 0,2 0 1 0 0,-1-1-1 0 0,1 0 0 0 0,3 4-6 0 0,-5-7 0 0 0,0 1 0 0 0,0-1 0 0 0,0 0 0 0 0,0 0 0 0 0,0 0 0 0 0,4 1 0 0 0,8 5 0 0 0,-9-5 0 0 0,0-1 0 0 0,0 0 0 0 0,0 1 0 0 0,0-2 0 0 0,1 1 0 0 0,-1-1 0 0 0,0 0 0 0 0,1 0 0 0 0,3-1 0 0 0,-5 0 16 0 0,-1 0 0 0 0,1-1 0 0 0,-1 0 0 0 0,0 0 0 0 0,0 0-1 0 0,1 0 1 0 0,-1 0 0 0 0,0-1 0 0 0,0 0 0 0 0,0 0 0 0 0,0 0 0 0 0,1-1-16 0 0,5-4-1262 0 0,-1 0-1 0 0,0-1 1 0 0,7-8 1262 0 0,-5 5-2036 0 0</inkml:trace>
  <inkml:trace contextRef="#ctx0" brushRef="#br0" timeOffset="4">1014 608 14224 0 0,'0'0'653'0'0,"0"-1"-16"0"0,0-4-206 0 0,0 3 642 0 0,0 2 324 0 0,0 0 67 0 0,0 2-110 0 0,4 4-631 0 0,0 0-251 0 0,0 0 0 0 0,-1 0 0 0 0,0 1 1 0 0,1 4-473 0 0,4 18 730 0 0,-1 0 0 0 0,-1 6-730 0 0,-5-31 16 0 0,7 45 193 0 0,24 120 340 0 0,-32-166-507 0 0,2 4-458 0 0,-1 0 1 0 0,1 0-1 0 0,1-1 0 0 0,2 7 416 0 0,0-4-1019 0 0</inkml:trace>
  <inkml:trace contextRef="#ctx0" brushRef="#br0" timeOffset="5">1330 874 5528 0 0,'0'0'249'0'0,"0"0"-1"0"0,1-1-156 0 0,9-13-62 0 0,-8 12 677 0 0,1-1-1 0 0,-1 1 0 0 0,-1-1 0 0 0,1 0 0 0 0,0 1 0 0 0,-1-1 0 0 0,1 0 1 0 0,-1 0-1 0 0,0 0 0 0 0,1-2-706 0 0,4-28 4462 0 0,-5 25-4003 0 0,-1 1 0 0 0,1-1 0 0 0,-1 0 0 0 0,-1 0 0 0 0,0-2-459 0 0,0-14 771 0 0,1 19-579 0 0,0 0 0 0 0,-1 1 0 0 0,1-1 0 0 0,-1 1 0 0 0,0-1 0 0 0,0-1-192 0 0,-3-4 351 0 0,3 7-219 0 0,0 0-1 0 0,0 0 1 0 0,0-1 0 0 0,0 1 0 0 0,-1 0-1 0 0,1 0 1 0 0,-1 1 0 0 0,0-1-1 0 0,0 0 1 0 0,0 1 0 0 0,0-1 0 0 0,-1 0-132 0 0,-8-7 469 0 0,7 6-282 0 0,0-1-1 0 0,-1 1 1 0 0,1 1-1 0 0,-1-1 1 0 0,0 1-1 0 0,-4-3-186 0 0,7 6 22 0 0,1-1 0 0 0,-1 0 1 0 0,1 1-1 0 0,-1 0 0 0 0,1-1 0 0 0,-1 1 0 0 0,1 0 0 0 0,-1 0 1 0 0,1 0-1 0 0,-1 0 0 0 0,0 0 0 0 0,1 0 0 0 0,-1 0 0 0 0,1 1 1 0 0,-1-1-1 0 0,1 0 0 0 0,-1 1 0 0 0,1-1 0 0 0,-1 1 1 0 0,1 0-1 0 0,0 0 0 0 0,-1-1 0 0 0,1 1 0 0 0,0 0 0 0 0,-1 0 1 0 0,1 0-1 0 0,0 0 0 0 0,0 0-22 0 0,-4 5-67 0 0,0-1 0 0 0,0 0 0 0 0,0 1 1 0 0,1 0-1 0 0,0 0 0 0 0,0 0 0 0 0,1 1 0 0 0,-1-1 1 0 0,2 1-1 0 0,-1 0 0 0 0,0 1 67 0 0,-1 9 21 0 0,0 0 0 0 0,1 0 0 0 0,-1 18-21 0 0,0-5 125 0 0,1-6-41 0 0,1 20-84 0 0,2-24 9 0 0,1 0 1 0 0,2 14-10 0 0,-2-26-30 0 0,1-1 1 0 0,0 1 0 0 0,0-1-1 0 0,1 0 1 0 0,-1 0 0 0 0,1 0 0 0 0,1 0-1 0 0,3 5 30 0 0,-3-5-92 0 0,-4-7 93 0 0,1 1 0 0 0,-1 0 0 0 0,0 0 1 0 0,1-1-1 0 0,-1 1 0 0 0,1 0 1 0 0,-1-1-1 0 0,1 1 0 0 0,-1-1 0 0 0,1 1 1 0 0,-1-1-1 0 0,1 1 0 0 0,-1-1 0 0 0,1 1 1 0 0,0-1-1 0 0,-1 1 0 0 0,1-1 0 0 0,0 0 1 0 0,-1 1-1 0 0,1-1 0 0 0,0 0 0 0 0,0 0 1 0 0,-1 1-1 0 0,1-1 0 0 0,0 0 0 0 0,0 0 1 0 0,0 0-1 0 0,-1 0 0 0 0,1 0-1 0 0,2 0 29 0 0,-1-1 0 0 0,1 1 0 0 0,-1-1-1 0 0,1 1 1 0 0,-1-1 0 0 0,0 0 0 0 0,1 0 0 0 0,-1 0-1 0 0,0 0 1 0 0,0 0 0 0 0,0-1 0 0 0,0 1 0 0 0,0-1-1 0 0,0 1 1 0 0,0-1 0 0 0,0 0 0 0 0,0 0-29 0 0,3-5 30 0 0,1 1 0 0 0,-1-1 1 0 0,0-1-1 0 0,1-3-30 0 0,2-5-97 0 0,0 0 0 0 0,-2-1 0 0 0,1-5 97 0 0,4-31 0 0 0,-11 51 0 0 0,1-1 1 0 0,0 0-1 0 0,0 0 1 0 0,0 0 0 0 0,-1 0-1 0 0,1 0 1 0 0,-1-1 0 0 0,0 1-1 0 0,0 0 1 0 0,0 0 0 0 0,0 0-1 0 0,0 0 1 0 0,-1 0-1 0 0,0 0 1 0 0,1 0 0 0 0,-1 0-1 0 0,0 0 1 0 0,-1 0 0 0 0,1 0-1 0 0,-1-2 0 0 0,2 9 21 0 0,1 0 0 0 0,-1 0-1 0 0,0 0 1 0 0,0 0 0 0 0,-1 0-1 0 0,1 2-20 0 0,-1 10 0 0 0,2 15-80 0 0,3 15 80 0 0,1 5 0 0 0,-3-38 0 0 0,0-1 0 0 0,0 1 0 0 0,2 0 0 0 0,-1 0 0 0 0,0 1 0 0 0,1 10 0 0 0,0 20 2 0 0,0-15 115 0 0,-2 0-1 0 0,-1 1 1 0 0,-3 13-117 0 0,0-16 98 0 0,1-5 70 0 0,-2 1 0 0 0,0-1 0 0 0,-4 12-168 0 0,1-11 148 0 0,2-7 69 0 0,0-1 0 0 0,-1 0 0 0 0,0-1 0 0 0,-6 12-217 0 0,9-23 63 0 0,0 1 0 0 0,0-1 0 0 0,-1 1 0 0 0,1-1 1 0 0,-1 0-1 0 0,0 0 0 0 0,1 0 0 0 0,-1 0 0 0 0,-1-1 0 0 0,1 1 0 0 0,0-1 0 0 0,-1 0 0 0 0,1 0 0 0 0,-1 0 1 0 0,1 0-1 0 0,-1-1 0 0 0,0 1 0 0 0,0-1 0 0 0,0 0 0 0 0,-1 0-63 0 0,0-1 46 0 0,0 0 0 0 0,0 0 0 0 0,0-1-1 0 0,0 0 1 0 0,0 0 0 0 0,0 0 0 0 0,0 0 0 0 0,0-1-1 0 0,1 0 1 0 0,-1 0 0 0 0,-3-2-46 0 0,0 0 27 0 0,4 2-110 0 0,1 0 1 0 0,-1-1 0 0 0,1 1 0 0 0,0-1-1 0 0,0 0 1 0 0,0 1 0 0 0,0-1-1 0 0,0-1 1 0 0,1 1 0 0 0,-1 0-1 0 0,1-1 83 0 0,-24-40-2830 0 0,18 26 1110 0 0,3 1-259 0 0</inkml:trace>
  <inkml:trace contextRef="#ctx0" brushRef="#br0" timeOffset="6">1325 137 18343 0 0,'0'0'838'0'0,"0"0"-16"0"0,2 0-440 0 0,0 2-225 0 0,0-1 0 0 0,0 0 1 0 0,0 1-1 0 0,0 0 0 0 0,0-1 1 0 0,0 1-1 0 0,-1 0 0 0 0,1 0 1 0 0,-1 0-1 0 0,1 0 1 0 0,-1 0-1 0 0,1 0 0 0 0,0 3-157 0 0,15 32 1194 0 0,-16-35-1164 0 0,11 25 569 0 0,-1 1 0 0 0,-2 0 0 0 0,0 1 0 0 0,2 21-599 0 0,1 22 1003 0 0,12 32-1003 0 0,-19-76 314 0 0,-1-1 1 0 0,-1 1 0 0 0,-1 4-315 0 0,5 41-61 0 0,15 152-196 0 0,-21-211 252 0 0,1 7 245 0 0,-1-20 41 0 0,-1-1 27 0 0,0 0-16 0 0,0 0-85 0 0,0 0-42 0 0,3-18 101 0 0,0 0 0 0 0,-1 0-1 0 0,-1-11-265 0 0,4-32 168 0 0,0 29-159 0 0,0-2 15 0 0,8-30-24 0 0,-10 53 1 0 0,0 1 0 0 0,1 0 1 0 0,0 0-1 0 0,1 0 0 0 0,0 1 1 0 0,0-1-1 0 0,1 1 0 0 0,2-1-1 0 0,-5 6-2 0 0,0 0-1 0 0,0 0 1 0 0,1 0-1 0 0,-1 1 1 0 0,1-1-1 0 0,0 1 1 0 0,0 0-1 0 0,3-1 3 0 0,-6 3 0 0 0,1 0 0 0 0,-1 1 0 0 0,0-1 1 0 0,1 1-1 0 0,-1 0 0 0 0,1-1 0 0 0,-1 1 0 0 0,1 0 0 0 0,-1 0 0 0 0,1 0 0 0 0,-1 0 1 0 0,1 0-1 0 0,-1 0 0 0 0,1 1 0 0 0,-1-1 0 0 0,0 0 0 0 0,1 1 0 0 0,-1-1 0 0 0,1 1 1 0 0,-1-1-1 0 0,0 1 0 0 0,1 0 0 0 0,-1-1 0 0 0,0 1 0 0 0,0 0 0 0 0,0 0 0 0 0,1 0 1 0 0,-1 0-1 0 0,0 0 0 0 0,0 0 0 0 0,0 1 0 0 0,-1-1 0 0 0,5 5-2 0 0,0 1 1 0 0,0-1-1 0 0,-1 1 0 0 0,0 0 1 0 0,-1 1-1 0 0,1-1 1 0 0,-1 0-1 0 0,-1 1 0 0 0,1 3 2 0 0,3 10-166 0 0,-2 1 0 0 0,1 19 166 0 0,0-1-45 0 0,-1-9 43 0 0,-1 0 0 0 0,-2 0 0 0 0,-1 0 0 0 0,-1 1 2 0 0,-7 17-1893 0 0,8-47-158 0 0,0-2-4407 0 0,0 0-1891 0 0</inkml:trace>
  <inkml:trace contextRef="#ctx0" brushRef="#br0" timeOffset="7">1743 133 20735 0 0,'0'-2'472'0'0,"0"1"-325"0"0,0 0-94 0 0,0 0 1 0 0,0 1 0 0 0,0-1-1 0 0,0 0 1 0 0,0 1 0 0 0,0-1-1 0 0,0 1 1 0 0,0-1 0 0 0,0 0-1 0 0,0 1 1 0 0,1-1-1 0 0,-1 0 1 0 0,0 1 0 0 0,0-1-1 0 0,1 1 1 0 0,-1-1 0 0 0,0 1-1 0 0,1-1-53 0 0,-1 0 499 0 0,6-5 413 0 0,-5 5-812 0 0,-1 1 1 0 0,1-1-1 0 0,0 1 1 0 0,0 0-1 0 0,0 0 1 0 0,0 0-1 0 0,-1-1 1 0 0,1 1-1 0 0,0 0 1 0 0,0 0-1 0 0,0 0 1 0 0,0 0-1 0 0,0 0 1 0 0,-1 1-1 0 0,1-1 1 0 0,0 0-1 0 0,0 0 1 0 0,0 0-1 0 0,0 1 1 0 0,-1-1 0 0 0,1 1-1 0 0,0-1 1 0 0,0 0-1 0 0,-1 1 1 0 0,1-1-1 0 0,0 1 1 0 0,0 0-1 0 0,-1-1 1 0 0,1 1-1 0 0,-1-1 1 0 0,1 1-1 0 0,-1 0 1 0 0,1-1-1 0 0,-1 1 1 0 0,1 1-101 0 0,2 3 188 0 0,0 0 0 0 0,0 0 0 0 0,0 0 0 0 0,0 3-188 0 0,-3-8 3 0 0,12 34 229 0 0,-2-1 0 0 0,-1 1 0 0 0,-2 1 0 0 0,2 33-232 0 0,1-1 164 0 0,3 29 223 0 0,-5 4-387 0 0,-4-34 148 0 0,3 0 1 0 0,4-1-1 0 0,8 28-148 0 0,-2-36-3 0 0,-16-55-105 0 0,-1-2 11 0 0,0 0 2 0 0,0 0 6 0 0,8-28-1299 0 0,-8 23 922 0 0,0 0 0 0 0,0 0 0 0 0,-1 0 0 0 0,1 0 0 0 0,-1 0 0 0 0,0-1 466 0 0,-4-13-1440 0 0</inkml:trace>
  <inkml:trace contextRef="#ctx0" brushRef="#br0" timeOffset="8">1756 527 21079 0 0,'0'0'480'0'0,"0"0"67"0"0,0 0 29 0 0,0 0-65 0 0,4-5-313 0 0,-3 3-97 0 0,0 1 0 0 0,1-1 0 0 0,-1 1 0 0 0,1 0 0 0 0,-1 0 0 0 0,1-1 0 0 0,0 1 0 0 0,-1 0 0 0 0,1 0 0 0 0,1 0-101 0 0,10-7 934 0 0,-2 1-738 0 0,1 1 0 0 0,0 0 0 0 0,0 0 0 0 0,0 1 0 0 0,1 1-1 0 0,0 0 1 0 0,8-1-196 0 0,-17 4 27 0 0,15-2-165 0 0,0 0 0 0 0,1 1 0 0 0,-1 1 0 0 0,0 1 0 0 0,1 1 0 0 0,-1 0 1 0 0,1 2 137 0 0,-1-2-895 0 0,5 5-1950 0 0,-20-4 2182 0 0,9 1-1151 0 0</inkml:trace>
  <inkml:trace contextRef="#ctx0" brushRef="#br0" timeOffset="9">2273 492 6448 0 0,'0'0'297'0'0,"0"0"-9"0"0,-3-4 1334 0 0,1 2 4615 0 0,1 0-5686 0 0,0 0 1 0 0,0 1-1 0 0,0-1 1 0 0,0 1 0 0 0,0-1-1 0 0,-1 1 1 0 0,1 0 0 0 0,-1-1-1 0 0,1 1-551 0 0,-24-12 2667 0 0,5 3-1168 0 0,18 9-1398 0 0,-1 0-1 0 0,0 0 1 0 0,1 1-1 0 0,-1-1 1 0 0,0 1-1 0 0,0-1 1 0 0,0 1 0 0 0,1 0-1 0 0,-1 0 1 0 0,0 0-1 0 0,0 0 1 0 0,0 1-1 0 0,1-1 1 0 0,-1 1 0 0 0,0 0-1 0 0,1-1 1 0 0,-1 1-1 0 0,0 0 1 0 0,1 1-1 0 0,-1-1 1 0 0,1 0 0 0 0,0 1-1 0 0,-1 0-100 0 0,-3 4 48 0 0,0 0 0 0 0,1 0 0 0 0,0 1 0 0 0,0-1 0 0 0,0 1 0 0 0,1 0-1 0 0,0 1 1 0 0,-1 3-48 0 0,-5 13 115 0 0,2 0-1 0 0,0 3-114 0 0,-1 2 84 0 0,8-25-61 0 0,1 0-1 0 0,-1 1 1 0 0,0-1-1 0 0,1 0 1 0 0,0 0-1 0 0,0 0 1 0 0,0 0 0 0 0,1 0-1 0 0,-1 0 1 0 0,1 1-1 0 0,0-1 1 0 0,0 0-1 0 0,0-1 1 0 0,1 1-1 0 0,-1 0 1 0 0,1 0-1 0 0,0 0 1 0 0,0-1 0 0 0,1 1-1 0 0,-1-1 1 0 0,1 0-1 0 0,0 1-22 0 0,6 5 78 0 0,-6-6-49 0 0,-1-1 0 0 0,0 1 0 0 0,1-1 0 0 0,-1 0 0 0 0,1 0 0 0 0,0 0 0 0 0,0 0 0 0 0,0 0 0 0 0,0-1 0 0 0,0 1 0 0 0,0-1 0 0 0,0 1 0 0 0,0-1 0 0 0,0 0 0 0 0,1-1 0 0 0,-1 1 0 0 0,0-1 0 0 0,1 1-29 0 0,30-1 404 0 0,1 1 0 0 0,21 5-404 0 0,-41-5 59 0 0,-12-1-42 0 0,0 0-1 0 0,0 0 1 0 0,0 0 0 0 0,0 1-1 0 0,0-1 1 0 0,0 1-1 0 0,0 0 1 0 0,1 0-17 0 0,-1 0 15 0 0,1 1 8 0 0,0-1 0 0 0,0 0 0 0 0,-1 1 0 0 0,1 0 0 0 0,-1 0 0 0 0,1 0 0 0 0,-1 0 0 0 0,0 1 0 0 0,0-1 1 0 0,0 1-1 0 0,0 0 0 0 0,0 0 0 0 0,-1 0 0 0 0,1 0 0 0 0,-1 0 0 0 0,1 1-23 0 0,10 23 128 0 0,-12-24-128 0 0,0-1 1 0 0,-1 0-1 0 0,0 1 0 0 0,1-1 1 0 0,-1 0-1 0 0,0 1 0 0 0,0-1 0 0 0,-1 1 1 0 0,1-1-1 0 0,0 0 0 0 0,-1 1 1 0 0,1-1-1 0 0,-1 0 0 0 0,0 0 0 0 0,0 1 1 0 0,0-1-1 0 0,-1 2 0 0 0,0-1-2 0 0,0-1 1 0 0,0 1-1 0 0,0-1 1 0 0,-1 1-1 0 0,1-1 1 0 0,-1 0-1 0 0,0 1 1 0 0,0-1-1 0 0,0-1 0 0 0,0 1 1 0 0,-1 0 1 0 0,-10 4 230 0 0,0-1 0 0 0,0 0 0 0 0,0-2 1 0 0,-1 1-1 0 0,-5-1-230 0 0,12-2 325 0 0,-7 2-411 0 0,0-1-1 0 0,-1-1 1 0 0,1 0-1 0 0,0-1 1 0 0,0-1 0 0 0,0-1-1 0 0,0 0 1 0 0,0-1-1 0 0,0 0 1 0 0,-1-1 86 0 0,11 2-395 0 0,-1-1-1 0 0,1 1 0 0 0,0-1 1 0 0,-4-3 395 0 0,-8-8-4802 0 0,12 6-4053 0 0</inkml:trace>
  <inkml:trace contextRef="#ctx0" brushRef="#br0" timeOffset="10">2374 1 22087 0 0,'0'0'498'0'0,"0"0"72"0"0,0 0 37 0 0,0 0-68 0 0,9 12 570 0 0,-6-7-919 0 0,0 1 1 0 0,0 0-1 0 0,0 0 1 0 0,-1 0-1 0 0,0 1 0 0 0,-1-1 1 0 0,1 0-1 0 0,-1 1 1 0 0,0 2-191 0 0,4 20 126 0 0,-2-15-101 0 0,-1-1 1 0 0,-1 1-1 0 0,-1 0 1 0 0,0 0-1 0 0,0 0 0 0 0,-3 8-25 0 0,0 33-169 0 0,3-55 103 0 0,1 1-80 0 0,-1 0-1 0 0,0 0 1 0 0,0 0 0 0 0,0 0 0 0 0,0 0 0 0 0,0 0-1 0 0,-1 0 1 0 0,1 0 0 0 0,0 0 0 0 0,0 0 0 0 0,-1 0-1 0 0,1 0 1 0 0,0 0 0 0 0,-1 0 0 0 0,1-1 0 0 0,-1 1-1 0 0,0 0 1 0 0,1 0 146 0 0,0-1-1456 0 0</inkml:trace>
  <inkml:trace contextRef="#ctx0" brushRef="#br0" timeOffset="11">2510 62 5984 0 0,'0'0'273'0'0,"0"0"-5"0"0,0 0 369 0 0,0 0 2186 0 0,0 0 973 0 0,0 0 194 0 0,0 0-420 0 0,2 1-1922 0 0,0 0-1467 0 0,1 1 0 0 0,-1-1 0 0 0,1 1 0 0 0,-1 0 1 0 0,0 0-1 0 0,1 0 0 0 0,-1 0 0 0 0,0 0 0 0 0,0 1 1 0 0,-1-1-1 0 0,1 1 0 0 0,0-1 0 0 0,-1 1 0 0 0,1 0-181 0 0,0 2 126 0 0,0 0 0 0 0,0 0-1 0 0,-1 1 1 0 0,0-1 0 0 0,0 0-1 0 0,0 0 1 0 0,0 5-126 0 0,-1 9 32 0 0,-1-1 1 0 0,0 1 0 0 0,-1-1-1 0 0,-3 6-32 0 0,-3 13-652 0 0,2-14-3264 0 0,3-15 1199 0 0,-2 13-5549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3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4158 127 5064 0 0,'0'0'389'0'0,"0"0"-53"0"0,0 0 704 0 0,0-1 1651 0 0,-2-1-4864 0 0,1 0 3690 0 0,1 1 4590 0 0,1 1 6666 0 0,4-2-12669 0 0,0 0-1 0 0,0 1 0 0 0,1 0 1 0 0,-1 0-1 0 0,0 0 0 0 0,1 1 0 0 0,-1 0 1 0 0,1 0-1 0 0,-1 0 0 0 0,0 0 1 0 0,1 1-1 0 0,-1 0 0 0 0,1 1-103 0 0,62 7 512 0 0,-61-8-482 0 0,1-1-1 0 0,-1 1 1 0 0,0-2-1 0 0,1 1 1 0 0,-1-1-1 0 0,0 0 1 0 0,8-1-30 0 0,25-3 185 0 0,-8 1-48 0 0,-23 2-108 0 0,0 1-1 0 0,0 0 0 0 0,0 0 1 0 0,4 1-29 0 0,-12-1 37 0 0,2 0 29 0 0,9 7-36 0 0,-7-2-18 0 0,-3-3 5 0 0,-1 0 0 0 0,1 1 0 0 0,-1-1 0 0 0,0 1 0 0 0,0-1 0 0 0,1 1 0 0 0,-1-1 0 0 0,0 1 0 0 0,0 0 0 0 0,-1-1 0 0 0,1 1 0 0 0,0 0-17 0 0,1 2 60 0 0,8 5-46 0 0,-10-5-14 0 0,0-2-2 0 0,6 14 86 0 0,-4-14-66 0 0,-1 0 0 0 0,0 0-1 0 0,-1 0 1 0 0,1 1-1 0 0,0-1 1 0 0,0 0 0 0 0,-1 1-1 0 0,0-1 1 0 0,1 1-18 0 0,2 255 965 0 0,0-222-900 0 0,-2-25-45 0 0,0 0 0 0 0,-1 0 0 0 0,0 6-20 0 0,-2 14 57 0 0,2 0-1 0 0,2-1 0 0 0,3 18-56 0 0,-1-4 133 0 0,-2 16-133 0 0,6 139 217 0 0,-1 3 2 0 0,2 117-186 0 0,-4-128-33 0 0,4 85 0 0 0,-3-109 0 0 0,-1 15 0 0 0,-1 103 0 0 0,1-173 0 0 0,0 0 0 0 0,-1 122 0 0 0,1-39 0 0 0,-5-191 0 0 0,0 51 0 0 0,6 32 0 0 0,8 93 0 0 0,-4-52 0 0 0,0-3 0 0 0,-6-71 0 0 0,-1 19 0 0 0,0 9 0 0 0,2-13 0 0 0,3 75 0 0 0,-7-115 0 0 0,5 25 0 0 0,-2-25 0 0 0,-1 27 0 0 0,6 87 0 0 0,-1 0 0 0 0,-7-103 0 0 0,6 25 0 0 0,0 6 0 0 0,12 89 0 0 0,0 16 0 0 0,-7-62 0 0 0,-11-100 0 0 0,4 101 0 0 0,-4-102 0 0 0,0 0 0 0 0,3 11 0 0 0,-2-11 0 0 0,0 0 0 0 0,-1 10 0 0 0,3 47 0 0 0,-4-61 0 0 0,1 0 0 0 0,1 0 0 0 0,-1 0 0 0 0,2 2 0 0 0,4 23 0 0 0,-2 17 0 0 0,-4-39 0 0 0,0 0 0 0 0,0 0 0 0 0,-1 5 0 0 0,2 30 0 0 0,0-25 0 0 0,-1 0 0 0 0,-1 0 0 0 0,-1 7 0 0 0,0 14 0 0 0,0-39 0 0 0,1-2 0 0 0,0-1 0 0 0,0 0 0 0 0,1 0 0 0 0,-1 1 0 0 0,0-1 0 0 0,0 0 0 0 0,1 1 0 0 0,-1-1 0 0 0,1 0 0 0 0,-1 0 0 0 0,1 0 0 0 0,-1 0 0 0 0,1 0 0 0 0,0 1 0 0 0,2 10 0 0 0,0 6 0 0 0,3 6 0 0 0,-4-18 0 0 0,-1 3 0 0 0,-1 3 0 0 0,0-11 0 0 0,0 0 0 0 0,0 1 0 0 0,0-1 0 0 0,0 1 0 0 0,0-1 0 0 0,0 1 0 0 0,0-1 0 0 0,0 1 0 0 0,-1-1 0 0 0,1 0 0 0 0,-1 1 0 0 0,1-1 0 0 0,-1 1 0 0 0,-6 21 0 0 0,6-11 0 0 0,1-2 0 0 0,0-1 0 0 0,-1 3 0 0 0,-1-3 0 0 0,2-8 0 0 0,0 0 0 0 0,0-1 0 0 0,0 1 0 0 0,0 0 0 0 0,0-1 0 0 0,0 1 0 0 0,0 0 0 0 0,0 0 0 0 0,-1-1 0 0 0,1 1 0 0 0,0 0 0 0 0,0-1 0 0 0,-1 1 0 0 0,1-1 0 0 0,0 1 0 0 0,-1 0 0 0 0,1-1 0 0 0,0 1 0 0 0,-1-1 0 0 0,1 1 0 0 0,-1 0 0 0 0,-11 10 0 0 0,8-7 0 0 0,0-1 0 0 0,-1 0 0 0 0,1-1 0 0 0,-1 1 0 0 0,-1 0 0 0 0,1-1 0 0 0,1 0 0 0 0,-1 0 0 0 0,0 0 0 0 0,0-1 0 0 0,-4 1 0 0 0,8-2 0 0 0,-9 1 0 0 0,-2-2 0 0 0,11 1 0 0 0,-14 6 0 0 0,12-5 0 0 0,-1 0 0 0 0,0-1 0 0 0,1 1 0 0 0,-1-1 0 0 0,1 0 0 0 0,-1 0 0 0 0,-1 0 0 0 0,-13 0 0 0 0,-31 3 0 0 0,-2-1 0 0 0,24 1-36 0 0,0-1 0 0 0,-2-1 36 0 0,5-1-42 0 0,0 2 0 0 0,1 0-1 0 0,-1 2 43 0 0,16-3-128 0 0,1 0 0 0 0,-1 0 0 0 0,0 0 0 0 0,1-1 0 0 0,-1 0 0 0 0,0-1-1 0 0,1 0 1 0 0,-1 0 0 0 0,-2-1 128 0 0,4 0-607 0 0,0 0 0 0 0,0 0 0 0 0,0 0 1 0 0,0-1-1 0 0,0 0 0 0 0,-4-4 607 0 0,-6-5-3071 0 0</inkml:trace>
  <inkml:trace contextRef="#ctx0" brushRef="#br0" timeOffset="9912.769">2205 324 4144 0 0,'0'0'191'0'0,"0"0"279"0"0,0 0 1071 0 0,0 0 467 0 0,0 0 96 0 0,0 0-201 0 0,0 0-934 0 0,0 0-411 0 0,0 3-81 0 0,0-2-427 0 0,0 13 252 0 0,0 0 0 0 0,1-1-1 0 0,1 1 1 0 0,0 1-302 0 0,5 16 869 0 0,1 31-869 0 0,2 7 804 0 0,-5-45-342 0 0,1 0-1 0 0,8 21-461 0 0,-10-35 130 0 0,0 0 1 0 0,1 0-1 0 0,0 0 1 0 0,1-1-1 0 0,0 0 1 0 0,0 0-1 0 0,6 5-130 0 0,-9-11 162 0 0,1 1 0 0 0,0-1 0 0 0,0 0 0 0 0,0 0 0 0 0,0-1 0 0 0,0 1 0 0 0,1-1 0 0 0,0 1-162 0 0,-4-3 16 0 0,0 0 0 0 0,-1 0 0 0 0,1 0 0 0 0,0 0 0 0 0,-1 0 0 0 0,1 0 0 0 0,0 0 0 0 0,-1 0 0 0 0,1 0 0 0 0,0 0 0 0 0,-1 0 0 0 0,1 0 0 0 0,0 0 0 0 0,-1-1 0 0 0,1 1 0 0 0,0 0 0 0 0,-1 0-16 0 0,4-2 52 0 0,0 1 21 0 0,1 0 0 0 0,-1-1 0 0 0,0 1 0 0 0,0-1 0 0 0,0 0 0 0 0,0 0 0 0 0,0-1 0 0 0,-1 1 0 0 0,1-1 0 0 0,-1 0 0 0 0,0 1 0 0 0,1-2 0 0 0,-1 1 0 0 0,0 0 0 0 0,-1-1 0 0 0,1 0-73 0 0,6-8 83 0 0,0-1 0 0 0,-1 0 0 0 0,-1 0 0 0 0,1-2-83 0 0,-4 3 51 0 0,0 0 0 0 0,-1 1 0 0 0,0-1 0 0 0,-1-1 0 0 0,0 1 0 0 0,-1 0 0 0 0,0 0 0 0 0,-1-3-51 0 0,3-29 87 0 0,-1 18-65 0 0,-2 25-29 0 0,0-1 0 0 0,0 1-1 0 0,0-1 1 0 0,0 1 0 0 0,0-1 0 0 0,0 0 0 0 0,-1 1 0 0 0,1-1 0 0 0,-1 1 0 0 0,1-1 0 0 0,-1 1-1 0 0,1 0 1 0 0,-1-1 7 0 0,0 1-68 0 0,1 1 4 0 0,0 0-5 0 0,0 0-22 0 0,0 0-5 0 0,0 0 0 0 0,0 0 6 0 0,0 0 20 0 0,0 0 6 0 0,4 76-210 0 0,1 3 260 0 0,-3-37 282 0 0,2 10-268 0 0,2 10 244 0 0,-3 182 1070 0 0,-4-166-672 0 0,2-66-570 0 0,-1-1 0 0 0,-1 1-1 0 0,0-1 1 0 0,-1 0 0 0 0,0 1-1 0 0,-3 7-71 0 0,3-16 58 0 0,1 1 0 0 0,0-1 0 0 0,-1 0 0 0 0,0 0 0 0 0,0 0 0 0 0,1 0 0 0 0,-2 0 0 0 0,1 0 0 0 0,0 0 0 0 0,-1-1 0 0 0,1 1 0 0 0,-1-1 0 0 0,0 0-1 0 0,0 0 1 0 0,0 0 0 0 0,0 0 0 0 0,0 0 0 0 0,0 0 0 0 0,0-1 0 0 0,-1 0 0 0 0,1 0 0 0 0,0 0 0 0 0,-2 1-58 0 0,0-1 47 0 0,0-1 0 0 0,0 1-1 0 0,0-1 1 0 0,0 0 0 0 0,-1 0 0 0 0,1 0 0 0 0,0-1-1 0 0,0 1 1 0 0,0-1 0 0 0,0-1 0 0 0,0 1 0 0 0,0-1-47 0 0,-4-2 26 0 0,0 0 1 0 0,1 0-1 0 0,-1-1 1 0 0,1 0 0 0 0,0 0-1 0 0,-1-2-26 0 0,-25-19-45 0 0,33 25-70 0 0,2-8-983 0 0,2 5 486 0 0,0 1 0 0 0,0-1 0 0 0,0 0 0 0 0,0 1 1 0 0,1 0-1 0 0,2-2 612 0 0,-3 1-901 0 0,2-4-981 0 0</inkml:trace>
  <inkml:trace contextRef="#ctx0" brushRef="#br0" timeOffset="10258.646">2657 687 9992 0 0,'0'0'456'0'0,"0"0"-8"0"0,0 1-148 0 0,1 2 23 0 0,-1 0 1 0 0,1 0-1 0 0,-1 0 1 0 0,1 0-1 0 0,0-1 0 0 0,0 1 1 0 0,1 2-324 0 0,-1-2 330 0 0,1 0 0 0 0,-1 0-1 0 0,0 1 1 0 0,0-1 0 0 0,-1 0 0 0 0,1 1 0 0 0,0 3-330 0 0,-1-1 445 0 0,1 1 1 0 0,0 0-1 0 0,0-1 1 0 0,1 4-446 0 0,4 20 999 0 0,-5-22-768 0 0,1 0-1 0 0,0 0 1 0 0,0 0 0 0 0,1-1 0 0 0,1 3-231 0 0,-1-4 137 0 0,-1 1 0 0 0,0 0 0 0 0,0 0 0 0 0,0 0 0 0 0,-1 0 0 0 0,0 0 0 0 0,0 3-137 0 0,8 63 1206 0 0,-9-73-1198 0 0,1 1 1 0 0,-1 0 0 0 0,0 0-1 0 0,0-1 1 0 0,1 1 0 0 0,-1 0-1 0 0,0-1 1 0 0,1 1 0 0 0,-1 0 0 0 0,1-1-1 0 0,-1 1 1 0 0,1-1 0 0 0,-1 1-1 0 0,1-1 1 0 0,0 1 0 0 0,-1-1-1 0 0,1 1 1 0 0,0-1-9 0 0,-1 1 14 0 0,2 1 77 0 0,-2-2 45 0 0,0 0 21 0 0,0 0 3 0 0,0 0-202 0 0,0 0-853 0 0,0 0-368 0 0</inkml:trace>
  <inkml:trace contextRef="#ctx0" brushRef="#br0" timeOffset="10636.862">2934 618 5984 0 0,'0'0'464'0'0,"0"0"-46"0"0,0 0 948 0 0,0 0 443 0 0,0 0 88 0 0,0 0-143 0 0,0 0-686 0 0,0 0-299 0 0,2 1-58 0 0,55 24 2468 0 0,-29-15-2473 0 0,-18-6-453 0 0,1-1 0 0 0,-1 0 1 0 0,1 0-1 0 0,0-1 0 0 0,0 0-253 0 0,39 2 326 0 0,0-3 0 0 0,0-2 0 0 0,-1-2 0 0 0,14-4-326 0 0,14 3 56 0 0,-7-1-40 0 0,-25 2-10 0 0,27 2-6 0 0,14-1 66 0 0,59 0-24 0 0,-76 3 150 0 0,-3-6-1776 0 0,-64 5 614 0 0</inkml:trace>
  <inkml:trace contextRef="#ctx0" brushRef="#br0" timeOffset="-7580.728">564 44 9672 0 0,'-3'0'337'0'0,"2"1"-316"0"0,0-1-1 0 0,0 0 0 0 0,0 0 1 0 0,0 0-1 0 0,0 0 1 0 0,0 0-1 0 0,1 0 0 0 0,-1 0 1 0 0,0-1-1 0 0,0 1 0 0 0,0 0 1 0 0,0 0-1 0 0,0-1 1 0 0,-1 1-21 0 0,1-1 358 0 0,0 0 0 0 0,0 0 0 0 0,0 0 0 0 0,0 0 0 0 0,0 0 0 0 0,0 0 0 0 0,0 0 0 0 0,0 0 0 0 0,0 0 0 0 0,0 0 0 0 0,0-1-358 0 0,-1-1 1139 0 0,1 2-687 0 0,0-1 1 0 0,1 1-1 0 0,-1 0 0 0 0,0 0 0 0 0,0-1 0 0 0,1 1 0 0 0,-1-1 1 0 0,1 1-1 0 0,-1 0 0 0 0,1-1 0 0 0,0 0-452 0 0,0 2 988 0 0,0 0-67 0 0,0 0-235 0 0,-2-2-101 0 0,1 2-489 0 0,0-1 0 0 0,0 0 1 0 0,0 0-1 0 0,0 1 0 0 0,0-1 0 0 0,0 1 1 0 0,0-1-1 0 0,0 1 0 0 0,0-1 0 0 0,0 1 1 0 0,0-1-1 0 0,-1 1 0 0 0,1 0 0 0 0,0 0 1 0 0,0 0-1 0 0,0 0 0 0 0,0 0 0 0 0,-1 0 1 0 0,1 0-1 0 0,0 0 0 0 0,0 0 0 0 0,0 0 0 0 0,-1 1 1 0 0,1-1-97 0 0,-5 2 169 0 0,0 1 1 0 0,-1-1 0 0 0,2 1-1 0 0,-4 2-169 0 0,4-2 105 0 0,0 0 0 0 0,1-1 0 0 0,-2 0 0 0 0,1 0 0 0 0,-4 1-105 0 0,-6 0 310 0 0,1-1-1 0 0,-1-1 0 0 0,-4 0-309 0 0,12-1 118 0 0,0 0 0 0 0,0 0 0 0 0,1 1 0 0 0,-1 0-1 0 0,-3 1-117 0 0,-22 3 120 0 0,17 1-51 0 0,13-6-68 0 0,-1 1-1 0 0,0 0 1 0 0,1 0 0 0 0,0 1 0 0 0,-1-1 0 0 0,1 0 0 0 0,0 1 0 0 0,-1-1 0 0 0,1 1 0 0 0,-1 1-1 0 0,-21 25 116 0 0,22-25-99 0 0,0 0-1 0 0,0 1 0 0 0,0-1 0 0 0,0 1 0 0 0,0-1 0 0 0,1 1 0 0 0,-1 0 0 0 0,1 0 0 0 0,0 1-16 0 0,-3 24 121 0 0,-2 6 123 0 0,3 1-1 0 0,1 12-243 0 0,-4 214 467 0 0,11-123-321 0 0,-4-95-113 0 0,-1-25-12 0 0,1 1 0 0 0,2 2-21 0 0,10 153 119 0 0,-8-93 5 0 0,0 122 120 0 0,-3-132-94 0 0,-5 30-150 0 0,0 9 3 0 0,3-66 15 0 0,4 207 252 0 0,-1 5-22 0 0,-5-137-155 0 0,-3 64 67 0 0,-4 6-29 0 0,4-11-59 0 0,-4 49 3 0 0,3-82-10 0 0,1-31 45 0 0,-1-2 0 0 0,-3 53 53 0 0,4-92-112 0 0,1-22-37 0 0,-12 129 99 0 0,12-126-100 0 0,-1 22-15 0 0,-4 88 66 0 0,4-50-24 0 0,-4 28-32 0 0,4-35-8 0 0,4-94 0 0 0,0 0 0 0 0,-3 11 0 0 0,2-11 0 0 0,0 0 0 0 0,1 10 0 0 0,-8 187 0 0 0,0-73 0 0 0,7-103 0 0 0,-5 36 0 0 0,1-17 0 0 0,-3 119 0 0 0,3-56 0 0 0,-5 9 0 0 0,4-45 0 0 0,2-28 0 0 0,-6 15 0 0 0,10-38 0 0 0,1-18 0 0 0,-3-3 0 0 0,3 0 0 0 0,-1 2 0 0 0,-1-9 0 0 0,0 0 0 0 0,1 9 0 0 0,3-4 0 0 0,6-6 0 0 0,2-1 0 0 0,-1 0 0 0 0,-2 1 0 0 0,10 7 0 0 0,-9-4 0 0 0,-7-3 0 0 0,1 0 0 0 0,0 0 0 0 0,0 0 0 0 0,0 0 0 0 0,0-1 0 0 0,-1 1 0 0 0,1-1 0 0 0,0 1 0 0 0,0-1 0 0 0,2 1 0 0 0,11 4 0 0 0,-13-5 0 0 0,-1 1 0 0 0,1 0 0 0 0,0-1 0 0 0,0 1 0 0 0,0-1 0 0 0,0 1 0 0 0,0-1 0 0 0,1 0 0 0 0,9 2-20 0 0,0 0 1 0 0,-1 0-1 0 0,1 1 1 0 0,-1 1-1 0 0,0 0 1 0 0,3 1 19 0 0,-9-3-441 0 0,-1 0 0 0 0,1 1 0 0 0,-1 0 0 0 0,1-1 0 0 0,2 3 441 0 0,2 4-8554 0 0,-8-8-873 0 0</inkml:trace>
  <inkml:trace contextRef="#ctx0" brushRef="#br0" timeOffset="8691.965">709 588 2304 0 0,'0'0'101'0'0,"0"-1"1"0"0,-4-3 152 0 0,3 4 956 0 0,1 0 411 0 0,0 0 77 0 0,0 0-128 0 0,0 0-621 0 0,0 0-276 0 0,0 0-53 0 0,0 0-36 0 0,0 0-108 0 0,0 0-48 0 0,0 0-10 0 0,0 0-6 0 0,0 0-18 0 0,17 1 218 0 0,1 0 0 0 0,-1 2 0 0 0,0 0-1 0 0,9 4-611 0 0,-4-2 216 0 0,-1-1 0 0 0,19 1-216 0 0,100 0 228 0 0,1-6 0 0 0,42-10-228 0 0,55-11 184 0 0,-192 20-121 0 0,31 3-63 0 0,-21 0 159 0 0,-41-1-28 0 0,0 2 0 0 0,-1 0-1 0 0,3 1-130 0 0,-7 0-171 0 0,0-1 0 0 0,0-1 0 0 0,0 0 0 0 0,0 0-1 0 0,1-1 1 0 0,-1 0 0 0 0,8-2 171 0 0,-6-2-5973 0 0</inkml:trace>
  <inkml:trace contextRef="#ctx0" brushRef="#br0" timeOffset="11945.604">681 1723 3224 0 0,'0'0'419'0'0,"0"0"549"0"0,0 0 242 0 0,1 0 50 0 0,4-1-694 0 0,-1 1-1 0 0,1-1 1 0 0,-1 0 0 0 0,0 0-1 0 0,3-1-565 0 0,-2 0 346 0 0,-1 1 0 0 0,1-1 0 0 0,0 2 0 0 0,0-1-1 0 0,4 0-345 0 0,243 1 4471 0 0,-116 5-4135 0 0,-70-1-290 0 0,0 3 1 0 0,0 2-1 0 0,10 6-46 0 0,-73-15-1 0 0,42 10 1 0 0,28 9 0 0 0,31 4 0 0 0,-83-19 17 0 0,0 0-1 0 0,0-1 1 0 0,0-1-1 0 0,7-1-16 0 0,-16 0 9 0 0,18 1 86 0 0,0-1 1 0 0,0-1-1 0 0,0-2 0 0 0,4-2-95 0 0,-16 1 48 0 0,-13 2-134 0 0,1 1 0 0 0,-1-1 0 0 0,1-1-1 0 0,-1 1 1 0 0,0-1 0 0 0,0 0 0 0 0,0 0 0 0 0,0-1-1 0 0,3-1 87 0 0,7-5-303 0 0</inkml:trace>
  <inkml:trace contextRef="#ctx0" brushRef="#br0" timeOffset="12609.818">2273 1541 11664 0 0,'0'0'530'0'0,"0"0"-7"0"0,0 0-291 0 0,0 0 8 0 0,0 0 44 0 0,0 3 11 0 0,0 14 137 0 0,0 25 880 0 0,5 34-1312 0 0,-1-35 207 0 0,-1-12 68 0 0,5 23-275 0 0,-3-33 267 0 0,1 0-1 0 0,1 0 1 0 0,6 11-267 0 0,1 4 220 0 0,-11-29-177 0 0,0 0 1 0 0,0-1-1 0 0,0 1 0 0 0,1-1 1 0 0,-1 0-1 0 0,1 0 0 0 0,0 0 0 0 0,0 0 1 0 0,1 0-1 0 0,-1-1-43 0 0,-3-2 16 0 0,0 0 23 0 0,1-1-1 0 0,-1 1 1 0 0,0 0-1 0 0,1-1 1 0 0,-1 1-1 0 0,0 0 1 0 0,1-1-1 0 0,-1 0 1 0 0,1 1-1 0 0,-1-1 1 0 0,1 0-1 0 0,-1 0 1 0 0,1 0-1 0 0,-1 0 1 0 0,1 0-1 0 0,-1 0 1 0 0,1 0-1 0 0,-1-1 1 0 0,1 1-1 0 0,-1 0 0 0 0,1-1 1 0 0,-1 1-1 0 0,1-1-38 0 0,3-1 115 0 0,0-1 0 0 0,0 1 0 0 0,0-1-1 0 0,4-3-114 0 0,-5 2 72 0 0,0 0 0 0 0,0 0 0 0 0,0 0-1 0 0,-1-1 1 0 0,0 1 0 0 0,0-1-1 0 0,0 0 1 0 0,0 0 0 0 0,1-4-72 0 0,4-7 105 0 0,-2 4-42 0 0,-1-1 1 0 0,0 0-1 0 0,-1 0 1 0 0,0 0-1 0 0,-1 0 0 0 0,0-1 1 0 0,-1-4-64 0 0,6-26 125 0 0,-5 26-102 0 0,-1 1 0 0 0,-1 0-1 0 0,0-1 1 0 0,-2-12-23 0 0,1 1 29 0 0,0 28-119 0 0,0 1-56 0 0,0 0 8 0 0,0 0 8 0 0,-1 0 110 0 0,0 1 0 0 0,0 0 0 0 0,0 0-1 0 0,1-1 1 0 0,-1 1 0 0 0,0 0-1 0 0,1 0 1 0 0,-1 0 0 0 0,0 0 0 0 0,1 0-1 0 0,-1 0 1 0 0,1 1 20 0 0,0-2-3 0 0,-3 8-52 0 0,2-1-1 0 0,-1 1 1 0 0,1 0 0 0 0,0 0 0 0 0,0 0 0 0 0,1 1 55 0 0,-1 9-7 0 0,-1 13 19 0 0,2 1 0 0 0,1 0-1 0 0,5 28-11 0 0,-2-26 67 0 0,1 8 326 0 0,2 0 0 0 0,2 0-1 0 0,8 19-392 0 0,-9-20 310 0 0,-6-30-168 0 0,0 0 0 0 0,1 0 0 0 0,1 4-142 0 0,-1-4 124 0 0,0 0-1 0 0,0 0 1 0 0,-2 0-1 0 0,2 12-123 0 0,-1-4 130 0 0,-2-11-75 0 0,0 0 0 0 0,-1-1 0 0 0,1 1 0 0 0,-1 0 0 0 0,-1-1 0 0 0,1 1 0 0 0,-1-1 0 0 0,-1 1 0 0 0,1-1 0 0 0,-1 0 0 0 0,-1 0 0 0 0,1 0-1 0 0,-1 0 1 0 0,0-1 0 0 0,-5 5-55 0 0,0-1 227 0 0,0 0-1 0 0,-10 6-226 0 0,17-14 27 0 0,0 0-1 0 0,0-1 0 0 0,0 1 0 0 0,0-1 1 0 0,0 0-1 0 0,0 0 0 0 0,-1 0 1 0 0,1 0-1 0 0,0 0 0 0 0,-1 0 1 0 0,1 0-1 0 0,-1-1 0 0 0,1 1 1 0 0,-1-1-1 0 0,1 0 0 0 0,-1 0 1 0 0,1 0-1 0 0,-2 0-26 0 0,-1-1 32 0 0,-2 0 55 0 0,-1-1-1 0 0,1 0 1 0 0,0-1-1 0 0,-3-1-86 0 0,7 3 9 0 0,1-1 0 0 0,-1 1-1 0 0,1-1 1 0 0,0 0 0 0 0,-1 0 0 0 0,1 0-1 0 0,0 0 1 0 0,0 0 0 0 0,1 0 0 0 0,-1 0-1 0 0,0-1 1 0 0,1 1 0 0 0,-2-2-9 0 0,2 0-190 0 0,-2-1-457 0 0,0 1 0 0 0,1-2 0 0 0,0 1 0 0 0,0 0 0 0 0,0 0 0 0 0,0-4 647 0 0,1-9-7346 0 0</inkml:trace>
  <inkml:trace contextRef="#ctx0" brushRef="#br0" timeOffset="12998.114">2706 1970 5984 0 0,'0'0'464'0'0,"1"-1"-306"0"0,2-5 110 0 0,14-15 7159 0 0,10 2-5338 0 0,-7 6-1017 0 0,-15 11-955 0 0,-1 0 0 0 0,0 0 1 0 0,1 1-1 0 0,-1 0 0 0 0,1 0 0 0 0,-1 0 0 0 0,1 0 0 0 0,0 1 0 0 0,-1 0 1 0 0,1 0-1 0 0,0 0 0 0 0,-1 0 0 0 0,1 1 0 0 0,0 0-117 0 0,-3-1 28 0 0,0 0 0 0 0,0 1 0 0 0,0-1 1 0 0,0 1-1 0 0,0 0 0 0 0,0 0 0 0 0,0-1 0 0 0,-1 1 0 0 0,1 0 0 0 0,0 0 1 0 0,0 1-1 0 0,-1-1 0 0 0,1 0 0 0 0,-1 0 0 0 0,1 1 0 0 0,-1-1 0 0 0,0 1 0 0 0,1 0 1 0 0,-1-1-1 0 0,0 1 0 0 0,0 0 0 0 0,0-1 0 0 0,0 1 0 0 0,0 0 0 0 0,-1 0 0 0 0,1 0 1 0 0,-1 0-1 0 0,1 0 0 0 0,-1 0 0 0 0,1 0 0 0 0,-1 0 0 0 0,0 0 0 0 0,0 0 1 0 0,0 0-1 0 0,0 0 0 0 0,-1 0 0 0 0,1 0 0 0 0,0 0 0 0 0,-1 0 0 0 0,0 0 0 0 0,0 1-28 0 0,-4 14 169 0 0,5-13-110 0 0,-1 0 1 0 0,0-1-1 0 0,0 0 0 0 0,-1 1 1 0 0,1-1-1 0 0,-1 0 0 0 0,0 1 1 0 0,1-1-1 0 0,-2 1-59 0 0,-41 56 1297 0 0,31-44-1107 0 0,12-16-176 0 0,1 1 0 0 0,-1-1 0 0 0,1 1 0 0 0,0-1 0 0 0,-1 1 0 0 0,1-1 1 0 0,0 1-1 0 0,0-1 0 0 0,-1 1 0 0 0,1-1 0 0 0,0 1 0 0 0,0-1 0 0 0,0 1 0 0 0,0 0 1 0 0,0-1-1 0 0,0 1 0 0 0,0-1 0 0 0,0 1-14 0 0,-3 10 240 0 0,1-8-228 0 0,2-3 8 0 0,0 0 1 0 0,0 0-1 0 0,-1 1 1 0 0,1-1-1 0 0,0 0 1 0 0,0 1-1 0 0,0-1 1 0 0,-1 0-1 0 0,1 1 1 0 0,0-1-1 0 0,0 0 1 0 0,0 1-1 0 0,0-1 1 0 0,0 0-1 0 0,0 1 1 0 0,0-1-1 0 0,0 0 1 0 0,0 1-1 0 0,0-1 1 0 0,0 0-1 0 0,0 1 1 0 0,0-1-1 0 0,0 1 1 0 0,0-1-1 0 0,0 0 1 0 0,0 1-1 0 0,0-1-20 0 0,2 2 78 0 0,0 1 0 0 0,0-1-1 0 0,0 0 1 0 0,0 0 0 0 0,0-1 0 0 0,0 1 0 0 0,3 1-78 0 0,-2-1 7 0 0,0 0 0 0 0,0-1 1 0 0,0 1-1 0 0,1-1 1 0 0,-1 0-1 0 0,0 0 0 0 0,1 0 1 0 0,-1 0-1 0 0,1-1 1 0 0,-1 1-1 0 0,1-1 0 0 0,2 0-7 0 0,8 0 108 0 0,0-1 0 0 0,9-2-108 0 0,-17 2 25 0 0,23-8-9 0 0,-7 1-19 0 0,34-8-5524 0 0,-38 10 2267 0 0,-9 3-3480 0 0</inkml:trace>
  <inkml:trace contextRef="#ctx0" brushRef="#br0" timeOffset="13343.245">3212 1710 8752 0 0,'0'0'398'0'0,"0"0"-3"0"0,0 0-76 0 0,0 0 610 0 0,0 0 300 0 0,0 1-1001 0 0,0-1 0 0 0,0 1 0 0 0,1 0 0 0 0,-1-1 0 0 0,0 1 0 0 0,0 0 0 0 0,1-1 0 0 0,-1 1-1 0 0,1-1 1 0 0,-1 1 0 0 0,0-1 0 0 0,1 1 0 0 0,-1-1 0 0 0,1 1 0 0 0,-1 0-228 0 0,14 3 1079 0 0,-8-1-759 0 0,0-1-1 0 0,1 0 1 0 0,0 0 0 0 0,-1-1 0 0 0,1 1-1 0 0,0-2 1 0 0,0 1-320 0 0,49-3 1841 0 0,6-3-1841 0 0,-28 1 387 0 0,1 2 0 0 0,0 1 0 0 0,0 2 0 0 0,19 3-387 0 0,176 35 412 0 0,-214-37-349 0 0,1 0-1 0 0,0-2 1 0 0,0 0-1 0 0,0-1 0 0 0,14-2-62 0 0,18-8-695 0 0,-36 7-174 0 0,0 1 0 0 0,10-1 869 0 0,0 3-919 0 0</inkml:trace>
  <inkml:trace contextRef="#ctx0" brushRef="#br0" timeOffset="13980.229">2575 3074 7832 0 0,'0'0'696'0'0,"0"0"-560"0"0,0 0-136 0 0,0 0 0 0 0,0 0 1184 0 0,0 0 216 0 0,0 0 40 0 0,0 0 0 0 0,0 0-1160 0 0,0 0-280 0 0,0 0 0 0 0,0 0 0 0 0,0 15 0 0 0,0-3 0 0 0,0-12 0 0 0,0 13-5736 0 0</inkml:trace>
  <inkml:trace contextRef="#ctx0" brushRef="#br0" timeOffset="14334.845">2589 3550 10592 0 0,'0'0'472'0'0,"0"0"96"0"0,-4 9-456 0 0,4-9-112 0 0,-5 7 0 0 0,5 2 0 0 0,0 6 512 0 0,0-8 72 0 0,0-7 24 0 0,0 14 0 0 0,0-14-432 0 0,0 13-80 0 0,0-1-24 0 0,5 1 0 0 0,-1-1 8 0 0,1-3 0 0 0,1 4 0 0 0,-3-4-5960 0 0</inkml:trace>
  <inkml:trace contextRef="#ctx0" brushRef="#br0" timeOffset="14335.845">2569 4141 6912 0 0,'0'0'608'0'0,"0"0"-480"0"0,0 14-128 0 0,0-1 0 0 0,0-4 960 0 0,0-2 176 0 0,0-7 32 0 0,0 14 8 0 0,0-14-792 0 0,0 7-160 0 0,6 8-32 0 0,-6-8-8 0 0,5 7 8 0 0,-5-1 0 0 0,0-1 0 0 0,0 1-5632 0 0</inkml:trace>
  <inkml:trace contextRef="#ctx0" brushRef="#br0" timeOffset="14678.604">2629 4577 9184 0 0,'0'0'408'0'0,"0"14"80"0"0,-6-1-392 0 0,3 0-96 0 0,3-13 0 0 0,-6 12 0 0 0,6 6 416 0 0,-5-2 64 0 0,5-1 16 0 0,0-3 0 0 0,0 1-280 0 0,0-13-56 0 0</inkml:trace>
  <inkml:trace contextRef="#ctx0" brushRef="#br0" timeOffset="15384.061">553 5388 4608 0 0,'0'0'353'0'0,"0"-2"573"0"0,2 0 5171 0 0,2 1-5560 0 0,1-1-24 0 0,1 0 0 0 0,0 0 1 0 0,-1 1-1 0 0,1 0 0 0 0,0 0 0 0 0,0 0 0 0 0,0 1 0 0 0,0 0 0 0 0,1 0-513 0 0,90 7 1680 0 0,-77-6-1432 0 0,0 0-1 0 0,1-2 0 0 0,4-1-247 0 0,28-1 269 0 0,269-10 161 0 0,-182 5-427 0 0,-99 8-2 0 0,-1 2 0 0 0,7 2-1 0 0,29 1 52 0 0,2-1-92 0 0,17 1-251 0 0,0-5 0 0 0,60-7 291 0 0,-58 3-2840 0 0,-54 3 466 0 0,-27 1-2947 0 0</inkml:trace>
  <inkml:trace contextRef="#ctx0" brushRef="#br0" timeOffset="16146.581">2167 5216 6448 0 0,'0'0'297'0'0,"0"0"-9"0"0,11-4 1152 0 0,-10 3-1262 0 0,-1 1-1 0 0,1 0 1 0 0,-1 0 0 0 0,1 0 0 0 0,0 0-1 0 0,-1-1 1 0 0,1 1 0 0 0,0 0-1 0 0,-1 0 1 0 0,1 0 0 0 0,0 0-1 0 0,-1 1 1 0 0,1-1 0 0 0,0 0 0 0 0,-1 0-1 0 0,1 0 1 0 0,-1 0 0 0 0,1 1-1 0 0,0-1 1 0 0,-1 0 0 0 0,1 1-1 0 0,-1-1 1 0 0,1 0 0 0 0,-1 1 0 0 0,1-1-1 0 0,-1 1 1 0 0,1-1 0 0 0,-1 1-1 0 0,1-1 1 0 0,-1 1 0 0 0,0-1-178 0 0,5 4-221 0 0,-1 0 420 0 0,-1 0-1 0 0,1 0 1 0 0,-1 0-1 0 0,0 0 1 0 0,0 1 0 0 0,0-1-1 0 0,-1 1 1 0 0,0 0 0 0 0,2 4-200 0 0,14 47 951 0 0,-8-21-670 0 0,0 5 191 0 0,2-1-1 0 0,4 5-470 0 0,-10-28 122 0 0,2 0-1 0 0,-1-1 0 0 0,2 0 0 0 0,0-1 0 0 0,1 0 0 0 0,0 0 1 0 0,1-1-1 0 0,1 0-121 0 0,-11-11 30 0 0,1 0 1 0 0,-1-1-1 0 0,1 0 1 0 0,-1 1 0 0 0,1-1-1 0 0,0 0 1 0 0,0 0-1 0 0,-1 0 1 0 0,1 0-1 0 0,0 0 1 0 0,0 0 0 0 0,0-1-1 0 0,0 1 1 0 0,0-1-1 0 0,0 1 1 0 0,0-1-1 0 0,0 0 1 0 0,0 0-1 0 0,0 0 1 0 0,1 0 0 0 0,-1 0-1 0 0,0 0 1 0 0,0 0-1 0 0,0-1 1 0 0,0 1-1 0 0,0-1 1 0 0,1 0-31 0 0,2-2 146 0 0,1 0 1 0 0,0-1 0 0 0,-1 0-1 0 0,0 0 1 0 0,0-1-1 0 0,0 1 1 0 0,3-5-147 0 0,-4 5 59 0 0,-1 0 18 0 0,1 0-1 0 0,-1 0 1 0 0,-1 0-1 0 0,1 0 1 0 0,-1-1-1 0 0,1 1 1 0 0,-1-1 0 0 0,0-3-77 0 0,13-43 303 0 0,-11 36-227 0 0,0-6 13 0 0,-1 0 1 0 0,-1 0-1 0 0,0-14-89 0 0,3-23 92 0 0,-4 48-94 0 0,-1-1 0 0 0,0 1 0 0 0,0 0 0 0 0,-1-1 0 0 0,-1-8 2 0 0,-2 7-60 0 0,3 10-42 0 0,1 2-22 0 0,0 0-4 0 0,0 0 0 0 0,0 3-4 0 0,0 21-102 0 0,-1 2 73 0 0,2-1 0 0 0,1 0 0 0 0,2 9 161 0 0,7 52-156 0 0,-8-52 253 0 0,2 0 1 0 0,6 17-98 0 0,-6-32 116 0 0,-1 1 1 0 0,-1 0-1 0 0,0 6-116 0 0,4 39 449 0 0,-4-40-167 0 0,0 1-1 0 0,-2 0 0 0 0,-2 22-281 0 0,-2-20 266 0 0,-1-1-1 0 0,-1 0 0 0 0,-2 0 1 0 0,0-1-1 0 0,-2 1 0 0 0,-10 19-265 0 0,16-40 61 0 0,0-1 0 0 0,0 1 0 0 0,-1-1 0 0 0,0 0 0 0 0,0 0 0 0 0,0 0 0 0 0,0-1 0 0 0,-1 1 0 0 0,0-1 0 0 0,0 0 0 0 0,0-1 0 0 0,-1 1-1 0 0,-1 0-60 0 0,4-2 33 0 0,-1 0-1 0 0,0-1 1 0 0,0 1-1 0 0,0-1 1 0 0,0 0-1 0 0,1 0 0 0 0,-2 0 1 0 0,1 0-1 0 0,0-1 1 0 0,0 0-1 0 0,0 1 1 0 0,0-2-1 0 0,0 1 1 0 0,0 0-1 0 0,0-1 0 0 0,0 0 1 0 0,0 0-1 0 0,0 0 1 0 0,0 0-1 0 0,0-1 1 0 0,-1 0-33 0 0,-6-3-390 0 0,0-1 0 0 0,0 0 1 0 0,0-1-1 0 0,1-1 1 0 0,-3-2 389 0 0,3 1-1590 0 0</inkml:trace>
  <inkml:trace contextRef="#ctx0" brushRef="#br0" timeOffset="17089.076">2837 5649 4144 0 0,'0'0'191'0'0,"0"0"223"0"0,0 0 838 0 0,0 0 369 0 0,0 0 71 0 0,0 0-81 0 0,0 0-411 0 0,0 0-177 0 0,0 0-37 0 0,0 0-66 0 0,0 0-242 0 0,-1 2-109 0 0,-1 8-170 0 0,1 0 1 0 0,0 0 0 0 0,0 0-1 0 0,1 1 1 0 0,1 7-400 0 0,0 11 363 0 0,-1-25-334 0 0,0 12 209 0 0,0 0 0 0 0,1 0 0 0 0,1 0 0 0 0,0 0 0 0 0,3 6-238 0 0,19 78 1856 0 0,-23-98-1811 0 0,-1-1 0 0 0,1 1 0 0 0,-1-1 0 0 0,1 1 0 0 0,-1 0 0 0 0,0-1 0 0 0,0 1 0 0 0,0-1 1 0 0,0 1-1 0 0,0-1 0 0 0,0 1 0 0 0,0 0 0 0 0,0-1 0 0 0,-1 1 0 0 0,1-1 0 0 0,-1 1 0 0 0,1-1-45 0 0,-1 0 240 0 0,1-1-33 0 0,0 0-14 0 0,0 0-1 0 0,0 0 0 0 0,0 0-1 0 0,0 0-6 0 0,0-2-1 0 0,0-35 406 0 0,-2 15-440 0 0,2 1 0 0 0,1 0 0 0 0,1 0 0 0 0,1-5-150 0 0,2-1 26 0 0,-4 19-33 0 0,0 0 1 0 0,0 0 0 0 0,1 1 0 0 0,0-1-1 0 0,1 0 1 0 0,0 1 0 0 0,0 0 0 0 0,4-7 6 0 0,-5 10 29 0 0,8-11 11 0 0,-9 14-49 0 0,0 0 1 0 0,0 0-1 0 0,0 1 0 0 0,0-1 1 0 0,0 0-1 0 0,1 0 0 0 0,-1 0 1 0 0,0 1-1 0 0,1-1 0 0 0,-1 1 1 0 0,0-1-1 0 0,1 1 0 0 0,-1-1 1 0 0,0 1-1 0 0,1 0 1 0 0,-1 0-1 0 0,1 0 0 0 0,-1 0 1 0 0,0 0-1 0 0,1 0 0 0 0,-1 0 1 0 0,1 0-1 0 0,-1 0 0 0 0,0 1 1 0 0,1-1-1 0 0,-1 1 0 0 0,0-1 1 0 0,1 1-1 0 0,-1-1 1 0 0,0 1-1 0 0,0 0 0 0 0,1-1 1 0 0,-1 1 8 0 0,3 2-32 0 0,1 0 0 0 0,-1 0 0 0 0,0 0 1 0 0,0 0-1 0 0,-1 1 0 0 0,1-1 1 0 0,-1 1-1 0 0,1 0 0 0 0,0 2 32 0 0,2 2 0 0 0,-2-2 0 0 0,0 0 0 0 0,0 0 0 0 0,-1 0 0 0 0,1 1 0 0 0,-1-1 0 0 0,-1 1 0 0 0,1 0 0 0 0,-1 0 0 0 0,1 4 0 0 0,0 12 31 0 0,-1 0 0 0 0,-1 0 0 0 0,-1 0 0 0 0,-1 0 0 0 0,-1 0-1 0 0,-1 0 1 0 0,-3 9-31 0 0,6-29 31 0 0,-9 14-310 0 0,8-15-1005 0 0,1-2-424 0 0</inkml:trace>
  <inkml:trace contextRef="#ctx0" brushRef="#br0" timeOffset="20475.549">3426 5433 15520 0 0,'-2'1'356'0'0,"-10"2"473"0"0,11-3-456 0 0,0 0-242 0 0,-13 2-695 0 0,3-1 5937 0 0,21-7-2624 0 0,-3 2-2561 0 0,2 1-1 0 0,-1 0 0 0 0,0 1 1 0 0,3-1-188 0 0,-3 1 193 0 0,1 0 0 0 0,-1-1 1 0 0,7-3-194 0 0,-6 2 120 0 0,1 1 0 0 0,-1 0 0 0 0,1 0 0 0 0,-1 1 0 0 0,1 0 0 0 0,0 1 0 0 0,1 0-120 0 0,22-1 488 0 0,18 2-488 0 0,-26 1 80 0 0,1-1-1 0 0,-1-2 0 0 0,5-1-79 0 0,-8 1 61 0 0,-1 0 1 0 0,17 2-62 0 0,-16 0 37 0 0,0-1 0 0 0,19-3-37 0 0,142-22 75 0 0,-144 21 24 0 0,13 2-99 0 0,7-1 53 0 0,-41 3-54 0 0,0 1 1 0 0,0 1-1 0 0,16 2 1 0 0,30 2 13 0 0,-20-2-1536 0 0,-40-3-277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6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39 207 11976 0 0,'0'0'546'0'0,"0"0"-10"0"0,0 0-173 0 0,0 0 540 0 0,0 0 267 0 0,0 0 57 0 0,0 0-59 0 0,0 0-295 0 0,0 0-128 0 0,0 3-29 0 0,11 69 923 0 0,-2-1-1013 0 0,-5-39-290 0 0,0 1-1 0 0,-2 7-335 0 0,-1-15 219 0 0,0-1 1 0 0,2 1-1 0 0,6 22-219 0 0,-8-32 106 0 0,-2-14-88 0 0,1 1 0 0 0,0 0 0 0 0,1-1 0 0 0,-1 1 0 0 0,0-1 0 0 0,0 1 0 0 0,1 0 0 0 0,-1-1 0 0 0,1 1 0 0 0,-1 0-18 0 0,1-1 50 0 0,-1-1-196 0 0,0 0-80 0 0,0 0-20 0 0,0-13-1646 0 0,0-3 72 0 0</inkml:trace>
  <inkml:trace contextRef="#ctx0" brushRef="#br0" timeOffset="344.164">1 1 9672 0 0,'0'0'864'0'0,"0"0"-696"0"0,0 0-168 0 0,0 0 0 0 0,0 0 1120 0 0,0 0 192 0 0,0 0 40 0 0,0 0 8 0 0,0 0-1088 0 0,0 0-272 0 0,0 0 0 0 0,3 12 0 0 0,3-3-112 0 0,-1 4-80 0 0,1-4-8 0 0</inkml:trace>
  <inkml:trace contextRef="#ctx0" brushRef="#br0" timeOffset="675.063">331 338 1840 0 0,'0'0'477'0'0,"3"-1"1333"0"0,-2 1-1235 0 0,1-1 0 0 0,-1 1 0 0 0,0-1 1 0 0,1 0-1 0 0,-1 0 0 0 0,1 1 0 0 0,-1-1 1 0 0,0 0-1 0 0,0 0 0 0 0,1-1 1 0 0,-1 1-1 0 0,0 0 0 0 0,0 0 0 0 0,0 0 1 0 0,0-1-576 0 0,-1 1 93 0 0,0 1 0 0 0,1-1 0 0 0,-1 1 0 0 0,0-1 1 0 0,1 1-1 0 0,-1-1 0 0 0,0 1 0 0 0,1-1 0 0 0,-1 1 1 0 0,1-1-1 0 0,-1 1 0 0 0,1-1 0 0 0,-1 1 0 0 0,1 0 1 0 0,-1-1-1 0 0,1 1 0 0 0,-1 0 0 0 0,1 0-93 0 0,0-1 279 0 0,-1 0-12 0 0,0 0 0 0 0,0-1 1 0 0,0 1-1 0 0,-1 0 1 0 0,1 0-1 0 0,0 0 1 0 0,-1 0-1 0 0,1 0 1 0 0,-1 0-1 0 0,0 0 0 0 0,1 0 1 0 0,-1 0-1 0 0,0 0 1 0 0,0 0-1 0 0,1 0 1 0 0,-1 0-1 0 0,0 0-267 0 0,-2-1 202 0 0,0 0 0 0 0,-1 0 0 0 0,1 0 0 0 0,-1 0 1 0 0,1 1-1 0 0,-1-1 0 0 0,0 1 0 0 0,1 0 0 0 0,-1 0 0 0 0,0 1 0 0 0,0-1 0 0 0,0 1 0 0 0,1-1 0 0 0,-1 1 0 0 0,0 0 0 0 0,0 1 1 0 0,0-1-203 0 0,-1 0 89 0 0,2 0 6 0 0,-1 0-1 0 0,1 1 0 0 0,-1-1 1 0 0,0 1-1 0 0,1-1 0 0 0,-1 1 1 0 0,1 0-1 0 0,0 0 0 0 0,-1 1 1 0 0,1-1-1 0 0,0 1 0 0 0,0-1 1 0 0,0 1-1 0 0,0 0 1 0 0,0 0-1 0 0,0 1 0 0 0,0-1 1 0 0,1 1-1 0 0,-1-1 0 0 0,1 1 1 0 0,-2 1-95 0 0,0 1 91 0 0,1-1-30 0 0,1-1 1 0 0,-1 0 0 0 0,1 1-1 0 0,-1 0 1 0 0,1-1 0 0 0,0 3-62 0 0,1-4 17 0 0,1-1 0 0 0,-1 1 0 0 0,1 0 0 0 0,0-1 0 0 0,0 1 0 0 0,-1 0-1 0 0,1-1 1 0 0,1 1 0 0 0,-1 0 0 0 0,0-1 0 0 0,0 1 0 0 0,0 0 0 0 0,1-1 0 0 0,-1 1 0 0 0,1 0 0 0 0,0-1 0 0 0,-1 1 0 0 0,2 0-17 0 0,5 20 63 0 0,-6-19-55 0 0,0-1 0 0 0,-1 1-1 0 0,1-1 1 0 0,0 1 0 0 0,0-1 0 0 0,1 0 0 0 0,-1 1-8 0 0,3 2 30 0 0,-1-1 0 0 0,1 1 0 0 0,0-1 0 0 0,0-1 0 0 0,1 1 0 0 0,-1 0-30 0 0,8 4 94 0 0,0-1 0 0 0,0 0 0 0 0,0-1 0 0 0,1 0 1 0 0,3 1-95 0 0,0 0 147 0 0,14 7 365 0 0,-1 1 0 0 0,13 11-512 0 0,-37-23 46 0 0,0 1-1 0 0,0 0 1 0 0,-1 1 0 0 0,0-1-1 0 0,0 1 1 0 0,0 0-1 0 0,0 0 1 0 0,-1 0 0 0 0,0 0-1 0 0,1 1-45 0 0,-4-5 16 0 0,0 0 0 0 0,1 1 0 0 0,-1-1-1 0 0,0 1 1 0 0,1-1 0 0 0,-1 0 0 0 0,0 1-1 0 0,0-1 1 0 0,0 1 0 0 0,0-1 0 0 0,-1 1 0 0 0,1-1-1 0 0,0 0 1 0 0,-1 1 0 0 0,1-1 0 0 0,0 0 0 0 0,-1 1-1 0 0,0-1 1 0 0,1 0 0 0 0,-1 0 0 0 0,0 1 0 0 0,0-1-1 0 0,0 1-15 0 0,-1 0 37 0 0,1 0-1 0 0,-1 0 1 0 0,0 1-1 0 0,-1-1 0 0 0,1 0 1 0 0,0-1-1 0 0,0 1 1 0 0,-1 0-1 0 0,1-1 0 0 0,-1 1 1 0 0,0-1-1 0 0,1 0-36 0 0,-13 6 164 0 0,13-5-140 0 0,-1-1 0 0 0,1 0 1 0 0,-1 1-1 0 0,1-1 0 0 0,-1-1 0 0 0,0 1 0 0 0,1 0 1 0 0,-1 0-1 0 0,0-1 0 0 0,0 0 0 0 0,1 0 1 0 0,-1 1-1 0 0,-2-2-24 0 0,-3 1-21 0 0,1 0 1 0 0,0-1-1 0 0,-1-1 1 0 0,1 1-1 0 0,0-1 1 0 0,0 0-1 0 0,0-1 1 0 0,0 0-1 0 0,0 0 1 0 0,1 0 0 0 0,-1-1-1 0 0,1 0 1 0 0,0 0-1 0 0,-3-3 21 0 0,-6-5-851 0 0,-9-9-967 0 0,15 12-57 0 0,-2 1-357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5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8752 0 0,'0'0'673'0'0,"0"0"-161"0"0,0 0 944 0 0,0 0 457 0 0,0 0 95 0 0,0 0-183 0 0,0 0-853 0 0,0 3-373 0 0,0 0-477 0 0,0 11 414 0 0,1 1-1 0 0,0 0 0 0 0,3 13-535 0 0,10 80 904 0 0,-6-65-726 0 0,-5-24 13 0 0,0 0 0 0 0,2 0-1 0 0,0 0 1 0 0,1 0 0 0 0,1-1 0 0 0,1 0-1 0 0,1 1-190 0 0,-7-16 45 0 0,0 0 0 0 0,0 0 0 0 0,0 0-1 0 0,1-1 1 0 0,-1 1 0 0 0,1-1 0 0 0,0 0 0 0 0,0 0-1 0 0,0 0 1 0 0,0 0 0 0 0,0 0 0 0 0,0 0 0 0 0,1-1-45 0 0,-2 0 22 0 0,-1 0 1 0 0,1-1-1 0 0,-1 1 1 0 0,1-1-1 0 0,0 1 1 0 0,-1-1-1 0 0,1 0 1 0 0,0 1-1 0 0,0-1 1 0 0,-1 0-1 0 0,1 0 1 0 0,0 0-1 0 0,-1-1 1 0 0,1 1-1 0 0,0 0 1 0 0,0-1 0 0 0,-1 1-1 0 0,1-1 1 0 0,-1 1-1 0 0,1-1 1 0 0,0 0-1 0 0,-1 0 1 0 0,0 0-1 0 0,1 0 1 0 0,-1 0-1 0 0,2-1-22 0 0,4-5 101 0 0,-1-1 0 0 0,1 0 0 0 0,-1 0 0 0 0,-1-1 0 0 0,1 0 0 0 0,-2 0 0 0 0,1 0 0 0 0,-1 0-1 0 0,0-1 1 0 0,0-3-101 0 0,0-4 39 0 0,0 0-1 0 0,-1-1 0 0 0,-1 1 0 0 0,0 0 0 0 0,-2-13-38 0 0,0-77-98 0 0,-3 87-35 0 0,2 14-50 0 0,0 14 125 0 0,6 43 58 0 0,0-20 0 0 0,-2 26 25 0 0,-1 8-25 0 0,2 46 279 0 0,10 116 569 0 0,-12-192-432 0 0,-3 19-416 0 0,1-16 224 0 0,0-32-170 0 0,-1 0-1 0 0,0 0 1 0 0,0 0 0 0 0,-1 0-1 0 0,1 0 1 0 0,-2 0-54 0 0,-3 16 200 0 0,5-17-135 0 0,-1 1 0 0 0,0-1 1 0 0,0 0-1 0 0,0 0 0 0 0,0 0 1 0 0,-1 0-1 0 0,0-1 0 0 0,0 1 1 0 0,-1-1-1 0 0,1 1 1 0 0,-1-1-1 0 0,0 0 0 0 0,0-1 1 0 0,0 1-1 0 0,-3 2-65 0 0,3-4 37 0 0,0 1 1 0 0,0-1 0 0 0,0 0-1 0 0,0 0 1 0 0,0 0-1 0 0,0-1 1 0 0,0 0-1 0 0,0 1 1 0 0,-1-1-1 0 0,1-1 1 0 0,0 1-1 0 0,-1-1 1 0 0,1 1-1 0 0,-1-1 1 0 0,1-1-1 0 0,-1 1 1 0 0,1-1-1 0 0,-1 1 1 0 0,1-1-38 0 0,-5-2 68 0 0,-29-9 231 0 0,35 11-293 0 0,0 0 1 0 0,1-1 0 0 0,-1 0 0 0 0,0 1 0 0 0,1-1-1 0 0,0 0 1 0 0,-1 0 0 0 0,1-1 0 0 0,0 1-1 0 0,0 0 1 0 0,-1-3-7 0 0,-1-1-29 0 0,2 5-29 0 0,1-1-1 0 0,0 0 1 0 0,-1 0 0 0 0,1 0 0 0 0,0-1-1 0 0,0 1 1 0 0,0 0 0 0 0,0 0 0 0 0,1 0-1 0 0,-1-1 1 0 0,1 1 0 0 0,-1 0 0 0 0,1-1-1 0 0,0 1 1 0 0,0-1 0 0 0,0 1 58 0 0,0-2-292 0 0,0 1 0 0 0,0 0 0 0 0,1-1 0 0 0,0 1 0 0 0,-1-1 0 0 0,1 1 0 0 0,0 0 0 0 0,1-1 0 0 0,-1 1 0 0 0,1-1 292 0 0,13-19-8800 0 0,-9 14 1658 0 0</inkml:trace>
  <inkml:trace contextRef="#ctx0" brushRef="#br0" timeOffset="352.877">438 458 7832 0 0,'0'0'602'0'0,"0"0"-95"0"0,0 0 1072 0 0,0 0 511 0 0,0 0 101 0 0,0 0-163 0 0,0 0-750 0 0,0 0-330 0 0,2 2-69 0 0,0 0-712 0 0,0 0 0 0 0,0 0 0 0 0,0 0-1 0 0,0 0 1 0 0,-1 1 0 0 0,1-1 0 0 0,-1 0 0 0 0,1 1-1 0 0,-1-1 1 0 0,0 1 0 0 0,0 0 0 0 0,0-1 0 0 0,0 1 0 0 0,-1 0-1 0 0,1 0 1 0 0,-1 0 0 0 0,1 1-167 0 0,3 12 369 0 0,-3-11-243 0 0,1 0-1 0 0,-1 0 1 0 0,-1 0 0 0 0,1 0-1 0 0,0 2-125 0 0,-1 21 400 0 0,1-19-357 0 0,0 0-1 0 0,-1 1 1 0 0,0-1 0 0 0,-1 0 0 0 0,0 0-1 0 0,0 0 1 0 0,-3 8-43 0 0,3-15-1 0 0,1-2-221 0 0,0 0-104 0 0,0 0-24 0 0,0 0-194 0 0,0-2-805 0 0,0-9-342 0 0</inkml:trace>
  <inkml:trace contextRef="#ctx0" brushRef="#br0" timeOffset="713.545">444 243 16439 0 0,'0'0'728'0'0,"0"0"152"0"0,0 0-704 0 0,0 0-176 0 0,0 0 0 0 0,0 0 0 0 0,0 0 264 0 0,0 0 24 0 0,0 0 0 0 0,0 0 0 0 0,0 0-288 0 0,0 0 0 0 0,0 0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4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10 522 20127 0 0,'0'1'463'0'0,"-3"15"-142"0"0,0-1-1 0 0,1 1 1 0 0,1 0 0 0 0,0 0-1 0 0,2 0 1 0 0,1 12-321 0 0,0 9 505 0 0,2 1 1 0 0,2-1-1 0 0,8 26-505 0 0,-11-50 76 0 0,1-2 0 0 0,0 1-1 0 0,1 0 1 0 0,0-1 0 0 0,0 0 0 0 0,2 0-1 0 0,-1-1 1 0 0,1 1 0 0 0,1-2 0 0 0,0 1 0 0 0,0-1-1 0 0,1 0 1 0 0,3 2-76 0 0,-9-9 53 0 0,0 1 0 0 0,0-1 0 0 0,1 0 0 0 0,-1 0-1 0 0,1 0 1 0 0,0 0 0 0 0,-1-1 0 0 0,1 0 0 0 0,0 1 0 0 0,0-2-1 0 0,0 1 1 0 0,0 0 0 0 0,0-1 0 0 0,3 1-53 0 0,-4-1 31 0 0,0-1-1 0 0,0 1 1 0 0,0-1-1 0 0,0 1 1 0 0,0-1 0 0 0,-1 0-1 0 0,1 0 1 0 0,0 0-1 0 0,0 0 1 0 0,-1-1 0 0 0,1 1-1 0 0,0-1 1 0 0,-1 0 0 0 0,0 0-1 0 0,1 1 1 0 0,-1-2-1 0 0,0 1 1 0 0,0 0 0 0 0,0 0-1 0 0,1-3-30 0 0,1 0 13 0 0,0-1-1 0 0,-1 0 1 0 0,0 0 0 0 0,0 0-1 0 0,0 0 1 0 0,-1-1-1 0 0,0 1 1 0 0,0 0-1 0 0,-1-1 1 0 0,0 0 0 0 0,0 1-1 0 0,0-1 1 0 0,-1 0-1 0 0,0 0 1 0 0,-1-3-13 0 0,-1-11 72 0 0,-2 0 1 0 0,-1 0 0 0 0,0 0-1 0 0,-3-4-72 0 0,1 2 43 0 0,1 0 0 0 0,1-1 0 0 0,0-3-43 0 0,4 17 0 0 0,5 47-208 0 0,1-16 197 0 0,2 0-1 0 0,0-1 0 0 0,1 0 1 0 0,1 0-1 0 0,1-1 0 0 0,1 0 1 0 0,1-1-1 0 0,0 0 0 0 0,1-1 1 0 0,1 0-1 0 0,5 4 12 0 0,-13-16-8 0 0,2 5 27 0 0,1 0 1 0 0,1-1-1 0 0,-1-1 0 0 0,11 8-19 0 0,-17-14 27 0 0,1 0 0 0 0,-1-1 0 0 0,0 1 0 0 0,0-1 0 0 0,1 1 0 0 0,-1-1 0 0 0,1 0 0 0 0,-1 0 0 0 0,1-1 0 0 0,0 1 0 0 0,-1-1 0 0 0,1 1 0 0 0,0-1 0 0 0,-1 0 0 0 0,1-1 0 0 0,0 1 0 0 0,-1-1 0 0 0,1 1 0 0 0,2-2-27 0 0,-2 1 71 0 0,0-1 0 0 0,1 1 0 0 0,-1-1 0 0 0,0 0 0 0 0,0 0 0 0 0,-1-1 0 0 0,1 1 0 0 0,0-1 0 0 0,-1 0 0 0 0,1 0 0 0 0,-1 0 0 0 0,0 0 0 0 0,0-1 0 0 0,0 0-71 0 0,2-3 100 0 0,-1 0 0 0 0,0-1 0 0 0,0 0 0 0 0,-1 0 0 0 0,0 0 0 0 0,2-8-100 0 0,-3 7 25 0 0,0 0 0 0 0,-1 0-1 0 0,0-1 1 0 0,-1 1 0 0 0,0 0-1 0 0,0 0 1 0 0,-1-1 0 0 0,0 1 0 0 0,-1 0-1 0 0,0 0 1 0 0,-1-2-25 0 0,-6-20 96 0 0,-1 1 0 0 0,-9-16-96 0 0,-45-98-376 0 0,61 138-156 0 0,4 9-1911 0 0,6 12-5378 0 0,-1-1 2 0 0</inkml:trace>
  <inkml:trace contextRef="#ctx0" brushRef="#br0" timeOffset="465.472">955 822 17103 0 0,'-6'-12'1298'0'0,"-5"-31"-724"0"0,-4-12 1517 0 0,-15-46-4 0 0,28 96-2074 0 0,0 0 0 0 0,0 1 0 0 0,-1-1 0 0 0,1 1 0 0 0,-1 0 0 0 0,0-1 0 0 0,0 1 0 0 0,0 0 0 0 0,0 1 0 0 0,-1-1 0 0 0,0 1 0 0 0,0-1 1 0 0,-1 0-14 0 0,2 3 37 0 0,1-1 0 0 0,0 1 0 0 0,-1-1 1 0 0,0 1-1 0 0,1 0 0 0 0,-1 0 1 0 0,0 1-1 0 0,1-1 0 0 0,-1 0 1 0 0,0 1-1 0 0,0 0 0 0 0,1-1 1 0 0,-1 1-1 0 0,0 0 0 0 0,0 0 0 0 0,0 1 1 0 0,0-1-1 0 0,1 1 0 0 0,-1-1 1 0 0,0 1-1 0 0,1 0 0 0 0,-1 0 1 0 0,0 0-1 0 0,-1 1-37 0 0,-4 3 39 0 0,1 0 0 0 0,-1 1 0 0 0,1-1 0 0 0,0 1 0 0 0,1 1-1 0 0,-1-1 1 0 0,1 1 0 0 0,0 0 0 0 0,1 1 0 0 0,0-1 0 0 0,0 1 0 0 0,1 0 0 0 0,0 1 0 0 0,-2 4-39 0 0,0 2 87 0 0,1 0 1 0 0,0 1 0 0 0,1-1 0 0 0,1 1-1 0 0,0 0 1 0 0,1-1 0 0 0,1 1 0 0 0,1 1-88 0 0,0-9 51 0 0,0-1 0 0 0,1 1 1 0 0,0-1-1 0 0,0 1 0 0 0,1-1 1 0 0,0 1-1 0 0,0-1 0 0 0,1 0 1 0 0,-1 0-1 0 0,2 0 0 0 0,-1 0 1 0 0,1-1-1 0 0,0 1 0 0 0,3 3-51 0 0,-3-6 25 0 0,0 0 0 0 0,0 0 0 0 0,0 0 0 0 0,0-1-1 0 0,1 1 1 0 0,0-1 0 0 0,-1 0 0 0 0,1 0 0 0 0,0-1 0 0 0,0 1-1 0 0,1-1 1 0 0,-1 0 0 0 0,0-1 0 0 0,1 1 0 0 0,-1-1 0 0 0,1 0 0 0 0,0 0-1 0 0,-1-1 1 0 0,6 0-25 0 0,-6 0 71 0 0,0 0 0 0 0,0-1-1 0 0,0 0 1 0 0,0 0 0 0 0,0 0-1 0 0,0 0 1 0 0,0-1 0 0 0,0 0-1 0 0,0 0 1 0 0,-1 0 0 0 0,1-1-1 0 0,-1 1 1 0 0,0-1 0 0 0,0 0-1 0 0,0 0 1 0 0,4-4-71 0 0,-3 1 69 0 0,0 1 0 0 0,0-1 1 0 0,-1 0-1 0 0,0 0 0 0 0,0 0 0 0 0,-1-1 0 0 0,1 1 1 0 0,-2-1-1 0 0,1 0 0 0 0,-1 0 0 0 0,2-6-69 0 0,-3 5 18 0 0,0 0-1 0 0,0 0 1 0 0,0 0 0 0 0,-1 0-1 0 0,-1 0 1 0 0,1 0 0 0 0,-1 0-1 0 0,-1 0 1 0 0,1 0 0 0 0,-1 0-1 0 0,-1 0 1 0 0,0 1 0 0 0,0-1-1 0 0,0 1 1 0 0,-1 0-1 0 0,0 0 1 0 0,-3-5-18 0 0,4 7 0 0 0,2 5 0 0 0,1 0 0 0 0,0 0 0 0 0,0 0 0 0 0,0 0 0 0 0,0 0 0 0 0,0-1 0 0 0,0 1 0 0 0,-1 0 0 0 0,1 0 0 0 0,0 0 0 0 0,0 0 0 0 0,0 0 0 0 0,0 0 0 0 0,0 0 0 0 0,-1 0 0 0 0,1 0 0 0 0,0 0 0 0 0,0 0 0 0 0,0 0 0 0 0,0-1 0 0 0,-1 1 0 0 0,1 0 0 0 0,0 0 0 0 0,0 0 0 0 0,0 0 0 0 0,0 0 0 0 0,-1 1 0 0 0,1-1 0 0 0,0 0 0 0 0,0 0 0 0 0,0 0 0 0 0,0 0 0 0 0,-1 0 0 0 0,1 0 0 0 0,0 0 0 0 0,0 0 0 0 0,0 0 0 0 0,0 0 0 0 0,0 0 0 0 0,-1 0 0 0 0,1 1 0 0 0,0-1 0 0 0,0 0 0 0 0,0 0 0 0 0,-1 3 0 0 0,-1 2-20 0 0,1 1 1 0 0,0-1-1 0 0,0 0 0 0 0,0 1 0 0 0,0-1 0 0 0,1 0 1 0 0,0 1-1 0 0,0-1 0 0 0,1 0 0 0 0,-1 1 0 0 0,1-1 1 0 0,0 0-1 0 0,1 2 20 0 0,5 15-37 0 0,0-1 0 0 0,6 12 37 0 0,-8-22 3 0 0,0 1-26 0 0,3 9 36 0 0,2 0 1 0 0,0-1-1 0 0,6 7-13 0 0,-13-21-54 0 0,0-2 1 0 0,1 1-1 0 0,-1 0 1 0 0,1-1-1 0 0,0 1 1 0 0,1-1-1 0 0,-1 0 1 0 0,1-1 0 0 0,0 1-1 0 0,0-1 1 0 0,0 0-1 0 0,0 0 1 0 0,0-1-1 0 0,1 1 1 0 0,1 0 53 0 0,-4-3-158 0 0,-1 1 0 0 0,0-1 0 0 0,0 1 0 0 0,1-1 0 0 0,-1 0 0 0 0,0 0 0 0 0,1 0 0 0 0,-1 0 0 0 0,0-1 0 0 0,1 1 0 0 0,-1-1 0 0 0,0 1 0 0 0,0-1 0 0 0,1 0 1 0 0,-1 0-1 0 0,0 0 0 0 0,0 0 0 0 0,0 0 0 0 0,0 0 0 0 0,0 0 0 0 0,0-1 0 0 0,1 0 158 0 0,2-3-854 0 0,0-1 0 0 0,0 1-1 0 0,-1-1 1 0 0,1 0 0 0 0,-1 0 0 0 0,1-3 854 0 0,12-20-2559 0 0</inkml:trace>
  <inkml:trace contextRef="#ctx0" brushRef="#br0" timeOffset="819.034">1106 616 10592 0 0,'0'-6'601'0'0,"-1"3"-316"0"0,1 1 0 0 0,0-1 0 0 0,0 0 0 0 0,0 0 0 0 0,0 1 0 0 0,1-1 0 0 0,-1 0 0 0 0,1-1-285 0 0,0 4 1953 0 0,-1 0 95 0 0,6 5 936 0 0,-1 4-2508 0 0,1 1 1 0 0,-1-1-1 0 0,-1 1 0 0 0,0 0 0 0 0,-1 0 1 0 0,1 0-1 0 0,-1 1-476 0 0,5 17 594 0 0,4 15 29 0 0,-1 0-1 0 0,1 21-622 0 0,9 42 968 0 0,-11-81-143 0 0,-10-24-458 0 0,1-1-336 0 0,-1 0 0 0 0,1 0 0 0 0,-1-1 1 0 0,0 1-1 0 0,1 0 0 0 0,-1 0 0 0 0,1 0 0 0 0,-1-1 0 0 0,0 1 0 0 0,1 0 0 0 0,-1 0 0 0 0,0-1 0 0 0,1 1 1 0 0,-1 0-1 0 0,0-1 0 0 0,0 1 0 0 0,1 0 0 0 0,-1-1 0 0 0,0 1 0 0 0,0 0 0 0 0,1-1 0 0 0,-1 1 0 0 0,0-1 0 0 0,0 1 1 0 0,0 0-1 0 0,0-1 0 0 0,0 1 0 0 0,0-1 0 0 0,0 1-31 0 0,3-18 234 0 0,-2 10-99 0 0,2-18-83 0 0,-2 1 0 0 0,0-1 0 0 0,-2 0 1 0 0,-3-22-53 0 0,-1-42 177 0 0,5 75-97 0 0,1 0 0 0 0,1 0-1 0 0,0 1 1 0 0,4-15-80 0 0,-5 22-50 0 0,1 1-15 0 0,-1 0 0 0 0,1 0 0 0 0,0 1 0 0 0,1-1 0 0 0,2-5 65 0 0,-5 10-2 0 0,1 1-1 0 0,-1-1 1 0 0,1 0 0 0 0,0 0 0 0 0,-1 0 0 0 0,1 0 0 0 0,0 1-1 0 0,0-1 1 0 0,-1 0 0 0 0,1 0 0 0 0,0 1 0 0 0,0-1-1 0 0,0 1 1 0 0,0-1 0 0 0,0 1 0 0 0,0-1 0 0 0,0 1 0 0 0,0 0-1 0 0,0-1 1 0 0,0 1 0 0 0,0 0 0 0 0,0 0 0 0 0,0 0-1 0 0,0 0 1 0 0,0 0 0 0 0,0 0 0 0 0,0 0 0 0 0,0 0 0 0 0,0 0-1 0 0,0 0 1 0 0,0 1 0 0 0,0-1 0 0 0,0 0 0 0 0,0 1-1 0 0,0-1 1 0 0,0 1 0 0 0,0-1 2 0 0,4 3 0 0 0,0 0 0 0 0,0 1 0 0 0,-1-1 0 0 0,1 1 0 0 0,-1 0 0 0 0,0 0 0 0 0,0 0 0 0 0,-1 1 0 0 0,1-1 0 0 0,1 5 0 0 0,8 11 0 0 0,9 22 0 0 0,-18-35 0 0 0,14 33 0 0 0,-2 1 0 0 0,9 36 0 0 0,5 12 0 0 0,-26-77-206 0 0,0-1-1 0 0,1 0 1 0 0,1-1-1 0 0,0 1 1 0 0,0-1-1 0 0,1 0 1 0 0,2 2 206 0 0,-8-11-2480 0 0,1-1-6746 0 0</inkml:trace>
  <inkml:trace contextRef="#ctx0" brushRef="#br0" timeOffset="1168.406">1771 0 21967 0 0,'0'8'1068'0'0,"24"248"2464"0"0,-8-55-2938 0 0,-6-42-531 0 0,-4-114 64 0 0,1-1 1 0 0,7 24-128 0 0,-4-37 481 0 0,7 16-481 0 0,-2-5 94 0 0,-14-39-202 0 0,0-1 1 0 0,-1 0-1 0 0,1 0 1 0 0,0 1-1 0 0,0-1 0 0 0,1 0 1 0 0,-1 0-1 0 0,0 0 1 0 0,1 0-1 0 0,-1-1 1 0 0,1 1-1 0 0,0 0 1 0 0,-1-1-1 0 0,1 1 1 0 0,1 0 107 0 0,-2-2-1215 0 0,1-5-52 0 0</inkml:trace>
  <inkml:trace contextRef="#ctx0" brushRef="#br0" timeOffset="1525.569">1553 543 20935 0 0,'-17'-8'1899'0'0,"17"8"-1879"0"0,0 0 0 0 0,-1 0-1 0 0,1 0 1 0 0,0 0 0 0 0,0 0 0 0 0,0 0 0 0 0,0 0 0 0 0,0-1-1 0 0,0 1 1 0 0,-1 0 0 0 0,1 0 0 0 0,0 0 0 0 0,0 0 0 0 0,0 0 0 0 0,0 0-1 0 0,0-1 1 0 0,0 1 0 0 0,0 0 0 0 0,0 0 0 0 0,0 0 0 0 0,-1 0-1 0 0,1-1 1 0 0,0 1 0 0 0,0 0 0 0 0,0 0 0 0 0,0 0 0 0 0,0 0-1 0 0,0-1 1 0 0,0 1 0 0 0,0 0 0 0 0,0 0 0 0 0,0 0 0 0 0,0 0-1 0 0,1-1 1 0 0,-1 1 0 0 0,0 0 0 0 0,0 0-20 0 0,1-2 277 0 0,1 1-107 0 0,-1 0 0 0 0,0-1 0 0 0,1 1 0 0 0,-1 0 0 0 0,1 0 0 0 0,-1 0 0 0 0,1 0 0 0 0,-1 0 0 0 0,1 1 0 0 0,0-1 0 0 0,-1 0 0 0 0,2 0-170 0 0,26-5 903 0 0,-16 3-501 0 0,89-17-405 0 0,0 5-1 0 0,44 1 4 0 0,-125 12-532 0 0,20-2-9008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3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3 560 5528 0 0,'0'0'422'0'0,"0"0"30"0"0,0 0 1155 0 0,0 0 532 0 0,0 0 107 0 0,-3 11 2301 0 0,4-8-4378 0 0,0 0 0 0 0,0-1 1 0 0,0 1-1 0 0,0-1 0 0 0,0 0 1 0 0,0 1-1 0 0,1-1 0 0 0,-1 0 1 0 0,1 0-1 0 0,0 0 0 0 0,-1 0 1 0 0,1 0-1 0 0,0 0 0 0 0,0 0 1 0 0,0-1-1 0 0,0 1 0 0 0,1-1 1 0 0,0 1-170 0 0,3 1 211 0 0,0-1 1 0 0,0 0 0 0 0,1 0 0 0 0,-1 0 0 0 0,0-1 0 0 0,1 0-1 0 0,0-1-211 0 0,1 1 196 0 0,-1-1 0 0 0,1 0 0 0 0,-1-1 0 0 0,1 0-1 0 0,-1 0 1 0 0,1 0 0 0 0,-1-1 0 0 0,0 0 0 0 0,7-3-196 0 0,-5 1 151 0 0,0 0 0 0 0,0 0 0 0 0,-1-1 0 0 0,0 0 0 0 0,0-1 0 0 0,0 0 0 0 0,2-2-151 0 0,19-27 412 0 0,-27 33-387 0 0,-1 0-1 0 0,1-1 0 0 0,-1 1 1 0 0,0-1-1 0 0,0 1 0 0 0,0-1 1 0 0,0 0-1 0 0,0 1 0 0 0,-1-1 1 0 0,1 0-1 0 0,-1 1 0 0 0,1-1 1 0 0,-1 0-1 0 0,0 0 0 0 0,0 0 1 0 0,-1 1-1 0 0,1-1 0 0 0,0 0 1 0 0,-1 0-1 0 0,0-2-24 0 0,-1-2 63 0 0,-1-1 0 0 0,0 0 0 0 0,0 0-1 0 0,0 1 1 0 0,-1 0 0 0 0,-1-2-63 0 0,3 5 23 0 0,-1 0 0 0 0,1 1 0 0 0,-1-1 0 0 0,0 1 0 0 0,0-1 1 0 0,0 1-1 0 0,0 0 0 0 0,-1 0 0 0 0,1 1 0 0 0,-1-1 0 0 0,-1 0-23 0 0,3 2 14 0 0,0 0 0 0 0,0 1 0 0 0,0-1-1 0 0,0 0 1 0 0,0 1 0 0 0,0 0 0 0 0,0-1 0 0 0,0 1 0 0 0,0 0 0 0 0,0 0 0 0 0,0 0 0 0 0,0 0 0 0 0,0 0 0 0 0,0 1-1 0 0,0-1 1 0 0,0 1 0 0 0,0-1 0 0 0,0 1 0 0 0,0 0 0 0 0,0 0 0 0 0,0 0 0 0 0,0 0 0 0 0,1 0 0 0 0,-1 0 0 0 0,0 1-14 0 0,-2 0 1 0 0,1 1 0 0 0,0 0 1 0 0,-1 0-1 0 0,1 0 0 0 0,1 1 1 0 0,-1-1-1 0 0,0 1 0 0 0,1 0 1 0 0,0-1-1 0 0,0 2-1 0 0,-18 42-240 0 0,8-16-71 0 0,6-14 279 0 0,1 0 0 0 0,0 1 0 0 0,1-1 0 0 0,1 1 0 0 0,0 0 0 0 0,1 0 0 0 0,2 0 0 0 0,-1 0 0 0 0,3 7 32 0 0,-1-16 31 0 0,1-1 0 0 0,0 0 0 0 0,1 1 0 0 0,-1-1 0 0 0,2 0 0 0 0,-1 0-1 0 0,1-1 1 0 0,0 1 0 0 0,1-1 0 0 0,0 0 0 0 0,0 0 0 0 0,1 0 0 0 0,-1-1 0 0 0,1 0 0 0 0,1 0-1 0 0,-1 0 1 0 0,1-1 0 0 0,1 1-31 0 0,12 9 42 0 0,0-1 0 0 0,1-1-1 0 0,0-1 1 0 0,14 6-42 0 0,-32-17-58 0 0,0-1 0 0 0,0 1 0 0 0,0-1 0 0 0,0 1-1 0 0,0-1 1 0 0,0 0 0 0 0,0 0 0 0 0,0-1 0 0 0,1 1 0 0 0,-1 0 0 0 0,0-1 0 0 0,0 0 0 0 0,0 0 0 0 0,0 0 0 0 0,0-1 58 0 0,2 1-627 0 0,0-1 1 0 0,0-1 0 0 0,-1 1 0 0 0,1-1-1 0 0,-1 1 1 0 0,0-1 0 0 0,0-1 0 0 0,3-2 626 0 0,3-6-7513 0 0</inkml:trace>
  <inkml:trace contextRef="#ctx0" brushRef="#br0" timeOffset="652.234">632 621 2304 0 0,'-1'0'167'0'0,"-3"0"235"0"0,3 0 1513 0 0,1 0 653 0 0,0 0 120 0 0,0 0 406 0 0,-1-9-2139 0 0,1 6-503 0 0,-1 0 1 0 0,0-1 0 0 0,1 1-1 0 0,0-1 1 0 0,-1 1-1 0 0,1-1 1 0 0,1 0-1 0 0,-1 1 1 0 0,1-1 0 0 0,-1 1-453 0 0,2-20 1474 0 0,-2 19-1325 0 0,0 1-1 0 0,-1-1 1 0 0,1 1 0 0 0,-1-1 0 0 0,0 0 0 0 0,0 1 0 0 0,0 0 0 0 0,-1-1-1 0 0,1 1 1 0 0,-1 0 0 0 0,0 0 0 0 0,0 0 0 0 0,0 0 0 0 0,0 0 0 0 0,0 0 0 0 0,-1 0-1 0 0,1 1 1 0 0,-1-1 0 0 0,0 1 0 0 0,1 0 0 0 0,-1 0 0 0 0,0 0 0 0 0,-2-1-149 0 0,-15-8 400 0 0,18 9-353 0 0,-1 0 1 0 0,0 0-1 0 0,0 0 0 0 0,-1 0 1 0 0,1 1-1 0 0,0 0 1 0 0,0-1-1 0 0,-1 1 0 0 0,-2 0-47 0 0,0 0 16 0 0,0 0 0 0 0,-1 1 0 0 0,1 0 0 0 0,0 0 0 0 0,-1 0 0 0 0,-2 1-16 0 0,6-1 4 0 0,1 1 0 0 0,-1 0-1 0 0,0 0 1 0 0,1 0 0 0 0,-1 0 0 0 0,1 0-1 0 0,-1 0 1 0 0,1 0 0 0 0,-1 1 0 0 0,1 0-1 0 0,0-1 1 0 0,0 1 0 0 0,0 0 0 0 0,0 0-1 0 0,-2 2-3 0 0,-2 2 0 0 0,1 1 0 0 0,-1 0 0 0 0,1 1 0 0 0,0 0 0 0 0,1-1 0 0 0,0 1 0 0 0,0 1 0 0 0,1-1 0 0 0,0 0 0 0 0,0 2 0 0 0,-1 8-2 0 0,2 0-1 0 0,0-1 1 0 0,1 1-1 0 0,0 0 1 0 0,2 1 2 0 0,-1-1 14 0 0,0-11 18 0 0,1-1 1 0 0,0 1-1 0 0,0 0 1 0 0,1-1 0 0 0,0 1-1 0 0,0-1 1 0 0,1 0-1 0 0,-1 1 1 0 0,4 3-33 0 0,-1 0 80 0 0,1 0 0 0 0,0-1 1 0 0,1 0-1 0 0,0-1 0 0 0,5 6-80 0 0,-10-13 16 0 0,-1 0 0 0 0,1 0-1 0 0,0 0 1 0 0,-1 0-1 0 0,1 0 1 0 0,0 0 0 0 0,0 0-1 0 0,0 0 1 0 0,0-1 0 0 0,-1 1-1 0 0,1-1 1 0 0,0 1 0 0 0,0-1-1 0 0,0 0 1 0 0,0 0 0 0 0,0 0-1 0 0,0 0 1 0 0,0 0 0 0 0,0 0-1 0 0,0-1 1 0 0,0 1 0 0 0,0-1-1 0 0,0 1 1 0 0,0-1 0 0 0,0 0-16 0 0,2 0 44 0 0,-1-1 1 0 0,1 0-1 0 0,0 0 1 0 0,0 0-1 0 0,-1 0 1 0 0,1 0-1 0 0,-1-1 1 0 0,0 0-1 0 0,0 1 1 0 0,0-1 0 0 0,2-2-45 0 0,3-5 89 0 0,0-1 1 0 0,0 0-1 0 0,-1 0 1 0 0,-1 0 0 0 0,0-1-1 0 0,0 0 1 0 0,-1 0 0 0 0,-1 0-1 0 0,1-2-89 0 0,5-25 118 0 0,-7 29-117 0 0,0 0 0 0 0,0 0 0 0 0,-1 0-1 0 0,-1 0 1 0 0,1-1 0 0 0,-2-4-1 0 0,1 44-52 0 0,-1 7 9 0 0,-1-1-1 0 0,-3 15 44 0 0,3-41 0 0 0,1-1 0 0 0,1 1 0 0 0,-1-1 0 0 0,2 1 0 0 0,-1-1 0 0 0,1 2 0 0 0,3 21 0 0 0,-1-9-1 0 0,1 18 56 0 0,-5-37-66 0 0,0-1 0 0 0,0 1 1 0 0,1 0-1 0 0,-1-1 0 0 0,1 1 1 0 0,0-1-1 0 0,1 3 11 0 0,2 11-244 0 0,-4-14 29 0 0,1-1-337 0 0,4 4-45 0 0,-4-4 419 0 0,0 1 0 0 0,0-1 0 0 0,-1 0 0 0 0,1 0 1 0 0,0 0-1 0 0,0 0 0 0 0,0 0 0 0 0,0 0 0 0 0,1-1 0 0 0,-1 1 1 0 0,0 0-1 0 0,0 0 0 0 0,0-1 0 0 0,1 1 0 0 0,-1-1 0 0 0,0 1 0 0 0,1-1 1 0 0,-1 0 177 0 0,20 0-4528 0 0,-10-5-2081 0 0</inkml:trace>
  <inkml:trace contextRef="#ctx0" brushRef="#br0" timeOffset="1030.646">908 695 6448 0 0,'0'0'297'0'0,"1"-1"-9"0"0,3-22-553 0 0,-6-14 5764 0 0,-1 8 345 0 0,3 26-5645 0 0,0 1-1 0 0,0-1 0 0 0,0 0 0 0 0,-1 1 1 0 0,1-1-1 0 0,-1 1 0 0 0,0-1 0 0 0,0 1 1 0 0,0-1-1 0 0,0 1 0 0 0,0 0 0 0 0,0 0 1 0 0,-1-1-1 0 0,1 1 0 0 0,-1 0 0 0 0,1 0 0 0 0,-1 0 1 0 0,0 0-1 0 0,-2-1-198 0 0,3 2 83 0 0,0 0 0 0 0,-1 0-1 0 0,1 0 1 0 0,-1 1 0 0 0,1-1 0 0 0,-1 0 0 0 0,0 1-1 0 0,1-1 1 0 0,-1 1 0 0 0,0-1 0 0 0,1 1 0 0 0,-1 0-1 0 0,0 0 1 0 0,1 0 0 0 0,-1 0 0 0 0,0 0 0 0 0,0 0 0 0 0,1 0-1 0 0,-1 1 1 0 0,0-1 0 0 0,1 1 0 0 0,-1-1 0 0 0,1 1-1 0 0,-1-1 1 0 0,0 1 0 0 0,1 0 0 0 0,-1 0 0 0 0,1 0-83 0 0,-4 1 75 0 0,1 1 1 0 0,0 0 0 0 0,0 0-1 0 0,0 0 1 0 0,1 0-1 0 0,-1 0 1 0 0,1 1 0 0 0,0 0-1 0 0,0 0 1 0 0,0 0 0 0 0,0 1-76 0 0,-10 12 138 0 0,9-13-103 0 0,1 0-1 0 0,0 0 1 0 0,0 1-1 0 0,1-1 0 0 0,-1 1 1 0 0,0 1-35 0 0,-8 23 154 0 0,7-20-97 0 0,0 0 0 0 0,1 0 0 0 0,0 0 0 0 0,1 1 0 0 0,0-1 0 0 0,0 3-57 0 0,1-4 46 0 0,1 1-1 0 0,0-1 1 0 0,1 1 0 0 0,-1-1 0 0 0,2 1-1 0 0,-1-1 1 0 0,1 0 0 0 0,1 1-1 0 0,-1-1 1 0 0,3 3-46 0 0,-4-7 14 0 0,1-1 0 0 0,0 1 0 0 0,0-1 1 0 0,0 1-1 0 0,1-1 0 0 0,-1 0 0 0 0,1 0 0 0 0,0 0 0 0 0,-1 0 0 0 0,1 0 0 0 0,1-1 0 0 0,-1 1 0 0 0,3 1-14 0 0,2 1 30 0 0,1-1 0 0 0,-1 1 0 0 0,1-2 0 0 0,0 1 1 0 0,3 0-31 0 0,-8-3 11 0 0,0-1 1 0 0,0 1 0 0 0,0-1-1 0 0,0 1 1 0 0,0-1 0 0 0,0 0 0 0 0,0 0-1 0 0,0-1 1 0 0,-1 1 0 0 0,5-2-12 0 0,36-12-248 0 0,-30 8-59 0 0,-10 4-123 0 0,0 0 0 0 0,-1-1 0 0 0,1 0 0 0 0,-1 0 0 0 0,0 0 0 0 0,0 0 0 0 0,0 0-1 0 0,0-1 1 0 0,0 1 0 0 0,-1-1 0 0 0,0 0 0 0 0,1 0 430 0 0,3-9-7782 0 0</inkml:trace>
  <inkml:trace contextRef="#ctx0" brushRef="#br0" timeOffset="1383.68">971 0 16439 0 0,'0'0'754'0'0,"0"0"-17"0"0,2 1-473 0 0,0 2-183 0 0,0-1 0 0 0,0 1 1 0 0,0 0-1 0 0,-1 0 0 0 0,1-1 0 0 0,0 1 0 0 0,-1 0 1 0 0,0 0-1 0 0,0 1 0 0 0,0-1 0 0 0,0 0-81 0 0,11 44 1348 0 0,-10-35-1036 0 0,4 14 301 0 0,2 10 954 0 0,2 18-1567 0 0,-6-22 278 0 0,8 92 642 0 0,-8-70-635 0 0,1 21 104 0 0,4 153 730 0 0,-8-207-988 0 0,1 0 0 0 0,0 0 0 0 0,5 11-131 0 0,-4-15 80 0 0,2-2-6 0 0,-4-13 23 0 0,0-1 0 0 0,0 1 0 0 0,-1-1 0 0 0,1 1 1 0 0,-1 0-1 0 0,1-1 0 0 0,-1 1 0 0 0,0-1 1 0 0,1 1-1 0 0,-1 0 0 0 0,0-1 0 0 0,0 1 0 0 0,0 0-97 0 0,9-29 296 0 0,-1 0-1 0 0,-1-1 0 0 0,1-13-295 0 0,-2 10 89 0 0,-4 23-86 0 0,-1 1 6 0 0,0 1 0 0 0,1-1-1 0 0,0 1 1 0 0,0-1 0 0 0,0 1-1 0 0,1 0 1 0 0,0 0-9 0 0,12-25-2 0 0,-13 26-7 0 0,0-1 1 0 0,0 1-1 0 0,1 0 0 0 0,-1 0 0 0 0,1 0 0 0 0,1 0 0 0 0,-1 1 0 0 0,1-1 0 0 0,-1 1 0 0 0,1 0 0 0 0,1 0 0 0 0,2-3 9 0 0,1 2-49 0 0,-7 4 46 0 0,0 0-1 0 0,0 0 1 0 0,0 0-1 0 0,0 0 0 0 0,0 1 1 0 0,1-1-1 0 0,-1 0 1 0 0,0 1-1 0 0,1-1 1 0 0,-1 1-1 0 0,0 0 1 0 0,1-1-1 0 0,-1 1 1 0 0,0 0-1 0 0,1 0 0 0 0,-1-1 1 0 0,1 1-1 0 0,-1 0 1 0 0,1 1-1 0 0,-1-1 1 0 0,0 0-1 0 0,1 0 4 0 0,9 5-12 0 0,-8-2 12 0 0,1 1 0 0 0,-1-1 0 0 0,1 0 0 0 0,-1 1 0 0 0,0 0 0 0 0,-1 0 0 0 0,1 0 0 0 0,-1 0 0 0 0,1 0 0 0 0,-1 0 0 0 0,0 1 0 0 0,0 3 0 0 0,3 9 0 0 0,0-1 0 0 0,1 16 0 0 0,-5-22 0 0 0,6 33 0 0 0,-3 12 0 0 0,0-14 0 0 0,5 24 0 0 0,-4-31-130 0 0,-3-19-346 0 0,0-1-1 0 0,3 8 477 0 0,1 3-2309 0 0,-1-10-6786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8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230 291 5528 0 0,'0'0'422'0'0,"0"0"-98"0"0,0 0 618 0 0,0 0 296 0 0,0 0 61 0 0,0 0-83 0 0,1-1-395 0 0,22-19 1041 0 0,-22 20-1318 0 0,3-4 222 0 0,-4 4-727 0 0,0-1 0 0 0,1 1 0 0 0,-1 0 0 0 0,0-1 0 0 0,0 1 0 0 0,0-1 0 0 0,1 1 0 0 0,-1 0 0 0 0,0-1 0 0 0,1 1 0 0 0,-1 0 0 0 0,0 0 0 0 0,1-1 0 0 0,-1 1 0 0 0,0 0 0 0 0,1 0 0 0 0,-1 0 0 0 0,1-1 0 0 0,-1 1 0 0 0,1 0-39 0 0,6-2 547 0 0,-5 1 11 0 0,-2 1 2 0 0,0 0 8 0 0,0 0 35 0 0,0 0 18 0 0,0 0 3 0 0,0 0-18 0 0,0 0-81 0 0,0-11 1243 0 0,0-4-1183 0 0,1 12-505 0 0,-1 1 1 0 0,1-1 0 0 0,-1 0 0 0 0,0 0 0 0 0,0 0-1 0 0,-1 0 1 0 0,1 0 0 0 0,-1 0 0 0 0,1 0 0 0 0,-1 0-1 0 0,0 0 1 0 0,0 0 0 0 0,0 1 0 0 0,-1-2-81 0 0,-2-4 147 0 0,0 0 1 0 0,1-1-1 0 0,0 1 1 0 0,-1-5-148 0 0,-7-18 299 0 0,5 17-204 0 0,0 1 0 0 0,-1 0 0 0 0,-5-5-95 0 0,8 12 19 0 0,0 0 1 0 0,0 1-1 0 0,-1 0 1 0 0,0 0-1 0 0,0 0 0 0 0,0 0 1 0 0,-1 1-1 0 0,-1-1-19 0 0,5 4-8 0 0,1 0 0 0 0,-1 1 0 0 0,1-1 0 0 0,-1 0 0 0 0,0 1 0 0 0,1 0 0 0 0,-1-1 0 0 0,0 1 0 0 0,0 0 0 0 0,1 0-1 0 0,-1 0 1 0 0,0 0 0 0 0,0 0 0 0 0,1 0 0 0 0,-1 0 0 0 0,0 1 0 0 0,1-1 0 0 0,-1 1 0 0 0,0-1 0 0 0,1 1 0 0 0,-1-1 0 0 0,1 1 0 0 0,-1 0 0 0 0,1 0 0 0 0,-1 0-1 0 0,1 0 1 0 0,-1 0 0 0 0,1 0 0 0 0,0 0 0 0 0,0 1 0 0 0,-1-1 0 0 0,1 0 0 0 0,0 1 8 0 0,-4 4-34 0 0,1 0 0 0 0,-1 0 0 0 0,1 1-1 0 0,0-1 1 0 0,1 1 0 0 0,0 0 0 0 0,-1 1 34 0 0,-8 24-102 0 0,3-10 23 0 0,0 0-1 0 0,2 1 1 0 0,-4 22 79 0 0,4-17-34 0 0,4-16 14 0 0,1 0-1 0 0,-2 13 21 0 0,-3 21 51 0 0,5-38-33 0 0,0 1 1 0 0,1 0 0 0 0,0-1-1 0 0,0 1 1 0 0,1 0 0 0 0,0-1-1 0 0,0 1 1 0 0,1 0 0 0 0,0-1 0 0 0,1 1-1 0 0,0 1-18 0 0,1-2 19 0 0,-2-4 22 0 0,0 1-1 0 0,1-1 0 0 0,0 0 0 0 0,0 1 0 0 0,0-1 0 0 0,2 2-40 0 0,-3-5 19 0 0,0 0-1 0 0,-1 0 0 0 0,1 0 0 0 0,0-1 1 0 0,0 1-1 0 0,0 0 0 0 0,0 0 0 0 0,0-1 1 0 0,-1 1-1 0 0,2-1 0 0 0,-1 1 0 0 0,0-1 1 0 0,0 1-1 0 0,0-1 0 0 0,0 0 0 0 0,0 1 1 0 0,0-1-1 0 0,0 0 0 0 0,0 0 0 0 0,0 0 1 0 0,1 0-1 0 0,-1 0 0 0 0,0 0 0 0 0,0 0 1 0 0,0 0-1 0 0,0 0 0 0 0,0-1 0 0 0,1 1 1 0 0,0-1-19 0 0,6-2 97 0 0,0-1 0 0 0,-1 0 0 0 0,1 0 0 0 0,0-1 1 0 0,-1 0-1 0 0,0 0 0 0 0,5-6-97 0 0,5-3 120 0 0,-11 9-72 0 0,0-2 0 0 0,0 1 0 0 0,-1 0 0 0 0,0-1 0 0 0,0 0 0 0 0,2-5-48 0 0,11-15 97 0 0,-11 16-65 0 0,1 0-1 0 0,-2-1 1 0 0,0-1 0 0 0,0 1-1 0 0,-1-1 1 0 0,-1 0-1 0 0,0 0 1 0 0,0 0-32 0 0,-1 5 12 0 0,-2 7-3 0 0,0 0-1 0 0,-1-1 0 0 0,1 1 1 0 0,0 0-1 0 0,-1-1 1 0 0,1 1-1 0 0,-1-1 0 0 0,0 1 1 0 0,1-1-1 0 0,-1 0 0 0 0,0 1 1 0 0,0-1-1 0 0,0 1 1 0 0,0-1-10 0 0,-6 61 12 0 0,7-50-6 0 0,0-1 0 0 0,0 1 0 0 0,0 0 0 0 0,1 0 0 0 0,0 0 0 0 0,1-1 0 0 0,0 0 0 0 0,0 1 0 0 0,1-1 0 0 0,0 0 0 0 0,1 0 0 0 0,0-1 1 0 0,2 4-6 0 0,2 0 15 0 0,1 1 0 0 0,0-1 0 0 0,1 0 0 0 0,0-1 0 0 0,1-1 0 0 0,0 0 0 0 0,8 5-15 0 0,-7-5-187 0 0,22 11 180 0 0,-9-11-7088 0 0,-3-8-1642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1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0 429 4608 0 0,'0'0'353'0'0,"0"0"183"0"0,0 0 1631 0 0,0 0 737 0 0,0 0 146 0 0,0 0-264 0 0,0 0-1225 0 0,0 0-539 0 0,0 0-107 0 0,0 0-103 0 0,1 2-359 0 0,1 4-319 0 0,0 0 1 0 0,-1 0-1 0 0,0 0 0 0 0,0 1 0 0 0,0 1-134 0 0,6 29 309 0 0,37 127 487 0 0,-39-149-666 0 0,0 0-1 0 0,2-1 0 0 0,2 6-129 0 0,8 15 244 0 0,-12-24-114 0 0,1 0 0 0 0,1 0 0 0 0,0 0-1 0 0,0-1 1 0 0,1-1 0 0 0,4 5-130 0 0,-11-13 39 0 0,0 0 1 0 0,-1 0-1 0 0,1 0 0 0 0,0-1 1 0 0,0 1-1 0 0,0-1 0 0 0,-1 1 0 0 0,1 0 1 0 0,0-1-1 0 0,0 1 0 0 0,0-1 1 0 0,0 0-1 0 0,0 1 0 0 0,0-1 1 0 0,0 0-1 0 0,0 1 0 0 0,0-1 1 0 0,0 0-1 0 0,0 0 0 0 0,0 0 1 0 0,0 0-1 0 0,0 0 0 0 0,0 0-39 0 0,1 0 51 0 0,-1-1 0 0 0,1 0 0 0 0,-1 1 0 0 0,1-1 0 0 0,-1 0 0 0 0,1 1 0 0 0,-1-1 0 0 0,0 0 0 0 0,1 0 0 0 0,-1 0 0 0 0,0 0 0 0 0,0 0 0 0 0,1-2-51 0 0,3-2 157 0 0,-1-1 0 0 0,0 0 0 0 0,-1 0-1 0 0,1 0 1 0 0,-1-1 0 0 0,0-1-157 0 0,1 0 116 0 0,-1-2 0 0 0,-1 1 0 0 0,0 0 1 0 0,0 0-1 0 0,-1-1 0 0 0,0-2-116 0 0,0-57 302 0 0,-1 41-228 0 0,-1-18 125 0 0,-4-30-199 0 0,3 56-50 0 0,-2-1 0 0 0,0 2 0 0 0,-1-1 0 0 0,-1 0 0 0 0,-1 1 50 0 0,3 11-56 0 0,3 5 21 0 0,0 1 0 0 0,0 0 0 0 0,0-1 0 0 0,0 1 0 0 0,0 0 0 0 0,1-1 0 0 0,-1-1 35 0 0,1 2-133 0 0,0 2-123 0 0,0 0-52 0 0,0 0-11 0 0,0 0-202 0 0,0 0-846 0 0,0 0-370 0 0,0 0-78 0 0,0 0-9 0 0</inkml:trace>
  <inkml:trace contextRef="#ctx0" brushRef="#br0" timeOffset="401.133">322 627 10104 0 0,'12'7'464'0'0,"-10"-5"-10"0"0,-1-1-294 0 0,1 2 13 0 0,1 0 0 0 0,-1 0 0 0 0,1 0 0 0 0,0-1 0 0 0,-1 1 0 0 0,2-1 0 0 0,-1 1 0 0 0,0-1 0 0 0,0 0 0 0 0,1-1 0 0 0,-1 1 0 0 0,1 0 0 0 0,-1-1 0 0 0,3 1-173 0 0,21 10 2970 0 0,-27-12-2889 0 0,1 0 0 0 0,0 0 0 0 0,0 1-1 0 0,-1-1 1 0 0,1-1 0 0 0,0 1 0 0 0,0 0 0 0 0,-1 0 0 0 0,1 0-1 0 0,0 0 1 0 0,0 0 0 0 0,-1-1 0 0 0,1 1 0 0 0,0 0-1 0 0,-1-1 1 0 0,1 1 0 0 0,0-1-81 0 0,1 1 215 0 0,1-1-18 0 0,0 0-1 0 0,0 1 0 0 0,0-1 0 0 0,0 0 0 0 0,0-1 0 0 0,0 1 0 0 0,-1 0 1 0 0,1-1-1 0 0,0 0 0 0 0,-1 1 0 0 0,1-1 0 0 0,-1 0 0 0 0,0 0 1 0 0,0-1-1 0 0,1 1 0 0 0,-1 0 0 0 0,-1-1 0 0 0,1 1 0 0 0,0-1 0 0 0,-1 0 1 0 0,1 1-1 0 0,-1-1 0 0 0,0 0 0 0 0,0 0 0 0 0,0 0 0 0 0,1-3-196 0 0,-1-1 71 0 0,1 1 0 0 0,-1-1 0 0 0,-1 0-1 0 0,1 1 1 0 0,-1-1 0 0 0,-1 0-1 0 0,1 1 1 0 0,-1-1 0 0 0,0 0 0 0 0,0 1-1 0 0,-1-1 1 0 0,0 1 0 0 0,0-1 0 0 0,-1 1-1 0 0,0 0 1 0 0,0 0 0 0 0,-2-3-71 0 0,-7-10 48 0 0,10 15-49 0 0,0 0-1 0 0,-1 1 1 0 0,1-1 0 0 0,-1 1-1 0 0,1 0 1 0 0,-1 0 0 0 0,0 0-1 0 0,0 0 1 0 0,-1 0 0 0 0,1 1-1 0 0,0-1 1 0 0,-1 1 0 0 0,0 0 1 0 0,3 1-11 0 0,0 1 1 0 0,0-1 0 0 0,0 1 0 0 0,0 0-1 0 0,0-1 1 0 0,0 1 0 0 0,-1 0-1 0 0,1 0 1 0 0,0 0 0 0 0,0 0 0 0 0,0 0-1 0 0,0 0 1 0 0,-1 0 0 0 0,1 0 0 0 0,0 0-1 0 0,0 1 1 0 0,0-1 0 0 0,0 0 0 0 0,0 1-1 0 0,0-1 1 0 0,0 1 0 0 0,0 0-1 0 0,0-1 1 0 0,0 1 0 0 0,0-1 0 0 0,0 1-1 0 0,0 0 1 0 0,0 0 0 0 0,0 0 0 0 0,1 0-1 0 0,-1-1 1 0 0,0 2 10 0 0,-4 4-9 0 0,2 0 0 0 0,-1 0 1 0 0,1 1-1 0 0,-1-1 0 0 0,1 2 9 0 0,-1 0-119 0 0,1 2-14 0 0,-1-1 1 0 0,2 1 0 0 0,-2 8 132 0 0,-5 17-177 0 0,6-26 177 0 0,1 1 0 0 0,1-1 0 0 0,0 1 0 0 0,0 4 0 0 0,-1 4 20 0 0,1 10 524 0 0,1 23-544 0 0,1-19 116 0 0,-1-27-98 0 0,0 1-1 0 0,1-1 1 0 0,0 0 0 0 0,0 1-1 0 0,0-1 1 0 0,1 0-1 0 0,0 0 1 0 0,0 1 0 0 0,0-1-1 0 0,1-1 1 0 0,0 1-1 0 0,0 0 1 0 0,0-1 0 0 0,3 4-18 0 0,-4-5 23 0 0,1 0 0 0 0,-1-1 1 0 0,0 0-1 0 0,1 1 0 0 0,0-1 1 0 0,0 0-1 0 0,0 0 1 0 0,0 0-1 0 0,0-1 0 0 0,0 1 1 0 0,0-1-1 0 0,0 0 0 0 0,1 0 1 0 0,-1 0-1 0 0,0 0 1 0 0,1 0-1 0 0,-1-1 0 0 0,1 1 1 0 0,-1-1-1 0 0,1 0 0 0 0,-1 0 1 0 0,0-1-1 0 0,2 1-23 0 0,18-1 161 0 0,-20 1-225 0 0,1 0 0 0 0,-1 0 0 0 0,0 0 0 0 0,1 0 0 0 0,-1-1 0 0 0,0 1 0 0 0,0-1 1 0 0,3-1 63 0 0,46-15-4076 0 0,-42 13 2078 0 0</inkml:trace>
  <inkml:trace contextRef="#ctx0" brushRef="#br0" timeOffset="762.104">826 645 8288 0 0,'-2'-5'196'0'0,"1"0"1"0"0,0 0-1 0 0,0 0 1 0 0,0 0-1 0 0,1-2-196 0 0,0 4 323 0 0,-1-1 0 0 0,1 1 0 0 0,-1 0 0 0 0,1 0 1 0 0,-1-1-1 0 0,0 1 0 0 0,0 0 0 0 0,0 0 0 0 0,-1 0 0 0 0,1 0 0 0 0,-1 0 1 0 0,0-1-324 0 0,-15-18 3746 0 0,5 7-2271 0 0,0 0 0 0 0,-1 0 0 0 0,-6-4-1475 0 0,16 16 134 0 0,0 1 0 0 0,0 0-1 0 0,0 0 1 0 0,-1 1 0 0 0,1-1-1 0 0,-1 0 1 0 0,1 1 0 0 0,-1 0 0 0 0,1 0-1 0 0,-4 0-133 0 0,6 0 36 0 0,-1 1-1 0 0,1 0 0 0 0,0-1 0 0 0,-1 1 1 0 0,1 0-1 0 0,0 0 0 0 0,-1 0 1 0 0,1 0-1 0 0,0 0 0 0 0,-1 0 1 0 0,1 1-1 0 0,0-1 0 0 0,-1 0 1 0 0,1 1-1 0 0,0-1 0 0 0,0 1 1 0 0,-1-1-1 0 0,1 1 0 0 0,0 0 1 0 0,0-1-1 0 0,0 1 0 0 0,0 0 1 0 0,0 0-1 0 0,0 0 0 0 0,0 0 1 0 0,0 0-1 0 0,0 0 0 0 0,0 0 1 0 0,1 0-1 0 0,-1 0 0 0 0,0 1-35 0 0,-12 23 398 0 0,11-21-343 0 0,-1 1 0 0 0,1 0 1 0 0,-1-1-1 0 0,1 1 0 0 0,1 0 1 0 0,-1 0-1 0 0,1 0 0 0 0,-1 4-55 0 0,-1 22 125 0 0,2 0 0 0 0,1-1 0 0 0,1 1 0 0 0,4 18-125 0 0,-4-40 14 0 0,1-1-1 0 0,1 1 0 0 0,0-1 1 0 0,0 0-1 0 0,2 5-13 0 0,7 15 35 0 0,-11-25-21 0 0,-1-1 1 0 0,1 0-1 0 0,0 1 1 0 0,0-1 0 0 0,1 0-1 0 0,-1 0 1 0 0,0 0-1 0 0,1 0 1 0 0,-1 0 0 0 0,1 0-1 0 0,0 0 1 0 0,-1 0 0 0 0,1-1-1 0 0,0 1 1 0 0,0-1-1 0 0,0 1 1 0 0,0-1 0 0 0,1 0-1 0 0,-1 0 1 0 0,0 0 0 0 0,0 0-1 0 0,2 1-14 0 0,1-1 24 0 0,1-1 0 0 0,-1 1 0 0 0,0-1 1 0 0,0 0-1 0 0,0 0 0 0 0,0 0 0 0 0,0-1 0 0 0,0 0 0 0 0,0 0 0 0 0,2 0-24 0 0,16-5-361 0 0,0 0-1 0 0,-1-2 1 0 0,0 0-1 0 0,0-1 0 0 0,0-2 1 0 0,9-6 361 0 0,-18 11-1091 0 0,1-2-1142 0 0,-7 0-3071 0 0,-3-1-1174 0 0</inkml:trace>
  <inkml:trace contextRef="#ctx0" brushRef="#br0" timeOffset="1102.27">923 11 11976 0 0,'-6'-10'4696'0'0,"9"15"-2522"0"0,20 35-489 0 0,-18-28-1380 0 0,-1 0-1 0 0,0 0 0 0 0,-1 1 0 0 0,0 0 0 0 0,-1 0 1 0 0,0 8-305 0 0,5 25 289 0 0,-4-28-193 0 0,3 10 317 0 0,-1 0 1 0 0,-1 9-414 0 0,1 19 663 0 0,2 0 0 0 0,7 17-663 0 0,-4-29 199 0 0,3 16-14 0 0,-9-38 22 0 0,6 18-207 0 0,-6-25 70 0 0,0 0 1 0 0,-1-1-1 0 0,-1 1 0 0 0,0 0 1 0 0,-1 1-71 0 0,1 16 373 0 0,0 18-2790 0 0,-2-50 1046 0 0</inkml:trace>
  <inkml:trace contextRef="#ctx0" brushRef="#br0" timeOffset="1424.33">772 494 5064 0 0,'0'0'232'0'0,"0"0"457"0"0,0 0 1795 0 0,2-1 784 0 0,24-6 3428 0 0,2-1-4377 0 0,15-3-1134 0 0,15-1-381 0 0,4 3-706 0 0,-52 7-97 0 0,0 0 0 0 0,0 1 0 0 0,1 0 0 0 0,-1 1 0 0 0,0 0-1 0 0,0 1 1 0 0,0 0 0 0 0,2 1-1 0 0,27 9-2817 0 0,-25-7-2198 0 0,2 0-1455 0 0</inkml:trace>
  <inkml:trace contextRef="#ctx0" brushRef="#br0" timeOffset="1792.949">1239 497 7368 0 0,'0'0'568'0'0,"0"3"-123"0"0,-4 38 6387 0 0,-1 7-3967 0 0,4-25-2049 0 0,0-16-471 0 0,1 0 0 0 0,0 0 0 0 0,0 0 0 0 0,1 6-345 0 0,3 4 642 0 0,0 0 0 0 0,1-1-1 0 0,7 16-641 0 0,-11-29 89 0 0,1 0 1 0 0,0 0-1 0 0,1 0 0 0 0,-1 0 0 0 0,0 0 0 0 0,1-1 0 0 0,0 1 1 0 0,-1-1-1 0 0,1 1 0 0 0,0-1 0 0 0,0 0 0 0 0,1 0 0 0 0,-1-1 0 0 0,0 1 1 0 0,0-1-1 0 0,1 1 0 0 0,-1-1 0 0 0,1 0 0 0 0,0 0 0 0 0,-1-1 0 0 0,1 1 1 0 0,0-1-90 0 0,1 0 100 0 0,1-1 0 0 0,-1 0 0 0 0,0 0 0 0 0,-1 0 0 0 0,1-1 0 0 0,0 0 0 0 0,0 0 0 0 0,-1 0 0 0 0,1 0 0 0 0,-1-1 0 0 0,1 1 0 0 0,-1-1 0 0 0,0-1 0 0 0,0 1 0 0 0,-1 0 0 0 0,1-1 0 0 0,0 0 0 0 0,2-3-100 0 0,5-8 185 0 0,0 0 1 0 0,-1 0-1 0 0,-1-1 0 0 0,4-10-185 0 0,-10 20-5 0 0,0 0 0 0 0,-1 0 0 0 0,1-1 0 0 0,-1 1 0 0 0,-1-1 1 0 0,1 1-1 0 0,-1-1 0 0 0,0 0 0 0 0,-1 1 0 0 0,0-1 0 0 0,0 0 0 0 0,0 0 0 0 0,-1 1 0 0 0,0-1 1 0 0,0 0-1 0 0,0 1 0 0 0,-1-1 0 0 0,0 1 0 0 0,-1 0 0 0 0,1-1 0 0 0,-1 1 0 0 0,0 0 0 0 0,-1 0 1 0 0,-2-3 4 0 0,-2-2-139 0 0,4 5 1 0 0,0 0 1 0 0,-1 0-1 0 0,0 0 0 0 0,0 1 1 0 0,0-1-1 0 0,-1 1 0 0 0,0 1 1 0 0,-2-2 137 0 0,-3-1-160 0 0,9 4 113 0 0,-1 1 0 0 0,0 1 1 0 0,0-1-1 0 0,0 0 0 0 0,0 1 1 0 0,0 0-1 0 0,0-1 0 0 0,0 1 1 0 0,0 0-1 0 0,-1 1 0 0 0,-1-1 47 0 0,-2 0-34 0 0,1 1 0 0 0,-1 0 0 0 0,1 0 0 0 0,-1 1 0 0 0,1 0 0 0 0,0 0 0 0 0,-1 0 0 0 0,1 1 0 0 0,0 0 0 0 0,0 0 0 0 0,0 1 0 0 0,0-1 0 0 0,1 1 0 0 0,-1 1 0 0 0,1-1 0 0 0,-1 1 0 0 0,1 0 0 0 0,0 0 0 0 0,0 0-1 0 0,1 1 1 0 0,0 0 0 0 0,-1 0 0 0 0,2 0 0 0 0,-1 0 0 0 0,0 0 0 0 0,1 1 0 0 0,0 0 0 0 0,1 0 0 0 0,-1 0 0 0 0,1 0 0 0 0,0 0 0 0 0,0 0 0 0 0,1 0 0 0 0,-1 4 34 0 0,0 15-40 0 0,0-16 17 0 0,1-1 0 0 0,0 1-1 0 0,1-1 1 0 0,0 0 0 0 0,1 1 0 0 0,-1-1-1 0 0,2 4 24 0 0,3 16-4 0 0,5 17-136 0 0,-7-34 42 0 0,-1-5-141 0 0,-1-1 0 0 0,1 1 0 0 0,0 0 0 0 0,1 0 1 0 0,-1-1-1 0 0,1 1 0 0 0,0-1 0 0 0,1 0 0 0 0,-1 0 1 0 0,2 1 238 0 0,-2-2-322 0 0,-1-1-1149 0 0,1 0-3475 0 0,4 5-1092 0 0</inkml:trace>
  <inkml:trace contextRef="#ctx0" brushRef="#br0" timeOffset="2146.775">1506 490 10592 0 0,'-4'-5'1104'0'0,"4"5"-1081"0"0,0 0-1 0 0,0-1 1 0 0,0 1 0 0 0,-1 0 0 0 0,1 0 0 0 0,0 0 0 0 0,0-1 0 0 0,0 1 0 0 0,0 0-1 0 0,0 0 1 0 0,0-1 0 0 0,0 1 0 0 0,0 0 0 0 0,0 0 0 0 0,0-1 0 0 0,0 1 0 0 0,0 0 0 0 0,0 0-1 0 0,0 0 1 0 0,1-1 0 0 0,-1 1 0 0 0,0 0 0 0 0,0 0 0 0 0,0 0 0 0 0,0-1 0 0 0,0 1 0 0 0,0 0-1 0 0,0 0 1 0 0,1 0 0 0 0,-1-1 0 0 0,0 1 0 0 0,0 0 0 0 0,0 0 0 0 0,1 0 0 0 0,-1 0 0 0 0,0 0-1 0 0,0-1 1 0 0,0 1 0 0 0,1 0 0 0 0,-1 0 0 0 0,0 0 0 0 0,0 0-23 0 0,3 0 8532 0 0,4 5-8323 0 0,0 0 1 0 0,-1 0 0 0 0,0 1 0 0 0,1 0 0 0 0,-2 1 0 0 0,1-1-1 0 0,-1 1 1 0 0,0 0 0 0 0,-1 0 0 0 0,1 1 0 0 0,-2 0-1 0 0,1-1 1 0 0,-1 1 0 0 0,1 2-210 0 0,2 6 421 0 0,2-1 0 0 0,6 12-421 0 0,10 20 919 0 0,-22-44-828 0 0,-1 0 0 0 0,1-1-1 0 0,-1 1 1 0 0,1-1 0 0 0,0 1-1 0 0,1 1-90 0 0,-1-2 264 0 0,-2-2 0 0 0,0 0-12 0 0,0 0-52 0 0,0 0-28 0 0,0 0-4 0 0,0 0 3 0 0,0 0 10 0 0,-1-13-10 0 0,-1 1 0 0 0,0-1 0 0 0,0 1 0 0 0,-1 0 0 0 0,-1 0 0 0 0,-1-4-171 0 0,1 5-3 0 0,0-1 0 0 0,1 0 1 0 0,0 0-1 0 0,1 0 0 0 0,0 0 0 0 0,1-4 3 0 0,0-5-135 0 0,1 13 54 0 0,-1 0 1 0 0,2 0 0 0 0,-1 0-1 0 0,1-6 81 0 0,0 12-14 0 0,-1 0-1 0 0,1 0 1 0 0,-1 0 0 0 0,1 0-1 0 0,0 0 1 0 0,0 1-1 0 0,0-1 1 0 0,0 0 0 0 0,0 0-1 0 0,0 1 1 0 0,0-1-1 0 0,0 0 1 0 0,1 1 0 0 0,-1 0-1 0 0,1-1 1 0 0,-1 1-1 0 0,1 0 1 0 0,0-1 0 0 0,-1 1-1 0 0,1 0 15 0 0,5-2-31 0 0,1 0-1 0 0,-1 0 1 0 0,0 0 0 0 0,1 1-1 0 0,-1 0 1 0 0,1 1 0 0 0,8-2 31 0 0,7 2-73 0 0,0 0 1 0 0,1 2 72 0 0,8 0-49 0 0,-15-1 40 0 0,0 2-1 0 0,0 1 1 0 0,14 3 9 0 0,18 3-1585 0 0,-29-8-5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09.9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26 354 3224 0 0,'0'0'143'0'0,"0"0"223"0"0,0 0 837 0 0,0 0 363 0 0,0 0 70 0 0,0 0-109 0 0,0 0-531 0 0,0 0-237 0 0,0 0-45 0 0,-1-1-15 0 0,-4-16 691 0 0,5 15-1143 0 0,0 0 1 0 0,0 1-1 0 0,-1-1 0 0 0,1 0 1 0 0,0 0-1 0 0,-1 1 1 0 0,1-1-1 0 0,-1 0 1 0 0,0 1-1 0 0,0-1 1 0 0,0 1-1 0 0,1-1 0 0 0,-2 0-247 0 0,1 1 660 0 0,1 1-17 0 0,0 0-10 0 0,0 0-1 0 0,0 2-62 0 0,0 3-404 0 0,0 6 4 0 0,0 0 0 0 0,-1 0 0 0 0,0 0 0 0 0,-2 8-170 0 0,1-11 0 0 0,1 0 0 0 0,0 0 0 0 0,0 0 0 0 0,1 0 0 0 0,0 1 0 0 0,0-1 0 0 0,1 3 0 0 0,3 13 0 0 0,4 18 0 0 0,-6-34 0 0 0,2 5 17 0 0,1 1 0 0 0,0 0 0 0 0,0-1 0 0 0,5 7-17 0 0,-4-12 63 0 0,0 0 0 0 0,0 0 0 0 0,1 0 0 0 0,0-1 0 0 0,0 0 0 0 0,7 5-63 0 0,-13-11 6 0 0,4 3 93 0 0,0 0 0 0 0,0-1 0 0 0,1 1 0 0 0,-1-1 0 0 0,1 0 0 0 0,0-1 0 0 0,0 1 0 0 0,0-1 0 0 0,0 0 0 0 0,0-1 0 0 0,0 1 0 0 0,0-1 0 0 0,1 0 0 0 0,-1-1 0 0 0,0 0 0 0 0,1 0 0 0 0,-1 0 0 0 0,0-1 0 0 0,1 0 0 0 0,-1 0 0 0 0,0 0-99 0 0,2-1 135 0 0,-1-1-1 0 0,0 0 1 0 0,0 0 0 0 0,0 0 0 0 0,0-1-1 0 0,4-3-134 0 0,-8 4 63 0 0,1 0 0 0 0,-1 0 0 0 0,0 0 1 0 0,0 0-1 0 0,0 0 0 0 0,-1-1 0 0 0,1 0 0 0 0,-1 1 0 0 0,0-1 0 0 0,0 0 0 0 0,0 0 0 0 0,1-3-63 0 0,2-6 86 0 0,-1 0 0 0 0,-1 1 0 0 0,1-1 0 0 0,-2 0 0 0 0,0-1 0 0 0,0 1 0 0 0,-2 0 0 0 0,1 0 0 0 0,-2-1 0 0 0,0 1 0 0 0,0 0 0 0 0,-3-8-86 0 0,0 3 46 0 0,-2-1-1 0 0,0 1 1 0 0,-1 0 0 0 0,-4-6-46 0 0,8 19-10 0 0,1 0 0 0 0,-1 0 1 0 0,0 1-1 0 0,0-1 1 0 0,0 1-1 0 0,-1 0 0 0 0,0 0 1 0 0,1 0-1 0 0,-1 1 0 0 0,-1-1 1 0 0,1 1-1 0 0,0 0 1 0 0,-1 0-1 0 0,0 1 0 0 0,0-1 1 0 0,1 1-1 0 0,-1 0 1 0 0,-1 0 9 0 0,-13-4-87 0 0,15 5 70 0 0,1 0 1 0 0,-1-1 0 0 0,0 1 0 0 0,1 0 0 0 0,-1 1-1 0 0,0-1 1 0 0,0 1 0 0 0,0 0 0 0 0,1 0 0 0 0,-1 0 0 0 0,0 0-1 0 0,0 1 1 0 0,-2 0 16 0 0,-36 13-281 0 0,39-12 242 0 0,0-1 0 0 0,-1 1 0 0 0,1 0 0 0 0,0 0 0 0 0,0 0 0 0 0,0 1 0 0 0,0-1 0 0 0,1 1 0 0 0,-1-1 0 0 0,1 1 0 0 0,-2 1 39 0 0,-2 7-62 0 0,0-1 1 0 0,1 1 0 0 0,0 0 0 0 0,1 0-1 0 0,0 1 1 0 0,1 0 0 0 0,0-1 0 0 0,1 1-1 0 0,0 0 1 0 0,1 0 0 0 0,0 6 61 0 0,1 6-267 0 0,1-1 0 0 0,2 0 0 0 0,0 0-1 0 0,1 0 1 0 0,4 11 267 0 0,-4-21-447 0 0,0 1-1 0 0,1-1 1 0 0,0 0-1 0 0,1 0 0 0 0,1-1 1 0 0,0 1-1 0 0,1-2 1 0 0,0 1-1 0 0,0-1 0 0 0,8 7 448 0 0,3-2-1165 0 0,0-5-18 0 0</inkml:trace>
  <inkml:trace contextRef="#ctx0" brushRef="#br0" timeOffset="548.275">507 216 14712 0 0,'0'0'332'0'0,"0"0"50"0"0,0 0 25 0 0,0 0-48 0 0,1 2-237 0 0,0 4 127 0 0,1 0 1 0 0,-1 1-1 0 0,0-1 0 0 0,1 3-249 0 0,4 24 1372 0 0,-2-20-952 0 0,-1 0 0 0 0,0 1 0 0 0,-1 3-420 0 0,6 22 475 0 0,5 26 1102 0 0,0 16-1577 0 0,-6-38 491 0 0,-4-24-280 0 0,0-7 471 0 0,-1 0 0 0 0,-1 0 0 0 0,0 3-682 0 0,5-45 674 0 0,-3 7-126 0 0,-1 0 1 0 0,-1-17-549 0 0,-1 20 101 0 0,1-1-1 0 0,1 1 0 0 0,3-14-100 0 0,4-18-4 0 0,-5 28-60 0 0,1 0 0 0 0,6-14 64 0 0,-10 35-6 0 0,0 1-1 0 0,1-1 1 0 0,0 1-1 0 0,0-1 1 0 0,-1 1-1 0 0,1-1 1 0 0,1 1-1 0 0,-1 0 1 0 0,0 0 0 0 0,0 0-1 0 0,1 0 1 0 0,0 0-1 0 0,0 1 7 0 0,-2 0 1 0 0,1 0-1 0 0,-1 1 0 0 0,1-1 1 0 0,-1 1-1 0 0,1 0 0 0 0,0-1 1 0 0,-1 1-1 0 0,1 0 1 0 0,0 0-1 0 0,-1 0 0 0 0,1 0 1 0 0,0 0-1 0 0,-1 0 1 0 0,1 1-1 0 0,-1-1 0 0 0,1 1 1 0 0,0-1-1 0 0,-1 1 0 0 0,1-1 1 0 0,-1 1-1 0 0,1 0 1 0 0,-1 0-1 0 0,0 0 0 0 0,1 0 1 0 0,-1 0-1 0 0,0 0 0 0 0,1 0 1 0 0,-1 0-1 0 0,4 5 6 0 0,0 0 1 0 0,0 0-1 0 0,0 1 1 0 0,-1-1-1 0 0,0 1 1 0 0,0 0-1 0 0,-1 0 1 0 0,0 0-1 0 0,0 2-6 0 0,5 15-5 0 0,-2 1 1 0 0,0 5 4 0 0,1 2 4 0 0,-1-2-4 0 0,0 18 0 0 0,-4-29 0 0 0,3 64 54 0 0,-5-69-36 0 0,-1-12-9 0 0,1 0 0 0 0,0 0 0 0 0,0 1 1 0 0,0-1-1 0 0,0 0 0 0 0,0 0 1 0 0,0 1-1 0 0,1-1 0 0 0,-1 0 0 0 0,1 0 1 0 0,0 0-1 0 0,-1 0 0 0 0,2 1-9 0 0,-2-1-153 0 0,1-3-83 0 0,-1 0 1 0 0,0 0 0 0 0,0 0-1 0 0,0-1 1 0 0,0 1-1 0 0,1 0 1 0 0,-1 0 0 0 0,1 0-1 0 0,-1 0 1 0 0,0 0-1 0 0,1 0 1 0 0,0 0-1 0 0,-1 0 1 0 0,1 0 235 0 0,3-6-785 0 0,3-13-781 0 0</inkml:trace>
  <inkml:trace contextRef="#ctx0" brushRef="#br0" timeOffset="920.903">920 428 14336 0 0,'0'0'661'0'0,"0"0"-17"0"0,0 0-333 0 0,1 1 132 0 0,2 2-183 0 0,1 0 0 0 0,0 0-1 0 0,-1-1 1 0 0,1 0-1 0 0,0 0 1 0 0,0 0 0 0 0,0 0-1 0 0,0-1 1 0 0,0 1-1 0 0,1-1 1 0 0,-1 0-1 0 0,0 0 1 0 0,1-1 0 0 0,-1 1-1 0 0,3-1-259 0 0,12 0 922 0 0,0-1-1 0 0,0 0 1 0 0,2-2-922 0 0,-8 2 97 0 0,-9 0 21 0 0,0 0 0 0 0,0 0 0 0 0,0 0 0 0 0,0 0 0 0 0,0-1 0 0 0,1-1-118 0 0,14-4 418 0 0,-15 6-336 0 0,0-1 1 0 0,-1 1 0 0 0,1-1 0 0 0,-1 0 0 0 0,1 0 0 0 0,-1 0-1 0 0,0-1 1 0 0,0 1 0 0 0,0-1 0 0 0,0 0 0 0 0,-1 1 0 0 0,1-1-1 0 0,-1 0 1 0 0,1-1 0 0 0,-1 1 0 0 0,0 0 0 0 0,0-1 0 0 0,0-1-83 0 0,0 0 52 0 0,1 0 0 0 0,-1-1 1 0 0,0 1-1 0 0,-1-1 1 0 0,0 1-1 0 0,0-1 0 0 0,0 0 1 0 0,0 0-1 0 0,-1 1 1 0 0,0-1-1 0 0,0 0 1 0 0,-1-1-53 0 0,0 3 16 0 0,0 0 0 0 0,-1 0 0 0 0,1 0 0 0 0,-1 0 0 0 0,0 1 0 0 0,-1-1 0 0 0,1 1 0 0 0,0-1 0 0 0,-1 1 0 0 0,0 0 0 0 0,0 0 0 0 0,0 0 0 0 0,-3-2-16 0 0,-7-8 90 0 0,11 11-86 0 0,0 0 0 0 0,1 0 0 0 0,-1 0 0 0 0,0 1 0 0 0,0-1 0 0 0,-1 1 0 0 0,1 0 0 0 0,0-1 0 0 0,0 1 1 0 0,-1 0-1 0 0,1 0 0 0 0,0 1 0 0 0,-1-1 0 0 0,1 0 0 0 0,-1 1 0 0 0,1-1 0 0 0,-1 1 0 0 0,0 0 0 0 0,1 0 0 0 0,-1 0 0 0 0,1 0 0 0 0,-1 0 0 0 0,1 1 0 0 0,-1-1 0 0 0,1 1 0 0 0,-1 0 0 0 0,0 0-4 0 0,-1 1-24 0 0,-1-1-1 0 0,1 2 1 0 0,0-1-1 0 0,1 0 1 0 0,-1 1-1 0 0,0 0 1 0 0,1 0 0 0 0,-1 0-1 0 0,1 0 1 0 0,0 0-1 0 0,0 1 1 0 0,0-1-1 0 0,1 1 1 0 0,-2 2 24 0 0,-3 6-40 0 0,2-1 0 0 0,-1 1 0 0 0,2 1 0 0 0,0-1 1 0 0,-2 10 39 0 0,0 5 43 0 0,2 0 0 0 0,0 6-43 0 0,4-14 32 0 0,1-1 1 0 0,0 0 0 0 0,2 0 0 0 0,0 0 0 0 0,1 0 0 0 0,4 11-33 0 0,-5-20 40 0 0,1 1 0 0 0,0-1 1 0 0,0 0-1 0 0,1-1 0 0 0,0 1 1 0 0,1-1-1 0 0,0 0 0 0 0,0 0 1 0 0,1-1-1 0 0,0 0 0 0 0,0 0 1 0 0,0 0-1 0 0,1-1 0 0 0,0 0 1 0 0,0-1-1 0 0,1 0 0 0 0,1 1-40 0 0,-5-5 75 0 0,0 1-1 0 0,0 0 1 0 0,0-1-1 0 0,1 0 1 0 0,-1-1 0 0 0,0 1-1 0 0,0-1 1 0 0,1 0-1 0 0,-1 0 1 0 0,0 0 0 0 0,1-1-1 0 0,-1 0 1 0 0,0 0-1 0 0,0 0 1 0 0,0-1-1 0 0,2 0-74 0 0,3-2-615 0 0,-1 0 0 0 0,0 0 0 0 0,-1-1-1 0 0,1 0 1 0 0,-1-1 0 0 0,0 0-1 0 0,-1 0 1 0 0,1-1 615 0 0,2-1-8622 0 0</inkml:trace>
  <inkml:trace contextRef="#ctx0" brushRef="#br0" timeOffset="1526.42">1464 467 5064 0 0,'0'0'389'0'0,"0"0"-10"0"0,0 0 883 0 0,0 0 420 0 0,0 0 80 0 0,0 0-88 0 0,0 0-452 0 0,0 0-196 0 0,0 0-40 0 0,0 0-51 0 0,0 0-181 0 0,0 0-76 0 0,0 0-20 0 0,0 0-39 0 0,0 0-158 0 0,0 0-69 0 0,0 3-9 0 0,2-1-292 0 0,0 1 0 0 0,-1 0-1 0 0,1-1 1 0 0,0 1 0 0 0,0-1 0 0 0,0 0 0 0 0,1 0 0 0 0,-1 0-1 0 0,0 0 1 0 0,1 0 0 0 0,0 0 0 0 0,-1 0 0 0 0,1-1-1 0 0,0 0 1 0 0,0 1 0 0 0,0-1 0 0 0,0 0 0 0 0,1 0-91 0 0,1 0 47 0 0,-1 1 0 0 0,1-2 1 0 0,-1 1-1 0 0,0 0 0 0 0,1-1 0 0 0,-1 0 1 0 0,1 0-1 0 0,-1 0 0 0 0,1-1 0 0 0,-1 0 1 0 0,1 1-1 0 0,-1-1 0 0 0,3-2-47 0 0,20-2 181 0 0,-23 5-163 0 0,0 0 0 0 0,-1-1 0 0 0,1 1 0 0 0,0-1 0 0 0,-1 0 1 0 0,1 0-1 0 0,-1 0 0 0 0,3-2-18 0 0,53-30-3474 0 0,-49 29-1447 0 0,5-1-1345 0 0</inkml:trace>
  <inkml:trace contextRef="#ctx0" brushRef="#br0" timeOffset="2070.257">1745 1 8752 0 0,'0'0'673'0'0,"0"0"-201"0"0,0 0 777 0 0,0 0 390 0 0,0 0 80 0 0,0 0-131 0 0,2 1-590 0 0,9 12-351 0 0,-1 0 0 0 0,0 1 0 0 0,-1 0-1 0 0,0 1 1 0 0,-1 0 0 0 0,-1 0 0 0 0,1 2-647 0 0,16 61 959 0 0,-13-41-320 0 0,-2 1 0 0 0,1 14-639 0 0,-2-12 279 0 0,7 69 437 0 0,-9-68-327 0 0,-1 9-389 0 0,4 26 362 0 0,-4-39-193 0 0,0-3 188 0 0,4 13-357 0 0,-6-37 123 0 0,2 12 517 0 0,-2-20-322 0 0,0-11-134 0 0,-3 7-146 0 0,1-1 0 0 0,-1 1 0 0 0,0 0 0 0 0,0-1 0 0 0,0 1-1 0 0,-1 0 1 0 0,1 0 0 0 0,-1-2-38 0 0,-1-8 128 0 0,10-84 320 0 0,-8 86-445 0 0,2-1 0 0 0,-1 0 1 0 0,1 1-1 0 0,1-1 0 0 0,0 1 0 0 0,4-9-3 0 0,5-19-3 0 0,-10 31-3 0 0,0-1 0 0 0,1 1-1 0 0,0 0 1 0 0,0 0 0 0 0,0 1 0 0 0,1-1 0 0 0,0 1-1 0 0,1 0 1 0 0,-1 0 0 0 0,1 0 0 0 0,0 0-1 0 0,0 1 1 0 0,1 0 0 0 0,0 0 0 0 0,1 0 6 0 0,-4 3-70 0 0,-2 2 70 0 0,0-1-1 0 0,-1 1 1 0 0,1 0-1 0 0,0-1 1 0 0,0 1-1 0 0,0 0 1 0 0,0 0-1 0 0,0 0 1 0 0,0 0-1 0 0,0 0 1 0 0,0 0-1 0 0,0 0 1 0 0,0 0-1 0 0,-1 0 1 0 0,1 1-1 0 0,0-1 1 0 0,0 0-1 0 0,0 0 1 0 0,0 1-1 0 0,0-1 1 0 0,0 1-1 0 0,-1-1 1 0 0,1 1-1 0 0,0-1 1 0 0,0 1-1 0 0,-1-1 1 0 0,1 1-1 0 0,0 0 1 0 0,1 1 1 0 0,3 2 10 0 0,-1 1 0 0 0,1 1 0 0 0,-1-1 0 0 0,0 1 0 0 0,0 0 1 0 0,-1-1-1 0 0,0 2 0 0 0,0-1 0 0 0,0 0 0 0 0,0 1 0 0 0,-1 1-11 0 0,3 3 6 0 0,-2-2-14 0 0,-1 0-1 0 0,0 1 1 0 0,0-1-1 0 0,-1 1 9 0 0,2 8-19 0 0,1 18-18 0 0,-3-25 27 0 0,0 0 1 0 0,1-1 0 0 0,0 1-1 0 0,0 0 10 0 0,17 74 80 0 0,-15-60 23 0 0,-4-19-98 0 0,1-1 1 0 0,-1 1-1 0 0,1-1 0 0 0,1 0 0 0 0,-1 0 0 0 0,1 0 0 0 0,0 2-5 0 0,-1-6-272 0 0,-1-1-768 0 0,0 0-339 0 0,1-1-70 0 0,6-10-552 0 0,-4 6 992 0 0,0 0-1 0 0,0 0 1 0 0,0 0 0 0 0,0-1-1 0 0,-1 0 1010 0 0,4-11-6430 0 0</inkml:trace>
  <inkml:trace contextRef="#ctx0" brushRef="#br0" timeOffset="2444.812">2280 618 3224 0 0,'0'-7'1408'0'0,"0"6"3611"0"0,0 2 5241 0 0,1 12-9778 0 0,1 0-1 0 0,0 0 1 0 0,1 0-1 0 0,1-1 1 0 0,0 1-1 0 0,4 8-481 0 0,6 22 902 0 0,-13-40-845 0 0,0 0 0 0 0,0 1 0 0 0,1-1 0 0 0,-1 0 0 0 0,1 0 0 0 0,-1-1 0 0 0,1 1 0 0 0,0 0 0 0 0,0-1 0 0 0,0 1 0 0 0,0-1 0 0 0,1 1 0 0 0,-1-1 0 0 0,1 0 0 0 0,-1 0 0 0 0,1 0 0 0 0,0 0 0 0 0,0-1 0 0 0,0 1 0 0 0,0-1 0 0 0,2 1-57 0 0,-2-1 66 0 0,1 0 1 0 0,0 0-1 0 0,0 0 0 0 0,0-1 0 0 0,0 0 1 0 0,0 0-1 0 0,0 0 0 0 0,0 0 0 0 0,0-1 0 0 0,0 0 1 0 0,0 1-1 0 0,0-1 0 0 0,-1-1 0 0 0,1 1 1 0 0,0 0-1 0 0,-1-1 0 0 0,1 0 0 0 0,0 0-66 0 0,2-2 48 0 0,-1 0-1 0 0,0 0 0 0 0,0-1 0 0 0,0 1 1 0 0,0-1-1 0 0,-1 0 0 0 0,0-1 1 0 0,0 1-1 0 0,0-1 0 0 0,-1 1 0 0 0,0-1 1 0 0,0 0-1 0 0,0 0 0 0 0,-1-1 1 0 0,0 1-1 0 0,0 0 0 0 0,0-4-47 0 0,-1 6 19 0 0,-1 0 0 0 0,0 0 0 0 0,0 0 0 0 0,0 0 0 0 0,-1 1 0 0 0,1-1 0 0 0,-1 0 0 0 0,0 0 0 0 0,0 1 0 0 0,-1-4-19 0 0,-19-36 58 0 0,9 22-67 0 0,7 11-75 0 0,0 0 0 0 0,-1 0 0 0 0,-1 1 0 0 0,-2-4 84 0 0,6 10-39 0 0,0 0 1 0 0,0 0-1 0 0,0 0 0 0 0,0 0 1 0 0,-1 0-1 0 0,1 1 0 0 0,-1 0 1 0 0,1-1-1 0 0,-1 1 0 0 0,0 1 1 0 0,0-1-1 0 0,0 0 0 0 0,-2 1 39 0 0,-5-3-120 0 0,-16-1-211 0 0,25 4 309 0 0,1 1 1 0 0,0 1-1 0 0,-1-1 1 0 0,1 0-1 0 0,0 0 1 0 0,-1 0-1 0 0,1 1 1 0 0,0-1-1 0 0,-1 0 1 0 0,1 1-1 0 0,0 0 1 0 0,0-1-1 0 0,0 1 1 0 0,-1 0-1 0 0,1-1 1 0 0,0 1-1 0 0,0 0 1 0 0,-1 1 21 0 0,-9 10-130 0 0,-1 0 0 0 0,1 2 1 0 0,1-1-1 0 0,0 1 1 0 0,1 1-1 0 0,-5 12 130 0 0,-7 12-131 0 0,-12 26-422 0 0,28-48-81 0 0,5-8-2050 0 0,2-9 556 0 0,10 0-4685 0 0</inkml:trace>
  <inkml:trace contextRef="#ctx0" brushRef="#br0" timeOffset="2802.929">2548 10 15808 0 0,'0'0'726'0'0,"0"0"-21"0"0,0 2-453 0 0,8 24 202 0 0,1 4 1280 0 0,2 16-1734 0 0,13 65 2434 0 0,-16-63-1787 0 0,-1-11 316 0 0,-1 12-963 0 0,4 54 963 0 0,-7-65-606 0 0,3-2 1 0 0,0 1-1 0 0,3-1 0 0 0,10 29-357 0 0,-19-63 1 0 0,1 2-8 0 0,1 0 0 0 0,0 1-1 0 0,0-1 1 0 0,0 0-1 0 0,0 0 1 0 0,3 2 7 0 0,-3-1-42 0 0,-1-4-595 0 0,-1-1-251 0 0,0 0-1486 0 0,0 0-5717 0 0</inkml:trace>
  <inkml:trace contextRef="#ctx0" brushRef="#br0" timeOffset="3138.001">2483 320 12440 0 0,'0'0'957'0'0,"0"0"-390"0"0,0 0 675 0 0,0 0 361 0 0,2 1 77 0 0,2 0-1227 0 0,1 0 0 0 0,-1 0 1 0 0,1-1-1 0 0,-1 1 0 0 0,1-1 0 0 0,0 0 1 0 0,-1 0-1 0 0,4-1-453 0 0,41-9 1066 0 0,-16 3-568 0 0,52-11 158 0 0,-39 8-1092 0 0,12-1 436 0 0,-30 8-340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4:39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18399 0 0,'0'0'422'0'0,"0"0"56"0"0,0 0 30 0 0,0 0-65 0 0,0 0-272 0 0,0 0-49 0 0,0 0 6 0 0,0 0 0 0 0,0 0 39 0 0,0 0 164 0 0,0 0 75 0 0,2 1 12 0 0,5 3-173 0 0,1 0 0 0 0,-1 0 1 0 0,1-1-1 0 0,-1 0 0 0 0,1 0 1 0 0,0-1-1 0 0,0 0 0 0 0,0 0 1 0 0,0-1-1 0 0,5 0-245 0 0,29 1 677 0 0,-28-1-462 0 0,0-1 1 0 0,0 0-1 0 0,0 0 1 0 0,10-3-216 0 0,48-12-492 0 0,29-4-425 0 0,-79 16-1300 0 0,0 1-1 0 0,3 2 2218 0 0,-2 0-5215 0 0,-6 0-1303 0 0</inkml:trace>
  <inkml:trace contextRef="#ctx0" brushRef="#br0" timeOffset="367.742">131 187 10592 0 0,'0'0'818'0'0,"0"0"-310"0"0,0 0 676 0 0,0 0 352 0 0,0 0 68 0 0,0 0-127 0 0,0 0-602 0 0,0 0-267 0 0,0 0-52 0 0,0 0-19 0 0,0 0-35 0 0,0 0-20 0 0,0 0-2 0 0,0 0-46 0 0,0 0-197 0 0,0 0-86 0 0,0 0-21 0 0,0 0-3 0 0,0 0-7 0 0,0 0-7 0 0,0 0-1 0 0,2 2 18 0 0,7 2-32 0 0,0-1 1 0 0,0 1-1 0 0,0-1 1 0 0,0-1-1 0 0,0 1 1 0 0,0-1-1 0 0,1-1 1 0 0,-1 0-1 0 0,0 0 1 0 0,10-2-99 0 0,37-1 60 0 0,-1-4 0 0 0,43-9-60 0 0,-86 13-49 0 0,3-1-750 0 0,-1-1 0 0 0,0-1 1 0 0,11-5 798 0 0,-15 6-279 0 0,12-6-720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07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3680 0 0,'0'0'284'0'0,"0"0"253"0"0,0 0 1759 0 0,0 0 788 0 0,0 0 157 0 0,0 4 1962 0 0,-2 13-1101 0 0,7 5-3234 0 0,-1 1 0 0 0,-1 0 0 0 0,-2 0 0 0 0,0 1 0 0 0,-1-1 0 0 0,-2 7-868 0 0,1-17-147 0 0,0-1 0 0 0,2 1 0 0 0,-1 0 0 0 0,1-1 1 0 0,3 11 146 0 0,1-12-590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0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14944 0 0,'0'0'120'0'0,"0"1"1"0"0,-1-1 0 0 0,1 0 0 0 0,0 1-1 0 0,0-1 1 0 0,0 1 0 0 0,0-1 0 0 0,0 0-1 0 0,0 1 1 0 0,-1-1 0 0 0,1 1 0 0 0,0-1 0 0 0,0 0-1 0 0,0 1 1 0 0,0-1 0 0 0,1 1 0 0 0,-1-1-1 0 0,0 0 1 0 0,0 1 0 0 0,0-1 0 0 0,0 1 0 0 0,0-1-1 0 0,0 0 1 0 0,1 1 0 0 0,-1-1 0 0 0,0 1-121 0 0,7 23 695 0 0,-2-3-143 0 0,12 90 1124 0 0,-12-75-944 0 0,-2 1 0 0 0,-1 22-732 0 0,0 8 680 0 0,0-10 326 0 0,-3 7-1006 0 0,0 43 522 0 0,0-8-214 0 0,-1-30-200 0 0,1-7 90 0 0,0-18 227 0 0,2 1 0 0 0,3 20-425 0 0,-2-45-1246 0 0,-1-4-4690 0 0,2-2-2201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10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8 18543 0 0,'-6'-2'274'0'0,"-1"-1"220"0"0,1 0 2826 0 0,6 23-1513 0 0,3-7-1236 0 0,1 0 0 0 0,3 10-571 0 0,4 14-13 0 0,-5-5 567 0 0,-2 0 0 0 0,-1 1 0 0 0,-1 1-554 0 0,2 26 370 0 0,0 96-350 0 0,-2-52-24 0 0,-2 54-2860 0 0,0-122-3258 0 0,-3-3-1899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10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9 17047 0 0,'-12'-3'1512'0'0,"12"3"-1208"0"0,0 0-240 0 0,-6-2-64 0 0,-1-1 520 0 0,7 3 96 0 0,0 0 24 0 0,0 0 0 0 0,0 0-544 0 0,0 0-96 0 0,0 0 0 0 0,0 0-80 0 0,0 0-24 0 0,0 0-8 0 0,7 0 0 0 0,-1 0-5511 0 0,3 0-1097 0 0</inkml:trace>
  <inkml:trace contextRef="#ctx0" brushRef="#br0" timeOffset="359.57">188 26 18543 0 0,'0'0'408'0'0,"0"0"80"0"0,0 0 24 0 0,0 0 8 0 0,0 0-416 0 0,0 0-104 0 0,0 0 0 0 0,0 0 0 0 0,0 0 0 0 0,7 2 0 0 0,2 2 0 0 0,-3 2-5511 0 0,0-4-1073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09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10 312 1376 0 0,'-1'-3'48'0'0,"0"0"1"0"0,0-1-1 0 0,0 1 0 0 0,0 0 1 0 0,1 0-1 0 0,-1-1 0 0 0,1-2-48 0 0,-1-11 5918 0 0,-1 7 796 0 0,2 15 138 0 0,3 7-2694 0 0,0-1-5523 0 0,18 59 2133 0 0,-16-56-666 0 0,-1 1 1 0 0,0 1-1 0 0,0 8-102 0 0,-2-11 39 0 0,1 1 1 0 0,0-1-1 0 0,1 0 0 0 0,5 10-39 0 0,29 50 320 0 0,-36-71-313 0 0,-1 0-1 0 0,1 0 0 0 0,-1 0 0 0 0,1 0 1 0 0,0 0-1 0 0,0 0 0 0 0,0-1 1 0 0,0 1-1 0 0,0-1 0 0 0,0 1 1 0 0,0-1-1 0 0,1 0 0 0 0,-1 0 1 0 0,0 0-1 0 0,2 0-6 0 0,-3-2 79 0 0,1-1 1 0 0,-1 1-1 0 0,0 0 0 0 0,0-1 1 0 0,1 0-1 0 0,-1 1 1 0 0,0-1-1 0 0,0 0 0 0 0,0 1 1 0 0,0-2-80 0 0,-1 2 45 0 0,6-10 72 0 0,-1-1 1 0 0,-1 1 0 0 0,0-1 0 0 0,1-5-118 0 0,-1 2 49 0 0,-2 5-1 0 0,0 0 1 0 0,0-1 0 0 0,-1 1 0 0 0,-1 0 0 0 0,0-1 0 0 0,-1-9-49 0 0,0 10 44 0 0,1-1 1 0 0,0 0 0 0 0,0 0 0 0 0,1 0 0 0 0,2-7-45 0 0,0 2-174 0 0,-3 13 143 0 0,0 1 0 0 0,0 0 0 0 0,0 0 0 0 0,1 0 0 0 0,-1 0 0 0 0,1 0 0 0 0,-1 0 1 0 0,2-2 30 0 0,-3 3-43 0 0,-3-1 18 0 0,4 3 17 0 0,1 0 1 0 0,0 0-1 0 0,0 0 1 0 0,0 1-1 0 0,-1-1 1 0 0,1 0-1 0 0,-1 0 1 0 0,1 0-1 0 0,-1 1 1 0 0,1-1 0 0 0,-1 0-1 0 0,0 0 1 0 0,1 1-1 0 0,-1-1 1 0 0,0 0-1 0 0,0 1 1 0 0,0-1-1 0 0,0 0 1 0 0,0 1 7 0 0,0 4-12 0 0,3 14-13 0 0,1-1 0 0 0,1 0-1 0 0,1 0 1 0 0,5 11 25 0 0,17 43-13 0 0,-25-67 90 0 0,0 0 1 0 0,0 1 0 0 0,1-1-1 0 0,0 0 1 0 0,0-1 0 0 0,0 1 0 0 0,2 1-78 0 0,-3-4-19 0 0,0 0 0 0 0,0 0 1 0 0,1 0-1 0 0,-1 0 1 0 0,0-1-1 0 0,1 1 1 0 0,0-1-1 0 0,-1 0 1 0 0,1 0-1 0 0,0 0 0 0 0,0-1 1 0 0,2 1 18 0 0,-4-2 17 0 0,-1 0-1 0 0,0 0 1 0 0,1 0 0 0 0,-1 0-1 0 0,1 0 1 0 0,-1 0 0 0 0,0 0 0 0 0,0 0-1 0 0,1-1 1 0 0,-1 1 0 0 0,0-1 0 0 0,1 1-1 0 0,-1-1 1 0 0,0 1 0 0 0,0-1 0 0 0,0 0-1 0 0,0 0 1 0 0,0 1 0 0 0,1-1-1 0 0,-2 0 1 0 0,1 0 0 0 0,0 0 0 0 0,0 0-1 0 0,0 0 1 0 0,0 0 0 0 0,0-1 0 0 0,-1 1-1 0 0,1 0 1 0 0,0-1-17 0 0,2-3 91 0 0,-1-1-1 0 0,1 0 1 0 0,-1 0 0 0 0,0 0-1 0 0,0-5-90 0 0,1-10 86 0 0,0 0 0 0 0,-2 0 0 0 0,0-1 0 0 0,-2 1-1 0 0,0 0 1 0 0,-2-8-86 0 0,0-11 52 0 0,0 22-155 0 0,0 0 1 0 0,-1 0-1 0 0,-1-1 103 0 0,-2-10-140 0 0,3 15-572 0 0,0 0 0 0 0,-6-12 712 0 0,6 20-360 0 0,3 6 265 0 0,1 0 0 0 0,0 0 0 0 0,0 0 0 0 0,0 0 0 0 0,0 0 0 0 0,0 0-1 0 0,-1 0 1 0 0,1 0 0 0 0,0 0 0 0 0,0-1 0 0 0,0 1 0 0 0,0 0 0 0 0,0 0 0 0 0,0 0 0 0 0,0 0 0 0 0,0 0-1 0 0,0 0 1 0 0,-1-1 0 0 0,1 1 0 0 0,0 0 0 0 0,0 0 0 0 0,0 0 0 0 0,0 0 0 0 0,0 0 0 0 0,0-1 0 0 0,0 1-1 0 0,0 0 1 0 0,0 0 0 0 0,0 0 0 0 0,0 0 0 0 0,0 0 0 0 0,0-1 0 0 0,0 1 0 0 0,0 0 0 0 0,0 0 0 0 0,0 0-1 0 0,0 0 1 0 0,0 0 0 0 0,0-1 0 0 0,1 1 0 0 0,-1 0 0 0 0,0 0 0 0 0,0 0 0 0 0,0 0 0 0 0,0 0 0 0 0,0 0-1 0 0,0-1 1 0 0,0 1 0 0 0,0 0 0 0 0,1 0 0 0 0,-1 0 0 0 0,0 0 0 0 0,0 0 0 0 0,0 0 0 0 0,0 0 95 0 0,1-1-7817 0 0</inkml:trace>
  <inkml:trace contextRef="#ctx0" brushRef="#br0" timeOffset="399.907">469 51 10592 0 0,'0'0'818'0'0,"0"0"-180"0"0,6-11 6221 0 0,-3 7-6156 0 0,-1 1-1 0 0,1 0 1 0 0,1 1-1 0 0,-1-1 1 0 0,0 0-1 0 0,1 1 0 0 0,-1 0 1 0 0,4-2-703 0 0,-1 2 162 0 0,-1-1 0 0 0,1 1-1 0 0,0 1 1 0 0,-1-1 0 0 0,1 1 0 0 0,0 0 0 0 0,0 0-1 0 0,0 1 1 0 0,2-1-162 0 0,-7 1 158 0 0,2 12-41 0 0,-3-11-108 0 0,0 0 1 0 0,1 0 0 0 0,-1-1-1 0 0,0 1 1 0 0,0 0-1 0 0,1 0 1 0 0,-1 0-1 0 0,0 0 1 0 0,0 0-1 0 0,0 0 1 0 0,0 0 0 0 0,0-1-1 0 0,0 1 1 0 0,-1 0-1 0 0,1 0 1 0 0,0 0-1 0 0,0 0 1 0 0,-1 0-10 0 0,-6 25 335 0 0,6-20-252 0 0,0-1-1 0 0,0 0 1 0 0,-1 1-1 0 0,-2 4-82 0 0,-9 25 356 0 0,11-29-267 0 0,0 1 1 0 0,0 0-1 0 0,-1-1 0 0 0,0 0 1 0 0,-2 3-90 0 0,3-6 47 0 0,1-1 0 0 0,0 1 0 0 0,0 0 0 0 0,0-1 0 0 0,0 1 1 0 0,0 0-1 0 0,1 1-47 0 0,-1-2 47 0 0,1 0 0 0 0,-1 0 0 0 0,1 0 1 0 0,-1 0-1 0 0,0 0 0 0 0,0 0 1 0 0,0 0-1 0 0,0 1-47 0 0,0-2 97 0 0,1 0-91 0 0,0 0 1 0 0,0 0-1 0 0,0 0 0 0 0,1 0 0 0 0,-1 0 0 0 0,0 0 0 0 0,1 0 1 0 0,-1 0-1 0 0,0 0 0 0 0,1 0 0 0 0,-1 0 0 0 0,1 0 1 0 0,-1 0-1 0 0,1-1 0 0 0,0 1 0 0 0,-1 0 0 0 0,1 0 1 0 0,0 0-1 0 0,0-1 0 0 0,0 1 0 0 0,-1 0 0 0 0,1-1 1 0 0,0 1-1 0 0,0-1 0 0 0,0 1 0 0 0,0-1 0 0 0,0 0 0 0 0,0 1 1 0 0,0-1-1 0 0,0 0 0 0 0,0 1 0 0 0,0-1 0 0 0,0 0-6 0 0,6 1 65 0 0,1 0 0 0 0,-1-1 0 0 0,0 0 0 0 0,7 0-65 0 0,4-1 56 0 0,45 10-1692 0 0,-60-8 1335 0 0,-1 0 0 0 0,1 0-1 0 0,0 0 1 0 0,-1 1 0 0 0,1-1-1 0 0,-1 1 1 0 0,1-1 0 0 0,-1 1-1 0 0,0 0 1 0 0,0 0 0 0 0,1 1 301 0 0,20 24-4403 0 0,-13-13 2324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87 16439 0 0,'-3'-7'237'0'0,"0"0"0"0"0,0 0 0 0 0,0 0 0 0 0,-1 0 0 0 0,0 0-1 0 0,-1 1 1 0 0,1 0 0 0 0,-3-2-237 0 0,3 3 339 0 0,2 3 1528 0 0,0 10-929 0 0,1 12-765 0 0,1 0-1 0 0,1 0 1 0 0,1-1-1 0 0,0 1 1 0 0,5 16-173 0 0,1 10 194 0 0,-5-24-95 0 0,2 1 0 0 0,1-1 0 0 0,2 7-99 0 0,-4-18 124 0 0,0 0-1 0 0,1-1 1 0 0,0 0-1 0 0,1 0 1 0 0,0 0-1 0 0,0-1 1 0 0,6 7-124 0 0,-11-15 35 0 0,1 1 0 0 0,-1-1 1 0 0,1 1-1 0 0,-1-1 1 0 0,1 0-1 0 0,-1 1 1 0 0,1-1-1 0 0,0 0 1 0 0,-1 0-1 0 0,1 0 0 0 0,0-1 1 0 0,0 1-1 0 0,0 0 1 0 0,-1-1-1 0 0,1 1 1 0 0,0-1-1 0 0,0 1 1 0 0,0-1-1 0 0,0 0 0 0 0,0 0-35 0 0,1 0 27 0 0,0-1 0 0 0,-1 1-1 0 0,1-1 1 0 0,-1 1-1 0 0,1-1 1 0 0,-1 0 0 0 0,1 0-1 0 0,-1-1 1 0 0,1 1-1 0 0,-1 0 1 0 0,0-1 0 0 0,0 1-1 0 0,1-2-26 0 0,6-5 107 0 0,-1 0 0 0 0,0 0-1 0 0,-1-1 1 0 0,0 0 0 0 0,0-1-1 0 0,1-3-106 0 0,2-4 118 0 0,0-1 0 0 0,-1 1 0 0 0,-1-2 0 0 0,-1 1 0 0 0,2-12-118 0 0,-6 20 22 0 0,-1 1 0 0 0,0 0 0 0 0,0 0 0 0 0,-1-1-1 0 0,-1 1 1 0 0,0-1 0 0 0,0 1 0 0 0,0-1 0 0 0,-2 1 0 0 0,1-1-1 0 0,-1 1 1 0 0,-2-7-22 0 0,-2 4 79 0 0,-2 30-67 0 0,8-11-32 0 0,0 0 1 0 0,0 1 0 0 0,0-1-1 0 0,1 1 1 0 0,0-1-1 0 0,1 0 1 0 0,0 0 0 0 0,1 4 19 0 0,6 15 24 0 0,10 17-24 0 0,-6-13-12 0 0,-10-21 13 0 0,2-1 0 0 0,-1 0 0 0 0,1 0 0 0 0,0 0 0 0 0,1 0 0 0 0,0-1 0 0 0,0 0 0 0 0,1 0 0 0 0,-1 0 0 0 0,2-1 0 0 0,-1 0 0 0 0,1 0 0 0 0,-1-1 0 0 0,8 4-1 0 0,-6-5 85 0 0,-1 1 1 0 0,1-1-1 0 0,0 0 1 0 0,0-1-1 0 0,0 0 1 0 0,0-1-1 0 0,5 1-85 0 0,-12-2 47 0 0,0-1 0 0 0,0 0 0 0 0,0 0 0 0 0,0 0 0 0 0,0 0 0 0 0,1 0-1 0 0,-1 0 1 0 0,0-1 0 0 0,0 1 0 0 0,0-1 0 0 0,0 0 0 0 0,0 1 0 0 0,0-1 0 0 0,0 0 0 0 0,0 0-1 0 0,0 0 1 0 0,0 0 0 0 0,-1-1 0 0 0,1 1 0 0 0,0 0 0 0 0,-1-1 0 0 0,1 1 0 0 0,-1-1 0 0 0,1 1 0 0 0,-1-1-1 0 0,0 0 1 0 0,0 0 0 0 0,0 0 0 0 0,0 0 0 0 0,0 0 0 0 0,0 0 0 0 0,0 0 0 0 0,-1 0 0 0 0,1 0-1 0 0,0-2-46 0 0,1-4 48 0 0,-1 0 0 0 0,0 0 0 0 0,0-1 0 0 0,0 1-1 0 0,-1-1 1 0 0,-1 1 0 0 0,1-1 0 0 0,-2 0-48 0 0,-2-18 191 0 0,-8-22-191 0 0,3 10 109 0 0,-1 2-87 0 0,7 28-138 0 0,0-1-1 0 0,1 1 0 0 0,0-1 1 0 0,0 0-1 0 0,1 1 1 0 0,0-1-1 0 0,1 0 0 0 0,0 0 1 0 0,0 1-1 0 0,2-2 117 0 0,-2 10-115 0 0,0 1 0 0 0,0-1 0 0 0,1 0 0 0 0,-1 0 0 0 0,0 0 0 0 0,1 1 0 0 0,-1-1 0 0 0,1 0 0 0 0,-1 1 0 0 0,1-1 0 0 0,-1 0 0 0 0,1 1 0 0 0,-1-1 0 0 0,1 1 0 0 0,0-1-1 0 0,-1 1 1 0 0,1-1 0 0 0,0 1 0 0 0,0-1 115 0 0,0 1-298 0 0,-1 0 0 0 0,1-1 0 0 0,0 1-1 0 0,0 0 1 0 0,-1 0 0 0 0,1 0-1 0 0,0 0 1 0 0,-1 0 0 0 0,1 0 0 0 0,0 0-1 0 0,0 0 1 0 0,-1 0 0 0 0,1 0 0 0 0,0 0-1 0 0,0 0 299 0 0,7 4-7971 0 0</inkml:trace>
  <inkml:trace contextRef="#ctx0" brushRef="#br0" timeOffset="346.029">688 199 13592 0 0,'0'0'621'0'0,"-6"15"230"0"0,6-14-618 0 0,0 1 1 0 0,0-1 0 0 0,-1 1-1 0 0,1-1 1 0 0,0 1 0 0 0,0-1-1 0 0,0 1 1 0 0,1-1 0 0 0,-1 1-1 0 0,0-1 1 0 0,0 1 0 0 0,1-1-1 0 0,-1 1 1 0 0,1-1 0 0 0,0 1-1 0 0,-1-1 1 0 0,1 0 0 0 0,0 1-1 0 0,0-1 1 0 0,0 0 0 0 0,0 1-1 0 0,0-1 1 0 0,0 0 0 0 0,0 0-1 0 0,0 0 1 0 0,0 0 0 0 0,0 0-1 0 0,1 0 1 0 0,-1 0 0 0 0,0-1-1 0 0,1 1 1 0 0,-1 0 0 0 0,1-1-1 0 0,-1 1 1 0 0,1-1 0 0 0,-1 0-1 0 0,1 1 1 0 0,-1-1 0 0 0,2 0-234 0 0,4 1 255 0 0,-1 0 0 0 0,1-1 0 0 0,0 1 0 0 0,-1-2 0 0 0,1 1 1 0 0,0-1-1 0 0,-1 0 0 0 0,6-1-255 0 0,13-5 141 0 0,0-1 0 0 0,2-1-141 0 0,-19 5 30 0 0,0 0 0 0 0,0 0 0 0 0,0 0 0 0 0,-1-1 0 0 0,1 0 0 0 0,-1 0 1 0 0,-1-1-1 0 0,2-1-30 0 0,-7 6 9 0 0,0 0 1 0 0,0-1-1 0 0,0 1 1 0 0,0-1-1 0 0,0 1 1 0 0,0-1-1 0 0,-1 1 1 0 0,1-1 0 0 0,0 0-1 0 0,-1 1 1 0 0,1-1-1 0 0,-1 0 1 0 0,0 0-1 0 0,0 1 1 0 0,1-1-1 0 0,-1 0 1 0 0,0 0 0 0 0,0 1-1 0 0,-1-1 1 0 0,1 0-1 0 0,0 0 1 0 0,0 1-1 0 0,-1-1 1 0 0,1 0-1 0 0,-1 1 1 0 0,0-1 0 0 0,1 0-1 0 0,-1 1 1 0 0,0-1-1 0 0,0 1 1 0 0,0-1-1 0 0,0 1 1 0 0,-1-1-10 0 0,-1-2 27 0 0,-1-1 0 0 0,1 1 0 0 0,-1 0 0 0 0,0 0 1 0 0,-1 1-1 0 0,1-1 0 0 0,0 1 0 0 0,-1 0 0 0 0,0 0 0 0 0,-2 0-27 0 0,-1-1-5 0 0,0 1-1 0 0,-1 0 0 0 0,1 0 1 0 0,-1 1-1 0 0,1 0 0 0 0,-1 1 1 0 0,-7-1 5 0 0,12 2-14 0 0,-1 0 1 0 0,0 0 0 0 0,1 1-1 0 0,-1-1 1 0 0,1 1-1 0 0,-1 0 1 0 0,1 1 0 0 0,-1-1-1 0 0,1 1 1 0 0,0 0 0 0 0,0 0-1 0 0,0 0 1 0 0,0 0 0 0 0,0 1-1 0 0,-3 2 14 0 0,2-1 18 0 0,-1 2 1 0 0,1-1-1 0 0,0 0 0 0 0,0 1 0 0 0,1 0 0 0 0,0 0 1 0 0,0 0-1 0 0,0 1 0 0 0,1-1 0 0 0,0 1 0 0 0,0 0 1 0 0,1 0-1 0 0,0 0 0 0 0,0 0 0 0 0,0 0 0 0 0,1 1 1 0 0,0-1-1 0 0,1 4-18 0 0,-1-3 59 0 0,1 0 1 0 0,1 1-1 0 0,0-1 1 0 0,0 0-1 0 0,0 0 1 0 0,1 0-1 0 0,0 0 1 0 0,1 0-1 0 0,0 0 1 0 0,0-1 0 0 0,1 1-1 0 0,0-1 1 0 0,0 0-1 0 0,0 0 1 0 0,1 0-1 0 0,2 2-59 0 0,-1-3 25 0 0,0-1 0 0 0,1 1 1 0 0,-1-1-1 0 0,1 0 0 0 0,0 0 0 0 0,0-1 0 0 0,1 0 0 0 0,-1-1 0 0 0,1 1 1 0 0,0-1-1 0 0,0-1 0 0 0,8 2-25 0 0,-4-1-294 0 0,1-1 0 0 0,0 0-1 0 0,0-1 1 0 0,1 0 0 0 0,-1-1 0 0 0,0-1 0 0 0,11-1 294 0 0,6-6-9507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25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14 11976 0 0,'0'-1'137'0'0,"0"0"-92"0"0,0 1 0 0 0,0-1 0 0 0,0 1 0 0 0,0-1 0 0 0,0 1 0 0 0,0-1 0 0 0,-1 1 0 0 0,1 0 0 0 0,0-1 0 0 0,0 1 0 0 0,0-1 0 0 0,0 1 0 0 0,-1-1 0 0 0,1 1 0 0 0,0-1 0 0 0,0 1 0 0 0,-1 0 0 0 0,1-1 0 0 0,0 1 0 0 0,-1-1 0 0 0,1 1-45 0 0,-1 0 164 0 0,0-1 0 0 0,1 1 0 0 0,-1 0 0 0 0,0-1-1 0 0,0 1 1 0 0,0 0 0 0 0,1 0 0 0 0,-1 0 0 0 0,0 0 0 0 0,0 0-1 0 0,0 0 1 0 0,0 0 0 0 0,0 0 0 0 0,1 0 0 0 0,-1 0-1 0 0,0 0 1 0 0,0 0 0 0 0,0 0 0 0 0,0 1 0 0 0,1-1 0 0 0,-1 0-1 0 0,-1 1-163 0 0,2 0 34 0 0,-1-1 1 0 0,1 1-1 0 0,-1 0 0 0 0,1 0 0 0 0,-1-1 0 0 0,1 1 0 0 0,-1 0 0 0 0,1 0 0 0 0,0-1 0 0 0,-1 1 0 0 0,1 0 0 0 0,0 0 0 0 0,0 0 0 0 0,0 0 0 0 0,0-1 1 0 0,0 1-1 0 0,0 0 0 0 0,0 0-34 0 0,0 4-86 0 0,0 0 0 0 0,1 1 0 0 0,0-1 0 0 0,0 0 0 0 0,1 3 86 0 0,-1-7 81 0 0,2 7 0 0 0,0 0 0 0 0,1 0-1 0 0,1 0 1 0 0,-1 0 0 0 0,1 0-1 0 0,6 5-80 0 0,15 12 1679 0 0,-8-1-383 0 0,-10-13-771 0 0,-1 0 1 0 0,1 1 0 0 0,-1-1-526 0 0,58 102 1173 0 0,-13-26-390 0 0,14 38-188 0 0,12 47-595 0 0,-39-93 363 0 0,-22-47-225 0 0,-2 2 1 0 0,7 20-139 0 0,2 11 317 0 0,-10-28 3 0 0,-1 0 0 0 0,-1 8-320 0 0,3 8 108 0 0,2-1 0 0 0,8 13-108 0 0,8 22 80 0 0,39 163 336 0 0,-28-67-336 0 0,-22-77 45 0 0,-4-15-26 0 0,14 47-57 0 0,42 163 36 0 0,-25-100 97 0 0,-34-136-102 0 0,-1 21-73 0 0,-2-15 75 0 0,57 437 538 0 0,-45-310-613 0 0,21 230 0 0 0,-40-260-63 0 0,-10 86 63 0 0,1-179 21 0 0,-11 175 89 0 0,-44 191 86 0 0,41-312-191 0 0,-17 86 67 0 0,-149 535 483 0 0,147-625-523 0 0,-6-2 0 0 0,-20 32-32 0 0,33-81 1 0 0,-15 33 51 0 0,-7 5-28 0 0,-40 83 38 0 0,24-61-21 0 0,-64 136-1194 0 0,120-248-1315 0 0,2-2-6858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35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716 28 8752 0 0,'-1'0'58'0'0,"1"0"0"0"0,0 0 1 0 0,-1 0-1 0 0,1 0 0 0 0,0 0 0 0 0,-1 0 1 0 0,1 0-1 0 0,-1 0 0 0 0,1 0 1 0 0,0 0-1 0 0,-1 1 0 0 0,1-1 0 0 0,0 0 1 0 0,-1 0-1 0 0,1 0 0 0 0,0 0 1 0 0,-1 1-1 0 0,1-1 0 0 0,0 0 0 0 0,-1 0 1 0 0,1 1-1 0 0,0-1 0 0 0,0 0 1 0 0,-1 1-1 0 0,1-1 0 0 0,0 0 0 0 0,0 0 1 0 0,0 1-1 0 0,-1-1 0 0 0,1 1 1 0 0,0-1-59 0 0,0 13 899 0 0,-1 0-535 0 0,-25 33 757 0 0,-3 7 625 0 0,21-39-1190 0 0,0 0 1 0 0,-1 0 0 0 0,-4 4-557 0 0,-17 29 1176 0 0,15-22-681 0 0,5-8-84 0 0,1 1-1 0 0,0 0 0 0 0,1 1 0 0 0,-4 13-410 0 0,-5 18 967 0 0,-6 9-967 0 0,-14 36 461 0 0,15-29-110 0 0,-50 159 614 0 0,35-110-531 0 0,-10 36 452 0 0,-25 84 58 0 0,32-100-388 0 0,-7 25 251 0 0,41-133-714 0 0,-10 37 131 0 0,3 1 0 0 0,2 0 0 0 0,4 5-224 0 0,3-28 215 0 0,-5 15-215 0 0,-2 24 186 0 0,-14 266 857 0 0,23-271-979 0 0,4 16-64 0 0,0 39 161 0 0,0-25 128 0 0,5 0 0 0 0,6 6-289 0 0,-10-79 49 0 0,8 35 86 0 0,3-1 1 0 0,3 0-1 0 0,3-1-135 0 0,-10-33 50 0 0,3 6-10 0 0,3 0 0 0 0,3 4-40 0 0,4 10 0 0 0,-14-32-472 0 0,2-1 0 0 0,0 0-1 0 0,1 0 1 0 0,4 4 472 0 0,15 15-8188 0 0,-15-22-238 0 0</inkml:trace>
  <inkml:trace contextRef="#ctx0" brushRef="#br0" timeOffset="1351.01">332 191 13504 0 0,'0'0'620'0'0,"-6"0"200"0"0,1 0-786 0 0,4 0 114 0 0,1 0 402 0 0,0 0 143 0 0,0 0 19 0 0,0 0-12 0 0,0 0-76 0 0,0 0-31 0 0,0 0-8 0 0,0 0-19 0 0,0 0-80 0 0,15 11 1454 0 0,-11-10-1810 0 0,-1 0 0 0 0,1 0 0 0 0,-1-1 0 0 0,1 1 0 0 0,0-1 0 0 0,-1 1 0 0 0,1-1 0 0 0,-1 0 0 0 0,1 0 0 0 0,0-1 0 0 0,2 0-130 0 0,43-11 366 0 0,-26 5-243 0 0,-20 6-101 0 0,0 0 1 0 0,0-1-1 0 0,-1 1 0 0 0,1-1 1 0 0,0 1-1 0 0,0-1 1 0 0,-1 0-1 0 0,2-1-22 0 0,15-9 110 0 0,60-25 290 0 0,-71 34-129 0 0,-5 2-154 0 0,1-1 0 0 0,0 1 1 0 0,0 0-1 0 0,0 0 0 0 0,0 0 0 0 0,0 1 0 0 0,0-1 0 0 0,1 1 1 0 0,2 0-118 0 0,-4 0 42 0 0,-1-1 1 0 0,0 0 0 0 0,1 1 0 0 0,-1-1 0 0 0,0 0 0 0 0,0 0 0 0 0,1 0 0 0 0,-1-1 0 0 0,0 1 0 0 0,0 0 0 0 0,0-1 0 0 0,0 0 0 0 0,-1 1 0 0 0,1-1 0 0 0,0 0 0 0 0,-1 0 0 0 0,1 0 0 0 0,-1 0 0 0 0,0 0 0 0 0,1 0 0 0 0,-1 0 0 0 0,0 0 0 0 0,0-1-44 0 0,15-24 1196 0 0,-15 25-1147 0 0,0 1-44 0 0,3-3 1 0 0,-1-3 73 0 0,-3 5-36 0 0,0-2-19 0 0,0-1 36 0 0,1 3-5 0 0,4-4-43 0 0,-3 1 9 0 0,-1 0 13 0 0,0 0-33 0 0,-1 5-42 0 0,1 1 41 0 0,-1 0 1 0 0,1 0-1 0 0,-1 0 1 0 0,1 0-1 0 0,-1 0 0 0 0,1 0 1 0 0,-1 1-1 0 0,0-1 1 0 0,0 0-1 0 0,1 0 1 0 0,-1 0-1 0 0,0 0 0 0 0,0 0 1 0 0,0 0-1 0 0,0 1 1 0 0,0-1-1 0 0,-1 0 1 0 0,1 1 0 0 0,-1 5-1 0 0,2 42 1 0 0,-3-25 67 0 0,1 0 1 0 0,2 7-68 0 0,0 7 62 0 0,-1-4-52 0 0,1 0 0 0 0,2 0 0 0 0,2 0 0 0 0,0-1 0 0 0,3 1 0 0 0,5 15-10 0 0,-3-19-1049 0 0,-2 0 0 0 0,2 12 1049 0 0,-5-18-2095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5:1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62 13040 0 0,'0'-4'425'0'0,"0"4"655"0"0,3 9-519 0 0,-1 1 0 0 0,-1 0 1 0 0,1 0-1 0 0,-2 0 0 0 0,1 7-561 0 0,0 5 359 0 0,4 37 451 0 0,-1-6 461 0 0,-1 8-1271 0 0,4 270 2622 0 0,-6 135-3197 0 0,-2-438-721 0 0,1-1-15 0 0</inkml:trace>
  <inkml:trace contextRef="#ctx0" brushRef="#br0" timeOffset="920.824">25 1591 15664 0 0,'-1'-8'291'0'0,"1"5"-157"0"0,0 1 0 0 0,0-1 0 0 0,-1 0 0 0 0,1 1 0 0 0,-1 0 1 0 0,0-1-1 0 0,0 1 0 0 0,1-1 0 0 0,-2 1 0 0 0,1 0 0 0 0,0-1-134 0 0,0 2 363 0 0,1 1 107 0 0,0 0 12 0 0,-6 4 796 0 0,3 4-1072 0 0,2 1-1 0 0,-1 0 0 0 0,1 0 0 0 0,1 0 0 0 0,0 5-205 0 0,-1 7 102 0 0,0-1 100 0 0,2-1 0 0 0,2 15-202 0 0,-1-2 204 0 0,3 13 479 0 0,1-1 0 0 0,2 1-1 0 0,13 37-682 0 0,-18-74 64 0 0,0 0-1 0 0,0-1 1 0 0,0 0-1 0 0,1 0 1 0 0,2 3-64 0 0,-5-8-18 0 0,0 0-1 0 0,1 0 1 0 0,-1 1 0 0 0,1-1 0 0 0,0 0 0 0 0,0 0 0 0 0,0-1 0 0 0,0 1 0 0 0,0 0-1 0 0,0-1 1 0 0,0 1 0 0 0,0-1 0 0 0,1 1 0 0 0,-1-1 0 0 0,1 0 0 0 0,-1 0 0 0 0,3 0 18 0 0,-3-1 24 0 0,0 0 0 0 0,1 0 0 0 0,-1-1 0 0 0,0 1 1 0 0,0-1-1 0 0,0 1 0 0 0,0-1 0 0 0,0 0 0 0 0,0 0 0 0 0,0 0 1 0 0,0 0-1 0 0,0 0 0 0 0,0 0 0 0 0,-1 0 0 0 0,1-1 1 0 0,0 1-1 0 0,-1-1 0 0 0,1 1 0 0 0,-1-1 0 0 0,0 0 0 0 0,1 1 1 0 0,0-3-25 0 0,4-5 370 0 0,1-1 1 0 0,-2-1-1 0 0,4-5-370 0 0,-8 13-19 0 0,5-10 85 0 0,-1 0 0 0 0,-1-1 0 0 0,0 0 0 0 0,0 0 0 0 0,-1-5-66 0 0,8-73 353 0 0,-7 50-294 0 0,0-6 35 0 0,-1-24-94 0 0,-3 42-132 0 0,0 32 119 0 0,0-1 1 0 0,1 0 0 0 0,-1 0 0 0 0,0 0-1 0 0,1 0 1 0 0,-1 0 0 0 0,1 0 0 0 0,-1 0-1 0 0,1 0 1 0 0,0 0 0 0 0,-1 0 0 0 0,1 0-1 0 0,0 0 13 0 0,6 10 6 0 0,-6-10 1 0 0,12 28-11 0 0,-1 0-1 0 0,-2 2 1 0 0,0-1 0 0 0,-3 1 0 0 0,3 19 4 0 0,-8-33 39 0 0,1 0 0 0 0,1 0 0 0 0,0 0 0 0 0,3 5-39 0 0,-4-14-9 0 0,0-1 0 0 0,1 1 0 0 0,-1-1-1 0 0,2 1 1 0 0,-1-1 0 0 0,1-1 0 0 0,0 1 0 0 0,0-1 0 0 0,1 0 0 0 0,0 1 9 0 0,-5-6-39 0 0,0 0 1 0 0,1 0-1 0 0,-1 0 0 0 0,0 0 1 0 0,1 0-1 0 0,-1 0 0 0 0,0-1 1 0 0,1 1-1 0 0,-1 0 0 0 0,1-1 39 0 0,8 0-24 0 0,-8 0 57 0 0,-1-1 0 0 0,1 0 0 0 0,0 0 0 0 0,0 0 0 0 0,-1-1 0 0 0,1 1 0 0 0,-1 0 0 0 0,1 0 0 0 0,-1-1 0 0 0,1 1 0 0 0,-1-1 0 0 0,0 0 0 0 0,0 1 0 0 0,0-1 0 0 0,0 0 0 0 0,0 0 0 0 0,0 1 0 0 0,0-1 0 0 0,0-1-33 0 0,2-6 230 0 0,-1 0 1 0 0,1 1 0 0 0,-1-6-231 0 0,-2 13 3 0 0,4-19 157 0 0,-2-1 1 0 0,-1 1-1 0 0,-1-1 1 0 0,-1-6-161 0 0,-9-82 489 0 0,5 69-815 0 0,3 22 215 0 0,1-1-318 0 0,-2 0-1 0 0,0 0 0 0 0,-6-17 430 0 0,6 23-1009 0 0,0-2-1509 0 0,-3 8-3919 0 0,5 6-645 0 0</inkml:trace>
  <inkml:trace contextRef="#ctx0" brushRef="#br0" timeOffset="2102.81">571 1327 13760 0 0,'0'0'314'0'0,"0"0"46"0"0,0 0 22 0 0,0 0-50 0 0,0 0-130 0 0,0 0 278 0 0,0 0 140 0 0,0 0 27 0 0,0 0-62 0 0,3 14 20 0 0,2 1-269 0 0,-1 0-1 0 0,0 1 1 0 0,-1 0-1 0 0,-1-1 1 0 0,0 1-1 0 0,-1 7-335 0 0,1-1 108 0 0,0 1 1 0 0,5 13-109 0 0,0 0 132 0 0,-1 13-132 0 0,-5-43-59 0 0,-1-5-455 0 0,0 3 1094 0 0,0-1-6735 0 0,0-3-82 0 0</inkml:trace>
  <inkml:trace contextRef="#ctx0" brushRef="#br0" timeOffset="2462.41">768 1404 11976 0 0,'0'0'922'0'0,"0"0"-451"0"0,0 0 336 0 0,0 0 213 0 0,0 0 41 0 0,-13 7 1575 0 0,-34 31 404 0 0,-15 10-1343 0 0,59-46-1664 0 0,0 0-1 0 0,1 1 1 0 0,-1-1-1 0 0,0 1 1 0 0,1 0 0 0 0,0 0-1 0 0,0 0 1 0 0,0 0 0 0 0,0 0-1 0 0,0 0 1 0 0,0 1 0 0 0,1-1-1 0 0,0 1 1 0 0,0-1-1 0 0,0 1 1 0 0,0-1 0 0 0,0 1-1 0 0,1 0 1 0 0,-1-1 0 0 0,1 1-1 0 0,0 2-32 0 0,0-3 3 0 0,0-1-1 0 0,0 1 1 0 0,1 0-1 0 0,-1 0 0 0 0,1 0 1 0 0,-1 0-1 0 0,1-1 1 0 0,0 1-1 0 0,0 0 1 0 0,0 0-1 0 0,2 1-2 0 0,-2-2 6 0 0,0-1 0 0 0,0 0 0 0 0,0 1 0 0 0,0-1-1 0 0,1 0 1 0 0,-1 0 0 0 0,0 1 0 0 0,1-1 0 0 0,-1 0 0 0 0,1 0 0 0 0,0-1-1 0 0,-1 1 1 0 0,1 0 0 0 0,0 0 0 0 0,-1-1 0 0 0,1 1 0 0 0,0-1 0 0 0,-1 0-1 0 0,1 1 1 0 0,1-1-6 0 0,32 3 23 0 0,-21-3 33 0 0,0 2 0 0 0,0 0 0 0 0,7 2-56 0 0,-16-3-78 0 0,-1 0 0 0 0,1 1 1 0 0,-1 0-1 0 0,1 0 0 0 0,-1 0 1 0 0,0 0-1 0 0,0 1 1 0 0,0 0-1 0 0,0 0 0 0 0,0 0 1 0 0,0 0-1 0 0,0 1 78 0 0,5 7-1483 0 0,0 1-3930 0 0,-2 2-1825 0 0</inkml:trace>
  <inkml:trace contextRef="#ctx0" brushRef="#br0" timeOffset="2904.086">203 2284 4608 0 0,'-4'-14'448'0'0,"4"9"-24"0"0,0 4 1773 0 0,0 1 748 0 0,0 0 139 0 0,0 0-309 0 0,1 9-1865 0 0,0-1 1 0 0,0 1-1 0 0,1-1 1 0 0,1 3-911 0 0,2 13 314 0 0,5 44 636 0 0,-2 1 0 0 0,-4-1 0 0 0,-3 46-950 0 0,-6 30 1160 0 0,3-78-2230 0 0,-1-1-4968 0 0,3-39-1397 0 0</inkml:trace>
  <inkml:trace contextRef="#ctx0" brushRef="#br0" timeOffset="34708.34">754 1 20759 0 0,'0'0'952'0'0,"0"0"-20"0"0,0 0-597 0 0,-7 0 1403 0 0,7 0 1048 0 0,5 4-2689 0 0,-1 1-4 0 0,0 0 0 0 0,1-1 1 0 0,-1 1-1 0 0,1-1 0 0 0,1 0 0 0 0,-1 0 0 0 0,0-1 0 0 0,1 0 1 0 0,0 0-1 0 0,0 0 0 0 0,0 0 0 0 0,0-1 0 0 0,0 0 0 0 0,0 0 0 0 0,5 0-93 0 0,5 0 89 0 0,-10-1-60 0 0,0-1-1 0 0,1 1 1 0 0,-1-1 0 0 0,0 0 0 0 0,1-1 0 0 0,4 0-29 0 0,97-15 397 0 0,-66 16-66 0 0,-37-1-257 0 0,-4 1-58 0 0,0 0 0 0 0,0 0-1 0 0,0 0 1 0 0,0 0 0 0 0,0 0-1 0 0,0 0 1 0 0,0 0 0 0 0,0 1-1 0 0,0-1 1 0 0,0 0 0 0 0,0 1-1 0 0,0-1 1 0 0,-1 0 0 0 0,1 1-1 0 0,0-1 1 0 0,0 1-16 0 0,5 3 96 0 0,-6-4-86 0 0,0 0 0 0 0,0 1 0 0 0,1-1 0 0 0,-1 0-1 0 0,0 1 1 0 0,0-1 0 0 0,1 0 0 0 0,-1 0 0 0 0,0 0 0 0 0,1 1 0 0 0,-1-1 0 0 0,0 0 0 0 0,1 0-1 0 0,-1 0 1 0 0,0 0 0 0 0,1 0 0 0 0,-1 1 0 0 0,1-1 0 0 0,-1 0 0 0 0,0 0 0 0 0,1 0-1 0 0,-1 0 1 0 0,1 0-10 0 0,5 1 469 0 0,-1 1-322 0 0,-5-2-146 0 0,1 1 0 0 0,-1-1 1 0 0,1 0-1 0 0,-1 0 1 0 0,0 1-1 0 0,1-1 0 0 0,-1 1 1 0 0,0-1-1 0 0,1 0 1 0 0,-1 1-1 0 0,0-1 0 0 0,1 1 1 0 0,-1-1-1 0 0,0 1 0 0 0,0-1 1 0 0,0 0-1 0 0,1 1 1 0 0,-1-1-1 0 0,0 1 0 0 0,0-1 1 0 0,0 1-1 0 0,0 0 1 0 0,0-1-1 0 0,0 1-1 0 0,0 1-4 0 0,2 3 4 0 0,0 1 0 0 0,0 0 0 0 0,-1-1 0 0 0,0 1 0 0 0,0 0 0 0 0,-1 0 0 0 0,0 0 0 0 0,0 0 0 0 0,0 4 0 0 0,-3 20 75 0 0,1-1 0 0 0,1 1 0 0 0,3 10-75 0 0,-2 45 130 0 0,-13 245 262 0 0,9 66-272 0 0,4-293-80 0 0,0 238-19 0 0,1-249-176 0 0,-2 79-122 0 0,1 17 277 0 0,1-45 0 0 0,1-48 0 0 0,4 277 896 0 0,-7-285-881 0 0,5 170 66 0 0,-3-75-751 0 0,-2-99 441 0 0,3-51 657 0 0,-1-26-391 0 0,0 1-1 0 0,0 0 1 0 0,-1 0 0 0 0,-1 0-1 0 0,1-1 1 0 0,-1 1-1 0 0,-1 7-36 0 0,-1 10-776 0 0,3-20 809 0 0,0 0-1 0 0,-1 0 1 0 0,1 0-1 0 0,-1-1 1 0 0,0 1-1 0 0,0 0-32 0 0,-4 18 242 0 0,4-17-180 0 0,0-1-1 0 0,-1 1 1 0 0,1 0-1 0 0,-1-1 1 0 0,1 1-1 0 0,-1-1 1 0 0,-1 0-1 0 0,1 0 1 0 0,-2 2-62 0 0,3-4 0 0 0,0-1 0 0 0,1 0 0 0 0,-1 0 0 0 0,0 0 0 0 0,0-1 0 0 0,1 1 0 0 0,-1 0 0 0 0,0 0 0 0 0,0 0 0 0 0,0-1 0 0 0,0 1 0 0 0,0 0 0 0 0,0-1 0 0 0,0 1 0 0 0,0-1 0 0 0,0 1 0 0 0,-1-1 0 0 0,1 1 0 0 0,0-1 0 0 0,0 0 0 0 0,0 0 0 0 0,0 1 0 0 0,-1-1 0 0 0,1 0 0 0 0,0 0 0 0 0,0 0 0 0 0,-45-11 0 0 0,19 13-185 0 0,0 0 0 0 0,0 2 0 0 0,1 1 0 0 0,0 1 0 0 0,-2 1 185 0 0,11-3 62 0 0,1-1 0 0 0,-1-1 0 0 0,0 0 0 0 0,0-1 0 0 0,-17-2-62 0 0,27 0-127 0 0,1 0 0 0 0,0 0-1 0 0,0-1 1 0 0,-1 0 0 0 0,1 0-1 0 0,1-1 1 0 0,-5-1 127 0 0,1 0-815 0 0,-6-2-424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5:36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0 18943 0 0,'0'0'870'0'0,"0"0"-20"0"0,0 0-536 0 0,-1 3-238 0 0,-8 9-9 0 0,-10 18 236 0 0,3 2-33 0 0,-2-1-1 0 0,-1 0 1 0 0,-18 21-270 0 0,-3 5 95 0 0,-8 8-1580 0 0,31-38-5941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8:23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49 255 14456 0 0,'-4'-3'205'0'0,"0"-1"0"0"0,0 0 1 0 0,0 1-1 0 0,1-1 1 0 0,-1-1-1 0 0,1 1 0 0 0,0 0 1 0 0,0-1-1 0 0,1 0 1 0 0,-1 1-1 0 0,1-1 0 0 0,0 0 1 0 0,0 0-1 0 0,1-1 1 0 0,0 1-1 0 0,0 0 0 0 0,0 0 1 0 0,0-1-1 0 0,1-2-205 0 0,0 7 1291 0 0,0 1-33 0 0,0 0-182 0 0,0 0-78 0 0,0 0-20 0 0,3 0-60 0 0,0 0-804 0 0,1 0 1 0 0,0 1 0 0 0,0 0-1 0 0,-1 0 1 0 0,1 0 0 0 0,-1 0-1 0 0,1 1 1 0 0,-1-1-1 0 0,0 1 1 0 0,1 0 0 0 0,-1 0-1 0 0,0 0 1 0 0,0 0 0 0 0,0 1-1 0 0,0-1 1 0 0,-1 1 0 0 0,1 0-1 0 0,-1 0 1 0 0,1 0 0 0 0,-1 0-1 0 0,0 0 1 0 0,0 2-115 0 0,8 11 244 0 0,-2 1-1 0 0,0 0 1 0 0,0 1-1 0 0,-2 1-243 0 0,0-3 194 0 0,5 13 1 0 0,6 14 231 0 0,-1 1 0 0 0,6 35-426 0 0,-12-35 132 0 0,-2-9 96 0 0,2 21-228 0 0,-3-8 122 0 0,4 3-122 0 0,-3-13 130 0 0,3 36-130 0 0,-10-69 16 0 0,-1 0 1 0 0,1-1 0 0 0,0 1 0 0 0,0-1-1 0 0,0 1 1 0 0,0 0 0 0 0,1-1 0 0 0,0 0-1 0 0,0 1 1 0 0,0-1 0 0 0,0 0 0 0 0,1 0-1 0 0,0 0 1 0 0,-1-1 0 0 0,1 1 0 0 0,1-1-1 0 0,-1 1 1 0 0,4 2-17 0 0,-6-6 15 0 0,0 1 0 0 0,0 0 0 0 0,-1-1 0 0 0,1 1-1 0 0,0-1 1 0 0,0 1 0 0 0,0-1 0 0 0,0 1 0 0 0,0-1 0 0 0,0 0 0 0 0,0 0-1 0 0,0 1 1 0 0,1-1 0 0 0,-1 0 0 0 0,0 0 0 0 0,0 0 0 0 0,0 0 0 0 0,0 0-1 0 0,0 0 1 0 0,0 0 0 0 0,0-1 0 0 0,0 1 0 0 0,0 0 0 0 0,0-1 0 0 0,0 1 0 0 0,0 0-1 0 0,1-1-14 0 0,2-2 50 0 0,1 1 0 0 0,-1-1-1 0 0,1 0 1 0 0,-1 0 0 0 0,0 0-1 0 0,0-1 1 0 0,0 0-1 0 0,-1 1 1 0 0,2-3-50 0 0,28-42 308 0 0,-24 35-232 0 0,1-5-18 0 0,-1-1-1 0 0,0 1 1 0 0,-2-1-1 0 0,0-1 1 0 0,-1 0-58 0 0,13-34 32 0 0,-7 23 8 0 0,-1 5 11 0 0,4-22-51 0 0,62-252 53 0 0,-62 226-192 0 0,-13 57 49 0 0,0 1 1 0 0,2-1-1 0 0,0 1 0 0 0,1 0 1 0 0,0 0-1 0 0,2 0 0 0 0,4-8 90 0 0,18-27-3158 0 0,-28 49 1533 0 0,-1 2-287 0 0,0 0-58 0 0</inkml:trace>
  <inkml:trace contextRef="#ctx0" brushRef="#br0" timeOffset="1">327 897 10592 0 0,'0'0'818'0'0,"0"0"-208"0"0,1-1 1100 0 0,-1 0-1522 0 0,0 1 0 0 0,0 0 0 0 0,0 0-1 0 0,0 0 1 0 0,0-1 0 0 0,0 1 0 0 0,0 0-1 0 0,0 0 1 0 0,0 0 0 0 0,1-1 0 0 0,-1 1 0 0 0,0 0-1 0 0,0 0 1 0 0,0 0 0 0 0,0 0 0 0 0,0-1-1 0 0,0 1 1 0 0,0 0 0 0 0,1 0 0 0 0,-1 0 0 0 0,0 0-1 0 0,0 0 1 0 0,0 0 0 0 0,0-1 0 0 0,1 1 0 0 0,-1 0-1 0 0,0 0 1 0 0,0 0 0 0 0,0 0 0 0 0,1 0-1 0 0,-1 0 1 0 0,0 0 0 0 0,0 0 0 0 0,0 0 0 0 0,1 0-1 0 0,-1 0 1 0 0,0 0 0 0 0,0 0 0 0 0,0 0-1 0 0,1 0 1 0 0,-1 0 0 0 0,0 0 0 0 0,0 0 0 0 0,0 0-188 0 0,5 4 6168 0 0,-3 0-4868 0 0,1 0-3427 0 0,-1-2 2192 0 0,-1 1 0 0 0,0 0 0 0 0,1 1-1 0 0,-1-1 1 0 0,0 0 0 0 0,0 0 0 0 0,-1 0 0 0 0,1 1 0 0 0,-1-1 0 0 0,1 0 0 0 0,-1 1 0 0 0,0-1 0 0 0,0 2-65 0 0,0 8 116 0 0,4 34 242 0 0,-2 0-1 0 0,-3 0 1 0 0,-3 23-358 0 0,0-2 294 0 0,-3 16 36 0 0,1-36-111 0 0,1-1-1 0 0,3 5-218 0 0,-3 296 128 0 0,6-335-326 0 0,0-1 0 0 0,0 1-1 0 0,1 0 199 0 0,2 8-5008 0 0,-3-14 1997 0 0,0 9-6419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0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0 639 16184 0 0,'0'0'737'0'0,"0"0"-13"0"0,0-2-315 0 0,1-5 191 0 0,0 1-1 0 0,0-1 1 0 0,1 1 0 0 0,0-1-1 0 0,0 1 1 0 0,0 0-1 0 0,1 0 1 0 0,0 0 0 0 0,0 0-1 0 0,3-3-599 0 0,-1 0 375 0 0,0 0 0 0 0,-1 0 0 0 0,0-1 0 0 0,0 0-375 0 0,10-35 980 0 0,-2 8-215 0 0,-2 1 0 0 0,1-16-765 0 0,-1 7 303 0 0,-6 26-109 0 0,0 1 0 0 0,0-11-194 0 0,0-1 142 0 0,1 1-1 0 0,1-1 1 0 0,1 1 0 0 0,7-15-142 0 0,-14 42 6 0 0,1 1 1 0 0,0-1-1 0 0,-1 0 1 0 0,0 0-1 0 0,1 0 1 0 0,-1 0-1 0 0,0 0 1 0 0,0 0-1 0 0,0 0 0 0 0,0 0 1 0 0,0 0-1 0 0,-1 1 1 0 0,1-1-1 0 0,-1 0 1 0 0,1 0-1 0 0,-1 0-6 0 0,0-4 26 0 0,1 5-21 0 0,0 0 1 0 0,0 0-1 0 0,0-1 0 0 0,0 1 1 0 0,0 0-1 0 0,1 0 0 0 0,-1 0 0 0 0,0-1 1 0 0,1 1-1 0 0,-1 0 0 0 0,1 0 1 0 0,-1 0-1 0 0,1 0 0 0 0,0 0 0 0 0,-1 0 1 0 0,1 0-1 0 0,0 0 0 0 0,0 0 1 0 0,0 0-1 0 0,0 0-5 0 0,7-11 38 0 0,-7 11 37 0 0,0 1-70 0 0,0 0 0 0 0,0 0 0 0 0,1 1 0 0 0,-1-1 1 0 0,0 1-1 0 0,0-1 0 0 0,0 1 0 0 0,0-1 0 0 0,0 1 0 0 0,0-1 0 0 0,0 1 1 0 0,-1 0-1 0 0,1 0-5 0 0,3 2 2 0 0,0-1-2 0 0,0 0 0 0 0,0 1 0 0 0,0 0 0 0 0,-1 0 0 0 0,0 0 0 0 0,1 0 0 0 0,-1 1 0 0 0,0-1 0 0 0,2 4 0 0 0,20 36 0 0 0,-21-35 0 0 0,11 19 0 0 0,-3 1 0 0 0,2 7 0 0 0,-7-21 0 0 0,-1 0 0 0 0,2 0 0 0 0,0-1 0 0 0,0 0 0 0 0,6 6 0 0 0,8 7 0 0 0,0 0 0 0 0,2-2 0 0 0,0-4-93 0 0,-19-16-51 0 0,0 0-1 0 0,-1 0 1 0 0,1 0-1 0 0,-1 0 1 0 0,0 1 0 0 0,0 0-1 0 0,0 0 145 0 0,8 12-2361 0 0,0-4-7142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0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279 263 14712 0 0,'0'0'332'0'0,"0"0"50"0"0,10-2 6972 0 0,-7-1-7159 0 0,0-2 114 0 0,-1-1-1 0 0,0 0 0 0 0,0 1 0 0 0,0-1 1 0 0,-1 0-1 0 0,0 0 0 0 0,0 0 0 0 0,-1 0 1 0 0,1 0-1 0 0,-1 0 0 0 0,-1 0 1 0 0,1-2-309 0 0,-2-13 574 0 0,-2 1 0 0 0,-4-20-574 0 0,7 34 32 0 0,-1 0 0 0 0,0 1 0 0 0,0-1-1 0 0,-1 0 1 0 0,1 1 0 0 0,-1 0 0 0 0,0-1-1 0 0,-1 1 1 0 0,1 0 0 0 0,-1 1 0 0 0,0-1 0 0 0,0 1-1 0 0,-1-1 1 0 0,1 1 0 0 0,-1 0 0 0 0,0 1 0 0 0,0-1-1 0 0,0 1 1 0 0,-3-1-32 0 0,5 3 3 0 0,0 0 0 0 0,0 1 0 0 0,0-1 0 0 0,0 1 0 0 0,0 0 0 0 0,0 0 0 0 0,0 0 0 0 0,0 0 0 0 0,-1 1 0 0 0,2-1 0 0 0,-1 1 0 0 0,0 0 0 0 0,-3 0-3 0 0,1 1 3 0 0,0 0 0 0 0,0 0 0 0 0,0 0 0 0 0,1 1 0 0 0,-1 0 0 0 0,0 0 0 0 0,0 0-3 0 0,-5 7-3 0 0,0 0 0 0 0,1 0 0 0 0,0 1 0 0 0,0 0 1 0 0,1 0-1 0 0,1 1 0 0 0,0 0 0 0 0,1 0 0 0 0,0 1 0 0 0,0 0 0 0 0,-2 13 3 0 0,-4 13-11 0 0,3 1 1 0 0,1 0-1 0 0,1 17 11 0 0,6-46 23 0 0,0-1-1 0 0,1 0 0 0 0,0 1 1 0 0,1-1-1 0 0,0 0 1 0 0,1 1-1 0 0,0-1 0 0 0,1 0 1 0 0,0 0-1 0 0,0 0 1 0 0,4 6-23 0 0,-5-11 19 0 0,1-1 0 0 0,-1 0 1 0 0,1 0-1 0 0,0 0 0 0 0,-1-1 1 0 0,2 1-1 0 0,-1-1 0 0 0,0 1 1 0 0,1-1-1 0 0,0 0 0 0 0,-1-1 1 0 0,2 1-20 0 0,-2-1 19 0 0,1 0 1 0 0,-1-1-1 0 0,1 1 1 0 0,0-1 0 0 0,-1 0-1 0 0,1 0 1 0 0,0-1-1 0 0,0 1 1 0 0,-1-1 0 0 0,1 0-1 0 0,0 1 1 0 0,0-2-1 0 0,0 1 1 0 0,-1 0 0 0 0,1-1-1 0 0,2 0-19 0 0,4-2 42 0 0,-1 0 0 0 0,1-1 0 0 0,-1 0-1 0 0,1-1 1 0 0,-1 0 0 0 0,0 0 0 0 0,-1-1 0 0 0,1 0 0 0 0,-1-1 0 0 0,-1 0-1 0 0,1 0 1 0 0,-1 0 0 0 0,0-1-42 0 0,5-6 81 0 0,-1-1 1 0 0,0 0-1 0 0,-1 0 0 0 0,0-1 1 0 0,-2 0-1 0 0,7-16-81 0 0,-9 15 75 0 0,-1 1 1 0 0,0-1-1 0 0,-1 0 0 0 0,0-4-75 0 0,-3 14 33 0 0,0-1-1 0 0,0 1 1 0 0,-1 0-1 0 0,0 0 1 0 0,0-1-1 0 0,-1 1 1 0 0,0 0-1 0 0,0 0 1 0 0,-1 0-1 0 0,0 0 1 0 0,0-2-33 0 0,1 8 101 0 0,0 3-5 0 0,-3 6-73 0 0,0 0 0 0 0,1 0 1 0 0,0 1-1 0 0,0-1 0 0 0,1 1 0 0 0,0 0 0 0 0,1 0 1 0 0,0 0-1 0 0,0 5-23 0 0,0 14-9 0 0,1-1 1 0 0,3 16 8 0 0,-1-30 25 0 0,-1 0-1 0 0,1 0 0 0 0,1 0 1 0 0,1-1-1 0 0,-1 1 1 0 0,2-1-1 0 0,0 0 1 0 0,0 0-1 0 0,1 0 1 0 0,1-1-1 0 0,0 0 1 0 0,0 0-1 0 0,1-1 1 0 0,0 0-1 0 0,1 0 1 0 0,0-1-1 0 0,4 2-24 0 0,-1 0-381 0 0,2-2-1 0 0,-1 0 1 0 0,1 0 0 0 0,8 3 381 0 0,6 0-867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0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1 229 10136 0 0,'0'-2'464'0'0,"0"-38"-22"0"0,0 31 3044 0 0,0 1 3844 0 0,2 9-6399 0 0,3 0-806 0 0,0 0 0 0 0,-1 1 0 0 0,0 0 0 0 0,1 0 0 0 0,-1 0 0 0 0,0 1 0 0 0,0-1 0 0 0,0 1 0 0 0,-1 0 0 0 0,1 0 1 0 0,-1 1-1 0 0,1-1 0 0 0,-1 1 0 0 0,0-1 0 0 0,0 1 0 0 0,0 1-125 0 0,-2-4 13 0 0,13 18 324 0 0,-2 1 0 0 0,1 0 0 0 0,-2 1 0 0 0,-1 0 1 0 0,4 12-338 0 0,2 10 565 0 0,1-1 0 0 0,13 22-565 0 0,-6-17 525 0 0,6 27-525 0 0,-20-50 195 0 0,9 16-195 0 0,2 6 132 0 0,-3-6-21 0 0,1 0 1 0 0,2-2-1 0 0,1 0 0 0 0,9 7-111 0 0,-21-30 20 0 0,-5-6 52 0 0,1-1 0 0 0,1 0-1 0 0,4 5-71 0 0,-10-11 23 0 0,0-1-1 0 0,1 0 0 0 0,-1 0 1 0 0,0 1-1 0 0,1-1 0 0 0,-1 0 1 0 0,1 0-1 0 0,-1-1 1 0 0,1 1-1 0 0,-1 0 0 0 0,1 0 1 0 0,0-1-1 0 0,-1 1 0 0 0,1-1 1 0 0,0 1-1 0 0,-1-1 0 0 0,1 0 1 0 0,0 0-1 0 0,0 0 0 0 0,-1 0 1 0 0,1 0-1 0 0,2 0-22 0 0,-3 0 22 0 0,-1-1 0 0 0,1 1 0 0 0,0-1-1 0 0,0 0 1 0 0,0 1 0 0 0,0-1 0 0 0,0 1 0 0 0,0-1-1 0 0,-1 0 1 0 0,1 0 0 0 0,0 0 0 0 0,-1 1 0 0 0,1-1-1 0 0,0 0 1 0 0,-1 0 0 0 0,1 0 0 0 0,-1 0 0 0 0,0 0-1 0 0,1 0 1 0 0,-1 0 0 0 0,0 0 0 0 0,1 0 0 0 0,-1 0-22 0 0,5-12 163 0 0,-2 9-127 0 0,0-1 19 0 0,0 0-1 0 0,-1-1 1 0 0,1 1 0 0 0,-1 0 0 0 0,0-1-1 0 0,0 0 1 0 0,0-4-55 0 0,14-54 371 0 0,-9 39-261 0 0,-1 0 0 0 0,0-13-110 0 0,2-15 137 0 0,4-7-137 0 0,-6 35 8 0 0,2-8 27 0 0,8-19-35 0 0,6-21 29 0 0,-14 45-29 0 0,1 0 0 0 0,8-16 0 0 0,-4 12 0 0 0,7-25 0 0 0,-12 35-64 0 0,1 0 0 0 0,1 0 0 0 0,0 1-1 0 0,2 1 1 0 0,12-17 64 0 0,-5 7-74 0 0,-13 21-83 0 0,-1 0 0 0 0,1 1 0 0 0,1 0 0 0 0,0 0 0 0 0,0 1-1 0 0,0-1 1 0 0,1 1 0 0 0,6-4 157 0 0,19-19-2788 0 0,-31 29 1294 0 0,-2 1-208 0 0,0 0-38 0 0</inkml:trace>
  <inkml:trace contextRef="#ctx0" brushRef="#br0" timeOffset="1">457 950 7600 0 0,'0'0'348'0'0,"0"2"-7"0"0,-1 7-220 0 0,-3 11 741 0 0,4-18 87 0 0,0-2 47 0 0,0 0-29 0 0,0 0-169 0 0,0 0-78 0 0,0 0-14 0 0,0 0-5 0 0,0 0-12 0 0,0 0-8 0 0,0 0-1 0 0,0 0-45 0 0,0 0-191 0 0,0 0-85 0 0,0 0-21 0 0,0 0 22 0 0,0 5 602 0 0,0 5-467 0 0,-1-1 1 0 0,0 0 0 0 0,0 0-1 0 0,-1 2-495 0 0,2 6 403 0 0,1-16-353 0 0,-1 0 0 0 0,0 0 1 0 0,0 1-1 0 0,0-1 0 0 0,0 0 0 0 0,0 0 1 0 0,0 0-1 0 0,0 1 0 0 0,0-1 1 0 0,0 0-1 0 0,0 0 0 0 0,-1 0 0 0 0,1 1-50 0 0,-1 0 61 0 0,1-1 1 0 0,-1 1-1 0 0,1 0 0 0 0,0-1 0 0 0,0 1 0 0 0,-1 0 0 0 0,1-1 0 0 0,0 1 0 0 0,0 0 0 0 0,1-1 1 0 0,-1 1-1 0 0,0 0 0 0 0,1-1 0 0 0,-1 2-61 0 0,1-2 17 0 0,-1 0 0 0 0,0 1 1 0 0,1-1-1 0 0,-1 0 0 0 0,0 1 0 0 0,0-1 1 0 0,0 0-1 0 0,0 0 0 0 0,0 1 1 0 0,0-1-1 0 0,0 0 0 0 0,-1 1 0 0 0,1 0-17 0 0,-1 0 32 0 0,1-1 0 0 0,-1 1 0 0 0,1 0 0 0 0,0 0 0 0 0,0 0 0 0 0,0 0 0 0 0,0 0 0 0 0,0 0-1 0 0,0-1 1 0 0,0 1 0 0 0,1 0 0 0 0,-1 0 0 0 0,1 0 0 0 0,-1 0 0 0 0,1 0-32 0 0,0 0 36 0 0,0 0-1 0 0,-1-1 1 0 0,0 1-1 0 0,1 0 1 0 0,-1-1 0 0 0,0 1-1 0 0,0 0 1 0 0,0 0-1 0 0,0-1 1 0 0,0 3-36 0 0,-1-1 82 0 0,0 0 0 0 0,1 1 0 0 0,-1-1 0 0 0,1 1 0 0 0,-1-1 0 0 0,1 1 0 0 0,0-1-1 0 0,0 1 1 0 0,1-1 0 0 0,-1 1 0 0 0,1-1 0 0 0,0 0 0 0 0,0 2-82 0 0,5 56 460 0 0,-2-38-134 0 0,-2 1 1 0 0,0-1-1 0 0,-1 1 0 0 0,-3 19-326 0 0,1 6 180 0 0,2 7-124 0 0,-1 17-653 0 0,-6 55 597 0 0,5-121 0 0 0,1 1 0 0 0,0-1 0 0 0,1 1 0 0 0,0-1 0 0 0,0 1 0 0 0,0 0 0 0 0,1-2 0 0 0,-1 1 0 0 0,0-1 0 0 0,-1 1 0 0 0,0 0 0 0 0,0 0 0 0 0,0-1 0 0 0,-1 1 0 0 0,1 13 0 0 0,5-9-80 0 0,-4-9-332 0 0,-1-2-130 0 0,0 0-1101 0 0,2-2-4526 0 0,7-7-1936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43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7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483 256 18223 0 0,'-31'-40'1976'0'0,"27"35"-1964"0"0,0-1-1 0 0,0 0 0 0 0,1 0 0 0 0,0 0 0 0 0,0 0 0 0 0,-1-5-11 0 0,-4-8 29 0 0,-11-20 613 0 0,-3 1 0 0 0,-7-10-642 0 0,28 46 23 0 0,-1 0 0 0 0,1 0-1 0 0,0 0 1 0 0,-1 0 0 0 0,1 1-1 0 0,-1-1 1 0 0,1 1 0 0 0,-1-1-1 0 0,0 1 1 0 0,0 0-1 0 0,0 0 1 0 0,0 0 0 0 0,0 0-1 0 0,0 0 1 0 0,0 0 0 0 0,0 0-1 0 0,0 0 1 0 0,0 1 0 0 0,-1-1-23 0 0,2 1 13 0 0,-1 0-1 0 0,0 1 1 0 0,0-1 0 0 0,0 0 0 0 0,1 0 0 0 0,-1 1 0 0 0,0-1 0 0 0,0 1 0 0 0,1 0-1 0 0,-1 0 1 0 0,0-1 0 0 0,1 1 0 0 0,-1 0 0 0 0,1 0 0 0 0,-1 0 0 0 0,1 1 0 0 0,-1-1 0 0 0,1 0-1 0 0,0 1 1 0 0,0-1 0 0 0,-1 0 0 0 0,1 1 0 0 0,0 0-13 0 0,-5 7 140 0 0,1-1 0 0 0,1 1 0 0 0,-1 0 0 0 0,1 0-1 0 0,1 1 1 0 0,0-1 0 0 0,0 1 0 0 0,1 0 0 0 0,-1 1-140 0 0,-2 24 1117 0 0,0 35-1117 0 0,3-34 164 0 0,-8 138 1224 0 0,9 63-1388 0 0,6-159 138 0 0,4 0-1 0 0,3-1 1 0 0,7 12-138 0 0,-8-48 112 0 0,-8-37-819 0 0,-1-7 201 0 0,-2-6-326 0 0,-1-5-317 0 0,-4-1-17 0 0</inkml:trace>
  <inkml:trace contextRef="#ctx0" brushRef="#br0" timeOffset="350.469">5 666 18719 0 0,'-1'-1'46'0'0,"1"1"0"0"0,0 0 0 0 0,-1-1 0 0 0,1 1 0 0 0,0-1 0 0 0,0 1 0 0 0,-1-1 0 0 0,1 1 0 0 0,0 0 0 0 0,0-1 0 0 0,-1 1 0 0 0,1-1 0 0 0,0 1 0 0 0,0-1 0 0 0,0 1 0 0 0,0-1 0 0 0,0 1 0 0 0,0-1 0 0 0,0 1 0 0 0,0-1-1 0 0,0 1 1 0 0,0-1 0 0 0,0 1 0 0 0,0-1 0 0 0,0 1 0 0 0,0-1 0 0 0,0 1 0 0 0,1-1-46 0 0,11-4 1117 0 0,-5 4-1425 0 0,13-4 716 0 0,-1 2 0 0 0,1 0 1 0 0,0 2-1 0 0,5 0-408 0 0,81 3 841 0 0,-81-1-555 0 0,8 2-28 0 0,0 1 1 0 0,1 2-259 0 0,6 1-122 0 0,24 9-3587 0 0,-47-13-3712 0 0</inkml:trace>
  <inkml:trace contextRef="#ctx0" brushRef="#br0" timeOffset="351.469">566 638 16783 0 0,'0'0'382'0'0,"0"0"54"0"0,0 0 22 0 0,0 0-46 0 0,-13 5-125 0 0,11-3-50 0 0,0 1 0 0 0,0-1 1 0 0,0 1-1 0 0,1 0 0 0 0,-1-1 0 0 0,1 1 0 0 0,0 0 0 0 0,-1 0 1 0 0,1 0-1 0 0,1 0 0 0 0,-1 0 0 0 0,0 0 0 0 0,1 1 0 0 0,0-1 1 0 0,-1 0-1 0 0,1 0 0 0 0,1 1-237 0 0,-1 11 581 0 0,1 1-1 0 0,3 15-580 0 0,-2-19 168 0 0,-2-8-170 0 0,22 143 266 0 0,-21-140-375 0 0,1 0 0 0 0,0 0 0 0 0,0-1 0 0 0,0 1 0 0 0,1-1 0 0 0,0 1 1 0 0,0-1-1 0 0,0 0 0 0 0,1 0 0 0 0,0-1 0 0 0,0 1 0 0 0,1-1 0 0 0,1 2 111 0 0,1-4-821 0 0,3-5-10 0 0</inkml:trace>
  <inkml:trace contextRef="#ctx0" brushRef="#br0" timeOffset="2189.916">986 97 19063 0 0,'1'-7'922'0'0,"-3"7"577"0"0,-2 15-40 0 0,4 11-476 0 0,-2 10 10 0 0,-2-10-431 0 0,2 0 0 0 0,0 1 0 0 0,2 6-562 0 0,-1 12 478 0 0,-3 0 0 0 0,-5 28-478 0 0,-2 14 414 0 0,0 21 64 0 0,2-44-228 0 0,4 1 1 0 0,2 0-1 0 0,4 25-250 0 0,1-74 30 0 0,0 0 0 0 0,0-1 0 0 0,2 0-1 0 0,0 0 1 0 0,1 0 0 0 0,0 0-1 0 0,2 2-29 0 0,-6-15 5 0 0,1 1-1 0 0,0 0 0 0 0,0 0 1 0 0,0-1-1 0 0,0 0 0 0 0,0 1 1 0 0,2 0-5 0 0,-1 0-72 0 0,-2-2-19 0 0,0-2-138 0 0,2-5-947 0 0,1 1 0 0 0,-2-1-1 0 0,1 0 1 0 0,1-5 1176 0 0,-1-6-8930 0 0</inkml:trace>
  <inkml:trace contextRef="#ctx0" brushRef="#br0" timeOffset="2532.45">709 648 20815 0 0,'0'-1'215'0'0,"1"0"-1"0"0,-1 0 1 0 0,0 0 0 0 0,1 0-1 0 0,-1 1 1 0 0,1-1-1 0 0,-1 0 1 0 0,1 0-1 0 0,0 0 1 0 0,-1 1-1 0 0,1-1 1 0 0,0 0 0 0 0,-1 0-1 0 0,1 1 1 0 0,0-1-1 0 0,0 1 1 0 0,0-1-1 0 0,0 1 1 0 0,0-1-1 0 0,-1 1 1 0 0,1 0 0 0 0,0-1-1 0 0,0 1 1 0 0,0 0-1 0 0,0 0 1 0 0,0-1-1 0 0,0 1 1 0 0,1 0-215 0 0,39-5 300 0 0,-27 4 264 0 0,230-42-72 0 0,-166 27-1106 0 0,-31 6 127 0 0,-4-2-8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2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457 358 14888 0 0,'0'0'332'0'0,"0"0"50"0"0,0 0 26 0 0,-2-12 101 0 0,1 9-294 0 0,-1 1-1 0 0,0-1 0 0 0,1 0 1 0 0,-1 1-1 0 0,0 0 0 0 0,-1-1 1 0 0,1 1-1 0 0,0 0 0 0 0,-1 0 0 0 0,1 0 1 0 0,-1 0-1 0 0,1 1 0 0 0,-1-1 1 0 0,0 1-1 0 0,0 0 0 0 0,-2-1-214 0 0,-7-3 992 0 0,-1 1 0 0 0,0 1 1 0 0,-3 0-993 0 0,2-1 361 0 0,-1 2 0 0 0,0 0 0 0 0,0 1 0 0 0,0 1 0 0 0,-2 0-361 0 0,8 1 78 0 0,0 0 0 0 0,-1 0 0 0 0,1 1 1 0 0,0 0-1 0 0,0 1 0 0 0,0 0 0 0 0,0 1 0 0 0,-5 3-78 0 0,-5 2 112 0 0,0 2-1 0 0,1 0 1 0 0,1 1-1 0 0,0 1 0 0 0,1 1 1 0 0,0 0-1 0 0,-13 16-111 0 0,26-26 15 0 0,-1 0 1 0 0,1 1-1 0 0,0-1 0 0 0,0 1 0 0 0,0 0 1 0 0,1 0-1 0 0,0 0 0 0 0,-1 0 0 0 0,1 4-15 0 0,1-6 8 0 0,0-1-1 0 0,1 1 0 0 0,0 0 1 0 0,-1-1-1 0 0,1 1 0 0 0,0-1 1 0 0,1 1-1 0 0,-1 0 1 0 0,0-1-1 0 0,1 1 0 0 0,-1-1 1 0 0,1 1-1 0 0,0-1 1 0 0,0 1-1 0 0,0-1 0 0 0,0 0 1 0 0,0 1-1 0 0,0-1 0 0 0,1 0 1 0 0,-1 0-1 0 0,2 1-7 0 0,4 5 43 0 0,1 0 1 0 0,0-1-1 0 0,0 0 0 0 0,0-1 0 0 0,1 0 1 0 0,0 0-1 0 0,1-1 0 0 0,-1 0 0 0 0,1 0 1 0 0,0-1-1 0 0,0-1 0 0 0,1 1 0 0 0,-1-2 1 0 0,8 2-44 0 0,221 51 870 0 0,-222-50-880 0 0,-1 1-1 0 0,-1 0 1 0 0,1 1 0 0 0,-1 0-1 0 0,-1 2 1 0 0,1-1-1 0 0,-1 2 1 0 0,-1 0 0 0 0,0 1-1 0 0,2 2 11 0 0,-12-10 27 0 0,1 0 0 0 0,-1 1 0 0 0,0 0 0 0 0,0 0 0 0 0,0 0 0 0 0,-1 0-1 0 0,1 1 1 0 0,-1-1 0 0 0,0 1 0 0 0,1 3-27 0 0,-2-6 35 0 0,-1 0-1 0 0,1 0 1 0 0,-1 0-1 0 0,1 1 1 0 0,-1-1-1 0 0,0 0 1 0 0,0 0-1 0 0,1 0 1 0 0,-2 1-1 0 0,1-1 1 0 0,0 0-1 0 0,0 0 1 0 0,-1 0-1 0 0,1 1 1 0 0,-1-1-1 0 0,0 0 1 0 0,0 0-1 0 0,0 0 1 0 0,0 0-1 0 0,0 0 1 0 0,0 0-1 0 0,0 0 1 0 0,0-1-1 0 0,-2 3-34 0 0,-2 0 80 0 0,-1 0 0 0 0,1 0-1 0 0,-1-1 1 0 0,0 1 0 0 0,0-1 0 0 0,0 0-1 0 0,0-1 1 0 0,-1 1 0 0 0,1-1-1 0 0,-1-1 1 0 0,1 1 0 0 0,-1-1-1 0 0,0 0 1 0 0,-2-1-80 0 0,-16 2 108 0 0,0-2-1 0 0,1-1 1 0 0,-8-1-108 0 0,1 0 111 0 0,0-2 0 0 0,0-2 0 0 0,-26-7-111 0 0,48 11-89 0 0,0-1 1 0 0,0-1 0 0 0,0 1-1 0 0,1-1 1 0 0,-1-1-1 0 0,1 0 1 0 0,0 0 0 0 0,1 0-1 0 0,-1-1 1 0 0,1 0-1 0 0,0-1 1 0 0,0 1 0 0 0,1-1-1 0 0,0-1 1 0 0,0 0 88 0 0,5 7-162 0 0,1 0 0 0 0,-1 0 1 0 0,1 1-1 0 0,0-1 0 0 0,-1 0 0 0 0,1 0 1 0 0,0 0-1 0 0,0 0 0 0 0,-1 0 0 0 0,1 0 1 0 0,0 0-1 0 0,0 0 0 0 0,0 0 0 0 0,0 1 1 0 0,0-1-1 0 0,1 0 0 0 0,-1 0 1 0 0,0 0-1 0 0,0 0 0 0 0,1 0 0 0 0,-1 0 1 0 0,1 0 161 0 0,8-12-7249 0 0,2 5-750 0 0</inkml:trace>
  <inkml:trace contextRef="#ctx0" brushRef="#br0" timeOffset="330.329">675 360 18079 0 0,'0'0'828'0'0,"0"0"-17"0"0,4 13 122 0 0,-2-3-300 0 0,-1-8-489 0 0,0 0 1 0 0,-1 0 0 0 0,0 0-1 0 0,1 1 1 0 0,-1-1-1 0 0,0 0 1 0 0,0 0 0 0 0,0 1-1 0 0,0-1 1 0 0,0 1-145 0 0,-2 8 650 0 0,1 0 0 0 0,1 0 0 0 0,0 0 0 0 0,1 0 0 0 0,1 10-650 0 0,1 13 559 0 0,0 5-296 0 0,1 1 1 0 0,3 0-1 0 0,1-1 0 0 0,1-1 0 0 0,13 32-263 0 0,-10-37-14 0 0,-8-20-222 0 0,0-1 0 0 0,1 1 0 0 0,1-1 1 0 0,0 0-1 0 0,1 0 236 0 0,8 11-1423 0 0</inkml:trace>
  <inkml:trace contextRef="#ctx0" brushRef="#br0" timeOffset="925.592">1137 660 10680 0 0,'-3'-15'1141'0'0,"2"0"-518"0"0,-1 0-1 0 0,-1 0 1 0 0,0 0 0 0 0,-2-7-623 0 0,-3-12 2607 0 0,6 28-2156 0 0,0 0-1 0 0,0-1 1 0 0,0 1-1 0 0,-1 0 1 0 0,1 0-1 0 0,-2 1 1 0 0,1-1-1 0 0,-1 0 0 0 0,1 1 1 0 0,-2 0-1 0 0,1 0 1 0 0,-4-4-451 0 0,5 7 98 0 0,0-1-1 0 0,-1 0 1 0 0,1 1 0 0 0,0 0-1 0 0,-1-1 1 0 0,1 1 0 0 0,-1 1 0 0 0,0-1-1 0 0,0 0 1 0 0,0 1 0 0 0,0 0-1 0 0,0 0 1 0 0,0 0 0 0 0,0 1 0 0 0,0-1-1 0 0,0 1 1 0 0,0 0 0 0 0,0 0 0 0 0,0 0-1 0 0,-3 1-97 0 0,-4 1-5 0 0,1 1-1 0 0,-1 0 1 0 0,1 0 0 0 0,0 1-1 0 0,0 1 1 0 0,0 0 0 0 0,0 0-1 0 0,1 1 1 0 0,0 0-1 0 0,-7 6 6 0 0,10-7-7 0 0,1 0 0 0 0,0 0 0 0 0,0 0 0 0 0,0 1 0 0 0,1 0 0 0 0,0 0-1 0 0,0 0 1 0 0,0 0 0 0 0,1 1 0 0 0,0-1 0 0 0,0 1 0 0 0,1 0 0 0 0,0 0 0 0 0,0 0-1 0 0,0 0 1 0 0,1 5 7 0 0,0-4 27 0 0,1-1-1 0 0,0 1 1 0 0,0-1-1 0 0,1 1 1 0 0,0-1-1 0 0,0 1 1 0 0,1-1-1 0 0,0 0 1 0 0,0 1-1 0 0,1-1 1 0 0,0 0-1 0 0,0 0 1 0 0,0-1-1 0 0,1 1 1 0 0,0-1-1 0 0,1 0 1 0 0,-1 0-1 0 0,1 0 1 0 0,0 0-1 0 0,1-1 1 0 0,-1 0-1 0 0,1 0 0 0 0,0 0 1 0 0,0-1-1 0 0,1 0 1 0 0,-1 0-1 0 0,1-1 1 0 0,0 0-1 0 0,0 0 1 0 0,1 0-27 0 0,-1-1 65 0 0,1 0 1 0 0,0-1-1 0 0,0 0 0 0 0,0 0 0 0 0,0 0 1 0 0,0-1-1 0 0,0-1 0 0 0,0 1 1 0 0,0-1-1 0 0,0-1 0 0 0,0 1 1 0 0,-1-1-1 0 0,1-1 0 0 0,0 1-65 0 0,-2 0 54 0 0,1-1 0 0 0,-1 0-1 0 0,0 0 1 0 0,0 0 0 0 0,0-1-1 0 0,-1 0 1 0 0,1 0 0 0 0,-1 0-1 0 0,0 0 1 0 0,0-1 0 0 0,0 0-1 0 0,0 0 1 0 0,-1-1 0 0 0,0 1-1 0 0,0-1 1 0 0,1-3-54 0 0,-3 2 59 0 0,0-1 0 0 0,0 1-1 0 0,0-1 1 0 0,-1 1 0 0 0,0-1 0 0 0,0-4-59 0 0,0 3 55 0 0,-2 5-42 0 0,1 1-1 0 0,0 0 1 0 0,-1-1-1 0 0,0 1 1 0 0,1 0-1 0 0,-1 0 1 0 0,-1 0-1 0 0,1 0 1 0 0,0 0-1 0 0,-1 0 1 0 0,0 0-1 0 0,1 0 1 0 0,-3-2-13 0 0,4 5 3 0 0,0-1 1 0 0,-1 0-1 0 0,1 1 1 0 0,-1-1-1 0 0,1 1 1 0 0,-1-1-1 0 0,1 0 1 0 0,-1 1-1 0 0,1-1 1 0 0,-1 1-1 0 0,0-1 1 0 0,1 1-1 0 0,-1 0 1 0 0,0-1-1 0 0,1 1 1 0 0,-1 0-4 0 0,-3 1-6 0 0,4-1 9 0 0,-1 0-4 0 0,0 0 0 0 0,0 0 0 0 0,0 0-1 0 0,0 1 1 0 0,0-1 0 0 0,0 0 0 0 0,0 1 0 0 0,0-1-1 0 0,0 0 1 0 0,0 1 0 0 0,0-1 0 0 0,1 1-1 0 0,-1 0 1 0 0,0-1 0 0 0,0 1 0 0 0,1 0 0 0 0,-1-1-1 0 0,0 1 1 0 0,1 0 0 0 0,-1 0 0 0 0,0 0 0 0 0,1-1-1 0 0,-1 1 1 0 0,1 0 0 0 0,0 0 0 0 0,-1 0 0 0 0,1 0-1 0 0,0 1 2 0 0,-2 3-12 0 0,0 1 0 0 0,1 0 0 0 0,0 0 0 0 0,0 3 12 0 0,0 1-6 0 0,-1 12 25 0 0,1 0-1 0 0,2 0 1 0 0,0 0-1 0 0,1 0 1 0 0,4 19-19 0 0,0 6 42 0 0,4 33 203 0 0,2 12 471 0 0,-3 42-716 0 0,-7-90 141 0 0,-3 1 0 0 0,-2-1 0 0 0,-1 0 0 0 0,-3 1 0 0 0,-2 1-141 0 0,6-33 95 0 0,-1 1-1 0 0,-1-1 1 0 0,0 0-1 0 0,-1 0 1 0 0,-2 1-95 0 0,6-9 53 0 0,-2 1 0 0 0,1-1 1 0 0,0 0-1 0 0,-1 0 0 0 0,0-1 1 0 0,0 1-1 0 0,-1-1 0 0 0,1 0 1 0 0,-1 0-1 0 0,0 0 0 0 0,0-1 0 0 0,-5 3-53 0 0,7-4 25 0 0,-1-1-1 0 0,0 0 1 0 0,0 0-1 0 0,1 0 0 0 0,-1 0 1 0 0,0-1-1 0 0,0 0 1 0 0,0 0-1 0 0,0 0 0 0 0,1 0 1 0 0,-1 0-1 0 0,0-1 1 0 0,0 0-1 0 0,0 1 0 0 0,1-2 1 0 0,-1 1-1 0 0,0 0 0 0 0,1-1 1 0 0,-1 0-25 0 0,-5-2 41 0 0,0-1 0 0 0,1-1 0 0 0,-1 1 1 0 0,2-1-1 0 0,-1-1 0 0 0,-6-6-41 0 0,4 3-16 0 0,0-1 0 0 0,1 0 0 0 0,0 0 0 0 0,1-1 0 0 0,0 0 0 0 0,1 0 0 0 0,1-1 0 0 0,0 0 0 0 0,0 0 0 0 0,1-1 0 0 0,1 1 0 0 0,1-1 0 0 0,0 0 0 0 0,0 0 0 0 0,1 0 0 0 0,1-12 16 0 0,1 16-45 0 0,1 1 0 0 0,0 0 0 0 0,1-1-1 0 0,0 1 1 0 0,0 0 0 0 0,1 0 0 0 0,0 0 0 0 0,1 0-1 0 0,0 1 1 0 0,0-1 0 0 0,1 1 0 0 0,0 0 0 0 0,0 0 0 0 0,1 1-1 0 0,4-5 46 0 0,13-12-2054 0 0,0 2 0 0 0,1 1 0 0 0,26-17 2054 0 0,-32 25-1992 0 0,10-7-6143 0 0</inkml:trace>
  <inkml:trace contextRef="#ctx0" brushRef="#br0" timeOffset="1522.081">1268 420 18287 0 0,'-4'-9'250'0'0,"3"7"-53"0"0,0 0 1 0 0,1 0-1 0 0,-1 0 0 0 0,0 0 1 0 0,-1 0-1 0 0,1 0 0 0 0,0 0 0 0 0,-1 0-197 0 0,2 2 11 0 0,0 0 0 0 0,0 0-1 0 0,0 0 1 0 0,0 0-1 0 0,-1 0 1 0 0,1 0-1 0 0,0-1 1 0 0,0 1 0 0 0,0 0-1 0 0,0 0 1 0 0,-1 0-1 0 0,1 0 1 0 0,0 0-1 0 0,0 0 1 0 0,0 0 0 0 0,0 0-1 0 0,0 1 1 0 0,-1-1-1 0 0,1 0 1 0 0,0 0-1 0 0,0 0 1 0 0,0 0 0 0 0,0 0-1 0 0,0 0 1 0 0,-1 0-1 0 0,1 0 1 0 0,0 0-1 0 0,0 0 1 0 0,0 0 0 0 0,0 1-1 0 0,0-1 1 0 0,0 0-1 0 0,-1 0 1 0 0,1 0-1 0 0,0 0 1 0 0,0 0 0 0 0,0 0-1 0 0,0 1 1 0 0,0-1-1 0 0,0 0 1 0 0,0 0-1 0 0,0 0 1 0 0,0 0 0 0 0,0 1-1 0 0,0-1 1 0 0,0 0-1 0 0,0 0 1 0 0,0 0-1 0 0,0 0 1 0 0,0 0 0 0 0,0 1-1 0 0,0-1 1 0 0,0 0-1 0 0,0 0 1 0 0,0 0-1 0 0,0 0 1 0 0,0 1 0 0 0,0-1-1 0 0,0 0-10 0 0,0 10 367 0 0,4 12 1774 0 0,7 20-2141 0 0,-1-2 943 0 0,28 150 666 0 0,-27-123-889 0 0,1 3-216 0 0,-9-44-273 0 0,-3-20-85 0 0,1 0 1 0 0,0 0 0 0 0,0-1-1 0 0,0 1 1 0 0,0 0 0 0 0,1-1-1 0 0,2 5-146 0 0,-5-12 64 0 0,1 0-1 0 0,0 0 0 0 0,0-1 1 0 0,-1 1-1 0 0,1 0 0 0 0,0 0 0 0 0,1 0 1 0 0,-1-2-64 0 0,1-14 228 0 0,-2 13-170 0 0,-11-217 1076 0 0,12 201-1134 0 0,1 1 0 0 0,1 0 0 0 0,3-12 0 0 0,-3 24 0 0 0,0-1 0 0 0,0 1 0 0 0,1 0 0 0 0,0 0 0 0 0,1 0 0 0 0,0 0 0 0 0,0 0 0 0 0,0 1 0 0 0,4-4 0 0 0,-7 8-23 0 0,1 1-1 0 0,0 0 1 0 0,0 0-1 0 0,0 1 1 0 0,0-1 0 0 0,0 0-1 0 0,0 1 1 0 0,0-1-1 0 0,0 1 1 0 0,1 0 0 0 0,-1-1-1 0 0,1 1 1 0 0,-1 0-1 0 0,1 0 1 0 0,-1 1 0 0 0,1-1-1 0 0,-1 1 1 0 0,1-1-1 0 0,0 1 1 0 0,1 0 23 0 0,0 0-31 0 0,-1 0 0 0 0,1 1 0 0 0,-1 0-1 0 0,0 0 1 0 0,1 0 0 0 0,-1 0 0 0 0,0 0 0 0 0,0 1-1 0 0,1-1 1 0 0,-1 1 0 0 0,-1 0 0 0 0,1 0 0 0 0,0 0-1 0 0,0 0 1 0 0,1 2 31 0 0,6 5 2 0 0,1 0-1 0 0,-2 1 1 0 0,0 1 0 0 0,0 0-1 0 0,0 0 1 0 0,-2 0 0 0 0,1 1-1 0 0,4 11-1 0 0,3 7 29 0 0,-10-22-23 0 0,-1 0 1 0 0,0 1-1 0 0,-1-1 0 0 0,1 1 1 0 0,-2 0-1 0 0,2 4-6 0 0,0 6 0 0 0,0 0 0 0 0,6 12 0 0 0,-9-26 0 0 0,0 0 0 0 0,0-1 0 0 0,-1 1 0 0 0,0 0 0 0 0,0 4 0 0 0,0-5 0 0 0,0-1 0 0 0,0 1 0 0 0,0-1 0 0 0,1 1 0 0 0,-1 0 0 0 0,1-1 0 0 0,0 1 0 0 0,0-1 0 0 0,0 0 0 0 0,1 1 0 0 0,-2-4 0 0 0,0 0 0 0 0,0 0 0 0 0,0 1 0 0 0,0-1 0 0 0,0 0 0 0 0,1 0 0 0 0,-1 0 0 0 0,0 0 0 0 0,0 0 0 0 0,0 0 0 0 0,0 0 0 0 0,0 0 0 0 0,0 1 0 0 0,0-1 0 0 0,1 0 0 0 0,-1 0 0 0 0,0 0 0 0 0,0 0 0 0 0,0 0 0 0 0,0 1 0 0 0,0-1 0 0 0,0 0 0 0 0,0 0 0 0 0,0 0 0 0 0,0 0 0 0 0,0 1 0 0 0,0-1 0 0 0,0 0 0 0 0,0 0 0 0 0,0 0 0 0 0,0 0 0 0 0,0 1 0 0 0,0-1 0 0 0,0 0 0 0 0,0 0 0 0 0,0 0 0 0 0,0 0 0 0 0,0 0 0 0 0,-1 1 0 0 0,1-1 0 0 0,0 0 0 0 0,0 0 0 0 0,0 0 0 0 0,0 0 0 0 0,0 0 0 0 0,0 0 0 0 0,0 1 0 0 0,-1-1 0 0 0,1 0 0 0 0,0 0 0 0 0,0 0 0 0 0,0 0 0 0 0,0 0 0 0 0,0 0 0 0 0,-1 0 0 0 0,1 0 0 0 0,0 0 0 0 0,0 0 0 0 0,0 0 0 0 0,-4 0 0 0 0,3-1 11 0 0,-1 0-1 0 0,1 0 1 0 0,0 0-1 0 0,0 1 1 0 0,0-1-1 0 0,0 0 1 0 0,1 0 0 0 0,-1 0-1 0 0,0-1 1 0 0,0 1-1 0 0,0 0 1 0 0,1 0-1 0 0,-1 0 1 0 0,1-1-1 0 0,-1 1 1 0 0,1 0-1 0 0,-1 0 1 0 0,1-1 0 0 0,0 1-1 0 0,0 0 1 0 0,0-2-11 0 0,-2-31 367 0 0,2 30-324 0 0,1-15 64 0 0,0 1-1 0 0,4-12-106 0 0,1-17 43 0 0,-5 39-43 0 0,1-23 0 0 0,2 0 0 0 0,3-5 0 0 0,-6 27 0 0 0,2 1 0 0 0,-1 0 0 0 0,1 0 0 0 0,0 0 0 0 0,0 0 0 0 0,1 1 0 0 0,0-1 0 0 0,1 1 0 0 0,0 0 0 0 0,2-3 0 0 0,-7 10 0 0 0,4-4 0 0 0,0-1 0 0 0,1 1 0 0 0,-1 0 0 0 0,1 0 0 0 0,1 0 0 0 0,-5 3 0 0 0,0 0 0 0 0,0 0 0 0 0,1 1 0 0 0,-1-1 0 0 0,0 0 0 0 0,1 1 0 0 0,-1-1 0 0 0,0 1 0 0 0,1 0 0 0 0,-1-1 0 0 0,1 1 0 0 0,-1 0 0 0 0,1 0 0 0 0,-1 0 0 0 0,1 0 0 0 0,-1 0 0 0 0,1 0 0 0 0,-1 0 0 0 0,1 1 0 0 0,-1-1 0 0 0,0 1 0 0 0,1-1 0 0 0,-1 1 0 0 0,1 0 0 0 0,2 1 0 0 0,0 1 0 0 0,0 0 0 0 0,0 0 0 0 0,-1 0 0 0 0,1 1 0 0 0,-1-1 0 0 0,0 1 0 0 0,0 0 0 0 0,0 0 0 0 0,0 0 0 0 0,-1 0 0 0 0,0 0 0 0 0,0 1 0 0 0,2 3 0 0 0,2 11 0 0 0,0 1 0 0 0,-1-1 0 0 0,-1 1 0 0 0,-2-13 0 0 0,12 74 0 0 0,-2 12 0 0 0,-2-12 0 0 0,-9-74-110 0 0,0 0 1 0 0,1 0-1 0 0,0 0 1 0 0,0-1-1 0 0,0 1 0 0 0,1 0 1 0 0,0-1-1 0 0,0 0 0 0 0,3 3 110 0 0,-6-8-77 0 0,0-1 0 0 0,1 1-1 0 0,-1-1 1 0 0,1 0-1 0 0,0 1 1 0 0,-1-1 0 0 0,1 1-1 0 0,-1-1 1 0 0,1 0-1 0 0,0 0 1 0 0,-1 1 0 0 0,1-1-1 0 0,0 0 1 0 0,-1 0-1 0 0,1 0 1 0 0,0 0-1 0 0,-1 0 1 0 0,1 0 0 0 0,0 0-1 0 0,-1 0 1 0 0,1 0-1 0 0,0 0 1 0 0,-1 0 0 0 0,1 0-1 0 0,0 0 1 0 0,-1 0-1 0 0,1-1 1 0 0,0 1 0 0 0,-1 0-1 0 0,1-1 1 0 0,-1 1-1 0 0,1 0 1 0 0,0-1 77 0 0,20-14-1652 0 0,-7 2-452 0 0,0-1 1 0 0,-1 0-1 0 0,11-16 2104 0 0,-2-9-2240 0 0</inkml:trace>
  <inkml:trace contextRef="#ctx0" brushRef="#br0" timeOffset="1900.975">2056 467 17135 0 0,'-1'0'66'0'0,"0"0"-1"0"0,1 0 1 0 0,-1 0-1 0 0,1 0 1 0 0,-1-1-1 0 0,1 1 1 0 0,-1 0-1 0 0,0 0 1 0 0,1 0-1 0 0,-1 0 1 0 0,1 0-1 0 0,-1 0 1 0 0,0 1-1 0 0,1-1 1 0 0,-1 0-1 0 0,1 0 0 0 0,-1 0 1 0 0,0 0-1 0 0,1 1 1 0 0,-1-1-1 0 0,1 0 1 0 0,-1 1-1 0 0,1-1 1 0 0,-1 0-66 0 0,1 1 54 0 0,-1 0 1 0 0,1 0-1 0 0,-1 0 1 0 0,1 0-1 0 0,-1-1 0 0 0,1 1 1 0 0,0 0-1 0 0,0 0 1 0 0,-1 0-1 0 0,1 0 1 0 0,0 0-1 0 0,0 0 1 0 0,0 0-1 0 0,0 0 0 0 0,0 1-54 0 0,0 2 221 0 0,1 0 0 0 0,0 0 0 0 0,0 0-1 0 0,0 0 1 0 0,0-1 0 0 0,0 1 0 0 0,1 0-1 0 0,0 0-220 0 0,0 1 243 0 0,0-1 0 0 0,0 0-1 0 0,-1 1 1 0 0,1 0-1 0 0,-1-1 1 0 0,0 4-243 0 0,7 40 1428 0 0,-5-34-928 0 0,0 1 1 0 0,0 8-501 0 0,-2-6 256 0 0,2 0-1 0 0,0 0 1 0 0,1-1 0 0 0,1 0-1 0 0,1 0 1 0 0,0 0 0 0 0,0 0-1 0 0,5 5-255 0 0,-9-18 47 0 0,0 1-1 0 0,0-1 1 0 0,0 0-1 0 0,1 1 1 0 0,-1-1-1 0 0,1 0 1 0 0,0-1-1 0 0,0 1 1 0 0,0 0-1 0 0,0-1 1 0 0,0 0-1 0 0,1 0 1 0 0,-1 0-1 0 0,1 0 1 0 0,-1 0-1 0 0,1 0 1 0 0,0-1 0 0 0,-1 0-1 0 0,1 0 1 0 0,0 0-1 0 0,3 0-46 0 0,-3-1 19 0 0,1 1 0 0 0,0-1 0 0 0,0-1 1 0 0,-1 1-1 0 0,1-1 0 0 0,-1 0 0 0 0,1 0 0 0 0,-1 0 0 0 0,1 0 0 0 0,-1-1 1 0 0,1 0-1 0 0,-1 0 0 0 0,0 0 0 0 0,0-1 0 0 0,0 1 0 0 0,0-1 0 0 0,-1 0 0 0 0,2-1-19 0 0,11-11 124 0 0,-1-1 0 0 0,-1-1 0 0 0,0 0 0 0 0,6-12-124 0 0,-13 18 14 0 0,-1-1-1 0 0,0 0 0 0 0,-1 0 1 0 0,0 0-1 0 0,-1-1 0 0 0,-1 1 1 0 0,0-1-1 0 0,0-3-13 0 0,-3 10-9 0 0,1 0 0 0 0,-2 0 1 0 0,1-1-1 0 0,0 1 0 0 0,-1 0 0 0 0,0 0 0 0 0,-1 0 0 0 0,1 0 0 0 0,-1 0 1 0 0,-1 1-1 0 0,1-1 0 0 0,-1 0 0 0 0,0 1 0 0 0,0-1 0 0 0,0 1 0 0 0,-1 0 1 0 0,-3-4 8 0 0,-1 0-136 0 0,1 1 1 0 0,-1 0-1 0 0,0 1 1 0 0,-1 0 0 0 0,0 0-1 0 0,0 1 1 0 0,0 0-1 0 0,-1 0 1 0 0,-5-1 135 0 0,10 5-78 0 0,-1 0 0 0 0,1 0 0 0 0,-1 1 0 0 0,1 0 0 0 0,-1 0 1 0 0,0 0-1 0 0,0 1 0 0 0,1 0 0 0 0,-1 0 0 0 0,0 0 0 0 0,0 1 0 0 0,1 0 1 0 0,-1 0-1 0 0,0 0 0 0 0,-2 2 78 0 0,2-1-25 0 0,0 0 1 0 0,0 1-1 0 0,0 0 1 0 0,0 0-1 0 0,0 0 1 0 0,1 1-1 0 0,0 0 1 0 0,-1 0-1 0 0,1 0 1 0 0,1 0-1 0 0,-1 1 1 0 0,1 0-1 0 0,-3 3 25 0 0,-15 22-259 0 0,14-22 93 0 0,2 1 0 0 0,-1-1 0 0 0,1 2 0 0 0,1-1 0 0 0,-1 1-1 0 0,2-1 1 0 0,-1 1 0 0 0,1 2 166 0 0,-2 6-324 0 0,4-10-33 0 0,-1 1-1 0 0,1 0 0 0 0,0 4 358 0 0,1-10-220 0 0,1 0 0 0 0,0 0 0 0 0,0-1 0 0 0,0 1-1 0 0,0 0 1 0 0,1 0 0 0 0,-1-1 0 0 0,1 1 0 0 0,0 0 0 0 0,-1-1 0 0 0,1 1 0 0 0,0-1 0 0 0,1 2 220 0 0,6 8-1587 0 0,-4-3-12 0 0</inkml:trace>
  <inkml:trace contextRef="#ctx0" brushRef="#br0" timeOffset="2244.494">2553 316 20447 0 0,'0'0'935'0'0,"-2"6"309"0"0,1-3-1207 0 0,0 1 1 0 0,1-1-1 0 0,0 1 0 0 0,-1-1 1 0 0,2 1-1 0 0,-1-1 0 0 0,0 1 1 0 0,1 0-1 0 0,-1-1 0 0 0,1 1 1 0 0,1 1-38 0 0,-2-2 77 0 0,1 0 0 0 0,-1 0 0 0 0,0 0 1 0 0,0 0-1 0 0,0 0 0 0 0,0 0 0 0 0,0 0 0 0 0,-1 0 1 0 0,1 1-78 0 0,-2 22 546 0 0,4-1 60 0 0,0-13 7 0 0,-1 0 1 0 0,0 11-614 0 0,-2 120 1761 0 0,2-68-1346 0 0,0-47-304 0 0,2 0 1 0 0,6 26-112 0 0,-6-33 9 0 0,-1-13 15 0 0,-1 0 0 0 0,2 0 0 0 0,-1 0 0 0 0,3 5-24 0 0,-3-9-96 0 0,-1-1 1 0 0,1 0-1 0 0,0 1 0 0 0,0-1 0 0 0,0 0 1 0 0,1 0-1 0 0,-1 0 0 0 0,1 0 0 0 0,0 0 1 0 0,0-1-1 0 0,0 1 96 0 0,7 1-2309 0 0,0-3-6832 0 0</inkml:trace>
  <inkml:trace contextRef="#ctx0" brushRef="#br0" timeOffset="2635.008">2927 636 15120 0 0,'0'0'693'0'0,"6"-10"245"0"0,-1-2 637 0 0,0 0-1 0 0,1-12-1574 0 0,-5 19 446 0 0,0-1 1 0 0,0 0-1 0 0,-1 1 1 0 0,0-1 0 0 0,0 0-1 0 0,0 1 1 0 0,-2-6-447 0 0,1 7 31 0 0,0 0 0 0 0,0 0 0 0 0,0 0 0 0 0,-1 0 0 0 0,1 0 0 0 0,-1 0 0 0 0,0 0 0 0 0,0 0 1 0 0,0 1-1 0 0,-1-1 0 0 0,0 1 0 0 0,1-1 0 0 0,-1 1 0 0 0,0 0 0 0 0,-1 0 0 0 0,1 1 0 0 0,0-1 0 0 0,-1 0 0 0 0,1 1 0 0 0,-1 0 0 0 0,0 0 0 0 0,0 0 0 0 0,0 1 0 0 0,0-1 0 0 0,0 1 1 0 0,0 0-1 0 0,-4-1-31 0 0,2 1 34 0 0,0 0 1 0 0,0 1-1 0 0,0-1 0 0 0,-1 1 1 0 0,1 0-1 0 0,0 1 1 0 0,0 0-1 0 0,0 0 1 0 0,0 0-1 0 0,0 1 1 0 0,0-1-1 0 0,0 1 1 0 0,1 1-1 0 0,-1-1 0 0 0,1 1 1 0 0,-1 0-1 0 0,1 0 1 0 0,0 1-1 0 0,-4 3-34 0 0,2 0 21 0 0,0 1 0 0 0,0 0 0 0 0,0 0 0 0 0,1 1 0 0 0,1-1 0 0 0,-1 2 0 0 0,1-1 0 0 0,1 0 0 0 0,0 1-1 0 0,0 0 1 0 0,1 0 0 0 0,0 0 0 0 0,0 6-21 0 0,0-3 31 0 0,1 1-1 0 0,1-1 0 0 0,0 1 1 0 0,1 0-1 0 0,0 0 1 0 0,1-1-1 0 0,1 1 0 0 0,0 0 1 0 0,1-1-1 0 0,1 2-30 0 0,-3-10 53 0 0,1-1 1 0 0,0 1-1 0 0,0 0 0 0 0,0-1 0 0 0,1 1 1 0 0,-1-1-1 0 0,1 1 0 0 0,0-1 0 0 0,0 0 0 0 0,1 0 1 0 0,-1-1-1 0 0,1 1 0 0 0,1 0-53 0 0,-3-2 16 0 0,1-1-1 0 0,-1 1 1 0 0,1-1-1 0 0,-1 1 1 0 0,1-1-1 0 0,0 0 0 0 0,-1 0 1 0 0,1 0-1 0 0,0-1 1 0 0,0 1-1 0 0,0 0 1 0 0,-1-1-1 0 0,1 0 1 0 0,0 0-1 0 0,0 0 1 0 0,0 0-1 0 0,0 0 1 0 0,0-1-1 0 0,0 1 1 0 0,0-1-1 0 0,-1 0 1 0 0,1 1-1 0 0,2-2-15 0 0,4-3 57 0 0,0 1 0 0 0,0-2-1 0 0,0 1 1 0 0,0-1 0 0 0,-1-1 0 0 0,0 1-1 0 0,0-1 1 0 0,-1-1 0 0 0,0 1 0 0 0,0-1-1 0 0,-1-1 1 0 0,0 1-57 0 0,8-13 72 0 0,-1 0 1 0 0,-2-1-1 0 0,0-1 1 0 0,4-11-73 0 0,-9 18 84 0 0,-2 0 0 0 0,0 0 1 0 0,0-1-1 0 0,-2 1 0 0 0,0-1 0 0 0,-1 1 1 0 0,0-1-1 0 0,-1 0 0 0 0,-2 0-84 0 0,-3-38-354 0 0,-3 0 1 0 0,-3-2 353 0 0,5 24-155 0 0,-4-12-168 0 0,-2 1-1 0 0,-1 0 1 0 0,-3 1 0 0 0,-16-33 323 0 0,28 71 454 0 0,1 6-179 0 0,1 13-87 0 0,2 21-56 0 0,2-18-1 0 0,1 0-1 0 0,5 15-130 0 0,2 10 66 0 0,31 239 917 0 0,-30-135-690 0 0,9 63-100 0 0,-17-187-249 0 0,1 0 1 0 0,0 0-1 0 0,2-1 1 0 0,1 1-1 0 0,0-1 0 0 0,4 3 56 0 0,-11-24-12 0 0,0 1-92 0 0,0-1 0 0 0,0 1-1 0 0,0 0 1 0 0,1-1 0 0 0,-1 1-1 0 0,0-1 1 0 0,1 1 0 0 0,-1-1-1 0 0,0 1 1 0 0,1-1 0 0 0,-1 1-1 0 0,1-1 1 0 0,-1 1 0 0 0,0-1-1 0 0,1 1 1 0 0,-1-1 0 0 0,1 0-1 0 0,0 1 1 0 0,-1-1 0 0 0,1 0-1 0 0,-1 1 1 0 0,1-1 0 0 0,-1 0 0 0 0,1 0-1 0 0,0 0 1 0 0,-1 1 0 0 0,1-1-1 0 0,0 0 105 0 0,6-3-9159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2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548 308 8288 0 0,'-6'-10'888'0'0,"-17"-11"4069"0"0,7 9-1929 0 0,9 5-2608 0 0,1 0 0 0 0,-1-1 0 0 0,1 1 0 0 0,1-1 0 0 0,-1 0 0 0 0,1-1 0 0 0,0-1-420 0 0,-8-16 3654 0 0,-6-22-3654 0 0,12 28 749 0 0,-1 1 1 0 0,-1-1-1 0 0,-1 1 1 0 0,-2-3-750 0 0,10 19 41 0 0,0 1 0 0 0,0-1 1 0 0,0 1-1 0 0,0 0 1 0 0,0 0-1 0 0,-1 0 1 0 0,1 0-1 0 0,-1 0 1 0 0,1 0-1 0 0,-1 0-41 0 0,2 2 23 0 0,0-1 1 0 0,0 1-1 0 0,0 0 0 0 0,0-1 1 0 0,0 1-1 0 0,0 0 0 0 0,0-1 0 0 0,0 1 1 0 0,0 0-1 0 0,0 0 0 0 0,0 0 0 0 0,0 0 1 0 0,0 0-1 0 0,0 0 0 0 0,0 0 1 0 0,0 1-1 0 0,0-1 0 0 0,1 0 0 0 0,-1 0 1 0 0,0 1-1 0 0,0-1 0 0 0,0 1 0 0 0,0-1 1 0 0,0 1-1 0 0,0-1 0 0 0,0 1 1 0 0,1-1-1 0 0,-1 1 0 0 0,0 0 0 0 0,0-1 1 0 0,1 1-1 0 0,-1 0 0 0 0,0 0-23 0 0,-5 7 35 0 0,0 1-1 0 0,1 0 0 0 0,0 0 1 0 0,1 0-1 0 0,0 1 0 0 0,0-1 1 0 0,1 1-1 0 0,0 0 1 0 0,0 0-1 0 0,1 2-34 0 0,-4 24 98 0 0,2 1 0 0 0,1 6-98 0 0,3-37 16 0 0,-4 423 545 0 0,7-222-390 0 0,-3-199-172 0 0,1 18-37 0 0,-2 0 0 0 0,0-1 0 0 0,-2 1-1 0 0,-1 0 1 0 0,-2 6 38 0 0,2-25-562 0 0,1-10-1586 0 0,0-10-728 0 0,2 3 958 0 0</inkml:trace>
  <inkml:trace contextRef="#ctx0" brushRef="#br0" timeOffset="334.409">1 621 20527 0 0,'0'0'943'0'0,"0"0"-23"0"0,0 0-540 0 0,8-1 195 0 0,17-5 67 0 0,-1 2 0 0 0,1 0 1 0 0,19 1-643 0 0,-14 1 197 0 0,140-23 539 0 0,-93 12-5566 0 0,59-2 4830 0 0,-115 13-2790 0 0,-3-1-4195 0 0</inkml:trace>
  <inkml:trace contextRef="#ctx0" brushRef="#br0" timeOffset="680.003">623 531 14224 0 0,'0'0'322'0'0,"-6"3"432"0"0,1 1-442 0 0,0-1 1 0 0,0 1 0 0 0,0 0 0 0 0,1 0 0 0 0,0 1-1 0 0,-1 0 1 0 0,1-1 0 0 0,1 1 0 0 0,-1 0 0 0 0,1 1-1 0 0,0-1 1 0 0,0 1 0 0 0,0-1 0 0 0,1 1 0 0 0,0 0 0 0 0,0 0-1 0 0,0 0 1 0 0,1 0 0 0 0,0 1-313 0 0,-1 6 463 0 0,1-1-1 0 0,0 1 1 0 0,1 0 0 0 0,0 0-1 0 0,1 0 1 0 0,0 0 0 0 0,1-1 0 0 0,3 11-463 0 0,-3-18 93 0 0,-1 0 0 0 0,1 0 1 0 0,0 0-1 0 0,0 0 0 0 0,1 0 1 0 0,-1-1-1 0 0,1 1 1 0 0,0-1-1 0 0,0 0 0 0 0,1 0 1 0 0,-1 0-1 0 0,1 0 0 0 0,0-1 1 0 0,0 1-1 0 0,0-1 0 0 0,1 0 1 0 0,-1 0-1 0 0,2 0-93 0 0,-2-1 72 0 0,0 0-1 0 0,0 0 1 0 0,0-1-1 0 0,1 0 1 0 0,-1 0-1 0 0,0 0 1 0 0,1 0-1 0 0,-1 0 1 0 0,1-1-1 0 0,-1 0 1 0 0,1 0-1 0 0,-1 0 1 0 0,1-1-1 0 0,-1 1 1 0 0,1-1 0 0 0,-1 0-1 0 0,0-1 1 0 0,1 1-1 0 0,-1-1 1 0 0,0 1-1 0 0,1-2-71 0 0,3-1 2 0 0,0-1-1 0 0,0 0 0 0 0,0-1 1 0 0,-1 1-1 0 0,0-1 0 0 0,0-1 1 0 0,-1 0-1 0 0,0 1 1 0 0,0-2-1 0 0,0 1 0 0 0,-1-1 1 0 0,0 0-1 0 0,0 0 0 0 0,-1 0 1 0 0,0-1-1 0 0,-1 1 1 0 0,0-1-1 0 0,0 0 0 0 0,-1 0 1 0 0,0 0-1 0 0,0 0 0 0 0,-1-1 1 0 0,-1 1-1 0 0,1 0 1 0 0,-2-1-1 0 0,1 1 0 0 0,-1 0 1 0 0,0 0-1 0 0,-2-4-1 0 0,0 1-257 0 0,-1 1 0 0 0,0-1 0 0 0,0 1 1 0 0,-1 0-1 0 0,-1 1 0 0 0,0-1 0 0 0,0 1 0 0 0,-1 0 0 0 0,-1 1 0 0 0,1-1 257 0 0,3 6-64 0 0,1 1 0 0 0,0-1-1 0 0,-1 1 1 0 0,0 0 0 0 0,0 0-1 0 0,0 0 1 0 0,0 1 0 0 0,0-1 0 0 0,-1 1-1 0 0,1 0 1 0 0,-1 0 0 0 0,1 1 0 0 0,-1-1-1 0 0,0 1 1 0 0,1 0 0 0 0,-1 0-1 0 0,0 1 1 0 0,0-1 0 0 0,0 1 0 0 0,0 0-1 0 0,0 0 1 0 0,0 1 0 0 0,1 0 0 0 0,-1 0-1 0 0,-3 1 65 0 0,-2 1 3 0 0,0 1-1 0 0,1 0 0 0 0,0 1 0 0 0,0 0 1 0 0,0 1-1 0 0,0 0 0 0 0,1 0 1 0 0,0 0-1 0 0,1 1 0 0 0,-1 1 1 0 0,1-1-1 0 0,0 1 0 0 0,1 0 0 0 0,-2 4-2 0 0,3-5 5 0 0,0 1-1 0 0,1-1 0 0 0,0 1 0 0 0,0 0 1 0 0,1 0-1 0 0,0 0 0 0 0,0 0 0 0 0,1 1 0 0 0,0-1 1 0 0,1 1-1 0 0,0-1 0 0 0,0 1 0 0 0,1-1 1 0 0,0 1-1 0 0,0 0 0 0 0,1-1 0 0 0,1 5-4 0 0,-2-10-113 0 0,1 1 0 0 0,0 0-1 0 0,0-1 1 0 0,1 1 0 0 0,-1-1 0 0 0,1 0-1 0 0,0 1 1 0 0,-1-1 0 0 0,1 0-1 0 0,1 0 1 0 0,-1 0 0 0 0,0 0 0 0 0,1 0-1 0 0,0-1 1 0 0,-1 1 0 0 0,1-1-1 0 0,0 0 1 0 0,0 0 0 0 0,0 0 0 0 0,1 0-1 0 0,-1 0 1 0 0,0-1 0 0 0,1 1-1 0 0,-1-1 1 0 0,1 0 0 0 0,0 0 0 0 0,-1 0-1 0 0,1-1 1 0 0,0 1 0 0 0,-1-1-1 0 0,1 0 1 0 0,0 0 113 0 0,45-2-1712 0 0,-4 0-15 0 0</inkml:trace>
  <inkml:trace contextRef="#ctx0" brushRef="#br0" timeOffset="1021.765">1039 543 12440 0 0,'0'0'138'0'0,"-1"0"0"0"0,1 0 1 0 0,-1 0-1 0 0,1 0 1 0 0,-1 0-1 0 0,1 0 0 0 0,-1 0 1 0 0,1 1-1 0 0,-1-1 1 0 0,1 0-1 0 0,0 0 1 0 0,-1 0-1 0 0,1 1 0 0 0,-1-1 1 0 0,1 0-1 0 0,-1 0 1 0 0,1 1-1 0 0,0-1 0 0 0,-1 0 1 0 0,1 1-1 0 0,0-1 1 0 0,-1 0-1 0 0,1 1 0 0 0,0-1 1 0 0,-1 0-1 0 0,1 1 1 0 0,0-1-1 0 0,0 1 1 0 0,-1-1-1 0 0,1 1 0 0 0,0-1 1 0 0,0 1-1 0 0,0-1 1 0 0,0 1-1 0 0,0-1-138 0 0,-7 18 5317 0 0,6-7-4826 0 0,1 0 0 0 0,0 1 1 0 0,0-1-1 0 0,1 1 0 0 0,2 8-491 0 0,0 2 448 0 0,3 49 580 0 0,-1-11 1262 0 0,6 25-2290 0 0,-11-85 28 0 0,0 1 1 0 0,0-1-1 0 0,0 1 0 0 0,0-1 0 0 0,0 1 0 0 0,0-1 1 0 0,0 1-1 0 0,0-1 0 0 0,1 1 0 0 0,-1-1 0 0 0,0 1 1 0 0,0-1-1 0 0,0 1 0 0 0,1-1 0 0 0,-1 1 1 0 0,0-1-1 0 0,1 1 0 0 0,-1-1 0 0 0,0 0 0 0 0,1 1 1 0 0,-1-1-29 0 0,4-8 666 0 0,-1-21-182 0 0,-5-9-390 0 0,-2 0 1 0 0,-1 0 0 0 0,-2 0-1 0 0,-2 1 1 0 0,-5-10-95 0 0,10 26-3 0 0,1 0 0 0 0,0 0 0 0 0,2-1 0 0 0,0 1 0 0 0,1-1 3 0 0,0 19-14 0 0,0 0 0 0 0,1 0-1 0 0,-1 0 1 0 0,0 1-1 0 0,1-1 1 0 0,-1 0-1 0 0,1 0 1 0 0,0 1 0 0 0,0-1-1 0 0,0 0 1 0 0,1 1-1 0 0,-1-1 1 0 0,0 1-1 0 0,1-1 15 0 0,0 2-14 0 0,-1-1-1 0 0,0 1 0 0 0,1-1 1 0 0,-1 1-1 0 0,1 0 1 0 0,0 0-1 0 0,0-1 0 0 0,-1 1 1 0 0,1 0-1 0 0,0 1 0 0 0,0-1 1 0 0,0 0-1 0 0,0 0 1 0 0,0 1-1 0 0,0-1 0 0 0,0 1 1 0 0,0 0-1 0 0,2 0 15 0 0,3-1-212 0 0,0 1-1 0 0,1 1 1 0 0,-1-1-1 0 0,0 1 1 0 0,0 0-1 0 0,1 1 1 0 0,2 1 212 0 0,10 4-4628 0 0,18 9 4628 0 0,-32-14-551 0 0,8 5-919 0 0</inkml:trace>
  <inkml:trace contextRef="#ctx0" brushRef="#br0" timeOffset="1359.001">1394 462 13360 0 0,'-3'13'1424'0'0,"1"-2"-319"0"0,0 0 1 0 0,0 0-1 0 0,1 0 1 0 0,0 0-1 0 0,1 1 1 0 0,0-1-1 0 0,2 11-1105 0 0,0 0 556 0 0,5 57 1468 0 0,2 99 1332 0 0,-5-129-2250 0 0,-4-49-1093 0 0,0 0-1 0 0,0 0 0 0 0,0 0 1 0 0,0 0-1 0 0,0 0 0 0 0,0 0 1 0 0,0 0-1 0 0,0 0 0 0 0,0 0 1 0 0,0 0-1 0 0,0 0 0 0 0,0 0 1 0 0,0 0-1 0 0,0 0 0 0 0,0 0 1 0 0,1 0-1 0 0,-1 0 0 0 0,0 0 1 0 0,0 0-1 0 0,0 0 0 0 0,0 0 1 0 0,0 1-1 0 0,0-1 0 0 0,0 0 1 0 0,0 0-1 0 0,0 0 0 0 0,0 0 1 0 0,0 0-1 0 0,0 0 0 0 0,0 0 1 0 0,0 0-1 0 0,0 0 0 0 0,0 0 1 0 0,0 0-1 0 0,0 0 0 0 0,0 0 1 0 0,0 0-1 0 0,0 0 0 0 0,0 0 1 0 0,0 0-1 0 0,0 0 0 0 0,0 1 1 0 0,0-1-1 0 0,0 0 0 0 0,0 0 1 0 0,0 0-1 0 0,0 0 0 0 0,0 0 1 0 0,0 0-1 0 0,0 0 0 0 0,0 0 1 0 0,0 0-1 0 0,0 0 0 0 0,0 0 1 0 0,0 0-1 0 0,0 0 0 0 0,0 0 1 0 0,0 0-1 0 0,0 0-12 0 0,3-7 234 0 0,2-10-113 0 0,10-105 171 0 0,-4 22-120 0 0,-8 84-196 0 0,0 0 1 0 0,1 1-1 0 0,1-1 0 0 0,1-2 24 0 0,-3 12-11 0 0,-1 0 0 0 0,1-1 0 0 0,1 1 0 0 0,-1 0 0 0 0,1 1 0 0 0,0-1 0 0 0,0 1 0 0 0,1-1 0 0 0,0 1 0 0 0,4-3 11 0 0,-8 7-9 0 0,1-1 0 0 0,0 1 0 0 0,0 0-1 0 0,0 0 1 0 0,0 0 0 0 0,0 0 0 0 0,0 0 0 0 0,0 0 0 0 0,0 0 0 0 0,0 1 0 0 0,0-1 0 0 0,0 1 0 0 0,1 0 0 0 0,-1 0 0 0 0,0-1 0 0 0,0 1-1 0 0,1 1 1 0 0,-1-1 0 0 0,1 0 9 0 0,0 1-3 0 0,1 0 0 0 0,-1 0-1 0 0,0 1 1 0 0,0-1 0 0 0,0 0 0 0 0,0 1-1 0 0,0 0 1 0 0,0 0 0 0 0,-1 0-1 0 0,1 0 1 0 0,-1 0 0 0 0,1 1 3 0 0,3 4 1 0 0,0 0 0 0 0,0 0 0 0 0,-1 1 0 0 0,0 0 0 0 0,0 0 0 0 0,-1 0 0 0 0,0 0 0 0 0,0 1 0 0 0,-1 1-1 0 0,3 8 17 0 0,0 1 0 0 0,-2-1 0 0 0,0 1 0 0 0,-1 0 0 0 0,-1 0-1 0 0,0 1 1 0 0,-2-1 0 0 0,0 0 0 0 0,-3 16-17 0 0,-1 19 457 0 0,14-112 65 0 0,-3 9-97 0 0,3 0-425 0 0,-6 34-57 0 0,0 1 1 0 0,1 0-1 0 0,0 1 1 0 0,1-1-1 0 0,5-7 57 0 0,-5 12-2 0 0,0 1-1 0 0,0 0 0 0 0,1 1 1 0 0,0 0-1 0 0,1 0 0 0 0,0 0 1 0 0,0 1-1 0 0,0 0 0 0 0,1 1 1 0 0,-1-1-1 0 0,6-1 3 0 0,-10 5-4 0 0,1 0 0 0 0,0 1 1 0 0,0-1-1 0 0,-1 1 0 0 0,1 0 0 0 0,0 0 0 0 0,0 0 1 0 0,0 1-1 0 0,0 0 0 0 0,0 0 0 0 0,0 0 1 0 0,0 0-1 0 0,0 1 0 0 0,0 0 0 0 0,0 0 0 0 0,0 1 4 0 0,2-1 23 0 0,0 1 0 0 0,-1 1-1 0 0,1-1 1 0 0,-1 1-1 0 0,0 0 1 0 0,0 1 0 0 0,0 0-1 0 0,-1-1 1 0 0,1 2-1 0 0,-1-1 1 0 0,3 4-23 0 0,-1 0 17 0 0,0 1 1 0 0,-1 0-1 0 0,0 0 1 0 0,-1 1-1 0 0,0 0 0 0 0,0 0 1 0 0,-1 0-1 0 0,0 0 1 0 0,-1 1-1 0 0,0 0 1 0 0,-1-1-1 0 0,0 1 0 0 0,0 10-17 0 0,0 11-58 0 0,-2 0-1 0 0,0 1 1 0 0,-3-1-1 0 0,-1 4 59 0 0,-6 27-1524 0 0,0-23-6185 0 0,-1-6-2129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5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0 349 16416 0 0,'0'0'751'0'0,"0"0"-19"0"0,0 0-310 0 0,0 0 426 0 0,0 0 236 0 0,0 0 48 0 0,2-1-31 0 0,3-2-610 0 0,0-1 0 0 0,0 0 0 0 0,-1-1 0 0 0,1 1 0 0 0,-1-1 0 0 0,0 0 0 0 0,-1 0 0 0 0,1 0 0 0 0,1-3-491 0 0,9-17 1263 0 0,5-14-1263 0 0,-17 35 94 0 0,2-7 134 0 0,0 1 0 0 0,-1-2-1 0 0,2-10-227 0 0,-2 10 152 0 0,0-1-1 0 0,1 1 0 0 0,0 0-151 0 0,4-18 241 0 0,-7 25-200 0 0,1-1 1 0 0,-1 1-1 0 0,0 0 1 0 0,1 0-1 0 0,1-1-41 0 0,2-2 89 0 0,-1-1-7 0 0,1 0 1 0 0,-1 0-1 0 0,2-6-82 0 0,-3 5 79 0 0,4 6 9 0 0,-5 3-10 0 0,0 3-22 0 0,3 3-50 0 0,1 0 1 0 0,-1 1-1 0 0,0 0 0 0 0,-1 0 0 0 0,1 0 0 0 0,2 6-6 0 0,21 44 46 0 0,-12-23-54 0 0,7 13 8 0 0,-12-22-7 0 0,2 0-1 0 0,13 19 8 0 0,18 16-1750 0 0,-36-44-109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379 294 9216 0 0,'-2'-1'706'0'0,"-9"-8"-415"0"0,10 6-215 0 0,0 0 141 0 0,-1 0-2204 0 0,0 0 4317 0 0,1 1 6807 0 0,6 6-4906 0 0,-5-4-4243 0 0,1 0 54 0 0,-1 1 1 0 0,0-1 0 0 0,0 1-1 0 0,0 0 1 0 0,0-1 0 0 0,0 1-1 0 0,0-1 1 0 0,0 1 0 0 0,0 0 0 0 0,0-1-1 0 0,0 1 1 0 0,0-1 0 0 0,0 1-1 0 0,0-1 1 0 0,-1 1 0 0 0,1 0-1 0 0,0-1-42 0 0,-1 3 132 0 0,2 3-2 0 0,0-1 1 0 0,0 1-1 0 0,0 0 0 0 0,0-1 1 0 0,2 3-131 0 0,4 23 380 0 0,0 36 965 0 0,-2 39-1345 0 0,-1-56 269 0 0,-3-35-162 0 0,0 1 1 0 0,0-1 0 0 0,-2 9-108 0 0,-2 15 207 0 0,2-20-81 0 0,-1 1 1 0 0,0-1-1 0 0,-2 0 0 0 0,-1 4-126 0 0,3-15 58 0 0,1 0-1 0 0,-1 0 1 0 0,2 0 0 0 0,-1 0-1 0 0,1 6-57 0 0,0-13 13 0 0,0 1-1 0 0,-1-1 1 0 0,1 0-1 0 0,0 1 1 0 0,0-1 0 0 0,-1 0-1 0 0,1 0 1 0 0,-1 1-1 0 0,1-1 1 0 0,-1 0-1 0 0,0 0 1 0 0,1 0 0 0 0,-1 0-1 0 0,0 1 1 0 0,0-1-1 0 0,0 0 1 0 0,0-1-1 0 0,0 1 1 0 0,0 0 0 0 0,0 0-1 0 0,0 0 1 0 0,-1 0-13 0 0,1 0 13 0 0,-1 0 1 0 0,0 0-1 0 0,0 0 0 0 0,0 0 1 0 0,0 0-1 0 0,-1-1 1 0 0,1 1-1 0 0,0-1 0 0 0,0 1 1 0 0,0-1-1 0 0,-1 0-13 0 0,0 0 16 0 0,-1-1-1 0 0,1 0 1 0 0,-1 1 0 0 0,1-1-1 0 0,0 0 1 0 0,-1-1-1 0 0,1 1 1 0 0,0-1 0 0 0,0 1-1 0 0,-2-2-15 0 0,-27-21 87 0 0,10 3-163 0 0,2-2 0 0 0,0 0 0 0 0,1-1 0 0 0,1-1 1 0 0,2 0-1 0 0,0-2 0 0 0,2 0 0 0 0,1 0 0 0 0,-3-12 76 0 0,2 6-135 0 0,5 13 34 0 0,1-1-1 0 0,1 0 0 0 0,-1-5 102 0 0,-4-29-178 0 0,-1 1-25 0 0,-3-38 203 0 0,16 89 20 0 0,0 0 1 0 0,0 0-1 0 0,0 0 1 0 0,1 0-1 0 0,-1 0 0 0 0,1 0 1 0 0,0 0-1 0 0,0 0 1 0 0,0 1-1 0 0,0-1 1 0 0,0 0-1 0 0,1 0 1 0 0,-1 1-1 0 0,1-1 0 0 0,0 1 1 0 0,0 0-1 0 0,0-1-20 0 0,1 0 40 0 0,-1 0-1 0 0,1 0 0 0 0,0 0 0 0 0,0 1 0 0 0,0-1 0 0 0,1 1 0 0 0,-1 0 1 0 0,0 0-1 0 0,1 0 0 0 0,-1 1 0 0 0,1-1 0 0 0,3 0-39 0 0,22-8 176 0 0,-20 7-119 0 0,-1 0 1 0 0,0 0-1 0 0,5 0-57 0 0,86-8 336 0 0,-9-2-46 0 0,-13 2 20 0 0,13-6-310 0 0,-35 5 78 0 0,-27 7-51 0 0,1-2 1 0 0,-2 0-1 0 0,22-10-27 0 0,-40 13-29 0 0,-2 1-19 0 0,1 0 0 0 0,-1 0 0 0 0,1 0 0 0 0,0 1 0 0 0,5-1 48 0 0,-1 1-656 0 0,0-1 0 0 0,0 0 0 0 0,2-2 656 0 0,14-4-3192 0 0,1 1-6010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6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50 3224 0 0,'-11'25'143'0'0,"11"-25"-140"0"0,-1 1 1 0 0,1-1 0 0 0,0 0 0 0 0,0 0 0 0 0,0 1 0 0 0,-1-1 0 0 0,1 0-1 0 0,0 0 1 0 0,0 1 0 0 0,-1-1 0 0 0,1 0 0 0 0,0 0 0 0 0,-1 0-1 0 0,1 0 1 0 0,0 0 0 0 0,-1 1 0 0 0,1-1 0 0 0,0 0 0 0 0,0 0 0 0 0,-1 0-1 0 0,1 0 1 0 0,0 0 0 0 0,-1 0 0 0 0,1 0 0 0 0,0 0 0 0 0,-1 0-1 0 0,1 0 1 0 0,0 0 0 0 0,-1 0 0 0 0,1 0 0 0 0,0-1 0 0 0,-1 1 0 0 0,1 0-1 0 0,0 0 1 0 0,0 0 0 0 0,-1 0 0 0 0,1 0 0 0 0,0-1 0 0 0,-1 1-1 0 0,1 0 1 0 0,0 0 0 0 0,0-1 0 0 0,0 1 0 0 0,-1 0-4 0 0,0-1 312 0 0,0 1 1 0 0,0-1-1 0 0,0 0 1 0 0,0 0-1 0 0,0 1 1 0 0,0-1-1 0 0,0 0 1 0 0,0 0-1 0 0,1 0 1 0 0,-1 0-1 0 0,0 0 1 0 0,0 0-1 0 0,1 0 1 0 0,-1-1-1 0 0,0 1-312 0 0,1 0 290 0 0,0 1 0 0 0,0-1 0 0 0,-1 0 0 0 0,1 1 0 0 0,0-1 0 0 0,-1 0 0 0 0,1 1 1 0 0,0-1-1 0 0,-1 1 0 0 0,1-1 0 0 0,-1 1 0 0 0,1-1 0 0 0,-1 1 0 0 0,1 0 0 0 0,-1-1 0 0 0,0 1 0 0 0,1-1 0 0 0,-1 1 0 0 0,1 0 0 0 0,-1 0 0 0 0,0-1 0 0 0,1 1 0 0 0,-1 0 0 0 0,0 0 1 0 0,1 0-1 0 0,-1 0 0 0 0,0 0 0 0 0,1 0 0 0 0,-1 0 0 0 0,0 0-290 0 0,0 0 4314 0 0,1 0-2179 0 0,0 0-962 0 0,0 0-189 0 0,0 0-145 0 0,0 0-464 0 0,0 0-205 0 0,29 0 2 0 0,1-2 0 0 0,-1 0 0 0 0,20-5-172 0 0,-12-7 249 0 0,57-9-1336 0 0,-91 23 817 0 0,0-1 0 0 0,0 1 1 0 0,-1 0-1 0 0,1 0 1 0 0,0 0-1 0 0,0 0 1 0 0,0 0-1 0 0,-1 0 1 0 0,1 1-1 0 0,0 0 1 0 0,0-1-1 0 0,-1 1 0 0 0,1 0 1 0 0,-1 0-1 0 0,1 0 1 0 0,-1 1-1 0 0,1-1 1 0 0,-1 1 269 0 0,-1-2-2158 0 0</inkml:trace>
  <inkml:trace contextRef="#ctx0" brushRef="#br0" timeOffset="342.762">73 186 16927 0 0,'-2'1'388'0'0,"-24"14"1224"0"0,24-14-908 0 0,2-1 238 0 0,0 0 46 0 0,0 0-66 0 0,0 0-316 0 0,0 0-138 0 0,2 2-27 0 0,2 0-341 0 0,1 0 0 0 0,-1 0-1 0 0,1 0 1 0 0,-1-1 0 0 0,1 1 0 0 0,0-1 0 0 0,0 0-1 0 0,0 0 1 0 0,0-1 0 0 0,0 0 0 0 0,4 0-100 0 0,14 0 193 0 0,0-2-1 0 0,2-1-192 0 0,1 0 100 0 0,27-5-1134 0 0,-27 1 382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4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15864 0 0,'0'0'727'0'0,"0"0"-16"0"0,0 0-291 0 0,0 0 469 0 0,0 0 257 0 0,0 0 50 0 0,0 0-26 0 0,3 0-150 0 0,-1 0-810 0 0,1 0 0 0 0,-1 0 0 0 0,0 0-1 0 0,1-1 1 0 0,-1 0 0 0 0,0 1 0 0 0,1-1-1 0 0,-1 0 1 0 0,0 0-210 0 0,-1 1 62 0 0,0 0 0 0 0,0 0 0 0 0,-1 0-1 0 0,1 0 1 0 0,0 0 0 0 0,-1 0 0 0 0,1 0-1 0 0,0 0 1 0 0,-1 0 0 0 0,1 1 0 0 0,0-1-1 0 0,-1 0 1 0 0,1 1 0 0 0,0-1 0 0 0,-1 0-1 0 0,1 1 1 0 0,-1-1 0 0 0,1 0 0 0 0,0 1-1 0 0,-1-1-61 0 0,1 1 141 0 0,2 1-63 0 0,0 0-1 0 0,0 0 0 0 0,0 0 1 0 0,0 1-1 0 0,0-1 1 0 0,-1 1-1 0 0,1-1 0 0 0,-1 1 1 0 0,0 0-1 0 0,0 0 1 0 0,0 0-1 0 0,0 0 1 0 0,0 1-1 0 0,0 2-77 0 0,4 9 282 0 0,0 0-1 0 0,2 12-281 0 0,-6-21 81 0 0,1 9 137 0 0,0-1-1 0 0,-1 8-217 0 0,3 10 224 0 0,6 40 157 0 0,-4-27 164 0 0,9 33-545 0 0,3 0 43 0 0,9 31-47 0 0,-12-51 14 0 0,-9-29 111 0 0,2 0 0 0 0,0 0 0 0 0,10 18-121 0 0,-17-45 53 0 0,-1 0 0 0 0,0 0-1 0 0,0 0 1 0 0,0 0-1 0 0,1 0 1 0 0,-1-1-1 0 0,1 1 1 0 0,0 0-1 0 0,-1-1 1 0 0,1 1-1 0 0,0-1 1 0 0,0 0 0 0 0,0 1-1 0 0,0-1 1 0 0,0 0-1 0 0,0 0 1 0 0,2 0-53 0 0,2 1 114 0 0,0-1 0 0 0,-1 0 0 0 0,1 0 1 0 0,0-1-1 0 0,0 0 0 0 0,3 0-114 0 0,-6 0-1 0 0,0 0-1 0 0,-1-1 1 0 0,1 1 0 0 0,0-1 0 0 0,-1 0-1 0 0,1 0 1 0 0,-1 0 0 0 0,1 0-1 0 0,-1 0 1 0 0,1 0 0 0 0,-1-1 0 0 0,0 1-1 0 0,1-1 1 0 0,-1 0 0 0 0,0 0-1 0 0,1-1 2 0 0,3-3-11 0 0,-1 0 0 0 0,0 0-1 0 0,0-1 1 0 0,-1 1 0 0 0,1-3 11 0 0,8-17-90 0 0,7-18 90 0 0,7-15-41 0 0,-10 28 57 0 0,-1-1 0 0 0,-2-1 0 0 0,-1 0 0 0 0,-2-1 0 0 0,0-4-16 0 0,0-6 18 0 0,1 0 0 0 0,2 1-1 0 0,9-15-17 0 0,-3 6 18 0 0,-14 35-22 0 0,1-1 0 0 0,0 1 0 0 0,5-6 4 0 0,16-33-227 0 0,-22 41 47 0 0,1 0 0 0 0,1 0 0 0 0,0 1 0 0 0,8-9 180 0 0,10-14-1039 0 0,-17 25-297 0 0,0-1 1 0 0,0 1-1 0 0,1 1 1 0 0,9-8 1335 0 0,-7 7-2299 0 0</inkml:trace>
  <inkml:trace contextRef="#ctx0" brushRef="#br0" timeOffset="561.502">387 887 8896 0 0,'0'0'200'0'0,"0"0"33"0"0,0 0 14 0 0,0 0 67 0 0,0 0 282 0 0,0 0 127 0 0,0 0 21 0 0,0 0-29 0 0,0 0-151 0 0,0 0-70 0 0,0 0-12 0 0,0 0 20 0 0,-1 2 96 0 0,-1 0-158 0 0,-2 3 274 0 0,1 2-1 0 0,-1-1 1 0 0,1 0 0 0 0,0 1 0 0 0,1-1-1 0 0,-1 1 1 0 0,1 0 0 0 0,0-1-1 0 0,0 8-713 0 0,-9 105 4044 0 0,9-77-2321 0 0,-3 20-1723 0 0,-2 11 652 0 0,-4 57 100 0 0,6-92-565 0 0,3-20-57 0 0,0 1-1 0 0,1 7-129 0 0,-6 74 147 0 0,1 21-1232 0 0,6-116 778 0 0,0 1-525 0 0,0 0-6518 0 0,0-6-1419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1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241 122 11976 0 0,'0'0'46'0'0,"0"-1"-1"0"0,0 1 1 0 0,0-1 0 0 0,0 1 0 0 0,0-1 0 0 0,0 1 0 0 0,-1 0 0 0 0,1-1 0 0 0,0 1 0 0 0,0-1 0 0 0,0 1 0 0 0,-1-1-1 0 0,1 1 1 0 0,0 0 0 0 0,0-1 0 0 0,-1 1 0 0 0,1-1 0 0 0,0 1 0 0 0,-1 0 0 0 0,1-1 0 0 0,0 1-46 0 0,-4 7 2402 0 0,1 19 142 0 0,11 154 2940 0 0,0 2-3743 0 0,-16 62-792 0 0,5-189-874 0 0,3 86-2905 0 0,0-141-2973 0 0,3-9-1739 0 0</inkml:trace>
  <inkml:trace contextRef="#ctx0" brushRef="#br0" timeOffset="346.948">4 557 18943 0 0,'-1'0'63'0'0,"1"-1"-1"0"0,0 1 0 0 0,-1-1 1 0 0,1 1-1 0 0,0-1 0 0 0,0 1 0 0 0,-1-1 1 0 0,1 1-1 0 0,0-1 0 0 0,0 1 1 0 0,0-1-1 0 0,0 1 0 0 0,0-1 0 0 0,0 1 1 0 0,0-1-1 0 0,0 1 0 0 0,0-1 1 0 0,0 1-1 0 0,0-1 0 0 0,0 1 0 0 0,0-1 1 0 0,0 1-1 0 0,0-1 0 0 0,0 1 1 0 0,0-1-1 0 0,1 0-62 0 0,11-8 600 0 0,-9 8-764 0 0,19-11 370 0 0,1 2-1 0 0,8-2-205 0 0,16-8 557 0 0,68-28-67 0 0,-45 20-3433 0 0,44-27 2943 0 0,-107 51-431 0 0,0 0-1 0 0,0-1 1 0 0,-1 0-1 0 0,0-1 1 0 0,0 1 0 0 0,0-1-1 0 0,0-1 432 0 0,16-18-1550 0 0</inkml:trace>
  <inkml:trace contextRef="#ctx0" brushRef="#br0" timeOffset="693.247">551 1 19895 0 0,'0'0'455'0'0,"0"2"61"0"0,2 7-211 0 0,-1-1 1 0 0,-1 1-1 0 0,1 0 0 0 0,-2 5-305 0 0,1 17-8 0 0,2 126 2307 0 0,-2-98-347 0 0,-5 30-1952 0 0,2-39 429 0 0,-13 125 610 0 0,7-41-113 0 0,9-121-811 0 0,-2-4 48 0 0,2 1 1 0 0,-1-1-1 0 0,2 1 1 0 0,-1-1-1 0 0,1 0 1 0 0,0 1-1 0 0,2 0-163 0 0,-3-8 235 0 0,0-2-91 0 0,1-2-43 0 0,14-34 77 0 0,-2 0-1 0 0,-1-1 1 0 0,-2 0-1 0 0,1-18-177 0 0,5-10 114 0 0,-16 63-114 0 0,20-68 0 0 0,-16 60 0 0 0,0 1 0 0 0,0-1 0 0 0,1 1 0 0 0,0 0 0 0 0,0 1 0 0 0,2-2 0 0 0,-7 9-7 0 0,1 0 0 0 0,0-1 0 0 0,0 1 0 0 0,0 0 0 0 0,0 0 0 0 0,1 0 0 0 0,-1 0 0 0 0,0 0 0 0 0,0 0 0 0 0,0 0 0 0 0,1 0 0 0 0,-1 1 0 0 0,1-1 0 0 0,-1 0 0 0 0,0 1 0 0 0,1-1 0 0 0,-1 1 0 0 0,1 0 0 0 0,-1-1 0 0 0,1 1 0 0 0,0 0 0 0 0,-1 0 0 0 0,1 0 0 0 0,-1 0 0 0 0,1 0 0 0 0,-1 0 0 0 0,1 1 0 0 0,-1-1 0 0 0,1 0 0 0 0,-1 1 0 0 0,1-1 0 0 0,-1 1 0 0 0,1-1 0 0 0,-1 1 0 0 0,0 0 0 0 0,1 0 0 0 0,-1 0 0 0 0,0 0 0 0 0,0-1 0 0 0,1 2 0 0 0,-1-1 7 0 0,3 3-30 0 0,1 0 0 0 0,-1 1 0 0 0,0-1-1 0 0,-1 1 1 0 0,1 0 0 0 0,-1 0 0 0 0,0 0-1 0 0,0 1 1 0 0,-1-1 0 0 0,2 3 30 0 0,2 11-3 0 0,-1 1 1 0 0,0-1-1 0 0,-2 1 0 0 0,0 0 1 0 0,-1 9 2 0 0,0 33 1 0 0,-3 7-1 0 0,0 0 1 0 0,1-63-112 0 0,0 1 0 0 0,0-1-1 0 0,1 1 1 0 0,0 0 0 0 0,1-1 0 0 0,-1 1-1 0 0,1-1 1 0 0,0 0 0 0 0,3 5 111 0 0,-3-12-376 0 0,0 0 1 0 0,0 0-1 0 0,0 0 0 0 0,0 0 1 0 0,0-1-1 0 0,0 1 0 0 0,0-1 1 0 0,0 0 375 0 0,-2 2-64 0 0,28-26-6491 0 0,9-11 6555 0 0,-8 4-2359 0 0</inkml:trace>
  <inkml:trace contextRef="#ctx0" brushRef="#br0" timeOffset="1027.09">998 599 16991 0 0,'0'0'388'0'0,"0"0"52"0"0,0 0 28 0 0,-1 2-58 0 0,-1 3-268 0 0,2-3 52 0 0,0 0 0 0 0,0 0 0 0 0,-1-1 0 0 0,1 1 0 0 0,1 0 0 0 0,-1 0 0 0 0,0-1 0 0 0,0 1 0 0 0,1 0 0 0 0,-1 0 0 0 0,1-1 0 0 0,-1 1-1 0 0,1 0 1 0 0,0-1 0 0 0,-1 1 0 0 0,1-1 0 0 0,0 1 0 0 0,0-1 0 0 0,0 1 0 0 0,1-1 0 0 0,-1 1 0 0 0,0-1 0 0 0,0 0 0 0 0,1 0 0 0 0,-1 0-1 0 0,1 0 1 0 0,-1 0 0 0 0,1 0 0 0 0,-1 0-194 0 0,3 0 92 0 0,-1 1 0 0 0,0-1-1 0 0,0 0 1 0 0,0-1-1 0 0,1 1 1 0 0,-1-1 0 0 0,0 1-1 0 0,1-1 1 0 0,-1 0-1 0 0,0 0 1 0 0,1 0 0 0 0,-1-1-1 0 0,0 1 1 0 0,0-1 0 0 0,1 0-1 0 0,-1 0 1 0 0,0 0-1 0 0,0 0 1 0 0,0-1 0 0 0,2 0-92 0 0,8-5 132 0 0,-1 0-1 0 0,0 0 1 0 0,0-1 0 0 0,1-2-132 0 0,-12 8 28 0 0,13-7 53 0 0,-1-2 0 0 0,-1 1 1 0 0,0-2-1 0 0,0 0 0 0 0,7-11-81 0 0,-16 20 6 0 0,-1 0-1 0 0,0 0 0 0 0,-1 0 0 0 0,1-1 1 0 0,-1 1-1 0 0,1-1 0 0 0,-1 1 1 0 0,0-1-1 0 0,0 1 0 0 0,-1-1 0 0 0,1 1 1 0 0,-1-1-1 0 0,0 0-5 0 0,0 1 17 0 0,0 0 0 0 0,-1 0-1 0 0,1 0 1 0 0,-1 0 0 0 0,0 1 0 0 0,0-1 0 0 0,0 0-1 0 0,0 1 1 0 0,0-1 0 0 0,-1 0 0 0 0,1 1 0 0 0,-1-1-1 0 0,0 1 1 0 0,0 0 0 0 0,0 0 0 0 0,0 0 0 0 0,0 0-1 0 0,-1-1-16 0 0,0 0-2 0 0,0 1 0 0 0,0-1 0 0 0,-1 1-1 0 0,1 0 1 0 0,-1 0 0 0 0,0 0-1 0 0,1 1 1 0 0,-1-1 0 0 0,0 1 0 0 0,0 0-1 0 0,0 0 1 0 0,0 0 0 0 0,0 0-1 0 0,0 1 1 0 0,0 0 0 0 0,0 0 0 0 0,0 0-1 0 0,0 0 1 0 0,0 0 0 0 0,0 1-1 0 0,0 0 1 0 0,-3 1 2 0 0,3-1 10 0 0,-1 1 0 0 0,1-1 0 0 0,0 1 0 0 0,0 1 0 0 0,0-1 0 0 0,0 0 0 0 0,0 1 0 0 0,0 0 0 0 0,1 0 0 0 0,-1 0 0 0 0,1 0-1 0 0,0 1 1 0 0,0-1 0 0 0,0 1 0 0 0,0 0 0 0 0,1 0 0 0 0,0 0 0 0 0,-1 0 0 0 0,0 4-10 0 0,-4 10 178 0 0,2 1-1 0 0,0 0 0 0 0,1 0 1 0 0,1 0-1 0 0,1 1 1 0 0,0-1-1 0 0,2 19-177 0 0,1-10 231 0 0,2 1 1 0 0,1-1-1 0 0,1-1 0 0 0,1 1 1 0 0,3 4-232 0 0,-7-25 26 0 0,0-1 0 0 0,1 0 1 0 0,-1 0-1 0 0,1 0 1 0 0,1 0-1 0 0,-1 0 0 0 0,1-1 1 0 0,0 1-1 0 0,0-1 1 0 0,1 0-1 0 0,0 0 0 0 0,-1-1 1 0 0,2 1-1 0 0,-1-1 0 0 0,0 0 1 0 0,1-1-1 0 0,0 1 1 0 0,0-1-1 0 0,4 2-26 0 0,0-2 11 0 0,0 1 0 0 0,0-2 1 0 0,0 1-1 0 0,0-2 0 0 0,1 1 0 0 0,-1-1 1 0 0,0-1-1 0 0,1 0 0 0 0,-1 0 0 0 0,1-1 1 0 0,-1 0-1 0 0,2-1-11 0 0,7-2-565 0 0,-1 0 1 0 0,1-2-1 0 0,7-3 565 0 0,9-5-1981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368 43 16871 0 0,'6'-37'1688'0'0,"-17"36"-1528"0"0,6 0-159 0 0,4 0 39 0 0,-1 1 1 0 0,1-1-1 0 0,0 1 0 0 0,-1 0 1 0 0,1-1-1 0 0,0 1 0 0 0,-1 0 1 0 0,1 0-1 0 0,-1 0 0 0 0,1 0 1 0 0,0 0-1 0 0,-1 0 0 0 0,1 1 1 0 0,-1-1-1 0 0,1 0 0 0 0,0 1 1 0 0,-1-1-1 0 0,1 1 0 0 0,0-1 1 0 0,0 1-1 0 0,-1 0 0 0 0,1 0-40 0 0,-6 3 490 0 0,1 1 0 0 0,0-1-1 0 0,0 2 1 0 0,1-1 0 0 0,-1 0-1 0 0,-3 6-489 0 0,-27 39 1365 0 0,27-35-1108 0 0,0 0-1 0 0,2 1 1 0 0,0 0 0 0 0,1 1 0 0 0,0-1-1 0 0,0 6-256 0 0,-12 34 500 0 0,-11 34 941 0 0,-7 44-1441 0 0,7-24 600 0 0,4-17-153 0 0,5 2-1 0 0,4 0 0 0 0,4 1 1 0 0,4 0-1 0 0,5 93-446 0 0,4-165 46 0 0,0 25 21 0 0,2 0 1 0 0,2-1-1 0 0,11 43-67 0 0,2-23 42 0 0,3-1 0 0 0,11 18-42 0 0,-15-47 15 0 0,1 0 0 0 0,2-1 0 0 0,1-1 0 0 0,14 15-15 0 0,2-1-276 0 0,2-2-1 0 0,22 18 277 0 0,-32-37-901 0 0,1-2 0 0 0,2-1 0 0 0,1-2 0 0 0,8 4 901 0 0,1-2-9619 0 0</inkml:trace>
  <inkml:trace contextRef="#ctx0" brushRef="#br0" timeOffset="1419.775">749 539 2760 0 0,'-2'-1'207'0'0,"-3"-2"-472"0"0,-10-7 7335 0 0,13 9-3312 0 0,2 1-350 0 0,0 0-1600 0 0,0 0-705 0 0,0 0-141 0 0,0 2-72 0 0,0 2-722 0 0,1 0 1 0 0,0 0-1 0 0,0 0 1 0 0,0 0 0 0 0,0 0-1 0 0,1-1 1 0 0,-1 1-1 0 0,1 0 1 0 0,1 1-169 0 0,22 35 777 0 0,-17-29-563 0 0,-7-9-197 0 0,24 36 868 0 0,28 33-885 0 0,-35-48 221 0 0,-1 1-1 0 0,2 7-220 0 0,-1-3 375 0 0,12 13-375 0 0,8 13 443 0 0,-1 0 0 0 0,-3 2-1 0 0,21 49-442 0 0,-12-26 319 0 0,9 18-22 0 0,66 115-192 0 0,-76-140-377 0 0,-19-26 247 0 0,-18-33 0 0 0,1-1-1 0 0,1 1 0 0 0,0-2 1 0 0,1 1-1 0 0,2 2 26 0 0,5 8-672 0 0,-13-18 313 0 0,1 0 1 0 0,0 0 0 0 0,0 0 0 0 0,0-1-1 0 0,2 3 359 0 0,-3-5-1062 0 0,-2-1-568 0 0,0 0-246 0 0</inkml:trace>
  <inkml:trace contextRef="#ctx0" brushRef="#br0" timeOffset="1772.63">1359 427 13216 0 0,'0'-13'604'0'0,"0"11"-14"0"0,0 2-194 0 0,0 0 574 0 0,0 0 292 0 0,0 0 61 0 0,-1 2-74 0 0,-7 28 248 0 0,1 1-1 0 0,0 7-1496 0 0,2-9 423 0 0,-2-1-1 0 0,-1 1 1 0 0,-2-1 0 0 0,-8 16-423 0 0,-6 20 553 0 0,-22 53 363 0 0,19-49-185 0 0,-5 22-731 0 0,23-57 94 0 0,2-9 34 0 0,0-1-1 0 0,-8 16-127 0 0,14-36 10 0 0,-150 309 1084 0 0,60-131-865 0 0,35-67-206 0 0,41-84-15 0 0,-4 16-8 0 0,-2 6-508 0 0,8-15-83 0 0,8-22-1512 0 0,0-1-3877 0 0,4-11-2221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0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14 432 10592 0 0,'0'0'818'0'0,"0"-2"-532"0"0,0-2 51 0 0,-1-1 1 0 0,0 0-1 0 0,0 1 1 0 0,0-1 0 0 0,-1-2-338 0 0,0 2 571 0 0,1 0 1 0 0,-1-1 0 0 0,1 1-1 0 0,1 0 1 0 0,-1-5-572 0 0,7-75 5301 0 0,-6 43-1198 0 0,3 44-3808 0 0,-1 0-244 0 0,1 1 0 0 0,-1-1 1 0 0,0 1-1 0 0,0 0 1 0 0,0 0-1 0 0,0 0 1 0 0,0 0-1 0 0,0 0 1 0 0,-1 1-1 0 0,0-1 0 0 0,1 0-51 0 0,10 43 187 0 0,-1 0-81 0 0,-10-45-104 0 0,14 40 149 0 0,-2 0 0 0 0,4 23-151 0 0,-8-17 87 0 0,5 18 145 0 0,5 11-232 0 0,18 81 217 0 0,-16-61-153 0 0,-9-41-5 0 0,-1 1-1 0 0,-3 0 1 0 0,0 47-59 0 0,-5-60 1 0 0,2 1-1 0 0,3 2 0 0 0,0-2 10 0 0,3 9 34 0 0,2 0 1 0 0,3-1-1 0 0,7 11-44 0 0,-19-52 28 0 0,0-1 0 0 0,1 0 0 0 0,3 5-28 0 0,-5-11 23 0 0,-1 0 1 0 0,1 0 0 0 0,0-1 0 0 0,0 1-1 0 0,0-1 1 0 0,0 0 0 0 0,0 0-1 0 0,4 3-23 0 0,-4-4 103 0 0,0-2 1 0 0,-1 0-77 0 0,0 0 0 0 0,0-1 0 0 0,-1 1-1 0 0,1 0 1 0 0,0-1 0 0 0,0 1 0 0 0,-1-1 0 0 0,1 0-1 0 0,0 1 1 0 0,-1-1 0 0 0,1 0 0 0 0,0 0 0 0 0,-1 0-1 0 0,1 0 1 0 0,-1 0 0 0 0,1-1-27 0 0,1-1 57 0 0,0-1-1 0 0,0 1 1 0 0,-1-1-1 0 0,1 1 1 0 0,-1-1 0 0 0,0 0-1 0 0,1-1-56 0 0,3-9 143 0 0,-1 0-1 0 0,0-1 0 0 0,2-14-142 0 0,-3 8 146 0 0,1-21-146 0 0,-1 1 74 0 0,19-167 299 0 0,-8-60-373 0 0,-11 186 19 0 0,9-102-19 0 0,-1 30 0 0 0,-4 60 0 0 0,-7 86 9 0 0,0-1 1 0 0,1 1-1 0 0,0-1 0 0 0,1 1 1 0 0,0 0-1 0 0,0 0 0 0 0,0 0 1 0 0,3-4-10 0 0,-5 12 3 0 0,-1 0-1 0 0,1-1 1 0 0,0 1 0 0 0,-1 0 0 0 0,1 0 0 0 0,0-1-1 0 0,-1 1 1 0 0,1 0 0 0 0,0 0 0 0 0,-1 0 0 0 0,1 0-1 0 0,0 0 1 0 0,-1 0 0 0 0,1 0 0 0 0,0 0-1 0 0,-1 0 1 0 0,1 0 0 0 0,0 1-3 0 0,1-1 3 0 0,0 0-4 0 0,0 0-1 0 0,1 1 0 0 0,-1 0 1 0 0,0-1-1 0 0,1 1 1 0 0,-1 0-1 0 0,0 0 1 0 0,0 0-1 0 0,0 0 1 0 0,0 0-1 0 0,0 1 1 0 0,0-1-1 0 0,0 1 0 0 0,0-1 1 0 0,-1 1-1 0 0,1 0 1 0 0,0-1-1 0 0,-1 1 1 0 0,1 0-1 0 0,-1 0 1 0 0,0 0-1 0 0,1 2 2 0 0,4 7-12 0 0,-1 0-1 0 0,0 1 0 0 0,3 9 13 0 0,-6-17 0 0 0,31 105-117 0 0,19 112 117 0 0,-30-118-19 0 0,24 144-232 0 0,8 36-58 0 0,-44-248 352 0 0,2 0-1 0 0,1-1 1 0 0,5 9-43 0 0,-16-40 29 0 0,-1 0 0 0 0,1 0 1 0 0,0 0-1 0 0,-1 0 0 0 0,1-1 0 0 0,0 1 0 0 0,1-1 0 0 0,-1 1 1 0 0,0-1-1 0 0,1 0 0 0 0,-1 1 0 0 0,1-1 0 0 0,0-1 0 0 0,0 1 1 0 0,0 0-1 0 0,1 0-29 0 0,-2-2 11 0 0,-1 1 1 0 0,1-1 0 0 0,0 1-1 0 0,0-1 1 0 0,0 0-1 0 0,0 0 1 0 0,-1 0 0 0 0,1 0-1 0 0,0 0 1 0 0,0 0 0 0 0,0 0-1 0 0,0-1 1 0 0,-1 1-1 0 0,1 0 1 0 0,0-1 0 0 0,0 0-1 0 0,-1 1 1 0 0,1-1-1 0 0,0 0 1 0 0,-1 0 0 0 0,1 0-1 0 0,-1 0 1 0 0,1 0 0 0 0,-1-1-1 0 0,0 1 1 0 0,1 0-1 0 0,-1-1 1 0 0,1 0-12 0 0,5-7 46 0 0,-1-1 0 0 0,0 0 1 0 0,-1 0-1 0 0,1 0 0 0 0,-2-1 0 0 0,3-6-46 0 0,-1 0 51 0 0,16-39 31 0 0,-3-2 0 0 0,-3 0 0 0 0,-2-1 0 0 0,-3 0 0 0 0,-3-1-1 0 0,-2 0 1 0 0,-2-14-82 0 0,7-86 97 0 0,-1 4-23 0 0,-3 63-147 0 0,12-53 73 0 0,-4 33-239 0 0,-11 77 201 0 0,1 0 0 0 0,1 1-1 0 0,3 0 1 0 0,0 1 0 0 0,3 0 0 0 0,7-17 38 0 0,-13 38 26 0 0,2-6-785 0 0,1 1 0 0 0,0 0 0 0 0,2 0 1 0 0,0 1-1 0 0,6-7 759 0 0,-12 17-1648 0 0,-4 5-259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13160 0 0,'0'0'597'0'0,"0"-2"-8"0"0,3-9-375 0 0,-2 5-25 0 0,-1 5 667 0 0,0 1 288 0 0,0 0 52 0 0,12 11 964 0 0,-10-6-1888 0 0,1 1 1 0 0,-1-1-1 0 0,0 1 1 0 0,0 0-1 0 0,0 0 1 0 0,-1 0-1 0 0,0 0 1 0 0,0 2-273 0 0,1 7 497 0 0,5 15 718 0 0,6 15-1215 0 0,-4-17 833 0 0,3 20-833 0 0,28 159 1600 0 0,21 116 43 0 0,-19 2-686 0 0,-37-221-535 0 0,-5 1-422 0 0,0-49 83 0 0,-2 27-18 0 0,-5 1 0 0 0,-3-2-1 0 0,-3 1 1 0 0,-4-2 0 0 0,-18 47-65 0 0,11-54-887 0 0,-3 0-1 0 0,-34 63 888 0 0,45-110-1925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2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6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34964.84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136059.287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0.3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68 495 9672 0 0,'0'0'150'0'0,"0"-1"0"0"0,0 0 0 0 0,0 1 0 0 0,0-1 0 0 0,0 0 0 0 0,0 1 0 0 0,0-1 0 0 0,-1 0 0 0 0,1 1 0 0 0,0-1 0 0 0,0 0 0 0 0,-1 1 0 0 0,1-1 0 0 0,0 1 0 0 0,-1-1 0 0 0,1 1 0 0 0,0-1 0 0 0,-1 1 0 0 0,1-1 0 0 0,-1 1 0 0 0,1-1 0 0 0,-1 1 0 0 0,1-1 0 0 0,-1 1 0 0 0,0 0 0 0 0,1-1 0 0 0,-1 1 0 0 0,1 0 0 0 0,-1-1 0 0 0,0 1 0 0 0,1 0 0 0 0,-1 0 0 0 0,0 0 0 0 0,1 0 0 0 0,-1 0 0 0 0,0-1 1 0 0,1 1-1 0 0,-1 0 0 0 0,0 0 0 0 0,0 1-150 0 0,0-1 221 0 0,0 0-1 0 0,0 0 1 0 0,0 0 0 0 0,0 1 0 0 0,0-1 0 0 0,0 0 0 0 0,0 1 0 0 0,0-1 0 0 0,0 1 0 0 0,1-1 0 0 0,-1 1 0 0 0,0-1 0 0 0,0 1 0 0 0,0 0 0 0 0,0-1 0 0 0,1 1 0 0 0,-1 0 0 0 0,0 0-1 0 0,1-1 1 0 0,-1 1 0 0 0,0 0 0 0 0,1 0 0 0 0,-1 0 0 0 0,1 0 0 0 0,0 0 0 0 0,-1 0 0 0 0,1 0-221 0 0,-4 18 366 0 0,0 1 0 0 0,2 0 0 0 0,0-1 0 0 0,2 1 1 0 0,0 0-1 0 0,1 0 0 0 0,1-1 0 0 0,0 1 0 0 0,2 0 0 0 0,0-1 0 0 0,1 0 0 0 0,8 18-366 0 0,-10-30 78 0 0,0-1 0 0 0,0 0 0 0 0,0 0 0 0 0,1-1 0 0 0,0 1 0 0 0,0-1 0 0 0,1 0 0 0 0,-1 0 0 0 0,1 0-78 0 0,-2-2 43 0 0,0 0 0 0 0,1 0 0 0 0,-1-1 0 0 0,0 0 0 0 0,1 1-1 0 0,0-1 1 0 0,-1-1 0 0 0,1 1 0 0 0,0 0 0 0 0,0-1 0 0 0,0 0 0 0 0,0 0 0 0 0,0 0 0 0 0,0 0-1 0 0,1-1-42 0 0,2 0 58 0 0,0 0 0 0 0,0-1-1 0 0,0 1 1 0 0,0-2-1 0 0,0 1 1 0 0,0-1-1 0 0,-1 0 1 0 0,1 0 0 0 0,-1-1-1 0 0,1 0 1 0 0,-1 0-1 0 0,0 0 1 0 0,0-1-1 0 0,0 0 1 0 0,-1 0 0 0 0,1 0-1 0 0,1-3-57 0 0,1-1 35 0 0,-1 0 0 0 0,0 0-1 0 0,0-1 1 0 0,-1 0 0 0 0,0 0 0 0 0,0-1 0 0 0,-1 1 0 0 0,0-1-1 0 0,-1-1 1 0 0,2-7-35 0 0,-4 10-1 0 0,0 0 1 0 0,-1 0-1 0 0,0 0 0 0 0,-1 0 0 0 0,0-1 0 0 0,0 1 0 0 0,0 0 1 0 0,-1 0-1 0 0,-1 0 0 0 0,1-1 0 0 0,-1 1 0 0 0,-1 1 1 0 0,1-1-1 0 0,-1 0 1 0 0,-2-4-167 0 0,-1 0 1 0 0,0 0-1 0 0,0 1 0 0 0,-1 0 1 0 0,0 0-1 0 0,-1 1 1 0 0,0 0-1 0 0,-5-5 167 0 0,7 10-155 0 0,0 0 0 0 0,0 0 0 0 0,0 1 0 0 0,-1-1 0 0 0,0 1 0 0 0,1 1 0 0 0,-1-1 0 0 0,-1 1 0 0 0,1 0 1 0 0,-5-1 154 0 0,7 3-69 0 0,0 0 0 0 0,1 0 0 0 0,-1 0 0 0 0,0 1 0 0 0,0 0 0 0 0,1-1 0 0 0,-1 2 1 0 0,0-1-1 0 0,0 0 0 0 0,1 1 0 0 0,-1 0 0 0 0,0 0 0 0 0,1 1 0 0 0,-1-1 1 0 0,1 1-1 0 0,-1 0 0 0 0,1 0 0 0 0,0 0 69 0 0,-4 3-30 0 0,1 1 0 0 0,0-1 0 0 0,0 1 0 0 0,1 1 0 0 0,-1-1 0 0 0,1 1 0 0 0,1 0 0 0 0,-1 0 0 0 0,1 1 0 0 0,1 0 0 0 0,-3 3 29 0 0,5-5-28 0 0,0-1-1 0 0,-1 0 0 0 0,2 1 0 0 0,-1-1 1 0 0,1 1-1 0 0,-1 0 0 0 0,1-1 0 0 0,1 1 0 0 0,-1 0 1 0 0,1 0-1 0 0,0-1 0 0 0,1 1 0 0 0,-1 0 0 0 0,1 0 1 0 0,0-1-1 0 0,1 1 0 0 0,-1-1 0 0 0,2 4 30 0 0,0-3-320 0 0,0 1-1 0 0,0-1 0 0 0,1 0 1 0 0,-1 0-1 0 0,1-1 0 0 0,0 1 1 0 0,1-1-1 0 0,-1 0 0 0 0,1 0 1 0 0,0 0-1 0 0,1-1 0 0 0,2 2 321 0 0,14 7-7263 0 0</inkml:trace>
  <inkml:trace contextRef="#ctx0" brushRef="#br0" timeOffset="348.389">884 239 16152 0 0,'-21'-46'1623'0'0,"-2"1"1"0"0,-25-37-1624 0 0,38 65 542 0 0,8 13-294 0 0,0 0 0 0 0,0 1 0 0 0,0-1 1 0 0,0 1-1 0 0,-1-1 0 0 0,1 1 0 0 0,-1 0 0 0 0,0 0 0 0 0,0 0 1 0 0,0 0-1 0 0,0 1 0 0 0,-1-1 0 0 0,1 1 0 0 0,-3-1-248 0 0,5 2 44 0 0,0 1 0 0 0,1 0 0 0 0,-1 0 0 0 0,0 0-1 0 0,0-1 1 0 0,0 1 0 0 0,0 0 0 0 0,0 0 0 0 0,0 1-1 0 0,0-1 1 0 0,0 0 0 0 0,0 0 0 0 0,0 0 0 0 0,0 1 0 0 0,0-1-1 0 0,0 0 1 0 0,0 1 0 0 0,0-1 0 0 0,0 1 0 0 0,1-1-1 0 0,-1 1 1 0 0,0-1 0 0 0,0 1 0 0 0,1 0 0 0 0,-1-1-1 0 0,0 1 1 0 0,1 0 0 0 0,-1-1 0 0 0,0 1 0 0 0,1 0 0 0 0,-1 0-1 0 0,1 0 1 0 0,-1 0 0 0 0,1 0-44 0 0,-3 5 46 0 0,1 0 0 0 0,-1 0 0 0 0,2 0 0 0 0,-3 7-46 0 0,3-7 97 0 0,-7 27 313 0 0,2-1-1 0 0,1 2 1 0 0,2-1 0 0 0,1 3-410 0 0,3 134 806 0 0,2-65-344 0 0,3 87-143 0 0,-3-136-293 0 0,0 7 63 0 0,2 0-1 0 0,14 61-88 0 0,-16-115-187 0 0,1-17-2064 0 0,1-3 905 0 0</inkml:trace>
  <inkml:trace contextRef="#ctx0" brushRef="#br0" timeOffset="694.055">459 525 23527 0 0,'0'0'1076'0'0,"0"0"-22"0"0,8 0-597 0 0,159-5 1483 0 0,-42 0-1644 0 0,-25-1-1359 0 0,-47-1-233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359 220 11520 0 0,'-7'-38'735'0'0,"4"17"1791"0"0,-1 0 1 0 0,-1 0-1 0 0,-7-17-2526 0 0,10 32 282 0 0,0 1 1 0 0,-1 0-1 0 0,1 0 0 0 0,-1 0 1 0 0,-1 0-1 0 0,1 0 0 0 0,-1 0 1 0 0,1 1-1 0 0,-1 0 0 0 0,0-1 1 0 0,-1 1-1 0 0,1 1 0 0 0,-1-1 1 0 0,0 1-1 0 0,0 0 0 0 0,-1-1-282 0 0,3 3 70 0 0,0 0-1 0 0,0 0 1 0 0,0 0-1 0 0,0 1 1 0 0,0-1 0 0 0,0 1-1 0 0,0 0 1 0 0,0 0-1 0 0,0 0 1 0 0,0 0-1 0 0,0 0 1 0 0,0 1-1 0 0,0-1 1 0 0,-1 1-1 0 0,2 0 1 0 0,-1 0 0 0 0,0 0-1 0 0,0 0 1 0 0,0 0-1 0 0,0 1 1 0 0,1-1-1 0 0,-1 1 1 0 0,0 0-1 0 0,1 0 1 0 0,-1 1-70 0 0,-8 5 71 0 0,1 2 0 0 0,1-1 0 0 0,0 1 0 0 0,0 1 0 0 0,-1 2-71 0 0,-11 15 184 0 0,1 2 1 0 0,2 0 0 0 0,-13 30-185 0 0,23-42 96 0 0,1 0 1 0 0,-1 7-97 0 0,3-8 86 0 0,1 0 0 0 0,1 0 0 0 0,1 0 0 0 0,0 16-86 0 0,1-22 45 0 0,2 1 0 0 0,-1-1 0 0 0,2 1 0 0 0,0-1 0 0 0,0 0 0 0 0,1 0 0 0 0,3 8-45 0 0,-3-11 23 0 0,0 0 1 0 0,1 0-1 0 0,0-1 0 0 0,1 0 1 0 0,-1 0-1 0 0,6 6-23 0 0,-6-9 13 0 0,0 0-1 0 0,0-1 1 0 0,1 1-1 0 0,0-1 0 0 0,-1 0 1 0 0,1 0-1 0 0,0 0 1 0 0,1 0-1 0 0,-1-1 1 0 0,0 0-1 0 0,1 0 1 0 0,-1-1-1 0 0,1 0 1 0 0,0 0-1 0 0,-1 0 1 0 0,1 0-1 0 0,6-1-12 0 0,0 0 27 0 0,1 0 0 0 0,0-1 0 0 0,0-1 0 0 0,0 0-1 0 0,0 0 1 0 0,-1-1 0 0 0,7-3-27 0 0,-5 0-452 0 0,-1 0-1 0 0,0 0 1 0 0,0-2-1 0 0,-1 1 1 0 0,1-2 0 0 0,-2 1-1 0 0,1-2 1 0 0,-1 1-1 0 0,2-4 453 0 0,-1-1-628 0 0,0 1-1 0 0,0-1 1 0 0,-2-1-1 0 0,0 0 1 0 0,0-1-1 0 0,-2 0 0 0 0,3-6 629 0 0,-4 2-486 0 0,-1-1 0 0 0,-1-1 0 0 0,-1 1 0 0 0,0-1-1 0 0,-2 1 1 0 0,0-9 486 0 0,1-3 569 0 0,-3 29-55 0 0,0 0-1274 0 0,0 0 3237 0 0,0 0 1776 0 0,3 50-1705 0 0,-1-31-2352 0 0,0 1 0 0 0,0 0 0 0 0,2-1 1 0 0,0 1-1 0 0,3 5-196 0 0,-6-17 23 0 0,3 10 87 0 0,0 1-20 0 0,1 1 0 0 0,1-1 0 0 0,0 0 0 0 0,1 0 0 0 0,4 5-90 0 0,-9-17 17 0 0,0 0-1 0 0,1 0 1 0 0,-1 0 0 0 0,1 0 0 0 0,-1-1-1 0 0,1 1 1 0 0,0-1 0 0 0,0 0-1 0 0,0 1 1 0 0,0-2 0 0 0,0 1-1 0 0,1 0 1 0 0,-1-1 0 0 0,1 1-1 0 0,-1-1 1 0 0,1 0 0 0 0,-1 0-1 0 0,1 0 1 0 0,2 0-17 0 0,-2-1 31 0 0,1 0 0 0 0,0 0 0 0 0,0 0 1 0 0,0-1-1 0 0,-1 0 0 0 0,1 1 0 0 0,0-2 0 0 0,-1 1 0 0 0,1 0 0 0 0,-1-1 1 0 0,1 0-1 0 0,-1 0 0 0 0,0 0 0 0 0,0-1 0 0 0,2 0-31 0 0,1-2 8 0 0,-1-1 1 0 0,1 1-1 0 0,-1-1 1 0 0,0 0-1 0 0,0 0 0 0 0,-1-1 1 0 0,0 0-1 0 0,0 0 0 0 0,-1 0 1 0 0,0 0-1 0 0,0-1 0 0 0,0 0 1 0 0,-1 0-1 0 0,0 0 0 0 0,-1 0 1 0 0,0 0-1 0 0,0 0 1 0 0,0-1-1 0 0,-1 1 0 0 0,-1-1 1 0 0,0 1-1 0 0,0-1 0 0 0,0 1 1 0 0,-1 0-1 0 0,0-1 0 0 0,-1 1 1 0 0,0-1-1 0 0,0 1 0 0 0,-1 0 1 0 0,-1-4-9 0 0,4 12-2 0 0,0-1 1 0 0,0 1-1 0 0,0 0 0 0 0,0-1 1 0 0,-1 1-1 0 0,1 0 1 0 0,0 0-1 0 0,0-1 0 0 0,0 1 1 0 0,0 0-1 0 0,0 0 1 0 0,0-1-1 0 0,0 1 0 0 0,-1 0 1 0 0,1 0-1 0 0,0-1 1 0 0,0 1-1 0 0,0 0 0 0 0,-1 0 1 0 0,1 0-1 0 0,0-1 1 0 0,0 1-1 0 0,0 0 0 0 0,-1 0 1 0 0,1 0-1 0 0,0 0 1 0 0,-1-1-1 0 0,1 1 0 0 0,0 0 1 0 0,0 0-1 0 0,-1 0 1 0 0,1 0-1 0 0,0 0 0 0 0,-1 0 2 0 0,-3 9-99 0 0,1 17-38 0 0,3-18 138 0 0,1 1-1 0 0,0 0 1 0 0,2 7-1 0 0,16 47 0 0 0,-1-6-13 0 0,-7-13-104 0 0,16 36 117 0 0,-26-77-53 0 0,-1-1-1 0 0,1 1 1 0 0,0-1-1 0 0,0 1 1 0 0,1-1 0 0 0,-1 0-1 0 0,0 1 1 0 0,1-1-1 0 0,-1 0 1 0 0,1 0-1 0 0,0 0 1 0 0,0 0 0 0 0,0 0-1 0 0,1 1 54 0 0,-2-3-72 0 0,0 0 1 0 0,-1 0-1 0 0,1 0 0 0 0,-1 0 0 0 0,1 0 1 0 0,0 0-1 0 0,-1 0 0 0 0,1 0 0 0 0,-1 0 1 0 0,1 0-1 0 0,-1-1 0 0 0,1 1 0 0 0,0 0 1 0 0,-1 0-1 0 0,1-1 0 0 0,-1 1 0 0 0,1 0 1 0 0,-1 0-1 0 0,1-1 0 0 0,-1 1 0 0 0,0-1 1 0 0,1 1-1 0 0,-1 0 0 0 0,1-1 72 0 0,9-12-1616 0 0,-7 9 952 0 0,8-8-1026 0 0</inkml:trace>
  <inkml:trace contextRef="#ctx0" brushRef="#br0" timeOffset="361.202">1035 174 19839 0 0,'0'0'455'0'0,"0"0"61"0"0,0 0 27 0 0,0 0-66 0 0,5 13-292 0 0,24 94 3886 0 0,-15-63-3395 0 0,-4-1-11 0 0,-2-1 1 0 0,-2 1-1 0 0,-2 4-665 0 0,-3-43 89 0 0,-1 9 306 0 0,0-13-389 0 0,0 0 0 0 0,0 0 0 0 0,0 0 1 0 0,0 0-1 0 0,0 0 0 0 0,0 0 0 0 0,0 0 1 0 0,0 0-1 0 0,0 0 0 0 0,0 0 0 0 0,0 0 1 0 0,0 0-1 0 0,0 0 0 0 0,0-1 1 0 0,0 1-1 0 0,0 0 0 0 0,0 0 0 0 0,0 0 1 0 0,0 0-1 0 0,0 0 0 0 0,0 0 0 0 0,0 0 1 0 0,0 0-1 0 0,0 0 0 0 0,0 0 0 0 0,0 0 1 0 0,0 0-1 0 0,0 0 0 0 0,0 0 0 0 0,0 0 1 0 0,0 0-1 0 0,0 0 0 0 0,0 0 1 0 0,-1 0-1 0 0,1 0 0 0 0,0 0 0 0 0,0-1 1 0 0,0 1-1 0 0,0 0 0 0 0,0 0 0 0 0,0 0 1 0 0,0 0-1 0 0,0 0 0 0 0,0 0 0 0 0,0 0 1 0 0,0 0-1 0 0,0 0 0 0 0,0 0 1 0 0,0 1-1 0 0,-1-1 0 0 0,1 0 0 0 0,0 0 1 0 0,0 0-1 0 0,0 0 0 0 0,0 0 0 0 0,0 0 1 0 0,0 0-1 0 0,0 0 0 0 0,0 0 0 0 0,0 0 1 0 0,0 0-1 0 0,0 0 0 0 0,0 0 1 0 0,0 0-1 0 0,0 0 0 0 0,0 0 0 0 0,0 0 1 0 0,0 0-1 0 0,0 0 0 0 0,0 0-6 0 0,-10-22 696 0 0,5 9-609 0 0,-11-20 47 0 0,2 0 0 0 0,1-1-1 0 0,2-1 1 0 0,0-3-134 0 0,9 28-35 0 0,0-1 0 0 0,0 0 0 0 0,1 0 0 0 0,0 0 0 0 0,1 0 0 0 0,0 1 0 0 0,1-1 0 0 0,0 0 0 0 0,0 0 0 0 0,1 0 0 0 0,1 1 0 0 0,0-1 0 0 0,0 1-1 0 0,1 0 1 0 0,4-8 35 0 0,-6 15-59 0 0,-1 0 1 0 0,1 1-1 0 0,-1-1 0 0 0,1 0 0 0 0,0 1 0 0 0,0-1 0 0 0,0 1 0 0 0,1 0 0 0 0,-1 0 0 0 0,0 0 0 0 0,1 0 0 0 0,0 0 0 0 0,-1 0 0 0 0,1 1 0 0 0,0-1 0 0 0,0 1 1 0 0,0 0-1 0 0,0-1 0 0 0,0 1 0 0 0,0 1 0 0 0,0-1 0 0 0,0 0 0 0 0,0 1 0 0 0,0 0 0 0 0,2 0 59 0 0,10 0-861 0 0,-12 0 438 0 0,0 0 0 0 0,-1 0 1 0 0,1 0-1 0 0,0 0 0 0 0,-1 0 1 0 0,1 1-1 0 0,0-1 1 0 0,-1 1-1 0 0,1 0 0 0 0,-1 0 1 0 0,2 0 422 0 0,7 5-5994 0 0,1-3-1573 0 0</inkml:trace>
  <inkml:trace contextRef="#ctx0" brushRef="#br0" timeOffset="693.25">1325 93 6912 0 0,'0'0'528'0'0,"-3"7"96"0"0,3-1 1027 0 0,-1 0-1 0 0,1 0 1 0 0,0 0 0 0 0,0 0 0 0 0,1 0 0 0 0,1 5-1651 0 0,9 36 4414 0 0,-7-34-4151 0 0,1 8 400 0 0,2 0 0 0 0,0-1 0 0 0,1 0 0 0 0,2 0 0 0 0,0-1 0 0 0,0 0 0 0 0,11 12-663 0 0,-16-24 133 0 0,1 1 52 0 0,0 0 0 0 0,0 0 0 0 0,1-1 0 0 0,0 0 0 0 0,0 0 1 0 0,6 4-186 0 0,-11-10 43 0 0,1 1 0 0 0,-1-1 0 0 0,0 0 1 0 0,1 0-1 0 0,-1 0 0 0 0,1 0 0 0 0,-1 0 0 0 0,1 0 1 0 0,0-1-1 0 0,-1 1 0 0 0,1-1 0 0 0,0 0 1 0 0,-1 0-1 0 0,1 0 0 0 0,0 0 0 0 0,-1 0 0 0 0,1-1 1 0 0,0 1-1 0 0,-1-1 0 0 0,1 0 0 0 0,-1 0 1 0 0,1 0-1 0 0,-1 0 0 0 0,1 0 0 0 0,-1 0 1 0 0,0-1-1 0 0,2 0-43 0 0,4-4 69 0 0,-1 1 0 0 0,-1-1 0 0 0,1 0 0 0 0,-1-1 0 0 0,0 1 0 0 0,0-1 0 0 0,-1-1 0 0 0,0 1 1 0 0,0-1-1 0 0,-1 0 0 0 0,0 0 0 0 0,0 0 0 0 0,-1 0 0 0 0,0-1 0 0 0,-1 1 0 0 0,1-1 0 0 0,-2 0 0 0 0,1 0 0 0 0,-1 0 1 0 0,-1 0-1 0 0,1 0 0 0 0,-2-3-69 0 0,-2-43-282 0 0,-3 1 1 0 0,-12-47 281 0 0,16 88-13 0 0,2 11-3762 0 0,0-1-4033 0 0,0 3-427 0 0</inkml:trace>
  <inkml:trace contextRef="#ctx0" brushRef="#br0" timeOffset="1052.741">1733 220 14944 0 0,'2'8'556'0'0,"0"0"1"0"0,0 0 0 0 0,1 0 0 0 0,0 0 0 0 0,1-1 0 0 0,4 7-557 0 0,-7-12 225 0 0,0-1-1 0 0,0 1 0 0 0,1 0 1 0 0,-1-1-1 0 0,1 1 0 0 0,-1-1 1 0 0,1 1-1 0 0,0-1 0 0 0,-1 0 1 0 0,1 1-1 0 0,0-1 1 0 0,0 0-1 0 0,0 0 0 0 0,0 0 1 0 0,0-1-1 0 0,0 1 0 0 0,0 0 1 0 0,0-1-1 0 0,0 0 0 0 0,1 1 1 0 0,-1-1-1 0 0,0 0 0 0 0,0 0 1 0 0,0 0-1 0 0,0 0 1 0 0,1-1-1 0 0,-1 1 0 0 0,1-1-224 0 0,9-1 171 0 0,-1-2 0 0 0,1 0-1 0 0,0 0 1 0 0,-1-1 0 0 0,0 0-1 0 0,0-1 1 0 0,-1 0 0 0 0,1-1-1 0 0,-2 0 1 0 0,1-1 0 0 0,-1 0-1 0 0,0 0 1 0 0,0-1 0 0 0,-1 0-1 0 0,0-1 1 0 0,-1 0-1 0 0,0 0 1 0 0,0-1 0 0 0,-1 1-1 0 0,-1-1 1 0 0,2-6-171 0 0,-5 13-41 0 0,-1 0 1 0 0,0 0-1 0 0,0 0 0 0 0,0 0 1 0 0,-1 0-1 0 0,0 0 0 0 0,1 0 1 0 0,-1 0-1 0 0,-1 0 0 0 0,1 0 1 0 0,0 0-1 0 0,-1 0 0 0 0,0 0 0 0 0,0 0 1 0 0,0 0-1 0 0,-1 0 0 0 0,1 1 1 0 0,-1-1-1 0 0,0 0 0 0 0,-2-2 41 0 0,2 3-36 0 0,0 1-1 0 0,0-1 1 0 0,0 1-1 0 0,0 0 1 0 0,-1 0-1 0 0,1 0 1 0 0,-1 0-1 0 0,1 0 1 0 0,-1 1-1 0 0,0-1 1 0 0,0 1-1 0 0,0 0 1 0 0,0-1-1 0 0,0 1 1 0 0,0 1-1 0 0,0-1 1 0 0,0 0-1 0 0,0 1 1 0 0,0-1-1 0 0,-1 1 1 0 0,1 0-1 0 0,0 0 1 0 0,0 1 0 0 0,0-1-1 0 0,0 1 1 0 0,-2 0 36 0 0,-4 1-6 0 0,0 0 1 0 0,0 1 0 0 0,1 0-1 0 0,-1 1 1 0 0,1 0 0 0 0,0 0-1 0 0,0 1 1 0 0,1 0 0 0 0,-1 1 0 0 0,1-1-1 0 0,0 1 1 0 0,1 0 0 0 0,-4 5 5 0 0,2-3 107 0 0,2 1 1 0 0,-1 0-1 0 0,1 0 1 0 0,1 0 0 0 0,0 1-1 0 0,0-1 1 0 0,1 1-1 0 0,0 0 1 0 0,0 1 0 0 0,1-1-1 0 0,0 3-107 0 0,0 4 282 0 0,0 0-1 0 0,2 1 0 0 0,-1 0 1 0 0,2 0-282 0 0,0-8 126 0 0,1-1 0 0 0,0 1 0 0 0,1 0 0 0 0,0-1 0 0 0,0 1 0 0 0,1-1 1 0 0,0 0-1 0 0,1 0-126 0 0,2 4 156 0 0,0-1 0 0 0,0 1 0 0 0,2-1 0 0 0,-1-1 0 0 0,2 1 0 0 0,0 0-156 0 0,-2-5 56 0 0,-1-1 0 0 0,1 0 0 0 0,0 0 0 0 0,1 0 1 0 0,-1-1-1 0 0,1 1 0 0 0,0-2 0 0 0,0 0 0 0 0,6 3-56 0 0,-6-4 0 0 0,1 1 1 0 0,-1-1-1 0 0,1 0 1 0 0,0-1-1 0 0,-1 0 0 0 0,1-1 1 0 0,0 0-1 0 0,0 0 1 0 0,0 0-1 0 0,0-1 0 0 0,0-1 1 0 0,0 0-1 0 0,0 0 1 0 0,0-1-1 0 0,0 0 0 0 0,0 0 1 0 0,7-3-1 0 0,17-10-1051 0 0,-6-2-377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7 25343 0 0,'-4'-2'461'0'0,"3"2"-371"0"0,0-1 0 0 0,0 1 0 0 0,0-1 0 0 0,0 1 0 0 0,0-1 0 0 0,1 1 1 0 0,-1 0-1 0 0,0-1 0 0 0,0 1 0 0 0,0 0 0 0 0,0 0 0 0 0,0 0 0 0 0,-1 0 0 0 0,1 0 0 0 0,0 0 0 0 0,0 0 0 0 0,0 0 0 0 0,0 0 0 0 0,0 0 0 0 0,0 1 0 0 0,0-1 1 0 0,0 0-1 0 0,0 1 0 0 0,1-1 0 0 0,-1 1 0 0 0,-1-1-90 0 0,2 1 133 0 0,0-1 27 0 0,1 0-115 0 0,1 0-1 0 0,0 1 1 0 0,-1-1 0 0 0,1 1-1 0 0,-1-1 1 0 0,1 1 0 0 0,0-1-1 0 0,-1 1 1 0 0,2 0-45 0 0,5 3 135 0 0,14 2 90 0 0,0-2 0 0 0,1 0-1 0 0,-1-1 1 0 0,11-1-225 0 0,26-1-3932 0 0,4-3 3932 0 0,-39 2-9416 0 0</inkml:trace>
  <inkml:trace contextRef="#ctx0" brushRef="#br0" timeOffset="1">76 180 25367 0 0,'-16'0'560'0'0,"9"4"112"0"0,2 1 32 0 0,2-1 0 0 0,1 1-560 0 0,4 2-144 0 0,-2-7 0 0 0,6 5 0 0 0,8-2 0 0 0,-3 0 0 0 0,9-3 0 0 0,2 0 0 0 0,6-3 0 0 0,5 0 0 0 0,3 3-120 0 0,4-2 40 0 0,-6-1-976 0 0,-6 1-200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1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362 432 20447 0 0,'0'0'464'0'0,"0"0"68"0"0,0 0 32 0 0,0 0-72 0 0,0 2-322 0 0,-4 14-180 0 0,2-9 408 0 0,1-1 0 0 0,-1 1 0 0 0,1-1 0 0 0,0 7-398 0 0,-7 125 3725 0 0,8-100-3550 0 0,-2 0-1 0 0,-1 0 1 0 0,-2-1-1 0 0,-2 1 1 0 0,-1-1-1 0 0,-7 17-174 0 0,12-46 74 0 0,0 0-1 0 0,-1 0 0 0 0,0 0 1 0 0,0 0-1 0 0,-1-1 1 0 0,0 0-1 0 0,0 0 1 0 0,-1 0-1 0 0,-6 6-73 0 0,10-11 28 0 0,-1 0-1 0 0,0 1 1 0 0,0-1 0 0 0,0 0-1 0 0,0 0 1 0 0,0-1 0 0 0,0 1-1 0 0,-1-1 1 0 0,1 1-1 0 0,0-1 1 0 0,-1 0 0 0 0,1 0-1 0 0,-1-1 1 0 0,1 1 0 0 0,-1-1-1 0 0,0 0 1 0 0,1 0 0 0 0,-1 0-1 0 0,1 0 1 0 0,-1 0-1 0 0,1-1 1 0 0,-1 0 0 0 0,1 1-1 0 0,-1-2 1 0 0,-1 1-28 0 0,-2-2 19 0 0,0 1-1 0 0,-1-2 1 0 0,1 1-1 0 0,1-1 1 0 0,-1 0-1 0 0,1 0 0 0 0,-1 0 1 0 0,1-1-1 0 0,0 0 1 0 0,1-1-1 0 0,-1 1 1 0 0,1-1-1 0 0,0 0 1 0 0,1 0-1 0 0,-2-2-18 0 0,-3-8-19 0 0,0-1 0 0 0,0 0-1 0 0,2 0 1 0 0,0 0-1 0 0,1-1 1 0 0,1 0-1 0 0,0-1 1 0 0,1-5 19 0 0,2 10-102 0 0,0 0 0 0 0,1-1 0 0 0,1 1 0 0 0,1-1 0 0 0,0 1 0 0 0,1-1 0 0 0,0 1 0 0 0,1 0 0 0 0,0 0 0 0 0,2 0 0 0 0,0 0 102 0 0,-2 8 26 0 0,0-1 0 0 0,0 2 1 0 0,1-1-1 0 0,0 0 0 0 0,0 1 0 0 0,1 0 0 0 0,0 0 0 0 0,-1 0 1 0 0,2 0-1 0 0,-1 1 0 0 0,0 0 0 0 0,1 0 0 0 0,0 0 0 0 0,0 1 1 0 0,0 0-1 0 0,0 0-26 0 0,16-7 204 0 0,1 2 1 0 0,0 0-1 0 0,21-4-204 0 0,79-17 196 0 0,71-19 85 0 0,-122 27-142 0 0,47-22-139 0 0,-82 29-751 0 0,32-7 751 0 0,3 3-3329 0 0,-51 13 1921 0 0</inkml:trace>
  <inkml:trace contextRef="#ctx0" brushRef="#br0" timeOffset="448.02">1240 22 18575 0 0,'-2'0'115'0'0,"-1"0"0"0"0,1 0-1 0 0,0 0 1 0 0,0 1-1 0 0,-1-1 1 0 0,1 0 0 0 0,0 1-1 0 0,0 0 1 0 0,0-1-1 0 0,0 1 1 0 0,-1 0-1 0 0,1 0 1 0 0,0 0 0 0 0,0 0-1 0 0,1 1 1 0 0,-1-1-1 0 0,0 1 1 0 0,0-1 0 0 0,-1 2-115 0 0,-4 5 44 0 0,-1 1 1 0 0,1 0-1 0 0,-4 6-44 0 0,0 0 665 0 0,-8 13 194 0 0,2 0 1 0 0,1 0-1 0 0,0 4-859 0 0,-8 13 984 0 0,-8 17-259 0 0,2 1 0 0 0,2 1 1 0 0,4 2-1 0 0,-4 24-725 0 0,14-37 256 0 0,3 0 1 0 0,2 1-1 0 0,2 16-256 0 0,6-46 59 0 0,2-1-1 0 0,0 1 1 0 0,6 23-59 0 0,-5-30 24 0 0,0-6 13 0 0,0 0 0 0 0,1 0 0 0 0,1-1 1 0 0,-1 1-1 0 0,1-1 0 0 0,1 0 0 0 0,0 0 0 0 0,1 0 0 0 0,0-1 0 0 0,2 3-37 0 0,-3-5-353 0 0,1 0-1 0 0,0 0 0 0 0,0 0 1 0 0,1-1-1 0 0,0 0 1 0 0,0-1-1 0 0,0 1 1 0 0,1-1-1 0 0,0-1 0 0 0,0 1 1 0 0,0-2-1 0 0,8 4 354 0 0,-1-3-1864 0 0</inkml:trace>
  <inkml:trace contextRef="#ctx0" brushRef="#br0" timeOffset="3586.705">1176 489 16583 0 0,'0'0'1276'0'0,"0"0"-822"0"0,0 8-149 0 0,0-4 299 0 0,0 0-1 0 0,1 0 1 0 0,-1 0-1 0 0,1 0 1 0 0,0 0-1 0 0,0 0 1 0 0,0 0-1 0 0,1 0 1 0 0,-1 0 0 0 0,1-1-1 0 0,0 2-603 0 0,3 1 542 0 0,-1 1 0 0 0,1-1-1 0 0,0 0 1 0 0,0-1 0 0 0,4 4-542 0 0,177 159 2217 0 0,-151-135-1925 0 0,5 8-292 0 0,-3-2-887 0 0,-20-18-166 0 0,-1-1-4859 0 0,-15-19-2487 0 0</inkml:trace>
  <inkml:trace contextRef="#ctx0" brushRef="#br0" timeOffset="3937.061">1500 385 22319 0 0,'-6'3'1083'0'0,"2"2"-911"0"0,1-1-1 0 0,-1 1 1 0 0,1-1 0 0 0,0 1 0 0 0,0 0 0 0 0,0 2-172 0 0,-10 15 334 0 0,-145 215 3711 0 0,56-84-3890 0 0,83-125-1167 0 0,1 1 0 0 0,-1 5 1012 0 0,14-24-1160 0 0</inkml:trace>
  <inkml:trace contextRef="#ctx0" brushRef="#br0" timeOffset="4281.686">1617 1 22431 0 0,'3'5'2032'0'0,"72"147"63"0"0,-58-116-1398 0 0,-7-14-278 0 0,69 159 1297 0 0,-65-145-1472 0 0,-2 0 0 0 0,-2 1 0 0 0,-1 1 0 0 0,-2 4-244 0 0,-4-19 90 0 0,-2 1 1 0 0,-1-1 0 0 0,0 0 0 0 0,-2 1-1 0 0,-1-1 1 0 0,-1 0 0 0 0,0 0-1 0 0,-2-1 1 0 0,-2 4-91 0 0,-9 21 107 0 0,-1 0 0 0 0,-3 0 0 0 0,-19 28-107 0 0,19-39-863 0 0,-1 0 1 0 0,-10 10 862 0 0,24-38-1827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5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0 349 16416 0 0,'0'0'751'0'0,"0"0"-19"0"0,0 0-310 0 0,0 0 426 0 0,0 0 236 0 0,0 0 48 0 0,2-1-31 0 0,3-2-610 0 0,0-1 0 0 0,0 0 0 0 0,-1-1 0 0 0,1 1 0 0 0,-1-1 0 0 0,0 0 0 0 0,-1 0 0 0 0,1 0 0 0 0,1-3-491 0 0,9-17 1263 0 0,5-14-1263 0 0,-17 35 94 0 0,2-7 134 0 0,0 1 0 0 0,-1-2-1 0 0,2-10-227 0 0,-2 10 152 0 0,0-1-1 0 0,1 1 0 0 0,0 0-151 0 0,4-18 241 0 0,-7 25-200 0 0,1-1 1 0 0,-1 1-1 0 0,0 0 1 0 0,1 0-1 0 0,1-1-41 0 0,2-2 89 0 0,-1-1-7 0 0,1 0 1 0 0,-1 0-1 0 0,2-6-82 0 0,-3 5 79 0 0,4 6 9 0 0,-5 3-10 0 0,0 3-22 0 0,3 3-50 0 0,1 0 1 0 0,-1 1-1 0 0,0 0 0 0 0,-1 0 0 0 0,1 0 0 0 0,2 6-6 0 0,21 44 46 0 0,-12-23-54 0 0,7 13 8 0 0,-12-22-7 0 0,2 0-1 0 0,13 19 8 0 0,18 16-1750 0 0,-36-44-109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379 294 9216 0 0,'-2'-1'706'0'0,"-9"-8"-415"0"0,10 6-215 0 0,0 0 141 0 0,-1 0-2204 0 0,0 0 4317 0 0,1 1 6807 0 0,6 6-4906 0 0,-5-4-4243 0 0,1 0 54 0 0,-1 1 1 0 0,0-1 0 0 0,0 1-1 0 0,0 0 1 0 0,0-1 0 0 0,0 1-1 0 0,0-1 1 0 0,0 1 0 0 0,0 0 0 0 0,0-1-1 0 0,0 1 1 0 0,0-1 0 0 0,0 1-1 0 0,0-1 1 0 0,-1 1 0 0 0,1 0-1 0 0,0-1-42 0 0,-1 3 132 0 0,2 3-2 0 0,0-1 1 0 0,0 1-1 0 0,0 0 0 0 0,0-1 1 0 0,2 3-131 0 0,4 23 380 0 0,0 36 965 0 0,-2 39-1345 0 0,-1-56 269 0 0,-3-35-162 0 0,0 1 1 0 0,0-1 0 0 0,-2 9-108 0 0,-2 15 207 0 0,2-20-81 0 0,-1 1 1 0 0,0-1-1 0 0,-2 0 0 0 0,-1 4-126 0 0,3-15 58 0 0,1 0-1 0 0,-1 0 1 0 0,2 0 0 0 0,-1 0-1 0 0,1 6-57 0 0,0-13 13 0 0,0 1-1 0 0,-1-1 1 0 0,1 0-1 0 0,0 1 1 0 0,0-1 0 0 0,-1 0-1 0 0,1 0 1 0 0,-1 1-1 0 0,1-1 1 0 0,-1 0-1 0 0,0 0 1 0 0,1 0 0 0 0,-1 0-1 0 0,0 1 1 0 0,0-1-1 0 0,0 0 1 0 0,0-1-1 0 0,0 1 1 0 0,0 0 0 0 0,0 0-1 0 0,0 0 1 0 0,-1 0-13 0 0,1 0 13 0 0,-1 0 1 0 0,0 0-1 0 0,0 0 0 0 0,0 0 1 0 0,0 0-1 0 0,-1-1 1 0 0,1 1-1 0 0,0-1 0 0 0,0 1 1 0 0,0-1-1 0 0,-1 0-13 0 0,0 0 16 0 0,-1-1-1 0 0,1 0 1 0 0,-1 1 0 0 0,1-1-1 0 0,0 0 1 0 0,-1-1-1 0 0,1 1 1 0 0,0-1 0 0 0,0 1-1 0 0,-2-2-15 0 0,-27-21 87 0 0,10 3-163 0 0,2-2 0 0 0,0 0 0 0 0,1-1 0 0 0,1-1 1 0 0,2 0-1 0 0,0-2 0 0 0,2 0 0 0 0,1 0 0 0 0,-3-12 76 0 0,2 6-135 0 0,5 13 34 0 0,1-1-1 0 0,1 0 0 0 0,-1-5 102 0 0,-4-29-178 0 0,-1 1-25 0 0,-3-38 203 0 0,16 89 20 0 0,0 0 1 0 0,0 0-1 0 0,0 0 1 0 0,1 0-1 0 0,-1 0 0 0 0,1 0 1 0 0,0 0-1 0 0,0 0 1 0 0,0 1-1 0 0,0-1 1 0 0,0 0-1 0 0,1 0 1 0 0,-1 1-1 0 0,1-1 0 0 0,0 1 1 0 0,0 0-1 0 0,0-1-20 0 0,1 0 40 0 0,-1 0-1 0 0,1 0 0 0 0,0 0 0 0 0,0 1 0 0 0,0-1 0 0 0,1 1 0 0 0,-1 0 1 0 0,0 0-1 0 0,1 0 0 0 0,-1 1 0 0 0,1-1 0 0 0,3 0-39 0 0,22-8 176 0 0,-20 7-119 0 0,-1 0 1 0 0,0 0-1 0 0,5 0-57 0 0,86-8 336 0 0,-9-2-46 0 0,-13 2 20 0 0,13-6-310 0 0,-35 5 78 0 0,-27 7-51 0 0,1-2 1 0 0,-2 0-1 0 0,22-10-27 0 0,-40 13-29 0 0,-2 1-19 0 0,1 0 0 0 0,-1 0 0 0 0,1 0 0 0 0,0 1 0 0 0,5-1 48 0 0,-1 1-656 0 0,0-1 0 0 0,0 0 0 0 0,2-2 656 0 0,14-4-3192 0 0,1 1-6010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6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50 3224 0 0,'-11'25'143'0'0,"11"-25"-140"0"0,-1 1 1 0 0,1-1 0 0 0,0 0 0 0 0,0 0 0 0 0,0 1 0 0 0,-1-1 0 0 0,1 0-1 0 0,0 0 1 0 0,0 1 0 0 0,-1-1 0 0 0,1 0 0 0 0,0 0 0 0 0,-1 0-1 0 0,1 0 1 0 0,0 0 0 0 0,-1 1 0 0 0,1-1 0 0 0,0 0 0 0 0,0 0 0 0 0,-1 0-1 0 0,1 0 1 0 0,0 0 0 0 0,-1 0 0 0 0,1 0 0 0 0,0 0 0 0 0,-1 0-1 0 0,1 0 1 0 0,0 0 0 0 0,-1 0 0 0 0,1 0 0 0 0,0-1 0 0 0,-1 1 0 0 0,1 0-1 0 0,0 0 1 0 0,0 0 0 0 0,-1 0 0 0 0,1 0 0 0 0,0-1 0 0 0,-1 1-1 0 0,1 0 1 0 0,0 0 0 0 0,0-1 0 0 0,0 1 0 0 0,-1 0-4 0 0,0-1 312 0 0,0 1 1 0 0,0-1-1 0 0,0 0 1 0 0,0 0-1 0 0,0 1 1 0 0,0-1-1 0 0,0 0 1 0 0,0 0-1 0 0,1 0 1 0 0,-1 0-1 0 0,0 0 1 0 0,0 0-1 0 0,1 0 1 0 0,-1-1-1 0 0,0 1-312 0 0,1 0 290 0 0,0 1 0 0 0,0-1 0 0 0,-1 0 0 0 0,1 1 0 0 0,0-1 0 0 0,-1 0 0 0 0,1 1 1 0 0,0-1-1 0 0,-1 1 0 0 0,1-1 0 0 0,-1 1 0 0 0,1-1 0 0 0,-1 1 0 0 0,1 0 0 0 0,-1-1 0 0 0,0 1 0 0 0,1-1 0 0 0,-1 1 0 0 0,1 0 0 0 0,-1 0 0 0 0,0-1 0 0 0,1 1 0 0 0,-1 0 0 0 0,0 0 1 0 0,1 0-1 0 0,-1 0 0 0 0,0 0 0 0 0,1 0 0 0 0,-1 0 0 0 0,0 0-290 0 0,0 0 4314 0 0,1 0-2179 0 0,0 0-962 0 0,0 0-189 0 0,0 0-145 0 0,0 0-464 0 0,0 0-205 0 0,29 0 2 0 0,1-2 0 0 0,-1 0 0 0 0,20-5-172 0 0,-12-7 249 0 0,57-9-1336 0 0,-91 23 817 0 0,0-1 0 0 0,0 1 1 0 0,-1 0-1 0 0,1 0 1 0 0,0 0-1 0 0,0 0 1 0 0,0 0-1 0 0,-1 0 1 0 0,1 1-1 0 0,0 0 1 0 0,0-1-1 0 0,-1 1 0 0 0,1 0 1 0 0,-1 0-1 0 0,1 0 1 0 0,-1 1-1 0 0,1-1 1 0 0,-1 1 269 0 0,-1-2-2158 0 0</inkml:trace>
  <inkml:trace contextRef="#ctx0" brushRef="#br0" timeOffset="342.762">73 186 16927 0 0,'-2'1'388'0'0,"-24"14"1224"0"0,24-14-908 0 0,2-1 238 0 0,0 0 46 0 0,0 0-66 0 0,0 0-316 0 0,0 0-138 0 0,2 2-27 0 0,2 0-341 0 0,1 0 0 0 0,-1 0-1 0 0,1 0 1 0 0,-1-1 0 0 0,1 1 0 0 0,0-1 0 0 0,0 0-1 0 0,0 0 1 0 0,0-1 0 0 0,0 0 0 0 0,4 0-100 0 0,14 0 193 0 0,0-2-1 0 0,2-1-192 0 0,1 0 100 0 0,27-5-1134 0 0,-27 1 382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4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15864 0 0,'0'0'727'0'0,"0"0"-16"0"0,0 0-291 0 0,0 0 469 0 0,0 0 257 0 0,0 0 50 0 0,0 0-26 0 0,3 0-150 0 0,-1 0-810 0 0,1 0 0 0 0,-1 0 0 0 0,0 0-1 0 0,1-1 1 0 0,-1 0 0 0 0,0 1 0 0 0,1-1-1 0 0,-1 0 1 0 0,0 0-210 0 0,-1 1 62 0 0,0 0 0 0 0,0 0 0 0 0,-1 0-1 0 0,1 0 1 0 0,0 0 0 0 0,-1 0 0 0 0,1 0-1 0 0,0 0 1 0 0,-1 0 0 0 0,1 1 0 0 0,0-1-1 0 0,-1 0 1 0 0,1 1 0 0 0,0-1 0 0 0,-1 0-1 0 0,1 1 1 0 0,-1-1 0 0 0,1 0 0 0 0,0 1-1 0 0,-1-1-61 0 0,1 1 141 0 0,2 1-63 0 0,0 0-1 0 0,0 0 0 0 0,0 0 1 0 0,0 1-1 0 0,0-1 1 0 0,-1 1-1 0 0,1-1 0 0 0,-1 1 1 0 0,0 0-1 0 0,0 0 1 0 0,0 0-1 0 0,0 0 1 0 0,0 1-1 0 0,0 2-77 0 0,4 9 282 0 0,0 0-1 0 0,2 12-281 0 0,-6-21 81 0 0,1 9 137 0 0,0-1-1 0 0,-1 8-217 0 0,3 10 224 0 0,6 40 157 0 0,-4-27 164 0 0,9 33-545 0 0,3 0 43 0 0,9 31-47 0 0,-12-51 14 0 0,-9-29 111 0 0,2 0 0 0 0,0 0 0 0 0,10 18-121 0 0,-17-45 53 0 0,-1 0 0 0 0,0 0-1 0 0,0 0 1 0 0,0 0-1 0 0,1 0 1 0 0,-1-1-1 0 0,1 1 1 0 0,0 0-1 0 0,-1-1 1 0 0,1 1-1 0 0,0-1 1 0 0,0 0 0 0 0,0 1-1 0 0,0-1 1 0 0,0 0-1 0 0,0 0 1 0 0,2 0-53 0 0,2 1 114 0 0,0-1 0 0 0,-1 0 0 0 0,1 0 1 0 0,0-1-1 0 0,0 0 0 0 0,3 0-114 0 0,-6 0-1 0 0,0 0-1 0 0,-1-1 1 0 0,1 1 0 0 0,0-1 0 0 0,-1 0-1 0 0,1 0 1 0 0,-1 0 0 0 0,1 0-1 0 0,-1 0 1 0 0,1 0 0 0 0,-1-1 0 0 0,0 1-1 0 0,1-1 1 0 0,-1 0 0 0 0,0 0-1 0 0,1-1 2 0 0,3-3-11 0 0,-1 0 0 0 0,0 0-1 0 0,0-1 1 0 0,-1 1 0 0 0,1-3 11 0 0,8-17-90 0 0,7-18 90 0 0,7-15-41 0 0,-10 28 57 0 0,-1-1 0 0 0,-2-1 0 0 0,-1 0 0 0 0,-2-1 0 0 0,0-4-16 0 0,0-6 18 0 0,1 0 0 0 0,2 1-1 0 0,9-15-17 0 0,-3 6 18 0 0,-14 35-22 0 0,1-1 0 0 0,0 1 0 0 0,5-6 4 0 0,16-33-227 0 0,-22 41 47 0 0,1 0 0 0 0,1 0 0 0 0,0 1 0 0 0,8-9 180 0 0,10-14-1039 0 0,-17 25-297 0 0,0-1 1 0 0,0 1-1 0 0,1 1 1 0 0,9-8 1335 0 0,-7 7-2299 0 0</inkml:trace>
  <inkml:trace contextRef="#ctx0" brushRef="#br0" timeOffset="561.502">387 887 8896 0 0,'0'0'200'0'0,"0"0"33"0"0,0 0 14 0 0,0 0 67 0 0,0 0 282 0 0,0 0 127 0 0,0 0 21 0 0,0 0-29 0 0,0 0-151 0 0,0 0-70 0 0,0 0-12 0 0,0 0 20 0 0,-1 2 96 0 0,-1 0-158 0 0,-2 3 274 0 0,1 2-1 0 0,-1-1 1 0 0,1 0 0 0 0,0 1 0 0 0,1-1-1 0 0,-1 1 1 0 0,1 0 0 0 0,0-1-1 0 0,0 8-713 0 0,-9 105 4044 0 0,9-77-2321 0 0,-3 20-1723 0 0,-2 11 652 0 0,-4 57 100 0 0,6-92-565 0 0,3-20-57 0 0,0 1-1 0 0,1 7-129 0 0,-6 74 147 0 0,1 21-1232 0 0,6-116 778 0 0,0 1-525 0 0,0 0-6518 0 0,0-6-1419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368 43 16871 0 0,'6'-37'1688'0'0,"-17"36"-1528"0"0,6 0-159 0 0,4 0 39 0 0,-1 1 1 0 0,1-1-1 0 0,0 1 0 0 0,-1 0 1 0 0,1-1-1 0 0,0 1 0 0 0,-1 0 1 0 0,1 0-1 0 0,-1 0 0 0 0,1 0 1 0 0,0 0-1 0 0,-1 0 0 0 0,1 1 1 0 0,-1-1-1 0 0,1 0 0 0 0,0 1 1 0 0,-1-1-1 0 0,1 1 0 0 0,0-1 1 0 0,0 1-1 0 0,-1 0 0 0 0,1 0-40 0 0,-6 3 490 0 0,1 1 0 0 0,0-1-1 0 0,0 2 1 0 0,1-1 0 0 0,-1 0-1 0 0,-3 6-489 0 0,-27 39 1365 0 0,27-35-1108 0 0,0 0-1 0 0,2 1 1 0 0,0 0 0 0 0,1 1 0 0 0,0-1-1 0 0,0 6-256 0 0,-12 34 500 0 0,-11 34 941 0 0,-7 44-1441 0 0,7-24 600 0 0,4-17-153 0 0,5 2-1 0 0,4 0 0 0 0,4 1 1 0 0,4 0-1 0 0,5 93-446 0 0,4-165 46 0 0,0 25 21 0 0,2 0 1 0 0,2-1-1 0 0,11 43-67 0 0,2-23 42 0 0,3-1 0 0 0,11 18-42 0 0,-15-47 15 0 0,1 0 0 0 0,2-1 0 0 0,1-1 0 0 0,14 15-15 0 0,2-1-276 0 0,2-2-1 0 0,22 18 277 0 0,-32-37-901 0 0,1-2 0 0 0,2-1 0 0 0,1-2 0 0 0,8 4 901 0 0,1-2-9619 0 0</inkml:trace>
  <inkml:trace contextRef="#ctx0" brushRef="#br0" timeOffset="1419.775">749 539 2760 0 0,'-2'-1'207'0'0,"-3"-2"-472"0"0,-10-7 7335 0 0,13 9-3312 0 0,2 1-350 0 0,0 0-1600 0 0,0 0-705 0 0,0 0-141 0 0,0 2-72 0 0,0 2-722 0 0,1 0 1 0 0,0 0-1 0 0,0 0 1 0 0,0 0 0 0 0,0 0-1 0 0,1-1 1 0 0,-1 1-1 0 0,1 0 1 0 0,1 1-169 0 0,22 35 777 0 0,-17-29-563 0 0,-7-9-197 0 0,24 36 868 0 0,28 33-885 0 0,-35-48 221 0 0,-1 1-1 0 0,2 7-220 0 0,-1-3 375 0 0,12 13-375 0 0,8 13 443 0 0,-1 0 0 0 0,-3 2-1 0 0,21 49-442 0 0,-12-26 319 0 0,9 18-22 0 0,66 115-192 0 0,-76-140-377 0 0,-19-26 247 0 0,-18-33 0 0 0,1-1-1 0 0,1 1 0 0 0,0-2 1 0 0,1 1-1 0 0,2 2 26 0 0,5 8-672 0 0,-13-18 313 0 0,1 0 1 0 0,0 0 0 0 0,0 0 0 0 0,0-1-1 0 0,2 3 359 0 0,-3-5-1062 0 0,-2-1-568 0 0,0 0-246 0 0</inkml:trace>
  <inkml:trace contextRef="#ctx0" brushRef="#br0" timeOffset="1772.63">1359 427 13216 0 0,'0'-13'604'0'0,"0"11"-14"0"0,0 2-194 0 0,0 0 574 0 0,0 0 292 0 0,0 0 61 0 0,-1 2-74 0 0,-7 28 248 0 0,1 1-1 0 0,0 7-1496 0 0,2-9 423 0 0,-2-1-1 0 0,-1 1 1 0 0,-2-1 0 0 0,-8 16-423 0 0,-6 20 553 0 0,-22 53 363 0 0,19-49-185 0 0,-5 22-731 0 0,23-57 94 0 0,2-9 34 0 0,0-1-1 0 0,-8 16-127 0 0,14-36 10 0 0,-150 309 1084 0 0,60-131-865 0 0,35-67-206 0 0,41-84-15 0 0,-4 16-8 0 0,-2 6-508 0 0,8-15-83 0 0,8-22-1512 0 0,0-1-3877 0 0,4-11-2221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7.4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7 531 11520 0 0,'0'0'528'0'0,"0"-1"-16"0"0,0 0-285 0 0,0 0-1 0 0,0 0 1 0 0,0 0 0 0 0,0 1 0 0 0,-1-1 0 0 0,1 0 0 0 0,0 0 0 0 0,0 0 0 0 0,-1 0-1 0 0,1 0 1 0 0,-1 0 0 0 0,1 1 0 0 0,-1-2-227 0 0,1 2 107 0 0,-1 0-1 0 0,1-1 1 0 0,0 1-1 0 0,0-1 0 0 0,-1 1 1 0 0,1 0-1 0 0,0-1 1 0 0,0 1-1 0 0,0-1 1 0 0,-1 1-1 0 0,1-1 1 0 0,0 1-1 0 0,0-1 1 0 0,0 1-1 0 0,0-1 1 0 0,0 1-1 0 0,0-1 0 0 0,0 1 1 0 0,0-1-1 0 0,0 1 1 0 0,1-1-1 0 0,-1 1 1 0 0,0-1-1 0 0,0 1 1 0 0,0-1-1 0 0,0 1 1 0 0,1-1-1 0 0,-1 1-106 0 0,37-73 3205 0 0,9-8-3205 0 0,-33 58 567 0 0,10-24-567 0 0,-4 5 297 0 0,4-3 491 0 0,-3-2 0 0 0,11-36-788 0 0,-29 74-9 0 0,1 1 157 0 0,0 0-1 0 0,-1 1 0 0 0,-1-1 0 0 0,1 0 0 0 0,-1-6-147 0 0,-1 13 97 0 0,0 1-1 0 0,0 13 38 0 0,-6 113 1044 0 0,-22 125-234 0 0,25-223-830 0 0,-13 124 501 0 0,14-116-686 0 0,2 0-1 0 0,1 0 1 0 0,3 8 71 0 0,1-13-933 0 0,1-9-289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0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14 432 10592 0 0,'0'0'818'0'0,"0"-2"-532"0"0,0-2 51 0 0,-1-1 1 0 0,0 0-1 0 0,0 1 1 0 0,0-1 0 0 0,-1-2-338 0 0,0 2 571 0 0,1 0 1 0 0,-1-1 0 0 0,1 1-1 0 0,1 0 1 0 0,-1-5-572 0 0,7-75 5301 0 0,-6 43-1198 0 0,3 44-3808 0 0,-1 0-244 0 0,1 1 0 0 0,-1-1 1 0 0,0 1-1 0 0,0 0 1 0 0,0 0-1 0 0,0 0 1 0 0,0 0-1 0 0,0 0 1 0 0,-1 1-1 0 0,0-1 0 0 0,1 0-51 0 0,10 43 187 0 0,-1 0-81 0 0,-10-45-104 0 0,14 40 149 0 0,-2 0 0 0 0,4 23-151 0 0,-8-17 87 0 0,5 18 145 0 0,5 11-232 0 0,18 81 217 0 0,-16-61-153 0 0,-9-41-5 0 0,-1 1-1 0 0,-3 0 1 0 0,0 47-59 0 0,-5-60 1 0 0,2 1-1 0 0,3 2 0 0 0,0-2 10 0 0,3 9 34 0 0,2 0 1 0 0,3-1-1 0 0,7 11-44 0 0,-19-52 28 0 0,0-1 0 0 0,1 0 0 0 0,3 5-28 0 0,-5-11 23 0 0,-1 0 1 0 0,1 0 0 0 0,0-1 0 0 0,0 1-1 0 0,0-1 1 0 0,0 0 0 0 0,0 0-1 0 0,4 3-23 0 0,-4-4 103 0 0,0-2 1 0 0,-1 0-77 0 0,0 0 0 0 0,0-1 0 0 0,-1 1-1 0 0,1 0 1 0 0,0-1 0 0 0,0 1 0 0 0,-1-1 0 0 0,1 0-1 0 0,0 1 1 0 0,-1-1 0 0 0,1 0 0 0 0,0 0 0 0 0,-1 0-1 0 0,1 0 1 0 0,-1 0 0 0 0,1-1-27 0 0,1-1 57 0 0,0-1-1 0 0,0 1 1 0 0,-1-1-1 0 0,1 1 1 0 0,-1-1 0 0 0,0 0-1 0 0,1-1-56 0 0,3-9 143 0 0,-1 0-1 0 0,0-1 0 0 0,2-14-142 0 0,-3 8 146 0 0,1-21-146 0 0,-1 1 74 0 0,19-167 299 0 0,-8-60-373 0 0,-11 186 19 0 0,9-102-19 0 0,-1 30 0 0 0,-4 60 0 0 0,-7 86 9 0 0,0-1 1 0 0,1 1-1 0 0,0-1 0 0 0,1 1 1 0 0,0 0-1 0 0,0 0 0 0 0,0 0 1 0 0,3-4-10 0 0,-5 12 3 0 0,-1 0-1 0 0,1-1 1 0 0,0 1 0 0 0,-1 0 0 0 0,1 0 0 0 0,0-1-1 0 0,-1 1 1 0 0,1 0 0 0 0,0 0 0 0 0,-1 0 0 0 0,1 0-1 0 0,0 0 1 0 0,-1 0 0 0 0,1 0 0 0 0,0 0-1 0 0,-1 0 1 0 0,1 0 0 0 0,0 1-3 0 0,1-1 3 0 0,0 0-4 0 0,0 0-1 0 0,1 1 0 0 0,-1 0 1 0 0,0-1-1 0 0,1 1 1 0 0,-1 0-1 0 0,0 0 1 0 0,0 0-1 0 0,0 0 1 0 0,0 0-1 0 0,0 1 1 0 0,0-1-1 0 0,0 1 0 0 0,0-1 1 0 0,-1 1-1 0 0,1 0 1 0 0,0-1-1 0 0,-1 1 1 0 0,1 0-1 0 0,-1 0 1 0 0,0 0-1 0 0,1 2 2 0 0,4 7-12 0 0,-1 0-1 0 0,0 1 0 0 0,3 9 13 0 0,-6-17 0 0 0,31 105-117 0 0,19 112 117 0 0,-30-118-19 0 0,24 144-232 0 0,8 36-58 0 0,-44-248 352 0 0,2 0-1 0 0,1-1 1 0 0,5 9-43 0 0,-16-40 29 0 0,-1 0 0 0 0,1 0 1 0 0,0 0-1 0 0,-1 0 0 0 0,1-1 0 0 0,0 1 0 0 0,1-1 0 0 0,-1 1 1 0 0,0-1-1 0 0,1 0 0 0 0,-1 1 0 0 0,1-1 0 0 0,0-1 0 0 0,0 1 1 0 0,0 0-1 0 0,1 0-29 0 0,-2-2 11 0 0,-1 1 1 0 0,1-1 0 0 0,0 1-1 0 0,0-1 1 0 0,0 0-1 0 0,0 0 1 0 0,-1 0 0 0 0,1 0-1 0 0,0 0 1 0 0,0 0 0 0 0,0 0-1 0 0,0-1 1 0 0,-1 1-1 0 0,1 0 1 0 0,0-1 0 0 0,0 0-1 0 0,-1 1 1 0 0,1-1-1 0 0,0 0 1 0 0,-1 0 0 0 0,1 0-1 0 0,-1 0 1 0 0,1 0 0 0 0,-1-1-1 0 0,0 1 1 0 0,1 0-1 0 0,-1-1 1 0 0,1 0-12 0 0,5-7 46 0 0,-1-1 0 0 0,0 0 1 0 0,-1 0-1 0 0,1 0 0 0 0,-2-1 0 0 0,3-6-46 0 0,-1 0 51 0 0,16-39 31 0 0,-3-2 0 0 0,-3 0 0 0 0,-2-1 0 0 0,-3 0 0 0 0,-3-1-1 0 0,-2 0 1 0 0,-2-14-82 0 0,7-86 97 0 0,-1 4-23 0 0,-3 63-147 0 0,12-53 73 0 0,-4 33-239 0 0,-11 77 201 0 0,1 0 0 0 0,1 1-1 0 0,3 0 1 0 0,0 1 0 0 0,3 0 0 0 0,7-17 38 0 0,-13 38 26 0 0,2-6-785 0 0,1 1 0 0 0,0 0 0 0 0,2 0 1 0 0,0 1-1 0 0,6-7 759 0 0,-12 17-1648 0 0,-4 5-259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13160 0 0,'0'0'597'0'0,"0"-2"-8"0"0,3-9-375 0 0,-2 5-25 0 0,-1 5 667 0 0,0 1 288 0 0,0 0 52 0 0,12 11 964 0 0,-10-6-1888 0 0,1 1 1 0 0,-1-1-1 0 0,0 1 1 0 0,0 0-1 0 0,0 0 1 0 0,-1 0-1 0 0,0 0 1 0 0,0 2-273 0 0,1 7 497 0 0,5 15 718 0 0,6 15-1215 0 0,-4-17 833 0 0,3 20-833 0 0,28 159 1600 0 0,21 116 43 0 0,-19 2-686 0 0,-37-221-535 0 0,-5 1-422 0 0,0-49 83 0 0,-2 27-18 0 0,-5 1 0 0 0,-3-2-1 0 0,-3 1 1 0 0,-4-2 0 0 0,-18 47-65 0 0,11-54-887 0 0,-3 0-1 0 0,-34 63 888 0 0,45-110-1925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2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21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6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34964.84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136059.287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8.6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0 280 7832 0 0,'8'-2'809'0'0,"100"-5"3249"0"0,-39 3-2853 0 0,350-35 2635 0 0,-23 2-1442 0 0,-52 9-1798 0 0,429-20 705 0 0,-26-4-161 0 0,-428 30-255 0 0,308-12-258 0 0,-517 31-830 0 0,52-1 321 0 0,-55 5-6994 0 0,-61 0-754 0 0</inkml:trace>
  <inkml:trace contextRef="#ctx0" brushRef="#br0" timeOffset="839.905">570 1094 15608 0 0,'-1'-1'95'0'0,"0"1"1"0"0,0-1-1 0 0,1 0 1 0 0,-1 0-1 0 0,0 0 1 0 0,1 0 0 0 0,-1 0-1 0 0,1 0 1 0 0,-1 0-1 0 0,1 0 1 0 0,-1 0-1 0 0,1 0 1 0 0,-1 0 0 0 0,1 0-1 0 0,0 0 1 0 0,0 0-1 0 0,0 0 1 0 0,0 0 0 0 0,-1 0-1 0 0,2 0 1 0 0,-1 0-1 0 0,0-1 1 0 0,0 1-1 0 0,0 0 1 0 0,0 0 0 0 0,1 0-1 0 0,-1 0 1 0 0,0 0-1 0 0,1 0 1 0 0,-1 0-1 0 0,1 0 1 0 0,0-1-96 0 0,2-5 396 0 0,1 0-1 0 0,0-1 1 0 0,0 1 0 0 0,1 0-396 0 0,-3 5 144 0 0,63-98 1475 0 0,-53 78-1318 0 0,-1 0-1 0 0,-1-1 1 0 0,6-19-301 0 0,-4 3 197 0 0,6-35-197 0 0,-17 46 660 0 0,-1 9-392 0 0,0 18-302 0 0,0 3-102 0 0,1 144 461 0 0,-1 136 308 0 0,-4-197-498 0 0,-1-6-418 0 0,5 0-1 0 0,4 22 284 0 0,0-76-881 0 0,-1-4-50 0 0</inkml:trace>
  <inkml:trace contextRef="#ctx0" brushRef="#br0" timeOffset="2239.217">1760 1209 10136 0 0,'0'0'777'0'0,"0"0"-276"0"0,0 0 718 0 0,0 0 370 0 0,2 0 1292 0 0,9 3-1719 0 0,3-1-942 0 0,0-2 0 0 0,0 0 0 0 0,-1 0 0 0 0,1-2 0 0 0,0 0 0 0 0,-1 0 0 0 0,1-1 0 0 0,-1-1 0 0 0,0 0 0 0 0,0 0 0 0 0,0-2 0 0 0,0 0 0 0 0,-1 0 0 0 0,0-1 0 0 0,-1 0 0 0 0,1-1 0 0 0,-1-1 0 0 0,-1 0 0 0 0,0 0 0 0 0,0-1 0 0 0,-1 0 0 0 0,0-1 0 0 0,0 0 0 0 0,-2 0 0 0 0,7-12-220 0 0,-11 16 20 0 0,0 1 1 0 0,-1-1-1 0 0,0 0 1 0 0,-1 0 0 0 0,0-1-1 0 0,0 1 1 0 0,0 0 0 0 0,-1 0-1 0 0,0 0 1 0 0,0-1-1 0 0,-1 1 1 0 0,0 0 0 0 0,0 0-1 0 0,-1 0 1 0 0,-1-6-21 0 0,2 9 11 0 0,-1 0 0 0 0,1 0 1 0 0,-1 0-1 0 0,0 0 0 0 0,0 0 1 0 0,0 0-1 0 0,0 0 0 0 0,-1 1 0 0 0,1-1 1 0 0,-1 1-1 0 0,0-1 0 0 0,0 1 1 0 0,-1 0-1 0 0,1 0 0 0 0,0 1 0 0 0,-1-1 1 0 0,0 1-1 0 0,0 0 0 0 0,1 0 1 0 0,-1 0-1 0 0,0 0 0 0 0,-1 0 0 0 0,1 1 1 0 0,0 0-1 0 0,0 0 0 0 0,-3 0-11 0 0,1 1 8 0 0,-1 0-1 0 0,1 0 1 0 0,0 1-1 0 0,-1 0 1 0 0,1 1-1 0 0,0-1 1 0 0,0 1-1 0 0,-1 0-7 0 0,-9 4 42 0 0,1 1 0 0 0,-7 4-42 0 0,12-6 48 0 0,1 1 0 0 0,1 0 0 0 0,-1 1 0 0 0,1 0 0 0 0,0 1 0 0 0,0-1 0 0 0,1 1 0 0 0,0 1 0 0 0,1 0 0 0 0,0-1 0 0 0,0 2 0 0 0,1-1 0 0 0,0 1 0 0 0,1 0 0 0 0,-2 5-48 0 0,-4 12 270 0 0,2 0 1 0 0,1 1-1 0 0,1 0 1 0 0,2 1-1 0 0,0 6-270 0 0,3-20 133 0 0,0-1 1 0 0,1 1-1 0 0,1 0 0 0 0,0-1 1 0 0,1 1-1 0 0,0-1 0 0 0,2 0 0 0 0,-1 1 1 0 0,2-2-1 0 0,0 1 0 0 0,5 11-133 0 0,-5-16 49 0 0,0-1 0 0 0,0 1 0 0 0,0-1 0 0 0,1 0-1 0 0,1 0 1 0 0,-1-1 0 0 0,1 0 0 0 0,0 0 0 0 0,1 0-1 0 0,0-1 1 0 0,0 0 0 0 0,0-1 0 0 0,1 0 0 0 0,-1 0-1 0 0,1-1 1 0 0,0 0 0 0 0,7 2-49 0 0,0-2 63 0 0,0 0-1 0 0,1-1 1 0 0,0 0-1 0 0,-1-2 1 0 0,1 0-1 0 0,0-1 1 0 0,0 0-1 0 0,13-3-62 0 0,-8-1-718 0 0,0 0 0 0 0,0-1-1 0 0,-1-1 1 0 0,0-1 0 0 0,0-1 0 0 0,7-5 718 0 0,-2 0-9142 0 0</inkml:trace>
  <inkml:trace contextRef="#ctx0" brushRef="#br0" timeOffset="1309.203">1030 1129 17359 0 0,'1'-1'75'0'0,"-1"0"-1"0"0,0 0 0 0 0,0 0 0 0 0,1 0 0 0 0,-1 0 0 0 0,0 0 0 0 0,1 1 0 0 0,-1-1 0 0 0,1 0 0 0 0,-1 0 0 0 0,1 0 0 0 0,0 0 0 0 0,-1 1 0 0 0,1-1 0 0 0,0 0 0 0 0,0 0 0 0 0,-1 1 0 0 0,1-1 0 0 0,0 1 0 0 0,0-1 0 0 0,0 1 0 0 0,0-1 1 0 0,0 1-1 0 0,0-1 0 0 0,0 1 0 0 0,0 0 0 0 0,0 0 0 0 0,0-1 0 0 0,0 1 0 0 0,0 0-74 0 0,8-1 175 0 0,-1-1 1 0 0,1 1-1 0 0,5 1-175 0 0,-2-1 518 0 0,248-29 2019 0 0,-202 23-4690 0 0,-41 4-5408 0 0</inkml:trace>
  <inkml:trace contextRef="#ctx0" brushRef="#br0" timeOffset="1651.283">1199 841 19639 0 0,'-6'6'2094'0'0,"2"6"-2041"0"0,1 0 1 0 0,1 0-1 0 0,0 0 1 0 0,0 0 0 0 0,2 1-1 0 0,-1-1 1 0 0,2 1-1 0 0,0 7-53 0 0,0 16 264 0 0,5 182 660 0 0,-3-127-7364 0 0,-2-58-821 0 0</inkml:trace>
  <inkml:trace contextRef="#ctx0" brushRef="#br0" timeOffset="4270.236">2003 617 7832 0 0,'-4'-2'809'0'0,"0"0"-512"0"0,4 1 1127 0 0,0 1 487 0 0,0 0 89 0 0,0 0-127 0 0,0 0-593 0 0,0 0-264 0 0,0 0-51 0 0,0 0-58 0 0,0 0-223 0 0,0 0-92 0 0,16-4 915 0 0,33-12-779 0 0,49-14-249 0 0,-80 25-1019 0 0,0 2-1 0 0,1 0 1 0 0,-1 1-1 0 0,11 1 541 0 0,-28 1-182 0 0,0 0 1 0 0,0 0-1 0 0,1 0 1 0 0,-1 0-1 0 0,0 0 1 0 0,0 1-1 0 0,0-1 1 0 0,0 0-1 0 0,0 1 1 0 0,0-1-1 0 0,0 1 1 0 0,0-1-1 0 0,1 1 182 0 0,2 0-1215 0 0</inkml:trace>
  <inkml:trace contextRef="#ctx0" brushRef="#br0" timeOffset="11040.363">2564 267 3224 0 0,'-9'-4'3180'0'0,"8"3"-2360"0"0,-1 1 1 0 0,0 0 0 0 0,1-1 0 0 0,-1 1-1 0 0,0 0 1 0 0,1 0 0 0 0,-1 0-1 0 0,0 1 1 0 0,1-1 0 0 0,-1 0-1 0 0,0 1 1 0 0,0-1-821 0 0,-1 2 567 0 0,0-1 1 0 0,1 0-1 0 0,-1 0 1 0 0,0 1-1 0 0,1 0 0 0 0,-1-1 1 0 0,1 1-568 0 0,-3 3 394 0 0,0-1 1 0 0,1 1-1 0 0,-1 0 1 0 0,1 0 0 0 0,1 0-1 0 0,-3 3-394 0 0,-1 6 381 0 0,0 0 0 0 0,1 0-1 0 0,0 1 1 0 0,1 0 0 0 0,1 0-1 0 0,0 0 1 0 0,1 1 0 0 0,1-1-1 0 0,-1 15-380 0 0,2 12 266 0 0,1 0 0 0 0,2 0 0 0 0,3 4-266 0 0,-1-14-194 0 0,2 0 0 0 0,1 0 0 0 0,4 8 194 0 0,-9-34-739 0 0,0 0 1 0 0,0 1 0 0 0,1-1-1 0 0,2 2 739 0 0,3 5-1760 0 0</inkml:trace>
  <inkml:trace contextRef="#ctx0" brushRef="#br0" timeOffset="11767.431">2766 463 9008 0 0,'0'0'413'0'0,"0"0"-10"0"0,0 0-111 0 0,0 0 489 0 0,0 0 239 0 0,0 0 48 0 0,0 0-7 0 0,0 0-70 0 0,0 0-30 0 0,0 0-8 0 0,0 0-31 0 0,0 0-129 0 0,0-3 683 0 0,-1 0-1178 0 0,1-1 1 0 0,-1 1-1 0 0,0 0 0 0 0,0-1 1 0 0,-1 1-1 0 0,1 0 0 0 0,-1 0 1 0 0,1 0-1 0 0,-1 0 0 0 0,0 0 1 0 0,0 0-1 0 0,-1-1-298 0 0,-1-1 204 0 0,0 0-1 0 0,-1 0 1 0 0,0 1 0 0 0,1-1 0 0 0,-1 1 0 0 0,-3-2-204 0 0,5 4 65 0 0,2 2-49 0 0,0-1 1 0 0,-1 0-1 0 0,1 0 1 0 0,-1 1-1 0 0,1-1 1 0 0,-1 1-1 0 0,1-1 1 0 0,-1 1-1 0 0,1 0 1 0 0,-1-1-1 0 0,0 1 1 0 0,1 0-1 0 0,-1 0 1 0 0,1 0-1 0 0,-1 0 1 0 0,0 1-17 0 0,-2 0-7 0 0,1 0 0 0 0,-1 1 1 0 0,1-1-1 0 0,0 1 0 0 0,0 0 0 0 0,0 0 0 0 0,0 0 1 0 0,0 0-1 0 0,0 0 0 0 0,1 1 0 0 0,-1 0 7 0 0,-11 14 80 0 0,0 0 0 0 0,-9 17-80 0 0,19-27 84 0 0,1 0 1 0 0,-1 0-1 0 0,1 0 0 0 0,0 1 1 0 0,0-1-1 0 0,1 1 0 0 0,0-1 1 0 0,1 1-1 0 0,-1 6-84 0 0,1-5-28 0 0,1 0 0 0 0,0 0-1 0 0,0-1 1 0 0,1 1 0 0 0,1 0 0 0 0,-1-1 0 0 0,2 3 28 0 0,-2-8 4 0 0,0 0 0 0 0,0 0 0 0 0,0 0 0 0 0,1 0 0 0 0,-1-1 0 0 0,1 1 0 0 0,0 0 0 0 0,0-1 0 0 0,0 1 0 0 0,0-1 0 0 0,0 0 0 0 0,1 0 0 0 0,-1 0 0 0 0,0 0 1 0 0,1 0-1 0 0,0 0 0 0 0,-1-1 0 0 0,1 1 0 0 0,0-1 0 0 0,0 0 0 0 0,0 0 0 0 0,0 0-4 0 0,0 0 15 0 0,-1 0 0 0 0,0 0 1 0 0,1 0-1 0 0,-1 0 0 0 0,0-1 0 0 0,1 1 0 0 0,-1-1 1 0 0,1 0-1 0 0,-1 0 0 0 0,1 0 0 0 0,-1 0 1 0 0,1 0-1 0 0,-1 0 0 0 0,1-1 0 0 0,-1 1 0 0 0,1-1 1 0 0,-1 0-1 0 0,0 1 0 0 0,1-1 0 0 0,-1 0 0 0 0,0-1 1 0 0,0 1-1 0 0,1 0 0 0 0,-1-1 0 0 0,0 1 1 0 0,-1-1-1 0 0,1 1 0 0 0,0-1 0 0 0,1-2-15 0 0,1 0 11 0 0,0-1 1 0 0,0 0-1 0 0,-1 0 0 0 0,0-1 0 0 0,0 1 1 0 0,0 0-1 0 0,0-1 0 0 0,-1 0 0 0 0,0 0 1 0 0,0 0-1 0 0,-1 0 0 0 0,1-3-11 0 0,1-11 39 0 0,-1 1 0 0 0,-1-1 0 0 0,-1-5-39 0 0,0 20 5 0 0,0 3 1 0 0,0 0 1 0 0,0 1-1 0 0,0-1 1 0 0,0 0-1 0 0,1 0 1 0 0,-1 0-1 0 0,1 0 1 0 0,-1 1-1 0 0,1-1 1 0 0,0 0-1 0 0,-1 1 1 0 0,1-1-7 0 0,0 0 91 0 0,-1 2 7 0 0,5 13 165 0 0,5 14 24 0 0,2 16-287 0 0,-8-28 94 0 0,0 0 0 0 0,1 0 0 0 0,0-1 0 0 0,1 0 0 0 0,1 0 0 0 0,0 0 0 0 0,8 10-94 0 0,-14-22-285 0 0,1 0 0 0 0,0 0 0 0 0,-1 0 0 0 0,1 0 0 0 0,0-1 0 0 0,0 1 0 0 0,0-1 0 0 0,0 1 0 0 0,0-1 0 0 0,0 0 0 0 0,1 0 285 0 0,-2 0-362 0 0,0-1 1 0 0,1 1 0 0 0,-1-1-1 0 0,0 0 1 0 0,1 0 0 0 0,-1 1-1 0 0,1-1 1 0 0,-1 0 0 0 0,0 0-1 0 0,1 0 1 0 0,-1-1-1 0 0,0 1 1 0 0,1 0 0 0 0,-1-1-1 0 0,0 1 1 0 0,1 0 0 0 0,-1-1-1 0 0,0 1 1 0 0,2-2 361 0 0,2-2-7846 0 0</inkml:trace>
  <inkml:trace contextRef="#ctx0" brushRef="#br0" timeOffset="12141.216">2911 468 3224 0 0,'-1'4'3318'0'0,"-3"11"11455"0"0,8-6-14068 0 0,0 0-1 0 0,1-1 0 0 0,0 0 0 0 0,1 0 0 0 0,0 0 0 0 0,0 0 1 0 0,7 5-705 0 0,-12-12 10 0 0,9 9 84 0 0,0 0-1 0 0,1-1 0 0 0,8 6-93 0 0,-3-2 0 0 0,-13-10 0 0 0,0-1 0 0 0,0 1 0 0 0,0-1 0 0 0,0 0 0 0 0,1 0 0 0 0,-1 0 0 0 0,28 16-1508 0 0,-31-18-294 0 0,0 0-4000 0 0,0 0-1717 0 0</inkml:trace>
  <inkml:trace contextRef="#ctx0" brushRef="#br0" timeOffset="12142.216">3056 458 12440 0 0,'0'0'565'0'0,"-12"6"214"0"0,9-5-183 0 0,0 0 1 0 0,1 1 0 0 0,-1-1-1 0 0,0 1 1 0 0,1 0 0 0 0,-1 0 0 0 0,1 0-1 0 0,0 0 1 0 0,-1 1 0 0 0,1-1-1 0 0,0 1 1 0 0,1-1 0 0 0,-1 1-1 0 0,0-1 1 0 0,0 3-597 0 0,-5 8 940 0 0,2 1 0 0 0,0-1 1 0 0,0 2-941 0 0,-11 26 235 0 0,-19 21 150 0 0,30-50-567 0 0,-2 1-685 0 0,7-13-321 0 0,0 0-55 0 0</inkml:trace>
  <inkml:trace contextRef="#ctx0" brushRef="#br0" timeOffset="12551.008">3129 523 13824 0 0,'0'0'1061'0'0,"0"0"-425"0"0,0 0 785 0 0,0 0 420 0 0,8 1 1871 0 0,15 1-2736 0 0,0-1 0 0 0,-1-1 0 0 0,1-1 0 0 0,18-2-976 0 0,-36 2-525 0 0,0 0 0 0 0,0 0-1 0 0,0 0 1 0 0,-1 0 0 0 0,1-1-1 0 0,0 0 1 0 0,0 0 0 0 0,-1 0-1 0 0,1 0 1 0 0,2-3 525 0 0,-4 0-7826 0 0</inkml:trace>
  <inkml:trace contextRef="#ctx0" brushRef="#br0" timeOffset="12552.008">3224 399 20239 0 0,'0'15'1540'0'0,"0"54"19"0"0,5-30-491 0 0,-2-15-1955 0 0,-1 0 1 0 0,0 1 886 0 0,-2-12-8097 0 0</inkml:trace>
  <inkml:trace contextRef="#ctx0" brushRef="#br0" timeOffset="13187.034">3453 143 17479 0 0,'2'20'1896'0'0,"0"1"-454"0"0,0-1 0 0 0,1 1-1 0 0,3 10-1441 0 0,4 25 1339 0 0,7 72 44 0 0,-13-91-1191 0 0,0 8 75 0 0,3-1 1 0 0,3 5-268 0 0,-11-39 452 0 0,-1-10 24 0 0,0-6-242 0 0,1 1-154 0 0,1-1 0 0 0,0 1-1 0 0,0-1 1 0 0,1 0 0 0 0,0 1-80 0 0,0-28 178 0 0,-2 29-175 0 0,1-1 0 0 0,-1 1 0 0 0,1-1 0 0 0,0 1-1 0 0,1-1 1 0 0,-1 1 0 0 0,1 0 0 0 0,0-1-1 0 0,0 1 1 0 0,0 0 0 0 0,0-1 0 0 0,1 1 0 0 0,0 0-1 0 0,0 0 1 0 0,0 0 0 0 0,0 1 0 0 0,1-1-1 0 0,-1 0 1 0 0,1 1 0 0 0,0 0 0 0 0,0-1 0 0 0,0 1-1 0 0,1 0 1 0 0,0 0-3 0 0,-2 2 0 0 0,-1 0 0 0 0,0 1 1 0 0,1-1-1 0 0,-1 1 0 0 0,0-1 0 0 0,1 1 0 0 0,-1 0 0 0 0,1 0 1 0 0,-1 0-1 0 0,0 0 0 0 0,1 0 0 0 0,-1 0 0 0 0,1 0 1 0 0,-1 0-1 0 0,1 0 0 0 0,-1 0 0 0 0,0 1 0 0 0,1-1 0 0 0,-1 1 1 0 0,0-1-1 0 0,1 1 0 0 0,-1 0 0 0 0,0-1 0 0 0,6 4 17 0 0,0 0 0 0 0,-1 1-1 0 0,6 4-16 0 0,1 1-13 0 0,-7-5 28 0 0,0 0-1 0 0,0 0 0 0 0,-1 1 0 0 0,1 0 0 0 0,-1 0 0 0 0,-1 0 1 0 0,1 1-1 0 0,-1-1 0 0 0,0 1 0 0 0,-1 0 0 0 0,0 0 0 0 0,0 1 1 0 0,0-1-1 0 0,-1 1 0 0 0,0-1 0 0 0,1 6-14 0 0,-3-10 18 0 0,0 0 0 0 0,0 0 0 0 0,1-1 0 0 0,-2 1 0 0 0,1 0 1 0 0,0 0-1 0 0,-1 0 0 0 0,1-1 0 0 0,-1 1 0 0 0,0 0 0 0 0,0 0 0 0 0,0-1 0 0 0,0 1 0 0 0,0-1 0 0 0,-1 1 0 0 0,1-1 0 0 0,-1 0 0 0 0,1 1 0 0 0,-1-1 0 0 0,0 0 1 0 0,0 0-1 0 0,0 0 0 0 0,0 0 0 0 0,-1 0 0 0 0,1-1 0 0 0,0 1 0 0 0,-1-1 0 0 0,1 0 0 0 0,-2 1-18 0 0,-6 2 78 0 0,1 0 1 0 0,-1 0-1 0 0,0-2 0 0 0,0 1 1 0 0,0-1-1 0 0,0 0 0 0 0,-5-1-78 0 0,10-1 37 0 0,0 1 0 0 0,1-1 0 0 0,-1-1 0 0 0,0 1-1 0 0,0-1 1 0 0,1 0 0 0 0,-1 0 0 0 0,-3-1-37 0 0,7 1-125 0 0,-1 1 0 0 0,1-1-1 0 0,0 1 1 0 0,-1-1 0 0 0,1 1 0 0 0,0-1-1 0 0,-1 0 1 0 0,1 0 0 0 0,0 0 0 0 0,0 0-1 0 0,0 0 1 0 0,0 0 0 0 0,0 0 0 0 0,0 0-1 0 0,0 0 1 0 0,0 0 0 0 0,0 0 0 0 0,0-1-1 0 0,1 1 1 0 0,-1 0 0 0 0,0-1 0 0 0,1 1-1 0 0,-1 0 1 0 0,1-1 0 0 0,0 1 0 0 0,-1-1-1 0 0,1 1 1 0 0,0-1 125 0 0,0-6-6713 0 0,2-2-2065 0 0</inkml:trace>
  <inkml:trace contextRef="#ctx0" brushRef="#br0" timeOffset="13551.346">3681 131 19895 0 0,'0'0'455'0'0,"0"0"61"0"0,0 0 28 0 0,1 1-61 0 0,7 18 443 0 0,1 0 0 0 0,1-1 0 0 0,0 0 1 0 0,1 0-1 0 0,1-2 0 0 0,6 6-926 0 0,3 7 1476 0 0,12 20-1476 0 0,-25-35 119 0 0,0 1 1 0 0,-2 0-1 0 0,1 0 0 0 0,-2 0 1 0 0,0 1-1 0 0,-1 0 1 0 0,0 0-1 0 0,-2 0 1 0 0,0 1-1 0 0,0-1 0 0 0,-2 0 1 0 0,0 1-1 0 0,0-1 1 0 0,-4 17-120 0 0,-2-5-30 0 0,-1-1 0 0 0,-1 1 0 0 0,-1-1 1 0 0,-2-1-1 0 0,0 0 0 0 0,-12 18 30 0 0,14-27-583 0 0,-2-4-30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5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16 21191 0 0,'0'0'936'0'0,"0"0"200"0"0,0 0-912 0 0,0 0-224 0 0,-5 0 0 0 0,5 0 0 0 0,0 0 1320 0 0,-9 2 216 0 0,1-2 48 0 0,8 0 8 0 0,0 0-1176 0 0,0 0-224 0 0,3-5-56 0 0,2 1-8192 0 0,-2-4-1639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423 176 7368 0 0,'-24'-43'611'0'0,"-9"-17"2253"0"0,27 51 212 0 0,-1 0 0 0 0,0 1 0 0 0,-1-2-3076 0 0,2 4 795 0 0,3 2-334 0 0,-1 0 0 0 0,0 0 0 0 0,0 0 0 0 0,0 1 0 0 0,0 0 0 0 0,-4-3-461 0 0,7 6 53 0 0,0-1 1 0 0,0 1 0 0 0,0 0 0 0 0,1-1-1 0 0,-1 1 1 0 0,0 0 0 0 0,0 0-1 0 0,0-1 1 0 0,0 1 0 0 0,0 0-1 0 0,0 0 1 0 0,0 0 0 0 0,0 0-1 0 0,0 0 1 0 0,0 1 0 0 0,0-1 0 0 0,0 0-1 0 0,0 0 1 0 0,0 1 0 0 0,0-1-1 0 0,0 0 1 0 0,1 1 0 0 0,-1-1-1 0 0,0 1 1 0 0,0-1 0 0 0,0 1 0 0 0,1-1-1 0 0,-1 1 1 0 0,0 0 0 0 0,0-1-1 0 0,1 1 1 0 0,-1 0 0 0 0,1 0-1 0 0,-1-1 1 0 0,1 1 0 0 0,-1 0-1 0 0,1 0 1 0 0,-1 0 0 0 0,1 0-54 0 0,-5 8 192 0 0,1 0 0 0 0,0 1 0 0 0,1-1 0 0 0,0 1 0 0 0,-1 7-192 0 0,-7 50 420 0 0,-9 202 1385 0 0,19-244-1709 0 0,-6 337 1136 0 0,8-281-1420 0 0,4 0 0 0 0,3-1 0 0 0,6 12 188 0 0,-10-78-1465 0 0,-3-13-506 0 0,-3-8 191 0 0,-1-5-568 0 0</inkml:trace>
  <inkml:trace contextRef="#ctx0" brushRef="#br0" timeOffset="368.95">0 765 21911 0 0,'0'0'498'0'0,"0"0"72"0"0,0 0 34 0 0,0 0-76 0 0,6-1-320 0 0,37-26 682 0 0,-10 14-580 0 0,0 2 1 0 0,1 0 0 0 0,0 3-1 0 0,1 1 1 0 0,4 1-311 0 0,-21 4-413 0 0,0 1 1 0 0,0 2 0 0 0,0-1-1 0 0,0 2 1 0 0,0 1 0 0 0,0 0-1 0 0,15 5 413 0 0,-16-3-2092 0 0</inkml:trace>
  <inkml:trace contextRef="#ctx0" brushRef="#br0" timeOffset="369.95">528 616 20935 0 0,'-19'2'2276'0'0,"18"-2"-2211"0"0,0 1-1 0 0,0-1 1 0 0,0 0-1 0 0,0 1 1 0 0,0-1 0 0 0,0 1-1 0 0,0-1 1 0 0,0 1-1 0 0,0 0 1 0 0,0 0-1 0 0,0-1 1 0 0,0 1-1 0 0,0 0 1 0 0,1 0-1 0 0,-1 0 1 0 0,0 0 0 0 0,1 0-1 0 0,-1 0 1 0 0,1 0-1 0 0,-1 0 1 0 0,1 0-1 0 0,-1 0 1 0 0,1 0-1 0 0,0 0 1 0 0,-1 0-1 0 0,1 0 1 0 0,0 0-1 0 0,0 1 1 0 0,0 0-65 0 0,-1 5 563 0 0,1 0-1 0 0,0-1 1 0 0,0 1-1 0 0,1 3-562 0 0,-1-6-73 0 0,2 22 434 0 0,-1-10-106 0 0,0 0-1 0 0,4 15-254 0 0,5 21-130 0 0,-1 1 0 0 0,0 45 130 0 0,-8-89-322 0 0,0-1 0 0 0,0 1 0 0 0,1-1 0 0 0,1 3 322 0 0,8 14-3631 0 0,-8-19 1799 0 0</inkml:trace>
  <inkml:trace contextRef="#ctx0" brushRef="#br0" timeOffset="710.993">643 638 21967 0 0,'0'0'498'0'0,"0"0"72"0"0,0 0 36 0 0,0 0-73 0 0,8 13-248 0 0,23 69 2655 0 0,-15-19-1712 0 0,-2 0 0 0 0,1 34-1228 0 0,-15-71 260 0 0,0-24-169 0 0,0-20 214 0 0,2-28-229 0 0,1 0 0 0 0,9-38-76 0 0,-9 66 0 0 0,1 0 0 0 0,3-6 0 0 0,-5 19 0 0 0,-1 0 0 0 0,1 1 0 0 0,0-1 0 0 0,1 0 0 0 0,-1 1 0 0 0,1 0 0 0 0,0-1 0 0 0,0 1 0 0 0,0 0 0 0 0,3-2 0 0 0,-5 5 0 0 0,1 0 1 0 0,-1 0-1 0 0,0 0 0 0 0,0 0 0 0 0,1 0 1 0 0,-1 0-1 0 0,1 0 0 0 0,-1 1 0 0 0,1-1 1 0 0,-1 1-1 0 0,1-1 0 0 0,-1 1 0 0 0,1-1 1 0 0,0 1-1 0 0,-1 0 0 0 0,1 0 0 0 0,0 0 1 0 0,-1 0-1 0 0,1 0 0 0 0,-1 0 0 0 0,1 0 0 0 0,1 1 1 0 0,0 0 1 0 0,-1 0-1 0 0,1 0 0 0 0,-1 0 0 0 0,0 1 0 0 0,1-1 0 0 0,-1 1 0 0 0,0-1 0 0 0,0 1 0 0 0,0 0 0 0 0,0 0 0 0 0,0 0-1 0 0,6 7 7 0 0,0 1 0 0 0,-1 0 0 0 0,0 0 0 0 0,-1 1 0 0 0,1 1-7 0 0,-7-11 0 0 0,5 9 10 0 0,-1 0 1 0 0,-1 1-1 0 0,1 0 0 0 0,-2-1 0 0 0,0 1 0 0 0,0 0 0 0 0,-1 1 0 0 0,0 9-10 0 0,6 38-86 0 0,-1-12-314 0 0,0 1-1129 0 0,5-17-3870 0 0,-6-23-3272 0 0</inkml:trace>
  <inkml:trace contextRef="#ctx0" brushRef="#br0" timeOffset="1221.729">1294 881 11520 0 0,'0'-3'260'0'0,"1"0"0"0"0,0 0 0 0 0,0 0 0 0 0,0 0 1 0 0,0 0-1 0 0,0 0 0 0 0,1 0 0 0 0,-1 1 0 0 0,2-3-260 0 0,4-8 3150 0 0,-4 4-1919 0 0,0 1 0 0 0,0-1-1 0 0,-1 0 1 0 0,0 0-1 0 0,-1 0 1 0 0,0-3-1231 0 0,0-1 563 0 0,-1 1 1 0 0,0 0 0 0 0,-1-1-1 0 0,-2-7-563 0 0,0 7 57 0 0,0 0 0 0 0,0 0 0 0 0,-1 0 0 0 0,-1 0 0 0 0,0 1 0 0 0,-1 0 0 0 0,-1 0 0 0 0,1 0 0 0 0,-3-1-57 0 0,6 9 60 0 0,0 0 0 0 0,0 0-1 0 0,-1 0 1 0 0,1 0 0 0 0,-1 1 0 0 0,0-1 0 0 0,0 1 0 0 0,-1 0 0 0 0,1 0 0 0 0,-1 1 0 0 0,1-1-1 0 0,-1 1 1 0 0,0 0 0 0 0,-1 0-60 0 0,2 1 42 0 0,0 0 0 0 0,0 0-1 0 0,-1 1 1 0 0,1-1 0 0 0,0 1 0 0 0,0 0-1 0 0,0 0 1 0 0,-1 1 0 0 0,1-1-1 0 0,0 1 1 0 0,0 0 0 0 0,0 0 0 0 0,0 1-1 0 0,0-1 1 0 0,0 1 0 0 0,0-1-1 0 0,1 1 1 0 0,-1 1-42 0 0,-6 3 29 0 0,1 0-1 0 0,0 1 0 0 0,1 0 1 0 0,-1 0-1 0 0,2 1 1 0 0,-1 0-1 0 0,1 1 1 0 0,0 0-1 0 0,-3 4-28 0 0,2 1 33 0 0,0 1 1 0 0,0-1-1 0 0,1 1 0 0 0,1 0 1 0 0,1 1-1 0 0,-1 2-33 0 0,2-2 1 0 0,0-1-1 0 0,1 1 0 0 0,1 0 1 0 0,1 0-1 0 0,0 0 1 0 0,1 0-1 0 0,1 9 0 0 0,0-16-1 0 0,0 0 0 0 0,1 0 0 0 0,0-1 0 0 0,1 1 0 0 0,0 0 0 0 0,0-1 0 0 0,0 0 0 0 0,1 1-1 0 0,1-2 1 0 0,-1 1 0 0 0,1 0 0 0 0,1-1 0 0 0,-1 0 0 0 0,1 0 1 0 0,-3-5-6 0 0,-1 1 1 0 0,1-1-1 0 0,-1 1 1 0 0,1-1-1 0 0,0 0 0 0 0,0 0 1 0 0,0 0-1 0 0,0-1 0 0 0,0 1 1 0 0,0-1-1 0 0,0 0 0 0 0,1 0 1 0 0,-1 0-1 0 0,1 0 0 0 0,-1 0 1 0 0,0-1-1 0 0,1 1 0 0 0,-1-1 1 0 0,4 0 5 0 0,-3-1-1 0 0,1 0-1 0 0,0 1 1 0 0,-1-2 0 0 0,1 1 0 0 0,-1-1 0 0 0,1 1-1 0 0,-1-1 1 0 0,0 0 0 0 0,1-1 0 0 0,-1 1 0 0 0,0-1-1 0 0,-1 0 1 0 0,1 0 0 0 0,1-1 1 0 0,7-8 15 0 0,0 0-1 0 0,0-1 0 0 0,-1-1 1 0 0,0 1-1 0 0,-2-2 0 0 0,1 0 1 0 0,-2 0-1 0 0,0 0 1 0 0,-1-1-1 0 0,0 0 0 0 0,-1-3-14 0 0,3-12-42 0 0,-2 0-1 0 0,0 0 0 0 0,-3-1 0 0 0,0 1 0 0 0,-2-23 43 0 0,-2-29-304 0 0,-4 1 0 0 0,-3-1 0 0 0,-8-22 304 0 0,11 73 32 0 0,3 21 76 0 0,-1 0 0 0 0,1 0 1 0 0,-2-1-1 0 0,1 1 0 0 0,-2 1 0 0 0,1-1 0 0 0,-2 0 0 0 0,-2-4-108 0 0,7 14 298 0 0,-5 10 339 0 0,1 5-461 0 0,1 0-1 0 0,0 0 1 0 0,1 0-1 0 0,-1 14-175 0 0,3 61 169 0 0,0-47-88 0 0,4 58 233 0 0,3-1 0 0 0,14 54-314 0 0,31 117 516 0 0,-40-215-440 0 0,2-1 0 0 0,3 2-76 0 0,-9-32-144 0 0,-5-13-289 0 0,2 5 303 0 0,-2-5-9797 0 0,-3-11 650 0 0</inkml:trace>
  <inkml:trace contextRef="#ctx0" brushRef="#br0" timeOffset="1564.553">470 410 24047 0 0,'0'0'528'0'0,"0"0"112"0"0,0 0 16 0 0,0 0 16 0 0,0 0-536 0 0,0 0-136 0 0,0 0 0 0 0,0 0 0 0 0,0 0-696 0 0,10-3-168 0 0,5 3-32 0 0,-2-2 0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254 1 24071 0 0,'0'0'547'0'0,"-2"7"734"0"0,-2 0-1148 0 0,1 0 0 0 0,0 0 0 0 0,1 0 0 0 0,0 0 0 0 0,0 1 0 0 0,1-1 0 0 0,-1 1-1 0 0,1 7-132 0 0,0 14 691 0 0,2 22-691 0 0,0-32 299 0 0,8 158 440 0 0,1 95 393 0 0,-8-163-1173 0 0,1-31-535 0 0,-8 67 576 0 0,4-135-569 0 0,-1 0-1101 0 0,2-3-5454 0 0,0-6-1431 0 0</inkml:trace>
  <inkml:trace contextRef="#ctx0" brushRef="#br0" timeOffset="1">23 626 13824 0 0,'-22'-2'1781'0'0,"21"2"-181"0"0,1 0 533 0 0,0 0 98 0 0,7-5 618 0 0,1 0-2683 0 0,1 1 1 0 0,0 0 0 0 0,0 1-1 0 0,0 0 1 0 0,0 0-1 0 0,1 1 1 0 0,-1 0-1 0 0,1 0 1 0 0,-1 1 0 0 0,2 1-167 0 0,40-9 273 0 0,-32 5-338 0 0,1 1 0 0 0,0 1 1 0 0,0 1-1 0 0,0 0 0 0 0,11 2 65 0 0,0 2-3879 0 0,25 4 3879 0 0,-36-4-1661 0 0,2 0-17 0 0</inkml:trace>
  <inkml:trace contextRef="#ctx0" brushRef="#br0" timeOffset="335.889">534 624 10592 0 0,'-9'7'1133'0'0,"-12"11"-449"0"0,18-15 66 0 0,0 1-1 0 0,0 0 1 0 0,0-1-1 0 0,0 1 1 0 0,0 0 0 0 0,1 0-1 0 0,0 1 1 0 0,0-1 0 0 0,0 0-1 0 0,0 1 1 0 0,1-1 0 0 0,-1 3-750 0 0,-2 8 786 0 0,1 0 1 0 0,1 0 0 0 0,0 0-1 0 0,1 0 1 0 0,1 0 0 0 0,0 0-1 0 0,2 4-786 0 0,-1-13 118 0 0,1 0-1 0 0,0 1 0 0 0,1-1 1 0 0,0 0-1 0 0,0 0 0 0 0,0 0 0 0 0,0 0 1 0 0,1-1-1 0 0,0 0 0 0 0,0 1 1 0 0,1-1-1 0 0,0-1 0 0 0,-1 1 1 0 0,2-1-1 0 0,-1 0 0 0 0,0 0 1 0 0,1 0-1 0 0,5 3-117 0 0,-7-6 30 0 0,-1 1-1 0 0,0-1 1 0 0,0 0-1 0 0,1 0 1 0 0,-1 0-1 0 0,1-1 1 0 0,-1 1-1 0 0,1-1 1 0 0,-1 0 0 0 0,1 0-1 0 0,-1 0 1 0 0,1 0-1 0 0,0 0 1 0 0,-1-1-1 0 0,1 0 1 0 0,-1 1-1 0 0,4-3-29 0 0,-3 1 22 0 0,1 0 0 0 0,-1 0 0 0 0,1-1 0 0 0,-1 0 0 0 0,0 0 0 0 0,0 0 1 0 0,0-1-1 0 0,-1 1 0 0 0,1-1 0 0 0,-1 0 0 0 0,3-3-22 0 0,-1-1-2 0 0,0 1 0 0 0,0-1 0 0 0,-1 0 0 0 0,0-1 0 0 0,-1 1 0 0 0,1-1 0 0 0,-2 1 1 0 0,1-1-1 0 0,-1 0 0 0 0,-1 0 0 0 0,0 0 0 0 0,0 0 0 0 0,0-8 2 0 0,-2 6-58 0 0,-1 1 0 0 0,1 0-1 0 0,-2 0 1 0 0,1 1 0 0 0,-1-1 0 0 0,-1 0-1 0 0,0 1 1 0 0,0 0 0 0 0,-1 0 0 0 0,-1-2 58 0 0,3 5-57 0 0,-1 1 0 0 0,0-1 1 0 0,-1 1-1 0 0,0-1 0 0 0,1 1 1 0 0,-2 0-1 0 0,1 1 1 0 0,0 0-1 0 0,-1 0 0 0 0,0 0 1 0 0,0 0-1 0 0,0 1 0 0 0,0 0 1 0 0,-1 0-1 0 0,-1 0 57 0 0,4 2-13 0 0,0 0-1 0 0,0 1 1 0 0,0-1 0 0 0,0 1-1 0 0,0 0 1 0 0,0 0 0 0 0,-1 1-1 0 0,1-1 1 0 0,0 1 0 0 0,0 0-1 0 0,0 0 1 0 0,0 0 0 0 0,0 0-1 0 0,0 1 1 0 0,0 0 0 0 0,1-1 0 0 0,-1 2 13 0 0,0-1-19 0 0,0 0 1 0 0,0 1-1 0 0,0 0 1 0 0,1-1-1 0 0,-1 1 1 0 0,1 1-1 0 0,0-1 1 0 0,0 0-1 0 0,0 1 1 0 0,0 0-1 0 0,1-1 1 0 0,-1 1-1 0 0,1 0 1 0 0,0 0-1 0 0,-1 4 19 0 0,1-2-471 0 0,0 1-1 0 0,0 0 1 0 0,1 0-1 0 0,0 0 1 0 0,1 0-1 0 0,-1 0 1 0 0,1 0-1 0 0,1 0 1 0 0,-1 0-1 0 0,1 0 1 0 0,1 2 471 0 0,6 19-1846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5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0 349 16416 0 0,'0'0'751'0'0,"0"0"-19"0"0,0 0-310 0 0,0 0 426 0 0,0 0 236 0 0,0 0 48 0 0,2-1-31 0 0,3-2-610 0 0,0-1 0 0 0,0 0 0 0 0,-1-1 0 0 0,1 1 0 0 0,-1-1 0 0 0,0 0 0 0 0,-1 0 0 0 0,1 0 0 0 0,1-3-491 0 0,9-17 1263 0 0,5-14-1263 0 0,-17 35 94 0 0,2-7 134 0 0,0 1 0 0 0,-1-2-1 0 0,2-10-227 0 0,-2 10 152 0 0,0-1-1 0 0,1 1 0 0 0,0 0-151 0 0,4-18 241 0 0,-7 25-200 0 0,1-1 1 0 0,-1 1-1 0 0,0 0 1 0 0,1 0-1 0 0,1-1-41 0 0,2-2 89 0 0,-1-1-7 0 0,1 0 1 0 0,-1 0-1 0 0,2-6-82 0 0,-3 5 79 0 0,4 6 9 0 0,-5 3-10 0 0,0 3-22 0 0,3 3-50 0 0,1 0 1 0 0,-1 1-1 0 0,0 0 0 0 0,-1 0 0 0 0,1 0 0 0 0,2 6-6 0 0,21 44 46 0 0,-12-23-54 0 0,7 13 8 0 0,-12-22-7 0 0,2 0-1 0 0,13 19 8 0 0,18 16-1750 0 0,-36-44-109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379 294 9216 0 0,'-2'-1'706'0'0,"-9"-8"-415"0"0,10 6-215 0 0,0 0 141 0 0,-1 0-2204 0 0,0 0 4317 0 0,1 1 6807 0 0,6 6-4906 0 0,-5-4-4243 0 0,1 0 54 0 0,-1 1 1 0 0,0-1 0 0 0,0 1-1 0 0,0 0 1 0 0,0-1 0 0 0,0 1-1 0 0,0-1 1 0 0,0 1 0 0 0,0 0 0 0 0,0-1-1 0 0,0 1 1 0 0,0-1 0 0 0,0 1-1 0 0,0-1 1 0 0,-1 1 0 0 0,1 0-1 0 0,0-1-42 0 0,-1 3 132 0 0,2 3-2 0 0,0-1 1 0 0,0 1-1 0 0,0 0 0 0 0,0-1 1 0 0,2 3-131 0 0,4 23 380 0 0,0 36 965 0 0,-2 39-1345 0 0,-1-56 269 0 0,-3-35-162 0 0,0 1 1 0 0,0-1 0 0 0,-2 9-108 0 0,-2 15 207 0 0,2-20-81 0 0,-1 1 1 0 0,0-1-1 0 0,-2 0 0 0 0,-1 4-126 0 0,3-15 58 0 0,1 0-1 0 0,-1 0 1 0 0,2 0 0 0 0,-1 0-1 0 0,1 6-57 0 0,0-13 13 0 0,0 1-1 0 0,-1-1 1 0 0,1 0-1 0 0,0 1 1 0 0,0-1 0 0 0,-1 0-1 0 0,1 0 1 0 0,-1 1-1 0 0,1-1 1 0 0,-1 0-1 0 0,0 0 1 0 0,1 0 0 0 0,-1 0-1 0 0,0 1 1 0 0,0-1-1 0 0,0 0 1 0 0,0-1-1 0 0,0 1 1 0 0,0 0 0 0 0,0 0-1 0 0,0 0 1 0 0,-1 0-13 0 0,1 0 13 0 0,-1 0 1 0 0,0 0-1 0 0,0 0 0 0 0,0 0 1 0 0,0 0-1 0 0,-1-1 1 0 0,1 1-1 0 0,0-1 0 0 0,0 1 1 0 0,0-1-1 0 0,-1 0-13 0 0,0 0 16 0 0,-1-1-1 0 0,1 0 1 0 0,-1 1 0 0 0,1-1-1 0 0,0 0 1 0 0,-1-1-1 0 0,1 1 1 0 0,0-1 0 0 0,0 1-1 0 0,-2-2-15 0 0,-27-21 87 0 0,10 3-163 0 0,2-2 0 0 0,0 0 0 0 0,1-1 0 0 0,1-1 1 0 0,2 0-1 0 0,0-2 0 0 0,2 0 0 0 0,1 0 0 0 0,-3-12 76 0 0,2 6-135 0 0,5 13 34 0 0,1-1-1 0 0,1 0 0 0 0,-1-5 102 0 0,-4-29-178 0 0,-1 1-25 0 0,-3-38 203 0 0,16 89 20 0 0,0 0 1 0 0,0 0-1 0 0,0 0 1 0 0,1 0-1 0 0,-1 0 0 0 0,1 0 1 0 0,0 0-1 0 0,0 0 1 0 0,0 1-1 0 0,0-1 1 0 0,0 0-1 0 0,1 0 1 0 0,-1 1-1 0 0,1-1 0 0 0,0 1 1 0 0,0 0-1 0 0,0-1-20 0 0,1 0 40 0 0,-1 0-1 0 0,1 0 0 0 0,0 0 0 0 0,0 1 0 0 0,0-1 0 0 0,1 1 0 0 0,-1 0 1 0 0,0 0-1 0 0,1 0 0 0 0,-1 1 0 0 0,1-1 0 0 0,3 0-39 0 0,22-8 176 0 0,-20 7-119 0 0,-1 0 1 0 0,0 0-1 0 0,5 0-57 0 0,86-8 336 0 0,-9-2-46 0 0,-13 2 20 0 0,13-6-310 0 0,-35 5 78 0 0,-27 7-51 0 0,1-2 1 0 0,-2 0-1 0 0,22-10-27 0 0,-40 13-29 0 0,-2 1-19 0 0,1 0 0 0 0,-1 0 0 0 0,1 0 0 0 0,0 1 0 0 0,5-1 48 0 0,-1 1-656 0 0,0-1 0 0 0,0 0 0 0 0,2-2 656 0 0,14-4-3192 0 0,1 1-6010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6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50 3224 0 0,'-11'25'143'0'0,"11"-25"-140"0"0,-1 1 1 0 0,1-1 0 0 0,0 0 0 0 0,0 0 0 0 0,0 1 0 0 0,-1-1 0 0 0,1 0-1 0 0,0 0 1 0 0,0 1 0 0 0,-1-1 0 0 0,1 0 0 0 0,0 0 0 0 0,-1 0-1 0 0,1 0 1 0 0,0 0 0 0 0,-1 1 0 0 0,1-1 0 0 0,0 0 0 0 0,0 0 0 0 0,-1 0-1 0 0,1 0 1 0 0,0 0 0 0 0,-1 0 0 0 0,1 0 0 0 0,0 0 0 0 0,-1 0-1 0 0,1 0 1 0 0,0 0 0 0 0,-1 0 0 0 0,1 0 0 0 0,0-1 0 0 0,-1 1 0 0 0,1 0-1 0 0,0 0 1 0 0,0 0 0 0 0,-1 0 0 0 0,1 0 0 0 0,0-1 0 0 0,-1 1-1 0 0,1 0 1 0 0,0 0 0 0 0,0-1 0 0 0,0 1 0 0 0,-1 0-4 0 0,0-1 312 0 0,0 1 1 0 0,0-1-1 0 0,0 0 1 0 0,0 0-1 0 0,0 1 1 0 0,0-1-1 0 0,0 0 1 0 0,0 0-1 0 0,1 0 1 0 0,-1 0-1 0 0,0 0 1 0 0,0 0-1 0 0,1 0 1 0 0,-1-1-1 0 0,0 1-312 0 0,1 0 290 0 0,0 1 0 0 0,0-1 0 0 0,-1 0 0 0 0,1 1 0 0 0,0-1 0 0 0,-1 0 0 0 0,1 1 1 0 0,0-1-1 0 0,-1 1 0 0 0,1-1 0 0 0,-1 1 0 0 0,1-1 0 0 0,-1 1 0 0 0,1 0 0 0 0,-1-1 0 0 0,0 1 0 0 0,1-1 0 0 0,-1 1 0 0 0,1 0 0 0 0,-1 0 0 0 0,0-1 0 0 0,1 1 0 0 0,-1 0 0 0 0,0 0 1 0 0,1 0-1 0 0,-1 0 0 0 0,0 0 0 0 0,1 0 0 0 0,-1 0 0 0 0,0 0-290 0 0,0 0 4314 0 0,1 0-2179 0 0,0 0-962 0 0,0 0-189 0 0,0 0-145 0 0,0 0-464 0 0,0 0-205 0 0,29 0 2 0 0,1-2 0 0 0,-1 0 0 0 0,20-5-172 0 0,-12-7 249 0 0,57-9-1336 0 0,-91 23 817 0 0,0-1 0 0 0,0 1 1 0 0,-1 0-1 0 0,1 0 1 0 0,0 0-1 0 0,0 0 1 0 0,0 0-1 0 0,-1 0 1 0 0,1 1-1 0 0,0 0 1 0 0,0-1-1 0 0,-1 1 0 0 0,1 0 1 0 0,-1 0-1 0 0,1 0 1 0 0,-1 1-1 0 0,1-1 1 0 0,-1 1 269 0 0,-1-2-2158 0 0</inkml:trace>
  <inkml:trace contextRef="#ctx0" brushRef="#br0" timeOffset="342.762">73 186 16927 0 0,'-2'1'388'0'0,"-24"14"1224"0"0,24-14-908 0 0,2-1 238 0 0,0 0 46 0 0,0 0-66 0 0,0 0-316 0 0,0 0-138 0 0,2 2-27 0 0,2 0-341 0 0,1 0 0 0 0,-1 0-1 0 0,1 0 1 0 0,-1-1 0 0 0,1 1 0 0 0,0-1 0 0 0,0 0-1 0 0,0 0 1 0 0,0-1 0 0 0,0 0 0 0 0,4 0-100 0 0,14 0 193 0 0,0-2-1 0 0,2-1-192 0 0,1 0 100 0 0,27-5-1134 0 0,-27 1 382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4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15864 0 0,'0'0'727'0'0,"0"0"-16"0"0,0 0-291 0 0,0 0 469 0 0,0 0 257 0 0,0 0 50 0 0,0 0-26 0 0,3 0-150 0 0,-1 0-810 0 0,1 0 0 0 0,-1 0 0 0 0,0 0-1 0 0,1-1 1 0 0,-1 0 0 0 0,0 1 0 0 0,1-1-1 0 0,-1 0 1 0 0,0 0-210 0 0,-1 1 62 0 0,0 0 0 0 0,0 0 0 0 0,-1 0-1 0 0,1 0 1 0 0,0 0 0 0 0,-1 0 0 0 0,1 0-1 0 0,0 0 1 0 0,-1 0 0 0 0,1 1 0 0 0,0-1-1 0 0,-1 0 1 0 0,1 1 0 0 0,0-1 0 0 0,-1 0-1 0 0,1 1 1 0 0,-1-1 0 0 0,1 0 0 0 0,0 1-1 0 0,-1-1-61 0 0,1 1 141 0 0,2 1-63 0 0,0 0-1 0 0,0 0 0 0 0,0 0 1 0 0,0 1-1 0 0,0-1 1 0 0,-1 1-1 0 0,1-1 0 0 0,-1 1 1 0 0,0 0-1 0 0,0 0 1 0 0,0 0-1 0 0,0 0 1 0 0,0 1-1 0 0,0 2-77 0 0,4 9 282 0 0,0 0-1 0 0,2 12-281 0 0,-6-21 81 0 0,1 9 137 0 0,0-1-1 0 0,-1 8-217 0 0,3 10 224 0 0,6 40 157 0 0,-4-27 164 0 0,9 33-545 0 0,3 0 43 0 0,9 31-47 0 0,-12-51 14 0 0,-9-29 111 0 0,2 0 0 0 0,0 0 0 0 0,10 18-121 0 0,-17-45 53 0 0,-1 0 0 0 0,0 0-1 0 0,0 0 1 0 0,0 0-1 0 0,1 0 1 0 0,-1-1-1 0 0,1 1 1 0 0,0 0-1 0 0,-1-1 1 0 0,1 1-1 0 0,0-1 1 0 0,0 0 0 0 0,0 1-1 0 0,0-1 1 0 0,0 0-1 0 0,0 0 1 0 0,2 0-53 0 0,2 1 114 0 0,0-1 0 0 0,-1 0 0 0 0,1 0 1 0 0,0-1-1 0 0,0 0 0 0 0,3 0-114 0 0,-6 0-1 0 0,0 0-1 0 0,-1-1 1 0 0,1 1 0 0 0,0-1 0 0 0,-1 0-1 0 0,1 0 1 0 0,-1 0 0 0 0,1 0-1 0 0,-1 0 1 0 0,1 0 0 0 0,-1-1 0 0 0,0 1-1 0 0,1-1 1 0 0,-1 0 0 0 0,0 0-1 0 0,1-1 2 0 0,3-3-11 0 0,-1 0 0 0 0,0 0-1 0 0,0-1 1 0 0,-1 1 0 0 0,1-3 11 0 0,8-17-90 0 0,7-18 90 0 0,7-15-41 0 0,-10 28 57 0 0,-1-1 0 0 0,-2-1 0 0 0,-1 0 0 0 0,-2-1 0 0 0,0-4-16 0 0,0-6 18 0 0,1 0 0 0 0,2 1-1 0 0,9-15-17 0 0,-3 6 18 0 0,-14 35-22 0 0,1-1 0 0 0,0 1 0 0 0,5-6 4 0 0,16-33-227 0 0,-22 41 47 0 0,1 0 0 0 0,1 0 0 0 0,0 1 0 0 0,8-9 180 0 0,10-14-1039 0 0,-17 25-297 0 0,0-1 1 0 0,0 1-1 0 0,1 1 1 0 0,9-8 1335 0 0,-7 7-2299 0 0</inkml:trace>
  <inkml:trace contextRef="#ctx0" brushRef="#br0" timeOffset="561.502">387 887 8896 0 0,'0'0'200'0'0,"0"0"33"0"0,0 0 14 0 0,0 0 67 0 0,0 0 282 0 0,0 0 127 0 0,0 0 21 0 0,0 0-29 0 0,0 0-151 0 0,0 0-70 0 0,0 0-12 0 0,0 0 20 0 0,-1 2 96 0 0,-1 0-158 0 0,-2 3 274 0 0,1 2-1 0 0,-1-1 1 0 0,1 0 0 0 0,0 1 0 0 0,1-1-1 0 0,-1 1 1 0 0,1 0 0 0 0,0-1-1 0 0,0 8-713 0 0,-9 105 4044 0 0,9-77-2321 0 0,-3 20-1723 0 0,-2 11 652 0 0,-4 57 100 0 0,6-92-565 0 0,3-20-57 0 0,0 1-1 0 0,1 7-129 0 0,-6 74 147 0 0,1 21-1232 0 0,6-116 778 0 0,0 1-525 0 0,0 0-6518 0 0,0-6-1419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368 43 16871 0 0,'6'-37'1688'0'0,"-17"36"-1528"0"0,6 0-159 0 0,4 0 39 0 0,-1 1 1 0 0,1-1-1 0 0,0 1 0 0 0,-1 0 1 0 0,1-1-1 0 0,0 1 0 0 0,-1 0 1 0 0,1 0-1 0 0,-1 0 0 0 0,1 0 1 0 0,0 0-1 0 0,-1 0 0 0 0,1 1 1 0 0,-1-1-1 0 0,1 0 0 0 0,0 1 1 0 0,-1-1-1 0 0,1 1 0 0 0,0-1 1 0 0,0 1-1 0 0,-1 0 0 0 0,1 0-40 0 0,-6 3 490 0 0,1 1 0 0 0,0-1-1 0 0,0 2 1 0 0,1-1 0 0 0,-1 0-1 0 0,-3 6-489 0 0,-27 39 1365 0 0,27-35-1108 0 0,0 0-1 0 0,2 1 1 0 0,0 0 0 0 0,1 1 0 0 0,0-1-1 0 0,0 6-256 0 0,-12 34 500 0 0,-11 34 941 0 0,-7 44-1441 0 0,7-24 600 0 0,4-17-153 0 0,5 2-1 0 0,4 0 0 0 0,4 1 1 0 0,4 0-1 0 0,5 93-446 0 0,4-165 46 0 0,0 25 21 0 0,2 0 1 0 0,2-1-1 0 0,11 43-67 0 0,2-23 42 0 0,3-1 0 0 0,11 18-42 0 0,-15-47 15 0 0,1 0 0 0 0,2-1 0 0 0,1-1 0 0 0,14 15-15 0 0,2-1-276 0 0,2-2-1 0 0,22 18 277 0 0,-32-37-901 0 0,1-2 0 0 0,2-1 0 0 0,1-2 0 0 0,8 4 901 0 0,1-2-9619 0 0</inkml:trace>
  <inkml:trace contextRef="#ctx0" brushRef="#br0" timeOffset="1419.775">749 539 2760 0 0,'-2'-1'207'0'0,"-3"-2"-472"0"0,-10-7 7335 0 0,13 9-3312 0 0,2 1-350 0 0,0 0-1600 0 0,0 0-705 0 0,0 0-141 0 0,0 2-72 0 0,0 2-722 0 0,1 0 1 0 0,0 0-1 0 0,0 0 1 0 0,0 0 0 0 0,0 0-1 0 0,1-1 1 0 0,-1 1-1 0 0,1 0 1 0 0,1 1-169 0 0,22 35 777 0 0,-17-29-563 0 0,-7-9-197 0 0,24 36 868 0 0,28 33-885 0 0,-35-48 221 0 0,-1 1-1 0 0,2 7-220 0 0,-1-3 375 0 0,12 13-375 0 0,8 13 443 0 0,-1 0 0 0 0,-3 2-1 0 0,21 49-442 0 0,-12-26 319 0 0,9 18-22 0 0,66 115-192 0 0,-76-140-377 0 0,-19-26 247 0 0,-18-33 0 0 0,1-1-1 0 0,1 1 0 0 0,0-2 1 0 0,1 1-1 0 0,2 2 26 0 0,5 8-672 0 0,-13-18 313 0 0,1 0 1 0 0,0 0 0 0 0,0 0 0 0 0,0-1-1 0 0,2 3 359 0 0,-3-5-1062 0 0,-2-1-568 0 0,0 0-246 0 0</inkml:trace>
  <inkml:trace contextRef="#ctx0" brushRef="#br0" timeOffset="1772.63">1359 427 13216 0 0,'0'-13'604'0'0,"0"11"-14"0"0,0 2-194 0 0,0 0 574 0 0,0 0 292 0 0,0 0 61 0 0,-1 2-74 0 0,-7 28 248 0 0,1 1-1 0 0,0 7-1496 0 0,2-9 423 0 0,-2-1-1 0 0,-1 1 1 0 0,-2-1 0 0 0,-8 16-423 0 0,-6 20 553 0 0,-22 53 363 0 0,19-49-185 0 0,-5 22-731 0 0,23-57 94 0 0,2-9 34 0 0,0-1-1 0 0,-8 16-127 0 0,14-36 10 0 0,-150 309 1084 0 0,60-131-865 0 0,35-67-206 0 0,41-84-15 0 0,-4 16-8 0 0,-2 6-508 0 0,8-15-83 0 0,8-22-1512 0 0,0-1-3877 0 0,4-11-2221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0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14 432 10592 0 0,'0'0'818'0'0,"0"-2"-532"0"0,0-2 51 0 0,-1-1 1 0 0,0 0-1 0 0,0 1 1 0 0,0-1 0 0 0,-1-2-338 0 0,0 2 571 0 0,1 0 1 0 0,-1-1 0 0 0,1 1-1 0 0,1 0 1 0 0,-1-5-572 0 0,7-75 5301 0 0,-6 43-1198 0 0,3 44-3808 0 0,-1 0-244 0 0,1 1 0 0 0,-1-1 1 0 0,0 1-1 0 0,0 0 1 0 0,0 0-1 0 0,0 0 1 0 0,0 0-1 0 0,0 0 1 0 0,-1 1-1 0 0,0-1 0 0 0,1 0-51 0 0,10 43 187 0 0,-1 0-81 0 0,-10-45-104 0 0,14 40 149 0 0,-2 0 0 0 0,4 23-151 0 0,-8-17 87 0 0,5 18 145 0 0,5 11-232 0 0,18 81 217 0 0,-16-61-153 0 0,-9-41-5 0 0,-1 1-1 0 0,-3 0 1 0 0,0 47-59 0 0,-5-60 1 0 0,2 1-1 0 0,3 2 0 0 0,0-2 10 0 0,3 9 34 0 0,2 0 1 0 0,3-1-1 0 0,7 11-44 0 0,-19-52 28 0 0,0-1 0 0 0,1 0 0 0 0,3 5-28 0 0,-5-11 23 0 0,-1 0 1 0 0,1 0 0 0 0,0-1 0 0 0,0 1-1 0 0,0-1 1 0 0,0 0 0 0 0,0 0-1 0 0,4 3-23 0 0,-4-4 103 0 0,0-2 1 0 0,-1 0-77 0 0,0 0 0 0 0,0-1 0 0 0,-1 1-1 0 0,1 0 1 0 0,0-1 0 0 0,0 1 0 0 0,-1-1 0 0 0,1 0-1 0 0,0 1 1 0 0,-1-1 0 0 0,1 0 0 0 0,0 0 0 0 0,-1 0-1 0 0,1 0 1 0 0,-1 0 0 0 0,1-1-27 0 0,1-1 57 0 0,0-1-1 0 0,0 1 1 0 0,-1-1-1 0 0,1 1 1 0 0,-1-1 0 0 0,0 0-1 0 0,1-1-56 0 0,3-9 143 0 0,-1 0-1 0 0,0-1 0 0 0,2-14-142 0 0,-3 8 146 0 0,1-21-146 0 0,-1 1 74 0 0,19-167 299 0 0,-8-60-373 0 0,-11 186 19 0 0,9-102-19 0 0,-1 30 0 0 0,-4 60 0 0 0,-7 86 9 0 0,0-1 1 0 0,1 1-1 0 0,0-1 0 0 0,1 1 1 0 0,0 0-1 0 0,0 0 0 0 0,0 0 1 0 0,3-4-10 0 0,-5 12 3 0 0,-1 0-1 0 0,1-1 1 0 0,0 1 0 0 0,-1 0 0 0 0,1 0 0 0 0,0-1-1 0 0,-1 1 1 0 0,1 0 0 0 0,0 0 0 0 0,-1 0 0 0 0,1 0-1 0 0,0 0 1 0 0,-1 0 0 0 0,1 0 0 0 0,0 0-1 0 0,-1 0 1 0 0,1 0 0 0 0,0 1-3 0 0,1-1 3 0 0,0 0-4 0 0,0 0-1 0 0,1 1 0 0 0,-1 0 1 0 0,0-1-1 0 0,1 1 1 0 0,-1 0-1 0 0,0 0 1 0 0,0 0-1 0 0,0 0 1 0 0,0 0-1 0 0,0 1 1 0 0,0-1-1 0 0,0 1 0 0 0,0-1 1 0 0,-1 1-1 0 0,1 0 1 0 0,0-1-1 0 0,-1 1 1 0 0,1 0-1 0 0,-1 0 1 0 0,0 0-1 0 0,1 2 2 0 0,4 7-12 0 0,-1 0-1 0 0,0 1 0 0 0,3 9 13 0 0,-6-17 0 0 0,31 105-117 0 0,19 112 117 0 0,-30-118-19 0 0,24 144-232 0 0,8 36-58 0 0,-44-248 352 0 0,2 0-1 0 0,1-1 1 0 0,5 9-43 0 0,-16-40 29 0 0,-1 0 0 0 0,1 0 1 0 0,0 0-1 0 0,-1 0 0 0 0,1-1 0 0 0,0 1 0 0 0,1-1 0 0 0,-1 1 1 0 0,0-1-1 0 0,1 0 0 0 0,-1 1 0 0 0,1-1 0 0 0,0-1 0 0 0,0 1 1 0 0,0 0-1 0 0,1 0-29 0 0,-2-2 11 0 0,-1 1 1 0 0,1-1 0 0 0,0 1-1 0 0,0-1 1 0 0,0 0-1 0 0,0 0 1 0 0,-1 0 0 0 0,1 0-1 0 0,0 0 1 0 0,0 0 0 0 0,0 0-1 0 0,0-1 1 0 0,-1 1-1 0 0,1 0 1 0 0,0-1 0 0 0,0 0-1 0 0,-1 1 1 0 0,1-1-1 0 0,0 0 1 0 0,-1 0 0 0 0,1 0-1 0 0,-1 0 1 0 0,1 0 0 0 0,-1-1-1 0 0,0 1 1 0 0,1 0-1 0 0,-1-1 1 0 0,1 0-12 0 0,5-7 46 0 0,-1-1 0 0 0,0 0 1 0 0,-1 0-1 0 0,1 0 0 0 0,-2-1 0 0 0,3-6-46 0 0,-1 0 51 0 0,16-39 31 0 0,-3-2 0 0 0,-3 0 0 0 0,-2-1 0 0 0,-3 0 0 0 0,-3-1-1 0 0,-2 0 1 0 0,-2-14-82 0 0,7-86 97 0 0,-1 4-23 0 0,-3 63-147 0 0,12-53 73 0 0,-4 33-239 0 0,-11 77 201 0 0,1 0 0 0 0,1 1-1 0 0,3 0 1 0 0,0 1 0 0 0,3 0 0 0 0,7-17 38 0 0,-13 38 26 0 0,2-6-785 0 0,1 1 0 0 0,0 0 0 0 0,2 0 1 0 0,0 1-1 0 0,6-7 759 0 0,-12 17-1648 0 0,-4 5-259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13160 0 0,'0'0'597'0'0,"0"-2"-8"0"0,3-9-375 0 0,-2 5-25 0 0,-1 5 667 0 0,0 1 288 0 0,0 0 52 0 0,12 11 964 0 0,-10-6-1888 0 0,1 1 1 0 0,-1-1-1 0 0,0 1 1 0 0,0 0-1 0 0,0 0 1 0 0,-1 0-1 0 0,0 0 1 0 0,0 2-273 0 0,1 7 497 0 0,5 15 718 0 0,6 15-1215 0 0,-4-17 833 0 0,3 20-833 0 0,28 159 1600 0 0,21 116 43 0 0,-19 2-686 0 0,-37-221-535 0 0,-5 1-422 0 0,0-49 83 0 0,-2 27-18 0 0,-5 1 0 0 0,-3-2-1 0 0,-3 1 1 0 0,-4-2 0 0 0,-18 47-65 0 0,11-54-887 0 0,-3 0-1 0 0,-34 63 888 0 0,45-110-1925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0 142 23815 0 0,'0'0'539'0'0,"0"0"77"0"0,5 13 815 0 0,1 5-992 0 0,-1 1 1 0 0,-1-1 0 0 0,-1 1-1 0 0,0 0 1 0 0,-1 11-440 0 0,-1 30 680 0 0,-3 6-680 0 0,0 13-484 0 0,2-77-367 0 0,0-2-275 0 0,0-2-1585 0 0,0-4-6132 0 0</inkml:trace>
  <inkml:trace contextRef="#ctx0" brushRef="#br0" timeOffset="343.334">28 20 20127 0 0,'0'-12'896'0'0,"0"12"176"0"0,0 0-856 0 0,0 0-216 0 0,0 0 0 0 0,0-5 0 0 0,0 5 232 0 0,0 0 8 0 0,0 0 0 0 0,5-3 0 0 0,-5 3-160 0 0,5 3-80 0 0,2 2 80 0 0,4 0-80 0 0,-1 2-1104 0 0,2 0-272 0 0,5 4-48 0 0,-9-1-16 0 0</inkml:trace>
  <inkml:trace contextRef="#ctx0" brushRef="#br0" timeOffset="784.078">433 140 17159 0 0,'-5'2'233'0'0,"1"0"0"0"0,-1 0 0 0 0,0-1 0 0 0,0 1 0 0 0,0-1 0 0 0,0 0 0 0 0,0 0 0 0 0,-4 0-233 0 0,-77 10 3812 0 0,76-9-3353 0 0,0 0 0 0 0,0 0 0 0 0,0 1 1 0 0,1 0-1 0 0,-1 1 0 0 0,1 0 0 0 0,0 0 0 0 0,0 1 0 0 0,0 0 0 0 0,1 1 0 0 0,0-1 0 0 0,0 2 0 0 0,-2 1-459 0 0,9-7 41 0 0,0 0-1 0 0,0 0 1 0 0,0 0-1 0 0,1 0 1 0 0,-1 0-1 0 0,0 0 1 0 0,0 0-1 0 0,1 1 1 0 0,-1-1-1 0 0,0 0 1 0 0,1 1-1 0 0,-1-1 1 0 0,1 0-1 0 0,0 1 1 0 0,-1-1 0 0 0,1 0-1 0 0,0 1 1 0 0,0-1-1 0 0,0 1 1 0 0,0-1-1 0 0,0 0 1 0 0,0 1-41 0 0,1 0 36 0 0,0 1 0 0 0,-1-1 0 0 0,1 0 0 0 0,0 0 0 0 0,0 0 0 0 0,1 0 0 0 0,-1 0 0 0 0,0 0 0 0 0,1-1 1 0 0,-1 1-1 0 0,1 0 0 0 0,-1-1 0 0 0,1 1-36 0 0,5 4 60 0 0,1-1 1 0 0,-1 1-1 0 0,1-1 1 0 0,0-1 0 0 0,0 0-1 0 0,4 1-60 0 0,11 5-55 0 0,10 4 183 0 0,1 1-1 0 0,-2 2 1 0 0,17 12-128 0 0,-38-22 72 0 0,4 3 44 0 0,-1 1-1 0 0,0 0 1 0 0,3 4-116 0 0,-14-13 47 0 0,0 1 0 0 0,0 0 1 0 0,0 0-1 0 0,-1 0 0 0 0,0 0 0 0 0,1 1 1 0 0,-1-1-1 0 0,-1 1 0 0 0,1-1 1 0 0,0 1-1 0 0,-1 0 0 0 0,0-1 1 0 0,0 1-1 0 0,0 0 0 0 0,0 0 0 0 0,0 0 1 0 0,-1 0-48 0 0,0-2 13 0 0,0 0 0 0 0,0-1 1 0 0,0 1-1 0 0,0 0 0 0 0,0-1 1 0 0,-1 1-1 0 0,1 0 0 0 0,-1-1 1 0 0,1 1-1 0 0,-1 0 0 0 0,0-1 1 0 0,1 1-1 0 0,-1-1 1 0 0,0 1-1 0 0,0-1 0 0 0,0 0 1 0 0,0 1-1 0 0,0-1 0 0 0,-1 0 1 0 0,1 0-1 0 0,0 0 0 0 0,-1 0 1 0 0,1 0-1 0 0,0 0 0 0 0,-1 0 1 0 0,1 0-1 0 0,-1 0 0 0 0,1-1 1 0 0,-1 1-1 0 0,0 0 0 0 0,1-1 1 0 0,-1 0-1 0 0,0 1 0 0 0,1-1 1 0 0,-1 0-1 0 0,-1 0-13 0 0,-7 1 17 0 0,1-2 0 0 0,-1 1 0 0 0,1-1-1 0 0,-1 0 1 0 0,1-1 0 0 0,-2-1-17 0 0,-16-4-220 0 0,0-2 0 0 0,1-1 0 0 0,0-2 0 0 0,0 0 0 0 0,2-2 0 0 0,-1 0 0 0 0,-5-6 220 0 0,-8-10-4301 0 0,26 19-5542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2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21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6.2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92091.349">245 413 13880 0 0,'-1'0'106'0'0,"0"0"0"0"0,-1 0 0 0 0,1 1 0 0 0,0-1 1 0 0,0 1-1 0 0,0-1 0 0 0,0 1 0 0 0,0-1 1 0 0,0 1-1 0 0,0 0 0 0 0,0 0 0 0 0,0-1 1 0 0,0 1-1 0 0,0 0 0 0 0,0 0 0 0 0,0 0 0 0 0,1 0 1 0 0,-1 0-1 0 0,0 0 0 0 0,1 0 0 0 0,-1 0 1 0 0,1 0-1 0 0,-1 0 0 0 0,1 1 0 0 0,-1-1 0 0 0,1 0 1 0 0,0 0-1 0 0,0 0 0 0 0,0 1-106 0 0,-3 8 760 0 0,1 0-1 0 0,1 0 1 0 0,0 4-760 0 0,0-1 120 0 0,-1 0 197 0 0,0 0 55 0 0,0 0-1 0 0,1 0 0 0 0,1 4-371 0 0,0-14 68 0 0,0 0 1 0 0,0 0-1 0 0,1 0 1 0 0,-1 0-1 0 0,1 0 1 0 0,0 0-1 0 0,0 0 0 0 0,0 0 1 0 0,0 0-1 0 0,0-1 1 0 0,0 1-1 0 0,1 0 0 0 0,-1-1 1 0 0,1 1-1 0 0,0-1 1 0 0,1 2-69 0 0,-1-3 29 0 0,0 1 1 0 0,0-1 0 0 0,0 0 0 0 0,0 0 0 0 0,0-1 0 0 0,0 1-1 0 0,0 0 1 0 0,0-1 0 0 0,0 1 0 0 0,0-1 0 0 0,0 0 0 0 0,1 1-1 0 0,-1-1 1 0 0,0 0 0 0 0,0 0 0 0 0,0-1 0 0 0,0 1-1 0 0,0 0 1 0 0,1-1 0 0 0,-1 1 0 0 0,0-1 0 0 0,0 0 0 0 0,0 1-1 0 0,1-2-29 0 0,5-2 80 0 0,0 1-1 0 0,0-2 0 0 0,-1 1 0 0 0,0-1 1 0 0,5-3-80 0 0,-5 2 86 0 0,-1 0-1 0 0,1-1 1 0 0,-1 0 0 0 0,0 0 0 0 0,0 0 0 0 0,-1 0 0 0 0,0-1 0 0 0,-1 0 0 0 0,1 0 0 0 0,-1-1 0 0 0,-1 1 0 0 0,0-1 0 0 0,1-3-86 0 0,-3 7 25 0 0,1 0-1 0 0,-1 0 1 0 0,-1 0 0 0 0,1-1 0 0 0,-1 1 0 0 0,0 0 0 0 0,0 0 0 0 0,-1 0 0 0 0,1 0 0 0 0,-1 0 0 0 0,0 0-1 0 0,-1 0 1 0 0,1 0 0 0 0,-1 0 0 0 0,0 0 0 0 0,0 0 0 0 0,0 1 0 0 0,-1-1 0 0 0,0 1 0 0 0,0 0 0 0 0,0-1-1 0 0,0 1 1 0 0,0 1 0 0 0,-2-2-25 0 0,4 4-11 0 0,0-1-1 0 0,-1 1 0 0 0,1 0 1 0 0,0-1-1 0 0,-1 1 1 0 0,1 0-1 0 0,-1 0 0 0 0,0 0 1 0 0,1 0-1 0 0,-1 0 1 0 0,0 0-1 0 0,0 1 0 0 0,1-1 1 0 0,-1 1-1 0 0,0-1 0 0 0,0 1 1 0 0,0 0-1 0 0,0-1 1 0 0,0 1-1 0 0,0 0 0 0 0,0 0 1 0 0,0 0-1 0 0,1 1 1 0 0,-1-1-1 0 0,0 0 0 0 0,0 1 1 0 0,0-1-1 0 0,0 1 0 0 0,1 0 1 0 0,-1-1-1 0 0,0 1 12 0 0,-6 3-40 0 0,1 0 0 0 0,0 0 0 0 0,1 1 0 0 0,-1 0 0 0 0,1 0 0 0 0,0 0 0 0 0,0 1 0 0 0,1 0 0 0 0,-1 0 0 0 0,-1 3 40 0 0,-3 4-476 0 0,1 2-1 0 0,0-1 1 0 0,1 1 0 0 0,-3 8 476 0 0,8-17-568 0 0,1 1 0 0 0,-1 0 0 0 0,1 0 0 0 0,0 1 568 0 0,1 17-4356 0 0,3-14-1462 0 0</inkml:trace>
  <inkml:trace contextRef="#ctx0" brushRef="#br0" timeOffset="92436.858">471 610 21167 0 0,'0'0'480'0'0,"0"0"67"0"0,0 0 30 0 0,0 0-61 0 0,0 0-277 0 0,0 0 84 0 0,0 0 77 0 0,0 0 14 0 0,0 0-48 0 0,0 0-208 0 0,0 0-208 0 0,0 0-608 0 0,0 0-278 0 0,0 0-1416 0 0,0 0-5415 0 0</inkml:trace>
  <inkml:trace contextRef="#ctx0" brushRef="#br0" timeOffset="106446.031">175 1151 12176 0 0,'0'0'273'0'0,"0"0"40"0"0,-3 19 437 0 0,2-5 62 0 0,-1-6-234 0 0,1 0 0 0 0,1 1 0 0 0,-1-1 0 0 0,1 0 0 0 0,1 0-1 0 0,0 5-577 0 0,1-1 523 0 0,1 1-1 0 0,0-1 1 0 0,0 0-1 0 0,2 0 1 0 0,-1 0-1 0 0,7 11-522 0 0,-10-21 62 0 0,0 1 0 0 0,1-1 0 0 0,-1 0 0 0 0,1 1 0 0 0,0-1 0 0 0,0 0 0 0 0,-1 0 0 0 0,1 0 0 0 0,1 0 0 0 0,-1-1 0 0 0,0 1 0 0 0,0-1 0 0 0,1 1 0 0 0,-1-1 0 0 0,0 0 0 0 0,1 0 0 0 0,0 0 0 0 0,-1 0 0 0 0,1 0 0 0 0,0 0 0 0 0,-1-1 0 0 0,1 1 0 0 0,0-1 0 0 0,-1 0 0 0 0,1 0 0 0 0,0 0-1 0 0,0 0 1 0 0,0 0 0 0 0,-1-1 0 0 0,1 1 0 0 0,0-1 0 0 0,-1 0 0 0 0,1 0 0 0 0,-1 0 0 0 0,2 0-62 0 0,2-2 75 0 0,0 0-1 0 0,-1 0 0 0 0,1 0 1 0 0,-1 0-1 0 0,1-1 1 0 0,-1 0-1 0 0,0 0 0 0 0,0-1 1 0 0,-1 1-1 0 0,0-1 0 0 0,0 0 1 0 0,0 0-1 0 0,0-1 0 0 0,-1 1 1 0 0,1-1-1 0 0,-1 0 1 0 0,-1 0-1 0 0,1 0 0 0 0,-1 0 1 0 0,0 0-1 0 0,-1 0 0 0 0,1-1 1 0 0,-1 1-1 0 0,0 0 1 0 0,-1-1-1 0 0,0 1 0 0 0,0-4-74 0 0,-1 2 17 0 0,-1 1 0 0 0,0 0 0 0 0,0 0 0 0 0,0 0 0 0 0,-1 0 0 0 0,0 0 0 0 0,0 0-1 0 0,-1 1 1 0 0,0-1 0 0 0,-2-2-17 0 0,3 5-42 0 0,0 0 0 0 0,-1 0-1 0 0,1 0 1 0 0,-1 1 0 0 0,0-1 0 0 0,0 1-1 0 0,0 0 1 0 0,0 0 0 0 0,0 0-1 0 0,-1 0 1 0 0,0 1 0 0 0,1 0 0 0 0,-1 0-1 0 0,0 0 1 0 0,-2 0 42 0 0,4 1-41 0 0,1 1 0 0 0,-1-1 0 0 0,1 1-1 0 0,-1 0 1 0 0,1 0 0 0 0,0 0 0 0 0,-1 0 0 0 0,1 1 0 0 0,-1-1 0 0 0,1 1-1 0 0,-1-1 1 0 0,1 1 0 0 0,0 0 0 0 0,-1 0 0 0 0,1 0 0 0 0,0 0 0 0 0,0 0-1 0 0,-1 1 42 0 0,-1 1-33 0 0,1-1-1 0 0,1 1 0 0 0,-1 0 0 0 0,0 0 0 0 0,1 0 0 0 0,-1 0 0 0 0,1 1 0 0 0,0-1 0 0 0,0 1 1 0 0,-1 3 33 0 0,-2 4-166 0 0,1 1 1 0 0,0 0 0 0 0,1 0 0 0 0,1 1 0 0 0,0-1-1 0 0,0 13 166 0 0,1-12-686 0 0,2 1-1 0 0,-1 0 1 0 0,3 9 686 0 0,2 4-5878 0 0,0-12-432 0 0</inkml:trace>
  <inkml:trace contextRef="#ctx0" brushRef="#br0" timeOffset="106794.472">490 1462 16559 0 0,'0'0'360'0'0,"0"-2"80"0"0,0-1 8 0 0,-1-1 24 0 0,-1-1-376 0 0,2 3-96 0 0,0 2 0 0 0,0 0 0 0 0,0-5 352 0 0,-2 1 48 0 0,2-1 16 0 0,0 4 0 0 0,0 1-280 0 0,0 0-48 0 0,0-4-16 0 0,0 4-5463 0 0,0 0-1097 0 0</inkml:trace>
  <inkml:trace contextRef="#ctx0" brushRef="#br0" timeOffset="134964.84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136059.287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  <inkml:trace contextRef="#ctx0" brushRef="#br0" timeOffset="138242.86">607 435 3224 0 0,'0'0'400'0'0,"0"0"472"0"0,-6-16 5328 0 0,6 16-5834 0 0,0-1 1 0 0,0 1-1 0 0,0 0 0 0 0,1-1 1 0 0,-1 1-1 0 0,0-1 1 0 0,0 1-1 0 0,0 0 1 0 0,-1-1-1 0 0,1 1 1 0 0,0 0-1 0 0,0-1 0 0 0,0 1 1 0 0,0-1-1 0 0,0 1 1 0 0,0 0-1 0 0,0-1 1 0 0,-1 1-1 0 0,1 0 1 0 0,0-1-1 0 0,0 1 0 0 0,0 0 1 0 0,-1-1-1 0 0,1 1 1 0 0,0 0-1 0 0,-1 0-366 0 0,-5 5 2465 0 0,-4 16-2483 0 0,7-11 93 0 0,0 1 0 0 0,0-1 0 0 0,1 0 0 0 0,-1 11-75 0 0,3-17 15 0 0,0 0 1 0 0,0 0 0 0 0,0 0 0 0 0,1 0 0 0 0,-1 0 0 0 0,1 0 0 0 0,0-1-1 0 0,0 1 1 0 0,0 0 0 0 0,0 0 0 0 0,1-1 0 0 0,0 1 0 0 0,0-1-1 0 0,0 1 1 0 0,0-1-16 0 0,-1-2 12 0 0,-1 0 1 0 0,1 0-1 0 0,0-1 0 0 0,0 1 0 0 0,0 0 0 0 0,0-1 0 0 0,0 1 1 0 0,0 0-1 0 0,0-1 0 0 0,0 1 0 0 0,0-1 0 0 0,0 0 0 0 0,0 1 1 0 0,0-1-1 0 0,0 0 0 0 0,0 0 0 0 0,0 1 0 0 0,1-1 0 0 0,-1 0 1 0 0,0 0-1 0 0,0 0 0 0 0,0 0 0 0 0,0-1 0 0 0,0 1 0 0 0,0 0 1 0 0,1 0-1 0 0,-1-1 0 0 0,0 1 0 0 0,0 0 0 0 0,0-1 0 0 0,0 1 1 0 0,0-1-1 0 0,0 0 0 0 0,0 0-12 0 0,3-1 57 0 0,0 0 1 0 0,-1-1-1 0 0,1 1 1 0 0,-1-1-1 0 0,0 0 1 0 0,1 0-1 0 0,-1-1 1 0 0,0 0-58 0 0,2-3 10 0 0,-1 0 0 0 0,0-1 0 0 0,0 1 0 0 0,0-1 0 0 0,-1 0 0 0 0,0 0 0 0 0,-1 0 0 0 0,1-4-10 0 0,-2 7-18 0 0,0 0 0 0 0,0-1-1 0 0,0 1 1 0 0,-1 0 0 0 0,0-1-1 0 0,0 1 1 0 0,0-1 0 0 0,-1 1 0 0 0,0 0-1 0 0,0 0 1 0 0,0-1 0 0 0,0 1-1 0 0,-3-4 19 0 0,4 7-89 0 0,-1 0 0 0 0,0 0 0 0 0,0 1 0 0 0,0-1 0 0 0,0 0 0 0 0,0 1-1 0 0,-1-1 1 0 0,1 1 0 0 0,0-1 0 0 0,-1 1 0 0 0,1-1 0 0 0,-1 1 0 0 0,0 0-1 0 0,1 0 1 0 0,-1 0 0 0 0,0 0 0 0 0,0 0 0 0 0,0 0 0 0 0,0 0 0 0 0,1 1 0 0 0,-1-1-1 0 0,0 1 1 0 0,0-1 0 0 0,0 1 0 0 0,0 0 0 0 0,0 0 0 0 0,0 0 0 0 0,0 0 0 0 0,-1 0-1 0 0,1 0 1 0 0,0 0 0 0 0,0 1 0 0 0,0-1 0 0 0,1 1 0 0 0,-1-1 0 0 0,0 1 0 0 0,0 0-1 0 0,0 0 1 0 0,0 0 0 0 0,1 0 0 0 0,-1 0 0 0 0,0 0 0 0 0,1 1 0 0 0,-1-1 0 0 0,1 0-1 0 0,-2 2 90 0 0,0 1-569 0 0,-1-1 0 0 0,1 1 0 0 0,1-1 0 0 0,-1 1 0 0 0,0 0 1 0 0,1 0-1 0 0,0 0 0 0 0,-1 2 569 0 0,1 3-5640 0 0</inkml:trace>
  <inkml:trace contextRef="#ctx0" brushRef="#br0" timeOffset="138664.607">741 443 14944 0 0,'0'0'686'0'0,"0"0"-15"0"0,-6 17 2942 0 0,2-4-2884 0 0,1 0 0 0 0,0 0 1 0 0,0 11-730 0 0,3-21 40 0 0,-1 0 0 0 0,1 1 1 0 0,0-1-1 0 0,0 1 1 0 0,1-1-1 0 0,-1 1 1 0 0,1-1-1 0 0,0 0 0 0 0,-1 1 1 0 0,1-1-1 0 0,1 0 1 0 0,-1 0-1 0 0,0 0 0 0 0,1 1 1 0 0,0-2-1 0 0,0 1 1 0 0,0 1-41 0 0,-1-3 6 0 0,0 0 1 0 0,-1-1-1 0 0,1 1 0 0 0,0 0 1 0 0,0 0-1 0 0,0-1 1 0 0,0 1-1 0 0,0-1 1 0 0,0 1-1 0 0,0-1 0 0 0,0 1 1 0 0,0-1-1 0 0,0 0 1 0 0,1 1-1 0 0,-1-1 1 0 0,0 0-1 0 0,0 0 1 0 0,0 0-1 0 0,0 0 0 0 0,0 0 1 0 0,1 0-7 0 0,0 0 21 0 0,0-1 1 0 0,0 0-1 0 0,0 1 1 0 0,0-1-1 0 0,0 0 0 0 0,0 0 1 0 0,0 0-1 0 0,0 0 1 0 0,0 0-1 0 0,-1 0 0 0 0,3-2-21 0 0,-2 1 52 0 0,0 0 0 0 0,0 0-1 0 0,1 0 1 0 0,-1 0-1 0 0,0-1 1 0 0,-1 1-1 0 0,1-1 1 0 0,0 1 0 0 0,-1-1-1 0 0,0 0 1 0 0,1 0-1 0 0,-1 0 1 0 0,0 0-1 0 0,0 0 1 0 0,-1 0 0 0 0,1-2-52 0 0,1-21 68 0 0,-1 17-30 0 0,-1-1 0 0 0,0 1 1 0 0,0 0-1 0 0,-2-7-38 0 0,2 13-6 0 0,-1 1 0 0 0,1-1-1 0 0,-1 0 1 0 0,0 1-1 0 0,0-1 1 0 0,0 1 0 0 0,0 0-1 0 0,-1-1 1 0 0,1 1-1 0 0,-1 0 1 0 0,1 0 0 0 0,-1 0-1 0 0,0 0 1 0 0,1 0-1 0 0,-1 0 1 0 0,0 0 0 0 0,0 1-1 0 0,-2-2 7 0 0,2 2-60 0 0,1 0 0 0 0,0 0 0 0 0,-1 1 0 0 0,1-1 0 0 0,0 1 0 0 0,-1-1-1 0 0,1 1 1 0 0,-1-1 0 0 0,1 1 0 0 0,-1 0 0 0 0,1 0 0 0 0,-1-1 0 0 0,1 1 0 0 0,-1 0 0 0 0,1 0-1 0 0,-1 1 1 0 0,1-1 0 0 0,-1 0 0 0 0,1 1 0 0 0,-1-1 60 0 0,0 1-40 0 0,0 0-1 0 0,-1 0 1 0 0,1 0 0 0 0,0 1-1 0 0,0-1 1 0 0,0 1 0 0 0,0-1-1 0 0,1 1 1 0 0,-1 0 0 0 0,0-1-1 0 0,-1 3 41 0 0,0 1-517 0 0,-1 0 0 0 0,1 0 0 0 0,-1 1-1 0 0,0 3 518 0 0,-7 19-6078 0 0,9-15-92 0 0</inkml:trace>
  <inkml:trace contextRef="#ctx0" brushRef="#br0" timeOffset="139147.657">874 419 6912 0 0,'0'-2'672'0'0,"1"1"0"0"0,-1-1 1 0 0,0 0-1 0 0,0 0 0 0 0,1 0 0 0 0,-1 1 1 0 0,1-1-1 0 0,0 0 0 0 0,-1 1 0 0 0,1-1 1 0 0,0 0-1 0 0,0 1 0 0 0,0-1 1 0 0,0 1-1 0 0,0 0 0 0 0,0-1 0 0 0,2 0-672 0 0,13-10 5863 0 0,-3 6-6124 0 0,-8 3 518 0 0,-3 2-232 0 0,-1 0 1 0 0,1 1-1 0 0,-1-1 0 0 0,1 1 1 0 0,-1-1-1 0 0,1 1 0 0 0,-1 0 1 0 0,1-1-1 0 0,-1 1 0 0 0,1 0 1 0 0,-1 0-1 0 0,1 0 1 0 0,0 1-1 0 0,-1-1 0 0 0,1 0-25 0 0,-1 2 39 0 0,0 0 0 0 0,0 0-1 0 0,0 0 1 0 0,0 0 0 0 0,0 0-1 0 0,-1 0 1 0 0,1 0 0 0 0,-1 0-1 0 0,1 3-38 0 0,-1 1 38 0 0,-1 1-1 0 0,0-1 0 0 0,0 1 0 0 0,0-1 1 0 0,-1 0-1 0 0,0 1 0 0 0,0-1 0 0 0,-1 0-37 0 0,-1 7 10 0 0,-4 7 23 0 0,0-1 1 0 0,-6 9-34 0 0,7-16-3 0 0,1 1-1 0 0,1 0 1 0 0,-1 0 0 0 0,2 0 0 0 0,0 0 0 0 0,-2 12 3 0 0,6-23-1 0 0,0 0 1 0 0,0 0-1 0 0,-1 0 0 0 0,1 0 0 0 0,1 0 0 0 0,-1 0 0 0 0,0 0 1 0 0,0 0-1 0 0,1 0 0 0 0,-1 0 0 0 0,1 0 0 0 0,0 0 0 0 0,-1 0 0 0 0,1 0 1 0 0,0 0-1 0 0,0 0 0 0 0,0-1 0 0 0,1 1 0 0 0,-1 0 0 0 0,0-1 1 0 0,1 1 0 0 0,-1-1-3 0 0,1 0 0 0 0,-1 0 1 0 0,1 0-1 0 0,-1 0 0 0 0,1-1 1 0 0,-1 1-1 0 0,1 0 0 0 0,0-1 1 0 0,-1 0-1 0 0,1 1 0 0 0,0-1 1 0 0,0 0-1 0 0,-1 0 0 0 0,1 0 1 0 0,0 0-1 0 0,-1 0 0 0 0,1 0 1 0 0,0 0-1 0 0,0-1 1 0 0,-1 1-1 0 0,1 0 0 0 0,0-1 1 0 0,-1 0-1 0 0,1 1 0 0 0,0-1 3 0 0,3-2-64 0 0,0 0 0 0 0,0 1 0 0 0,0-1 0 0 0,-1-1 0 0 0,1 1 0 0 0,-1-1 0 0 0,0 0 0 0 0,3-3 64 0 0,-5 6-23 0 0,-1-1 0 0 0,1 0-1 0 0,-1 0 1 0 0,1 1 0 0 0,-1-1 0 0 0,0 0-1 0 0,0 0 1 0 0,0 0 0 0 0,0-1 0 0 0,0 1-1 0 0,0 0 1 0 0,-1 0 0 0 0,1 0-1 0 0,-1-1 1 0 0,1 1 0 0 0,-1 0 0 0 0,0-1-1 0 0,0 1 1 0 0,0 0 0 0 0,0-1 0 0 0,0 1-1 0 0,-1 0 24 0 0,-2-9 40 0 0,-2 0 0 0 0,1 0 0 0 0,-1 1-1 0 0,0 0 1 0 0,-1 0 0 0 0,-1 0 0 0 0,1 1-1 0 0,-1 0 1 0 0,-1 0 0 0 0,0 1 0 0 0,-3-2-40 0 0,3 3-258 0 0,1-1 0 0 0,-1 0 0 0 0,1 0 0 0 0,0 0 0 0 0,1-1 0 0 0,0 0 0 0 0,1 0 258 0 0,1 0-1072 0 0</inkml:trace>
  <inkml:trace contextRef="#ctx0" brushRef="#br0" timeOffset="141846.822">1284 493 7888 0 0,'0'0'362'0'0,"0"0"-11"0"0,-6-21 4438 0 0,4 18-3879 0 0,0 0-1 0 0,1 0 1 0 0,-1 0-1 0 0,0 0 1 0 0,1-1-1 0 0,0 1 1 0 0,0-1-1 0 0,0-1-909 0 0,-5 18 1427 0 0,2 7-1344 0 0,2 0 1 0 0,0 1 0 0 0,2-1 0 0 0,0 1 0 0 0,1 0-1 0 0,1-1 1 0 0,3 13-84 0 0,-4-31 13 0 0,-1 0 0 0 0,1 0 0 0 0,0 0 0 0 0,-1 0 0 0 0,1 0-1 0 0,0 0 1 0 0,0-1 0 0 0,0 1 0 0 0,0 0 0 0 0,0-1 0 0 0,1 1-1 0 0,-1-1 1 0 0,0 1 0 0 0,1-1 0 0 0,-1 0 0 0 0,1 1 0 0 0,0-1 0 0 0,0 0-13 0 0,-1 0 19 0 0,1-1 0 0 0,-1 1 0 0 0,1-1 0 0 0,-1 1 0 0 0,1-1 0 0 0,-1 0 0 0 0,1 0 0 0 0,-1 0 0 0 0,1 0 0 0 0,-1 0 0 0 0,1 0 0 0 0,-1 0 0 0 0,1 0 0 0 0,-1-1 0 0 0,1 1 0 0 0,-1-1 0 0 0,1 1 0 0 0,-1-1 0 0 0,0 1 0 0 0,1-1 0 0 0,-1 0 0 0 0,0 0 0 0 0,1 1 0 0 0,-1-2-19 0 0,6-3 78 0 0,-1 0 0 0 0,0 0 0 0 0,0-1 0 0 0,0 1-1 0 0,-1-2 1 0 0,0 1 0 0 0,0 0 0 0 0,-1-1 0 0 0,1 0-1 0 0,-2 0 1 0 0,4-7-78 0 0,-5 5 67 0 0,-1 0-1 0 0,0 0 0 0 0,0 0 0 0 0,-1-1 1 0 0,0 1-1 0 0,-1 0 0 0 0,-1-8-66 0 0,0 7-47 0 0,0 0 0 0 0,-1 0 0 0 0,0 1 1 0 0,-1-1-1 0 0,-4-7 47 0 0,6 11-60 0 0,1 5 25 0 0,0-1 1 0 0,0 0-1 0 0,0 1 0 0 0,0-1 1 0 0,0 1-1 0 0,0 0 1 0 0,0-1-1 0 0,0 1 1 0 0,-1 0-1 0 0,1 0 1 0 0,0-1-1 0 0,-1 1 1 0 0,1 0-1 0 0,-1 0 1 0 0,1 1-1 0 0,-1-1 1 0 0,0 0-1 0 0,1 0 0 0 0,-1 1 1 0 0,0-1-1 0 0,1 1 1 0 0,-1 0-1 0 0,0-1 1 0 0,0 1-1 0 0,1 0 1 0 0,-1 0-1 0 0,0 0 1 0 0,0 0-1 0 0,0 0 1 0 0,1 1-1 0 0,-1-1 0 0 0,-1 1 35 0 0,0-1-72 0 0,1 1 0 0 0,-1 0 0 0 0,0 0 0 0 0,1 0 0 0 0,-1 0 0 0 0,1 1 0 0 0,-1-1 0 0 0,1 1 0 0 0,0 0 0 0 0,-1-1 0 0 0,1 1 0 0 0,0 0 0 0 0,0 0 0 0 0,1 0 0 0 0,-1 0 0 0 0,0 1 0 0 0,1-1 0 0 0,-1 0 0 0 0,1 1 0 0 0,-1 1 72 0 0,-3 9-1877 0 0,2-3-2639 0 0,-1 1-2138 0 0</inkml:trace>
  <inkml:trace contextRef="#ctx0" brushRef="#br0" timeOffset="142174.555">1459 609 13824 0 0,'-16'-3'7513'0'0,"16"3"-8515"0"0</inkml:trace>
  <inkml:trace contextRef="#ctx0" brushRef="#br0" timeOffset="142507.449">1517 466 15664 0 0,'0'0'718'0'0,"0"0"-19"0"0,0 0-339 0 0,-2 14 1736 0 0,0-3-1648 0 0,2 0 0 0 0,0 1 0 0 0,0-1 1 0 0,1 1-1 0 0,1-1 0 0 0,-1 0 0 0 0,4 10-448 0 0,-5-21 4 0 0,1 3 17 0 0,0 0-1 0 0,0-1 1 0 0,0 1-1 0 0,0 0 1 0 0,0-1 0 0 0,0 1-1 0 0,1-1 1 0 0,-1 1 0 0 0,1-1-1 0 0,0 0 1 0 0,0 1 0 0 0,0-1-1 0 0,1 1-20 0 0,-3-3 21 0 0,1 1 1 0 0,0 0-1 0 0,0 0 0 0 0,0-1 0 0 0,1 1 1 0 0,-1 0-1 0 0,0-1 0 0 0,0 1 0 0 0,0-1 1 0 0,0 1-1 0 0,1-1 0 0 0,-1 0 0 0 0,0 0 0 0 0,0 1 1 0 0,1-1-1 0 0,-1 0 0 0 0,0 0 0 0 0,0 0 1 0 0,1 0-1 0 0,-1 0 0 0 0,0-1 0 0 0,0 1 1 0 0,1 0-1 0 0,-1-1 0 0 0,0 1 0 0 0,0 0 1 0 0,0-1-1 0 0,0 0 0 0 0,0 1 0 0 0,1-1-21 0 0,2-2 48 0 0,-1 1-1 0 0,1-1 1 0 0,-1 0 0 0 0,1 0-1 0 0,-1-1 1 0 0,0 1-1 0 0,0-1 1 0 0,-1 0 0 0 0,1 1-1 0 0,-1-1 1 0 0,0 0-1 0 0,0 0 1 0 0,0-1 0 0 0,0 1-1 0 0,-1 0 1 0 0,0-1-1 0 0,1 1 1 0 0,-2 0-1 0 0,1-1 1 0 0,0 0 0 0 0,-1 1-1 0 0,0-1 1 0 0,0 1-1 0 0,-1-1 1 0 0,1 1 0 0 0,-1-1-48 0 0,1 3 10 0 0,-2-11-32 0 0,0 0 0 0 0,0 1 0 0 0,-2 0 0 0 0,0-4 22 0 0,3 14-79 0 0,0 0 0 0 0,1-1 0 0 0,-1 1 0 0 0,0 0 0 0 0,-1 0 0 0 0,1 0 0 0 0,0-1 0 0 0,-1 1-1 0 0,1 0 1 0 0,-1 1 0 0 0,1-1 0 0 0,-1 0 0 0 0,0 0 0 0 0,0 1 0 0 0,0-1 0 0 0,0 1 0 0 0,0-1 0 0 0,0 1-1 0 0,0 0 1 0 0,0 0 0 0 0,-1 0 0 0 0,1 0 0 0 0,0 0 0 0 0,-1 1 0 0 0,0-1 79 0 0,1 1-27 0 0,1 0-1 0 0,-1 0 1 0 0,1 0 0 0 0,-1 0 0 0 0,0 1-1 0 0,1-1 1 0 0,-1 0 0 0 0,1 1 0 0 0,-1-1-1 0 0,1 1 1 0 0,-1 0 0 0 0,1-1 0 0 0,-1 1-1 0 0,1 0 1 0 0,0 0 0 0 0,-2 1 27 0 0,0 0-34 0 0,0 1 0 0 0,1 0 0 0 0,-1 0-1 0 0,1 0 1 0 0,-1 0 0 0 0,1 0 0 0 0,-1 2 34 0 0,-2 4-79 0 0,1 0 0 0 0,0 1 0 0 0,0 0 0 0 0,1 0-1 0 0,0 1 80 0 0,-2 18-2758 0 0,7-20 1292 0 0</inkml:trace>
  <inkml:trace contextRef="#ctx0" brushRef="#br0" timeOffset="142867.742">1700 431 18199 0 0,'0'-1'151'0'0,"-1"1"-1"0"0,1-1 0 0 0,-1 0 0 0 0,1 0 0 0 0,-1 0 0 0 0,1 0 0 0 0,0 0 1 0 0,-1 0-1 0 0,1 0 0 0 0,0 0 0 0 0,0 0 0 0 0,-1-1-150 0 0,2 2 58 0 0,-1-1 1 0 0,0 1-1 0 0,0-1 0 0 0,1 1 1 0 0,-1-1-1 0 0,0 1 0 0 0,0-1 1 0 0,1 1-1 0 0,-1-1 0 0 0,1 1 1 0 0,-1-1-1 0 0,0 1 0 0 0,1 0 1 0 0,-1-1-1 0 0,1 1 0 0 0,-1 0 1 0 0,1-1-1 0 0,-1 1 0 0 0,1 0 1 0 0,-1 0-1 0 0,1-1 0 0 0,-1 1 1 0 0,1 0-1 0 0,0 0 0 0 0,-1 0-58 0 0,10-4 837 0 0,0 1 0 0 0,0 0 0 0 0,9-1-837 0 0,-16 4 45 0 0,0-1-1 0 0,0 1 1 0 0,0 0 0 0 0,0 0-1 0 0,0 0 1 0 0,0 0-1 0 0,-1 1 1 0 0,1-1 0 0 0,0 1-1 0 0,0 0 1 0 0,0 0-1 0 0,0 0 1 0 0,0 0 0 0 0,-1 0-1 0 0,2 1-44 0 0,-3-1 42 0 0,0 0-1 0 0,0 0 1 0 0,0 1 0 0 0,0-1-1 0 0,-1 0 1 0 0,1 0-1 0 0,0 0 1 0 0,-1 0-1 0 0,1 1 1 0 0,-1-1 0 0 0,0 0-1 0 0,1 0 1 0 0,-1 1-1 0 0,0-1 1 0 0,0 0-1 0 0,0 1 1 0 0,0-1 0 0 0,0 0-1 0 0,0 1 1 0 0,0-1-1 0 0,0 0 1 0 0,0 1-1 0 0,-1-1 1 0 0,1 1-42 0 0,-1 4 149 0 0,-1 0 0 0 0,0 0 0 0 0,0-1 0 0 0,-2 6-149 0 0,3-9 20 0 0,-11 24 171 0 0,-1-1-1 0 0,-1-1 1 0 0,-1 0-1 0 0,-1-1 1 0 0,-3 3-191 0 0,16-23 180 0 0,1-1 0 0 0,0 2 0 0 0,0-1 0 0 0,0 0 0 0 0,1 0 0 0 0,-1 1 1 0 0,1-1-1 0 0,-1 1 0 0 0,1-1 0 0 0,0 1 0 0 0,1-1 0 0 0,-1 2-180 0 0,1-4 33 0 0,0-1-1 0 0,1 1 1 0 0,-1 0 0 0 0,1 0 0 0 0,-1 0-1 0 0,0-1 1 0 0,1 1 0 0 0,-1 0-1 0 0,1-1 1 0 0,0 1 0 0 0,-1 0-1 0 0,1-1 1 0 0,-1 1 0 0 0,1-1-1 0 0,0 1 1 0 0,0-1 0 0 0,-1 1-1 0 0,1-1 1 0 0,0 1 0 0 0,0-1 0 0 0,-1 0-1 0 0,1 0 1 0 0,0 1 0 0 0,0-1-1 0 0,0 0 1 0 0,0 0 0 0 0,-1 0-1 0 0,2 0-32 0 0,29 4-71 0 0,-27-4 118 0 0,3 1-76 0 0,15 0-426 0 0,-1 0 1 0 0,1-2 0 0 0,2 0 454 0 0,-10-2-891 0 0</inkml:trace>
  <inkml:trace contextRef="#ctx0" brushRef="#br0" timeOffset="143279.3">2053 555 19895 0 0,'0'0'440'0'0,"0"0"88"0"0,0 0 16 0 0,0 0 16 0 0,0 0-448 0 0,0 0-112 0 0,0 0 0 0 0,0 0 0 0 0,0 0 0 0 0,4 0 0 0 0,-1 0 0 0 0,1 1-5871 0 0,2 2-1201 0 0</inkml:trace>
  <inkml:trace contextRef="#ctx0" brushRef="#br0" timeOffset="143610.75">2281 560 13560 0 0,'0'0'600'0'0,"0"0"128"0"0,0 0-584 0 0,0 0-144 0 0,0 0 0 0 0,0 0 0 0 0,0 0 96 0 0,0 0 0 0 0,0 0-8 0 0,0 0 0 0 0,0 0-88 0 0,0 0 64 0 0,0 0-64 0 0,4 2 64 0 0</inkml:trace>
  <inkml:trace contextRef="#ctx0" brushRef="#br0" timeOffset="143611.75">2438 588 15120 0 0,'0'0'328'0'0,"0"0"72"0"0,0 0 16 0 0,0 0 7 0 0,0 0-335 0 0,0 0-88 0 0,0 0 0 0 0,0 0 0 0 0,0 0 216 0 0,0 0 24 0 0,3-4 8 0 0,2 2-4879 0 0,-2-1-969 0 0</inkml:trace>
  <inkml:trace contextRef="#ctx0" brushRef="#br0" timeOffset="143963.475">2618 586 17247 0 0,'0'0'384'0'0,"0"0"72"0"0,0 0 24 0 0,0 0 0 0 0,0 0-384 0 0,0 0-96 0 0,0 0 0 0 0,0 0 0 0 0,0 0 176 0 0,4 3 16 0 0,-1-1 8 0 0,1 1-5431 0 0,2 1-1089 0 0</inkml:trace>
  <inkml:trace contextRef="#ctx0" brushRef="#br0" timeOffset="153967.275">3624 556 18287 0 0,'0'0'400'0'0,"0"0"80"0"0,0 0 24 0 0,0 0 8 0 0,0 0-408 0 0,0 0-104 0 0,0 0 0 0 0,0 0 0 0 0,0 0 0 0 0,0 0-104 0 0,6 3 16 0 0,0-3-7959 0 0</inkml:trace>
  <inkml:trace contextRef="#ctx0" brushRef="#br0" timeOffset="154311.449">3765 589 6448 0 0,'0'0'576'0'0,"-1"0"-464"0"0,1 0-112 0 0,0 0 0 0 0,0 0 2184 0 0,0 0 416 0 0,0 0 88 0 0,0 0 7 0 0,0 0-1879 0 0,0 0-376 0 0,0 0-80 0 0,0 0-8 0 0,0 0-896 0 0,0 0-184 0 0,0 0-32 0 0</inkml:trace>
  <inkml:trace contextRef="#ctx0" brushRef="#br0" timeOffset="154312.449">3874 581 18023 0 0,'0'0'392'0'0,"0"0"88"0"0,0 0 8 0 0,0 0 24 0 0,0 0-408 0 0,0 0-104 0 0,0 0 0 0 0,0 0 0 0 0,0 0 440 0 0,0 0 64 0 0,0 0 8 0 0,0 0 8 0 0,6 0-416 0 0,-6 0-104 0 0,5 0 0 0 0,-5 0-5871 0 0,0 0-1201 0 0</inkml:trace>
  <inkml:trace contextRef="#ctx0" brushRef="#br0" timeOffset="154658.512">3955 588 13360 0 0,'0'0'592'0'0,"0"0"120"0"0,0 0-568 0 0,0 0-144 0 0,0 0 0 0 0,0 0 0 0 0,0 0 1184 0 0,0 0 199 0 0,0 0 49 0 0,0 0 8 0 0,4 1-864 0 0,-4-1-160 0 0,0 0-40 0 0,4 2-8 0 0,1-2-1288 0 0,2-2-256 0 0</inkml:trace>
  <inkml:trace contextRef="#ctx0" brushRef="#br0" timeOffset="157565.88">4172 551 18455 0 0,'0'0'422'0'0,"-14"13"1180"0"0,12-5-1443 0 0,1-1 0 0 0,-1 1 0 0 0,1 0-1 0 0,1 0 1 0 0,-1 0 0 0 0,1 0 0 0 0,1 0-1 0 0,-1 0 1 0 0,2 0 0 0 0,-1 0 0 0 0,1 0 0 0 0,0-1-1 0 0,1 4-158 0 0,-2-8 27 0 0,1 0 0 0 0,-1 0-1 0 0,1 0 1 0 0,-1 0-1 0 0,1 0 1 0 0,0 0 0 0 0,0-1-1 0 0,0 1 1 0 0,2 0-27 0 0,-4-2 11 0 0,1 0 1 0 0,0 0-1 0 0,0 0 1 0 0,0-1-1 0 0,0 1 1 0 0,0-1-1 0 0,0 1 1 0 0,0 0-1 0 0,0-1 1 0 0,0 0-1 0 0,0 1 1 0 0,0-1-1 0 0,0 1 1 0 0,0-1-1 0 0,0 0 1 0 0,0 0-1 0 0,0 0 1 0 0,0 0-1 0 0,0 0 1 0 0,1 0-1 0 0,-1 0 1 0 0,0 0-1 0 0,0 0 1 0 0,0 0-1 0 0,0-1 1 0 0,0 1-1 0 0,0 0 1 0 0,1-1-12 0 0,4-3 119 0 0,1 0 0 0 0,-1 0 0 0 0,-1 0 0 0 0,1-1 0 0 0,-1 0 1 0 0,1 0-1 0 0,-1 0 0 0 0,-1-1 0 0 0,1 0 0 0 0,1-3-119 0 0,-3 5 31 0 0,0 0 1 0 0,-1 0-1 0 0,1-1 0 0 0,-1 1 0 0 0,0-1 1 0 0,-1 0-1 0 0,1 0 0 0 0,-1 1 0 0 0,0-1 0 0 0,0 0 1 0 0,0 0-1 0 0,-1 0 0 0 0,0 0 0 0 0,0-1 1 0 0,0-2-32 0 0,-2-1 42 0 0,1 0 0 0 0,-1 0 1 0 0,-1 0-1 0 0,-2-6-42 0 0,4 13 1 0 0,0-1-1 0 0,0 1 1 0 0,0 0-1 0 0,-1 0 0 0 0,1 0 1 0 0,-1-1-1 0 0,1 1 1 0 0,-1 0-1 0 0,0 1 0 0 0,0-1 1 0 0,0 0-1 0 0,0 0 1 0 0,0 1-1 0 0,0-1 0 0 0,0 1 1 0 0,0 0-1 0 0,-1 0 1 0 0,1 0-1 0 0,-1 0 0 0 0,2 1-14 0 0,-1-1-1 0 0,1 1 1 0 0,-1 0 0 0 0,1 0-1 0 0,-1 0 1 0 0,1 1 0 0 0,0-1-1 0 0,-1 0 1 0 0,1 1 0 0 0,-1-1 0 0 0,1 0-1 0 0,0 1 1 0 0,-1 0 0 0 0,1-1-1 0 0,0 1 1 0 0,-1 0 0 0 0,1 0-1 0 0,0-1 1 0 0,0 1 0 0 0,0 0 0 0 0,0 0-1 0 0,0 0 1 0 0,0 1 0 0 0,0-1-1 0 0,0 0 15 0 0,-5 6-93 0 0,1 0-1 0 0,-1 1 0 0 0,-1 4 94 0 0,5-9-32 0 0,-1 3-252 0 0,0 1-1 0 0,0-1 1 0 0,1 1-1 0 0,0 0 0 0 0,0 0 1 0 0,0 0-1 0 0,1 0 1 0 0,0 0-1 0 0,0 7 285 0 0,3-4-1647 0 0</inkml:trace>
  <inkml:trace contextRef="#ctx0" brushRef="#br0" timeOffset="157911.28">4352 677 2304 0 0,'-6'6'6559'0'0,"3"-4"-522"0"0,3 0 3933 0 0,0-2-10072 0 0,0 1 1 0 0,0-1-1 0 0,1 1 1 0 0,-1-1-1 0 0,0 0 1 0 0,1 1-1 0 0,-1-1 1 0 0,0 1-1 0 0,1-1 1 0 0,-1 0-1 0 0,1 0 1 0 0,-1 1-1 0 0,1-1 1 0 0,-1 0-1 0 0,1 1 1 0 0,-1-1-1 0 0,0 0 1 0 0,1 0-1 0 0,0 0 102 0 0,1 1-1224 0 0,1 1-6669 0 0</inkml:trace>
  <inkml:trace contextRef="#ctx0" brushRef="#br0" timeOffset="158246.558">4431 541 16328 0 0,'0'0'745'0'0,"0"0"-15"0"0,-9 19 2516 0 0,7-12-2779 0 0,1 1-1 0 0,-1-1 1 0 0,1 0 0 0 0,1 1 0 0 0,-1-1 0 0 0,1 0 0 0 0,1 8-467 0 0,0-8 54 0 0,0-1 0 0 0,0 1 1 0 0,0 0-1 0 0,1 0 0 0 0,0-1 1 0 0,0 1-1 0 0,1 0-54 0 0,-2-5 13 0 0,0 1 0 0 0,1-1-1 0 0,-1 0 1 0 0,0 1 0 0 0,1-1 0 0 0,-1 0-1 0 0,1 0 1 0 0,0 0 0 0 0,0 0 0 0 0,0 0-1 0 0,0-1 1 0 0,0 1 0 0 0,0 0-1 0 0,0-1 1 0 0,1 0 0 0 0,-1 1 0 0 0,0-1-1 0 0,1 0 1 0 0,1 0-13 0 0,-3-1 31 0 0,1 0 0 0 0,-1 0 0 0 0,1 0 0 0 0,-1 0 0 0 0,1 0 0 0 0,-1 0 0 0 0,1-1 0 0 0,-1 1 0 0 0,1-1 0 0 0,-1 1 0 0 0,1-1 0 0 0,-1 1 0 0 0,0-1 0 0 0,1 0 0 0 0,-1 0 0 0 0,0 0 0 0 0,0 0-1 0 0,0 0 1 0 0,1 0 0 0 0,-1 0 0 0 0,0 0 0 0 0,0 0 0 0 0,0 0 0 0 0,-1 0-31 0 0,5-6 234 0 0,0 1 0 0 0,-1 0-1 0 0,4-7-233 0 0,-5 7-94 0 0,0-1 0 0 0,-1 1 0 0 0,0 0 0 0 0,0-1-1 0 0,0 1 1 0 0,-1-1 0 0 0,0 1 0 0 0,-1-1 0 0 0,1 0 0 0 0,-1 0 0 0 0,0-4 94 0 0,-1 7-68 0 0,1 0 1 0 0,-1 0-1 0 0,1-1 1 0 0,-1 1-1 0 0,0 0 1 0 0,0 0 0 0 0,-1 0-1 0 0,0 0 1 0 0,1 0-1 0 0,-1 0 1 0 0,0 1-1 0 0,-1-1 1 0 0,1 1 0 0 0,-1-1-1 0 0,1 1 1 0 0,-1 0-1 0 0,0 0 1 0 0,-3-3 67 0 0,4 5-61 0 0,1 1 1 0 0,0-1-1 0 0,0 0 1 0 0,0 0-1 0 0,-1 1 1 0 0,1-1-1 0 0,-1 1 1 0 0,1-1-1 0 0,0 1 0 0 0,-1-1 1 0 0,1 1-1 0 0,-1 0 1 0 0,1 0-1 0 0,0 0 1 0 0,-1 0-1 0 0,1 0 1 0 0,-1 0-1 0 0,1 0 0 0 0,-1 0 1 0 0,1 1-1 0 0,-1-1 61 0 0,-1 1-33 0 0,1 0-1 0 0,0 0 0 0 0,0 1 1 0 0,-1-1-1 0 0,1 0 1 0 0,0 1-1 0 0,0 0 0 0 0,0-1 1 0 0,0 1-1 0 0,0 0 1 0 0,0 1 33 0 0,-3 4-333 0 0,1-1 1 0 0,-1 0 0 0 0,2 1 0 0 0,-1 0 0 0 0,1 0 0 0 0,0 0-1 0 0,-2 7 333 0 0,3-4-4959 0 0,2 0-1585 0 0</inkml:trace>
  <inkml:trace contextRef="#ctx0" brushRef="#br0" timeOffset="158667.082">4586 496 13824 0 0,'-8'-19'1824'0'0,"8"17"-1127"0"0,1 0 1 0 0,-1 1 0 0 0,0-1-1 0 0,0 1 1 0 0,0-1 0 0 0,1 1 0 0 0,-1-1-1 0 0,1 1 1 0 0,0-1 0 0 0,-1 1 0 0 0,1-1-1 0 0,0 1 1 0 0,0-1-698 0 0,0 0 218 0 0,0 1 1 0 0,1 0-1 0 0,-1-1 0 0 0,1 1 1 0 0,-1 0-1 0 0,0 0 0 0 0,1 0 1 0 0,0 0-1 0 0,-1 0 0 0 0,2-1-218 0 0,0 1-33 0 0,0 0 0 0 0,1 0-1 0 0,-1 0 1 0 0,1 0 0 0 0,-1 0 0 0 0,1 1-1 0 0,0 0 1 0 0,-1-1 0 0 0,1 1-1 0 0,-1 1 1 0 0,3-1 33 0 0,-5 0 5 0 0,0 0-1 0 0,1 1 1 0 0,-1-1-1 0 0,0 0 1 0 0,1 1-1 0 0,-1-1 1 0 0,0 1-1 0 0,1-1 1 0 0,-1 1-1 0 0,0 0 1 0 0,0-1-1 0 0,0 1 1 0 0,0 0 0 0 0,0 0-1 0 0,0 0 1 0 0,0 0-1 0 0,0 0 1 0 0,0 0-1 0 0,0 0 1 0 0,0 0-1 0 0,0 1-4 0 0,0 1 19 0 0,0-1 0 0 0,0 1 0 0 0,0-1 0 0 0,-1 1 0 0 0,1 0 0 0 0,-1-1 0 0 0,1 1 0 0 0,-1 0 0 0 0,0-1 0 0 0,0 1 0 0 0,0 0-19 0 0,-1 5 44 0 0,0 0-1 0 0,0 0 0 0 0,-1 0 1 0 0,0-1-1 0 0,0 1 1 0 0,-1 0-1 0 0,0 0-43 0 0,1-3 45 0 0,0-1-1 0 0,-1 0 1 0 0,1 0-1 0 0,-1 0 1 0 0,1 0-1 0 0,-1-1 1 0 0,0 1-1 0 0,-3 1-44 0 0,4-3 24 0 0,0 0 0 0 0,0-1-1 0 0,0 0 1 0 0,0 1 0 0 0,-1-1 0 0 0,1 0-1 0 0,0 0 1 0 0,-1 0 0 0 0,1 0 0 0 0,-1-1-1 0 0,1 1 1 0 0,-1-1 0 0 0,1 1 0 0 0,-1-1-1 0 0,1 0 1 0 0,-1 0-24 0 0,0 0 24 0 0,3 1-17 0 0,-1-1 0 0 0,0 0 0 0 0,1 0-1 0 0,-1 0 1 0 0,1 0 0 0 0,-1 0 0 0 0,1 0 0 0 0,-1 0-1 0 0,1-1 1 0 0,-1 1 0 0 0,1 0 0 0 0,-1 0-1 0 0,1 0 1 0 0,-1 0 0 0 0,1-1 0 0 0,-1 1 0 0 0,1 0-1 0 0,-1-1 1 0 0,1 1 0 0 0,-1 0 0 0 0,1-1-1 0 0,-1 1-6 0 0,1-1 64 0 0,1 1-87 0 0,1-1-1 0 0,0 1 0 0 0,0 0 1 0 0,0 0-1 0 0,0 0 0 0 0,0 0 0 0 0,-1 0 1 0 0,3 0 23 0 0,-3 0-47 0 0,7 0 72 0 0,1 0-1 0 0,-1 1 0 0 0,0 0 0 0 0,1 1 0 0 0,6 1-24 0 0,-11-1 13 0 0,-1-1 1 0 0,1 0 0 0 0,-1 1-1 0 0,1 0 1 0 0,-1-1-1 0 0,0 1 1 0 0,1 1 0 0 0,-1-1-1 0 0,0 0 1 0 0,-1 1-1 0 0,1 0 1 0 0,0-1 0 0 0,-1 1-1 0 0,1 0-13 0 0,-3-2 11 0 0,1 0-1 0 0,-1 1 1 0 0,1-1-1 0 0,-1 0 1 0 0,1 0-1 0 0,-1 1 1 0 0,0-1-1 0 0,0 0 1 0 0,1 0-1 0 0,-1 1 1 0 0,0-1-1 0 0,0 0 1 0 0,0 0-1 0 0,0 1 1 0 0,-1-1-1 0 0,1 0 1 0 0,0 0 0 0 0,-1 1-1 0 0,1-1 1 0 0,0 0-1 0 0,-1 0 1 0 0,1 0-1 0 0,-1 1-10 0 0,-1 2 41 0 0,0-1 0 0 0,0 0 0 0 0,0 0 0 0 0,0 0-1 0 0,0 0 1 0 0,-1-1 0 0 0,-1 2-41 0 0,0 0 85 0 0,-1 0 0 0 0,0 0 0 0 0,0-1 0 0 0,1 0 0 0 0,-2 0 0 0 0,-4 2-85 0 0,7-4 21 0 0,0 0 0 0 0,1 0 0 0 0,-1 0 0 0 0,0-1 0 0 0,0 1 0 0 0,0-1 0 0 0,0 1 0 0 0,0-1 0 0 0,0 0 0 0 0,0 0 0 0 0,0-1 0 0 0,0 1 0 0 0,0-1 0 0 0,-2 0-21 0 0,4 1-72 0 0,0-1-1 0 0,0 1 1 0 0,0-1-1 0 0,1 1 1 0 0,-1-1-1 0 0,0 1 1 0 0,0-1 0 0 0,1 1-1 0 0,-1-1 1 0 0,0 0-1 0 0,1 1 1 0 0,-1-1-1 0 0,1 0 1 0 0,-1 0-1 0 0,0 0 73 0 0,1-6-1317 0 0</inkml:trace>
  <inkml:trace contextRef="#ctx0" brushRef="#br0" timeOffset="165924.582">628 1183 9216 0 0,'0'0'706'0'0,"0"0"-146"0"0,0 0 1111 0 0,0 0 532 0 0,0 0 107 0 0,0 0-147 0 0,0 0-713 0 0,6 20 2980 0 0,-2 0-3239 0 0,-1-8-814 0 0,-1 0-1 0 0,-1 0 1 0 0,0 10-377 0 0,-1 1-482 0 0,1 38 1420 0 0,1-22-8709 0 0,1-21-696 0 0</inkml:trace>
  <inkml:trace contextRef="#ctx0" brushRef="#br0" timeOffset="168967.408">2103 1188 7832 0 0,'-3'-2'573'0'0,"1"0"0"0"0,-1 0 0 0 0,0 0 0 0 0,0 1 0 0 0,0-1 0 0 0,-1 1 0 0 0,1 0 0 0 0,0-1 1 0 0,0 2-1 0 0,-1-1 0 0 0,-2 0-573 0 0,5 1 206 0 0,0 0 1 0 0,0-1 0 0 0,0 1 0 0 0,0 0-1 0 0,0 1 1 0 0,0-1 0 0 0,0 0-1 0 0,0 0 1 0 0,0 0 0 0 0,0 1-1 0 0,0-1 1 0 0,0 0 0 0 0,1 1 0 0 0,-1-1-1 0 0,0 1 1 0 0,0-1 0 0 0,0 1-1 0 0,0-1 1 0 0,1 1 0 0 0,-1 0-1 0 0,0-1 1 0 0,0 1-207 0 0,1 0-12 0 0,-1 1 1 0 0,0-1-1 0 0,1 0 0 0 0,-1 0 0 0 0,1 0 1 0 0,-1 1-1 0 0,1-1 0 0 0,0 0 0 0 0,0 1 0 0 0,-1-1 1 0 0,1 0-1 0 0,0 0 0 0 0,0 2 12 0 0,0 13 261 0 0,1 0-1 0 0,1-1 1 0 0,0 1-1 0 0,1-1 1 0 0,0 1-1 0 0,1-1 1 0 0,5 10-261 0 0,-6-17 58 0 0,1 0-1 0 0,1 0 1 0 0,0-1 0 0 0,0 1-1 0 0,2 1-57 0 0,-5-6 42 0 0,1 0 0 0 0,0 0 0 0 0,-1 0 0 0 0,1-1-1 0 0,0 1 1 0 0,0-1 0 0 0,0 0 0 0 0,1 1 0 0 0,-1-1 0 0 0,1-1-1 0 0,-1 1 1 0 0,1 0 0 0 0,0-1-42 0 0,-2-1 38 0 0,0 1 1 0 0,0-1-1 0 0,1 0 0 0 0,-1 0 1 0 0,0 0-1 0 0,0-1 0 0 0,0 1 1 0 0,1 0-1 0 0,-1-1 0 0 0,0 0 1 0 0,0 1-1 0 0,0-1 0 0 0,0 0 1 0 0,0 0-1 0 0,0 0 1 0 0,0 0-1 0 0,0 0 0 0 0,0-1 1 0 0,0 1-1 0 0,-1-1 0 0 0,1 1 1 0 0,-1-1-1 0 0,2 0-38 0 0,1-3 93 0 0,0 0-1 0 0,-1 0 1 0 0,1 0 0 0 0,-1 0-1 0 0,0 0 1 0 0,-1-1 0 0 0,3-5-93 0 0,-3 6 43 0 0,1-1 0 0 0,-2 1 0 0 0,1 0 0 0 0,-1-1 0 0 0,0 1 1 0 0,0-1-1 0 0,0 1 0 0 0,-1-1 0 0 0,1 1 0 0 0,-1-1 0 0 0,-1 0 1 0 0,1 1-1 0 0,-1-1 0 0 0,0 1 0 0 0,-1-1 0 0 0,0-2-43 0 0,-1 1-84 0 0,0-1 0 0 0,0 1-1 0 0,0 0 1 0 0,-1 1 0 0 0,0-1 0 0 0,-1 0-1 0 0,0 1 1 0 0,1 0 0 0 0,-2 0-1 0 0,1 1 1 0 0,-1-1 0 0 0,-5-3 84 0 0,9 8-47 0 0,0-1 0 0 0,-1 0 1 0 0,1 1-1 0 0,-1 0 0 0 0,1-1 0 0 0,-1 1 0 0 0,1 0 1 0 0,-1 0-1 0 0,0 1 0 0 0,1-1 0 0 0,-1 1 0 0 0,0-1 1 0 0,0 1-1 0 0,0 0 0 0 0,1 0 0 0 0,-1 0 0 0 0,0 0 1 0 0,0 0-1 0 0,0 1 0 0 0,1-1 0 0 0,-1 1 0 0 0,0 0 1 0 0,1 0-1 0 0,-1 0 0 0 0,0 0 0 0 0,1 0 0 0 0,-1 0 1 0 0,1 1-1 0 0,0-1 0 0 0,-1 1 0 0 0,1 0 0 0 0,0 0 1 0 0,0 0-1 0 0,0 0 0 0 0,-1 2 47 0 0,1-2-71 0 0,1-1 1 0 0,-1 1-1 0 0,1 0 0 0 0,0 0 0 0 0,0 0 1 0 0,0 0-1 0 0,0 0 0 0 0,0 0 0 0 0,0 0 1 0 0,0 2 70 0 0,0 8-5253 0 0,1-2-1105 0 0</inkml:trace>
  <inkml:trace contextRef="#ctx0" brushRef="#br0" timeOffset="169310.511">2296 1383 18631 0 0,'-3'-3'824'0'0,"3"3"168"0"0,0 0-792 0 0,0 0-200 0 0,0 0 0 0 0,0 0 0 0 0,0 0 320 0 0,0 0 32 0 0,0 0 0 0 0,0 0 0 0 0,0 0-152 0 0,0 0-24 0 0,0 0-8 0 0,0 0 0 0 0,0 0-960 0 0,5 3-192 0 0,3 0-40 0 0,0-3 0 0 0</inkml:trace>
  <inkml:trace contextRef="#ctx0" brushRef="#br0" timeOffset="171076.898">2451 1144 5528 0 0,'0'0'422'0'0,"0"0"6"0"0,0 0 1054 0 0,0 0 484 0 0,0 0 97 0 0,0 0-144 0 0,0 0-673 0 0,0 0-299 0 0,0 0-62 0 0,8 11 832 0 0,-5-5-1458 0 0,0 0-1 0 0,-1 0 0 0 0,0 0 0 0 0,0 0 0 0 0,0 0 0 0 0,-1 0 0 0 0,1 6-258 0 0,1 46 1260 0 0,-2-32-776 0 0,-1 33 305 0 0,0-11-1443 0 0,2-16-4979 0 0,0-20-1519 0 0</inkml:trace>
  <inkml:trace contextRef="#ctx0" brushRef="#br0" timeOffset="171540">2887 1345 17791 0 0,'0'0'792'0'0,"0"0"160"0"0,0 0-760 0 0,0 0-192 0 0,0 0 0 0 0,0 0 0 0 0,0 0 144 0 0,0 0-8 0 0,0 0 0 0 0,0 0 0 0 0,0 0-288 0 0,8-2-56 0 0,-2 0-16 0 0</inkml:trace>
  <inkml:trace contextRef="#ctx0" brushRef="#br0" timeOffset="171878.703">3112 1378 11056 0 0,'0'-3'984'0'0,"0"2"-792"0"0,-3-1-192 0 0,3 0 0 0 0,0 1 1280 0 0,3-1 208 0 0,-3 0 47 0 0,1 0 1 0 0,1 1-1264 0 0,2-3-272 0 0,0 1 0 0 0,2 0 0 0 0</inkml:trace>
  <inkml:trace contextRef="#ctx0" brushRef="#br0" timeOffset="171879.703">3310 1378 13360 0 0,'0'0'1184'0'0,"0"0"-944"0"0,0 0-240 0 0,0 0 0 0 0,0 0 336 0 0,5 0 16 0 0,-5 0 8 0 0,2-4 0 0 0,4 0-608 0 0,-3-1-120 0 0</inkml:trace>
  <inkml:trace contextRef="#ctx0" brushRef="#br0" timeOffset="172250.104">3477 1372 13104 0 0,'-4'2'576'0'0,"4"-2"128"0"0,0 0-568 0 0,0 0-136 0 0,0 0 0 0 0,0 0 0 0 0,0 0 1120 0 0,6 0 199 0 0,0 0 41 0 0,2 0-6063 0 0,0 0-1217 0 0</inkml:trace>
  <inkml:trace contextRef="#ctx0" brushRef="#br0" timeOffset="172593.06">4066 1322 17015 0 0,'-3'0'181'0'0,"-1"-1"0"0"0,1 0 0 0 0,0 1 0 0 0,0 0 0 0 0,0-1 0 0 0,-1 1 0 0 0,1 1-1 0 0,0-1 1 0 0,0 0 0 0 0,0 1 0 0 0,-1 0 0 0 0,-2 0-181 0 0,5 0 54 0 0,-1 0 1 0 0,0 0 0 0 0,0 1-1 0 0,0-1 1 0 0,1 0-1 0 0,-1 1 1 0 0,1-1-1 0 0,-1 1 1 0 0,1 0-1 0 0,0-1 1 0 0,-1 1-1 0 0,1 0 1 0 0,0 0-1 0 0,0-1 1 0 0,0 1-1 0 0,1 0 1 0 0,-1 0 0 0 0,0 0-1 0 0,0 2-54 0 0,0 2 54 0 0,0 0 0 0 0,0 0 0 0 0,0 0-1 0 0,1 0 1 0 0,0 0 0 0 0,0 1 0 0 0,0-1 0 0 0,1 0-1 0 0,0 0 1 0 0,0 0 0 0 0,1 0 0 0 0,-1 0 0 0 0,3 3-54 0 0,-4-6 43 0 0,1-1 1 0 0,1 1 0 0 0,-1 0-1 0 0,0-1 1 0 0,1 1 0 0 0,-1-1 0 0 0,1 0-1 0 0,0 1 1 0 0,-1-1 0 0 0,1 0-1 0 0,0 0 1 0 0,1 0 0 0 0,-1 0-1 0 0,0 0 1 0 0,1-1 0 0 0,-1 1-1 0 0,0-1 1 0 0,1 1 0 0 0,0-1-1 0 0,-1 0 1 0 0,1 0 0 0 0,0 0 0 0 0,0 0-1 0 0,-1-1 1 0 0,1 1 0 0 0,0-1-1 0 0,0 0 1 0 0,0 0 0 0 0,2 0-44 0 0,1 0 55 0 0,0-1 1 0 0,0-1-1 0 0,1 1 1 0 0,-1-1-1 0 0,0 0 1 0 0,0 0-1 0 0,0-1 1 0 0,-1 1-1 0 0,1-1 1 0 0,0-1-1 0 0,-1 1 1 0 0,0-1-1 0 0,3-2-55 0 0,-5 3 22 0 0,-1 1-1 0 0,1-1 0 0 0,-1 1 0 0 0,0-1 0 0 0,0 0 0 0 0,0 0 0 0 0,0 0 0 0 0,0 0 0 0 0,0 0 0 0 0,-1 0 0 0 0,1-1 1 0 0,-1 1-1 0 0,0 0 0 0 0,0-1 0 0 0,-1 1 0 0 0,1-1 0 0 0,-1 1 0 0 0,1-1 0 0 0,-1 1 0 0 0,0-1 0 0 0,0 0 0 0 0,-1 1 1 0 0,1-1-1 0 0,-2-2-21 0 0,1 1-57 0 0,-1-1 1 0 0,-1 1 0 0 0,1 0-1 0 0,-1 0 1 0 0,0 0 0 0 0,0 0-1 0 0,0 1 1 0 0,-1-1 0 0 0,1 1-1 0 0,-1 0 1 0 0,0 0-1 0 0,-1 0 1 0 0,1 0 0 0 0,-1 1-1 0 0,1 0 1 0 0,-1 0 0 0 0,-3-1 56 0 0,5 2-45 0 0,0 0 0 0 0,-1 0 0 0 0,1 1 0 0 0,-1 0 0 0 0,1 0 1 0 0,-1 0-1 0 0,1 0 0 0 0,-1 0 0 0 0,0 1 0 0 0,1-1 0 0 0,-1 1 0 0 0,0 0 0 0 0,1 0 1 0 0,-1 0-1 0 0,0 1 0 0 0,1 0 0 0 0,-1-1 0 0 0,0 1 0 0 0,1 0 0 0 0,-1 1 1 0 0,1-1-1 0 0,0 1 0 0 0,-1-1 0 0 0,1 1 0 0 0,0 0 0 0 0,0 0 0 0 0,-1 1 45 0 0,1 0 5 0 0,0 0 0 0 0,0 1 0 0 0,0-1 0 0 0,1 1 0 0 0,-1 0-1 0 0,1-1 1 0 0,0 1 0 0 0,0 0 0 0 0,0 0 0 0 0,0 1 0 0 0,1-1-1 0 0,0 1-4 0 0,0-2-189 0 0,0 1-1 0 0,0-1 0 0 0,1 1 0 0 0,0-1 1 0 0,0 0-1 0 0,0 1 0 0 0,0-1 1 0 0,0 1-1 0 0,1 0 190 0 0,-1-2-601 0 0,1 0 0 0 0,-1 1 0 0 0,1-1 0 0 0,0 0 0 0 0,0 0 0 0 0,0 0 0 0 0,0 0 0 0 0,2 2 601 0 0,5 5-6358 0 0</inkml:trace>
  <inkml:trace contextRef="#ctx0" brushRef="#br0" timeOffset="172945.528">4249 1462 18399 0 0,'0'0'422'0'0,"0"0"56"0"0,-13 13 3224 0 0,13-13-2892 0 0,1 2-838 0 0,0 0 1 0 0,1-1-1 0 0,-1 0 0 0 0,0 1 0 0 0,1-1 0 0 0,-1 0 0 0 0,1 0 0 0 0,0 0 1 0 0,0 1 27 0 0,8 1-1971 0 0,-7-2 948 0 0</inkml:trace>
  <inkml:trace contextRef="#ctx0" brushRef="#br0" timeOffset="173275.838">4375 1312 13592 0 0,'0'0'621'0'0,"0"0"-12"0"0,-13-4 421 0 0,12 5-755 0 0,-1 0 1 0 0,1 0 0 0 0,-1 0-1 0 0,1 0 1 0 0,0 0 0 0 0,-1 1-1 0 0,1-1 1 0 0,0 0 0 0 0,0 1-1 0 0,0-1 1 0 0,0 0 0 0 0,0 1-1 0 0,0 0 1 0 0,1-1 0 0 0,-1 1-1 0 0,0-1 1 0 0,0 3-276 0 0,-6 31 947 0 0,5-21-674 0 0,2-8-169 0 0,0 0-1 0 0,0 0 1 0 0,0 1-1 0 0,1-1 1 0 0,0 0-1 0 0,0 0 1 0 0,1 0-1 0 0,0 0 1 0 0,0 0-1 0 0,0 0 1 0 0,1 0-1 0 0,0-1 1 0 0,0 1-1 0 0,2 2-103 0 0,-4-6 37 0 0,1-1-1 0 0,-1 1 0 0 0,1-1 0 0 0,-1 1 1 0 0,1-1-1 0 0,0 0 0 0 0,-1 0 0 0 0,1 0 1 0 0,0 1-1 0 0,0-2 0 0 0,0 1 1 0 0,0 0-1 0 0,0 0 0 0 0,0-1 0 0 0,0 1 1 0 0,0-1-1 0 0,0 1 0 0 0,0-1 0 0 0,1 0 1 0 0,-1 0-1 0 0,0 0 0 0 0,0 0 1 0 0,0 0-1 0 0,0-1 0 0 0,0 1 0 0 0,0-1 1 0 0,0 1-1 0 0,2-2-36 0 0,1 1 37 0 0,-1 0 0 0 0,0-1 0 0 0,0 0 0 0 0,0 0 0 0 0,0 0 0 0 0,-1-1 0 0 0,1 1 0 0 0,0-1-1 0 0,-1 0 1 0 0,0 0 0 0 0,0 0 0 0 0,0 0 0 0 0,2-3-37 0 0,-2 2 27 0 0,0-1-1 0 0,0 0 1 0 0,-1 0 0 0 0,0 0-1 0 0,0 0 1 0 0,0-1-1 0 0,-1 1 1 0 0,0 0-1 0 0,0-1 1 0 0,0 1-1 0 0,-1-1 1 0 0,1 1 0 0 0,-1-1-1 0 0,0 1 1 0 0,-1-1-1 0 0,0-2-26 0 0,0 4-35 0 0,0 0 0 0 0,0-1 0 0 0,0 1 0 0 0,-1 0 0 0 0,1 0 0 0 0,-1 1 0 0 0,0-1 0 0 0,0 0-1 0 0,-1 1 1 0 0,1-1 0 0 0,-1 1 0 0 0,0-1 0 0 0,0 1 0 0 0,0 0 0 0 0,0 1 0 0 0,0-1 0 0 0,0 0 0 0 0,-1 1-1 0 0,0 0 1 0 0,1-1 0 0 0,-4 0 35 0 0,4 2-90 0 0,0-1 1 0 0,-1 1-1 0 0,1 0 0 0 0,0 0 0 0 0,-1 0 0 0 0,1 0 1 0 0,0 1-1 0 0,-1-1 0 0 0,1 1 0 0 0,-1 0 0 0 0,1 0 1 0 0,-1 0-1 0 0,1 0 0 0 0,-1 1 0 0 0,1 0 0 0 0,-1-1 1 0 0,1 1-1 0 0,-1 1 0 0 0,1-1 0 0 0,0 0 1 0 0,0 1-1 0 0,0-1 0 0 0,0 1 0 0 0,0 0 0 0 0,0 0 1 0 0,0 0-1 0 0,1 1 0 0 0,-1-1 0 0 0,1 1 0 0 0,-1-1 1 0 0,1 1-1 0 0,0 0 0 0 0,0 0 0 0 0,0 0 0 0 0,0 0 1 0 0,1 0-1 0 0,-1 0 0 0 0,1 0 0 0 0,0 1 0 0 0,-1 2 90 0 0,1-3-444 0 0,1 1 0 0 0,-1-1-1 0 0,1 1 1 0 0,-1-1-1 0 0,1 1 1 0 0,0-1 0 0 0,1 1-1 0 0,-1-1 1 0 0,1 1-1 0 0,-1-1 1 0 0,1 1 0 0 0,0-1-1 0 0,1 1 445 0 0,3 11-1886 0 0</inkml:trace>
  <inkml:trace contextRef="#ctx0" brushRef="#br0" timeOffset="173912.518">4621 1363 3680 0 0,'0'0'284'0'0,"0"0"85"0"0,3-4 4806 0 0,4-7-1781 0 0,-1 3-1733 0 0,-5 7-1403 0 0,0 0 0 0 0,0-1 0 0 0,0 1-1 0 0,0 0 1 0 0,0-1 0 0 0,0 1 0 0 0,0-1 0 0 0,0 0-1 0 0,0 1 1 0 0,-1-1 0 0 0,1 0 0 0 0,-1 1-1 0 0,1-1 1 0 0,-1 0 0 0 0,0 0 0 0 0,1 1 0 0 0,-1-1-1 0 0,0 0 1 0 0,0 0 0 0 0,0 1 0 0 0,-1-1-1 0 0,1 0 1 0 0,0 0 0 0 0,-1-1-258 0 0,-1 0 157 0 0,0 1-1 0 0,0-1 1 0 0,0 1 0 0 0,0-1-1 0 0,0 1 1 0 0,0 0 0 0 0,-1 0-1 0 0,1 0 1 0 0,-1 0 0 0 0,1 1 0 0 0,-1-1-1 0 0,0 0 1 0 0,0 1 0 0 0,-2-1-157 0 0,2 1 61 0 0,0-1 0 0 0,0 1 0 0 0,-1 0 0 0 0,1 0 1 0 0,0 0-1 0 0,0 1 0 0 0,0-1 0 0 0,-1 1 1 0 0,1 0-1 0 0,0 0 0 0 0,0 0 0 0 0,-1 0 0 0 0,1 1 1 0 0,-1-1-62 0 0,2 2 17 0 0,-1-1 1 0 0,1 1-1 0 0,0-1 1 0 0,-1 1-1 0 0,1 0 1 0 0,0 0 0 0 0,0 0-1 0 0,0 0 1 0 0,1 0-1 0 0,-1 0 1 0 0,0 0-1 0 0,1 1 1 0 0,0-1 0 0 0,-1 1-1 0 0,1-1 1 0 0,0 1-1 0 0,0-1 1 0 0,0 3-18 0 0,-2 2 46 0 0,1 1-1 0 0,1-1 1 0 0,-1 1 0 0 0,1 0 0 0 0,1-1-1 0 0,-1 3-45 0 0,1-6 30 0 0,1 1-1 0 0,-1 0 1 0 0,1-1-1 0 0,0 1 1 0 0,0-1-1 0 0,0 1 0 0 0,0-1 1 0 0,1 1-30 0 0,-1-4 7 0 0,-1 0 1 0 0,0 0 0 0 0,1 0-1 0 0,-1 0 1 0 0,1 0-1 0 0,-1 0 1 0 0,1-1-1 0 0,-1 1 1 0 0,1 0-1 0 0,0 0 1 0 0,-1-1-1 0 0,1 1 1 0 0,0 0-1 0 0,0-1 1 0 0,-1 1 0 0 0,1-1-1 0 0,0 1 1 0 0,0-1-1 0 0,0 1 1 0 0,0-1-1 0 0,0 0 1 0 0,0 1-1 0 0,0-1 1 0 0,0 0-1 0 0,0 0 1 0 0,0 1 0 0 0,-1-1-1 0 0,1 0 1 0 0,0 0-1 0 0,0 0 1 0 0,0 0-1 0 0,0-1 1 0 0,0 1-1 0 0,0 0 1 0 0,0 0-1 0 0,0 0 1 0 0,0-1-1 0 0,0 1 1 0 0,0-1 0 0 0,0 1-8 0 0,5-3 96 0 0,-1 0 1 0 0,1 0 0 0 0,-1 0 0 0 0,0-1 0 0 0,0 0 0 0 0,0 0-1 0 0,4-4-96 0 0,-6 5 32 0 0,-1 1 0 0 0,0 0-1 0 0,-1-1 1 0 0,1 0-1 0 0,0 0 1 0 0,-1 1-1 0 0,1-1 1 0 0,-1 0-1 0 0,0 0 1 0 0,0 0-1 0 0,0 0 1 0 0,0 0 0 0 0,-1-1-1 0 0,1 1 1 0 0,-1 0-1 0 0,0-2-31 0 0,0 5 75 0 0,0 0 10 0 0,0 0 3 0 0,0 0 0 0 0,-5 11 248 0 0,2-1-244 0 0,0 1-1 0 0,1-1 0 0 0,0 1 1 0 0,1-1-1 0 0,0 1 1 0 0,1 0-1 0 0,0 6-91 0 0,0 4 12 0 0,0-6 23 0 0,0 0 0 0 0,1 0 1 0 0,2 13-36 0 0,-1-20 20 0 0,-1-1-317 0 0,0-1 1 0 0,0 0 0 0 0,1 0-1 0 0,0 0 1 0 0,2 4 296 0 0,1-2-544 0 0</inkml:trace>
  <inkml:trace contextRef="#ctx0" brushRef="#br1" timeOffset="181706.639">3041 446 9672 0 0,'1'-2'375'0'0,"-1"-1"0"0"0,1 0 0 0 0,-1 0 0 0 0,0 1 0 0 0,0-1 1 0 0,-1 0-1 0 0,1 0 0 0 0,-1-1-375 0 0,1 3 279 0 0,0 0 1 0 0,0 0-1 0 0,0 0 0 0 0,-1 0 1 0 0,1 1-1 0 0,0-1 0 0 0,0 0 1 0 0,-1 0-1 0 0,1 1 0 0 0,-1-1 1 0 0,1 0-1 0 0,-1 1 0 0 0,1-1 1 0 0,-1 0-1 0 0,1 1 0 0 0,-1-1 1 0 0,1 1-1 0 0,-1-1 0 0 0,0 1 1 0 0,1-1-1 0 0,-1 1 1 0 0,0-1-1 0 0,1 1 0 0 0,-1-1 1 0 0,0 1-1 0 0,0 0 0 0 0,0 0 1 0 0,1-1-1 0 0,-1 1 0 0 0,0 0 1 0 0,0 0-280 0 0,0 0 52 0 0,0 0 0 0 0,0 0 1 0 0,0 1-1 0 0,0-1 0 0 0,0 0 0 0 0,0 1 1 0 0,0-1-1 0 0,0 1 0 0 0,1-1 0 0 0,-1 1 1 0 0,0-1-1 0 0,0 1 0 0 0,0 0 1 0 0,1-1-1 0 0,-1 1 0 0 0,0 0 0 0 0,1 0 1 0 0,-1-1-1 0 0,0 1 0 0 0,1 0 0 0 0,-1 0 1 0 0,1 0-1 0 0,-1 0 0 0 0,1 0 1 0 0,0 0-1 0 0,-1 0-52 0 0,-7 29 176 0 0,5-20-21 0 0,-8 38 266 0 0,9-35-250 0 0,1-1 0 0 0,0 0-1 0 0,0 1 1 0 0,2 11-171 0 0,-1-22 8 0 0,1 0 1 0 0,-1 1-1 0 0,1-1 0 0 0,-1 0 0 0 0,1 1 0 0 0,0-1 1 0 0,0 0-1 0 0,0 0 0 0 0,0 0 0 0 0,0 0 0 0 0,0 0 1 0 0,1 0-1 0 0,-1 0 0 0 0,1 0 0 0 0,-1 0 0 0 0,1 0 1 0 0,0-1-1 0 0,0 1 0 0 0,0-1 0 0 0,0 1-8 0 0,-1-1 8 0 0,1-1 1 0 0,-1 1-1 0 0,1 0 0 0 0,0-1 0 0 0,-1 1 0 0 0,1-1 0 0 0,-1 1 0 0 0,1-1 1 0 0,0 0-1 0 0,-1 0 0 0 0,1 1 0 0 0,0-1 0 0 0,0-1 0 0 0,-1 1 0 0 0,1 0 1 0 0,0 0-1 0 0,-1 0 0 0 0,1-1 0 0 0,-1 1 0 0 0,1-1 0 0 0,0 0 0 0 0,-1 1 1 0 0,1-1-1 0 0,-1 0 0 0 0,1 0 0 0 0,-1 0 0 0 0,0 0 0 0 0,1-1-8 0 0,8-5 69 0 0,-2-1 0 0 0,1-1 1 0 0,-1 0-1 0 0,-1 0 0 0 0,0-1 0 0 0,0 1 0 0 0,0-2 0 0 0,3-7-69 0 0,-7 11-28 0 0,0 0 0 0 0,0 0 0 0 0,-1 0 0 0 0,0 0 0 0 0,0 0 0 0 0,0 0 0 0 0,-1-1 0 0 0,0 1 0 0 0,-1-1 0 0 0,0 1-1 0 0,0-1 1 0 0,0 1 0 0 0,-1-1 0 0 0,-1-2 28 0 0,2 8-22 0 0,-1 0 0 0 0,1 0 0 0 0,-1 0 0 0 0,1 0 0 0 0,-1 0 0 0 0,0 0 0 0 0,0 0 0 0 0,0 0 0 0 0,0 0 0 0 0,0 1 0 0 0,-1-1 0 0 0,1 0 0 0 0,0 1 0 0 0,-1-1 0 0 0,1 1 0 0 0,-1 0-1 0 0,0-1 1 0 0,1 1 0 0 0,-1 0 0 0 0,0 0 0 0 0,0 0 0 0 0,0 0 0 0 0,1 0 0 0 0,-1 1 0 0 0,0-1 0 0 0,0 0 0 0 0,0 1 0 0 0,-1-1 22 0 0,0 1-59 0 0,0 0-1 0 0,1 0 1 0 0,-1 0-1 0 0,0 1 1 0 0,0-1-1 0 0,1 0 1 0 0,-1 1-1 0 0,0 0 1 0 0,1 0-1 0 0,-1 0 1 0 0,0 0-1 0 0,1 0 1 0 0,-1 0-1 0 0,1 1 1 0 0,0-1 0 0 0,-1 1-1 0 0,1 0 1 0 0,0-1-1 0 0,0 1 1 0 0,-1 2 59 0 0,-2 2-76 0 0,0 0 1 0 0,1 0 0 0 0,0 1-1 0 0,0 0 1 0 0,0-1 0 0 0,1 1 0 0 0,0 1-1 0 0,0-1 1 0 0,1 0 0 0 0,0 1 75 0 0,-4 27-3853 0 0,6-23-2886 0 0</inkml:trace>
  <inkml:trace contextRef="#ctx0" brushRef="#br1" timeOffset="182051.84">3192 620 14280 0 0,'0'0'1272'0'0,"0"0"-1016"0"0,0 0-256 0 0,-3 4 0 0 0,-1-2 1023 0 0,4-2 161 0 0,-2 1 32 0 0,2-1 8 0 0,0 0-672 0 0,0 0-136 0 0,0 0-24 0 0,0 0-8 0 0,2 5-600 0 0,-2-5-120 0 0,0 0-24 0 0</inkml:trace>
  <inkml:trace contextRef="#ctx0" brushRef="#br1" timeOffset="182561.425">3307 398 17567 0 0,'0'0'399'0'0,"-6"-20"1238"0"0,8 17-1373 0 0,-1 1 0 0 0,0 0-1 0 0,1 0 1 0 0,-1 0-1 0 0,1 0 1 0 0,-1 0 0 0 0,1 0-1 0 0,0 1 1 0 0,0-1-1 0 0,0 1 1 0 0,0-1 0 0 0,0 1-1 0 0,0 0 1 0 0,0-1 0 0 0,1 1-1 0 0,-1 0-263 0 0,1 0-1 0 0,1-1 0 0 0,-1 1-1 0 0,0 0 1 0 0,0 0 0 0 0,0 0 0 0 0,1 0-1 0 0,-1 1 1 0 0,0-1 0 0 0,1 1 0 0 0,-1 0-1 0 0,4 0 2 0 0,-6 0 25 0 0,1 0 0 0 0,-1 1-1 0 0,1-1 1 0 0,-1 0 0 0 0,1 1-1 0 0,-1-1 1 0 0,1 1 0 0 0,-1 0 0 0 0,1-1-1 0 0,-1 1 1 0 0,0 0 0 0 0,1 0-1 0 0,-1 0 1 0 0,0 0 0 0 0,0 0 0 0 0,0 0-1 0 0,1 0 1 0 0,-1 0 0 0 0,-1 1-1 0 0,1-1 1 0 0,0 0 0 0 0,0 1-1 0 0,0-1 1 0 0,-1 0 0 0 0,1 1 0 0 0,0-1-1 0 0,-1 1 1 0 0,0-1 0 0 0,1 1-1 0 0,-1 0 1 0 0,0-1 0 0 0,0 1-1 0 0,1 0-24 0 0,-2 4 67 0 0,1 0-1 0 0,-1 0 0 0 0,0 0 0 0 0,-1 0 0 0 0,1 0 0 0 0,-1 0 0 0 0,0 0 0 0 0,-2 1-66 0 0,-30 64 235 0 0,21-47 142 0 0,1 1 1 0 0,-7 21-378 0 0,18-41 3 0 0,0-1 1 0 0,0 0-1 0 0,0 0 1 0 0,1 0 0 0 0,-1 1-1 0 0,1-1 1 0 0,0 0 0 0 0,1 4-4 0 0,-1-6-1 0 0,0-1 1 0 0,0 0 0 0 0,0 0 0 0 0,1 0 0 0 0,-1 1 0 0 0,0-1 0 0 0,1 0 0 0 0,-1 0 0 0 0,1 0 0 0 0,-1 0 0 0 0,1 0 0 0 0,0 0 0 0 0,-1 0-1 0 0,1 0 1 0 0,0 0 0 0 0,0 0 0 0 0,0 0 0 0 0,0 0 0 0 0,0 0 0 0 0,-1-1 0 0 0,1 1 0 0 0,1 0 0 0 0,-1-1 0 0 0,0 1 0 0 0,0-1 0 0 0,0 1-1 0 0,0-1 1 0 0,0 0 0 0 0,0 1 0 0 0,1-1 0 0 0,0 0 0 0 0,1 0 5 0 0,0 0 0 0 0,0 0 0 0 0,0 0 0 0 0,0-1 0 0 0,0 1 0 0 0,0-1-1 0 0,0 0 1 0 0,0 0 0 0 0,0 0 0 0 0,0-1 0 0 0,0 1 0 0 0,-1 0 0 0 0,1-1 0 0 0,-1 0-1 0 0,1 0 1 0 0,-1 0 0 0 0,1 0 0 0 0,0-1-5 0 0,-1 1 21 0 0,-1 1-1 0 0,1-1 1 0 0,0 0 0 0 0,-1 0-1 0 0,0 0 1 0 0,1 0 0 0 0,-1 0-1 0 0,0 0 1 0 0,0 0 0 0 0,0 0-1 0 0,0 0 1 0 0,-1-1 0 0 0,1 1-1 0 0,0 0 1 0 0,-1-1 0 0 0,0 1-1 0 0,0 0 1 0 0,1-1 0 0 0,-1 1 0 0 0,-1 0-1 0 0,1-1 1 0 0,0 1 0 0 0,0 0-1 0 0,-1-2-20 0 0,-2-4 57 0 0,-1 0 0 0 0,1 1 0 0 0,-1-1 0 0 0,-1 1 0 0 0,0-1 0 0 0,-3-3-57 0 0,-37-40 132 0 0,29 35-322 0 0,1-2 1 0 0,-4-5 189 0 0,19 22-254 0 0,-1 0 1 0 0,0-1 0 0 0,0 1-1 0 0,1 0 1 0 0,-1-1-1 0 0,1 1 1 0 0,-1 0-1 0 0,1-1 1 0 0,0 1-1 0 0,0-1 1 0 0,-1 0 253 0 0,1-7-8714 0 0</inkml:trace>
  <inkml:trace contextRef="#ctx0" brushRef="#br1" timeOffset="185036.057">1251 1229 7368 0 0,'-1'-1'437'0'0,"0"-1"0"0"0,0 1 0 0 0,0 0 1 0 0,0-1-1 0 0,-1 1 0 0 0,1 0 0 0 0,-1 0 0 0 0,1 0 0 0 0,-1 0 1 0 0,1 0-1 0 0,-1 0 0 0 0,1 0 0 0 0,-1 0 0 0 0,0 1 1 0 0,1-1-1 0 0,-1 1 0 0 0,0-1 0 0 0,-1 1-437 0 0,1-1 265 0 0,1 1-1 0 0,0 0 1 0 0,0 0-1 0 0,0 1 1 0 0,0-1-1 0 0,0 0 1 0 0,0 0 0 0 0,0 0-1 0 0,0 1 1 0 0,0-1-1 0 0,0 1 1 0 0,0-1-1 0 0,0 1 1 0 0,0-1 0 0 0,0 1-1 0 0,0-1 1 0 0,0 1-265 0 0,-9 13-596 0 0,6-2 732 0 0,0 0 0 0 0,0 0-1 0 0,1 1 1 0 0,1-1-1 0 0,0 1 1 0 0,0 5-136 0 0,2-9 59 0 0,-1-1 1 0 0,2 1-1 0 0,-1 0 1 0 0,1 0-1 0 0,0-1 0 0 0,1 1 1 0 0,0 0-1 0 0,0-1 0 0 0,4 7-59 0 0,-5-13 26 0 0,0 0 0 0 0,0 0-1 0 0,0 0 1 0 0,0 0 0 0 0,0 0-1 0 0,0 0 1 0 0,1 0 0 0 0,-1-1-1 0 0,1 1 1 0 0,0-1 0 0 0,-1 1-1 0 0,1-1 1 0 0,0 0 0 0 0,0 1-1 0 0,0-1 1 0 0,0 0 0 0 0,0 0-1 0 0,0 0 1 0 0,0-1 0 0 0,2 2-26 0 0,-3-2 44 0 0,1 0 0 0 0,0 0 0 0 0,0 0 0 0 0,0 0 0 0 0,0 0 0 0 0,0 0 0 0 0,0-1 0 0 0,0 1 0 0 0,-1-1 0 0 0,1 1 0 0 0,0-1 0 0 0,0 0 0 0 0,0 1 0 0 0,-1-1 0 0 0,1 0 0 0 0,0 0 0 0 0,-1 0 0 0 0,1 0 0 0 0,-1-1 0 0 0,1 1 0 0 0,-1 0 0 0 0,0-1 0 0 0,0 1 0 0 0,1-2-44 0 0,6-6 138 0 0,-1 0 0 0 0,-1-1 0 0 0,0 0 0 0 0,0 0 0 0 0,-1-1 0 0 0,0 0 0 0 0,-1 1 0 0 0,3-10-138 0 0,-6 14 56 0 0,1 1 1 0 0,-1-1-1 0 0,0 0 0 0 0,-1 0 1 0 0,0-1-1 0 0,1 1 1 0 0,-2 0-1 0 0,1 0 0 0 0,-1 0 1 0 0,0 0-1 0 0,0 0 0 0 0,-1 1 1 0 0,1-1-1 0 0,-1 0 1 0 0,-1 0-1 0 0,1 1 0 0 0,-4-5-56 0 0,6 8-9 0 0,-1 1 0 0 0,0-1 0 0 0,0 1 0 0 0,0 0 0 0 0,0-1 0 0 0,0 1 0 0 0,0 0-1 0 0,0 0 1 0 0,0 0 0 0 0,0 0 0 0 0,-1 0 0 0 0,1 0 0 0 0,0 0 0 0 0,-1 0 0 0 0,1 1 0 0 0,-1-1-1 0 0,1 1 1 0 0,-1-1 0 0 0,1 1 0 0 0,-2-1 9 0 0,1 1-24 0 0,1 0 1 0 0,-1 0-1 0 0,1 0 0 0 0,-1 1 1 0 0,1-1-1 0 0,-1 1 0 0 0,1-1 1 0 0,-1 1-1 0 0,1-1 0 0 0,-1 1 1 0 0,1 0-1 0 0,-1-1 0 0 0,1 1 1 0 0,0 0-1 0 0,0 0 0 0 0,-1 0 1 0 0,1 1 23 0 0,-4 2-68 0 0,1 1 1 0 0,0 0 0 0 0,0 0 0 0 0,1 0 0 0 0,-1 1 0 0 0,1-1-1 0 0,0 1 1 0 0,1 0 0 0 0,-2 3 67 0 0,1-1-153 0 0,1 1 0 0 0,0-1 0 0 0,0 0 0 0 0,1 1 1 0 0,0 0-1 0 0,0-1 0 0 0,1 4 153 0 0,1-7-1370 0 0,-1-1 0 0 0,1 1 1 0 0,0-1-1 0 0,0 1 1 0 0,1 2 1369 0 0,2 3-6468 0 0</inkml:trace>
  <inkml:trace contextRef="#ctx0" brushRef="#br1" timeOffset="185383.416">1389 1433 17303 0 0,'0'0'768'0'0,"0"0"160"0"0,-6 1-744 0 0,6-1-184 0 0,0 0 0 0 0,0 0 0 0 0,0 0 608 0 0,0 0 96 0 0,0 0 8 0 0,0 0 8 0 0,0 0-488 0 0,0 0-96 0 0,0 0-16 0 0,0 0-8 0 0,8 4-112 0 0,-8-4-80 0 0,0 0 16 0 0,0 0-8895 0 0</inkml:trace>
  <inkml:trace contextRef="#ctx0" brushRef="#br1" timeOffset="185738.428">1453 1226 13824 0 0,'-1'-1'220'0'0,"0"0"0"0"0,0 0 0 0 0,1 0 0 0 0,-1 0 0 0 0,0 0 0 0 0,1 0 1 0 0,-1 0-1 0 0,1 0 0 0 0,-1 0 0 0 0,1 0 0 0 0,-1-1 0 0 0,1 1 0 0 0,0 0 1 0 0,-1 0-1 0 0,1 0 0 0 0,0-1 0 0 0,0 1 0 0 0,0 0 0 0 0,0 0 0 0 0,0-1 1 0 0,0 1-1 0 0,1 0 0 0 0,-1 0 0 0 0,0 0 0 0 0,1-1 0 0 0,-1 1 0 0 0,0 0 1 0 0,1 0-1 0 0,-1 0 0 0 0,1 0 0 0 0,0 0 0 0 0,0-1-220 0 0,0 1 464 0 0,1-1 1 0 0,-1 0-1 0 0,1 1 0 0 0,0-1 0 0 0,0 1 0 0 0,0 0 1 0 0,0 0-1 0 0,0-1 0 0 0,2 1-464 0 0,13-6-287 0 0,-13 6 365 0 0,0 1-1 0 0,0-1 0 0 0,-1 0 1 0 0,1 1-1 0 0,0 0 0 0 0,0 0 1 0 0,0 0-1 0 0,-1 0 0 0 0,3 1-77 0 0,-4 0 27 0 0,-1-1-1 0 0,1 0 1 0 0,-1 1-1 0 0,0 0 1 0 0,1-1-1 0 0,-1 1 0 0 0,0 0 1 0 0,0 0-1 0 0,1 0 1 0 0,-1 0-1 0 0,0 0 1 0 0,0 0-1 0 0,0 0 1 0 0,0 0-1 0 0,0 0 1 0 0,0 0-1 0 0,-1 1 1 0 0,1-1-1 0 0,0 0 0 0 0,0 1 1 0 0,-1-1-1 0 0,1 0 1 0 0,-1 1-1 0 0,1-1 1 0 0,-1 1-1 0 0,0-1-26 0 0,3 20 125 0 0,0 1 0 0 0,-2-1-1 0 0,0 1 1 0 0,-2-1-1 0 0,0 0 1 0 0,-5 19-125 0 0,0 29 236 0 0,5 2-109 0 0,1-71-254 0 0,0 0-253 0 0,0 0-1060 0 0,0 0-460 0 0</inkml:trace>
  <inkml:trace contextRef="#ctx0" brushRef="#br1" timeOffset="185739.428">1476 1329 19895 0 0,'14'-2'2095'0'0,"-1"0"-1"0"0,1-1 1 0 0,9-3-2095 0 0,33-7 462 0 0,-25 8-1273 0 0,-16 2-148 0 0</inkml:trace>
  <inkml:trace contextRef="#ctx0" brushRef="#br1" timeOffset="194638.688">252 2002 13592 0 0,'0'0'621'0'0,"0"0"-12"0"0,0-1-391 0 0,-5-3 2209 0 0,-5 6-35 0 0,0 6-1092 0 0,7-1-1140 0 0,0 0-1 0 0,0 0 1 0 0,0 0 0 0 0,1 0-1 0 0,0 0 1 0 0,1 1-1 0 0,-1-1 1 0 0,1 3-160 0 0,0 9 399 0 0,0 0 0 0 0,2 13-399 0 0,-1-27 104 0 0,1 0 1 0 0,0 0-1 0 0,-1 0 1 0 0,2 0-1 0 0,-1 0 1 0 0,1 0-1 0 0,-1-1 0 0 0,1 1 1 0 0,1 0-1 0 0,-1-1 1 0 0,2 2-105 0 0,-4-5 26 0 0,1 0 0 0 0,0 1 0 0 0,0-1 0 0 0,0 0 0 0 0,0 0 0 0 0,0 0 1 0 0,1 0-1 0 0,-1 0 0 0 0,0-1 0 0 0,0 1 0 0 0,1 0 0 0 0,-1 0 0 0 0,0-1 1 0 0,1 1-1 0 0,-1-1 0 0 0,0 1 0 0 0,1-1 0 0 0,-1 0 0 0 0,1 1 0 0 0,-1-1 0 0 0,1 0 1 0 0,-1 0-1 0 0,1 0 0 0 0,-1 0 0 0 0,1 0 0 0 0,-1-1 0 0 0,0 1 0 0 0,1 0 1 0 0,-1-1-1 0 0,1 1 0 0 0,-1-1 0 0 0,0 1 0 0 0,1-1 0 0 0,-1 0 0 0 0,0 1 0 0 0,1-1 1 0 0,-1 0-1 0 0,0 0 0 0 0,1-1-26 0 0,3-2 85 0 0,0 0-1 0 0,-1 0 1 0 0,0-1-1 0 0,0 1 1 0 0,0-1 0 0 0,0 0-1 0 0,-1 0 1 0 0,0 0 0 0 0,0-1-1 0 0,0 1 1 0 0,-1-1 0 0 0,1 0-1 0 0,-1 0 1 0 0,0-4-85 0 0,0 3 41 0 0,0-1 0 0 0,-1 1 1 0 0,0-1-1 0 0,0 1 0 0 0,-1-1 0 0 0,0 1 1 0 0,-1-1-1 0 0,0 1 0 0 0,0-1 0 0 0,0 1 1 0 0,-1 0-1 0 0,0-1-41 0 0,0 2-22 0 0,-1 0 0 0 0,1 1-1 0 0,-1-1 1 0 0,0 1 0 0 0,-1-1 0 0 0,1 1 0 0 0,-1 0 0 0 0,0 0-1 0 0,-1 1 1 0 0,0-2 22 0 0,4 5-30 0 0,-1 0 0 0 0,1 0 0 0 0,0 0 1 0 0,0 0-1 0 0,-1 0 0 0 0,1 0 0 0 0,-1 0 0 0 0,1 0 0 0 0,-1 1 0 0 0,1-1 0 0 0,-1 1 0 0 0,0-1 0 0 0,1 1 0 0 0,-1 0 0 0 0,1-1 0 0 0,-1 1 1 0 0,0 0-1 0 0,1 0 0 0 0,-1 0 0 0 0,0 0 0 0 0,1 0 0 0 0,-1 1 0 0 0,0-1 0 0 0,1 0 0 0 0,-1 1 0 0 0,0-1 0 0 0,1 1 0 0 0,-1 0 0 0 0,1-1 0 0 0,-1 1 1 0 0,1 0-1 0 0,0 0 0 0 0,-1 0 0 0 0,1 0 0 0 0,0 0 0 0 0,0 0 0 0 0,-1 1 0 0 0,1-1 0 0 0,0 0 0 0 0,0 1 30 0 0,-3 3-203 0 0,1 1-1 0 0,-1 0 0 0 0,1 0 1 0 0,1 0-1 0 0,-1 0 1 0 0,1 0-1 0 0,0 0 0 0 0,0 1 1 0 0,1-1-1 0 0,0 0 1 0 0,0 1-1 0 0,0 0 0 0 0,1-1 1 0 0,0 1-1 0 0,1-1 1 0 0,-1 1-1 0 0,1 0 204 0 0,3 7-1467 0 0</inkml:trace>
  <inkml:trace contextRef="#ctx0" brushRef="#br1" timeOffset="194986.191">420 2211 11056 0 0,'0'0'505'0'0,"0"0"-9"0"0,-3 1-297 0 0,-1 0 179 0 0,3-1 1589 0 0,1 0 685 0 0,0 0 130 0 0,-1-2 806 0 0,-2-1-2505 0 0,2 3-8416 0 0,1 0-144 0 0</inkml:trace>
  <inkml:trace contextRef="#ctx0" brushRef="#br1" timeOffset="195428.854">602 2055 14600 0 0,'0'0'330'0'0,"0"0"45"0"0,8-19 520 0 0,-6 8 157 0 0,-2 9-737 0 0,1 0 0 0 0,0 1 0 0 0,-1-1 0 0 0,0 0 0 0 0,1 0 0 0 0,-1 0 0 0 0,0 1 0 0 0,0-1 0 0 0,0 0 0 0 0,0 0 0 0 0,0 0 0 0 0,-1 0 0 0 0,1 1 0 0 0,-1-1 0 0 0,1 0 0 0 0,-1 0 0 0 0,1 0 0 0 0,-1 1 0 0 0,0-1 0 0 0,0 1 0 0 0,0-1 1 0 0,0 0-1 0 0,0 1 0 0 0,-1-1-315 0 0,-9-11 1294 0 0,7 7-1143 0 0,-1 1 0 0 0,1 0 0 0 0,-1 0-1 0 0,-1 1 1 0 0,1-1 0 0 0,0 1 0 0 0,-5-2-151 0 0,4 2 12 0 0,0 1 0 0 0,0 0 0 0 0,-1 0 0 0 0,1 1-1 0 0,-1 0 1 0 0,-3-1-12 0 0,9 3 26 0 0,0-1-1 0 0,-1 1 1 0 0,1 0-1 0 0,0 0 1 0 0,-1 0-1 0 0,1 0 1 0 0,0 0-1 0 0,-1 1 1 0 0,1-1-1 0 0,0 0 0 0 0,-1 0 1 0 0,1 1-1 0 0,0-1 1 0 0,0 1-1 0 0,0-1 1 0 0,-1 1-1 0 0,1 0 1 0 0,0-1-1 0 0,0 1 1 0 0,0 0-1 0 0,0 0 1 0 0,0 0-1 0 0,0 0 1 0 0,0 0-1 0 0,0 0 1 0 0,1 0-1 0 0,-1 0 0 0 0,0 0 1 0 0,1 0-1 0 0,-1 0 1 0 0,0 1-1 0 0,1-1 1 0 0,0 0-1 0 0,-1 0 1 0 0,1 1-1 0 0,-1 0-25 0 0,-3 13 0 0 0,0 0 0 0 0,1 0 0 0 0,1 1 0 0 0,0 13 0 0 0,1-21 0 0 0,2-1 0 0 0,-1 1 0 0 0,1 0 0 0 0,0 0 0 0 0,0-1 0 0 0,1 1 0 0 0,0-1 0 0 0,0 1 0 0 0,1-1 0 0 0,3 6 0 0 0,-6-12-12 0 0,1 0 0 0 0,0 0 0 0 0,-1 0-1 0 0,1 0 1 0 0,0 0 0 0 0,-1 0 0 0 0,1 0 0 0 0,0 0 0 0 0,0 0 0 0 0,0 0-1 0 0,0-1 1 0 0,0 1 0 0 0,0 0 0 0 0,0-1 0 0 0,0 1 0 0 0,0-1-1 0 0,1 1 1 0 0,-1-1 0 0 0,0 1 0 0 0,0-1 0 0 0,0 0 0 0 0,1 1-1 0 0,-1-1 1 0 0,0 0 0 0 0,0 0 0 0 0,1 0 0 0 0,-1 0 0 0 0,0 0-1 0 0,0 0 1 0 0,1-1 0 0 0,-1 1 0 0 0,0 0 0 0 0,0-1 0 0 0,0 1-1 0 0,1 0 1 0 0,-1-1 0 0 0,0 0 0 0 0,0 1 0 0 0,0-1 0 0 0,0 0 12 0 0,4-2 71 0 0,0 0 1 0 0,0 0 0 0 0,-1-1 0 0 0,1 0 0 0 0,-1 0 0 0 0,0 0-1 0 0,0 0 1 0 0,0-1-72 0 0,5-8 161 0 0,-1 1 1 0 0,7-15-162 0 0,3-5 168 0 0,-17 32-70 0 0,-1 0 21 0 0,0 0-12 0 0,0 0-10 0 0,0 0 8 0 0,0 19 509 0 0,-5 77 178 0 0,3-70-583 0 0,-2 25 186 0 0,1-33-467 0 0,1 1 0 0 0,1-1 0 0 0,1 1 0 0 0,1 0 0 0 0,0-1 0 0 0,1 3 72 0 0,1-13-2452 0 0,1-1-7787 0 0</inkml:trace>
  <inkml:trace contextRef="#ctx0" brushRef="#br0" timeOffset="203552.036">1030 2091 10304 0 0,'0'0'472'0'0,"-8"-17"364"0"0,-9-10 6397 0 0,17 26-6167 0 0,0 1-47 0 0,-8 4 2384 0 0,6-2-3280 0 0,0 1 1 0 0,0 0-1 0 0,1 0 1 0 0,-1 0-1 0 0,1 0 1 0 0,-1 0 0 0 0,1 0-1 0 0,0 0 1 0 0,0 0-1 0 0,0 3-123 0 0,-4 37 472 0 0,3-23-277 0 0,0-7-100 0 0,1 1 0 0 0,1-1 0 0 0,0 4-95 0 0,0-12 21 0 0,1 0 0 0 0,0 0 0 0 0,0 0 0 0 0,0 0 0 0 0,0 1 0 0 0,1-1 0 0 0,0-1 0 0 0,0 1 0 0 0,2 3-21 0 0,-4-6 5 0 0,1-1 0 0 0,0 0 1 0 0,-1 0-1 0 0,1 0 0 0 0,0 0 1 0 0,0 0-1 0 0,0 0 0 0 0,0-1 1 0 0,0 1-1 0 0,0 0 1 0 0,0 0-1 0 0,0-1 0 0 0,0 1 1 0 0,0 0-1 0 0,0-1 0 0 0,0 1 1 0 0,0-1-1 0 0,1 0 0 0 0,-1 1 1 0 0,0-1-1 0 0,0 0 1 0 0,1 0-1 0 0,-1 1 0 0 0,0-1 1 0 0,0 0-1 0 0,1 0 0 0 0,-1-1 1 0 0,0 1-1 0 0,0 0 1 0 0,1 0-1 0 0,-1-1 0 0 0,0 1 1 0 0,0 0-1 0 0,0-1 0 0 0,1 1 1 0 0,-1-1-1 0 0,0 0 0 0 0,0 1 1 0 0,0-1-1 0 0,0 0 1 0 0,0 0-6 0 0,5-3 9 0 0,0-1 0 0 0,0 1 0 0 0,-1-2 0 0 0,0 1 0 0 0,1 0 0 0 0,-1-3-9 0 0,1 1-35 0 0,0-1-1 0 0,-1-1 0 0 0,0 1 1 0 0,0-1-1 0 0,-1 1 0 0 0,0-2 1 0 0,-1 1-1 0 0,0 0 0 0 0,2-9 37 0 0,-4 15-17 0 0,0-1 0 0 0,-1 0 0 0 0,1 1 0 0 0,-1-1 1 0 0,0 1-1 0 0,0-1 0 0 0,0 0 0 0 0,0 1 1 0 0,-1-1-1 0 0,0 1 0 0 0,1-1 0 0 0,-1 1 0 0 0,-1-1 1 0 0,1 1-1 0 0,0-1 0 0 0,-1 1 0 0 0,1 0 1 0 0,-1 0-1 0 0,0 0 0 0 0,0 0 0 0 0,-1 0 0 0 0,1 0 1 0 0,0 0-1 0 0,-1 1 0 0 0,0-1 0 0 0,0 1 1 0 0,-2-2 15 0 0,4 3-35 0 0,-1 1 1 0 0,1 0 0 0 0,0-1 0 0 0,0 1 0 0 0,0 0 0 0 0,-1-1 0 0 0,1 1 0 0 0,0 0 0 0 0,0 0-1 0 0,-1 0 1 0 0,1 0 0 0 0,0 0 0 0 0,0 0 0 0 0,-1 1 0 0 0,1-1 0 0 0,0 0 0 0 0,0 1 0 0 0,0-1 0 0 0,-1 1-1 0 0,1-1 1 0 0,0 1 0 0 0,0-1 0 0 0,0 1 0 0 0,0 0 0 0 0,0 0 0 0 0,0-1 0 0 0,0 1 0 0 0,0 0-1 0 0,0 0 1 0 0,1 0 0 0 0,-1 1 34 0 0,-3 1-43 0 0,1 1-1 0 0,0 0 1 0 0,0 0 0 0 0,1 0-1 0 0,-1 0 1 0 0,1 1-1 0 0,-2 2 44 0 0,3-2-104 0 0,-1 0 0 0 0,1 0 0 0 0,0 0 0 0 0,0 1 0 0 0,1-1 0 0 0,-1 0 0 0 0,1 0 0 0 0,0 2 104 0 0,1-4-957 0 0,-1 0-1 0 0,0 0 1 0 0,1 0 0 0 0,0 0 0 0 0,-1 0-1 0 0,1 0 1 0 0,0 0 0 0 0,1 0 0 0 0,0 1 957 0 0,2 4-6668 0 0</inkml:trace>
  <inkml:trace contextRef="#ctx0" brushRef="#br0" timeOffset="203903.664">1220 2266 17967 0 0,'0'0'827'0'0,"0"0"-22"0"0,-3 4-485 0 0,0-3-170 0 0,0 5 548 0 0,8-5-2538 0 0</inkml:trace>
  <inkml:trace contextRef="#ctx0" brushRef="#br0" timeOffset="204273.553">1378 2084 2760 0 0,'-7'-2'-792'0'0,"-8"0"4676"0"0,13 3-2566 0 0,1-1-1 0 0,-1 1 1 0 0,1 0-1 0 0,-1 0 1 0 0,1-1-1 0 0,0 1 1 0 0,-1 0-1 0 0,1 0 1 0 0,0 0-1 0 0,0 1 1 0 0,-1 0-1318 0 0,1-1 460 0 0,-1 1 1 0 0,1 0 0 0 0,-1 0 0 0 0,1 0-1 0 0,0 1 1 0 0,0-1 0 0 0,0 0-1 0 0,0 2-460 0 0,-9 34 1425 0 0,9-30-1129 0 0,-1 2-140 0 0,1-1 0 0 0,0 1 1 0 0,0 0-1 0 0,2 8-156 0 0,-1-13 16 0 0,0 0 1 0 0,1 0 0 0 0,0 0 0 0 0,0-1-1 0 0,0 1 1 0 0,1-1 0 0 0,-1 1 0 0 0,1-1-1 0 0,0 1 1 0 0,2 2-17 0 0,-3-5 12 0 0,0-1 0 0 0,0 0 1 0 0,0 0-1 0 0,0 1 0 0 0,0-1 0 0 0,0 0 0 0 0,0 0 0 0 0,0 0 1 0 0,1 0-1 0 0,-1 0 0 0 0,0 0 0 0 0,1-1 0 0 0,-1 1 0 0 0,1 0 0 0 0,-1-1 1 0 0,1 1-1 0 0,-1-1 0 0 0,1 1 0 0 0,-1-1 0 0 0,1 0 0 0 0,-1 1 0 0 0,2-1-12 0 0,0-1 43 0 0,0 1 0 0 0,-1 0 0 0 0,1-1 0 0 0,-1 0 0 0 0,1 0-1 0 0,-1 0 1 0 0,0 0 0 0 0,1 0 0 0 0,-1 0 0 0 0,0 0 0 0 0,0-1-1 0 0,0 1 1 0 0,1-2-43 0 0,2-1 80 0 0,1-1 0 0 0,-1 0 0 0 0,-1 0 0 0 0,1-1 0 0 0,-1 1 0 0 0,0-1 0 0 0,0 0 0 0 0,-1 0 0 0 0,0 0 0 0 0,1-2-80 0 0,-2 4-48 0 0,-1-1 1 0 0,1 1-1 0 0,-1-1 0 0 0,0 0 0 0 0,-1 1 0 0 0,1-1 1 0 0,-1 0-1 0 0,1 0 0 0 0,-2 1 0 0 0,1-1 0 0 0,0 0 1 0 0,-1 0-1 0 0,0 1 0 0 0,0-1 0 0 0,0 1 0 0 0,-1-1 1 0 0,1 1-1 0 0,-1-1 0 0 0,0 1 0 0 0,-1 0 0 0 0,1 0 1 0 0,-1 0-1 0 0,1 0 0 0 0,-1 0 0 0 0,0 0 0 0 0,-1 1 1 0 0,1 0-1 0 0,-1 0 0 0 0,1-1 0 0 0,-1 2 0 0 0,0-1 1 0 0,0 0-1 0 0,-1 1 48 0 0,3 1-53 0 0,0 0 1 0 0,0 0-1 0 0,0 0 1 0 0,0 0-1 0 0,-1 1 0 0 0,1-1 1 0 0,0 1-1 0 0,0-1 1 0 0,-1 1-1 0 0,1 0 0 0 0,0 0 1 0 0,0 0-1 0 0,-1 0 1 0 0,1 0-1 0 0,0 1 1 0 0,0-1-1 0 0,-1 1 0 0 0,1-1 1 0 0,-2 2 52 0 0,1 0-81 0 0,-1-1 0 0 0,1 1 0 0 0,0 1 0 0 0,0-1 0 0 0,0 0 1 0 0,0 1-1 0 0,0 0 0 0 0,0-1 0 0 0,1 1 0 0 0,0 0 0 0 0,-2 2 81 0 0,-1 3-262 0 0,1-1 0 0 0,0 1 0 0 0,0 0 0 0 0,0 0 0 0 0,1 1 0 0 0,0-1 0 0 0,1 1 0 0 0,0 0 0 0 0,0-1 0 0 0,1 3 262 0 0,0-6-568 0 0,1 0 1 0 0,0 1-1 0 0,0-1 1 0 0,1 1-1 0 0,0-1 0 0 0,0 0 1 0 0,0 0-1 0 0,0 1 1 0 0,1-1-1 0 0,0 0 1 0 0,0 0-1 0 0,1 2 568 0 0,3 3-1670 0 0</inkml:trace>
  <inkml:trace contextRef="#ctx0" brushRef="#br0" timeOffset="205625.865">1552 2153 6448 0 0,'0'0'498'0'0,"-6"-5"1395"0"0,1 3 6346 0 0,3 3-7919 0 0,1 0-1 0 0,-1 1 0 0 0,1-1 1 0 0,0 0-1 0 0,0 1 0 0 0,0-1 1 0 0,0 1-1 0 0,0-1 1 0 0,0 1-1 0 0,0-1 0 0 0,0 1 1 0 0,1 0-1 0 0,-1-1 0 0 0,1 1 1 0 0,-1 1-320 0 0,-5 33 1270 0 0,3-11-383 0 0,1-21-801 0 0,2 1 0 0 0,-1 0 0 0 0,1-1-1 0 0,-1 1 1 0 0,1 0 0 0 0,0-1 0 0 0,1 1 0 0 0,-1 0-86 0 0,1-3 30 0 0,-1 1-1 0 0,1 0 1 0 0,0-1-1 0 0,-1 1 1 0 0,1-1 0 0 0,0 1-1 0 0,0-1 1 0 0,1 1-1 0 0,-1-1 1 0 0,0 0-1 0 0,1 1 1 0 0,0-1 0 0 0,-1 0-1 0 0,2 1-29 0 0,-2-3 13 0 0,0 1-1 0 0,0-1 1 0 0,0 1-1 0 0,0-1 1 0 0,0 1-1 0 0,0-1 1 0 0,0 0-1 0 0,0 0 1 0 0,0 1-1 0 0,0-1 1 0 0,0 0 0 0 0,0 0-1 0 0,0 0 1 0 0,0 0-1 0 0,0 0 1 0 0,0 0-1 0 0,0 0 1 0 0,0-1-1 0 0,0 1 1 0 0,0 0-1 0 0,0 0 1 0 0,0-1-1 0 0,0 1 1 0 0,0-1-1 0 0,0 1 1 0 0,0-1-1 0 0,0 0-12 0 0,3-1 27 0 0,0 0-1 0 0,-1-1 0 0 0,0 1 1 0 0,0-1-1 0 0,1 0 0 0 0,-1 0-26 0 0,2-3-6 0 0,0 1-1 0 0,-1-1 1 0 0,0 0 0 0 0,0 0-1 0 0,0 0 1 0 0,-1 0 0 0 0,0-1-1 0 0,0 0 1 0 0,-1 0 0 0 0,0 1-1 0 0,0-1 1 0 0,0 0-1 0 0,-1-1 1 0 0,0 1 0 0 0,0 0-1 0 0,-1 0 1 0 0,0 0 0 0 0,-1-7 6 0 0,0 10-22 0 0,0 1 0 0 0,0-1 0 0 0,0 0 1 0 0,0 1-1 0 0,-1-1 0 0 0,0 1 0 0 0,0 0 1 0 0,0 0-1 0 0,0-1 0 0 0,0 1 1 0 0,0 0-1 0 0,-1 1 0 0 0,0-1 0 0 0,0 0 22 0 0,2 2-15 0 0,0 0 0 0 0,0-1-1 0 0,-1 1 1 0 0,1 0-1 0 0,-1 0 1 0 0,1 0 0 0 0,-1 0-1 0 0,0 1 1 0 0,1-1 0 0 0,-1 0-1 0 0,0 1 1 0 0,1-1 0 0 0,-1 1-1 0 0,0-1 1 0 0,0 1-1 0 0,1 0 1 0 0,-1 0 0 0 0,0 0-1 0 0,0 0 1 0 0,0 0 0 0 0,1 0-1 0 0,-1 0 1 0 0,0 1-1 0 0,0-1 1 0 0,1 1 0 0 0,-1-1-1 0 0,0 1 1 0 0,1 0 0 0 0,-1-1-1 0 0,0 1 16 0 0,-2 2-27 0 0,0 1 0 0 0,0-1 0 0 0,1 1 0 0 0,-1-1 0 0 0,1 1 0 0 0,0 0 0 0 0,0 0 0 0 0,0 0 0 0 0,0 1 0 0 0,1-1 0 0 0,0 1 0 0 0,0-1 0 0 0,-1 4 27 0 0,0 1-231 0 0,0 0 0 0 0,1 0 1 0 0,0 0-1 0 0,0 1 0 0 0,1-1 0 0 0,0 10 231 0 0,2-14-768 0 0,-1 0 0 0 0,1 0 0 0 0,0 0-1 0 0,0 0 1 0 0,2 4 768 0 0,0-1-1871 0 0</inkml:trace>
  <inkml:trace contextRef="#ctx0" brushRef="#br0" timeOffset="206031.104">1678 2125 20359 0 0,'0'0'82'0'0,"-1"-1"0"0"0,1 0 0 0 0,-1 0 0 0 0,1 0-1 0 0,0 1 1 0 0,-1-1 0 0 0,1 0 0 0 0,0 0 0 0 0,-1 0-1 0 0,1 0 1 0 0,0 0 0 0 0,0 0 0 0 0,0 0 0 0 0,0 0-1 0 0,0 1 1 0 0,0-1 0 0 0,0 0 0 0 0,0 0 0 0 0,0 0-1 0 0,1 0 1 0 0,-1 0 0 0 0,0 0 0 0 0,1 0 0 0 0,-1 1-1 0 0,0-1 1 0 0,1 0 0 0 0,-1 0 0 0 0,1 0 0 0 0,-1 1-1 0 0,1-1 1 0 0,0 0 0 0 0,-1 0 0 0 0,1 1 0 0 0,0-1-82 0 0,2-2 301 0 0,0 1 0 0 0,0-1 0 0 0,0 1 0 0 0,1 0 1 0 0,-1 0-1 0 0,1 0 0 0 0,-1 0 0 0 0,1 1 0 0 0,-1-1 0 0 0,4 0-301 0 0,-4 2 32 0 0,-1-1 0 0 0,1 0 0 0 0,0 1 0 0 0,-1-1 0 0 0,1 1 0 0 0,0 0 0 0 0,0 0 0 0 0,-1 0 0 0 0,1 0 0 0 0,0 0 0 0 0,-1 1-1 0 0,1-1 1 0 0,0 1 0 0 0,0 0 0 0 0,1 1-32 0 0,-2-1 29 0 0,-1 0 0 0 0,0 0-1 0 0,0 1 1 0 0,0-1 0 0 0,0 0-1 0 0,0 1 1 0 0,0-1 0 0 0,0 1 0 0 0,0-1-1 0 0,-1 1 1 0 0,1-1 0 0 0,0 1-1 0 0,-1 0 1 0 0,0-1 0 0 0,1 1 0 0 0,-1 0-1 0 0,0 0 1 0 0,0-1 0 0 0,0 1-1 0 0,0 0 1 0 0,0-1-29 0 0,0 6 166 0 0,0-1 0 0 0,0 1 0 0 0,-1-1 0 0 0,0 0 0 0 0,-1 2-166 0 0,1-3 9 0 0,-6 24 337 0 0,-1 1 0 0 0,-2-2 1 0 0,-1 0-1 0 0,-4 7-346 0 0,15-35 20 0 0,0 1 1 0 0,0-1 0 0 0,-1 1-1 0 0,1-1 1 0 0,0 1-1 0 0,0 0 1 0 0,0-1 0 0 0,0 1-1 0 0,0-1 1 0 0,0 1-1 0 0,0 0 1 0 0,0-1 0 0 0,0 1-1 0 0,0-1 1 0 0,1 1 0 0 0,-1 0-1 0 0,0-1 1 0 0,0 1-1 0 0,0-1 1 0 0,1 1 0 0 0,-1-1-1 0 0,0 1 1 0 0,1-1-1 0 0,-1 1 1 0 0,1-1 0 0 0,-1 1-1 0 0,0-1 1 0 0,1 0-1 0 0,-1 1 1 0 0,1-1 0 0 0,-1 0-1 0 0,1 1 1 0 0,-1-1 0 0 0,1 0-1 0 0,-1 0 1 0 0,1 1-1 0 0,-1-1 1 0 0,1 0 0 0 0,0 0-1 0 0,-1 0 1 0 0,1 0-1 0 0,-1 1 1 0 0,1-1 0 0 0,0 0-1 0 0,-1 0 1 0 0,1 0-1 0 0,-1-1 1 0 0,1 1-21 0 0,46-3-477 0 0,1-1-3527 0 0,-37 4 1933 0 0</inkml:trace>
  <inkml:trace contextRef="#ctx0" brushRef="#br0" timeOffset="206529.797">2162 2206 22031 0 0,'0'0'976'0'0,"0"0"200"0"0,-2-2-944 0 0,0 1-232 0 0,0-1 0 0 0,2 2 0 0 0,0 0 0 0 0,0 0 0 0 0,0-3 0 0 0,2 0 0 0 0,2 1-72 0 0,4-1 72 0 0,-3 2-104 0 0,3 1 40 0 0,4-2-1536 0 0,0 4-312 0 0,-1-2-56 0 0</inkml:trace>
  <inkml:trace contextRef="#ctx0" brushRef="#br0" timeOffset="206888.948">2572 2223 15752 0 0,'2'0'181'0'0,"0"0"0"0"0,-1 0 0 0 0,1 0 1 0 0,0 0-1 0 0,0 0 0 0 0,-1 0 1 0 0,1 0-1 0 0,0 0 0 0 0,-1 1 1 0 0,1-1-1 0 0,0 1-181 0 0,12 1 1157 0 0,17 1 1155 0 0,-12 1-8694 0 0,-11-2 5 0 0</inkml:trace>
  <inkml:trace contextRef="#ctx0" brushRef="#br0" timeOffset="206889.948">2936 2261 7832 0 0,'0'0'696'0'0,"4"2"-560"0"0,2 0-136 0 0,-4-2 0 0 0,1 3 1536 0 0,2-1 272 0 0,-2-1 56 0 0,2 1 16 0 0,-5-2-881 0 0,5 0-167 0 0,-1 2-40 0 0,2-1-8 0 0,-1-1-496 0 0,3 0-104 0 0,-2 0-24 0 0,2 0 0 0 0,0-1-1344 0 0,2-1-264 0 0</inkml:trace>
  <inkml:trace contextRef="#ctx0" brushRef="#br0" timeOffset="207257.723">3273 2271 17999 0 0,'0'0'392'0'0,"0"0"88"0"0,0 0 8 0 0,6 4 24 0 0,-6-4-416 0 0,4 1-96 0 0,0 1 0 0 0,-1 2 0 0 0,3-4 528 0 0,0 1 80 0 0,0 2 24 0 0,2-3 0 0 0,-3 0-536 0 0,3-3-96 0 0,4 2 0 0 0,1-3-8999 0 0</inkml:trace>
  <inkml:trace contextRef="#ctx0" brushRef="#br0" timeOffset="207258.723">3662 2308 8288 0 0,'0'0'736'0'0,"0"0"-584"0"0,0 0-152 0 0,0 0 0 0 0,6-2 2320 0 0,-6 2 432 0 0,6-2 95 0 0,0 2 9 0 0,-3 0-2216 0 0,5 0-440 0 0,-2 0-88 0 0,2 0-8463 0 0</inkml:trace>
  <inkml:trace contextRef="#ctx0" brushRef="#br0" timeOffset="207783.761">3848 2178 10592 0 0,'-1'0'109'0'0,"0"0"1"0"0,1-1-1 0 0,-1 1 1 0 0,1 0-1 0 0,-1-1 1 0 0,0 1-1 0 0,1 0 1 0 0,-1 0-1 0 0,0 0 1 0 0,1-1-1 0 0,-1 1 1 0 0,0 0-1 0 0,1 0 1 0 0,-1 0-1 0 0,0 0 1 0 0,1 0-1 0 0,-1 0 1 0 0,0 0-1 0 0,0 1 1 0 0,1-1-1 0 0,-1 0 1 0 0,0 0-1 0 0,1 1 1 0 0,-1-1-1 0 0,1 0 1 0 0,-1 0-1 0 0,0 1 1 0 0,1-1-1 0 0,-1 1 1 0 0,1-1-1 0 0,-1 1-109 0 0,0 1 538 0 0,0-1-1 0 0,0 1 1 0 0,0 0-1 0 0,0-1 0 0 0,0 1 1 0 0,1 0-1 0 0,-1 0 1 0 0,1 0-1 0 0,-1-1 1 0 0,1 1-1 0 0,0 0 0 0 0,0 0-537 0 0,-1 9 507 0 0,0 1-1 0 0,1-1 0 0 0,0 1 1 0 0,1-1-1 0 0,0 0 1 0 0,1 1-1 0 0,0-1 0 0 0,4 8-506 0 0,-5-14 60 0 0,1-1 0 0 0,0 0-1 0 0,0 1 1 0 0,0-1-1 0 0,1 0 1 0 0,-1 0 0 0 0,1-1-1 0 0,0 1 1 0 0,0 0 0 0 0,2 1-60 0 0,-2-3 39 0 0,-1 0 1 0 0,1 0 0 0 0,-1-1 0 0 0,1 1 0 0 0,-1-1-1 0 0,1 0 1 0 0,0 1 0 0 0,0-1 0 0 0,0 0 0 0 0,0-1-1 0 0,0 1 1 0 0,0 0 0 0 0,0-1 0 0 0,0 0 0 0 0,0 0-1 0 0,0 0 1 0 0,0 0-40 0 0,4 0 36 0 0,0-1 0 0 0,0 0 0 0 0,-1-1 0 0 0,1 1 0 0 0,0-2-1 0 0,-1 1 1 0 0,1 0 0 0 0,-1-1 0 0 0,0 0 0 0 0,0-1 0 0 0,0 1 0 0 0,0-1 0 0 0,-1-1-1 0 0,0 1 1 0 0,1-1 0 0 0,-1 0-36 0 0,-1 1 22 0 0,-1 1-1 0 0,0-1 0 0 0,0 1 0 0 0,-1-1 1 0 0,1 0-1 0 0,-1 0 0 0 0,0-1 1 0 0,0 1-1 0 0,0 0 0 0 0,-1-1 1 0 0,1 1-1 0 0,-1-1 0 0 0,0 1 0 0 0,0-1 1 0 0,-1 0-1 0 0,1 0 0 0 0,-1 1 1 0 0,0-1-1 0 0,0 0 0 0 0,-1 1 1 0 0,0-1-1 0 0,1 0 0 0 0,-3-3-21 0 0,0-3-232 0 0,-1 0 0 0 0,-1 0 0 0 0,0 0-1 0 0,-1 1 1 0 0,0-1 0 0 0,-4-4 232 0 0,8 11-86 0 0,-1 1 0 0 0,0-1 0 0 0,0 1 1 0 0,0-1-1 0 0,0 1 0 0 0,-1 0 0 0 0,1 0 0 0 0,-1 1 0 0 0,0-1 0 0 0,0 1 1 0 0,0-1-1 0 0,0 1 0 0 0,0 1 0 0 0,0-1 0 0 0,0 0 0 0 0,-1 1 0 0 0,1 0 1 0 0,-2 0 85 0 0,4 1-64 0 0,0 0-1 0 0,-1 0 1 0 0,1 0 0 0 0,0 0 0 0 0,0 0 0 0 0,0 1 0 0 0,-1-1 0 0 0,1 1 0 0 0,0 0 0 0 0,0 0 0 0 0,0 0-1 0 0,0 0 1 0 0,0 0 0 0 0,0 0 0 0 0,-1 1 64 0 0,-1 1-50 0 0,1 0-1 0 0,-1 0 0 0 0,1 1 1 0 0,0-1-1 0 0,0 1 0 0 0,0-1 1 0 0,-1 4 50 0 0,-3 5-37 0 0,1 1 0 0 0,0 0 0 0 0,0 0 0 0 0,-1 9 37 0 0,5-16-66 0 0,1-1 0 0 0,0 1 1 0 0,0 0-1 0 0,0-1 0 0 0,0 1 1 0 0,1 0-1 0 0,0-1 0 0 0,1 1 1 0 0,-1 0-1 0 0,1-1 0 0 0,0 1 1 0 0,1 4 65 0 0,0-6-617 0 0,0 1 1 0 0,0 0-1 0 0,0-1 1 0 0,0 1-1 0 0,3 2 617 0 0,3 5-1711 0 0</inkml:trace>
  <inkml:trace contextRef="#ctx0" brushRef="#br0" timeOffset="208157.313">4184 2299 22231 0 0,'0'0'506'0'0,"0"0"71"0"0,0 0 31 0 0,0 0-69 0 0,0 5 2013 0 0,1-4-2767 0 0,-1 0-118 0 0,1-1 0 0 0,-1 1 0 0 0,1 0 0 0 0,-1-1 0 0 0,1 1 0 0 0,0-1 0 0 0,-1 1 0 0 0,1-1 0 0 0,0 1 0 0 0,0-1 0 0 0,-1 1 0 0 0,1-1 0 0 0,0 1 333 0 0,3 0-8261 0 0</inkml:trace>
  <inkml:trace contextRef="#ctx0" brushRef="#br0" timeOffset="208521.973">4314 2158 20935 0 0,'0'0'472'0'0,"-15"12"1352"0"0,13-9-1714 0 0,0 0-1 0 0,0 0 0 0 0,0 1 0 0 0,1-1 1 0 0,-1 0-1 0 0,1 1 0 0 0,0-1 0 0 0,0 1 1 0 0,0-1-1 0 0,0 1 0 0 0,1 0 0 0 0,0-1 1 0 0,-1 3-110 0 0,1 5 364 0 0,0 0 1 0 0,1-1-1 0 0,0 1 1 0 0,0 1-365 0 0,0-8 8 0 0,0 0-1 0 0,0-1 1 0 0,0 1 0 0 0,0 0-1 0 0,1 0 1 0 0,0-1 0 0 0,0 1-1 0 0,0-1 1 0 0,0 1 0 0 0,0-1-1 0 0,0 0 1 0 0,1 0 0 0 0,0 0 0 0 0,0 0-1 0 0,-1 0 1 0 0,2 0-8 0 0,-2-2 24 0 0,0 1 1 0 0,1-1-1 0 0,-1 1 0 0 0,0-1 1 0 0,1 0-1 0 0,-1 0 0 0 0,1 0 0 0 0,-1-1 1 0 0,1 1-1 0 0,0 0 0 0 0,-1-1 1 0 0,1 0-1 0 0,0 1 0 0 0,-1-1 1 0 0,1 0-1 0 0,0-1 0 0 0,-1 1 1 0 0,1 0-1 0 0,-1-1 0 0 0,1 1 1 0 0,0-1-1 0 0,-1 0 0 0 0,1 0 0 0 0,-1 0-23 0 0,3-2 32 0 0,0 1 1 0 0,0-1 0 0 0,0-1 0 0 0,0 1 0 0 0,-1-1-1 0 0,1 1 1 0 0,-1-2 0 0 0,0 1 0 0 0,0 0 0 0 0,-1-1 0 0 0,0 1-1 0 0,1-1 1 0 0,-1 0 0 0 0,-1 0 0 0 0,1 0 0 0 0,-1-1-1 0 0,0 1 1 0 0,0-1 0 0 0,0-1-34 0 0,-1 2-47 0 0,1 1 0 0 0,-1-1 1 0 0,-1 0-1 0 0,1-1 0 0 0,-1 1 0 0 0,0 0 0 0 0,0 0 0 0 0,0 0 0 0 0,-1 0 1 0 0,0 0-1 0 0,0 0 0 0 0,0 0 0 0 0,0 0 0 0 0,-1 1 0 0 0,0-1 1 0 0,0 0-1 0 0,0 1 0 0 0,-1-1 0 0 0,0 1 0 0 0,1 0 0 0 0,-1 0 1 0 0,-2-2 46 0 0,3 3-97 0 0,-1 1 1 0 0,1-1-1 0 0,-1 1 1 0 0,0 0 0 0 0,0 0-1 0 0,0 0 1 0 0,0 0-1 0 0,0 0 1 0 0,0 1 0 0 0,0-1-1 0 0,-1 1 1 0 0,1 0 0 0 0,0 0-1 0 0,-1 0 1 0 0,1 1-1 0 0,-1-1 1 0 0,1 1 0 0 0,-1 0-1 0 0,1-1 1 0 0,-1 2 0 0 0,0-1-1 0 0,1 0 1 0 0,-1 1-1 0 0,1 0 1 0 0,0-1 0 0 0,-1 1-1 0 0,1 1 1 0 0,-1-1-1 0 0,1 0 1 0 0,0 1 0 0 0,0 0-1 0 0,0 0 1 0 0,0 0 0 0 0,0 0-1 0 0,0 0 1 0 0,1 0-1 0 0,-1 1 1 0 0,1-1 0 0 0,0 1-1 0 0,-1 0 1 0 0,1 0-1 0 0,0 0 1 0 0,1 0 0 0 0,-1 0-1 0 0,0 1 97 0 0,-2 3-333 0 0,1-1 0 0 0,0 1-1 0 0,1 0 1 0 0,-1 0-1 0 0,1 0 1 0 0,1 0 0 0 0,-1 1-1 0 0,1-1 1 0 0,1 0 0 0 0,-1 8 333 0 0,1-9-1214 0 0,1 0 0 0 0,0-1 0 0 0,0 1 1 0 0,1 0-1 0 0,0 2 1214 0 0,2 6-5473 0 0</inkml:trace>
  <inkml:trace contextRef="#ctx0" brushRef="#br0" timeOffset="208873.704">4539 2098 20591 0 0,'0'0'943'0'0,"0"0"-23"0"0,1 15 1793 0 0,0 5-1468 0 0,-1-16-1164 0 0,0 0 1 0 0,0 0 0 0 0,0 0 0 0 0,0 0 0 0 0,1-1 0 0 0,0 1-82 0 0,7 35 960 0 0,1 16-960 0 0,-4-17-1397 0 0,8 22 1397 0 0,-7-43-1611 0 0</inkml:trace>
  <inkml:trace contextRef="#ctx0" brushRef="#br0" timeOffset="212530.545">2425 2864 11520 0 0,'-4'-8'5903'0'0,"1"11"-2059"0"0,2-2-3729 0 0,0 0 0 0 0,1 0 0 0 0,-1 0 0 0 0,1 1 0 0 0,0-1 0 0 0,-1 0 0 0 0,1 1 0 0 0,0-1-1 0 0,0 0 1 0 0,0 0 0 0 0,0 2-115 0 0,2 13-718 0 0,0-6 256 0 0</inkml:trace>
  <inkml:trace contextRef="#ctx0" brushRef="#br0" timeOffset="212893.028">2460 3257 16903 0 0,'0'3'368'0'0,"0"2"80"0"0,-3 1 8 0 0,0 1 24 0 0,3 1-384 0 0,-2-1-96 0 0,-1 1 0 0 0,1-3 0 0 0,-1 0 456 0 0,2 2 72 0 0,-1-2 16 0 0,0 1 0 0 0,2 1-432 0 0,0 2-112 0 0,0-2 0 0 0,0 3-5559 0 0,0-3-1145 0 0</inkml:trace>
  <inkml:trace contextRef="#ctx0" brushRef="#br0" timeOffset="212894.028">2468 3670 4608 0 0,'0'0'200'0'0,"0"4"48"0"0,0 1-248 0 0,-2 0 0 0 0,-2 2 0 0 0,2-2 0 0 0,2 1 1816 0 0,-2 2 312 0 0,1-1 64 0 0,1 1 16 0 0,-3-1-1488 0 0,3 1-296 0 0,0 1-56 0 0,-2 0-6296 0 0</inkml:trace>
  <inkml:trace contextRef="#ctx0" brushRef="#br0" timeOffset="213228.106">2476 4050 6448 0 0,'0'5'576'0'0,"-2"-1"-464"0"0,2 1-112 0 0,-2 2 0 0 0,2 1 1912 0 0,0 1 360 0 0,0 2 64 0 0,0-3 24 0 0,0-1-1433 0 0,0 1-279 0 0,0 1-56 0 0,2-1-16 0 0,0 1-480 0 0,1 2-96 0 0,0-1 0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8.4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283 767 12896 0 0,'0'0'997'0'0,"0"0"-452"0"0,3-13 3402 0 0,5-34 940 0 0,-7 32-4244 0 0,0 0 1 0 0,-1 1-1 0 0,-1-1 1 0 0,0-1-644 0 0,0 10 131 0 0,-1 0-1 0 0,1 0 1 0 0,-1 0 0 0 0,0 1 0 0 0,-1-1-1 0 0,0 0 1 0 0,1 1 0 0 0,-2-1 0 0 0,1 1-1 0 0,-1 0 1 0 0,1 0 0 0 0,-1 1-1 0 0,-1-1 1 0 0,1 1 0 0 0,-1 0 0 0 0,1 0-1 0 0,-1 0 1 0 0,-5-2-131 0 0,8 4 16 0 0,-1 1-1 0 0,0 0 1 0 0,0 0-1 0 0,0 0 1 0 0,0 0 0 0 0,0 0-1 0 0,0 1 1 0 0,0-1-1 0 0,0 1 1 0 0,0 0 0 0 0,0 0-1 0 0,0 0 1 0 0,0 0-1 0 0,0 1 1 0 0,0-1-1 0 0,0 1 1 0 0,0 0 0 0 0,0-1-1 0 0,0 1 1 0 0,1 1-1 0 0,-1-1 1 0 0,0 0 0 0 0,0 1-1 0 0,-1 1-15 0 0,-2 1 29 0 0,1 0 0 0 0,0 0 0 0 0,0 1 0 0 0,0 0 0 0 0,1 0 0 0 0,0 0 0 0 0,0 0 0 0 0,0 1 0 0 0,1-1 0 0 0,-4 7-29 0 0,1 2-4 0 0,0 0 0 0 0,1 1-1 0 0,1-1 1 0 0,0 1 0 0 0,1 0 0 0 0,1 0-1 0 0,0 0 1 0 0,1 1 0 0 0,0-1-1 0 0,2 11 5 0 0,0-15-1 0 0,0-1-1 0 0,0 1 0 0 0,1 0 0 0 0,1-1 1 0 0,0 1-1 0 0,0-1 0 0 0,1 0 0 0 0,0 0 0 0 0,1-1 1 0 0,0 1-1 0 0,1-1 0 0 0,0 0 0 0 0,0 0 1 0 0,1-1-1 0 0,3 4 2 0 0,-8-10 12 0 0,0 0 0 0 0,0 0 0 0 0,0 0 0 0 0,0 0 1 0 0,1 0-1 0 0,-1-1 0 0 0,0 1 0 0 0,1-1 0 0 0,-1 0 0 0 0,1 0 1 0 0,-1 0-1 0 0,1 0 0 0 0,0 0 0 0 0,-1 0 0 0 0,1-1 0 0 0,0 1 1 0 0,0-1-1 0 0,0 0 0 0 0,-1 0 0 0 0,1 0 0 0 0,0 0 0 0 0,0 0 1 0 0,-1-1-1 0 0,1 1 0 0 0,0-1 0 0 0,0 0 0 0 0,-1 0 0 0 0,1 0 1 0 0,-1 0-1 0 0,1 0 0 0 0,-1-1 0 0 0,1 1 0 0 0,-1-1 0 0 0,0 1 1 0 0,0-1-1 0 0,1 0 0 0 0,-1 0 0 0 0,-1 0 0 0 0,1 0 0 0 0,1-1-12 0 0,9-13 56 0 0,-1 0-1 0 0,-1-1 0 0 0,0-1 0 0 0,-1 1 0 0 0,-1-1 0 0 0,-1-1 0 0 0,0 0 1 0 0,-1 0-1 0 0,-1 0 0 0 0,-1-1 0 0 0,1-18-55 0 0,-4 32 6 0 0,0-8 29 0 0,-1 12-19 0 0,-1 9-9 0 0,-3 28-7 0 0,2 0 0 0 0,2 34 0 0 0,0-59 1 0 0,7 181 298 0 0,-8-129-136 0 0,-2 1-1 0 0,-3 3-162 0 0,1-28 455 0 0,-10 35-455 0 0,10-58 92 0 0,1 0-1 0 0,-2 0 0 0 0,1-1 0 0 0,-2 0 1 0 0,0 0-1 0 0,-3 3-91 0 0,8-14 21 0 0,0 0 0 0 0,-1 1 0 0 0,0-1-1 0 0,1 0 1 0 0,-1 0 0 0 0,0-1 0 0 0,0 1 0 0 0,-1-1-1 0 0,1 1 1 0 0,0-1 0 0 0,-1 0 0 0 0,0 0 0 0 0,1-1 0 0 0,-1 1-1 0 0,0-1 1 0 0,0 0 0 0 0,0 0 0 0 0,0 0 0 0 0,0 0-1 0 0,0 0 1 0 0,0-1 0 0 0,0 0 0 0 0,0 0 0 0 0,-3 0-21 0 0,1-1 8 0 0,0 0 1 0 0,0-1 0 0 0,-1 1 0 0 0,1-1-1 0 0,0 0 1 0 0,1 0 0 0 0,-1-1 0 0 0,0 0-1 0 0,1 0 1 0 0,-1 0 0 0 0,1-1-1 0 0,0 0 1 0 0,0 0 0 0 0,0 0 0 0 0,-2-3-9 0 0,-2-3-40 0 0,1 0 0 0 0,0 0 1 0 0,1 0-1 0 0,0-1 0 0 0,0 0 0 0 0,1-1 1 0 0,1 0-1 0 0,-4-10 40 0 0,6 15-141 0 0,1-1 0 0 0,1 1 0 0 0,-1-1 0 0 0,1 0 0 0 0,0 1 0 0 0,1-1 0 0 0,0 0 0 0 0,0 1 0 0 0,1-1 1 0 0,0 0-1 0 0,0 1 0 0 0,1-1 0 0 0,-1 1 0 0 0,2-1 0 0 0,1-3 141 0 0,-1 4-486 0 0,2-1 0 0 0,-1 1 0 0 0,1 0 0 0 0,0 0 0 0 0,0 0-1 0 0,1 1 1 0 0,0 0 0 0 0,0 0 0 0 0,0 0 0 0 0,1 1 0 0 0,3-3 486 0 0,15-9-2176 0 0</inkml:trace>
  <inkml:trace contextRef="#ctx0" brushRef="#br0" timeOffset="357.275">638 682 17855 0 0,'-12'-9'1190'0'0,"11"8"-1131"0"0,-1 0-1 0 0,1 0 1 0 0,0 0 0 0 0,0 0-1 0 0,0 0 1 0 0,-1 1 0 0 0,1-1-1 0 0,-1 0 1 0 0,1 1 0 0 0,0-1-1 0 0,-1 1 1 0 0,1-1-1 0 0,-1 1-58 0 0,-2-1 278 0 0,0 0 0 0 0,0 1 0 0 0,1 0-1 0 0,-1 0 1 0 0,0 0 0 0 0,0 0 0 0 0,-1 1-278 0 0,3-1 180 0 0,1 1 1 0 0,-1-1-1 0 0,1 1 1 0 0,-1 0-1 0 0,1 0 1 0 0,-1 0-1 0 0,1 0 1 0 0,0 0-1 0 0,-1 0 1 0 0,1 0-1 0 0,0 0 1 0 0,0 0-1 0 0,0 1 1 0 0,0-1-1 0 0,0 0 1 0 0,0 1-1 0 0,0-1 1 0 0,0 1-181 0 0,-3 5 352 0 0,1-2-121 0 0,-1 0 1 0 0,2 1 0 0 0,-1-1-1 0 0,0 1 1 0 0,1 0 0 0 0,0 0-1 0 0,0-1 1 0 0,1 2 0 0 0,0 0-232 0 0,-2 15 301 0 0,0-1 0 0 0,2 1 0 0 0,1 0 0 0 0,1 0 0 0 0,1 0 0 0 0,1 3-301 0 0,-2-17 42 0 0,0-1-1 0 0,1 0 0 0 0,0 0 1 0 0,0 0-1 0 0,1 0 0 0 0,0-1 1 0 0,0 1-1 0 0,1-1 0 0 0,-1 1 1 0 0,1-1-1 0 0,1 0 0 0 0,-1 0 1 0 0,1-1-1 0 0,0 0 0 0 0,0 0 1 0 0,1 0-1 0 0,-1 0 0 0 0,1-1 1 0 0,0 0-1 0 0,3 2-41 0 0,-6-5 7 0 0,-1 0 1 0 0,1 0-1 0 0,0-1 0 0 0,-1 1 0 0 0,1-1 1 0 0,0 1-1 0 0,0-1 0 0 0,-1 0 0 0 0,1 0 1 0 0,0 0-1 0 0,0-1 0 0 0,-1 1 0 0 0,1 0 1 0 0,0-1-1 0 0,-1 0 0 0 0,1 0 0 0 0,-1 0 1 0 0,1 0-1 0 0,0 0 0 0 0,-1 0 0 0 0,0-1 1 0 0,1 1-1 0 0,-1-1 0 0 0,0 1 1 0 0,0-1-1 0 0,0 0-7 0 0,5-4 33 0 0,-1 1 1 0 0,-1-1-1 0 0,1 0 0 0 0,-1-1 1 0 0,0 1-1 0 0,0-1 1 0 0,-1 0-1 0 0,1-2-33 0 0,2-6-54 0 0,-1 0 0 0 0,0 0 0 0 0,-2 0 0 0 0,0-1 0 0 0,0 0 0 0 0,-1 0 0 0 0,-1 0 0 0 0,-1 0 0 0 0,0 0 0 0 0,-2 0 0 0 0,1 0 1 0 0,-2 0-1 0 0,0 0 0 0 0,-1 0 0 0 0,-1 0 0 0 0,0 0 0 0 0,-1 1 0 0 0,0 0 0 0 0,-7-11 54 0 0,11 23-61 0 0,-1 0 0 0 0,0 0 1 0 0,0 0-1 0 0,0 0 0 0 0,0 0 1 0 0,0 0-1 0 0,-1 1 0 0 0,1-1 0 0 0,-1 1 1 0 0,0 0-1 0 0,0 0 0 0 0,0 0 1 0 0,-1-1 60 0 0,2 2-23 0 0,0 0 0 0 0,0 0 1 0 0,-1 1-1 0 0,1-1 1 0 0,0 0-1 0 0,0 1 0 0 0,-1 0 1 0 0,1-1-1 0 0,0 1 1 0 0,-1 0-1 0 0,1 0 0 0 0,0 0 1 0 0,-1 1-1 0 0,1-1 0 0 0,0 1 1 0 0,0-1-1 0 0,-1 1 1 0 0,1 0-1 0 0,0-1 0 0 0,-1 2 23 0 0,-12 6-298 0 0,1 0-1 0 0,0 1 0 0 0,1 0 0 0 0,0 2 0 0 0,1-1 0 0 0,0 1 0 0 0,0 1 0 0 0,1 0 0 0 0,1 1 0 0 0,0 0 1 0 0,0 2 298 0 0,-3 11-2958 0 0,9-7-3249 0 0,4-5-633 0 0</inkml:trace>
  <inkml:trace contextRef="#ctx0" brushRef="#br0" timeOffset="1000.703">1077 774 18255 0 0,'0'-13'443'0'0,"-1"0"-1"0"0,0 0 1 0 0,0 0-1 0 0,-2 0 0 0 0,0-2-442 0 0,1 8 373 0 0,0 0-1 0 0,-1 0 0 0 0,0 1 0 0 0,0-1 0 0 0,-1 1 0 0 0,0-1 0 0 0,0 1 0 0 0,0 1 1 0 0,-5-6-373 0 0,6 7 150 0 0,-1 0 0 0 0,1 1 0 0 0,-1-1 0 0 0,0 1 0 0 0,0 0 0 0 0,0 0 0 0 0,-1 0 0 0 0,-1 0-150 0 0,4 2 79 0 0,-1 0 1 0 0,1 0-1 0 0,0 1 0 0 0,-1-1 0 0 0,1 1 0 0 0,0-1 0 0 0,-1 1 0 0 0,1 0 0 0 0,-1 0 0 0 0,1 0 1 0 0,-1 1-1 0 0,1-1 0 0 0,0 0 0 0 0,-1 1 0 0 0,1 0 0 0 0,0-1 0 0 0,-1 1 0 0 0,1 0 1 0 0,0 0-80 0 0,-4 2 144 0 0,1 1 0 0 0,0-1 0 0 0,0 1 0 0 0,0 0 1 0 0,0 0-1 0 0,1 0 0 0 0,-1 0 0 0 0,1 1 0 0 0,0 0 1 0 0,-2 4-145 0 0,-2 3 238 0 0,0 1 1 0 0,1 0 0 0 0,-6 13-239 0 0,8-11 133 0 0,0-1 0 0 0,1 1 0 0 0,0 0-1 0 0,1 0 1 0 0,0 12-133 0 0,2-17 45 0 0,0 0 0 0 0,1 0 0 0 0,0 0 0 0 0,1 0 0 0 0,0 0 0 0 0,1 0 0 0 0,0 0 0 0 0,0 0 0 0 0,2 3-45 0 0,-2-10 7 0 0,-1 1-1 0 0,1 0 1 0 0,-1-1 0 0 0,1 1-1 0 0,1-1 1 0 0,-1 0-1 0 0,0 0 1 0 0,1 0-1 0 0,-1 0 1 0 0,1 0-1 0 0,0 0 1 0 0,0-1-1 0 0,0 1 1 0 0,0-1-1 0 0,1 0 1 0 0,-1 0-1 0 0,1 0 1 0 0,-1 0-1 0 0,1-1 1 0 0,0 1-1 0 0,-1-1 1 0 0,1 0 0 0 0,0 0-1 0 0,0 0 1 0 0,0-1-1 0 0,0 1 1 0 0,0-1-1 0 0,0 0 1 0 0,0 0-1 0 0,0-1 1 0 0,0 1-1 0 0,0-1 1 0 0,-1 0-1 0 0,1 0 1 0 0,0 0-1 0 0,0 0 1 0 0,0-1-1 0 0,-1 1 1 0 0,1-1-1 0 0,-1 0 1 0 0,0 0-1 0 0,1 0 1 0 0,-1-1 0 0 0,0 1-1 0 0,0-1 1 0 0,0 0-1 0 0,2-3-6 0 0,2-2 6 0 0,-1-1 1 0 0,0 0-1 0 0,0-1 1 0 0,-1 1-1 0 0,0-1 0 0 0,-1 0 1 0 0,0 0-1 0 0,0-1 1 0 0,-1 1-1 0 0,-1-1 0 0 0,0 0 1 0 0,0 1-1 0 0,-1-1 1 0 0,0 0-1 0 0,-1 0 0 0 0,-1 0 1 0 0,1 0-1 0 0,-2 0 1 0 0,1 0-1 0 0,-4-8-6 0 0,5 20 0 0 0,0-1 0 0 0,0 0 0 0 0,0 0 0 0 0,0 0 0 0 0,0 0 0 0 0,0 0 0 0 0,0 0 0 0 0,0 0 0 0 0,0 0 0 0 0,0 1 0 0 0,0-1 0 0 0,0 0 0 0 0,0 0 0 0 0,0 0 0 0 0,0 0 0 0 0,0 0 0 0 0,0 0 0 0 0,0 0 0 0 0,-1 0 0 0 0,1 0 0 0 0,0 0 0 0 0,0 0 0 0 0,0 0 0 0 0,0 0 0 0 0,0 0 0 0 0,0 1 0 0 0,0-1 0 0 0,0 0 0 0 0,0 0 0 0 0,-1 0 0 0 0,1 0 0 0 0,0 0 0 0 0,0 0 0 0 0,0 0 0 0 0,0 0 0 0 0,0 0 0 0 0,0 0 0 0 0,0 0 0 0 0,-1 0 0 0 0,1 0 0 0 0,0 0 0 0 0,0-1 0 0 0,0 1 0 0 0,0 0 0 0 0,0 0 0 0 0,0 0 0 0 0,0 0 0 0 0,0 0 0 0 0,0 0 0 0 0,-1 0 0 0 0,1 0 0 0 0,0 0 0 0 0,0 0 0 0 0,0 0 0 0 0,0 0 0 0 0,0 0 0 0 0,0-1 0 0 0,0 1 0 0 0,0 0 0 0 0,0 0 0 0 0,-3 8 0 0 0,3-7 0 0 0,-3 15 0 0 0,0 1 0 0 0,2 1 0 0 0,0-1 0 0 0,1 0 0 0 0,1 0 0 0 0,0 0 0 0 0,2 0 0 0 0,0 3 0 0 0,0-2 45 0 0,1-1 0 0 0,1 1 0 0 0,5 11-45 0 0,-8-24-4 0 0,0 0 1 0 0,0 0-1 0 0,1 0 0 0 0,-1-1 0 0 0,1 1 0 0 0,0-1 0 0 0,0 0 0 0 0,1 1 1 0 0,-1-1-1 0 0,1-1 0 0 0,0 1 0 0 0,0-1 0 0 0,1 1 0 0 0,1 0 4 0 0,-4-3-2 0 0,0 0 0 0 0,0 0-1 0 0,0-1 1 0 0,0 1-1 0 0,0-1 1 0 0,0 0-1 0 0,0 1 1 0 0,0-1-1 0 0,0 0 1 0 0,1 0-1 0 0,-1 0 1 0 0,0-1 0 0 0,0 1-1 0 0,0 0 1 0 0,0-1-1 0 0,0 1 1 0 0,0-1-1 0 0,0 0 1 0 0,0 0-1 0 0,0 0 1 0 0,0 0 2 0 0,7-4-7 0 0,0 0 0 0 0,-1-1 0 0 0,8-6 7 0 0,-8 5-1 0 0,8-6 19 0 0,0-2 0 0 0,-2 0-1 0 0,12-15-17 0 0,-4 4 11 0 0,-2 3-35 0 0,-1 0 0 0 0,-1-1 0 0 0,-1 0 1 0 0,-1-2-1 0 0,-1 0 0 0 0,-2-1 0 0 0,0 0 0 0 0,-2-1 0 0 0,-1 0 0 0 0,-2-1 0 0 0,5-24 24 0 0,-5-11-563 0 0,-3 1 0 0 0,-2-1 0 0 0,-5-22 563 0 0,1 42-429 0 0,-2 1-1 0 0,-3 0 1 0 0,-8-35 429 0 0,11 70-20 0 0,1 0-1 0 0,-1 1 0 0 0,0-1 1 0 0,0 1-1 0 0,-5-7 21 0 0,8 13 19 0 0,-1 0 0 0 0,0-1 1 0 0,0 1-1 0 0,-1 0 0 0 0,1-1 0 0 0,0 1 0 0 0,0 0 1 0 0,-1 0-1 0 0,1 0 0 0 0,0 0 0 0 0,-1 0 0 0 0,1 0 1 0 0,-1 0-1 0 0,0 0-19 0 0,1 1 28 0 0,0 0 1 0 0,0 0-1 0 0,1 0 0 0 0,-1 0 1 0 0,0 0-1 0 0,0 0 1 0 0,0 0-1 0 0,0 0 0 0 0,0 0 1 0 0,0 1-1 0 0,0-1 1 0 0,0 0-1 0 0,0 1 0 0 0,0-1 1 0 0,0 0-1 0 0,0 1 1 0 0,1-1-1 0 0,-1 1 0 0 0,0-1 1 0 0,0 1-1 0 0,0 0 1 0 0,1-1-1 0 0,-1 1 0 0 0,0 0 1 0 0,1-1-1 0 0,-1 2-28 0 0,-4 3 104 0 0,1 2-1 0 0,0-1 1 0 0,0 0-1 0 0,1 1 1 0 0,0-1-1 0 0,0 1 1 0 0,0 0-1 0 0,1 0 1 0 0,0 0 0 0 0,0 2-104 0 0,-2 12 122 0 0,0 1 0 0 0,0 18-122 0 0,2 46 468 0 0,3 1-1 0 0,5-1 1 0 0,2-1 0 0 0,15 53-468 0 0,-16-103 108 0 0,1 0 0 0 0,12 30-108 0 0,-15-50 21 0 0,2 0 0 0 0,0 0-1 0 0,0-1 1 0 0,2 1 0 0 0,0-2-1 0 0,0 1 1 0 0,6 4-21 0 0,-13-15-62 0 0,0-1 0 0 0,0 1 1 0 0,0-1-1 0 0,1 0 0 0 0,-1 0 0 0 0,1 0 0 0 0,0 0 1 0 0,0 0-1 0 0,-1 0 0 0 0,1-1 0 0 0,0 0 1 0 0,0 1-1 0 0,1-1 0 0 0,-1 0 0 0 0,0-1 0 0 0,0 1 1 0 0,0 0-1 0 0,1-1 0 0 0,-1 0 0 0 0,0 0 0 0 0,1 0 1 0 0,-1 0-1 0 0,1 0 62 0 0,16-6-875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6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140 197 2760 0 0,'-20'-15'-412'0'0,"17"13"1531"0"0,0 1 0 0 0,0-1 0 0 0,0 1 0 0 0,0 0 0 0 0,-1 0 0 0 0,1 0 0 0 0,0 0 0 0 0,-1 1 0 0 0,-1-1-1119 0 0,3 1 648 0 0,0 0 0 0 0,0 0 0 0 0,1 0 0 0 0,-1 1 0 0 0,0-1 1 0 0,0 0-1 0 0,0 1 0 0 0,0-1 0 0 0,0 1 0 0 0,1 0 0 0 0,-1-1 0 0 0,0 1 1 0 0,1 0-1 0 0,-1 0 0 0 0,0 0 0 0 0,0 1-648 0 0,0 0 11 0 0,1-1 0 0 0,-1 1 0 0 0,1 0 1 0 0,-1-1-1 0 0,1 1 0 0 0,0 0 0 0 0,0 0 0 0 0,0 0 0 0 0,0 0 0 0 0,0 0 0 0 0,0 0-11 0 0,-3 15 360 0 0,1 0-1 0 0,0 0 0 0 0,1 0 0 0 0,0 0 0 0 0,2 2-359 0 0,0 31 548 0 0,3 0-1 0 0,1 0 1 0 0,11 45-548 0 0,-4-39 415 0 0,3-1 1 0 0,8 19-416 0 0,-14-49 104 0 0,2 0 0 0 0,1-1 0 0 0,1 0 0 0 0,1 0 1 0 0,1-1-1 0 0,3 1-104 0 0,-13-19 25 0 0,0 1 1 0 0,1-1 0 0 0,0 0-1 0 0,0 0 1 0 0,1 0 0 0 0,-1-1-1 0 0,1 1 1 0 0,0-2 0 0 0,0 1-1 0 0,0-1 1 0 0,1 1 0 0 0,-1-2-1 0 0,1 1 1 0 0,0-1-1 0 0,0 0 1 0 0,0 0 0 0 0,0-1-26 0 0,1 0 34 0 0,-1 0 1 0 0,1-1 0 0 0,0 0-1 0 0,0-1 1 0 0,0 0-1 0 0,0 0 1 0 0,-1 0-1 0 0,1-1 1 0 0,-1 0 0 0 0,1 0-1 0 0,-1-1 1 0 0,1 0-1 0 0,-1-1 1 0 0,-1 1-1 0 0,3-2-34 0 0,6-6 73 0 0,-1 0-1 0 0,0 0 0 0 0,0-1 0 0 0,-1-1 0 0 0,-1 0 0 0 0,0-1 1 0 0,-1 0-1 0 0,0-1 0 0 0,-1 0 0 0 0,6-14-72 0 0,-4 6 28 0 0,-1-1 0 0 0,-1 0 0 0 0,-1-1 0 0 0,-1 0 0 0 0,-2 0 0 0 0,0-1 0 0 0,-1-7-28 0 0,-2 4-17 0 0,-1 0 1 0 0,-1-1-1 0 0,-2 1 0 0 0,-1-1 1 0 0,-1 1-1 0 0,-1-1 1 0 0,-2 1-1 0 0,-1 1 1 0 0,-1-1-1 0 0,-2 1 0 0 0,0 1 1 0 0,-2 0-1 0 0,-1 0 1 0 0,-6-7 16 0 0,10 21-63 0 0,1 0 0 0 0,-2 1 1 0 0,0 0-1 0 0,0 0 0 0 0,-1 1 1 0 0,0 1-1 0 0,-1 0 0 0 0,-4-3 63 0 0,8 8-36 0 0,0 0 0 0 0,-1 0-1 0 0,1 1 1 0 0,-1 0 0 0 0,0 0-1 0 0,0 1 1 0 0,-1 0 0 0 0,1 1 0 0 0,0 0-1 0 0,-1 0 1 0 0,0 1 0 0 0,1 0-1 0 0,-9 1 37 0 0,5 1-20 0 0,1 0 1 0 0,-1 1-1 0 0,1 0 0 0 0,-1 1 0 0 0,1 1 0 0 0,0 0 0 0 0,0 0 0 0 0,0 1 0 0 0,1 1 0 0 0,-1 0 0 0 0,1 0 0 0 0,1 1 0 0 0,-1 1 0 0 0,1 0 0 0 0,1 0 0 0 0,-1 1 0 0 0,1 0 0 0 0,1 1 0 0 0,0 0 0 0 0,0 0 20 0 0,-1 3-44 0 0,1-1 0 0 0,1 1 0 0 0,0 1 0 0 0,0 0-1 0 0,1 0 1 0 0,1 0 0 0 0,1 0 0 0 0,0 1 0 0 0,0 0 0 0 0,2 0 0 0 0,0 0 0 0 0,0 0 0 0 0,2 0-1 0 0,0 0 1 0 0,0 0 0 0 0,3 13 44 0 0,1-7-424 0 0,1 0-1 0 0,1-1 1 0 0,0 0 0 0 0,2-1-1 0 0,0 1 1 0 0,1-1-1 0 0,1-1 1 0 0,1 0 0 0 0,0 0-1 0 0,6 4 425 0 0,7 10-1908 0 0</inkml:trace>
  <inkml:trace contextRef="#ctx0" brushRef="#br0" timeOffset="443.895">816 589 18311 0 0,'-2'-1'149'0'0,"1"0"0"0"0,-1 0 0 0 0,0 1-1 0 0,0-1 1 0 0,0 0 0 0 0,1 1-1 0 0,-1-1 1 0 0,0 1 0 0 0,0 0-1 0 0,0 0 1 0 0,0 0 0 0 0,0 0-1 0 0,0 0 1 0 0,0 0 0 0 0,0 0-1 0 0,0 0 1 0 0,0 1 0 0 0,1-1 0 0 0,-3 2-149 0 0,2-1 133 0 0,1 0 0 0 0,-1 0 0 0 0,1 0 0 0 0,0 1 0 0 0,-1-1 0 0 0,1 1 0 0 0,0-1 0 0 0,0 1 0 0 0,0 0 0 0 0,0-1 0 0 0,0 1 0 0 0,0 0 0 0 0,0 0 0 0 0,0 0 0 0 0,1 0 0 0 0,-1-1 1 0 0,1 1-1 0 0,0 0 0 0 0,-1 1-133 0 0,0 6 365 0 0,0 0 0 0 0,1 0 0 0 0,0-1 0 0 0,0 1 0 0 0,1 0 0 0 0,0 0 0 0 0,1 7-365 0 0,4 10 770 0 0,9 23-770 0 0,-9-34 140 0 0,0 0 0 0 0,2 0 0 0 0,0-1 1 0 0,0 0-1 0 0,1 0 0 0 0,1-1 0 0 0,0 0 0 0 0,12 11-140 0 0,-19-21 19 0 0,1 0 0 0 0,-1 0 0 0 0,1 0 0 0 0,0 0 1 0 0,-1 0-1 0 0,1-1 0 0 0,1 0 0 0 0,-1 0 0 0 0,0 0 0 0 0,0 0-19 0 0,-1-1 11 0 0,-1 0 1 0 0,0-1-1 0 0,0 1 0 0 0,0-1 1 0 0,1 0-1 0 0,-1 1 0 0 0,0-1 1 0 0,0 0-1 0 0,1 0 0 0 0,-1-1 1 0 0,0 1-1 0 0,0 0 0 0 0,0-1 1 0 0,1 1-1 0 0,-1-1 0 0 0,0 0 1 0 0,0 1-1 0 0,0-1 0 0 0,0 0 0 0 0,0 0 1 0 0,0-1-1 0 0,0 1-11 0 0,2-3 14 0 0,0 0 1 0 0,0 1-1 0 0,0-2 0 0 0,-1 1 0 0 0,1 0 0 0 0,-1-1 1 0 0,0 0-1 0 0,-1 1 0 0 0,1-1 0 0 0,-1 0 0 0 0,0-1 1 0 0,0 1-15 0 0,4-15 87 0 0,0 0 1 0 0,1-14-88 0 0,-5 21 6 0 0,3-12-6 0 0,-2 1 0 0 0,-1-1 0 0 0,-1 0 0 0 0,-1 0 0 0 0,-1 0 0 0 0,-1 1 0 0 0,-3-11 0 0 0,4 102 348 0 0,2-35-326 0 0,0 0 0 0 0,2 0 0 0 0,1-1 0 0 0,2 1 0 0 0,1-1 0 0 0,3 4-22 0 0,-7-27-298 0 0,0 1-1 0 0,1-1 0 0 0,0 0 1 0 0,1 2 298 0 0,-4-8-108 0 0,0-1-1 0 0,0 1 1 0 0,0 0 0 0 0,0 0 0 0 0,1-1 0 0 0,-1 1-1 0 0,0-1 1 0 0,1 1 0 0 0,-1-1 0 0 0,1 0-1 0 0,0 0 1 0 0,-1 1 0 0 0,1-1 0 0 0,0 0 0 0 0,0 0-1 0 0,-1-1 1 0 0,1 1 0 0 0,0 0 0 0 0,0-1 0 0 0,1 1 108 0 0,3-2-2034 0 0</inkml:trace>
  <inkml:trace contextRef="#ctx0" brushRef="#br0" timeOffset="779.564">1215 644 18919 0 0,'0'0'863'0'0,"0"12"322"0"0,1-2-652 0 0,1-1 0 0 0,-1 0 0 0 0,1-1-1 0 0,3 8-532 0 0,1 7 1136 0 0,-4-13-754 0 0,-1-2-54 0 0,1 1 0 0 0,1-1-1 0 0,-1 0 1 0 0,1 0 0 0 0,1 0-328 0 0,1 4 388 0 0,0 0 1 0 0,-1 0-1 0 0,1 10-388 0 0,-2-10 146 0 0,1-1 0 0 0,-1 1 0 0 0,2-1 0 0 0,0 1-146 0 0,1 7 211 0 0,-5-17-176 0 0,-1-1 0 0 0,0 1 0 0 0,1 0 0 0 0,-1-1 0 0 0,1 1-1 0 0,0-1 1 0 0,-1 1 0 0 0,1-1 0 0 0,0 1 0 0 0,0-1 0 0 0,0 1 0 0 0,1 0-35 0 0,-2-2 16 0 0,0 0 1 0 0,0 0 0 0 0,0 1-1 0 0,1-1 1 0 0,-1 0 0 0 0,0 0-1 0 0,0 0 1 0 0,0 0 0 0 0,0 0-1 0 0,0 0 1 0 0,0 0 0 0 0,0 0-1 0 0,0 0 1 0 0,0 0 0 0 0,0 0-1 0 0,0 0 1 0 0,1 0 0 0 0,-1 0-1 0 0,0 0 1 0 0,0 0 0 0 0,0 0-1 0 0,0 0 1 0 0,0 0 0 0 0,0 0-1 0 0,0 0 1 0 0,0 0 0 0 0,1 0-1 0 0,-1 0 1 0 0,0 0 0 0 0,0 0-1 0 0,0 0 1 0 0,0 0 0 0 0,0 0-1 0 0,0 0 1 0 0,0 0 0 0 0,0 0-1 0 0,0 0 1 0 0,1 0 0 0 0,-1 0-1 0 0,0 0 1 0 0,0 0 0 0 0,0 0-1 0 0,0 0 1 0 0,0 0 0 0 0,0 0 0 0 0,0 0-1 0 0,0-1 1 0 0,0 1 0 0 0,0 0-1 0 0,0 0 1 0 0,0 0 0 0 0,0 0-1 0 0,0 0 1 0 0,1 0 0 0 0,-1 0-1 0 0,0 0 1 0 0,0 0 0 0 0,0-1-1 0 0,0 1 1 0 0,0 0-17 0 0,1-11 363 0 0,-4-14-50 0 0,-5 4-115 0 0,-5-25 85 0 0,3 5-79 0 0,4 19-112 0 0,2 0 1 0 0,0-1-1 0 0,1-7-92 0 0,3 23 9 0 0,0-1 1 0 0,0 0-1 0 0,1 1 0 0 0,0-1 1 0 0,0 1-1 0 0,0-1 1 0 0,1 1-1 0 0,1 0 0 0 0,-1-1 1 0 0,1 1-1 0 0,4-6-9 0 0,-6 10-6 0 0,1 0 0 0 0,0-1 0 0 0,0 1 0 0 0,0 0 0 0 0,0 0 0 0 0,0 1 0 0 0,1-1 0 0 0,-1 0 0 0 0,1 1 0 0 0,0-1 0 0 0,0 1 1 0 0,0 0-1 0 0,0 0 0 0 0,0 0 0 0 0,0 0 0 0 0,0 1 0 0 0,3-1 6 0 0,29-12-1216 0 0,-9 9-6387 0 0,-1 5-2044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4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364 692 13040 0 0,'0'0'297'0'0,"0"0"39"0"0,0 0 19 0 0,0 0-34 0 0,0 0-48 0 0,0 0 582 0 0,0 0 274 0 0,0 0 58 0 0,0 0-29 0 0,0 0-167 0 0,0 0-79 0 0,0 0-15 0 0,0 0-51 0 0,-5-14 836 0 0,2 4-1058 0 0,0 0 0 0 0,0 0-1 0 0,1-4-623 0 0,0 4 502 0 0,-1-1 0 0 0,1 1-1 0 0,-5-9-501 0 0,2 8 113 0 0,0-1-1 0 0,-1 2 1 0 0,-1-1 0 0 0,1 1-1 0 0,-2 0 1 0 0,1 0 0 0 0,-1 1-1 0 0,-1 0 1 0 0,0 0 0 0 0,-2 0-113 0 0,7 5 16 0 0,0 1 1 0 0,0 0 0 0 0,-1 0 0 0 0,1 1 0 0 0,-1-1-1 0 0,1 1 1 0 0,-1 0 0 0 0,0 0 0 0 0,0 1 0 0 0,0-1 0 0 0,0 1-1 0 0,0 0 1 0 0,-1 1 0 0 0,1-1 0 0 0,0 1 0 0 0,0 0-1 0 0,0 0 1 0 0,-1 1 0 0 0,1-1 0 0 0,0 1 0 0 0,0 0-1 0 0,0 1 1 0 0,0-1 0 0 0,0 1 0 0 0,-1 0-17 0 0,1 1 4 0 0,-1 1 1 0 0,0-1 0 0 0,1 1 0 0 0,-1 0-1 0 0,1 0 1 0 0,0 1 0 0 0,1-1-1 0 0,-1 1 1 0 0,1 0 0 0 0,0 0 0 0 0,0 1-5 0 0,-6 9 29 0 0,2-1 1 0 0,0 1 0 0 0,-5 12-30 0 0,7-10 70 0 0,1 1 1 0 0,0-1-1 0 0,2 1 1 0 0,0-1-1 0 0,1 1 0 0 0,0 0 1 0 0,2 0-1 0 0,0 0 1 0 0,1 0-1 0 0,2 8-70 0 0,-2-16-7 0 0,1 1-1 0 0,0 0 1 0 0,1-1 0 0 0,0 1-1 0 0,1-1 1 0 0,0 0 0 0 0,1 0 0 0 0,0-1-1 0 0,5 8 8 0 0,-7-13 15 0 0,0 1 0 0 0,1-1-1 0 0,0 1 1 0 0,0-1 0 0 0,0 0-1 0 0,0-1 1 0 0,1 1 0 0 0,-1-1-1 0 0,1 0 1 0 0,0 0 0 0 0,0 0 0 0 0,0 0-1 0 0,0-1 1 0 0,1 0 0 0 0,-1 0-1 0 0,1-1 1 0 0,-1 0 0 0 0,1 1-1 0 0,0-2-14 0 0,1 1 21 0 0,0-1 0 0 0,-1-1 0 0 0,1 1 0 0 0,0-1 0 0 0,-1 0 0 0 0,1-1 1 0 0,0 1-1 0 0,-1-1 0 0 0,0-1 0 0 0,1 1 0 0 0,-1-1 0 0 0,0 0 0 0 0,0-1 0 0 0,-1 1 0 0 0,1-1 0 0 0,-1 0 0 0 0,0 0 0 0 0,5-5-21 0 0,1-3 45 0 0,0 0 1 0 0,-1 0-1 0 0,0-1 1 0 0,-1 0 0 0 0,0 0-1 0 0,-1-1 1 0 0,2-7-46 0 0,-3 7 41 0 0,-2 0 0 0 0,0 0-1 0 0,0-1 1 0 0,-1-1-41 0 0,-2 8 18 0 0,-1 0 0 0 0,0 0 0 0 0,0 0-1 0 0,-1 0 1 0 0,0 0 0 0 0,0 0-1 0 0,-1 0 1 0 0,0-3-18 0 0,-1 6 11 0 0,-9 17 102 0 0,6 2-105 0 0,1 0-1 0 0,0 0 1 0 0,1 0-1 0 0,1 1 1 0 0,0-1 0 0 0,1 1-1 0 0,1 0 1 0 0,0-1-1 0 0,1 1 1 0 0,2 14-8 0 0,1-15 0 0 0,0 0 0 0 0,1 0 0 0 0,1 0 0 0 0,0-1 0 0 0,0 0 0 0 0,2 0 0 0 0,0 0 0 0 0,1 0 0 0 0,-4-5-50 0 0,1-1 1 0 0,0 1-1 0 0,0-1 1 0 0,0-1-1 0 0,1 1 1 0 0,0-1-1 0 0,0-1 0 0 0,1 1 1 0 0,0-1-1 0 0,0 0 1 0 0,1-1 49 0 0,-2 0-409 0 0,22 7-1346 0 0,-27-11 1389 0 0,-1 1 0 0 0,1-1 0 0 0,0 0 0 0 0,0 0 0 0 0,-1 0-1 0 0,1 0 1 0 0,0 0 0 0 0,-1 0 0 0 0,1-1 0 0 0,0 1 0 0 0,-1 0 0 0 0,1-1 0 0 0,0 1 0 0 0,-1-1 0 0 0,2 0 366 0 0,3-2-8631 0 0</inkml:trace>
  <inkml:trace contextRef="#ctx0" brushRef="#br0" timeOffset="380.235">708 969 22087 0 0,'0'0'498'0'0,"0"0"72"0"0,0 0 37 0 0,0 0-68 0 0,-1 0-501 0 0,1 0 1 0 0,0 0 0 0 0,-1 0-1 0 0,1 0 1 0 0,0 0 0 0 0,-1 0-1 0 0,1 1 1 0 0,0-1 0 0 0,0 0 0 0 0,-1 0-1 0 0,1 0 1 0 0,0 0 0 0 0,0 0-1 0 0,-1 1 1 0 0,1-1 0 0 0,0 0-1 0 0,0 0 1 0 0,0 1 0 0 0,-1-1-1 0 0,1 0 1 0 0,0 0 0 0 0,0 1 0 0 0,0-1-1 0 0,0 0 1 0 0,0 0 0 0 0,0 1-1 0 0,-1-1 1 0 0,1 0 0 0 0,0 1-1 0 0,0-1 1 0 0,0 0 0 0 0,0 1-39 0 0,-4 11 1573 0 0,4-11-1460 0 0,-20 80 1025 0 0,10-38-278 0 0,-4 8-860 0 0,1-5-2167 0 0,-3 26-6042 0 0,13-65 74 0 0</inkml:trace>
  <inkml:trace contextRef="#ctx0" brushRef="#br0" timeOffset="884.888">854 1 23039 0 0,'0'0'1775'0'0,"0"0"-1148"0"0,1 0-602 0 0,0 0 1 0 0,-1 0-1 0 0,1 1 1 0 0,-1-1 0 0 0,1 0-1 0 0,-1 0 1 0 0,1 1 0 0 0,-1-1-1 0 0,1 0 1 0 0,-1 1-1 0 0,1-1 1 0 0,-1 1 0 0 0,0-1-1 0 0,1 0 1 0 0,-1 1 0 0 0,1-1-1 0 0,-1 1 1 0 0,0-1-1 0 0,0 1 1 0 0,1-1 0 0 0,-1 1-1 0 0,0-1 1 0 0,0 1-1 0 0,1 0 1 0 0,-1-1 0 0 0,0 1-1 0 0,0-1 1 0 0,0 1 0 0 0,0-1-1 0 0,0 1-25 0 0,1 2 145 0 0,7 16 507 0 0,0 1 1 0 0,-2 0-1 0 0,5 20-652 0 0,24 112 960 0 0,-22-97-770 0 0,-6-29-156 0 0,-1 0 1 0 0,-2 3-35 0 0,4 35 138 0 0,-2 1 0 0 0,-4 0 0 0 0,-3 8-138 0 0,0-17 53 0 0,0-30 35 0 0,0-1-1 0 0,-4 22-87 0 0,2-29 204 0 0,0 0 0 0 0,1 0 0 0 0,1 5-204 0 0,1-25 34 0 0,1 0 0 0 0,0 0 0 0 0,-1 0 0 0 0,1 0-1 0 0,0 0 1 0 0,0 1 0 0 0,0-1 0 0 0,0 0-1 0 0,1 0 1 0 0,-1 1 0 0 0,1-2-34 0 0,3-4 23 0 0,1-4 4 0 0,-1 0 0 0 0,0 0 0 0 0,0-2-27 0 0,11-25 43 0 0,-1 5-43 0 0,-11 24 0 0 0,0 0 0 0 0,0 0 0 0 0,1 0 0 0 0,0 0 0 0 0,0 1 0 0 0,1-1 0 0 0,1 1 0 0 0,4-5 0 0 0,-5 8 21 0 0,-1 1 1 0 0,1-1-1 0 0,0 1 0 0 0,0 0 1 0 0,1 0-1 0 0,2-1-21 0 0,-6 4 10 0 0,1 0 0 0 0,0 0 0 0 0,0 0-1 0 0,-1 0 1 0 0,1 1 0 0 0,0-1 0 0 0,0 1 0 0 0,0 0 0 0 0,-1 0-1 0 0,1 0 1 0 0,0 1 0 0 0,0-1 0 0 0,0 1-10 0 0,7 2 17 0 0,-1 0 1 0 0,0 0-1 0 0,0 1 1 0 0,0 0-1 0 0,0 1 1 0 0,-1 0-1 0 0,0 0 1 0 0,0 1-1 0 0,0 0 1 0 0,0 1-1 0 0,0 1-17 0 0,-3-2 14 0 0,0 0-1 0 0,0 0 1 0 0,-1 0 0 0 0,1 1 0 0 0,-2 0-1 0 0,1 0 1 0 0,-1 0 0 0 0,0 1-1 0 0,0-1 1 0 0,-1 1 0 0 0,0 0 0 0 0,-1 0-1 0 0,1 0 1 0 0,-1 6-14 0 0,-1-8 10 0 0,-1 1-1 0 0,0 0 1 0 0,0-1-1 0 0,0 1 1 0 0,-1 0-1 0 0,0-1 1 0 0,-1 1-1 0 0,0-1 1 0 0,0 1-1 0 0,0-1 1 0 0,-1 1-10 0 0,0 1 30 0 0,-1 1 1 0 0,-1-1 0 0 0,0 0 0 0 0,0 0 0 0 0,-1 0-1 0 0,1-1 1 0 0,-5 4-31 0 0,-6 5 62 0 0,5-4 9 0 0,0 0 0 0 0,-9 5-71 0 0,15-13 16 0 0,1-1-1 0 0,-1 0 1 0 0,0 0 0 0 0,-1 0 0 0 0,1-1 0 0 0,0 0 0 0 0,-1 0 0 0 0,1 0 0 0 0,-2 0-16 0 0,3-1 6 0 0,0-1 0 0 0,0 0 0 0 0,1 0 0 0 0,-1 0 0 0 0,0 0 0 0 0,0-1 0 0 0,0 1 0 0 0,1-1 0 0 0,-1 0 1 0 0,0 0-1 0 0,1-1 0 0 0,-1 1 0 0 0,1-1 0 0 0,0 1 0 0 0,-1-1 0 0 0,1 0 0 0 0,-2-2-6 0 0,-2-1-13 0 0,0 0 0 0 0,0-1-1 0 0,1 0 1 0 0,0 0 0 0 0,0-1 0 0 0,0 0-1 0 0,0-1 14 0 0,-2-4-411 0 0,-1-1-1 0 0,2 0 0 0 0,0 0 0 0 0,0 0 1 0 0,0-6 411 0 0,-1-1-1035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9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80 15232 0 0,'-11'-17'1378'0'0,"8"13"-1135"0"0,-4 4-137 0 0,6 0-51 0 0,1 0 0 0 0,-1 0 0 0 0,1 1 0 0 0,-1-1 0 0 0,1 0-1 0 0,-1 1 1 0 0,1-1 0 0 0,-1 1 0 0 0,1-1 0 0 0,-1 1-1 0 0,1-1 1 0 0,-1 1 0 0 0,1-1 0 0 0,0 1 0 0 0,-1-1 0 0 0,1 1-1 0 0,0 0 1 0 0,0-1 0 0 0,-1 1 0 0 0,1-1 0 0 0,0 1-1 0 0,0 0 1 0 0,0-1 0 0 0,0 1-55 0 0,-1 2 188 0 0,0 1-52 0 0,0 0 0 0 0,0 0-1 0 0,0 1 1 0 0,0-1-1 0 0,1 1 1 0 0,0-1-1 0 0,0 1 1 0 0,0-1-1 0 0,1 0 1 0 0,0 4-136 0 0,12 46 691 0 0,-8-40-439 0 0,22 77 909 0 0,22 81 235 0 0,-35-118-452 0 0,21 50-944 0 0,-34-103 162 0 0,-1-1 46 0 0,-3-18 1118 0 0,1 9-1122 0 0,0 0-1 0 0,1 0 1 0 0,0 0-1 0 0,1-4-203 0 0,-3-23 201 0 0,-21-199-49 0 0,20 183-97 0 0,3 35-54 0 0,0 0 0 0 0,1 0 1 0 0,1 0-1 0 0,0 0 0 0 0,2 0 1 0 0,0 0-1 0 0,0 0 0 0 0,5-11-1 0 0,-7 27-1 0 0,-1 0 0 0 0,0 0-1 0 0,1 0 1 0 0,-1 0 0 0 0,0 0 0 0 0,1 0 0 0 0,-1 1-1 0 0,1-1 1 0 0,0 0 0 0 0,-1 0 0 0 0,1 0-1 0 0,0 0 1 0 0,-1 1 0 0 0,1-1 0 0 0,0 0-1 0 0,0 1 1 0 0,0-1 0 0 0,-1 1 0 0 0,1-1 0 0 0,0 1-1 0 0,0-1 1 0 0,0 1 0 0 0,1-1 1 0 0,-1 1-4 0 0,0 0 0 0 0,0 0 0 0 0,0 1 1 0 0,0-1-1 0 0,0 0 0 0 0,0 0 0 0 0,1 0 1 0 0,-1 1-1 0 0,0-1 0 0 0,0 1 0 0 0,0-1 0 0 0,0 1 1 0 0,0-1-1 0 0,0 1 0 0 0,0 0 0 0 0,0-1 1 0 0,0 2 3 0 0,4 2-19 0 0,-1 0 0 0 0,1 1 0 0 0,-1 0 0 0 0,-1 0 1 0 0,1 0-1 0 0,2 4 19 0 0,9 19-17 0 0,0 0 1 0 0,-2 1-1 0 0,0 0 0 0 0,6 29 17 0 0,24 83 0 0 0,-11-30 147 0 0,-30-111 103 0 0,-1-4-67 0 0,0-6 77 0 0,3-86 905 0 0,6-18-1165 0 0,-10 106 24 0 0,3-16-20 0 0,0 1-1 0 0,1-1 0 0 0,2 1 1 0 0,2-6-4 0 0,-5 19 0 0 0,0 1-1 0 0,1 1 1 0 0,1-1 0 0 0,-1 1 0 0 0,1-1-1 0 0,0 1 1 0 0,1 1 0 0 0,0-1 0 0 0,0 1 0 0 0,1 0-1 0 0,0 0 1 0 0,0 1 0 0 0,-6 5-2 0 0,0 0 1 0 0,1 0-1 0 0,-1 0 1 0 0,0 0-1 0 0,1 0 0 0 0,-1 1 1 0 0,1-1-1 0 0,-1 0 0 0 0,1 1 1 0 0,-1-1-1 0 0,1 1 0 0 0,-1 0 1 0 0,1-1-1 0 0,0 1 0 0 0,-1 0 1 0 0,1 0-1 0 0,-1 0 0 0 0,1 0 1 0 0,0 0-1 0 0,-1 0 0 0 0,1 1 1 0 0,-1-1-1 0 0,1 1 0 0 0,-1-1 1 0 0,1 1-1 0 0,-1-1 1 0 0,1 1-1 0 0,-1 0 0 0 0,1-1 1 0 0,-1 1-1 0 0,0 0 0 0 0,0 0 1 0 0,1 0-1 0 0,-1 0 0 0 0,0 1 1 0 0,0-1-1 0 0,0 0 0 0 0,0 0 2 0 0,5 7-15 0 0,0 0-1 0 0,0 1 0 0 0,-1-1 1 0 0,0 1-1 0 0,3 6 16 0 0,-4-6-3 0 0,10 22 3 0 0,-1 1 0 0 0,8 33 0 0 0,-14-41 0 0 0,27 104-66 0 0,-24-83 52 0 0,-4-20 3 0 0,-3-10-99 0 0,1 0 1 0 0,1 0 0 0 0,0 0 0 0 0,2 2 109 0 0,-1-8-1264 0 0,-1-8-2578 0 0,0-3-4707 0 0</inkml:trace>
  <inkml:trace contextRef="#ctx0" brushRef="#br0" timeOffset="351.227">774 1 19207 0 0,'0'0'878'0'0,"0"0"-20"0"0,1 1-548 0 0,2 4-167 0 0,0-1 0 0 0,0 1 0 0 0,-1 0 0 0 0,0 0 0 0 0,0 0 0 0 0,0 0 0 0 0,0 0 0 0 0,0 3-143 0 0,6 47 1476 0 0,-7-39-970 0 0,2-1 1 0 0,0 0 0 0 0,3 10-507 0 0,28 103 1029 0 0,-5-18-1036 0 0,-7-36-1111 0 0,-12-38-7294 0 0,-7-27 1119 0 0</inkml:trace>
  <inkml:trace contextRef="#ctx0" brushRef="#br0" timeOffset="684.964">964 48 19063 0 0,'0'0'871'0'0,"0"0"-15"0"0,6 6-519 0 0,-1 1-265 0 0,0 0-1 0 0,0 0 1 0 0,-1 1-1 0 0,-1-1 1 0 0,1 1-1 0 0,-1 0 0 0 0,2 9-71 0 0,6 13 670 0 0,8 16 671 0 0,-2 1 0 0 0,6 33-1341 0 0,5 20 835 0 0,-25-88-667 0 0,0-1 1 0 0,1 0-1 0 0,1 0 0 0 0,4 8-168 0 0,-7-10 151 0 0,-2-9-135 0 0,0 1 0 0 0,0-1 0 0 0,0 1 0 0 0,0-1 0 0 0,0 1 0 0 0,0-1 0 0 0,0 1 0 0 0,0-1 0 0 0,0 1 0 0 0,0-1 0 0 0,0 1 0 0 0,1-1 0 0 0,-1 1 0 0 0,0-1 0 0 0,0 1 0 0 0,0-1 1 0 0,1 0-1 0 0,-1 1 0 0 0,0-1 0 0 0,1 1 0 0 0,-1-1 0 0 0,0 0 0 0 0,1 1 0 0 0,-1-1 0 0 0,0 0 0 0 0,1 1 0 0 0,-1-1 0 0 0,1 0 0 0 0,-1 0 0 0 0,0 1 0 0 0,1-1 0 0 0,-1 0 0 0 0,1 0 0 0 0,-1 0 0 0 0,1 0 0 0 0,-1 0-16 0 0,2-2 113 0 0,-1-1 0 0 0,1 0 0 0 0,-1 1 0 0 0,0-1 0 0 0,0 0 0 0 0,0 0 0 0 0,0-3-113 0 0,1 0 112 0 0,4-17 2 0 0,-1 1 0 0 0,-1-1 0 0 0,0 0 0 0 0,-2 0 0 0 0,-1-3-114 0 0,1-4 148 0 0,1-1-1 0 0,4-11-147 0 0,-1-1 0 0 0,-6 35 0 0 0,1-1 0 0 0,0 0 0 0 0,1 1 0 0 0,0-1 0 0 0,0 1 0 0 0,1-1 0 0 0,0 1 0 0 0,2-3 0 0 0,-5 10-2 0 0,1 0 0 0 0,0 0 0 0 0,-1 0 1 0 0,1 0-1 0 0,-1 1 0 0 0,1-1 0 0 0,0 0 0 0 0,0 0 0 0 0,0 1 0 0 0,-1-1 0 0 0,1 1 1 0 0,0-1-1 0 0,0 0 0 0 0,0 1 0 0 0,0 0 0 0 0,0-1 0 0 0,0 1 0 0 0,0-1 0 0 0,0 1 1 0 0,0 0-1 0 0,0 0 0 0 0,0 0 2 0 0,1 0-8 0 0,0 0 1 0 0,0 0-1 0 0,0 0 1 0 0,0 1-1 0 0,0-1 0 0 0,0 0 1 0 0,-1 1-1 0 0,1 0 1 0 0,0-1-1 0 0,0 1 1 0 0,-1 0-1 0 0,1 0 8 0 0,3 2-19 0 0,0 1 0 0 0,-1-1 1 0 0,1 1-1 0 0,-1 0 0 0 0,0 0 0 0 0,0 0 0 0 0,3 4 19 0 0,6 11-5 0 0,-1 1-1 0 0,-1 0 1 0 0,-1 1 0 0 0,0 0-1 0 0,-2 0 1 0 0,1 6 5 0 0,1 5-11 0 0,-2 1 1 0 0,-2 0-1 0 0,3 33 11 0 0,-1-5-1973 0 0,3 4 1973 0 0,-11-59-2564 0 0,0-5-6250 0 0</inkml:trace>
  <inkml:trace contextRef="#ctx0" brushRef="#br0" timeOffset="1029.276">1482 16 14744 0 0,'0'0'1136'0'0,"3"8"-497"0"0,1 3 772 0 0,0 0 0 0 0,-1 0 0 0 0,0 1 0 0 0,0 3-1411 0 0,0-2 601 0 0,0 0 0 0 0,1 0 0 0 0,1 2-601 0 0,7 19 1159 0 0,-1 0 1 0 0,-1 8-1160 0 0,8 22 760 0 0,26 72-760 0 0,-36-102-546 0 0,-4-1-34 0 0</inkml:trace>
  <inkml:trace contextRef="#ctx0" brushRef="#br0" timeOffset="1605.467">1641 160 13824 0 0,'-2'-2'347'0'0,"2"1"-279"0"0,-1 1-1 0 0,1-1 1 0 0,0 1 0 0 0,-1 0-1 0 0,1-1 1 0 0,0 1 0 0 0,-1-1-1 0 0,1 1 1 0 0,0-1 0 0 0,0 1-1 0 0,0-1 1 0 0,0 0 0 0 0,-1 1-1 0 0,1-1 1 0 0,0 1 0 0 0,0-1-1 0 0,0 1 1 0 0,0-1-68 0 0,17-3 2588 0 0,-14 4-2449 0 0,0 0 0 0 0,0 0 0 0 0,0 1 0 0 0,-1-1 0 0 0,1 1 0 0 0,0 0 0 0 0,0 0 0 0 0,0 0 0 0 0,-1 0 0 0 0,1 0-1 0 0,0 1 1 0 0,-1-1 0 0 0,0 1 0 0 0,1-1 0 0 0,-1 1 0 0 0,0 0 0 0 0,0 0 0 0 0,0 0 0 0 0,0 1 0 0 0,1-1-139 0 0,3 6 289 0 0,1 0-1 0 0,-1 1 1 0 0,-1-1 0 0 0,1 1-1 0 0,0 2-288 0 0,12 33 872 0 0,-1 0-1 0 0,-2 1 1 0 0,8 43-872 0 0,-1-5 281 0 0,-11-46 890 0 0,-9-52-870 0 0,-2 9-251 0 0,0-59 1212 0 0,-5-22-1262 0 0,1 42 104 0 0,2 1 0 0 0,3-1 0 0 0,1-9-104 0 0,-1 49-42 0 0,-1 0-1 0 0,1 0 1 0 0,0 0-1 0 0,0 0 0 0 0,1 0 1 0 0,0 1-1 0 0,-1-1 1 0 0,2 1-1 0 0,-1-1 1 0 0,0 1-1 0 0,1-1 43 0 0,-2 4-12 0 0,0-1 0 0 0,0 1-1 0 0,0 0 1 0 0,0 0 0 0 0,0 0-1 0 0,1 0 1 0 0,-1 0 0 0 0,0 0-1 0 0,0 1 1 0 0,1-1 0 0 0,-1 0-1 0 0,0 1 1 0 0,1-1 0 0 0,-1 1-1 0 0,0-1 1 0 0,1 1 0 0 0,-1-1-1 0 0,1 1 1 0 0,-1 0 0 0 0,1 0 0 0 0,-1 0-1 0 0,1 0 1 0 0,-1 0 0 0 0,1 0-1 0 0,-1 0 1 0 0,1 1 0 0 0,-1-1-1 0 0,1 0 1 0 0,-1 1 0 0 0,0-1-1 0 0,1 1 1 0 0,-1 0 0 0 0,0-1-1 0 0,1 1 1 0 0,-1 0 0 0 0,0 0-1 0 0,0 0 1 0 0,1 0 12 0 0,8 6-3 0 0,0 1 0 0 0,-1 0 0 0 0,0 0 1 0 0,0 1-1 0 0,-1 0 0 0 0,0 1 0 0 0,-1 0 0 0 0,0 0 0 0 0,0 0 0 0 0,-1 1 0 0 0,1 3 3 0 0,7 20-10 0 0,-1 0-1 0 0,-1 0 0 0 0,-1 8 11 0 0,-6-26 34 0 0,-2-8 42 0 0,-1-1-1 0 0,0 1 0 0 0,0 1 1 0 0,0-1-1 0 0,-1 0 0 0 0,-1 0 1 0 0,1 0-1 0 0,-1 1 0 0 0,-1 6-75 0 0,0-13 75 0 0,1-1-61 0 0,0-1 1 0 0,0 1-1 0 0,0 0 0 0 0,0-1 1 0 0,0 1-1 0 0,0-1 0 0 0,0 1 1 0 0,0 0-1 0 0,0-1 0 0 0,0 1 1 0 0,0-1-1 0 0,0 1 0 0 0,0 0 1 0 0,1-1-1 0 0,-1 1 0 0 0,0-1 1 0 0,0 1-1 0 0,1-1 0 0 0,-1 1 1 0 0,0-1-1 0 0,1 1-14 0 0,-1 0 107 0 0,0-17 298 0 0,0-21-223 0 0,-1-14-102 0 0,3 1 1 0 0,2 0 0 0 0,2-7-81 0 0,-4 48 0 0 0,0 0 0 0 0,0 0 0 0 0,1 1 0 0 0,1-1 0 0 0,-1 0 0 0 0,1 1 0 0 0,1-1 0 0 0,-3 6 0 0 0,-1 0 0 0 0,1 1 0 0 0,-1-1 0 0 0,1 1 0 0 0,0 0 0 0 0,0-1 0 0 0,1 1 0 0 0,-1 0 0 0 0,0 0 0 0 0,1 0 0 0 0,-1 1 0 0 0,1-1 0 0 0,-1 1 0 0 0,1-1 0 0 0,0 1 0 0 0,-1 0 0 0 0,1 0 0 0 0,0 0 0 0 0,0 0 0 0 0,0 1 0 0 0,0-1 0 0 0,0 1 0 0 0,1-1 0 0 0,-1 2-7 0 0,0-1 1 0 0,-1 1-1 0 0,1 0 0 0 0,-1 0 1 0 0,1 0-1 0 0,0 0 0 0 0,-1 0 1 0 0,0 1-1 0 0,1-1 0 0 0,-1 1 0 0 0,0-1 1 0 0,0 1-1 0 0,0 0 0 0 0,0 0 1 0 0,0 0-1 0 0,0 0 0 0 0,1 2 7 0 0,1 2-14 0 0,1 0-1 0 0,-1 0 1 0 0,0 0 0 0 0,-1 0-1 0 0,1 1 1 0 0,-1 1 14 0 0,14 44 81 0 0,-2 1 0 0 0,4 35-81 0 0,0-3 46 0 0,-18-82-48 0 0,9 31-321 0 0,-9-31 244 0 0,0 0-1 0 0,0 0 0 0 0,0 0 1 0 0,1 0-1 0 0,-1-1 1 0 0,1 1-1 0 0,0-1 0 0 0,0 1 1 0 0,2 1 79 0 0,-4-4-59 0 0,0 1 0 0 0,0-1-1 0 0,0 0 1 0 0,1 0 0 0 0,-1 0 0 0 0,0 0 0 0 0,0 0 0 0 0,0 1-1 0 0,0-1 1 0 0,1 0 0 0 0,-1 0 0 0 0,0 0 0 0 0,0 0 0 0 0,0 0 0 0 0,1 0-1 0 0,-1 0 1 0 0,0 0 0 0 0,0 0 0 0 0,0 0 0 0 0,1 0 0 0 0,-1 0 0 0 0,0 0-1 0 0,0 0 1 0 0,1 0 0 0 0,-1 0 0 0 0,0 0 0 0 0,0 0 0 0 0,0 0 0 0 0,1 0-1 0 0,-1 0 1 0 0,0 0 0 0 0,0 0 0 0 0,0 0 0 0 0,1 0 0 0 0,-1 0-1 0 0,0-1 1 0 0,0 1 59 0 0,5-5-7056 0 0,0-3-1113 0 0</inkml:trace>
  <inkml:trace contextRef="#ctx0" brushRef="#br0" timeOffset="1939.147">2428 16 19295 0 0,'0'0'884'0'0,"0"0"-24"0"0,1 2-550 0 0,8 18-277 0 0,4 8 275 0 0,1 24 577 0 0,8 31 699 0 0,2 56 115 0 0,-15-76-2135 0 0,3-1 0 0 0,18 57 436 0 0,-22-102-4051 0 0,-7-15-3708 0 0</inkml:trace>
  <inkml:trace contextRef="#ctx0" brushRef="#br0" timeOffset="2285.061">2588 108 20127 0 0,'1'-6'2022'0'0,"4"2"-1949"0"0,0-1 1 0 0,1 1 0 0 0,0 0 0 0 0,-1 1 0 0 0,1 0 0 0 0,0 0-1 0 0,1 0 1 0 0,-1 0 0 0 0,0 1 0 0 0,3 0-74 0 0,10-3 740 0 0,0 1 0 0 0,20-2-740 0 0,-32 5 43 0 0,1 1-1 0 0,-1-1 0 0 0,0 2 1 0 0,1-1-1 0 0,-1 1 0 0 0,1 0 1 0 0,-1 0-1 0 0,0 1 0 0 0,0 0 1 0 0,0 0-1 0 0,0 1 0 0 0,3 1-42 0 0,-5-2 17 0 0,0 1 0 0 0,-1 0-1 0 0,1 1 1 0 0,-1-1 0 0 0,0 1-1 0 0,0-1 1 0 0,0 1 0 0 0,-1 0 0 0 0,1 1-1 0 0,-1-1 1 0 0,0 1 0 0 0,0-1-1 0 0,0 1 1 0 0,-1 0 0 0 0,0 0 0 0 0,0 0-1 0 0,1 2-16 0 0,-2-2 16 0 0,0 1-1 0 0,0-1 1 0 0,-1 1-1 0 0,1-1 1 0 0,-1 1-1 0 0,0-1 1 0 0,-1 1-1 0 0,0 0 0 0 0,1-1 1 0 0,-2 0-1 0 0,1 1 1 0 0,-1-1-1 0 0,1 0 1 0 0,-1 0-1 0 0,-1 1 1 0 0,0 1-16 0 0,-8 13 115 0 0,-1 0 1 0 0,-1 0-1 0 0,-5 4-115 0 0,17-22 6 0 0,-9 11 171 0 0,0-1-1 0 0,-8 9-176 0 0,14-18 8 0 0,1 1-1 0 0,-1-1 0 0 0,1 0 0 0 0,-1-1 0 0 0,0 1 0 0 0,0-1 1 0 0,0 1-1 0 0,-1-1 0 0 0,1-1 0 0 0,0 1 0 0 0,-3 0-7 0 0,-4-3 343 0 0,8 1-143 0 0,7 1-111 0 0,17 3-89 0 0,0 2 0 0 0,-1 0 0 0 0,0 2 0 0 0,0 0 0 0 0,14 9 0 0 0,-17-8 128 0 0,0 1 0 0 0,0 0 0 0 0,-1 2 0 0 0,-1-1 0 0 0,0 2 0 0 0,3 4-127 0 0,-9-8 89 0 0,0 1 0 0 0,-1 0 1 0 0,0 0-1 0 0,0 1 1 0 0,-1 0-1 0 0,-1 0 1 0 0,0 1-1 0 0,0 0 1 0 0,2 9-91 0 0,-4-8 102 0 0,-1 0 1 0 0,-1 0-1 0 0,0 1 1 0 0,-1-1-1 0 0,0 1 1 0 0,-1 0-1 0 0,-1-1 1 0 0,0 1-1 0 0,0-1 1 0 0,-2 0-1 0 0,1 1 1 0 0,-2-1-1 0 0,0 0 1 0 0,-1 0-1 0 0,0-1 1 0 0,0 0-1 0 0,-8 11-102 0 0,8-15 30 0 0,0-1-1 0 0,-1 0 1 0 0,1-1-1 0 0,-2 1 1 0 0,1-1-1 0 0,-1-1 0 0 0,0 1 1 0 0,0-1-1 0 0,0 0 1 0 0,-1-1-1 0 0,0 1 1 0 0,0-2-1 0 0,0 1 0 0 0,0-1 1 0 0,-1 0-1 0 0,1-1 1 0 0,-1 0-1 0 0,0 0 1 0 0,0-1-1 0 0,1 0 0 0 0,-1 0 1 0 0,0-1-1 0 0,0-1 1 0 0,0 1-1 0 0,0-1 1 0 0,1-1-1 0 0,-4 0-29 0 0,7 0 25 0 0,0 0 1 0 0,0 0-1 0 0,0 0 1 0 0,0 0-1 0 0,1-1 0 0 0,-1 0 1 0 0,1 0-1 0 0,-1 0 1 0 0,1 0-1 0 0,0-1 0 0 0,1 1 1 0 0,-1-1-1 0 0,1 0 1 0 0,-1-1-1 0 0,1 1 1 0 0,0 0-1 0 0,0-2-25 0 0,-4-7-226 0 0,1 1 1 0 0,0-1-1 0 0,1 0 1 0 0,0 0-1 0 0,-2-13 226 0 0,3 8-970 0 0,2-1 0 0 0,-1 0 0 0 0,2 0 0 0 0,1 1 0 0 0,1-12 970 0 0,1-4-2971 0 0,2 1 0 0 0,5-16 2971 0 0,2 1-2432 0 0</inkml:trace>
  <inkml:trace contextRef="#ctx0" brushRef="#br0" timeOffset="2641.396">3091 289 18863 0 0,'16'-7'2047'0'0,"29"-13"1542"0"0,-22 8-2297 0 0,8-3 59 0 0,12-11-1351 0 0,-34 20 64 0 0,-1 0-1 0 0,1 0 1 0 0,-2-1 0 0 0,1 0-1 0 0,-1-1 1 0 0,0 1-1 0 0,0-2-63 0 0,-6 7 26 0 0,1 1 0 0 0,-1-1 0 0 0,0 0 0 0 0,0 0 0 0 0,-1 1 0 0 0,1-1 0 0 0,0 0 0 0 0,-1 0 0 0 0,1 0-1 0 0,-1 0 1 0 0,1 0 0 0 0,-1 0 0 0 0,0 0 0 0 0,0 0 0 0 0,0 0 0 0 0,0 0 0 0 0,0 1 0 0 0,0-1 0 0 0,-1-1-26 0 0,1 2 1 0 0,0 0 1 0 0,-1 0-1 0 0,0 0 1 0 0,1 0 0 0 0,-1 0-1 0 0,1 0 1 0 0,-1 0-1 0 0,0 0 1 0 0,0 0-1 0 0,1 1 1 0 0,-1-1-1 0 0,0 0 1 0 0,0 0 0 0 0,0 1-1 0 0,0-1 1 0 0,0 1-1 0 0,0-1 1 0 0,0 1-1 0 0,0-1 1 0 0,0 1-1 0 0,0-1 1 0 0,0 1 0 0 0,0 0-1 0 0,-1 0 1 0 0,1 0-1 0 0,0-1 1 0 0,0 1-1 0 0,0 0 1 0 0,0 0-1 0 0,0 1 1 0 0,0-1 0 0 0,-1 0-1 0 0,1 0-1 0 0,-10 2-81 0 0,1 0-1 0 0,0 1 1 0 0,-1 0-1 0 0,1 0 1 0 0,0 1 0 0 0,1 0-1 0 0,-1 1 1 0 0,1 0-1 0 0,-6 5 82 0 0,7-5-14 0 0,0 1-1 0 0,1-1 0 0 0,0 1 0 0 0,1 1 1 0 0,-1-1-1 0 0,1 1 0 0 0,0 0 1 0 0,1 1-1 0 0,0-1 0 0 0,0 1 0 0 0,-1 4 15 0 0,3-4 88 0 0,0-1 0 0 0,1 1 0 0 0,0 0 0 0 0,0 0 0 0 0,1 0 0 0 0,0 0 0 0 0,0 0-1 0 0,1 0 1 0 0,0 0 0 0 0,0 0 0 0 0,1 0 0 0 0,0 0 0 0 0,1 0 0 0 0,0 0-1 0 0,0-1 1 0 0,3 7-88 0 0,-3-7 75 0 0,1 0-1 0 0,1 0 1 0 0,-1-1-1 0 0,1 0 1 0 0,0 0-1 0 0,1 0 1 0 0,-1 0-1 0 0,1 0 1 0 0,0-1-1 0 0,0 0 1 0 0,1 0-1 0 0,0 0 1 0 0,0-1-1 0 0,0 0 1 0 0,0 0-1 0 0,1 0 1 0 0,-1-1-1 0 0,4 1-74 0 0,1 0 26 0 0,1 0 1 0 0,0-1-1 0 0,0-1 0 0 0,0 0 1 0 0,0 0-1 0 0,0-2 0 0 0,0 1 1 0 0,0-1-1 0 0,0-1 0 0 0,0 0 0 0 0,0-1 1 0 0,9-2-27 0 0,-10 1-1814 0 0,0-1 1 0 0,0 0-1 0 0,0 0 1 0 0,-1-1-1 0 0,4-3 1814 0 0,5-4-9127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5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0 349 16416 0 0,'0'0'751'0'0,"0"0"-19"0"0,0 0-310 0 0,0 0 426 0 0,0 0 236 0 0,0 0 48 0 0,2-1-31 0 0,3-2-610 0 0,0-1 0 0 0,0 0 0 0 0,-1-1 0 0 0,1 1 0 0 0,-1-1 0 0 0,0 0 0 0 0,-1 0 0 0 0,1 0 0 0 0,1-3-491 0 0,9-17 1263 0 0,5-14-1263 0 0,-17 35 94 0 0,2-7 134 0 0,0 1 0 0 0,-1-2-1 0 0,2-10-227 0 0,-2 10 152 0 0,0-1-1 0 0,1 1 0 0 0,0 0-151 0 0,4-18 241 0 0,-7 25-200 0 0,1-1 1 0 0,-1 1-1 0 0,0 0 1 0 0,1 0-1 0 0,1-1-41 0 0,2-2 89 0 0,-1-1-7 0 0,1 0 1 0 0,-1 0-1 0 0,2-6-82 0 0,-3 5 79 0 0,4 6 9 0 0,-5 3-10 0 0,0 3-22 0 0,3 3-50 0 0,1 0 1 0 0,-1 1-1 0 0,0 0 0 0 0,-1 0 0 0 0,1 0 0 0 0,2 6-6 0 0,21 44 46 0 0,-12-23-54 0 0,7 13 8 0 0,-12-22-7 0 0,2 0-1 0 0,13 19 8 0 0,18 16-1750 0 0,-36-44-109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379 294 9216 0 0,'-2'-1'706'0'0,"-9"-8"-415"0"0,10 6-215 0 0,0 0 141 0 0,-1 0-2204 0 0,0 0 4317 0 0,1 1 6807 0 0,6 6-4906 0 0,-5-4-4243 0 0,1 0 54 0 0,-1 1 1 0 0,0-1 0 0 0,0 1-1 0 0,0 0 1 0 0,0-1 0 0 0,0 1-1 0 0,0-1 1 0 0,0 1 0 0 0,0 0 0 0 0,0-1-1 0 0,0 1 1 0 0,0-1 0 0 0,0 1-1 0 0,0-1 1 0 0,-1 1 0 0 0,1 0-1 0 0,0-1-42 0 0,-1 3 132 0 0,2 3-2 0 0,0-1 1 0 0,0 1-1 0 0,0 0 0 0 0,0-1 1 0 0,2 3-131 0 0,4 23 380 0 0,0 36 965 0 0,-2 39-1345 0 0,-1-56 269 0 0,-3-35-162 0 0,0 1 1 0 0,0-1 0 0 0,-2 9-108 0 0,-2 15 207 0 0,2-20-81 0 0,-1 1 1 0 0,0-1-1 0 0,-2 0 0 0 0,-1 4-126 0 0,3-15 58 0 0,1 0-1 0 0,-1 0 1 0 0,2 0 0 0 0,-1 0-1 0 0,1 6-57 0 0,0-13 13 0 0,0 1-1 0 0,-1-1 1 0 0,1 0-1 0 0,0 1 1 0 0,0-1 0 0 0,-1 0-1 0 0,1 0 1 0 0,-1 1-1 0 0,1-1 1 0 0,-1 0-1 0 0,0 0 1 0 0,1 0 0 0 0,-1 0-1 0 0,0 1 1 0 0,0-1-1 0 0,0 0 1 0 0,0-1-1 0 0,0 1 1 0 0,0 0 0 0 0,0 0-1 0 0,0 0 1 0 0,-1 0-13 0 0,1 0 13 0 0,-1 0 1 0 0,0 0-1 0 0,0 0 0 0 0,0 0 1 0 0,0 0-1 0 0,-1-1 1 0 0,1 1-1 0 0,0-1 0 0 0,0 1 1 0 0,0-1-1 0 0,-1 0-13 0 0,0 0 16 0 0,-1-1-1 0 0,1 0 1 0 0,-1 1 0 0 0,1-1-1 0 0,0 0 1 0 0,-1-1-1 0 0,1 1 1 0 0,0-1 0 0 0,0 1-1 0 0,-2-2-15 0 0,-27-21 87 0 0,10 3-163 0 0,2-2 0 0 0,0 0 0 0 0,1-1 0 0 0,1-1 1 0 0,2 0-1 0 0,0-2 0 0 0,2 0 0 0 0,1 0 0 0 0,-3-12 76 0 0,2 6-135 0 0,5 13 34 0 0,1-1-1 0 0,1 0 0 0 0,-1-5 102 0 0,-4-29-178 0 0,-1 1-25 0 0,-3-38 203 0 0,16 89 20 0 0,0 0 1 0 0,0 0-1 0 0,0 0 1 0 0,1 0-1 0 0,-1 0 0 0 0,1 0 1 0 0,0 0-1 0 0,0 0 1 0 0,0 1-1 0 0,0-1 1 0 0,0 0-1 0 0,1 0 1 0 0,-1 1-1 0 0,1-1 0 0 0,0 1 1 0 0,0 0-1 0 0,0-1-20 0 0,1 0 40 0 0,-1 0-1 0 0,1 0 0 0 0,0 0 0 0 0,0 1 0 0 0,0-1 0 0 0,1 1 0 0 0,-1 0 1 0 0,0 0-1 0 0,1 0 0 0 0,-1 1 0 0 0,1-1 0 0 0,3 0-39 0 0,22-8 176 0 0,-20 7-119 0 0,-1 0 1 0 0,0 0-1 0 0,5 0-57 0 0,86-8 336 0 0,-9-2-46 0 0,-13 2 20 0 0,13-6-310 0 0,-35 5 78 0 0,-27 7-51 0 0,1-2 1 0 0,-2 0-1 0 0,22-10-27 0 0,-40 13-29 0 0,-2 1-19 0 0,1 0 0 0 0,-1 0 0 0 0,1 0 0 0 0,0 1 0 0 0,5-1 48 0 0,-1 1-656 0 0,0-1 0 0 0,0 0 0 0 0,2-2 656 0 0,14-4-3192 0 0,1 1-6010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6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50 3224 0 0,'-11'25'143'0'0,"11"-25"-140"0"0,-1 1 1 0 0,1-1 0 0 0,0 0 0 0 0,0 0 0 0 0,0 1 0 0 0,-1-1 0 0 0,1 0-1 0 0,0 0 1 0 0,0 1 0 0 0,-1-1 0 0 0,1 0 0 0 0,0 0 0 0 0,-1 0-1 0 0,1 0 1 0 0,0 0 0 0 0,-1 1 0 0 0,1-1 0 0 0,0 0 0 0 0,0 0 0 0 0,-1 0-1 0 0,1 0 1 0 0,0 0 0 0 0,-1 0 0 0 0,1 0 0 0 0,0 0 0 0 0,-1 0-1 0 0,1 0 1 0 0,0 0 0 0 0,-1 0 0 0 0,1 0 0 0 0,0-1 0 0 0,-1 1 0 0 0,1 0-1 0 0,0 0 1 0 0,0 0 0 0 0,-1 0 0 0 0,1 0 0 0 0,0-1 0 0 0,-1 1-1 0 0,1 0 1 0 0,0 0 0 0 0,0-1 0 0 0,0 1 0 0 0,-1 0-4 0 0,0-1 312 0 0,0 1 1 0 0,0-1-1 0 0,0 0 1 0 0,0 0-1 0 0,0 1 1 0 0,0-1-1 0 0,0 0 1 0 0,0 0-1 0 0,1 0 1 0 0,-1 0-1 0 0,0 0 1 0 0,0 0-1 0 0,1 0 1 0 0,-1-1-1 0 0,0 1-312 0 0,1 0 290 0 0,0 1 0 0 0,0-1 0 0 0,-1 0 0 0 0,1 1 0 0 0,0-1 0 0 0,-1 0 0 0 0,1 1 1 0 0,0-1-1 0 0,-1 1 0 0 0,1-1 0 0 0,-1 1 0 0 0,1-1 0 0 0,-1 1 0 0 0,1 0 0 0 0,-1-1 0 0 0,0 1 0 0 0,1-1 0 0 0,-1 1 0 0 0,1 0 0 0 0,-1 0 0 0 0,0-1 0 0 0,1 1 0 0 0,-1 0 0 0 0,0 0 1 0 0,1 0-1 0 0,-1 0 0 0 0,0 0 0 0 0,1 0 0 0 0,-1 0 0 0 0,0 0-290 0 0,0 0 4314 0 0,1 0-2179 0 0,0 0-962 0 0,0 0-189 0 0,0 0-145 0 0,0 0-464 0 0,0 0-205 0 0,29 0 2 0 0,1-2 0 0 0,-1 0 0 0 0,20-5-172 0 0,-12-7 249 0 0,57-9-1336 0 0,-91 23 817 0 0,0-1 0 0 0,0 1 1 0 0,-1 0-1 0 0,1 0 1 0 0,0 0-1 0 0,0 0 1 0 0,0 0-1 0 0,-1 0 1 0 0,1 1-1 0 0,0 0 1 0 0,0-1-1 0 0,-1 1 0 0 0,1 0 1 0 0,-1 0-1 0 0,1 0 1 0 0,-1 1-1 0 0,1-1 1 0 0,-1 1 269 0 0,-1-2-2158 0 0</inkml:trace>
  <inkml:trace contextRef="#ctx0" brushRef="#br0" timeOffset="342.762">73 186 16927 0 0,'-2'1'388'0'0,"-24"14"1224"0"0,24-14-908 0 0,2-1 238 0 0,0 0 46 0 0,0 0-66 0 0,0 0-316 0 0,0 0-138 0 0,2 2-27 0 0,2 0-341 0 0,1 0 0 0 0,-1 0-1 0 0,1 0 1 0 0,-1-1 0 0 0,1 1 0 0 0,0-1 0 0 0,0 0-1 0 0,0 0 1 0 0,0-1 0 0 0,0 0 0 0 0,4 0-100 0 0,14 0 193 0 0,0-2-1 0 0,2-1-192 0 0,1 0 100 0 0,27-5-1134 0 0,-27 1 382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4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15864 0 0,'0'0'727'0'0,"0"0"-16"0"0,0 0-291 0 0,0 0 469 0 0,0 0 257 0 0,0 0 50 0 0,0 0-26 0 0,3 0-150 0 0,-1 0-810 0 0,1 0 0 0 0,-1 0 0 0 0,0 0-1 0 0,1-1 1 0 0,-1 0 0 0 0,0 1 0 0 0,1-1-1 0 0,-1 0 1 0 0,0 0-210 0 0,-1 1 62 0 0,0 0 0 0 0,0 0 0 0 0,-1 0-1 0 0,1 0 1 0 0,0 0 0 0 0,-1 0 0 0 0,1 0-1 0 0,0 0 1 0 0,-1 0 0 0 0,1 1 0 0 0,0-1-1 0 0,-1 0 1 0 0,1 1 0 0 0,0-1 0 0 0,-1 0-1 0 0,1 1 1 0 0,-1-1 0 0 0,1 0 0 0 0,0 1-1 0 0,-1-1-61 0 0,1 1 141 0 0,2 1-63 0 0,0 0-1 0 0,0 0 0 0 0,0 0 1 0 0,0 1-1 0 0,0-1 1 0 0,-1 1-1 0 0,1-1 0 0 0,-1 1 1 0 0,0 0-1 0 0,0 0 1 0 0,0 0-1 0 0,0 0 1 0 0,0 1-1 0 0,0 2-77 0 0,4 9 282 0 0,0 0-1 0 0,2 12-281 0 0,-6-21 81 0 0,1 9 137 0 0,0-1-1 0 0,-1 8-217 0 0,3 10 224 0 0,6 40 157 0 0,-4-27 164 0 0,9 33-545 0 0,3 0 43 0 0,9 31-47 0 0,-12-51 14 0 0,-9-29 111 0 0,2 0 0 0 0,0 0 0 0 0,10 18-121 0 0,-17-45 53 0 0,-1 0 0 0 0,0 0-1 0 0,0 0 1 0 0,0 0-1 0 0,1 0 1 0 0,-1-1-1 0 0,1 1 1 0 0,0 0-1 0 0,-1-1 1 0 0,1 1-1 0 0,0-1 1 0 0,0 0 0 0 0,0 1-1 0 0,0-1 1 0 0,0 0-1 0 0,0 0 1 0 0,2 0-53 0 0,2 1 114 0 0,0-1 0 0 0,-1 0 0 0 0,1 0 1 0 0,0-1-1 0 0,0 0 0 0 0,3 0-114 0 0,-6 0-1 0 0,0 0-1 0 0,-1-1 1 0 0,1 1 0 0 0,0-1 0 0 0,-1 0-1 0 0,1 0 1 0 0,-1 0 0 0 0,1 0-1 0 0,-1 0 1 0 0,1 0 0 0 0,-1-1 0 0 0,0 1-1 0 0,1-1 1 0 0,-1 0 0 0 0,0 0-1 0 0,1-1 2 0 0,3-3-11 0 0,-1 0 0 0 0,0 0-1 0 0,0-1 1 0 0,-1 1 0 0 0,1-3 11 0 0,8-17-90 0 0,7-18 90 0 0,7-15-41 0 0,-10 28 57 0 0,-1-1 0 0 0,-2-1 0 0 0,-1 0 0 0 0,-2-1 0 0 0,0-4-16 0 0,0-6 18 0 0,1 0 0 0 0,2 1-1 0 0,9-15-17 0 0,-3 6 18 0 0,-14 35-22 0 0,1-1 0 0 0,0 1 0 0 0,5-6 4 0 0,16-33-227 0 0,-22 41 47 0 0,1 0 0 0 0,1 0 0 0 0,0 1 0 0 0,8-9 180 0 0,10-14-1039 0 0,-17 25-297 0 0,0-1 1 0 0,0 1-1 0 0,1 1 1 0 0,9-8 1335 0 0,-7 7-2299 0 0</inkml:trace>
  <inkml:trace contextRef="#ctx0" brushRef="#br0" timeOffset="561.502">387 887 8896 0 0,'0'0'200'0'0,"0"0"33"0"0,0 0 14 0 0,0 0 67 0 0,0 0 282 0 0,0 0 127 0 0,0 0 21 0 0,0 0-29 0 0,0 0-151 0 0,0 0-70 0 0,0 0-12 0 0,0 0 20 0 0,-1 2 96 0 0,-1 0-158 0 0,-2 3 274 0 0,1 2-1 0 0,-1-1 1 0 0,1 0 0 0 0,0 1 0 0 0,1-1-1 0 0,-1 1 1 0 0,1 0 0 0 0,0-1-1 0 0,0 8-713 0 0,-9 105 4044 0 0,9-77-2321 0 0,-3 20-1723 0 0,-2 11 652 0 0,-4 57 100 0 0,6-92-565 0 0,3-20-57 0 0,0 1-1 0 0,1 7-129 0 0,-6 74 147 0 0,1 21-1232 0 0,6-116 778 0 0,0 1-525 0 0,0 0-6518 0 0,0-6-1419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368 43 16871 0 0,'6'-37'1688'0'0,"-17"36"-1528"0"0,6 0-159 0 0,4 0 39 0 0,-1 1 1 0 0,1-1-1 0 0,0 1 0 0 0,-1 0 1 0 0,1-1-1 0 0,0 1 0 0 0,-1 0 1 0 0,1 0-1 0 0,-1 0 0 0 0,1 0 1 0 0,0 0-1 0 0,-1 0 0 0 0,1 1 1 0 0,-1-1-1 0 0,1 0 0 0 0,0 1 1 0 0,-1-1-1 0 0,1 1 0 0 0,0-1 1 0 0,0 1-1 0 0,-1 0 0 0 0,1 0-40 0 0,-6 3 490 0 0,1 1 0 0 0,0-1-1 0 0,0 2 1 0 0,1-1 0 0 0,-1 0-1 0 0,-3 6-489 0 0,-27 39 1365 0 0,27-35-1108 0 0,0 0-1 0 0,2 1 1 0 0,0 0 0 0 0,1 1 0 0 0,0-1-1 0 0,0 6-256 0 0,-12 34 500 0 0,-11 34 941 0 0,-7 44-1441 0 0,7-24 600 0 0,4-17-153 0 0,5 2-1 0 0,4 0 0 0 0,4 1 1 0 0,4 0-1 0 0,5 93-446 0 0,4-165 46 0 0,0 25 21 0 0,2 0 1 0 0,2-1-1 0 0,11 43-67 0 0,2-23 42 0 0,3-1 0 0 0,11 18-42 0 0,-15-47 15 0 0,1 0 0 0 0,2-1 0 0 0,1-1 0 0 0,14 15-15 0 0,2-1-276 0 0,2-2-1 0 0,22 18 277 0 0,-32-37-901 0 0,1-2 0 0 0,2-1 0 0 0,1-2 0 0 0,8 4 901 0 0,1-2-9619 0 0</inkml:trace>
  <inkml:trace contextRef="#ctx0" brushRef="#br0" timeOffset="1419.775">749 539 2760 0 0,'-2'-1'207'0'0,"-3"-2"-472"0"0,-10-7 7335 0 0,13 9-3312 0 0,2 1-350 0 0,0 0-1600 0 0,0 0-705 0 0,0 0-141 0 0,0 2-72 0 0,0 2-722 0 0,1 0 1 0 0,0 0-1 0 0,0 0 1 0 0,0 0 0 0 0,0 0-1 0 0,1-1 1 0 0,-1 1-1 0 0,1 0 1 0 0,1 1-169 0 0,22 35 777 0 0,-17-29-563 0 0,-7-9-197 0 0,24 36 868 0 0,28 33-885 0 0,-35-48 221 0 0,-1 1-1 0 0,2 7-220 0 0,-1-3 375 0 0,12 13-375 0 0,8 13 443 0 0,-1 0 0 0 0,-3 2-1 0 0,21 49-442 0 0,-12-26 319 0 0,9 18-22 0 0,66 115-192 0 0,-76-140-377 0 0,-19-26 247 0 0,-18-33 0 0 0,1-1-1 0 0,1 1 0 0 0,0-2 1 0 0,1 1-1 0 0,2 2 26 0 0,5 8-672 0 0,-13-18 313 0 0,1 0 1 0 0,0 0 0 0 0,0 0 0 0 0,0-1-1 0 0,2 3 359 0 0,-3-5-1062 0 0,-2-1-568 0 0,0 0-246 0 0</inkml:trace>
  <inkml:trace contextRef="#ctx0" brushRef="#br0" timeOffset="1772.63">1359 427 13216 0 0,'0'-13'604'0'0,"0"11"-14"0"0,0 2-194 0 0,0 0 574 0 0,0 0 292 0 0,0 0 61 0 0,-1 2-74 0 0,-7 28 248 0 0,1 1-1 0 0,0 7-1496 0 0,2-9 423 0 0,-2-1-1 0 0,-1 1 1 0 0,-2-1 0 0 0,-8 16-423 0 0,-6 20 553 0 0,-22 53 363 0 0,19-49-185 0 0,-5 22-731 0 0,23-57 94 0 0,2-9 34 0 0,0-1-1 0 0,-8 16-127 0 0,14-36 10 0 0,-150 309 1084 0 0,60-131-865 0 0,35-67-206 0 0,41-84-15 0 0,-4 16-8 0 0,-2 6-508 0 0,8-15-83 0 0,8-22-1512 0 0,0-1-3877 0 0,4-11-2221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0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14 432 10592 0 0,'0'0'818'0'0,"0"-2"-532"0"0,0-2 51 0 0,-1-1 1 0 0,0 0-1 0 0,0 1 1 0 0,0-1 0 0 0,-1-2-338 0 0,0 2 571 0 0,1 0 1 0 0,-1-1 0 0 0,1 1-1 0 0,1 0 1 0 0,-1-5-572 0 0,7-75 5301 0 0,-6 43-1198 0 0,3 44-3808 0 0,-1 0-244 0 0,1 1 0 0 0,-1-1 1 0 0,0 1-1 0 0,0 0 1 0 0,0 0-1 0 0,0 0 1 0 0,0 0-1 0 0,0 0 1 0 0,-1 1-1 0 0,0-1 0 0 0,1 0-51 0 0,10 43 187 0 0,-1 0-81 0 0,-10-45-104 0 0,14 40 149 0 0,-2 0 0 0 0,4 23-151 0 0,-8-17 87 0 0,5 18 145 0 0,5 11-232 0 0,18 81 217 0 0,-16-61-153 0 0,-9-41-5 0 0,-1 1-1 0 0,-3 0 1 0 0,0 47-59 0 0,-5-60 1 0 0,2 1-1 0 0,3 2 0 0 0,0-2 10 0 0,3 9 34 0 0,2 0 1 0 0,3-1-1 0 0,7 11-44 0 0,-19-52 28 0 0,0-1 0 0 0,1 0 0 0 0,3 5-28 0 0,-5-11 23 0 0,-1 0 1 0 0,1 0 0 0 0,0-1 0 0 0,0 1-1 0 0,0-1 1 0 0,0 0 0 0 0,0 0-1 0 0,4 3-23 0 0,-4-4 103 0 0,0-2 1 0 0,-1 0-77 0 0,0 0 0 0 0,0-1 0 0 0,-1 1-1 0 0,1 0 1 0 0,0-1 0 0 0,0 1 0 0 0,-1-1 0 0 0,1 0-1 0 0,0 1 1 0 0,-1-1 0 0 0,1 0 0 0 0,0 0 0 0 0,-1 0-1 0 0,1 0 1 0 0,-1 0 0 0 0,1-1-27 0 0,1-1 57 0 0,0-1-1 0 0,0 1 1 0 0,-1-1-1 0 0,1 1 1 0 0,-1-1 0 0 0,0 0-1 0 0,1-1-56 0 0,3-9 143 0 0,-1 0-1 0 0,0-1 0 0 0,2-14-142 0 0,-3 8 146 0 0,1-21-146 0 0,-1 1 74 0 0,19-167 299 0 0,-8-60-373 0 0,-11 186 19 0 0,9-102-19 0 0,-1 30 0 0 0,-4 60 0 0 0,-7 86 9 0 0,0-1 1 0 0,1 1-1 0 0,0-1 0 0 0,1 1 1 0 0,0 0-1 0 0,0 0 0 0 0,0 0 1 0 0,3-4-10 0 0,-5 12 3 0 0,-1 0-1 0 0,1-1 1 0 0,0 1 0 0 0,-1 0 0 0 0,1 0 0 0 0,0-1-1 0 0,-1 1 1 0 0,1 0 0 0 0,0 0 0 0 0,-1 0 0 0 0,1 0-1 0 0,0 0 1 0 0,-1 0 0 0 0,1 0 0 0 0,0 0-1 0 0,-1 0 1 0 0,1 0 0 0 0,0 1-3 0 0,1-1 3 0 0,0 0-4 0 0,0 0-1 0 0,1 1 0 0 0,-1 0 1 0 0,0-1-1 0 0,1 1 1 0 0,-1 0-1 0 0,0 0 1 0 0,0 0-1 0 0,0 0 1 0 0,0 0-1 0 0,0 1 1 0 0,0-1-1 0 0,0 1 0 0 0,0-1 1 0 0,-1 1-1 0 0,1 0 1 0 0,0-1-1 0 0,-1 1 1 0 0,1 0-1 0 0,-1 0 1 0 0,0 0-1 0 0,1 2 2 0 0,4 7-12 0 0,-1 0-1 0 0,0 1 0 0 0,3 9 13 0 0,-6-17 0 0 0,31 105-117 0 0,19 112 117 0 0,-30-118-19 0 0,24 144-232 0 0,8 36-58 0 0,-44-248 352 0 0,2 0-1 0 0,1-1 1 0 0,5 9-43 0 0,-16-40 29 0 0,-1 0 0 0 0,1 0 1 0 0,0 0-1 0 0,-1 0 0 0 0,1-1 0 0 0,0 1 0 0 0,1-1 0 0 0,-1 1 1 0 0,0-1-1 0 0,1 0 0 0 0,-1 1 0 0 0,1-1 0 0 0,0-1 0 0 0,0 1 1 0 0,0 0-1 0 0,1 0-29 0 0,-2-2 11 0 0,-1 1 1 0 0,1-1 0 0 0,0 1-1 0 0,0-1 1 0 0,0 0-1 0 0,0 0 1 0 0,-1 0 0 0 0,1 0-1 0 0,0 0 1 0 0,0 0 0 0 0,0 0-1 0 0,0-1 1 0 0,-1 1-1 0 0,1 0 1 0 0,0-1 0 0 0,0 0-1 0 0,-1 1 1 0 0,1-1-1 0 0,0 0 1 0 0,-1 0 0 0 0,1 0-1 0 0,-1 0 1 0 0,1 0 0 0 0,-1-1-1 0 0,0 1 1 0 0,1 0-1 0 0,-1-1 1 0 0,1 0-12 0 0,5-7 46 0 0,-1-1 0 0 0,0 0 1 0 0,-1 0-1 0 0,1 0 0 0 0,-2-1 0 0 0,3-6-46 0 0,-1 0 51 0 0,16-39 31 0 0,-3-2 0 0 0,-3 0 0 0 0,-2-1 0 0 0,-3 0 0 0 0,-3-1-1 0 0,-2 0 1 0 0,-2-14-82 0 0,7-86 97 0 0,-1 4-23 0 0,-3 63-147 0 0,12-53 73 0 0,-4 33-239 0 0,-11 77 201 0 0,1 0 0 0 0,1 1-1 0 0,3 0 1 0 0,0 1 0 0 0,3 0 0 0 0,7-17 38 0 0,-13 38 26 0 0,2-6-785 0 0,1 1 0 0 0,0 0 0 0 0,2 0 1 0 0,0 1-1 0 0,6-7 759 0 0,-12 17-1648 0 0,-4 5-259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13160 0 0,'0'0'597'0'0,"0"-2"-8"0"0,3-9-375 0 0,-2 5-25 0 0,-1 5 667 0 0,0 1 288 0 0,0 0 52 0 0,12 11 964 0 0,-10-6-1888 0 0,1 1 1 0 0,-1-1-1 0 0,0 1 1 0 0,0 0-1 0 0,0 0 1 0 0,-1 0-1 0 0,0 0 1 0 0,0 2-273 0 0,1 7 497 0 0,5 15 718 0 0,6 15-1215 0 0,-4-17 833 0 0,3 20-833 0 0,28 159 1600 0 0,21 116 43 0 0,-19 2-686 0 0,-37-221-535 0 0,-5 1-422 0 0,0-49 83 0 0,-2 27-18 0 0,-5 1 0 0 0,-3-2-1 0 0,-3 1 1 0 0,-4-2 0 0 0,-18 47-65 0 0,11-54-887 0 0,-3 0-1 0 0,-34 63 888 0 0,45-110-1925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6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313 172 18287 0 0,'-1'-4'236'0'0,"-1"0"-1"0"0,1-1 1 0 0,0 1-1 0 0,0-1 1 0 0,0-2-236 0 0,-3-21 2668 0 0,1 56-40 0 0,9 130-654 0 0,1-40-1431 0 0,11 285 359 0 0,-16-332-1060 0 0,0-44-321 0 0,-1-1 0 0 0,-1 0 1 0 0,-1 1-1 0 0,-3 9 479 0 0,3-33-531 0 0,1 1 0 0 0,-1-1 0 0 0,0 0 0 0 0,0 0 0 0 0,0 0 0 0 0,0 0 0 0 0,0 0 0 0 0,-1 0 0 0 0,1-1 0 0 0,-1 1 0 0 0,-1 1 531 0 0,-5 2-7578 0 0</inkml:trace>
  <inkml:trace contextRef="#ctx0" brushRef="#br0" timeOffset="346.532">0 800 3224 0 0,'1'-7'82'0'0,"-1"1"1"0"0,1 0 0 0 0,1-1-1 0 0,-1 1 1 0 0,1 0-1 0 0,0 0 1 0 0,0 0-1 0 0,1 0 1 0 0,0 1 0 0 0,0-2-83 0 0,0 3 1413 0 0,0 0 1 0 0,0 1 0 0 0,1-1 0 0 0,-1 1-1 0 0,3-2-1413 0 0,34-27 9472 0 0,-20 18-8181 0 0,1 1-1 0 0,4 0-1290 0 0,10-4 224 0 0,1 1 0 0 0,1 2-1 0 0,15-2-223 0 0,20-4-6791 0 0,-39 11-532 0 0</inkml:trace>
  <inkml:trace contextRef="#ctx0" brushRef="#br0" timeOffset="692.93">603 1 22663 0 0,'0'0'514'0'0,"-3"7"688"0"0,1-1-1107 0 0,0-1-1 0 0,0 1 0 0 0,1-1 1 0 0,0 1-1 0 0,0-1 1 0 0,0 1-1 0 0,1 0 1 0 0,-1-1-1 0 0,2 3-94 0 0,5 55 468 0 0,-2-25 162 0 0,12 99 665 0 0,-3-25-595 0 0,-2 23 224 0 0,-6 30-924 0 0,-5-163 6 0 0,1 44 258 0 0,-3-1 0 0 0,-5 27-264 0 0,6-66 73 0 0,0 0-1 0 0,0 0 1 0 0,-1 0 0 0 0,0 0-1 0 0,-2 4-72 0 0,4-10 128 0 0,0 0 1 0 0,0 0 7 0 0,0-8 151 0 0,4-21-235 0 0,1 1 0 0 0,1 0 0 0 0,1 0 0 0 0,2 0 0 0 0,1 1 0 0 0,1 1 0 0 0,1 0 0 0 0,7-11-52 0 0,-10 23-11 0 0,0-1 1 0 0,1 1-1 0 0,0 1 11 0 0,-7 9-2 0 0,0 1-1 0 0,0-1 1 0 0,0 1-1 0 0,1 0 1 0 0,-1 0-1 0 0,1 0 1 0 0,0 1-1 0 0,-1-1 1 0 0,1 1-1 0 0,0 0 1 0 0,1 0 0 0 0,-1 0-1 0 0,3 0 3 0 0,-4 2 1 0 0,0-1 1 0 0,0 1-1 0 0,1 0 0 0 0,-1 0 0 0 0,0 0 0 0 0,0 1 1 0 0,0-1-1 0 0,0 1 0 0 0,0 0 0 0 0,0 0 1 0 0,0 0-1 0 0,0 0 0 0 0,0 0 0 0 0,0 1 1 0 0,0-1-1 0 0,0 1 0 0 0,-1 0 0 0 0,1 0 0 0 0,-1 0 1 0 0,0 0-1 0 0,1 0 0 0 0,-1 0 0 0 0,0 1 1 0 0,0-1-1 0 0,0 1 0 0 0,0 1-1 0 0,6 8 6 0 0,-1 0 1 0 0,0 0-1 0 0,-1 1 1 0 0,0 0-1 0 0,0 4-6 0 0,1 6 2 0 0,-1 0 0 0 0,-1 1 0 0 0,-1-1 0 0 0,0 23-2 0 0,5 28-28 0 0,-4-34-176 0 0,-5-31-281 0 0,1 0 1 0 0,0-1 0 0 0,0 1 0 0 0,1 0 0 0 0,0-1-1 0 0,0 1 1 0 0,1-1 0 0 0,0 1 0 0 0,1 0 484 0 0,-3-9-370 0 0,-1 0 1 0 0,0 0-1 0 0,1 0 1 0 0,-1 0-1 0 0,0 0 1 0 0,1 1-1 0 0,-1-1 1 0 0,1 0 0 0 0,-1 0-1 0 0,0 0 1 0 0,1 0-1 0 0,-1 0 1 0 0,0 0-1 0 0,1 0 1 0 0,-1 0-1 0 0,1 0 1 0 0,-1 0 0 0 0,0-1-1 0 0,1 1 1 0 0,-1 0-1 0 0,1 0 370 0 0,-1 0-808 0 0,6-3-7010 0 0</inkml:trace>
  <inkml:trace contextRef="#ctx0" brushRef="#br0" timeOffset="1046.438">1193 875 3680 0 0,'5'-5'617'0'0,"0"-1"-1"0"0,0 0 1 0 0,-1 1-1 0 0,0-2 1 0 0,0 1 0 0 0,3-5-617 0 0,9-15 6270 0 0,-9 16-4571 0 0,-1 0 0 0 0,0-1 0 0 0,0 0-1 0 0,0-2-1698 0 0,-2 3 823 0 0,0-2-1 0 0,-1 1 1 0 0,0 0-1 0 0,1-8-822 0 0,-3 13 182 0 0,0-1-1 0 0,0 0 0 0 0,-1 0 0 0 0,0 0 0 0 0,0 0 0 0 0,-1 0 1 0 0,0 0-1 0 0,0 0 0 0 0,0 0 0 0 0,-1 0 0 0 0,0 0 0 0 0,-1 1 1 0 0,1-1-1 0 0,-1 1 0 0 0,0 0 0 0 0,-1-1 0 0 0,0 1-181 0 0,2 3 57 0 0,0 1 0 0 0,0-1 0 0 0,0 1 0 0 0,0 0 0 0 0,-1-1 0 0 0,1 1 0 0 0,-1 0 0 0 0,1 0 0 0 0,-1 1 0 0 0,0-1 0 0 0,0 1 0 0 0,0-1 0 0 0,0 1 0 0 0,0 0 0 0 0,0 0 0 0 0,0 0 0 0 0,0 0-1 0 0,0 1 1 0 0,0-1 0 0 0,-1 1 0 0 0,1 0 0 0 0,0 0 0 0 0,0 0 0 0 0,0 0 0 0 0,-1 1 0 0 0,1-1 0 0 0,0 1 0 0 0,0 0 0 0 0,0 0 0 0 0,0 0 0 0 0,0 0 0 0 0,-2 1-57 0 0,-5 3 53 0 0,1 0 1 0 0,0 1-1 0 0,0 0 1 0 0,1 0-1 0 0,0 0 1 0 0,0 1-1 0 0,0 1 1 0 0,1-1-1 0 0,-5 7-53 0 0,2-1 35 0 0,1 0-1 0 0,0 1 1 0 0,1 0 0 0 0,1 1-1 0 0,0-1 1 0 0,1 1 0 0 0,0 1-1 0 0,1-1 1 0 0,1 1 0 0 0,1 0-1 0 0,0 0 1 0 0,1 0 0 0 0,1 0-1 0 0,0 0 1 0 0,1 8-35 0 0,1-20 9 0 0,-1 0 0 0 0,1 0 0 0 0,0 0-1 0 0,0 0 1 0 0,0 0 0 0 0,0 0 0 0 0,1-1 0 0 0,-1 1-1 0 0,1 0 1 0 0,0-1 0 0 0,0 1 0 0 0,1-1 0 0 0,-1 0-1 0 0,1 0 1 0 0,0 0 0 0 0,0 1-9 0 0,-1-2 12 0 0,1-1-1 0 0,-1 1 1 0 0,0 0-1 0 0,1-1 1 0 0,-1 0-1 0 0,1 0 1 0 0,-1 1 0 0 0,1-2-1 0 0,0 1 1 0 0,-1 0-1 0 0,1 0 1 0 0,0-1-1 0 0,-1 1 1 0 0,1-1 0 0 0,0 0-1 0 0,0 0 1 0 0,0 0-1 0 0,-1 0 1 0 0,1-1-1 0 0,0 1 1 0 0,0-1 0 0 0,-1 0-1 0 0,1 1 1 0 0,0-2-12 0 0,7-1 31 0 0,-1-1 0 0 0,1-1 0 0 0,-1 0 0 0 0,0 0 0 0 0,0-1 0 0 0,-1 0 0 0 0,0 0 0 0 0,0-1 0 0 0,0 0 0 0 0,-1 0 1 0 0,0-1-1 0 0,0 0 0 0 0,-1 0 0 0 0,0-1 0 0 0,-1 0 0 0 0,4-7-31 0 0,-1 0-19 0 0,-2 0 0 0 0,0 0 0 0 0,-1 0 0 0 0,0-1-1 0 0,-1 0 1 0 0,-1 0 0 0 0,-1 0 0 0 0,-1 0 0 0 0,0-15 19 0 0,-4 8 0 0 0,3 24 0 0 0,-1 0 0 0 0,1 0 0 0 0,0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0,0-1 0 0 0,0 1 0 0 0,0 0 0 0 0,0 0 0 0 0,0 0 0 0 0,0 0 0 0 0,0 0 0 0 0,0 0 0 0 0,0 0 0 0 0,0 0 0 0 0,0 0 0 0 0,0 0 0 0 0,0-1 0 0 0,0 1 0 0 0,0 0 0 0 0,0 0 0 0 0,0 0 0 0 0,0 0 0 0 0,-2 4 0 0 0,2 9 0 0 0,0-1 0 0 0,1 0 0 0 0,0 0 0 0 0,0 1 0 0 0,2-1 0 0 0,-1-1 0 0 0,4 9 0 0 0,0 4 0 0 0,2 14-18 0 0,19 73 56 0 0,-21-92-94 0 0,1 0 1 0 0,0 0 0 0 0,2-1 0 0 0,5 10 55 0 0,-13-27-3 0 0,4 7-287 0 0,0 0 0 0 0,0 0 0 0 0,0-1 1 0 0,7 6 289 0 0,-11-12-153 0 0,0 0 1 0 0,0 0 0 0 0,0 0 0 0 0,0 0 0 0 0,0 0-1 0 0,0 0 1 0 0,0 0 0 0 0,0 0 0 0 0,1-1 0 0 0,-1 1-1 0 0,0 0 1 0 0,0-1 0 0 0,1 1 0 0 0,-1-1-1 0 0,1 1 1 0 0,-1-1 0 0 0,0 0 0 0 0,1 0 0 0 0,-1 0-1 0 0,1 0 1 0 0,-1 0 0 0 0,0 0 0 0 0,1 0 0 0 0,-1 0-1 0 0,1 0 1 0 0,-1-1 0 0 0,0 1 0 0 0,1 0 0 0 0,-1-1-1 0 0,0 1 1 0 0,1-1 0 0 0,-1 0 0 0 0,0 1 0 0 0,1-1 152 0 0,7-8-1550 0 0</inkml:trace>
  <inkml:trace contextRef="#ctx0" brushRef="#br0" timeOffset="1374.322">1628 3 25167 0 0,'0'0'572'0'0,"0"0"83"0"0,0 0 33 0 0,0 0-80 0 0,0 1-395 0 0,-2 9-113 0 0,1 0-1 0 0,1 0 0 0 0,-1 0 1 0 0,2 0-1 0 0,-1 0 1 0 0,3 10-100 0 0,3 14 807 0 0,6 14-807 0 0,-4-22 420 0 0,-2 1 1 0 0,1 21-421 0 0,3 141 445 0 0,0 8-163 0 0,-5-113-419 0 0,-4 31 137 0 0,-2-68-650 0 0,0-38 58 0 0,0-3-3130 0 0,1-6 1707 0 0</inkml:trace>
  <inkml:trace contextRef="#ctx0" brushRef="#br0" timeOffset="1728.625">1402 480 26287 0 0,'0'0'598'0'0,"0"0"87"0"0,8-1 671 0 0,31-5-165 0 0,25-9-1191 0 0,15-2 714 0 0,122-14-669 0 0,-115 22-8820 0 0,-49 6-726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2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21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28.63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">245 413 13880 0 0,'-1'0'106'0'0,"0"0"0"0"0,-1 0 0 0 0,1 1 0 0 0,0-1 1 0 0,0 1-1 0 0,0-1 0 0 0,0 1 0 0 0,0-1 1 0 0,0 1-1 0 0,0 0 0 0 0,0 0 0 0 0,0-1 1 0 0,0 1-1 0 0,0 0 0 0 0,0 0 0 0 0,0 0 0 0 0,1 0 1 0 0,-1 0-1 0 0,0 0 0 0 0,1 0 0 0 0,-1 0 1 0 0,1 0-1 0 0,-1 0 0 0 0,1 1 0 0 0,-1-1 0 0 0,1 0 1 0 0,0 0-1 0 0,0 0 0 0 0,0 1-106 0 0,-3 8 760 0 0,1 0-1 0 0,1 0 1 0 0,0 4-760 0 0,0-1 120 0 0,-1 0 197 0 0,0 0 55 0 0,0 0-1 0 0,1 0 0 0 0,1 4-371 0 0,0-14 68 0 0,0 0 1 0 0,0 0-1 0 0,1 0 1 0 0,-1 0-1 0 0,1 0 1 0 0,0 0-1 0 0,0 0 0 0 0,0 0 1 0 0,0 0-1 0 0,0-1 1 0 0,0 1-1 0 0,1 0 0 0 0,-1-1 1 0 0,1 1-1 0 0,0-1 1 0 0,1 2-69 0 0,-1-3 29 0 0,0 1 1 0 0,0-1 0 0 0,0 0 0 0 0,0 0 0 0 0,0-1 0 0 0,0 1-1 0 0,0 0 1 0 0,0-1 0 0 0,0 1 0 0 0,0-1 0 0 0,0 0 0 0 0,1 1-1 0 0,-1-1 1 0 0,0 0 0 0 0,0 0 0 0 0,0-1 0 0 0,0 1-1 0 0,0 0 1 0 0,1-1 0 0 0,-1 1 0 0 0,0-1 0 0 0,0 0 0 0 0,0 1-1 0 0,1-2-29 0 0,5-2 80 0 0,0 1-1 0 0,0-2 0 0 0,-1 1 0 0 0,0-1 1 0 0,5-3-80 0 0,-5 2 86 0 0,-1 0-1 0 0,1-1 1 0 0,-1 0 0 0 0,0 0 0 0 0,0 0 0 0 0,-1 0 0 0 0,0-1 0 0 0,-1 0 0 0 0,1 0 0 0 0,-1-1 0 0 0,-1 1 0 0 0,0-1 0 0 0,1-3-86 0 0,-3 7 25 0 0,1 0-1 0 0,-1 0 1 0 0,-1 0 0 0 0,1-1 0 0 0,-1 1 0 0 0,0 0 0 0 0,0 0 0 0 0,-1 0 0 0 0,1 0 0 0 0,-1 0 0 0 0,0 0-1 0 0,-1 0 1 0 0,1 0 0 0 0,-1 0 0 0 0,0 0 0 0 0,0 0 0 0 0,0 1 0 0 0,-1-1 0 0 0,0 1 0 0 0,0 0 0 0 0,0-1-1 0 0,0 1 1 0 0,0 1 0 0 0,-2-2-25 0 0,4 4-11 0 0,0-1-1 0 0,-1 1 0 0 0,1 0 1 0 0,0-1-1 0 0,-1 1 1 0 0,1 0-1 0 0,-1 0 0 0 0,0 0 1 0 0,1 0-1 0 0,-1 0 1 0 0,0 0-1 0 0,0 1 0 0 0,1-1 1 0 0,-1 1-1 0 0,0-1 0 0 0,0 1 1 0 0,0 0-1 0 0,0-1 1 0 0,0 1-1 0 0,0 0 0 0 0,0 0 1 0 0,0 0-1 0 0,1 1 1 0 0,-1-1-1 0 0,0 0 0 0 0,0 1 1 0 0,0-1-1 0 0,0 1 0 0 0,1 0 1 0 0,-1-1-1 0 0,0 1 12 0 0,-6 3-40 0 0,1 0 0 0 0,0 0 0 0 0,1 1 0 0 0,-1 0 0 0 0,1 0 0 0 0,0 0 0 0 0,0 1 0 0 0,1 0 0 0 0,-1 0 0 0 0,-1 3 40 0 0,-3 4-476 0 0,1 2-1 0 0,0-1 1 0 0,1 1 0 0 0,-3 8 476 0 0,8-17-568 0 0,1 1 0 0 0,-1 0 0 0 0,1 0 0 0 0,0 1 568 0 0,1 17-4356 0 0,3-14-1462 0 0</inkml:trace>
  <inkml:trace contextRef="#ctx0" brushRef="#br0" timeOffset="2">471 610 21167 0 0,'0'0'480'0'0,"0"0"67"0"0,0 0 30 0 0,0 0-61 0 0,0 0-277 0 0,0 0 84 0 0,0 0 77 0 0,0 0 14 0 0,0 0-48 0 0,0 0-208 0 0,0 0-208 0 0,0 0-608 0 0,0 0-278 0 0,0 0-1416 0 0,0 0-5415 0 0</inkml:trace>
  <inkml:trace contextRef="#ctx0" brushRef="#br0" timeOffset="3">175 1151 12176 0 0,'0'0'273'0'0,"0"0"40"0"0,-3 19 437 0 0,2-5 62 0 0,-1-6-234 0 0,1 0 0 0 0,1 1 0 0 0,-1-1 0 0 0,1 0 0 0 0,1 0-1 0 0,0 5-577 0 0,1-1 523 0 0,1 1-1 0 0,0-1 1 0 0,0 0-1 0 0,2 0 1 0 0,-1 0-1 0 0,7 11-522 0 0,-10-21 62 0 0,0 1 0 0 0,1-1 0 0 0,-1 0 0 0 0,1 1 0 0 0,0-1 0 0 0,0 0 0 0 0,-1 0 0 0 0,1 0 0 0 0,1 0 0 0 0,-1-1 0 0 0,0 1 0 0 0,0-1 0 0 0,1 1 0 0 0,-1-1 0 0 0,0 0 0 0 0,1 0 0 0 0,0 0 0 0 0,-1 0 0 0 0,1 0 0 0 0,0 0 0 0 0,-1-1 0 0 0,1 1 0 0 0,0-1 0 0 0,-1 0 0 0 0,1 0 0 0 0,0 0-1 0 0,0 0 1 0 0,0 0 0 0 0,-1-1 0 0 0,1 1 0 0 0,0-1 0 0 0,-1 0 0 0 0,1 0 0 0 0,-1 0 0 0 0,2 0-62 0 0,2-2 75 0 0,0 0-1 0 0,-1 0 0 0 0,1 0 1 0 0,-1 0-1 0 0,1-1 1 0 0,-1 0-1 0 0,0 0 0 0 0,0-1 1 0 0,-1 1-1 0 0,0-1 0 0 0,0 0 1 0 0,0 0-1 0 0,0-1 0 0 0,-1 1 1 0 0,1-1-1 0 0,-1 0 1 0 0,-1 0-1 0 0,1 0 0 0 0,-1 0 1 0 0,0 0-1 0 0,-1 0 0 0 0,1-1 1 0 0,-1 1-1 0 0,0 0 1 0 0,-1-1-1 0 0,0 1 0 0 0,0-4-74 0 0,-1 2 17 0 0,-1 1 0 0 0,0 0 0 0 0,0 0 0 0 0,0 0 0 0 0,-1 0 0 0 0,0 0 0 0 0,0 0-1 0 0,-1 1 1 0 0,0-1 0 0 0,-2-2-17 0 0,3 5-42 0 0,0 0 0 0 0,-1 0-1 0 0,1 0 1 0 0,-1 1 0 0 0,0-1 0 0 0,0 1-1 0 0,0 0 1 0 0,0 0 0 0 0,0 0-1 0 0,-1 0 1 0 0,0 1 0 0 0,1 0 0 0 0,-1 0-1 0 0,0 0 1 0 0,-2 0 42 0 0,4 1-41 0 0,1 1 0 0 0,-1-1 0 0 0,1 1-1 0 0,-1 0 1 0 0,1 0 0 0 0,0 0 0 0 0,-1 0 0 0 0,1 1 0 0 0,-1-1 0 0 0,1 1-1 0 0,-1-1 1 0 0,1 1 0 0 0,0 0 0 0 0,-1 0 0 0 0,1 0 0 0 0,0 0 0 0 0,0 0-1 0 0,-1 1 42 0 0,-1 1-33 0 0,1-1-1 0 0,1 1 0 0 0,-1 0 0 0 0,0 0 0 0 0,1 0 0 0 0,-1 0 0 0 0,1 1 0 0 0,0-1 0 0 0,0 1 1 0 0,-1 3 33 0 0,-2 4-166 0 0,1 1 1 0 0,0 0 0 0 0,1 0 0 0 0,1 1 0 0 0,0-1-1 0 0,0 13 166 0 0,1-12-686 0 0,2 1-1 0 0,-1 0 1 0 0,3 9 686 0 0,2 4-5878 0 0,0-12-432 0 0</inkml:trace>
  <inkml:trace contextRef="#ctx0" brushRef="#br0" timeOffset="4">490 1462 16559 0 0,'0'0'360'0'0,"0"-2"80"0"0,0-1 8 0 0,-1-1 24 0 0,-1-1-376 0 0,2 3-96 0 0,0 2 0 0 0,0 0 0 0 0,0-5 352 0 0,-2 1 48 0 0,2-1 16 0 0,0 4 0 0 0,0 1-280 0 0,0 0-48 0 0,0-4-16 0 0,0 4-5463 0 0,0 0-1097 0 0</inkml:trace>
  <inkml:trace contextRef="#ctx0" brushRef="#br0" timeOffset="5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6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  <inkml:trace contextRef="#ctx0" brushRef="#br0" timeOffset="7">607 435 3224 0 0,'0'0'400'0'0,"0"0"472"0"0,-6-16 5328 0 0,6 16-5834 0 0,0-1 1 0 0,0 1-1 0 0,0 0 0 0 0,1-1 1 0 0,-1 1-1 0 0,0-1 1 0 0,0 1-1 0 0,0 0 1 0 0,-1-1-1 0 0,1 1 1 0 0,0 0-1 0 0,0-1 0 0 0,0 1 1 0 0,0-1-1 0 0,0 1 1 0 0,0 0-1 0 0,0-1 1 0 0,-1 1-1 0 0,1 0 1 0 0,0-1-1 0 0,0 1 0 0 0,0 0 1 0 0,-1-1-1 0 0,1 1 1 0 0,0 0-1 0 0,-1 0-366 0 0,-5 5 2465 0 0,-4 16-2483 0 0,7-11 93 0 0,0 1 0 0 0,0-1 0 0 0,1 0 0 0 0,-1 11-75 0 0,3-17 15 0 0,0 0 1 0 0,0 0 0 0 0,0 0 0 0 0,1 0 0 0 0,-1 0 0 0 0,1 0 0 0 0,0-1-1 0 0,0 1 1 0 0,0 0 0 0 0,0 0 0 0 0,1-1 0 0 0,0 1 0 0 0,0-1-1 0 0,0 1 1 0 0,0-1-16 0 0,-1-2 12 0 0,-1 0 1 0 0,1 0-1 0 0,0-1 0 0 0,0 1 0 0 0,0 0 0 0 0,0-1 0 0 0,0 1 1 0 0,0 0-1 0 0,0-1 0 0 0,0 1 0 0 0,0-1 0 0 0,0 0 0 0 0,0 1 1 0 0,0-1-1 0 0,0 0 0 0 0,0 0 0 0 0,0 1 0 0 0,1-1 0 0 0,-1 0 1 0 0,0 0-1 0 0,0 0 0 0 0,0 0 0 0 0,0-1 0 0 0,0 1 0 0 0,0 0 1 0 0,1 0-1 0 0,-1-1 0 0 0,0 1 0 0 0,0 0 0 0 0,0-1 0 0 0,0 1 1 0 0,0-1-1 0 0,0 0 0 0 0,0 0-12 0 0,3-1 57 0 0,0 0 1 0 0,-1-1-1 0 0,1 1 1 0 0,-1-1-1 0 0,0 0 1 0 0,1 0-1 0 0,-1-1 1 0 0,0 0-58 0 0,2-3 10 0 0,-1 0 0 0 0,0-1 0 0 0,0 1 0 0 0,0-1 0 0 0,-1 0 0 0 0,0 0 0 0 0,-1 0 0 0 0,1-4-10 0 0,-2 7-18 0 0,0 0 0 0 0,0-1-1 0 0,0 1 1 0 0,-1 0 0 0 0,0-1-1 0 0,0 1 1 0 0,0-1 0 0 0,-1 1 0 0 0,0 0-1 0 0,0 0 1 0 0,0-1 0 0 0,0 1-1 0 0,-3-4 19 0 0,4 7-89 0 0,-1 0 0 0 0,0 0 0 0 0,0 1 0 0 0,0-1 0 0 0,0 0 0 0 0,0 1-1 0 0,-1-1 1 0 0,1 1 0 0 0,0-1 0 0 0,-1 1 0 0 0,1-1 0 0 0,-1 1 0 0 0,0 0-1 0 0,1 0 1 0 0,-1 0 0 0 0,0 0 0 0 0,0 0 0 0 0,0 0 0 0 0,0 0 0 0 0,1 1 0 0 0,-1-1-1 0 0,0 1 1 0 0,0-1 0 0 0,0 1 0 0 0,0 0 0 0 0,0 0 0 0 0,0 0 0 0 0,0 0 0 0 0,-1 0-1 0 0,1 0 1 0 0,0 0 0 0 0,0 1 0 0 0,0-1 0 0 0,1 1 0 0 0,-1-1 0 0 0,0 1 0 0 0,0 0-1 0 0,0 0 1 0 0,0 0 0 0 0,1 0 0 0 0,-1 0 0 0 0,0 0 0 0 0,1 1 0 0 0,-1-1 0 0 0,1 0-1 0 0,-2 2 90 0 0,0 1-569 0 0,-1-1 0 0 0,1 1 0 0 0,1-1 0 0 0,-1 1 0 0 0,0 0 1 0 0,1 0-1 0 0,0 0 0 0 0,-1 2 569 0 0,1 3-5640 0 0</inkml:trace>
  <inkml:trace contextRef="#ctx0" brushRef="#br0" timeOffset="8">741 443 14944 0 0,'0'0'686'0'0,"0"0"-15"0"0,-6 17 2942 0 0,2-4-2884 0 0,1 0 0 0 0,0 0 1 0 0,0 11-730 0 0,3-21 40 0 0,-1 0 0 0 0,1 1 1 0 0,0-1-1 0 0,0 1 1 0 0,1-1-1 0 0,-1 1 1 0 0,1-1-1 0 0,0 0 0 0 0,-1 1 1 0 0,1-1-1 0 0,1 0 1 0 0,-1 0-1 0 0,0 0 0 0 0,1 1 1 0 0,0-2-1 0 0,0 1 1 0 0,0 1-41 0 0,-1-3 6 0 0,0 0 1 0 0,-1-1-1 0 0,1 1 0 0 0,0 0 1 0 0,0 0-1 0 0,0-1 1 0 0,0 1-1 0 0,0-1 1 0 0,0 1-1 0 0,0-1 0 0 0,0 1 1 0 0,0-1-1 0 0,0 0 1 0 0,1 1-1 0 0,-1-1 1 0 0,0 0-1 0 0,0 0 1 0 0,0 0-1 0 0,0 0 0 0 0,0 0 1 0 0,1 0-7 0 0,0 0 21 0 0,0-1 1 0 0,0 0-1 0 0,0 1 1 0 0,0-1-1 0 0,0 0 0 0 0,0 0 1 0 0,0 0-1 0 0,0 0 1 0 0,0 0-1 0 0,-1 0 0 0 0,3-2-21 0 0,-2 1 52 0 0,0 0 0 0 0,0 0-1 0 0,1 0 1 0 0,-1 0-1 0 0,0-1 1 0 0,-1 1-1 0 0,1-1 1 0 0,0 1 0 0 0,-1-1-1 0 0,0 0 1 0 0,1 0-1 0 0,-1 0 1 0 0,0 0-1 0 0,0 0 1 0 0,-1 0 0 0 0,1-2-52 0 0,1-21 68 0 0,-1 17-30 0 0,-1-1 0 0 0,0 1 1 0 0,0 0-1 0 0,-2-7-38 0 0,2 13-6 0 0,-1 1 0 0 0,1-1-1 0 0,-1 0 1 0 0,0 1-1 0 0,0-1 1 0 0,0 1 0 0 0,0 0-1 0 0,-1-1 1 0 0,1 1-1 0 0,-1 0 1 0 0,1 0 0 0 0,-1 0-1 0 0,0 0 1 0 0,1 0-1 0 0,-1 0 1 0 0,0 0 0 0 0,0 1-1 0 0,-2-2 7 0 0,2 2-60 0 0,1 0 0 0 0,0 0 0 0 0,-1 1 0 0 0,1-1 0 0 0,0 1 0 0 0,-1-1-1 0 0,1 1 1 0 0,-1-1 0 0 0,1 1 0 0 0,-1 0 0 0 0,1 0 0 0 0,-1-1 0 0 0,1 1 0 0 0,-1 0 0 0 0,1 0-1 0 0,-1 1 1 0 0,1-1 0 0 0,-1 0 0 0 0,1 1 0 0 0,-1-1 60 0 0,0 1-40 0 0,0 0-1 0 0,-1 0 1 0 0,1 0 0 0 0,0 1-1 0 0,0-1 1 0 0,0 1 0 0 0,0-1-1 0 0,1 1 1 0 0,-1 0 0 0 0,0-1-1 0 0,-1 3 41 0 0,0 1-517 0 0,-1 0 0 0 0,1 0 0 0 0,-1 1-1 0 0,0 3 518 0 0,-7 19-6078 0 0,9-15-92 0 0</inkml:trace>
  <inkml:trace contextRef="#ctx0" brushRef="#br0" timeOffset="9">874 419 6912 0 0,'0'-2'672'0'0,"1"1"0"0"0,-1-1 1 0 0,0 0-1 0 0,0 0 0 0 0,1 0 0 0 0,-1 1 1 0 0,1-1-1 0 0,0 0 0 0 0,-1 1 0 0 0,1-1 1 0 0,0 0-1 0 0,0 1 0 0 0,0-1 1 0 0,0 1-1 0 0,0 0 0 0 0,0-1 0 0 0,2 0-672 0 0,13-10 5863 0 0,-3 6-6124 0 0,-8 3 518 0 0,-3 2-232 0 0,-1 0 1 0 0,1 1-1 0 0,-1-1 0 0 0,1 1 1 0 0,-1-1-1 0 0,1 1 0 0 0,-1 0 1 0 0,1-1-1 0 0,-1 1 0 0 0,1 0 1 0 0,-1 0-1 0 0,1 0 1 0 0,0 1-1 0 0,-1-1 0 0 0,1 0-25 0 0,-1 2 39 0 0,0 0 0 0 0,0 0-1 0 0,0 0 1 0 0,0 0 0 0 0,0 0-1 0 0,-1 0 1 0 0,1 0 0 0 0,-1 0-1 0 0,1 3-38 0 0,-1 1 38 0 0,-1 1-1 0 0,0-1 0 0 0,0 1 0 0 0,0-1 1 0 0,-1 0-1 0 0,0 1 0 0 0,0-1 0 0 0,-1 0-37 0 0,-1 7 10 0 0,-4 7 23 0 0,0-1 1 0 0,-6 9-34 0 0,7-16-3 0 0,1 1-1 0 0,1 0 1 0 0,-1 0 0 0 0,2 0 0 0 0,0 0 0 0 0,-2 12 3 0 0,6-23-1 0 0,0 0 1 0 0,0 0-1 0 0,-1 0 0 0 0,1 0 0 0 0,1 0 0 0 0,-1 0 0 0 0,0 0 1 0 0,0 0-1 0 0,1 0 0 0 0,-1 0 0 0 0,1 0 0 0 0,0 0 0 0 0,-1 0 0 0 0,1 0 1 0 0,0 0-1 0 0,0 0 0 0 0,0-1 0 0 0,1 1 0 0 0,-1 0 0 0 0,0-1 1 0 0,1 1 0 0 0,-1-1-3 0 0,1 0 0 0 0,-1 0 1 0 0,1 0-1 0 0,-1 0 0 0 0,1-1 1 0 0,-1 1-1 0 0,1 0 0 0 0,0-1 1 0 0,-1 0-1 0 0,1 1 0 0 0,0-1 1 0 0,0 0-1 0 0,-1 0 0 0 0,1 0 1 0 0,0 0-1 0 0,-1 0 0 0 0,1 0 1 0 0,0 0-1 0 0,0-1 1 0 0,-1 1-1 0 0,1 0 0 0 0,0-1 1 0 0,-1 0-1 0 0,1 1 0 0 0,0-1 3 0 0,3-2-64 0 0,0 0 0 0 0,0 1 0 0 0,0-1 0 0 0,-1-1 0 0 0,1 1 0 0 0,-1-1 0 0 0,0 0 0 0 0,3-3 64 0 0,-5 6-23 0 0,-1-1 0 0 0,1 0-1 0 0,-1 0 1 0 0,1 1 0 0 0,-1-1 0 0 0,0 0-1 0 0,0 0 1 0 0,0 0 0 0 0,0-1 0 0 0,0 1-1 0 0,0 0 1 0 0,-1 0 0 0 0,1 0-1 0 0,-1-1 1 0 0,1 1 0 0 0,-1 0 0 0 0,0-1-1 0 0,0 1 1 0 0,0 0 0 0 0,0-1 0 0 0,0 1-1 0 0,-1 0 24 0 0,-2-9 40 0 0,-2 0 0 0 0,1 0 0 0 0,-1 1-1 0 0,0 0 1 0 0,-1 0 0 0 0,-1 0 0 0 0,1 1-1 0 0,-1 0 1 0 0,-1 0 0 0 0,0 1 0 0 0,-3-2-40 0 0,3 3-258 0 0,1-1 0 0 0,-1 0 0 0 0,1 0 0 0 0,0 0 0 0 0,1-1 0 0 0,0 0 0 0 0,1 0 258 0 0,1 0-1072 0 0</inkml:trace>
  <inkml:trace contextRef="#ctx0" brushRef="#br0" timeOffset="10">1284 493 7888 0 0,'0'0'362'0'0,"0"0"-11"0"0,-6-21 4438 0 0,4 18-3879 0 0,0 0-1 0 0,1 0 1 0 0,-1 0-1 0 0,0 0 1 0 0,1-1-1 0 0,0 1 1 0 0,0-1-1 0 0,0-1-909 0 0,-5 18 1427 0 0,2 7-1344 0 0,2 0 1 0 0,0 1 0 0 0,2-1 0 0 0,0 1 0 0 0,1 0-1 0 0,1-1 1 0 0,3 13-84 0 0,-4-31 13 0 0,-1 0 0 0 0,1 0 0 0 0,0 0 0 0 0,-1 0 0 0 0,1 0-1 0 0,0 0 1 0 0,0-1 0 0 0,0 1 0 0 0,0 0 0 0 0,0-1 0 0 0,1 1-1 0 0,-1-1 1 0 0,0 1 0 0 0,1-1 0 0 0,-1 0 0 0 0,1 1 0 0 0,0-1 0 0 0,0 0-13 0 0,-1 0 19 0 0,1-1 0 0 0,-1 1 0 0 0,1-1 0 0 0,-1 1 0 0 0,1-1 0 0 0,-1 0 0 0 0,1 0 0 0 0,-1 0 0 0 0,1 0 0 0 0,-1 0 0 0 0,1 0 0 0 0,-1 0 0 0 0,1 0 0 0 0,-1-1 0 0 0,1 1 0 0 0,-1-1 0 0 0,1 1 0 0 0,-1-1 0 0 0,0 1 0 0 0,1-1 0 0 0,-1 0 0 0 0,0 0 0 0 0,1 1 0 0 0,-1-2-19 0 0,6-3 78 0 0,-1 0 0 0 0,0 0 0 0 0,0-1 0 0 0,0 1-1 0 0,-1-2 1 0 0,0 1 0 0 0,0 0 0 0 0,-1-1 0 0 0,1 0-1 0 0,-2 0 1 0 0,4-7-78 0 0,-5 5 67 0 0,-1 0-1 0 0,0 0 0 0 0,0 0 0 0 0,-1-1 1 0 0,0 1-1 0 0,-1 0 0 0 0,-1-8-66 0 0,0 7-47 0 0,0 0 0 0 0,-1 0 0 0 0,0 1 1 0 0,-1-1-1 0 0,-4-7 47 0 0,6 11-60 0 0,1 5 25 0 0,0-1 1 0 0,0 0-1 0 0,0 1 0 0 0,0-1 1 0 0,0 1-1 0 0,0 0 1 0 0,0-1-1 0 0,0 1 1 0 0,-1 0-1 0 0,1 0 1 0 0,0-1-1 0 0,-1 1 1 0 0,1 0-1 0 0,-1 0 1 0 0,1 1-1 0 0,-1-1 1 0 0,0 0-1 0 0,1 0 0 0 0,-1 1 1 0 0,0-1-1 0 0,1 1 1 0 0,-1 0-1 0 0,0-1 1 0 0,0 1-1 0 0,1 0 1 0 0,-1 0-1 0 0,0 0 1 0 0,0 0-1 0 0,0 0 1 0 0,1 1-1 0 0,-1-1 0 0 0,-1 1 35 0 0,0-1-72 0 0,1 1 0 0 0,-1 0 0 0 0,0 0 0 0 0,1 0 0 0 0,-1 0 0 0 0,1 1 0 0 0,-1-1 0 0 0,1 1 0 0 0,0 0 0 0 0,-1-1 0 0 0,1 1 0 0 0,0 0 0 0 0,0 0 0 0 0,1 0 0 0 0,-1 0 0 0 0,0 1 0 0 0,1-1 0 0 0,-1 0 0 0 0,1 1 0 0 0,-1 1 72 0 0,-3 9-1877 0 0,2-3-2639 0 0,-1 1-2138 0 0</inkml:trace>
  <inkml:trace contextRef="#ctx0" brushRef="#br0" timeOffset="11">1459 609 13824 0 0,'-16'-3'7513'0'0,"16"3"-8515"0"0</inkml:trace>
  <inkml:trace contextRef="#ctx0" brushRef="#br0" timeOffset="12">1517 466 15664 0 0,'0'0'718'0'0,"0"0"-19"0"0,0 0-339 0 0,-2 14 1736 0 0,0-3-1648 0 0,2 0 0 0 0,0 1 0 0 0,0-1 1 0 0,1 1-1 0 0,1-1 0 0 0,-1 0 0 0 0,4 10-448 0 0,-5-21 4 0 0,1 3 17 0 0,0 0-1 0 0,0-1 1 0 0,0 1-1 0 0,0 0 1 0 0,0-1 0 0 0,0 1-1 0 0,1-1 1 0 0,-1 1 0 0 0,1-1-1 0 0,0 0 1 0 0,0 1 0 0 0,0-1-1 0 0,1 1-20 0 0,-3-3 21 0 0,1 1 1 0 0,0 0-1 0 0,0 0 0 0 0,0-1 0 0 0,1 1 1 0 0,-1 0-1 0 0,0-1 0 0 0,0 1 0 0 0,0-1 1 0 0,0 1-1 0 0,1-1 0 0 0,-1 0 0 0 0,0 0 0 0 0,0 1 1 0 0,1-1-1 0 0,-1 0 0 0 0,0 0 0 0 0,0 0 1 0 0,1 0-1 0 0,-1 0 0 0 0,0-1 0 0 0,0 1 1 0 0,1 0-1 0 0,-1-1 0 0 0,0 1 0 0 0,0 0 1 0 0,0-1-1 0 0,0 0 0 0 0,0 1 0 0 0,1-1-21 0 0,2-2 48 0 0,-1 1-1 0 0,1-1 1 0 0,-1 0 0 0 0,1 0-1 0 0,-1-1 1 0 0,0 1-1 0 0,0-1 1 0 0,-1 0 0 0 0,1 1-1 0 0,-1-1 1 0 0,0 0-1 0 0,0 0 1 0 0,0-1 0 0 0,0 1-1 0 0,-1 0 1 0 0,0-1-1 0 0,1 1 1 0 0,-2 0-1 0 0,1-1 1 0 0,0 0 0 0 0,-1 1-1 0 0,0-1 1 0 0,0 1-1 0 0,-1-1 1 0 0,1 1 0 0 0,-1-1-48 0 0,1 3 10 0 0,-2-11-32 0 0,0 0 0 0 0,0 1 0 0 0,-2 0 0 0 0,0-4 22 0 0,3 14-79 0 0,0 0 0 0 0,1-1 0 0 0,-1 1 0 0 0,0 0 0 0 0,-1 0 0 0 0,1 0 0 0 0,0-1 0 0 0,-1 1-1 0 0,1 0 1 0 0,-1 1 0 0 0,1-1 0 0 0,-1 0 0 0 0,0 0 0 0 0,0 1 0 0 0,0-1 0 0 0,0 1 0 0 0,0-1 0 0 0,0 1-1 0 0,0 0 1 0 0,0 0 0 0 0,-1 0 0 0 0,1 0 0 0 0,0 0 0 0 0,-1 1 0 0 0,0-1 79 0 0,1 1-27 0 0,1 0-1 0 0,-1 0 1 0 0,1 0 0 0 0,-1 0 0 0 0,0 1-1 0 0,1-1 1 0 0,-1 0 0 0 0,1 1 0 0 0,-1-1-1 0 0,1 1 1 0 0,-1 0 0 0 0,1-1 0 0 0,-1 1-1 0 0,1 0 1 0 0,0 0 0 0 0,-2 1 27 0 0,0 0-34 0 0,0 1 0 0 0,1 0 0 0 0,-1 0-1 0 0,1 0 1 0 0,-1 0 0 0 0,1 0 0 0 0,-1 2 34 0 0,-2 4-79 0 0,1 0 0 0 0,0 1 0 0 0,0 0 0 0 0,1 0-1 0 0,0 1 80 0 0,-2 18-2758 0 0,7-20 1292 0 0</inkml:trace>
  <inkml:trace contextRef="#ctx0" brushRef="#br0" timeOffset="13">1700 431 18199 0 0,'0'-1'151'0'0,"-1"1"-1"0"0,1-1 0 0 0,-1 0 0 0 0,1 0 0 0 0,-1 0 0 0 0,1 0 0 0 0,0 0 1 0 0,-1 0-1 0 0,1 0 0 0 0,0 0 0 0 0,0 0 0 0 0,-1-1-150 0 0,2 2 58 0 0,-1-1 1 0 0,0 1-1 0 0,0-1 0 0 0,1 1 1 0 0,-1-1-1 0 0,0 1 0 0 0,0-1 1 0 0,1 1-1 0 0,-1-1 0 0 0,1 1 1 0 0,-1-1-1 0 0,0 1 0 0 0,1 0 1 0 0,-1-1-1 0 0,1 1 0 0 0,-1 0 1 0 0,1-1-1 0 0,-1 1 0 0 0,1 0 1 0 0,-1 0-1 0 0,1-1 0 0 0,-1 1 1 0 0,1 0-1 0 0,0 0 0 0 0,-1 0-58 0 0,10-4 837 0 0,0 1 0 0 0,0 0 0 0 0,9-1-837 0 0,-16 4 45 0 0,0-1-1 0 0,0 1 1 0 0,0 0 0 0 0,0 0-1 0 0,0 0 1 0 0,0 0-1 0 0,-1 1 1 0 0,1-1 0 0 0,0 1-1 0 0,0 0 1 0 0,0 0-1 0 0,0 0 1 0 0,0 0 0 0 0,-1 0-1 0 0,2 1-44 0 0,-3-1 42 0 0,0 0-1 0 0,0 0 1 0 0,0 1 0 0 0,0-1-1 0 0,-1 0 1 0 0,1 0-1 0 0,0 0 1 0 0,-1 0-1 0 0,1 1 1 0 0,-1-1 0 0 0,0 0-1 0 0,1 0 1 0 0,-1 1-1 0 0,0-1 1 0 0,0 0-1 0 0,0 1 1 0 0,0-1 0 0 0,0 0-1 0 0,0 1 1 0 0,0-1-1 0 0,0 0 1 0 0,0 1-1 0 0,-1-1 1 0 0,1 1-42 0 0,-1 4 149 0 0,-1 0 0 0 0,0 0 0 0 0,0-1 0 0 0,-2 6-149 0 0,3-9 20 0 0,-11 24 171 0 0,-1-1-1 0 0,-1-1 1 0 0,-1 0-1 0 0,-1-1 1 0 0,-3 3-191 0 0,16-23 180 0 0,1-1 0 0 0,0 2 0 0 0,0-1 0 0 0,0 0 0 0 0,1 0 0 0 0,-1 1 1 0 0,1-1-1 0 0,-1 1 0 0 0,1-1 0 0 0,0 1 0 0 0,1-1 0 0 0,-1 2-180 0 0,1-4 33 0 0,0-1-1 0 0,1 1 1 0 0,-1 0 0 0 0,1 0 0 0 0,-1 0-1 0 0,0-1 1 0 0,1 1 0 0 0,-1 0-1 0 0,1-1 1 0 0,0 1 0 0 0,-1 0-1 0 0,1-1 1 0 0,-1 1 0 0 0,1-1-1 0 0,0 1 1 0 0,0-1 0 0 0,-1 1-1 0 0,1-1 1 0 0,0 1 0 0 0,0-1 0 0 0,-1 0-1 0 0,1 0 1 0 0,0 1 0 0 0,0-1-1 0 0,0 0 1 0 0,0 0 0 0 0,-1 0-1 0 0,2 0-32 0 0,29 4-71 0 0,-27-4 118 0 0,3 1-76 0 0,15 0-426 0 0,-1 0 1 0 0,1-2 0 0 0,2 0 454 0 0,-10-2-891 0 0</inkml:trace>
  <inkml:trace contextRef="#ctx0" brushRef="#br0" timeOffset="14">2053 555 19895 0 0,'0'0'440'0'0,"0"0"88"0"0,0 0 16 0 0,0 0 16 0 0,0 0-448 0 0,0 0-112 0 0,0 0 0 0 0,0 0 0 0 0,0 0 0 0 0,4 0 0 0 0,-1 0 0 0 0,1 1-5871 0 0,2 2-1201 0 0</inkml:trace>
  <inkml:trace contextRef="#ctx0" brushRef="#br0" timeOffset="15">2281 560 13560 0 0,'0'0'600'0'0,"0"0"128"0"0,0 0-584 0 0,0 0-144 0 0,0 0 0 0 0,0 0 0 0 0,0 0 96 0 0,0 0 0 0 0,0 0-8 0 0,0 0 0 0 0,0 0-88 0 0,0 0 64 0 0,0 0-64 0 0,4 2 64 0 0</inkml:trace>
  <inkml:trace contextRef="#ctx0" brushRef="#br0" timeOffset="16">2438 588 15120 0 0,'0'0'328'0'0,"0"0"72"0"0,0 0 16 0 0,0 0 7 0 0,0 0-335 0 0,0 0-88 0 0,0 0 0 0 0,0 0 0 0 0,0 0 216 0 0,0 0 24 0 0,3-4 8 0 0,2 2-4879 0 0,-2-1-969 0 0</inkml:trace>
  <inkml:trace contextRef="#ctx0" brushRef="#br0" timeOffset="17">2618 586 17247 0 0,'0'0'384'0'0,"0"0"72"0"0,0 0 24 0 0,0 0 0 0 0,0 0-384 0 0,0 0-96 0 0,0 0 0 0 0,0 0 0 0 0,0 0 176 0 0,4 3 16 0 0,-1-1 8 0 0,1 1-5431 0 0,2 1-1089 0 0</inkml:trace>
  <inkml:trace contextRef="#ctx0" brushRef="#br0" timeOffset="18">3624 556 18287 0 0,'0'0'400'0'0,"0"0"80"0"0,0 0 24 0 0,0 0 8 0 0,0 0-408 0 0,0 0-104 0 0,0 0 0 0 0,0 0 0 0 0,0 0 0 0 0,0 0-104 0 0,6 3 16 0 0,0-3-7959 0 0</inkml:trace>
  <inkml:trace contextRef="#ctx0" brushRef="#br0" timeOffset="19">3765 589 6448 0 0,'0'0'576'0'0,"-1"0"-464"0"0,1 0-112 0 0,0 0 0 0 0,0 0 2184 0 0,0 0 416 0 0,0 0 88 0 0,0 0 7 0 0,0 0-1879 0 0,0 0-376 0 0,0 0-80 0 0,0 0-8 0 0,0 0-896 0 0,0 0-184 0 0,0 0-32 0 0</inkml:trace>
  <inkml:trace contextRef="#ctx0" brushRef="#br0" timeOffset="20">3874 581 18023 0 0,'0'0'392'0'0,"0"0"88"0"0,0 0 8 0 0,0 0 24 0 0,0 0-408 0 0,0 0-104 0 0,0 0 0 0 0,0 0 0 0 0,0 0 440 0 0,0 0 64 0 0,0 0 8 0 0,0 0 8 0 0,6 0-416 0 0,-6 0-104 0 0,5 0 0 0 0,-5 0-5871 0 0,0 0-1201 0 0</inkml:trace>
  <inkml:trace contextRef="#ctx0" brushRef="#br0" timeOffset="21">3955 588 13360 0 0,'0'0'592'0'0,"0"0"120"0"0,0 0-568 0 0,0 0-144 0 0,0 0 0 0 0,0 0 0 0 0,0 0 1184 0 0,0 0 199 0 0,0 0 49 0 0,0 0 8 0 0,4 1-864 0 0,-4-1-160 0 0,0 0-40 0 0,4 2-8 0 0,1-2-1288 0 0,2-2-256 0 0</inkml:trace>
  <inkml:trace contextRef="#ctx0" brushRef="#br0" timeOffset="22">4172 551 18455 0 0,'0'0'422'0'0,"-14"13"1180"0"0,12-5-1443 0 0,1-1 0 0 0,-1 1 0 0 0,1 0-1 0 0,1 0 1 0 0,-1 0 0 0 0,1 0 0 0 0,1 0-1 0 0,-1 0 1 0 0,2 0 0 0 0,-1 0 0 0 0,1 0 0 0 0,0-1-1 0 0,1 4-158 0 0,-2-8 27 0 0,1 0 0 0 0,-1 0-1 0 0,1 0 1 0 0,-1 0-1 0 0,1 0 1 0 0,0 0 0 0 0,0-1-1 0 0,0 1 1 0 0,2 0-27 0 0,-4-2 11 0 0,1 0 1 0 0,0 0-1 0 0,0 0 1 0 0,0-1-1 0 0,0 1 1 0 0,0-1-1 0 0,0 1 1 0 0,0 0-1 0 0,0-1 1 0 0,0 0-1 0 0,0 1 1 0 0,0-1-1 0 0,0 1 1 0 0,0-1-1 0 0,0 0 1 0 0,0 0-1 0 0,0 0 1 0 0,0 0-1 0 0,0 0 1 0 0,1 0-1 0 0,-1 0 1 0 0,0 0-1 0 0,0 0 1 0 0,0 0-1 0 0,0-1 1 0 0,0 1-1 0 0,0 0 1 0 0,1-1-12 0 0,4-3 119 0 0,1 0 0 0 0,-1 0 0 0 0,-1 0 0 0 0,1-1 0 0 0,-1 0 1 0 0,1 0-1 0 0,-1 0 0 0 0,-1-1 0 0 0,1 0 0 0 0,1-3-119 0 0,-3 5 31 0 0,0 0 1 0 0,-1 0-1 0 0,1-1 0 0 0,-1 1 0 0 0,0-1 1 0 0,-1 0-1 0 0,1 0 0 0 0,-1 1 0 0 0,0-1 0 0 0,0 0 1 0 0,0 0-1 0 0,-1 0 0 0 0,0 0 0 0 0,0-1 1 0 0,0-2-32 0 0,-2-1 42 0 0,1 0 0 0 0,-1 0 1 0 0,-1 0-1 0 0,-2-6-42 0 0,4 13 1 0 0,0-1-1 0 0,0 1 1 0 0,0 0-1 0 0,-1 0 0 0 0,1 0 1 0 0,-1-1-1 0 0,1 1 1 0 0,-1 0-1 0 0,0 1 0 0 0,0-1 1 0 0,0 0-1 0 0,0 0 1 0 0,0 1-1 0 0,0-1 0 0 0,0 1 1 0 0,0 0-1 0 0,-1 0 1 0 0,1 0-1 0 0,-1 0 0 0 0,2 1-14 0 0,-1-1-1 0 0,1 1 1 0 0,-1 0 0 0 0,1 0-1 0 0,-1 0 1 0 0,1 1 0 0 0,0-1-1 0 0,-1 0 1 0 0,1 1 0 0 0,-1-1 0 0 0,1 0-1 0 0,0 1 1 0 0,-1 0 0 0 0,1-1-1 0 0,0 1 1 0 0,-1 0 0 0 0,1 0-1 0 0,0-1 1 0 0,0 1 0 0 0,0 0 0 0 0,0 0-1 0 0,0 0 1 0 0,0 1 0 0 0,0-1-1 0 0,0 0 15 0 0,-5 6-93 0 0,1 0-1 0 0,-1 1 0 0 0,-1 4 94 0 0,5-9-32 0 0,-1 3-252 0 0,0 1-1 0 0,0-1 1 0 0,1 1-1 0 0,0 0 0 0 0,0 0 1 0 0,0 0-1 0 0,1 0 1 0 0,0 0-1 0 0,0 7 285 0 0,3-4-1647 0 0</inkml:trace>
  <inkml:trace contextRef="#ctx0" brushRef="#br0" timeOffset="23">4352 677 2304 0 0,'-6'6'6559'0'0,"3"-4"-522"0"0,3 0 3933 0 0,0-2-10072 0 0,0 1 1 0 0,0-1-1 0 0,1 1 1 0 0,-1-1-1 0 0,0 0 1 0 0,1 1-1 0 0,-1-1 1 0 0,0 1-1 0 0,1-1 1 0 0,-1 0-1 0 0,1 0 1 0 0,-1 1-1 0 0,1-1 1 0 0,-1 0-1 0 0,1 1 1 0 0,-1-1-1 0 0,0 0 1 0 0,1 0-1 0 0,0 0 102 0 0,1 1-1224 0 0,1 1-6669 0 0</inkml:trace>
  <inkml:trace contextRef="#ctx0" brushRef="#br0" timeOffset="24">4431 541 16328 0 0,'0'0'745'0'0,"0"0"-15"0"0,-9 19 2516 0 0,7-12-2779 0 0,1 1-1 0 0,-1-1 1 0 0,1 0 0 0 0,1 1 0 0 0,-1-1 0 0 0,1 0 0 0 0,1 8-467 0 0,0-8 54 0 0,0-1 0 0 0,0 1 1 0 0,0 0-1 0 0,1 0 0 0 0,0-1 1 0 0,0 1-1 0 0,1 0-54 0 0,-2-5 13 0 0,0 1 0 0 0,1-1-1 0 0,-1 0 1 0 0,0 1 0 0 0,1-1 0 0 0,-1 0-1 0 0,1 0 1 0 0,0 0 0 0 0,0 0 0 0 0,0 0-1 0 0,0-1 1 0 0,0 1 0 0 0,0 0-1 0 0,0-1 1 0 0,1 0 0 0 0,-1 1 0 0 0,0-1-1 0 0,1 0 1 0 0,1 0-13 0 0,-3-1 31 0 0,1 0 0 0 0,-1 0 0 0 0,1 0 0 0 0,-1 0 0 0 0,1 0 0 0 0,-1 0 0 0 0,1-1 0 0 0,-1 1 0 0 0,1-1 0 0 0,-1 1 0 0 0,1-1 0 0 0,-1 1 0 0 0,0-1 0 0 0,1 0 0 0 0,-1 0 0 0 0,0 0 0 0 0,0 0-1 0 0,0 0 1 0 0,1 0 0 0 0,-1 0 0 0 0,0 0 0 0 0,0 0 0 0 0,0 0 0 0 0,-1 0-31 0 0,5-6 234 0 0,0 1 0 0 0,-1 0-1 0 0,4-7-233 0 0,-5 7-94 0 0,0-1 0 0 0,-1 1 0 0 0,0 0 0 0 0,0-1-1 0 0,0 1 1 0 0,-1-1 0 0 0,0 1 0 0 0,-1-1 0 0 0,1 0 0 0 0,-1 0 0 0 0,0-4 94 0 0,-1 7-68 0 0,1 0 1 0 0,-1 0-1 0 0,1-1 1 0 0,-1 1-1 0 0,0 0 1 0 0,0 0 0 0 0,-1 0-1 0 0,0 0 1 0 0,1 0-1 0 0,-1 0 1 0 0,0 1-1 0 0,-1-1 1 0 0,1 1 0 0 0,-1-1-1 0 0,1 1 1 0 0,-1 0-1 0 0,0 0 1 0 0,-3-3 67 0 0,4 5-61 0 0,1 1 1 0 0,0-1-1 0 0,0 0 1 0 0,0 0-1 0 0,-1 1 1 0 0,1-1-1 0 0,-1 1 1 0 0,1-1-1 0 0,0 1 0 0 0,-1-1 1 0 0,1 1-1 0 0,-1 0 1 0 0,1 0-1 0 0,0 0 1 0 0,-1 0-1 0 0,1 0 1 0 0,-1 0-1 0 0,1 0 0 0 0,-1 0 1 0 0,1 1-1 0 0,-1-1 61 0 0,-1 1-33 0 0,1 0-1 0 0,0 0 0 0 0,0 1 1 0 0,-1-1-1 0 0,1 0 1 0 0,0 1-1 0 0,0 0 0 0 0,0-1 1 0 0,0 1-1 0 0,0 0 1 0 0,0 1 33 0 0,-3 4-333 0 0,1-1 1 0 0,-1 0 0 0 0,2 1 0 0 0,-1 0 0 0 0,1 0 0 0 0,0 0-1 0 0,-2 7 333 0 0,3-4-4959 0 0,2 0-1585 0 0</inkml:trace>
  <inkml:trace contextRef="#ctx0" brushRef="#br0" timeOffset="25">4586 496 13824 0 0,'-8'-19'1824'0'0,"8"17"-1127"0"0,1 0 1 0 0,-1 1 0 0 0,0-1-1 0 0,0 1 1 0 0,0-1 0 0 0,1 1 0 0 0,-1-1-1 0 0,1 1 1 0 0,0-1 0 0 0,-1 1 0 0 0,1-1-1 0 0,0 1 1 0 0,0-1-698 0 0,0 0 218 0 0,0 1 1 0 0,1 0-1 0 0,-1-1 0 0 0,1 1 1 0 0,-1 0-1 0 0,0 0 0 0 0,1 0 1 0 0,0 0-1 0 0,-1 0 0 0 0,2-1-218 0 0,0 1-33 0 0,0 0 0 0 0,1 0-1 0 0,-1 0 1 0 0,1 0 0 0 0,-1 0 0 0 0,1 1-1 0 0,0 0 1 0 0,-1-1 0 0 0,1 1-1 0 0,-1 1 1 0 0,3-1 33 0 0,-5 0 5 0 0,0 0-1 0 0,1 1 1 0 0,-1-1-1 0 0,0 0 1 0 0,1 1-1 0 0,-1-1 1 0 0,0 1-1 0 0,1-1 1 0 0,-1 1-1 0 0,0 0 1 0 0,0-1-1 0 0,0 1 1 0 0,0 0 0 0 0,0 0-1 0 0,0 0 1 0 0,0 0-1 0 0,0 0 1 0 0,0 0-1 0 0,0 0 1 0 0,0 0-1 0 0,0 1-4 0 0,0 1 19 0 0,0-1 0 0 0,0 1 0 0 0,0-1 0 0 0,-1 1 0 0 0,1 0 0 0 0,-1-1 0 0 0,1 1 0 0 0,-1 0 0 0 0,0-1 0 0 0,0 1 0 0 0,0 0-19 0 0,-1 5 44 0 0,0 0-1 0 0,0 0 0 0 0,-1 0 1 0 0,0-1-1 0 0,0 1 1 0 0,-1 0-1 0 0,0 0-43 0 0,1-3 45 0 0,0-1-1 0 0,-1 0 1 0 0,1 0-1 0 0,-1 0 1 0 0,1 0-1 0 0,-1-1 1 0 0,0 1-1 0 0,-3 1-44 0 0,4-3 24 0 0,0 0 0 0 0,0-1-1 0 0,0 0 1 0 0,0 1 0 0 0,-1-1 0 0 0,1 0-1 0 0,0 0 1 0 0,-1 0 0 0 0,1 0 0 0 0,-1-1-1 0 0,1 1 1 0 0,-1-1 0 0 0,1 1 0 0 0,-1-1-1 0 0,1 0 1 0 0,-1 0-24 0 0,0 0 24 0 0,3 1-17 0 0,-1-1 0 0 0,0 0 0 0 0,1 0-1 0 0,-1 0 1 0 0,1 0 0 0 0,-1 0 0 0 0,1 0 0 0 0,-1 0-1 0 0,1-1 1 0 0,-1 1 0 0 0,1 0 0 0 0,-1 0-1 0 0,1 0 1 0 0,-1 0 0 0 0,1-1 0 0 0,-1 1 0 0 0,1 0-1 0 0,-1-1 1 0 0,1 1 0 0 0,-1 0 0 0 0,1-1-1 0 0,-1 1-6 0 0,1-1 64 0 0,1 1-87 0 0,1-1-1 0 0,0 1 0 0 0,0 0 1 0 0,0 0-1 0 0,0 0 0 0 0,0 0 0 0 0,-1 0 1 0 0,3 0 23 0 0,-3 0-47 0 0,7 0 72 0 0,1 0-1 0 0,-1 1 0 0 0,0 0 0 0 0,1 1 0 0 0,6 1-24 0 0,-11-1 13 0 0,-1-1 1 0 0,1 0 0 0 0,-1 1-1 0 0,1 0 1 0 0,-1-1-1 0 0,0 1 1 0 0,1 1 0 0 0,-1-1-1 0 0,0 0 1 0 0,-1 1-1 0 0,1 0 1 0 0,0-1 0 0 0,-1 1-1 0 0,1 0-13 0 0,-3-2 11 0 0,1 0-1 0 0,-1 1 1 0 0,1-1-1 0 0,-1 0 1 0 0,1 0-1 0 0,-1 1 1 0 0,0-1-1 0 0,0 0 1 0 0,1 0-1 0 0,-1 1 1 0 0,0-1-1 0 0,0 0 1 0 0,0 0-1 0 0,0 1 1 0 0,-1-1-1 0 0,1 0 1 0 0,0 0 0 0 0,-1 1-1 0 0,1-1 1 0 0,0 0-1 0 0,-1 0 1 0 0,1 0-1 0 0,-1 1-10 0 0,-1 2 41 0 0,0-1 0 0 0,0 0 0 0 0,0 0 0 0 0,0 0-1 0 0,0 0 1 0 0,-1-1 0 0 0,-1 2-41 0 0,0 0 85 0 0,-1 0 0 0 0,0 0 0 0 0,0-1 0 0 0,1 0 0 0 0,-2 0 0 0 0,-4 2-85 0 0,7-4 21 0 0,0 0 0 0 0,1 0 0 0 0,-1 0 0 0 0,0-1 0 0 0,0 1 0 0 0,0-1 0 0 0,0 1 0 0 0,0-1 0 0 0,0 0 0 0 0,0 0 0 0 0,0-1 0 0 0,0 1 0 0 0,0-1 0 0 0,-2 0-21 0 0,4 1-72 0 0,0-1-1 0 0,0 1 1 0 0,0-1-1 0 0,1 1 1 0 0,-1-1-1 0 0,0 1 1 0 0,0-1 0 0 0,1 1-1 0 0,-1-1 1 0 0,0 0-1 0 0,1 1 1 0 0,-1-1-1 0 0,1 0 1 0 0,-1 0-1 0 0,0 0 73 0 0,1-6-1317 0 0</inkml:trace>
  <inkml:trace contextRef="#ctx0" brushRef="#br0" timeOffset="26">628 1183 9216 0 0,'0'0'706'0'0,"0"0"-146"0"0,0 0 1111 0 0,0 0 532 0 0,0 0 107 0 0,0 0-147 0 0,0 0-713 0 0,6 20 2980 0 0,-2 0-3239 0 0,-1-8-814 0 0,-1 0-1 0 0,-1 0 1 0 0,0 10-377 0 0,-1 1-482 0 0,1 38 1420 0 0,1-22-8709 0 0,1-21-696 0 0</inkml:trace>
  <inkml:trace contextRef="#ctx0" brushRef="#br0" timeOffset="27">2103 1188 7832 0 0,'-3'-2'573'0'0,"1"0"0"0"0,-1 0 0 0 0,0 0 0 0 0,0 1 0 0 0,0-1 0 0 0,-1 1 0 0 0,1 0 0 0 0,0-1 1 0 0,0 2-1 0 0,-1-1 0 0 0,-2 0-573 0 0,5 1 206 0 0,0 0 1 0 0,0-1 0 0 0,0 1 0 0 0,0 0-1 0 0,0 1 1 0 0,0-1 0 0 0,0 0-1 0 0,0 0 1 0 0,0 0 0 0 0,0 1-1 0 0,0-1 1 0 0,0 0 0 0 0,1 1 0 0 0,-1-1-1 0 0,0 1 1 0 0,0-1 0 0 0,0 1-1 0 0,0-1 1 0 0,1 1 0 0 0,-1 0-1 0 0,0-1 1 0 0,0 1-207 0 0,1 0-12 0 0,-1 1 1 0 0,0-1-1 0 0,1 0 0 0 0,-1 0 0 0 0,1 0 1 0 0,-1 1-1 0 0,1-1 0 0 0,0 0 0 0 0,0 1 0 0 0,-1-1 1 0 0,1 0-1 0 0,0 0 0 0 0,0 2 12 0 0,0 13 261 0 0,1 0-1 0 0,1-1 1 0 0,0 1-1 0 0,1-1 1 0 0,0 1-1 0 0,1-1 1 0 0,5 10-261 0 0,-6-17 58 0 0,1 0-1 0 0,1 0 1 0 0,0-1 0 0 0,0 1-1 0 0,2 1-57 0 0,-5-6 42 0 0,1 0 0 0 0,0 0 0 0 0,-1 0 0 0 0,1-1-1 0 0,0 1 1 0 0,0-1 0 0 0,0 0 0 0 0,1 1 0 0 0,-1-1 0 0 0,1-1-1 0 0,-1 1 1 0 0,1 0 0 0 0,0-1-42 0 0,-2-1 38 0 0,0 1 1 0 0,0-1-1 0 0,1 0 0 0 0,-1 0 1 0 0,0 0-1 0 0,0-1 0 0 0,0 1 1 0 0,1 0-1 0 0,-1-1 0 0 0,0 0 1 0 0,0 1-1 0 0,0-1 0 0 0,0 0 1 0 0,0 0-1 0 0,0 0 1 0 0,0 0-1 0 0,0 0 0 0 0,0-1 1 0 0,0 1-1 0 0,-1-1 0 0 0,1 1 1 0 0,-1-1-1 0 0,2 0-38 0 0,1-3 93 0 0,0 0-1 0 0,-1 0 1 0 0,1 0 0 0 0,-1 0-1 0 0,0 0 1 0 0,-1-1 0 0 0,3-5-93 0 0,-3 6 43 0 0,1-1 0 0 0,-2 1 0 0 0,1 0 0 0 0,-1-1 0 0 0,0 1 1 0 0,0-1-1 0 0,0 1 0 0 0,-1-1 0 0 0,1 1 0 0 0,-1-1 0 0 0,-1 0 1 0 0,1 1-1 0 0,-1-1 0 0 0,0 1 0 0 0,-1-1 0 0 0,0-2-43 0 0,-1 1-84 0 0,0-1 0 0 0,0 1-1 0 0,0 0 1 0 0,-1 1 0 0 0,0-1 0 0 0,-1 0-1 0 0,0 1 1 0 0,1 0 0 0 0,-2 0-1 0 0,1 1 1 0 0,-1-1 0 0 0,-5-3 84 0 0,9 8-47 0 0,0-1 0 0 0,-1 0 1 0 0,1 1-1 0 0,-1 0 0 0 0,1-1 0 0 0,-1 1 0 0 0,1 0 1 0 0,-1 0-1 0 0,0 1 0 0 0,1-1 0 0 0,-1 1 0 0 0,0-1 1 0 0,0 1-1 0 0,0 0 0 0 0,1 0 0 0 0,-1 0 0 0 0,0 0 1 0 0,0 0-1 0 0,0 1 0 0 0,1-1 0 0 0,-1 1 0 0 0,0 0 1 0 0,1 0-1 0 0,-1 0 0 0 0,0 0 0 0 0,1 0 0 0 0,-1 0 1 0 0,1 1-1 0 0,0-1 0 0 0,-1 1 0 0 0,1 0 0 0 0,0 0 1 0 0,0 0-1 0 0,0 0 0 0 0,-1 2 47 0 0,1-2-71 0 0,1-1 1 0 0,-1 1-1 0 0,1 0 0 0 0,0 0 0 0 0,0 0 1 0 0,0 0-1 0 0,0 0 0 0 0,0 0 0 0 0,0 0 1 0 0,0 2 70 0 0,0 8-5253 0 0,1-2-1105 0 0</inkml:trace>
  <inkml:trace contextRef="#ctx0" brushRef="#br0" timeOffset="28">2296 1383 18631 0 0,'-3'-3'824'0'0,"3"3"168"0"0,0 0-792 0 0,0 0-200 0 0,0 0 0 0 0,0 0 0 0 0,0 0 320 0 0,0 0 32 0 0,0 0 0 0 0,0 0 0 0 0,0 0-152 0 0,0 0-24 0 0,0 0-8 0 0,0 0 0 0 0,0 0-960 0 0,5 3-192 0 0,3 0-40 0 0,0-3 0 0 0</inkml:trace>
  <inkml:trace contextRef="#ctx0" brushRef="#br0" timeOffset="29">2451 1144 5528 0 0,'0'0'422'0'0,"0"0"6"0"0,0 0 1054 0 0,0 0 484 0 0,0 0 97 0 0,0 0-144 0 0,0 0-673 0 0,0 0-299 0 0,0 0-62 0 0,8 11 832 0 0,-5-5-1458 0 0,0 0-1 0 0,-1 0 0 0 0,0 0 0 0 0,0 0 0 0 0,0 0 0 0 0,-1 0 0 0 0,1 6-258 0 0,1 46 1260 0 0,-2-32-776 0 0,-1 33 305 0 0,0-11-1443 0 0,2-16-4979 0 0,0-20-1519 0 0</inkml:trace>
  <inkml:trace contextRef="#ctx0" brushRef="#br0" timeOffset="30">2887 1345 17791 0 0,'0'0'792'0'0,"0"0"160"0"0,0 0-760 0 0,0 0-192 0 0,0 0 0 0 0,0 0 0 0 0,0 0 144 0 0,0 0-8 0 0,0 0 0 0 0,0 0 0 0 0,0 0-288 0 0,8-2-56 0 0,-2 0-16 0 0</inkml:trace>
  <inkml:trace contextRef="#ctx0" brushRef="#br0" timeOffset="31">3112 1378 11056 0 0,'0'-3'984'0'0,"0"2"-792"0"0,-3-1-192 0 0,3 0 0 0 0,0 1 1280 0 0,3-1 208 0 0,-3 0 47 0 0,1 0 1 0 0,1 1-1264 0 0,2-3-272 0 0,0 1 0 0 0,2 0 0 0 0</inkml:trace>
  <inkml:trace contextRef="#ctx0" brushRef="#br0" timeOffset="32">3310 1378 13360 0 0,'0'0'1184'0'0,"0"0"-944"0"0,0 0-240 0 0,0 0 0 0 0,0 0 336 0 0,5 0 16 0 0,-5 0 8 0 0,2-4 0 0 0,4 0-608 0 0,-3-1-120 0 0</inkml:trace>
  <inkml:trace contextRef="#ctx0" brushRef="#br0" timeOffset="33">3477 1372 13104 0 0,'-4'2'576'0'0,"4"-2"128"0"0,0 0-568 0 0,0 0-136 0 0,0 0 0 0 0,0 0 0 0 0,0 0 1120 0 0,6 0 199 0 0,0 0 41 0 0,2 0-6063 0 0,0 0-1217 0 0</inkml:trace>
  <inkml:trace contextRef="#ctx0" brushRef="#br0" timeOffset="34">4066 1322 17015 0 0,'-3'0'181'0'0,"-1"-1"0"0"0,1 0 0 0 0,0 1 0 0 0,0 0 0 0 0,0-1 0 0 0,-1 1 0 0 0,1 1-1 0 0,0-1 1 0 0,0 0 0 0 0,0 1 0 0 0,-1 0 0 0 0,-2 0-181 0 0,5 0 54 0 0,-1 0 1 0 0,0 0 0 0 0,0 1-1 0 0,0-1 1 0 0,1 0-1 0 0,-1 1 1 0 0,1-1-1 0 0,-1 1 1 0 0,1 0-1 0 0,0-1 1 0 0,-1 1-1 0 0,1 0 1 0 0,0 0-1 0 0,0-1 1 0 0,0 1-1 0 0,1 0 1 0 0,-1 0 0 0 0,0 0-1 0 0,0 2-54 0 0,0 2 54 0 0,0 0 0 0 0,0 0 0 0 0,0 0-1 0 0,1 0 1 0 0,0 0 0 0 0,0 1 0 0 0,0-1 0 0 0,1 0-1 0 0,0 0 1 0 0,0 0 0 0 0,1 0 0 0 0,-1 0 0 0 0,3 3-54 0 0,-4-6 43 0 0,1-1 1 0 0,1 1 0 0 0,-1 0-1 0 0,0-1 1 0 0,1 1 0 0 0,-1-1 0 0 0,1 0-1 0 0,0 1 1 0 0,-1-1 0 0 0,1 0-1 0 0,0 0 1 0 0,1 0 0 0 0,-1 0-1 0 0,0 0 1 0 0,1-1 0 0 0,-1 1-1 0 0,0-1 1 0 0,1 1 0 0 0,0-1-1 0 0,-1 0 1 0 0,1 0 0 0 0,0 0 0 0 0,0 0-1 0 0,-1-1 1 0 0,1 1 0 0 0,0-1-1 0 0,0 0 1 0 0,0 0 0 0 0,2 0-44 0 0,1 0 55 0 0,0-1 1 0 0,0-1-1 0 0,1 1 1 0 0,-1-1-1 0 0,0 0 1 0 0,0 0-1 0 0,0-1 1 0 0,-1 1-1 0 0,1-1 1 0 0,0-1-1 0 0,-1 1 1 0 0,0-1-1 0 0,3-2-55 0 0,-5 3 22 0 0,-1 1-1 0 0,1-1 0 0 0,-1 1 0 0 0,0-1 0 0 0,0 0 0 0 0,0 0 0 0 0,0 0 0 0 0,0 0 0 0 0,0 0 0 0 0,-1 0 0 0 0,1-1 1 0 0,-1 1-1 0 0,0 0 0 0 0,0-1 0 0 0,-1 1 0 0 0,1-1 0 0 0,-1 1 0 0 0,1-1 0 0 0,-1 1 0 0 0,0-1 0 0 0,0 0 0 0 0,-1 1 1 0 0,1-1-1 0 0,-2-2-21 0 0,1 1-57 0 0,-1-1 1 0 0,-1 1 0 0 0,1 0-1 0 0,-1 0 1 0 0,0 0 0 0 0,0 0-1 0 0,0 1 1 0 0,-1-1 0 0 0,1 1-1 0 0,-1 0 1 0 0,0 0-1 0 0,-1 0 1 0 0,1 0 0 0 0,-1 1-1 0 0,1 0 1 0 0,-1 0 0 0 0,-3-1 56 0 0,5 2-45 0 0,0 0 0 0 0,-1 0 0 0 0,1 1 0 0 0,-1 0 0 0 0,1 0 1 0 0,-1 0-1 0 0,1 0 0 0 0,-1 0 0 0 0,0 1 0 0 0,1-1 0 0 0,-1 1 0 0 0,0 0 0 0 0,1 0 1 0 0,-1 0-1 0 0,0 1 0 0 0,1 0 0 0 0,-1-1 0 0 0,0 1 0 0 0,1 0 0 0 0,-1 1 1 0 0,1-1-1 0 0,0 1 0 0 0,-1-1 0 0 0,1 1 0 0 0,0 0 0 0 0,0 0 0 0 0,-1 1 45 0 0,1 0 5 0 0,0 0 0 0 0,0 1 0 0 0,0-1 0 0 0,1 1 0 0 0,-1 0-1 0 0,1-1 1 0 0,0 1 0 0 0,0 0 0 0 0,0 0 0 0 0,0 1 0 0 0,1-1-1 0 0,0 1-4 0 0,0-2-189 0 0,0 1-1 0 0,0-1 0 0 0,1 1 0 0 0,0-1 1 0 0,0 0-1 0 0,0 1 0 0 0,0-1 1 0 0,0 1-1 0 0,1 0 190 0 0,-1-2-601 0 0,1 0 0 0 0,-1 1 0 0 0,1-1 0 0 0,0 0 0 0 0,0 0 0 0 0,0 0 0 0 0,0 0 0 0 0,2 2 601 0 0,5 5-6358 0 0</inkml:trace>
  <inkml:trace contextRef="#ctx0" brushRef="#br0" timeOffset="35">4249 1462 18399 0 0,'0'0'422'0'0,"0"0"56"0"0,-13 13 3224 0 0,13-13-2892 0 0,1 2-838 0 0,0 0 1 0 0,1-1-1 0 0,-1 0 0 0 0,0 1 0 0 0,1-1 0 0 0,-1 0 0 0 0,1 0 0 0 0,0 0 1 0 0,0 1 27 0 0,8 1-1971 0 0,-7-2 948 0 0</inkml:trace>
  <inkml:trace contextRef="#ctx0" brushRef="#br0" timeOffset="36">4375 1312 13592 0 0,'0'0'621'0'0,"0"0"-12"0"0,-13-4 421 0 0,12 5-755 0 0,-1 0 1 0 0,1 0 0 0 0,-1 0-1 0 0,1 0 1 0 0,0 0 0 0 0,-1 1-1 0 0,1-1 1 0 0,0 0 0 0 0,0 1-1 0 0,0-1 1 0 0,0 0 0 0 0,0 1-1 0 0,0 0 1 0 0,1-1 0 0 0,-1 1-1 0 0,0-1 1 0 0,0 3-276 0 0,-6 31 947 0 0,5-21-674 0 0,2-8-169 0 0,0 0-1 0 0,0 0 1 0 0,0 1-1 0 0,1-1 1 0 0,0 0-1 0 0,0 0 1 0 0,1 0-1 0 0,0 0 1 0 0,0 0-1 0 0,0 0 1 0 0,1 0-1 0 0,0-1 1 0 0,0 1-1 0 0,2 2-103 0 0,-4-6 37 0 0,1-1-1 0 0,-1 1 0 0 0,1-1 0 0 0,-1 1 1 0 0,1-1-1 0 0,0 0 0 0 0,-1 0 0 0 0,1 0 1 0 0,0 1-1 0 0,0-2 0 0 0,0 1 1 0 0,0 0-1 0 0,0 0 0 0 0,0-1 0 0 0,0 1 1 0 0,0-1-1 0 0,0 1 0 0 0,0-1 0 0 0,1 0 1 0 0,-1 0-1 0 0,0 0 0 0 0,0 0 1 0 0,0 0-1 0 0,0-1 0 0 0,0 1 0 0 0,0-1 1 0 0,0 1-1 0 0,2-2-36 0 0,1 1 37 0 0,-1 0 0 0 0,0-1 0 0 0,0 0 0 0 0,0 0 0 0 0,0 0 0 0 0,-1-1 0 0 0,1 1 0 0 0,0-1-1 0 0,-1 0 1 0 0,0 0 0 0 0,0 0 0 0 0,0 0 0 0 0,2-3-37 0 0,-2 2 27 0 0,0-1-1 0 0,0 0 1 0 0,-1 0 0 0 0,0 0-1 0 0,0 0 1 0 0,0-1-1 0 0,-1 1 1 0 0,0 0-1 0 0,0-1 1 0 0,0 1-1 0 0,-1-1 1 0 0,1 1 0 0 0,-1-1-1 0 0,0 1 1 0 0,-1-1-1 0 0,0-2-26 0 0,0 4-35 0 0,0 0 0 0 0,0-1 0 0 0,0 1 0 0 0,-1 0 0 0 0,1 0 0 0 0,-1 1 0 0 0,0-1 0 0 0,0 0-1 0 0,-1 1 1 0 0,1-1 0 0 0,-1 1 0 0 0,0-1 0 0 0,0 1 0 0 0,0 0 0 0 0,0 1 0 0 0,0-1 0 0 0,0 0 0 0 0,-1 1-1 0 0,0 0 1 0 0,1-1 0 0 0,-4 0 35 0 0,4 2-90 0 0,0-1 1 0 0,-1 1-1 0 0,1 0 0 0 0,0 0 0 0 0,-1 0 0 0 0,1 0 1 0 0,0 1-1 0 0,-1-1 0 0 0,1 1 0 0 0,-1 0 0 0 0,1 0 1 0 0,-1 0-1 0 0,1 0 0 0 0,-1 1 0 0 0,1 0 0 0 0,-1-1 1 0 0,1 1-1 0 0,-1 1 0 0 0,1-1 0 0 0,0 0 1 0 0,0 1-1 0 0,0-1 0 0 0,0 1 0 0 0,0 0 0 0 0,0 0 1 0 0,0 0-1 0 0,1 1 0 0 0,-1-1 0 0 0,1 1 0 0 0,-1-1 1 0 0,1 1-1 0 0,0 0 0 0 0,0 0 0 0 0,0 0 0 0 0,0 0 1 0 0,1 0-1 0 0,-1 0 0 0 0,1 0 0 0 0,0 1 0 0 0,-1 2 90 0 0,1-3-444 0 0,1 1 0 0 0,-1-1-1 0 0,1 1 1 0 0,-1-1-1 0 0,1 1 1 0 0,0-1 0 0 0,1 1-1 0 0,-1-1 1 0 0,1 1-1 0 0,-1-1 1 0 0,1 1 0 0 0,0-1-1 0 0,1 1 445 0 0,3 11-1886 0 0</inkml:trace>
  <inkml:trace contextRef="#ctx0" brushRef="#br0" timeOffset="37">4621 1363 3680 0 0,'0'0'284'0'0,"0"0"85"0"0,3-4 4806 0 0,4-7-1781 0 0,-1 3-1733 0 0,-5 7-1403 0 0,0 0 0 0 0,0-1 0 0 0,0 1-1 0 0,0 0 1 0 0,0-1 0 0 0,0 1 0 0 0,0-1 0 0 0,0 0-1 0 0,0 1 1 0 0,-1-1 0 0 0,1 0 0 0 0,-1 1-1 0 0,1-1 1 0 0,-1 0 0 0 0,0 0 0 0 0,1 1 0 0 0,-1-1-1 0 0,0 0 1 0 0,0 0 0 0 0,0 1 0 0 0,-1-1-1 0 0,1 0 1 0 0,0 0 0 0 0,-1-1-258 0 0,-1 0 157 0 0,0 1-1 0 0,0-1 1 0 0,0 1 0 0 0,0-1-1 0 0,0 1 1 0 0,0 0 0 0 0,-1 0-1 0 0,1 0 1 0 0,-1 0 0 0 0,1 1 0 0 0,-1-1-1 0 0,0 0 1 0 0,0 1 0 0 0,-2-1-157 0 0,2 1 61 0 0,0-1 0 0 0,0 1 0 0 0,-1 0 0 0 0,1 0 1 0 0,0 0-1 0 0,0 1 0 0 0,0-1 0 0 0,-1 1 1 0 0,1 0-1 0 0,0 0 0 0 0,0 0 0 0 0,-1 0 0 0 0,1 1 1 0 0,-1-1-62 0 0,2 2 17 0 0,-1-1 1 0 0,1 1-1 0 0,0-1 1 0 0,-1 1-1 0 0,1 0 1 0 0,0 0 0 0 0,0 0-1 0 0,0 0 1 0 0,1 0-1 0 0,-1 0 1 0 0,0 0-1 0 0,1 1 1 0 0,0-1 0 0 0,-1 1-1 0 0,1-1 1 0 0,0 1-1 0 0,0-1 1 0 0,0 3-18 0 0,-2 2 46 0 0,1 1-1 0 0,1-1 1 0 0,-1 1 0 0 0,1 0 0 0 0,1-1-1 0 0,-1 3-45 0 0,1-6 30 0 0,1 1-1 0 0,-1 0 1 0 0,1-1-1 0 0,0 1 1 0 0,0-1-1 0 0,0 1 0 0 0,0-1 1 0 0,1 1-30 0 0,-1-4 7 0 0,-1 0 1 0 0,0 0 0 0 0,1 0-1 0 0,-1 0 1 0 0,1 0-1 0 0,-1 0 1 0 0,1-1-1 0 0,-1 1 1 0 0,1 0-1 0 0,0 0 1 0 0,-1-1-1 0 0,1 1 1 0 0,0 0-1 0 0,0-1 1 0 0,-1 1 0 0 0,1-1-1 0 0,0 1 1 0 0,0-1-1 0 0,0 1 1 0 0,0-1-1 0 0,0 0 1 0 0,0 1-1 0 0,0-1 1 0 0,0 0-1 0 0,0 0 1 0 0,0 1 0 0 0,-1-1-1 0 0,1 0 1 0 0,0 0-1 0 0,0 0 1 0 0,0 0-1 0 0,0-1 1 0 0,0 1-1 0 0,0 0 1 0 0,0 0-1 0 0,0 0 1 0 0,0-1-1 0 0,0 1 1 0 0,0-1 0 0 0,0 1-8 0 0,5-3 96 0 0,-1 0 1 0 0,1 0 0 0 0,-1 0 0 0 0,0-1 0 0 0,0 0 0 0 0,0 0-1 0 0,4-4-96 0 0,-6 5 32 0 0,-1 1 0 0 0,0 0-1 0 0,-1-1 1 0 0,1 0-1 0 0,0 0 1 0 0,-1 1-1 0 0,1-1 1 0 0,-1 0-1 0 0,0 0 1 0 0,0 0-1 0 0,0 0 1 0 0,0 0 0 0 0,-1-1-1 0 0,1 1 1 0 0,-1 0-1 0 0,0-2-31 0 0,0 5 75 0 0,0 0 10 0 0,0 0 3 0 0,0 0 0 0 0,-5 11 248 0 0,2-1-244 0 0,0 1-1 0 0,1-1 0 0 0,0 1 1 0 0,1-1-1 0 0,0 1 1 0 0,1 0-1 0 0,0 6-91 0 0,0 4 12 0 0,0-6 23 0 0,0 0 0 0 0,1 0 1 0 0,2 13-36 0 0,-1-20 20 0 0,-1-1-317 0 0,0-1 1 0 0,0 0 0 0 0,1 0-1 0 0,0 0 1 0 0,2 4 296 0 0,1-2-544 0 0</inkml:trace>
  <inkml:trace contextRef="#ctx0" brushRef="#br1" timeOffset="38">3041 446 9672 0 0,'1'-2'375'0'0,"-1"-1"0"0"0,1 0 0 0 0,-1 0 0 0 0,0 1 0 0 0,0-1 1 0 0,-1 0-1 0 0,1 0 0 0 0,-1-1-375 0 0,1 3 279 0 0,0 0 1 0 0,0 0-1 0 0,0 0 0 0 0,-1 0 1 0 0,1 1-1 0 0,0-1 0 0 0,0 0 1 0 0,-1 0-1 0 0,1 1 0 0 0,-1-1 1 0 0,1 0-1 0 0,-1 1 0 0 0,1-1 1 0 0,-1 0-1 0 0,1 1 0 0 0,-1-1 1 0 0,1 1-1 0 0,-1-1 0 0 0,0 1 1 0 0,1-1-1 0 0,-1 1 1 0 0,0-1-1 0 0,1 1 0 0 0,-1-1 1 0 0,0 1-1 0 0,0 0 0 0 0,0 0 1 0 0,1-1-1 0 0,-1 1 0 0 0,0 0 1 0 0,0 0-280 0 0,0 0 52 0 0,0 0 0 0 0,0 0 1 0 0,0 1-1 0 0,0-1 0 0 0,0 0 0 0 0,0 1 1 0 0,0-1-1 0 0,0 1 0 0 0,1-1 0 0 0,-1 1 1 0 0,0-1-1 0 0,0 1 0 0 0,0 0 1 0 0,1-1-1 0 0,-1 1 0 0 0,0 0 0 0 0,1 0 1 0 0,-1-1-1 0 0,0 1 0 0 0,1 0 0 0 0,-1 0 1 0 0,1 0-1 0 0,-1 0 0 0 0,1 0 1 0 0,0 0-1 0 0,-1 0-52 0 0,-7 29 176 0 0,5-20-21 0 0,-8 38 266 0 0,9-35-250 0 0,1-1 0 0 0,0 0-1 0 0,0 1 1 0 0,2 11-171 0 0,-1-22 8 0 0,1 0 1 0 0,-1 1-1 0 0,1-1 0 0 0,-1 0 0 0 0,1 1 0 0 0,0-1 1 0 0,0 0-1 0 0,0 0 0 0 0,0 0 0 0 0,0 0 0 0 0,0 0 1 0 0,1 0-1 0 0,-1 0 0 0 0,1 0 0 0 0,-1 0 0 0 0,1 0 1 0 0,0-1-1 0 0,0 1 0 0 0,0-1 0 0 0,0 1-8 0 0,-1-1 8 0 0,1-1 1 0 0,-1 1-1 0 0,1 0 0 0 0,0-1 0 0 0,-1 1 0 0 0,1-1 0 0 0,-1 1 0 0 0,1-1 1 0 0,0 0-1 0 0,-1 0 0 0 0,1 1 0 0 0,0-1 0 0 0,0-1 0 0 0,-1 1 0 0 0,1 0 1 0 0,0 0-1 0 0,-1 0 0 0 0,1-1 0 0 0,-1 1 0 0 0,1-1 0 0 0,0 0 0 0 0,-1 1 1 0 0,1-1-1 0 0,-1 0 0 0 0,1 0 0 0 0,-1 0 0 0 0,0 0 0 0 0,1-1-8 0 0,8-5 69 0 0,-2-1 0 0 0,1-1 1 0 0,-1 0-1 0 0,-1 0 0 0 0,0-1 0 0 0,0 1 0 0 0,0-2 0 0 0,3-7-69 0 0,-7 11-28 0 0,0 0 0 0 0,0 0 0 0 0,-1 0 0 0 0,0 0 0 0 0,0 0 0 0 0,0 0 0 0 0,-1-1 0 0 0,0 1 0 0 0,-1-1 0 0 0,0 1-1 0 0,0-1 1 0 0,0 1 0 0 0,-1-1 0 0 0,-1-2 28 0 0,2 8-22 0 0,-1 0 0 0 0,1 0 0 0 0,-1 0 0 0 0,1 0 0 0 0,-1 0 0 0 0,0 0 0 0 0,0 0 0 0 0,0 0 0 0 0,0 0 0 0 0,0 1 0 0 0,-1-1 0 0 0,1 0 0 0 0,0 1 0 0 0,-1-1 0 0 0,1 1 0 0 0,-1 0-1 0 0,0-1 1 0 0,1 1 0 0 0,-1 0 0 0 0,0 0 0 0 0,0 0 0 0 0,0 0 0 0 0,1 0 0 0 0,-1 1 0 0 0,0-1 0 0 0,0 0 0 0 0,0 1 0 0 0,-1-1 22 0 0,0 1-59 0 0,0 0-1 0 0,1 0 1 0 0,-1 0-1 0 0,0 1 1 0 0,0-1-1 0 0,1 0 1 0 0,-1 1-1 0 0,0 0 1 0 0,1 0-1 0 0,-1 0 1 0 0,0 0-1 0 0,1 0 1 0 0,-1 0-1 0 0,1 1 1 0 0,0-1 0 0 0,-1 1-1 0 0,1 0 1 0 0,0-1-1 0 0,0 1 1 0 0,-1 2 59 0 0,-2 2-76 0 0,0 0 1 0 0,1 0 0 0 0,0 1-1 0 0,0 0 1 0 0,0-1 0 0 0,1 1 0 0 0,0 1-1 0 0,0-1 1 0 0,1 0 0 0 0,0 1 75 0 0,-4 27-3853 0 0,6-23-2886 0 0</inkml:trace>
  <inkml:trace contextRef="#ctx0" brushRef="#br1" timeOffset="39">3192 620 14280 0 0,'0'0'1272'0'0,"0"0"-1016"0"0,0 0-256 0 0,-3 4 0 0 0,-1-2 1023 0 0,4-2 161 0 0,-2 1 32 0 0,2-1 8 0 0,0 0-672 0 0,0 0-136 0 0,0 0-24 0 0,0 0-8 0 0,2 5-600 0 0,-2-5-120 0 0,0 0-24 0 0</inkml:trace>
  <inkml:trace contextRef="#ctx0" brushRef="#br1" timeOffset="40">3307 398 17567 0 0,'0'0'399'0'0,"-6"-20"1238"0"0,8 17-1373 0 0,-1 1 0 0 0,0 0-1 0 0,1 0 1 0 0,-1 0-1 0 0,1 0 1 0 0,-1 0 0 0 0,1 0-1 0 0,0 1 1 0 0,0-1-1 0 0,0 1 1 0 0,0-1 0 0 0,0 1-1 0 0,0 0 1 0 0,0-1 0 0 0,1 1-1 0 0,-1 0-263 0 0,1 0-1 0 0,1-1 0 0 0,-1 1-1 0 0,0 0 1 0 0,0 0 0 0 0,0 0 0 0 0,1 0-1 0 0,-1 1 1 0 0,0-1 0 0 0,1 1 0 0 0,-1 0-1 0 0,4 0 2 0 0,-6 0 25 0 0,1 0 0 0 0,-1 1-1 0 0,1-1 1 0 0,-1 0 0 0 0,1 1-1 0 0,-1-1 1 0 0,1 1 0 0 0,-1 0 0 0 0,1-1-1 0 0,-1 1 1 0 0,0 0 0 0 0,1 0-1 0 0,-1 0 1 0 0,0 0 0 0 0,0 0 0 0 0,0 0-1 0 0,1 0 1 0 0,-1 0 0 0 0,-1 1-1 0 0,1-1 1 0 0,0 0 0 0 0,0 1-1 0 0,0-1 1 0 0,-1 0 0 0 0,1 1 0 0 0,0-1-1 0 0,-1 1 1 0 0,0-1 0 0 0,1 1-1 0 0,-1 0 1 0 0,0-1 0 0 0,0 1-1 0 0,1 0-24 0 0,-2 4 67 0 0,1 0-1 0 0,-1 0 0 0 0,0 0 0 0 0,-1 0 0 0 0,1 0 0 0 0,-1 0 0 0 0,0 0 0 0 0,-2 1-66 0 0,-30 64 235 0 0,21-47 142 0 0,1 1 1 0 0,-7 21-378 0 0,18-41 3 0 0,0-1 1 0 0,0 0-1 0 0,0 0 1 0 0,1 0 0 0 0,-1 1-1 0 0,1-1 1 0 0,0 0 0 0 0,1 4-4 0 0,-1-6-1 0 0,0-1 1 0 0,0 0 0 0 0,0 0 0 0 0,1 0 0 0 0,-1 1 0 0 0,0-1 0 0 0,1 0 0 0 0,-1 0 0 0 0,1 0 0 0 0,-1 0 0 0 0,1 0 0 0 0,0 0 0 0 0,-1 0-1 0 0,1 0 1 0 0,0 0 0 0 0,0 0 0 0 0,0 0 0 0 0,0 0 0 0 0,0 0 0 0 0,-1-1 0 0 0,1 1 0 0 0,1 0 0 0 0,-1-1 0 0 0,0 1 0 0 0,0-1 0 0 0,0 1-1 0 0,0-1 1 0 0,0 0 0 0 0,0 1 0 0 0,1-1 0 0 0,0 0 0 0 0,1 0 5 0 0,0 0 0 0 0,0 0 0 0 0,0 0 0 0 0,0-1 0 0 0,0 1 0 0 0,0-1-1 0 0,0 0 1 0 0,0 0 0 0 0,0 0 0 0 0,0-1 0 0 0,0 1 0 0 0,-1 0 0 0 0,1-1 0 0 0,-1 0-1 0 0,1 0 1 0 0,-1 0 0 0 0,1 0 0 0 0,0-1-5 0 0,-1 1 21 0 0,-1 1-1 0 0,1-1 1 0 0,0 0 0 0 0,-1 0-1 0 0,0 0 1 0 0,1 0 0 0 0,-1 0-1 0 0,0 0 1 0 0,0 0 0 0 0,0 0-1 0 0,0 0 1 0 0,-1-1 0 0 0,1 1-1 0 0,0 0 1 0 0,-1-1 0 0 0,0 1-1 0 0,0 0 1 0 0,1-1 0 0 0,-1 1 0 0 0,-1 0-1 0 0,1-1 1 0 0,0 1 0 0 0,0 0-1 0 0,-1-2-20 0 0,-2-4 57 0 0,-1 0 0 0 0,1 1 0 0 0,-1-1 0 0 0,-1 1 0 0 0,0-1 0 0 0,-3-3-57 0 0,-37-40 132 0 0,29 35-322 0 0,1-2 1 0 0,-4-5 189 0 0,19 22-254 0 0,-1 0 1 0 0,0-1 0 0 0,0 1-1 0 0,1 0 1 0 0,-1-1-1 0 0,1 1 1 0 0,-1 0-1 0 0,1-1 1 0 0,0 1-1 0 0,0-1 1 0 0,-1 0 253 0 0,1-7-8714 0 0</inkml:trace>
  <inkml:trace contextRef="#ctx0" brushRef="#br1" timeOffset="41">1251 1229 7368 0 0,'-1'-1'437'0'0,"0"-1"0"0"0,0 1 0 0 0,0 0 1 0 0,0-1-1 0 0,-1 1 0 0 0,1 0 0 0 0,-1 0 0 0 0,1 0 0 0 0,-1 0 1 0 0,1 0-1 0 0,-1 0 0 0 0,1 0 0 0 0,-1 0 0 0 0,0 1 1 0 0,1-1-1 0 0,-1 1 0 0 0,0-1 0 0 0,-1 1-437 0 0,1-1 265 0 0,1 1-1 0 0,0 0 1 0 0,0 0-1 0 0,0 1 1 0 0,0-1-1 0 0,0 0 1 0 0,0 0 0 0 0,0 0-1 0 0,0 1 1 0 0,0-1-1 0 0,0 1 1 0 0,0-1-1 0 0,0 1 1 0 0,0-1 0 0 0,0 1-1 0 0,0-1 1 0 0,0 1-265 0 0,-9 13-596 0 0,6-2 732 0 0,0 0 0 0 0,0 0-1 0 0,1 1 1 0 0,1-1-1 0 0,0 1 1 0 0,0 5-136 0 0,2-9 59 0 0,-1-1 1 0 0,2 1-1 0 0,-1 0 1 0 0,1 0-1 0 0,0-1 0 0 0,1 1 1 0 0,0 0-1 0 0,0-1 0 0 0,4 7-59 0 0,-5-13 26 0 0,0 0 0 0 0,0 0-1 0 0,0 0 1 0 0,0 0 0 0 0,0 0-1 0 0,0 0 1 0 0,1 0 0 0 0,-1-1-1 0 0,1 1 1 0 0,0-1 0 0 0,-1 1-1 0 0,1-1 1 0 0,0 0 0 0 0,0 1-1 0 0,0-1 1 0 0,0 0 0 0 0,0 0-1 0 0,0 0 1 0 0,0-1 0 0 0,2 2-26 0 0,-3-2 44 0 0,1 0 0 0 0,0 0 0 0 0,0 0 0 0 0,0 0 0 0 0,0 0 0 0 0,0 0 0 0 0,0-1 0 0 0,0 1 0 0 0,-1-1 0 0 0,1 1 0 0 0,0-1 0 0 0,0 0 0 0 0,0 1 0 0 0,-1-1 0 0 0,1 0 0 0 0,0 0 0 0 0,-1 0 0 0 0,1 0 0 0 0,-1-1 0 0 0,1 1 0 0 0,-1 0 0 0 0,0-1 0 0 0,0 1 0 0 0,1-2-44 0 0,6-6 138 0 0,-1 0 0 0 0,-1-1 0 0 0,0 0 0 0 0,0 0 0 0 0,-1-1 0 0 0,0 0 0 0 0,-1 1 0 0 0,3-10-138 0 0,-6 14 56 0 0,1 1 1 0 0,-1-1-1 0 0,0 0 0 0 0,-1 0 1 0 0,0-1-1 0 0,1 1 1 0 0,-2 0-1 0 0,1 0 0 0 0,-1 0 1 0 0,0 0-1 0 0,0 0 0 0 0,-1 1 1 0 0,1-1-1 0 0,-1 0 1 0 0,-1 0-1 0 0,1 1 0 0 0,-4-5-56 0 0,6 8-9 0 0,-1 1 0 0 0,0-1 0 0 0,0 1 0 0 0,0 0 0 0 0,0-1 0 0 0,0 1 0 0 0,0 0-1 0 0,0 0 1 0 0,0 0 0 0 0,0 0 0 0 0,-1 0 0 0 0,1 0 0 0 0,0 0 0 0 0,-1 0 0 0 0,1 1 0 0 0,-1-1-1 0 0,1 1 1 0 0,-1-1 0 0 0,1 1 0 0 0,-2-1 9 0 0,1 1-24 0 0,1 0 1 0 0,-1 0-1 0 0,1 0 0 0 0,-1 1 1 0 0,1-1-1 0 0,-1 1 0 0 0,1-1 1 0 0,-1 1-1 0 0,1-1 0 0 0,-1 1 1 0 0,1 0-1 0 0,-1-1 0 0 0,1 1 1 0 0,0 0-1 0 0,0 0 0 0 0,-1 0 1 0 0,1 1 23 0 0,-4 2-68 0 0,1 1 1 0 0,0 0 0 0 0,0 0 0 0 0,1 0 0 0 0,-1 1 0 0 0,1-1-1 0 0,0 1 1 0 0,1 0 0 0 0,-2 3 67 0 0,1-1-153 0 0,1 1 0 0 0,0-1 0 0 0,0 0 0 0 0,1 1 1 0 0,0 0-1 0 0,0-1 0 0 0,1 4 153 0 0,1-7-1370 0 0,-1-1 0 0 0,1 1 1 0 0,0-1-1 0 0,0 1 1 0 0,1 2 1369 0 0,2 3-6468 0 0</inkml:trace>
  <inkml:trace contextRef="#ctx0" brushRef="#br1" timeOffset="42">1389 1433 17303 0 0,'0'0'768'0'0,"0"0"160"0"0,-6 1-744 0 0,6-1-184 0 0,0 0 0 0 0,0 0 0 0 0,0 0 608 0 0,0 0 96 0 0,0 0 8 0 0,0 0 8 0 0,0 0-488 0 0,0 0-96 0 0,0 0-16 0 0,0 0-8 0 0,8 4-112 0 0,-8-4-80 0 0,0 0 16 0 0,0 0-8895 0 0</inkml:trace>
  <inkml:trace contextRef="#ctx0" brushRef="#br1" timeOffset="43">1453 1226 13824 0 0,'-1'-1'220'0'0,"0"0"0"0"0,0 0 0 0 0,1 0 0 0 0,-1 0 0 0 0,0 0 0 0 0,1 0 1 0 0,-1 0-1 0 0,1 0 0 0 0,-1 0 0 0 0,1 0 0 0 0,-1-1 0 0 0,1 1 0 0 0,0 0 1 0 0,-1 0-1 0 0,1 0 0 0 0,0-1 0 0 0,0 1 0 0 0,0 0 0 0 0,0 0 0 0 0,0-1 1 0 0,0 1-1 0 0,1 0 0 0 0,-1 0 0 0 0,0 0 0 0 0,1-1 0 0 0,-1 1 0 0 0,0 0 1 0 0,1 0-1 0 0,-1 0 0 0 0,1 0 0 0 0,0 0 0 0 0,0-1-220 0 0,0 1 464 0 0,1-1 1 0 0,-1 0-1 0 0,1 1 0 0 0,0-1 0 0 0,0 1 0 0 0,0 0 1 0 0,0 0-1 0 0,0-1 0 0 0,2 1-464 0 0,13-6-287 0 0,-13 6 365 0 0,0 1-1 0 0,0-1 0 0 0,-1 0 1 0 0,1 1-1 0 0,0 0 0 0 0,0 0 1 0 0,0 0-1 0 0,-1 0 0 0 0,3 1-77 0 0,-4 0 27 0 0,-1-1-1 0 0,1 0 1 0 0,-1 1-1 0 0,0 0 1 0 0,1-1-1 0 0,-1 1 0 0 0,0 0 1 0 0,0 0-1 0 0,1 0 1 0 0,-1 0-1 0 0,0 0 1 0 0,0 0-1 0 0,0 0 1 0 0,0 0-1 0 0,0 0 1 0 0,0 0-1 0 0,-1 1 1 0 0,1-1-1 0 0,0 0 0 0 0,0 1 1 0 0,-1-1-1 0 0,1 0 1 0 0,-1 1-1 0 0,1-1 1 0 0,-1 1-1 0 0,0-1-26 0 0,3 20 125 0 0,0 1 0 0 0,-2-1-1 0 0,0 1 1 0 0,-2-1-1 0 0,0 0 1 0 0,-5 19-125 0 0,0 29 236 0 0,5 2-109 0 0,1-71-254 0 0,0 0-253 0 0,0 0-1060 0 0,0 0-460 0 0</inkml:trace>
  <inkml:trace contextRef="#ctx0" brushRef="#br1" timeOffset="44">1476 1329 19895 0 0,'14'-2'2095'0'0,"-1"0"-1"0"0,1-1 1 0 0,9-3-2095 0 0,33-7 462 0 0,-25 8-1273 0 0,-16 2-148 0 0</inkml:trace>
  <inkml:trace contextRef="#ctx0" brushRef="#br1" timeOffset="45">252 2002 13592 0 0,'0'0'621'0'0,"0"0"-12"0"0,0-1-391 0 0,-5-3 2209 0 0,-5 6-35 0 0,0 6-1092 0 0,7-1-1140 0 0,0 0-1 0 0,0 0 1 0 0,0 0 0 0 0,1 0-1 0 0,0 0 1 0 0,1 1-1 0 0,-1-1 1 0 0,1 3-160 0 0,0 9 399 0 0,0 0 0 0 0,2 13-399 0 0,-1-27 104 0 0,1 0 1 0 0,0 0-1 0 0,-1 0 1 0 0,2 0-1 0 0,-1 0 1 0 0,1 0-1 0 0,-1-1 0 0 0,1 1 1 0 0,1 0-1 0 0,-1-1 1 0 0,2 2-105 0 0,-4-5 26 0 0,1 0 0 0 0,0 1 0 0 0,0-1 0 0 0,0 0 0 0 0,0 0 0 0 0,0 0 1 0 0,1 0-1 0 0,-1 0 0 0 0,0-1 0 0 0,0 1 0 0 0,1 0 0 0 0,-1 0 0 0 0,0-1 1 0 0,1 1-1 0 0,-1-1 0 0 0,0 1 0 0 0,1-1 0 0 0,-1 0 0 0 0,1 1 0 0 0,-1-1 0 0 0,1 0 1 0 0,-1 0-1 0 0,1 0 0 0 0,-1 0 0 0 0,1 0 0 0 0,-1-1 0 0 0,0 1 0 0 0,1 0 1 0 0,-1-1-1 0 0,1 1 0 0 0,-1-1 0 0 0,0 1 0 0 0,1-1 0 0 0,-1 0 0 0 0,0 1 0 0 0,1-1 1 0 0,-1 0-1 0 0,0 0 0 0 0,1-1-26 0 0,3-2 85 0 0,0 0-1 0 0,-1 0 1 0 0,0-1-1 0 0,0 1 1 0 0,0-1 0 0 0,0 0-1 0 0,-1 0 1 0 0,0 0 0 0 0,0-1-1 0 0,0 1 1 0 0,-1-1 0 0 0,1 0-1 0 0,-1 0 1 0 0,0-4-85 0 0,0 3 41 0 0,0-1 0 0 0,-1 1 1 0 0,0-1-1 0 0,0 1 0 0 0,-1-1 0 0 0,0 1 1 0 0,-1-1-1 0 0,0 1 0 0 0,0-1 0 0 0,0 1 1 0 0,-1 0-1 0 0,0-1-41 0 0,0 2-22 0 0,-1 0 0 0 0,1 1-1 0 0,-1-1 1 0 0,0 1 0 0 0,-1-1 0 0 0,1 1 0 0 0,-1 0 0 0 0,0 0-1 0 0,-1 1 1 0 0,0-2 22 0 0,4 5-30 0 0,-1 0 0 0 0,1 0 0 0 0,0 0 1 0 0,0 0-1 0 0,-1 0 0 0 0,1 0 0 0 0,-1 0 0 0 0,1 0 0 0 0,-1 1 0 0 0,1-1 0 0 0,-1 1 0 0 0,0-1 0 0 0,1 1 0 0 0,-1 0 0 0 0,1-1 0 0 0,-1 1 1 0 0,0 0-1 0 0,1 0 0 0 0,-1 0 0 0 0,0 0 0 0 0,1 0 0 0 0,-1 1 0 0 0,0-1 0 0 0,1 0 0 0 0,-1 1 0 0 0,0-1 0 0 0,1 1 0 0 0,-1 0 0 0 0,1-1 0 0 0,-1 1 1 0 0,1 0-1 0 0,0 0 0 0 0,-1 0 0 0 0,1 0 0 0 0,0 0 0 0 0,0 0 0 0 0,-1 1 0 0 0,1-1 0 0 0,0 0 0 0 0,0 1 30 0 0,-3 3-203 0 0,1 1-1 0 0,-1 0 0 0 0,1 0 1 0 0,1 0-1 0 0,-1 0 1 0 0,1 0-1 0 0,0 0 0 0 0,0 1 1 0 0,1-1-1 0 0,0 0 1 0 0,0 1-1 0 0,0 0 0 0 0,1-1 1 0 0,0 1-1 0 0,1-1 1 0 0,-1 1-1 0 0,1 0 204 0 0,3 7-1467 0 0</inkml:trace>
  <inkml:trace contextRef="#ctx0" brushRef="#br1" timeOffset="46">420 2211 11056 0 0,'0'0'505'0'0,"0"0"-9"0"0,-3 1-297 0 0,-1 0 179 0 0,3-1 1589 0 0,1 0 685 0 0,0 0 130 0 0,-1-2 806 0 0,-2-1-2505 0 0,2 3-8416 0 0,1 0-144 0 0</inkml:trace>
  <inkml:trace contextRef="#ctx0" brushRef="#br1" timeOffset="47">602 2055 14600 0 0,'0'0'330'0'0,"0"0"45"0"0,8-19 520 0 0,-6 8 157 0 0,-2 9-737 0 0,1 0 0 0 0,0 1 0 0 0,-1-1 0 0 0,0 0 0 0 0,1 0 0 0 0,-1 0 0 0 0,0 1 0 0 0,0-1 0 0 0,0 0 0 0 0,0 0 0 0 0,0 0 0 0 0,-1 0 0 0 0,1 1 0 0 0,-1-1 0 0 0,1 0 0 0 0,-1 0 0 0 0,1 0 0 0 0,-1 1 0 0 0,0-1 0 0 0,0 1 0 0 0,0-1 1 0 0,0 0-1 0 0,0 1 0 0 0,-1-1-315 0 0,-9-11 1294 0 0,7 7-1143 0 0,-1 1 0 0 0,1 0 0 0 0,-1 0-1 0 0,-1 1 1 0 0,1-1 0 0 0,0 1 0 0 0,-5-2-151 0 0,4 2 12 0 0,0 1 0 0 0,0 0 0 0 0,-1 0 0 0 0,1 1-1 0 0,-1 0 1 0 0,-3-1-12 0 0,9 3 26 0 0,0-1-1 0 0,-1 1 1 0 0,1 0-1 0 0,0 0 1 0 0,-1 0-1 0 0,1 0 1 0 0,0 0-1 0 0,-1 1 1 0 0,1-1-1 0 0,0 0 0 0 0,-1 0 1 0 0,1 1-1 0 0,0-1 1 0 0,0 1-1 0 0,0-1 1 0 0,-1 1-1 0 0,1 0 1 0 0,0-1-1 0 0,0 1 1 0 0,0 0-1 0 0,0 0 1 0 0,0 0-1 0 0,0 0 1 0 0,0 0-1 0 0,0 0 1 0 0,1 0-1 0 0,-1 0 0 0 0,0 0 1 0 0,1 0-1 0 0,-1 0 1 0 0,0 1-1 0 0,1-1 1 0 0,0 0-1 0 0,-1 0 1 0 0,1 1-1 0 0,-1 0-25 0 0,-3 13 0 0 0,0 0 0 0 0,1 0 0 0 0,1 1 0 0 0,0 13 0 0 0,1-21 0 0 0,2-1 0 0 0,-1 1 0 0 0,1 0 0 0 0,0 0 0 0 0,0-1 0 0 0,1 1 0 0 0,0-1 0 0 0,0 1 0 0 0,1-1 0 0 0,3 6 0 0 0,-6-12-12 0 0,1 0 0 0 0,0 0 0 0 0,-1 0-1 0 0,1 0 1 0 0,0 0 0 0 0,-1 0 0 0 0,1 0 0 0 0,0 0 0 0 0,0 0 0 0 0,0 0-1 0 0,0-1 1 0 0,0 1 0 0 0,0 0 0 0 0,0-1 0 0 0,0 1 0 0 0,0-1-1 0 0,1 1 1 0 0,-1-1 0 0 0,0 1 0 0 0,0-1 0 0 0,0 0 0 0 0,1 1-1 0 0,-1-1 1 0 0,0 0 0 0 0,0 0 0 0 0,1 0 0 0 0,-1 0 0 0 0,0 0-1 0 0,0 0 1 0 0,1-1 0 0 0,-1 1 0 0 0,0 0 0 0 0,0-1 0 0 0,0 1-1 0 0,1 0 1 0 0,-1-1 0 0 0,0 0 0 0 0,0 1 0 0 0,0-1 0 0 0,0 0 12 0 0,4-2 71 0 0,0 0 1 0 0,0 0 0 0 0,-1-1 0 0 0,1 0 0 0 0,-1 0 0 0 0,0 0-1 0 0,0 0 1 0 0,0-1-72 0 0,5-8 161 0 0,-1 1 1 0 0,7-15-162 0 0,3-5 168 0 0,-17 32-70 0 0,-1 0 21 0 0,0 0-12 0 0,0 0-10 0 0,0 0 8 0 0,0 19 509 0 0,-5 77 178 0 0,3-70-583 0 0,-2 25 186 0 0,1-33-467 0 0,1 1 0 0 0,1-1 0 0 0,1 1 0 0 0,1 0 0 0 0,0-1 0 0 0,1 3 72 0 0,1-13-2452 0 0,1-1-7787 0 0</inkml:trace>
  <inkml:trace contextRef="#ctx0" brushRef="#br0" timeOffset="48">1030 2091 10304 0 0,'0'0'472'0'0,"-8"-17"364"0"0,-9-10 6397 0 0,17 26-6167 0 0,0 1-47 0 0,-8 4 2384 0 0,6-2-3280 0 0,0 1 1 0 0,0 0-1 0 0,1 0 1 0 0,-1 0-1 0 0,1 0 1 0 0,-1 0 0 0 0,1 0-1 0 0,0 0 1 0 0,0 0-1 0 0,0 3-123 0 0,-4 37 472 0 0,3-23-277 0 0,0-7-100 0 0,1 1 0 0 0,1-1 0 0 0,0 4-95 0 0,0-12 21 0 0,1 0 0 0 0,0 0 0 0 0,0 0 0 0 0,0 0 0 0 0,0 1 0 0 0,1-1 0 0 0,0-1 0 0 0,0 1 0 0 0,2 3-21 0 0,-4-6 5 0 0,1-1 0 0 0,0 0 1 0 0,-1 0-1 0 0,1 0 0 0 0,0 0 1 0 0,0 0-1 0 0,0 0 0 0 0,0-1 1 0 0,0 1-1 0 0,0 0 1 0 0,0 0-1 0 0,0-1 0 0 0,0 1 1 0 0,0 0-1 0 0,0-1 0 0 0,0 1 1 0 0,0-1-1 0 0,1 0 0 0 0,-1 1 1 0 0,0-1-1 0 0,0 0 1 0 0,1 0-1 0 0,-1 1 0 0 0,0-1 1 0 0,0 0-1 0 0,1 0 0 0 0,-1-1 1 0 0,0 1-1 0 0,0 0 1 0 0,1 0-1 0 0,-1-1 0 0 0,0 1 1 0 0,0 0-1 0 0,0-1 0 0 0,1 1 1 0 0,-1-1-1 0 0,0 0 0 0 0,0 1 1 0 0,0-1-1 0 0,0 0 1 0 0,0 0-6 0 0,5-3 9 0 0,0-1 0 0 0,0 1 0 0 0,-1-2 0 0 0,0 1 0 0 0,1 0 0 0 0,-1-3-9 0 0,1 1-35 0 0,0-1-1 0 0,-1-1 0 0 0,0 1 1 0 0,0-1-1 0 0,-1 1 0 0 0,0-2 1 0 0,-1 1-1 0 0,0 0 0 0 0,2-9 37 0 0,-4 15-17 0 0,0-1 0 0 0,-1 0 0 0 0,1 1 0 0 0,-1-1 1 0 0,0 1-1 0 0,0-1 0 0 0,0 0 0 0 0,0 1 1 0 0,-1-1-1 0 0,0 1 0 0 0,1-1 0 0 0,-1 1 0 0 0,-1-1 1 0 0,1 1-1 0 0,0-1 0 0 0,-1 1 0 0 0,1 0 1 0 0,-1 0-1 0 0,0 0 0 0 0,0 0 0 0 0,-1 0 0 0 0,1 0 1 0 0,0 0-1 0 0,-1 1 0 0 0,0-1 0 0 0,0 1 1 0 0,-2-2 15 0 0,4 3-35 0 0,-1 1 1 0 0,1 0 0 0 0,0-1 0 0 0,0 1 0 0 0,0 0 0 0 0,-1-1 0 0 0,1 1 0 0 0,0 0 0 0 0,0 0-1 0 0,-1 0 1 0 0,1 0 0 0 0,0 0 0 0 0,0 0 0 0 0,-1 1 0 0 0,1-1 0 0 0,0 0 0 0 0,0 1 0 0 0,0-1 0 0 0,-1 1-1 0 0,1-1 1 0 0,0 1 0 0 0,0-1 0 0 0,0 1 0 0 0,0 0 0 0 0,0 0 0 0 0,0-1 0 0 0,0 1 0 0 0,0 0-1 0 0,0 0 1 0 0,1 0 0 0 0,-1 1 34 0 0,-3 1-43 0 0,1 1-1 0 0,0 0 1 0 0,0 0 0 0 0,1 0-1 0 0,-1 0 1 0 0,1 1-1 0 0,-2 2 44 0 0,3-2-104 0 0,-1 0 0 0 0,1 0 0 0 0,0 0 0 0 0,0 1 0 0 0,1-1 0 0 0,-1 0 0 0 0,1 0 0 0 0,0 2 104 0 0,1-4-957 0 0,-1 0-1 0 0,0 0 1 0 0,1 0 0 0 0,0 0 0 0 0,-1 0-1 0 0,1 0 1 0 0,0 0 0 0 0,1 0 0 0 0,0 1 957 0 0,2 4-6668 0 0</inkml:trace>
  <inkml:trace contextRef="#ctx0" brushRef="#br0" timeOffset="49">1220 2266 17967 0 0,'0'0'827'0'0,"0"0"-22"0"0,-3 4-485 0 0,0-3-170 0 0,0 5 548 0 0,8-5-2538 0 0</inkml:trace>
  <inkml:trace contextRef="#ctx0" brushRef="#br0" timeOffset="50">1378 2084 2760 0 0,'-7'-2'-792'0'0,"-8"0"4676"0"0,13 3-2566 0 0,1-1-1 0 0,-1 1 1 0 0,1 0-1 0 0,-1 0 1 0 0,1-1-1 0 0,0 1 1 0 0,-1 0-1 0 0,1 0 1 0 0,0 0-1 0 0,0 1 1 0 0,-1 0-1318 0 0,1-1 460 0 0,-1 1 1 0 0,1 0 0 0 0,-1 0 0 0 0,1 0-1 0 0,0 1 1 0 0,0-1 0 0 0,0 0-1 0 0,0 2-460 0 0,-9 34 1425 0 0,9-30-1129 0 0,-1 2-140 0 0,1-1 0 0 0,0 1 1 0 0,0 0-1 0 0,2 8-156 0 0,-1-13 16 0 0,0 0 1 0 0,1 0 0 0 0,0 0 0 0 0,0-1-1 0 0,0 1 1 0 0,1-1 0 0 0,-1 1 0 0 0,1-1-1 0 0,0 1 1 0 0,2 2-17 0 0,-3-5 12 0 0,0-1 0 0 0,0 0 1 0 0,0 0-1 0 0,0 1 0 0 0,0-1 0 0 0,0 0 0 0 0,0 0 0 0 0,0 0 1 0 0,1 0-1 0 0,-1 0 0 0 0,0 0 0 0 0,1-1 0 0 0,-1 1 0 0 0,1 0 0 0 0,-1-1 1 0 0,1 1-1 0 0,-1-1 0 0 0,1 1 0 0 0,-1-1 0 0 0,1 0 0 0 0,-1 1 0 0 0,2-1-12 0 0,0-1 43 0 0,0 1 0 0 0,-1 0 0 0 0,1-1 0 0 0,-1 0 0 0 0,1 0-1 0 0,-1 0 1 0 0,0 0 0 0 0,1 0 0 0 0,-1 0 0 0 0,0 0 0 0 0,0-1-1 0 0,0 1 1 0 0,1-2-43 0 0,2-1 80 0 0,1-1 0 0 0,-1 0 0 0 0,-1 0 0 0 0,1-1 0 0 0,-1 1 0 0 0,0-1 0 0 0,0 0 0 0 0,-1 0 0 0 0,0 0 0 0 0,1-2-80 0 0,-2 4-48 0 0,-1-1 1 0 0,1 1-1 0 0,-1-1 0 0 0,0 0 0 0 0,-1 1 0 0 0,1-1 1 0 0,-1 0-1 0 0,1 0 0 0 0,-2 1 0 0 0,1-1 0 0 0,0 0 1 0 0,-1 0-1 0 0,0 1 0 0 0,0-1 0 0 0,0 1 0 0 0,-1-1 1 0 0,1 1-1 0 0,-1-1 0 0 0,0 1 0 0 0,-1 0 0 0 0,1 0 1 0 0,-1 0-1 0 0,1 0 0 0 0,-1 0 0 0 0,0 0 0 0 0,-1 1 1 0 0,1 0-1 0 0,-1 0 0 0 0,1-1 0 0 0,-1 2 0 0 0,0-1 1 0 0,0 0-1 0 0,-1 1 48 0 0,3 1-53 0 0,0 0 1 0 0,0 0-1 0 0,0 0 1 0 0,0 0-1 0 0,-1 1 0 0 0,1-1 1 0 0,0 1-1 0 0,0-1 1 0 0,-1 1-1 0 0,1 0 0 0 0,0 0 1 0 0,0 0-1 0 0,-1 0 1 0 0,1 0-1 0 0,0 1 1 0 0,0-1-1 0 0,-1 1 0 0 0,1-1 1 0 0,-2 2 52 0 0,1 0-81 0 0,-1-1 0 0 0,1 1 0 0 0,0 1 0 0 0,0-1 0 0 0,0 0 1 0 0,0 1-1 0 0,0 0 0 0 0,0-1 0 0 0,1 1 0 0 0,0 0 0 0 0,-2 2 81 0 0,-1 3-262 0 0,1-1 0 0 0,0 1 0 0 0,0 0 0 0 0,0 0 0 0 0,1 1 0 0 0,0-1 0 0 0,1 1 0 0 0,0 0 0 0 0,0-1 0 0 0,1 3 262 0 0,0-6-568 0 0,1 0 1 0 0,0 1-1 0 0,0-1 1 0 0,1 1-1 0 0,0-1 0 0 0,0 0 1 0 0,0 0-1 0 0,0 1 1 0 0,1-1-1 0 0,0 0 1 0 0,0 0-1 0 0,1 2 568 0 0,3 3-1670 0 0</inkml:trace>
  <inkml:trace contextRef="#ctx0" brushRef="#br0" timeOffset="51">1552 2153 6448 0 0,'0'0'498'0'0,"-6"-5"1395"0"0,1 3 6346 0 0,3 3-7919 0 0,1 0-1 0 0,-1 1 0 0 0,1-1 1 0 0,0 0-1 0 0,0 1 0 0 0,0-1 1 0 0,0 1-1 0 0,0-1 1 0 0,0 1-1 0 0,0-1 0 0 0,0 1 1 0 0,1 0-1 0 0,-1-1 0 0 0,1 1 1 0 0,-1 1-320 0 0,-5 33 1270 0 0,3-11-383 0 0,1-21-801 0 0,2 1 0 0 0,-1 0 0 0 0,1-1-1 0 0,-1 1 1 0 0,1 0 0 0 0,0-1 0 0 0,1 1 0 0 0,-1 0-86 0 0,1-3 30 0 0,-1 1-1 0 0,1 0 1 0 0,0-1-1 0 0,-1 1 1 0 0,1-1 0 0 0,0 1-1 0 0,0-1 1 0 0,1 1-1 0 0,-1-1 1 0 0,0 0-1 0 0,1 1 1 0 0,0-1 0 0 0,-1 0-1 0 0,2 1-29 0 0,-2-3 13 0 0,0 1-1 0 0,0-1 1 0 0,0 1-1 0 0,0-1 1 0 0,0 1-1 0 0,0-1 1 0 0,0 0-1 0 0,0 0 1 0 0,0 1-1 0 0,0-1 1 0 0,0 0 0 0 0,0 0-1 0 0,0 0 1 0 0,0 0-1 0 0,0 0 1 0 0,0 0-1 0 0,0 0 1 0 0,0-1-1 0 0,0 1 1 0 0,0 0-1 0 0,0 0 1 0 0,0-1-1 0 0,0 1 1 0 0,0-1-1 0 0,0 1 1 0 0,0-1-1 0 0,0 0-12 0 0,3-1 27 0 0,0 0-1 0 0,-1-1 0 0 0,0 1 1 0 0,0-1-1 0 0,1 0 0 0 0,-1 0-26 0 0,2-3-6 0 0,0 1-1 0 0,-1-1 1 0 0,0 0 0 0 0,0 0-1 0 0,0 0 1 0 0,-1 0 0 0 0,0-1-1 0 0,0 0 1 0 0,-1 0 0 0 0,0 1-1 0 0,0-1 1 0 0,0 0-1 0 0,-1-1 1 0 0,0 1 0 0 0,0 0-1 0 0,-1 0 1 0 0,0 0 0 0 0,-1-7 6 0 0,0 10-22 0 0,0 1 0 0 0,0-1 0 0 0,0 0 1 0 0,0 1-1 0 0,-1-1 0 0 0,0 1 0 0 0,0 0 1 0 0,0 0-1 0 0,0-1 0 0 0,0 1 1 0 0,0 0-1 0 0,-1 1 0 0 0,0-1 0 0 0,0 0 22 0 0,2 2-15 0 0,0 0 0 0 0,0-1-1 0 0,-1 1 1 0 0,1 0-1 0 0,-1 0 1 0 0,1 0 0 0 0,-1 0-1 0 0,0 1 1 0 0,1-1 0 0 0,-1 0-1 0 0,0 1 1 0 0,1-1 0 0 0,-1 1-1 0 0,0-1 1 0 0,0 1-1 0 0,1 0 1 0 0,-1 0 0 0 0,0 0-1 0 0,0 0 1 0 0,0 0 0 0 0,1 0-1 0 0,-1 0 1 0 0,0 1-1 0 0,0-1 1 0 0,1 1 0 0 0,-1-1-1 0 0,0 1 1 0 0,1 0 0 0 0,-1-1-1 0 0,0 1 16 0 0,-2 2-27 0 0,0 1 0 0 0,0-1 0 0 0,1 1 0 0 0,-1-1 0 0 0,1 1 0 0 0,0 0 0 0 0,0 0 0 0 0,0 0 0 0 0,0 1 0 0 0,1-1 0 0 0,0 1 0 0 0,0-1 0 0 0,-1 4 27 0 0,0 1-231 0 0,0 0 0 0 0,1 0 1 0 0,0 0-1 0 0,0 1 0 0 0,1-1 0 0 0,0 10 231 0 0,2-14-768 0 0,-1 0 0 0 0,1 0 0 0 0,0 0-1 0 0,0 0 1 0 0,2 4 768 0 0,0-1-1871 0 0</inkml:trace>
  <inkml:trace contextRef="#ctx0" brushRef="#br0" timeOffset="52">1678 2125 20359 0 0,'0'0'82'0'0,"-1"-1"0"0"0,1 0 0 0 0,-1 0 0 0 0,1 0-1 0 0,0 1 1 0 0,-1-1 0 0 0,1 0 0 0 0,0 0 0 0 0,-1 0-1 0 0,1 0 1 0 0,0 0 0 0 0,0 0 0 0 0,0 0 0 0 0,0 0-1 0 0,0 1 1 0 0,0-1 0 0 0,0 0 0 0 0,0 0 0 0 0,0 0-1 0 0,1 0 1 0 0,-1 0 0 0 0,0 0 0 0 0,1 0 0 0 0,-1 1-1 0 0,0-1 1 0 0,1 0 0 0 0,-1 0 0 0 0,1 0 0 0 0,-1 1-1 0 0,1-1 1 0 0,0 0 0 0 0,-1 0 0 0 0,1 1 0 0 0,0-1-82 0 0,2-2 301 0 0,0 1 0 0 0,0-1 0 0 0,0 1 0 0 0,1 0 1 0 0,-1 0-1 0 0,1 0 0 0 0,-1 0 0 0 0,1 1 0 0 0,-1-1 0 0 0,4 0-301 0 0,-4 2 32 0 0,-1-1 0 0 0,1 0 0 0 0,0 1 0 0 0,-1-1 0 0 0,1 1 0 0 0,0 0 0 0 0,0 0 0 0 0,-1 0 0 0 0,1 0 0 0 0,0 0 0 0 0,-1 1-1 0 0,1-1 1 0 0,0 1 0 0 0,0 0 0 0 0,1 1-32 0 0,-2-1 29 0 0,-1 0 0 0 0,0 0-1 0 0,0 1 1 0 0,0-1 0 0 0,0 0-1 0 0,0 1 1 0 0,0-1 0 0 0,0 1 0 0 0,0-1-1 0 0,-1 1 1 0 0,1-1 0 0 0,0 1-1 0 0,-1 0 1 0 0,0-1 0 0 0,1 1 0 0 0,-1 0-1 0 0,0 0 1 0 0,0-1 0 0 0,0 1-1 0 0,0 0 1 0 0,0-1-29 0 0,0 6 166 0 0,0-1 0 0 0,0 1 0 0 0,-1-1 0 0 0,0 0 0 0 0,-1 2-166 0 0,1-3 9 0 0,-6 24 337 0 0,-1 1 0 0 0,-2-2 1 0 0,-1 0-1 0 0,-4 7-346 0 0,15-35 20 0 0,0 1 1 0 0,0-1 0 0 0,-1 1-1 0 0,1-1 1 0 0,0 1-1 0 0,0 0 1 0 0,0-1 0 0 0,0 1-1 0 0,0-1 1 0 0,0 1-1 0 0,0 0 1 0 0,0-1 0 0 0,0 1-1 0 0,0-1 1 0 0,1 1 0 0 0,-1 0-1 0 0,0-1 1 0 0,0 1-1 0 0,0-1 1 0 0,1 1 0 0 0,-1-1-1 0 0,0 1 1 0 0,1-1-1 0 0,-1 1 1 0 0,1-1 0 0 0,-1 1-1 0 0,0-1 1 0 0,1 0-1 0 0,-1 1 1 0 0,1-1 0 0 0,-1 0-1 0 0,1 1 1 0 0,-1-1 0 0 0,1 0-1 0 0,-1 0 1 0 0,1 1-1 0 0,-1-1 1 0 0,1 0 0 0 0,0 0-1 0 0,-1 0 1 0 0,1 0-1 0 0,-1 1 1 0 0,1-1 0 0 0,0 0-1 0 0,-1 0 1 0 0,1 0-1 0 0,-1-1 1 0 0,1 1-21 0 0,46-3-477 0 0,1-1-3527 0 0,-37 4 1933 0 0</inkml:trace>
  <inkml:trace contextRef="#ctx0" brushRef="#br0" timeOffset="53">2162 2206 22031 0 0,'0'0'976'0'0,"0"0"200"0"0,-2-2-944 0 0,0 1-232 0 0,0-1 0 0 0,2 2 0 0 0,0 0 0 0 0,0 0 0 0 0,0-3 0 0 0,2 0 0 0 0,2 1-72 0 0,4-1 72 0 0,-3 2-104 0 0,3 1 40 0 0,4-2-1536 0 0,0 4-312 0 0,-1-2-56 0 0</inkml:trace>
  <inkml:trace contextRef="#ctx0" brushRef="#br0" timeOffset="54">2572 2223 15752 0 0,'2'0'181'0'0,"0"0"0"0"0,-1 0 0 0 0,1 0 1 0 0,0 0-1 0 0,0 0 0 0 0,-1 0 1 0 0,1 0-1 0 0,0 0 0 0 0,-1 1 1 0 0,1-1-1 0 0,0 1-181 0 0,12 1 1157 0 0,17 1 1155 0 0,-12 1-8694 0 0,-11-2 5 0 0</inkml:trace>
  <inkml:trace contextRef="#ctx0" brushRef="#br0" timeOffset="55">2936 2261 7832 0 0,'0'0'696'0'0,"4"2"-560"0"0,2 0-136 0 0,-4-2 0 0 0,1 3 1536 0 0,2-1 272 0 0,-2-1 56 0 0,2 1 16 0 0,-5-2-881 0 0,5 0-167 0 0,-1 2-40 0 0,2-1-8 0 0,-1-1-496 0 0,3 0-104 0 0,-2 0-24 0 0,2 0 0 0 0,0-1-1344 0 0,2-1-264 0 0</inkml:trace>
  <inkml:trace contextRef="#ctx0" brushRef="#br0" timeOffset="56">3273 2271 17999 0 0,'0'0'392'0'0,"0"0"88"0"0,0 0 8 0 0,6 4 24 0 0,-6-4-416 0 0,4 1-96 0 0,0 1 0 0 0,-1 2 0 0 0,3-4 528 0 0,0 1 80 0 0,0 2 24 0 0,2-3 0 0 0,-3 0-536 0 0,3-3-96 0 0,4 2 0 0 0,1-3-8999 0 0</inkml:trace>
  <inkml:trace contextRef="#ctx0" brushRef="#br0" timeOffset="57">3662 2308 8288 0 0,'0'0'736'0'0,"0"0"-584"0"0,0 0-152 0 0,0 0 0 0 0,6-2 2320 0 0,-6 2 432 0 0,6-2 95 0 0,0 2 9 0 0,-3 0-2216 0 0,5 0-440 0 0,-2 0-88 0 0,2 0-8463 0 0</inkml:trace>
  <inkml:trace contextRef="#ctx0" brushRef="#br0" timeOffset="58">3848 2178 10592 0 0,'-1'0'109'0'0,"0"0"1"0"0,1-1-1 0 0,-1 1 1 0 0,1 0-1 0 0,-1-1 1 0 0,0 1-1 0 0,1 0 1 0 0,-1 0-1 0 0,0 0 1 0 0,1-1-1 0 0,-1 1 1 0 0,0 0-1 0 0,1 0 1 0 0,-1 0-1 0 0,0 0 1 0 0,1 0-1 0 0,-1 0 1 0 0,0 0-1 0 0,0 1 1 0 0,1-1-1 0 0,-1 0 1 0 0,0 0-1 0 0,1 1 1 0 0,-1-1-1 0 0,1 0 1 0 0,-1 0-1 0 0,0 1 1 0 0,1-1-1 0 0,-1 1 1 0 0,1-1-1 0 0,-1 1-109 0 0,0 1 538 0 0,0-1-1 0 0,0 1 1 0 0,0 0-1 0 0,0-1 0 0 0,0 1 1 0 0,1 0-1 0 0,-1 0 1 0 0,1 0-1 0 0,-1-1 1 0 0,1 1-1 0 0,0 0 0 0 0,0 0-537 0 0,-1 9 507 0 0,0 1-1 0 0,1-1 0 0 0,0 1 1 0 0,1-1-1 0 0,0 0 1 0 0,1 1-1 0 0,0-1 0 0 0,4 8-506 0 0,-5-14 60 0 0,1-1 0 0 0,0 0-1 0 0,0 1 1 0 0,0-1-1 0 0,1 0 1 0 0,-1 0 0 0 0,1-1-1 0 0,0 1 1 0 0,0 0 0 0 0,2 1-60 0 0,-2-3 39 0 0,-1 0 1 0 0,1 0 0 0 0,-1-1 0 0 0,1 1 0 0 0,-1-1-1 0 0,1 0 1 0 0,0 1 0 0 0,0-1 0 0 0,0 0 0 0 0,0-1-1 0 0,0 1 1 0 0,0 0 0 0 0,0-1 0 0 0,0 0 0 0 0,0 0-1 0 0,0 0 1 0 0,0 0-40 0 0,4 0 36 0 0,0-1 0 0 0,0 0 0 0 0,-1-1 0 0 0,1 1 0 0 0,0-2-1 0 0,-1 1 1 0 0,1 0 0 0 0,-1-1 0 0 0,0 0 0 0 0,0-1 0 0 0,0 1 0 0 0,0-1 0 0 0,-1-1-1 0 0,0 1 1 0 0,1-1 0 0 0,-1 0-36 0 0,-1 1 22 0 0,-1 1-1 0 0,0-1 0 0 0,0 1 0 0 0,-1-1 1 0 0,1 0-1 0 0,-1 0 0 0 0,0-1 1 0 0,0 1-1 0 0,0 0 0 0 0,-1-1 1 0 0,1 1-1 0 0,-1-1 0 0 0,0 1 0 0 0,0-1 1 0 0,-1 0-1 0 0,1 0 0 0 0,-1 1 1 0 0,0-1-1 0 0,0 0 0 0 0,-1 1 1 0 0,0-1-1 0 0,1 0 0 0 0,-3-3-21 0 0,0-3-232 0 0,-1 0 0 0 0,-1 0 0 0 0,0 0-1 0 0,-1 1 1 0 0,0-1 0 0 0,-4-4 232 0 0,8 11-86 0 0,-1 1 0 0 0,0-1 0 0 0,0 1 1 0 0,0-1-1 0 0,0 1 0 0 0,-1 0 0 0 0,1 0 0 0 0,-1 1 0 0 0,0-1 0 0 0,0 1 1 0 0,0-1-1 0 0,0 1 0 0 0,0 1 0 0 0,0-1 0 0 0,0 0 0 0 0,-1 1 0 0 0,1 0 1 0 0,-2 0 85 0 0,4 1-64 0 0,0 0-1 0 0,-1 0 1 0 0,1 0 0 0 0,0 0 0 0 0,0 0 0 0 0,0 1 0 0 0,-1-1 0 0 0,1 1 0 0 0,0 0 0 0 0,0 0 0 0 0,0 0-1 0 0,0 0 1 0 0,0 0 0 0 0,0 0 0 0 0,-1 1 64 0 0,-1 1-50 0 0,1 0-1 0 0,-1 0 0 0 0,1 1 1 0 0,0-1-1 0 0,0 1 0 0 0,0-1 1 0 0,-1 4 50 0 0,-3 5-37 0 0,1 1 0 0 0,0 0 0 0 0,0 0 0 0 0,-1 9 37 0 0,5-16-66 0 0,1-1 0 0 0,0 1 1 0 0,0 0-1 0 0,0-1 0 0 0,0 1 1 0 0,1 0-1 0 0,0-1 0 0 0,1 1 1 0 0,-1 0-1 0 0,1-1 0 0 0,0 1 1 0 0,1 4 65 0 0,0-6-617 0 0,0 1 1 0 0,0 0-1 0 0,0-1 1 0 0,0 1-1 0 0,3 2 617 0 0,3 5-1711 0 0</inkml:trace>
  <inkml:trace contextRef="#ctx0" brushRef="#br0" timeOffset="59">4184 2299 22231 0 0,'0'0'506'0'0,"0"0"71"0"0,0 0 31 0 0,0 0-69 0 0,0 5 2013 0 0,1-4-2767 0 0,-1 0-118 0 0,1-1 0 0 0,-1 1 0 0 0,1 0 0 0 0,-1-1 0 0 0,1 1 0 0 0,0-1 0 0 0,-1 1 0 0 0,1-1 0 0 0,0 1 0 0 0,0-1 0 0 0,-1 1 0 0 0,1-1 0 0 0,0 1 333 0 0,3 0-8261 0 0</inkml:trace>
  <inkml:trace contextRef="#ctx0" brushRef="#br0" timeOffset="60">4314 2158 20935 0 0,'0'0'472'0'0,"-15"12"1352"0"0,13-9-1714 0 0,0 0-1 0 0,0 0 0 0 0,0 1 0 0 0,1-1 1 0 0,-1 0-1 0 0,1 1 0 0 0,0-1 0 0 0,0 1 1 0 0,0-1-1 0 0,0 1 0 0 0,1 0 0 0 0,0-1 1 0 0,-1 3-110 0 0,1 5 364 0 0,0 0 1 0 0,1-1-1 0 0,0 1 1 0 0,0 1-365 0 0,0-8 8 0 0,0 0-1 0 0,0-1 1 0 0,0 1 0 0 0,0 0-1 0 0,1 0 1 0 0,0-1 0 0 0,0 1-1 0 0,0-1 1 0 0,0 1 0 0 0,0-1-1 0 0,0 0 1 0 0,1 0 0 0 0,0 0 0 0 0,0 0-1 0 0,-1 0 1 0 0,2 0-8 0 0,-2-2 24 0 0,0 1 1 0 0,1-1-1 0 0,-1 1 0 0 0,0-1 1 0 0,1 0-1 0 0,-1 0 0 0 0,1 0 0 0 0,-1-1 1 0 0,1 1-1 0 0,0 0 0 0 0,-1-1 1 0 0,1 0-1 0 0,0 1 0 0 0,-1-1 1 0 0,1 0-1 0 0,0-1 0 0 0,-1 1 1 0 0,1 0-1 0 0,-1-1 0 0 0,1 1 1 0 0,0-1-1 0 0,-1 0 0 0 0,1 0 0 0 0,-1 0-23 0 0,3-2 32 0 0,0 1 1 0 0,0-1 0 0 0,0-1 0 0 0,0 1 0 0 0,-1-1-1 0 0,1 1 1 0 0,-1-2 0 0 0,0 1 0 0 0,0 0 0 0 0,-1-1 0 0 0,0 1-1 0 0,1-1 1 0 0,-1 0 0 0 0,-1 0 0 0 0,1 0 0 0 0,-1-1-1 0 0,0 1 1 0 0,0-1 0 0 0,0-1-34 0 0,-1 2-47 0 0,1 1 0 0 0,-1-1 1 0 0,-1 0-1 0 0,1-1 0 0 0,-1 1 0 0 0,0 0 0 0 0,0 0 0 0 0,0 0 0 0 0,-1 0 1 0 0,0 0-1 0 0,0 0 0 0 0,0 0 0 0 0,0 0 0 0 0,-1 1 0 0 0,0-1 1 0 0,0 0-1 0 0,0 1 0 0 0,-1-1 0 0 0,0 1 0 0 0,1 0 0 0 0,-1 0 1 0 0,-2-2 46 0 0,3 3-97 0 0,-1 1 1 0 0,1-1-1 0 0,-1 1 1 0 0,0 0 0 0 0,0 0-1 0 0,0 0 1 0 0,0 0-1 0 0,0 0 1 0 0,0 1 0 0 0,0-1-1 0 0,-1 1 1 0 0,1 0 0 0 0,0 0-1 0 0,-1 0 1 0 0,1 1-1 0 0,-1-1 1 0 0,1 1 0 0 0,-1 0-1 0 0,1-1 1 0 0,-1 2 0 0 0,0-1-1 0 0,1 0 1 0 0,-1 1-1 0 0,1 0 1 0 0,0-1 0 0 0,-1 1-1 0 0,1 1 1 0 0,-1-1-1 0 0,1 0 1 0 0,0 1 0 0 0,0 0-1 0 0,0 0 1 0 0,0 0 0 0 0,0 0-1 0 0,0 0 1 0 0,1 0-1 0 0,-1 1 1 0 0,1-1 0 0 0,0 1-1 0 0,-1 0 1 0 0,1 0-1 0 0,0 0 1 0 0,1 0 0 0 0,-1 0-1 0 0,0 1 97 0 0,-2 3-333 0 0,1-1 0 0 0,0 1-1 0 0,1 0 1 0 0,-1 0-1 0 0,1 0 1 0 0,1 0 0 0 0,-1 1-1 0 0,1-1 1 0 0,1 0 0 0 0,-1 8 333 0 0,1-9-1214 0 0,1 0 0 0 0,0-1 0 0 0,0 1 1 0 0,1 0-1 0 0,0 2 1214 0 0,2 6-5473 0 0</inkml:trace>
  <inkml:trace contextRef="#ctx0" brushRef="#br0" timeOffset="61">4539 2098 20591 0 0,'0'0'943'0'0,"0"0"-23"0"0,1 15 1793 0 0,0 5-1468 0 0,-1-16-1164 0 0,0 0 1 0 0,0 0 0 0 0,0 0 0 0 0,0 0 0 0 0,1-1 0 0 0,0 1-82 0 0,7 35 960 0 0,1 16-960 0 0,-4-17-1397 0 0,8 22 1397 0 0,-7-43-1611 0 0</inkml:trace>
  <inkml:trace contextRef="#ctx0" brushRef="#br0" timeOffset="62">2425 2864 11520 0 0,'-4'-8'5903'0'0,"1"11"-2059"0"0,2-2-3729 0 0,0 0 0 0 0,1 0 0 0 0,-1 0 0 0 0,1 1 0 0 0,0-1 0 0 0,-1 0 0 0 0,1 1 0 0 0,0-1-1 0 0,0 0 1 0 0,0 0 0 0 0,0 2-115 0 0,2 13-718 0 0,0-6 256 0 0</inkml:trace>
  <inkml:trace contextRef="#ctx0" brushRef="#br0" timeOffset="63">2460 3257 16903 0 0,'0'3'368'0'0,"0"2"80"0"0,-3 1 8 0 0,0 1 24 0 0,3 1-384 0 0,-2-1-96 0 0,-1 1 0 0 0,1-3 0 0 0,-1 0 456 0 0,2 2 72 0 0,-1-2 16 0 0,0 1 0 0 0,2 1-432 0 0,0 2-112 0 0,0-2 0 0 0,0 3-5559 0 0,0-3-1145 0 0</inkml:trace>
  <inkml:trace contextRef="#ctx0" brushRef="#br0" timeOffset="64">2468 3670 4608 0 0,'0'0'200'0'0,"0"4"48"0"0,0 1-248 0 0,-2 0 0 0 0,-2 2 0 0 0,2-2 0 0 0,2 1 1816 0 0,-2 2 312 0 0,1-1 64 0 0,1 1 16 0 0,-3-1-1488 0 0,3 1-296 0 0,0 1-56 0 0,-2 0-6296 0 0</inkml:trace>
  <inkml:trace contextRef="#ctx0" brushRef="#br0" timeOffset="65">2476 4050 6448 0 0,'0'5'576'0'0,"-2"-1"-464"0"0,2 1-112 0 0,-2 2 0 0 0,2 1 1912 0 0,0 1 360 0 0,0 2 64 0 0,0-3 24 0 0,0-1-1433 0 0,0 1-279 0 0,0 1-56 0 0,2-1-16 0 0,0 1-480 0 0,1 2-96 0 0,0-1 0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703 545 1840 0 0,'0'-2'133'0'0,"-1"-4"1034"0"0,-2 0 689 0 0,0 0 708 0 0,-4-33 6370 0 0,0-21-5739 0 0,7 55-2798 0 0,-1 0-137 0 0,0 0 0 0 0,0 0-1 0 0,-1 0 1 0 0,1 0 0 0 0,-1 0 0 0 0,0 1-1 0 0,0-1 1 0 0,-1 1 0 0 0,1-1 0 0 0,-1 1-1 0 0,0 0 1 0 0,0 0 0 0 0,-1 0 0 0 0,1 0-1 0 0,-1 0 1 0 0,0 1 0 0 0,-4-3-260 0 0,1 1 222 0 0,0 0-1 0 0,-1 0 1 0 0,0 1-1 0 0,0 0 1 0 0,0 0 0 0 0,0 1-1 0 0,0 0 1 0 0,-1 1 0 0 0,-7-2-222 0 0,-2 2 117 0 0,1 0 1 0 0,-1 1 0 0 0,0 0 0 0 0,0 2 0 0 0,0 0 0 0 0,1 1 0 0 0,-1 0-1 0 0,1 2 1 0 0,-1 0 0 0 0,-12 6-118 0 0,16-5 36 0 0,0 1 1 0 0,0 0-1 0 0,0 2 0 0 0,1-1 1 0 0,0 2-1 0 0,1 0 0 0 0,0 0 1 0 0,0 1-1 0 0,1 0 0 0 0,0 1 1 0 0,1 1-1 0 0,-7 9-36 0 0,-3 8-61 0 0,2 1 0 0 0,1 0 0 0 0,2 2 0 0 0,1 0 0 0 0,1 0 0 0 0,-8 33 61 0 0,5-3 40 0 0,3 2 1 0 0,3-1-1 0 0,1 22-40 0 0,5-39 56 0 0,3 0 0 0 0,1 0 1 0 0,3 7-57 0 0,1-21 52 0 0,0-1 0 0 0,3 0 1 0 0,0 0-1 0 0,2-1 0 0 0,1 1-52 0 0,-6-20 35 0 0,1 0 0 0 0,0-1 0 0 0,0 1-1 0 0,1-1 1 0 0,1-1 0 0 0,0 1-1 0 0,2 2-34 0 0,-3-6 24 0 0,0 0-1 0 0,0 0 1 0 0,0-1 0 0 0,1 0-1 0 0,-1 0 1 0 0,1 0-1 0 0,0-1 1 0 0,1 0 0 0 0,-1-1-1 0 0,6 3-23 0 0,0-2 29 0 0,1 1 0 0 0,0-2 0 0 0,0 0 0 0 0,0-1 0 0 0,0 0-1 0 0,0-1 1 0 0,1-1 0 0 0,-1 0 0 0 0,13-2-29 0 0,-7-1 37 0 0,-1-1-1 0 0,1-1 1 0 0,-1 0 0 0 0,-1-2-1 0 0,1 0 1 0 0,13-8-37 0 0,-2 1-62 0 0,21-12-1085 0 0,32-20 1147 0 0,-49 20-2344 0 0,-21 14-1005 0 0,-3 4-1518 0 0,0 1-2691 0 0</inkml:trace>
  <inkml:trace contextRef="#ctx0" brushRef="#br0" timeOffset="1">875 1144 2304 0 0,'0'0'31'0'0,"0"0"-1"0"0,1 0 1 0 0,-1 0-1 0 0,1 0 1 0 0,-1-1-1 0 0,1 1 1 0 0,-1 0 0 0 0,0 0-1 0 0,1 0 1 0 0,-1-1-1 0 0,1 1 1 0 0,-1 0-1 0 0,0-1 1 0 0,1 1 0 0 0,-1 0-1 0 0,0-1 1 0 0,0 1-1 0 0,1 0 1 0 0,-1-1-1 0 0,0 1 1 0 0,0 0 0 0 0,1-1-1 0 0,-1 1 1 0 0,0-1-1 0 0,0 1 1 0 0,0-1-1 0 0,0 1 1 0 0,0 0 0 0 0,0-1-1 0 0,1 1 1 0 0,-1-1-1 0 0,0 1 1 0 0,0-1-1 0 0,-1 1 1 0 0,1-1 0 0 0,0 1-1 0 0,0-1 1 0 0,0 1-1 0 0,0 0-30 0 0,0-14 5609 0 0,1 12-4164 0 0,-1-1 0 0 0,1 0 0 0 0,0 1 0 0 0,1-1 0 0 0,-1 0 0 0 0,0 1 0 0 0,2-2-1445 0 0,-2 2 335 0 0,0 0-1 0 0,1 0 1 0 0,-1-1 0 0 0,0 1 0 0 0,0 0 0 0 0,0-1 0 0 0,-1 1 0 0 0,1-1 0 0 0,0 1-1 0 0,-1-1 1 0 0,1-2-335 0 0,0-10 500 0 0,0 12-490 0 0,-1 1 1 0 0,0 0 0 0 0,0-1-1 0 0,1 1 1 0 0,-1-1-1 0 0,-1 1 1 0 0,1-1 0 0 0,0 1-1 0 0,-1-1 1 0 0,1 1-1 0 0,-1-3-10 0 0,-4-4 431 0 0,0 0 0 0 0,0-1 0 0 0,0 2 0 0 0,-1-1 0 0 0,0 1 0 0 0,-1-1-431 0 0,-8-10 470 0 0,13 17-446 0 0,1 1-1 0 0,-1 0 1 0 0,1-1-1 0 0,-1 1 1 0 0,1 0-1 0 0,-1 0 1 0 0,0 0-1 0 0,0 0 1 0 0,1 0 0 0 0,-1 1-1 0 0,0-1 1 0 0,0 0-1 0 0,0 1 1 0 0,0-1-1 0 0,0 1 1 0 0,0 0-1 0 0,0 0 1 0 0,0 0-1 0 0,0 0 1 0 0,0 0-1 0 0,0 0 1 0 0,0 0 0 0 0,0 1-1 0 0,0-1 1 0 0,0 1-1 0 0,1-1 1 0 0,-1 1-1 0 0,0 0 1 0 0,-1 0-24 0 0,-2 1 10 0 0,1 0 0 0 0,-1 0 0 0 0,0 1 0 0 0,1-1 0 0 0,-1 1 1 0 0,1 0-1 0 0,0 1 0 0 0,0-1 0 0 0,0 1 0 0 0,-2 2-10 0 0,-2 7 0 0 0,0 0 0 0 0,0 1 0 0 0,1 0 0 0 0,1 0 0 0 0,0 0 0 0 0,2 1 0 0 0,-1 0 0 0 0,2 0 0 0 0,0 0 0 0 0,0 0 0 0 0,2 1 0 0 0,0-1 0 0 0,0 9 0 0 0,2-15 0 0 0,-1 0 0 0 0,1 1 0 0 0,0-1 0 0 0,1 0 0 0 0,0 2 0 0 0,0-7 0 0 0,-1 0 0 0 0,0 0 0 0 0,1 0 0 0 0,0-1 0 0 0,-1 1 0 0 0,2 0 0 0 0,-1-1 0 0 0,0 1 0 0 0,1-1 0 0 0,-1 0 0 0 0,1 1 0 0 0,2 0 0 0 0,-3-3 13 0 0,0 0 0 0 0,0 1 0 0 0,0-1-1 0 0,0 0 1 0 0,1 0 0 0 0,-1-1 0 0 0,1 1 0 0 0,-1 0-1 0 0,0-1 1 0 0,1 0 0 0 0,-1 1 0 0 0,1-1-1 0 0,-1 0 1 0 0,1 0 0 0 0,-1 0 0 0 0,1-1 0 0 0,-1 1-1 0 0,1-1 1 0 0,-1 1 0 0 0,0-1 0 0 0,1 0 0 0 0,-1 0-1 0 0,2-1-12 0 0,0 1 31 0 0,-1-1-1 0 0,1 1 1 0 0,-1-1-1 0 0,0 0 1 0 0,1 0 0 0 0,-1-1-1 0 0,0 1 1 0 0,0-1-1 0 0,-1 1 1 0 0,1-1-1 0 0,0 0 1 0 0,-1 0-1 0 0,0 0 1 0 0,0 0-1 0 0,1-1-30 0 0,5-14 146 0 0,-4 11-97 0 0,0-1 0 0 0,-1 0 0 0 0,0 0 0 0 0,0 0 0 0 0,-1 0 0 0 0,0-2-49 0 0,-1 6 11 0 0,1-1-1 0 0,0 0 1 0 0,0 1 0 0 0,0 0-1 0 0,0-1 1 0 0,0 1 0 0 0,2-2-11 0 0,-3 5 10 0 0,-1 1-170 0 0,0 0-85 0 0,0 0-12 0 0,2 1 237 0 0,0 0 0 0 0,-1 1-1 0 0,1-1 1 0 0,-1 0 0 0 0,1 1 0 0 0,0-1 0 0 0,-1 0 0 0 0,0 1 0 0 0,1 0 0 0 0,-1-1-1 0 0,0 1 1 0 0,0 0 0 0 0,1 1 20 0 0,-2-2-1 0 0,23 38 17 0 0,-1 2 0 0 0,3 14-16 0 0,12 21-208 0 0,-34-69-471 0 0,0-1-1 0 0,1 0 1 0 0,0 0 0 0 0,0-1-1 0 0,0 1 1 0 0,1-1-1 0 0,1 2 680 0 0,8 3-8379 0 0</inkml:trace>
  <inkml:trace contextRef="#ctx0" brushRef="#br0" timeOffset="2">1164 240 21167 0 0,'0'0'968'0'0,"0"0"-22"0"0,0 8-572 0 0,3 57 618 0 0,3 0 0 0 0,4 9-992 0 0,7 71 1256 0 0,6 308-103 0 0,-22-414-1122 0 0,1 8 26 0 0,-2-11-38 0 0,2 1 0 0 0,2-1-1 0 0,1 1 1 0 0,4 7-19 0 0,-3-28-1512 0 0,-5-15-966 0 0,-1-1-6287 0 0</inkml:trace>
  <inkml:trace contextRef="#ctx0" brushRef="#br0" timeOffset="3">1064 878 16583 0 0,'0'0'1276'0'0,"0"0"-822"0"0,0 0-186 0 0,0 0 657 0 0,0 0 311 0 0,0 0 63 0 0,0 0-71 0 0,7-6 388 0 0,-4 4-1401 0 0,0 0 1 0 0,1 1-1 0 0,-1 0 1 0 0,0-1-1 0 0,1 1 1 0 0,-1 0-1 0 0,4 0-215 0 0,14-5 108 0 0,1-3-154 0 0,30-12 235 0 0,5 0-189 0 0,-41 16-364 0 0,0 1 1 0 0,0 0 0 0 0,1 1-1 0 0,-1 1 1 0 0,16 0 363 0 0,-16 4-1434 0 0,-3 0-64 0 0</inkml:trace>
  <inkml:trace contextRef="#ctx0" brushRef="#br0" timeOffset="4">1478 916 5528 0 0,'0'0'422'0'0,"-4"12"2250"0"0,2 5 2249 0 0,2-15-4421 0 0,-1 0 1 0 0,1 0 0 0 0,0 0 0 0 0,0 1-1 0 0,0-1 1 0 0,0 0 0 0 0,0 0 0 0 0,0 1 0 0 0,1-1-1 0 0,-1 0 1 0 0,1 0 0 0 0,-1 0 0 0 0,1 0-501 0 0,1 3 442 0 0,0-1 0 0 0,0 0 0 0 0,0 1 0 0 0,1-1 0 0 0,-1-1 0 0 0,1 1 0 0 0,0 0 0 0 0,0-1 0 0 0,4 4-442 0 0,-6-6 39 0 0,1 1 1 0 0,0-1 0 0 0,0 0-1 0 0,0 0 1 0 0,1 0 0 0 0,-1 0-1 0 0,0 0 1 0 0,0-1-1 0 0,0 1 1 0 0,1-1 0 0 0,-1 1-1 0 0,0-1 1 0 0,0 0 0 0 0,1 0-1 0 0,-1 0 1 0 0,0 0 0 0 0,1 0-1 0 0,-1 0 1 0 0,0-1 0 0 0,1 1-1 0 0,0-1-39 0 0,2-1 46 0 0,0 0 0 0 0,0 0 0 0 0,-1-1 0 0 0,0 1 0 0 0,1-1-1 0 0,-1 0 1 0 0,0 0 0 0 0,0-1 0 0 0,-1 1 0 0 0,1-1 0 0 0,-1 0 0 0 0,0 0 0 0 0,1 0-1 0 0,-1-1-45 0 0,9-12 353 0 0,-2-1 0 0 0,8-16-353 0 0,-14 26 32 0 0,-1 0 0 0 0,0 0 0 0 0,0-1 1 0 0,-1 1-1 0 0,0-1 0 0 0,-1 1 0 0 0,1-1 0 0 0,-1-8-32 0 0,-1 13 5 0 0,0 1-1 0 0,0-1 1 0 0,0 0 0 0 0,-1 0 0 0 0,1 1-1 0 0,-1-1 1 0 0,0 0 0 0 0,0 1-1 0 0,0-1 1 0 0,-1 0 0 0 0,1 1 0 0 0,-1 0-1 0 0,0-1 1 0 0,0 1 0 0 0,0 0 0 0 0,0 0-1 0 0,0 0 1 0 0,-1 0 0 0 0,1 0-1 0 0,-1 1 1 0 0,-1-2-5 0 0,2 3-1 0 0,0 0-1 0 0,1 1 1 0 0,-1-1-1 0 0,0 0 1 0 0,0 0-1 0 0,0 1 1 0 0,0-1-1 0 0,0 1 1 0 0,0 0-1 0 0,0-1 1 0 0,0 1-1 0 0,0 0 0 0 0,0 0 1 0 0,0 0-1 0 0,0 1 1 0 0,0-1-1 0 0,0 0 1 0 0,0 1-1 0 0,0-1 1 0 0,0 1-1 0 0,0 0 1 0 0,0 0-1 0 0,0 0 1 0 0,0 0-1 0 0,0 0 1 0 0,1 0-1 0 0,-1 0 1 0 0,0 0-1 0 0,0 1 2 0 0,-3 3-6 0 0,-1 0 0 0 0,1 0-1 0 0,0 0 1 0 0,0 1 0 0 0,0 0-1 0 0,1 0 1 0 0,-3 4 6 0 0,-4 10 87 0 0,1 1-1 0 0,1 0 0 0 0,0 1 1 0 0,2-1-1 0 0,0 2 1 0 0,-2 19-87 0 0,2-1 197 0 0,3 0 0 0 0,1 0 1 0 0,2 17-198 0 0,1-52 25 0 0,0-1 1 0 0,0 0-1 0 0,1 1 1 0 0,0-1-1 0 0,0 0 1 0 0,0 0-1 0 0,1 0 1 0 0,0 0-1 0 0,0 0 1 0 0,0 0-1 0 0,1 0 1 0 0,-1-1-1 0 0,1 1 1 0 0,0-1-1 0 0,0 1 1 0 0,1-1-1 0 0,0 0 1 0 0,-1-1-1 0 0,1 1 1 0 0,0-1-1 0 0,1 1 1 0 0,-1-1-1 0 0,0 0 1 0 0,1-1 0 0 0,0 1-1 0 0,0-1 1 0 0,0 0-1 0 0,0 0 1 0 0,0-1-1 0 0,0 1 1 0 0,0-1-1 0 0,0 0 1 0 0,1 0-1 0 0,-1-1 1 0 0,0 0-1 0 0,1 0 1 0 0,-1 0-1 0 0,4-1-25 0 0,9-1 27 0 0,-7 1-322 0 0,0 0 1 0 0,0-1 0 0 0,-1-1-1 0 0,1 1 1 0 0,6-4 294 0 0,14-9-867 0 0</inkml:trace>
  <inkml:trace contextRef="#ctx0" brushRef="#br0" timeOffset="5">2170 862 7832 0 0,'0'0'175'0'0,"0"0"1"0"0,0 0 0 0 0,0 1 0 0 0,0-1-1 0 0,0 0 1 0 0,0 0 0 0 0,0 0 0 0 0,0 0-1 0 0,0 0 1 0 0,0 0 0 0 0,0 0-1 0 0,0 0 1 0 0,0 1 0 0 0,1-1 0 0 0,-1 0-1 0 0,0 0 1 0 0,0 0 0 0 0,0 0 0 0 0,0 0-1 0 0,0 0 1 0 0,0 0 0 0 0,0 0-1 0 0,0 0 1 0 0,0 0 0 0 0,1 0 0 0 0,-1 0-1 0 0,0 0 1 0 0,0 0 0 0 0,0 0-1 0 0,0 0 1 0 0,0 0 0 0 0,0 0 0 0 0,0 0-1 0 0,0 0 1 0 0,1 0 0 0 0,-1 0 0 0 0,0 0-1 0 0,0 0 1 0 0,0 0 0 0 0,0 0-1 0 0,0 0 1 0 0,0 0 0 0 0,0 0 0 0 0,0 0-1 0 0,1 0 1 0 0,-1 0 0 0 0,0 0 0 0 0,0 0-1 0 0,0 0 1 0 0,0 0 0 0 0,0 0-1 0 0,0-1 1 0 0,0 1-176 0 0,4-8 3597 0 0,-3 6-3454 0 0,-1 1 1 0 0,0 0-1 0 0,1 0 0 0 0,-1-1 0 0 0,0 1 0 0 0,0 0 1 0 0,0-1-1 0 0,0 1 0 0 0,0 0 0 0 0,0-1 0 0 0,0 1 1 0 0,-1 0-1 0 0,1-1 0 0 0,0 1 0 0 0,-1 0 0 0 0,1 0 1 0 0,-1-1-144 0 0,-8-14 1152 0 0,-1-1-402 0 0,3 10-656 0 0,0 1 0 0 0,0 0 0 0 0,-1 0 0 0 0,0 0 0 0 0,0 1 0 0 0,0 0 0 0 0,-1 1 0 0 0,-8-4-94 0 0,10 6 48 0 0,1-1 0 0 0,-1 1 0 0 0,0 0 0 0 0,0 1 0 0 0,0 0 0 0 0,0 0 0 0 0,0 0 0 0 0,0 1 0 0 0,0 0 0 0 0,0 0 0 0 0,0 1 0 0 0,-4 1-48 0 0,9-2 0 0 0,0 1 0 0 0,0 0 0 0 0,0 0 0 0 0,0 0 0 0 0,0 1 0 0 0,0-1 0 0 0,1 0 0 0 0,-1 1 0 0 0,0-1 0 0 0,1 1 0 0 0,-1 0 0 0 0,1-1 0 0 0,-1 1 0 0 0,1 0 0 0 0,0 0 0 0 0,-17 29 0 0 0,18-30 0 0 0,-5 11-25 0 0,1 1 0 0 0,0 0 0 0 0,1 0 0 0 0,1 0 0 0 0,0 1 0 0 0,0 0 25 0 0,-3 22-47 0 0,2-13 10 0 0,1 0 1 0 0,2 0-1 0 0,0 0 0 0 0,2 10 37 0 0,-1-22 6 0 0,1 0-1 0 0,0-1 0 0 0,1 1 1 0 0,0-1-1 0 0,1 0 0 0 0,0 0 1 0 0,1 0-1 0 0,0 0 0 0 0,0-1 1 0 0,1 0-1 0 0,0 0 0 0 0,1 0-5 0 0,-4-6 11 0 0,0 0 0 0 0,0 0 0 0 0,1-1 0 0 0,-1 1 0 0 0,0-1 0 0 0,1 0-1 0 0,0 0 1 0 0,-1 0 0 0 0,1-1 0 0 0,0 1 0 0 0,0-1 0 0 0,0 0 0 0 0,0 0 0 0 0,0 0 0 0 0,1 0-11 0 0,-1-1 10 0 0,0 1 1 0 0,-1-1 0 0 0,1 0 0 0 0,0 0-1 0 0,-1 0 1 0 0,1 0 0 0 0,-1-1 0 0 0,1 0 0 0 0,0 1-1 0 0,-1-1 1 0 0,0 0 0 0 0,1-1 0 0 0,-1 1 0 0 0,0-1-1 0 0,1 1 1 0 0,-1-1 0 0 0,1-1-11 0 0,3-4 28 0 0,0 1 0 0 0,-1-1 0 0 0,0 0 1 0 0,-1 0-1 0 0,1-1 0 0 0,-2 0 0 0 0,1 0 0 0 0,-1 0 1 0 0,0 0-1 0 0,0-1 0 0 0,-1 0 0 0 0,0 1 0 0 0,-1-1 1 0 0,0 0-1 0 0,0-6-28 0 0,1-7 43 0 0,-2-1 0 0 0,0 0-1 0 0,-1 0 1 0 0,-2 0 0 0 0,-2-18-43 0 0,4 41 1 0 0,-1-4 0 0 0,0 0 1 0 0,0 0 0 0 0,0 0-1 0 0,0 0 1 0 0,-1 0 0 0 0,-1-2-2 0 0,-1 18 53 0 0,3 15-53 0 0,0 0 0 0 0,2 1 0 0 0,0-1 0 0 0,6 26 0 0 0,0 3 0 0 0,-2 0 0 0 0,7 62 0 0 0,-8-81 368 0 0,-3 0-1 0 0,-1 25-367 0 0,-1-18 174 0 0,1-14 45 0 0,-1-1-1 0 0,-1 1 0 0 0,-2-1 1 0 0,-4 14-219 0 0,5-31 67 0 0,0-1 1 0 0,-1 0-1 0 0,0 0 1 0 0,-1 0-1 0 0,0 0 0 0 0,-1 0 1 0 0,0-1-1 0 0,0 0 1 0 0,-1-1-1 0 0,-1 1 1 0 0,0-1-1 0 0,-5 4-67 0 0,10-9 58 0 0,-1-1 0 0 0,0 0 0 0 0,0 0 0 0 0,0 0 0 0 0,0 0 0 0 0,-1-1-1 0 0,1 0 1 0 0,-1 0 0 0 0,0 0 0 0 0,1 0 0 0 0,-1-1 0 0 0,0 0 0 0 0,0 0 0 0 0,0 0 0 0 0,0-1 0 0 0,0 1 0 0 0,0-1-1 0 0,0 0 1 0 0,0-1 0 0 0,0 1 0 0 0,0-1 0 0 0,0 0 0 0 0,1 0 0 0 0,-1 0 0 0 0,0-1 0 0 0,0 0 0 0 0,1 0 0 0 0,-1 0-1 0 0,1-1 1 0 0,-2 0-58 0 0,-3-3-139 0 0,1 0-1 0 0,-1-1 0 0 0,1 0 1 0 0,0-1-1 0 0,1 0 0 0 0,-1 0 1 0 0,2 0-1 0 0,-1-1 0 0 0,1 0 1 0 0,-1-3 139 0 0,4 6-484 0 0,-1 0 1 0 0,2 0-1 0 0,-1 0 1 0 0,1-1-1 0 0,0 1 1 0 0,0-1-1 0 0,1 0 1 0 0,-1 1-1 0 0,2-1 0 0 0,-1 0 1 0 0,1 0-1 0 0,0 0 1 0 0,0 0-1 0 0,1 1 1 0 0,0-1-1 0 0,1-6 484 0 0,4-6-8259 0 0</inkml:trace>
  <inkml:trace contextRef="#ctx0" brushRef="#br0" timeOffset="6">2348 896 13824 0 0,'-31'-6'5185'0'0,"30"6"-3961"0"0,-1 19 392 0 0,1 10-766 0 0,6 15-516 0 0,1 0 0 0 0,7 16-334 0 0,-6-32 358 0 0,1-1 0 0 0,10 24-358 0 0,-14-43 92 0 0,0 0 0 0 0,0-1 0 0 0,1 1 0 0 0,-1-1 0 0 0,2 0 0 0 0,-1 0 0 0 0,1 0 0 0 0,0-1 0 0 0,0 0 0 0 0,1 0 0 0 0,3 2-92 0 0,-8-7 49 0 0,1 0 0 0 0,-1 0 0 0 0,1 0 0 0 0,0 0 0 0 0,-1 0 0 0 0,1 0 0 0 0,-1-1 0 0 0,1 1 0 0 0,0-1 0 0 0,0 0 0 0 0,-1 0-1 0 0,1 0 1 0 0,0 0 0 0 0,-1 0 0 0 0,1-1 0 0 0,0 1 0 0 0,0-1 0 0 0,-1 1 0 0 0,1-1 0 0 0,-1 0 0 0 0,1 0-49 0 0,3-2 56 0 0,0 1 1 0 0,-1-1 0 0 0,1 0-1 0 0,-1-1 1 0 0,1 1-1 0 0,-1-1 1 0 0,0 0-1 0 0,2-3-56 0 0,0 0 37 0 0,-1 0 0 0 0,0-1-1 0 0,0 1 1 0 0,-1-1 0 0 0,0-1-1 0 0,0 1 1 0 0,-1-1 0 0 0,0 0-1 0 0,-1 0 1 0 0,1 0 0 0 0,-2 0-1 0 0,0-1 1 0 0,0 1 0 0 0,0-1-1 0 0,-1 1 1 0 0,-1-1 0 0 0,0-2-37 0 0,0-7-28 0 0,-2 1 0 0 0,0-1 0 0 0,-1 1 1 0 0,-1 0-1 0 0,-1 0 0 0 0,-1 0 0 0 0,0 0 1 0 0,-5-8 27 0 0,5 12-163 0 0,-2-1 1 0 0,0 1 0 0 0,0 0 0 0 0,-2 0 0 0 0,1 1 0 0 0,-2 1-1 0 0,0 0 1 0 0,-3-3 162 0 0,12 14-39 0 0,1-1 0 0 0,-1 0 0 0 0,0 1 0 0 0,-1-1 0 0 0,1 1 0 0 0,0 0 0 0 0,0 0 0 0 0,-1 0 0 0 0,1 0-1 0 0,0 0 1 0 0,-1 0 0 0 0,1 0 0 0 0,-1 1 0 0 0,1 0 0 0 0,-1-1 0 0 0,1 1 0 0 0,-1 0 0 0 0,0 0 0 0 0,1 0 0 0 0,-1 0 0 0 0,1 1-1 0 0,-1-1 1 0 0,1 1 0 0 0,-1 0 0 0 0,1-1 0 0 0,0 1 0 0 0,-1 0 0 0 0,1 0 0 0 0,0 1 0 0 0,0-1 0 0 0,-2 1 39 0 0,0 1-24 0 0,0 0 0 0 0,0 1 1 0 0,0 0-1 0 0,0 0 0 0 0,0 0 1 0 0,1 0-1 0 0,0 0 1 0 0,0 1-1 0 0,0-1 0 0 0,0 1 1 0 0,1 0-1 0 0,-1 0 0 0 0,1 0 1 0 0,0 1 23 0 0,-8 27-220 0 0,2 0 1 0 0,-4 31 219 0 0,10-48-195 0 0,1 1 0 0 0,1-1 0 0 0,0 0 0 0 0,1 1 0 0 0,1-1 0 0 0,0 0 0 0 0,2 3 195 0 0,1 2-1314 0 0,4-1-3979 0 0,1-4-1481 0 0</inkml:trace>
  <inkml:trace contextRef="#ctx0" brushRef="#br0" timeOffset="7">2743 811 18919 0 0,'0'0'430'0'0,"0"0"55"0"0,4 7 495 0 0,-2-1-941 0 0,1 0 0 0 0,-2 1 0 0 0,1-1 0 0 0,-1 1 0 0 0,0-1 1 0 0,0 1-40 0 0,2 13 402 0 0,11 69 1387 0 0,-6-32-1183 0 0,-7-44-492 0 0,5 25 530 0 0,2 1-1 0 0,5 11-643 0 0,-8-32 282 0 0,-3-11-40 0 0,0 1-1 0 0,1 0 1 0 0,0-1-1 0 0,3 6-241 0 0,-24-74 2845 0 0,11 34-2795 0 0,0-1-1 0 0,2 1 0 0 0,1-1 1 0 0,1 0-1 0 0,1 0 0 0 0,2 0 1 0 0,0 0-1 0 0,4-13-49 0 0,-4 35-9 0 0,1 0 0 0 0,0 0 0 0 0,0 0 0 0 0,1 0 0 0 0,0 0 1 0 0,0 0-1 0 0,0 1 0 0 0,0-1 0 0 0,1 1 0 0 0,0 0 0 0 0,0 0 0 0 0,1 0 0 0 0,-1 0 0 0 0,1 0 0 0 0,0 1 0 0 0,1-1 0 0 0,-1 1 0 0 0,1 0 0 0 0,-1 1 1 0 0,1-1-1 0 0,0 1 0 0 0,1 0 0 0 0,2-1 9 0 0,-4 2-80 0 0,0 0-1 0 0,0 1 1 0 0,0 0 0 0 0,0 0 0 0 0,0 0-1 0 0,0 1 1 0 0,0-1 0 0 0,1 1 0 0 0,-1 0 0 0 0,0 0-1 0 0,0 0 1 0 0,0 1 0 0 0,1-1 0 0 0,-1 1 0 0 0,0 0-1 0 0,0 0 1 0 0,0 1 0 0 0,2 0 80 0 0,6 4-1298 0 0,0 0-1 0 0,-1 1 1 0 0,0 0-1 0 0,0 0 1 0 0,5 6 1298 0 0,3 0-1884 0 0,8-8-11 0 0</inkml:trace>
  <inkml:trace contextRef="#ctx0" brushRef="#br0" timeOffset="8">3182 693 20127 0 0,'0'0'463'0'0,"0"0"-389"0"0,-1 0 0 0 0,1 0-1 0 0,0 0 1 0 0,-1 0 0 0 0,1 1 0 0 0,0-1-1 0 0,0 0 1 0 0,-1 0 0 0 0,1 0 0 0 0,0 0 0 0 0,0 0-1 0 0,-1 0 1 0 0,1 0 0 0 0,0 0 0 0 0,0 0-1 0 0,-1 1 1 0 0,1-1 0 0 0,0 0 0 0 0,0 0 0 0 0,0 0-1 0 0,-1 1 1 0 0,1-1 0 0 0,0 0 0 0 0,0 0-1 0 0,0 0 1 0 0,0 1 0 0 0,-1-1 0 0 0,1 0 0 0 0,0 0-1 0 0,0 1-73 0 0,-1 3 203 0 0,0 1 0 0 0,1-1-1 0 0,-1 1 1 0 0,1-1 0 0 0,0 1-1 0 0,0-1 1 0 0,0 1 0 0 0,1-1 0 0 0,0 0-1 0 0,1 4-202 0 0,1 13 433 0 0,3 53 518 0 0,16 143-78 0 0,9-73 99 0 0,-27-129-1460 0 0,1-1 1 0 0,0 0-1 0 0,1 0 0 0 0,0 0 1 0 0,2 1 487 0 0,-2-7-1750 0 0</inkml:trace>
  <inkml:trace contextRef="#ctx0" brushRef="#br0" timeOffset="9">3574 921 16439 0 0,'9'-13'374'0'0,"-8"13"-343"0"0,-1-1 0 0 0,0 1 0 0 0,0-1 1 0 0,0 1-1 0 0,0-1 0 0 0,0 1 0 0 0,1-1 0 0 0,-1 1 1 0 0,0-1-1 0 0,0 1 0 0 0,0-1 0 0 0,0 1 0 0 0,0-1 1 0 0,0 1-1 0 0,-1-1 0 0 0,1 1 0 0 0,0-1 0 0 0,0 1 0 0 0,0-1 1 0 0,0 1-1 0 0,-1-1 0 0 0,1 1 0 0 0,0-1 0 0 0,-1 1-31 0 0,1-2 129 0 0,-1-4-33 0 0,1 1 0 0 0,0-1 0 0 0,0 0-1 0 0,0 1 1 0 0,1-1 0 0 0,0 0-96 0 0,0 3 207 0 0,0 0-1 0 0,-1-1 1 0 0,1 1 0 0 0,-1 0 0 0 0,0 0-1 0 0,0-1 1 0 0,0 1 0 0 0,0 0 0 0 0,-1-1-1 0 0,1 1 1 0 0,-1 0 0 0 0,0 0-1 0 0,0 0 1 0 0,0-1 0 0 0,0 1 0 0 0,-1 0-1 0 0,1 0 1 0 0,-2-1-207 0 0,-5-7 745 0 0,6 8-465 0 0,-1-1 0 0 0,1 1 0 0 0,-1-1 1 0 0,0 1-1 0 0,0 0 0 0 0,0 0 1 0 0,-2 0-281 0 0,4 2 65 0 0,-1 0 0 0 0,1 0-1 0 0,0 1 1 0 0,-1-1 0 0 0,1 1 0 0 0,-1-1 0 0 0,1 1 0 0 0,0 0 0 0 0,-1 0 0 0 0,1-1 0 0 0,-1 1 0 0 0,1 0 0 0 0,-1 0 0 0 0,1 1 0 0 0,-1-1 0 0 0,1 0 0 0 0,-1 0 0 0 0,1 1-1 0 0,0-1 1 0 0,-1 1 0 0 0,1-1 0 0 0,-1 1 0 0 0,1-1 0 0 0,-1 2-65 0 0,-3 0 104 0 0,0 2 0 0 0,0-1 1 0 0,1 1-1 0 0,-1-1 0 0 0,1 1 0 0 0,0 1 0 0 0,0-1 0 0 0,0 0 0 0 0,0 1 0 0 0,1 0 1 0 0,0 0-1 0 0,0 0 0 0 0,0 1-104 0 0,-7 14 328 0 0,2 0 0 0 0,-6 19-328 0 0,3-7 146 0 0,3-10-63 0 0,1 1 1 0 0,0 0-1 0 0,2 1 1 0 0,0 8-84 0 0,3-20 15 0 0,1 0 1 0 0,1 0 0 0 0,0 0-1 0 0,0 0 1 0 0,1 0 0 0 0,1 0-1 0 0,0 0 1 0 0,1 0 0 0 0,2 6-16 0 0,-3-14 6 0 0,-1 0-1 0 0,1 0 1 0 0,0 0 0 0 0,1-1 0 0 0,-1 1-1 0 0,0-1 1 0 0,1 1 0 0 0,0-1 0 0 0,0 0-1 0 0,0 0 1 0 0,0 0 0 0 0,1-1 0 0 0,-1 1-1 0 0,1-1 1 0 0,-1 1 0 0 0,1-1 0 0 0,0-1-1 0 0,0 1 1 0 0,0 0 0 0 0,0-1 0 0 0,0 0-1 0 0,0 0 1 0 0,1 0 0 0 0,-1 0 0 0 0,3-1-6 0 0,4 1 4 0 0,1 0 0 0 0,0-2 1 0 0,-1 1-1 0 0,1-1 0 0 0,-1-1 1 0 0,1 0-1 0 0,-1-1 0 0 0,10-3-4 0 0,28-8-393 0 0,-8 3-2400 0 0,-14 2-4442 0 0,-12 2-804 0 0</inkml:trace>
  <inkml:trace contextRef="#ctx0" brushRef="#br0" timeOffset="10">3909 998 17967 0 0,'0'0'407'0'0,"0"0"60"0"0,0 0 23 0 0,-1-1-51 0 0,1 0-434 0 0,-1 1 0 0 0,1 0 0 0 0,-1-1 1 0 0,1 1-1 0 0,-1 0 0 0 0,1-1 0 0 0,0 1 0 0 0,-1-1 0 0 0,1 1 0 0 0,0 0 0 0 0,-1-1 0 0 0,1 1 1 0 0,0-1-1 0 0,0 1 0 0 0,-1-1 0 0 0,1 0 0 0 0,0 1 0 0 0,0-1 0 0 0,0 1 0 0 0,0-1 0 0 0,0 1 1 0 0,0-1-1 0 0,-1 1 0 0 0,1-1 0 0 0,1 0 0 0 0,-1 1 0 0 0,0-1 0 0 0,0 1 0 0 0,0-1 0 0 0,0 0-5 0 0,1 0 12 0 0,-1 0 0 0 0,0-15 934 0 0,0 0 0 0 0,-1 0 0 0 0,0 0 0 0 0,-1 0 0 0 0,-1 0 0 0 0,-5-15-946 0 0,6 27 115 0 0,0 0-1 0 0,-1-1 1 0 0,0 1-1 0 0,1 0 1 0 0,-2 0-1 0 0,1 1 0 0 0,0-1 1 0 0,-1 1-1 0 0,1-1 1 0 0,-1 1-1 0 0,0 0 1 0 0,0 1-1 0 0,-1-1-114 0 0,2 2 26 0 0,1 0 1 0 0,0 0-1 0 0,-1 1 0 0 0,1-1 0 0 0,0 1 0 0 0,-1 0 0 0 0,1 0 1 0 0,-1 0-1 0 0,1 0 0 0 0,0 0 0 0 0,-1 0 0 0 0,1 1 0 0 0,0-1 1 0 0,-1 1-1 0 0,1 0 0 0 0,0-1 0 0 0,-1 1 0 0 0,1 0 0 0 0,0 0 1 0 0,0 1-1 0 0,0-1 0 0 0,0 0 0 0 0,-1 1-26 0 0,-2 3 63 0 0,0-1 0 0 0,1 1-1 0 0,-1 0 1 0 0,1 1 0 0 0,0-1 0 0 0,1 1-1 0 0,-1-1 1 0 0,0 2-63 0 0,-4 9 0 0 0,0 0 0 0 0,1 0 0 0 0,0 0 0 0 0,2 1 0 0 0,0 0 0 0 0,0 0 0 0 0,2 0 0 0 0,0 1 0 0 0,1-1 0 0 0,1 1 0 0 0,0 0 0 0 0,2-1 0 0 0,0 1 0 0 0,1-1 0 0 0,3 16 0 0 0,-3-28 0 0 0,-1-1 0 0 0,1 0 0 0 0,-1 0 0 0 0,1 0 0 0 0,0 0 0 0 0,1-1 0 0 0,-1 1 0 0 0,1 0 0 0 0,0-1 0 0 0,-1 0 0 0 0,1 1 0 0 0,1-1 0 0 0,-1 0 0 0 0,0-1 0 0 0,1 1 0 0 0,0-1 0 0 0,3 3 0 0 0,-6-5 4 0 0,0 1-1 0 0,0-1 1 0 0,0 1-1 0 0,0-1 1 0 0,0 0-1 0 0,0 1 1 0 0,0-1-1 0 0,0 0 1 0 0,1 0 0 0 0,-1 0-1 0 0,0 0 1 0 0,0 0-1 0 0,0 0 1 0 0,0 0-1 0 0,0 0 1 0 0,0 0-1 0 0,0 0 1 0 0,0-1-1 0 0,2 1-3 0 0,-1-2 19 0 0,1 1 1 0 0,-1 0-1 0 0,1-1 0 0 0,-1 1 0 0 0,1-1 0 0 0,-1 1 0 0 0,0-1 0 0 0,1-1-19 0 0,3-3 54 0 0,0 0-1 0 0,-1-1 1 0 0,0 0 0 0 0,0 0-1 0 0,1-2-53 0 0,2-7 24 0 0,0 1 0 0 0,-2-2-1 0 0,0 1 1 0 0,-1-1 0 0 0,0 0-1 0 0,-1 0 1 0 0,-1 0 0 0 0,-1 0-1 0 0,0-7-23 0 0,-4-6 14 0 0,1 25-15 0 0,0 0 1 0 0,1 0-1 0 0,0 0 1 0 0,0 0 0 0 0,0 0-1 0 0,1-1 1 0 0,0-3-13 0 0,-1 8-51 0 0,-1 4 41 0 0,1 0 1 0 0,0 0-1 0 0,1 0 1 0 0,-1 0-1 0 0,1 1 0 0 0,-1-1 1 0 0,1 0-1 0 0,0 1 23 0 0,3 12-25 0 0,4 39-88 0 0,9 23 113 0 0,-8-37-15 0 0,-4-8-9 0 0,-4-24 19 0 0,0-1 1 0 0,1 1-1 0 0,0 0 0 0 0,0-1 0 0 0,1 1 0 0 0,1 0 5 0 0,-1 0-207 0 0,1-1 0 0 0,1 0 0 0 0,-1 0-1 0 0,1 0 1 0 0,1 0 0 0 0,-1-1 0 0 0,1 0 0 0 0,5 4 207 0 0,-4-5-1383 0 0,3-5-353 0 0</inkml:trace>
  <inkml:trace contextRef="#ctx0" brushRef="#br0" timeOffset="11">4026 3 14280 0 0,'0'0'33'0'0,"0"0"0"0"0,-1-1 0 0 0,1 1 0 0 0,0 0 0 0 0,-1 0 0 0 0,1 0 0 0 0,0-1 0 0 0,-1 1 0 0 0,1 0 1 0 0,-1 0-1 0 0,1 0 0 0 0,0 0 0 0 0,-1 0 0 0 0,1 0 0 0 0,-1 0 0 0 0,1 0 0 0 0,0 0 0 0 0,-1 0 0 0 0,1 0 1 0 0,-1 0-1 0 0,1 0 0 0 0,-1 0 0 0 0,1 0 0 0 0,0 0 0 0 0,-1 1 0 0 0,1-1 0 0 0,0 0 0 0 0,-1 0 0 0 0,1 0 1 0 0,0 1-1 0 0,-1-1 0 0 0,1 0 0 0 0,0 1 0 0 0,-1-1 0 0 0,1 0 0 0 0,0 0 0 0 0,0 1 0 0 0,-1-1 0 0 0,1 0 1 0 0,0 1-1 0 0,0-1 0 0 0,0 1 0 0 0,-1-1 0 0 0,1 0 0 0 0,0 1-33 0 0,-1 1 7 0 0,1 0 0 0 0,-1 0 0 0 0,1-1 0 0 0,0 1 0 0 0,0 0 0 0 0,-1 0 0 0 0,1 0 0 0 0,0 0 0 0 0,1 1-7 0 0,2 32 1991 0 0,-2-19-71 0 0,1-1 1 0 0,0 1 0 0 0,2 1-1921 0 0,35 133 4366 0 0,18 150-4366 0 0,-40-174 543 0 0,25 213 255 0 0,-18-149-810 0 0,-12-105-389 0 0,-7-59-1687 0 0,1-3-7520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16 10592 0 0,'-7'-9'944'0'0,"4"6"-752"0"0,-5 3-192 0 0,5-4 0 0 0,-5 4 2104 0 0,8 0 384 0 0,0 0 71 0 0,0 0 25 0 0,0 0-2072 0 0,0 0-408 0 0,0 0-104 0 0,0 0 0 0 0,0 0-632 0 0,8 11-144 0 0,-5-2-32 0 0,5-2-8 0 0</inkml:trace>
  <inkml:trace contextRef="#ctx0" brushRef="#br0" timeOffset="1">54 241 19895 0 0,'0'0'440'0'0,"0"0"88"0"0,0 0 16 0 0,0 0 16 0 0,0 0-448 0 0,0 0-112 0 0,0 0 0 0 0,0 0 0 0 0,0 0 664 0 0,0 0 104 0 0,7 0 32 0 0,3 0 0 0 0,2 0-640 0 0,-1 4-160 0 0,-5-4 0 0 0,5-4-10095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0 720 18343 0 0,'0'0'414'0'0,"0"0"56"0"0,0 0 33 0 0,0 0-55 0 0,8-1-275 0 0,18-1 359 0 0,-1 1 0 0 0,1 1-1 0 0,10 2-531 0 0,-14-1-222 0 0,0 0-1 0 0,-1-2 1 0 0,1 0 0 0 0,20-4 222 0 0,27-11-2387 0 0,-37 5 1140 0 0</inkml:trace>
  <inkml:trace contextRef="#ctx0" brushRef="#br0" timeOffset="1">457 738 10592 0 0,'0'0'818'0'0,"0"0"-362"0"0,0 0 459 0 0,0 0 261 0 0,0 0 52 0 0,5 6 904 0 0,-3-4-1956 0 0,0-1 1 0 0,0 0-1 0 0,1-1 0 0 0,-1 1 1 0 0,0 0-1 0 0,1-1 0 0 0,-1 1 1 0 0,1-1-1 0 0,-1 0 0 0 0,1 0 1 0 0,-1 0-1 0 0,1 0 0 0 0,-1 0-176 0 0,36-5 1136 0 0,-32 4-978 0 0,22-4 358 0 0,0-1-1 0 0,0-1 1 0 0,-1-1 0 0 0,0-2-1 0 0,0 0 1 0 0,15-10-516 0 0,-37 17 17 0 0,-1 0 0 0 0,1 0 1 0 0,-1 0-1 0 0,1-1 0 0 0,-1 1 1 0 0,0-1-1 0 0,-1 0 1 0 0,1-1-1 0 0,0 1 0 0 0,-1 0 1 0 0,0-1-1 0 0,0-1-17 0 0,-1 3 22 0 0,-1 0 0 0 0,1 0 0 0 0,-1 0 0 0 0,0 0 1 0 0,0 0-1 0 0,0 0 0 0 0,0-1 0 0 0,-1 1 0 0 0,1 0 0 0 0,-1-1 0 0 0,0 1 0 0 0,0 0 0 0 0,0-1 1 0 0,0 1-1 0 0,-1 0 0 0 0,1 0 0 0 0,-1-1 0 0 0,0 1 0 0 0,0 0 0 0 0,-1-3-22 0 0,1 4 10 0 0,-1-1-1 0 0,0 0 1 0 0,1 1-1 0 0,-1-1 1 0 0,0 1-1 0 0,-1-1 1 0 0,1 1-1 0 0,0 0 1 0 0,-1 0 0 0 0,1 0-1 0 0,-1 0 1 0 0,1 0-1 0 0,-1 1 1 0 0,-1-1-10 0 0,-3-1-1 0 0,1 0-1 0 0,-1 1 1 0 0,1 0 0 0 0,-1 0 0 0 0,-6 0 1 0 0,9 2 5 0 0,1 0-1 0 0,0 0 0 0 0,0 0 0 0 0,0 0 1 0 0,0 1-1 0 0,-1-1 0 0 0,1 1 1 0 0,0 0-1 0 0,0 0 0 0 0,0 0 0 0 0,0 0 1 0 0,1 1-1 0 0,-1-1 0 0 0,0 1 1 0 0,1 0-1 0 0,-1-1 0 0 0,0 1 0 0 0,1 1 1 0 0,-1-1-5 0 0,-7 8 72 0 0,1 0 0 0 0,0 1 1 0 0,-7 9-73 0 0,11-13 21 0 0,-6 9 76 0 0,1 1-1 0 0,-5 11-96 0 0,2-4 95 0 0,5-9-12 0 0,1 0 0 0 0,0 0 0 0 0,1 1 0 0 0,1 0 0 0 0,1 0 0 0 0,-1 5-83 0 0,3-9 74 0 0,0-1 1 0 0,1 1-1 0 0,0 0 1 0 0,1 0-1 0 0,1 0 1 0 0,0-1-1 0 0,0 1 1 0 0,1 0-1 0 0,1 2-74 0 0,-2-10 27 0 0,1 0 1 0 0,-1 0-1 0 0,1 0 0 0 0,-1 0 0 0 0,1 0 0 0 0,0 0 1 0 0,1-1-1 0 0,-1 1 0 0 0,1-1 0 0 0,-1 1 0 0 0,1-1 1 0 0,0 0-1 0 0,1 0 0 0 0,-1 0 0 0 0,0 0 0 0 0,1-1-27 0 0,1 1 51 0 0,0 0-1 0 0,1 0 0 0 0,-1-1 0 0 0,0 0 1 0 0,1 0-1 0 0,-1-1 0 0 0,1 0 0 0 0,0 1 1 0 0,-1-2-1 0 0,1 1 0 0 0,1-1-50 0 0,6 0 58 0 0,-1 0-1 0 0,0-1 0 0 0,1-1 1 0 0,-1 0-1 0 0,0-1 1 0 0,0 0-1 0 0,0-1 1 0 0,-1 0-1 0 0,1-1 1 0 0,9-5-58 0 0,-7 1-266 0 0,0 0 0 0 0,-1-1 0 0 0,0-1 1 0 0,11-10 265 0 0,-7 4-1473 0 0,-1-1 0 0 0,0-1 1 0 0,-2-1-1 0 0,0 0 0 0 0,1-4 1473 0 0,-1 0-1664 0 0</inkml:trace>
  <inkml:trace contextRef="#ctx0" brushRef="#br0" timeOffset="2">999 600 1840 0 0,'4'-27'81'0'0,"-4"15"4615"0"0,0 9-3169 0 0,0 3 1886 0 0,0 0-240 0 0,0 0-1157 0 0,0 0-503 0 0,0 0-103 0 0,0 0-108 0 0,0 0-355 0 0,0 0-156 0 0,1 2-30 0 0,6 9-301 0 0,-1 1 0 0 0,-1 1 1 0 0,1-1-1 0 0,-2 1 0 0 0,0 0 0 0 0,2 13-460 0 0,-2-2 350 0 0,0-1-1 0 0,-2 1 0 0 0,-1 16-349 0 0,9 101 957 0 0,-9-139-945 0 0,-1 0 0 0 0,0 0 0 0 0,0 0-1 0 0,0 0 1 0 0,1 0 0 0 0,-1 0 0 0 0,1 0-1 0 0,0 0 1 0 0,0 0 0 0 0,-1-1 0 0 0,1 1-1 0 0,0 0 1 0 0,1-1 0 0 0,-1 1-12 0 0,6 11 185 0 0,-6-12-44 0 0,0-1-118 0 0,0 0 0 0 0,0 0-1 0 0,0 0 1 0 0,0 0 0 0 0,0-1-1 0 0,0 1 1 0 0,-1 0 0 0 0,1-1 0 0 0,0 1-1 0 0,0-1 1 0 0,0 1 0 0 0,0-1-1 0 0,0 1 1 0 0,-1-1 0 0 0,1 0 0 0 0,0 1-1 0 0,0-1 1 0 0,-1 0 0 0 0,1 0-1 0 0,0 1 1 0 0,-1-2-23 0 0,11-19 182 0 0,-7 12-97 0 0,1-1-6 0 0,0 2-33 0 0,-1 0 0 0 0,-1-1 0 0 0,0 1 0 0 0,0-1 1 0 0,0 1-1 0 0,-1-1 0 0 0,0 0 0 0 0,0-5-46 0 0,2-15 69 0 0,1 0 1 0 0,1 1-1 0 0,3-3-69 0 0,-1 0 77 0 0,-4 17-22 0 0,1 0 0 0 0,1 0 0 0 0,2-3-55 0 0,-3 6-9 0 0,-5 10 1 0 0,1-1-1 0 0,0 1 1 0 0,-1 0-1 0 0,1-1 0 0 0,0 1 1 0 0,0 0-1 0 0,0 0 1 0 0,0 0-1 0 0,0 0 1 0 0,0 0-1 0 0,0 0 0 0 0,0 0 1 0 0,0 0-1 0 0,0 0 1 0 0,1 0-1 0 0,0 0 9 0 0,0 0-8 0 0,0 0 1 0 0,0 0-1 0 0,1 0 0 0 0,-1 0 0 0 0,0 0 1 0 0,0 1-1 0 0,1-1 0 0 0,-1 1 0 0 0,1-1 8 0 0,7 4 11 0 0,-7-1-16 0 0,2 0-1 0 0,0 1-1 0 0,0 0 1 0 0,0 0-1 0 0,-1 0 1 0 0,1 0 0 0 0,-1 1-1 0 0,0 0 1 0 0,0 0-1 0 0,-1 0 1 0 0,1 0 0 0 0,-1 1-1 0 0,0-1 1 0 0,0 1-1 0 0,0 0 1 0 0,1 4 6 0 0,5 9-32 0 0,-2 0 0 0 0,0 1 0 0 0,3 13 32 0 0,24 108-333 0 0,-18-68-69 0 0,-15-66 27 0 0,1 0 0 0 0,-1-1-1 0 0,1 1 1 0 0,1-1-1 0 0,0 1 376 0 0,6 7-7341 0 0,-2-6-1281 0 0</inkml:trace>
  <inkml:trace contextRef="#ctx0" brushRef="#br0" timeOffset="3">1612 0 19807 0 0,'0'0'1526'0'0,"0"2"-986"0"0,-2 18-294 0 0,2-15 16 0 0,-1 0-1 0 0,1 1 1 0 0,0-1 0 0 0,0 1 0 0 0,1-1-1 0 0,0 1 1 0 0,1 3-262 0 0,21 91 1976 0 0,-2-19 217 0 0,5 50-2193 0 0,-19-93 140 0 0,11 73 135 0 0,-5 2 0 0 0,-3 26-275 0 0,-4-60 93 0 0,-6-74-124 0 0,0 0-1 0 0,1 0 1 0 0,-1 0-1 0 0,1 0 1 0 0,1 0 0 0 0,-1 0-1 0 0,1 2 32 0 0,-1-6-720 0 0,-1-1-225 0 0,3-13-7318 0 0,0 0 172 0 0</inkml:trace>
  <inkml:trace contextRef="#ctx0" brushRef="#br0" timeOffset="4">1530 429 16583 0 0,'-4'-2'494'0'0,"-9"0"2034"0"0,13 2-2447 0 0,0 0-1 0 0,-1 0 1 0 0,1 0 0 0 0,0 0 0 0 0,0 0 0 0 0,0-1 0 0 0,0 1 0 0 0,-1 0-1 0 0,1 0 1 0 0,0 0 0 0 0,0 0 0 0 0,0 0 0 0 0,0 0 0 0 0,0 0 0 0 0,0 0-1 0 0,0 0 1 0 0,-1 0 0 0 0,1-1 0 0 0,0 1 0 0 0,0 0 0 0 0,0 0 0 0 0,0 0-1 0 0,0 0 1 0 0,0 0 0 0 0,0 0 0 0 0,0-1 0 0 0,0 1 0 0 0,0 0 0 0 0,0 0 0 0 0,0 0-1 0 0,0 0 1 0 0,0-1 0 0 0,0 1 0 0 0,0 0 0 0 0,0 0 0 0 0,0 0 0 0 0,0 0-1 0 0,0 0 1 0 0,0-1 0 0 0,0 1 0 0 0,0 0 0 0 0,0 0 0 0 0,0 0 0 0 0,0 0-1 0 0,0 0 1 0 0,0-1 0 0 0,0 1 0 0 0,0 0-81 0 0,3-7 1035 0 0,0 4-860 0 0,-1 0 1 0 0,1 0-1 0 0,0 0 1 0 0,0 0-1 0 0,0 1 1 0 0,0-1 0 0 0,1 1-1 0 0,-1 0 1 0 0,1 0-1 0 0,-1 0 1 0 0,4-1-176 0 0,45-16 403 0 0,-42 16-316 0 0,24-8 34 0 0,-13 3-101 0 0,1 1 0 0 0,0 1 0 0 0,1 0 0 0 0,-1 2 0 0 0,1 1 0 0 0,13 0-20 0 0,-25 3-521 0 0,-1 0 387 0 0,-1 0 1 0 0,1 1-1 0 0,5 1 134 0 0,-12-2-1019 0 0,0 1 0 0 0,0 0 0 0 0,0-1 1 0 0,0 2-1 0 0,-1-1 0 0 0,1 0 0 0 0,0 0 0 0 0,1 2 1019 0 0,7 7-7798 0 0</inkml:trace>
  <inkml:trace contextRef="#ctx0" brushRef="#br0" timeOffset="5">2008 555 12840 0 0,'-2'12'546'0'0,"0"0"1"0"0,1 0-1 0 0,0 1 1 0 0,1-1-1 0 0,0 0 1 0 0,1 0-1 0 0,1 0 1 0 0,0 0-1 0 0,2 9-546 0 0,0-4 1978 0 0,1 1 1 0 0,1 0-1 0 0,1-1 0 0 0,7 14-1978 0 0,-13-30 548 0 0,-1-1-17 0 0,0 0-10 0 0,0 0-1 0 0,0 0-15 0 0,-4-45 1425 0 0,-10-32-1153 0 0,9 47-703 0 0,3 0-1 0 0,0-1 1 0 0,2 1 0 0 0,2-21-74 0 0,-2 46-3 0 0,1-12-19 0 0,0 0-1 0 0,1-1 1 0 0,1 1 0 0 0,0 1-1 0 0,1-1 1 0 0,1 0-1 0 0,1 1 1 0 0,0 0 0 0 0,8-14 22 0 0,-11 25-89 0 0,0-1 1 0 0,1 1-1 0 0,0 0 1 0 0,0 0-1 0 0,0 0 1 0 0,0 1-1 0 0,2-2 89 0 0,-4 5-113 0 0,0-1 0 0 0,0 0 1 0 0,0 1-1 0 0,0-1 0 0 0,1 1 0 0 0,-1 0 0 0 0,0 0 0 0 0,1 0 1 0 0,-1 0-1 0 0,1 0 0 0 0,-1 1 0 0 0,1-1 0 0 0,-1 1 0 0 0,1-1 1 0 0,0 1-1 0 0,-1 0 0 0 0,1 0 0 0 0,0 0 113 0 0,3 1-715 0 0,0 0 0 0 0,1 0 0 0 0,-1 0 0 0 0,0 1 0 0 0,0 0 0 0 0,-1 0 0 0 0,1 1-1 0 0,0-1 1 0 0,-1 1 0 0 0,1 0 0 0 0,-1 1 0 0 0,1 0 715 0 0,4 2-1815 0 0</inkml:trace>
  <inkml:trace contextRef="#ctx0" brushRef="#br0" timeOffset="6">2343 409 8752 0 0,'-1'1'398'0'0,"-7"7"-2"0"0,0 1-1 0 0,1 0 1 0 0,-3 5-396 0 0,4-5 1770 0 0,1 1-1 0 0,0-1 1 0 0,0 1 0 0 0,1 0-1 0 0,1 0 1 0 0,-3 9-1770 0 0,0 19 2170 0 0,5-27-1791 0 0,2 0 1 0 0,0 0 0 0 0,0 0 0 0 0,1 0 0 0 0,1 0 0 0 0,-1 0 0 0 0,2 0-1 0 0,-1-1 1 0 0,6 9-380 0 0,-6-13 75 0 0,0 0-1 0 0,1 0 0 0 0,0 0 1 0 0,0 0-1 0 0,0-1 1 0 0,1 1-1 0 0,0-1 0 0 0,0-1 1 0 0,1 1-1 0 0,-1-1 0 0 0,1 1-74 0 0,3 1 169 0 0,1 0 0 0 0,0-1 0 0 0,0 0-1 0 0,0 0 1 0 0,1-1 0 0 0,6 2-169 0 0,-13-5 24 0 0,1-1 1 0 0,-1 1-1 0 0,1-1 0 0 0,-1 0 1 0 0,1 0-1 0 0,-1-1 0 0 0,0 1 1 0 0,1-1-1 0 0,-1 0 1 0 0,0 0-1 0 0,1 0 0 0 0,-1-1 1 0 0,0 1-1 0 0,0-1 1 0 0,0 0-1 0 0,0 0 0 0 0,0-1 1 0 0,-1 1-1 0 0,1-1 0 0 0,2-2-24 0 0,0 0 40 0 0,0 0-1 0 0,0-1 1 0 0,0 0-1 0 0,0-1 0 0 0,-1 1 1 0 0,0-1-1 0 0,-1 0 0 0 0,1 0 1 0 0,-1 0-1 0 0,2-7-39 0 0,-3 5-33 0 0,0 0-1 0 0,-1-1 1 0 0,0 1-1 0 0,-1 0 1 0 0,0-1 0 0 0,0 1-1 0 0,-1-1 1 0 0,0 1-1 0 0,-1-1 1 0 0,0 1 0 0 0,0 0-1 0 0,-1-1 1 0 0,-1-1 33 0 0,1 4-35 0 0,0 0 1 0 0,-1 0-1 0 0,1 0 0 0 0,-2 1 1 0 0,1-1-1 0 0,-1 1 1 0 0,0 0-1 0 0,0 0 0 0 0,0 0 1 0 0,-1 0-1 0 0,0 1 1 0 0,0 0-1 0 0,0 0 0 0 0,-1 0 1 0 0,0 1-1 0 0,0-1 0 0 0,-4-1 35 0 0,4 4-75 0 0,0-1-1 0 0,0 1 0 0 0,0 0 0 0 0,0 1 0 0 0,0 0 0 0 0,-1 0 0 0 0,1 0 0 0 0,-1 0 0 0 0,1 1 0 0 0,-1 0 0 0 0,1 1 0 0 0,0-1 0 0 0,-1 1 0 0 0,1 1 1 0 0,0-1-1 0 0,-3 2 76 0 0,0-1-128 0 0,-1 2 0 0 0,1-1 0 0 0,0 2 0 0 0,0-1 0 0 0,0 1 0 0 0,0 0 0 0 0,1 1 0 0 0,0 0 0 0 0,-7 7 128 0 0,12-10-318 0 0,0 0 0 0 0,1 0 0 0 0,0 1 0 0 0,-1-1 0 0 0,1 1 0 0 0,1-1 0 0 0,-1 1 0 0 0,0 0 0 0 0,1-1 0 0 0,-1 5 318 0 0,-5 14-8278 0 0</inkml:trace>
  <inkml:trace contextRef="#ctx0" brushRef="#br0" timeOffset="7">2725 330 6912 0 0,'0'0'528'0'0,"-1"8"2313"0"0,-1 6-115 0 0,0 2 1 0 0,1-1-1 0 0,0 2-2726 0 0,4 46 4009 0 0,6-3-2747 0 0,4 8-1262 0 0,7 42 1195 0 0,-9 12-178 0 0,-3 110-1017 0 0,-7-205 102 0 0,1 0-1 0 0,3 10-101 0 0,2 15 181 0 0,3-14-1429 0 0,-7-63-3145 0 0,-6 6 2762 0 0</inkml:trace>
  <inkml:trace contextRef="#ctx0" brushRef="#br0" timeOffset="8">2679 517 11976 0 0,'0'-5'228'0'0,"0"1"1"0"0,1-1-1 0 0,-1 1 1 0 0,1-1-1 0 0,0 1 1 0 0,0-1-1 0 0,0 1 1 0 0,1-1-229 0 0,0 1 596 0 0,0 0 0 0 0,1 0 1 0 0,-1 0-1 0 0,1 0 0 0 0,0 0 1 0 0,0 1-1 0 0,0 0 0 0 0,1-1 1 0 0,-1 1-1 0 0,1 0 0 0 0,2-2-596 0 0,15-11 1523 0 0,-17 11-1284 0 0,1 1 0 0 0,0 0 0 0 0,1 1 0 0 0,-1-1-1 0 0,0 1 1 0 0,6-2-239 0 0,2 0 165 0 0,0 1 0 0 0,-1 0-1 0 0,2 1 1 0 0,-1 0-1 0 0,0 1 1 0 0,1 1 0 0 0,-1 0-1 0 0,0 1 1 0 0,12 1-165 0 0,-14 0 90 0 0,-1 1 1 0 0,1-1-1 0 0,0 2 1 0 0,-1 0-1 0 0,0 0 1 0 0,1 1 0 0 0,-1 0-1 0 0,-1 0 1 0 0,1 1-1 0 0,-1 1 1 0 0,0-1-1 0 0,4 4-90 0 0,-9-5 17 0 0,0-1 1 0 0,-1 1-1 0 0,1-1 0 0 0,-1 1 0 0 0,0 0 0 0 0,0 0 1 0 0,0 0-1 0 0,-1 1 0 0 0,1-1 0 0 0,-1 0 1 0 0,0 1-1 0 0,0 0 0 0 0,-1 0 0 0 0,0-1 0 0 0,1 1 1 0 0,-1 0-1 0 0,-1 0 0 0 0,1 0 0 0 0,-1 0 0 0 0,0 0 1 0 0,0 0-1 0 0,0 0-17 0 0,-1-3 10 0 0,1 3 18 0 0,0 1 1 0 0,-1-1-1 0 0,0 0 1 0 0,0 0 0 0 0,0 0-1 0 0,-1 0 1 0 0,0 0 0 0 0,0-1-1 0 0,0 1 1 0 0,0 0-29 0 0,-2 2 53 0 0,0-1 1 0 0,0 0 0 0 0,0 1-1 0 0,-1-1 1 0 0,0-1 0 0 0,0 1-1 0 0,0-1 1 0 0,-1 0 0 0 0,0 0-1 0 0,0 0 1 0 0,0-1 0 0 0,-1 0-1 0 0,-1 0-53 0 0,-1 1 102 0 0,-1-1 0 0 0,-1 0 0 0 0,1-1 1 0 0,0 0-1 0 0,-1 0 0 0 0,0-1 0 0 0,1-1 0 0 0,-1 0 0 0 0,0 0 0 0 0,0-1 0 0 0,-8-1-102 0 0,13 0-186 0 0,0 1-1 0 0,0-1 1 0 0,0 0-1 0 0,0-1 1 0 0,1 0-1 0 0,-1 1 1 0 0,1-2-1 0 0,-1 1 1 0 0,1-1-1 0 0,0 0 1 0 0,0 0-1 0 0,0 0 1 0 0,0-1-1 0 0,0 1 1 0 0,1-1-1 0 0,0 0 1 0 0,0-1-1 0 0,0 1 1 0 0,0-1-1 0 0,1 1 1 0 0,-1-1-1 0 0,1-1 187 0 0,-5-7-1792 0 0</inkml:trace>
  <inkml:trace contextRef="#ctx0" brushRef="#br0" timeOffset="9">3217 248 16128 0 0,'0'0'737'0'0,"0"0"-15"0"0,1 1-466 0 0,3 3 130 0 0,-1-1-1 0 0,0 1 1 0 0,1 0-1 0 0,-1 0 0 0 0,-1 0 1 0 0,1 0-1 0 0,1 3-385 0 0,12 18 1474 0 0,22 30 233 0 0,-26-36-1389 0 0,0 0 0 0 0,7 5-318 0 0,0-1 104 0 0,1-2 1 0 0,0 0-1 0 0,2-1 0 0 0,15 10-104 0 0,-30-24-84 0 0,0-1-78 0 0,0 0 0 0 0,0-1 0 0 0,0 1 0 0 0,1-1 0 0 0,-1-1 0 0 0,1 1 0 0 0,2-1 162 0 0,2-3-5718 0 0,0-5-1945 0 0</inkml:trace>
  <inkml:trace contextRef="#ctx0" brushRef="#br0" timeOffset="10">3576 226 18399 0 0,'0'0'844'0'0,"-1"1"-20"0"0,-1 1-790 0 0,0 1 1 0 0,0 0-1 0 0,1 0 0 0 0,-1 0 0 0 0,1 0 0 0 0,-1 0 0 0 0,1 0 0 0 0,0 0 0 0 0,0 0 0 0 0,0 0 0 0 0,1 1 0 0 0,-1-1 0 0 0,1 1-34 0 0,-3 45 349 0 0,3-47-329 0 0,3 43 1705 0 0,1-1 0 0 0,10 44-1725 0 0,2 8 1230 0 0,12 207 1483 0 0,-25-206-1793 0 0,-4 0-1 0 0,-5 14-919 0 0,2-67 476 0 0,-3 0 0 0 0,-7 26-476 0 0,13-64 41 0 0,-2 6 2 0 0,0 0 0 0 0,-1 0 0 0 0,0-1 0 0 0,-1 2-43 0 0,3-10 0 0 0,0 1-1 0 0,0 0 1 0 0,-1-1 0 0 0,1 1-1 0 0,-1-1 1 0 0,0 0 0 0 0,0 0-1 0 0,0 0 1 0 0,0 0-1 0 0,0-1 1 0 0,-1 1 0 0 0,1-1-1 0 0,-1 0 1 0 0,0 0 0 0 0,-2 1-23 0 0,0 0-1 0 0,-1-1 1 0 0,0 0-1 0 0,1 0 1 0 0,-1-1 0 0 0,0 0-1 0 0,0 0 1 0 0,0-1-1 0 0,0 1 1 0 0,0-2-1 0 0,0 1 1 0 0,1-1 0 0 0,-1 0-1 0 0,0 0 1 0 0,0-1-1 0 0,0 0 1 0 0,1 0 0 0 0,-1 0-1 0 0,1-1 1 0 0,-1-1 23 0 0,-9-3-674 0 0,1-2 0 0 0,1 0 1 0 0,0-1-1 0 0,0 0 1 0 0,1-1-1 0 0,0-1 0 0 0,-7-8 674 0 0,-1-3-1776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304 162 14368 0 0,'-3'-7'705'0'0,"-4"-9"-670"0"0,0-2 1381 0 0,0 1-1 0 0,-2-1 0 0 0,-8-12-1415 0 0,14 26 287 0 0,0 0 1 0 0,0-1-1 0 0,-1 1 0 0 0,1 1 0 0 0,-1-1 1 0 0,0 1-1 0 0,0-1 0 0 0,0 1 0 0 0,0 0 1 0 0,0 0-1 0 0,-1 1 0 0 0,1-1 0 0 0,-1 1 0 0 0,0 0 1 0 0,0 0-1 0 0,-3 0-287 0 0,4 1 99 0 0,-1 1 1 0 0,0-1-1 0 0,0 1 1 0 0,0 0-1 0 0,0 0 1 0 0,0 1-1 0 0,0-1 1 0 0,0 1-1 0 0,0 0 0 0 0,0 1 1 0 0,0-1-1 0 0,1 1 1 0 0,-1 0-1 0 0,0 0 1 0 0,1 0-1 0 0,0 1 1 0 0,0-1-1 0 0,-1 1 1 0 0,1 0-1 0 0,1 0 1 0 0,-1 1-1 0 0,0-1 0 0 0,1 1 1 0 0,-1 1-100 0 0,-3 3 3 0 0,1 0 0 0 0,0 1 0 0 0,0 0 0 0 0,1 0 0 0 0,0 1 0 0 0,1-1 0 0 0,0 1 0 0 0,0 0 0 0 0,1 0 0 0 0,0 1 0 0 0,1 0-3 0 0,-4 26 41 0 0,2 0 0 0 0,1 0 0 0 0,2 1 0 0 0,2-1 0 0 0,3 20-41 0 0,-3-47 23 0 0,1 1 1 0 0,1 0-1 0 0,0 0 0 0 0,0-1 0 0 0,1 0 1 0 0,0 0-1 0 0,1 0 0 0 0,0 0 0 0 0,1-1 0 0 0,0 0 1 0 0,0 0-1 0 0,1 0 0 0 0,0-1 0 0 0,7 7-23 0 0,-9-10 2 0 0,0 0 0 0 0,1-1 0 0 0,0 1 0 0 0,-1-1 0 0 0,1-1-1 0 0,0 1 1 0 0,1-1 0 0 0,-1 0 0 0 0,1 0 0 0 0,-1-1 0 0 0,1 0 0 0 0,0 0 0 0 0,0 0-1 0 0,0-1 1 0 0,0 0 0 0 0,0-1 0 0 0,0 1 0 0 0,0-1 0 0 0,0-1 0 0 0,0 1-1 0 0,0-1 1 0 0,0-1 0 0 0,2 0-2 0 0,-3 0-197 0 0,0 0 0 0 0,0-1 0 0 0,0 0 1 0 0,0 0-1 0 0,-1-1 0 0 0,1 0 0 0 0,-1 0 0 0 0,4-3 197 0 0,6-7-1136 0 0,-1 0-1 0 0,2-4 1137 0 0,-8 8-715 0 0,0 0-1 0 0,-1-1 0 0 0,0 0 0 0 0,-1 0 0 0 0,0-1 1 0 0,0 0-1 0 0,1-8 716 0 0,0 1-723 0 0,-2-1 0 0 0,0 0 0 0 0,-2 0 0 0 0,1-10 723 0 0,10-33-317 0 0,-14 61 523 0 0,1 0 1 0 0,-1 1-1 0 0,0-1 1 0 0,1 0-1 0 0,-1 0 1 0 0,1 1-1 0 0,0-1 1 0 0,0 0 0 0 0,-1 0-1 0 0,1 1 1 0 0,1-1-207 0 0,-2 1 144 0 0,0 1 0 0 0,1-1 1 0 0,-1 1-1 0 0,1-1 0 0 0,-1 1 1 0 0,1 0-1 0 0,-1-1 0 0 0,1 1 1 0 0,-1 0-1 0 0,1-1 0 0 0,-1 1 1 0 0,1 0-1 0 0,-1 0 0 0 0,1-1 1 0 0,0 1-1 0 0,-1 0 0 0 0,1 0 1 0 0,-1 0-1 0 0,1 0 0 0 0,0 0 1 0 0,-1 0-1 0 0,1 0-144 0 0,1 0 127 0 0,-1 1-1 0 0,0-1 1 0 0,1 1 0 0 0,-1-1 0 0 0,1 1-1 0 0,-1 0 1 0 0,0 0 0 0 0,1 0 0 0 0,-1 0-1 0 0,0 0 1 0 0,0 0 0 0 0,0 0 0 0 0,0 0-1 0 0,0 0 1 0 0,0 0 0 0 0,0 1 0 0 0,0-1-1 0 0,0 0 1 0 0,-1 1 0 0 0,1-1 0 0 0,-1 1-1 0 0,1 0-126 0 0,6 17 657 0 0,-1-1-1 0 0,2 17-656 0 0,7 22 374 0 0,-8-34-245 0 0,12 27-25 0 0,-3-7-24 0 0,-12-30-71 0 0,0-1-1 0 0,1 0 1 0 0,0 0-1 0 0,1-1 1 0 0,6 8-9 0 0,-1 0 469 0 0,-10-17-213 0 0,-1-2-10 0 0,0 0-48 0 0,0 0-26 0 0,2-8 196 0 0,-4-4-135 0 0,0-1 0 0 0,0 0 0 0 0,-1 1 1 0 0,-1 0-1 0 0,0 0 0 0 0,-1 0 0 0 0,0 0 0 0 0,-3-5-233 0 0,-2-4 122 0 0,1 0 0 0 0,1-1-122 0 0,-7-39 172 0 0,-3-23-172 0 0,15 65-1 0 0,0 4 16 0 0,2 1 0 0 0,0-1 0 0 0,0 1 1 0 0,2-1-1 0 0,-1 1 0 0 0,4-14-15 0 0,-3 24 7 0 0,0-1-1 0 0,0 1 1 0 0,1-1 0 0 0,-1 1-1 0 0,1 0 1 0 0,0 0 0 0 0,1 0 0 0 0,-1 0-1 0 0,1 0 1 0 0,-1 0 0 0 0,1 1 0 0 0,0-1-1 0 0,1 1 1 0 0,-1 0 0 0 0,1 0 0 0 0,-1 0-1 0 0,2-1-6 0 0,1 1-92 0 0,-1 0 0 0 0,0 0 0 0 0,1 0-1 0 0,0 1 1 0 0,0 0 0 0 0,0 0 0 0 0,0 0 0 0 0,0 1-1 0 0,0 0 1 0 0,0 0 0 0 0,0 1 0 0 0,4-1 92 0 0,-6 1-246 0 0,0 0-286 0 0,0 0 0 0 0,0 0 1 0 0,0 1-1 0 0,0-1 0 0 0,0 1 0 0 0,0-1 0 0 0,-1 1 1 0 0,1 0-1 0 0,3 2 532 0 0,7 3-5947 0 0,1-3-1516 0 0</inkml:trace>
  <inkml:trace contextRef="#ctx0" brushRef="#br0" timeOffset="1">799 152 12896 0 0,'0'1'594'0'0,"-1"36"3681"0"0,-4 16-4275 0 0,1-15 4217 0 0,1 18-4217 0 0,3-30 571 0 0,-1 8 253 0 0,2-1 0 0 0,4 17-824 0 0,-4-40 53 0 0,1-1-1 0 0,0 0 1 0 0,0 0-1 0 0,1 0 1 0 0,0 0-1 0 0,1 0 1 0 0,0 0 0 0 0,0-1-1 0 0,1 0 1 0 0,0 0-1 0 0,1 2-52 0 0,-4-8 23 0 0,0 0 0 0 0,0 0 0 0 0,0 0 0 0 0,0 0 0 0 0,0 0-1 0 0,0 0 1 0 0,0-1 0 0 0,1 1 0 0 0,-1-1 0 0 0,1 1 0 0 0,-1-1 0 0 0,1 0-1 0 0,0 0 1 0 0,-1 0 0 0 0,1 0 0 0 0,0-1 0 0 0,0 1 0 0 0,1-1-23 0 0,0 0 64 0 0,1 0 1 0 0,-1 0 0 0 0,0-1 0 0 0,0 1-1 0 0,0-1 1 0 0,0 0 0 0 0,0-1-1 0 0,0 1 1 0 0,0-1 0 0 0,0 1 0 0 0,3-3-66 0 0,3-2 106 0 0,-1-1-1 0 0,0 0 1 0 0,0 0-1 0 0,0-1 1 0 0,-1 0-1 0 0,0-1 0 0 0,0 1 1 0 0,4-9-105 0 0,-5 7 32 0 0,-1 0 1 0 0,-1-1-1 0 0,0 0 1 0 0,0 0-1 0 0,-1 0 1 0 0,-1 0-1 0 0,0-1 1 0 0,0 0-1 0 0,-1 1 1 0 0,0-1-1 0 0,-1 0 1 0 0,-1 0-1 0 0,0 0 1 0 0,0 0-1 0 0,-1 1 1 0 0,-1-1-1 0 0,0 0 1 0 0,-1 0-1 0 0,0 1 1 0 0,0 0-1 0 0,-1-1 1 0 0,-1 1-1 0 0,0 1 1 0 0,0-1-1 0 0,-1 1 1 0 0,-1 0-1 0 0,0 0 1 0 0,0 1 0 0 0,-1-1-34 0 0,0 1-31 0 0,0 1 0 0 0,-1 0 0 0 0,1 0 0 0 0,-2 0-1 0 0,1 1 1 0 0,-8-3 32 0 0,14 8-26 0 0,0 0-1 0 0,0 1 1 0 0,0 0 0 0 0,1 0-1 0 0,-1 0 1 0 0,0 0 0 0 0,-1 0 0 0 0,1 0-1 0 0,0 1 1 0 0,0 0 0 0 0,0-1-1 0 0,0 1 1 0 0,0 0 0 0 0,0 1-1 0 0,-1-1 1 0 0,1 0 0 0 0,0 1-1 0 0,0 0 1 0 0,0 0 0 0 0,0 0-1 0 0,0 0 1 0 0,0 0 0 0 0,1 1-1 0 0,-1-1 1 0 0,0 1 0 0 0,0 0 0 0 0,1 0 26 0 0,-5 3-65 0 0,1 1 1 0 0,0 0 0 0 0,1 0-1 0 0,-1 1 1 0 0,1-1 0 0 0,0 1-1 0 0,1 0 1 0 0,0 1 0 0 0,0-1-1 0 0,0 1 1 0 0,1 0 0 0 0,0 0 0 0 0,1 0 63 0 0,-2 6-517 0 0,1 1-1 0 0,0-1 0 0 0,1 1 0 0 0,1 0 0 0 0,0 0 0 0 0,1 0 1 0 0,0 0 518 0 0,3 9-5544 0 0,4-3-1677 0 0</inkml:trace>
  <inkml:trace contextRef="#ctx0" brushRef="#br0" timeOffset="2">1399 178 18343 0 0,'-17'-12'846'0'0,"0"1"0"0"0,-1 0-1 0 0,0 2 1 0 0,-1 0-1 0 0,1 1 1 0 0,-7-1-846 0 0,20 7 237 0 0,-1 1 1 0 0,0 0 0 0 0,0 1 0 0 0,0-1-1 0 0,0 1 1 0 0,0 0 0 0 0,-1 1 0 0 0,1-1-1 0 0,1 1 1 0 0,-1 0 0 0 0,0 1 0 0 0,0 0-1 0 0,-2 0-237 0 0,-7 2 315 0 0,12-3-270 0 0,1 0-1 0 0,-1 1 1 0 0,1-1 0 0 0,0 0 0 0 0,-1 1-1 0 0,1-1 1 0 0,0 1 0 0 0,0 0 0 0 0,0-1-1 0 0,0 1 1 0 0,0 1-45 0 0,1-2 17 0 0,-1 0 1 0 0,1 0-1 0 0,0 0 0 0 0,0 0 0 0 0,1 1 1 0 0,-1-1-1 0 0,0 0 0 0 0,0 1 0 0 0,1-1 1 0 0,-1 1-1 0 0,1-1 0 0 0,-1 1 0 0 0,1-1 1 0 0,-1 1-1 0 0,1-1 0 0 0,0 1 0 0 0,0-1 1 0 0,0 1-1 0 0,0 1-17 0 0,2 3 32 0 0,-1 0 0 0 0,2 0 0 0 0,-1-1 1 0 0,1 1-1 0 0,-1-1 0 0 0,2 1 0 0 0,-1-1 0 0 0,1 0 0 0 0,-1 0 1 0 0,1 0-1 0 0,0-1 0 0 0,1 0 0 0 0,-1 1 0 0 0,1-1 0 0 0,3 2-32 0 0,24 17 235 0 0,28 17-235 0 0,-15-14 4 0 0,-15-10-56 0 0,17 14 52 0 0,-22-15 64 0 0,-14-9 17 0 0,-1 0 1 0 0,0 1-1 0 0,3 3-81 0 0,-11-9 10 0 0,0 1 0 0 0,0-1 0 0 0,-1 1 0 0 0,1-1-1 0 0,-1 1 1 0 0,1 0 0 0 0,-1 0 0 0 0,0 0 0 0 0,0 0 0 0 0,0 0 0 0 0,0 0 0 0 0,0 0 0 0 0,0 0 0 0 0,0 0-1 0 0,0 0 1 0 0,-1 0 0 0 0,1 1 0 0 0,-1-1 0 0 0,0 0-10 0 0,0 1 42 0 0,-1-1 0 0 0,1 1 1 0 0,-1-1-1 0 0,0 1 0 0 0,0-1 0 0 0,0 0 0 0 0,0 1 0 0 0,0-1 1 0 0,0 0-1 0 0,-1 0 0 0 0,1 0 0 0 0,-1 0 0 0 0,1 0 0 0 0,-1 0 1 0 0,0 0-1 0 0,-1 0-42 0 0,-4 4 215 0 0,0 0 0 0 0,0-1 0 0 0,-7 4-215 0 0,4-3 46 0 0,-1 0-1 0 0,0-1 1 0 0,-1-1-1 0 0,1 0 1 0 0,-1 0-1 0 0,0-1 1 0 0,0 0-1 0 0,-12 0-45 0 0,3-1 14 0 0,0-2 0 0 0,-1 0-1 0 0,1-1 1 0 0,-14-3-14 0 0,31 4 9 0 0,0-1 0 0 0,0 0 0 0 0,0 0 1 0 0,-1 0-1 0 0,1 0 0 0 0,0-1 0 0 0,0 0 1 0 0,1 0-1 0 0,-5-2-9 0 0,7 3-120 0 0,0 1 0 0 0,0-1 0 0 0,0 0 0 0 0,1 0 0 0 0,-1 0 0 0 0,0 0 0 0 0,0 0 0 0 0,0 0 0 0 0,1 0 0 0 0,-1 0 0 0 0,0 0 0 0 0,1-1 0 0 0,-1 1 0 0 0,1 0 0 0 0,0 0 0 0 0,-1 0 0 0 0,1-1 0 0 0,0 1 0 0 0,0 0 0 0 0,0-1 0 0 0,-1 1 1 0 0,1 0-1 0 0,1 0 0 0 0,-1-1 0 0 0,0 1 0 0 0,0 0 0 0 0,0-1 0 0 0,1 1 0 0 0,-1 0 0 0 0,1 0 0 0 0,-1 0 0 0 0,1-2 120 0 0,5-9-1911 0 0</inkml:trace>
  <inkml:trace contextRef="#ctx0" brushRef="#br0" timeOffset="3">1733 63 2304 0 0,'-7'-2'200'0'0,"-6"-3"1477"0"0,4 3 1631 0 0,1 1 1 0 0,-1 0-1 0 0,0 0 1 0 0,1 0-1 0 0,-3 1-3308 0 0,7 1 555 0 0,-1 0-1 0 0,0 0 1 0 0,1 1-1 0 0,0-1 1 0 0,-1 1-1 0 0,1 0 1 0 0,0 1-1 0 0,0-1 1 0 0,0 0 0 0 0,0 1-1 0 0,-1 2-554 0 0,-8 3 523 0 0,-21 17 304 0 0,31-22-803 0 0,0 0 1 0 0,0 0-1 0 0,1 0 0 0 0,-1 0 0 0 0,1 0 1 0 0,-1 0-1 0 0,1 1 0 0 0,0-1 0 0 0,-1 3-24 0 0,-3 8 125 0 0,5-12-113 0 0,0-1 0 0 0,0 0 1 0 0,0 1-1 0 0,1-1 0 0 0,-1 1 1 0 0,0 0-1 0 0,1-1 0 0 0,-1 1 0 0 0,1 0 1 0 0,-1-1-1 0 0,1 1 0 0 0,0 0 1 0 0,0-1-1 0 0,0 1 0 0 0,0 0 1 0 0,0 0-1 0 0,0-1 0 0 0,0 1 0 0 0,1 0 1 0 0,-1-1-1 0 0,1 1 0 0 0,-1 0 1 0 0,1-1-1 0 0,-1 1 0 0 0,1 0-12 0 0,3 2 20 0 0,-1 0 0 0 0,0 0 0 0 0,1 0 0 0 0,0-1 0 0 0,0 1 1 0 0,0-1-1 0 0,0 0 0 0 0,1 0 0 0 0,-1-1 0 0 0,2 1-20 0 0,12 6 54 0 0,1-1 1 0 0,2 0-55 0 0,3 1 47 0 0,116 44 28 0 0,-130-47-62 0 0,1 0 0 0 0,-1 0 0 0 0,0 1 0 0 0,-1 0 0 0 0,0 1 0 0 0,0 0 0 0 0,0 0 0 0 0,-1 1 0 0 0,4 5-13 0 0,-9-10 7 0 0,-1-1 0 0 0,1 1 0 0 0,-1 0 0 0 0,1 0 0 0 0,-1 0 0 0 0,0 0 0 0 0,-1 0 0 0 0,1 1 0 0 0,-1-1 0 0 0,0 0-1 0 0,1 4-6 0 0,-2-5 47 0 0,1 0 0 0 0,-1 0 0 0 0,0 0 0 0 0,0 0 0 0 0,-1 0 0 0 0,1 0 0 0 0,-1 0 0 0 0,1 0 0 0 0,-1 0 0 0 0,0 0 0 0 0,0 0 0 0 0,0 0 0 0 0,0 0 0 0 0,-1 0 0 0 0,1-1 0 0 0,-1 1 0 0 0,0 0-47 0 0,-2 1 64 0 0,1 0 0 0 0,-1 0 0 0 0,1 0 1 0 0,-1-1-1 0 0,0 1 0 0 0,-1-1 0 0 0,1 0 0 0 0,-1 0 0 0 0,1-1 0 0 0,-1 1 1 0 0,0-1-1 0 0,-1 0-64 0 0,-9 3 61 0 0,-1 0 1 0 0,1-2 0 0 0,-7 1-62 0 0,-8 2 86 0 0,15-3-220 0 0,0-1 0 0 0,0 0 0 0 0,0 0 0 0 0,0-2 0 0 0,0 0 0 0 0,0-1 0 0 0,0 0 0 0 0,0-1 0 0 0,0-1 0 0 0,-14-4 134 0 0,0-4-733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0 2760 0 0,'-13'5'-397'0'0,"-16"4"11564"0"0,29-9-10902 0 0,0 0 0 0 0,0 0-1 0 0,-1 0 1 0 0,1 0 0 0 0,0 0-1 0 0,0 0 1 0 0,0 0 0 0 0,-1 0-1 0 0,1 0 1 0 0,0 0 0 0 0,0 0-1 0 0,0 0 1 0 0,0 0-1 0 0,-1 0 1 0 0,1 0 0 0 0,0 1-1 0 0,0-1 1 0 0,0 0 0 0 0,0 0-1 0 0,0 0 1 0 0,-1 0 0 0 0,1 0-1 0 0,0 0 1 0 0,0 1 0 0 0,0-1-1 0 0,0 0 1 0 0,0 0 0 0 0,0 0-1 0 0,0 0 1 0 0,0 1 0 0 0,0-1-1 0 0,-1 0 1 0 0,1 0 0 0 0,0 0-1 0 0,0 0-264 0 0,5 5 2279 0 0,9 2-2272 0 0,74 2 2080 0 0,1-3 0 0 0,55-5-2087 0 0,-117-1 106 0 0,137-7 110 0 0,-110 3-152 0 0,52-7 75 0 0,-93 10 660 0 0,-11 1-2957 0 0,-2 0-4998 0 0,-2-6-1987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272 134 7832 0 0,'-10'-7'491'0'0,"8"6"-417"0"0,0-1 1 0 0,0 1-1 0 0,-1-1 0 0 0,1 1 1 0 0,0 0-1 0 0,-1 0 0 0 0,1 0 0 0 0,-1 0 1 0 0,-1 0-75 0 0,4 1 1620 0 0,0 0 564 0 0,0 0 109 0 0,0 0-153 0 0,0 0-715 0 0,0 0-312 0 0,0 0-66 0 0,2-1-71 0 0,5 0-584 0 0,0-1 1 0 0,0 1-1 0 0,0 1 1 0 0,0-1-1 0 0,0 1 1 0 0,4 1-393 0 0,31-2 1101 0 0,5-6-264 0 0,81-9 279 0 0,170 3-403 0 0,-126 7-487 0 0,-121 4-164 0 0,140-5-360 0 0,-147 6 414 0 0,0-2 1 0 0,43-9-117 0 0,-68 6-13 0 0,-16 4-8 0 0,0 1 0 0 0,0 0 1 0 0,0 1-1 0 0,0-1 0 0 0,0 0 1 0 0,0 1-1 0 0,0 0 0 0 0,1-1 21 0 0,23-1-1021 0 0,-26 2 127 0 0,-1 0-208 0 0,-1-1-1452 0 0,-6-5-5663 0 0</inkml:trace>
  <inkml:trace contextRef="#ctx0" brushRef="#br0" timeOffset="1">188 102 13560 0 0,'-7'5'658'0'0,"2"4"160"0"0,4-8-786 0 0,1 0 1 0 0,0 0 0 0 0,0 0 0 0 0,0 0 0 0 0,0 0-1 0 0,0-1 1 0 0,0 1 0 0 0,0 0 0 0 0,0 0 0 0 0,0 0-1 0 0,0 0 1 0 0,1 0 0 0 0,-1 0 0 0 0,0 0 0 0 0,1-1-1 0 0,-1 1 1 0 0,0 0 0 0 0,1 0 0 0 0,-1 0 0 0 0,1-1-1 0 0,-1 1 1 0 0,1 0 0 0 0,0-1 0 0 0,-1 1 0 0 0,1 0-1 0 0,0-1 1 0 0,-1 1 0 0 0,1-1 0 0 0,0 1 0 0 0,0-1-1 0 0,-1 1 1 0 0,1-1 0 0 0,0 0 0 0 0,0 1 0 0 0,0-1 0 0 0,0 0-33 0 0,3 3 316 0 0,25 13 2095 0 0,0-2 1 0 0,25 10-2412 0 0,27 12 2079 0 0,-38-16-985 0 0,1-2 0 0 0,2-2-1094 0 0,-34-12 120 0 0,18 7-48 0 0,113 42 313 0 0,-111-39-316 0 0,0 1 0 0 0,-1 2 0 0 0,7 6-69 0 0,-26-14 23 0 0,1 0 0 0 0,-1 1-1 0 0,-1 0 1 0 0,0 1 0 0 0,0 0-1 0 0,-1 1 1 0 0,-1 0 0 0 0,0 1-1 0 0,-1 0 1 0 0,0 0 0 0 0,-1 0-1 0 0,4 10-22 0 0,-8-12 37 0 0,0-1 0 0 0,0 2 1 0 0,0-1-1 0 0,-2 0 0 0 0,1 0 0 0 0,-2 0 0 0 0,1 1 0 0 0,-2-1 1 0 0,1 1-1 0 0,-2 0-37 0 0,-1 9 213 0 0,-1 0 0 0 0,-1-1 0 0 0,0 1 0 0 0,-9 18-213 0 0,1-12 103 0 0,-1-1 0 0 0,0 0 0 0 0,-3 0 0 0 0,-11 13-103 0 0,22-30 23 0 0,-19 23 48 0 0,-1-2 1 0 0,-7 5-72 0 0,7-7 53 0 0,-51 50 278 0 0,-6-2-331 0 0,28-26 142 0 0,-109 96 700 0 0,61-56-412 0 0,7-11-320 0 0,48-41 517 0 0,-31 32-627 0 0,51-39 100 0 0,25-28-91 0 0,1-1 1 0 0,0 1-1 0 0,0 0 1 0 0,1 0-1 0 0,-1 0 0 0 0,1 0 1 0 0,-1 0-1 0 0,1 0 0 0 0,0 0 1 0 0,0 1-10 0 0,1-2 12 0 0,0 0 0 0 0,0 1 0 0 0,0-1 1 0 0,1 0-1 0 0,-1 0 0 0 0,1 1 0 0 0,-1-1 0 0 0,1 0 1 0 0,0 0-1 0 0,0 0 0 0 0,0 0 0 0 0,0 0 0 0 0,0 0 1 0 0,0 0-1 0 0,1 0 0 0 0,-1-1 0 0 0,0 1 0 0 0,1 0 1 0 0,0-1-1 0 0,-1 1 0 0 0,1-1 0 0 0,0 1 0 0 0,0-1 1 0 0,0 0-1 0 0,0 1-12 0 0,7 2 21 0 0,-1 1 0 0 0,1-1 0 0 0,-1 0 0 0 0,1-1 0 0 0,6 2-21 0 0,26 4 104 0 0,0-1 0 0 0,1-2 0 0 0,19-1-104 0 0,4-3 44 0 0,-1-2 1 0 0,29-6-45 0 0,26 0 61 0 0,87-3-8 0 0,-6-5 15 0 0,-147 10-8 0 0,43-7 133 0 0,43 6 114 0 0,-108 4-302 0 0,-20 0-5 0 0,-1 1-1 0 0,1 0 1 0 0,0 0 0 0 0,1 2 0 0 0,-9-2 0 0 0,1 0 0 0 0,-1 0 0 0 0,1 0 0 0 0,-1 0 0 0 0,1 0 0 0 0,0-1 0 0 0,-1 0 0 0 0,2 0 0 0 0,19-2 0 0 0,-20 3 0 0 0,5-2 0 0 0,3-1 0 0 0,-7 1 0 0 0,-5 2 0 0 0,1-1 0 0 0,-1 1 0 0 0,1 0 0 0 0,-1-1 0 0 0,1 1 0 0 0,-1-1 0 0 0,1 1 0 0 0,-1 0 0 0 0,1-1 0 0 0,-1 0 0 0 0,1 1 0 0 0,-1-1 0 0 0,0 1 0 0 0,1-1 0 0 0,-1 1 0 0 0,0-1 0 0 0,1 0 0 0 0,-1 1 0 0 0,0-1 0 0 0,0 1 0 0 0,0-1 0 0 0,0 0 0 0 0,0 1 0 0 0,0-1 0 0 0,0 0 0 0 0,0 1 0 0 0,0-1 0 0 0,0 0 0 0 0,0 1 0 0 0,0-1 0 0 0,0 0 0 0 0,0 1 0 0 0,0-1 0 0 0,-1 0 0 0 0,1-2 0 0 0,-2-18-85 0 0,0 0 0 0 0,-1 0 0 0 0,-1 1 1 0 0,-1-1-1 0 0,-2-2 85 0 0,-1-6-729 0 0,-4-29 729 0 0,-13-84-6209 0 0,14 97 3875 0 0</inkml:trace>
  <inkml:trace contextRef="#ctx0" brushRef="#br0" timeOffset="2">1492 0 16671 0 0,'0'0'382'0'0,"0"0"54"0"0,0 0 20 0 0,0 0-55 0 0,0 0-125 0 0,0 0 439 0 0,0 0 223 0 0,0 2 44 0 0,0 9-1 0 0,-1-7-894 0 0,1-1-1 0 0,0 1 0 0 0,0-1 0 0 0,0 1 0 0 0,1-1 0 0 0,-1 2-86 0 0,6 26 418 0 0,-2-1-1 0 0,-1 3-417 0 0,2 19 479 0 0,6 32-1853 0 0,-8-60-6721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5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11 297 18343 0 0,'0'0'838'0'0,"-5"0"276"0"0,1 0-948 0 0,3 0 519 0 0,1 0 212 0 0,0 0 37 0 0,0 0-41 0 0,0 0-205 0 0,30-8 1311 0 0,-11 3-1822 0 0,-1-1 0 0 0,0 0 0 0 0,-1-2 0 0 0,0 0 0 0 0,8-5-177 0 0,5-5 386 0 0,-1-2 1 0 0,15-13-387 0 0,-42 32 4 0 0,0-1 1 0 0,0 1-1 0 0,0-1 0 0 0,0 0 1 0 0,-1 0-1 0 0,1 1 0 0 0,0-1 1 0 0,-1-1-1 0 0,0 1 0 0 0,1 0 0 0 0,-1 0 1 0 0,0 0-1 0 0,0-1 0 0 0,0 1 1 0 0,-1-1-1 0 0,1 1 0 0 0,0 0 0 0 0,-1-1-4 0 0,0 1 4 0 0,0 0 0 0 0,0 1 0 0 0,-1-1-1 0 0,1 0 1 0 0,0 1 0 0 0,-1-1 0 0 0,1 0-1 0 0,-1 1 1 0 0,0-1 0 0 0,0 0 0 0 0,1 1-1 0 0,-1-1 1 0 0,0 1 0 0 0,0 0-1 0 0,-1-1 1 0 0,1 1 0 0 0,0 0 0 0 0,0-1-1 0 0,-1 1 1 0 0,1 0 0 0 0,0 0 0 0 0,-1 0-1 0 0,1 0 1 0 0,-1 0 0 0 0,0 0-4 0 0,-2 0-4 0 0,0-1 1 0 0,0 1-1 0 0,0 0 0 0 0,0 0 1 0 0,0 0-1 0 0,0 0 0 0 0,0 1 1 0 0,0-1-1 0 0,0 1 1 0 0,-1 0-1 0 0,1 1 0 0 0,0-1 1 0 0,0 1-1 0 0,0 0 0 0 0,0 0 1 0 0,0 0-1 0 0,0 0 0 0 0,-3 2 4 0 0,-3 1-13 0 0,0 1-1 0 0,1 0 1 0 0,0 0-1 0 0,0 0 1 0 0,0 1-1 0 0,-6 7 14 0 0,9-8 13 0 0,1 0 0 0 0,0 1 0 0 0,1 0 1 0 0,-1 0-1 0 0,1 0 0 0 0,0 0 0 0 0,1 0 0 0 0,-1 1 0 0 0,1 0 0 0 0,1 0 0 0 0,-1 0 0 0 0,1 0 0 0 0,0 0 1 0 0,1 0-1 0 0,0 1 0 0 0,0-1 0 0 0,0 0 0 0 0,1 1 0 0 0,0-1 0 0 0,1 7-13 0 0,0-4 21 0 0,1 1 1 0 0,0-1-1 0 0,1 0 0 0 0,0 1 1 0 0,0-1-1 0 0,1 0 0 0 0,0-1 0 0 0,1 1 1 0 0,0-1-1 0 0,1 0 0 0 0,0 0 1 0 0,0 0-1 0 0,0-1 0 0 0,4 3-21 0 0,1-1 38 0 0,-1 0 0 0 0,2 0 0 0 0,-1-1 0 0 0,2 0 0 0 0,-1-1 1 0 0,1-1-1 0 0,0 0 0 0 0,0-1 0 0 0,9 3-38 0 0,-15-6-144 0 0,1-1 0 0 0,-1 0 0 0 0,0 0 0 0 0,1-1 0 0 0,-1 0 0 0 0,0-1 0 0 0,1 1 0 0 0,-1-1 0 0 0,1-1 0 0 0,-1 0 0 0 0,1 0 0 0 0,-1 0 0 0 0,1-1 0 0 0,-1 0 0 0 0,0 0 0 0 0,0 0 0 0 0,0-1 0 0 0,0-1 0 0 0,-1 1 0 0 0,1-1 144 0 0,0-1-573 0 0,0 0 1 0 0,0 0 0 0 0,-1 0-1 0 0,1-1 1 0 0,-2 0-1 0 0,1-1 1 0 0,0 1-1 0 0,-1-1 1 0 0,0 0-1 0 0,-1 0 1 0 0,0-1 0 0 0,0 1-1 0 0,1-5 573 0 0,1-3-890 0 0,-2 0 0 0 0,0 0 0 0 0,-1 0 0 0 0,0 0 0 0 0,-1-1 0 0 0,-1-15 890 0 0,0 12-701 0 0,0-5 2812 0 0,3-18-2111 0 0,3 24 4279 0 0,-6 17-2822 0 0,-1 1-322 0 0,1 1-141 0 0,3 4-558 0 0,-1 1 0 0 0,1-1-1 0 0,-1 1 1 0 0,0 0 0 0 0,0 0-1 0 0,-1 0 1 0 0,0 0 0 0 0,2 6-436 0 0,2 14 1042 0 0,1 16-1042 0 0,-2-16 524 0 0,12 89 103 0 0,-9-39 214 0 0,-6-65-263 0 0,-4-12 184 0 0,-3-19-122 0 0,-2-41-531 0 0,-9-131 456 0 0,15 162-495 0 0,2-1 0 0 0,1 1 0 0 0,1 0 0 0 0,2 0 0 0 0,2-7-70 0 0,-6 33-36 0 0,1-1 0 0 0,-1 0 0 0 0,1 1 0 0 0,0-1 1 0 0,0 1-1 0 0,1 0 0 0 0,-1-1 0 0 0,1 1 0 0 0,0 0 0 0 0,0 1 0 0 0,0-1 0 0 0,0 0 0 0 0,4-2 36 0 0,-5 4-34 0 0,1 1 0 0 0,-1-1-1 0 0,1 0 1 0 0,0 1 0 0 0,-1 0 0 0 0,1 0-1 0 0,0 0 1 0 0,0 0 0 0 0,0 0-1 0 0,0 0 1 0 0,0 1 0 0 0,0-1-1 0 0,0 1 1 0 0,0 0 0 0 0,0 0 0 0 0,0 0-1 0 0,0 0 1 0 0,0 1 0 0 0,0-1-1 0 0,0 1 1 0 0,0 0 0 0 0,1 0 34 0 0,8 3-1200 0 0,0 1 1 0 0,1 0-1 0 0,-2 0 1 0 0,1 1-1 0 0,-1 1 1 0 0,0 0-1 0 0,0 1 1 0 0,4 3 1199 0 0,-4-2-2095 0 0</inkml:trace>
  <inkml:trace contextRef="#ctx0" brushRef="#br0" timeOffset="360.623">838 245 16783 0 0,'0'1'770'0'0,"-2"11"-230"0"0,1 0 0 0 0,0-1 0 0 0,1 1 0 0 0,1 0 1 0 0,0-1-1 0 0,0 1 0 0 0,1-1 0 0 0,2 10-540 0 0,11 42 2952 0 0,-11-41-1554 0 0,1 1 0 0 0,2 2-1398 0 0,-2-16 2115 0 0,-6-18-1299 0 0,-3-18-370 0 0,-9-19-356 0 0,3 16-57 0 0,2 1 0 0 0,1-1 1 0 0,1-1-1 0 0,2 1 0 0 0,1-15-33 0 0,3 34 4 0 0,0 0 0 0 0,1 0 0 0 0,1 0 0 0 0,0 1 0 0 0,0-1 0 0 0,1 0 1 0 0,1 1-1 0 0,-1-1 0 0 0,2 0-4 0 0,-3 8-8 0 0,-1-1 1 0 0,1 0 0 0 0,0 1-1 0 0,1 0 1 0 0,-1-1 0 0 0,1 1-1 0 0,-1 0 1 0 0,1 0 0 0 0,0 0-1 0 0,0 1 1 0 0,0-1 0 0 0,0 1-1 0 0,1-1 1 0 0,-1 1 0 0 0,1 0-1 0 0,0 0 1 0 0,-1 1 0 0 0,1-1-1 0 0,0 1 1 0 0,0 0 0 0 0,0 0-1 0 0,0 0 1 0 0,0 0 0 0 0,0 1-1 0 0,4-1 8 0 0,-4 2-382 0 0,1-1 0 0 0,-1 1 0 0 0,1 0-1 0 0,-1 0 1 0 0,0 0 0 0 0,1 0-1 0 0,-1 1 1 0 0,0-1 0 0 0,4 3 382 0 0,34 24-5076 0 0,-34-23 3874 0 0,3 3-709 0 0</inkml:trace>
  <inkml:trace contextRef="#ctx0" brushRef="#br0" timeOffset="696.403">1159 153 18343 0 0,'0'0'414'0'0,"-5"12"1007"0"0,0-1-783 0 0,0 0 0 0 0,1 0 0 0 0,0 0 1 0 0,0 1-1 0 0,1 0 0 0 0,1-1 0 0 0,0 1 0 0 0,0 7-638 0 0,3-10 371 0 0,-1 0 0 0 0,1 1 0 0 0,1-1 0 0 0,0 1 0 0 0,0-1-1 0 0,2 3-370 0 0,-2-6 63 0 0,0 0-1 0 0,0 0 0 0 0,1-1 0 0 0,0 0 0 0 0,0 1 0 0 0,1-1 0 0 0,-1 0 0 0 0,1 0 1 0 0,0-1-1 0 0,0 1 0 0 0,1-1 0 0 0,-1 0 0 0 0,1 0 0 0 0,0-1 0 0 0,0 1 0 0 0,0-1 1 0 0,1 0-1 0 0,-1 0 0 0 0,1-1 0 0 0,0 1 0 0 0,-1-1 0 0 0,1-1 0 0 0,4 1-62 0 0,-4 0 25 0 0,1-1-1 0 0,0 0 1 0 0,0 0-1 0 0,0 0 1 0 0,0-1-1 0 0,0 0 1 0 0,0-1-1 0 0,0 0 1 0 0,-1 0-1 0 0,1 0 1 0 0,0-1-1 0 0,-1 0 1 0 0,1 0-1 0 0,-1-1 1 0 0,1 1-1 0 0,-1-1 1 0 0,0-1-1 0 0,0 1 1 0 0,0-1-1 0 0,3-3-24 0 0,-4 3 22 0 0,-1-1 1 0 0,1 1-1 0 0,-1-1 0 0 0,0 1 1 0 0,0-1-1 0 0,-1-1 0 0 0,0 1 0 0 0,1 0 1 0 0,-2-1-1 0 0,1 0 0 0 0,-1 1 1 0 0,0-1-1 0 0,0 0 0 0 0,0 0 0 0 0,-1 0 1 0 0,0-1-1 0 0,0 1 0 0 0,0 0 1 0 0,-1 0-1 0 0,0 0 0 0 0,-1-1-22 0 0,1-3-116 0 0,-1 1 1 0 0,-1-1-1 0 0,0 1 0 0 0,0 0 0 0 0,-1 0 1 0 0,0 0-1 0 0,-1 0 0 0 0,1 0 1 0 0,-2 1-1 0 0,1 0 0 0 0,-1 0 0 0 0,-1 0 1 0 0,1 0-1 0 0,-1 1 0 0 0,-3-2 116 0 0,5 4-73 0 0,0 1 0 0 0,-1 0 0 0 0,0 0-1 0 0,0 0 1 0 0,0 1 0 0 0,0 0 0 0 0,0 0-1 0 0,-1 0 1 0 0,1 0 0 0 0,-1 1 0 0 0,0 0 0 0 0,0 0-1 0 0,0 1 1 0 0,0 0 0 0 0,0 0 0 0 0,0 0-1 0 0,0 1 1 0 0,0-1 0 0 0,0 2 0 0 0,-1-1 0 0 0,1 1-1 0 0,0-1 1 0 0,-5 3 73 0 0,2-1-40 0 0,1 1 1 0 0,-1 0-1 0 0,1 0 0 0 0,0 1 0 0 0,0 0 1 0 0,1 1-1 0 0,-1-1 0 0 0,1 2 0 0 0,0-1 1 0 0,0 1-1 0 0,1 0 0 0 0,-1 0 0 0 0,1 1 1 0 0,1-1-1 0 0,-1 1 0 0 0,1 1 0 0 0,1-1 1 0 0,-1 1-1 0 0,1 0 0 0 0,0 0 0 0 0,1 0 1 0 0,0 0-1 0 0,0 1 0 0 0,1-1 0 0 0,0 1 1 0 0,1 0-1 0 0,-1 0 0 0 0,2-1 0 0 0,-1 1 1 0 0,1 0-1 0 0,1 0 0 0 0,0 0 0 0 0,0 3 40 0 0,1-5-155 0 0,0-1-1 0 0,1 0 1 0 0,-1 0-1 0 0,1-1 1 0 0,1 1 0 0 0,-1-1-1 0 0,1 1 1 0 0,-1-1-1 0 0,1 0 1 0 0,1 0-1 0 0,-1-1 1 0 0,1 1-1 0 0,0-1 1 0 0,0 0 0 0 0,0 0-1 0 0,1-1 1 0 0,-1 1 155 0 0,18 7-1330 0 0</inkml:trace>
  <inkml:trace contextRef="#ctx0" brushRef="#br0" timeOffset="1062.87">1626 110 22255 0 0,'0'0'506'0'0,"0"0"71"0"0,-2 13 767 0 0,1 12-1326 0 0,1-6 48 0 0,0 1-1 0 0,3 11-65 0 0,-1-7 1192 0 0,-1 19-1192 0 0,-1-27 316 0 0,0 1 0 0 0,2-1 0 0 0,0 1 0 0 0,2 9-316 0 0,21 80 1424 0 0,-33-146 237 0 0,1 17-1628 0 0,1 1 0 0 0,-1-15-33 0 0,-6-27 33 0 0,7 43-33 0 0,1-1 0 0 0,1 0 0 0 0,1-3 0 0 0,2 15 0 0 0,0-1 0 0 0,1 1 0 0 0,1 0 0 0 0,-1-1 0 0 0,2 1 0 0 0,-1 0 0 0 0,4-9 0 0 0,-4 15 2 0 0,1 0 0 0 0,-1 1 1 0 0,1-1-1 0 0,0 0 0 0 0,0 1 0 0 0,0-1 0 0 0,0 1 0 0 0,0 0 0 0 0,1 0 0 0 0,0 0 1 0 0,-1 0-1 0 0,1 0 0 0 0,0 1 0 0 0,3-3-2 0 0,-1 2 7 0 0,0 0 1 0 0,1 1-1 0 0,-1-1 0 0 0,0 1 1 0 0,1 0-1 0 0,0 1 0 0 0,-1-1 1 0 0,1 1-1 0 0,3 0-7 0 0,10-1 19 0 0,0 2 0 0 0,0 0 1 0 0,1 1-1 0 0,-1 1 0 0 0,12 3-19 0 0,-7 0-353 0 0,0 1 0 0 0,0 2-1 0 0,-1 0 1 0 0,5 4 353 0 0,-21-10-95 0 0,27 11-757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3 291 15840 0 0,'0'0'362'0'0,"0"0"47"0"0,0 0 27 0 0,0 0-54 0 0,-2 7 1434 0 0,2-4-1677 0 0,0-1 0 0 0,0 1 0 0 0,1 0 0 0 0,-1-1 0 0 0,1 1 0 0 0,0 0 0 0 0,0-1 0 0 0,0 1 1 0 0,0-1-1 0 0,0 1 0 0 0,0-1 0 0 0,1 0 0 0 0,-1 0 0 0 0,1 1 0 0 0,0-1 0 0 0,0 0 0 0 0,0 0 0 0 0,0 0 1 0 0,0-1-1 0 0,0 1 0 0 0,0 0 0 0 0,0-1 0 0 0,1 0 0 0 0,-1 1 0 0 0,0-1 0 0 0,1 0 0 0 0,-1 0 0 0 0,1 0 0 0 0,0-1 1 0 0,-1 1-1 0 0,1 0 0 0 0,0-1 0 0 0,-1 0 0 0 0,4 0-139 0 0,3 0 149 0 0,0-1 0 0 0,-1 0 0 0 0,1-1 0 0 0,0 0 0 0 0,0 0 0 0 0,-1-1 0 0 0,1-1-149 0 0,57-25 665 0 0,-59 25-588 0 0,15-7 42 0 0,0-2-1 0 0,-1 0 1 0 0,-1-1-1 0 0,0-1 1 0 0,-1-1-1 0 0,0 0 1 0 0,-2-2-1 0 0,0 0 1 0 0,8-12-119 0 0,-23 28 27 0 0,1-1 0 0 0,-1 0 0 0 0,0 0 1 0 0,-1 0-1 0 0,1 0 0 0 0,0 0 0 0 0,-1 0 1 0 0,0 0-1 0 0,0-1 0 0 0,0 1 0 0 0,0 0 0 0 0,0-1 1 0 0,-1 1-1 0 0,1-1 0 0 0,-1 1 0 0 0,0-1 0 0 0,0 1 1 0 0,0-1-1 0 0,-1 1 0 0 0,1-1 0 0 0,-1 1 1 0 0,0-1-1 0 0,0 1 0 0 0,0 0 0 0 0,0-1 0 0 0,-1 1 1 0 0,1 0-1 0 0,-1 0 0 0 0,0 0 0 0 0,0 0 0 0 0,0 0 1 0 0,0 1-1 0 0,0-1 0 0 0,-1 0 0 0 0,1 1 0 0 0,-1 0 1 0 0,0 0-1 0 0,1 0 0 0 0,-2-1-27 0 0,-2-1 22 0 0,1 1 0 0 0,-1 0 0 0 0,1 1-1 0 0,-1-1 1 0 0,0 1 0 0 0,0 0 0 0 0,0 1 0 0 0,0-1 0 0 0,0 1-1 0 0,-1 0 1 0 0,1 1 0 0 0,0 0 0 0 0,0 0 0 0 0,-1 0-1 0 0,1 0 1 0 0,-5 2-22 0 0,3 0-3 0 0,-1 0-1 0 0,1 0 0 0 0,-1 0 0 0 0,1 2 1 0 0,0-1-1 0 0,0 1 0 0 0,1 0 0 0 0,-1 0 1 0 0,1 1-1 0 0,0 0 0 0 0,-6 5 4 0 0,-1 2-111 0 0,1 2 0 0 0,-1 0 0 0 0,-2 6 111 0 0,10-12 11 0 0,0 0-1 0 0,1 0 1 0 0,0 1 0 0 0,1 0-1 0 0,0 0 1 0 0,0 0-1 0 0,0 4-10 0 0,-8 26 90 0 0,2 2 0 0 0,2 0 0 0 0,-2 28-90 0 0,7-29 197 0 0,1 0 0 0 0,3 16-197 0 0,0-20 81 0 0,-1-17-15 0 0,1 0 0 0 0,2 10-66 0 0,-2-23 15 0 0,1 0 1 0 0,-1 0-1 0 0,1 0 0 0 0,0 0 1 0 0,1 0-1 0 0,-1 0 0 0 0,1-1 1 0 0,0 1-1 0 0,3 2-15 0 0,-4-5 12 0 0,0-1 0 0 0,1 1 0 0 0,-1-1 0 0 0,1 1 0 0 0,0-1 0 0 0,0 0 0 0 0,0 0 0 0 0,0 0 1 0 0,0-1-1 0 0,0 1 0 0 0,0-1 0 0 0,1 1 0 0 0,-1-1 0 0 0,1 0 0 0 0,2 0-12 0 0,0 0 33 0 0,1 0 1 0 0,0 0 0 0 0,0 0-1 0 0,0-1 1 0 0,-1-1-1 0 0,1 1 1 0 0,6-2-34 0 0,2-1 65 0 0,0-1-1 0 0,0-1 1 0 0,0 0 0 0 0,8-6-65 0 0,57-30 167 0 0,-41 20-240 0 0,-3 1-111 0 0,-21 11-1043 0 0,0 1 0 0 0,0 0 0 0 0,0 1 1 0 0,16-4 1226 0 0,-29 10-1731 0 0,-2 1-196 0 0,0 0-37 0 0</inkml:trace>
  <inkml:trace contextRef="#ctx0" brushRef="#br0" timeOffset="1">663 541 15488 0 0,'0'0'712'0'0,"0"0"-17"0"0,12 14 597 0 0,-9-2-364 0 0,0 1 0 0 0,0 0-1 0 0,-1 0 1 0 0,0 0-1 0 0,-2 0 1 0 0,1 0 0 0 0,-2 0-928 0 0,0 22 704 0 0,0-25-566 0 0,1 0 0 0 0,0 1 0 0 0,0-1 0 0 0,1 0 0 0 0,0 1 0 0 0,1-1 0 0 0,1 2-138 0 0,-3-12-23 0 0,0 1 0 0 0,0-1 0 0 0,0 0 1 0 0,0 0-1 0 0,0 1 0 0 0,0-1 0 0 0,0 0 0 0 0,0 0 0 0 0,0 0 0 0 0,0 1 0 0 0,0-1 0 0 0,0 0 0 0 0,0 0 0 0 0,0 0 0 0 0,0 1 0 0 0,0-1 1 0 0,0 0-1 0 0,1 0 0 0 0,-1 0 0 0 0,0 0 0 0 0,0 1 0 0 0,0-1 0 0 0,0 0 0 0 0,0 0 0 0 0,1 0 0 0 0,-1 0 0 0 0,0 0 0 0 0,0 1 0 0 0,0-1 1 0 0,0 0-1 0 0,1 0 0 0 0,-1 0 0 0 0,0 0 0 0 0,0 0 0 0 0,0 0 0 0 0,1 0 0 0 0,-1 0 0 0 0,0 0 0 0 0,0 0 0 0 0,0 0 0 0 0,1 0 0 0 0,-1 0 1 0 0,0 0-1 0 0,0 0 0 0 0,1 0 0 0 0,-1 0 0 0 0,0 0 0 0 0,0 0 0 0 0,0 0 0 0 0,1 0 0 0 0,-1 0 0 0 0,0 0 0 0 0,0 0 0 0 0,0-1 1 0 0,0 1-1 0 0,1 0 0 0 0,-1 0 0 0 0,0 0 0 0 0,0 0 0 0 0,0 0 0 0 0,0-1 0 0 0,0 1 0 0 0,1 0 0 0 0,-1 0 0 0 0,0 0 0 0 0,0 0 0 0 0,0-1 1 0 0,0 1 22 0 0,4-8-1002 0 0</inkml:trace>
  <inkml:trace contextRef="#ctx0" brushRef="#br0" timeOffset="2">682 354 12896 0 0,'0'0'576'0'0,"0"0"112"0"0,0 0-552 0 0,0 0-136 0 0,0 0 0 0 0,0-7 0 0 0,0 7 1584 0 0,0 0 287 0 0,0-6 57 0 0,0 6 16 0 0,6-3-1344 0 0,-2 3-272 0 0,3-4-48 0 0,0 2-16 0 0,-7 2-728 0 0,11 0-144 0 0,0 0-32 0 0</inkml:trace>
  <inkml:trace contextRef="#ctx0" brushRef="#br0" timeOffset="3">1034 221 21743 0 0,'0'0'994'0'0,"0"0"-22"0"0,0 0-548 0 0,0 0 2 0 0,15 5 1073 0 0,-6-2-1251 0 0,0 0 1 0 0,0-1-1 0 0,0 0 1 0 0,0-1-1 0 0,0 0 0 0 0,0 0 1 0 0,1-1-1 0 0,-1-1-248 0 0,23-1 71 0 0,22-5-71 0 0,-9 1-637 0 0,-37 5 244 0 0,2 0-709 0 0,-2 1-3805 0 0,-8 0 2709 0 0</inkml:trace>
  <inkml:trace contextRef="#ctx0" brushRef="#br0" timeOffset="4">1084 373 20815 0 0,'0'0'472'0'0,"0"0"68"0"0,0 0 34 0 0,0 0-69 0 0,1 1-328 0 0,1 1-34 0 0,0 0 0 0 0,0 0 0 0 0,0-1 0 0 0,0 1 0 0 0,0 0 0 0 0,1-1 0 0 0,-1 0 0 0 0,0 1 0 0 0,1-1 0 0 0,-1 0 0 0 0,1 0 0 0 0,-1-1 0 0 0,1 1 0 0 0,0 0 0 0 0,2-1-143 0 0,4 1 219 0 0,1 0 0 0 0,-1-1-1 0 0,1-1 1 0 0,0 0-219 0 0,10 0 38 0 0,-1 0-361 0 0,-1 0 0 0 0,0-2 1 0 0,15-3 322 0 0,-15 0-590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0,'0'0'440'0'0,"0"0"-6"0"0,0 1-278 0 0,1 71 11170 0 0,0 1-7913 0 0,1 75-2559 0 0,3-104-970 0 0,-1-11-1078 0 0,-2-14 392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247 336 21047 0 0,'0'0'962'0'0,"0"0"-18"0"0,-1 1-849 0 0,0-1-1 0 0,0 1 1 0 0,0-1 0 0 0,0 1 0 0 0,0 0 0 0 0,1 0 0 0 0,-1-1 0 0 0,0 1 0 0 0,0 0 0 0 0,0 0 0 0 0,0 0-95 0 0,0 8 451 0 0,-1 0 0 0 0,1 0 0 0 0,1 0 0 0 0,0 0 0 0 0,0 0 0 0 0,1 0 0 0 0,0 0 0 0 0,1 2-451 0 0,1 18 558 0 0,2 39-5 0 0,9 199 730 0 0,-14-258-1230 0 0,0 5 66 0 0,0-1 0 0 0,-1 1-1 0 0,0-1 1 0 0,-4 13-119 0 0,4-22 28 0 0,0 0 1 0 0,0 0-1 0 0,-1 0 0 0 0,1 0 0 0 0,-1-1 0 0 0,0 1 0 0 0,0 0 0 0 0,-1-1 0 0 0,1 0 1 0 0,-1 0-1 0 0,0 0 0 0 0,1 0 0 0 0,-1 0 0 0 0,-1 0 0 0 0,1-1 0 0 0,0 1 1 0 0,-1-1-1 0 0,-1 1-28 0 0,-1 0 47 0 0,0 0 0 0 0,0-1 0 0 0,0 1 1 0 0,0-1-1 0 0,0-1 0 0 0,-1 1 0 0 0,1-1 0 0 0,-1 0 1 0 0,1-1-1 0 0,-1 1 0 0 0,1-1 0 0 0,-1-1 1 0 0,1 1-1 0 0,-3-1-47 0 0,4 0-23 0 0,0 0 1 0 0,0-1-1 0 0,0 1 1 0 0,1-1-1 0 0,-1 0 1 0 0,0 0-1 0 0,1-1 1 0 0,-1 1-1 0 0,1-1 1 0 0,0 0-1 0 0,0 0 1 0 0,0-1-1 0 0,0 1 1 0 0,1-1-1 0 0,-1 0 1 0 0,1 0-1 0 0,0 0 1 0 0,-2-3 22 0 0,1-2-381 0 0,0 1 0 0 0,0-1 0 0 0,1 0 0 0 0,1 0 0 0 0,-1-1 0 0 0,1 1 0 0 0,1-1 0 0 0,0 1 0 0 0,0-1 0 0 0,1 1 0 0 0,0-1 0 0 0,1-3 381 0 0,2-26-1919 0 0</inkml:trace>
  <inkml:trace contextRef="#ctx0" brushRef="#br0" timeOffset="1">222 66 22663 0 0,'-3'-13'1036'0'0,"2"10"-18"0"0,1 2-846 0 0,0 1 1 0 0,0-1 0 0 0,0 0 0 0 0,0 0 0 0 0,-1 0 0 0 0,1 0 0 0 0,0 1-1 0 0,0-1 1 0 0,0 0 0 0 0,1 0 0 0 0,-1 0 0 0 0,0 1 0 0 0,0-1 0 0 0,0-1-173 0 0,1 1 125 0 0,0-1 0 0 0,1 1 0 0 0,-1-1 0 0 0,0 1 0 0 0,0-1 1 0 0,1 1-1 0 0,-1-1 0 0 0,0 1 0 0 0,1 0 0 0 0,-1 0 1 0 0,1 0-1 0 0,0 0 0 0 0,-1 0 0 0 0,1 0 0 0 0,0 0-125 0 0,30-8-113 0 0,-13 4-564 0 0,1 2-2158 0 0,-18 3 2525 0 0,9 0-1538 0 0</inkml:trace>
  <inkml:trace contextRef="#ctx0" brushRef="#br0" timeOffset="2">425 219 2760 0 0,'-3'5'2719'0'0,"2"-2"2688"0"0,1-3-4987 0 0,-1 1-1 0 0,1-1 1 0 0,0 1-1 0 0,0-1 1 0 0,0 1-1 0 0,0-1 1 0 0,0 0-1 0 0,0 1 1 0 0,0-1-1 0 0,0 1 1 0 0,0-1 0 0 0,0 1-1 0 0,0-1 1 0 0,0 1-1 0 0,0-1 1 0 0,0 1-1 0 0,0-1 1 0 0,1 0-1 0 0,-1 1 1 0 0,0-1-1 0 0,0 1 1 0 0,0-1-1 0 0,1 0 1 0 0,-1 1-1 0 0,0-1 1 0 0,0 0-1 0 0,1 1-419 0 0,13 7 2640 0 0,-9-6-2625 0 0,-1-1-1 0 0,1 0 1 0 0,0 0-1 0 0,0-1 1 0 0,1 1 0 0 0,-1-1-15 0 0,10-1 63 0 0,1 0 1 0 0,-1-2-1 0 0,0 0 1 0 0,10-3-64 0 0,-6 1-186 0 0,0 1 0 0 0,6 0 186 0 0,-2 5-558 0 0,-7 0-4308 0 0,-16-1 3042 0 0</inkml:trace>
  <inkml:trace contextRef="#ctx0" brushRef="#br0" timeOffset="3">461 370 18943 0 0,'-13'0'1705'0'0,"11"0"114"0"0,9 0-1321 0 0,111-4 663 0 0,-39-3-3614 0 0,-65 7 875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12 246 16240 0 0,'0'-5'208'0'0,"0"-1"0"0"0,-1 1 0 0 0,0 0 0 0 0,0 1 0 0 0,-1-3-208 0 0,0 1 178 0 0,1 0 0 0 0,0-1 1 0 0,0 1-1 0 0,0 0 0 0 0,0-4-178 0 0,1 9 767 0 0,0 1 260 0 0,0 0 49 0 0,1 2-68 0 0,85 241 3438 0 0,-2-26-2736 0 0,-44-119-1239 0 0,-33-79-403 0 0,-3-7-22 0 0,1 0 0 0 0,0 0-1 0 0,1-1 1 0 0,6 9-46 0 0,-7-11 42 0 0,0-1 0 0 0,-1 1 0 0 0,4 9-42 0 0,-6-12 46 0 0,0 0-1 0 0,1 0 0 0 0,0-1 0 0 0,0 1 0 0 0,0-1 0 0 0,1 1 0 0 0,0-1 0 0 0,0 0 0 0 0,3 3-45 0 0,-6-7 31 0 0,0 0 1 0 0,0-1-1 0 0,0 1 0 0 0,0 0 0 0 0,1-1 1 0 0,-1 1-1 0 0,0-1 0 0 0,0 1 0 0 0,0-1 1 0 0,0 0-1 0 0,0 1 0 0 0,1-1 1 0 0,-1 0-1 0 0,0 0 0 0 0,0 0 0 0 0,0 0 1 0 0,1 0-1 0 0,-1 0 0 0 0,0 0 0 0 0,0 0 1 0 0,1 0-1 0 0,-1-1 0 0 0,0 1 0 0 0,0-1 1 0 0,0 1-1 0 0,0-1 0 0 0,0 1 0 0 0,0-1 1 0 0,1 0-32 0 0,1-1 47 0 0,0 0 1 0 0,0 0 0 0 0,-1 0-1 0 0,1 0 1 0 0,-1 0 0 0 0,0-1-1 0 0,1 1 1 0 0,-1-1-1 0 0,0 1 1 0 0,-1-1 0 0 0,2-1-48 0 0,15-35 285 0 0,-17 38-278 0 0,22-56 233 0 0,-2-1 1 0 0,10-49-241 0 0,47-249 128 0 0,-68 291-123 0 0,-7 39-119 0 0,5-20 114 0 0,-1 11-223 0 0,-6 25 159 0 0,0 0 1 0 0,2 0 0 0 0,-1 0 0 0 0,3-6 63 0 0,-4 13-173 0 0,1 1-1 0 0,-1-1 0 0 0,1 0 1 0 0,-1 1-1 0 0,1-1 0 0 0,0 1 0 0 0,0-1 1 0 0,0 1-1 0 0,0 0 0 0 0,0 0 1 0 0,0 0-1 0 0,1 0 0 0 0,-1 0 1 0 0,1 0-1 0 0,0 1 0 0 0,-1-1 1 0 0,2 1 173 0 0,-1-1-361 0 0,-1 1-11 0 0,-1 1 1 0 0,1-1-1 0 0,-1 0 0 0 0,1 1 0 0 0,-1-1 0 0 0,1 1 1 0 0,0-1-1 0 0,-1 1 0 0 0,1 0 0 0 0,0-1 0 0 0,-1 1 1 0 0,1 0-1 0 0,0 0 0 0 0,-1 1 0 0 0,1-1 0 0 0,0 0 1 0 0,0 1 371 0 0,9 1-8021 0 0</inkml:trace>
  <inkml:trace contextRef="#ctx0" brushRef="#br0" timeOffset="1">333 914 5528 0 0,'0'0'422'0'0,"0"-1"-276"0"0,0 1-71 0 0,0-1 0 0 0,0 1-1 0 0,0-1 1 0 0,1 1 0 0 0,-1 0 0 0 0,0-1 0 0 0,1 1 0 0 0,-1-1 0 0 0,0 1 0 0 0,1 0-1 0 0,-1-1 1 0 0,0 1 0 0 0,1 0 0 0 0,-1 0 0 0 0,1-1 0 0 0,-1 1 0 0 0,0 0 0 0 0,1 0-1 0 0,-1-1 1 0 0,1 1 0 0 0,-1 0 0 0 0,1 0-75 0 0,1-1 4476 0 0,-1 2 4526 0 0,0 1-8675 0 0,0 1 0 0 0,0 1 1 0 0,0-1-1 0 0,0 0 0 0 0,-1 0 1 0 0,1 0-1 0 0,-1 0 0 0 0,0 0 1 0 0,0 1-1 0 0,0-1 0 0 0,0 0-327 0 0,1 22 721 0 0,0-12-396 0 0,0 1 1 0 0,-1-1-1 0 0,-1 8-325 0 0,0 20 345 0 0,2-7 147 0 0,-2 1 0 0 0,-3 21-492 0 0,3-37 150 0 0,0 0 1 0 0,1 4-151 0 0,1-6 36 0 0,-2 1 0 0 0,-1 11-36 0 0,1-14 23 0 0,0 1 0 0 0,1 0 0 0 0,2 9-23 0 0,-1-12-69 0 0,0 0-1 0 0,-1 1 0 0 0,-1-1 0 0 0,0 0 0 0 0,-2 4 70 0 0,3-15-133 0 0,0 0 0 0 0,0 0 0 0 0,0 0-1 0 0,0 1 1 0 0,0-1 0 0 0,0 0 0 0 0,1 0-1 0 0,-1 0 1 0 0,1 0 0 0 0,-1 0 0 0 0,1 0-1 0 0,0 0 1 0 0,0 0 0 0 0,1 2 133 0 0,4 10-6528 0 0,-5-4-1883 0 0</inkml:trace>
  <inkml:trace contextRef="#ctx0" brushRef="#br0" timeOffset="2">642 1310 18023 0 0,'0'0'407'0'0,"0"-13"990"0"0,-2-1-103 0 0,1 14-1082 0 0,1-1 1 0 0,0 1-1 0 0,0-1 0 0 0,0 0 1 0 0,0 1-1 0 0,0-1 1 0 0,0 1-1 0 0,1-1 1 0 0,-1 0-1 0 0,0 1 1 0 0,0-1-1 0 0,0 1 0 0 0,0-1 1 0 0,1 0-1 0 0,-1 1 1 0 0,0-1-1 0 0,1 1 1 0 0,-1-1-213 0 0,0 1 845 0 0,0 0-168 0 0,2 1-34 0 0,-1 0-549 0 0,1 1 1 0 0,-1-1 0 0 0,0 0-1 0 0,1 1 1 0 0,-1-1-1 0 0,0 1 1 0 0,0-1-1 0 0,0 1 1 0 0,0-1 0 0 0,0 1-1 0 0,0 0 1 0 0,0 0-1 0 0,0 0 1 0 0,-1-1 0 0 0,1 1-1 0 0,-1 1-94 0 0,5 13 310 0 0,-4-14-263 0 0,0 1 0 0 0,0-1 0 0 0,-1 1 0 0 0,1-1 0 0 0,-1 1 0 0 0,1 0 0 0 0,-1 2-47 0 0,1 37 729 0 0,1 4-729 0 0,-2 30 257 0 0,0-46-196 0 0,-1-27-52 0 0,1 1 0 0 0,0-1 0 0 0,-1 1 0 0 0,2 0 0 0 0,-1-1-1 0 0,0 1 1 0 0,1-1 0 0 0,-1 1 0 0 0,1-1 0 0 0,0 1 0 0 0,1 2-9 0 0,-1-4 5 0 0,0 0 1 0 0,0 0-1 0 0,0 0 1 0 0,1 0-1 0 0,-1 0 0 0 0,0 0 1 0 0,1 0-1 0 0,0-1 0 0 0,-1 1 1 0 0,1 0-1 0 0,0-1 1 0 0,0 0-1 0 0,0 1-5 0 0,0-1-3 0 0,-1 0-1 0 0,1-1 1 0 0,0 1-1 0 0,-1-1 1 0 0,1 1-1 0 0,-1-1 1 0 0,1 0-1 0 0,0 0 1 0 0,0 0-1 0 0,-1 0 1 0 0,1 0-1 0 0,0 0 1 0 0,-1 0-1 0 0,1 0 1 0 0,0-1-1 0 0,-1 1 1 0 0,1-1 0 0 0,-1 1-1 0 0,1-1 4 0 0,4-1-60 0 0,-1 0 0 0 0,1-1 0 0 0,-1 1 0 0 0,0-1 0 0 0,0 0 0 0 0,1-1 60 0 0,-4 2-119 0 0,0 1 0 0 0,0-2 0 0 0,0 1-1 0 0,0 0 1 0 0,-1 0 0 0 0,1 0 0 0 0,0-1-1 0 0,-1 1 1 0 0,0-1 0 0 0,1 1 0 0 0,-1-1-1 0 0,0 0 1 0 0,0 1 0 0 0,-1-1 119 0 0,7-16-1425 0 0,-5 14 836 0 0,-1-1-1 0 0,1 1 0 0 0,-1 0 0 0 0,0-1 0 0 0,0 1 0 0 0,0-1 1 0 0,-1 0 589 0 0,3-10-2086 0 0</inkml:trace>
  <inkml:trace contextRef="#ctx0" brushRef="#br0" timeOffset="3">646 1114 20095 0 0,'0'-13'926'0'0,"0"10"-26"0"0,1-10-492 0 0,8-24 1077 0 0,-8 36-1212 0 0,-1 1-1 0 0,1 0-322 0 0,0 0 0 0 0,1 0 0 0 0,-1 0 0 0 0,0 0 1 0 0,1 0-1 0 0,-1 0 0 0 0,0 1 0 0 0,0-1 0 0 0,1 0 0 0 0,-1 1 0 0 0,0-1 0 0 0,0 1 0 0 0,1 0 50 0 0,-1-1-383 0 0,-1 1 1 0 0,1-1-1 0 0,-1 1 1 0 0,1 0-1 0 0,-1-1 0 0 0,1 1 1 0 0,-1-1-1 0 0,0 1 1 0 0,1 0-1 0 0,-1-1 1 0 0,0 1-1 0 0,1 0 0 0 0,-1 0 1 0 0,0-1-1 0 0,0 1 1 0 0,0 0-1 0 0,0 0 383 0 0,1 9-7398 0 0</inkml:trace>
  <inkml:trace contextRef="#ctx0" brushRef="#br0" timeOffset="4">953 1333 18687 0 0,'0'0'430'0'0,"0"0"55"0"0,0 0 26 0 0,-2-1-62 0 0,-10-2 479 0 0,12 4-891 0 0,0-1 1 0 0,0 0-1 0 0,0 0 0 0 0,-1 0 0 0 0,1 0 1 0 0,0 0-1 0 0,0 0 0 0 0,0 0 0 0 0,0 0 1 0 0,0 0-1 0 0,0 0 0 0 0,0 0 0 0 0,-1 0 0 0 0,1 0 1 0 0,0 0-1 0 0,0 0 0 0 0,0 1 0 0 0,0-1 1 0 0,0 0-1 0 0,0 0 0 0 0,0 0 0 0 0,0 0 1 0 0,0 0-1 0 0,0 0 0 0 0,0 0 0 0 0,0 1 1 0 0,0-1-1 0 0,0 0 0 0 0,0 0 0 0 0,0 0 0 0 0,0 0 1 0 0,0 0-1 0 0,0 0 0 0 0,0 1 0 0 0,0-1 1 0 0,0 0-1 0 0,0 0 0 0 0,0 0 0 0 0,0 0-37 0 0,5 10 1361 0 0,-5-10-1431 0 0,8 38 1516 0 0,2-9-920 0 0,-1 0 0 0 0,-1 1 1 0 0,-2-1-1 0 0,0 2 0 0 0,0 28-526 0 0,-6-55 54 0 0,2 35 594 0 0,-1 0 0 0 0,-3 7-648 0 0,1-7 8 0 0,1-26 75 0 0,-1 1 0 0 0,0-1-1 0 0,-3 12-82 0 0,-2 0 383 0 0,-1-1 0 0 0,-1 0-1 0 0,-2 0 1 0 0,-5 9-383 0 0,8-18 157 0 0,5-9-151 0 0,0-1 1 0 0,-1 1 0 0 0,0-1 0 0 0,0 0 0 0 0,-1 1 0 0 0,1-2 0 0 0,-1 1 0 0 0,0 0 0 0 0,-4 3-7 0 0,2-3-6 0 0,0 1 7 0 0,-1-1 0 0 0,0 0 0 0 0,0 0 0 0 0,-6 3-1 0 0,11-7 1 0 0,1-1-1 0 0,-1 1 1 0 0,1 0-1 0 0,-1-1 1 0 0,0 1 0 0 0,1-1-1 0 0,-1 1 1 0 0,0-1-1 0 0,1 0 1 0 0,-1 0 0 0 0,0 1-1 0 0,0-1 1 0 0,1-1-1 0 0,-1 1 1 0 0,0 0 0 0 0,1 0-1 0 0,-1-1 1 0 0,0 1-1 0 0,1 0 1 0 0,-1-1 0 0 0,0 0-1 0 0,1 1 1 0 0,-1-1-1 0 0,1 0 1 0 0,-2-1-1 0 0,-6-4-48 0 0,7 5 8 0 0,1-1 0 0 0,-1 1 1 0 0,0 0-1 0 0,0-1 1 0 0,0 1-1 0 0,1-1 1 0 0,-1 0-1 0 0,1 1 1 0 0,-1-1-1 0 0,1 0 0 0 0,0 0 1 0 0,0 0-1 0 0,0 0 1 0 0,0 0-1 0 0,0 0 1 0 0,0 0-1 0 0,0 0 1 0 0,1-1-1 0 0,-1 1 40 0 0,-1-7-629 0 0,0 0 0 0 0,1 1 0 0 0,0-1 1 0 0,0 0-1 0 0,1 1 0 0 0,0-1 0 0 0,1 0 0 0 0,0 0 0 0 0,0 0 629 0 0,3-11-2094 0 0,-4-5-248 0 0</inkml:trace>
  <inkml:trace contextRef="#ctx0" brushRef="#br0" timeOffset="5">935 1168 24215 0 0,'0'0'554'0'0,"0"0"74"0"0,-13 0 824 0 0,9 0-1335 0 0,4 0 369 0 0,6-4 821 0 0,1 2-767 0 0,-6 2-581 0 0,0 0 0 0 0,0-1 1 0 0,0 1-1 0 0,0 0 0 0 0,0 0 0 0 0,0 1 0 0 0,0-1 0 0 0,1 0 1 0 0,-1 0-1 0 0,0 0 0 0 0,0 1 0 0 0,0-1 0 0 0,0 1 0 0 0,0-1 1 0 0,0 1 40 0 0,11 2-4112 0 0,-12-3 2448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1351 7456 0 0,'0'0'340'0'0,"-1"2"-6"0"0,-6 7-208 0 0,5-7-106 0 0,0 0 0 0 0,1 0 0 0 0,-1 0 0 0 0,0 1 0 0 0,1-1 0 0 0,0 1 0 0 0,0-1 0 0 0,-1 1-20 0 0,2-3 145 0 0,0 1 0 0 0,0-1 0 0 0,0 0 0 0 0,0 1 0 0 0,0-1 0 0 0,0 1 0 0 0,0-1 0 0 0,0 0 0 0 0,0 1 1 0 0,0-1-1 0 0,0 0 0 0 0,0 1 0 0 0,1-1 0 0 0,-1 0 0 0 0,0 1 0 0 0,0-1 0 0 0,0 0 0 0 0,0 1 0 0 0,1-1 0 0 0,-1 0 0 0 0,0 1 1 0 0,0-1-1 0 0,1 0 0 0 0,-1 0 0 0 0,0 1 0 0 0,0-1 0 0 0,1 0 0 0 0,-1 0-145 0 0,15 7 2856 0 0,-11-5-2379 0 0,1-1-1 0 0,1 0 1 0 0,-1 0-1 0 0,0 0 1 0 0,0-1-477 0 0,-3 0 154 0 0,1-1-1 0 0,-1 1 1 0 0,0-1 0 0 0,0 0 0 0 0,0 0-1 0 0,0 0 1 0 0,-1 0 0 0 0,1 0 0 0 0,0 0-1 0 0,0-1-153 0 0,3-1 252 0 0,3-3 6 0 0,-1 0-1 0 0,1-1 1 0 0,-1 1-1 0 0,-1-2 1 0 0,1 1-1 0 0,-1-1 1 0 0,-1 0-1 0 0,2-2-257 0 0,15-28 442 0 0,-1-1 1 0 0,-1 0-1 0 0,12-40-442 0 0,-25 61 70 0 0,38-104 73 0 0,10-66-16 0 0,-20 47-80 0 0,-7-2 0 0 0,-5-3-47 0 0,-23 140 1 0 0,8-50 214 0 0,-3-1 0 0 0,-3-8-215 0 0,-2 49 51 0 0,0-1 1 0 0,-2 0-1 0 0,0 0 0 0 0,-1 1 1 0 0,0-1-1 0 0,-2 1 1 0 0,0 0-1 0 0,-1 0 1 0 0,-3-7-52 0 0,8 22 12 0 0,1 0 1 0 0,-1 0-1 0 0,1 0 1 0 0,-1 0-1 0 0,1 0 1 0 0,-1 0-1 0 0,1 0 1 0 0,-1 0-1 0 0,0 0 1 0 0,0 0-1 0 0,1 1 1 0 0,-1-1-1 0 0,0 0 1 0 0,0 1-1 0 0,0-1 1 0 0,0 0-1 0 0,0 1 1 0 0,0-1-1 0 0,0 1 1 0 0,0-1-1 0 0,0 1 1 0 0,0 0-1 0 0,-1-1-12 0 0,1 1 15 0 0,0 1-1 0 0,-1-1 1 0 0,1 0-1 0 0,0 0 1 0 0,0 1 0 0 0,0-1-1 0 0,-1 1 1 0 0,1-1-1 0 0,0 1 1 0 0,0-1 0 0 0,0 1-1 0 0,0 0 1 0 0,0 0-1 0 0,0-1 1 0 0,0 1 0 0 0,1 0-1 0 0,-1 0 1 0 0,0 0-15 0 0,-4 4 27 0 0,1 1 0 0 0,1-1 0 0 0,-1 1-1 0 0,1 0 1 0 0,0 0 0 0 0,0 0 0 0 0,0 3-27 0 0,-20 66 40 0 0,4 1-1 0 0,3 1 0 0 0,3 6-39 0 0,12-73 8 0 0,-16 109 217 0 0,0 87-225 0 0,16 11 781 0 0,4-157-759 0 0,3-2 0 0 0,10 36-22 0 0,-13-76 22 0 0,2 0 0 0 0,0 0 0 0 0,2-1 0 0 0,6 14-22 0 0,-9-23 11 0 0,0 0 0 0 0,0-1 0 0 0,0 0 0 0 0,1 0 0 0 0,1 0 0 0 0,-1 0 0 0 0,1-1-1 0 0,0 0 1 0 0,0 0 0 0 0,1-1 0 0 0,3 3-11 0 0,-7-6 20 0 0,0 0-1 0 0,0-1 0 0 0,0 1 1 0 0,0-1-1 0 0,1 0 1 0 0,-1 0-1 0 0,0 0 0 0 0,1 0 1 0 0,-1-1-1 0 0,0 1 1 0 0,1-1-1 0 0,-1 0 1 0 0,1 0-1 0 0,-1 0 0 0 0,0-1 1 0 0,3 1-20 0 0,0-2 40 0 0,-1 1 0 0 0,1-1-1 0 0,-1 0 1 0 0,0-1 0 0 0,0 1 0 0 0,0-1 0 0 0,0 0 0 0 0,0 0 0 0 0,3-3-40 0 0,2-3 65 0 0,-1 0 0 0 0,1 0 0 0 0,-2 0 0 0 0,1-1 0 0 0,-2-1 0 0 0,1 0 0 0 0,-1 0 0 0 0,4-9-65 0 0,4-13 174 0 0,-1 0 1 0 0,6-25-175 0 0,-14 39 66 0 0,-2-1 1 0 0,0 0 0 0 0,0 0-1 0 0,-2 0 1 0 0,0-12-67 0 0,-6-9-16 0 0,-6 72-221 0 0,8-9 233 0 0,0-1 0 0 0,2 1 1 0 0,1 0-1 0 0,0-1 0 0 0,3 8 4 0 0,-2-13 23 0 0,2 0 0 0 0,0 0 0 0 0,0-1 0 0 0,5 9-23 0 0,-7-19 10 0 0,1 1 1 0 0,0-1-1 0 0,0 0 0 0 0,0 0 0 0 0,1 0 0 0 0,0 0 1 0 0,0-1-1 0 0,0 1 0 0 0,0-1 0 0 0,1 0 0 0 0,-1-1 1 0 0,2 1-11 0 0,-3-1 12 0 0,1-1 1 0 0,0 0 0 0 0,0 0 0 0 0,0 0-1 0 0,0-1 1 0 0,0 1 0 0 0,0-1-1 0 0,0 0 1 0 0,1 0 0 0 0,-1 0 0 0 0,0-1-1 0 0,1 0 1 0 0,-1 0 0 0 0,0 0-1 0 0,1 0 1 0 0,-1 0 0 0 0,2-1-13 0 0,3-2 21 0 0,-1 0 0 0 0,1 0 1 0 0,-1-1-1 0 0,0 0 1 0 0,0 0-1 0 0,0 0 0 0 0,-1-1 1 0 0,1-1-1 0 0,-1 1 0 0 0,-1-1 1 0 0,1-1-1 0 0,3-3-21 0 0,2-4 33 0 0,0 0 0 0 0,-1-1 0 0 0,0 0 0 0 0,-1-1 0 0 0,5-11-33 0 0,-11 17-41 0 0,0 0-1 0 0,0 0 0 0 0,-1-1 1 0 0,-1 1-1 0 0,0-1 1 0 0,0 1-1 0 0,-1-1 0 0 0,0 0 1 0 0,-1 1-1 0 0,0-1 1 0 0,-1 0-1 0 0,0 0 0 0 0,-2-10 42 0 0,-2 3-178 0 0,0-1 0 0 0,0 1 0 0 0,-2 0 0 0 0,0 1-1 0 0,-2-1 1 0 0,1 1 0 0 0,-7-7 178 0 0,12 19-40 0 0,-1 0 0 0 0,1 0 0 0 0,-1 0 0 0 0,0 1 0 0 0,0 0 0 0 0,-1 0 0 0 0,1 0-1 0 0,-1 0 1 0 0,0 1 0 0 0,0 0 0 0 0,-1-1 40 0 0,3 3-10 0 0,1 0 0 0 0,-1-1 0 0 0,0 1 0 0 0,0 1 0 0 0,0-1 0 0 0,0 0 0 0 0,0 1 0 0 0,0-1 0 0 0,0 1 0 0 0,0 0 0 0 0,0 0 0 0 0,0 0 0 0 0,0 1 0 0 0,0-1 0 0 0,0 1 0 0 0,0-1 0 0 0,1 1 0 0 0,-1 0 0 0 0,0 0 0 0 0,0 0 0 0 0,0 1 0 0 0,-2 1 10 0 0,-4 3-36 0 0,1 0 0 0 0,0 1 0 0 0,0 0 0 0 0,1 0 0 0 0,-1 1 0 0 0,2-1 0 0 0,-1 2 0 0 0,1-1 0 0 0,0 1 0 0 0,1 0 0 0 0,0 1 36 0 0,-5 9-87 0 0,1 1-1 0 0,1-1 0 0 0,1 1 0 0 0,-4 21 88 0 0,5-12-745 0 0,2 1 1 0 0,1 0-1 0 0,1-1 0 0 0,1 1 0 0 0,3 20 745 0 0,2-18-1788 0 0</inkml:trace>
  <inkml:trace contextRef="#ctx0" brushRef="#br0" timeOffset="1">1295 1155 10592 0 0,'3'-8'253'0'0,"0"-1"0"0"0,0 1 0 0 0,-1 0 0 0 0,0-1 0 0 0,-1 1 0 0 0,0-2-253 0 0,3-31 10366 0 0,-1-7-10366 0 0,-3 14 2819 0 0,-2-24-2819 0 0,0 37 64 0 0,-1-1 0 0 0,-1 0 0 0 0,-1 1 1 0 0,-1 0-1 0 0,-1 0 0 0 0,0 1 1 0 0,-4-5-65 0 0,8 20 90 0 0,1 0 1 0 0,-1 0 0 0 0,0 1 0 0 0,-1 0-1 0 0,1-1 1 0 0,-1 1 0 0 0,0 0-1 0 0,0 1 1 0 0,0-1 0 0 0,0 1 0 0 0,0-1-1 0 0,-1 1 1 0 0,0 1 0 0 0,0-1 0 0 0,0 1-1 0 0,-1-1-90 0 0,3 2 43 0 0,0 0-1 0 0,-1 0 1 0 0,1 0-1 0 0,0 1 1 0 0,-1-1-1 0 0,1 1 1 0 0,0 0 0 0 0,-1 0-1 0 0,1 0 1 0 0,-1 0-1 0 0,1 0 1 0 0,0 1-1 0 0,-1 0 1 0 0,1 0-1 0 0,0 0 1 0 0,0 0-1 0 0,-1 0 1 0 0,1 0-1 0 0,0 1 1 0 0,0 0-1 0 0,1-1 1 0 0,-1 1-1 0 0,0 0 1 0 0,0 1-1 0 0,1-1 1 0 0,-1 1-43 0 0,-4 4 16 0 0,1 1 0 0 0,0 0-1 0 0,0 0 1 0 0,0 1 0 0 0,1 0 0 0 0,1 0 0 0 0,-2 3-16 0 0,-6 19 42 0 0,-5 18-42 0 0,17-48 0 0 0,-8 26-11 0 0,2 1 0 0 0,1-1 0 0 0,-1 14 11 0 0,-3 85-38 0 0,8-112 37 0 0,1-3 1 0 0,0-1 0 0 0,0 1 0 0 0,1 0 0 0 0,0-1 0 0 0,1 1 0 0 0,0-1 0 0 0,1 1 0 0 0,0-1 0 0 0,1 0 0 0 0,0 0 0 0 0,1 0 0 0 0,0-1 0 0 0,5 8 0 0 0,-8-15 6 0 0,-1 0-1 0 0,1 0 1 0 0,0 0 0 0 0,0 0-1 0 0,0 0 1 0 0,0-1 0 0 0,0 1-1 0 0,0-1 1 0 0,0 0-1 0 0,0 1 1 0 0,1-1 0 0 0,-1 0-1 0 0,1 0 1 0 0,-1-1 0 0 0,0 1-1 0 0,1 0 1 0 0,-1-1-1 0 0,2 0-5 0 0,0 1 21 0 0,0-1-1 0 0,0-1 0 0 0,-1 1 0 0 0,1 0 1 0 0,0-1-1 0 0,0 0 0 0 0,0 0 0 0 0,0 0 1 0 0,-1-1-1 0 0,1 1 0 0 0,2-2-20 0 0,0 0 25 0 0,0-1 0 0 0,0 0 0 0 0,0 0 0 0 0,0 0 0 0 0,-1-1 0 0 0,0 0 0 0 0,0 0 0 0 0,0 0-1 0 0,0-1 1 0 0,-1 1 0 0 0,0-1 0 0 0,0 0 0 0 0,1-3-25 0 0,6-18 0 0 0,-2-1 0 0 0,0 0 0 0 0,-2-1 0 0 0,-1 0 0 0 0,-2 0 0 0 0,1-22 0 0 0,-5 8 75 0 0,-1 7-6 0 0,2 47 72 0 0,0-1 1 0 0,1 1-1 0 0,0-1 1 0 0,2 4-142 0 0,5 29 405 0 0,2 81-27 0 0,-5 80-378 0 0,-6-134 155 0 0,-3 0-1 0 0,-3 0 1 0 0,-3-1-1 0 0,-4 0 0 0 0,-2 1-154 0 0,8-45 109 0 0,-1 0 0 0 0,-1-1 0 0 0,-1 0-1 0 0,-3 3-108 0 0,5-13 55 0 0,0-1-1 0 0,-1 1 1 0 0,0-1-1 0 0,-1-1 0 0 0,-1 0 1 0 0,0 0-1 0 0,-4 3-54 0 0,9-11 23 0 0,1 0-1 0 0,-1 0 0 0 0,0 0 1 0 0,-1-1-1 0 0,1 0 1 0 0,0 0-1 0 0,-1-1 0 0 0,0 1 1 0 0,1-1-1 0 0,-1-1 0 0 0,0 1 1 0 0,0-1-1 0 0,0-1 0 0 0,0 1 1 0 0,0-1-1 0 0,0 0 1 0 0,-2-1-23 0 0,3 1-29 0 0,0-1 1 0 0,0 0 0 0 0,0 0 0 0 0,0-1 0 0 0,0 0 0 0 0,0 0-1 0 0,0 0 1 0 0,1 0 0 0 0,-1-1 0 0 0,1 0 0 0 0,0 0 0 0 0,0-1 0 0 0,0 1-1 0 0,0-1 1 0 0,0 0 0 0 0,1-1 0 0 0,0 1 0 0 0,0-1 0 0 0,-3-3 28 0 0,1 0-517 0 0,1-1 1 0 0,0 0-1 0 0,0 0 1 0 0,1 0-1 0 0,0-1 1 0 0,0 1-1 0 0,1-1 1 0 0,1 0-1 0 0,-1 0 1 0 0,1-1 516 0 0,2-11-2178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0 223 1376 0 0,'0'0'65'0'0,"0"0"149"0"0,0 0 598 0 0,0 0 256 0 0,0 0 54 0 0,0 0-45 0 0,0 0-239 0 0,0 0-109 0 0,0 0-22 0 0,0 0 34 0 0,0 0 158 0 0,0 0 70 0 0,0 0 14 0 0,0 0 7 0 0,0 0 30 0 0,0 0 18 0 0,0 0 2 0 0,0 0-41 0 0,0 0-168 0 0,0 0-79 0 0,0 0-15 0 0,0 0-13 0 0,0 0-52 0 0,0 0-28 0 0,2 0-4 0 0,0-1-494 0 0,1 1-1 0 0,-1-1 1 0 0,0 1-1 0 0,1-1 1 0 0,-1 0-1 0 0,0 0 1 0 0,0 0-1 0 0,0 0 1 0 0,0-1-1 0 0,0 1 0 0 0,0 0 1 0 0,0-1-1 0 0,0 0 1 0 0,2-1-146 0 0,26-30 1332 0 0,-25 26-1125 0 0,10-12 846 0 0,11-18-1053 0 0,0-2 285 0 0,-23 34-183 0 0,0 0 1 0 0,0 0 0 0 0,0-1 0 0 0,-1 1 0 0 0,1-5-103 0 0,9-16 772 0 0,-12 24-536 0 0,0-3-112 0 0,0 4-32 0 0,0 1-16 0 0,18 13-4 0 0,-12-5-72 0 0,-1 0 0 0 0,1 1 0 0 0,-1-1 0 0 0,-1 1 0 0 0,1 0 0 0 0,-2 0 0 0 0,3 8 0 0 0,30 84 0 0 0,-25-81-2479 0 0,6-3-3980 0 0,-7-10-1954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5 156 6912 0 0,'-2'-10'947'0'0,"1"0"1"0"0,0-1 0 0 0,1 0-1 0 0,0-6-947 0 0,0 4 3042 0 0,0 12-1542 0 0,0 1-42 0 0,0 0-9 0 0,0 0-91 0 0,0 0-381 0 0,1 1-165 0 0,18 38 1527 0 0,-12-27-1994 0 0,-1 0 1 0 0,-1 0 0 0 0,1 3-346 0 0,18 63 856 0 0,8 25-153 0 0,-18-64-586 0 0,-4-12 99 0 0,10 21-216 0 0,-9-21 190 0 0,0 0 0 0 0,1 12-190 0 0,-6-20 195 0 0,1 0-1 0 0,0 0 1 0 0,1 0 0 0 0,1-1-1 0 0,7 11-194 0 0,-8-17 166 0 0,0 0 0 0 0,1-1-1 0 0,0 0 1 0 0,1 0 0 0 0,0-1-1 0 0,1 0 1 0 0,5 2-166 0 0,-15-11 26 0 0,0 0 0 0 0,0 0 0 0 0,1 0-1 0 0,-1-1 1 0 0,1 1 0 0 0,-1 0 0 0 0,0-1 0 0 0,1 0 0 0 0,-1 1-1 0 0,1-1 1 0 0,-1 0 0 0 0,1 1 0 0 0,-1-1 0 0 0,1 0 0 0 0,-1 0 0 0 0,1 0-1 0 0,-1-1 1 0 0,1 1 0 0 0,-1 0 0 0 0,1 0 0 0 0,-1-1 0 0 0,1 1-1 0 0,-1-1 1 0 0,0 0 0 0 0,1 1 0 0 0,-1-1 0 0 0,0 0 0 0 0,1 1-1 0 0,-1-1 1 0 0,0 0 0 0 0,0 0 0 0 0,0 0 0 0 0,0 0 0 0 0,0-1-1 0 0,0 1 1 0 0,0 0 0 0 0,0-1-26 0 0,3-3 125 0 0,0 0 0 0 0,0-1 1 0 0,-1 0-1 0 0,0 0 0 0 0,0 0 0 0 0,-1 0 0 0 0,2-6-125 0 0,5-17 13 0 0,2-3 109 0 0,5-33-122 0 0,5-33 148 0 0,5-23-119 0 0,15-74-493 0 0,-36 168 358 0 0,-3 18 29 0 0,-1-1 1 0 0,2 1-1 0 0,1-7 77 0 0,3-2-89 0 0,-5 12-49 0 0,0-1 0 0 0,0 1 0 0 0,1 0 1 0 0,0 0-1 0 0,0 0 0 0 0,0 0 0 0 0,1 1 0 0 0,3-5 138 0 0,-6 9-107 0 0,1-1-457 0 0,0-1-1 0 0,1 0 1 0 0,-1 1 0 0 0,1 0 0 0 0,0-1 0 0 0,0 1-1 0 0,0 0 1 0 0,0 1 0 0 0,3-3 564 0 0,-5 4-1791 0 0</inkml:trace>
  <inkml:trace contextRef="#ctx0" brushRef="#br0" timeOffset="1">291 844 20127 0 0,'0'0'463'0'0,"0"0"61"0"0,0 0 27 0 0,0 0-67 0 0,0 0-178 0 0,0 0 432 0 0,6 6 1230 0 0,-1 1-1205 0 0,-3-5-647 0 0,-1-1 0 0 0,0 1 0 0 0,0 0 0 0 0,1 0-1 0 0,-1 0 1 0 0,-1 0 0 0 0,1 0 0 0 0,0 0 0 0 0,0 0 0 0 0,-1 0 0 0 0,1 0 0 0 0,-1 1-116 0 0,5 44 1058 0 0,-1-3-508 0 0,-1 0-1 0 0,-3 17-549 0 0,-2 25 504 0 0,1-23-158 0 0,-3 2-346 0 0,0-27 13 0 0,2-1 0 0 0,2 1 1 0 0,1 0-1 0 0,4 18-13 0 0,-3-19-594 0 0,-3-30 320 0 0,1-1 1 0 0,0 1-1 0 0,1-1 1 0 0,-1 0-1 0 0,1 1 1 0 0,1-1-1 0 0,-1 0 0 0 0,3 6 274 0 0,-4-11-1521 0 0</inkml:trace>
  <inkml:trace contextRef="#ctx0" brushRef="#br0" timeOffset="2">590 1357 13824 0 0,'0'0'1061'0'0,"0"0"-476"0"0,0 0 571 0 0,0 0 321 0 0,0 0 69 0 0,0 0-77 0 0,0 0-374 0 0,0 0-167 0 0,0 0-31 0 0,0 13 919 0 0,1-4-1579 0 0,0 0 1 0 0,1 0-1 0 0,0 0 1 0 0,1-1-1 0 0,0 4-237 0 0,6 21 181 0 0,0 18 51 0 0,-6-31-134 0 0,1 0 1 0 0,0 0 0 0 0,2 0-1 0 0,0 0-98 0 0,-5-19 8 0 0,-1 0 0 0 0,0 0-1 0 0,1 0 1 0 0,-1 0-1 0 0,0 0 1 0 0,1-1-1 0 0,-1 1 1 0 0,1 0-1 0 0,0-1 1 0 0,-1 1-1 0 0,1 0 1 0 0,-1-1-1 0 0,1 1 1 0 0,0 0-1 0 0,0-1 1 0 0,-1 1-1 0 0,1-1 1 0 0,0 0-1 0 0,0 1 1 0 0,0-1-1 0 0,-1 1 1 0 0,1-1 0 0 0,0 0-1 0 0,1 0-7 0 0,-1 1-32 0 0,1-1 0 0 0,0-1 0 0 0,0 1 0 0 0,-1 0 0 0 0,1 0 0 0 0,0-1-1 0 0,-1 1 1 0 0,1 0 0 0 0,0-1 0 0 0,-1 0 0 0 0,1 1 0 0 0,1-2 32 0 0,2-1-281 0 0,0 0-1 0 0,0-1 1 0 0,0 1-1 0 0,0-1 1 0 0,0-1-1 0 0,-1 1 1 0 0,1-1 281 0 0,17-24-2834 0 0,-10 10-3143 0 0,-4 0-1302 0 0</inkml:trace>
  <inkml:trace contextRef="#ctx0" brushRef="#br0" timeOffset="3">619 1066 17247 0 0,'0'0'768'0'0,"0"0"152"0"0,0 0-736 0 0,0 0-184 0 0,0 0 0 0 0,0 0 0 0 0,0 0 88 0 0,0 0-24 0 0,0 0 0 0 0,0 0 0 0 0,0 0-64 0 0,0 0 0 0 0,0 0 0 0 0,0 0 0 0 0,7 0-1088 0 0,-1 0-192 0 0</inkml:trace>
  <inkml:trace contextRef="#ctx0" brushRef="#br0" timeOffset="4">875 1341 7368 0 0,'0'0'333'0'0,"0"0"0"0"0,-4 1-213 0 0,3-1 325 0 0,0 1 0 0 0,0-1 0 0 0,0 1-1 0 0,0-1 1 0 0,0 1 0 0 0,0 0-1 0 0,0-1 1 0 0,0 1 0 0 0,0 0-1 0 0,0 0 1 0 0,0 0 0 0 0,0 0-1 0 0,1 0 1 0 0,-1 0 0 0 0,0 0 0 0 0,1 0-1 0 0,-1 0 1 0 0,1 0 0 0 0,-1 0-1 0 0,1 0 1 0 0,-1 1 0 0 0,1-1-1 0 0,0 0 1 0 0,-1 1-445 0 0,1 2 880 0 0,0 0 0 0 0,0 0 0 0 0,0-1 0 0 0,0 1-1 0 0,1 0 1 0 0,0 1-880 0 0,0 1-483 0 0,2 12 973 0 0,1-1 0 0 0,0-1 0 0 0,2 1 0 0 0,0-1-1 0 0,3 6-489 0 0,15 40 654 0 0,-9-17-261 0 0,-6-19 183 0 0,-1 0 0 0 0,0 3-576 0 0,2 27 2048 0 0,3 50-2048 0 0,-12-86 38 0 0,-1 0 0 0 0,-1 0-1 0 0,-1 0 1 0 0,-1-1 0 0 0,-1 1 0 0 0,-1 0-38 0 0,1-7 106 0 0,-2 0-1 0 0,1-1 1 0 0,-1 1 0 0 0,-2 0-106 0 0,5-8 46 0 0,1-1-47 0 0,0 0 1 0 0,-1 0-1 0 0,0 0 0 0 0,0-1 1 0 0,0 1-1 0 0,0-1 1 0 0,0 0-1 0 0,-1 0 0 0 0,0 0 1 0 0,1 0-1 0 0,-1 0 0 0 0,0-1 1 0 0,0 0-1 0 0,0 0 0 0 0,-1 0 1 0 0,1 0-1 0 0,0-1 0 0 0,-1 1 1 0 0,1-1-1 0 0,-1 0 0 0 0,0-1 1 0 0,1 1-1 0 0,-1-1 0 0 0,0 0 1 0 0,1 0-1 0 0,-1 0 1 0 0,1-1-1 0 0,-1 0 0 0 0,0 1 1 0 0,1-2-1 0 0,-1 1 0 0 0,1 0 1 0 0,0-1-1 0 0,-1 0 0 0 0,1 0 1 0 0,0 0-1 0 0,0-1 1 0 0,0 0-344 0 0,0 0-1 0 0,0 0 1 0 0,1 0-1 0 0,0-1 1 0 0,-1 1-1 0 0,1-1 1 0 0,0 0-1 0 0,1 0 1 0 0,-1 0-1 0 0,1-1 1 0 0,0 1 0 0 0,0 0-1 0 0,0-1 1 0 0,0 1-1 0 0,1-1 1 0 0,0 0-1 0 0,-1-2 345 0 0,2-12-2112 0 0</inkml:trace>
  <inkml:trace contextRef="#ctx0" brushRef="#br0" timeOffset="5">875 1104 22087 0 0,'0'0'480'0'0,"0"0"104"0"0,-3-4 24 0 0,3 4 16 0 0,0 0-496 0 0,0 0-128 0 0,-8-3 0 0 0,8 3 0 0 0,0-6 96 0 0,0 3 0 0 0,0-6 0 0 0,8 2 0 0 0,-1 3-488 0 0,-1-1-104 0 0,2 5-16 0 0,3-4-8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274 135 18223 0 0,'-13'-10'615'0'0,"11"8"-444"0"0,0 0 0 0 0,1 1 0 0 0,-1 0 0 0 0,0-1 0 0 0,0 1 0 0 0,0 0 0 0 0,1 0 0 0 0,-3 0-171 0 0,4 0 18 0 0,0 1-1 0 0,-1 0 1 0 0,1 0 0 0 0,-1 0-1 0 0,1 0 1 0 0,0 0 0 0 0,-1 0 0 0 0,1 0-1 0 0,0 0 1 0 0,-1 0 0 0 0,1 1-1 0 0,0-1 1 0 0,-1 0 0 0 0,1 0-1 0 0,0 0 1 0 0,-1 0 0 0 0,1 0-1 0 0,0 1 1 0 0,-1-1 0 0 0,1 0-1 0 0,0 0 1 0 0,-1 0 0 0 0,1 1 0 0 0,0-1-1 0 0,0 0 1 0 0,-1 1 0 0 0,1-1-1 0 0,0 0 1 0 0,0 0 0 0 0,0 1-1 0 0,0-1 1 0 0,-1 0 0 0 0,1 1-1 0 0,0-1 1 0 0,0 0 0 0 0,0 1-1 0 0,0-1-17 0 0,-3 13 836 0 0,3-13-827 0 0,0 11 345 0 0,0 0 0 0 0,1-1 0 0 0,1 1 1 0 0,-1 0-1 0 0,2 0 0 0 0,0 0-354 0 0,3 18 307 0 0,41 371 342 0 0,-40-279-552 0 0,-4-57-1514 0 0,2 1 0 0 0,6 13 1417 0 0,-5-49-1498 0 0</inkml:trace>
  <inkml:trace contextRef="#ctx0" brushRef="#br0" timeOffset="616.334">9 557 18455 0 0,'-6'-3'1675'0'0,"4"-1"-1282"0"0,2 3-284 0 0,0 0 0 0 0,0 0 0 0 0,0 0-1 0 0,0 1 1 0 0,0-1 0 0 0,1 0 0 0 0,-1 0-1 0 0,0 0 1 0 0,0 1 0 0 0,1-1 0 0 0,-1 0-1 0 0,0 0 1 0 0,1 1 0 0 0,-1-1-1 0 0,1 0 1 0 0,-1 1 0 0 0,1-1 0 0 0,-1 0-1 0 0,1 1 1 0 0,0-1 0 0 0,-1 1 0 0 0,1-1-1 0 0,0 1-108 0 0,15-13 975 0 0,-4 8-771 0 0,-1 1 0 0 0,1 0 0 0 0,0 0 0 0 0,0 1-1 0 0,6 0-203 0 0,11-4 77 0 0,8 0-27 0 0,0 2 0 0 0,0 2 0 0 0,1 1 0 0 0,1 1-50 0 0,30-1-368 0 0,-11-1-2296 0 0,-33-2 1072 0 0</inkml:trace>
  <inkml:trace contextRef="#ctx0" brushRef="#br0" timeOffset="1041.977">507 1 20127 0 0,'0'0'463'0'0,"0"0"61"0"0,-3 7 511 0 0,2 5-855 0 0,0 0 0 0 0,1-1 0 0 0,1 1 0 0 0,0 0 0 0 0,1-1 0 0 0,1 7-180 0 0,0 1 370 0 0,12 62 441 0 0,3 17-332 0 0,-12-49-141 0 0,8 59 1234 0 0,0 107-1572 0 0,-9-20 960 0 0,3-144-277 0 0,2-79-110 0 0,29-174 227 0 0,-29 141-800 0 0,-7 44 0 0 0,1 1 1 0 0,1-1-1 0 0,4-9 0 0 0,-6 19-1 0 0,-1 1 0 0 0,1 0-1 0 0,0 0 1 0 0,1 0 0 0 0,-1 1-1 0 0,1-1 1 0 0,1 1 0 0 0,-1 0-1 0 0,1 0 1 0 0,3-2 1 0 0,-7 6-5 0 0,0 0 1 0 0,0 0-1 0 0,0 0 1 0 0,1 1-1 0 0,-1-1 0 0 0,0 1 1 0 0,1-1-1 0 0,-1 1 0 0 0,1-1 1 0 0,-1 1-1 0 0,1 0 0 0 0,-1 0 1 0 0,0 0-1 0 0,1 0 1 0 0,-1 0-1 0 0,1 0 0 0 0,-1 0 1 0 0,1 0-1 0 0,-1 0 0 0 0,1 1 1 0 0,-1-1-1 0 0,0 1 0 0 0,1-1 1 0 0,-1 1-1 0 0,0-1 1 0 0,1 1-1 0 0,-1 0 0 0 0,0 0 1 0 0,0-1-1 0 0,1 1 0 0 0,-1 0 1 0 0,0 0-1 0 0,0 0 1 0 0,0 0-1 0 0,0 1 5 0 0,3 3-12 0 0,1 0-1 0 0,-1 0 1 0 0,0 1 0 0 0,-1-1 0 0 0,1 1-1 0 0,-1 0 1 0 0,1 2 12 0 0,6 20-3 0 0,0 0 0 0 0,-2 1 0 0 0,-1 0 0 0 0,0 3 3 0 0,1 16-4 0 0,-2 3 4 0 0,7 42 45 0 0,-10-66-123 0 0,-3-23-13 0 0,0 0 0 0 0,0 1 1 0 0,0-1-1 0 0,1 0 0 0 0,0 1 1 0 0,0-1-1 0 0,0 0 0 0 0,0 0 1 0 0,1 0-1 0 0,0 2 91 0 0,-1-5-74 0 0,-1-1 0 0 0,1 1 0 0 0,-1-1 0 0 0,1 1 0 0 0,0-1 0 0 0,-1 1 0 0 0,1-1 0 0 0,0 1 0 0 0,-1-1 0 0 0,1 1 0 0 0,0-1 0 0 0,-1 0 0 0 0,1 1 0 0 0,0-1 0 0 0,0 0 0 0 0,0 0 0 0 0,-1 0 0 0 0,1 0 0 0 0,0 1 0 0 0,0-1 0 0 0,-1 0 0 0 0,1 0 0 0 0,0 0 0 0 0,0-1 0 0 0,0 1 0 0 0,-1 0-1 0 0,1 0 1 0 0,0 0 0 0 0,0-1 0 0 0,-1 1 0 0 0,1 0 0 0 0,0-1 0 0 0,0 1 0 0 0,-1 0 0 0 0,1-1 0 0 0,0 1 0 0 0,-1-1 74 0 0,5-2-1096 0 0,0 0 0 0 0,-1-1 0 0 0,1 0 0 0 0,2-3 1096 0 0,-5 5-730 0 0,10-12-6992 0 0</inkml:trace>
  <inkml:trace contextRef="#ctx0" brushRef="#br0" timeOffset="1387.187">1048 725 6912 0 0,'0'0'314'0'0,"0"0"-6"0"0,4-1 340 0 0,11-4 7940 0 0,16 3-525 0 0,-26 2-7829 0 0,0 0 0 0 0,0-1 0 0 0,0 1 0 0 0,0-1-1 0 0,0 0 1 0 0,0 0 0 0 0,3-1-234 0 0,1-1 176 0 0,20-8 811 0 0,24-13-987 0 0,-44 20 74 0 0,-1 0 0 0 0,-1-1-1 0 0,1-1 1 0 0,-1 1 0 0 0,0-1 0 0 0,0 0-1 0 0,0-1 1 0 0,3-4-74 0 0,-8 9 6 0 0,-1 0 0 0 0,1 0 0 0 0,-1 0 0 0 0,0 0 0 0 0,1-1-1 0 0,-1 1 1 0 0,0-1 0 0 0,0 1 0 0 0,-1 0 0 0 0,1-1 0 0 0,0 1 0 0 0,-1-1 0 0 0,0 0-1 0 0,1 1 1 0 0,-1-1 0 0 0,0 1 0 0 0,0-1 0 0 0,-1 0 0 0 0,1 1 0 0 0,0-1 0 0 0,-1 1-1 0 0,0-1 1 0 0,1 1 0 0 0,-1-1 0 0 0,0 1 0 0 0,0 0 0 0 0,0-1 0 0 0,-1 1 0 0 0,1 0-1 0 0,-1 0 1 0 0,1 0 0 0 0,-1 0 0 0 0,0 0 0 0 0,1 0 0 0 0,-1 0 0 0 0,0 1 0 0 0,0-1-1 0 0,0 0 1 0 0,-1 1 0 0 0,1 0 0 0 0,0 0 0 0 0,-1-1 0 0 0,1 1 0 0 0,0 1 0 0 0,-1-1-1 0 0,1 0 1 0 0,-1 1 0 0 0,1-1 0 0 0,-2 1-6 0 0,0-1 5 0 0,0 1 1 0 0,-1 0-1 0 0,1 1 0 0 0,0-1 0 0 0,-1 1 1 0 0,1-1-1 0 0,0 1 0 0 0,0 1 0 0 0,0-1 0 0 0,0 0 1 0 0,0 1-1 0 0,0 0 0 0 0,0 0 0 0 0,1 0 1 0 0,-1 1-1 0 0,1-1 0 0 0,-1 1 0 0 0,1 0 0 0 0,-2 2-5 0 0,-7 6 40 0 0,2 1 0 0 0,0 1 0 0 0,0 0 0 0 0,-5 8-40 0 0,10-12 80 0 0,1 0 0 0 0,-1 1 0 0 0,1-1 0 0 0,1 1 0 0 0,0 0 0 0 0,0-1 0 0 0,1 2 0 0 0,0-1 0 0 0,1 0 1 0 0,-1 8-81 0 0,2 4 219 0 0,0-1 0 0 0,1 0 0 0 0,2 0 0 0 0,2 15-219 0 0,-3-31 23 0 0,-1 1 1 0 0,0-1-1 0 0,1 0 0 0 0,0 0 0 0 0,0 0 1 0 0,0 0-1 0 0,1-1 0 0 0,0 1 0 0 0,0 0 1 0 0,0-1-1 0 0,0 0 0 0 0,1 0 0 0 0,0 0 1 0 0,2 2-24 0 0,-1-2 46 0 0,1 1 0 0 0,1-1 0 0 0,-1-1 0 0 0,0 1 0 0 0,1-1 0 0 0,-1 0 0 0 0,1 0 0 0 0,0-1 0 0 0,0 0 0 0 0,1 0-46 0 0,11 1-316 0 0,0-1 1 0 0,0 0 0 0 0,0-2 0 0 0,1 0-1 0 0,-1-1 1 0 0,0 0 0 0 0,14-4 315 0 0,3-2-7088 0 0,-3-1-2346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7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22895 0 0,'17'-17'1016'0'0,"-17"17"200"0"0,-5 0-968 0 0,5 0-248 0 0,5 5 0 0 0,-5 2-10127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5.8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18 11520 0 0,'0'0'528'0'0,"0"0"-16"0"0,-6-8 920 0 0,2 3 3362 0 0,5 1-1104 0 0,0 5-1500 0 0,4 14-932 0 0,3 22-1607 0 0,3 36 1578 0 0,-3 1-1 0 0,-2 71-1228 0 0,-4-70 359 0 0,-1-50-250 0 0,5 77 73 0 0,-4-84-125 0 0,1-1 0 0 0,0 0 1 0 0,2 0-1 0 0,4 12-57 0 0,-9-27-35 0 0,1-1-1 0 0,-1 1 1 0 0,1-1 0 0 0,-1 1-1 0 0,1 0 1 0 0,0-1 0 0 0,0 1-1 0 0,0-1 1 0 0,0 0 0 0 0,0 1-1 0 0,0-1 1 0 0,0 0 0 0 0,1 0-1 0 0,-1 1 1 0 0,0-1 0 0 0,1 0 35 0 0,-1-1-1255 0 0,1-6-2143 0 0,1 1 1640 0 0</inkml:trace>
  <inkml:trace contextRef="#ctx0" brushRef="#br0" timeOffset="533.196">307 306 15576 0 0,'5'-16'761'0'0,"-5"15"-336"0"0,0 0-46 0 0,0-2-247 0 0,2 1 25 0 0,-1 2 582 0 0,-1 0 249 0 0,0 0 48 0 0,0 0-62 0 0,0 0-299 0 0,0 0-130 0 0,0 0-29 0 0,-1 0-388 0 0,0 0 0 0 0,0 0 0 0 0,0 1 0 0 0,0-1 0 0 0,0 1 0 0 0,0-1 0 0 0,0 0 0 0 0,0 1 0 0 0,0-1 0 0 0,0 1 0 0 0,1 0 0 0 0,-1-1 0 0 0,0 1 0 0 0,0 0 0 0 0,1-1 0 0 0,-1 2-128 0 0,-4 3 61 0 0,-5 8 311 0 0,-1-1 0 0 0,0 0 0 0 0,-1-1 0 0 0,0 0-1 0 0,-1-1 1 0 0,0 0 0 0 0,-10 5-372 0 0,-67 29 1984 0 0,80-36-1912 0 0,10-8-72 0 0,0 1 0 0 0,-1-1 0 0 0,1 0 0 0 0,0 0 0 0 0,0 1 0 0 0,0-1 0 0 0,-1 0 0 0 0,1 1 0 0 0,0-1 0 0 0,0 1 0 0 0,0-1 0 0 0,0 0 0 0 0,-1 1 0 0 0,1-1 0 0 0,0 0 0 0 0,0 1 0 0 0,0-1 0 0 0,0 1 0 0 0,0-1 0 0 0,0 0 0 0 0,0 1 0 0 0,0-1 0 0 0,0 1 0 0 0,1-1 0 0 0,-1 0 0 0 0,0 1 0 0 0,0-1 0 0 0,0 1 0 0 0,0-1 0 0 0,0 0 0 0 0,1 1 0 0 0,-1-1 0 0 0,0 0 0 0 0,0 1 0 0 0,10 9 0 0 0,-9-9 0 0 0,13 12 0 0 0,1 0 0 0 0,1 0 0 0 0,0-2 0 0 0,0 0 0 0 0,9 4 0 0 0,22 15 0 0 0,48 41 288 0 0,-56-30-4785 0 0,-29-32 2962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3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22 14712 0 0,'1'-10'1177'0'0,"-2"3"20"0"0,-1 6-694 0 0,0 0 0 0 0,0 0 0 0 0,0 1 1 0 0,0-1-1 0 0,0 1 0 0 0,-1 0 0 0 0,1 0 0 0 0,0-1 0 0 0,-1 1-503 0 0,-6 3 357 0 0,1-1 1 0 0,0 1-1 0 0,0 0 1 0 0,0 1-1 0 0,-3 2-357 0 0,-3 1 582 0 0,-7 9 97 0 0,6-5-424 0 0,14-11-239 0 0,0 1 1 0 0,1 0 0 0 0,-1-1 0 0 0,0 1 0 0 0,0 0 0 0 0,0 0 0 0 0,0 0 0 0 0,1 0 0 0 0,-1 0 0 0 0,0 0 0 0 0,1 0 0 0 0,-1 0 0 0 0,0 0 0 0 0,1 0-1 0 0,0 0 1 0 0,-1 0 0 0 0,1 0 0 0 0,0 0 0 0 0,-1 1 0 0 0,1 0-17 0 0,3 23 568 0 0,0-5-352 0 0,-3-19-215 0 0,0 1 0 0 0,1-1-1 0 0,-1 1 1 0 0,1-1 0 0 0,-1 0-1 0 0,1 1 1 0 0,0-1 0 0 0,-1 0-1 0 0,1 0 1 0 0,0 0 0 0 0,0 1-1 0 0,0-1 1 0 0,0 0 0 0 0,0 0-1 0 0,0 0 1 0 0,0 0 0 0 0,1-1-1 0 0,-1 1 0 0 0,7 3 52 0 0,0-1-1 0 0,1 0 1 0 0,-1-1-1 0 0,1 0 1 0 0,0 0-1 0 0,6 0-51 0 0,15 3 79 0 0,-11 0-79 0 0,-9-4 0 0 0,0 2 0 0 0,0-1 0 0 0,0 1 0 0 0,-1 1 0 0 0,0 0 0 0 0,1 0 0 0 0,3 3 0 0 0,7 6-12 0 0,-20-12 7 0 0,1-1 0 0 0,-1 0 1 0 0,1 1-1 0 0,-1-1 0 0 0,0 1 0 0 0,1-1 0 0 0,-1 1 0 0 0,1-1 0 0 0,-1 0 0 0 0,0 1 0 0 0,0-1 1 0 0,1 1-1 0 0,-1 0 0 0 0,0-1 0 0 0,0 1 0 0 0,0-1 0 0 0,1 1 0 0 0,-1-1 0 0 0,0 1 0 0 0,0-1 0 0 0,0 1 1 0 0,0 0-1 0 0,0-1 0 0 0,0 1 0 0 0,0-1 0 0 0,0 1 0 0 0,0-1 0 0 0,-1 1 0 0 0,1-1 0 0 0,0 1 5 0 0,0 1-17 0 0,-1 0 32 0 0,1 0 1 0 0,-1 0-1 0 0,1-1 0 0 0,-1 1 1 0 0,0 0-1 0 0,1-1 0 0 0,-1 1 1 0 0,0 0-1 0 0,0-1 0 0 0,0 1 0 0 0,0-1 1 0 0,-1 1-1 0 0,1-1 0 0 0,0 0 1 0 0,0 1-1 0 0,-1-1 0 0 0,1 0 1 0 0,-1 0-1 0 0,1 0 0 0 0,-2 1-15 0 0,-3 1 90 0 0,-1 1-1 0 0,1-1 1 0 0,0 0-1 0 0,-7 2-89 0 0,-25 7 328 0 0,17-6-170 0 0,-1 1 0 0 0,1 1 0 0 0,0 1 0 0 0,1 1-158 0 0,15-7 38 0 0,1 0 0 0 0,-1 1 0 0 0,1-1 0 0 0,0 1 0 0 0,0 0 0 0 0,0 1-38 0 0,3-4 2 0 0,1 0 0 0 0,-1 0 0 0 0,1 0 0 0 0,0 0 0 0 0,-1 0 0 0 0,1 0 0 0 0,0 0 0 0 0,0 0 0 0 0,0 0 0 0 0,0 0 0 0 0,-1 1 0 0 0,2-1 0 0 0,-1 0 0 0 0,0 0 0 0 0,0 0 0 0 0,0 0 0 0 0,0 0 0 0 0,1 0 0 0 0,-1 0 0 0 0,0 0 0 0 0,1 1 0 0 0,-1-1 0 0 0,1 0 0 0 0,0 0 0 0 0,-1-1 0 0 0,1 1 0 0 0,0 0 0 0 0,-1 0 0 0 0,1 0 0 0 0,0 0-2 0 0,9 6 16 0 0,0-1 0 0 0,0-1-1 0 0,0 0 1 0 0,1 0 0 0 0,0-1-1 0 0,0 0 1 0 0,0 0 0 0 0,6 0-16 0 0,1 0 22 0 0,-1 2 0 0 0,0 0 0 0 0,0 1-22 0 0,41 19 192 0 0,-57-26-123 0 0,-2 0-50 0 0,-1 1 0 0 0,1-1-1 0 0,0 1 1 0 0,0-1-1 0 0,0 1 1 0 0,0-1-1 0 0,0 0 1 0 0,0 0 0 0 0,0 0-1 0 0,0 0 1 0 0,-1 0-1 0 0,1 0 1 0 0,0 0-1 0 0,0 0 1 0 0,0 0-1 0 0,-1 0-18 0 0,0 0 29 0 0,-19 0 97 0 0,1 1 0 0 0,-1 0 0 0 0,1 2 0 0 0,0 1 0 0 0,-14 4-126 0 0,31-7-49 0 0,-10 2-380 0 0,11-5-566 0 0,5-2-1037 0 0,1-1-7392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5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0 349 16416 0 0,'0'0'751'0'0,"0"0"-19"0"0,0 0-310 0 0,0 0 426 0 0,0 0 236 0 0,0 0 48 0 0,2-1-31 0 0,3-2-610 0 0,0-1 0 0 0,0 0 0 0 0,-1-1 0 0 0,1 1 0 0 0,-1-1 0 0 0,0 0 0 0 0,-1 0 0 0 0,1 0 0 0 0,1-3-491 0 0,9-17 1263 0 0,5-14-1263 0 0,-17 35 94 0 0,2-7 134 0 0,0 1 0 0 0,-1-2-1 0 0,2-10-227 0 0,-2 10 152 0 0,0-1-1 0 0,1 1 0 0 0,0 0-151 0 0,4-18 241 0 0,-7 25-200 0 0,1-1 1 0 0,-1 1-1 0 0,0 0 1 0 0,1 0-1 0 0,1-1-41 0 0,2-2 89 0 0,-1-1-7 0 0,1 0 1 0 0,-1 0-1 0 0,2-6-82 0 0,-3 5 79 0 0,4 6 9 0 0,-5 3-10 0 0,0 3-22 0 0,3 3-50 0 0,1 0 1 0 0,-1 1-1 0 0,0 0 0 0 0,-1 0 0 0 0,1 0 0 0 0,2 6-6 0 0,21 44 46 0 0,-12-23-54 0 0,7 13 8 0 0,-12-22-7 0 0,2 0-1 0 0,13 19 8 0 0,18 16-1750 0 0,-36-44-109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379 294 9216 0 0,'-2'-1'706'0'0,"-9"-8"-415"0"0,10 6-215 0 0,0 0 141 0 0,-1 0-2204 0 0,0 0 4317 0 0,1 1 6807 0 0,6 6-4906 0 0,-5-4-4243 0 0,1 0 54 0 0,-1 1 1 0 0,0-1 0 0 0,0 1-1 0 0,0 0 1 0 0,0-1 0 0 0,0 1-1 0 0,0-1 1 0 0,0 1 0 0 0,0 0 0 0 0,0-1-1 0 0,0 1 1 0 0,0-1 0 0 0,0 1-1 0 0,0-1 1 0 0,-1 1 0 0 0,1 0-1 0 0,0-1-42 0 0,-1 3 132 0 0,2 3-2 0 0,0-1 1 0 0,0 1-1 0 0,0 0 0 0 0,0-1 1 0 0,2 3-131 0 0,4 23 380 0 0,0 36 965 0 0,-2 39-1345 0 0,-1-56 269 0 0,-3-35-162 0 0,0 1 1 0 0,0-1 0 0 0,-2 9-108 0 0,-2 15 207 0 0,2-20-81 0 0,-1 1 1 0 0,0-1-1 0 0,-2 0 0 0 0,-1 4-126 0 0,3-15 58 0 0,1 0-1 0 0,-1 0 1 0 0,2 0 0 0 0,-1 0-1 0 0,1 6-57 0 0,0-13 13 0 0,0 1-1 0 0,-1-1 1 0 0,1 0-1 0 0,0 1 1 0 0,0-1 0 0 0,-1 0-1 0 0,1 0 1 0 0,-1 1-1 0 0,1-1 1 0 0,-1 0-1 0 0,0 0 1 0 0,1 0 0 0 0,-1 0-1 0 0,0 1 1 0 0,0-1-1 0 0,0 0 1 0 0,0-1-1 0 0,0 1 1 0 0,0 0 0 0 0,0 0-1 0 0,0 0 1 0 0,-1 0-13 0 0,1 0 13 0 0,-1 0 1 0 0,0 0-1 0 0,0 0 0 0 0,0 0 1 0 0,0 0-1 0 0,-1-1 1 0 0,1 1-1 0 0,0-1 0 0 0,0 1 1 0 0,0-1-1 0 0,-1 0-13 0 0,0 0 16 0 0,-1-1-1 0 0,1 0 1 0 0,-1 1 0 0 0,1-1-1 0 0,0 0 1 0 0,-1-1-1 0 0,1 1 1 0 0,0-1 0 0 0,0 1-1 0 0,-2-2-15 0 0,-27-21 87 0 0,10 3-163 0 0,2-2 0 0 0,0 0 0 0 0,1-1 0 0 0,1-1 1 0 0,2 0-1 0 0,0-2 0 0 0,2 0 0 0 0,1 0 0 0 0,-3-12 76 0 0,2 6-135 0 0,5 13 34 0 0,1-1-1 0 0,1 0 0 0 0,-1-5 102 0 0,-4-29-178 0 0,-1 1-25 0 0,-3-38 203 0 0,16 89 20 0 0,0 0 1 0 0,0 0-1 0 0,0 0 1 0 0,1 0-1 0 0,-1 0 0 0 0,1 0 1 0 0,0 0-1 0 0,0 0 1 0 0,0 1-1 0 0,0-1 1 0 0,0 0-1 0 0,1 0 1 0 0,-1 1-1 0 0,1-1 0 0 0,0 1 1 0 0,0 0-1 0 0,0-1-20 0 0,1 0 40 0 0,-1 0-1 0 0,1 0 0 0 0,0 0 0 0 0,0 1 0 0 0,0-1 0 0 0,1 1 0 0 0,-1 0 1 0 0,0 0-1 0 0,1 0 0 0 0,-1 1 0 0 0,1-1 0 0 0,3 0-39 0 0,22-8 176 0 0,-20 7-119 0 0,-1 0 1 0 0,0 0-1 0 0,5 0-57 0 0,86-8 336 0 0,-9-2-46 0 0,-13 2 20 0 0,13-6-310 0 0,-35 5 78 0 0,-27 7-51 0 0,1-2 1 0 0,-2 0-1 0 0,22-10-27 0 0,-40 13-29 0 0,-2 1-19 0 0,1 0 0 0 0,-1 0 0 0 0,1 0 0 0 0,0 1 0 0 0,5-1 48 0 0,-1 1-656 0 0,0-1 0 0 0,0 0 0 0 0,2-2 656 0 0,14-4-3192 0 0,1 1-6010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6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50 3224 0 0,'-11'25'143'0'0,"11"-25"-140"0"0,-1 1 1 0 0,1-1 0 0 0,0 0 0 0 0,0 0 0 0 0,0 1 0 0 0,-1-1 0 0 0,1 0-1 0 0,0 0 1 0 0,0 1 0 0 0,-1-1 0 0 0,1 0 0 0 0,0 0 0 0 0,-1 0-1 0 0,1 0 1 0 0,0 0 0 0 0,-1 1 0 0 0,1-1 0 0 0,0 0 0 0 0,0 0 0 0 0,-1 0-1 0 0,1 0 1 0 0,0 0 0 0 0,-1 0 0 0 0,1 0 0 0 0,0 0 0 0 0,-1 0-1 0 0,1 0 1 0 0,0 0 0 0 0,-1 0 0 0 0,1 0 0 0 0,0-1 0 0 0,-1 1 0 0 0,1 0-1 0 0,0 0 1 0 0,0 0 0 0 0,-1 0 0 0 0,1 0 0 0 0,0-1 0 0 0,-1 1-1 0 0,1 0 1 0 0,0 0 0 0 0,0-1 0 0 0,0 1 0 0 0,-1 0-4 0 0,0-1 312 0 0,0 1 1 0 0,0-1-1 0 0,0 0 1 0 0,0 0-1 0 0,0 1 1 0 0,0-1-1 0 0,0 0 1 0 0,0 0-1 0 0,1 0 1 0 0,-1 0-1 0 0,0 0 1 0 0,0 0-1 0 0,1 0 1 0 0,-1-1-1 0 0,0 1-312 0 0,1 0 290 0 0,0 1 0 0 0,0-1 0 0 0,-1 0 0 0 0,1 1 0 0 0,0-1 0 0 0,-1 0 0 0 0,1 1 1 0 0,0-1-1 0 0,-1 1 0 0 0,1-1 0 0 0,-1 1 0 0 0,1-1 0 0 0,-1 1 0 0 0,1 0 0 0 0,-1-1 0 0 0,0 1 0 0 0,1-1 0 0 0,-1 1 0 0 0,1 0 0 0 0,-1 0 0 0 0,0-1 0 0 0,1 1 0 0 0,-1 0 0 0 0,0 0 1 0 0,1 0-1 0 0,-1 0 0 0 0,0 0 0 0 0,1 0 0 0 0,-1 0 0 0 0,0 0-290 0 0,0 0 4314 0 0,1 0-2179 0 0,0 0-962 0 0,0 0-189 0 0,0 0-145 0 0,0 0-464 0 0,0 0-205 0 0,29 0 2 0 0,1-2 0 0 0,-1 0 0 0 0,20-5-172 0 0,-12-7 249 0 0,57-9-1336 0 0,-91 23 817 0 0,0-1 0 0 0,0 1 1 0 0,-1 0-1 0 0,1 0 1 0 0,0 0-1 0 0,0 0 1 0 0,0 0-1 0 0,-1 0 1 0 0,1 1-1 0 0,0 0 1 0 0,0-1-1 0 0,-1 1 0 0 0,1 0 1 0 0,-1 0-1 0 0,1 0 1 0 0,-1 1-1 0 0,1-1 1 0 0,-1 1 269 0 0,-1-2-2158 0 0</inkml:trace>
  <inkml:trace contextRef="#ctx0" brushRef="#br0" timeOffset="342.762">73 186 16927 0 0,'-2'1'388'0'0,"-24"14"1224"0"0,24-14-908 0 0,2-1 238 0 0,0 0 46 0 0,0 0-66 0 0,0 0-316 0 0,0 0-138 0 0,2 2-27 0 0,2 0-341 0 0,1 0 0 0 0,-1 0-1 0 0,1 0 1 0 0,-1-1 0 0 0,1 1 0 0 0,0-1 0 0 0,0 0-1 0 0,0 0 1 0 0,0-1 0 0 0,0 0 0 0 0,4 0-100 0 0,14 0 193 0 0,0-2-1 0 0,2-1-192 0 0,1 0 100 0 0,27-5-1134 0 0,-27 1 382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4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15864 0 0,'0'0'727'0'0,"0"0"-16"0"0,0 0-291 0 0,0 0 469 0 0,0 0 257 0 0,0 0 50 0 0,0 0-26 0 0,3 0-150 0 0,-1 0-810 0 0,1 0 0 0 0,-1 0 0 0 0,0 0-1 0 0,1-1 1 0 0,-1 0 0 0 0,0 1 0 0 0,1-1-1 0 0,-1 0 1 0 0,0 0-210 0 0,-1 1 62 0 0,0 0 0 0 0,0 0 0 0 0,-1 0-1 0 0,1 0 1 0 0,0 0 0 0 0,-1 0 0 0 0,1 0-1 0 0,0 0 1 0 0,-1 0 0 0 0,1 1 0 0 0,0-1-1 0 0,-1 0 1 0 0,1 1 0 0 0,0-1 0 0 0,-1 0-1 0 0,1 1 1 0 0,-1-1 0 0 0,1 0 0 0 0,0 1-1 0 0,-1-1-61 0 0,1 1 141 0 0,2 1-63 0 0,0 0-1 0 0,0 0 0 0 0,0 0 1 0 0,0 1-1 0 0,0-1 1 0 0,-1 1-1 0 0,1-1 0 0 0,-1 1 1 0 0,0 0-1 0 0,0 0 1 0 0,0 0-1 0 0,0 0 1 0 0,0 1-1 0 0,0 2-77 0 0,4 9 282 0 0,0 0-1 0 0,2 12-281 0 0,-6-21 81 0 0,1 9 137 0 0,0-1-1 0 0,-1 8-217 0 0,3 10 224 0 0,6 40 157 0 0,-4-27 164 0 0,9 33-545 0 0,3 0 43 0 0,9 31-47 0 0,-12-51 14 0 0,-9-29 111 0 0,2 0 0 0 0,0 0 0 0 0,10 18-121 0 0,-17-45 53 0 0,-1 0 0 0 0,0 0-1 0 0,0 0 1 0 0,0 0-1 0 0,1 0 1 0 0,-1-1-1 0 0,1 1 1 0 0,0 0-1 0 0,-1-1 1 0 0,1 1-1 0 0,0-1 1 0 0,0 0 0 0 0,0 1-1 0 0,0-1 1 0 0,0 0-1 0 0,0 0 1 0 0,2 0-53 0 0,2 1 114 0 0,0-1 0 0 0,-1 0 0 0 0,1 0 1 0 0,0-1-1 0 0,0 0 0 0 0,3 0-114 0 0,-6 0-1 0 0,0 0-1 0 0,-1-1 1 0 0,1 1 0 0 0,0-1 0 0 0,-1 0-1 0 0,1 0 1 0 0,-1 0 0 0 0,1 0-1 0 0,-1 0 1 0 0,1 0 0 0 0,-1-1 0 0 0,0 1-1 0 0,1-1 1 0 0,-1 0 0 0 0,0 0-1 0 0,1-1 2 0 0,3-3-11 0 0,-1 0 0 0 0,0 0-1 0 0,0-1 1 0 0,-1 1 0 0 0,1-3 11 0 0,8-17-90 0 0,7-18 90 0 0,7-15-41 0 0,-10 28 57 0 0,-1-1 0 0 0,-2-1 0 0 0,-1 0 0 0 0,-2-1 0 0 0,0-4-16 0 0,0-6 18 0 0,1 0 0 0 0,2 1-1 0 0,9-15-17 0 0,-3 6 18 0 0,-14 35-22 0 0,1-1 0 0 0,0 1 0 0 0,5-6 4 0 0,16-33-227 0 0,-22 41 47 0 0,1 0 0 0 0,1 0 0 0 0,0 1 0 0 0,8-9 180 0 0,10-14-1039 0 0,-17 25-297 0 0,0-1 1 0 0,0 1-1 0 0,1 1 1 0 0,9-8 1335 0 0,-7 7-2299 0 0</inkml:trace>
  <inkml:trace contextRef="#ctx0" brushRef="#br0" timeOffset="561.502">387 887 8896 0 0,'0'0'200'0'0,"0"0"33"0"0,0 0 14 0 0,0 0 67 0 0,0 0 282 0 0,0 0 127 0 0,0 0 21 0 0,0 0-29 0 0,0 0-151 0 0,0 0-70 0 0,0 0-12 0 0,0 0 20 0 0,-1 2 96 0 0,-1 0-158 0 0,-2 3 274 0 0,1 2-1 0 0,-1-1 1 0 0,1 0 0 0 0,0 1 0 0 0,1-1-1 0 0,-1 1 1 0 0,1 0 0 0 0,0-1-1 0 0,0 8-713 0 0,-9 105 4044 0 0,9-77-2321 0 0,-3 20-1723 0 0,-2 11 652 0 0,-4 57 100 0 0,6-92-565 0 0,3-20-57 0 0,0 1-1 0 0,1 7-129 0 0,-6 74 147 0 0,1 21-1232 0 0,6-116 778 0 0,0 1-525 0 0,0 0-6518 0 0,0-6-1419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0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368 43 16871 0 0,'6'-37'1688'0'0,"-17"36"-1528"0"0,6 0-159 0 0,4 0 39 0 0,-1 1 1 0 0,1-1-1 0 0,0 1 0 0 0,-1 0 1 0 0,1-1-1 0 0,0 1 0 0 0,-1 0 1 0 0,1 0-1 0 0,-1 0 0 0 0,1 0 1 0 0,0 0-1 0 0,-1 0 0 0 0,1 1 1 0 0,-1-1-1 0 0,1 0 0 0 0,0 1 1 0 0,-1-1-1 0 0,1 1 0 0 0,0-1 1 0 0,0 1-1 0 0,-1 0 0 0 0,1 0-40 0 0,-6 3 490 0 0,1 1 0 0 0,0-1-1 0 0,0 2 1 0 0,1-1 0 0 0,-1 0-1 0 0,-3 6-489 0 0,-27 39 1365 0 0,27-35-1108 0 0,0 0-1 0 0,2 1 1 0 0,0 0 0 0 0,1 1 0 0 0,0-1-1 0 0,0 6-256 0 0,-12 34 500 0 0,-11 34 941 0 0,-7 44-1441 0 0,7-24 600 0 0,4-17-153 0 0,5 2-1 0 0,4 0 0 0 0,4 1 1 0 0,4 0-1 0 0,5 93-446 0 0,4-165 46 0 0,0 25 21 0 0,2 0 1 0 0,2-1-1 0 0,11 43-67 0 0,2-23 42 0 0,3-1 0 0 0,11 18-42 0 0,-15-47 15 0 0,1 0 0 0 0,2-1 0 0 0,1-1 0 0 0,14 15-15 0 0,2-1-276 0 0,2-2-1 0 0,22 18 277 0 0,-32-37-901 0 0,1-2 0 0 0,2-1 0 0 0,1-2 0 0 0,8 4 901 0 0,1-2-9619 0 0</inkml:trace>
  <inkml:trace contextRef="#ctx0" brushRef="#br0" timeOffset="1419.775">749 539 2760 0 0,'-2'-1'207'0'0,"-3"-2"-472"0"0,-10-7 7335 0 0,13 9-3312 0 0,2 1-350 0 0,0 0-1600 0 0,0 0-705 0 0,0 0-141 0 0,0 2-72 0 0,0 2-722 0 0,1 0 1 0 0,0 0-1 0 0,0 0 1 0 0,0 0 0 0 0,0 0-1 0 0,1-1 1 0 0,-1 1-1 0 0,1 0 1 0 0,1 1-169 0 0,22 35 777 0 0,-17-29-563 0 0,-7-9-197 0 0,24 36 868 0 0,28 33-885 0 0,-35-48 221 0 0,-1 1-1 0 0,2 7-220 0 0,-1-3 375 0 0,12 13-375 0 0,8 13 443 0 0,-1 0 0 0 0,-3 2-1 0 0,21 49-442 0 0,-12-26 319 0 0,9 18-22 0 0,66 115-192 0 0,-76-140-377 0 0,-19-26 247 0 0,-18-33 0 0 0,1-1-1 0 0,1 1 0 0 0,0-2 1 0 0,1 1-1 0 0,2 2 26 0 0,5 8-672 0 0,-13-18 313 0 0,1 0 1 0 0,0 0 0 0 0,0 0 0 0 0,0-1-1 0 0,2 3 359 0 0,-3-5-1062 0 0,-2-1-568 0 0,0 0-246 0 0</inkml:trace>
  <inkml:trace contextRef="#ctx0" brushRef="#br0" timeOffset="1772.63">1359 427 13216 0 0,'0'-13'604'0'0,"0"11"-14"0"0,0 2-194 0 0,0 0 574 0 0,0 0 292 0 0,0 0 61 0 0,-1 2-74 0 0,-7 28 248 0 0,1 1-1 0 0,0 7-1496 0 0,2-9 423 0 0,-2-1-1 0 0,-1 1 1 0 0,-2-1 0 0 0,-8 16-423 0 0,-6 20 553 0 0,-22 53 363 0 0,19-49-185 0 0,-5 22-731 0 0,23-57 94 0 0,2-9 34 0 0,0-1-1 0 0,-8 16-127 0 0,14-36 10 0 0,-150 309 1084 0 0,60-131-865 0 0,35-67-206 0 0,41-84-15 0 0,-4 16-8 0 0,-2 6-508 0 0,8-15-83 0 0,8-22-1512 0 0,0-1-3877 0 0,4-11-2221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0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14 432 10592 0 0,'0'0'818'0'0,"0"-2"-532"0"0,0-2 51 0 0,-1-1 1 0 0,0 0-1 0 0,0 1 1 0 0,0-1 0 0 0,-1-2-338 0 0,0 2 571 0 0,1 0 1 0 0,-1-1 0 0 0,1 1-1 0 0,1 0 1 0 0,-1-5-572 0 0,7-75 5301 0 0,-6 43-1198 0 0,3 44-3808 0 0,-1 0-244 0 0,1 1 0 0 0,-1-1 1 0 0,0 1-1 0 0,0 0 1 0 0,0 0-1 0 0,0 0 1 0 0,0 0-1 0 0,0 0 1 0 0,-1 1-1 0 0,0-1 0 0 0,1 0-51 0 0,10 43 187 0 0,-1 0-81 0 0,-10-45-104 0 0,14 40 149 0 0,-2 0 0 0 0,4 23-151 0 0,-8-17 87 0 0,5 18 145 0 0,5 11-232 0 0,18 81 217 0 0,-16-61-153 0 0,-9-41-5 0 0,-1 1-1 0 0,-3 0 1 0 0,0 47-59 0 0,-5-60 1 0 0,2 1-1 0 0,3 2 0 0 0,0-2 10 0 0,3 9 34 0 0,2 0 1 0 0,3-1-1 0 0,7 11-44 0 0,-19-52 28 0 0,0-1 0 0 0,1 0 0 0 0,3 5-28 0 0,-5-11 23 0 0,-1 0 1 0 0,1 0 0 0 0,0-1 0 0 0,0 1-1 0 0,0-1 1 0 0,0 0 0 0 0,0 0-1 0 0,4 3-23 0 0,-4-4 103 0 0,0-2 1 0 0,-1 0-77 0 0,0 0 0 0 0,0-1 0 0 0,-1 1-1 0 0,1 0 1 0 0,0-1 0 0 0,0 1 0 0 0,-1-1 0 0 0,1 0-1 0 0,0 1 1 0 0,-1-1 0 0 0,1 0 0 0 0,0 0 0 0 0,-1 0-1 0 0,1 0 1 0 0,-1 0 0 0 0,1-1-27 0 0,1-1 57 0 0,0-1-1 0 0,0 1 1 0 0,-1-1-1 0 0,1 1 1 0 0,-1-1 0 0 0,0 0-1 0 0,1-1-56 0 0,3-9 143 0 0,-1 0-1 0 0,0-1 0 0 0,2-14-142 0 0,-3 8 146 0 0,1-21-146 0 0,-1 1 74 0 0,19-167 299 0 0,-8-60-373 0 0,-11 186 19 0 0,9-102-19 0 0,-1 30 0 0 0,-4 60 0 0 0,-7 86 9 0 0,0-1 1 0 0,1 1-1 0 0,0-1 0 0 0,1 1 1 0 0,0 0-1 0 0,0 0 0 0 0,0 0 1 0 0,3-4-10 0 0,-5 12 3 0 0,-1 0-1 0 0,1-1 1 0 0,0 1 0 0 0,-1 0 0 0 0,1 0 0 0 0,0-1-1 0 0,-1 1 1 0 0,1 0 0 0 0,0 0 0 0 0,-1 0 0 0 0,1 0-1 0 0,0 0 1 0 0,-1 0 0 0 0,1 0 0 0 0,0 0-1 0 0,-1 0 1 0 0,1 0 0 0 0,0 1-3 0 0,1-1 3 0 0,0 0-4 0 0,0 0-1 0 0,1 1 0 0 0,-1 0 1 0 0,0-1-1 0 0,1 1 1 0 0,-1 0-1 0 0,0 0 1 0 0,0 0-1 0 0,0 0 1 0 0,0 0-1 0 0,0 1 1 0 0,0-1-1 0 0,0 1 0 0 0,0-1 1 0 0,-1 1-1 0 0,1 0 1 0 0,0-1-1 0 0,-1 1 1 0 0,1 0-1 0 0,-1 0 1 0 0,0 0-1 0 0,1 2 2 0 0,4 7-12 0 0,-1 0-1 0 0,0 1 0 0 0,3 9 13 0 0,-6-17 0 0 0,31 105-117 0 0,19 112 117 0 0,-30-118-19 0 0,24 144-232 0 0,8 36-58 0 0,-44-248 352 0 0,2 0-1 0 0,1-1 1 0 0,5 9-43 0 0,-16-40 29 0 0,-1 0 0 0 0,1 0 1 0 0,0 0-1 0 0,-1 0 0 0 0,1-1 0 0 0,0 1 0 0 0,1-1 0 0 0,-1 1 1 0 0,0-1-1 0 0,1 0 0 0 0,-1 1 0 0 0,1-1 0 0 0,0-1 0 0 0,0 1 1 0 0,0 0-1 0 0,1 0-29 0 0,-2-2 11 0 0,-1 1 1 0 0,1-1 0 0 0,0 1-1 0 0,0-1 1 0 0,0 0-1 0 0,0 0 1 0 0,-1 0 0 0 0,1 0-1 0 0,0 0 1 0 0,0 0 0 0 0,0 0-1 0 0,0-1 1 0 0,-1 1-1 0 0,1 0 1 0 0,0-1 0 0 0,0 0-1 0 0,-1 1 1 0 0,1-1-1 0 0,0 0 1 0 0,-1 0 0 0 0,1 0-1 0 0,-1 0 1 0 0,1 0 0 0 0,-1-1-1 0 0,0 1 1 0 0,1 0-1 0 0,-1-1 1 0 0,1 0-12 0 0,5-7 46 0 0,-1-1 0 0 0,0 0 1 0 0,-1 0-1 0 0,1 0 0 0 0,-2-1 0 0 0,3-6-46 0 0,-1 0 51 0 0,16-39 31 0 0,-3-2 0 0 0,-3 0 0 0 0,-2-1 0 0 0,-3 0 0 0 0,-3-1-1 0 0,-2 0 1 0 0,-2-14-82 0 0,7-86 97 0 0,-1 4-23 0 0,-3 63-147 0 0,12-53 73 0 0,-4 33-239 0 0,-11 77 201 0 0,1 0 0 0 0,1 1-1 0 0,3 0 1 0 0,0 1 0 0 0,3 0 0 0 0,7-17 38 0 0,-13 38 26 0 0,2-6-785 0 0,1 1 0 0 0,0 0 0 0 0,2 0 1 0 0,0 1-1 0 0,6-7 759 0 0,-12 17-1648 0 0,-4 5-259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0:0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13160 0 0,'0'0'597'0'0,"0"-2"-8"0"0,3-9-375 0 0,-2 5-25 0 0,-1 5 667 0 0,0 1 288 0 0,0 0 52 0 0,12 11 964 0 0,-10-6-1888 0 0,1 1 1 0 0,-1-1-1 0 0,0 1 1 0 0,0 0-1 0 0,0 0 1 0 0,-1 0-1 0 0,0 0 1 0 0,0 2-273 0 0,1 7 497 0 0,5 15 718 0 0,6 15-1215 0 0,-4-17 833 0 0,3 20-833 0 0,28 159 1600 0 0,21 116 43 0 0,-19 2-686 0 0,-37-221-535 0 0,-5 1-422 0 0,0-49 83 0 0,-2 27-18 0 0,-5 1 0 0 0,-3-2-1 0 0,-3 1 1 0 0,-4-2 0 0 0,-18 47-65 0 0,11-54-887 0 0,-3 0-1 0 0,-34 63 888 0 0,45-110-1925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2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21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28.63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">245 413 13880 0 0,'-1'0'106'0'0,"0"0"0"0"0,-1 0 0 0 0,1 1 0 0 0,0-1 1 0 0,0 1-1 0 0,0-1 0 0 0,0 1 0 0 0,0-1 1 0 0,0 1-1 0 0,0 0 0 0 0,0 0 0 0 0,0-1 1 0 0,0 1-1 0 0,0 0 0 0 0,0 0 0 0 0,0 0 0 0 0,1 0 1 0 0,-1 0-1 0 0,0 0 0 0 0,1 0 0 0 0,-1 0 1 0 0,1 0-1 0 0,-1 0 0 0 0,1 1 0 0 0,-1-1 0 0 0,1 0 1 0 0,0 0-1 0 0,0 0 0 0 0,0 1-106 0 0,-3 8 760 0 0,1 0-1 0 0,1 0 1 0 0,0 4-760 0 0,0-1 120 0 0,-1 0 197 0 0,0 0 55 0 0,0 0-1 0 0,1 0 0 0 0,1 4-371 0 0,0-14 68 0 0,0 0 1 0 0,0 0-1 0 0,1 0 1 0 0,-1 0-1 0 0,1 0 1 0 0,0 0-1 0 0,0 0 0 0 0,0 0 1 0 0,0 0-1 0 0,0-1 1 0 0,0 1-1 0 0,1 0 0 0 0,-1-1 1 0 0,1 1-1 0 0,0-1 1 0 0,1 2-69 0 0,-1-3 29 0 0,0 1 1 0 0,0-1 0 0 0,0 0 0 0 0,0 0 0 0 0,0-1 0 0 0,0 1-1 0 0,0 0 1 0 0,0-1 0 0 0,0 1 0 0 0,0-1 0 0 0,0 0 0 0 0,1 1-1 0 0,-1-1 1 0 0,0 0 0 0 0,0 0 0 0 0,0-1 0 0 0,0 1-1 0 0,0 0 1 0 0,1-1 0 0 0,-1 1 0 0 0,0-1 0 0 0,0 0 0 0 0,0 1-1 0 0,1-2-29 0 0,5-2 80 0 0,0 1-1 0 0,0-2 0 0 0,-1 1 0 0 0,0-1 1 0 0,5-3-80 0 0,-5 2 86 0 0,-1 0-1 0 0,1-1 1 0 0,-1 0 0 0 0,0 0 0 0 0,0 0 0 0 0,-1 0 0 0 0,0-1 0 0 0,-1 0 0 0 0,1 0 0 0 0,-1-1 0 0 0,-1 1 0 0 0,0-1 0 0 0,1-3-86 0 0,-3 7 25 0 0,1 0-1 0 0,-1 0 1 0 0,-1 0 0 0 0,1-1 0 0 0,-1 1 0 0 0,0 0 0 0 0,0 0 0 0 0,-1 0 0 0 0,1 0 0 0 0,-1 0 0 0 0,0 0-1 0 0,-1 0 1 0 0,1 0 0 0 0,-1 0 0 0 0,0 0 0 0 0,0 0 0 0 0,0 1 0 0 0,-1-1 0 0 0,0 1 0 0 0,0 0 0 0 0,0-1-1 0 0,0 1 1 0 0,0 1 0 0 0,-2-2-25 0 0,4 4-11 0 0,0-1-1 0 0,-1 1 0 0 0,1 0 1 0 0,0-1-1 0 0,-1 1 1 0 0,1 0-1 0 0,-1 0 0 0 0,0 0 1 0 0,1 0-1 0 0,-1 0 1 0 0,0 0-1 0 0,0 1 0 0 0,1-1 1 0 0,-1 1-1 0 0,0-1 0 0 0,0 1 1 0 0,0 0-1 0 0,0-1 1 0 0,0 1-1 0 0,0 0 0 0 0,0 0 1 0 0,0 0-1 0 0,1 1 1 0 0,-1-1-1 0 0,0 0 0 0 0,0 1 1 0 0,0-1-1 0 0,0 1 0 0 0,1 0 1 0 0,-1-1-1 0 0,0 1 12 0 0,-6 3-40 0 0,1 0 0 0 0,0 0 0 0 0,1 1 0 0 0,-1 0 0 0 0,1 0 0 0 0,0 0 0 0 0,0 1 0 0 0,1 0 0 0 0,-1 0 0 0 0,-1 3 40 0 0,-3 4-476 0 0,1 2-1 0 0,0-1 1 0 0,1 1 0 0 0,-3 8 476 0 0,8-17-568 0 0,1 1 0 0 0,-1 0 0 0 0,1 0 0 0 0,0 1 568 0 0,1 17-4356 0 0,3-14-1462 0 0</inkml:trace>
  <inkml:trace contextRef="#ctx0" brushRef="#br0" timeOffset="2">471 610 21167 0 0,'0'0'480'0'0,"0"0"67"0"0,0 0 30 0 0,0 0-61 0 0,0 0-277 0 0,0 0 84 0 0,0 0 77 0 0,0 0 14 0 0,0 0-48 0 0,0 0-208 0 0,0 0-208 0 0,0 0-608 0 0,0 0-278 0 0,0 0-1416 0 0,0 0-5415 0 0</inkml:trace>
  <inkml:trace contextRef="#ctx0" brushRef="#br0" timeOffset="3">175 1151 12176 0 0,'0'0'273'0'0,"0"0"40"0"0,-3 19 437 0 0,2-5 62 0 0,-1-6-234 0 0,1 0 0 0 0,1 1 0 0 0,-1-1 0 0 0,1 0 0 0 0,1 0-1 0 0,0 5-577 0 0,1-1 523 0 0,1 1-1 0 0,0-1 1 0 0,0 0-1 0 0,2 0 1 0 0,-1 0-1 0 0,7 11-522 0 0,-10-21 62 0 0,0 1 0 0 0,1-1 0 0 0,-1 0 0 0 0,1 1 0 0 0,0-1 0 0 0,0 0 0 0 0,-1 0 0 0 0,1 0 0 0 0,1 0 0 0 0,-1-1 0 0 0,0 1 0 0 0,0-1 0 0 0,1 1 0 0 0,-1-1 0 0 0,0 0 0 0 0,1 0 0 0 0,0 0 0 0 0,-1 0 0 0 0,1 0 0 0 0,0 0 0 0 0,-1-1 0 0 0,1 1 0 0 0,0-1 0 0 0,-1 0 0 0 0,1 0 0 0 0,0 0-1 0 0,0 0 1 0 0,0 0 0 0 0,-1-1 0 0 0,1 1 0 0 0,0-1 0 0 0,-1 0 0 0 0,1 0 0 0 0,-1 0 0 0 0,2 0-62 0 0,2-2 75 0 0,0 0-1 0 0,-1 0 0 0 0,1 0 1 0 0,-1 0-1 0 0,1-1 1 0 0,-1 0-1 0 0,0 0 0 0 0,0-1 1 0 0,-1 1-1 0 0,0-1 0 0 0,0 0 1 0 0,0 0-1 0 0,0-1 0 0 0,-1 1 1 0 0,1-1-1 0 0,-1 0 1 0 0,-1 0-1 0 0,1 0 0 0 0,-1 0 1 0 0,0 0-1 0 0,-1 0 0 0 0,1-1 1 0 0,-1 1-1 0 0,0 0 1 0 0,-1-1-1 0 0,0 1 0 0 0,0-4-74 0 0,-1 2 17 0 0,-1 1 0 0 0,0 0 0 0 0,0 0 0 0 0,0 0 0 0 0,-1 0 0 0 0,0 0 0 0 0,0 0-1 0 0,-1 1 1 0 0,0-1 0 0 0,-2-2-17 0 0,3 5-42 0 0,0 0 0 0 0,-1 0-1 0 0,1 0 1 0 0,-1 1 0 0 0,0-1 0 0 0,0 1-1 0 0,0 0 1 0 0,0 0 0 0 0,0 0-1 0 0,-1 0 1 0 0,0 1 0 0 0,1 0 0 0 0,-1 0-1 0 0,0 0 1 0 0,-2 0 42 0 0,4 1-41 0 0,1 1 0 0 0,-1-1 0 0 0,1 1-1 0 0,-1 0 1 0 0,1 0 0 0 0,0 0 0 0 0,-1 0 0 0 0,1 1 0 0 0,-1-1 0 0 0,1 1-1 0 0,-1-1 1 0 0,1 1 0 0 0,0 0 0 0 0,-1 0 0 0 0,1 0 0 0 0,0 0 0 0 0,0 0-1 0 0,-1 1 42 0 0,-1 1-33 0 0,1-1-1 0 0,1 1 0 0 0,-1 0 0 0 0,0 0 0 0 0,1 0 0 0 0,-1 0 0 0 0,1 1 0 0 0,0-1 0 0 0,0 1 1 0 0,-1 3 33 0 0,-2 4-166 0 0,1 1 1 0 0,0 0 0 0 0,1 0 0 0 0,1 1 0 0 0,0-1-1 0 0,0 13 166 0 0,1-12-686 0 0,2 1-1 0 0,-1 0 1 0 0,3 9 686 0 0,2 4-5878 0 0,0-12-432 0 0</inkml:trace>
  <inkml:trace contextRef="#ctx0" brushRef="#br0" timeOffset="4">490 1462 16559 0 0,'0'0'360'0'0,"0"-2"80"0"0,0-1 8 0 0,-1-1 24 0 0,-1-1-376 0 0,2 3-96 0 0,0 2 0 0 0,0 0 0 0 0,0-5 352 0 0,-2 1 48 0 0,2-1 16 0 0,0 4 0 0 0,0 1-280 0 0,0 0-48 0 0,0-4-16 0 0,0 4-5463 0 0,0 0-1097 0 0</inkml:trace>
  <inkml:trace contextRef="#ctx0" brushRef="#br0" timeOffset="5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6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  <inkml:trace contextRef="#ctx0" brushRef="#br0" timeOffset="7">607 435 3224 0 0,'0'0'400'0'0,"0"0"472"0"0,-6-16 5328 0 0,6 16-5834 0 0,0-1 1 0 0,0 1-1 0 0,0 0 0 0 0,1-1 1 0 0,-1 1-1 0 0,0-1 1 0 0,0 1-1 0 0,0 0 1 0 0,-1-1-1 0 0,1 1 1 0 0,0 0-1 0 0,0-1 0 0 0,0 1 1 0 0,0-1-1 0 0,0 1 1 0 0,0 0-1 0 0,0-1 1 0 0,-1 1-1 0 0,1 0 1 0 0,0-1-1 0 0,0 1 0 0 0,0 0 1 0 0,-1-1-1 0 0,1 1 1 0 0,0 0-1 0 0,-1 0-366 0 0,-5 5 2465 0 0,-4 16-2483 0 0,7-11 93 0 0,0 1 0 0 0,0-1 0 0 0,1 0 0 0 0,-1 11-75 0 0,3-17 15 0 0,0 0 1 0 0,0 0 0 0 0,0 0 0 0 0,1 0 0 0 0,-1 0 0 0 0,1 0 0 0 0,0-1-1 0 0,0 1 1 0 0,0 0 0 0 0,0 0 0 0 0,1-1 0 0 0,0 1 0 0 0,0-1-1 0 0,0 1 1 0 0,0-1-16 0 0,-1-2 12 0 0,-1 0 1 0 0,1 0-1 0 0,0-1 0 0 0,0 1 0 0 0,0 0 0 0 0,0-1 0 0 0,0 1 1 0 0,0 0-1 0 0,0-1 0 0 0,0 1 0 0 0,0-1 0 0 0,0 0 0 0 0,0 1 1 0 0,0-1-1 0 0,0 0 0 0 0,0 0 0 0 0,0 1 0 0 0,1-1 0 0 0,-1 0 1 0 0,0 0-1 0 0,0 0 0 0 0,0 0 0 0 0,0-1 0 0 0,0 1 0 0 0,0 0 1 0 0,1 0-1 0 0,-1-1 0 0 0,0 1 0 0 0,0 0 0 0 0,0-1 0 0 0,0 1 1 0 0,0-1-1 0 0,0 0 0 0 0,0 0-12 0 0,3-1 57 0 0,0 0 1 0 0,-1-1-1 0 0,1 1 1 0 0,-1-1-1 0 0,0 0 1 0 0,1 0-1 0 0,-1-1 1 0 0,0 0-58 0 0,2-3 10 0 0,-1 0 0 0 0,0-1 0 0 0,0 1 0 0 0,0-1 0 0 0,-1 0 0 0 0,0 0 0 0 0,-1 0 0 0 0,1-4-10 0 0,-2 7-18 0 0,0 0 0 0 0,0-1-1 0 0,0 1 1 0 0,-1 0 0 0 0,0-1-1 0 0,0 1 1 0 0,0-1 0 0 0,-1 1 0 0 0,0 0-1 0 0,0 0 1 0 0,0-1 0 0 0,0 1-1 0 0,-3-4 19 0 0,4 7-89 0 0,-1 0 0 0 0,0 0 0 0 0,0 1 0 0 0,0-1 0 0 0,0 0 0 0 0,0 1-1 0 0,-1-1 1 0 0,1 1 0 0 0,0-1 0 0 0,-1 1 0 0 0,1-1 0 0 0,-1 1 0 0 0,0 0-1 0 0,1 0 1 0 0,-1 0 0 0 0,0 0 0 0 0,0 0 0 0 0,0 0 0 0 0,0 0 0 0 0,1 1 0 0 0,-1-1-1 0 0,0 1 1 0 0,0-1 0 0 0,0 1 0 0 0,0 0 0 0 0,0 0 0 0 0,0 0 0 0 0,0 0 0 0 0,-1 0-1 0 0,1 0 1 0 0,0 0 0 0 0,0 1 0 0 0,0-1 0 0 0,1 1 0 0 0,-1-1 0 0 0,0 1 0 0 0,0 0-1 0 0,0 0 1 0 0,0 0 0 0 0,1 0 0 0 0,-1 0 0 0 0,0 0 0 0 0,1 1 0 0 0,-1-1 0 0 0,1 0-1 0 0,-2 2 90 0 0,0 1-569 0 0,-1-1 0 0 0,1 1 0 0 0,1-1 0 0 0,-1 1 0 0 0,0 0 1 0 0,1 0-1 0 0,0 0 0 0 0,-1 2 569 0 0,1 3-5640 0 0</inkml:trace>
  <inkml:trace contextRef="#ctx0" brushRef="#br0" timeOffset="8">741 443 14944 0 0,'0'0'686'0'0,"0"0"-15"0"0,-6 17 2942 0 0,2-4-2884 0 0,1 0 0 0 0,0 0 1 0 0,0 11-730 0 0,3-21 40 0 0,-1 0 0 0 0,1 1 1 0 0,0-1-1 0 0,0 1 1 0 0,1-1-1 0 0,-1 1 1 0 0,1-1-1 0 0,0 0 0 0 0,-1 1 1 0 0,1-1-1 0 0,1 0 1 0 0,-1 0-1 0 0,0 0 0 0 0,1 1 1 0 0,0-2-1 0 0,0 1 1 0 0,0 1-41 0 0,-1-3 6 0 0,0 0 1 0 0,-1-1-1 0 0,1 1 0 0 0,0 0 1 0 0,0 0-1 0 0,0-1 1 0 0,0 1-1 0 0,0-1 1 0 0,0 1-1 0 0,0-1 0 0 0,0 1 1 0 0,0-1-1 0 0,0 0 1 0 0,1 1-1 0 0,-1-1 1 0 0,0 0-1 0 0,0 0 1 0 0,0 0-1 0 0,0 0 0 0 0,0 0 1 0 0,1 0-7 0 0,0 0 21 0 0,0-1 1 0 0,0 0-1 0 0,0 1 1 0 0,0-1-1 0 0,0 0 0 0 0,0 0 1 0 0,0 0-1 0 0,0 0 1 0 0,0 0-1 0 0,-1 0 0 0 0,3-2-21 0 0,-2 1 52 0 0,0 0 0 0 0,0 0-1 0 0,1 0 1 0 0,-1 0-1 0 0,0-1 1 0 0,-1 1-1 0 0,1-1 1 0 0,0 1 0 0 0,-1-1-1 0 0,0 0 1 0 0,1 0-1 0 0,-1 0 1 0 0,0 0-1 0 0,0 0 1 0 0,-1 0 0 0 0,1-2-52 0 0,1-21 68 0 0,-1 17-30 0 0,-1-1 0 0 0,0 1 1 0 0,0 0-1 0 0,-2-7-38 0 0,2 13-6 0 0,-1 1 0 0 0,1-1-1 0 0,-1 0 1 0 0,0 1-1 0 0,0-1 1 0 0,0 1 0 0 0,0 0-1 0 0,-1-1 1 0 0,1 1-1 0 0,-1 0 1 0 0,1 0 0 0 0,-1 0-1 0 0,0 0 1 0 0,1 0-1 0 0,-1 0 1 0 0,0 0 0 0 0,0 1-1 0 0,-2-2 7 0 0,2 2-60 0 0,1 0 0 0 0,0 0 0 0 0,-1 1 0 0 0,1-1 0 0 0,0 1 0 0 0,-1-1-1 0 0,1 1 1 0 0,-1-1 0 0 0,1 1 0 0 0,-1 0 0 0 0,1 0 0 0 0,-1-1 0 0 0,1 1 0 0 0,-1 0 0 0 0,1 0-1 0 0,-1 1 1 0 0,1-1 0 0 0,-1 0 0 0 0,1 1 0 0 0,-1-1 60 0 0,0 1-40 0 0,0 0-1 0 0,-1 0 1 0 0,1 0 0 0 0,0 1-1 0 0,0-1 1 0 0,0 1 0 0 0,0-1-1 0 0,1 1 1 0 0,-1 0 0 0 0,0-1-1 0 0,-1 3 41 0 0,0 1-517 0 0,-1 0 0 0 0,1 0 0 0 0,-1 1-1 0 0,0 3 518 0 0,-7 19-6078 0 0,9-15-92 0 0</inkml:trace>
  <inkml:trace contextRef="#ctx0" brushRef="#br0" timeOffset="9">874 419 6912 0 0,'0'-2'672'0'0,"1"1"0"0"0,-1-1 1 0 0,0 0-1 0 0,0 0 0 0 0,1 0 0 0 0,-1 1 1 0 0,1-1-1 0 0,0 0 0 0 0,-1 1 0 0 0,1-1 1 0 0,0 0-1 0 0,0 1 0 0 0,0-1 1 0 0,0 1-1 0 0,0 0 0 0 0,0-1 0 0 0,2 0-672 0 0,13-10 5863 0 0,-3 6-6124 0 0,-8 3 518 0 0,-3 2-232 0 0,-1 0 1 0 0,1 1-1 0 0,-1-1 0 0 0,1 1 1 0 0,-1-1-1 0 0,1 1 0 0 0,-1 0 1 0 0,1-1-1 0 0,-1 1 0 0 0,1 0 1 0 0,-1 0-1 0 0,1 0 1 0 0,0 1-1 0 0,-1-1 0 0 0,1 0-25 0 0,-1 2 39 0 0,0 0 0 0 0,0 0-1 0 0,0 0 1 0 0,0 0 0 0 0,0 0-1 0 0,-1 0 1 0 0,1 0 0 0 0,-1 0-1 0 0,1 3-38 0 0,-1 1 38 0 0,-1 1-1 0 0,0-1 0 0 0,0 1 0 0 0,0-1 1 0 0,-1 0-1 0 0,0 1 0 0 0,0-1 0 0 0,-1 0-37 0 0,-1 7 10 0 0,-4 7 23 0 0,0-1 1 0 0,-6 9-34 0 0,7-16-3 0 0,1 1-1 0 0,1 0 1 0 0,-1 0 0 0 0,2 0 0 0 0,0 0 0 0 0,-2 12 3 0 0,6-23-1 0 0,0 0 1 0 0,0 0-1 0 0,-1 0 0 0 0,1 0 0 0 0,1 0 0 0 0,-1 0 0 0 0,0 0 1 0 0,0 0-1 0 0,1 0 0 0 0,-1 0 0 0 0,1 0 0 0 0,0 0 0 0 0,-1 0 0 0 0,1 0 1 0 0,0 0-1 0 0,0 0 0 0 0,0-1 0 0 0,1 1 0 0 0,-1 0 0 0 0,0-1 1 0 0,1 1 0 0 0,-1-1-3 0 0,1 0 0 0 0,-1 0 1 0 0,1 0-1 0 0,-1 0 0 0 0,1-1 1 0 0,-1 1-1 0 0,1 0 0 0 0,0-1 1 0 0,-1 0-1 0 0,1 1 0 0 0,0-1 1 0 0,0 0-1 0 0,-1 0 0 0 0,1 0 1 0 0,0 0-1 0 0,-1 0 0 0 0,1 0 1 0 0,0 0-1 0 0,0-1 1 0 0,-1 1-1 0 0,1 0 0 0 0,0-1 1 0 0,-1 0-1 0 0,1 1 0 0 0,0-1 3 0 0,3-2-64 0 0,0 0 0 0 0,0 1 0 0 0,0-1 0 0 0,-1-1 0 0 0,1 1 0 0 0,-1-1 0 0 0,0 0 0 0 0,3-3 64 0 0,-5 6-23 0 0,-1-1 0 0 0,1 0-1 0 0,-1 0 1 0 0,1 1 0 0 0,-1-1 0 0 0,0 0-1 0 0,0 0 1 0 0,0 0 0 0 0,0-1 0 0 0,0 1-1 0 0,0 0 1 0 0,-1 0 0 0 0,1 0-1 0 0,-1-1 1 0 0,1 1 0 0 0,-1 0 0 0 0,0-1-1 0 0,0 1 1 0 0,0 0 0 0 0,0-1 0 0 0,0 1-1 0 0,-1 0 24 0 0,-2-9 40 0 0,-2 0 0 0 0,1 0 0 0 0,-1 1-1 0 0,0 0 1 0 0,-1 0 0 0 0,-1 0 0 0 0,1 1-1 0 0,-1 0 1 0 0,-1 0 0 0 0,0 1 0 0 0,-3-2-40 0 0,3 3-258 0 0,1-1 0 0 0,-1 0 0 0 0,1 0 0 0 0,0 0 0 0 0,1-1 0 0 0,0 0 0 0 0,1 0 258 0 0,1 0-1072 0 0</inkml:trace>
  <inkml:trace contextRef="#ctx0" brushRef="#br0" timeOffset="10">1284 493 7888 0 0,'0'0'362'0'0,"0"0"-11"0"0,-6-21 4438 0 0,4 18-3879 0 0,0 0-1 0 0,1 0 1 0 0,-1 0-1 0 0,0 0 1 0 0,1-1-1 0 0,0 1 1 0 0,0-1-1 0 0,0-1-909 0 0,-5 18 1427 0 0,2 7-1344 0 0,2 0 1 0 0,0 1 0 0 0,2-1 0 0 0,0 1 0 0 0,1 0-1 0 0,1-1 1 0 0,3 13-84 0 0,-4-31 13 0 0,-1 0 0 0 0,1 0 0 0 0,0 0 0 0 0,-1 0 0 0 0,1 0-1 0 0,0 0 1 0 0,0-1 0 0 0,0 1 0 0 0,0 0 0 0 0,0-1 0 0 0,1 1-1 0 0,-1-1 1 0 0,0 1 0 0 0,1-1 0 0 0,-1 0 0 0 0,1 1 0 0 0,0-1 0 0 0,0 0-13 0 0,-1 0 19 0 0,1-1 0 0 0,-1 1 0 0 0,1-1 0 0 0,-1 1 0 0 0,1-1 0 0 0,-1 0 0 0 0,1 0 0 0 0,-1 0 0 0 0,1 0 0 0 0,-1 0 0 0 0,1 0 0 0 0,-1 0 0 0 0,1 0 0 0 0,-1-1 0 0 0,1 1 0 0 0,-1-1 0 0 0,1 1 0 0 0,-1-1 0 0 0,0 1 0 0 0,1-1 0 0 0,-1 0 0 0 0,0 0 0 0 0,1 1 0 0 0,-1-2-19 0 0,6-3 78 0 0,-1 0 0 0 0,0 0 0 0 0,0-1 0 0 0,0 1-1 0 0,-1-2 1 0 0,0 1 0 0 0,0 0 0 0 0,-1-1 0 0 0,1 0-1 0 0,-2 0 1 0 0,4-7-78 0 0,-5 5 67 0 0,-1 0-1 0 0,0 0 0 0 0,0 0 0 0 0,-1-1 1 0 0,0 1-1 0 0,-1 0 0 0 0,-1-8-66 0 0,0 7-47 0 0,0 0 0 0 0,-1 0 0 0 0,0 1 1 0 0,-1-1-1 0 0,-4-7 47 0 0,6 11-60 0 0,1 5 25 0 0,0-1 1 0 0,0 0-1 0 0,0 1 0 0 0,0-1 1 0 0,0 1-1 0 0,0 0 1 0 0,0-1-1 0 0,0 1 1 0 0,-1 0-1 0 0,1 0 1 0 0,0-1-1 0 0,-1 1 1 0 0,1 0-1 0 0,-1 0 1 0 0,1 1-1 0 0,-1-1 1 0 0,0 0-1 0 0,1 0 0 0 0,-1 1 1 0 0,0-1-1 0 0,1 1 1 0 0,-1 0-1 0 0,0-1 1 0 0,0 1-1 0 0,1 0 1 0 0,-1 0-1 0 0,0 0 1 0 0,0 0-1 0 0,0 0 1 0 0,1 1-1 0 0,-1-1 0 0 0,-1 1 35 0 0,0-1-72 0 0,1 1 0 0 0,-1 0 0 0 0,0 0 0 0 0,1 0 0 0 0,-1 0 0 0 0,1 1 0 0 0,-1-1 0 0 0,1 1 0 0 0,0 0 0 0 0,-1-1 0 0 0,1 1 0 0 0,0 0 0 0 0,0 0 0 0 0,1 0 0 0 0,-1 0 0 0 0,0 1 0 0 0,1-1 0 0 0,-1 0 0 0 0,1 1 0 0 0,-1 1 72 0 0,-3 9-1877 0 0,2-3-2639 0 0,-1 1-2138 0 0</inkml:trace>
  <inkml:trace contextRef="#ctx0" brushRef="#br0" timeOffset="11">1459 609 13824 0 0,'-16'-3'7513'0'0,"16"3"-8515"0"0</inkml:trace>
  <inkml:trace contextRef="#ctx0" brushRef="#br0" timeOffset="12">1517 466 15664 0 0,'0'0'718'0'0,"0"0"-19"0"0,0 0-339 0 0,-2 14 1736 0 0,0-3-1648 0 0,2 0 0 0 0,0 1 0 0 0,0-1 1 0 0,1 1-1 0 0,1-1 0 0 0,-1 0 0 0 0,4 10-448 0 0,-5-21 4 0 0,1 3 17 0 0,0 0-1 0 0,0-1 1 0 0,0 1-1 0 0,0 0 1 0 0,0-1 0 0 0,0 1-1 0 0,1-1 1 0 0,-1 1 0 0 0,1-1-1 0 0,0 0 1 0 0,0 1 0 0 0,0-1-1 0 0,1 1-20 0 0,-3-3 21 0 0,1 1 1 0 0,0 0-1 0 0,0 0 0 0 0,0-1 0 0 0,1 1 1 0 0,-1 0-1 0 0,0-1 0 0 0,0 1 0 0 0,0-1 1 0 0,0 1-1 0 0,1-1 0 0 0,-1 0 0 0 0,0 0 0 0 0,0 1 1 0 0,1-1-1 0 0,-1 0 0 0 0,0 0 0 0 0,0 0 1 0 0,1 0-1 0 0,-1 0 0 0 0,0-1 0 0 0,0 1 1 0 0,1 0-1 0 0,-1-1 0 0 0,0 1 0 0 0,0 0 1 0 0,0-1-1 0 0,0 0 0 0 0,0 1 0 0 0,1-1-21 0 0,2-2 48 0 0,-1 1-1 0 0,1-1 1 0 0,-1 0 0 0 0,1 0-1 0 0,-1-1 1 0 0,0 1-1 0 0,0-1 1 0 0,-1 0 0 0 0,1 1-1 0 0,-1-1 1 0 0,0 0-1 0 0,0 0 1 0 0,0-1 0 0 0,0 1-1 0 0,-1 0 1 0 0,0-1-1 0 0,1 1 1 0 0,-2 0-1 0 0,1-1 1 0 0,0 0 0 0 0,-1 1-1 0 0,0-1 1 0 0,0 1-1 0 0,-1-1 1 0 0,1 1 0 0 0,-1-1-48 0 0,1 3 10 0 0,-2-11-32 0 0,0 0 0 0 0,0 1 0 0 0,-2 0 0 0 0,0-4 22 0 0,3 14-79 0 0,0 0 0 0 0,1-1 0 0 0,-1 1 0 0 0,0 0 0 0 0,-1 0 0 0 0,1 0 0 0 0,0-1 0 0 0,-1 1-1 0 0,1 0 1 0 0,-1 1 0 0 0,1-1 0 0 0,-1 0 0 0 0,0 0 0 0 0,0 1 0 0 0,0-1 0 0 0,0 1 0 0 0,0-1 0 0 0,0 1-1 0 0,0 0 1 0 0,0 0 0 0 0,-1 0 0 0 0,1 0 0 0 0,0 0 0 0 0,-1 1 0 0 0,0-1 79 0 0,1 1-27 0 0,1 0-1 0 0,-1 0 1 0 0,1 0 0 0 0,-1 0 0 0 0,0 1-1 0 0,1-1 1 0 0,-1 0 0 0 0,1 1 0 0 0,-1-1-1 0 0,1 1 1 0 0,-1 0 0 0 0,1-1 0 0 0,-1 1-1 0 0,1 0 1 0 0,0 0 0 0 0,-2 1 27 0 0,0 0-34 0 0,0 1 0 0 0,1 0 0 0 0,-1 0-1 0 0,1 0 1 0 0,-1 0 0 0 0,1 0 0 0 0,-1 2 34 0 0,-2 4-79 0 0,1 0 0 0 0,0 1 0 0 0,0 0 0 0 0,1 0-1 0 0,0 1 80 0 0,-2 18-2758 0 0,7-20 1292 0 0</inkml:trace>
  <inkml:trace contextRef="#ctx0" brushRef="#br0" timeOffset="13">1700 431 18199 0 0,'0'-1'151'0'0,"-1"1"-1"0"0,1-1 0 0 0,-1 0 0 0 0,1 0 0 0 0,-1 0 0 0 0,1 0 0 0 0,0 0 1 0 0,-1 0-1 0 0,1 0 0 0 0,0 0 0 0 0,0 0 0 0 0,-1-1-150 0 0,2 2 58 0 0,-1-1 1 0 0,0 1-1 0 0,0-1 0 0 0,1 1 1 0 0,-1-1-1 0 0,0 1 0 0 0,0-1 1 0 0,1 1-1 0 0,-1-1 0 0 0,1 1 1 0 0,-1-1-1 0 0,0 1 0 0 0,1 0 1 0 0,-1-1-1 0 0,1 1 0 0 0,-1 0 1 0 0,1-1-1 0 0,-1 1 0 0 0,1 0 1 0 0,-1 0-1 0 0,1-1 0 0 0,-1 1 1 0 0,1 0-1 0 0,0 0 0 0 0,-1 0-58 0 0,10-4 837 0 0,0 1 0 0 0,0 0 0 0 0,9-1-837 0 0,-16 4 45 0 0,0-1-1 0 0,0 1 1 0 0,0 0 0 0 0,0 0-1 0 0,0 0 1 0 0,0 0-1 0 0,-1 1 1 0 0,1-1 0 0 0,0 1-1 0 0,0 0 1 0 0,0 0-1 0 0,0 0 1 0 0,0 0 0 0 0,-1 0-1 0 0,2 1-44 0 0,-3-1 42 0 0,0 0-1 0 0,0 0 1 0 0,0 1 0 0 0,0-1-1 0 0,-1 0 1 0 0,1 0-1 0 0,0 0 1 0 0,-1 0-1 0 0,1 1 1 0 0,-1-1 0 0 0,0 0-1 0 0,1 0 1 0 0,-1 1-1 0 0,0-1 1 0 0,0 0-1 0 0,0 1 1 0 0,0-1 0 0 0,0 0-1 0 0,0 1 1 0 0,0-1-1 0 0,0 0 1 0 0,0 1-1 0 0,-1-1 1 0 0,1 1-42 0 0,-1 4 149 0 0,-1 0 0 0 0,0 0 0 0 0,0-1 0 0 0,-2 6-149 0 0,3-9 20 0 0,-11 24 171 0 0,-1-1-1 0 0,-1-1 1 0 0,-1 0-1 0 0,-1-1 1 0 0,-3 3-191 0 0,16-23 180 0 0,1-1 0 0 0,0 2 0 0 0,0-1 0 0 0,0 0 0 0 0,1 0 0 0 0,-1 1 1 0 0,1-1-1 0 0,-1 1 0 0 0,1-1 0 0 0,0 1 0 0 0,1-1 0 0 0,-1 2-180 0 0,1-4 33 0 0,0-1-1 0 0,1 1 1 0 0,-1 0 0 0 0,1 0 0 0 0,-1 0-1 0 0,0-1 1 0 0,1 1 0 0 0,-1 0-1 0 0,1-1 1 0 0,0 1 0 0 0,-1 0-1 0 0,1-1 1 0 0,-1 1 0 0 0,1-1-1 0 0,0 1 1 0 0,0-1 0 0 0,-1 1-1 0 0,1-1 1 0 0,0 1 0 0 0,0-1 0 0 0,-1 0-1 0 0,1 0 1 0 0,0 1 0 0 0,0-1-1 0 0,0 0 1 0 0,0 0 0 0 0,-1 0-1 0 0,2 0-32 0 0,29 4-71 0 0,-27-4 118 0 0,3 1-76 0 0,15 0-426 0 0,-1 0 1 0 0,1-2 0 0 0,2 0 454 0 0,-10-2-891 0 0</inkml:trace>
  <inkml:trace contextRef="#ctx0" brushRef="#br0" timeOffset="14">2053 555 19895 0 0,'0'0'440'0'0,"0"0"88"0"0,0 0 16 0 0,0 0 16 0 0,0 0-448 0 0,0 0-112 0 0,0 0 0 0 0,0 0 0 0 0,0 0 0 0 0,4 0 0 0 0,-1 0 0 0 0,1 1-5871 0 0,2 2-1201 0 0</inkml:trace>
  <inkml:trace contextRef="#ctx0" brushRef="#br0" timeOffset="15">2281 560 13560 0 0,'0'0'600'0'0,"0"0"128"0"0,0 0-584 0 0,0 0-144 0 0,0 0 0 0 0,0 0 0 0 0,0 0 96 0 0,0 0 0 0 0,0 0-8 0 0,0 0 0 0 0,0 0-88 0 0,0 0 64 0 0,0 0-64 0 0,4 2 64 0 0</inkml:trace>
  <inkml:trace contextRef="#ctx0" brushRef="#br0" timeOffset="16">2438 588 15120 0 0,'0'0'328'0'0,"0"0"72"0"0,0 0 16 0 0,0 0 7 0 0,0 0-335 0 0,0 0-88 0 0,0 0 0 0 0,0 0 0 0 0,0 0 216 0 0,0 0 24 0 0,3-4 8 0 0,2 2-4879 0 0,-2-1-969 0 0</inkml:trace>
  <inkml:trace contextRef="#ctx0" brushRef="#br0" timeOffset="17">2618 586 17247 0 0,'0'0'384'0'0,"0"0"72"0"0,0 0 24 0 0,0 0 0 0 0,0 0-384 0 0,0 0-96 0 0,0 0 0 0 0,0 0 0 0 0,0 0 176 0 0,4 3 16 0 0,-1-1 8 0 0,1 1-5431 0 0,2 1-1089 0 0</inkml:trace>
  <inkml:trace contextRef="#ctx0" brushRef="#br0" timeOffset="18">3624 556 18287 0 0,'0'0'400'0'0,"0"0"80"0"0,0 0 24 0 0,0 0 8 0 0,0 0-408 0 0,0 0-104 0 0,0 0 0 0 0,0 0 0 0 0,0 0 0 0 0,0 0-104 0 0,6 3 16 0 0,0-3-7959 0 0</inkml:trace>
  <inkml:trace contextRef="#ctx0" brushRef="#br0" timeOffset="19">3765 589 6448 0 0,'0'0'576'0'0,"-1"0"-464"0"0,1 0-112 0 0,0 0 0 0 0,0 0 2184 0 0,0 0 416 0 0,0 0 88 0 0,0 0 7 0 0,0 0-1879 0 0,0 0-376 0 0,0 0-80 0 0,0 0-8 0 0,0 0-896 0 0,0 0-184 0 0,0 0-32 0 0</inkml:trace>
  <inkml:trace contextRef="#ctx0" brushRef="#br0" timeOffset="20">3874 581 18023 0 0,'0'0'392'0'0,"0"0"88"0"0,0 0 8 0 0,0 0 24 0 0,0 0-408 0 0,0 0-104 0 0,0 0 0 0 0,0 0 0 0 0,0 0 440 0 0,0 0 64 0 0,0 0 8 0 0,0 0 8 0 0,6 0-416 0 0,-6 0-104 0 0,5 0 0 0 0,-5 0-5871 0 0,0 0-1201 0 0</inkml:trace>
  <inkml:trace contextRef="#ctx0" brushRef="#br0" timeOffset="21">3955 588 13360 0 0,'0'0'592'0'0,"0"0"120"0"0,0 0-568 0 0,0 0-144 0 0,0 0 0 0 0,0 0 0 0 0,0 0 1184 0 0,0 0 199 0 0,0 0 49 0 0,0 0 8 0 0,4 1-864 0 0,-4-1-160 0 0,0 0-40 0 0,4 2-8 0 0,1-2-1288 0 0,2-2-256 0 0</inkml:trace>
  <inkml:trace contextRef="#ctx0" brushRef="#br0" timeOffset="22">4172 551 18455 0 0,'0'0'422'0'0,"-14"13"1180"0"0,12-5-1443 0 0,1-1 0 0 0,-1 1 0 0 0,1 0-1 0 0,1 0 1 0 0,-1 0 0 0 0,1 0 0 0 0,1 0-1 0 0,-1 0 1 0 0,2 0 0 0 0,-1 0 0 0 0,1 0 0 0 0,0-1-1 0 0,1 4-158 0 0,-2-8 27 0 0,1 0 0 0 0,-1 0-1 0 0,1 0 1 0 0,-1 0-1 0 0,1 0 1 0 0,0 0 0 0 0,0-1-1 0 0,0 1 1 0 0,2 0-27 0 0,-4-2 11 0 0,1 0 1 0 0,0 0-1 0 0,0 0 1 0 0,0-1-1 0 0,0 1 1 0 0,0-1-1 0 0,0 1 1 0 0,0 0-1 0 0,0-1 1 0 0,0 0-1 0 0,0 1 1 0 0,0-1-1 0 0,0 1 1 0 0,0-1-1 0 0,0 0 1 0 0,0 0-1 0 0,0 0 1 0 0,0 0-1 0 0,0 0 1 0 0,1 0-1 0 0,-1 0 1 0 0,0 0-1 0 0,0 0 1 0 0,0 0-1 0 0,0-1 1 0 0,0 1-1 0 0,0 0 1 0 0,1-1-12 0 0,4-3 119 0 0,1 0 0 0 0,-1 0 0 0 0,-1 0 0 0 0,1-1 0 0 0,-1 0 1 0 0,1 0-1 0 0,-1 0 0 0 0,-1-1 0 0 0,1 0 0 0 0,1-3-119 0 0,-3 5 31 0 0,0 0 1 0 0,-1 0-1 0 0,1-1 0 0 0,-1 1 0 0 0,0-1 1 0 0,-1 0-1 0 0,1 0 0 0 0,-1 1 0 0 0,0-1 0 0 0,0 0 1 0 0,0 0-1 0 0,-1 0 0 0 0,0 0 0 0 0,0-1 1 0 0,0-2-32 0 0,-2-1 42 0 0,1 0 0 0 0,-1 0 1 0 0,-1 0-1 0 0,-2-6-42 0 0,4 13 1 0 0,0-1-1 0 0,0 1 1 0 0,0 0-1 0 0,-1 0 0 0 0,1 0 1 0 0,-1-1-1 0 0,1 1 1 0 0,-1 0-1 0 0,0 1 0 0 0,0-1 1 0 0,0 0-1 0 0,0 0 1 0 0,0 1-1 0 0,0-1 0 0 0,0 1 1 0 0,0 0-1 0 0,-1 0 1 0 0,1 0-1 0 0,-1 0 0 0 0,2 1-14 0 0,-1-1-1 0 0,1 1 1 0 0,-1 0 0 0 0,1 0-1 0 0,-1 0 1 0 0,1 1 0 0 0,0-1-1 0 0,-1 0 1 0 0,1 1 0 0 0,-1-1 0 0 0,1 0-1 0 0,0 1 1 0 0,-1 0 0 0 0,1-1-1 0 0,0 1 1 0 0,-1 0 0 0 0,1 0-1 0 0,0-1 1 0 0,0 1 0 0 0,0 0 0 0 0,0 0-1 0 0,0 0 1 0 0,0 1 0 0 0,0-1-1 0 0,0 0 15 0 0,-5 6-93 0 0,1 0-1 0 0,-1 1 0 0 0,-1 4 94 0 0,5-9-32 0 0,-1 3-252 0 0,0 1-1 0 0,0-1 1 0 0,1 1-1 0 0,0 0 0 0 0,0 0 1 0 0,0 0-1 0 0,1 0 1 0 0,0 0-1 0 0,0 7 285 0 0,3-4-1647 0 0</inkml:trace>
  <inkml:trace contextRef="#ctx0" brushRef="#br0" timeOffset="23">4352 677 2304 0 0,'-6'6'6559'0'0,"3"-4"-522"0"0,3 0 3933 0 0,0-2-10072 0 0,0 1 1 0 0,0-1-1 0 0,1 1 1 0 0,-1-1-1 0 0,0 0 1 0 0,1 1-1 0 0,-1-1 1 0 0,0 1-1 0 0,1-1 1 0 0,-1 0-1 0 0,1 0 1 0 0,-1 1-1 0 0,1-1 1 0 0,-1 0-1 0 0,1 1 1 0 0,-1-1-1 0 0,0 0 1 0 0,1 0-1 0 0,0 0 102 0 0,1 1-1224 0 0,1 1-6669 0 0</inkml:trace>
  <inkml:trace contextRef="#ctx0" brushRef="#br0" timeOffset="24">4431 541 16328 0 0,'0'0'745'0'0,"0"0"-15"0"0,-9 19 2516 0 0,7-12-2779 0 0,1 1-1 0 0,-1-1 1 0 0,1 0 0 0 0,1 1 0 0 0,-1-1 0 0 0,1 0 0 0 0,1 8-467 0 0,0-8 54 0 0,0-1 0 0 0,0 1 1 0 0,0 0-1 0 0,1 0 0 0 0,0-1 1 0 0,0 1-1 0 0,1 0-54 0 0,-2-5 13 0 0,0 1 0 0 0,1-1-1 0 0,-1 0 1 0 0,0 1 0 0 0,1-1 0 0 0,-1 0-1 0 0,1 0 1 0 0,0 0 0 0 0,0 0 0 0 0,0 0-1 0 0,0-1 1 0 0,0 1 0 0 0,0 0-1 0 0,0-1 1 0 0,1 0 0 0 0,-1 1 0 0 0,0-1-1 0 0,1 0 1 0 0,1 0-13 0 0,-3-1 31 0 0,1 0 0 0 0,-1 0 0 0 0,1 0 0 0 0,-1 0 0 0 0,1 0 0 0 0,-1 0 0 0 0,1-1 0 0 0,-1 1 0 0 0,1-1 0 0 0,-1 1 0 0 0,1-1 0 0 0,-1 1 0 0 0,0-1 0 0 0,1 0 0 0 0,-1 0 0 0 0,0 0 0 0 0,0 0-1 0 0,0 0 1 0 0,1 0 0 0 0,-1 0 0 0 0,0 0 0 0 0,0 0 0 0 0,0 0 0 0 0,-1 0-31 0 0,5-6 234 0 0,0 1 0 0 0,-1 0-1 0 0,4-7-233 0 0,-5 7-94 0 0,0-1 0 0 0,-1 1 0 0 0,0 0 0 0 0,0-1-1 0 0,0 1 1 0 0,-1-1 0 0 0,0 1 0 0 0,-1-1 0 0 0,1 0 0 0 0,-1 0 0 0 0,0-4 94 0 0,-1 7-68 0 0,1 0 1 0 0,-1 0-1 0 0,1-1 1 0 0,-1 1-1 0 0,0 0 1 0 0,0 0 0 0 0,-1 0-1 0 0,0 0 1 0 0,1 0-1 0 0,-1 0 1 0 0,0 1-1 0 0,-1-1 1 0 0,1 1 0 0 0,-1-1-1 0 0,1 1 1 0 0,-1 0-1 0 0,0 0 1 0 0,-3-3 67 0 0,4 5-61 0 0,1 1 1 0 0,0-1-1 0 0,0 0 1 0 0,0 0-1 0 0,-1 1 1 0 0,1-1-1 0 0,-1 1 1 0 0,1-1-1 0 0,0 1 0 0 0,-1-1 1 0 0,1 1-1 0 0,-1 0 1 0 0,1 0-1 0 0,0 0 1 0 0,-1 0-1 0 0,1 0 1 0 0,-1 0-1 0 0,1 0 0 0 0,-1 0 1 0 0,1 1-1 0 0,-1-1 61 0 0,-1 1-33 0 0,1 0-1 0 0,0 0 0 0 0,0 1 1 0 0,-1-1-1 0 0,1 0 1 0 0,0 1-1 0 0,0 0 0 0 0,0-1 1 0 0,0 1-1 0 0,0 0 1 0 0,0 1 33 0 0,-3 4-333 0 0,1-1 1 0 0,-1 0 0 0 0,2 1 0 0 0,-1 0 0 0 0,1 0 0 0 0,0 0-1 0 0,-2 7 333 0 0,3-4-4959 0 0,2 0-1585 0 0</inkml:trace>
  <inkml:trace contextRef="#ctx0" brushRef="#br0" timeOffset="25">4586 496 13824 0 0,'-8'-19'1824'0'0,"8"17"-1127"0"0,1 0 1 0 0,-1 1 0 0 0,0-1-1 0 0,0 1 1 0 0,0-1 0 0 0,1 1 0 0 0,-1-1-1 0 0,1 1 1 0 0,0-1 0 0 0,-1 1 0 0 0,1-1-1 0 0,0 1 1 0 0,0-1-698 0 0,0 0 218 0 0,0 1 1 0 0,1 0-1 0 0,-1-1 0 0 0,1 1 1 0 0,-1 0-1 0 0,0 0 0 0 0,1 0 1 0 0,0 0-1 0 0,-1 0 0 0 0,2-1-218 0 0,0 1-33 0 0,0 0 0 0 0,1 0-1 0 0,-1 0 1 0 0,1 0 0 0 0,-1 0 0 0 0,1 1-1 0 0,0 0 1 0 0,-1-1 0 0 0,1 1-1 0 0,-1 1 1 0 0,3-1 33 0 0,-5 0 5 0 0,0 0-1 0 0,1 1 1 0 0,-1-1-1 0 0,0 0 1 0 0,1 1-1 0 0,-1-1 1 0 0,0 1-1 0 0,1-1 1 0 0,-1 1-1 0 0,0 0 1 0 0,0-1-1 0 0,0 1 1 0 0,0 0 0 0 0,0 0-1 0 0,0 0 1 0 0,0 0-1 0 0,0 0 1 0 0,0 0-1 0 0,0 0 1 0 0,0 0-1 0 0,0 1-4 0 0,0 1 19 0 0,0-1 0 0 0,0 1 0 0 0,0-1 0 0 0,-1 1 0 0 0,1 0 0 0 0,-1-1 0 0 0,1 1 0 0 0,-1 0 0 0 0,0-1 0 0 0,0 1 0 0 0,0 0-19 0 0,-1 5 44 0 0,0 0-1 0 0,0 0 0 0 0,-1 0 1 0 0,0-1-1 0 0,0 1 1 0 0,-1 0-1 0 0,0 0-43 0 0,1-3 45 0 0,0-1-1 0 0,-1 0 1 0 0,1 0-1 0 0,-1 0 1 0 0,1 0-1 0 0,-1-1 1 0 0,0 1-1 0 0,-3 1-44 0 0,4-3 24 0 0,0 0 0 0 0,0-1-1 0 0,0 0 1 0 0,0 1 0 0 0,-1-1 0 0 0,1 0-1 0 0,0 0 1 0 0,-1 0 0 0 0,1 0 0 0 0,-1-1-1 0 0,1 1 1 0 0,-1-1 0 0 0,1 1 0 0 0,-1-1-1 0 0,1 0 1 0 0,-1 0-24 0 0,0 0 24 0 0,3 1-17 0 0,-1-1 0 0 0,0 0 0 0 0,1 0-1 0 0,-1 0 1 0 0,1 0 0 0 0,-1 0 0 0 0,1 0 0 0 0,-1 0-1 0 0,1-1 1 0 0,-1 1 0 0 0,1 0 0 0 0,-1 0-1 0 0,1 0 1 0 0,-1 0 0 0 0,1-1 0 0 0,-1 1 0 0 0,1 0-1 0 0,-1-1 1 0 0,1 1 0 0 0,-1 0 0 0 0,1-1-1 0 0,-1 1-6 0 0,1-1 64 0 0,1 1-87 0 0,1-1-1 0 0,0 1 0 0 0,0 0 1 0 0,0 0-1 0 0,0 0 0 0 0,0 0 0 0 0,-1 0 1 0 0,3 0 23 0 0,-3 0-47 0 0,7 0 72 0 0,1 0-1 0 0,-1 1 0 0 0,0 0 0 0 0,1 1 0 0 0,6 1-24 0 0,-11-1 13 0 0,-1-1 1 0 0,1 0 0 0 0,-1 1-1 0 0,1 0 1 0 0,-1-1-1 0 0,0 1 1 0 0,1 1 0 0 0,-1-1-1 0 0,0 0 1 0 0,-1 1-1 0 0,1 0 1 0 0,0-1 0 0 0,-1 1-1 0 0,1 0-13 0 0,-3-2 11 0 0,1 0-1 0 0,-1 1 1 0 0,1-1-1 0 0,-1 0 1 0 0,1 0-1 0 0,-1 1 1 0 0,0-1-1 0 0,0 0 1 0 0,1 0-1 0 0,-1 1 1 0 0,0-1-1 0 0,0 0 1 0 0,0 0-1 0 0,0 1 1 0 0,-1-1-1 0 0,1 0 1 0 0,0 0 0 0 0,-1 1-1 0 0,1-1 1 0 0,0 0-1 0 0,-1 0 1 0 0,1 0-1 0 0,-1 1-10 0 0,-1 2 41 0 0,0-1 0 0 0,0 0 0 0 0,0 0 0 0 0,0 0-1 0 0,0 0 1 0 0,-1-1 0 0 0,-1 2-41 0 0,0 0 85 0 0,-1 0 0 0 0,0 0 0 0 0,0-1 0 0 0,1 0 0 0 0,-2 0 0 0 0,-4 2-85 0 0,7-4 21 0 0,0 0 0 0 0,1 0 0 0 0,-1 0 0 0 0,0-1 0 0 0,0 1 0 0 0,0-1 0 0 0,0 1 0 0 0,0-1 0 0 0,0 0 0 0 0,0 0 0 0 0,0-1 0 0 0,0 1 0 0 0,0-1 0 0 0,-2 0-21 0 0,4 1-72 0 0,0-1-1 0 0,0 1 1 0 0,0-1-1 0 0,1 1 1 0 0,-1-1-1 0 0,0 1 1 0 0,0-1 0 0 0,1 1-1 0 0,-1-1 1 0 0,0 0-1 0 0,1 1 1 0 0,-1-1-1 0 0,1 0 1 0 0,-1 0-1 0 0,0 0 73 0 0,1-6-1317 0 0</inkml:trace>
  <inkml:trace contextRef="#ctx0" brushRef="#br0" timeOffset="26">628 1183 9216 0 0,'0'0'706'0'0,"0"0"-146"0"0,0 0 1111 0 0,0 0 532 0 0,0 0 107 0 0,0 0-147 0 0,0 0-713 0 0,6 20 2980 0 0,-2 0-3239 0 0,-1-8-814 0 0,-1 0-1 0 0,-1 0 1 0 0,0 10-377 0 0,-1 1-482 0 0,1 38 1420 0 0,1-22-8709 0 0,1-21-696 0 0</inkml:trace>
  <inkml:trace contextRef="#ctx0" brushRef="#br0" timeOffset="27">2103 1188 7832 0 0,'-3'-2'573'0'0,"1"0"0"0"0,-1 0 0 0 0,0 0 0 0 0,0 1 0 0 0,0-1 0 0 0,-1 1 0 0 0,1 0 0 0 0,0-1 1 0 0,0 2-1 0 0,-1-1 0 0 0,-2 0-573 0 0,5 1 206 0 0,0 0 1 0 0,0-1 0 0 0,0 1 0 0 0,0 0-1 0 0,0 1 1 0 0,0-1 0 0 0,0 0-1 0 0,0 0 1 0 0,0 0 0 0 0,0 1-1 0 0,0-1 1 0 0,0 0 0 0 0,1 1 0 0 0,-1-1-1 0 0,0 1 1 0 0,0-1 0 0 0,0 1-1 0 0,0-1 1 0 0,1 1 0 0 0,-1 0-1 0 0,0-1 1 0 0,0 1-207 0 0,1 0-12 0 0,-1 1 1 0 0,0-1-1 0 0,1 0 0 0 0,-1 0 0 0 0,1 0 1 0 0,-1 1-1 0 0,1-1 0 0 0,0 0 0 0 0,0 1 0 0 0,-1-1 1 0 0,1 0-1 0 0,0 0 0 0 0,0 2 12 0 0,0 13 261 0 0,1 0-1 0 0,1-1 1 0 0,0 1-1 0 0,1-1 1 0 0,0 1-1 0 0,1-1 1 0 0,5 10-261 0 0,-6-17 58 0 0,1 0-1 0 0,1 0 1 0 0,0-1 0 0 0,0 1-1 0 0,2 1-57 0 0,-5-6 42 0 0,1 0 0 0 0,0 0 0 0 0,-1 0 0 0 0,1-1-1 0 0,0 1 1 0 0,0-1 0 0 0,0 0 0 0 0,1 1 0 0 0,-1-1 0 0 0,1-1-1 0 0,-1 1 1 0 0,1 0 0 0 0,0-1-42 0 0,-2-1 38 0 0,0 1 1 0 0,0-1-1 0 0,1 0 0 0 0,-1 0 1 0 0,0 0-1 0 0,0-1 0 0 0,0 1 1 0 0,1 0-1 0 0,-1-1 0 0 0,0 0 1 0 0,0 1-1 0 0,0-1 0 0 0,0 0 1 0 0,0 0-1 0 0,0 0 1 0 0,0 0-1 0 0,0 0 0 0 0,0-1 1 0 0,0 1-1 0 0,-1-1 0 0 0,1 1 1 0 0,-1-1-1 0 0,2 0-38 0 0,1-3 93 0 0,0 0-1 0 0,-1 0 1 0 0,1 0 0 0 0,-1 0-1 0 0,0 0 1 0 0,-1-1 0 0 0,3-5-93 0 0,-3 6 43 0 0,1-1 0 0 0,-2 1 0 0 0,1 0 0 0 0,-1-1 0 0 0,0 1 1 0 0,0-1-1 0 0,0 1 0 0 0,-1-1 0 0 0,1 1 0 0 0,-1-1 0 0 0,-1 0 1 0 0,1 1-1 0 0,-1-1 0 0 0,0 1 0 0 0,-1-1 0 0 0,0-2-43 0 0,-1 1-84 0 0,0-1 0 0 0,0 1-1 0 0,0 0 1 0 0,-1 1 0 0 0,0-1 0 0 0,-1 0-1 0 0,0 1 1 0 0,1 0 0 0 0,-2 0-1 0 0,1 1 1 0 0,-1-1 0 0 0,-5-3 84 0 0,9 8-47 0 0,0-1 0 0 0,-1 0 1 0 0,1 1-1 0 0,-1 0 0 0 0,1-1 0 0 0,-1 1 0 0 0,1 0 1 0 0,-1 0-1 0 0,0 1 0 0 0,1-1 0 0 0,-1 1 0 0 0,0-1 1 0 0,0 1-1 0 0,0 0 0 0 0,1 0 0 0 0,-1 0 0 0 0,0 0 1 0 0,0 0-1 0 0,0 1 0 0 0,1-1 0 0 0,-1 1 0 0 0,0 0 1 0 0,1 0-1 0 0,-1 0 0 0 0,0 0 0 0 0,1 0 0 0 0,-1 0 1 0 0,1 1-1 0 0,0-1 0 0 0,-1 1 0 0 0,1 0 0 0 0,0 0 1 0 0,0 0-1 0 0,0 0 0 0 0,-1 2 47 0 0,1-2-71 0 0,1-1 1 0 0,-1 1-1 0 0,1 0 0 0 0,0 0 0 0 0,0 0 1 0 0,0 0-1 0 0,0 0 0 0 0,0 0 0 0 0,0 0 1 0 0,0 2 70 0 0,0 8-5253 0 0,1-2-1105 0 0</inkml:trace>
  <inkml:trace contextRef="#ctx0" brushRef="#br0" timeOffset="28">2296 1383 18631 0 0,'-3'-3'824'0'0,"3"3"168"0"0,0 0-792 0 0,0 0-200 0 0,0 0 0 0 0,0 0 0 0 0,0 0 320 0 0,0 0 32 0 0,0 0 0 0 0,0 0 0 0 0,0 0-152 0 0,0 0-24 0 0,0 0-8 0 0,0 0 0 0 0,0 0-960 0 0,5 3-192 0 0,3 0-40 0 0,0-3 0 0 0</inkml:trace>
  <inkml:trace contextRef="#ctx0" brushRef="#br0" timeOffset="29">2451 1144 5528 0 0,'0'0'422'0'0,"0"0"6"0"0,0 0 1054 0 0,0 0 484 0 0,0 0 97 0 0,0 0-144 0 0,0 0-673 0 0,0 0-299 0 0,0 0-62 0 0,8 11 832 0 0,-5-5-1458 0 0,0 0-1 0 0,-1 0 0 0 0,0 0 0 0 0,0 0 0 0 0,0 0 0 0 0,-1 0 0 0 0,1 6-258 0 0,1 46 1260 0 0,-2-32-776 0 0,-1 33 305 0 0,0-11-1443 0 0,2-16-4979 0 0,0-20-1519 0 0</inkml:trace>
  <inkml:trace contextRef="#ctx0" brushRef="#br0" timeOffset="30">2887 1345 17791 0 0,'0'0'792'0'0,"0"0"160"0"0,0 0-760 0 0,0 0-192 0 0,0 0 0 0 0,0 0 0 0 0,0 0 144 0 0,0 0-8 0 0,0 0 0 0 0,0 0 0 0 0,0 0-288 0 0,8-2-56 0 0,-2 0-16 0 0</inkml:trace>
  <inkml:trace contextRef="#ctx0" brushRef="#br0" timeOffset="31">3112 1378 11056 0 0,'0'-3'984'0'0,"0"2"-792"0"0,-3-1-192 0 0,3 0 0 0 0,0 1 1280 0 0,3-1 208 0 0,-3 0 47 0 0,1 0 1 0 0,1 1-1264 0 0,2-3-272 0 0,0 1 0 0 0,2 0 0 0 0</inkml:trace>
  <inkml:trace contextRef="#ctx0" brushRef="#br0" timeOffset="32">3310 1378 13360 0 0,'0'0'1184'0'0,"0"0"-944"0"0,0 0-240 0 0,0 0 0 0 0,0 0 336 0 0,5 0 16 0 0,-5 0 8 0 0,2-4 0 0 0,4 0-608 0 0,-3-1-120 0 0</inkml:trace>
  <inkml:trace contextRef="#ctx0" brushRef="#br0" timeOffset="33">3477 1372 13104 0 0,'-4'2'576'0'0,"4"-2"128"0"0,0 0-568 0 0,0 0-136 0 0,0 0 0 0 0,0 0 0 0 0,0 0 1120 0 0,6 0 199 0 0,0 0 41 0 0,2 0-6063 0 0,0 0-1217 0 0</inkml:trace>
  <inkml:trace contextRef="#ctx0" brushRef="#br0" timeOffset="34">4066 1322 17015 0 0,'-3'0'181'0'0,"-1"-1"0"0"0,1 0 0 0 0,0 1 0 0 0,0 0 0 0 0,0-1 0 0 0,-1 1 0 0 0,1 1-1 0 0,0-1 1 0 0,0 0 0 0 0,0 1 0 0 0,-1 0 0 0 0,-2 0-181 0 0,5 0 54 0 0,-1 0 1 0 0,0 0 0 0 0,0 1-1 0 0,0-1 1 0 0,1 0-1 0 0,-1 1 1 0 0,1-1-1 0 0,-1 1 1 0 0,1 0-1 0 0,0-1 1 0 0,-1 1-1 0 0,1 0 1 0 0,0 0-1 0 0,0-1 1 0 0,0 1-1 0 0,1 0 1 0 0,-1 0 0 0 0,0 0-1 0 0,0 2-54 0 0,0 2 54 0 0,0 0 0 0 0,0 0 0 0 0,0 0-1 0 0,1 0 1 0 0,0 0 0 0 0,0 1 0 0 0,0-1 0 0 0,1 0-1 0 0,0 0 1 0 0,0 0 0 0 0,1 0 0 0 0,-1 0 0 0 0,3 3-54 0 0,-4-6 43 0 0,1-1 1 0 0,1 1 0 0 0,-1 0-1 0 0,0-1 1 0 0,1 1 0 0 0,-1-1 0 0 0,1 0-1 0 0,0 1 1 0 0,-1-1 0 0 0,1 0-1 0 0,0 0 1 0 0,1 0 0 0 0,-1 0-1 0 0,0 0 1 0 0,1-1 0 0 0,-1 1-1 0 0,0-1 1 0 0,1 1 0 0 0,0-1-1 0 0,-1 0 1 0 0,1 0 0 0 0,0 0 0 0 0,0 0-1 0 0,-1-1 1 0 0,1 1 0 0 0,0-1-1 0 0,0 0 1 0 0,0 0 0 0 0,2 0-44 0 0,1 0 55 0 0,0-1 1 0 0,0-1-1 0 0,1 1 1 0 0,-1-1-1 0 0,0 0 1 0 0,0 0-1 0 0,0-1 1 0 0,-1 1-1 0 0,1-1 1 0 0,0-1-1 0 0,-1 1 1 0 0,0-1-1 0 0,3-2-55 0 0,-5 3 22 0 0,-1 1-1 0 0,1-1 0 0 0,-1 1 0 0 0,0-1 0 0 0,0 0 0 0 0,0 0 0 0 0,0 0 0 0 0,0 0 0 0 0,0 0 0 0 0,-1 0 0 0 0,1-1 1 0 0,-1 1-1 0 0,0 0 0 0 0,0-1 0 0 0,-1 1 0 0 0,1-1 0 0 0,-1 1 0 0 0,1-1 0 0 0,-1 1 0 0 0,0-1 0 0 0,0 0 0 0 0,-1 1 1 0 0,1-1-1 0 0,-2-2-21 0 0,1 1-57 0 0,-1-1 1 0 0,-1 1 0 0 0,1 0-1 0 0,-1 0 1 0 0,0 0 0 0 0,0 0-1 0 0,0 1 1 0 0,-1-1 0 0 0,1 1-1 0 0,-1 0 1 0 0,0 0-1 0 0,-1 0 1 0 0,1 0 0 0 0,-1 1-1 0 0,1 0 1 0 0,-1 0 0 0 0,-3-1 56 0 0,5 2-45 0 0,0 0 0 0 0,-1 0 0 0 0,1 1 0 0 0,-1 0 0 0 0,1 0 1 0 0,-1 0-1 0 0,1 0 0 0 0,-1 0 0 0 0,0 1 0 0 0,1-1 0 0 0,-1 1 0 0 0,0 0 0 0 0,1 0 1 0 0,-1 0-1 0 0,0 1 0 0 0,1 0 0 0 0,-1-1 0 0 0,0 1 0 0 0,1 0 0 0 0,-1 1 1 0 0,1-1-1 0 0,0 1 0 0 0,-1-1 0 0 0,1 1 0 0 0,0 0 0 0 0,0 0 0 0 0,-1 1 45 0 0,1 0 5 0 0,0 0 0 0 0,0 1 0 0 0,0-1 0 0 0,1 1 0 0 0,-1 0-1 0 0,1-1 1 0 0,0 1 0 0 0,0 0 0 0 0,0 0 0 0 0,0 1 0 0 0,1-1-1 0 0,0 1-4 0 0,0-2-189 0 0,0 1-1 0 0,0-1 0 0 0,1 1 0 0 0,0-1 1 0 0,0 0-1 0 0,0 1 0 0 0,0-1 1 0 0,0 1-1 0 0,1 0 190 0 0,-1-2-601 0 0,1 0 0 0 0,-1 1 0 0 0,1-1 0 0 0,0 0 0 0 0,0 0 0 0 0,0 0 0 0 0,0 0 0 0 0,2 2 601 0 0,5 5-6358 0 0</inkml:trace>
  <inkml:trace contextRef="#ctx0" brushRef="#br0" timeOffset="35">4249 1462 18399 0 0,'0'0'422'0'0,"0"0"56"0"0,-13 13 3224 0 0,13-13-2892 0 0,1 2-838 0 0,0 0 1 0 0,1-1-1 0 0,-1 0 0 0 0,0 1 0 0 0,1-1 0 0 0,-1 0 0 0 0,1 0 0 0 0,0 0 1 0 0,0 1 27 0 0,8 1-1971 0 0,-7-2 948 0 0</inkml:trace>
  <inkml:trace contextRef="#ctx0" brushRef="#br0" timeOffset="36">4375 1312 13592 0 0,'0'0'621'0'0,"0"0"-12"0"0,-13-4 421 0 0,12 5-755 0 0,-1 0 1 0 0,1 0 0 0 0,-1 0-1 0 0,1 0 1 0 0,0 0 0 0 0,-1 1-1 0 0,1-1 1 0 0,0 0 0 0 0,0 1-1 0 0,0-1 1 0 0,0 0 0 0 0,0 1-1 0 0,0 0 1 0 0,1-1 0 0 0,-1 1-1 0 0,0-1 1 0 0,0 3-276 0 0,-6 31 947 0 0,5-21-674 0 0,2-8-169 0 0,0 0-1 0 0,0 0 1 0 0,0 1-1 0 0,1-1 1 0 0,0 0-1 0 0,0 0 1 0 0,1 0-1 0 0,0 0 1 0 0,0 0-1 0 0,0 0 1 0 0,1 0-1 0 0,0-1 1 0 0,0 1-1 0 0,2 2-103 0 0,-4-6 37 0 0,1-1-1 0 0,-1 1 0 0 0,1-1 0 0 0,-1 1 1 0 0,1-1-1 0 0,0 0 0 0 0,-1 0 0 0 0,1 0 1 0 0,0 1-1 0 0,0-2 0 0 0,0 1 1 0 0,0 0-1 0 0,0 0 0 0 0,0-1 0 0 0,0 1 1 0 0,0-1-1 0 0,0 1 0 0 0,0-1 0 0 0,1 0 1 0 0,-1 0-1 0 0,0 0 0 0 0,0 0 1 0 0,0 0-1 0 0,0-1 0 0 0,0 1 0 0 0,0-1 1 0 0,0 1-1 0 0,2-2-36 0 0,1 1 37 0 0,-1 0 0 0 0,0-1 0 0 0,0 0 0 0 0,0 0 0 0 0,0 0 0 0 0,-1-1 0 0 0,1 1 0 0 0,0-1-1 0 0,-1 0 1 0 0,0 0 0 0 0,0 0 0 0 0,0 0 0 0 0,2-3-37 0 0,-2 2 27 0 0,0-1-1 0 0,0 0 1 0 0,-1 0 0 0 0,0 0-1 0 0,0 0 1 0 0,0-1-1 0 0,-1 1 1 0 0,0 0-1 0 0,0-1 1 0 0,0 1-1 0 0,-1-1 1 0 0,1 1 0 0 0,-1-1-1 0 0,0 1 1 0 0,-1-1-1 0 0,0-2-26 0 0,0 4-35 0 0,0 0 0 0 0,0-1 0 0 0,0 1 0 0 0,-1 0 0 0 0,1 0 0 0 0,-1 1 0 0 0,0-1 0 0 0,0 0-1 0 0,-1 1 1 0 0,1-1 0 0 0,-1 1 0 0 0,0-1 0 0 0,0 1 0 0 0,0 0 0 0 0,0 1 0 0 0,0-1 0 0 0,0 0 0 0 0,-1 1-1 0 0,0 0 1 0 0,1-1 0 0 0,-4 0 35 0 0,4 2-90 0 0,0-1 1 0 0,-1 1-1 0 0,1 0 0 0 0,0 0 0 0 0,-1 0 0 0 0,1 0 1 0 0,0 1-1 0 0,-1-1 0 0 0,1 1 0 0 0,-1 0 0 0 0,1 0 1 0 0,-1 0-1 0 0,1 0 0 0 0,-1 1 0 0 0,1 0 0 0 0,-1-1 1 0 0,1 1-1 0 0,-1 1 0 0 0,1-1 0 0 0,0 0 1 0 0,0 1-1 0 0,0-1 0 0 0,0 1 0 0 0,0 0 0 0 0,0 0 1 0 0,0 0-1 0 0,1 1 0 0 0,-1-1 0 0 0,1 1 0 0 0,-1-1 1 0 0,1 1-1 0 0,0 0 0 0 0,0 0 0 0 0,0 0 0 0 0,0 0 1 0 0,1 0-1 0 0,-1 0 0 0 0,1 0 0 0 0,0 1 0 0 0,-1 2 90 0 0,1-3-444 0 0,1 1 0 0 0,-1-1-1 0 0,1 1 1 0 0,-1-1-1 0 0,1 1 1 0 0,0-1 0 0 0,1 1-1 0 0,-1-1 1 0 0,1 1-1 0 0,-1-1 1 0 0,1 1 0 0 0,0-1-1 0 0,1 1 445 0 0,3 11-1886 0 0</inkml:trace>
  <inkml:trace contextRef="#ctx0" brushRef="#br0" timeOffset="37">4621 1363 3680 0 0,'0'0'284'0'0,"0"0"85"0"0,3-4 4806 0 0,4-7-1781 0 0,-1 3-1733 0 0,-5 7-1403 0 0,0 0 0 0 0,0-1 0 0 0,0 1-1 0 0,0 0 1 0 0,0-1 0 0 0,0 1 0 0 0,0-1 0 0 0,0 0-1 0 0,0 1 1 0 0,-1-1 0 0 0,1 0 0 0 0,-1 1-1 0 0,1-1 1 0 0,-1 0 0 0 0,0 0 0 0 0,1 1 0 0 0,-1-1-1 0 0,0 0 1 0 0,0 0 0 0 0,0 1 0 0 0,-1-1-1 0 0,1 0 1 0 0,0 0 0 0 0,-1-1-258 0 0,-1 0 157 0 0,0 1-1 0 0,0-1 1 0 0,0 1 0 0 0,0-1-1 0 0,0 1 1 0 0,0 0 0 0 0,-1 0-1 0 0,1 0 1 0 0,-1 0 0 0 0,1 1 0 0 0,-1-1-1 0 0,0 0 1 0 0,0 1 0 0 0,-2-1-157 0 0,2 1 61 0 0,0-1 0 0 0,0 1 0 0 0,-1 0 0 0 0,1 0 1 0 0,0 0-1 0 0,0 1 0 0 0,0-1 0 0 0,-1 1 1 0 0,1 0-1 0 0,0 0 0 0 0,0 0 0 0 0,-1 0 0 0 0,1 1 1 0 0,-1-1-62 0 0,2 2 17 0 0,-1-1 1 0 0,1 1-1 0 0,0-1 1 0 0,-1 1-1 0 0,1 0 1 0 0,0 0 0 0 0,0 0-1 0 0,0 0 1 0 0,1 0-1 0 0,-1 0 1 0 0,0 0-1 0 0,1 1 1 0 0,0-1 0 0 0,-1 1-1 0 0,1-1 1 0 0,0 1-1 0 0,0-1 1 0 0,0 3-18 0 0,-2 2 46 0 0,1 1-1 0 0,1-1 1 0 0,-1 1 0 0 0,1 0 0 0 0,1-1-1 0 0,-1 3-45 0 0,1-6 30 0 0,1 1-1 0 0,-1 0 1 0 0,1-1-1 0 0,0 1 1 0 0,0-1-1 0 0,0 1 0 0 0,0-1 1 0 0,1 1-30 0 0,-1-4 7 0 0,-1 0 1 0 0,0 0 0 0 0,1 0-1 0 0,-1 0 1 0 0,1 0-1 0 0,-1 0 1 0 0,1-1-1 0 0,-1 1 1 0 0,1 0-1 0 0,0 0 1 0 0,-1-1-1 0 0,1 1 1 0 0,0 0-1 0 0,0-1 1 0 0,-1 1 0 0 0,1-1-1 0 0,0 1 1 0 0,0-1-1 0 0,0 1 1 0 0,0-1-1 0 0,0 0 1 0 0,0 1-1 0 0,0-1 1 0 0,0 0-1 0 0,0 0 1 0 0,0 1 0 0 0,-1-1-1 0 0,1 0 1 0 0,0 0-1 0 0,0 0 1 0 0,0 0-1 0 0,0-1 1 0 0,0 1-1 0 0,0 0 1 0 0,0 0-1 0 0,0 0 1 0 0,0-1-1 0 0,0 1 1 0 0,0-1 0 0 0,0 1-8 0 0,5-3 96 0 0,-1 0 1 0 0,1 0 0 0 0,-1 0 0 0 0,0-1 0 0 0,0 0 0 0 0,0 0-1 0 0,4-4-96 0 0,-6 5 32 0 0,-1 1 0 0 0,0 0-1 0 0,-1-1 1 0 0,1 0-1 0 0,0 0 1 0 0,-1 1-1 0 0,1-1 1 0 0,-1 0-1 0 0,0 0 1 0 0,0 0-1 0 0,0 0 1 0 0,0 0 0 0 0,-1-1-1 0 0,1 1 1 0 0,-1 0-1 0 0,0-2-31 0 0,0 5 75 0 0,0 0 10 0 0,0 0 3 0 0,0 0 0 0 0,-5 11 248 0 0,2-1-244 0 0,0 1-1 0 0,1-1 0 0 0,0 1 1 0 0,1-1-1 0 0,0 1 1 0 0,1 0-1 0 0,0 6-91 0 0,0 4 12 0 0,0-6 23 0 0,0 0 0 0 0,1 0 1 0 0,2 13-36 0 0,-1-20 20 0 0,-1-1-317 0 0,0-1 1 0 0,0 0 0 0 0,1 0-1 0 0,0 0 1 0 0,2 4 296 0 0,1-2-544 0 0</inkml:trace>
  <inkml:trace contextRef="#ctx0" brushRef="#br1" timeOffset="38">3041 446 9672 0 0,'1'-2'375'0'0,"-1"-1"0"0"0,1 0 0 0 0,-1 0 0 0 0,0 1 0 0 0,0-1 1 0 0,-1 0-1 0 0,1 0 0 0 0,-1-1-375 0 0,1 3 279 0 0,0 0 1 0 0,0 0-1 0 0,0 0 0 0 0,-1 0 1 0 0,1 1-1 0 0,0-1 0 0 0,0 0 1 0 0,-1 0-1 0 0,1 1 0 0 0,-1-1 1 0 0,1 0-1 0 0,-1 1 0 0 0,1-1 1 0 0,-1 0-1 0 0,1 1 0 0 0,-1-1 1 0 0,1 1-1 0 0,-1-1 0 0 0,0 1 1 0 0,1-1-1 0 0,-1 1 1 0 0,0-1-1 0 0,1 1 0 0 0,-1-1 1 0 0,0 1-1 0 0,0 0 0 0 0,0 0 1 0 0,1-1-1 0 0,-1 1 0 0 0,0 0 1 0 0,0 0-280 0 0,0 0 52 0 0,0 0 0 0 0,0 0 1 0 0,0 1-1 0 0,0-1 0 0 0,0 0 0 0 0,0 1 1 0 0,0-1-1 0 0,0 1 0 0 0,1-1 0 0 0,-1 1 1 0 0,0-1-1 0 0,0 1 0 0 0,0 0 1 0 0,1-1-1 0 0,-1 1 0 0 0,0 0 0 0 0,1 0 1 0 0,-1-1-1 0 0,0 1 0 0 0,1 0 0 0 0,-1 0 1 0 0,1 0-1 0 0,-1 0 0 0 0,1 0 1 0 0,0 0-1 0 0,-1 0-52 0 0,-7 29 176 0 0,5-20-21 0 0,-8 38 266 0 0,9-35-250 0 0,1-1 0 0 0,0 0-1 0 0,0 1 1 0 0,2 11-171 0 0,-1-22 8 0 0,1 0 1 0 0,-1 1-1 0 0,1-1 0 0 0,-1 0 0 0 0,1 1 0 0 0,0-1 1 0 0,0 0-1 0 0,0 0 0 0 0,0 0 0 0 0,0 0 0 0 0,0 0 1 0 0,1 0-1 0 0,-1 0 0 0 0,1 0 0 0 0,-1 0 0 0 0,1 0 1 0 0,0-1-1 0 0,0 1 0 0 0,0-1 0 0 0,0 1-8 0 0,-1-1 8 0 0,1-1 1 0 0,-1 1-1 0 0,1 0 0 0 0,0-1 0 0 0,-1 1 0 0 0,1-1 0 0 0,-1 1 0 0 0,1-1 1 0 0,0 0-1 0 0,-1 0 0 0 0,1 1 0 0 0,0-1 0 0 0,0-1 0 0 0,-1 1 0 0 0,1 0 1 0 0,0 0-1 0 0,-1 0 0 0 0,1-1 0 0 0,-1 1 0 0 0,1-1 0 0 0,0 0 0 0 0,-1 1 1 0 0,1-1-1 0 0,-1 0 0 0 0,1 0 0 0 0,-1 0 0 0 0,0 0 0 0 0,1-1-8 0 0,8-5 69 0 0,-2-1 0 0 0,1-1 1 0 0,-1 0-1 0 0,-1 0 0 0 0,0-1 0 0 0,0 1 0 0 0,0-2 0 0 0,3-7-69 0 0,-7 11-28 0 0,0 0 0 0 0,0 0 0 0 0,-1 0 0 0 0,0 0 0 0 0,0 0 0 0 0,0 0 0 0 0,-1-1 0 0 0,0 1 0 0 0,-1-1 0 0 0,0 1-1 0 0,0-1 1 0 0,0 1 0 0 0,-1-1 0 0 0,-1-2 28 0 0,2 8-22 0 0,-1 0 0 0 0,1 0 0 0 0,-1 0 0 0 0,1 0 0 0 0,-1 0 0 0 0,0 0 0 0 0,0 0 0 0 0,0 0 0 0 0,0 0 0 0 0,0 1 0 0 0,-1-1 0 0 0,1 0 0 0 0,0 1 0 0 0,-1-1 0 0 0,1 1 0 0 0,-1 0-1 0 0,0-1 1 0 0,1 1 0 0 0,-1 0 0 0 0,0 0 0 0 0,0 0 0 0 0,0 0 0 0 0,1 0 0 0 0,-1 1 0 0 0,0-1 0 0 0,0 0 0 0 0,0 1 0 0 0,-1-1 22 0 0,0 1-59 0 0,0 0-1 0 0,1 0 1 0 0,-1 0-1 0 0,0 1 1 0 0,0-1-1 0 0,1 0 1 0 0,-1 1-1 0 0,0 0 1 0 0,1 0-1 0 0,-1 0 1 0 0,0 0-1 0 0,1 0 1 0 0,-1 0-1 0 0,1 1 1 0 0,0-1 0 0 0,-1 1-1 0 0,1 0 1 0 0,0-1-1 0 0,0 1 1 0 0,-1 2 59 0 0,-2 2-76 0 0,0 0 1 0 0,1 0 0 0 0,0 1-1 0 0,0 0 1 0 0,0-1 0 0 0,1 1 0 0 0,0 1-1 0 0,0-1 1 0 0,1 0 0 0 0,0 1 75 0 0,-4 27-3853 0 0,6-23-2886 0 0</inkml:trace>
  <inkml:trace contextRef="#ctx0" brushRef="#br1" timeOffset="39">3192 620 14280 0 0,'0'0'1272'0'0,"0"0"-1016"0"0,0 0-256 0 0,-3 4 0 0 0,-1-2 1023 0 0,4-2 161 0 0,-2 1 32 0 0,2-1 8 0 0,0 0-672 0 0,0 0-136 0 0,0 0-24 0 0,0 0-8 0 0,2 5-600 0 0,-2-5-120 0 0,0 0-24 0 0</inkml:trace>
  <inkml:trace contextRef="#ctx0" brushRef="#br1" timeOffset="40">3307 398 17567 0 0,'0'0'399'0'0,"-6"-20"1238"0"0,8 17-1373 0 0,-1 1 0 0 0,0 0-1 0 0,1 0 1 0 0,-1 0-1 0 0,1 0 1 0 0,-1 0 0 0 0,1 0-1 0 0,0 1 1 0 0,0-1-1 0 0,0 1 1 0 0,0-1 0 0 0,0 1-1 0 0,0 0 1 0 0,0-1 0 0 0,1 1-1 0 0,-1 0-263 0 0,1 0-1 0 0,1-1 0 0 0,-1 1-1 0 0,0 0 1 0 0,0 0 0 0 0,0 0 0 0 0,1 0-1 0 0,-1 1 1 0 0,0-1 0 0 0,1 1 0 0 0,-1 0-1 0 0,4 0 2 0 0,-6 0 25 0 0,1 0 0 0 0,-1 1-1 0 0,1-1 1 0 0,-1 0 0 0 0,1 1-1 0 0,-1-1 1 0 0,1 1 0 0 0,-1 0 0 0 0,1-1-1 0 0,-1 1 1 0 0,0 0 0 0 0,1 0-1 0 0,-1 0 1 0 0,0 0 0 0 0,0 0 0 0 0,0 0-1 0 0,1 0 1 0 0,-1 0 0 0 0,-1 1-1 0 0,1-1 1 0 0,0 0 0 0 0,0 1-1 0 0,0-1 1 0 0,-1 0 0 0 0,1 1 0 0 0,0-1-1 0 0,-1 1 1 0 0,0-1 0 0 0,1 1-1 0 0,-1 0 1 0 0,0-1 0 0 0,0 1-1 0 0,1 0-24 0 0,-2 4 67 0 0,1 0-1 0 0,-1 0 0 0 0,0 0 0 0 0,-1 0 0 0 0,1 0 0 0 0,-1 0 0 0 0,0 0 0 0 0,-2 1-66 0 0,-30 64 235 0 0,21-47 142 0 0,1 1 1 0 0,-7 21-378 0 0,18-41 3 0 0,0-1 1 0 0,0 0-1 0 0,0 0 1 0 0,1 0 0 0 0,-1 1-1 0 0,1-1 1 0 0,0 0 0 0 0,1 4-4 0 0,-1-6-1 0 0,0-1 1 0 0,0 0 0 0 0,0 0 0 0 0,1 0 0 0 0,-1 1 0 0 0,0-1 0 0 0,1 0 0 0 0,-1 0 0 0 0,1 0 0 0 0,-1 0 0 0 0,1 0 0 0 0,0 0 0 0 0,-1 0-1 0 0,1 0 1 0 0,0 0 0 0 0,0 0 0 0 0,0 0 0 0 0,0 0 0 0 0,0 0 0 0 0,-1-1 0 0 0,1 1 0 0 0,1 0 0 0 0,-1-1 0 0 0,0 1 0 0 0,0-1 0 0 0,0 1-1 0 0,0-1 1 0 0,0 0 0 0 0,0 1 0 0 0,1-1 0 0 0,0 0 0 0 0,1 0 5 0 0,0 0 0 0 0,0 0 0 0 0,0 0 0 0 0,0-1 0 0 0,0 1 0 0 0,0-1-1 0 0,0 0 1 0 0,0 0 0 0 0,0 0 0 0 0,0-1 0 0 0,0 1 0 0 0,-1 0 0 0 0,1-1 0 0 0,-1 0-1 0 0,1 0 1 0 0,-1 0 0 0 0,1 0 0 0 0,0-1-5 0 0,-1 1 21 0 0,-1 1-1 0 0,1-1 1 0 0,0 0 0 0 0,-1 0-1 0 0,0 0 1 0 0,1 0 0 0 0,-1 0-1 0 0,0 0 1 0 0,0 0 0 0 0,0 0-1 0 0,0 0 1 0 0,-1-1 0 0 0,1 1-1 0 0,0 0 1 0 0,-1-1 0 0 0,0 1-1 0 0,0 0 1 0 0,1-1 0 0 0,-1 1 0 0 0,-1 0-1 0 0,1-1 1 0 0,0 1 0 0 0,0 0-1 0 0,-1-2-20 0 0,-2-4 57 0 0,-1 0 0 0 0,1 1 0 0 0,-1-1 0 0 0,-1 1 0 0 0,0-1 0 0 0,-3-3-57 0 0,-37-40 132 0 0,29 35-322 0 0,1-2 1 0 0,-4-5 189 0 0,19 22-254 0 0,-1 0 1 0 0,0-1 0 0 0,0 1-1 0 0,1 0 1 0 0,-1-1-1 0 0,1 1 1 0 0,-1 0-1 0 0,1-1 1 0 0,0 1-1 0 0,0-1 1 0 0,-1 0 253 0 0,1-7-8714 0 0</inkml:trace>
  <inkml:trace contextRef="#ctx0" brushRef="#br1" timeOffset="41">1251 1229 7368 0 0,'-1'-1'437'0'0,"0"-1"0"0"0,0 1 0 0 0,0 0 1 0 0,0-1-1 0 0,-1 1 0 0 0,1 0 0 0 0,-1 0 0 0 0,1 0 0 0 0,-1 0 1 0 0,1 0-1 0 0,-1 0 0 0 0,1 0 0 0 0,-1 0 0 0 0,0 1 1 0 0,1-1-1 0 0,-1 1 0 0 0,0-1 0 0 0,-1 1-437 0 0,1-1 265 0 0,1 1-1 0 0,0 0 1 0 0,0 0-1 0 0,0 1 1 0 0,0-1-1 0 0,0 0 1 0 0,0 0 0 0 0,0 0-1 0 0,0 1 1 0 0,0-1-1 0 0,0 1 1 0 0,0-1-1 0 0,0 1 1 0 0,0-1 0 0 0,0 1-1 0 0,0-1 1 0 0,0 1-265 0 0,-9 13-596 0 0,6-2 732 0 0,0 0 0 0 0,0 0-1 0 0,1 1 1 0 0,1-1-1 0 0,0 1 1 0 0,0 5-136 0 0,2-9 59 0 0,-1-1 1 0 0,2 1-1 0 0,-1 0 1 0 0,1 0-1 0 0,0-1 0 0 0,1 1 1 0 0,0 0-1 0 0,0-1 0 0 0,4 7-59 0 0,-5-13 26 0 0,0 0 0 0 0,0 0-1 0 0,0 0 1 0 0,0 0 0 0 0,0 0-1 0 0,0 0 1 0 0,1 0 0 0 0,-1-1-1 0 0,1 1 1 0 0,0-1 0 0 0,-1 1-1 0 0,1-1 1 0 0,0 0 0 0 0,0 1-1 0 0,0-1 1 0 0,0 0 0 0 0,0 0-1 0 0,0 0 1 0 0,0-1 0 0 0,2 2-26 0 0,-3-2 44 0 0,1 0 0 0 0,0 0 0 0 0,0 0 0 0 0,0 0 0 0 0,0 0 0 0 0,0 0 0 0 0,0-1 0 0 0,0 1 0 0 0,-1-1 0 0 0,1 1 0 0 0,0-1 0 0 0,0 0 0 0 0,0 1 0 0 0,-1-1 0 0 0,1 0 0 0 0,0 0 0 0 0,-1 0 0 0 0,1 0 0 0 0,-1-1 0 0 0,1 1 0 0 0,-1 0 0 0 0,0-1 0 0 0,0 1 0 0 0,1-2-44 0 0,6-6 138 0 0,-1 0 0 0 0,-1-1 0 0 0,0 0 0 0 0,0 0 0 0 0,-1-1 0 0 0,0 0 0 0 0,-1 1 0 0 0,3-10-138 0 0,-6 14 56 0 0,1 1 1 0 0,-1-1-1 0 0,0 0 0 0 0,-1 0 1 0 0,0-1-1 0 0,1 1 1 0 0,-2 0-1 0 0,1 0 0 0 0,-1 0 1 0 0,0 0-1 0 0,0 0 0 0 0,-1 1 1 0 0,1-1-1 0 0,-1 0 1 0 0,-1 0-1 0 0,1 1 0 0 0,-4-5-56 0 0,6 8-9 0 0,-1 1 0 0 0,0-1 0 0 0,0 1 0 0 0,0 0 0 0 0,0-1 0 0 0,0 1 0 0 0,0 0-1 0 0,0 0 1 0 0,0 0 0 0 0,0 0 0 0 0,-1 0 0 0 0,1 0 0 0 0,0 0 0 0 0,-1 0 0 0 0,1 1 0 0 0,-1-1-1 0 0,1 1 1 0 0,-1-1 0 0 0,1 1 0 0 0,-2-1 9 0 0,1 1-24 0 0,1 0 1 0 0,-1 0-1 0 0,1 0 0 0 0,-1 1 1 0 0,1-1-1 0 0,-1 1 0 0 0,1-1 1 0 0,-1 1-1 0 0,1-1 0 0 0,-1 1 1 0 0,1 0-1 0 0,-1-1 0 0 0,1 1 1 0 0,0 0-1 0 0,0 0 0 0 0,-1 0 1 0 0,1 1 23 0 0,-4 2-68 0 0,1 1 1 0 0,0 0 0 0 0,0 0 0 0 0,1 0 0 0 0,-1 1 0 0 0,1-1-1 0 0,0 1 1 0 0,1 0 0 0 0,-2 3 67 0 0,1-1-153 0 0,1 1 0 0 0,0-1 0 0 0,0 0 0 0 0,1 1 1 0 0,0 0-1 0 0,0-1 0 0 0,1 4 153 0 0,1-7-1370 0 0,-1-1 0 0 0,1 1 1 0 0,0-1-1 0 0,0 1 1 0 0,1 2 1369 0 0,2 3-6468 0 0</inkml:trace>
  <inkml:trace contextRef="#ctx0" brushRef="#br1" timeOffset="42">1389 1433 17303 0 0,'0'0'768'0'0,"0"0"160"0"0,-6 1-744 0 0,6-1-184 0 0,0 0 0 0 0,0 0 0 0 0,0 0 608 0 0,0 0 96 0 0,0 0 8 0 0,0 0 8 0 0,0 0-488 0 0,0 0-96 0 0,0 0-16 0 0,0 0-8 0 0,8 4-112 0 0,-8-4-80 0 0,0 0 16 0 0,0 0-8895 0 0</inkml:trace>
  <inkml:trace contextRef="#ctx0" brushRef="#br1" timeOffset="43">1453 1226 13824 0 0,'-1'-1'220'0'0,"0"0"0"0"0,0 0 0 0 0,1 0 0 0 0,-1 0 0 0 0,0 0 0 0 0,1 0 1 0 0,-1 0-1 0 0,1 0 0 0 0,-1 0 0 0 0,1 0 0 0 0,-1-1 0 0 0,1 1 0 0 0,0 0 1 0 0,-1 0-1 0 0,1 0 0 0 0,0-1 0 0 0,0 1 0 0 0,0 0 0 0 0,0 0 0 0 0,0-1 1 0 0,0 1-1 0 0,1 0 0 0 0,-1 0 0 0 0,0 0 0 0 0,1-1 0 0 0,-1 1 0 0 0,0 0 1 0 0,1 0-1 0 0,-1 0 0 0 0,1 0 0 0 0,0 0 0 0 0,0-1-220 0 0,0 1 464 0 0,1-1 1 0 0,-1 0-1 0 0,1 1 0 0 0,0-1 0 0 0,0 1 0 0 0,0 0 1 0 0,0 0-1 0 0,0-1 0 0 0,2 1-464 0 0,13-6-287 0 0,-13 6 365 0 0,0 1-1 0 0,0-1 0 0 0,-1 0 1 0 0,1 1-1 0 0,0 0 0 0 0,0 0 1 0 0,0 0-1 0 0,-1 0 0 0 0,3 1-77 0 0,-4 0 27 0 0,-1-1-1 0 0,1 0 1 0 0,-1 1-1 0 0,0 0 1 0 0,1-1-1 0 0,-1 1 0 0 0,0 0 1 0 0,0 0-1 0 0,1 0 1 0 0,-1 0-1 0 0,0 0 1 0 0,0 0-1 0 0,0 0 1 0 0,0 0-1 0 0,0 0 1 0 0,0 0-1 0 0,-1 1 1 0 0,1-1-1 0 0,0 0 0 0 0,0 1 1 0 0,-1-1-1 0 0,1 0 1 0 0,-1 1-1 0 0,1-1 1 0 0,-1 1-1 0 0,0-1-26 0 0,3 20 125 0 0,0 1 0 0 0,-2-1-1 0 0,0 1 1 0 0,-2-1-1 0 0,0 0 1 0 0,-5 19-125 0 0,0 29 236 0 0,5 2-109 0 0,1-71-254 0 0,0 0-253 0 0,0 0-1060 0 0,0 0-460 0 0</inkml:trace>
  <inkml:trace contextRef="#ctx0" brushRef="#br1" timeOffset="44">1476 1329 19895 0 0,'14'-2'2095'0'0,"-1"0"-1"0"0,1-1 1 0 0,9-3-2095 0 0,33-7 462 0 0,-25 8-1273 0 0,-16 2-148 0 0</inkml:trace>
  <inkml:trace contextRef="#ctx0" brushRef="#br1" timeOffset="45">252 2002 13592 0 0,'0'0'621'0'0,"0"0"-12"0"0,0-1-391 0 0,-5-3 2209 0 0,-5 6-35 0 0,0 6-1092 0 0,7-1-1140 0 0,0 0-1 0 0,0 0 1 0 0,0 0 0 0 0,1 0-1 0 0,0 0 1 0 0,1 1-1 0 0,-1-1 1 0 0,1 3-160 0 0,0 9 399 0 0,0 0 0 0 0,2 13-399 0 0,-1-27 104 0 0,1 0 1 0 0,0 0-1 0 0,-1 0 1 0 0,2 0-1 0 0,-1 0 1 0 0,1 0-1 0 0,-1-1 0 0 0,1 1 1 0 0,1 0-1 0 0,-1-1 1 0 0,2 2-105 0 0,-4-5 26 0 0,1 0 0 0 0,0 1 0 0 0,0-1 0 0 0,0 0 0 0 0,0 0 0 0 0,0 0 1 0 0,1 0-1 0 0,-1 0 0 0 0,0-1 0 0 0,0 1 0 0 0,1 0 0 0 0,-1 0 0 0 0,0-1 1 0 0,1 1-1 0 0,-1-1 0 0 0,0 1 0 0 0,1-1 0 0 0,-1 0 0 0 0,1 1 0 0 0,-1-1 0 0 0,1 0 1 0 0,-1 0-1 0 0,1 0 0 0 0,-1 0 0 0 0,1 0 0 0 0,-1-1 0 0 0,0 1 0 0 0,1 0 1 0 0,-1-1-1 0 0,1 1 0 0 0,-1-1 0 0 0,0 1 0 0 0,1-1 0 0 0,-1 0 0 0 0,0 1 0 0 0,1-1 1 0 0,-1 0-1 0 0,0 0 0 0 0,1-1-26 0 0,3-2 85 0 0,0 0-1 0 0,-1 0 1 0 0,0-1-1 0 0,0 1 1 0 0,0-1 0 0 0,0 0-1 0 0,-1 0 1 0 0,0 0 0 0 0,0-1-1 0 0,0 1 1 0 0,-1-1 0 0 0,1 0-1 0 0,-1 0 1 0 0,0-4-85 0 0,0 3 41 0 0,0-1 0 0 0,-1 1 1 0 0,0-1-1 0 0,0 1 0 0 0,-1-1 0 0 0,0 1 1 0 0,-1-1-1 0 0,0 1 0 0 0,0-1 0 0 0,0 1 1 0 0,-1 0-1 0 0,0-1-41 0 0,0 2-22 0 0,-1 0 0 0 0,1 1-1 0 0,-1-1 1 0 0,0 1 0 0 0,-1-1 0 0 0,1 1 0 0 0,-1 0 0 0 0,0 0-1 0 0,-1 1 1 0 0,0-2 22 0 0,4 5-30 0 0,-1 0 0 0 0,1 0 0 0 0,0 0 1 0 0,0 0-1 0 0,-1 0 0 0 0,1 0 0 0 0,-1 0 0 0 0,1 0 0 0 0,-1 1 0 0 0,1-1 0 0 0,-1 1 0 0 0,0-1 0 0 0,1 1 0 0 0,-1 0 0 0 0,1-1 0 0 0,-1 1 1 0 0,0 0-1 0 0,1 0 0 0 0,-1 0 0 0 0,0 0 0 0 0,1 0 0 0 0,-1 1 0 0 0,0-1 0 0 0,1 0 0 0 0,-1 1 0 0 0,0-1 0 0 0,1 1 0 0 0,-1 0 0 0 0,1-1 0 0 0,-1 1 1 0 0,1 0-1 0 0,0 0 0 0 0,-1 0 0 0 0,1 0 0 0 0,0 0 0 0 0,0 0 0 0 0,-1 1 0 0 0,1-1 0 0 0,0 0 0 0 0,0 1 30 0 0,-3 3-203 0 0,1 1-1 0 0,-1 0 0 0 0,1 0 1 0 0,1 0-1 0 0,-1 0 1 0 0,1 0-1 0 0,0 0 0 0 0,0 1 1 0 0,1-1-1 0 0,0 0 1 0 0,0 1-1 0 0,0 0 0 0 0,1-1 1 0 0,0 1-1 0 0,1-1 1 0 0,-1 1-1 0 0,1 0 204 0 0,3 7-1467 0 0</inkml:trace>
  <inkml:trace contextRef="#ctx0" brushRef="#br1" timeOffset="46">420 2211 11056 0 0,'0'0'505'0'0,"0"0"-9"0"0,-3 1-297 0 0,-1 0 179 0 0,3-1 1589 0 0,1 0 685 0 0,0 0 130 0 0,-1-2 806 0 0,-2-1-2505 0 0,2 3-8416 0 0,1 0-144 0 0</inkml:trace>
  <inkml:trace contextRef="#ctx0" brushRef="#br1" timeOffset="47">602 2055 14600 0 0,'0'0'330'0'0,"0"0"45"0"0,8-19 520 0 0,-6 8 157 0 0,-2 9-737 0 0,1 0 0 0 0,0 1 0 0 0,-1-1 0 0 0,0 0 0 0 0,1 0 0 0 0,-1 0 0 0 0,0 1 0 0 0,0-1 0 0 0,0 0 0 0 0,0 0 0 0 0,0 0 0 0 0,-1 0 0 0 0,1 1 0 0 0,-1-1 0 0 0,1 0 0 0 0,-1 0 0 0 0,1 0 0 0 0,-1 1 0 0 0,0-1 0 0 0,0 1 0 0 0,0-1 1 0 0,0 0-1 0 0,0 1 0 0 0,-1-1-315 0 0,-9-11 1294 0 0,7 7-1143 0 0,-1 1 0 0 0,1 0 0 0 0,-1 0-1 0 0,-1 1 1 0 0,1-1 0 0 0,0 1 0 0 0,-5-2-151 0 0,4 2 12 0 0,0 1 0 0 0,0 0 0 0 0,-1 0 0 0 0,1 1-1 0 0,-1 0 1 0 0,-3-1-12 0 0,9 3 26 0 0,0-1-1 0 0,-1 1 1 0 0,1 0-1 0 0,0 0 1 0 0,-1 0-1 0 0,1 0 1 0 0,0 0-1 0 0,-1 1 1 0 0,1-1-1 0 0,0 0 0 0 0,-1 0 1 0 0,1 1-1 0 0,0-1 1 0 0,0 1-1 0 0,0-1 1 0 0,-1 1-1 0 0,1 0 1 0 0,0-1-1 0 0,0 1 1 0 0,0 0-1 0 0,0 0 1 0 0,0 0-1 0 0,0 0 1 0 0,0 0-1 0 0,0 0 1 0 0,1 0-1 0 0,-1 0 0 0 0,0 0 1 0 0,1 0-1 0 0,-1 0 1 0 0,0 1-1 0 0,1-1 1 0 0,0 0-1 0 0,-1 0 1 0 0,1 1-1 0 0,-1 0-25 0 0,-3 13 0 0 0,0 0 0 0 0,1 0 0 0 0,1 1 0 0 0,0 13 0 0 0,1-21 0 0 0,2-1 0 0 0,-1 1 0 0 0,1 0 0 0 0,0 0 0 0 0,0-1 0 0 0,1 1 0 0 0,0-1 0 0 0,0 1 0 0 0,1-1 0 0 0,3 6 0 0 0,-6-12-12 0 0,1 0 0 0 0,0 0 0 0 0,-1 0-1 0 0,1 0 1 0 0,0 0 0 0 0,-1 0 0 0 0,1 0 0 0 0,0 0 0 0 0,0 0 0 0 0,0 0-1 0 0,0-1 1 0 0,0 1 0 0 0,0 0 0 0 0,0-1 0 0 0,0 1 0 0 0,0-1-1 0 0,1 1 1 0 0,-1-1 0 0 0,0 1 0 0 0,0-1 0 0 0,0 0 0 0 0,1 1-1 0 0,-1-1 1 0 0,0 0 0 0 0,0 0 0 0 0,1 0 0 0 0,-1 0 0 0 0,0 0-1 0 0,0 0 1 0 0,1-1 0 0 0,-1 1 0 0 0,0 0 0 0 0,0-1 0 0 0,0 1-1 0 0,1 0 1 0 0,-1-1 0 0 0,0 0 0 0 0,0 1 0 0 0,0-1 0 0 0,0 0 12 0 0,4-2 71 0 0,0 0 1 0 0,0 0 0 0 0,-1-1 0 0 0,1 0 0 0 0,-1 0 0 0 0,0 0-1 0 0,0 0 1 0 0,0-1-72 0 0,5-8 161 0 0,-1 1 1 0 0,7-15-162 0 0,3-5 168 0 0,-17 32-70 0 0,-1 0 21 0 0,0 0-12 0 0,0 0-10 0 0,0 0 8 0 0,0 19 509 0 0,-5 77 178 0 0,3-70-583 0 0,-2 25 186 0 0,1-33-467 0 0,1 1 0 0 0,1-1 0 0 0,1 1 0 0 0,1 0 0 0 0,0-1 0 0 0,1 3 72 0 0,1-13-2452 0 0,1-1-7787 0 0</inkml:trace>
  <inkml:trace contextRef="#ctx0" brushRef="#br0" timeOffset="48">1030 2091 10304 0 0,'0'0'472'0'0,"-8"-17"364"0"0,-9-10 6397 0 0,17 26-6167 0 0,0 1-47 0 0,-8 4 2384 0 0,6-2-3280 0 0,0 1 1 0 0,0 0-1 0 0,1 0 1 0 0,-1 0-1 0 0,1 0 1 0 0,-1 0 0 0 0,1 0-1 0 0,0 0 1 0 0,0 0-1 0 0,0 3-123 0 0,-4 37 472 0 0,3-23-277 0 0,0-7-100 0 0,1 1 0 0 0,1-1 0 0 0,0 4-95 0 0,0-12 21 0 0,1 0 0 0 0,0 0 0 0 0,0 0 0 0 0,0 0 0 0 0,0 1 0 0 0,1-1 0 0 0,0-1 0 0 0,0 1 0 0 0,2 3-21 0 0,-4-6 5 0 0,1-1 0 0 0,0 0 1 0 0,-1 0-1 0 0,1 0 0 0 0,0 0 1 0 0,0 0-1 0 0,0 0 0 0 0,0-1 1 0 0,0 1-1 0 0,0 0 1 0 0,0 0-1 0 0,0-1 0 0 0,0 1 1 0 0,0 0-1 0 0,0-1 0 0 0,0 1 1 0 0,0-1-1 0 0,1 0 0 0 0,-1 1 1 0 0,0-1-1 0 0,0 0 1 0 0,1 0-1 0 0,-1 1 0 0 0,0-1 1 0 0,0 0-1 0 0,1 0 0 0 0,-1-1 1 0 0,0 1-1 0 0,0 0 1 0 0,1 0-1 0 0,-1-1 0 0 0,0 1 1 0 0,0 0-1 0 0,0-1 0 0 0,1 1 1 0 0,-1-1-1 0 0,0 0 0 0 0,0 1 1 0 0,0-1-1 0 0,0 0 1 0 0,0 0-6 0 0,5-3 9 0 0,0-1 0 0 0,0 1 0 0 0,-1-2 0 0 0,0 1 0 0 0,1 0 0 0 0,-1-3-9 0 0,1 1-35 0 0,0-1-1 0 0,-1-1 0 0 0,0 1 1 0 0,0-1-1 0 0,-1 1 0 0 0,0-2 1 0 0,-1 1-1 0 0,0 0 0 0 0,2-9 37 0 0,-4 15-17 0 0,0-1 0 0 0,-1 0 0 0 0,1 1 0 0 0,-1-1 1 0 0,0 1-1 0 0,0-1 0 0 0,0 0 0 0 0,0 1 1 0 0,-1-1-1 0 0,0 1 0 0 0,1-1 0 0 0,-1 1 0 0 0,-1-1 1 0 0,1 1-1 0 0,0-1 0 0 0,-1 1 0 0 0,1 0 1 0 0,-1 0-1 0 0,0 0 0 0 0,0 0 0 0 0,-1 0 0 0 0,1 0 1 0 0,0 0-1 0 0,-1 1 0 0 0,0-1 0 0 0,0 1 1 0 0,-2-2 15 0 0,4 3-35 0 0,-1 1 1 0 0,1 0 0 0 0,0-1 0 0 0,0 1 0 0 0,0 0 0 0 0,-1-1 0 0 0,1 1 0 0 0,0 0 0 0 0,0 0-1 0 0,-1 0 1 0 0,1 0 0 0 0,0 0 0 0 0,0 0 0 0 0,-1 1 0 0 0,1-1 0 0 0,0 0 0 0 0,0 1 0 0 0,0-1 0 0 0,-1 1-1 0 0,1-1 1 0 0,0 1 0 0 0,0-1 0 0 0,0 1 0 0 0,0 0 0 0 0,0 0 0 0 0,0-1 0 0 0,0 1 0 0 0,0 0-1 0 0,0 0 1 0 0,1 0 0 0 0,-1 1 34 0 0,-3 1-43 0 0,1 1-1 0 0,0 0 1 0 0,0 0 0 0 0,1 0-1 0 0,-1 0 1 0 0,1 1-1 0 0,-2 2 44 0 0,3-2-104 0 0,-1 0 0 0 0,1 0 0 0 0,0 0 0 0 0,0 1 0 0 0,1-1 0 0 0,-1 0 0 0 0,1 0 0 0 0,0 2 104 0 0,1-4-957 0 0,-1 0-1 0 0,0 0 1 0 0,1 0 0 0 0,0 0 0 0 0,-1 0-1 0 0,1 0 1 0 0,0 0 0 0 0,1 0 0 0 0,0 1 957 0 0,2 4-6668 0 0</inkml:trace>
  <inkml:trace contextRef="#ctx0" brushRef="#br0" timeOffset="49">1220 2266 17967 0 0,'0'0'827'0'0,"0"0"-22"0"0,-3 4-485 0 0,0-3-170 0 0,0 5 548 0 0,8-5-2538 0 0</inkml:trace>
  <inkml:trace contextRef="#ctx0" brushRef="#br0" timeOffset="50">1378 2084 2760 0 0,'-7'-2'-792'0'0,"-8"0"4676"0"0,13 3-2566 0 0,1-1-1 0 0,-1 1 1 0 0,1 0-1 0 0,-1 0 1 0 0,1-1-1 0 0,0 1 1 0 0,-1 0-1 0 0,1 0 1 0 0,0 0-1 0 0,0 1 1 0 0,-1 0-1318 0 0,1-1 460 0 0,-1 1 1 0 0,1 0 0 0 0,-1 0 0 0 0,1 0-1 0 0,0 1 1 0 0,0-1 0 0 0,0 0-1 0 0,0 2-460 0 0,-9 34 1425 0 0,9-30-1129 0 0,-1 2-140 0 0,1-1 0 0 0,0 1 1 0 0,0 0-1 0 0,2 8-156 0 0,-1-13 16 0 0,0 0 1 0 0,1 0 0 0 0,0 0 0 0 0,0-1-1 0 0,0 1 1 0 0,1-1 0 0 0,-1 1 0 0 0,1-1-1 0 0,0 1 1 0 0,2 2-17 0 0,-3-5 12 0 0,0-1 0 0 0,0 0 1 0 0,0 0-1 0 0,0 1 0 0 0,0-1 0 0 0,0 0 0 0 0,0 0 0 0 0,0 0 1 0 0,1 0-1 0 0,-1 0 0 0 0,0 0 0 0 0,1-1 0 0 0,-1 1 0 0 0,1 0 0 0 0,-1-1 1 0 0,1 1-1 0 0,-1-1 0 0 0,1 1 0 0 0,-1-1 0 0 0,1 0 0 0 0,-1 1 0 0 0,2-1-12 0 0,0-1 43 0 0,0 1 0 0 0,-1 0 0 0 0,1-1 0 0 0,-1 0 0 0 0,1 0-1 0 0,-1 0 1 0 0,0 0 0 0 0,1 0 0 0 0,-1 0 0 0 0,0 0 0 0 0,0-1-1 0 0,0 1 1 0 0,1-2-43 0 0,2-1 80 0 0,1-1 0 0 0,-1 0 0 0 0,-1 0 0 0 0,1-1 0 0 0,-1 1 0 0 0,0-1 0 0 0,0 0 0 0 0,-1 0 0 0 0,0 0 0 0 0,1-2-80 0 0,-2 4-48 0 0,-1-1 1 0 0,1 1-1 0 0,-1-1 0 0 0,0 0 0 0 0,-1 1 0 0 0,1-1 1 0 0,-1 0-1 0 0,1 0 0 0 0,-2 1 0 0 0,1-1 0 0 0,0 0 1 0 0,-1 0-1 0 0,0 1 0 0 0,0-1 0 0 0,0 1 0 0 0,-1-1 1 0 0,1 1-1 0 0,-1-1 0 0 0,0 1 0 0 0,-1 0 0 0 0,1 0 1 0 0,-1 0-1 0 0,1 0 0 0 0,-1 0 0 0 0,0 0 0 0 0,-1 1 1 0 0,1 0-1 0 0,-1 0 0 0 0,1-1 0 0 0,-1 2 0 0 0,0-1 1 0 0,0 0-1 0 0,-1 1 48 0 0,3 1-53 0 0,0 0 1 0 0,0 0-1 0 0,0 0 1 0 0,0 0-1 0 0,-1 1 0 0 0,1-1 1 0 0,0 1-1 0 0,0-1 1 0 0,-1 1-1 0 0,1 0 0 0 0,0 0 1 0 0,0 0-1 0 0,-1 0 1 0 0,1 0-1 0 0,0 1 1 0 0,0-1-1 0 0,-1 1 0 0 0,1-1 1 0 0,-2 2 52 0 0,1 0-81 0 0,-1-1 0 0 0,1 1 0 0 0,0 1 0 0 0,0-1 0 0 0,0 0 1 0 0,0 1-1 0 0,0 0 0 0 0,0-1 0 0 0,1 1 0 0 0,0 0 0 0 0,-2 2 81 0 0,-1 3-262 0 0,1-1 0 0 0,0 1 0 0 0,0 0 0 0 0,0 0 0 0 0,1 1 0 0 0,0-1 0 0 0,1 1 0 0 0,0 0 0 0 0,0-1 0 0 0,1 3 262 0 0,0-6-568 0 0,1 0 1 0 0,0 1-1 0 0,0-1 1 0 0,1 1-1 0 0,0-1 0 0 0,0 0 1 0 0,0 0-1 0 0,0 1 1 0 0,1-1-1 0 0,0 0 1 0 0,0 0-1 0 0,1 2 568 0 0,3 3-1670 0 0</inkml:trace>
  <inkml:trace contextRef="#ctx0" brushRef="#br0" timeOffset="51">1552 2153 6448 0 0,'0'0'498'0'0,"-6"-5"1395"0"0,1 3 6346 0 0,3 3-7919 0 0,1 0-1 0 0,-1 1 0 0 0,1-1 1 0 0,0 0-1 0 0,0 1 0 0 0,0-1 1 0 0,0 1-1 0 0,0-1 1 0 0,0 1-1 0 0,0-1 0 0 0,0 1 1 0 0,1 0-1 0 0,-1-1 0 0 0,1 1 1 0 0,-1 1-320 0 0,-5 33 1270 0 0,3-11-383 0 0,1-21-801 0 0,2 1 0 0 0,-1 0 0 0 0,1-1-1 0 0,-1 1 1 0 0,1 0 0 0 0,0-1 0 0 0,1 1 0 0 0,-1 0-86 0 0,1-3 30 0 0,-1 1-1 0 0,1 0 1 0 0,0-1-1 0 0,-1 1 1 0 0,1-1 0 0 0,0 1-1 0 0,0-1 1 0 0,1 1-1 0 0,-1-1 1 0 0,0 0-1 0 0,1 1 1 0 0,0-1 0 0 0,-1 0-1 0 0,2 1-29 0 0,-2-3 13 0 0,0 1-1 0 0,0-1 1 0 0,0 1-1 0 0,0-1 1 0 0,0 1-1 0 0,0-1 1 0 0,0 0-1 0 0,0 0 1 0 0,0 1-1 0 0,0-1 1 0 0,0 0 0 0 0,0 0-1 0 0,0 0 1 0 0,0 0-1 0 0,0 0 1 0 0,0 0-1 0 0,0 0 1 0 0,0-1-1 0 0,0 1 1 0 0,0 0-1 0 0,0 0 1 0 0,0-1-1 0 0,0 1 1 0 0,0-1-1 0 0,0 1 1 0 0,0-1-1 0 0,0 0-12 0 0,3-1 27 0 0,0 0-1 0 0,-1-1 0 0 0,0 1 1 0 0,0-1-1 0 0,1 0 0 0 0,-1 0-26 0 0,2-3-6 0 0,0 1-1 0 0,-1-1 1 0 0,0 0 0 0 0,0 0-1 0 0,0 0 1 0 0,-1 0 0 0 0,0-1-1 0 0,0 0 1 0 0,-1 0 0 0 0,0 1-1 0 0,0-1 1 0 0,0 0-1 0 0,-1-1 1 0 0,0 1 0 0 0,0 0-1 0 0,-1 0 1 0 0,0 0 0 0 0,-1-7 6 0 0,0 10-22 0 0,0 1 0 0 0,0-1 0 0 0,0 0 1 0 0,0 1-1 0 0,-1-1 0 0 0,0 1 0 0 0,0 0 1 0 0,0 0-1 0 0,0-1 0 0 0,0 1 1 0 0,0 0-1 0 0,-1 1 0 0 0,0-1 0 0 0,0 0 22 0 0,2 2-15 0 0,0 0 0 0 0,0-1-1 0 0,-1 1 1 0 0,1 0-1 0 0,-1 0 1 0 0,1 0 0 0 0,-1 0-1 0 0,0 1 1 0 0,1-1 0 0 0,-1 0-1 0 0,0 1 1 0 0,1-1 0 0 0,-1 1-1 0 0,0-1 1 0 0,0 1-1 0 0,1 0 1 0 0,-1 0 0 0 0,0 0-1 0 0,0 0 1 0 0,0 0 0 0 0,1 0-1 0 0,-1 0 1 0 0,0 1-1 0 0,0-1 1 0 0,1 1 0 0 0,-1-1-1 0 0,0 1 1 0 0,1 0 0 0 0,-1-1-1 0 0,0 1 16 0 0,-2 2-27 0 0,0 1 0 0 0,0-1 0 0 0,1 1 0 0 0,-1-1 0 0 0,1 1 0 0 0,0 0 0 0 0,0 0 0 0 0,0 0 0 0 0,0 1 0 0 0,1-1 0 0 0,0 1 0 0 0,0-1 0 0 0,-1 4 27 0 0,0 1-231 0 0,0 0 0 0 0,1 0 1 0 0,0 0-1 0 0,0 1 0 0 0,1-1 0 0 0,0 10 231 0 0,2-14-768 0 0,-1 0 0 0 0,1 0 0 0 0,0 0-1 0 0,0 0 1 0 0,2 4 768 0 0,0-1-1871 0 0</inkml:trace>
  <inkml:trace contextRef="#ctx0" brushRef="#br0" timeOffset="52">1678 2125 20359 0 0,'0'0'82'0'0,"-1"-1"0"0"0,1 0 0 0 0,-1 0 0 0 0,1 0-1 0 0,0 1 1 0 0,-1-1 0 0 0,1 0 0 0 0,0 0 0 0 0,-1 0-1 0 0,1 0 1 0 0,0 0 0 0 0,0 0 0 0 0,0 0 0 0 0,0 0-1 0 0,0 1 1 0 0,0-1 0 0 0,0 0 0 0 0,0 0 0 0 0,0 0-1 0 0,1 0 1 0 0,-1 0 0 0 0,0 0 0 0 0,1 0 0 0 0,-1 1-1 0 0,0-1 1 0 0,1 0 0 0 0,-1 0 0 0 0,1 0 0 0 0,-1 1-1 0 0,1-1 1 0 0,0 0 0 0 0,-1 0 0 0 0,1 1 0 0 0,0-1-82 0 0,2-2 301 0 0,0 1 0 0 0,0-1 0 0 0,0 1 0 0 0,1 0 1 0 0,-1 0-1 0 0,1 0 0 0 0,-1 0 0 0 0,1 1 0 0 0,-1-1 0 0 0,4 0-301 0 0,-4 2 32 0 0,-1-1 0 0 0,1 0 0 0 0,0 1 0 0 0,-1-1 0 0 0,1 1 0 0 0,0 0 0 0 0,0 0 0 0 0,-1 0 0 0 0,1 0 0 0 0,0 0 0 0 0,-1 1-1 0 0,1-1 1 0 0,0 1 0 0 0,0 0 0 0 0,1 1-32 0 0,-2-1 29 0 0,-1 0 0 0 0,0 0-1 0 0,0 1 1 0 0,0-1 0 0 0,0 0-1 0 0,0 1 1 0 0,0-1 0 0 0,0 1 0 0 0,0-1-1 0 0,-1 1 1 0 0,1-1 0 0 0,0 1-1 0 0,-1 0 1 0 0,0-1 0 0 0,1 1 0 0 0,-1 0-1 0 0,0 0 1 0 0,0-1 0 0 0,0 1-1 0 0,0 0 1 0 0,0-1-29 0 0,0 6 166 0 0,0-1 0 0 0,0 1 0 0 0,-1-1 0 0 0,0 0 0 0 0,-1 2-166 0 0,1-3 9 0 0,-6 24 337 0 0,-1 1 0 0 0,-2-2 1 0 0,-1 0-1 0 0,-4 7-346 0 0,15-35 20 0 0,0 1 1 0 0,0-1 0 0 0,-1 1-1 0 0,1-1 1 0 0,0 1-1 0 0,0 0 1 0 0,0-1 0 0 0,0 1-1 0 0,0-1 1 0 0,0 1-1 0 0,0 0 1 0 0,0-1 0 0 0,0 1-1 0 0,0-1 1 0 0,1 1 0 0 0,-1 0-1 0 0,0-1 1 0 0,0 1-1 0 0,0-1 1 0 0,1 1 0 0 0,-1-1-1 0 0,0 1 1 0 0,1-1-1 0 0,-1 1 1 0 0,1-1 0 0 0,-1 1-1 0 0,0-1 1 0 0,1 0-1 0 0,-1 1 1 0 0,1-1 0 0 0,-1 0-1 0 0,1 1 1 0 0,-1-1 0 0 0,1 0-1 0 0,-1 0 1 0 0,1 1-1 0 0,-1-1 1 0 0,1 0 0 0 0,0 0-1 0 0,-1 0 1 0 0,1 0-1 0 0,-1 1 1 0 0,1-1 0 0 0,0 0-1 0 0,-1 0 1 0 0,1 0-1 0 0,-1-1 1 0 0,1 1-21 0 0,46-3-477 0 0,1-1-3527 0 0,-37 4 1933 0 0</inkml:trace>
  <inkml:trace contextRef="#ctx0" brushRef="#br0" timeOffset="53">2162 2206 22031 0 0,'0'0'976'0'0,"0"0"200"0"0,-2-2-944 0 0,0 1-232 0 0,0-1 0 0 0,2 2 0 0 0,0 0 0 0 0,0 0 0 0 0,0-3 0 0 0,2 0 0 0 0,2 1-72 0 0,4-1 72 0 0,-3 2-104 0 0,3 1 40 0 0,4-2-1536 0 0,0 4-312 0 0,-1-2-56 0 0</inkml:trace>
  <inkml:trace contextRef="#ctx0" brushRef="#br0" timeOffset="54">2572 2223 15752 0 0,'2'0'181'0'0,"0"0"0"0"0,-1 0 0 0 0,1 0 1 0 0,0 0-1 0 0,0 0 0 0 0,-1 0 1 0 0,1 0-1 0 0,0 0 0 0 0,-1 1 1 0 0,1-1-1 0 0,0 1-181 0 0,12 1 1157 0 0,17 1 1155 0 0,-12 1-8694 0 0,-11-2 5 0 0</inkml:trace>
  <inkml:trace contextRef="#ctx0" brushRef="#br0" timeOffset="55">2936 2261 7832 0 0,'0'0'696'0'0,"4"2"-560"0"0,2 0-136 0 0,-4-2 0 0 0,1 3 1536 0 0,2-1 272 0 0,-2-1 56 0 0,2 1 16 0 0,-5-2-881 0 0,5 0-167 0 0,-1 2-40 0 0,2-1-8 0 0,-1-1-496 0 0,3 0-104 0 0,-2 0-24 0 0,2 0 0 0 0,0-1-1344 0 0,2-1-264 0 0</inkml:trace>
  <inkml:trace contextRef="#ctx0" brushRef="#br0" timeOffset="56">3273 2271 17999 0 0,'0'0'392'0'0,"0"0"88"0"0,0 0 8 0 0,6 4 24 0 0,-6-4-416 0 0,4 1-96 0 0,0 1 0 0 0,-1 2 0 0 0,3-4 528 0 0,0 1 80 0 0,0 2 24 0 0,2-3 0 0 0,-3 0-536 0 0,3-3-96 0 0,4 2 0 0 0,1-3-8999 0 0</inkml:trace>
  <inkml:trace contextRef="#ctx0" brushRef="#br0" timeOffset="57">3662 2308 8288 0 0,'0'0'736'0'0,"0"0"-584"0"0,0 0-152 0 0,0 0 0 0 0,6-2 2320 0 0,-6 2 432 0 0,6-2 95 0 0,0 2 9 0 0,-3 0-2216 0 0,5 0-440 0 0,-2 0-88 0 0,2 0-8463 0 0</inkml:trace>
  <inkml:trace contextRef="#ctx0" brushRef="#br0" timeOffset="58">3848 2178 10592 0 0,'-1'0'109'0'0,"0"0"1"0"0,1-1-1 0 0,-1 1 1 0 0,1 0-1 0 0,-1-1 1 0 0,0 1-1 0 0,1 0 1 0 0,-1 0-1 0 0,0 0 1 0 0,1-1-1 0 0,-1 1 1 0 0,0 0-1 0 0,1 0 1 0 0,-1 0-1 0 0,0 0 1 0 0,1 0-1 0 0,-1 0 1 0 0,0 0-1 0 0,0 1 1 0 0,1-1-1 0 0,-1 0 1 0 0,0 0-1 0 0,1 1 1 0 0,-1-1-1 0 0,1 0 1 0 0,-1 0-1 0 0,0 1 1 0 0,1-1-1 0 0,-1 1 1 0 0,1-1-1 0 0,-1 1-109 0 0,0 1 538 0 0,0-1-1 0 0,0 1 1 0 0,0 0-1 0 0,0-1 0 0 0,0 1 1 0 0,1 0-1 0 0,-1 0 1 0 0,1 0-1 0 0,-1-1 1 0 0,1 1-1 0 0,0 0 0 0 0,0 0-537 0 0,-1 9 507 0 0,0 1-1 0 0,1-1 0 0 0,0 1 1 0 0,1-1-1 0 0,0 0 1 0 0,1 1-1 0 0,0-1 0 0 0,4 8-506 0 0,-5-14 60 0 0,1-1 0 0 0,0 0-1 0 0,0 1 1 0 0,0-1-1 0 0,1 0 1 0 0,-1 0 0 0 0,1-1-1 0 0,0 1 1 0 0,0 0 0 0 0,2 1-60 0 0,-2-3 39 0 0,-1 0 1 0 0,1 0 0 0 0,-1-1 0 0 0,1 1 0 0 0,-1-1-1 0 0,1 0 1 0 0,0 1 0 0 0,0-1 0 0 0,0 0 0 0 0,0-1-1 0 0,0 1 1 0 0,0 0 0 0 0,0-1 0 0 0,0 0 0 0 0,0 0-1 0 0,0 0 1 0 0,0 0-40 0 0,4 0 36 0 0,0-1 0 0 0,0 0 0 0 0,-1-1 0 0 0,1 1 0 0 0,0-2-1 0 0,-1 1 1 0 0,1 0 0 0 0,-1-1 0 0 0,0 0 0 0 0,0-1 0 0 0,0 1 0 0 0,0-1 0 0 0,-1-1-1 0 0,0 1 1 0 0,1-1 0 0 0,-1 0-36 0 0,-1 1 22 0 0,-1 1-1 0 0,0-1 0 0 0,0 1 0 0 0,-1-1 1 0 0,1 0-1 0 0,-1 0 0 0 0,0-1 1 0 0,0 1-1 0 0,0 0 0 0 0,-1-1 1 0 0,1 1-1 0 0,-1-1 0 0 0,0 1 0 0 0,0-1 1 0 0,-1 0-1 0 0,1 0 0 0 0,-1 1 1 0 0,0-1-1 0 0,0 0 0 0 0,-1 1 1 0 0,0-1-1 0 0,1 0 0 0 0,-3-3-21 0 0,0-3-232 0 0,-1 0 0 0 0,-1 0 0 0 0,0 0-1 0 0,-1 1 1 0 0,0-1 0 0 0,-4-4 232 0 0,8 11-86 0 0,-1 1 0 0 0,0-1 0 0 0,0 1 1 0 0,0-1-1 0 0,0 1 0 0 0,-1 0 0 0 0,1 0 0 0 0,-1 1 0 0 0,0-1 0 0 0,0 1 1 0 0,0-1-1 0 0,0 1 0 0 0,0 1 0 0 0,0-1 0 0 0,0 0 0 0 0,-1 1 0 0 0,1 0 1 0 0,-2 0 85 0 0,4 1-64 0 0,0 0-1 0 0,-1 0 1 0 0,1 0 0 0 0,0 0 0 0 0,0 0 0 0 0,0 1 0 0 0,-1-1 0 0 0,1 1 0 0 0,0 0 0 0 0,0 0 0 0 0,0 0-1 0 0,0 0 1 0 0,0 0 0 0 0,0 0 0 0 0,-1 1 64 0 0,-1 1-50 0 0,1 0-1 0 0,-1 0 0 0 0,1 1 1 0 0,0-1-1 0 0,0 1 0 0 0,0-1 1 0 0,-1 4 50 0 0,-3 5-37 0 0,1 1 0 0 0,0 0 0 0 0,0 0 0 0 0,-1 9 37 0 0,5-16-66 0 0,1-1 0 0 0,0 1 1 0 0,0 0-1 0 0,0-1 0 0 0,0 1 1 0 0,1 0-1 0 0,0-1 0 0 0,1 1 1 0 0,-1 0-1 0 0,1-1 0 0 0,0 1 1 0 0,1 4 65 0 0,0-6-617 0 0,0 1 1 0 0,0 0-1 0 0,0-1 1 0 0,0 1-1 0 0,3 2 617 0 0,3 5-1711 0 0</inkml:trace>
  <inkml:trace contextRef="#ctx0" brushRef="#br0" timeOffset="59">4184 2299 22231 0 0,'0'0'506'0'0,"0"0"71"0"0,0 0 31 0 0,0 0-69 0 0,0 5 2013 0 0,1-4-2767 0 0,-1 0-118 0 0,1-1 0 0 0,-1 1 0 0 0,1 0 0 0 0,-1-1 0 0 0,1 1 0 0 0,0-1 0 0 0,-1 1 0 0 0,1-1 0 0 0,0 1 0 0 0,0-1 0 0 0,-1 1 0 0 0,1-1 0 0 0,0 1 333 0 0,3 0-8261 0 0</inkml:trace>
  <inkml:trace contextRef="#ctx0" brushRef="#br0" timeOffset="60">4314 2158 20935 0 0,'0'0'472'0'0,"-15"12"1352"0"0,13-9-1714 0 0,0 0-1 0 0,0 0 0 0 0,0 1 0 0 0,1-1 1 0 0,-1 0-1 0 0,1 1 0 0 0,0-1 0 0 0,0 1 1 0 0,0-1-1 0 0,0 1 0 0 0,1 0 0 0 0,0-1 1 0 0,-1 3-110 0 0,1 5 364 0 0,0 0 1 0 0,1-1-1 0 0,0 1 1 0 0,0 1-365 0 0,0-8 8 0 0,0 0-1 0 0,0-1 1 0 0,0 1 0 0 0,0 0-1 0 0,1 0 1 0 0,0-1 0 0 0,0 1-1 0 0,0-1 1 0 0,0 1 0 0 0,0-1-1 0 0,0 0 1 0 0,1 0 0 0 0,0 0 0 0 0,0 0-1 0 0,-1 0 1 0 0,2 0-8 0 0,-2-2 24 0 0,0 1 1 0 0,1-1-1 0 0,-1 1 0 0 0,0-1 1 0 0,1 0-1 0 0,-1 0 0 0 0,1 0 0 0 0,-1-1 1 0 0,1 1-1 0 0,0 0 0 0 0,-1-1 1 0 0,1 0-1 0 0,0 1 0 0 0,-1-1 1 0 0,1 0-1 0 0,0-1 0 0 0,-1 1 1 0 0,1 0-1 0 0,-1-1 0 0 0,1 1 1 0 0,0-1-1 0 0,-1 0 0 0 0,1 0 0 0 0,-1 0-23 0 0,3-2 32 0 0,0 1 1 0 0,0-1 0 0 0,0-1 0 0 0,0 1 0 0 0,-1-1-1 0 0,1 1 1 0 0,-1-2 0 0 0,0 1 0 0 0,0 0 0 0 0,-1-1 0 0 0,0 1-1 0 0,1-1 1 0 0,-1 0 0 0 0,-1 0 0 0 0,1 0 0 0 0,-1-1-1 0 0,0 1 1 0 0,0-1 0 0 0,0-1-34 0 0,-1 2-47 0 0,1 1 0 0 0,-1-1 1 0 0,-1 0-1 0 0,1-1 0 0 0,-1 1 0 0 0,0 0 0 0 0,0 0 0 0 0,0 0 0 0 0,-1 0 1 0 0,0 0-1 0 0,0 0 0 0 0,0 0 0 0 0,0 0 0 0 0,-1 1 0 0 0,0-1 1 0 0,0 0-1 0 0,0 1 0 0 0,-1-1 0 0 0,0 1 0 0 0,1 0 0 0 0,-1 0 1 0 0,-2-2 46 0 0,3 3-97 0 0,-1 1 1 0 0,1-1-1 0 0,-1 1 1 0 0,0 0 0 0 0,0 0-1 0 0,0 0 1 0 0,0 0-1 0 0,0 0 1 0 0,0 1 0 0 0,0-1-1 0 0,-1 1 1 0 0,1 0 0 0 0,0 0-1 0 0,-1 0 1 0 0,1 1-1 0 0,-1-1 1 0 0,1 1 0 0 0,-1 0-1 0 0,1-1 1 0 0,-1 2 0 0 0,0-1-1 0 0,1 0 1 0 0,-1 1-1 0 0,1 0 1 0 0,0-1 0 0 0,-1 1-1 0 0,1 1 1 0 0,-1-1-1 0 0,1 0 1 0 0,0 1 0 0 0,0 0-1 0 0,0 0 1 0 0,0 0 0 0 0,0 0-1 0 0,0 0 1 0 0,1 0-1 0 0,-1 1 1 0 0,1-1 0 0 0,0 1-1 0 0,-1 0 1 0 0,1 0-1 0 0,0 0 1 0 0,1 0 0 0 0,-1 0-1 0 0,0 1 97 0 0,-2 3-333 0 0,1-1 0 0 0,0 1-1 0 0,1 0 1 0 0,-1 0-1 0 0,1 0 1 0 0,1 0 0 0 0,-1 1-1 0 0,1-1 1 0 0,1 0 0 0 0,-1 8 333 0 0,1-9-1214 0 0,1 0 0 0 0,0-1 0 0 0,0 1 1 0 0,1 0-1 0 0,0 2 1214 0 0,2 6-5473 0 0</inkml:trace>
  <inkml:trace contextRef="#ctx0" brushRef="#br0" timeOffset="61">4539 2098 20591 0 0,'0'0'943'0'0,"0"0"-23"0"0,1 15 1793 0 0,0 5-1468 0 0,-1-16-1164 0 0,0 0 1 0 0,0 0 0 0 0,0 0 0 0 0,0 0 0 0 0,1-1 0 0 0,0 1-82 0 0,7 35 960 0 0,1 16-960 0 0,-4-17-1397 0 0,8 22 1397 0 0,-7-43-1611 0 0</inkml:trace>
  <inkml:trace contextRef="#ctx0" brushRef="#br0" timeOffset="62">2425 2864 11520 0 0,'-4'-8'5903'0'0,"1"11"-2059"0"0,2-2-3729 0 0,0 0 0 0 0,1 0 0 0 0,-1 0 0 0 0,1 1 0 0 0,0-1 0 0 0,-1 0 0 0 0,1 1 0 0 0,0-1-1 0 0,0 0 1 0 0,0 0 0 0 0,0 2-115 0 0,2 13-718 0 0,0-6 256 0 0</inkml:trace>
  <inkml:trace contextRef="#ctx0" brushRef="#br0" timeOffset="63">2460 3257 16903 0 0,'0'3'368'0'0,"0"2"80"0"0,-3 1 8 0 0,0 1 24 0 0,3 1-384 0 0,-2-1-96 0 0,-1 1 0 0 0,1-3 0 0 0,-1 0 456 0 0,2 2 72 0 0,-1-2 16 0 0,0 1 0 0 0,2 1-432 0 0,0 2-112 0 0,0-2 0 0 0,0 3-5559 0 0,0-3-1145 0 0</inkml:trace>
  <inkml:trace contextRef="#ctx0" brushRef="#br0" timeOffset="64">2468 3670 4608 0 0,'0'0'200'0'0,"0"4"48"0"0,0 1-248 0 0,-2 0 0 0 0,-2 2 0 0 0,2-2 0 0 0,2 1 1816 0 0,-2 2 312 0 0,1-1 64 0 0,1 1 16 0 0,-3-1-1488 0 0,3 1-296 0 0,0 1-56 0 0,-2 0-6296 0 0</inkml:trace>
  <inkml:trace contextRef="#ctx0" brushRef="#br0" timeOffset="65">2476 4050 6448 0 0,'0'5'576'0'0,"-2"-1"-464"0"0,2 1-112 0 0,-2 2 0 0 0,2 1 1912 0 0,0 1 360 0 0,0 2 64 0 0,0-3 24 0 0,0-1-1433 0 0,0 1-279 0 0,0 1-56 0 0,2-1-16 0 0,0 1-480 0 0,1 2-96 0 0,0-1 0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703 545 1840 0 0,'0'-2'133'0'0,"-1"-4"1034"0"0,-2 0 689 0 0,0 0 708 0 0,-4-33 6370 0 0,0-21-5739 0 0,7 55-2798 0 0,-1 0-137 0 0,0 0 0 0 0,0 0-1 0 0,-1 0 1 0 0,1 0 0 0 0,-1 0 0 0 0,0 1-1 0 0,0-1 1 0 0,-1 1 0 0 0,1-1 0 0 0,-1 1-1 0 0,0 0 1 0 0,0 0 0 0 0,-1 0 0 0 0,1 0-1 0 0,-1 0 1 0 0,0 1 0 0 0,-4-3-260 0 0,1 1 222 0 0,0 0-1 0 0,-1 0 1 0 0,0 1-1 0 0,0 0 1 0 0,0 0 0 0 0,0 1-1 0 0,0 0 1 0 0,-1 1 0 0 0,-7-2-222 0 0,-2 2 117 0 0,1 0 1 0 0,-1 1 0 0 0,0 0 0 0 0,0 2 0 0 0,0 0 0 0 0,1 1 0 0 0,-1 0-1 0 0,1 2 1 0 0,-1 0 0 0 0,-12 6-118 0 0,16-5 36 0 0,0 1 1 0 0,0 0-1 0 0,0 2 0 0 0,1-1 1 0 0,0 2-1 0 0,1 0 0 0 0,0 0 1 0 0,0 1-1 0 0,1 0 0 0 0,0 1 1 0 0,1 1-1 0 0,-7 9-36 0 0,-3 8-61 0 0,2 1 0 0 0,1 0 0 0 0,2 2 0 0 0,1 0 0 0 0,1 0 0 0 0,-8 33 61 0 0,5-3 40 0 0,3 2 1 0 0,3-1-1 0 0,1 22-40 0 0,5-39 56 0 0,3 0 0 0 0,1 0 1 0 0,3 7-57 0 0,1-21 52 0 0,0-1 0 0 0,3 0 1 0 0,0 0-1 0 0,2-1 0 0 0,1 1-52 0 0,-6-20 35 0 0,1 0 0 0 0,0-1 0 0 0,0 1-1 0 0,1-1 1 0 0,1-1 0 0 0,0 1-1 0 0,2 2-34 0 0,-3-6 24 0 0,0 0-1 0 0,0 0 1 0 0,0-1 0 0 0,1 0-1 0 0,-1 0 1 0 0,1 0-1 0 0,0-1 1 0 0,1 0 0 0 0,-1-1-1 0 0,6 3-23 0 0,0-2 29 0 0,1 1 0 0 0,0-2 0 0 0,0 0 0 0 0,0-1 0 0 0,0 0-1 0 0,0-1 1 0 0,1-1 0 0 0,-1 0 0 0 0,13-2-29 0 0,-7-1 37 0 0,-1-1-1 0 0,1-1 1 0 0,-1 0 0 0 0,-1-2-1 0 0,1 0 1 0 0,13-8-37 0 0,-2 1-62 0 0,21-12-1085 0 0,32-20 1147 0 0,-49 20-2344 0 0,-21 14-1005 0 0,-3 4-1518 0 0,0 1-2691 0 0</inkml:trace>
  <inkml:trace contextRef="#ctx0" brushRef="#br0" timeOffset="1">875 1144 2304 0 0,'0'0'31'0'0,"0"0"-1"0"0,1 0 1 0 0,-1 0-1 0 0,1 0 1 0 0,-1-1-1 0 0,1 1 1 0 0,-1 0 0 0 0,0 0-1 0 0,1 0 1 0 0,-1-1-1 0 0,1 1 1 0 0,-1 0-1 0 0,0-1 1 0 0,1 1 0 0 0,-1 0-1 0 0,0-1 1 0 0,0 1-1 0 0,1 0 1 0 0,-1-1-1 0 0,0 1 1 0 0,0 0 0 0 0,1-1-1 0 0,-1 1 1 0 0,0-1-1 0 0,0 1 1 0 0,0-1-1 0 0,0 1 1 0 0,0 0 0 0 0,0-1-1 0 0,1 1 1 0 0,-1-1-1 0 0,0 1 1 0 0,0-1-1 0 0,-1 1 1 0 0,1-1 0 0 0,0 1-1 0 0,0-1 1 0 0,0 1-1 0 0,0 0-30 0 0,0-14 5609 0 0,1 12-4164 0 0,-1-1 0 0 0,1 0 0 0 0,0 1 0 0 0,1-1 0 0 0,-1 0 0 0 0,0 1 0 0 0,2-2-1445 0 0,-2 2 335 0 0,0 0-1 0 0,1 0 1 0 0,-1-1 0 0 0,0 1 0 0 0,0 0 0 0 0,0-1 0 0 0,-1 1 0 0 0,1-1 0 0 0,0 1-1 0 0,-1-1 1 0 0,1-2-335 0 0,0-10 500 0 0,0 12-490 0 0,-1 1 1 0 0,0 0 0 0 0,0-1-1 0 0,1 1 1 0 0,-1-1-1 0 0,-1 1 1 0 0,1-1 0 0 0,0 1-1 0 0,-1-1 1 0 0,1 1-1 0 0,-1-3-10 0 0,-4-4 431 0 0,0 0 0 0 0,0-1 0 0 0,0 2 0 0 0,-1-1 0 0 0,0 1 0 0 0,-1-1-431 0 0,-8-10 470 0 0,13 17-446 0 0,1 1-1 0 0,-1 0 1 0 0,1-1-1 0 0,-1 1 1 0 0,1 0-1 0 0,-1 0 1 0 0,0 0-1 0 0,0 0 1 0 0,1 0 0 0 0,-1 1-1 0 0,0-1 1 0 0,0 0-1 0 0,0 1 1 0 0,0-1-1 0 0,0 1 1 0 0,0 0-1 0 0,0 0 1 0 0,0 0-1 0 0,0 0 1 0 0,0 0-1 0 0,0 0 1 0 0,0 0 0 0 0,0 1-1 0 0,0-1 1 0 0,0 1-1 0 0,1-1 1 0 0,-1 1-1 0 0,0 0 1 0 0,-1 0-24 0 0,-2 1 10 0 0,1 0 0 0 0,-1 0 0 0 0,0 1 0 0 0,1-1 0 0 0,-1 1 1 0 0,1 0-1 0 0,0 1 0 0 0,0-1 0 0 0,0 1 0 0 0,-2 2-10 0 0,-2 7 0 0 0,0 0 0 0 0,0 1 0 0 0,1 0 0 0 0,1 0 0 0 0,0 0 0 0 0,2 1 0 0 0,-1 0 0 0 0,2 0 0 0 0,0 0 0 0 0,0 0 0 0 0,2 1 0 0 0,0-1 0 0 0,0 9 0 0 0,2-15 0 0 0,-1 0 0 0 0,1 1 0 0 0,0-1 0 0 0,1 0 0 0 0,0 2 0 0 0,0-7 0 0 0,-1 0 0 0 0,0 0 0 0 0,1 0 0 0 0,0-1 0 0 0,-1 1 0 0 0,2 0 0 0 0,-1-1 0 0 0,0 1 0 0 0,1-1 0 0 0,-1 0 0 0 0,1 1 0 0 0,2 0 0 0 0,-3-3 13 0 0,0 0 0 0 0,0 1 0 0 0,0-1-1 0 0,0 0 1 0 0,1 0 0 0 0,-1-1 0 0 0,1 1 0 0 0,-1 0-1 0 0,0-1 1 0 0,1 0 0 0 0,-1 1 0 0 0,1-1-1 0 0,-1 0 1 0 0,1 0 0 0 0,-1 0 0 0 0,1-1 0 0 0,-1 1-1 0 0,1-1 1 0 0,-1 1 0 0 0,0-1 0 0 0,1 0 0 0 0,-1 0-1 0 0,2-1-12 0 0,0 1 31 0 0,-1-1-1 0 0,1 1 1 0 0,-1-1-1 0 0,0 0 1 0 0,1 0 0 0 0,-1-1-1 0 0,0 1 1 0 0,0-1-1 0 0,-1 1 1 0 0,1-1-1 0 0,0 0 1 0 0,-1 0-1 0 0,0 0 1 0 0,0 0-1 0 0,1-1-30 0 0,5-14 146 0 0,-4 11-97 0 0,0-1 0 0 0,-1 0 0 0 0,0 0 0 0 0,0 0 0 0 0,-1 0 0 0 0,0-2-49 0 0,-1 6 11 0 0,1-1-1 0 0,0 0 1 0 0,0 1 0 0 0,0 0-1 0 0,0-1 1 0 0,0 1 0 0 0,2-2-11 0 0,-3 5 10 0 0,-1 1-170 0 0,0 0-85 0 0,0 0-12 0 0,2 1 237 0 0,0 0 0 0 0,-1 1-1 0 0,1-1 1 0 0,-1 0 0 0 0,1 1 0 0 0,0-1 0 0 0,-1 0 0 0 0,0 1 0 0 0,1 0 0 0 0,-1-1-1 0 0,0 1 1 0 0,0 0 0 0 0,1 1 20 0 0,-2-2-1 0 0,23 38 17 0 0,-1 2 0 0 0,3 14-16 0 0,12 21-208 0 0,-34-69-471 0 0,0-1-1 0 0,1 0 1 0 0,0 0 0 0 0,0-1-1 0 0,0 1 1 0 0,1-1-1 0 0,1 2 680 0 0,8 3-8379 0 0</inkml:trace>
  <inkml:trace contextRef="#ctx0" brushRef="#br0" timeOffset="2">1164 240 21167 0 0,'0'0'968'0'0,"0"0"-22"0"0,0 8-572 0 0,3 57 618 0 0,3 0 0 0 0,4 9-992 0 0,7 71 1256 0 0,6 308-103 0 0,-22-414-1122 0 0,1 8 26 0 0,-2-11-38 0 0,2 1 0 0 0,2-1-1 0 0,1 1 1 0 0,4 7-19 0 0,-3-28-1512 0 0,-5-15-966 0 0,-1-1-6287 0 0</inkml:trace>
  <inkml:trace contextRef="#ctx0" brushRef="#br0" timeOffset="3">1064 878 16583 0 0,'0'0'1276'0'0,"0"0"-822"0"0,0 0-186 0 0,0 0 657 0 0,0 0 311 0 0,0 0 63 0 0,0 0-71 0 0,7-6 388 0 0,-4 4-1401 0 0,0 0 1 0 0,1 1-1 0 0,-1 0 1 0 0,0-1-1 0 0,1 1 1 0 0,-1 0-1 0 0,4 0-215 0 0,14-5 108 0 0,1-3-154 0 0,30-12 235 0 0,5 0-189 0 0,-41 16-364 0 0,0 1 1 0 0,0 0 0 0 0,1 1-1 0 0,-1 1 1 0 0,16 0 363 0 0,-16 4-1434 0 0,-3 0-64 0 0</inkml:trace>
  <inkml:trace contextRef="#ctx0" brushRef="#br0" timeOffset="4">1478 916 5528 0 0,'0'0'422'0'0,"-4"12"2250"0"0,2 5 2249 0 0,2-15-4421 0 0,-1 0 1 0 0,1 0 0 0 0,0 0 0 0 0,0 1-1 0 0,0-1 1 0 0,0 0 0 0 0,0 0 0 0 0,0 1 0 0 0,1-1-1 0 0,-1 0 1 0 0,1 0 0 0 0,-1 0 0 0 0,1 0-501 0 0,1 3 442 0 0,0-1 0 0 0,0 0 0 0 0,0 1 0 0 0,1-1 0 0 0,-1-1 0 0 0,1 1 0 0 0,0 0 0 0 0,0-1 0 0 0,4 4-442 0 0,-6-6 39 0 0,1 1 1 0 0,0-1 0 0 0,0 0-1 0 0,0 0 1 0 0,1 0 0 0 0,-1 0-1 0 0,0 0 1 0 0,0-1-1 0 0,0 1 1 0 0,1-1 0 0 0,-1 1-1 0 0,0-1 1 0 0,0 0 0 0 0,1 0-1 0 0,-1 0 1 0 0,0 0 0 0 0,1 0-1 0 0,-1 0 1 0 0,0-1 0 0 0,1 1-1 0 0,0-1-39 0 0,2-1 46 0 0,0 0 0 0 0,0 0 0 0 0,-1-1 0 0 0,0 1 0 0 0,1-1-1 0 0,-1 0 1 0 0,0 0 0 0 0,0-1 0 0 0,-1 1 0 0 0,1-1 0 0 0,-1 0 0 0 0,0 0 0 0 0,1 0-1 0 0,-1-1-45 0 0,9-12 353 0 0,-2-1 0 0 0,8-16-353 0 0,-14 26 32 0 0,-1 0 0 0 0,0 0 0 0 0,0-1 1 0 0,-1 1-1 0 0,0-1 0 0 0,-1 1 0 0 0,1-1 0 0 0,-1-8-32 0 0,-1 13 5 0 0,0 1-1 0 0,0-1 1 0 0,0 0 0 0 0,-1 0 0 0 0,1 1-1 0 0,-1-1 1 0 0,0 0 0 0 0,0 1-1 0 0,0-1 1 0 0,-1 0 0 0 0,1 1 0 0 0,-1 0-1 0 0,0-1 1 0 0,0 1 0 0 0,0 0 0 0 0,0 0-1 0 0,0 0 1 0 0,-1 0 0 0 0,1 0-1 0 0,-1 1 1 0 0,-1-2-5 0 0,2 3-1 0 0,0 0-1 0 0,1 1 1 0 0,-1-1-1 0 0,0 0 1 0 0,0 0-1 0 0,0 1 1 0 0,0-1-1 0 0,0 1 1 0 0,0 0-1 0 0,0-1 1 0 0,0 1-1 0 0,0 0 0 0 0,0 0 1 0 0,0 0-1 0 0,0 1 1 0 0,0-1-1 0 0,0 0 1 0 0,0 1-1 0 0,0-1 1 0 0,0 1-1 0 0,0 0 1 0 0,0 0-1 0 0,0 0 1 0 0,0 0-1 0 0,0 0 1 0 0,1 0-1 0 0,-1 0 1 0 0,0 0-1 0 0,0 1 2 0 0,-3 3-6 0 0,-1 0 0 0 0,1 0-1 0 0,0 0 1 0 0,0 1 0 0 0,0 0-1 0 0,1 0 1 0 0,-3 4 6 0 0,-4 10 87 0 0,1 1-1 0 0,1 0 0 0 0,0 1 1 0 0,2-1-1 0 0,0 2 1 0 0,-2 19-87 0 0,2-1 197 0 0,3 0 0 0 0,1 0 1 0 0,2 17-198 0 0,1-52 25 0 0,0-1 1 0 0,0 0-1 0 0,1 1 1 0 0,0-1-1 0 0,0 0 1 0 0,0 0-1 0 0,1 0 1 0 0,0 0-1 0 0,0 0 1 0 0,0 0-1 0 0,1 0 1 0 0,-1-1-1 0 0,1 1 1 0 0,0-1-1 0 0,0 1 1 0 0,1-1-1 0 0,0 0 1 0 0,-1-1-1 0 0,1 1 1 0 0,0-1-1 0 0,1 1 1 0 0,-1-1-1 0 0,0 0 1 0 0,1-1 0 0 0,0 1-1 0 0,0-1 1 0 0,0 0-1 0 0,0 0 1 0 0,0-1-1 0 0,0 1 1 0 0,0-1-1 0 0,0 0 1 0 0,1 0-1 0 0,-1-1 1 0 0,0 0-1 0 0,1 0 1 0 0,-1 0-1 0 0,4-1-25 0 0,9-1 27 0 0,-7 1-322 0 0,0 0 1 0 0,0-1 0 0 0,-1-1-1 0 0,1 1 1 0 0,6-4 294 0 0,14-9-867 0 0</inkml:trace>
  <inkml:trace contextRef="#ctx0" brushRef="#br0" timeOffset="5">2170 862 7832 0 0,'0'0'175'0'0,"0"0"1"0"0,0 0 0 0 0,0 1 0 0 0,0-1-1 0 0,0 0 1 0 0,0 0 0 0 0,0 0 0 0 0,0 0-1 0 0,0 0 1 0 0,0 0 0 0 0,0 0-1 0 0,0 0 1 0 0,0 1 0 0 0,1-1 0 0 0,-1 0-1 0 0,0 0 1 0 0,0 0 0 0 0,0 0 0 0 0,0 0-1 0 0,0 0 1 0 0,0 0 0 0 0,0 0-1 0 0,0 0 1 0 0,0 0 0 0 0,1 0 0 0 0,-1 0-1 0 0,0 0 1 0 0,0 0 0 0 0,0 0-1 0 0,0 0 1 0 0,0 0 0 0 0,0 0 0 0 0,0 0-1 0 0,0 0 1 0 0,1 0 0 0 0,-1 0 0 0 0,0 0-1 0 0,0 0 1 0 0,0 0 0 0 0,0 0-1 0 0,0 0 1 0 0,0 0 0 0 0,0 0 0 0 0,0 0-1 0 0,1 0 1 0 0,-1 0 0 0 0,0 0 0 0 0,0 0-1 0 0,0 0 1 0 0,0 0 0 0 0,0 0-1 0 0,0-1 1 0 0,0 1-176 0 0,4-8 3597 0 0,-3 6-3454 0 0,-1 1 1 0 0,0 0-1 0 0,1 0 0 0 0,-1-1 0 0 0,0 1 0 0 0,0 0 1 0 0,0-1-1 0 0,0 1 0 0 0,0 0 0 0 0,0-1 0 0 0,0 1 1 0 0,-1 0-1 0 0,1-1 0 0 0,0 1 0 0 0,-1 0 0 0 0,1 0 1 0 0,-1-1-144 0 0,-8-14 1152 0 0,-1-1-402 0 0,3 10-656 0 0,0 1 0 0 0,0 0 0 0 0,-1 0 0 0 0,0 0 0 0 0,0 1 0 0 0,0 0 0 0 0,-1 1 0 0 0,-8-4-94 0 0,10 6 48 0 0,1-1 0 0 0,-1 1 0 0 0,0 0 0 0 0,0 1 0 0 0,0 0 0 0 0,0 0 0 0 0,0 0 0 0 0,0 1 0 0 0,0 0 0 0 0,0 0 0 0 0,0 1 0 0 0,-4 1-48 0 0,9-2 0 0 0,0 1 0 0 0,0 0 0 0 0,0 0 0 0 0,0 0 0 0 0,0 1 0 0 0,0-1 0 0 0,1 0 0 0 0,-1 1 0 0 0,0-1 0 0 0,1 1 0 0 0,-1 0 0 0 0,1-1 0 0 0,-1 1 0 0 0,1 0 0 0 0,0 0 0 0 0,-17 29 0 0 0,18-30 0 0 0,-5 11-25 0 0,1 1 0 0 0,0 0 0 0 0,1 0 0 0 0,1 0 0 0 0,0 1 0 0 0,0 0 25 0 0,-3 22-47 0 0,2-13 10 0 0,1 0 1 0 0,2 0-1 0 0,0 0 0 0 0,2 10 37 0 0,-1-22 6 0 0,1 0-1 0 0,0-1 0 0 0,1 1 1 0 0,0-1-1 0 0,1 0 0 0 0,0 0 1 0 0,1 0-1 0 0,0 0 0 0 0,0-1 1 0 0,1 0-1 0 0,0 0 0 0 0,1 0-5 0 0,-4-6 11 0 0,0 0 0 0 0,0 0 0 0 0,1-1 0 0 0,-1 1 0 0 0,0-1 0 0 0,1 0-1 0 0,0 0 1 0 0,-1 0 0 0 0,1-1 0 0 0,0 1 0 0 0,0-1 0 0 0,0 0 0 0 0,0 0 0 0 0,0 0 0 0 0,1 0-11 0 0,-1-1 10 0 0,0 1 1 0 0,-1-1 0 0 0,1 0 0 0 0,0 0-1 0 0,-1 0 1 0 0,1 0 0 0 0,-1-1 0 0 0,1 0 0 0 0,0 1-1 0 0,-1-1 1 0 0,0 0 0 0 0,1-1 0 0 0,-1 1 0 0 0,0-1-1 0 0,1 1 1 0 0,-1-1 0 0 0,1-1-11 0 0,3-4 28 0 0,0 1 0 0 0,-1-1 0 0 0,0 0 1 0 0,-1 0-1 0 0,1-1 0 0 0,-2 0 0 0 0,1 0 0 0 0,-1 0 1 0 0,0 0-1 0 0,0-1 0 0 0,-1 0 0 0 0,0 1 0 0 0,-1-1 1 0 0,0 0-1 0 0,0-6-28 0 0,1-7 43 0 0,-2-1 0 0 0,0 0-1 0 0,-1 0 1 0 0,-2 0 0 0 0,-2-18-43 0 0,4 41 1 0 0,-1-4 0 0 0,0 0 1 0 0,0 0 0 0 0,0 0-1 0 0,0 0 1 0 0,-1 0 0 0 0,-1-2-2 0 0,-1 18 53 0 0,3 15-53 0 0,0 0 0 0 0,2 1 0 0 0,0-1 0 0 0,6 26 0 0 0,0 3 0 0 0,-2 0 0 0 0,7 62 0 0 0,-8-81 368 0 0,-3 0-1 0 0,-1 25-367 0 0,-1-18 174 0 0,1-14 45 0 0,-1-1-1 0 0,-1 1 0 0 0,-2-1 1 0 0,-4 14-219 0 0,5-31 67 0 0,0-1 1 0 0,-1 0-1 0 0,0 0 1 0 0,-1 0-1 0 0,0 0 0 0 0,-1 0 1 0 0,0-1-1 0 0,0 0 1 0 0,-1-1-1 0 0,-1 1 1 0 0,0-1-1 0 0,-5 4-67 0 0,10-9 58 0 0,-1-1 0 0 0,0 0 0 0 0,0 0 0 0 0,0 0 0 0 0,0 0 0 0 0,-1-1-1 0 0,1 0 1 0 0,-1 0 0 0 0,0 0 0 0 0,1 0 0 0 0,-1-1 0 0 0,0 0 0 0 0,0 0 0 0 0,0 0 0 0 0,0-1 0 0 0,0 1 0 0 0,0-1-1 0 0,0 0 1 0 0,0-1 0 0 0,0 1 0 0 0,0-1 0 0 0,0 0 0 0 0,1 0 0 0 0,-1 0 0 0 0,0-1 0 0 0,0 0 0 0 0,1 0 0 0 0,-1 0-1 0 0,1-1 1 0 0,-2 0-58 0 0,-3-3-139 0 0,1 0-1 0 0,-1-1 0 0 0,1 0 1 0 0,0-1-1 0 0,1 0 0 0 0,-1 0 1 0 0,2 0-1 0 0,-1-1 0 0 0,1 0 1 0 0,-1-3 139 0 0,4 6-484 0 0,-1 0 1 0 0,2 0-1 0 0,-1 0 1 0 0,1-1-1 0 0,0 1 1 0 0,0-1-1 0 0,1 0 1 0 0,-1 1-1 0 0,2-1 0 0 0,-1 0 1 0 0,1 0-1 0 0,0 0 1 0 0,0 0-1 0 0,1 1 1 0 0,0-1-1 0 0,1-6 484 0 0,4-6-8259 0 0</inkml:trace>
  <inkml:trace contextRef="#ctx0" brushRef="#br0" timeOffset="6">2348 896 13824 0 0,'-31'-6'5185'0'0,"30"6"-3961"0"0,-1 19 392 0 0,1 10-766 0 0,6 15-516 0 0,1 0 0 0 0,7 16-334 0 0,-6-32 358 0 0,1-1 0 0 0,10 24-358 0 0,-14-43 92 0 0,0 0 0 0 0,0-1 0 0 0,1 1 0 0 0,-1-1 0 0 0,2 0 0 0 0,-1 0 0 0 0,1 0 0 0 0,0-1 0 0 0,0 0 0 0 0,1 0 0 0 0,3 2-92 0 0,-8-7 49 0 0,1 0 0 0 0,-1 0 0 0 0,1 0 0 0 0,0 0 0 0 0,-1 0 0 0 0,1 0 0 0 0,-1-1 0 0 0,1 1 0 0 0,0-1 0 0 0,0 0 0 0 0,-1 0-1 0 0,1 0 1 0 0,0 0 0 0 0,-1 0 0 0 0,1-1 0 0 0,0 1 0 0 0,0-1 0 0 0,-1 1 0 0 0,1-1 0 0 0,-1 0 0 0 0,1 0-49 0 0,3-2 56 0 0,0 1 1 0 0,-1-1 0 0 0,1 0-1 0 0,-1-1 1 0 0,1 1-1 0 0,-1-1 1 0 0,0 0-1 0 0,2-3-56 0 0,0 0 37 0 0,-1 0 0 0 0,0-1-1 0 0,0 1 1 0 0,-1-1 0 0 0,0-1-1 0 0,0 1 1 0 0,-1-1 0 0 0,0 0-1 0 0,-1 0 1 0 0,1 0 0 0 0,-2 0-1 0 0,0-1 1 0 0,0 1 0 0 0,0-1-1 0 0,-1 1 1 0 0,-1-1 0 0 0,0-2-37 0 0,0-7-28 0 0,-2 1 0 0 0,0-1 0 0 0,-1 1 1 0 0,-1 0-1 0 0,-1 0 0 0 0,-1 0 0 0 0,0 0 1 0 0,-5-8 27 0 0,5 12-163 0 0,-2-1 1 0 0,0 1 0 0 0,0 0 0 0 0,-2 0 0 0 0,1 1 0 0 0,-2 1-1 0 0,0 0 1 0 0,-3-3 162 0 0,12 14-39 0 0,1-1 0 0 0,-1 0 0 0 0,0 1 0 0 0,-1-1 0 0 0,1 1 0 0 0,0 0 0 0 0,0 0 0 0 0,-1 0 0 0 0,1 0-1 0 0,0 0 1 0 0,-1 0 0 0 0,1 0 0 0 0,-1 1 0 0 0,1 0 0 0 0,-1-1 0 0 0,1 1 0 0 0,-1 0 0 0 0,0 0 0 0 0,1 0 0 0 0,-1 0 0 0 0,1 1-1 0 0,-1-1 1 0 0,1 1 0 0 0,-1 0 0 0 0,1-1 0 0 0,0 1 0 0 0,-1 0 0 0 0,1 0 0 0 0,0 1 0 0 0,0-1 0 0 0,-2 1 39 0 0,0 1-24 0 0,0 0 0 0 0,0 1 1 0 0,0 0-1 0 0,0 0 0 0 0,0 0 1 0 0,1 0-1 0 0,0 0 1 0 0,0 1-1 0 0,0-1 0 0 0,0 1 1 0 0,1 0-1 0 0,-1 0 0 0 0,1 0 1 0 0,0 1 23 0 0,-8 27-220 0 0,2 0 1 0 0,-4 31 219 0 0,10-48-195 0 0,1 1 0 0 0,1-1 0 0 0,0 0 0 0 0,1 1 0 0 0,1-1 0 0 0,0 0 0 0 0,2 3 195 0 0,1 2-1314 0 0,4-1-3979 0 0,1-4-1481 0 0</inkml:trace>
  <inkml:trace contextRef="#ctx0" brushRef="#br0" timeOffset="7">2743 811 18919 0 0,'0'0'430'0'0,"0"0"55"0"0,4 7 495 0 0,-2-1-941 0 0,1 0 0 0 0,-2 1 0 0 0,1-1 0 0 0,-1 1 0 0 0,0-1 1 0 0,0 1-40 0 0,2 13 402 0 0,11 69 1387 0 0,-6-32-1183 0 0,-7-44-492 0 0,5 25 530 0 0,2 1-1 0 0,5 11-643 0 0,-8-32 282 0 0,-3-11-40 0 0,0 1-1 0 0,1 0 1 0 0,0-1-1 0 0,3 6-241 0 0,-24-74 2845 0 0,11 34-2795 0 0,0-1-1 0 0,2 1 0 0 0,1-1 1 0 0,1 0-1 0 0,1 0 0 0 0,2 0 1 0 0,0 0-1 0 0,4-13-49 0 0,-4 35-9 0 0,1 0 0 0 0,0 0 0 0 0,0 0 0 0 0,1 0 0 0 0,0 0 1 0 0,0 0-1 0 0,0 1 0 0 0,0-1 0 0 0,1 1 0 0 0,0 0 0 0 0,0 0 0 0 0,1 0 0 0 0,-1 0 0 0 0,1 0 0 0 0,0 1 0 0 0,1-1 0 0 0,-1 1 0 0 0,1 0 0 0 0,-1 1 1 0 0,1-1-1 0 0,0 1 0 0 0,1 0 0 0 0,2-1 9 0 0,-4 2-80 0 0,0 0-1 0 0,0 1 1 0 0,0 0 0 0 0,0 0 0 0 0,0 0-1 0 0,0 1 1 0 0,0-1 0 0 0,1 1 0 0 0,-1 0 0 0 0,0 0-1 0 0,0 0 1 0 0,0 1 0 0 0,1-1 0 0 0,-1 1 0 0 0,0 0-1 0 0,0 0 1 0 0,0 1 0 0 0,2 0 80 0 0,6 4-1298 0 0,0 0-1 0 0,-1 1 1 0 0,0 0-1 0 0,0 0 1 0 0,5 6 1298 0 0,3 0-1884 0 0,8-8-11 0 0</inkml:trace>
  <inkml:trace contextRef="#ctx0" brushRef="#br0" timeOffset="8">3182 693 20127 0 0,'0'0'463'0'0,"0"0"-389"0"0,-1 0 0 0 0,1 0-1 0 0,0 0 1 0 0,-1 0 0 0 0,1 1 0 0 0,0-1-1 0 0,0 0 1 0 0,-1 0 0 0 0,1 0 0 0 0,0 0 0 0 0,0 0-1 0 0,-1 0 1 0 0,1 0 0 0 0,0 0 0 0 0,0 0-1 0 0,-1 1 1 0 0,1-1 0 0 0,0 0 0 0 0,0 0 0 0 0,0 0-1 0 0,-1 1 1 0 0,1-1 0 0 0,0 0 0 0 0,0 0-1 0 0,0 0 1 0 0,0 1 0 0 0,-1-1 0 0 0,1 0 0 0 0,0 0-1 0 0,0 1-73 0 0,-1 3 203 0 0,0 1 0 0 0,1-1-1 0 0,-1 1 1 0 0,1-1 0 0 0,0 1-1 0 0,0-1 1 0 0,0 1 0 0 0,1-1 0 0 0,0 0-1 0 0,1 4-202 0 0,1 13 433 0 0,3 53 518 0 0,16 143-78 0 0,9-73 99 0 0,-27-129-1460 0 0,1-1 1 0 0,0 0-1 0 0,1 0 0 0 0,0 0 1 0 0,2 1 487 0 0,-2-7-1750 0 0</inkml:trace>
  <inkml:trace contextRef="#ctx0" brushRef="#br0" timeOffset="9">3574 921 16439 0 0,'9'-13'374'0'0,"-8"13"-343"0"0,-1-1 0 0 0,0 1 0 0 0,0-1 1 0 0,0 1-1 0 0,0-1 0 0 0,0 1 0 0 0,1-1 0 0 0,-1 1 1 0 0,0-1-1 0 0,0 1 0 0 0,0-1 0 0 0,0 1 0 0 0,0-1 1 0 0,0 1-1 0 0,-1-1 0 0 0,1 1 0 0 0,0-1 0 0 0,0 1 0 0 0,0-1 1 0 0,0 1-1 0 0,-1-1 0 0 0,1 1 0 0 0,0-1 0 0 0,-1 1-31 0 0,1-2 129 0 0,-1-4-33 0 0,1 1 0 0 0,0-1 0 0 0,0 0-1 0 0,0 1 1 0 0,1-1 0 0 0,0 0-96 0 0,0 3 207 0 0,0 0-1 0 0,-1-1 1 0 0,1 1 0 0 0,-1 0 0 0 0,0 0-1 0 0,0-1 1 0 0,0 1 0 0 0,0 0 0 0 0,-1-1-1 0 0,1 1 1 0 0,-1 0 0 0 0,0 0-1 0 0,0 0 1 0 0,0-1 0 0 0,0 1 0 0 0,-1 0-1 0 0,1 0 1 0 0,-2-1-207 0 0,-5-7 745 0 0,6 8-465 0 0,-1-1 0 0 0,1 1 0 0 0,-1-1 1 0 0,0 1-1 0 0,0 0 0 0 0,0 0 1 0 0,-2 0-281 0 0,4 2 65 0 0,-1 0 0 0 0,1 0-1 0 0,0 1 1 0 0,-1-1 0 0 0,1 1 0 0 0,-1-1 0 0 0,1 1 0 0 0,0 0 0 0 0,-1 0 0 0 0,1-1 0 0 0,-1 1 0 0 0,1 0 0 0 0,-1 0 0 0 0,1 1 0 0 0,-1-1 0 0 0,1 0 0 0 0,-1 0 0 0 0,1 1-1 0 0,0-1 1 0 0,-1 1 0 0 0,1-1 0 0 0,-1 1 0 0 0,1-1 0 0 0,-1 2-65 0 0,-3 0 104 0 0,0 2 0 0 0,0-1 1 0 0,1 1-1 0 0,-1-1 0 0 0,1 1 0 0 0,0 1 0 0 0,0-1 0 0 0,0 0 0 0 0,0 1 0 0 0,1 0 1 0 0,0 0-1 0 0,0 0 0 0 0,0 1-104 0 0,-7 14 328 0 0,2 0 0 0 0,-6 19-328 0 0,3-7 146 0 0,3-10-63 0 0,1 1 1 0 0,0 0-1 0 0,2 1 1 0 0,0 8-84 0 0,3-20 15 0 0,1 0 1 0 0,1 0 0 0 0,0 0-1 0 0,0 0 1 0 0,1 0 0 0 0,1 0-1 0 0,0 0 1 0 0,1 0 0 0 0,2 6-16 0 0,-3-14 6 0 0,-1 0-1 0 0,1 0 1 0 0,0 0 0 0 0,1-1 0 0 0,-1 1-1 0 0,0-1 1 0 0,1 1 0 0 0,0-1 0 0 0,0 0-1 0 0,0 0 1 0 0,0 0 0 0 0,1-1 0 0 0,-1 1-1 0 0,1-1 1 0 0,-1 1 0 0 0,1-1 0 0 0,0-1-1 0 0,0 1 1 0 0,0 0 0 0 0,0-1 0 0 0,0 0-1 0 0,0 0 1 0 0,1 0 0 0 0,-1 0 0 0 0,3-1-6 0 0,4 1 4 0 0,1 0 0 0 0,0-2 1 0 0,-1 1-1 0 0,1-1 0 0 0,-1-1 1 0 0,1 0-1 0 0,-1-1 0 0 0,10-3-4 0 0,28-8-393 0 0,-8 3-2400 0 0,-14 2-4442 0 0,-12 2-804 0 0</inkml:trace>
  <inkml:trace contextRef="#ctx0" brushRef="#br0" timeOffset="10">3909 998 17967 0 0,'0'0'407'0'0,"0"0"60"0"0,0 0 23 0 0,-1-1-51 0 0,1 0-434 0 0,-1 1 0 0 0,1 0 0 0 0,-1-1 1 0 0,1 1-1 0 0,-1 0 0 0 0,1-1 0 0 0,0 1 0 0 0,-1-1 0 0 0,1 1 0 0 0,0 0 0 0 0,-1-1 0 0 0,1 1 1 0 0,0-1-1 0 0,0 1 0 0 0,-1-1 0 0 0,1 0 0 0 0,0 1 0 0 0,0-1 0 0 0,0 1 0 0 0,0-1 0 0 0,0 1 1 0 0,0-1-1 0 0,-1 1 0 0 0,1-1 0 0 0,1 0 0 0 0,-1 1 0 0 0,0-1 0 0 0,0 1 0 0 0,0-1 0 0 0,0 0-5 0 0,1 0 12 0 0,-1 0 0 0 0,0-15 934 0 0,0 0 0 0 0,-1 0 0 0 0,0 0 0 0 0,-1 0 0 0 0,-1 0 0 0 0,-5-15-946 0 0,6 27 115 0 0,0 0-1 0 0,-1-1 1 0 0,0 1-1 0 0,1 0 1 0 0,-2 0-1 0 0,1 1 0 0 0,0-1 1 0 0,-1 1-1 0 0,1-1 1 0 0,-1 1-1 0 0,0 0 1 0 0,0 1-1 0 0,-1-1-114 0 0,2 2 26 0 0,1 0 1 0 0,0 0-1 0 0,-1 1 0 0 0,1-1 0 0 0,0 1 0 0 0,-1 0 0 0 0,1 0 1 0 0,-1 0-1 0 0,1 0 0 0 0,0 0 0 0 0,-1 0 0 0 0,1 1 0 0 0,0-1 1 0 0,-1 1-1 0 0,1 0 0 0 0,0-1 0 0 0,-1 1 0 0 0,1 0 0 0 0,0 0 1 0 0,0 1-1 0 0,0-1 0 0 0,0 0 0 0 0,-1 1-26 0 0,-2 3 63 0 0,0-1 0 0 0,1 1-1 0 0,-1 0 1 0 0,1 1 0 0 0,0-1 0 0 0,1 1-1 0 0,-1-1 1 0 0,0 2-63 0 0,-4 9 0 0 0,0 0 0 0 0,1 0 0 0 0,0 0 0 0 0,2 1 0 0 0,0 0 0 0 0,0 0 0 0 0,2 0 0 0 0,0 1 0 0 0,1-1 0 0 0,1 1 0 0 0,0 0 0 0 0,2-1 0 0 0,0 1 0 0 0,1-1 0 0 0,3 16 0 0 0,-3-28 0 0 0,-1-1 0 0 0,1 0 0 0 0,-1 0 0 0 0,1 0 0 0 0,0 0 0 0 0,1-1 0 0 0,-1 1 0 0 0,1 0 0 0 0,0-1 0 0 0,-1 0 0 0 0,1 1 0 0 0,1-1 0 0 0,-1 0 0 0 0,0-1 0 0 0,1 1 0 0 0,0-1 0 0 0,3 3 0 0 0,-6-5 4 0 0,0 1-1 0 0,0-1 1 0 0,0 1-1 0 0,0-1 1 0 0,0 0-1 0 0,0 1 1 0 0,0-1-1 0 0,0 0 1 0 0,1 0 0 0 0,-1 0-1 0 0,0 0 1 0 0,0 0-1 0 0,0 0 1 0 0,0 0-1 0 0,0 0 1 0 0,0 0-1 0 0,0 0 1 0 0,0-1-1 0 0,2 1-3 0 0,-1-2 19 0 0,1 1 1 0 0,-1 0-1 0 0,1-1 0 0 0,-1 1 0 0 0,1-1 0 0 0,-1 1 0 0 0,0-1 0 0 0,1-1-19 0 0,3-3 54 0 0,0 0-1 0 0,-1-1 1 0 0,0 0 0 0 0,0 0-1 0 0,1-2-53 0 0,2-7 24 0 0,0 1 0 0 0,-2-2-1 0 0,0 1 1 0 0,-1-1 0 0 0,0 0-1 0 0,-1 0 1 0 0,-1 0 0 0 0,-1 0-1 0 0,0-7-23 0 0,-4-6 14 0 0,1 25-15 0 0,0 0 1 0 0,1 0-1 0 0,0 0 1 0 0,0 0 0 0 0,0 0-1 0 0,1-1 1 0 0,0-3-13 0 0,-1 8-51 0 0,-1 4 41 0 0,1 0 1 0 0,0 0-1 0 0,1 0 1 0 0,-1 0-1 0 0,1 1 0 0 0,-1-1 1 0 0,1 0-1 0 0,0 1 23 0 0,3 12-25 0 0,4 39-88 0 0,9 23 113 0 0,-8-37-15 0 0,-4-8-9 0 0,-4-24 19 0 0,0-1 1 0 0,1 1-1 0 0,0 0 0 0 0,0-1 0 0 0,1 1 0 0 0,1 0 5 0 0,-1 0-207 0 0,1-1 0 0 0,1 0 0 0 0,-1 0-1 0 0,1 0 1 0 0,1 0 0 0 0,-1-1 0 0 0,1 0 0 0 0,5 4 207 0 0,-4-5-1383 0 0,3-5-353 0 0</inkml:trace>
  <inkml:trace contextRef="#ctx0" brushRef="#br0" timeOffset="11">4026 3 14280 0 0,'0'0'33'0'0,"0"0"0"0"0,-1-1 0 0 0,1 1 0 0 0,0 0 0 0 0,-1 0 0 0 0,1 0 0 0 0,0-1 0 0 0,-1 1 0 0 0,1 0 1 0 0,-1 0-1 0 0,1 0 0 0 0,0 0 0 0 0,-1 0 0 0 0,1 0 0 0 0,-1 0 0 0 0,1 0 0 0 0,0 0 0 0 0,-1 0 0 0 0,1 0 1 0 0,-1 0-1 0 0,1 0 0 0 0,-1 0 0 0 0,1 0 0 0 0,0 0 0 0 0,-1 1 0 0 0,1-1 0 0 0,0 0 0 0 0,-1 0 0 0 0,1 0 1 0 0,0 1-1 0 0,-1-1 0 0 0,1 0 0 0 0,0 1 0 0 0,-1-1 0 0 0,1 0 0 0 0,0 0 0 0 0,0 1 0 0 0,-1-1 0 0 0,1 0 1 0 0,0 1-1 0 0,0-1 0 0 0,0 1 0 0 0,-1-1 0 0 0,1 0 0 0 0,0 1-33 0 0,-1 1 7 0 0,1 0 0 0 0,-1 0 0 0 0,1-1 0 0 0,0 1 0 0 0,0 0 0 0 0,-1 0 0 0 0,1 0 0 0 0,0 0 0 0 0,1 1-7 0 0,2 32 1991 0 0,-2-19-71 0 0,1-1 1 0 0,0 1 0 0 0,2 1-1921 0 0,35 133 4366 0 0,18 150-4366 0 0,-40-174 543 0 0,25 213 255 0 0,-18-149-810 0 0,-12-105-389 0 0,-7-59-1687 0 0,1-3-7520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16 10592 0 0,'-7'-9'944'0'0,"4"6"-752"0"0,-5 3-192 0 0,5-4 0 0 0,-5 4 2104 0 0,8 0 384 0 0,0 0 71 0 0,0 0 25 0 0,0 0-2072 0 0,0 0-408 0 0,0 0-104 0 0,0 0 0 0 0,0 0-632 0 0,8 11-144 0 0,-5-2-32 0 0,5-2-8 0 0</inkml:trace>
  <inkml:trace contextRef="#ctx0" brushRef="#br0" timeOffset="1">54 241 19895 0 0,'0'0'440'0'0,"0"0"88"0"0,0 0 16 0 0,0 0 16 0 0,0 0-448 0 0,0 0-112 0 0,0 0 0 0 0,0 0 0 0 0,0 0 664 0 0,0 0 104 0 0,7 0 32 0 0,3 0 0 0 0,2 0-640 0 0,-1 4-160 0 0,-5-4 0 0 0,5-4-10095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0 720 18343 0 0,'0'0'414'0'0,"0"0"56"0"0,0 0 33 0 0,0 0-55 0 0,8-1-275 0 0,18-1 359 0 0,-1 1 0 0 0,1 1-1 0 0,10 2-531 0 0,-14-1-222 0 0,0 0-1 0 0,-1-2 1 0 0,1 0 0 0 0,20-4 222 0 0,27-11-2387 0 0,-37 5 1140 0 0</inkml:trace>
  <inkml:trace contextRef="#ctx0" brushRef="#br0" timeOffset="1">457 738 10592 0 0,'0'0'818'0'0,"0"0"-362"0"0,0 0 459 0 0,0 0 261 0 0,0 0 52 0 0,5 6 904 0 0,-3-4-1956 0 0,0-1 1 0 0,0 0-1 0 0,1-1 0 0 0,-1 1 1 0 0,0 0-1 0 0,1-1 0 0 0,-1 1 1 0 0,1-1-1 0 0,-1 0 0 0 0,1 0 1 0 0,-1 0-1 0 0,1 0 0 0 0,-1 0-176 0 0,36-5 1136 0 0,-32 4-978 0 0,22-4 358 0 0,0-1-1 0 0,0-1 1 0 0,-1-1 0 0 0,0-2-1 0 0,0 0 1 0 0,15-10-516 0 0,-37 17 17 0 0,-1 0 0 0 0,1 0 1 0 0,-1 0-1 0 0,1-1 0 0 0,-1 1 1 0 0,0-1-1 0 0,-1 0 1 0 0,1-1-1 0 0,0 1 0 0 0,-1 0 1 0 0,0-1-1 0 0,0-1-17 0 0,-1 3 22 0 0,-1 0 0 0 0,1 0 0 0 0,-1 0 0 0 0,0 0 1 0 0,0 0-1 0 0,0 0 0 0 0,0-1 0 0 0,-1 1 0 0 0,1 0 0 0 0,-1-1 0 0 0,0 1 0 0 0,0 0 0 0 0,0-1 1 0 0,0 1-1 0 0,-1 0 0 0 0,1 0 0 0 0,-1-1 0 0 0,0 1 0 0 0,0 0 0 0 0,-1-3-22 0 0,1 4 10 0 0,-1-1-1 0 0,0 0 1 0 0,1 1-1 0 0,-1-1 1 0 0,0 1-1 0 0,-1-1 1 0 0,1 1-1 0 0,0 0 1 0 0,-1 0 0 0 0,1 0-1 0 0,-1 0 1 0 0,1 0-1 0 0,-1 1 1 0 0,-1-1-10 0 0,-3-1-1 0 0,1 0-1 0 0,-1 1 1 0 0,1 0 0 0 0,-1 0 0 0 0,-6 0 1 0 0,9 2 5 0 0,1 0-1 0 0,0 0 0 0 0,0 0 0 0 0,0 0 1 0 0,0 1-1 0 0,-1-1 0 0 0,1 1 1 0 0,0 0-1 0 0,0 0 0 0 0,0 0 0 0 0,0 0 1 0 0,1 1-1 0 0,-1-1 0 0 0,0 1 1 0 0,1 0-1 0 0,-1-1 0 0 0,0 1 0 0 0,1 1 1 0 0,-1-1-5 0 0,-7 8 72 0 0,1 0 0 0 0,0 1 1 0 0,-7 9-73 0 0,11-13 21 0 0,-6 9 76 0 0,1 1-1 0 0,-5 11-96 0 0,2-4 95 0 0,5-9-12 0 0,1 0 0 0 0,0 0 0 0 0,1 1 0 0 0,1 0 0 0 0,1 0 0 0 0,-1 5-83 0 0,3-9 74 0 0,0-1 1 0 0,1 1-1 0 0,0 0 1 0 0,1 0-1 0 0,1 0 1 0 0,0-1-1 0 0,0 1 1 0 0,1 0-1 0 0,1 2-74 0 0,-2-10 27 0 0,1 0 1 0 0,-1 0-1 0 0,1 0 0 0 0,-1 0 0 0 0,1 0 0 0 0,0 0 1 0 0,1-1-1 0 0,-1 1 0 0 0,1-1 0 0 0,-1 1 0 0 0,1-1 1 0 0,0 0-1 0 0,1 0 0 0 0,-1 0 0 0 0,0 0 0 0 0,1-1-27 0 0,1 1 51 0 0,0 0-1 0 0,1 0 0 0 0,-1-1 0 0 0,0 0 1 0 0,1 0-1 0 0,-1-1 0 0 0,1 0 0 0 0,0 1 1 0 0,-1-2-1 0 0,1 1 0 0 0,1-1-50 0 0,6 0 58 0 0,-1 0-1 0 0,0-1 0 0 0,1-1 1 0 0,-1 0-1 0 0,0-1 1 0 0,0 0-1 0 0,0-1 1 0 0,-1 0-1 0 0,1-1 1 0 0,9-5-58 0 0,-7 1-266 0 0,0 0 0 0 0,-1-1 0 0 0,0-1 1 0 0,11-10 265 0 0,-7 4-1473 0 0,-1-1 0 0 0,0-1 1 0 0,-2-1-1 0 0,0 0 0 0 0,1-4 1473 0 0,-1 0-1664 0 0</inkml:trace>
  <inkml:trace contextRef="#ctx0" brushRef="#br0" timeOffset="2">999 600 1840 0 0,'4'-27'81'0'0,"-4"15"4615"0"0,0 9-3169 0 0,0 3 1886 0 0,0 0-240 0 0,0 0-1157 0 0,0 0-503 0 0,0 0-103 0 0,0 0-108 0 0,0 0-355 0 0,0 0-156 0 0,1 2-30 0 0,6 9-301 0 0,-1 1 0 0 0,-1 1 1 0 0,1-1-1 0 0,-2 1 0 0 0,0 0 0 0 0,2 13-460 0 0,-2-2 350 0 0,0-1-1 0 0,-2 1 0 0 0,-1 16-349 0 0,9 101 957 0 0,-9-139-945 0 0,-1 0 0 0 0,0 0 0 0 0,0 0-1 0 0,0 0 1 0 0,1 0 0 0 0,-1 0 0 0 0,1 0-1 0 0,0 0 1 0 0,0 0 0 0 0,-1-1 0 0 0,1 1-1 0 0,0 0 1 0 0,1-1 0 0 0,-1 1-12 0 0,6 11 185 0 0,-6-12-44 0 0,0-1-118 0 0,0 0 0 0 0,0 0-1 0 0,0 0 1 0 0,0 0 0 0 0,0-1-1 0 0,0 1 1 0 0,-1 0 0 0 0,1-1 0 0 0,0 1-1 0 0,0-1 1 0 0,0 1 0 0 0,0-1-1 0 0,0 1 1 0 0,-1-1 0 0 0,1 0 0 0 0,0 1-1 0 0,0-1 1 0 0,-1 0 0 0 0,1 0-1 0 0,0 1 1 0 0,-1-2-23 0 0,11-19 182 0 0,-7 12-97 0 0,1-1-6 0 0,0 2-33 0 0,-1 0 0 0 0,-1-1 0 0 0,0 1 0 0 0,0-1 1 0 0,0 1-1 0 0,-1-1 0 0 0,0 0 0 0 0,0-5-46 0 0,2-15 69 0 0,1 0 1 0 0,1 1-1 0 0,3-3-69 0 0,-1 0 77 0 0,-4 17-22 0 0,1 0 0 0 0,1 0 0 0 0,2-3-55 0 0,-3 6-9 0 0,-5 10 1 0 0,1-1-1 0 0,0 1 1 0 0,-1 0-1 0 0,1-1 0 0 0,0 1 1 0 0,0 0-1 0 0,0 0 1 0 0,0 0-1 0 0,0 0 1 0 0,0 0-1 0 0,0 0 0 0 0,0 0 1 0 0,0 0-1 0 0,0 0 1 0 0,1 0-1 0 0,0 0 9 0 0,0 0-8 0 0,0 0 1 0 0,0 0-1 0 0,1 0 0 0 0,-1 0 0 0 0,0 0 1 0 0,0 1-1 0 0,1-1 0 0 0,-1 1 0 0 0,1-1 8 0 0,7 4 11 0 0,-7-1-16 0 0,2 0-1 0 0,0 1-1 0 0,0 0 1 0 0,0 0-1 0 0,-1 0 1 0 0,1 0 0 0 0,-1 1-1 0 0,0 0 1 0 0,0 0-1 0 0,-1 0 1 0 0,1 0 0 0 0,-1 1-1 0 0,0-1 1 0 0,0 1-1 0 0,0 0 1 0 0,1 4 6 0 0,5 9-32 0 0,-2 0 0 0 0,0 1 0 0 0,3 13 32 0 0,24 108-333 0 0,-18-68-69 0 0,-15-66 27 0 0,1 0 0 0 0,-1-1-1 0 0,1 1 1 0 0,1-1-1 0 0,0 1 376 0 0,6 7-7341 0 0,-2-6-1281 0 0</inkml:trace>
  <inkml:trace contextRef="#ctx0" brushRef="#br0" timeOffset="3">1612 0 19807 0 0,'0'0'1526'0'0,"0"2"-986"0"0,-2 18-294 0 0,2-15 16 0 0,-1 0-1 0 0,1 1 1 0 0,0-1 0 0 0,0 1 0 0 0,1-1-1 0 0,0 1 1 0 0,1 3-262 0 0,21 91 1976 0 0,-2-19 217 0 0,5 50-2193 0 0,-19-93 140 0 0,11 73 135 0 0,-5 2 0 0 0,-3 26-275 0 0,-4-60 93 0 0,-6-74-124 0 0,0 0-1 0 0,1 0 1 0 0,-1 0-1 0 0,1 0 1 0 0,1 0 0 0 0,-1 0-1 0 0,1 2 32 0 0,-1-6-720 0 0,-1-1-225 0 0,3-13-7318 0 0,0 0 172 0 0</inkml:trace>
  <inkml:trace contextRef="#ctx0" brushRef="#br0" timeOffset="4">1530 429 16583 0 0,'-4'-2'494'0'0,"-9"0"2034"0"0,13 2-2447 0 0,0 0-1 0 0,-1 0 1 0 0,1 0 0 0 0,0 0 0 0 0,0 0 0 0 0,0-1 0 0 0,0 1 0 0 0,-1 0-1 0 0,1 0 1 0 0,0 0 0 0 0,0 0 0 0 0,0 0 0 0 0,0 0 0 0 0,0 0 0 0 0,0 0-1 0 0,0 0 1 0 0,-1 0 0 0 0,1-1 0 0 0,0 1 0 0 0,0 0 0 0 0,0 0 0 0 0,0 0-1 0 0,0 0 1 0 0,0 0 0 0 0,0 0 0 0 0,0-1 0 0 0,0 1 0 0 0,0 0 0 0 0,0 0 0 0 0,0 0-1 0 0,0 0 1 0 0,0-1 0 0 0,0 1 0 0 0,0 0 0 0 0,0 0 0 0 0,0 0 0 0 0,0 0-1 0 0,0 0 1 0 0,0-1 0 0 0,0 1 0 0 0,0 0 0 0 0,0 0 0 0 0,0 0 0 0 0,0 0-1 0 0,0 0 1 0 0,0-1 0 0 0,0 1 0 0 0,0 0-81 0 0,3-7 1035 0 0,0 4-860 0 0,-1 0 1 0 0,1 0-1 0 0,0 0 1 0 0,0 0-1 0 0,0 1 1 0 0,0-1 0 0 0,1 1-1 0 0,-1 0 1 0 0,1 0-1 0 0,-1 0 1 0 0,4-1-176 0 0,45-16 403 0 0,-42 16-316 0 0,24-8 34 0 0,-13 3-101 0 0,1 1 0 0 0,0 1 0 0 0,1 0 0 0 0,-1 2 0 0 0,1 1 0 0 0,13 0-20 0 0,-25 3-521 0 0,-1 0 387 0 0,-1 0 1 0 0,1 1-1 0 0,5 1 134 0 0,-12-2-1019 0 0,0 1 0 0 0,0 0 0 0 0,0-1 1 0 0,0 2-1 0 0,-1-1 0 0 0,1 0 0 0 0,0 0 0 0 0,1 2 1019 0 0,7 7-7798 0 0</inkml:trace>
  <inkml:trace contextRef="#ctx0" brushRef="#br0" timeOffset="5">2008 555 12840 0 0,'-2'12'546'0'0,"0"0"1"0"0,1 0-1 0 0,0 1 1 0 0,1-1-1 0 0,0 0 1 0 0,1 0-1 0 0,1 0 1 0 0,0 0-1 0 0,2 9-546 0 0,0-4 1978 0 0,1 1 1 0 0,1 0-1 0 0,1-1 0 0 0,7 14-1978 0 0,-13-30 548 0 0,-1-1-17 0 0,0 0-10 0 0,0 0-1 0 0,0 0-15 0 0,-4-45 1425 0 0,-10-32-1153 0 0,9 47-703 0 0,3 0-1 0 0,0-1 1 0 0,2 1 0 0 0,2-21-74 0 0,-2 46-3 0 0,1-12-19 0 0,0 0-1 0 0,1-1 1 0 0,1 1 0 0 0,0 1-1 0 0,1-1 1 0 0,1 0-1 0 0,1 1 1 0 0,0 0 0 0 0,8-14 22 0 0,-11 25-89 0 0,0-1 1 0 0,1 1-1 0 0,0 0 1 0 0,0 0-1 0 0,0 0 1 0 0,0 1-1 0 0,2-2 89 0 0,-4 5-113 0 0,0-1 0 0 0,0 0 1 0 0,0 1-1 0 0,0-1 0 0 0,1 1 0 0 0,-1 0 0 0 0,0 0 0 0 0,1 0 1 0 0,-1 0-1 0 0,1 0 0 0 0,-1 1 0 0 0,1-1 0 0 0,-1 1 0 0 0,1-1 1 0 0,0 1-1 0 0,-1 0 0 0 0,1 0 0 0 0,0 0 113 0 0,3 1-715 0 0,0 0 0 0 0,1 0 0 0 0,-1 0 0 0 0,0 1 0 0 0,0 0 0 0 0,-1 0 0 0 0,1 1-1 0 0,0-1 1 0 0,-1 1 0 0 0,1 0 0 0 0,-1 1 0 0 0,1 0 715 0 0,4 2-1815 0 0</inkml:trace>
  <inkml:trace contextRef="#ctx0" brushRef="#br0" timeOffset="6">2343 409 8752 0 0,'-1'1'398'0'0,"-7"7"-2"0"0,0 1-1 0 0,1 0 1 0 0,-3 5-396 0 0,4-5 1770 0 0,1 1-1 0 0,0-1 1 0 0,0 1 0 0 0,1 0-1 0 0,1 0 1 0 0,-3 9-1770 0 0,0 19 2170 0 0,5-27-1791 0 0,2 0 1 0 0,0 0 0 0 0,0 0 0 0 0,1 0 0 0 0,1 0 0 0 0,-1 0 0 0 0,2 0-1 0 0,-1-1 1 0 0,6 9-380 0 0,-6-13 75 0 0,0 0-1 0 0,1 0 0 0 0,0 0 1 0 0,0 0-1 0 0,0-1 1 0 0,1 1-1 0 0,0-1 0 0 0,0-1 1 0 0,1 1-1 0 0,-1-1 0 0 0,1 1-74 0 0,3 1 169 0 0,1 0 0 0 0,0-1 0 0 0,0 0-1 0 0,0 0 1 0 0,1-1 0 0 0,6 2-169 0 0,-13-5 24 0 0,1-1 1 0 0,-1 1-1 0 0,1-1 0 0 0,-1 0 1 0 0,1 0-1 0 0,-1-1 0 0 0,0 1 1 0 0,1-1-1 0 0,-1 0 1 0 0,0 0-1 0 0,1 0 0 0 0,-1-1 1 0 0,0 1-1 0 0,0-1 1 0 0,0 0-1 0 0,0 0 0 0 0,0-1 1 0 0,-1 1-1 0 0,1-1 0 0 0,2-2-24 0 0,0 0 40 0 0,0 0-1 0 0,0-1 1 0 0,0 0-1 0 0,0-1 0 0 0,-1 1 1 0 0,0-1-1 0 0,-1 0 0 0 0,1 0 1 0 0,-1 0-1 0 0,2-7-39 0 0,-3 5-33 0 0,0 0-1 0 0,-1-1 1 0 0,0 1-1 0 0,-1 0 1 0 0,0-1 0 0 0,0 1-1 0 0,-1-1 1 0 0,0 1-1 0 0,-1-1 1 0 0,0 1 0 0 0,0 0-1 0 0,-1-1 1 0 0,-1-1 33 0 0,1 4-35 0 0,0 0 1 0 0,-1 0-1 0 0,1 0 0 0 0,-2 1 1 0 0,1-1-1 0 0,-1 1 1 0 0,0 0-1 0 0,0 0 0 0 0,0 0 1 0 0,-1 0-1 0 0,0 1 1 0 0,0 0-1 0 0,0 0 0 0 0,-1 0 1 0 0,0 1-1 0 0,0-1 0 0 0,-4-1 35 0 0,4 4-75 0 0,0-1-1 0 0,0 1 0 0 0,0 0 0 0 0,0 1 0 0 0,0 0 0 0 0,-1 0 0 0 0,1 0 0 0 0,-1 0 0 0 0,1 1 0 0 0,-1 0 0 0 0,1 1 0 0 0,0-1 0 0 0,-1 1 0 0 0,1 1 1 0 0,0-1-1 0 0,-3 2 76 0 0,0-1-128 0 0,-1 2 0 0 0,1-1 0 0 0,0 2 0 0 0,0-1 0 0 0,0 1 0 0 0,0 0 0 0 0,1 1 0 0 0,0 0 0 0 0,-7 7 128 0 0,12-10-318 0 0,0 0 0 0 0,1 0 0 0 0,0 1 0 0 0,-1-1 0 0 0,1 1 0 0 0,1-1 0 0 0,-1 1 0 0 0,0 0 0 0 0,1-1 0 0 0,-1 5 318 0 0,-5 14-8278 0 0</inkml:trace>
  <inkml:trace contextRef="#ctx0" brushRef="#br0" timeOffset="7">2725 330 6912 0 0,'0'0'528'0'0,"-1"8"2313"0"0,-1 6-115 0 0,0 2 1 0 0,1-1-1 0 0,0 2-2726 0 0,4 46 4009 0 0,6-3-2747 0 0,4 8-1262 0 0,7 42 1195 0 0,-9 12-178 0 0,-3 110-1017 0 0,-7-205 102 0 0,1 0-1 0 0,3 10-101 0 0,2 15 181 0 0,3-14-1429 0 0,-7-63-3145 0 0,-6 6 2762 0 0</inkml:trace>
  <inkml:trace contextRef="#ctx0" brushRef="#br0" timeOffset="8">2679 517 11976 0 0,'0'-5'228'0'0,"0"1"1"0"0,1-1-1 0 0,-1 1 1 0 0,1-1-1 0 0,0 1 1 0 0,0-1-1 0 0,0 1 1 0 0,1-1-229 0 0,0 1 596 0 0,0 0 0 0 0,1 0 1 0 0,-1 0-1 0 0,1 0 0 0 0,0 0 1 0 0,0 1-1 0 0,0 0 0 0 0,1-1 1 0 0,-1 1-1 0 0,1 0 0 0 0,2-2-596 0 0,15-11 1523 0 0,-17 11-1284 0 0,1 1 0 0 0,0 0 0 0 0,1 1 0 0 0,-1-1-1 0 0,0 1 1 0 0,6-2-239 0 0,2 0 165 0 0,0 1 0 0 0,-1 0-1 0 0,2 1 1 0 0,-1 0-1 0 0,0 1 1 0 0,1 1 0 0 0,-1 0-1 0 0,0 1 1 0 0,12 1-165 0 0,-14 0 90 0 0,-1 1 1 0 0,1-1-1 0 0,0 2 1 0 0,-1 0-1 0 0,0 0 1 0 0,1 1 0 0 0,-1 0-1 0 0,-1 0 1 0 0,1 1-1 0 0,-1 1 1 0 0,0-1-1 0 0,4 4-90 0 0,-9-5 17 0 0,0-1 1 0 0,-1 1-1 0 0,1-1 0 0 0,-1 1 0 0 0,0 0 0 0 0,0 0 1 0 0,0 0-1 0 0,-1 1 0 0 0,1-1 0 0 0,-1 0 1 0 0,0 1-1 0 0,0 0 0 0 0,-1 0 0 0 0,0-1 0 0 0,1 1 1 0 0,-1 0-1 0 0,-1 0 0 0 0,1 0 0 0 0,-1 0 0 0 0,0 0 1 0 0,0 0-1 0 0,0 0-17 0 0,-1-3 10 0 0,1 3 18 0 0,0 1 1 0 0,-1-1-1 0 0,0 0 1 0 0,0 0 0 0 0,0 0-1 0 0,-1 0 1 0 0,0 0 0 0 0,0-1-1 0 0,0 1 1 0 0,0 0-29 0 0,-2 2 53 0 0,0-1 1 0 0,0 0 0 0 0,0 1-1 0 0,-1-1 1 0 0,0-1 0 0 0,0 1-1 0 0,0-1 1 0 0,-1 0 0 0 0,0 0-1 0 0,0 0 1 0 0,0-1 0 0 0,-1 0-1 0 0,-1 0-53 0 0,-1 1 102 0 0,-1-1 0 0 0,-1 0 0 0 0,1-1 1 0 0,0 0-1 0 0,-1 0 0 0 0,0-1 0 0 0,1-1 0 0 0,-1 0 0 0 0,0 0 0 0 0,0-1 0 0 0,-8-1-102 0 0,13 0-186 0 0,0 1-1 0 0,0-1 1 0 0,0 0-1 0 0,0-1 1 0 0,1 0-1 0 0,-1 1 1 0 0,1-2-1 0 0,-1 1 1 0 0,1-1-1 0 0,0 0 1 0 0,0 0-1 0 0,0 0 1 0 0,0-1-1 0 0,0 1 1 0 0,1-1-1 0 0,0 0 1 0 0,0-1-1 0 0,0 1 1 0 0,0-1-1 0 0,1 1 1 0 0,-1-1-1 0 0,1-1 187 0 0,-5-7-1792 0 0</inkml:trace>
  <inkml:trace contextRef="#ctx0" brushRef="#br0" timeOffset="9">3217 248 16128 0 0,'0'0'737'0'0,"0"0"-15"0"0,1 1-466 0 0,3 3 130 0 0,-1-1-1 0 0,0 1 1 0 0,1 0-1 0 0,-1 0 0 0 0,-1 0 1 0 0,1 0-1 0 0,1 3-385 0 0,12 18 1474 0 0,22 30 233 0 0,-26-36-1389 0 0,0 0 0 0 0,7 5-318 0 0,0-1 104 0 0,1-2 1 0 0,0 0-1 0 0,2-1 0 0 0,15 10-104 0 0,-30-24-84 0 0,0-1-78 0 0,0 0 0 0 0,0-1 0 0 0,0 1 0 0 0,1-1 0 0 0,-1-1 0 0 0,1 1 0 0 0,2-1 162 0 0,2-3-5718 0 0,0-5-1945 0 0</inkml:trace>
  <inkml:trace contextRef="#ctx0" brushRef="#br0" timeOffset="10">3576 226 18399 0 0,'0'0'844'0'0,"-1"1"-20"0"0,-1 1-790 0 0,0 1 1 0 0,0 0-1 0 0,1 0 0 0 0,-1 0 0 0 0,1 0 0 0 0,-1 0 0 0 0,1 0 0 0 0,0 0 0 0 0,0 0 0 0 0,0 0 0 0 0,1 1 0 0 0,-1-1 0 0 0,1 1-34 0 0,-3 45 349 0 0,3-47-329 0 0,3 43 1705 0 0,1-1 0 0 0,10 44-1725 0 0,2 8 1230 0 0,12 207 1483 0 0,-25-206-1793 0 0,-4 0-1 0 0,-5 14-919 0 0,2-67 476 0 0,-3 0 0 0 0,-7 26-476 0 0,13-64 41 0 0,-2 6 2 0 0,0 0 0 0 0,-1 0 0 0 0,0-1 0 0 0,-1 2-43 0 0,3-10 0 0 0,0 1-1 0 0,0 0 1 0 0,-1-1 0 0 0,1 1-1 0 0,-1-1 1 0 0,0 0 0 0 0,0 0-1 0 0,0 0 1 0 0,0 0-1 0 0,0-1 1 0 0,-1 1 0 0 0,1-1-1 0 0,-1 0 1 0 0,0 0 0 0 0,-2 1-23 0 0,0 0-1 0 0,-1-1 1 0 0,0 0-1 0 0,1 0 1 0 0,-1-1 0 0 0,0 0-1 0 0,0 0 1 0 0,0-1-1 0 0,0 1 1 0 0,0-2-1 0 0,0 1 1 0 0,1-1 0 0 0,-1 0-1 0 0,0 0 1 0 0,0-1-1 0 0,0 0 1 0 0,1 0 0 0 0,-1 0-1 0 0,1-1 1 0 0,-1-1 23 0 0,-9-3-674 0 0,1-2 0 0 0,1 0 1 0 0,0-1-1 0 0,0 0 1 0 0,1-1-1 0 0,0-1 0 0 0,-7-8 674 0 0,-1-3-1776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304 162 14368 0 0,'-3'-7'705'0'0,"-4"-9"-670"0"0,0-2 1381 0 0,0 1-1 0 0,-2-1 0 0 0,-8-12-1415 0 0,14 26 287 0 0,0 0 1 0 0,0-1-1 0 0,-1 1 0 0 0,1 1 0 0 0,-1-1 1 0 0,0 1-1 0 0,0-1 0 0 0,0 1 0 0 0,0 0 1 0 0,0 0-1 0 0,-1 1 0 0 0,1-1 0 0 0,-1 1 0 0 0,0 0 1 0 0,0 0-1 0 0,-3 0-287 0 0,4 1 99 0 0,-1 1 1 0 0,0-1-1 0 0,0 1 1 0 0,0 0-1 0 0,0 0 1 0 0,0 1-1 0 0,0-1 1 0 0,0 1-1 0 0,0 0 0 0 0,0 1 1 0 0,0-1-1 0 0,1 1 1 0 0,-1 0-1 0 0,0 0 1 0 0,1 0-1 0 0,0 1 1 0 0,0-1-1 0 0,-1 1 1 0 0,1 0-1 0 0,1 0 1 0 0,-1 1-1 0 0,0-1 0 0 0,1 1 1 0 0,-1 1-100 0 0,-3 3 3 0 0,1 0 0 0 0,0 1 0 0 0,0 0 0 0 0,1 0 0 0 0,0 1 0 0 0,1-1 0 0 0,0 1 0 0 0,0 0 0 0 0,1 0 0 0 0,0 1 0 0 0,1 0-3 0 0,-4 26 41 0 0,2 0 0 0 0,1 0 0 0 0,2 1 0 0 0,2-1 0 0 0,3 20-41 0 0,-3-47 23 0 0,1 1 1 0 0,1 0-1 0 0,0 0 0 0 0,0-1 0 0 0,1 0 1 0 0,0 0-1 0 0,1 0 0 0 0,0 0 0 0 0,1-1 0 0 0,0 0 1 0 0,0 0-1 0 0,1 0 0 0 0,0-1 0 0 0,7 7-23 0 0,-9-10 2 0 0,0 0 0 0 0,1-1 0 0 0,0 1 0 0 0,-1-1 0 0 0,1-1-1 0 0,0 1 1 0 0,1-1 0 0 0,-1 0 0 0 0,1 0 0 0 0,-1-1 0 0 0,1 0 0 0 0,0 0 0 0 0,0 0-1 0 0,0-1 1 0 0,0 0 0 0 0,0-1 0 0 0,0 1 0 0 0,0-1 0 0 0,0-1 0 0 0,0 1-1 0 0,0-1 1 0 0,0-1 0 0 0,2 0-2 0 0,-3 0-197 0 0,0 0 0 0 0,0-1 0 0 0,0 0 1 0 0,0 0-1 0 0,-1-1 0 0 0,1 0 0 0 0,-1 0 0 0 0,4-3 197 0 0,6-7-1136 0 0,-1 0-1 0 0,2-4 1137 0 0,-8 8-715 0 0,0 0-1 0 0,-1-1 0 0 0,0 0 0 0 0,-1 0 0 0 0,0-1 1 0 0,0 0-1 0 0,1-8 716 0 0,0 1-723 0 0,-2-1 0 0 0,0 0 0 0 0,-2 0 0 0 0,1-10 723 0 0,10-33-317 0 0,-14 61 523 0 0,1 0 1 0 0,-1 1-1 0 0,0-1 1 0 0,1 0-1 0 0,-1 0 1 0 0,1 1-1 0 0,0-1 1 0 0,0 0 0 0 0,-1 0-1 0 0,1 1 1 0 0,1-1-207 0 0,-2 1 144 0 0,0 1 0 0 0,1-1 1 0 0,-1 1-1 0 0,1-1 0 0 0,-1 1 1 0 0,1 0-1 0 0,-1-1 0 0 0,1 1 1 0 0,-1 0-1 0 0,1-1 0 0 0,-1 1 1 0 0,1 0-1 0 0,-1 0 0 0 0,1-1 1 0 0,0 1-1 0 0,-1 0 0 0 0,1 0 1 0 0,-1 0-1 0 0,1 0 0 0 0,0 0 1 0 0,-1 0-1 0 0,1 0-144 0 0,1 0 127 0 0,-1 1-1 0 0,0-1 1 0 0,1 1 0 0 0,-1-1 0 0 0,1 1-1 0 0,-1 0 1 0 0,0 0 0 0 0,1 0 0 0 0,-1 0-1 0 0,0 0 1 0 0,0 0 0 0 0,0 0 0 0 0,0 0-1 0 0,0 0 1 0 0,0 0 0 0 0,0 1 0 0 0,0-1-1 0 0,0 0 1 0 0,-1 1 0 0 0,1-1 0 0 0,-1 1-1 0 0,1 0-126 0 0,6 17 657 0 0,-1-1-1 0 0,2 17-656 0 0,7 22 374 0 0,-8-34-245 0 0,12 27-25 0 0,-3-7-24 0 0,-12-30-71 0 0,0-1-1 0 0,1 0 1 0 0,0 0-1 0 0,1-1 1 0 0,6 8-9 0 0,-1 0 469 0 0,-10-17-213 0 0,-1-2-10 0 0,0 0-48 0 0,0 0-26 0 0,2-8 196 0 0,-4-4-135 0 0,0-1 0 0 0,0 0 0 0 0,-1 1 1 0 0,-1 0-1 0 0,0 0 0 0 0,-1 0 0 0 0,0 0 0 0 0,-3-5-233 0 0,-2-4 122 0 0,1 0 0 0 0,1-1-122 0 0,-7-39 172 0 0,-3-23-172 0 0,15 65-1 0 0,0 4 16 0 0,2 1 0 0 0,0-1 0 0 0,0 1 1 0 0,2-1-1 0 0,-1 1 0 0 0,4-14-15 0 0,-3 24 7 0 0,0-1-1 0 0,0 1 1 0 0,1-1 0 0 0,-1 1-1 0 0,1 0 1 0 0,0 0 0 0 0,1 0 0 0 0,-1 0-1 0 0,1 0 1 0 0,-1 0 0 0 0,1 1 0 0 0,0-1-1 0 0,1 1 1 0 0,-1 0 0 0 0,1 0 0 0 0,-1 0-1 0 0,2-1-6 0 0,1 1-92 0 0,-1 0 0 0 0,0 0 0 0 0,1 0-1 0 0,0 1 1 0 0,0 0 0 0 0,0 0 0 0 0,0 0 0 0 0,0 1-1 0 0,0 0 1 0 0,0 0 0 0 0,0 1 0 0 0,4-1 92 0 0,-6 1-246 0 0,0 0-286 0 0,0 0 0 0 0,0 0 1 0 0,0 1-1 0 0,0-1 0 0 0,0 1 0 0 0,0-1 0 0 0,-1 1 1 0 0,1 0-1 0 0,3 2 532 0 0,7 3-5947 0 0,1-3-1516 0 0</inkml:trace>
  <inkml:trace contextRef="#ctx0" brushRef="#br0" timeOffset="1">799 152 12896 0 0,'0'1'594'0'0,"-1"36"3681"0"0,-4 16-4275 0 0,1-15 4217 0 0,1 18-4217 0 0,3-30 571 0 0,-1 8 253 0 0,2-1 0 0 0,4 17-824 0 0,-4-40 53 0 0,1-1-1 0 0,0 0 1 0 0,0 0-1 0 0,1 0 1 0 0,0 0-1 0 0,1 0 1 0 0,0 0 0 0 0,0-1-1 0 0,1 0 1 0 0,0 0-1 0 0,1 2-52 0 0,-4-8 23 0 0,0 0 0 0 0,0 0 0 0 0,0 0 0 0 0,0 0 0 0 0,0 0-1 0 0,0 0 1 0 0,0-1 0 0 0,1 1 0 0 0,-1-1 0 0 0,1 1 0 0 0,-1-1 0 0 0,1 0-1 0 0,0 0 1 0 0,-1 0 0 0 0,1 0 0 0 0,0-1 0 0 0,0 1 0 0 0,1-1-23 0 0,0 0 64 0 0,1 0 1 0 0,-1 0 0 0 0,0-1 0 0 0,0 1-1 0 0,0-1 1 0 0,0 0 0 0 0,0-1-1 0 0,0 1 1 0 0,0-1 0 0 0,0 1 0 0 0,3-3-66 0 0,3-2 106 0 0,-1-1-1 0 0,0 0 1 0 0,0 0-1 0 0,0-1 1 0 0,-1 0-1 0 0,0-1 0 0 0,0 1 1 0 0,4-9-105 0 0,-5 7 32 0 0,-1 0 1 0 0,-1-1-1 0 0,0 0 1 0 0,0 0-1 0 0,-1 0 1 0 0,-1 0-1 0 0,0-1 1 0 0,0 0-1 0 0,-1 1 1 0 0,0-1-1 0 0,-1 0 1 0 0,-1 0-1 0 0,0 0 1 0 0,0 0-1 0 0,-1 1 1 0 0,-1-1-1 0 0,0 0 1 0 0,-1 0-1 0 0,0 1 1 0 0,0 0-1 0 0,-1-1 1 0 0,-1 1-1 0 0,0 1 1 0 0,0-1-1 0 0,-1 1 1 0 0,-1 0-1 0 0,0 0 1 0 0,0 1 0 0 0,-1-1-34 0 0,0 1-31 0 0,0 1 0 0 0,-1 0 0 0 0,1 0 0 0 0,-2 0-1 0 0,1 1 1 0 0,-8-3 32 0 0,14 8-26 0 0,0 0-1 0 0,0 1 1 0 0,0 0 0 0 0,1 0-1 0 0,-1 0 1 0 0,0 0 0 0 0,-1 0 0 0 0,1 0-1 0 0,0 1 1 0 0,0 0 0 0 0,0-1-1 0 0,0 1 1 0 0,0 0 0 0 0,0 1-1 0 0,-1-1 1 0 0,1 0 0 0 0,0 1-1 0 0,0 0 1 0 0,0 0 0 0 0,0 0-1 0 0,0 0 1 0 0,0 0 0 0 0,1 1-1 0 0,-1-1 1 0 0,0 1 0 0 0,0 0 0 0 0,1 0 26 0 0,-5 3-65 0 0,1 1 1 0 0,0 0 0 0 0,1 0-1 0 0,-1 1 1 0 0,1-1 0 0 0,0 1-1 0 0,1 0 1 0 0,0 1 0 0 0,0-1-1 0 0,0 1 1 0 0,1 0 0 0 0,0 0 0 0 0,1 0 63 0 0,-2 6-517 0 0,1 1-1 0 0,0-1 0 0 0,1 1 0 0 0,1 0 0 0 0,0 0 0 0 0,1 0 1 0 0,0 0 518 0 0,3 9-5544 0 0,4-3-1677 0 0</inkml:trace>
  <inkml:trace contextRef="#ctx0" brushRef="#br0" timeOffset="2">1399 178 18343 0 0,'-17'-12'846'0'0,"0"1"0"0"0,-1 0-1 0 0,0 2 1 0 0,-1 0-1 0 0,1 1 1 0 0,-7-1-846 0 0,20 7 237 0 0,-1 1 1 0 0,0 0 0 0 0,0 1 0 0 0,0-1-1 0 0,0 1 1 0 0,0 0 0 0 0,-1 1 0 0 0,1-1-1 0 0,1 1 1 0 0,-1 0 0 0 0,0 1 0 0 0,0 0-1 0 0,-2 0-237 0 0,-7 2 315 0 0,12-3-270 0 0,1 0-1 0 0,-1 1 1 0 0,1-1 0 0 0,0 0 0 0 0,-1 1-1 0 0,1-1 1 0 0,0 1 0 0 0,0 0 0 0 0,0-1-1 0 0,0 1 1 0 0,0 1-45 0 0,1-2 17 0 0,-1 0 1 0 0,1 0-1 0 0,0 0 0 0 0,0 0 0 0 0,1 1 1 0 0,-1-1-1 0 0,0 0 0 0 0,0 1 0 0 0,1-1 1 0 0,-1 1-1 0 0,1-1 0 0 0,-1 1 0 0 0,1-1 1 0 0,-1 1-1 0 0,1-1 0 0 0,0 1 0 0 0,0-1 1 0 0,0 1-1 0 0,0 1-17 0 0,2 3 32 0 0,-1 0 0 0 0,2 0 0 0 0,-1-1 1 0 0,1 1-1 0 0,-1-1 0 0 0,2 1 0 0 0,-1-1 0 0 0,1 0 0 0 0,-1 0 1 0 0,1 0-1 0 0,0-1 0 0 0,1 0 0 0 0,-1 1 0 0 0,1-1 0 0 0,3 2-32 0 0,24 17 235 0 0,28 17-235 0 0,-15-14 4 0 0,-15-10-56 0 0,17 14 52 0 0,-22-15 64 0 0,-14-9 17 0 0,-1 0 1 0 0,0 1-1 0 0,3 3-81 0 0,-11-9 10 0 0,0 1 0 0 0,0-1 0 0 0,-1 1 0 0 0,1-1-1 0 0,-1 1 1 0 0,1 0 0 0 0,-1 0 0 0 0,0 0 0 0 0,0 0 0 0 0,0 0 0 0 0,0 0 0 0 0,0 0 0 0 0,0 0 0 0 0,0 0-1 0 0,0 0 1 0 0,-1 0 0 0 0,1 1 0 0 0,-1-1 0 0 0,0 0-10 0 0,0 1 42 0 0,-1-1 0 0 0,1 1 1 0 0,-1-1-1 0 0,0 1 0 0 0,0-1 0 0 0,0 0 0 0 0,0 1 0 0 0,0-1 1 0 0,0 0-1 0 0,-1 0 0 0 0,1 0 0 0 0,-1 0 0 0 0,1 0 0 0 0,-1 0 1 0 0,0 0-1 0 0,-1 0-42 0 0,-4 4 215 0 0,0 0 0 0 0,0-1 0 0 0,-7 4-215 0 0,4-3 46 0 0,-1 0-1 0 0,0-1 1 0 0,-1-1-1 0 0,1 0 1 0 0,-1 0-1 0 0,0-1 1 0 0,0 0-1 0 0,-12 0-45 0 0,3-1 14 0 0,0-2 0 0 0,-1 0-1 0 0,1-1 1 0 0,-14-3-14 0 0,31 4 9 0 0,0-1 0 0 0,0 0 0 0 0,0 0 1 0 0,-1 0-1 0 0,1 0 0 0 0,0-1 0 0 0,0 0 1 0 0,1 0-1 0 0,-5-2-9 0 0,7 3-120 0 0,0 1 0 0 0,0-1 0 0 0,0 0 0 0 0,1 0 0 0 0,-1 0 0 0 0,0 0 0 0 0,0 0 0 0 0,0 0 0 0 0,1 0 0 0 0,-1 0 0 0 0,0 0 0 0 0,1-1 0 0 0,-1 1 0 0 0,1 0 0 0 0,0 0 0 0 0,-1 0 0 0 0,1-1 0 0 0,0 1 0 0 0,0 0 0 0 0,0-1 0 0 0,-1 1 1 0 0,1 0-1 0 0,1 0 0 0 0,-1-1 0 0 0,0 1 0 0 0,0 0 0 0 0,0-1 0 0 0,1 1 0 0 0,-1 0 0 0 0,1 0 0 0 0,-1 0 0 0 0,1-2 120 0 0,5-9-1911 0 0</inkml:trace>
  <inkml:trace contextRef="#ctx0" brushRef="#br0" timeOffset="3">1733 63 2304 0 0,'-7'-2'200'0'0,"-6"-3"1477"0"0,4 3 1631 0 0,1 1 1 0 0,-1 0-1 0 0,0 0 1 0 0,1 0-1 0 0,-3 1-3308 0 0,7 1 555 0 0,-1 0-1 0 0,0 0 1 0 0,1 1-1 0 0,0-1 1 0 0,-1 1-1 0 0,1 0 1 0 0,0 1-1 0 0,0-1 1 0 0,0 0 0 0 0,0 1-1 0 0,-1 2-554 0 0,-8 3 523 0 0,-21 17 304 0 0,31-22-803 0 0,0 0 1 0 0,0 0-1 0 0,1 0 0 0 0,-1 0 0 0 0,1 0 1 0 0,-1 0-1 0 0,1 1 0 0 0,0-1 0 0 0,-1 3-24 0 0,-3 8 125 0 0,5-12-113 0 0,0-1 0 0 0,0 0 1 0 0,0 1-1 0 0,1-1 0 0 0,-1 1 1 0 0,0 0-1 0 0,1-1 0 0 0,-1 1 0 0 0,1 0 1 0 0,-1-1-1 0 0,1 1 0 0 0,0 0 1 0 0,0-1-1 0 0,0 1 0 0 0,0 0 1 0 0,0 0-1 0 0,0-1 0 0 0,0 1 0 0 0,1 0 1 0 0,-1-1-1 0 0,1 1 0 0 0,-1 0 1 0 0,1-1-1 0 0,-1 1 0 0 0,1 0-12 0 0,3 2 20 0 0,-1 0 0 0 0,0 0 0 0 0,1 0 0 0 0,0-1 0 0 0,0 1 1 0 0,0-1-1 0 0,0 0 0 0 0,1 0 0 0 0,-1-1 0 0 0,2 1-20 0 0,12 6 54 0 0,1-1 1 0 0,2 0-55 0 0,3 1 47 0 0,116 44 28 0 0,-130-47-62 0 0,1 0 0 0 0,-1 0 0 0 0,0 1 0 0 0,-1 0 0 0 0,0 1 0 0 0,0 0 0 0 0,0 0 0 0 0,-1 1 0 0 0,4 5-13 0 0,-9-10 7 0 0,-1-1 0 0 0,1 1 0 0 0,-1 0 0 0 0,1 0 0 0 0,-1 0 0 0 0,0 0 0 0 0,-1 0 0 0 0,1 1 0 0 0,-1-1 0 0 0,0 0-1 0 0,1 4-6 0 0,-2-5 47 0 0,1 0 0 0 0,-1 0 0 0 0,0 0 0 0 0,0 0 0 0 0,-1 0 0 0 0,1 0 0 0 0,-1 0 0 0 0,1 0 0 0 0,-1 0 0 0 0,0 0 0 0 0,0 0 0 0 0,0 0 0 0 0,0 0 0 0 0,-1 0 0 0 0,1-1 0 0 0,-1 1 0 0 0,0 0-47 0 0,-2 1 64 0 0,1 0 0 0 0,-1 0 0 0 0,1 0 1 0 0,-1-1-1 0 0,0 1 0 0 0,-1-1 0 0 0,1 0 0 0 0,-1 0 0 0 0,1-1 0 0 0,-1 1 1 0 0,0-1-1 0 0,-1 0-64 0 0,-9 3 61 0 0,-1 0 1 0 0,1-2 0 0 0,-7 1-62 0 0,-8 2 86 0 0,15-3-220 0 0,0-1 0 0 0,0 0 0 0 0,0 0 0 0 0,0-2 0 0 0,0 0 0 0 0,0-1 0 0 0,0 0 0 0 0,0-1 0 0 0,0-1 0 0 0,-14-4 134 0 0,0-4-733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0 2760 0 0,'-13'5'-397'0'0,"-16"4"11564"0"0,29-9-10902 0 0,0 0 0 0 0,0 0-1 0 0,-1 0 1 0 0,1 0 0 0 0,0 0-1 0 0,0 0 1 0 0,0 0 0 0 0,-1 0-1 0 0,1 0 1 0 0,0 0 0 0 0,0 0-1 0 0,0 0 1 0 0,0 0-1 0 0,-1 0 1 0 0,1 0 0 0 0,0 1-1 0 0,0-1 1 0 0,0 0 0 0 0,0 0-1 0 0,0 0 1 0 0,-1 0 0 0 0,1 0-1 0 0,0 0 1 0 0,0 1 0 0 0,0-1-1 0 0,0 0 1 0 0,0 0 0 0 0,0 0-1 0 0,0 0 1 0 0,0 1 0 0 0,0-1-1 0 0,-1 0 1 0 0,1 0 0 0 0,0 0-1 0 0,0 0-264 0 0,5 5 2279 0 0,9 2-2272 0 0,74 2 2080 0 0,1-3 0 0 0,55-5-2087 0 0,-117-1 106 0 0,137-7 110 0 0,-110 3-152 0 0,52-7 75 0 0,-93 10 660 0 0,-11 1-2957 0 0,-2 0-4998 0 0,-2-6-1987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272 134 7832 0 0,'-10'-7'491'0'0,"8"6"-417"0"0,0-1 1 0 0,0 1-1 0 0,-1-1 0 0 0,1 1 1 0 0,0 0-1 0 0,-1 0 0 0 0,1 0 0 0 0,-1 0 1 0 0,-1 0-75 0 0,4 1 1620 0 0,0 0 564 0 0,0 0 109 0 0,0 0-153 0 0,0 0-715 0 0,0 0-312 0 0,0 0-66 0 0,2-1-71 0 0,5 0-584 0 0,0-1 1 0 0,0 1-1 0 0,0 1 1 0 0,0-1-1 0 0,0 1 1 0 0,4 1-393 0 0,31-2 1101 0 0,5-6-264 0 0,81-9 279 0 0,170 3-403 0 0,-126 7-487 0 0,-121 4-164 0 0,140-5-360 0 0,-147 6 414 0 0,0-2 1 0 0,43-9-117 0 0,-68 6-13 0 0,-16 4-8 0 0,0 1 0 0 0,0 0 1 0 0,0 1-1 0 0,0-1 0 0 0,0 0 1 0 0,0 1-1 0 0,0 0 0 0 0,1-1 21 0 0,23-1-1021 0 0,-26 2 127 0 0,-1 0-208 0 0,-1-1-1452 0 0,-6-5-5663 0 0</inkml:trace>
  <inkml:trace contextRef="#ctx0" brushRef="#br0" timeOffset="1">188 102 13560 0 0,'-7'5'658'0'0,"2"4"160"0"0,4-8-786 0 0,1 0 1 0 0,0 0 0 0 0,0 0 0 0 0,0 0 0 0 0,0 0-1 0 0,0-1 1 0 0,0 1 0 0 0,0 0 0 0 0,0 0 0 0 0,0 0-1 0 0,0 0 1 0 0,1 0 0 0 0,-1 0 0 0 0,0 0 0 0 0,1-1-1 0 0,-1 1 1 0 0,0 0 0 0 0,1 0 0 0 0,-1 0 0 0 0,1-1-1 0 0,-1 1 1 0 0,1 0 0 0 0,0-1 0 0 0,-1 1 0 0 0,1 0-1 0 0,0-1 1 0 0,-1 1 0 0 0,1-1 0 0 0,0 1 0 0 0,0-1-1 0 0,-1 1 1 0 0,1-1 0 0 0,0 0 0 0 0,0 1 0 0 0,0-1 0 0 0,0 0-33 0 0,3 3 316 0 0,25 13 2095 0 0,0-2 1 0 0,25 10-2412 0 0,27 12 2079 0 0,-38-16-985 0 0,1-2 0 0 0,2-2-1094 0 0,-34-12 120 0 0,18 7-48 0 0,113 42 313 0 0,-111-39-316 0 0,0 1 0 0 0,-1 2 0 0 0,7 6-69 0 0,-26-14 23 0 0,1 0 0 0 0,-1 1-1 0 0,-1 0 1 0 0,0 1 0 0 0,0 0-1 0 0,-1 1 1 0 0,-1 0 0 0 0,0 1-1 0 0,-1 0 1 0 0,0 0 0 0 0,-1 0-1 0 0,4 10-22 0 0,-8-12 37 0 0,0-1 0 0 0,0 2 1 0 0,0-1-1 0 0,-2 0 0 0 0,1 0 0 0 0,-2 0 0 0 0,1 1 0 0 0,-2-1 1 0 0,1 1-1 0 0,-2 0-37 0 0,-1 9 213 0 0,-1 0 0 0 0,-1-1 0 0 0,0 1 0 0 0,-9 18-213 0 0,1-12 103 0 0,-1-1 0 0 0,0 0 0 0 0,-3 0 0 0 0,-11 13-103 0 0,22-30 23 0 0,-19 23 48 0 0,-1-2 1 0 0,-7 5-72 0 0,7-7 53 0 0,-51 50 278 0 0,-6-2-331 0 0,28-26 142 0 0,-109 96 700 0 0,61-56-412 0 0,7-11-320 0 0,48-41 517 0 0,-31 32-627 0 0,51-39 100 0 0,25-28-91 0 0,1-1 1 0 0,0 1-1 0 0,0 0 1 0 0,1 0-1 0 0,-1 0 0 0 0,1 0 1 0 0,-1 0-1 0 0,1 0 0 0 0,0 0 1 0 0,0 1-10 0 0,1-2 12 0 0,0 0 0 0 0,0 1 0 0 0,0-1 1 0 0,1 0-1 0 0,-1 0 0 0 0,1 1 0 0 0,-1-1 0 0 0,1 0 1 0 0,0 0-1 0 0,0 0 0 0 0,0 0 0 0 0,0 0 0 0 0,0 0 1 0 0,0 0-1 0 0,1 0 0 0 0,-1-1 0 0 0,0 1 0 0 0,1 0 1 0 0,0-1-1 0 0,-1 1 0 0 0,1-1 0 0 0,0 1 0 0 0,0-1 1 0 0,0 0-1 0 0,0 1-12 0 0,7 2 21 0 0,-1 1 0 0 0,1-1 0 0 0,-1 0 0 0 0,1-1 0 0 0,6 2-21 0 0,26 4 104 0 0,0-1 0 0 0,1-2 0 0 0,19-1-104 0 0,4-3 44 0 0,-1-2 1 0 0,29-6-45 0 0,26 0 61 0 0,87-3-8 0 0,-6-5 15 0 0,-147 10-8 0 0,43-7 133 0 0,43 6 114 0 0,-108 4-302 0 0,-20 0-5 0 0,-1 1-1 0 0,1 0 1 0 0,0 0 0 0 0,1 2 0 0 0,-9-2 0 0 0,1 0 0 0 0,-1 0 0 0 0,1 0 0 0 0,-1 0 0 0 0,1 0 0 0 0,0-1 0 0 0,-1 0 0 0 0,2 0 0 0 0,19-2 0 0 0,-20 3 0 0 0,5-2 0 0 0,3-1 0 0 0,-7 1 0 0 0,-5 2 0 0 0,1-1 0 0 0,-1 1 0 0 0,1 0 0 0 0,-1-1 0 0 0,1 1 0 0 0,-1-1 0 0 0,1 1 0 0 0,-1 0 0 0 0,1-1 0 0 0,-1 0 0 0 0,1 1 0 0 0,-1-1 0 0 0,0 1 0 0 0,1-1 0 0 0,-1 1 0 0 0,0-1 0 0 0,1 0 0 0 0,-1 1 0 0 0,0-1 0 0 0,0 1 0 0 0,0-1 0 0 0,0 0 0 0 0,0 1 0 0 0,0-1 0 0 0,0 0 0 0 0,0 1 0 0 0,0-1 0 0 0,0 0 0 0 0,0 1 0 0 0,0-1 0 0 0,0 0 0 0 0,0 1 0 0 0,0-1 0 0 0,-1 0 0 0 0,1-2 0 0 0,-2-18-85 0 0,0 0 0 0 0,-1 0 0 0 0,-1 1 1 0 0,-1-1-1 0 0,-2-2 85 0 0,-1-6-729 0 0,-4-29 729 0 0,-13-84-6209 0 0,14 97 3875 0 0</inkml:trace>
  <inkml:trace contextRef="#ctx0" brushRef="#br0" timeOffset="2">1492 0 16671 0 0,'0'0'382'0'0,"0"0"54"0"0,0 0 20 0 0,0 0-55 0 0,0 0-125 0 0,0 0 439 0 0,0 0 223 0 0,0 2 44 0 0,0 9-1 0 0,-1-7-894 0 0,1-1-1 0 0,0 1 0 0 0,0-1 0 0 0,0 1 0 0 0,1-1 0 0 0,-1 2-86 0 0,6 26 418 0 0,-2-1-1 0 0,-1 3-417 0 0,2 19 479 0 0,6 32-1853 0 0,-8-60-6721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3 291 15840 0 0,'0'0'362'0'0,"0"0"47"0"0,0 0 27 0 0,0 0-54 0 0,-2 7 1434 0 0,2-4-1677 0 0,0-1 0 0 0,0 1 0 0 0,1 0 0 0 0,-1-1 0 0 0,1 1 0 0 0,0 0 0 0 0,0-1 0 0 0,0 1 1 0 0,0-1-1 0 0,0 1 0 0 0,0-1 0 0 0,1 0 0 0 0,-1 0 0 0 0,1 1 0 0 0,0-1 0 0 0,0 0 0 0 0,0 0 0 0 0,0 0 1 0 0,0-1-1 0 0,0 1 0 0 0,0 0 0 0 0,0-1 0 0 0,1 0 0 0 0,-1 1 0 0 0,0-1 0 0 0,1 0 0 0 0,-1 0 0 0 0,1 0 0 0 0,0-1 1 0 0,-1 1-1 0 0,1 0 0 0 0,0-1 0 0 0,-1 0 0 0 0,4 0-139 0 0,3 0 149 0 0,0-1 0 0 0,-1 0 0 0 0,1-1 0 0 0,0 0 0 0 0,0 0 0 0 0,-1-1 0 0 0,1-1-149 0 0,57-25 665 0 0,-59 25-588 0 0,15-7 42 0 0,0-2-1 0 0,-1 0 1 0 0,-1-1-1 0 0,0-1 1 0 0,-1-1-1 0 0,0 0 1 0 0,-2-2-1 0 0,0 0 1 0 0,8-12-119 0 0,-23 28 27 0 0,1-1 0 0 0,-1 0 0 0 0,0 0 1 0 0,-1 0-1 0 0,1 0 0 0 0,0 0 0 0 0,-1 0 1 0 0,0 0-1 0 0,0-1 0 0 0,0 1 0 0 0,0 0 0 0 0,0-1 1 0 0,-1 1-1 0 0,1-1 0 0 0,-1 1 0 0 0,0-1 0 0 0,0 1 1 0 0,0-1-1 0 0,-1 1 0 0 0,1-1 0 0 0,-1 1 1 0 0,0-1-1 0 0,0 1 0 0 0,0 0 0 0 0,0-1 0 0 0,-1 1 1 0 0,1 0-1 0 0,-1 0 0 0 0,0 0 0 0 0,0 0 0 0 0,0 0 1 0 0,0 1-1 0 0,0-1 0 0 0,-1 0 0 0 0,1 1 0 0 0,-1 0 1 0 0,0 0-1 0 0,1 0 0 0 0,-2-1-27 0 0,-2-1 22 0 0,1 1 0 0 0,-1 0 0 0 0,1 1-1 0 0,-1-1 1 0 0,0 1 0 0 0,0 0 0 0 0,0 1 0 0 0,0-1 0 0 0,0 1-1 0 0,-1 0 1 0 0,1 1 0 0 0,0 0 0 0 0,0 0 0 0 0,-1 0-1 0 0,1 0 1 0 0,-5 2-22 0 0,3 0-3 0 0,-1 0-1 0 0,1 0 0 0 0,-1 0 0 0 0,1 2 1 0 0,0-1-1 0 0,0 1 0 0 0,1 0 0 0 0,-1 0 1 0 0,1 1-1 0 0,0 0 0 0 0,-6 5 4 0 0,-1 2-111 0 0,1 2 0 0 0,-1 0 0 0 0,-2 6 111 0 0,10-12 11 0 0,0 0-1 0 0,1 0 1 0 0,0 1 0 0 0,1 0-1 0 0,0 0 1 0 0,0 0-1 0 0,0 4-10 0 0,-8 26 90 0 0,2 2 0 0 0,2 0 0 0 0,-2 28-90 0 0,7-29 197 0 0,1 0 0 0 0,3 16-197 0 0,0-20 81 0 0,-1-17-15 0 0,1 0 0 0 0,2 10-66 0 0,-2-23 15 0 0,1 0 1 0 0,-1 0-1 0 0,1 0 0 0 0,0 0 1 0 0,1 0-1 0 0,-1 0 0 0 0,1-1 1 0 0,0 1-1 0 0,3 2-15 0 0,-4-5 12 0 0,0-1 0 0 0,1 1 0 0 0,-1-1 0 0 0,1 1 0 0 0,0-1 0 0 0,0 0 0 0 0,0 0 0 0 0,0 0 1 0 0,0-1-1 0 0,0 1 0 0 0,0-1 0 0 0,1 1 0 0 0,-1-1 0 0 0,1 0 0 0 0,2 0-12 0 0,0 0 33 0 0,1 0 1 0 0,0 0 0 0 0,0 0-1 0 0,0-1 1 0 0,-1-1-1 0 0,1 1 1 0 0,6-2-34 0 0,2-1 65 0 0,0-1-1 0 0,0-1 1 0 0,0 0 0 0 0,8-6-65 0 0,57-30 167 0 0,-41 20-240 0 0,-3 1-111 0 0,-21 11-1043 0 0,0 1 0 0 0,0 0 0 0 0,0 1 1 0 0,16-4 1226 0 0,-29 10-1731 0 0,-2 1-196 0 0,0 0-37 0 0</inkml:trace>
  <inkml:trace contextRef="#ctx0" brushRef="#br0" timeOffset="1">663 541 15488 0 0,'0'0'712'0'0,"0"0"-17"0"0,12 14 597 0 0,-9-2-364 0 0,0 1 0 0 0,0 0-1 0 0,-1 0 1 0 0,0 0-1 0 0,-2 0 1 0 0,1 0 0 0 0,-2 0-928 0 0,0 22 704 0 0,0-25-566 0 0,1 0 0 0 0,0 1 0 0 0,0-1 0 0 0,1 0 0 0 0,0 1 0 0 0,1-1 0 0 0,1 2-138 0 0,-3-12-23 0 0,0 1 0 0 0,0-1 0 0 0,0 0 1 0 0,0 0-1 0 0,0 1 0 0 0,0-1 0 0 0,0 0 0 0 0,0 0 0 0 0,0 0 0 0 0,0 1 0 0 0,0-1 0 0 0,0 0 0 0 0,0 0 0 0 0,0 0 0 0 0,0 1 0 0 0,0-1 1 0 0,0 0-1 0 0,1 0 0 0 0,-1 0 0 0 0,0 0 0 0 0,0 1 0 0 0,0-1 0 0 0,0 0 0 0 0,0 0 0 0 0,1 0 0 0 0,-1 0 0 0 0,0 0 0 0 0,0 1 0 0 0,0-1 1 0 0,0 0-1 0 0,1 0 0 0 0,-1 0 0 0 0,0 0 0 0 0,0 0 0 0 0,0 0 0 0 0,1 0 0 0 0,-1 0 0 0 0,0 0 0 0 0,0 0 0 0 0,0 0 0 0 0,1 0 0 0 0,-1 0 1 0 0,0 0-1 0 0,0 0 0 0 0,1 0 0 0 0,-1 0 0 0 0,0 0 0 0 0,0 0 0 0 0,0 0 0 0 0,1 0 0 0 0,-1 0 0 0 0,0 0 0 0 0,0 0 0 0 0,0-1 1 0 0,0 1-1 0 0,1 0 0 0 0,-1 0 0 0 0,0 0 0 0 0,0 0 0 0 0,0 0 0 0 0,0-1 0 0 0,0 1 0 0 0,1 0 0 0 0,-1 0 0 0 0,0 0 0 0 0,0 0 0 0 0,0-1 1 0 0,0 1 22 0 0,4-8-1002 0 0</inkml:trace>
  <inkml:trace contextRef="#ctx0" brushRef="#br0" timeOffset="2">682 354 12896 0 0,'0'0'576'0'0,"0"0"112"0"0,0 0-552 0 0,0 0-136 0 0,0 0 0 0 0,0-7 0 0 0,0 7 1584 0 0,0 0 287 0 0,0-6 57 0 0,0 6 16 0 0,6-3-1344 0 0,-2 3-272 0 0,3-4-48 0 0,0 2-16 0 0,-7 2-728 0 0,11 0-144 0 0,0 0-32 0 0</inkml:trace>
  <inkml:trace contextRef="#ctx0" brushRef="#br0" timeOffset="3">1034 221 21743 0 0,'0'0'994'0'0,"0"0"-22"0"0,0 0-548 0 0,0 0 2 0 0,15 5 1073 0 0,-6-2-1251 0 0,0 0 1 0 0,0-1-1 0 0,0 0 1 0 0,0-1-1 0 0,0 0 0 0 0,0 0 1 0 0,1-1-1 0 0,-1-1-248 0 0,23-1 71 0 0,22-5-71 0 0,-9 1-637 0 0,-37 5 244 0 0,2 0-709 0 0,-2 1-3805 0 0,-8 0 2709 0 0</inkml:trace>
  <inkml:trace contextRef="#ctx0" brushRef="#br0" timeOffset="4">1084 373 20815 0 0,'0'0'472'0'0,"0"0"68"0"0,0 0 34 0 0,0 0-69 0 0,1 1-328 0 0,1 1-34 0 0,0 0 0 0 0,0 0 0 0 0,0-1 0 0 0,0 1 0 0 0,0 0 0 0 0,1-1 0 0 0,-1 0 0 0 0,0 1 0 0 0,1-1 0 0 0,-1 0 0 0 0,1 0 0 0 0,-1-1 0 0 0,1 1 0 0 0,0 0 0 0 0,2-1-143 0 0,4 1 219 0 0,1 0 0 0 0,-1-1-1 0 0,1-1 1 0 0,0 0-219 0 0,10 0 38 0 0,-1 0-361 0 0,-1 0 0 0 0,0-2 1 0 0,15-3 322 0 0,-15 0-590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0,'0'0'440'0'0,"0"0"-6"0"0,0 1-278 0 0,1 71 11170 0 0,0 1-7913 0 0,1 75-2559 0 0,3-104-970 0 0,-1-11-1078 0 0,-2-14 392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247 336 21047 0 0,'0'0'962'0'0,"0"0"-18"0"0,-1 1-849 0 0,0-1-1 0 0,0 1 1 0 0,0-1 0 0 0,0 1 0 0 0,0 0 0 0 0,1 0 0 0 0,-1-1 0 0 0,0 1 0 0 0,0 0 0 0 0,0 0 0 0 0,0 0-95 0 0,0 8 451 0 0,-1 0 0 0 0,1 0 0 0 0,1 0 0 0 0,0 0 0 0 0,0 0 0 0 0,1 0 0 0 0,0 0 0 0 0,1 2-451 0 0,1 18 558 0 0,2 39-5 0 0,9 199 730 0 0,-14-258-1230 0 0,0 5 66 0 0,0-1 0 0 0,-1 1-1 0 0,0-1 1 0 0,-4 13-119 0 0,4-22 28 0 0,0 0 1 0 0,0 0-1 0 0,-1 0 0 0 0,1 0 0 0 0,-1-1 0 0 0,0 1 0 0 0,0 0 0 0 0,-1-1 0 0 0,1 0 1 0 0,-1 0-1 0 0,0 0 0 0 0,1 0 0 0 0,-1 0 0 0 0,-1 0 0 0 0,1-1 0 0 0,0 1 1 0 0,-1-1-1 0 0,-1 1-28 0 0,-1 0 47 0 0,0 0 0 0 0,0-1 0 0 0,0 1 1 0 0,0-1-1 0 0,0-1 0 0 0,-1 1 0 0 0,1-1 0 0 0,-1 0 1 0 0,1-1-1 0 0,-1 1 0 0 0,1-1 0 0 0,-1-1 1 0 0,1 1-1 0 0,-3-1-47 0 0,4 0-23 0 0,0 0 1 0 0,0-1-1 0 0,0 1 1 0 0,1-1-1 0 0,-1 0 1 0 0,0 0-1 0 0,1-1 1 0 0,-1 1-1 0 0,1-1 1 0 0,0 0-1 0 0,0 0 1 0 0,0-1-1 0 0,0 1 1 0 0,1-1-1 0 0,-1 0 1 0 0,1 0-1 0 0,0 0 1 0 0,-2-3 22 0 0,1-2-381 0 0,0 1 0 0 0,0-1 0 0 0,1 0 0 0 0,1 0 0 0 0,-1-1 0 0 0,1 1 0 0 0,1-1 0 0 0,0 1 0 0 0,0-1 0 0 0,1 1 0 0 0,0-1 0 0 0,1-3 381 0 0,2-26-1919 0 0</inkml:trace>
  <inkml:trace contextRef="#ctx0" brushRef="#br0" timeOffset="1">222 66 22663 0 0,'-3'-13'1036'0'0,"2"10"-18"0"0,1 2-846 0 0,0 1 1 0 0,0-1 0 0 0,0 0 0 0 0,0 0 0 0 0,-1 0 0 0 0,1 0 0 0 0,0 1-1 0 0,0-1 1 0 0,0 0 0 0 0,1 0 0 0 0,-1 0 0 0 0,0 1 0 0 0,0-1 0 0 0,0-1-173 0 0,1 1 125 0 0,0-1 0 0 0,1 1 0 0 0,-1-1 0 0 0,0 1 0 0 0,0-1 1 0 0,1 1-1 0 0,-1-1 0 0 0,0 1 0 0 0,1 0 0 0 0,-1 0 1 0 0,1 0-1 0 0,0 0 0 0 0,-1 0 0 0 0,1 0 0 0 0,0 0-125 0 0,30-8-113 0 0,-13 4-564 0 0,1 2-2158 0 0,-18 3 2525 0 0,9 0-1538 0 0</inkml:trace>
  <inkml:trace contextRef="#ctx0" brushRef="#br0" timeOffset="2">425 219 2760 0 0,'-3'5'2719'0'0,"2"-2"2688"0"0,1-3-4987 0 0,-1 1-1 0 0,1-1 1 0 0,0 1-1 0 0,0-1 1 0 0,0 1-1 0 0,0-1 1 0 0,0 0-1 0 0,0 1 1 0 0,0-1-1 0 0,0 1 1 0 0,0-1 0 0 0,0 1-1 0 0,0-1 1 0 0,0 1-1 0 0,0-1 1 0 0,0 1-1 0 0,0-1 1 0 0,1 0-1 0 0,-1 1 1 0 0,0-1-1 0 0,0 1 1 0 0,0-1-1 0 0,1 0 1 0 0,-1 1-1 0 0,0-1 1 0 0,0 0-1 0 0,1 1-419 0 0,13 7 2640 0 0,-9-6-2625 0 0,-1-1-1 0 0,1 0 1 0 0,0 0-1 0 0,0-1 1 0 0,1 1 0 0 0,-1-1-15 0 0,10-1 63 0 0,1 0 1 0 0,-1-2-1 0 0,0 0 1 0 0,10-3-64 0 0,-6 1-186 0 0,0 1 0 0 0,6 0 186 0 0,-2 5-558 0 0,-7 0-4308 0 0,-16-1 3042 0 0</inkml:trace>
  <inkml:trace contextRef="#ctx0" brushRef="#br0" timeOffset="3">461 370 18943 0 0,'-13'0'1705'0'0,"11"0"114"0"0,9 0-1321 0 0,111-4 663 0 0,-39-3-3614 0 0,-65 7 875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12 246 16240 0 0,'0'-5'208'0'0,"0"-1"0"0"0,-1 1 0 0 0,0 0 0 0 0,0 1 0 0 0,-1-3-208 0 0,0 1 178 0 0,1 0 0 0 0,0-1 1 0 0,0 1-1 0 0,0 0 0 0 0,0-4-178 0 0,1 9 767 0 0,0 1 260 0 0,0 0 49 0 0,1 2-68 0 0,85 241 3438 0 0,-2-26-2736 0 0,-44-119-1239 0 0,-33-79-403 0 0,-3-7-22 0 0,1 0 0 0 0,0 0-1 0 0,1-1 1 0 0,6 9-46 0 0,-7-11 42 0 0,0-1 0 0 0,-1 1 0 0 0,4 9-42 0 0,-6-12 46 0 0,0 0-1 0 0,1 0 0 0 0,0-1 0 0 0,0 1 0 0 0,0-1 0 0 0,1 1 0 0 0,0-1 0 0 0,0 0 0 0 0,3 3-45 0 0,-6-7 31 0 0,0 0 1 0 0,0-1-1 0 0,0 1 0 0 0,0 0 0 0 0,1-1 1 0 0,-1 1-1 0 0,0-1 0 0 0,0 1 0 0 0,0-1 1 0 0,0 0-1 0 0,0 1 0 0 0,1-1 1 0 0,-1 0-1 0 0,0 0 0 0 0,0 0 0 0 0,0 0 1 0 0,1 0-1 0 0,-1 0 0 0 0,0 0 0 0 0,0 0 1 0 0,1 0-1 0 0,-1-1 0 0 0,0 1 0 0 0,0-1 1 0 0,0 1-1 0 0,0-1 0 0 0,0 1 0 0 0,0-1 1 0 0,1 0-32 0 0,1-1 47 0 0,0 0 1 0 0,0 0 0 0 0,-1 0-1 0 0,1 0 1 0 0,-1 0 0 0 0,0-1-1 0 0,1 1 1 0 0,-1-1-1 0 0,0 1 1 0 0,-1-1 0 0 0,2-1-48 0 0,15-35 285 0 0,-17 38-278 0 0,22-56 233 0 0,-2-1 1 0 0,10-49-241 0 0,47-249 128 0 0,-68 291-123 0 0,-7 39-119 0 0,5-20 114 0 0,-1 11-223 0 0,-6 25 159 0 0,0 0 1 0 0,2 0 0 0 0,-1 0 0 0 0,3-6 63 0 0,-4 13-173 0 0,1 1-1 0 0,-1-1 0 0 0,1 0 1 0 0,-1 1-1 0 0,1-1 0 0 0,0 1 0 0 0,0-1 1 0 0,0 1-1 0 0,0 0 0 0 0,0 0 1 0 0,0 0-1 0 0,1 0 0 0 0,-1 0 1 0 0,1 0-1 0 0,0 1 0 0 0,-1-1 1 0 0,2 1 173 0 0,-1-1-361 0 0,-1 1-11 0 0,-1 1 1 0 0,1-1-1 0 0,-1 0 0 0 0,1 1 0 0 0,-1-1 0 0 0,1 1 1 0 0,0-1-1 0 0,-1 1 0 0 0,1 0 0 0 0,0-1 0 0 0,-1 1 1 0 0,1 0-1 0 0,0 0 0 0 0,-1 1 0 0 0,1-1 0 0 0,0 0 1 0 0,0 1 371 0 0,9 1-8021 0 0</inkml:trace>
  <inkml:trace contextRef="#ctx0" brushRef="#br0" timeOffset="1">333 914 5528 0 0,'0'0'422'0'0,"0"-1"-276"0"0,0 1-71 0 0,0-1 0 0 0,0 1-1 0 0,0-1 1 0 0,1 1 0 0 0,-1 0 0 0 0,0-1 0 0 0,1 1 0 0 0,-1-1 0 0 0,0 1 0 0 0,1 0-1 0 0,-1-1 1 0 0,0 1 0 0 0,1 0 0 0 0,-1 0 0 0 0,1-1 0 0 0,-1 1 0 0 0,0 0 0 0 0,1 0-1 0 0,-1-1 1 0 0,1 1 0 0 0,-1 0 0 0 0,1 0-75 0 0,1-1 4476 0 0,-1 2 4526 0 0,0 1-8675 0 0,0 1 0 0 0,0 1 1 0 0,0-1-1 0 0,0 0 0 0 0,-1 0 1 0 0,1 0-1 0 0,-1 0 0 0 0,0 0 1 0 0,0 1-1 0 0,0-1 0 0 0,0 0-327 0 0,1 22 721 0 0,0-12-396 0 0,0 1 1 0 0,-1-1-1 0 0,-1 8-325 0 0,0 20 345 0 0,2-7 147 0 0,-2 1 0 0 0,-3 21-492 0 0,3-37 150 0 0,0 0 1 0 0,1 4-151 0 0,1-6 36 0 0,-2 1 0 0 0,-1 11-36 0 0,1-14 23 0 0,0 1 0 0 0,1 0 0 0 0,2 9-23 0 0,-1-12-69 0 0,0 0-1 0 0,-1 1 0 0 0,-1-1 0 0 0,0 0 0 0 0,-2 4 70 0 0,3-15-133 0 0,0 0 0 0 0,0 0 0 0 0,0 0-1 0 0,0 1 1 0 0,0-1 0 0 0,0 0 0 0 0,1 0-1 0 0,-1 0 1 0 0,1 0 0 0 0,-1 0 0 0 0,1 0-1 0 0,0 0 1 0 0,0 0 0 0 0,1 2 133 0 0,4 10-6528 0 0,-5-4-1883 0 0</inkml:trace>
  <inkml:trace contextRef="#ctx0" brushRef="#br0" timeOffset="2">642 1310 18023 0 0,'0'0'407'0'0,"0"-13"990"0"0,-2-1-103 0 0,1 14-1082 0 0,1-1 1 0 0,0 1-1 0 0,0-1 0 0 0,0 0 1 0 0,0 1-1 0 0,0-1 1 0 0,0 1-1 0 0,1-1 1 0 0,-1 0-1 0 0,0 1 1 0 0,0-1-1 0 0,0 1 0 0 0,0-1 1 0 0,1 0-1 0 0,-1 1 1 0 0,0-1-1 0 0,1 1 1 0 0,-1-1-213 0 0,0 1 845 0 0,0 0-168 0 0,2 1-34 0 0,-1 0-549 0 0,1 1 1 0 0,-1-1 0 0 0,0 0-1 0 0,1 1 1 0 0,-1-1-1 0 0,0 1 1 0 0,0-1-1 0 0,0 1 1 0 0,0-1 0 0 0,0 1-1 0 0,0 0 1 0 0,0 0-1 0 0,0 0 1 0 0,-1-1 0 0 0,1 1-1 0 0,-1 1-94 0 0,5 13 310 0 0,-4-14-263 0 0,0 1 0 0 0,0-1 0 0 0,-1 1 0 0 0,1-1 0 0 0,-1 1 0 0 0,1 0 0 0 0,-1 2-47 0 0,1 37 729 0 0,1 4-729 0 0,-2 30 257 0 0,0-46-196 0 0,-1-27-52 0 0,1 1 0 0 0,0-1 0 0 0,-1 1 0 0 0,2 0 0 0 0,-1-1-1 0 0,0 1 1 0 0,1-1 0 0 0,-1 1 0 0 0,1-1 0 0 0,0 1 0 0 0,1 2-9 0 0,-1-4 5 0 0,0 0 1 0 0,0 0-1 0 0,0 0 1 0 0,1 0-1 0 0,-1 0 0 0 0,0 0 1 0 0,1 0-1 0 0,0-1 0 0 0,-1 1 1 0 0,1 0-1 0 0,0-1 1 0 0,0 0-1 0 0,0 1-5 0 0,0-1-3 0 0,-1 0-1 0 0,1-1 1 0 0,0 1-1 0 0,-1-1 1 0 0,1 1-1 0 0,-1-1 1 0 0,1 0-1 0 0,0 0 1 0 0,0 0-1 0 0,-1 0 1 0 0,1 0-1 0 0,0 0 1 0 0,-1 0-1 0 0,1 0 1 0 0,0-1-1 0 0,-1 1 1 0 0,1-1 0 0 0,-1 1-1 0 0,1-1 4 0 0,4-1-60 0 0,-1 0 0 0 0,1-1 0 0 0,-1 1 0 0 0,0-1 0 0 0,0 0 0 0 0,1-1 60 0 0,-4 2-119 0 0,0 1 0 0 0,0-2 0 0 0,0 1-1 0 0,0 0 1 0 0,-1 0 0 0 0,1 0 0 0 0,0-1-1 0 0,-1 1 1 0 0,0-1 0 0 0,1 1 0 0 0,-1-1-1 0 0,0 0 1 0 0,0 1 0 0 0,-1-1 119 0 0,7-16-1425 0 0,-5 14 836 0 0,-1-1-1 0 0,1 1 0 0 0,-1 0 0 0 0,0-1 0 0 0,0 1 0 0 0,0-1 1 0 0,-1 0 589 0 0,3-10-2086 0 0</inkml:trace>
  <inkml:trace contextRef="#ctx0" brushRef="#br0" timeOffset="3">646 1114 20095 0 0,'0'-13'926'0'0,"0"10"-26"0"0,1-10-492 0 0,8-24 1077 0 0,-8 36-1212 0 0,-1 1-1 0 0,1 0-322 0 0,0 0 0 0 0,1 0 0 0 0,-1 0 0 0 0,0 0 1 0 0,1 0-1 0 0,-1 0 0 0 0,0 1 0 0 0,0-1 0 0 0,1 0 0 0 0,-1 1 0 0 0,0-1 0 0 0,0 1 0 0 0,1 0 50 0 0,-1-1-383 0 0,-1 1 1 0 0,1-1-1 0 0,-1 1 1 0 0,1 0-1 0 0,-1-1 0 0 0,1 1 1 0 0,-1-1-1 0 0,0 1 1 0 0,1 0-1 0 0,-1-1 1 0 0,0 1-1 0 0,1 0 0 0 0,-1 0 1 0 0,0-1-1 0 0,0 1 1 0 0,0 0-1 0 0,0 0 383 0 0,1 9-7398 0 0</inkml:trace>
  <inkml:trace contextRef="#ctx0" brushRef="#br0" timeOffset="4">953 1333 18687 0 0,'0'0'430'0'0,"0"0"55"0"0,0 0 26 0 0,-2-1-62 0 0,-10-2 479 0 0,12 4-891 0 0,0-1 1 0 0,0 0-1 0 0,0 0 0 0 0,-1 0 0 0 0,1 0 1 0 0,0 0-1 0 0,0 0 0 0 0,0 0 0 0 0,0 0 1 0 0,0 0-1 0 0,0 0 0 0 0,0 0 0 0 0,-1 0 0 0 0,1 0 1 0 0,0 0-1 0 0,0 0 0 0 0,0 1 0 0 0,0-1 1 0 0,0 0-1 0 0,0 0 0 0 0,0 0 0 0 0,0 0 1 0 0,0 0-1 0 0,0 0 0 0 0,0 0 0 0 0,0 1 1 0 0,0-1-1 0 0,0 0 0 0 0,0 0 0 0 0,0 0 0 0 0,0 0 1 0 0,0 0-1 0 0,0 0 0 0 0,0 1 0 0 0,0-1 1 0 0,0 0-1 0 0,0 0 0 0 0,0 0 0 0 0,0 0-37 0 0,5 10 1361 0 0,-5-10-1431 0 0,8 38 1516 0 0,2-9-920 0 0,-1 0 0 0 0,-1 1 1 0 0,-2-1-1 0 0,0 2 0 0 0,0 28-526 0 0,-6-55 54 0 0,2 35 594 0 0,-1 0 0 0 0,-3 7-648 0 0,1-7 8 0 0,1-26 75 0 0,-1 1 0 0 0,0-1-1 0 0,-3 12-82 0 0,-2 0 383 0 0,-1-1 0 0 0,-1 0-1 0 0,-2 0 1 0 0,-5 9-383 0 0,8-18 157 0 0,5-9-151 0 0,0-1 1 0 0,-1 1 0 0 0,0-1 0 0 0,0 0 0 0 0,-1 1 0 0 0,1-2 0 0 0,-1 1 0 0 0,0 0 0 0 0,-4 3-7 0 0,2-3-6 0 0,0 1 7 0 0,-1-1 0 0 0,0 0 0 0 0,0 0 0 0 0,-6 3-1 0 0,11-7 1 0 0,1-1-1 0 0,-1 1 1 0 0,1 0-1 0 0,-1-1 1 0 0,0 1 0 0 0,1-1-1 0 0,-1 1 1 0 0,0-1-1 0 0,1 0 1 0 0,-1 0 0 0 0,0 1-1 0 0,0-1 1 0 0,1-1-1 0 0,-1 1 1 0 0,0 0 0 0 0,1 0-1 0 0,-1-1 1 0 0,0 1-1 0 0,1 0 1 0 0,-1-1 0 0 0,0 0-1 0 0,1 1 1 0 0,-1-1-1 0 0,1 0 1 0 0,-2-1-1 0 0,-6-4-48 0 0,7 5 8 0 0,1-1 0 0 0,-1 1 1 0 0,0 0-1 0 0,0-1 1 0 0,0 1-1 0 0,1-1 1 0 0,-1 0-1 0 0,1 1 1 0 0,-1-1-1 0 0,1 0 0 0 0,0 0 1 0 0,0 0-1 0 0,0 0 1 0 0,0 0-1 0 0,0 0 1 0 0,0 0-1 0 0,0 0 1 0 0,1-1-1 0 0,-1 1 40 0 0,-1-7-629 0 0,0 0 0 0 0,1 1 0 0 0,0-1 1 0 0,0 0-1 0 0,1 1 0 0 0,0-1 0 0 0,1 0 0 0 0,0 0 0 0 0,0 0 629 0 0,3-11-2094 0 0,-4-5-248 0 0</inkml:trace>
  <inkml:trace contextRef="#ctx0" brushRef="#br0" timeOffset="5">935 1168 24215 0 0,'0'0'554'0'0,"0"0"74"0"0,-13 0 824 0 0,9 0-1335 0 0,4 0 369 0 0,6-4 821 0 0,1 2-767 0 0,-6 2-581 0 0,0 0 0 0 0,0-1 1 0 0,0 1-1 0 0,0 0 0 0 0,0 0 0 0 0,0 1 0 0 0,0-1 0 0 0,1 0 1 0 0,-1 0-1 0 0,0 0 0 0 0,0 1 0 0 0,0-1 0 0 0,0 1 0 0 0,0-1 1 0 0,0 1 40 0 0,11 2-4112 0 0,-12-3 2448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1351 7456 0 0,'0'0'340'0'0,"-1"2"-6"0"0,-6 7-208 0 0,5-7-106 0 0,0 0 0 0 0,1 0 0 0 0,-1 0 0 0 0,0 1 0 0 0,1-1 0 0 0,0 1 0 0 0,0-1 0 0 0,-1 1-20 0 0,2-3 145 0 0,0 1 0 0 0,0-1 0 0 0,0 0 0 0 0,0 1 0 0 0,0-1 0 0 0,0 1 0 0 0,0-1 0 0 0,0 0 0 0 0,0 1 1 0 0,0-1-1 0 0,0 0 0 0 0,0 1 0 0 0,1-1 0 0 0,-1 0 0 0 0,0 1 0 0 0,0-1 0 0 0,0 0 0 0 0,0 1 0 0 0,1-1 0 0 0,-1 0 0 0 0,0 1 1 0 0,0-1-1 0 0,1 0 0 0 0,-1 0 0 0 0,0 1 0 0 0,0-1 0 0 0,1 0 0 0 0,-1 0-145 0 0,15 7 2856 0 0,-11-5-2379 0 0,1-1-1 0 0,1 0 1 0 0,-1 0-1 0 0,0 0 1 0 0,0-1-477 0 0,-3 0 154 0 0,1-1-1 0 0,-1 1 1 0 0,0-1 0 0 0,0 0 0 0 0,0 0-1 0 0,0 0 1 0 0,-1 0 0 0 0,1 0 0 0 0,0 0-1 0 0,0-1-153 0 0,3-1 252 0 0,3-3 6 0 0,-1 0-1 0 0,1-1 1 0 0,-1 1-1 0 0,-1-2 1 0 0,1 1-1 0 0,-1-1 1 0 0,-1 0-1 0 0,2-2-257 0 0,15-28 442 0 0,-1-1 1 0 0,-1 0-1 0 0,12-40-442 0 0,-25 61 70 0 0,38-104 73 0 0,10-66-16 0 0,-20 47-80 0 0,-7-2 0 0 0,-5-3-47 0 0,-23 140 1 0 0,8-50 214 0 0,-3-1 0 0 0,-3-8-215 0 0,-2 49 51 0 0,0-1 1 0 0,-2 0-1 0 0,0 0 0 0 0,-1 1 1 0 0,0-1-1 0 0,-2 1 1 0 0,0 0-1 0 0,-1 0 1 0 0,-3-7-52 0 0,8 22 12 0 0,1 0 1 0 0,-1 0-1 0 0,1 0 1 0 0,-1 0-1 0 0,1 0 1 0 0,-1 0-1 0 0,1 0 1 0 0,-1 0-1 0 0,0 0 1 0 0,0 0-1 0 0,1 1 1 0 0,-1-1-1 0 0,0 0 1 0 0,0 1-1 0 0,0-1 1 0 0,0 0-1 0 0,0 1 1 0 0,0-1-1 0 0,0 1 1 0 0,0-1-1 0 0,0 1 1 0 0,0 0-1 0 0,-1-1-12 0 0,1 1 15 0 0,0 1-1 0 0,-1-1 1 0 0,1 0-1 0 0,0 0 1 0 0,0 1 0 0 0,0-1-1 0 0,-1 1 1 0 0,1-1-1 0 0,0 1 1 0 0,0-1 0 0 0,0 1-1 0 0,0 0 1 0 0,0 0-1 0 0,0-1 1 0 0,0 1 0 0 0,1 0-1 0 0,-1 0 1 0 0,0 0-15 0 0,-4 4 27 0 0,1 1 0 0 0,1-1 0 0 0,-1 1-1 0 0,1 0 1 0 0,0 0 0 0 0,0 0 0 0 0,0 3-27 0 0,-20 66 40 0 0,4 1-1 0 0,3 1 0 0 0,3 6-39 0 0,12-73 8 0 0,-16 109 217 0 0,0 87-225 0 0,16 11 781 0 0,4-157-759 0 0,3-2 0 0 0,10 36-22 0 0,-13-76 22 0 0,2 0 0 0 0,0 0 0 0 0,2-1 0 0 0,6 14-22 0 0,-9-23 11 0 0,0 0 0 0 0,0-1 0 0 0,0 0 0 0 0,1 0 0 0 0,1 0 0 0 0,-1 0 0 0 0,1-1-1 0 0,0 0 1 0 0,0 0 0 0 0,1-1 0 0 0,3 3-11 0 0,-7-6 20 0 0,0 0-1 0 0,0-1 0 0 0,0 1 1 0 0,0-1-1 0 0,1 0 1 0 0,-1 0-1 0 0,0 0 0 0 0,1 0 1 0 0,-1-1-1 0 0,0 1 1 0 0,1-1-1 0 0,-1 0 1 0 0,1 0-1 0 0,-1 0 0 0 0,0-1 1 0 0,3 1-20 0 0,0-2 40 0 0,-1 1 0 0 0,1-1-1 0 0,-1 0 1 0 0,0-1 0 0 0,0 1 0 0 0,0-1 0 0 0,0 0 0 0 0,0 0 0 0 0,3-3-40 0 0,2-3 65 0 0,-1 0 0 0 0,1 0 0 0 0,-2 0 0 0 0,1-1 0 0 0,-2-1 0 0 0,1 0 0 0 0,-1 0 0 0 0,4-9-65 0 0,4-13 174 0 0,-1 0 1 0 0,6-25-175 0 0,-14 39 66 0 0,-2-1 1 0 0,0 0 0 0 0,0 0-1 0 0,-2 0 1 0 0,0-12-67 0 0,-6-9-16 0 0,-6 72-221 0 0,8-9 233 0 0,0-1 0 0 0,2 1 1 0 0,1 0-1 0 0,0-1 0 0 0,3 8 4 0 0,-2-13 23 0 0,2 0 0 0 0,0 0 0 0 0,0-1 0 0 0,5 9-23 0 0,-7-19 10 0 0,1 1 1 0 0,0-1-1 0 0,0 0 0 0 0,0 0 0 0 0,1 0 0 0 0,0 0 1 0 0,0-1-1 0 0,0 1 0 0 0,0-1 0 0 0,1 0 0 0 0,-1-1 1 0 0,2 1-11 0 0,-3-1 12 0 0,1-1 1 0 0,0 0 0 0 0,0 0 0 0 0,0 0-1 0 0,0-1 1 0 0,0 1 0 0 0,0-1-1 0 0,0 0 1 0 0,1 0 0 0 0,-1 0 0 0 0,0-1-1 0 0,1 0 1 0 0,-1 0 0 0 0,0 0-1 0 0,1 0 1 0 0,-1 0 0 0 0,2-1-13 0 0,3-2 21 0 0,-1 0 0 0 0,1 0 1 0 0,-1-1-1 0 0,0 0 1 0 0,0 0-1 0 0,0 0 0 0 0,-1-1 1 0 0,1-1-1 0 0,-1 1 0 0 0,-1-1 1 0 0,1-1-1 0 0,3-3-21 0 0,2-4 33 0 0,0 0 0 0 0,-1-1 0 0 0,0 0 0 0 0,-1-1 0 0 0,5-11-33 0 0,-11 17-41 0 0,0 0-1 0 0,0 0 0 0 0,-1-1 1 0 0,-1 1-1 0 0,0-1 1 0 0,0 1-1 0 0,-1-1 0 0 0,0 0 1 0 0,-1 1-1 0 0,0-1 1 0 0,-1 0-1 0 0,0 0 0 0 0,-2-10 42 0 0,-2 3-178 0 0,0-1 0 0 0,0 1 0 0 0,-2 0 0 0 0,0 1-1 0 0,-2-1 1 0 0,1 1 0 0 0,-7-7 178 0 0,12 19-40 0 0,-1 0 0 0 0,1 0 0 0 0,-1 0 0 0 0,0 1 0 0 0,0 0 0 0 0,-1 0 0 0 0,1 0-1 0 0,-1 0 1 0 0,0 1 0 0 0,0 0 0 0 0,-1-1 40 0 0,3 3-10 0 0,1 0 0 0 0,-1-1 0 0 0,0 1 0 0 0,0 1 0 0 0,0-1 0 0 0,0 0 0 0 0,0 1 0 0 0,0-1 0 0 0,0 1 0 0 0,0 0 0 0 0,0 0 0 0 0,0 0 0 0 0,0 1 0 0 0,0-1 0 0 0,0 1 0 0 0,0-1 0 0 0,1 1 0 0 0,-1 0 0 0 0,0 0 0 0 0,0 0 0 0 0,0 1 0 0 0,-2 1 10 0 0,-4 3-36 0 0,1 0 0 0 0,0 1 0 0 0,0 0 0 0 0,1 0 0 0 0,-1 1 0 0 0,2-1 0 0 0,-1 2 0 0 0,1-1 0 0 0,0 1 0 0 0,1 0 0 0 0,0 1 36 0 0,-5 9-87 0 0,1 1-1 0 0,1-1 0 0 0,1 1 0 0 0,-4 21 88 0 0,5-12-745 0 0,2 1 1 0 0,1 0-1 0 0,1-1 0 0 0,1 1 0 0 0,3 20 745 0 0,2-18-1788 0 0</inkml:trace>
  <inkml:trace contextRef="#ctx0" brushRef="#br0" timeOffset="1">1295 1155 10592 0 0,'3'-8'253'0'0,"0"-1"0"0"0,0 1 0 0 0,-1 0 0 0 0,0-1 0 0 0,-1 1 0 0 0,0-2-253 0 0,3-31 10366 0 0,-1-7-10366 0 0,-3 14 2819 0 0,-2-24-2819 0 0,0 37 64 0 0,-1-1 0 0 0,-1 0 0 0 0,-1 1 1 0 0,-1 0-1 0 0,-1 0 0 0 0,0 1 1 0 0,-4-5-65 0 0,8 20 90 0 0,1 0 1 0 0,-1 0 0 0 0,0 1 0 0 0,-1 0-1 0 0,1-1 1 0 0,-1 1 0 0 0,0 0-1 0 0,0 1 1 0 0,0-1 0 0 0,0 1 0 0 0,0-1-1 0 0,-1 1 1 0 0,0 1 0 0 0,0-1 0 0 0,0 1-1 0 0,-1-1-90 0 0,3 2 43 0 0,0 0-1 0 0,-1 0 1 0 0,1 0-1 0 0,0 1 1 0 0,-1-1-1 0 0,1 1 1 0 0,0 0 0 0 0,-1 0-1 0 0,1 0 1 0 0,-1 0-1 0 0,1 0 1 0 0,0 1-1 0 0,-1 0 1 0 0,1 0-1 0 0,0 0 1 0 0,0 0-1 0 0,-1 0 1 0 0,1 0-1 0 0,0 1 1 0 0,0 0-1 0 0,1-1 1 0 0,-1 1-1 0 0,0 0 1 0 0,0 1-1 0 0,1-1 1 0 0,-1 1-43 0 0,-4 4 16 0 0,1 1 0 0 0,0 0-1 0 0,0 0 1 0 0,0 1 0 0 0,1 0 0 0 0,1 0 0 0 0,-2 3-16 0 0,-6 19 42 0 0,-5 18-42 0 0,17-48 0 0 0,-8 26-11 0 0,2 1 0 0 0,1-1 0 0 0,-1 14 11 0 0,-3 85-38 0 0,8-112 37 0 0,1-3 1 0 0,0-1 0 0 0,0 1 0 0 0,1 0 0 0 0,0-1 0 0 0,1 1 0 0 0,0-1 0 0 0,1 1 0 0 0,0-1 0 0 0,1 0 0 0 0,0 0 0 0 0,1 0 0 0 0,0-1 0 0 0,5 8 0 0 0,-8-15 6 0 0,-1 0-1 0 0,1 0 1 0 0,0 0 0 0 0,0 0-1 0 0,0 0 1 0 0,0-1 0 0 0,0 1-1 0 0,0-1 1 0 0,0 0-1 0 0,0 1 1 0 0,1-1 0 0 0,-1 0-1 0 0,1 0 1 0 0,-1-1 0 0 0,0 1-1 0 0,1 0 1 0 0,-1-1-1 0 0,2 0-5 0 0,0 1 21 0 0,0-1-1 0 0,0-1 0 0 0,-1 1 0 0 0,1 0 1 0 0,0-1-1 0 0,0 0 0 0 0,0 0 0 0 0,0 0 1 0 0,-1-1-1 0 0,1 1 0 0 0,2-2-20 0 0,0 0 25 0 0,0-1 0 0 0,0 0 0 0 0,0 0 0 0 0,0 0 0 0 0,-1-1 0 0 0,0 0 0 0 0,0 0 0 0 0,0 0-1 0 0,0-1 1 0 0,-1 1 0 0 0,0-1 0 0 0,0 0 0 0 0,1-3-25 0 0,6-18 0 0 0,-2-1 0 0 0,0 0 0 0 0,-2-1 0 0 0,-1 0 0 0 0,-2 0 0 0 0,1-22 0 0 0,-5 8 75 0 0,-1 7-6 0 0,2 47 72 0 0,0-1 1 0 0,1 1-1 0 0,0-1 1 0 0,2 4-142 0 0,5 29 405 0 0,2 81-27 0 0,-5 80-378 0 0,-6-134 155 0 0,-3 0-1 0 0,-3 0 1 0 0,-3-1-1 0 0,-4 0 0 0 0,-2 1-154 0 0,8-45 109 0 0,-1 0 0 0 0,-1-1 0 0 0,-1 0-1 0 0,-3 3-108 0 0,5-13 55 0 0,0-1-1 0 0,-1 1 1 0 0,0-1-1 0 0,-1-1 0 0 0,-1 0 1 0 0,0 0-1 0 0,-4 3-54 0 0,9-11 23 0 0,1 0-1 0 0,-1 0 0 0 0,0 0 1 0 0,-1-1-1 0 0,1 0 1 0 0,0 0-1 0 0,-1-1 0 0 0,0 1 1 0 0,1-1-1 0 0,-1-1 0 0 0,0 1 1 0 0,0-1-1 0 0,0-1 0 0 0,0 1 1 0 0,0-1-1 0 0,0 0 1 0 0,-2-1-23 0 0,3 1-29 0 0,0-1 1 0 0,0 0 0 0 0,0 0 0 0 0,0-1 0 0 0,0 0 0 0 0,0 0-1 0 0,0 0 1 0 0,1 0 0 0 0,-1-1 0 0 0,1 0 0 0 0,0 0 0 0 0,0-1 0 0 0,0 1-1 0 0,0-1 1 0 0,0 0 0 0 0,1-1 0 0 0,0 1 0 0 0,0-1 0 0 0,-3-3 28 0 0,1 0-517 0 0,1-1 1 0 0,0 0-1 0 0,0 0 1 0 0,1 0-1 0 0,0-1 1 0 0,0 1-1 0 0,1-1 1 0 0,1 0-1 0 0,-1 0 1 0 0,1-1 516 0 0,2-11-2178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0 223 1376 0 0,'0'0'65'0'0,"0"0"149"0"0,0 0 598 0 0,0 0 256 0 0,0 0 54 0 0,0 0-45 0 0,0 0-239 0 0,0 0-109 0 0,0 0-22 0 0,0 0 34 0 0,0 0 158 0 0,0 0 70 0 0,0 0 14 0 0,0 0 7 0 0,0 0 30 0 0,0 0 18 0 0,0 0 2 0 0,0 0-41 0 0,0 0-168 0 0,0 0-79 0 0,0 0-15 0 0,0 0-13 0 0,0 0-52 0 0,0 0-28 0 0,2 0-4 0 0,0-1-494 0 0,1 1-1 0 0,-1-1 1 0 0,0 1-1 0 0,1-1 1 0 0,-1 0-1 0 0,0 0 1 0 0,0 0-1 0 0,0 0 1 0 0,0-1-1 0 0,0 1 0 0 0,0 0 1 0 0,0-1-1 0 0,0 0 1 0 0,2-1-146 0 0,26-30 1332 0 0,-25 26-1125 0 0,10-12 846 0 0,11-18-1053 0 0,0-2 285 0 0,-23 34-183 0 0,0 0 1 0 0,0 0 0 0 0,0-1 0 0 0,-1 1 0 0 0,1-5-103 0 0,9-16 772 0 0,-12 24-536 0 0,0-3-112 0 0,0 4-32 0 0,0 1-16 0 0,18 13-4 0 0,-12-5-72 0 0,-1 0 0 0 0,1 1 0 0 0,-1-1 0 0 0,-1 1 0 0 0,1 0 0 0 0,-2 0 0 0 0,3 8 0 0 0,30 84 0 0 0,-25-81-2479 0 0,6-3-3980 0 0,-7-10-1954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5 156 6912 0 0,'-2'-10'947'0'0,"1"0"1"0"0,0-1 0 0 0,1 0-1 0 0,0-6-947 0 0,0 4 3042 0 0,0 12-1542 0 0,0 1-42 0 0,0 0-9 0 0,0 0-91 0 0,0 0-381 0 0,1 1-165 0 0,18 38 1527 0 0,-12-27-1994 0 0,-1 0 1 0 0,-1 0 0 0 0,1 3-346 0 0,18 63 856 0 0,8 25-153 0 0,-18-64-586 0 0,-4-12 99 0 0,10 21-216 0 0,-9-21 190 0 0,0 0 0 0 0,1 12-190 0 0,-6-20 195 0 0,1 0-1 0 0,0 0 1 0 0,1 0 0 0 0,1-1-1 0 0,7 11-194 0 0,-8-17 166 0 0,0 0 0 0 0,1-1-1 0 0,0 0 1 0 0,1 0 0 0 0,0-1-1 0 0,1 0 1 0 0,5 2-166 0 0,-15-11 26 0 0,0 0 0 0 0,0 0 0 0 0,1 0-1 0 0,-1-1 1 0 0,1 1 0 0 0,-1 0 0 0 0,0-1 0 0 0,1 0 0 0 0,-1 1-1 0 0,1-1 1 0 0,-1 0 0 0 0,1 1 0 0 0,-1-1 0 0 0,1 0 0 0 0,-1 0 0 0 0,1 0-1 0 0,-1-1 1 0 0,1 1 0 0 0,-1 0 0 0 0,1 0 0 0 0,-1-1 0 0 0,1 1-1 0 0,-1-1 1 0 0,0 0 0 0 0,1 1 0 0 0,-1-1 0 0 0,0 0 0 0 0,1 1-1 0 0,-1-1 1 0 0,0 0 0 0 0,0 0 0 0 0,0 0 0 0 0,0 0 0 0 0,0-1-1 0 0,0 1 1 0 0,0 0 0 0 0,0-1-26 0 0,3-3 125 0 0,0 0 0 0 0,0-1 1 0 0,-1 0-1 0 0,0 0 0 0 0,0 0 0 0 0,-1 0 0 0 0,2-6-125 0 0,5-17 13 0 0,2-3 109 0 0,5-33-122 0 0,5-33 148 0 0,5-23-119 0 0,15-74-493 0 0,-36 168 358 0 0,-3 18 29 0 0,-1-1 1 0 0,2 1-1 0 0,1-7 77 0 0,3-2-89 0 0,-5 12-49 0 0,0-1 0 0 0,0 1 0 0 0,1 0 1 0 0,0 0-1 0 0,0 0 0 0 0,0 0 0 0 0,1 1 0 0 0,3-5 138 0 0,-6 9-107 0 0,1-1-457 0 0,0-1-1 0 0,1 0 1 0 0,-1 1 0 0 0,1 0 0 0 0,0-1 0 0 0,0 1-1 0 0,0 0 1 0 0,0 1 0 0 0,3-3 564 0 0,-5 4-1791 0 0</inkml:trace>
  <inkml:trace contextRef="#ctx0" brushRef="#br0" timeOffset="1">291 844 20127 0 0,'0'0'463'0'0,"0"0"61"0"0,0 0 27 0 0,0 0-67 0 0,0 0-178 0 0,0 0 432 0 0,6 6 1230 0 0,-1 1-1205 0 0,-3-5-647 0 0,-1-1 0 0 0,0 1 0 0 0,0 0 0 0 0,1 0-1 0 0,-1 0 1 0 0,-1 0 0 0 0,1 0 0 0 0,0 0 0 0 0,0 0 0 0 0,-1 0 0 0 0,1 0 0 0 0,-1 1-116 0 0,5 44 1058 0 0,-1-3-508 0 0,-1 0-1 0 0,-3 17-549 0 0,-2 25 504 0 0,1-23-158 0 0,-3 2-346 0 0,0-27 13 0 0,2-1 0 0 0,2 1 1 0 0,1 0-1 0 0,4 18-13 0 0,-3-19-594 0 0,-3-30 320 0 0,1-1 1 0 0,0 1-1 0 0,1-1 1 0 0,-1 0-1 0 0,1 1 1 0 0,1-1-1 0 0,-1 0 0 0 0,3 6 274 0 0,-4-11-1521 0 0</inkml:trace>
  <inkml:trace contextRef="#ctx0" brushRef="#br0" timeOffset="2">590 1357 13824 0 0,'0'0'1061'0'0,"0"0"-476"0"0,0 0 571 0 0,0 0 321 0 0,0 0 69 0 0,0 0-77 0 0,0 0-374 0 0,0 0-167 0 0,0 0-31 0 0,0 13 919 0 0,1-4-1579 0 0,0 0 1 0 0,1 0-1 0 0,0 0 1 0 0,1-1-1 0 0,0 4-237 0 0,6 21 181 0 0,0 18 51 0 0,-6-31-134 0 0,1 0 1 0 0,0 0 0 0 0,2 0-1 0 0,0 0-98 0 0,-5-19 8 0 0,-1 0 0 0 0,0 0-1 0 0,1 0 1 0 0,-1 0-1 0 0,0 0 1 0 0,1-1-1 0 0,-1 1 1 0 0,1 0-1 0 0,0-1 1 0 0,-1 1-1 0 0,1 0 1 0 0,-1-1-1 0 0,1 1 1 0 0,0 0-1 0 0,0-1 1 0 0,-1 1-1 0 0,1-1 1 0 0,0 0-1 0 0,0 1 1 0 0,0-1-1 0 0,-1 1 1 0 0,1-1 0 0 0,0 0-1 0 0,1 0-7 0 0,-1 1-32 0 0,1-1 0 0 0,0-1 0 0 0,0 1 0 0 0,-1 0 0 0 0,1 0 0 0 0,0-1-1 0 0,-1 1 1 0 0,1 0 0 0 0,0-1 0 0 0,-1 0 0 0 0,1 1 0 0 0,1-2 32 0 0,2-1-281 0 0,0 0-1 0 0,0-1 1 0 0,0 1-1 0 0,0-1 1 0 0,0-1-1 0 0,-1 1 1 0 0,1-1 281 0 0,17-24-2834 0 0,-10 10-3143 0 0,-4 0-1302 0 0</inkml:trace>
  <inkml:trace contextRef="#ctx0" brushRef="#br0" timeOffset="3">619 1066 17247 0 0,'0'0'768'0'0,"0"0"152"0"0,0 0-736 0 0,0 0-184 0 0,0 0 0 0 0,0 0 0 0 0,0 0 88 0 0,0 0-24 0 0,0 0 0 0 0,0 0 0 0 0,0 0-64 0 0,0 0 0 0 0,0 0 0 0 0,0 0 0 0 0,7 0-1088 0 0,-1 0-192 0 0</inkml:trace>
  <inkml:trace contextRef="#ctx0" brushRef="#br0" timeOffset="4">875 1341 7368 0 0,'0'0'333'0'0,"0"0"0"0"0,-4 1-213 0 0,3-1 325 0 0,0 1 0 0 0,0-1 0 0 0,0 1-1 0 0,0-1 1 0 0,0 1 0 0 0,0 0-1 0 0,0-1 1 0 0,0 1 0 0 0,0 0-1 0 0,0 0 1 0 0,0 0 0 0 0,0 0-1 0 0,1 0 1 0 0,-1 0 0 0 0,0 0 0 0 0,1 0-1 0 0,-1 0 1 0 0,1 0 0 0 0,-1 0-1 0 0,1 0 1 0 0,-1 1 0 0 0,1-1-1 0 0,0 0 1 0 0,-1 1-445 0 0,1 2 880 0 0,0 0 0 0 0,0 0 0 0 0,0-1 0 0 0,0 1-1 0 0,1 0 1 0 0,0 1-880 0 0,0 1-483 0 0,2 12 973 0 0,1-1 0 0 0,0-1 0 0 0,2 1 0 0 0,0-1-1 0 0,3 6-489 0 0,15 40 654 0 0,-9-17-261 0 0,-6-19 183 0 0,-1 0 0 0 0,0 3-576 0 0,2 27 2048 0 0,3 50-2048 0 0,-12-86 38 0 0,-1 0 0 0 0,-1 0-1 0 0,-1 0 1 0 0,-1-1 0 0 0,-1 1 0 0 0,-1 0-38 0 0,1-7 106 0 0,-2 0-1 0 0,1-1 1 0 0,-1 1 0 0 0,-2 0-106 0 0,5-8 46 0 0,1-1-47 0 0,0 0 1 0 0,-1 0-1 0 0,0 0 0 0 0,0-1 1 0 0,0 1-1 0 0,0-1 1 0 0,0 0-1 0 0,-1 0 0 0 0,0 0 1 0 0,1 0-1 0 0,-1 0 0 0 0,0-1 1 0 0,0 0-1 0 0,0 0 0 0 0,-1 0 1 0 0,1 0-1 0 0,0-1 0 0 0,-1 1 1 0 0,1-1-1 0 0,-1 0 0 0 0,0-1 1 0 0,1 1-1 0 0,-1-1 0 0 0,0 0 1 0 0,1 0-1 0 0,-1 0 1 0 0,1-1-1 0 0,-1 0 0 0 0,0 1 1 0 0,1-2-1 0 0,-1 1 0 0 0,1 0 1 0 0,0-1-1 0 0,-1 0 0 0 0,1 0 1 0 0,0 0-1 0 0,0-1 1 0 0,0 0-344 0 0,0 0-1 0 0,0 0 1 0 0,1 0-1 0 0,0-1 1 0 0,-1 1-1 0 0,1-1 1 0 0,0 0-1 0 0,1 0 1 0 0,-1 0-1 0 0,1-1 1 0 0,0 1 0 0 0,0 0-1 0 0,0-1 1 0 0,0 1-1 0 0,1-1 1 0 0,0 0-1 0 0,-1-2 345 0 0,2-12-2112 0 0</inkml:trace>
  <inkml:trace contextRef="#ctx0" brushRef="#br0" timeOffset="5">875 1104 22087 0 0,'0'0'480'0'0,"0"0"104"0"0,-3-4 24 0 0,3 4 16 0 0,0 0-496 0 0,0 0-128 0 0,-8-3 0 0 0,8 3 0 0 0,0-6 96 0 0,0 3 0 0 0,0-6 0 0 0,8 2 0 0 0,-1 3-488 0 0,-1-1-104 0 0,2 5-16 0 0,3-4-8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4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0 22831 0 0,'0'0'522'0'0,"0"0"71"0"0,0 0 31 0 0,1 2-72 0 0,1 1-495 0 0,0 1 0 0 0,-1-1 1 0 0,0 1-1 0 0,1 0 0 0 0,-1 0 0 0 0,0 0 1 0 0,-1 0-1 0 0,1-1 0 0 0,-1 1 0 0 0,0 0 0 0 0,1 0 1 0 0,-2 0-1 0 0,1 0 0 0 0,0 0 0 0 0,-1 0 1 0 0,0 2-58 0 0,-3 9 728 0 0,-1 0 1 0 0,-1 0-1 0 0,-4 9-728 0 0,-5 13 276 0 0,11-27-183 0 0,0 0 0 0 0,-1 0 0 0 0,0 0 0 0 0,-1-1 0 0 0,-6 8-93 0 0,-38 44 343 0 0,26-34-187 0 0,-28 32-4 0 0,-5 1-152 0 0,6-13-8117 0 0,24-24-1109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9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19551 0 0,'0'0'895'0'0,"0"0"-18"0"0,0 0-441 0 0,5-5 1050 0 0,-3 4-1197 0 0,1 0 45 0 0,1-1-1 0 0,-1 1 1 0 0,1 0-1 0 0,0 0 0 0 0,-1 0 1 0 0,1 1-1 0 0,0-1 1 0 0,0 1-1 0 0,0 0-333 0 0,7 2 498 0 0,0 0 1 0 0,-1 0-1 0 0,1-1 0 0 0,3 0-498 0 0,31 4 438 0 0,-25-2-223 0 0,0-1 0 0 0,12-1-215 0 0,15 1 155 0 0,28 2 299 0 0,21-3-454 0 0,34 0 242 0 0,-102 0-1625 0 0,0-1 0 0 0,0-1 0 0 0,-1-1 0 0 0,23-6 1383 0 0,-34 5-9115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26 108 23959 0 0,'-4'-3'361'0'0,"4"2"-252"0"0,-1 1 0 0 0,0-1 0 0 0,0 1 0 0 0,0-1-1 0 0,1 0 1 0 0,-1 1 0 0 0,0 0 0 0 0,0-1 0 0 0,0 1 0 0 0,0-1-1 0 0,0 1 1 0 0,0 0 0 0 0,0 0 0 0 0,0 0 0 0 0,0 0 0 0 0,0-1-1 0 0,0 1 1 0 0,0 0 0 0 0,0 1 0 0 0,0-1 0 0 0,0 0-109 0 0,-1 0 540 0 0,2 0 100 0 0,50-4 1572 0 0,-34 3-1879 0 0,1 0 0 0 0,4-2-333 0 0,16-2 255 0 0,38-4-255 0 0,-62 7 0 0 0,0 0 0 0 0,0-1 1 0 0,4-2-1 0 0,3 0-20 0 0,-2-1-413 0 0,-1-1-1 0 0,1 0 0 0 0,-1-1 1 0 0,8-6 433 0 0,4-2-5456 0 0,-27 15-3382 0 0</inkml:trace>
  <inkml:trace contextRef="#ctx0" brushRef="#br0" timeOffset="342.74">150 207 20815 0 0,'-6'1'265'0'0,"0"0"-1"0"0,0 0 0 0 0,0 1 0 0 0,1 0 0 0 0,-1 0 1 0 0,-3 2-265 0 0,-17 6 682 0 0,14-2-547 0 0,11-7-80 0 0,1-1 0 0 0,0 0 1 0 0,0 1-1 0 0,-1-1 0 0 0,1 0 0 0 0,0 1 1 0 0,0-1-1 0 0,0 0 0 0 0,0 1 0 0 0,0-1 1 0 0,0 1-1 0 0,0-1 0 0 0,0 0 0 0 0,-1 1 1 0 0,1-1-1 0 0,1 0 0 0 0,-1 1 0 0 0,0-1 1 0 0,0 1-1 0 0,0-1 0 0 0,0 0 0 0 0,0 1 1 0 0,0-1-1 0 0,0 1 0 0 0,0-1 0 0 0,1 0 1 0 0,-1 1-1 0 0,0-1 0 0 0,0 0 0 0 0,0 1 1 0 0,1-1-1 0 0,-1 0 0 0 0,0 0 0 0 0,1 1 1 0 0,-1-1-1 0 0,0 0-55 0 0,12 8 963 0 0,-4-5-778 0 0,1 1-1 0 0,-1-2 1 0 0,1 1 0 0 0,0-1-1 0 0,-1-1 1 0 0,1 0 0 0 0,0 0-1 0 0,0-1 1 0 0,0 0 0 0 0,8-1-185 0 0,37-6-822 0 0,0-6-6164 0 0,-20 6-1687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5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89 367 16559 0 0,'0'0'760'0'0,"0"0"-21"0"0,-2-1-475 0 0,-4-4-101 0 0,5 3 525 0 0,1 2 224 0 0,0 0 42 0 0,0 0-4 0 0,0 0-44 0 0,0 0-11 0 0,1-1-6 0 0,0-1-796 0 0,0 0-1 0 0,0 0 0 0 0,1 1 0 0 0,-1-1 1 0 0,1 0-1 0 0,-1 1 0 0 0,1-1 1 0 0,0 1-1 0 0,0 0 0 0 0,-1-1 1 0 0,1 1-1 0 0,0 0 0 0 0,0 0 0 0 0,0 0 1 0 0,0 1-1 0 0,1-1 0 0 0,-1 0 1 0 0,0 1-1 0 0,0-1 0 0 0,0 1 1 0 0,1 0-1 0 0,1 0-92 0 0,20-3 1238 0 0,22 2-1238 0 0,4-1 564 0 0,157-20 350 0 0,-50-2-145 0 0,-58 8-733 0 0,16 0-36 0 0,0 5 0 0 0,0 5 0 0 0,77 8 0 0 0,-145 2 0 0 0,32 0 0 0 0,-45-2 0 0 0,-1 1 0 0 0,2 2 0 0 0,-1-1 0 0 0,-1-1 0 0 0,3-1 0 0 0,-18-2-101 0 0,2 1 44 0 0,1-2 1 0 0,-1 0-1 0 0,13-3 57 0 0,-28 3-288 0 0,-1 0-1 0 0,1 0 1 0 0,0-1 0 0 0,-1 1-1 0 0,1-1 1 0 0,0 0-1 0 0,-1 0 1 0 0,0 0 0 0 0,0-1-1 0 0,0 0 1 0 0,0 1 0 0 0,0-1-1 0 0,0-1 1 0 0,-1 1 0 0 0,1-1-1 0 0,-1 1 1 0 0,1-3 288 0 0,-3 5-575 0 0,0 0 0 0 0,-1 0 1 0 0,1-1-1 0 0,-1 1 0 0 0,1 0 0 0 0,-1-1 1 0 0,1 1-1 0 0,-1-1 0 0 0,0 1 0 0 0,0 0 0 0 0,0-1 1 0 0,0 1-1 0 0,0-1 575 0 0,0 1-895 0 0,0-1-6340 0 0</inkml:trace>
  <inkml:trace contextRef="#ctx0" brushRef="#br0" timeOffset="373.534">893 354 7832 0 0,'-4'1'92'0'0,"0"0"0"0"0,0 1 1 0 0,0-1-1 0 0,0 1 0 0 0,0 0 0 0 0,1 0 1 0 0,-1 1-1 0 0,1-1 0 0 0,-1 1 0 0 0,1-1 1 0 0,-1 2-93 0 0,-11 17 4495 0 0,9-9-2608 0 0,3-8-1411 0 0,1-1-1 0 0,-1 1 1 0 0,1 1 0 0 0,1-1-1 0 0,-1 0 1 0 0,0 0-1 0 0,1 1 1 0 0,0-1 0 0 0,0 1-1 0 0,1-1 1 0 0,-1 3-476 0 0,0 13 552 0 0,2 0 1 0 0,0-1-1 0 0,1 1 0 0 0,1-1 1 0 0,1 0-1 0 0,2 4-552 0 0,50 145 1997 0 0,-43-131-1706 0 0,2 12-28 0 0,-3 0 0 0 0,-2 1 1 0 0,3 34-264 0 0,-10-40 359 0 0,-2 1 1 0 0,-3 20-360 0 0,1 43 503 0 0,10 22-195 0 0,-2-48 95 0 0,-4 46-403 0 0,-3-88 190 0 0,-3 0-1 0 0,-1 1 1 0 0,-8 35-190 0 0,4-45 87 0 0,-24 94 268 0 0,23-100-210 0 0,0 0 0 0 0,-2 0 0 0 0,-10 18-145 0 0,-2-3 586 0 0,-23 31-586 0 0,37-59 78 0 0,0 0 1 0 0,-1-1-1 0 0,-1 0 1 0 0,0-1-1 0 0,0 0 1 0 0,-1 0-1 0 0,-7 3-78 0 0,8-5 36 0 0,0-2 1 0 0,-1 0-1 0 0,1 0 0 0 0,-1-1 0 0 0,0-1 0 0 0,0 0 1 0 0,-1 0-1 0 0,1-1 0 0 0,-1-1 0 0 0,0 0 1 0 0,1-1-1 0 0,-1 0 0 0 0,0-1 0 0 0,0-1 1 0 0,0 0-1 0 0,0 0 0 0 0,-10-4-36 0 0,-11-3-78 0 0,0-2-1 0 0,-4-3 79 0 0,22 7 4 0 0,1-1 0 0 0,0 0-1 0 0,0-1 1 0 0,1-1-1 0 0,-10-9-3 0 0,-4-6 0 0 0,1-1-1 0 0,2-2 0 0 0,0 0 1 0 0,2-2-1 0 0,1 0 0 0 0,-3-10 1 0 0,13 22-315 0 0,2-1-1 0 0,0-1 0 0 0,2 0 1 0 0,0 0-1 0 0,0-1 0 0 0,2 0 1 0 0,1 0-1 0 0,0-1 0 0 0,2 0 1 0 0,0 1-1 0 0,1-1 0 0 0,2 0 0 0 0,0-16 316 0 0,8-16-1513 0 0</inkml:trace>
  <inkml:trace contextRef="#ctx0" brushRef="#br0" timeOffset="1352.672">2346 157 9216 0 0,'-1'0'29'0'0,"1"-1"-1"0"0,-1 0 1 0 0,0 1 0 0 0,1-1 0 0 0,-1 1 0 0 0,1-1 0 0 0,-1 1-1 0 0,1-1 1 0 0,0 0 0 0 0,-1 0 0 0 0,1 1 0 0 0,0-1 0 0 0,-1 0-1 0 0,1 1 1 0 0,0-1 0 0 0,0 0 0 0 0,-1 0 0 0 0,1 0 0 0 0,0 1-1 0 0,0-1 1 0 0,0 0 0 0 0,0 0 0 0 0,0 1 0 0 0,0-2-29 0 0,1 1 23 0 0,0 0 1 0 0,-1 0 0 0 0,1 0-1 0 0,0 0 1 0 0,0-1 0 0 0,-1 1-1 0 0,1 0 1 0 0,0 0 0 0 0,0 0-1 0 0,0 1 1 0 0,0-1 0 0 0,1 0-24 0 0,-2 1 42 0 0,1-1 1 0 0,-1 1-1 0 0,0 0 1 0 0,0 0-1 0 0,1-1 1 0 0,-1 1-1 0 0,0 0 1 0 0,0-1 0 0 0,1 1-1 0 0,-1 0 1 0 0,0 0-1 0 0,0-1 1 0 0,0 1-1 0 0,0-1 1 0 0,1 1-1 0 0,-1 0 1 0 0,0-1-1 0 0,0 1 1 0 0,0 0-1 0 0,0-1 1 0 0,0 1 0 0 0,0 0-1 0 0,0-1 1 0 0,0 1-1 0 0,0-1 1 0 0,0 1-1 0 0,0 0 1 0 0,0-1-1 0 0,0 1 1 0 0,0 0-1 0 0,-1-1 1 0 0,1 1 0 0 0,0 0-1 0 0,0-1 1 0 0,0 1-1 0 0,0 0 1 0 0,-1-1-1 0 0,1 1 1 0 0,0 0-1 0 0,0-1 1 0 0,-1 1-1 0 0,1 0 1 0 0,0 0-1 0 0,-1-1-42 0 0,1 1 66 0 0,0 0-1 0 0,-1 0 0 0 0,1-1 0 0 0,0 1 0 0 0,0 0 0 0 0,-1-1 0 0 0,1 1 0 0 0,0 0 0 0 0,0-1 0 0 0,0 1 0 0 0,-1-1 1 0 0,1 1-1 0 0,0 0 0 0 0,0-1 0 0 0,0 1 0 0 0,0-1 0 0 0,0 1 0 0 0,0 0 0 0 0,0-1 0 0 0,0 1 0 0 0,0-1 0 0 0,0 1 1 0 0,0 0-1 0 0,0-1 0 0 0,0 1 0 0 0,0-1 0 0 0,0 1 0 0 0,0 0 0 0 0,0-1 0 0 0,0 1 0 0 0,1-1 0 0 0,-1 1 1 0 0,0 0-1 0 0,0-1 0 0 0,1 1 0 0 0,-1 0 0 0 0,0-1 0 0 0,0 1 0 0 0,1 0 0 0 0,-1-1 0 0 0,0 1 0 0 0,1 0 0 0 0,-1 0 1 0 0,0-1-66 0 0,-17 14 6517 0 0,-1-2-6052 0 0,2 1 0 0 0,-1 1 1 0 0,-4 6-466 0 0,-2 10 271 0 0,1 0 1 0 0,2 1 0 0 0,1 1 0 0 0,2 1-1 0 0,-7 19-271 0 0,-23 60 775 0 0,6 2-1 0 0,-1 20-774 0 0,40-128 19 0 0,-33 119 369 0 0,5 2 1 0 0,6 1-1 0 0,5 1 0 0 0,6 0 0 0 0,3 106-388 0 0,10-189 71 0 0,3 1 0 0 0,1-1 0 0 0,3 0 0 0 0,1 0 0 0 0,2-1 0 0 0,2 0 0 0 0,2-1 0 0 0,19 39-71 0 0,-22-59 20 0 0,1-1 0 0 0,1-1-1 0 0,2 0 1 0 0,0 0 0 0 0,16 16-20 0 0,-5-11-129 0 0,0 0 0 0 0,2-2 0 0 0,21 14 129 0 0,-31-27-214 0 0,0 0 0 0 0,0-1 0 0 0,11 3 214 0 0,-12-5-765 0 0,0 0 0 0 0,-1 1 0 0 0,0 1 0 0 0,7 6 765 0 0,-18-13-365 0 0,0 0-1 0 0,0 0 1 0 0,0 0 0 0 0,1-1 0 0 0,-1 1-1 0 0,1-1 1 0 0,1 0 365 0 0,-3-1-250 0 0,16 7-1598 0 0</inkml:trace>
  <inkml:trace contextRef="#ctx0" brushRef="#br0" timeOffset="3088.6">3518 1 21743 0 0,'0'0'496'0'0,"0"0"67"0"0,0 0 29 0 0,0 0-67 0 0,0 2-338 0 0,9 37-86 0 0,-8-30 142 0 0,2 0-1 0 0,-1 0 1 0 0,1 0-1 0 0,1-1 0 0 0,-1 1 1 0 0,1-1-1 0 0,1 0 1 0 0,4 7-243 0 0,13 26 640 0 0,47 121 948 0 0,-54-123-1332 0 0,-2 1 0 0 0,1 7-256 0 0,11 35 369 0 0,-7-21-175 0 0,-3 0-1 0 0,-2 0 0 0 0,-3 1 1 0 0,-3 0-1 0 0,-1 22-193 0 0,-6 3 306 0 0,-9 82-306 0 0,4-105 70 0 0,-5 35 188 0 0,-14 47-258 0 0,-3 15 115 0 0,14-76-93 0 0,-18 53-22 0 0,18-69 51 0 0,8-41-8 0 0,-1 0 1 0 0,-2 0-1 0 0,-3 7-43 0 0,-7 17-288 0 0,-7 35 288 0 0,23-77-327 0 0,-1 0-1 0 0,1-1 0 0 0,-2 1 1 0 0,1-1-1 0 0,-2 1 1 0 0,1-1-1 0 0,-1 0 1 0 0,0-1-1 0 0,-5 6 328 0 0,4-6-1554 0 0,5-6-56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23.1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1 634 18975 0 0,'1'-8'171'0'0,"-1"6"14"0"0,0-1-1 0 0,1 0 1 0 0,0 0-1 0 0,-1 0 1 0 0,1 0-1 0 0,0 0 0 0 0,1 1 1 0 0,-1-1-1 0 0,0 0 1 0 0,1 1-1 0 0,1-3-184 0 0,-2 4 742 0 0,-1 1 232 0 0,0 0 40 0 0,0 0-26 0 0,9 11 637 0 0,-2-1-1312 0 0,0 0 1 0 0,-2 1 0 0 0,1 0-1 0 0,-1 0 1 0 0,-1 0 0 0 0,1 3-314 0 0,6 24 182 0 0,1 11-182 0 0,7 30 209 0 0,-10-47-99 0 0,-3 0 0 0 0,0 1-110 0 0,7 34 120 0 0,-8-44-102 0 0,34 132 84 0 0,-26-112 240 0 0,1-1 0 0 0,13 22-342 0 0,-22-54 74 0 0,2 7-63 0 0,1 0 0 0 0,0-1 1 0 0,1 0-1 0 0,1-1 0 0 0,1 0 0 0 0,3 3-11 0 0,-8-12 15 0 0,-1-1-1 0 0,1 0 0 0 0,0 0 1 0 0,0 0-1 0 0,0-1 0 0 0,1 0 1 0 0,-1 0-1 0 0,1-1 0 0 0,0 1 1 0 0,2-1-15 0 0,-6-2 28 0 0,0 0 1 0 0,1 0 0 0 0,-1 0 0 0 0,1-1 0 0 0,-1 1 0 0 0,0-1 0 0 0,1 0 0 0 0,-1 0 0 0 0,1 0 0 0 0,-1 0 0 0 0,1-1 0 0 0,-1 1 0 0 0,1-1 0 0 0,-1 0 0 0 0,0 0 0 0 0,1 0 0 0 0,-1 0 0 0 0,0-1 0 0 0,0 1 0 0 0,0-1-1 0 0,0 0 1 0 0,2-1-29 0 0,6-7 112 0 0,0-1 0 0 0,-1 0-1 0 0,0 0 1 0 0,-1-1 0 0 0,0 0-1 0 0,0 0 1 0 0,-2-1 0 0 0,1 0-1 0 0,-2-1 1 0 0,0 0 0 0 0,0 0-112 0 0,11-36 215 0 0,-2 0 0 0 0,4-28-215 0 0,-12 46 4 0 0,45-213 69 0 0,6-24-122 0 0,-46 229-212 0 0,2-9-302 0 0,-13 42 444 0 0,1-1 0 0 0,0 1 0 0 0,1 0 0 0 0,0 0 0 0 0,3-5 119 0 0,-5 10-133 0 0,0-1 0 0 0,1 1 0 0 0,-1-1 0 0 0,1 1 0 0 0,0 0 0 0 0,-1 0 0 0 0,1-1 0 0 0,0 1 0 0 0,0 0 0 0 0,1 1 0 0 0,-1-1 0 0 0,0 0 0 0 0,1 1 0 0 0,-1-1-1 0 0,1 1 134 0 0,-1 0-1368 0 0,6 1-7466 0 0,-7 0 652 0 0</inkml:trace>
  <inkml:trace contextRef="#ctx0" brushRef="#br0" timeOffset="390.85">393 1496 6912 0 0,'0'0'314'0'0,"-2"2"-6"0"0,-2 2-235 0 0,0 0-1 0 0,1 0 0 0 0,0 0 1 0 0,-1 1-1 0 0,1 0 0 0 0,1-1 1 0 0,-1 1-1 0 0,1 0-72 0 0,-18 44 6201 0 0,8-8 3397 0 0,-1 6-9598 0 0,8-21 712 0 0,0-1-1 0 0,2 1 0 0 0,1 0 0 0 0,1 7-711 0 0,-5 149 1755 0 0,4-20-89 0 0,-13 73-1666 0 0,14-213 36 0 0,0 0-1 0 0,3 20-35 0 0,0 6 22 0 0,-2-44-43 0 0,0-1-1 0 0,0 1 1 0 0,1-1-1 0 0,-1 1 1 0 0,1-1-1 0 0,0 0 1 0 0,-1 1 0 0 0,2-1-1 0 0,-1 0 1 0 0,0 0-1 0 0,1 1 1 0 0,0-1 21 0 0,-2-1-1339 0 0,2-4-474 0 0,6-9-90 0 0</inkml:trace>
  <inkml:trace contextRef="#ctx0" brushRef="#br0" timeOffset="932.197">242 348 19263 0 0,'0'0'439'0'0,"0"0"62"0"0,0 0 31 0 0,0 0-68 0 0,0 0-176 0 0,0 0 399 0 0,0 0 206 0 0,0 0 41 0 0,0 0-8 0 0,0 0-64 0 0,0 0-29 0 0,0 0-8 0 0,6-4 311 0 0,22-12-702 0 0,-23 13-372 0 0,1 1 0 0 0,-1-1 1 0 0,0 0-1 0 0,0-1 0 0 0,0 1 0 0 0,0-1 0 0 0,-1 0 1 0 0,1 0-1 0 0,-1-1 0 0 0,2-2-62 0 0,-2 0 70 0 0,10-12 114 0 0,-1-2 1 0 0,-1 0 0 0 0,-1 0-1 0 0,1-6-184 0 0,3-9 162 0 0,-7 18-47 0 0,-1-1 0 0 0,3-16-115 0 0,-8 29 16 0 0,0-1 1 0 0,0 0-1 0 0,1 1 0 0 0,0 0 1 0 0,0 0-1 0 0,0-1-16 0 0,5-9 46 0 0,-5 18 7 0 0,-1-1-61 0 0,1 2-1 0 0,-1-1 0 0 0,0 0 0 0 0,0 0 0 0 0,0 1 0 0 0,0-1 0 0 0,-1 1 0 0 0,1-1 0 0 0,-1 1 1 0 0,1 0-1 0 0,-1 0 0 0 0,0 0 0 0 0,0 0 9 0 0,13 45-95 0 0,-11-34 100 0 0,17 75-77 0 0,-7-42 0 0 0,-1-3-773 0 0,10 24 845 0 0,4-2-3741 0 0,-12-37-5793 0 0</inkml:trace>
  <inkml:trace contextRef="#ctx0" brushRef="#br0" timeOffset="1768.415">779 1909 10592 0 0,'0'0'944'0'0,"0"0"-752"0"0,0 0-192 0 0,0 0 0 0 0,0 0 1696 0 0,0 0 296 0 0,0 0 63 0 0,0 0 17 0 0,0 0-2072 0 0,15 3-416 0 0,-4 7-88 0 0,4-1-6999 0 0</inkml:trace>
  <inkml:trace contextRef="#ctx0" brushRef="#br0" timeOffset="2458.072">1086 1970 25367 0 0,'0'0'1120'0'0,"0"0"240"0"0,0 0-1088 0 0,0 0-272 0 0,0 0 0 0 0,0 0 0 0 0,0 0 144 0 0,0 0-24 0 0,0 0-8 0 0,0 0 0 0 0,11 0-112 0 0,4 0 64 0 0,-6 0-64 0 0,2 0 0 0 0,-2 6-1072 0 0,-9-6-264 0 0,0 0-48 0 0,0 0-16 0 0</inkml:trace>
  <inkml:trace contextRef="#ctx0" brushRef="#br0" timeOffset="1428.11">720 2185 18975 0 0,'0'0'432'0'0,"0"0"66"0"0,0 0 22 0 0,0 0-64 0 0,0 0-180 0 0,0 0 354 0 0,0 2 188 0 0,0 11 60 0 0,-1 1 1 0 0,0-1 0 0 0,0 0-1 0 0,-2 3-878 0 0,-2 8 1298 0 0,-1 23-1298 0 0,-3 12 709 0 0,7-46-639 0 0,0 0 1 0 0,1 0-1 0 0,1 0 1 0 0,0 1-1 0 0,1-1 1 0 0,0 0 0 0 0,1 0-1 0 0,0-1 1 0 0,1 1-1 0 0,4 8-70 0 0,-2-7 60 0 0,-3-13-59 0 0,0 1 0 0 0,0-1 1 0 0,0 1-1 0 0,0-1 0 0 0,0 0 0 0 0,0 0 0 0 0,0 0 0 0 0,0 0 0 0 0,1 0 1 0 0,-1 0-1 0 0,0 0 0 0 0,1-1 0 0 0,-1 0 0 0 0,0 1 0 0 0,1-1 1 0 0,-1 0-1 0 0,1 0 0 0 0,1 0-1 0 0,-1 0-20 0 0,0 0 0 0 0,0-1 0 0 0,0 1 0 0 0,0-1 0 0 0,1 1 0 0 0,-1-1-1 0 0,0 0 1 0 0,-1 0 0 0 0,1-1 0 0 0,0 1 0 0 0,0-1 0 0 0,0 1 0 0 0,-1-1 0 0 0,3-1 20 0 0,3-5-774 0 0,0 0 0 0 0,-1-1 0 0 0,0 1 0 0 0,0-2 0 0 0,-1 1 0 0 0,0-1 0 0 0,3-8 774 0 0,3-12-1910 0 0</inkml:trace>
  <inkml:trace contextRef="#ctx0" brushRef="#br0" timeOffset="2120.034">1047 2271 18743 0 0,'0'0'430'0'0,"-2"-1"55"0"0,2 1-413 0 0,-1-1-1 0 0,1 1 1 0 0,0 0 0 0 0,0 0-1 0 0,-1 0 1 0 0,1-1 0 0 0,0 1-1 0 0,-1 0 1 0 0,1 0 0 0 0,0 0-1 0 0,-1 0 1 0 0,1-1-1 0 0,0 1 1 0 0,-1 0 0 0 0,1 0-1 0 0,0 0 1 0 0,-1 0 0 0 0,1 0-1 0 0,0 0 1 0 0,-1 0 0 0 0,1 0-1 0 0,0 0 1 0 0,-1 0 0 0 0,1 0-1 0 0,0 0 1 0 0,-1 0 0 0 0,1 0-1 0 0,0 1 1 0 0,-1-1 0 0 0,1 0-1 0 0,0 0 1 0 0,-1 0-1 0 0,1 0 1 0 0,0 1 0 0 0,-1-1-1 0 0,1 0 1 0 0,0 0 0 0 0,0 1-1 0 0,-1-1 1 0 0,1 0 0 0 0,0 0-1 0 0,0 1 1 0 0,0-1 0 0 0,-1 0-1 0 0,1 1 1 0 0,0-1 0 0 0,0 0-1 0 0,0 1 1 0 0,0-1-1 0 0,0 0 1 0 0,0 1 0 0 0,0-1-1 0 0,0 0 1 0 0,0 1 0 0 0,0-1-1 0 0,0 0 1 0 0,0 1 0 0 0,0-1-1 0 0,0 0 1 0 0,0 1 0 0 0,0-1-1 0 0,0 0-71 0 0,6 30 1163 0 0,-3-18-727 0 0,6 35 584 0 0,-5-25-582 0 0,0 0 1 0 0,-2 0 0 0 0,1 8-439 0 0,6 145 787 0 0,-9-170-774 0 0,1 27 212 0 0,-2-1 0 0 0,-1 1-1 0 0,-1 0 1 0 0,-2-1 0 0 0,-5 20-225 0 0,-1 0 303 0 0,7-33-231 0 0,0 0 0 0 0,-3 6-72 0 0,0 0 35 0 0,2-8 28 0 0,0 1 1 0 0,-1-1 0 0 0,-1 0 0 0 0,0-1-1 0 0,-1 0 1 0 0,-10 15-64 0 0,8-17 50 0 0,3-4 38 0 0,0 0 0 0 0,-1 0 0 0 0,-3 2-88 0 0,9-9 10 0 0,0 0 1 0 0,-1 0-1 0 0,1-1 0 0 0,0 1 1 0 0,0-1-1 0 0,-1 1 1 0 0,1-1-1 0 0,-1 0 0 0 0,0 0 1 0 0,1 0-1 0 0,-1 0 1 0 0,0 0-1 0 0,1-1 0 0 0,-1 1 1 0 0,0-1-1 0 0,0 0-10 0 0,0 0-13 0 0,0 0 0 0 0,0 0 0 0 0,0-1 0 0 0,0 1 0 0 0,0-1 0 0 0,0 0 0 0 0,0 0 0 0 0,0 0 0 0 0,0 0 0 0 0,0 0 0 0 0,1-1 0 0 0,-1 0 0 0 0,0 1 0 0 0,-1-2 13 0 0,1 0-57 0 0,-1-1 0 0 0,0 1 1 0 0,1-1-1 0 0,0 0 0 0 0,0 0 0 0 0,0 0 0 0 0,0-1 1 0 0,-1-2 56 0 0,-3-9-293 0 0,1-1 0 0 0,0 1 0 0 0,1-1 0 0 0,-2-12 293 0 0,6 21-95 0 0,-2-2-176 0 0,-8-46-8448 0 0,5 24-83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21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1311 16184 0 0,'0'0'365'0'0,"0"0"56"0"0,0 0 24 0 0,0 0-55 0 0,2 2-252 0 0,1-1-41 0 0,-1 0-1 0 0,1 1 1 0 0,-1-1-1 0 0,1 0 1 0 0,0-1-1 0 0,-1 1 1 0 0,1 0-1 0 0,0-1 1 0 0,0 1 0 0 0,0-1-1 0 0,-1 0 1 0 0,1 0-1 0 0,3-1-96 0 0,0 1 204 0 0,0-1-1 0 0,0-1 1 0 0,0 1-1 0 0,-1-1 1 0 0,1 0-1 0 0,3-2-203 0 0,6-4 454 0 0,0 0 0 0 0,-1-1 0 0 0,0-1 0 0 0,8-7-454 0 0,0 0 349 0 0,-2-1 1 0 0,0-1-1 0 0,-1-1 0 0 0,-1 0 0 0 0,-1-1 0 0 0,2-6-349 0 0,6-16 310 0 0,-3 0 0 0 0,-1-2 0 0 0,-3 0-1 0 0,-1-1 1 0 0,4-24-310 0 0,-10 25 315 0 0,2-24-315 0 0,6-29 101 0 0,-11 68-77 0 0,2-10 16 0 0,5-39-40 0 0,0-125-72 0 0,-13 155 64 0 0,0 25 8 0 0,-1 1 0 0 0,-1-1 0 0 0,-2 1 0 0 0,0-1 0 0 0,-3-11 0 0 0,2 18 9 0 0,3 14-3 0 0,0 0 0 0 0,0 0 0 0 0,0 0 0 0 0,-1 0 1 0 0,0 0-1 0 0,0 0 0 0 0,1 0 0 0 0,-2 0 1 0 0,1 0-1 0 0,-1-1-6 0 0,2 3 2 0 0,0 1 0 0 0,-1 0 0 0 0,1 0 0 0 0,0-1 0 0 0,0 1 0 0 0,-1 0 0 0 0,1 0 0 0 0,0-1 0 0 0,-1 1 0 0 0,1 0 0 0 0,0 0 0 0 0,-1 0 0 0 0,1-1 0 0 0,0 1 0 0 0,-1 0 0 0 0,1 0 0 0 0,0 0 0 0 0,-1 0 0 0 0,1 0 0 0 0,-1 0 0 0 0,1 0 0 0 0,0 0 0 0 0,-1 0 0 0 0,1 0 0 0 0,-1 0 0 0 0,1 0 1 0 0,0 0-3 0 0,-2 1 1 0 0,0 0 0 0 0,0 0 0 0 0,1 0 0 0 0,-1 1 0 0 0,0-1 0 0 0,1 0 0 0 0,0 1 0 0 0,-1-1 0 0 0,1 1 0 0 0,0 0 0 0 0,0-1 0 0 0,-1 1-1 0 0,-13 24-9 0 0,13-22 6 0 0,-10 22-43 0 0,2 0 0 0 0,0 1 0 0 0,2 1 0 0 0,-2 12 46 0 0,-8 25 2 0 0,-99 391-2 0 0,104-391-4 0 0,-4 50 4 0 0,14-79 44 0 0,2 1 0 0 0,1-1 0 0 0,4 36-44 0 0,-3-68 4 0 0,0 12 38 0 0,1 1 0 0 0,1-1 1 0 0,1 0-1 0 0,0 0 0 0 0,1 0 1 0 0,1 0-43 0 0,1-1 70 0 0,0 0 0 0 0,1-1 1 0 0,1 0-1 0 0,5 8-70 0 0,-11-19 25 0 0,1 1-1 0 0,-1-1 1 0 0,1 1-1 0 0,-1-1 0 0 0,1 0 1 0 0,0 0-1 0 0,0-1 1 0 0,1 2-25 0 0,-2-3 21 0 0,-1 0 0 0 0,1 0 0 0 0,-1 0 0 0 0,1 0 0 0 0,0-1 1 0 0,-1 1-1 0 0,1-1 0 0 0,0 1 0 0 0,-1-1 0 0 0,1 0 0 0 0,0 0 1 0 0,0 0-1 0 0,-1 0 0 0 0,1-1 0 0 0,0 1-21 0 0,8-3 107 0 0,0-1 1 0 0,0 0-1 0 0,0-1 0 0 0,0 0 0 0 0,-1 0 0 0 0,0-1 1 0 0,0 0-1 0 0,8-8-107 0 0,15-12 237 0 0,22-26-237 0 0,-52 50 8 0 0,11-14-6 0 0,-1-1 1 0 0,0 0-1 0 0,-1 0 1 0 0,-1-1-1 0 0,8-19-2 0 0,-7 16 1 0 0,-5 8-14 0 0,-1 0-1 0 0,0-1 1 0 0,-1 1 0 0 0,3-11 13 0 0,-7 13-23 0 0,-3 49-410 0 0,-4 24 433 0 0,2-35-68 0 0,1 0 0 0 0,2 0 0 0 0,1 0 0 0 0,2 18 68 0 0,4-18-2 0 0,0 0 0 0 0,2 0-1 0 0,0 0 1 0 0,2-1 0 0 0,10 18 2 0 0,-18-41 15 0 0,-1 0 0 0 0,1 0 0 0 0,0 0 0 0 0,0 0 0 0 0,0 0 0 0 0,1-1 0 0 0,-1 1 1 0 0,0-1-1 0 0,1 1 0 0 0,0-1 0 0 0,0 0 0 0 0,0 0 0 0 0,0 0 0 0 0,0 0 0 0 0,0-1 0 0 0,0 1 0 0 0,0-1 0 0 0,1 1 0 0 0,-1-1 0 0 0,0-1 0 0 0,1 1 0 0 0,-1 0 0 0 0,1-1 0 0 0,0 1 0 0 0,2-1-15 0 0,1 0 37 0 0,-1-1-1 0 0,1 1 0 0 0,-1-1 0 0 0,0-1 1 0 0,1 1-1 0 0,-1-1 0 0 0,0 0 1 0 0,0 0-1 0 0,0-1 0 0 0,0 0 1 0 0,0 0-1 0 0,0 0 0 0 0,3-3-36 0 0,1-3 40 0 0,1 0 0 0 0,-1 0 0 0 0,-1-1 0 0 0,0 0 0 0 0,0 0 0 0 0,-1-1 0 0 0,-1-1 0 0 0,1 1 0 0 0,1-7-40 0 0,-1 2 45 0 0,-1 0-1 0 0,-1 0 1 0 0,-1 0-1 0 0,0-1 1 0 0,-1 0 0 0 0,-1 0-1 0 0,0-5-44 0 0,-3 19 0 0 0,4-31-133 0 0,-1-1 0 0 0,-2 0 0 0 0,-2-20 133 0 0,0 43-57 0 0,-1 0 0 0 0,0 0-1 0 0,-1 1 1 0 0,0-1-1 0 0,-4-7 58 0 0,4 12-19 0 0,0 0 0 0 0,0 1 1 0 0,-1 0-1 0 0,0 0 0 0 0,0 0 0 0 0,0 0 0 0 0,-1 0 0 0 0,0 1 0 0 0,-4-4 19 0 0,6 6-33 0 0,0 0 0 0 0,0 1 0 0 0,0-1 0 0 0,-1 1 0 0 0,1 0 0 0 0,-1 0 0 0 0,1 0 0 0 0,-1 0-1 0 0,1 0 1 0 0,-1 1 0 0 0,0 0 0 0 0,0 0 0 0 0,0 0 0 0 0,0 0 0 0 0,0 0 0 0 0,0 1 0 0 0,0 0 0 0 0,0 0 0 0 0,0 0 0 0 0,0 0 0 0 0,0 1-1 0 0,0-1 1 0 0,0 1 0 0 0,0 0 0 0 0,0 1 0 0 0,-1 0 33 0 0,-3 0-71 0 0,1 1 0 0 0,-1 0 0 0 0,1 1 0 0 0,0-1-1 0 0,0 1 1 0 0,0 1 0 0 0,1-1 0 0 0,-1 1 0 0 0,1 1 0 0 0,0-1 0 0 0,-3 5 71 0 0,-35 47-2642 0 0,17-16-4522 0 0,8-15-155 0 0</inkml:trace>
  <inkml:trace contextRef="#ctx0" brushRef="#br0" timeOffset="603.7">1550 1222 18023 0 0,'-14'-11'407'0'0,"14"10"-324"0"0,-1 1 1 0 0,1-1-1 0 0,-1 0 0 0 0,1 0 0 0 0,-1 0 1 0 0,1 0-1 0 0,0 0 0 0 0,0 0 1 0 0,-1 0-1 0 0,1 0 0 0 0,0 0 0 0 0,0 0 1 0 0,0 0-1 0 0,0 0 0 0 0,0 0 0 0 0,0 0 1 0 0,0 0-84 0 0,2-15 153 0 0,1 7 181 0 0,-1 0-1 0 0,0 1 0 0 0,0-1 1 0 0,-1 0-1 0 0,0 0 0 0 0,-1 1 1 0 0,0-1-1 0 0,0 0 0 0 0,-1 0 1 0 0,0 0-1 0 0,-1 0 0 0 0,0-1-333 0 0,0 1 364 0 0,0 0-1 0 0,1 0 0 0 0,0 0 1 0 0,0-1-1 0 0,1-5-363 0 0,0 6 154 0 0,-1-1 0 0 0,1 1 0 0 0,-1 0-1 0 0,-1 0 1 0 0,0 0 0 0 0,0-1-154 0 0,-2 1 86 0 0,0-1 1 0 0,-1 1-1 0 0,0 0 0 0 0,0 1 0 0 0,0-1 0 0 0,-1 1 1 0 0,-1 0-1 0 0,-3-3-86 0 0,5 5 69 0 0,0 1 0 0 0,-1 0 0 0 0,0 0 1 0 0,0 0-1 0 0,0 1 0 0 0,-1 0 0 0 0,1 0 0 0 0,-1 0 0 0 0,0 1 1 0 0,0 0-1 0 0,-3 0-69 0 0,6 2 10 0 0,0 0 0 0 0,0 1 0 0 0,0-1 0 0 0,-1 1 0 0 0,1 0 0 0 0,0 0 0 0 0,0 1 0 0 0,0-1 0 0 0,0 1 0 0 0,-1 0 1 0 0,1 0-1 0 0,0 1 0 0 0,1-1 0 0 0,-1 1 0 0 0,0-1 0 0 0,0 1 0 0 0,1 0 0 0 0,-1 1 0 0 0,1-1 0 0 0,-1 1 0 0 0,1-1 0 0 0,0 1 0 0 0,0 0 0 0 0,0 0 0 0 0,-1 2-10 0 0,-6 8 2 0 0,1 0-1 0 0,0 1 0 0 0,0 0 0 0 0,2 0 0 0 0,-7 16-1 0 0,3-1 0 0 0,1 1 0 0 0,1 0 0 0 0,2 1 0 0 0,-1 14 0 0 0,4-19 0 0 0,2 0 0 0 0,0 8 0 0 0,0 5 0 0 0,1-27 0 0 0,1 0 0 0 0,0-1 0 0 0,0 1 0 0 0,1-1 0 0 0,0 1 0 0 0,1-1 0 0 0,1 1 0 0 0,0-1 0 0 0,0 0 0 0 0,1 0 0 0 0,0 0 0 0 0,1-1 0 0 0,5 8 0 0 0,-9-16 4 0 0,0 0 1 0 0,0 0-1 0 0,1 0 0 0 0,-1 0 0 0 0,1-1 1 0 0,-1 1-1 0 0,1 0 0 0 0,0-1 1 0 0,0 1-1 0 0,0-1 0 0 0,-1 0 0 0 0,1 0 1 0 0,1 0-1 0 0,-1 0 0 0 0,0 0 0 0 0,0 0 1 0 0,2 0-5 0 0,0 0 14 0 0,-1 0 1 0 0,1-1-1 0 0,-1 0 1 0 0,0 0 0 0 0,1 0-1 0 0,-1 0 1 0 0,1-1-1 0 0,-1 1 1 0 0,0-1 0 0 0,1 0-1 0 0,0 0-14 0 0,5-3 23 0 0,0 0-1 0 0,0 0 1 0 0,0-1-1 0 0,-1 0 1 0 0,0 0-1 0 0,0-1 1 0 0,0 0-1 0 0,-1 0-22 0 0,9-9 13 0 0,0-1-1 0 0,-2 0 0 0 0,0 0 0 0 0,-1-2 0 0 0,-1 0 1 0 0,0 0-1 0 0,3-9-12 0 0,-6 4 42 0 0,-1 0 1 0 0,0 0 0 0 0,-2-1-1 0 0,-1 0 1 0 0,2-22-43 0 0,-5 41 0 0 0,-2 4 0 0 0,0 1 0 0 0,0-1 0 0 0,1 0 0 0 0,-1 0 0 0 0,0 0 0 0 0,0 0 0 0 0,0-1 0 0 0,0 1 0 0 0,0 0 0 0 0,0 0 0 0 0,0 0 0 0 0,0 0 0 0 0,-1 0 0 0 0,1 0 0 0 0,0 0 0 0 0,0 1 0 0 0,-1-1 0 0 0,0-1 0 0 0,-2-3 0 0 0,0 7 0 0 0,1 6 0 0 0,2-8 0 0 0,-12 36 13 0 0,6-22-3 0 0,2 0 0 0 0,0 1 1 0 0,1-1-1 0 0,0 1 0 0 0,0 5-10 0 0,-2 146 0 0 0,5-146-1 0 0,1-1 0 0 0,0 1 0 0 0,5 19 1 0 0,0 0 36 0 0,13 191 960 0 0,-18-192-978 0 0,-3 0 0 0 0,-3 17-18 0 0,2-19 103 0 0,2-27-63 0 0,-1 0 0 0 0,-1 0 0 0 0,1-1 0 0 0,-1 1 0 0 0,-1-1 0 0 0,0 0 0 0 0,0 0 0 0 0,0 0 0 0 0,-1-1 0 0 0,0 1 0 0 0,0-1 0 0 0,-1 0 0 0 0,0-1 0 0 0,-1 1 0 0 0,1-1 0 0 0,-4 2-40 0 0,-1 0 58 0 0,-1 0-1 0 0,-1 0 1 0 0,1-1-1 0 0,-1-1 1 0 0,0 0-1 0 0,-1-1 1 0 0,1 0-1 0 0,-1-1 1 0 0,0-1-1 0 0,0 0 1 0 0,-1-1-1 0 0,1 0 1 0 0,0-1-1 0 0,-1-1 1 0 0,1 0-1 0 0,0-1 1 0 0,-1-1-1 0 0,1 0 1 0 0,0-1-1 0 0,0 0 1 0 0,-11-5-58 0 0,-10-4-263 0 0,0-1 1 0 0,-18-10 262 0 0,42 17-314 0 0,1 1-1 0 0,-1-2 1 0 0,2 1 0 0 0,-1-1-1 0 0,1-1 1 0 0,0 1 0 0 0,0-2 0 0 0,1 1-1 0 0,0-1 1 0 0,0-1 314 0 0,-11-21-2244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19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90 22055 0 0,'-3'-8'337'0'0,"0"-7"1328"0"0,5 14-1249 0 0,-1 0-343 0 0,1 1 0 0 0,-1-1 0 0 0,0 0 0 0 0,1 0 0 0 0,0 1 0 0 0,-1-1 1 0 0,1 1-1 0 0,-1 0 0 0 0,1-1 0 0 0,0 1 0 0 0,-1 0 0 0 0,1 0 0 0 0,-1 0 1 0 0,1 0-1 0 0,0 0 0 0 0,1 0-73 0 0,-1 1 85 0 0,1 0 0 0 0,0 0 1 0 0,0 0-1 0 0,-1 1 0 0 0,1-1 0 0 0,-1 1 0 0 0,1-1 1 0 0,-1 1-1 0 0,2 1-85 0 0,13 10 257 0 0,-9-8-157 0 0,-1 1 1 0 0,0-1 0 0 0,-1 1 0 0 0,1 0-1 0 0,-1 1 1 0 0,0 0-101 0 0,11 16 132 0 0,-1 0-1 0 0,-1 1 0 0 0,-1 1 1 0 0,-1 0-1 0 0,-1 1 1 0 0,-2 0-1 0 0,8 25-131 0 0,9 57 148 0 0,-4 0 0 0 0,-2 25-148 0 0,-12-74 32 0 0,3-1 0 0 0,8 19-32 0 0,-16-65 53 0 0,0-1 1 0 0,1 1-1 0 0,1-1 1 0 0,1 2-54 0 0,-5-8 35 0 0,-1-3-12 0 0,0-1-1 0 0,0 1 1 0 0,0-1-1 0 0,0 1 0 0 0,0-1 1 0 0,0 1-1 0 0,1-1 0 0 0,-1 0 1 0 0,0 1-1 0 0,1-1 0 0 0,-1 0 1 0 0,1 0-1 0 0,-1 0 1 0 0,1 0-1 0 0,0 0 0 0 0,-1-1 1 0 0,1 1-1 0 0,0 0 0 0 0,0-1 1 0 0,-1 1-1 0 0,2-1-22 0 0,0 0 58 0 0,-1 1-1 0 0,1-2 1 0 0,0 1 0 0 0,-1 0-1 0 0,1 0 1 0 0,0-1 0 0 0,-1 0-1 0 0,1 1 1 0 0,0-1 0 0 0,-1 0-1 0 0,0 0 1 0 0,1-1 0 0 0,-1 1-1 0 0,1 0 1 0 0,-1-1-58 0 0,12-8 179 0 0,0-2 0 0 0,0 0 0 0 0,-1 0 0 0 0,-1-1 0 0 0,9-12-179 0 0,11-11 181 0 0,-13 15-75 0 0,-2-1-1 0 0,0 0 1 0 0,-1-2 0 0 0,4-10-106 0 0,50-102 216 0 0,-37 68-176 0 0,-2 3-133 0 0,-3-2 0 0 0,-3 0 1 0 0,-3-2-1 0 0,1-15 93 0 0,-21 77-38 0 0,6-29-452 0 0,2 1 1 0 0,11-26 489 0 0,-16 52-348 0 0,-3 7 109 0 0,-1-1-1 0 0,0 1 1 0 0,0 0-1 0 0,0 0 1 0 0,0-1-1 0 0,0 1 1 0 0,0-1 0 0 0,-1 1-1 0 0,1-1 240 0 0,-1 1-1030 0 0,3 16-2088 0 0,-3 2 1425 0 0,0 3-10 0 0</inkml:trace>
  <inkml:trace contextRef="#ctx0" brushRef="#br0" timeOffset="344.121">398 1031 16352 0 0,'0'0'751'0'0,"0"0"-19"0"0,1-1-687 0 0,1 0 0 0 0,-1 0-1 0 0,0 0 1 0 0,0 0-1 0 0,1 0 1 0 0,-1 0-1 0 0,1 1 1 0 0,-1-1-1 0 0,1 0 1 0 0,-1 1 0 0 0,1-1-1 0 0,-1 1 1 0 0,1 0-1 0 0,0-1-44 0 0,4 0 887 0 0,-5 0 477 0 0,14 10 2488 0 0,-14-7-3623 0 0,1-1 1 0 0,0 1-1 0 0,-1 0 0 0 0,1 0 0 0 0,-1 0 1 0 0,1-1-1 0 0,-1 1 0 0 0,0 0 1 0 0,0 1-1 0 0,0-1 0 0 0,0 0 1 0 0,0 2-230 0 0,8 28 942 0 0,-9-32-936 0 0,3 21 382 0 0,-1 0-1 0 0,-1 1 1 0 0,0-1 0 0 0,-4 22-388 0 0,2-24 130 0 0,-2 19 160 0 0,-2-1-1 0 0,-3 8-289 0 0,-5 32 293 0 0,-21 136 129 0 0,34-212-420 0 0,-6 45 23 0 0,3 0-1 0 0,2 40-24 0 0,1-73-373 0 0,1-1 0 0 0,1 1 0 0 0,0 0 0 0 0,1 4 373 0 0,4 18-1589 0 0</inkml:trace>
  <inkml:trace contextRef="#ctx0" brushRef="#br0" timeOffset="872.76">760 1693 21967 0 0,'0'0'498'0'0,"0"0"72"0"0,0 0 36 0 0,1-2-73 0 0,1-4-258 0 0,-1 4 194 0 0,-1 2 126 0 0,0 0 21 0 0,0 3-22 0 0,2 17 151 0 0,-1-15-552 0 0,0 0 0 0 0,-1 1 1 0 0,1-1-1 0 0,-1 0 0 0 0,-1 6-193 0 0,-14 72 860 0 0,9-46-488 0 0,3-27-194 0 0,2 1 0 0 0,-1 0-1 0 0,1 9-177 0 0,0-4 36 0 0,1-8-37 0 0,0 1 0 0 0,1-1 0 0 0,0 7 1 0 0,0-12 9 0 0,0 0 1 0 0,-1 0-1 0 0,1 0 0 0 0,1 0 1 0 0,-1 0-1 0 0,0-1 1 0 0,1 1-1 0 0,-1 0 0 0 0,1-1 1 0 0,0 1-1 0 0,2 1-9 0 0,-3-2 5 0 0,0-1-1 0 0,0 0 1 0 0,1 0-1 0 0,-1 0 1 0 0,0 0-1 0 0,1 0 1 0 0,-1-1 0 0 0,1 1-1 0 0,-1 0 1 0 0,1-1-1 0 0,-1 1 1 0 0,1-1-1 0 0,-1 1 1 0 0,1-1 0 0 0,0 0-1 0 0,-1 1 1 0 0,1-1-1 0 0,-1 0 1 0 0,1 0-1 0 0,0 0 1 0 0,-1 0-1 0 0,1-1 1 0 0,0 1-5 0 0,1-1-72 0 0,-1 1 0 0 0,1-1 0 0 0,-1 0 1 0 0,0 0-1 0 0,1 0 0 0 0,-1 0 0 0 0,0 0 0 0 0,0-1 0 0 0,0 1 0 0 0,0-1 0 0 0,0 1 1 0 0,0-1-1 0 0,0 0 0 0 0,1-2 72 0 0,14-15-1226 0 0,-12 14 529 0 0,0 0 0 0 0,0-1 0 0 0,-1 1-1 0 0,0-1 1 0 0,1-2 697 0 0,2-10-2211 0 0</inkml:trace>
  <inkml:trace contextRef="#ctx0" brushRef="#br0" timeOffset="1229.957">784 1429 13360 0 0,'0'0'1184'0'0,"0"0"-944"0"0,0 0-240 0 0,0 0 0 0 0,0 0 1320 0 0,0 0 215 0 0,0 0 49 0 0,0 0 8 0 0,11 0-1784 0 0,-1 0-360 0 0,4 0-72 0 0</inkml:trace>
  <inkml:trace contextRef="#ctx0" brushRef="#br0" timeOffset="1562.434">955 1680 6912 0 0,'0'0'528'0'0,"0"2"-342"0"0,-6 31 4330 0 0,2-10-40 0 0,-1 22 749 0 0,5 26-2592 0 0,0-39-1688 0 0,1-6-95 0 0,2 1 0 0 0,2 9-850 0 0,2 22 614 0 0,6 75 226 0 0,-11-97-681 0 0,2 59 178 0 0,-1-48-141 0 0,-1-30-16 0 0,-1 0 0 0 0,-1 0 0 0 0,-1 5-180 0 0,-1-3 144 0 0,-2 0 1 0 0,0 0-1 0 0,0 0 0 0 0,-2-1 0 0 0,-8 18-144 0 0,12-31 32 0 0,0 0 0 0 0,-1-1 0 0 0,0 1 0 0 0,0-1 0 0 0,0 1 0 0 0,0-1 0 0 0,-1 0-1 0 0,1 0 1 0 0,-1-1 0 0 0,0 1 0 0 0,-1-1 0 0 0,1 1 0 0 0,0-2 0 0 0,-2 2-32 0 0,4-3 2 0 0,0 0 0 0 0,-1 0-1 0 0,1 0 1 0 0,0 0 0 0 0,-1 0 0 0 0,1-1 0 0 0,0 1 0 0 0,-1-1 0 0 0,1 0-1 0 0,-1 1 1 0 0,1-1 0 0 0,-1 0 0 0 0,1-1 0 0 0,-1 1 0 0 0,1 0 0 0 0,-1-1-1 0 0,1 1 1 0 0,0-1 0 0 0,-1 0 0 0 0,1 0 0 0 0,0 0 0 0 0,0 0 0 0 0,-1 0-1 0 0,1 0 1 0 0,0 0 0 0 0,0-1 0 0 0,0 1 0 0 0,0-1 0 0 0,1 0 0 0 0,-1 0-1 0 0,0 1-1 0 0,-4-8-540 0 0,-1 1-1 0 0,1-1 0 0 0,1 0 0 0 0,0 0 0 0 0,0 0 0 0 0,1-1 0 0 0,0 1 0 0 0,1-1 1 0 0,-2-7 540 0 0,-2-23-9566 0 0</inkml:trace>
  <inkml:trace contextRef="#ctx0" brushRef="#br0" timeOffset="1563.434">890 1492 23551 0 0,'0'0'1048'0'0,"0"0"208"0"0,0 0-1000 0 0,0 0-256 0 0,0 0 0 0 0,0 0 0 0 0,6-9 128 0 0,-6 9-32 0 0,0 0 0 0 0,14-4 0 0 0,-4-1-832 0 0,5 5-160 0 0,5 0-40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1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1108 18287 0 0,'-8'-8'836'0'0,"6"6"-18"0"0,2 2-385 0 0,0 0 334 0 0,2 0 199 0 0,18-6 1048 0 0,-18 5-1033 0 0,2 0-12 0 0,31-6-107 0 0,1 1-1 0 0,-1 2 1 0 0,1 1 0 0 0,23 2-862 0 0,40-5 696 0 0,47 3-487 0 0,38-10-209 0 0,-40 4 62 0 0,23-2 51 0 0,-71-2-83 0 0,33-3 5 0 0,14 4-35 0 0,-22-1-60 0 0,-76 9 42 0 0,20 0-632 0 0,-22 4-1342 0 0,-41 0 538 0 0,-2 0-1497 0 0,0 0-5755 0 0</inkml:trace>
  <inkml:trace contextRef="#ctx0" brushRef="#br0" timeOffset="688.333">351 1095 20471 0 0,'-6'-3'230'0'0,"0"0"0"0"0,0 0 0 0 0,-1 1 0 0 0,1 0 0 0 0,-1 0 0 0 0,0 1-1 0 0,1 0 1 0 0,-1 0 0 0 0,0 0 0 0 0,-1 1-230 0 0,7 0 260 0 0,1 0 79 0 0,0 0 11 0 0,0 0 33 0 0,10 14 698 0 0,18 8-1 0 0,-22-18-952 0 0,-1 0-1 0 0,1 0 1 0 0,-1 0-1 0 0,0 1 1 0 0,0 0-1 0 0,0 0 0 0 0,-1 0 1 0 0,0 1-1 0 0,0-1 1 0 0,3 7-128 0 0,-4-6 89 0 0,-3-3-62 0 0,1-1 0 0 0,0 1 0 0 0,0-1 0 0 0,0 0 0 0 0,0 1 0 0 0,1-1 0 0 0,-1 0 0 0 0,1 0 0 0 0,-1 0-1 0 0,1 0 1 0 0,0 0 0 0 0,0 0 0 0 0,0-1 0 0 0,0 1 0 0 0,0 0-27 0 0,11 5 107 0 0,1 0 0 0 0,0-1 1 0 0,2 0-108 0 0,16 8 138 0 0,35 16 37 0 0,-15-8-8 0 0,0 3 0 0 0,19 15-167 0 0,9 7 187 0 0,22 16-63 0 0,-46-27-122 0 0,26 18-6 0 0,-69-44 11 0 0,0 0 0 0 0,-1 1 1 0 0,0 1-1 0 0,9 12-7 0 0,6 9 341 0 0,-10-13-162 0 0,-1 0 1 0 0,-1 1 0 0 0,11 19-180 0 0,-23-34 0 0 0,0 0 0 0 0,0 1 1 0 0,0 0-1 0 0,-1-1 0 0 0,0 1 0 0 0,0 0 1 0 0,0 0-1 0 0,-1 1 0 0 0,0-1 0 0 0,-1 0 1 0 0,0 0-1 0 0,0 0 0 0 0,0 0 0 0 0,-1 1 1 0 0,-1 5-1 0 0,-6 15-45 0 0,-2-1 0 0 0,-5 12 45 0 0,-6 15 140 0 0,13-34-97 0 0,-1-1-1 0 0,0 0 0 0 0,-2-1 0 0 0,0 1 0 0 0,-1-2 1 0 0,-1 0-1 0 0,-12 13-42 0 0,-22 19 70 0 0,-43 34-70 0 0,9-8 113 0 0,-59 51 68 0 0,-12 11-5 0 0,119-104-102 0 0,2 1-1 0 0,2 1 0 0 0,-11 19-73 0 0,19-22 100 0 0,8-12 16 0 0,-1 0 0 0 0,-1 0 0 0 0,-2 0-116 0 0,-60 55 384 0 0,11-12-134 0 0,25-22-175 0 0,13-14-2 0 0,0 2-1 0 0,3 0 1 0 0,-13 20-73 0 0,34-43 4 0 0,0 0 0 0 0,0 0 0 0 0,1 0 0 0 0,0 0 0 0 0,0 1 0 0 0,1-1 0 0 0,0 1 0 0 0,-1 6-4 0 0,2-11 1 0 0,1 1 1 0 0,0-1-1 0 0,0 1 0 0 0,0-1 0 0 0,0 1 1 0 0,0-1-1 0 0,0 1 0 0 0,1-1 1 0 0,-1 0-1 0 0,1 1 0 0 0,0-1 0 0 0,0 1 1 0 0,0-1-1 0 0,0 0 0 0 0,0 0 0 0 0,0 0 1 0 0,0 1-1 0 0,1-1 0 0 0,-1 0 1 0 0,1-1-1 0 0,0 1 0 0 0,-1 0 0 0 0,1 0 1 0 0,0-1-1 0 0,1 2-1 0 0,2 0 0 0 0,1 0 0 0 0,-1 0 0 0 0,1 0 0 0 0,0 0 0 0 0,-1-1 0 0 0,1 0 0 0 0,0-1 0 0 0,6 2 0 0 0,9 0 0 0 0,21 1 0 0 0,-37-4 0 0 0,15 1 0 0 0,0-1 0 0 0,0-1 0 0 0,0-1 0 0 0,17-4 0 0 0,78-22 0 0 0,-35 7 0 0 0,100-23 0 0 0,65-15 0 0 0,-137 33 0 0 0,48-9 0 0 0,-118 29 0 0 0,1 1 0 0 0,0 2 0 0 0,5 2 0 0 0,274-3 0 0 0,-305 4 0 0 0,-6 1 0 0 0,0-2 0 0 0,1 1 0 0 0,-1-1 0 0 0,0 0 0 0 0,1 0 0 0 0,-1-1 0 0 0,7 1 0 0 0,-4-3 0 0 0,-5-5 0 0 0,-5 4 0 0 0,0 0 0 0 0,0 0 0 0 0,0 0 0 0 0,0 0 0 0 0,-1 0 0 0 0,0 0 0 0 0,0 1 0 0 0,0-1 0 0 0,-1 0 0 0 0,0 0 0 0 0,0 1 0 0 0,0-1 0 0 0,0 1 0 0 0,-7-18 0 0 0,-11-40-1893 0 0,2-1-1 0 0,3 0 1 0 0,1-12 1893 0 0,10 44-2090 0 0,-1 4-20 0 0</inkml:trace>
  <inkml:trace contextRef="#ctx0" brushRef="#br0" timeOffset="1046.679">1468 1121 8288 0 0,'0'0'381'0'0,"0"0"-6"0"0,1 0 195 0 0,1 0-22 0 0,0 0 0 0 0,-1 0-1 0 0,1 1 1 0 0,0-1 0 0 0,-1 1 0 0 0,1-1-1 0 0,0 1 1 0 0,-1 0 0 0 0,1 0-1 0 0,-1 0 1 0 0,1 0 0 0 0,-1 0-1 0 0,1 0 1 0 0,-1 0 0 0 0,0 0 0 0 0,0 0-1 0 0,1 0 1 0 0,-1 1 0 0 0,0-1-1 0 0,0 1 1 0 0,0-1 0 0 0,0 2-548 0 0,4 5 1252 0 0,-1 1 0 0 0,0 1 0 0 0,3 7-1252 0 0,-1 0 821 0 0,-3-7-614 0 0,0 1 0 0 0,-1-1 0 0 0,0 1 0 0 0,-1-1 0 0 0,0 1 0 0 0,-1 0 0 0 0,0-1 0 0 0,-1 4-207 0 0,0 12 30 0 0,-4 64-1242 0 0,5-51 480 0 0</inkml:trace>
  <inkml:trace contextRef="#ctx0" brushRef="#br0" timeOffset="1558.937">563 3762 6448 0 0,'0'0'498'0'0,"-1"-1"252"0"0,-3-5 2274 0 0,4 4 1030 0 0,-2 2 207 0 0,-21 0 2251 0 0,19 11-5134 0 0,1-1-1055 0 0,-1 0 1 0 0,1 1 0 0 0,-2-2-1 0 0,0 2-323 0 0,1-1 167 0 0,-1 0 0 0 0,1 1 0 0 0,1 0 0 0 0,-1 2-167 0 0,0 18 105 0 0,1-1 0 0 0,2 1 0 0 0,2 26-105 0 0,0-5 45 0 0,3 67-144 0 0,2-88-2987 0 0,-6-31 2945 0 0,0 0 1 0 0,0 0-1 0 0,0 0 1 0 0,0 0-1 0 0,0 0 0 0 0,0 0 1 0 0,0 0-1 0 0,0 0 1 0 0,0 0-1 0 0,0 0 1 0 0,0 0-1 0 0,0 0 0 0 0,0 0 1 0 0,0 0-1 0 0,0 0 1 0 0,0 0-1 0 0,0 0 1 0 0,0 0-1 0 0,0 0 0 0 0,0 0 1 0 0,0 0-1 0 0,0 0 1 0 0,0 0-1 0 0,0 0 0 0 0,0 0 1 0 0,0 0-1 0 0,0 0 1 0 0,1 0-1 0 0,-1 0 1 0 0,0 0-1 0 0,0 0 0 0 0,0 0 1 0 0,0 0-1 0 0,0 0 1 0 0,0 0-1 0 0,0 0 1 0 0,0 0-1 0 0,0 0 0 0 0,0 0 1 0 0,0 0-1 0 0,0 0 1 0 0,0 0-1 0 0,0 0 1 0 0,0 0-1 0 0,0 0 0 0 0,0 0 141 0 0,8-7-8443 0 0</inkml:trace>
  <inkml:trace contextRef="#ctx0" brushRef="#br0" timeOffset="1926.515">537 3530 16903 0 0,'0'0'368'0'0,"0"0"80"0"0,0 0 8 0 0,0 0 24 0 0,0 0-384 0 0,0 0-96 0 0,0 0 0 0 0,11 0 0 0 0,-11 0-240 0 0,15 0-72 0 0,-6 0-8 0 0,-9 0-6871 0 0</inkml:trace>
  <inkml:trace contextRef="#ctx0" brushRef="#br0" timeOffset="1927.515">758 3762 5528 0 0,'13'3'249'0'0,"-11"-2"-1"0"0,0 4 1097 0 0,7 1 7580 0 0,2-1-433 0 0,-4-3-7916 0 0,-4-1-2708 0 0,4 1 2350 0 0,1-1-1 0 0,-1 1 0 0 0,1-1 1 0 0,-1 0-1 0 0,0-1 0 0 0,1 0 1 0 0,-1 0-1 0 0,1-1 0 0 0,-1 0 1 0 0,4 0-218 0 0,42-6 401 0 0,-33 5-212 0 0,0-1-1 0 0,12-3-188 0 0,47-15-3336 0 0,-77 20 1891 0 0,-2 1-198 0 0</inkml:trace>
  <inkml:trace contextRef="#ctx0" brushRef="#br0" timeOffset="2286.471">814 3874 3224 0 0,'5'18'779'0'0,"-5"-14"2062"0"0,0-4 909 0 0,0 0 180 0 0,0 0-388 0 0,0 0-3417 0 0,0 1 0 0 0,0-1 0 0 0,0 0 0 0 0,0 1 0 0 0,0-1 0 0 0,0 0 0 0 0,0 1 1 0 0,0-1-1 0 0,0 1 0 0 0,0-1 0 0 0,0 0 0 0 0,0 1 0 0 0,0-1 0 0 0,0 0 0 0 0,0 1 0 0 0,0-1 0 0 0,0 0 0 0 0,0 1 0 0 0,1-1 0 0 0,-1 0 0 0 0,0 1 0 0 0,0-1 0 0 0,0 0 0 0 0,1 1 0 0 0,-1-1 0 0 0,0 0 1 0 0,0 0-1 0 0,1 1 0 0 0,-1-1-125 0 0,20 6 1109 0 0,-11-3-673 0 0,1-1 0 0 0,-1 0 1 0 0,1 0-1 0 0,-1 0 0 0 0,7-1-436 0 0,16-1 1331 0 0,30-5-1331 0 0,-53 5 31 0 0,0 0 1 0 0,0 0-1 0 0,0 1 1 0 0,0 0-1 0 0,4 1-31 0 0,29 3 32 0 0,8-5-2646 0 0,-49 0 1188 0 0</inkml:trace>
  <inkml:trace contextRef="#ctx0" brushRef="#br0" timeOffset="2287.471">1291 3642 3680 0 0,'0'0'284'0'0,"0"0"451"0"0,0 0 2587 0 0,-1 1 1153 0 0,-8 17 4506 0 0,8-15-8626 0 0,0-1 0 0 0,1 0-1 0 0,-1 1 1 0 0,0-1 0 0 0,1 1 0 0 0,0-1 0 0 0,-1 3-355 0 0,0 18 731 0 0,1 16 127 0 0,2-11-159 0 0,-1 0 1 0 0,-2 4-700 0 0,0 10 438 0 0,0 0 503 0 0,-8 38-941 0 0,-2 17 423 0 0,-2 33-3275 0 0,12-99-6488 0 0</inkml:trace>
  <inkml:trace contextRef="#ctx0" brushRef="#br0" timeOffset="3008.149">593 424 20815 0 0,'1'-5'299'0'0,"-1"4"-199"0"0,0 0-1 0 0,0 0 1 0 0,0-1-1 0 0,1 1 1 0 0,-1 0 0 0 0,0 0-1 0 0,0 0 1 0 0,-1 0-1 0 0,1 0 1 0 0,0 0-1 0 0,0 0 1 0 0,0 0 0 0 0,-1 0-1 0 0,1 0 1 0 0,-1 0-1 0 0,1-1-99 0 0,-2-1 2757 0 0,4 4-1156 0 0,7 9-775 0 0,11 16-1007 0 0,7 41 493 0 0,-21-51-257 0 0,-2 0 0 0 0,0 1 0 0 0,-1-1 0 0 0,0 5-55 0 0,0-1 48 0 0,1 0 0 0 0,5 15-48 0 0,14 43 210 0 0,-22-76-143 0 0,-1-2-3 0 0,0 0 0 0 0,0 0 15 0 0,1-2 59 0 0,0-2-77 0 0,1 0-1 0 0,-1 0 0 0 0,0 0 0 0 0,0 0 0 0 0,0-1 0 0 0,-1 1 0 0 0,0 0 0 0 0,0-1-60 0 0,3-19 149 0 0,5-21 87 0 0,1-8-109 0 0,3 0 0 0 0,1 1 0 0 0,19-43-127 0 0,-30 90 9 0 0,-1 1 0 0 0,2-1-1 0 0,-1 1 1 0 0,0 0 0 0 0,1 0 0 0 0,0 0-1 0 0,0 0 1 0 0,0 0 0 0 0,3-2-9 0 0,-4 5 8 0 0,0 0 0 0 0,-1 0 0 0 0,1-1 0 0 0,1 1 0 0 0,-1 0 0 0 0,0 0 0 0 0,0 1 0 0 0,0-1 0 0 0,0 0 1 0 0,1 1-1 0 0,-1 0 0 0 0,0-1 0 0 0,1 1 0 0 0,-1 0 0 0 0,0 0 0 0 0,1 0 0 0 0,-1 0 0 0 0,0 1 0 0 0,0-1 0 0 0,1 0 0 0 0,0 1-8 0 0,5 2 16 0 0,-1 1-1 0 0,1 0 0 0 0,0 0 1 0 0,-1 1-1 0 0,0-1 1 0 0,0 2-1 0 0,0-1 1 0 0,-1 1-1 0 0,0 0 1 0 0,1 1-16 0 0,1 1 3 0 0,-1 1 1 0 0,0-1-1 0 0,-1 2 1 0 0,0-1 0 0 0,0 1-1 0 0,-1 0 1 0 0,-1 0-1 0 0,2 5-3 0 0,7 21 22 0 0,5 31-22 0 0,-6-23 3 0 0,-7-23-1229 0 0,0 1-1 0 0,1 21 1227 0 0,-4-18-3403 0 0,-1 0-1 0 0,-2 12 3404 0 0,-2 0-9211 0 0</inkml:trace>
  <inkml:trace contextRef="#ctx0" brushRef="#br0" timeOffset="3628.287">2101 926 18919 0 0,'0'-6'915'0'0,"0"5"-864"0"0,0 0 0 0 0,0 0 0 0 0,0 0 0 0 0,0 0 0 0 0,0 1 1 0 0,0-1-1 0 0,0 0 0 0 0,1 0 0 0 0,-1 0 0 0 0,0 1 0 0 0,0-1 0 0 0,1 0 0 0 0,-1 0 0 0 0,0 1 0 0 0,1-1 0 0 0,-1 0 0 0 0,1 1 1 0 0,-1-1-1 0 0,1 0 0 0 0,0 0-51 0 0,0 0 106 0 0,1 0 1 0 0,0 1 0 0 0,0-1-1 0 0,0 0 1 0 0,-1 1-1 0 0,1-1 1 0 0,0 1 0 0 0,0 0-1 0 0,1-1-106 0 0,14-1 1079 0 0,1 1-1 0 0,0 1 0 0 0,-1 1 1 0 0,1 0-1 0 0,6 2-1078 0 0,3 0 528 0 0,-1 0 0 0 0,1-2 0 0 0,0-1 0 0 0,14-3-528 0 0,105-9 863 0 0,-58 6-639 0 0,151-12-95 0 0,-193 18-129 0 0,33 4 0 0 0,-30-1 0 0 0,25-2 0 0 0,139-2-587 0 0,-100 3 131 0 0,-110-2 193 0 0,1 0 1 0 0,-1-1-1 0 0,0 1 0 0 0,1-1 0 0 0,-1 1 0 0 0,0-1 0 0 0,0 0 0 0 0,1 0 0 0 0,-1-1 0 0 0,0 1 0 0 0,0 0 0 0 0,0-1 0 0 0,-1 0 0 0 0,3-1 263 0 0,-4 2-2246 0 0,-1 1-3746 0 0,0 0-1605 0 0</inkml:trace>
  <inkml:trace contextRef="#ctx0" brushRef="#br0" timeOffset="4307.057">1910 993 20239 0 0,'-17'4'2035'0'0,"17"-4"-2031"0"0,0 0 0 0 0,0 0 0 0 0,-1 0 0 0 0,1 1 0 0 0,0-1 1 0 0,-1 0-1 0 0,1 0 0 0 0,0 0 0 0 0,-1 0 0 0 0,1 0 0 0 0,0 0 0 0 0,0 1 0 0 0,-1-1 0 0 0,1 0 0 0 0,0 0 0 0 0,0 0 1 0 0,0 1-1 0 0,-1-1 0 0 0,1 0 0 0 0,0 0 0 0 0,0 1 0 0 0,0-1 0 0 0,0 0 0 0 0,-1 1 0 0 0,1-1 0 0 0,0 0 1 0 0,0 0-1 0 0,0 1 0 0 0,0-1 0 0 0,0 0 0 0 0,0 1 0 0 0,0-1 0 0 0,0 0 0 0 0,0 1 0 0 0,0-1 0 0 0,0 0 0 0 0,0 1 1 0 0,0-1-1 0 0,0 0 0 0 0,0 0 0 0 0,0 1 0 0 0,0-1 0 0 0,0 0 0 0 0,1 1 0 0 0,-1-1 0 0 0,0 0 0 0 0,0 0 0 0 0,0 1 1 0 0,0-1-1 0 0,1 0 0 0 0,-1 1-4 0 0,1 0 39 0 0,0 1 41 0 0,1 1 0 0 0,0 0 0 0 0,0-1 0 0 0,0 1 0 0 0,0-1 0 0 0,0 0 0 0 0,1 0 0 0 0,-1 0 0 0 0,1 0 0 0 0,-1 0 0 0 0,1 0 0 0 0,0-1 0 0 0,-1 1 0 0 0,4 0-80 0 0,9 5 467 0 0,1-1 0 0 0,6 1-467 0 0,-20-6 53 0 0,104 27 2671 0 0,78 10-2724 0 0,-28-7 669 0 0,114 37 297 0 0,-226-54-594 0 0,5 4-372 0 0,-26-10 103 0 0,-8-2-86 0 0,0 1 0 0 0,-1 0 1 0 0,0 0-1 0 0,0 2 0 0 0,-1-1 0 0 0,0 2 0 0 0,9 7-17 0 0,-15-10 3 0 0,0 0 0 0 0,0 0 0 0 0,-1 1 0 0 0,0 0 0 0 0,0 0 1 0 0,-1 0-1 0 0,0 0 0 0 0,0 1 0 0 0,-1 0 0 0 0,0 0 0 0 0,-1 1 0 0 0,0-1 0 0 0,0 2-3 0 0,0 3 25 0 0,-1 0 1 0 0,-1 0-1 0 0,0 0 0 0 0,-1 0 1 0 0,0 0-1 0 0,-1 0 0 0 0,-1 0 1 0 0,0 0-1 0 0,-5 14-25 0 0,-1-1 73 0 0,-1 0 0 0 0,-2-1 0 0 0,-1 0 0 0 0,-8 13-73 0 0,4-14 63 0 0,0 0 0 0 0,-2-1 0 0 0,-7 7-63 0 0,-32 43 76 0 0,18-14-58 0 0,-31 44-21 0 0,-75 84 135 0 0,57-77 56 0 0,-39 46-40 0 0,92-118-115 0 0,-19 20 48 0 0,4 2 1 0 0,-2 8-82 0 0,18-19 72 0 0,2 1 0 0 0,2 2 0 0 0,-21 52-72 0 0,41-83 0 0 0,8-18 0 0 0,0 0 0 0 0,0 0 0 0 0,0 0 0 0 0,0 0 0 0 0,0 0 0 0 0,1 1 0 0 0,0-1 0 0 0,0 0 0 0 0,0 1 0 0 0,1-1 0 0 0,-1 1 0 0 0,1-1 0 0 0,0 1 0 0 0,0 0 0 0 0,1 2 0 0 0,0-2 41 0 0,1 0 0 0 0,-1 1 0 0 0,1-1 0 0 0,0-1 0 0 0,0 1 0 0 0,0 0 0 0 0,1 0 0 0 0,0-1 0 0 0,0 0 0 0 0,0 1 0 0 0,0-1 0 0 0,1 0 0 0 0,0-1 0 0 0,-1 1 0 0 0,1-1 0 0 0,1 1 0 0 0,-1-1 0 0 0,0 0 0 0 0,1-1 0 0 0,0 1 0 0 0,-1-1 0 0 0,1 0 0 0 0,0 0 0 0 0,2 0-41 0 0,13 5 0 0 0,1-1 0 0 0,1-1 0 0 0,-1-1 0 0 0,1-1 0 0 0,-1-1 0 0 0,11-1 0 0 0,38-1 0 0 0,25-6 0 0 0,-2 0 0 0 0,-37 4 0 0 0,230-2 0 0 0,-207 5 0 0 0,-22 0 0 0 0,0 2 0 0 0,12 4 0 0 0,96 25 167 0 0,-149-29-99 0 0,-1 1 0 0 0,0 1 0 0 0,11 5-68 0 0,-23-8 11 0 0,2-1 3 0 0,13 0 23 0 0,-6 2 10 0 0,1-3-47 0 0,-11-3 0 0 0,-1 2 0 0 0,2-2-3 0 0,0 1-1 0 0,-1-1 1 0 0,1 0 0 0 0,-1 0-1 0 0,0 0 1 0 0,0-1 0 0 0,0 1-1 0 0,0 0 1 0 0,-1-1 0 0 0,1 1-1 0 0,-1-1 1 0 0,0 0-1 0 0,0 1 1 0 0,0-1 0 0 0,0 0-1 0 0,-1 0 4 0 0,1-10-26 0 0,0 0 0 0 0,-2 1 0 0 0,0-1 0 0 0,0-1 26 0 0,-1-6-27 0 0,-20-171-2518 0 0,14 131-435 0 0,1 2-6942 0 0</inkml:trace>
  <inkml:trace contextRef="#ctx0" brushRef="#br0" timeOffset="4710.155">3539 933 17071 0 0,'0'0'786'0'0,"-1"-1"-21"0"0,-4-5-490 0 0,-4 1-109 0 0,8 5-34 0 0,-1 0 0 0 0,1-1 0 0 0,0 1 0 0 0,0 0 0 0 0,0 0 0 0 0,-1 0 0 0 0,1 0 0 0 0,0 0 0 0 0,0 0 0 0 0,-1 0 0 0 0,1 1-1 0 0,0-1 1 0 0,0 0 0 0 0,0 1 0 0 0,0-1 0 0 0,0 1 0 0 0,-1-1 0 0 0,1 1 0 0 0,0 0 0 0 0,0-1 0 0 0,0 1 0 0 0,0 0 0 0 0,1 0-1 0 0,-1 0 1 0 0,0-1 0 0 0,0 1 0 0 0,0 0 0 0 0,1 0 0 0 0,-1 0 0 0 0,0 0 0 0 0,1 1 0 0 0,-1-1 0 0 0,1 0 0 0 0,-1 0 0 0 0,1 0-1 0 0,0 0 1 0 0,-1 1-132 0 0,-1 7 497 0 0,0-1-1 0 0,0 1 0 0 0,1-1 1 0 0,0 1-1 0 0,0 0-496 0 0,1 1-215 0 0,-1 5 307 0 0,1 0 0 0 0,0-1 0 0 0,2 11-92 0 0,1 22 48 0 0,3 97-964 0 0,-7-66-1289 0 0,-4-49 1054 0 0</inkml:trace>
  <inkml:trace contextRef="#ctx0" brushRef="#br0" timeOffset="5295.264">2378 3695 13824 0 0,'0'0'1061'0'0,"0"3"-497"0"0,-5 47 3340 0 0,3-37-3226 0 0,0-1 0 0 0,1 1 1 0 0,0 0-1 0 0,2 9-678 0 0,1-2 412 0 0,5 53 3092 0 0,9 34-3504 0 0,6-15 797 0 0,6 30 183 0 0,-25-101-788 0 0,-1-1 0 0 0,-1 0 0 0 0,0 1 0 0 0,-2-1 0 0 0,0 1 0 0 0,-4 13-192 0 0,1-3 171 0 0,4-23-81 0 0,-1 0 0 0 0,0 0 0 0 0,-1 0 1 0 0,0 0-1 0 0,0 0 0 0 0,-2 3-90 0 0,-2 3 168 0 0,-1 4 9 0 0,-1 0 1 0 0,-1-1-1 0 0,-1 1-177 0 0,8-13 16 0 0,-1-1-1 0 0,-1 0 0 0 0,1 1 1 0 0,0-1-1 0 0,-1-1 1 0 0,0 1-1 0 0,0 0 0 0 0,0-1 1 0 0,0 0-1 0 0,-1 0 0 0 0,1 0 1 0 0,-1 0-1 0 0,-2 0-15 0 0,0-1 14 0 0,0 1 0 0 0,1-1 0 0 0,-1-1 0 0 0,0 0 0 0 0,0 0 0 0 0,0 0 0 0 0,0-1 1 0 0,-1 1-1 0 0,1-2 0 0 0,0 1 0 0 0,0-1 0 0 0,0 0 0 0 0,0-1 0 0 0,0 0 0 0 0,1 0 0 0 0,-1 0 0 0 0,0-1 0 0 0,1 0 0 0 0,-1 0 0 0 0,1 0 0 0 0,0-1 0 0 0,-3-3-14 0 0,0 0-381 0 0,0 0-1 0 0,0-1 1 0 0,1 0 0 0 0,1-1-1 0 0,-1 0 1 0 0,1 0-1 0 0,1 0 1 0 0,0-1 0 0 0,0 0-1 0 0,1 0 1 0 0,0 0-1 0 0,1-1 1 0 0,-4-10 381 0 0,-1-17-9458 0 0</inkml:trace>
  <inkml:trace contextRef="#ctx0" brushRef="#br0" timeOffset="5641.486">2346 3489 21823 0 0,'0'0'968'0'0,"0"0"200"0"0,0 0-936 0 0,0 0-232 0 0,0 0 0 0 0,0 0 0 0 0,0 0 96 0 0,12 0-24 0 0,-3 0-8 0 0,2 6 0 0 0,4-6-64 0 0,0 0 0 0 0,5 0 0 0 0,-5 0 0 0 0,5 0-1512 0 0,1 0-272 0 0,18 0-48 0 0,-13 0-16 0 0</inkml:trace>
  <inkml:trace contextRef="#ctx0" brushRef="#br0" timeOffset="5642.486">2684 3708 3224 0 0,'0'0'807'0'0,"0"0"2179"0"0,0 0 961 0 0,0 0 189 0 0,0 0-427 0 0,2 2-1940 0 0,0 0-1581 0 0,0 0-1 0 0,0 0 1 0 0,0 0-1 0 0,1-1 1 0 0,-1 1 0 0 0,0-1-1 0 0,1 1 1 0 0,-1-1-1 0 0,1 0 1 0 0,0 0-1 0 0,-1 0 1 0 0,1 0 0 0 0,0-1-1 0 0,-1 1 1 0 0,1-1-1 0 0,1 1-187 0 0,103 8 2403 0 0,-24-5-2718 0 0,-82-4-666 0 0,-1 0-314 0 0,0 0-66 0 0,0 0-14 0 0</inkml:trace>
  <inkml:trace contextRef="#ctx0" brushRef="#br0" timeOffset="6004.464">2723 3855 6912 0 0,'0'0'314'0'0,"0"0"-6"0"0,0 0 208 0 0,0 0 1608 0 0,0 0 726 0 0,2 1 146 0 0,3 1-2471 0 0,0 0 0 0 0,-1-1 1 0 0,1 0-1 0 0,0 0 0 0 0,0 0 1 0 0,0-1-1 0 0,0 1 1 0 0,0-1-1 0 0,0 0 0 0 0,-1 0 1 0 0,5-1-526 0 0,14-3 292 0 0,-1 0 0 0 0,1-2-292 0 0,12-2 408 0 0,50-14-574 0 0,-78 20-434 0 0,-1 0 0 0 0,1 0 0 0 0,-1-1 0 0 0,3-1 600 0 0,7-5-1434 0 0</inkml:trace>
  <inkml:trace contextRef="#ctx0" brushRef="#br0" timeOffset="6005.464">3232 3616 13824 0 0,'0'0'629'0'0,"0"0"-12"0"0,0 2-393 0 0,2 74 7042 0 0,0 5-3907 0 0,-6 142-1055 0 0,4-187-3824 0 0,-4 18 1520 0 0,3-30-1712 0 0</inkml:trace>
  <inkml:trace contextRef="#ctx0" brushRef="#br0" timeOffset="7927.925">2584 1 14336 0 0,'0'0'661'0'0,"0"0"-17"0"0,0 1-415 0 0,0 1-213 0 0,0 4 218 0 0,0-1 0 0 0,0 1-1 0 0,1-1 1 0 0,-1 1 0 0 0,1-1 0 0 0,0 0 0 0 0,1 1-1 0 0,-1-1 1 0 0,3 5-234 0 0,8 18 928 0 0,-2 1 1 0 0,-1 0-1 0 0,-2 1 0 0 0,1 7-928 0 0,2 6 514 0 0,-2 6-355 0 0,-2 1 1 0 0,-2 0 0 0 0,-2 1-1 0 0,-2 2-159 0 0,9 68-90 0 0,-9-120-1089 0 0,0-1-4089 0 0,0 0-1746 0 0</inkml:trace>
  <inkml:trace contextRef="#ctx0" brushRef="#br0" timeOffset="8279.793">2930 188 18311 0 0,'0'0'838'0'0,"0"0"-16"0"0,0 0-474 0 0,0 0-32 0 0,0 0 42 0 0,-1 3 8 0 0,-3 11-32 0 0,-1 1-1 0 0,0-2 0 0 0,-1 1 1 0 0,0 0-1 0 0,-6 8-333 0 0,-45 66 615 0 0,12-33 3 0 0,40-49-522 0 0,3-4-45 0 0,-1 0 0 0 0,1 0-1 0 0,0 0 1 0 0,-1 0 0 0 0,0-1 0 0 0,1 1-1 0 0,-1 0-50 0 0,-16 11 413 0 0,17-12-297 0 0,1 1 1 0 0,-1 0-1 0 0,0-1 0 0 0,0 0 0 0 0,0 1 0 0 0,-1-1 0 0 0,1 0 0 0 0,0 0-116 0 0,-15 10 1111 0 0,16-10-1011 0 0,1-1-4 0 0,1 1-95 0 0,0 1 1 0 0,1-1-1 0 0,-1 1 0 0 0,0 0 0 0 0,0-1 1 0 0,0 1-1 0 0,0 0 0 0 0,0 1-1 0 0,-1-3-6 0 0,3 5 45 0 0,0-1 0 0 0,0 0 0 0 0,0 0 0 0 0,1 0 0 0 0,-1 0 0 0 0,1-1 0 0 0,0 1 0 0 0,0-1 0 0 0,0 0 0 0 0,0 0 0 0 0,0-1 0 0 0,1 1 0 0 0,1 0-39 0 0,13 5 78 0 0,1 0 1 0 0,13 4-79 0 0,-19-8-197 0 0,88 27 570 0 0,-72-21-460 0 0,-20-8-219 0 0,0 2 0 0 0,0-1 0 0 0,-1 1 0 0 0,1 1 0 0 0,-1 0 1 0 0,4 3 305 0 0,1 1-1770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10:05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29 353 21999 0 0,'-25'-34'2358'0'0,"24"34"-2506"0"0,1 0-87 0 0,0 0-21 0 0,-2 7 8 0 0,2-1 291 0 0,-1 1 0 0 0,2-1 0 0 0,-1 0 0 0 0,1 0 0 0 0,0 0 0 0 0,0 1-43 0 0,3 19 153 0 0,2 24 177 0 0,3 0 1 0 0,2 1-331 0 0,1 9 193 0 0,76 367 1173 0 0,-82-398-1320 0 0,58 244 242 0 0,-18-75-70 0 0,5 7 12 0 0,-50-199-208 0 0,1 1-1 0 0,0-1 1 0 0,0 0-1 0 0,1 0 1 0 0,0 0-1 0 0,0 0 1 0 0,0 0-1 0 0,1 0-21 0 0,-4-6 16 0 0,0 0 0 0 0,1 1-1 0 0,-1-1 1 0 0,1 0 0 0 0,-1 1 0 0 0,0-1-1 0 0,1 0 1 0 0,-1 0 0 0 0,1 1-1 0 0,-1-1 1 0 0,1 0 0 0 0,-1 0 0 0 0,1 0-1 0 0,-1 0 1 0 0,1 0 0 0 0,-1 0 0 0 0,0 1-1 0 0,1-1 1 0 0,-1 0 0 0 0,1 0 0 0 0,-1 0-1 0 0,1-1 1 0 0,-1 1 0 0 0,1 0-1 0 0,-1 0 1 0 0,1 0 0 0 0,-1 0 0 0 0,1 0-1 0 0,-1-1 1 0 0,1 1 0 0 0,-1 0 0 0 0,1 0-1 0 0,-1 0 1 0 0,0-1 0 0 0,1 1 0 0 0,-1 0-1 0 0,0-1 1 0 0,1 1 0 0 0,-1 0-1 0 0,0-1 1 0 0,1 1 0 0 0,-1-1 0 0 0,0 1-1 0 0,0-1 1 0 0,1 1 0 0 0,-1-1-16 0 0,11-21 420 0 0,0-13-402 0 0,-2 0-1 0 0,-1-1 1 0 0,-1-9-18 0 0,11-112-8 0 0,-17 137 11 0 0,17-232-691 0 0,-11-13 688 0 0,-8 196-24 0 0,2-83 487 0 0,1 117-106 0 0,2 0 1 0 0,1 1 0 0 0,4-12-358 0 0,-8 41 52 0 0,0 1-1 0 0,0-1 0 0 0,1 1 1 0 0,-1-1-1 0 0,1 1 0 0 0,0 0 1 0 0,0-1-1 0 0,0 1 1 0 0,1 0-1 0 0,0 1 0 0 0,0-2-51 0 0,-2 4 124 0 0,0 3-73 0 0,1-1-1 0 0,-1 1 0 0 0,1-1 1 0 0,-1 1-1 0 0,0 0 0 0 0,0 0 1 0 0,0 0-1 0 0,0 0-50 0 0,9 30 143 0 0,-2 0-1 0 0,-1 0 1 0 0,-1 3-143 0 0,-5-32 0 0 0,36 248 0 0 0,6 33 0 0 0,-20-151 46 0 0,2 7 204 0 0,21 58-250 0 0,-45-192 48 0 0,1 0-1 0 0,0 0 1 0 0,0-1-1 0 0,1 1 1 0 0,2 3-48 0 0,-5-9 3 0 0,0 1 0 0 0,1 0 0 0 0,-1-1 1 0 0,0 1-1 0 0,1-1 0 0 0,-1 1 0 0 0,1-1 0 0 0,-1 1 0 0 0,0-1 1 0 0,1 1-1 0 0,-1-1 0 0 0,1 1 0 0 0,0-1 0 0 0,-1 0 0 0 0,1 1 0 0 0,-1-1 1 0 0,1 0-1 0 0,-1 0 0 0 0,1 1 0 0 0,0-1 0 0 0,-1 0 0 0 0,1 0 1 0 0,0 0-1 0 0,-1 0 0 0 0,1 0 0 0 0,0 0 0 0 0,-1 0 0 0 0,1 0 1 0 0,0 0-1 0 0,-1 0 0 0 0,1 0 0 0 0,0 0 0 0 0,-1 0 0 0 0,1 0 1 0 0,0-1-1 0 0,-1 1 0 0 0,1 0 0 0 0,-1 0 0 0 0,1-1 0 0 0,-1 1 0 0 0,1 0 1 0 0,0-1-1 0 0,-1 1 0 0 0,1-1 0 0 0,-1 1 0 0 0,0-1 0 0 0,1 1 1 0 0,-1-1-1 0 0,1 1 0 0 0,-1-1 0 0 0,0 1 0 0 0,1-1 0 0 0,-1 0-3 0 0,7-8 11 0 0,-1 0 0 0 0,-1-1 0 0 0,0 0-1 0 0,0 1 1 0 0,0-2 0 0 0,1-6-11 0 0,5-20 68 0 0,1-11-68 0 0,-6 23 6 0 0,28-132-33 0 0,1-55 27 0 0,8-163-46 0 0,-13 109 31 0 0,4-161-2204 0 0,-34 375-2111 0 0,0 34-4808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49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693 141 14336 0 0,'-1'-6'136'0'0,"0"0"1"0"0,0 0 0 0 0,-1 1-1 0 0,1-1 1 0 0,-1 0 0 0 0,-1 0-1 0 0,1 1 1 0 0,-1 0 0 0 0,0-1-1 0 0,0 1 1 0 0,0 0 0 0 0,-1 0-1 0 0,0 1 1 0 0,0-1 0 0 0,0 1-1 0 0,0 0 1 0 0,-1 0-1 0 0,1 0 1 0 0,-1 1 0 0 0,0-1-1 0 0,-1 1 1 0 0,1 1 0 0 0,0-1-1 0 0,-1 1 1 0 0,1-1 0 0 0,-5 0-137 0 0,-5-2 356 0 0,-1 1 0 0 0,0 0 0 0 0,0 1 0 0 0,0 1 1 0 0,0 0-1 0 0,0 2 0 0 0,-1-1 0 0 0,-9 3-356 0 0,-12 1 408 0 0,0 2 0 0 0,0 2 0 0 0,-26 9-408 0 0,39-8 266 0 0,1 0 1 0 0,0 2-1 0 0,1 1 0 0 0,0 0 0 0 0,1 2 0 0 0,-2 2-266 0 0,15-9 83 0 0,0 1 0 0 0,0 0-1 0 0,1 1 1 0 0,0 0-1 0 0,0 0 1 0 0,1 0 0 0 0,0 1-1 0 0,0 2-82 0 0,4-7 10 0 0,0 1-1 0 0,0 0 1 0 0,1-1 0 0 0,0 1-1 0 0,0 0 1 0 0,0 0-1 0 0,1 1 1 0 0,-1-1 0 0 0,1 0-1 0 0,0 0 1 0 0,1 1-1 0 0,-1-1 1 0 0,1 0-1 0 0,0 1 1 0 0,1-1 0 0 0,-1 0-1 0 0,2 5-9 0 0,0-3 2 0 0,0 0 0 0 0,0 0 0 0 0,1-1 0 0 0,0 1 0 0 0,1-1 0 0 0,-1 0 0 0 0,1 0 0 0 0,0 0 0 0 0,1 0 0 0 0,-1-1 0 0 0,1 1-1 0 0,5 3-1 0 0,1 0 9 0 0,0-1 0 0 0,1 0 0 0 0,-1-1 0 0 0,1 0-1 0 0,1-1 1 0 0,4 2-9 0 0,60 23 104 0 0,-24-11 44 0 0,0 3-148 0 0,141 62 66 0 0,-170-75-54 0 0,4 2 81 0 0,-1 0 0 0 0,0 2 1 0 0,-1 1-1 0 0,-1 0 0 0 0,0 2 1 0 0,3 5-94 0 0,-20-14 37 0 0,0-1 1 0 0,-1 2 0 0 0,0-1-1 0 0,0 1 1 0 0,-1 0 0 0 0,0 0-1 0 0,0 1 1 0 0,1 4-38 0 0,-5-9 73 0 0,1 1-1 0 0,-1 0 1 0 0,0 0 0 0 0,0 0-1 0 0,-1 0 1 0 0,0 1 0 0 0,0-1 0 0 0,0 0-1 0 0,-1 1 1 0 0,0-1 0 0 0,0 0-1 0 0,0 1 1 0 0,-1-1 0 0 0,0 0 0 0 0,-1 2-73 0 0,0-3 90 0 0,0 0 0 0 0,0-1 0 0 0,-1 1 1 0 0,1-1-1 0 0,-1 0 0 0 0,0 0 0 0 0,0 0 1 0 0,-1 0-1 0 0,1 0 0 0 0,-1-1 1 0 0,0 1-1 0 0,0-1 0 0 0,0 0 0 0 0,0 0 1 0 0,-3 1-91 0 0,-6 3 258 0 0,0 0 0 0 0,-1 0 0 0 0,0-2 0 0 0,-9 3-258 0 0,0-1 102 0 0,0-1 0 0 0,-1-1 0 0 0,1-1 0 0 0,-1-1 0 0 0,0-1 0 0 0,0-1 0 0 0,0-2-1 0 0,0 0 1 0 0,0-1 0 0 0,1-2 0 0 0,-3-1-102 0 0,7 1 25 0 0,1-1 0 0 0,-1-1-1 0 0,1-1 1 0 0,0-1 0 0 0,1 0 0 0 0,0-1-1 0 0,0-1 1 0 0,1-1 0 0 0,0 0 0 0 0,1-1-1 0 0,0 0 1 0 0,1-2 0 0 0,-11-12-25 0 0,15 14-112 0 0,0-1 1 0 0,-6-11 111 0 0,14 21-119 0 0,0-1-1 0 0,0 1 1 0 0,0 0-1 0 0,0-1 1 0 0,1 1 0 0 0,0-1-1 0 0,0 0 1 0 0,0 1-1 0 0,0-1 1 0 0,0 0-1 0 0,1 0 1 0 0,0 0 0 0 0,0 1-1 0 0,0-2 120 0 0,0 2-174 0 0,1 1 0 0 0,0-1 0 0 0,0 1-1 0 0,0 0 1 0 0,0-1 0 0 0,0 1 0 0 0,0 0 0 0 0,1 0-1 0 0,-1 0 1 0 0,1 0 0 0 0,0 0 0 0 0,0 0 0 0 0,-1 0-1 0 0,1 0 1 0 0,0 1 0 0 0,0-1 0 0 0,1 1 0 0 0,-1-1-1 0 0,0 1 1 0 0,2-1 174 0 0,4-1-1792 0 0,0 0-1 0 0,0 0 0 0 0,0 0 0 0 0,1 1 1 0 0,4 0 1792 0 0,14-3-7020 0 0</inkml:trace>
  <inkml:trace contextRef="#ctx0" brushRef="#br0" timeOffset="591.273">821 560 6912 0 0,'2'-5'21'0'0,"1"-1"694"0"0,-3 6-668 0 0,0 0 1 0 0,1 0-1 0 0,-1 0 1 0 0,0 0-1 0 0,0 0 1 0 0,0 0-1 0 0,0 0 1 0 0,0 0-1 0 0,1 0 1 0 0,-1 0-1 0 0,0 0 1 0 0,0 0-1 0 0,0 0 1 0 0,0 0 0 0 0,0 0-1 0 0,0 1 1 0 0,1-1-1 0 0,-1 0 1 0 0,0 0-1 0 0,0 0 1 0 0,0 0-1 0 0,0 0 1 0 0,0 0-1 0 0,0 0 1 0 0,0 0-1 0 0,0 0 1 0 0,1 1-1 0 0,-1-1 1 0 0,0 0-1 0 0,0 0 1 0 0,0 0 0 0 0,0 0-1 0 0,0 0 1 0 0,0 0-1 0 0,0 1 1 0 0,0-1-1 0 0,0 0 1 0 0,0 0-1 0 0,0 0 1 0 0,0 0-1 0 0,0 0 1 0 0,0 1-1 0 0,0-1 1 0 0,0 0-1 0 0,0 0-47 0 0,5 23 6289 0 0,-4 1-3332 0 0,1 3-1439 0 0,15 78 1729 0 0,-15-98-3110 0 0,0 1 0 0 0,0 0 1 0 0,0-1-1 0 0,1 1 0 0 0,0-1 1 0 0,1 0-1 0 0,0 0 1 0 0,0 0-1 0 0,0 0 0 0 0,1-1 1 0 0,0 1-1 0 0,0-1 0 0 0,0-1 1 0 0,1 1-1 0 0,6 4-137 0 0,-8-7 48 0 0,0 0-1 0 0,0-1 1 0 0,0 1 0 0 0,0-1-1 0 0,1 0 1 0 0,-1 0-1 0 0,1-1 1 0 0,-1 1 0 0 0,1-1-1 0 0,0 0 1 0 0,0 0 0 0 0,-1 0-1 0 0,1-1 1 0 0,0 0 0 0 0,0 0-1 0 0,0 0 1 0 0,0-1-1 0 0,-1 1 1 0 0,1-1 0 0 0,0 0-1 0 0,-1 0 1 0 0,1-1 0 0 0,0 0-1 0 0,-1 1 1 0 0,0-1 0 0 0,1-1-1 0 0,-1 1-47 0 0,3-3 74 0 0,-1 1 0 0 0,0-1 0 0 0,0 0 0 0 0,-1-1 0 0 0,0 1-1 0 0,1-1 1 0 0,-2 0 0 0 0,1-1 0 0 0,2-4-74 0 0,1-1 85 0 0,-1-1 0 0 0,-1 0 0 0 0,0-1 0 0 0,2-10-85 0 0,-6 16 15 0 0,0 0-1 0 0,-1 0 0 0 0,0 0 1 0 0,0-1-1 0 0,-1 1 0 0 0,0 0 0 0 0,0-1 1 0 0,-1 1-1 0 0,0 0 0 0 0,-1 0 0 0 0,0 0 1 0 0,0 0-1 0 0,-1 0 0 0 0,0 0 1 0 0,0 0-1 0 0,-1 1 0 0 0,0-2-14 0 0,3 8-1 0 0,1 1 0 0 0,0-1-1 0 0,-1 1 1 0 0,1-1 0 0 0,0 1 0 0 0,-1-1-1 0 0,1 1 1 0 0,-1-1 0 0 0,1 1 0 0 0,0 0-1 0 0,-1-1 1 0 0,1 1 0 0 0,-1-1 0 0 0,1 1-1 0 0,-1 0 1 0 0,0 0 0 0 0,1-1 0 0 0,-1 1-1 0 0,1 0 1 0 0,-1 0 0 0 0,0 0 1 0 0,1 0-3 0 0,-1 0 1 0 0,1 0-1 0 0,-1 0 1 0 0,1 0-1 0 0,0 0 1 0 0,-1 1-1 0 0,1-1 1 0 0,0 0-1 0 0,-1 0 1 0 0,1 1-1 0 0,0-1 1 0 0,-1 0-1 0 0,1 1 1 0 0,0-1-1 0 0,-1 0 1 0 0,1 1-1 0 0,0-1 1 0 0,0 0-1 0 0,0 1 1 0 0,-1-1-1 0 0,1 0 1 0 0,0 1-1 0 0,0-1 3 0 0,-1 3-12 0 0,0 0 0 0 0,0 0 0 0 0,0 0 0 0 0,1 0 0 0 0,-1 0 0 0 0,1 0 0 0 0,0 3 12 0 0,0 10 0 0 0,1 1 0 0 0,1 0 0 0 0,1-1 0 0 0,0 0 0 0 0,1 0 0 0 0,0 0 0 0 0,2 0 0 0 0,0 0 0 0 0,1-1 0 0 0,1 1 0 0 0,-6-11 0 0 0,1-1 0 0 0,0 0 0 0 0,0 0 0 0 0,0 0 0 0 0,2 0 0 0 0,10 14 0 0 0,-11-12-6 0 0,1 0 0 0 0,1 0 0 0 0,-1-1 0 0 0,1 1 0 0 0,0-1 0 0 0,0-1 0 0 0,1 1 0 0 0,-1-1 0 0 0,1 0 0 0 0,0-1-1 0 0,5 3 7 0 0,-10-6-2 0 0,-1 1-1 0 0,0-1 0 0 0,1 0 0 0 0,-1 1 0 0 0,0-1 0 0 0,1 0 0 0 0,-1 0 0 0 0,1 0 0 0 0,-1 0 0 0 0,0 0 0 0 0,1 0 0 0 0,-1 0 0 0 0,0 0 0 0 0,1-1 0 0 0,-1 1 0 0 0,1-1 0 0 0,-1 1 0 0 0,0-1 0 0 0,0 1 0 0 0,1-1 1 0 0,-1 0-1 0 0,0 1 0 0 0,0-1 0 0 0,0 0 0 0 0,0 0 0 0 0,0 0 0 0 0,0 0 0 0 0,0 0 3 0 0,4-4-1 0 0,-1 0 1 0 0,0 0-1 0 0,0-1 1 0 0,0 0-1 0 0,0-1 1 0 0,0-1-23 0 0,2-2-125 0 0,0-1 0 0 0,-1 0 0 0 0,0-1-1 0 0,-1 1 1 0 0,-1-1 0 0 0,0 0-1 0 0,0-1 149 0 0,1-9-523 0 0,-2 0 0 0 0,0 0 0 0 0,-1-12 523 0 0,7 2-640 0 0,6 44 334 0 0,-7 8 305 0 0,0-1 0 0 0,-1 1 0 0 0,-1 1-1 0 0,0 9 2 0 0,1-1 99 0 0,9 50 783 0 0,3 79-882 0 0,-8 25 599 0 0,-5-70-287 0 0,5 0 0 0 0,5 0-312 0 0,-13-96 56 0 0,-2-13-43 0 0,0 0-1 0 0,0-1 0 0 0,0 1 1 0 0,1 0-1 0 0,0-1 0 0 0,0 1 0 0 0,0 0 1 0 0,0-1-1 0 0,0 1 0 0 0,1-1 1 0 0,0 0-1 0 0,0 2-12 0 0,1-16-808 0 0,-3-25-2665 0 0,-3 16-4808 0 0</inkml:trace>
  <inkml:trace contextRef="#ctx0" brushRef="#br0" timeOffset="938.631">1346 640 11976 0 0,'0'-3'397'0'0,"0"0"0"0"0,1 0 0 0 0,-1 0 0 0 0,0 0 0 0 0,1 0 0 0 0,0 0 0 0 0,0 0 0 0 0,0 0 0 0 0,0 1 0 0 0,0-1 0 0 0,0 0 0 0 0,1 1 0 0 0,-1-1 0 0 0,1 1 0 0 0,0-1 0 0 0,0 1 0 0 0,-1 0 0 0 0,2-1-397 0 0,1 0 378 0 0,-1 0-1 0 0,1 0 0 0 0,0 1 1 0 0,0-1-1 0 0,1 1 0 0 0,-1 0 1 0 0,0 0-1 0 0,1 1 0 0 0,-1-1 1 0 0,5 0-378 0 0,6 0 309 0 0,0 0 1 0 0,-1 0 0 0 0,1 2-1 0 0,0 0 1 0 0,0 0 0 0 0,-1 2-1 0 0,2 0-309 0 0,-3 0 13 0 0,0 0 1 0 0,-1 1-1 0 0,0 0 0 0 0,1 1 0 0 0,-1 1 0 0 0,-1 0 1 0 0,1 0-1 0 0,2 2-13 0 0,-11-5 3 0 0,0 0 0 0 0,0 0 0 0 0,0 1-1 0 0,0-1 1 0 0,0 1 0 0 0,0-1 0 0 0,0 1 0 0 0,-1 0 0 0 0,1 0 0 0 0,-1 0 0 0 0,0 0 0 0 0,0 0 0 0 0,0 1 0 0 0,-1-1 0 0 0,1 1 0 0 0,-1-1 0 0 0,1 1 0 0 0,-1-1 0 0 0,0 1-1 0 0,-1 0 1 0 0,1 0 0 0 0,-1-1 0 0 0,1 1 0 0 0,-1 0 0 0 0,0 0 0 0 0,-1 0 0 0 0,1-1 0 0 0,-1 1 0 0 0,0 1-3 0 0,-1 3 57 0 0,-1 1 1 0 0,0 0-1 0 0,-1 0 0 0 0,0-1 1 0 0,0 0-1 0 0,-1 0 0 0 0,0 0 1 0 0,0 0-1 0 0,-1-1 1 0 0,0 0-1 0 0,-1 0 0 0 0,1-1 1 0 0,-1 1-1 0 0,0-1 0 0 0,-1-1 1 0 0,-3 3-58 0 0,-3 1 17 0 0,0-1 0 0 0,-1 0 0 0 0,0-1 0 0 0,0-1 0 0 0,-1 0 0 0 0,0-1 0 0 0,0 0 1 0 0,-14 1-18 0 0,23-5 5 0 0,0 0 1 0 0,0 0 0 0 0,0 0 0 0 0,-1-1 0 0 0,1 0 0 0 0,0-1 0 0 0,0 1 0 0 0,0-2 0 0 0,0 1 0 0 0,0-1 0 0 0,-5-1-6 0 0,4-2-1852 0 0,4-2-6934 0 0</inkml:trace>
  <inkml:trace contextRef="#ctx0" brushRef="#br0" timeOffset="1293.069">1760 588 16847 0 0,'0'8'1522'0'0,"-2"5"-1310"0"0,0 1-1 0 0,1 0 1 0 0,1 0 0 0 0,0 0-1 0 0,1-1 1 0 0,1 3-212 0 0,4 23 1897 0 0,6 17-1897 0 0,5 24 1237 0 0,-15-65-1084 0 0,9 50 679 0 0,-3 0 1 0 0,-1 48-833 0 0,-7-41 205 0 0,-1 37 366 0 0,11 69-571 0 0,-4-116 144 0 0,-7-61-473 0 0,-1-3-483 0 0,-1-10-1217 0 0,4-14 229 0 0,-5-4-22 0 0</inkml:trace>
  <inkml:trace contextRef="#ctx0" brushRef="#br0" timeOffset="1630.982">1734 737 18543 0 0,'0'-12'204'0'0,"0"-4"253"0"0,0 0 0 0 0,1-1 0 0 0,1 1 0 0 0,3-15-457 0 0,-3 23 192 0 0,1-1-1 0 0,0 0 1 0 0,0 1-1 0 0,2-3-191 0 0,-3 7 127 0 0,1 0 0 0 0,-1 0 1 0 0,1 1-1 0 0,0-1 0 0 0,0 1 0 0 0,0 0 1 0 0,0 0-1 0 0,1 0 0 0 0,2-2-127 0 0,4-2 266 0 0,0 0 0 0 0,0 1 1 0 0,0 1-1 0 0,1-1 0 0 0,0 2 0 0 0,2-1-266 0 0,-9 3 17 0 0,0 1 1 0 0,1 0-1 0 0,-1 0 0 0 0,1 0 1 0 0,-1 1-1 0 0,1-1 1 0 0,0 1-1 0 0,-1 0 0 0 0,1 1 1 0 0,-1-1-1 0 0,1 1 0 0 0,-1 0 1 0 0,1 0-1 0 0,-1 0 0 0 0,1 0 1 0 0,-1 1-1 0 0,1 0-17 0 0,-2 0 6 0 0,1 0 1 0 0,-1 0-1 0 0,1 0 1 0 0,-1 0 0 0 0,0 1-1 0 0,0-1 1 0 0,0 1-1 0 0,0 0 1 0 0,-1 0-1 0 0,1 0 1 0 0,-1 0-1 0 0,0 0 1 0 0,1 0-1 0 0,-1 1 1 0 0,-1-1-1 0 0,1 1 1 0 0,-1 0-1 0 0,1 2-6 0 0,4 16 23 0 0,-5-19-15 0 0,1 1 0 0 0,-2-1 0 0 0,1 0 0 0 0,0 0 0 0 0,0 1 0 0 0,-1-1 0 0 0,0 0 0 0 0,0 1 1 0 0,0-1-1 0 0,0 0 0 0 0,0 1 0 0 0,-1-1 0 0 0,1 0 0 0 0,-1 1 0 0 0,0-1 0 0 0,-1 2-8 0 0,-14 48 128 0 0,14-49-126 0 0,1-1 0 0 0,-1 0 0 0 0,1 0 0 0 0,-1 0 0 0 0,0-1 0 0 0,-1 1-1 0 0,1 0 1 0 0,0-1 0 0 0,-1 1 0 0 0,1-1 0 0 0,-1 0 0 0 0,0 0 0 0 0,0 0 0 0 0,0 0-1 0 0,0 0-1 0 0,-10 7 36 0 0,-1 1-7 0 0,0-1-1 0 0,-1 0 1 0 0,0-1-1 0 0,-1-1 0 0 0,0 0 1 0 0,0-1-1 0 0,-1-1 1 0 0,1 0-1 0 0,-4-1-28 0 0,-5-1-1606 0 0,24-3 1276 0 0,-1 0 0 0 0,1 0 0 0 0,0 0 0 0 0,-1 0 0 0 0,1 0 0 0 0,0-1-1 0 0,-1 1 1 0 0,1 0 0 0 0,0-1 0 0 0,-1 1 0 0 0,1-1 0 0 0,0 0 0 0 0,0 1 0 0 0,0-1 0 0 0,0 0-1 0 0,-1 0 331 0 0,1 0-7815 0 0</inkml:trace>
  <inkml:trace contextRef="#ctx0" brushRef="#br0" timeOffset="2025.527">2142 603 18719 0 0,'0'0'430'0'0,"-8"12"1015"0"0,6 0-1321 0 0,-1-1 451 0 0,0 0 0 0 0,1 0 0 0 0,0 4-575 0 0,2-6 238 0 0,0 0-1 0 0,0 0 0 0 0,1 0 0 0 0,0 0 0 0 0,0 0 0 0 0,1 0 1 0 0,0 0-1 0 0,1-1 0 0 0,0 1 0 0 0,0-1 0 0 0,1 0 1 0 0,0 0-1 0 0,0 0 0 0 0,1 0-237 0 0,-2-4 42 0 0,0 1 0 0 0,0-1 0 0 0,1-1 0 0 0,-1 1 0 0 0,1 0 0 0 0,0-1 0 0 0,0 0 0 0 0,0 0 0 0 0,0 0 0 0 0,0 0 0 0 0,1-1 0 0 0,0 1 0 0 0,-1-1 0 0 0,1 0 0 0 0,0-1 0 0 0,0 1 0 0 0,0-1 0 0 0,0 0 0 0 0,0 0 0 0 0,0-1 0 0 0,0 1 0 0 0,0-1 0 0 0,0 0 0 0 0,1-1 0 0 0,0 1-42 0 0,0-1 42 0 0,0 0-1 0 0,0-1 1 0 0,0 0 0 0 0,0 0-1 0 0,0 0 1 0 0,0 0 0 0 0,-1-1 0 0 0,1 0-1 0 0,-1 0-41 0 0,-2 1 46 0 0,0 0 0 0 0,0 0 0 0 0,0-1 0 0 0,0 1 0 0 0,-1-1 0 0 0,1 1 0 0 0,-1-1 0 0 0,0 0 0 0 0,1 0 0 0 0,-1 0 0 0 0,0 0 0 0 0,-1 0 0 0 0,1-1 0 0 0,-1 1 0 0 0,1-1-46 0 0,3-13 210 0 0,-3 13-191 0 0,-1 0 1 0 0,1 0 0 0 0,-1 0-1 0 0,0 0 1 0 0,0 0 0 0 0,-1 0 0 0 0,1 0-1 0 0,-1 0 1 0 0,0 0 0 0 0,0 0-1 0 0,-1 0 1 0 0,1 0 0 0 0,-1 0-1 0 0,0-1-19 0 0,-5-18 34 0 0,2 6-3 0 0,-1 1-1 0 0,-6-14-30 0 0,8 25 2 0 0,-1 0 0 0 0,1 0 0 0 0,-1 0 1 0 0,0 0-1 0 0,0 1 0 0 0,0-1 0 0 0,0 1 0 0 0,-1 0 0 0 0,-1 0-2 0 0,-1-2-49 0 0,-1 1 1 0 0,1 0-1 0 0,-1 1 1 0 0,-1-1-1 0 0,-5-1 49 0 0,9 5-73 0 0,0-1 1 0 0,1 1-1 0 0,-1 0 0 0 0,0 1 0 0 0,0-1 0 0 0,0 1 1 0 0,0 0-1 0 0,0 0 0 0 0,0 1 0 0 0,1-1 1 0 0,-1 1-1 0 0,0 0 0 0 0,0 0 0 0 0,1 1 0 0 0,-1-1 1 0 0,0 1-1 0 0,1 0 0 0 0,-4 2 73 0 0,2 0-30 0 0,-1 1 0 0 0,0-1 0 0 0,1 1 0 0 0,0 0 0 0 0,0 1 0 0 0,1-1 0 0 0,-1 1 0 0 0,1 0 0 0 0,0 1 0 0 0,1-1 0 0 0,-2 3 30 0 0,-5 8-42 0 0,-7 10-61 0 0,18-25 93 0 0,-1-1 0 0 0,0 1 1 0 0,1 0-1 0 0,-1-1 0 0 0,1 1 1 0 0,-1 0-1 0 0,1-1 0 0 0,0 1 1 0 0,0 0-1 0 0,0 0 0 0 0,0-1 1 0 0,0 1-1 0 0,0 0 1 0 0,0 0-1 0 0,1-1 0 0 0,-1 1 10 0 0,2 7-63 0 0,-1-7-39 0 0,-1-1 0 0 0,0 1 0 0 0,1-1 0 0 0,-1 0 0 0 0,1 1 0 0 0,-1-1 0 0 0,1 1 0 0 0,-1-1 0 0 0,1 0 0 0 0,0 0 0 0 0,0 0 0 0 0,0 1-1 0 0,0-1 1 0 0,0 0 0 0 0,0 0 0 0 0,0 0 0 0 0,0 0 0 0 0,1 0 102 0 0,1 1-170 0 0,8 6-1886 0 0,2-1-3278 0 0,-2-4-1933 0 0</inkml:trace>
  <inkml:trace contextRef="#ctx0" brushRef="#br0" timeOffset="2379.315">2663 483 17423 0 0,'-21'-6'1220'0'0,"17"5"-1114"0"0,0-1 0 0 0,0 1 0 0 0,0 0 0 0 0,-1 0 0 0 0,1 0 0 0 0,0 1-1 0 0,-1-1 1 0 0,1 1 0 0 0,-1 0 0 0 0,1 1 0 0 0,0-1 0 0 0,-1 1 0 0 0,1 0 0 0 0,-2 0-106 0 0,-1 1 452 0 0,-1 1-1 0 0,1-1 1 0 0,0 1 0 0 0,0 1-1 0 0,1-1 1 0 0,-1 1 0 0 0,1 1-1 0 0,-4 2-451 0 0,3-1 116 0 0,1 0 1 0 0,0 1-1 0 0,0 0 0 0 0,1 0 0 0 0,-1 0 0 0 0,2 1 0 0 0,-1 0 0 0 0,1 0 0 0 0,-2 6-116 0 0,5-13 2 0 0,1 0 2 0 0,-1 0-1 0 0,1 0 1 0 0,0 0-1 0 0,0 1 1 0 0,-1-1 0 0 0,1 0-1 0 0,0 0 1 0 0,0 1-1 0 0,0-1 1 0 0,0 0 0 0 0,0 0-1 0 0,1 0 1 0 0,-1 1-1 0 0,0-1 1 0 0,1 0 0 0 0,-1 0-1 0 0,0 0 1 0 0,1 0 0 0 0,0 1-1 0 0,-1-1 1 0 0,1 0-1 0 0,0 0 1 0 0,-1 0 0 0 0,1 0-1 0 0,0 0 1 0 0,0-1-1 0 0,0 1 1 0 0,0 0 0 0 0,0 0-1 0 0,0 0-3 0 0,4 3 4 0 0,0-1-1 0 0,-1 0 0 0 0,1 0 0 0 0,0 0 1 0 0,0-1-1 0 0,2 1-3 0 0,19 6 108 0 0,-1-2 0 0 0,1 0 0 0 0,14 0-108 0 0,-4 0 80 0 0,-16-3 27 0 0,0 1-1 0 0,7 3-106 0 0,-21-5 43 0 0,0-1-1 0 0,0 1 0 0 0,0 0 0 0 0,0 0 0 0 0,-1 1 1 0 0,1-1-1 0 0,-1 1 0 0 0,0 0 0 0 0,2 3-42 0 0,-6-6 16 0 0,0 0-1 0 0,0 0 0 0 0,-1 0 1 0 0,1 0-1 0 0,-1 1 1 0 0,1-1-1 0 0,-1 0 0 0 0,1 0 1 0 0,-1 1-1 0 0,0-1 0 0 0,0 0 1 0 0,1 0-1 0 0,-1 1 1 0 0,0-1-1 0 0,0 0 0 0 0,0 0 1 0 0,-1 1-1 0 0,1 0-15 0 0,0 10 139 0 0,1-9-103 0 0,0 0 0 0 0,-1-1 0 0 0,1 1-1 0 0,-1 0 1 0 0,0 0 0 0 0,0 0 0 0 0,0-1 0 0 0,0 1-1 0 0,-1 0 1 0 0,1 0 0 0 0,-1-1 0 0 0,1 1 0 0 0,-1 0 0 0 0,0-1-1 0 0,0 1 1 0 0,0 0 0 0 0,-1-1 0 0 0,1 1 0 0 0,-1-1-1 0 0,1 0 1 0 0,-1 1-36 0 0,-3 3 46 0 0,1-1 0 0 0,-1 0 0 0 0,0 0 0 0 0,-1 0 0 0 0,1-1 0 0 0,-1 1 0 0 0,0-1 0 0 0,0-1 0 0 0,0 1 0 0 0,0-1 0 0 0,-1 0-1 0 0,1 0 1 0 0,-1-1 0 0 0,0 0 0 0 0,0 0 0 0 0,0-1 0 0 0,0 0 0 0 0,0 0 0 0 0,0-1 0 0 0,0 1 0 0 0,0-1 0 0 0,0-1 0 0 0,0 0 0 0 0,0 0 0 0 0,0 0 0 0 0,0-1 0 0 0,0 0 0 0 0,0 0-1 0 0,1 0 1 0 0,-1-1 0 0 0,1 0 0 0 0,0-1 0 0 0,0 1 0 0 0,0-1 0 0 0,-2-1-46 0 0,6 2-182 0 0,-1 1 1 0 0,1-1-1 0 0,-1 1 0 0 0,1-1 0 0 0,0 0 0 0 0,0 0 1 0 0,0 1-1 0 0,1-2 0 0 0,-1 1 0 0 0,0-1 182 0 0,-6-20-5464 0 0,6 18 2698 0 0,-4-12-5281 0 0</inkml:trace>
  <inkml:trace contextRef="#ctx0" brushRef="#br0" timeOffset="2380.315">2797 642 3224 0 0,'0'0'143'0'0,"1"1"-3"0"0,7 4 1941 0 0,1 0 1 0 0,0-1 0 0 0,0 0 0 0 0,0 0-1 0 0,0-1 1 0 0,1 0 0 0 0,-1 0 0 0 0,3-1-2082 0 0,-7-1 699 0 0,1-1 1 0 0,-1 1-1 0 0,1-1 0 0 0,0-1 1 0 0,-1 1-1 0 0,6-2-699 0 0,-6 1 7 0 0,0 0 1 0 0,-1 0-1 0 0,1-1 0 0 0,-1 0 0 0 0,1 0 1 0 0,-1 0-1 0 0,0-1 0 0 0,3-1-7 0 0,1-2 65 0 0,1-1-1 0 0,-2 0 0 0 0,1 0 0 0 0,-1 0 1 0 0,0-1-1 0 0,0 0 0 0 0,1-3-64 0 0,-6 9 11 0 0,-1-1-1 0 0,1 0 0 0 0,-1 0 1 0 0,0 0-1 0 0,1 0 1 0 0,-1 0-1 0 0,-1 0 1 0 0,1 0-1 0 0,0 0 0 0 0,-1 0 1 0 0,1-3-11 0 0,-1 4 5 0 0,0 0 1 0 0,-1 0-1 0 0,1 0 1 0 0,-1 0-1 0 0,1 0 1 0 0,-1 0-1 0 0,1 0 1 0 0,-1 0-1 0 0,0 0 1 0 0,0 0-1 0 0,0 0 1 0 0,0 0-1 0 0,-1 0 1 0 0,1 1 0 0 0,0-1-1 0 0,-1 1 1 0 0,1-1-1 0 0,-1 1 1 0 0,1-1-6 0 0,-2 0-5 0 0,1 1 1 0 0,-1-1 0 0 0,0 0 0 0 0,1 1 0 0 0,-1 0 0 0 0,0 0 0 0 0,0 0-1 0 0,0 0 1 0 0,0 0 0 0 0,0 0 0 0 0,0 1 0 0 0,0-1 0 0 0,0 1 0 0 0,-1 0 0 0 0,1 0-1 0 0,0 0 1 0 0,0 1 0 0 0,0-1 0 0 0,-2 1 4 0 0,-4 1-25 0 0,1 0 1 0 0,-1 1-1 0 0,1 0 0 0 0,0 0 1 0 0,0 1-1 0 0,-4 2 25 0 0,5-2 44 0 0,1 1-1 0 0,0 0 1 0 0,0 0-1 0 0,0 0 1 0 0,1 1 0 0 0,0 0-1 0 0,0 0 1 0 0,0 0 0 0 0,1 0-1 0 0,-1 1 1 0 0,2 0 0 0 0,-1 0-1 0 0,1 0 1 0 0,0 0 0 0 0,-1 5-44 0 0,-1 21 861 0 0,2-1 0 0 0,1 12-861 0 0,2-37 123 0 0,0-1 1 0 0,1 0-1 0 0,0 0 0 0 0,0 1 1 0 0,1-1-1 0 0,0 0 0 0 0,0 0 0 0 0,0-1 1 0 0,1 1-1 0 0,-1 0 0 0 0,2-1 1 0 0,-1 0-1 0 0,0 1 0 0 0,4 3-123 0 0,-1-3 107 0 0,-1 1-1 0 0,1-1 1 0 0,0 0 0 0 0,1-1-1 0 0,-1 1 1 0 0,1-1-1 0 0,0-1 1 0 0,0 1-1 0 0,1-1 1 0 0,4 1-107 0 0,-2-1-48 0 0,1 0 0 0 0,0-1 0 0 0,0-1-1 0 0,0 0 1 0 0,0 0 0 0 0,0-1 0 0 0,0 0 0 0 0,0-1 0 0 0,0 0-1 0 0,0-1 1 0 0,1-1 0 0 0,-1 1 0 0 0,0-2 0 0 0,-1 1-1 0 0,4-2 49 0 0,20-9-1089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6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8 16128 0 0,'1'-7'1715'0'0,"0"7"-1615"0"0,0 0 0 0 0,-1 1 0 0 0,1-1 0 0 0,-1 1-1 0 0,1 0 1 0 0,-1-1 0 0 0,1 1 0 0 0,-1-1-1 0 0,1 1 1 0 0,-1 0 0 0 0,1-1 0 0 0,-1 1 0 0 0,0 0-1 0 0,1-1 1 0 0,-1 1 0 0 0,0 0 0 0 0,0 0-1 0 0,1 0 1 0 0,-1-1 0 0 0,0 1 0 0 0,0 0 0 0 0,0 0-1 0 0,0-1 1 0 0,0 1 0 0 0,0 0-100 0 0,2 30 1816 0 0,-2-22-1541 0 0,8 366 3759 0 0,-8-308-3939 0 0,0-8 26 0 0,3 0 0 0 0,3 0 0 0 0,2 0 0 0 0,3 2-121 0 0,-5-42-25 0 0,0 0 0 0 0,3 5 25 0 0,1 3-169 0 0,4-2-3569 0 0,-14-24 1722 0 0,0-1-22 0 0</inkml:trace>
  <inkml:trace contextRef="#ctx0" brushRef="#br0" timeOffset="1">1 599 19895 0 0,'0'-4'130'0'0,"1"-1"-1"0"0,0 1 0 0 0,0-1 0 0 0,0 1 1 0 0,1-1-1 0 0,-1 1 0 0 0,1 0 1 0 0,0 0-1 0 0,1 0 0 0 0,-1 0 0 0 0,1 0 1 0 0,-1 0-1 0 0,1 1 0 0 0,0-1 0 0 0,0 1 1 0 0,1 0-1 0 0,-1 0 0 0 0,1 0 1 0 0,0 0-1 0 0,-1 1 0 0 0,1-1 0 0 0,0 1 1 0 0,2 0-130 0 0,6-3 136 0 0,0 0 1 0 0,1 2 0 0 0,0-1 0 0 0,-1 1 0 0 0,1 1 0 0 0,1 1 0 0 0,-1 0-1 0 0,0 0 1 0 0,0 1 0 0 0,0 1 0 0 0,7 1-137 0 0,-9 0-461 0 0,0 0-1 0 0,1 1 1 0 0,-1 0 0 0 0,-1 0-1 0 0,1 1 1 0 0,-1 1 0 0 0,1 0-1 0 0,5 4 462 0 0,0 1-7539 0 0</inkml:trace>
  <inkml:trace contextRef="#ctx0" brushRef="#br0" timeOffset="355.327">422 594 16783 0 0,'-2'6'1522'0'0,"0"7"-1020"0"0,0 1 0 0 0,1-1 0 0 0,1 1 0 0 0,0 10-502 0 0,1-19 263 0 0,0 0 1 0 0,0-1 0 0 0,0 1-1 0 0,0 0 1 0 0,1-1-1 0 0,0 1 1 0 0,0-1 0 0 0,0 0-1 0 0,0 0 1 0 0,1 0 0 0 0,0 0-1 0 0,-1 0 1 0 0,2 0 0 0 0,-1 0-1 0 0,2 1-263 0 0,3 2 234 0 0,0-1-1 0 0,1 1 1 0 0,-1-1 0 0 0,1-1-1 0 0,1 0 1 0 0,-1 0-1 0 0,1-1 1 0 0,-1 0-1 0 0,1-1 1 0 0,0 0-1 0 0,0 0 1 0 0,8 0-234 0 0,-9-2 104 0 0,1 0 0 0 0,-1 0 0 0 0,1-1 0 0 0,0 0 0 0 0,-1 0 0 0 0,1-1 0 0 0,0-1 0 0 0,-1 0 0 0 0,0 0 0 0 0,1-1 0 0 0,-1 0 0 0 0,0 0 0 0 0,8-5-104 0 0,-13 6 9 0 0,0-1 0 0 0,-1 1 0 0 0,1-1 0 0 0,0 0 0 0 0,-1 0 0 0 0,0 0 0 0 0,0 0 0 0 0,0-1 0 0 0,0 1 0 0 0,0-1 0 0 0,-1 0 0 0 0,1 0 0 0 0,0-1-9 0 0,-2 2 3 0 0,0 0-1 0 0,0 0 0 0 0,0 0 0 0 0,0 1 0 0 0,-1-1 1 0 0,1 0-1 0 0,-1 0 0 0 0,1 0 0 0 0,-1 0 0 0 0,0 0 0 0 0,0 0 1 0 0,-1 0-1 0 0,1 0 0 0 0,-1 0 0 0 0,1 0 0 0 0,-1 0 1 0 0,0 0-1 0 0,0 0 0 0 0,0 0 0 0 0,-2-2-2 0 0,-2-3-85 0 0,-1-1 0 0 0,0 1 0 0 0,0 0 0 0 0,-1 1 0 0 0,0 0 0 0 0,0 0 0 0 0,-1 0-1 0 0,0 1 1 0 0,0 0 0 0 0,-1 0 0 0 0,-3-1 85 0 0,0 1-135 0 0,0-1 0 0 0,-1 2 0 0 0,0-1 0 0 0,0 2 0 0 0,0 0 0 0 0,0 0 0 0 0,-1 1 0 0 0,-1 1 135 0 0,8 1-92 0 0,-1 1 0 0 0,1-1 0 0 0,-1 1 0 0 0,1 1 0 0 0,-1 0 0 0 0,1 0 0 0 0,0 0 0 0 0,-2 2 92 0 0,5-2-43 0 0,0 0 0 0 0,0 0 1 0 0,1 1-1 0 0,-1 0 0 0 0,1 0 1 0 0,0 0-1 0 0,-1 0 1 0 0,1 0-1 0 0,0 1 0 0 0,0-1 1 0 0,0 1-1 0 0,1 0 0 0 0,-1 0 1 0 0,1 0-1 0 0,-1 0 1 0 0,1 0 42 0 0,-1 2-153 0 0,0 0-1 0 0,1 0 1 0 0,-1 0 0 0 0,1 0 0 0 0,0 0 0 0 0,0 0 0 0 0,1 1 0 0 0,-1-1 0 0 0,1 1 0 0 0,1-1 0 0 0,-1 1 0 0 0,1-1 0 0 0,0 1 0 0 0,0-1 0 0 0,0 1 0 0 0,1-1 0 0 0,0 1 0 0 0,0-1 0 0 0,0 2 153 0 0,12 30-1500 0 0,0-5-18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4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10 522 20127 0 0,'0'1'463'0'0,"-3"15"-142"0"0,0-1-1 0 0,1 1 1 0 0,1 0 0 0 0,0 0-1 0 0,2 0 1 0 0,1 12-321 0 0,0 9 505 0 0,2 1 1 0 0,2-1-1 0 0,8 26-505 0 0,-11-50 76 0 0,1-2 0 0 0,0 1-1 0 0,1 0 1 0 0,0-1 0 0 0,0 0 0 0 0,2 0-1 0 0,-1-1 1 0 0,1 1 0 0 0,1-2 0 0 0,0 1 0 0 0,0-1-1 0 0,1 0 1 0 0,3 2-76 0 0,-9-9 53 0 0,0 1 0 0 0,0-1 0 0 0,1 0 0 0 0,-1 0-1 0 0,1 0 1 0 0,0 0 0 0 0,-1-1 0 0 0,1 0 0 0 0,0 1 0 0 0,0-2-1 0 0,0 1 1 0 0,0 0 0 0 0,0-1 0 0 0,3 1-53 0 0,-4-1 31 0 0,0-1-1 0 0,0 1 1 0 0,0-1-1 0 0,0 1 1 0 0,0-1 0 0 0,-1 0-1 0 0,1 0 1 0 0,0 0-1 0 0,0 0 1 0 0,-1-1 0 0 0,1 1-1 0 0,0-1 1 0 0,-1 0 0 0 0,0 0-1 0 0,1 1 1 0 0,-1-2-1 0 0,0 1 1 0 0,0 0 0 0 0,0 0-1 0 0,1-3-30 0 0,1 0 13 0 0,0-1-1 0 0,-1 0 1 0 0,0 0 0 0 0,0 0-1 0 0,0 0 1 0 0,-1-1-1 0 0,0 1 1 0 0,0 0-1 0 0,-1-1 1 0 0,0 0 0 0 0,0 1-1 0 0,0-1 1 0 0,-1 0-1 0 0,0 0 1 0 0,-1-3-13 0 0,-1-11 72 0 0,-2 0 1 0 0,-1 0 0 0 0,0 0-1 0 0,-3-4-72 0 0,1 2 43 0 0,1 0 0 0 0,1-1 0 0 0,0-3-43 0 0,4 17 0 0 0,5 47-208 0 0,1-16 197 0 0,2 0-1 0 0,0-1 0 0 0,1 0 1 0 0,1 0-1 0 0,1-1 0 0 0,1 0 1 0 0,1-1-1 0 0,0 0 0 0 0,1-1 1 0 0,1 0-1 0 0,5 4 12 0 0,-13-16-8 0 0,2 5 27 0 0,1 0 1 0 0,1-1-1 0 0,-1-1 0 0 0,11 8-19 0 0,-17-14 27 0 0,1 0 0 0 0,-1-1 0 0 0,0 1 0 0 0,0-1 0 0 0,1 1 0 0 0,-1-1 0 0 0,1 0 0 0 0,-1 0 0 0 0,1-1 0 0 0,0 1 0 0 0,-1-1 0 0 0,1 1 0 0 0,0-1 0 0 0,-1 0 0 0 0,1-1 0 0 0,0 1 0 0 0,-1-1 0 0 0,1 1 0 0 0,2-2-27 0 0,-2 1 71 0 0,0-1 0 0 0,1 1 0 0 0,-1-1 0 0 0,0 0 0 0 0,0 0 0 0 0,-1-1 0 0 0,1 1 0 0 0,0-1 0 0 0,-1 0 0 0 0,1 0 0 0 0,-1 0 0 0 0,0 0 0 0 0,0-1 0 0 0,0 0-71 0 0,2-3 100 0 0,-1 0 0 0 0,0-1 0 0 0,0 0 0 0 0,-1 0 0 0 0,0 0 0 0 0,2-8-100 0 0,-3 7 25 0 0,0 0 0 0 0,-1 0-1 0 0,0-1 1 0 0,-1 1 0 0 0,0 0-1 0 0,0 0 1 0 0,-1-1 0 0 0,0 1 0 0 0,-1 0-1 0 0,0 0 1 0 0,-1-2-25 0 0,-6-20 96 0 0,-1 1 0 0 0,-9-16-96 0 0,-45-98-376 0 0,61 138-156 0 0,4 9-1911 0 0,6 12-5378 0 0,-1-1 2 0 0</inkml:trace>
  <inkml:trace contextRef="#ctx0" brushRef="#br0" timeOffset="465.472">955 822 17103 0 0,'-6'-12'1298'0'0,"-5"-31"-724"0"0,-4-12 1517 0 0,-15-46-4 0 0,28 96-2074 0 0,0 0 0 0 0,0 1 0 0 0,-1-1 0 0 0,1 1 0 0 0,-1 0 0 0 0,0-1 0 0 0,0 1 0 0 0,0 0 0 0 0,0 1 0 0 0,-1-1 0 0 0,0 1 0 0 0,0-1 1 0 0,-1 0-14 0 0,2 3 37 0 0,1-1 0 0 0,0 1 0 0 0,-1-1 1 0 0,0 1-1 0 0,1 0 0 0 0,-1 0 1 0 0,0 1-1 0 0,1-1 0 0 0,-1 0 1 0 0,0 1-1 0 0,0 0 0 0 0,1-1 1 0 0,-1 1-1 0 0,0 0 0 0 0,0 0 0 0 0,0 1 1 0 0,0-1-1 0 0,1 1 0 0 0,-1-1 1 0 0,0 1-1 0 0,1 0 0 0 0,-1 0 1 0 0,0 0-1 0 0,-1 1-37 0 0,-4 3 39 0 0,1 0 0 0 0,-1 1 0 0 0,1-1 0 0 0,0 1 0 0 0,1 1-1 0 0,-1-1 1 0 0,1 1 0 0 0,0 0 0 0 0,1 1 0 0 0,0-1 0 0 0,0 1 0 0 0,1 0 0 0 0,0 1 0 0 0,-2 4-39 0 0,0 2 87 0 0,1 0 1 0 0,0 1 0 0 0,1-1 0 0 0,1 1-1 0 0,0 0 1 0 0,1-1 0 0 0,1 1 0 0 0,1 1-88 0 0,0-9 51 0 0,0-1 0 0 0,1 1 1 0 0,0-1-1 0 0,0 1 0 0 0,1-1 1 0 0,0 1-1 0 0,0-1 0 0 0,1 0 1 0 0,-1 0-1 0 0,2 0 0 0 0,-1 0 1 0 0,1-1-1 0 0,0 1 0 0 0,3 3-51 0 0,-3-6 25 0 0,0 0 0 0 0,0 0 0 0 0,0 0 0 0 0,0-1-1 0 0,1 1 1 0 0,0-1 0 0 0,-1 0 0 0 0,1 0 0 0 0,0-1 0 0 0,0 1-1 0 0,1-1 1 0 0,-1 0 0 0 0,0-1 0 0 0,1 1 0 0 0,-1-1 0 0 0,1 0 0 0 0,0 0-1 0 0,-1-1 1 0 0,6 0-25 0 0,-6 0 71 0 0,0 0 0 0 0,0-1-1 0 0,0 0 1 0 0,0 0 0 0 0,0 0-1 0 0,0 0 1 0 0,0-1 0 0 0,0 0-1 0 0,0 0 1 0 0,-1 0 0 0 0,1-1-1 0 0,-1 1 1 0 0,0-1 0 0 0,0 0-1 0 0,0 0 1 0 0,4-4-71 0 0,-3 1 69 0 0,0 1 0 0 0,0-1 1 0 0,-1 0-1 0 0,0 0 0 0 0,0 0 0 0 0,-1-1 0 0 0,1 1 1 0 0,-2-1-1 0 0,1 0 0 0 0,-1 0 0 0 0,2-6-69 0 0,-3 5 18 0 0,0 0-1 0 0,0 0 1 0 0,0 0 0 0 0,-1 0-1 0 0,-1 0 1 0 0,1 0 0 0 0,-1 0-1 0 0,-1 0 1 0 0,1 0 0 0 0,-1 0-1 0 0,-1 0 1 0 0,0 1 0 0 0,0-1-1 0 0,0 1 1 0 0,-1 0-1 0 0,0 0 1 0 0,-3-5-18 0 0,4 7 0 0 0,2 5 0 0 0,1 0 0 0 0,0 0 0 0 0,0 0 0 0 0,0 0 0 0 0,0 0 0 0 0,0-1 0 0 0,0 1 0 0 0,-1 0 0 0 0,1 0 0 0 0,0 0 0 0 0,0 0 0 0 0,0 0 0 0 0,0 0 0 0 0,0 0 0 0 0,-1 0 0 0 0,1 0 0 0 0,0 0 0 0 0,0 0 0 0 0,0 0 0 0 0,0-1 0 0 0,-1 1 0 0 0,1 0 0 0 0,0 0 0 0 0,0 0 0 0 0,0 0 0 0 0,0 0 0 0 0,-1 1 0 0 0,1-1 0 0 0,0 0 0 0 0,0 0 0 0 0,0 0 0 0 0,0 0 0 0 0,-1 0 0 0 0,1 0 0 0 0,0 0 0 0 0,0 0 0 0 0,0 0 0 0 0,0 0 0 0 0,0 0 0 0 0,-1 0 0 0 0,1 1 0 0 0,0-1 0 0 0,0 0 0 0 0,0 0 0 0 0,-1 3 0 0 0,-1 2-20 0 0,1 1 1 0 0,0-1-1 0 0,0 0 0 0 0,0 1 0 0 0,0-1 0 0 0,1 0 1 0 0,0 1-1 0 0,0-1 0 0 0,1 0 0 0 0,-1 1 0 0 0,1-1 1 0 0,0 0-1 0 0,1 2 20 0 0,5 15-37 0 0,0-1 0 0 0,6 12 37 0 0,-8-22 3 0 0,0 1-26 0 0,3 9 36 0 0,2 0 1 0 0,0-1-1 0 0,6 7-13 0 0,-13-21-54 0 0,0-2 1 0 0,1 1-1 0 0,-1 0 1 0 0,1-1-1 0 0,0 1 1 0 0,1-1-1 0 0,-1 0 1 0 0,1-1 0 0 0,0 1-1 0 0,0-1 1 0 0,0 0-1 0 0,0 0 1 0 0,0-1-1 0 0,1 1 1 0 0,1 0 53 0 0,-4-3-158 0 0,-1 1 0 0 0,0-1 0 0 0,0 1 0 0 0,1-1 0 0 0,-1 0 0 0 0,0 0 0 0 0,1 0 0 0 0,-1 0 0 0 0,0-1 0 0 0,1 1 0 0 0,-1-1 0 0 0,0 1 0 0 0,0-1 0 0 0,1 0 1 0 0,-1 0-1 0 0,0 0 0 0 0,0 0 0 0 0,0 0 0 0 0,0 0 0 0 0,0 0 0 0 0,0-1 0 0 0,1 0 158 0 0,2-3-854 0 0,0-1 0 0 0,0 1-1 0 0,-1-1 1 0 0,1 0 0 0 0,-1 0 0 0 0,1-3 854 0 0,12-20-2559 0 0</inkml:trace>
  <inkml:trace contextRef="#ctx0" brushRef="#br0" timeOffset="819.034">1106 616 10592 0 0,'0'-6'601'0'0,"-1"3"-316"0"0,1 1 0 0 0,0-1 0 0 0,0 0 0 0 0,0 0 0 0 0,0 1 0 0 0,1-1 0 0 0,-1 0 0 0 0,1-1-285 0 0,0 4 1953 0 0,-1 0 95 0 0,6 5 936 0 0,-1 4-2508 0 0,1 1 1 0 0,-1-1-1 0 0,-1 1 0 0 0,0 0 0 0 0,-1 0 1 0 0,1 0-1 0 0,-1 1-476 0 0,5 17 594 0 0,4 15 29 0 0,-1 0-1 0 0,1 21-622 0 0,9 42 968 0 0,-11-81-143 0 0,-10-24-458 0 0,1-1-336 0 0,-1 0 0 0 0,1 0 0 0 0,-1-1 1 0 0,0 1-1 0 0,1 0 0 0 0,-1 0 0 0 0,1 0 0 0 0,-1-1 0 0 0,0 1 0 0 0,1 0 0 0 0,-1 0 0 0 0,0-1 0 0 0,1 1 1 0 0,-1 0-1 0 0,0-1 0 0 0,0 1 0 0 0,1 0 0 0 0,-1-1 0 0 0,0 1 0 0 0,0 0 0 0 0,1-1 0 0 0,-1 1 0 0 0,0-1 0 0 0,0 1 1 0 0,0 0-1 0 0,0-1 0 0 0,0 1 0 0 0,0-1 0 0 0,0 1-31 0 0,3-18 234 0 0,-2 10-99 0 0,2-18-83 0 0,-2 1 0 0 0,0-1 0 0 0,-2 0 1 0 0,-3-22-53 0 0,-1-42 177 0 0,5 75-97 0 0,1 0 0 0 0,1 0-1 0 0,0 1 1 0 0,4-15-80 0 0,-5 22-50 0 0,1 1-15 0 0,-1 0 0 0 0,1 0 0 0 0,0 1 0 0 0,1-1 0 0 0,2-5 65 0 0,-5 10-2 0 0,1 1-1 0 0,-1-1 1 0 0,1 0 0 0 0,0 0 0 0 0,-1 0 0 0 0,1 0 0 0 0,0 1-1 0 0,0-1 1 0 0,-1 0 0 0 0,1 0 0 0 0,0 1 0 0 0,0-1-1 0 0,0 1 1 0 0,0-1 0 0 0,0 1 0 0 0,0-1 0 0 0,0 1 0 0 0,0 0-1 0 0,0-1 1 0 0,0 1 0 0 0,0 0 0 0 0,0 0 0 0 0,0 0-1 0 0,0 0 1 0 0,0 0 0 0 0,0 0 0 0 0,0 0 0 0 0,0 0 0 0 0,0 0-1 0 0,0 0 1 0 0,0 1 0 0 0,0-1 0 0 0,0 0 0 0 0,0 1-1 0 0,0-1 1 0 0,0 1 0 0 0,0-1 2 0 0,4 3 0 0 0,0 0 0 0 0,0 1 0 0 0,-1-1 0 0 0,1 1 0 0 0,-1 0 0 0 0,0 0 0 0 0,0 0 0 0 0,-1 1 0 0 0,1-1 0 0 0,1 5 0 0 0,8 11 0 0 0,9 22 0 0 0,-18-35 0 0 0,14 33 0 0 0,-2 1 0 0 0,9 36 0 0 0,5 12 0 0 0,-26-77-206 0 0,0-1-1 0 0,1 0 1 0 0,1-1-1 0 0,0 1 1 0 0,0-1-1 0 0,1 0 1 0 0,2 2 206 0 0,-8-11-2480 0 0,1-1-6746 0 0</inkml:trace>
  <inkml:trace contextRef="#ctx0" brushRef="#br0" timeOffset="1168.406">1771 0 21967 0 0,'0'8'1068'0'0,"24"248"2464"0"0,-8-55-2938 0 0,-6-42-531 0 0,-4-114 64 0 0,1-1 1 0 0,7 24-128 0 0,-4-37 481 0 0,7 16-481 0 0,-2-5 94 0 0,-14-39-202 0 0,0-1 1 0 0,-1 0-1 0 0,1 0 1 0 0,0 1-1 0 0,0-1 0 0 0,1 0 1 0 0,-1 0-1 0 0,0 0 1 0 0,1 0-1 0 0,-1-1 1 0 0,1 1-1 0 0,0 0 1 0 0,-1-1-1 0 0,1 1 1 0 0,1 0 107 0 0,-2-2-1215 0 0,1-5-52 0 0</inkml:trace>
  <inkml:trace contextRef="#ctx0" brushRef="#br0" timeOffset="1525.569">1553 543 20935 0 0,'-17'-8'1899'0'0,"17"8"-1879"0"0,0 0 0 0 0,-1 0-1 0 0,1 0 1 0 0,0 0 0 0 0,0 0 0 0 0,0 0 0 0 0,0 0 0 0 0,0-1-1 0 0,0 1 1 0 0,-1 0 0 0 0,1 0 0 0 0,0 0 0 0 0,0 0 0 0 0,0 0 0 0 0,0 0-1 0 0,0-1 1 0 0,0 1 0 0 0,0 0 0 0 0,0 0 0 0 0,0 0 0 0 0,-1 0-1 0 0,1-1 1 0 0,0 1 0 0 0,0 0 0 0 0,0 0 0 0 0,0 0 0 0 0,0 0-1 0 0,0-1 1 0 0,0 1 0 0 0,0 0 0 0 0,0 0 0 0 0,0 0 0 0 0,0 0-1 0 0,1-1 1 0 0,-1 1 0 0 0,0 0 0 0 0,0 0-20 0 0,1-2 277 0 0,1 1-107 0 0,-1 0 0 0 0,0-1 0 0 0,1 1 0 0 0,-1 0 0 0 0,1 0 0 0 0,-1 0 0 0 0,1 0 0 0 0,-1 0 0 0 0,1 1 0 0 0,0-1 0 0 0,-1 0 0 0 0,2 0-170 0 0,26-5 903 0 0,-16 3-501 0 0,89-17-405 0 0,0 5-1 0 0,44 1 4 0 0,-125 12-532 0 0,20-2-9008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87 16439 0 0,'-3'-7'237'0'0,"0"0"0"0"0,0 0 0 0 0,0 0 0 0 0,-1 0 0 0 0,0 0-1 0 0,-1 1 1 0 0,1 0 0 0 0,-3-2-237 0 0,3 3 339 0 0,2 3 1528 0 0,0 10-929 0 0,1 12-765 0 0,1 0-1 0 0,1 0 1 0 0,1-1-1 0 0,0 1 1 0 0,5 16-173 0 0,1 10 194 0 0,-5-24-95 0 0,2 1 0 0 0,1-1 0 0 0,2 7-99 0 0,-4-18 124 0 0,0 0-1 0 0,1-1 1 0 0,0 0-1 0 0,1 0 1 0 0,0 0-1 0 0,0-1 1 0 0,6 7-124 0 0,-11-15 35 0 0,1 1 0 0 0,-1-1 1 0 0,1 1-1 0 0,-1-1 1 0 0,1 0-1 0 0,-1 1 1 0 0,1-1-1 0 0,0 0 1 0 0,-1 0-1 0 0,1 0 0 0 0,0-1 1 0 0,0 1-1 0 0,0 0 1 0 0,-1-1-1 0 0,1 1 1 0 0,0-1-1 0 0,0 1 1 0 0,0-1-1 0 0,0 0 0 0 0,0 0-35 0 0,1 0 27 0 0,0-1 0 0 0,-1 1-1 0 0,1-1 1 0 0,-1 1-1 0 0,1-1 1 0 0,-1 0 0 0 0,1 0-1 0 0,-1-1 1 0 0,1 1-1 0 0,-1 0 1 0 0,0-1 0 0 0,0 1-1 0 0,1-2-26 0 0,6-5 107 0 0,-1 0 0 0 0,0 0-1 0 0,-1-1 1 0 0,0 0 0 0 0,0-1-1 0 0,1-3-106 0 0,2-4 118 0 0,0-1 0 0 0,-1 1 0 0 0,-1-2 0 0 0,-1 1 0 0 0,2-12-118 0 0,-6 20 22 0 0,-1 1 0 0 0,0 0 0 0 0,0 0 0 0 0,-1-1-1 0 0,-1 1 1 0 0,0-1 0 0 0,0 1 0 0 0,0-1 0 0 0,-2 1 0 0 0,1-1-1 0 0,-1 1 1 0 0,-2-7-22 0 0,-2 4 79 0 0,-2 30-67 0 0,8-11-32 0 0,0 0 1 0 0,0 1 0 0 0,0-1-1 0 0,1 1 1 0 0,0-1-1 0 0,1 0 1 0 0,0 0 0 0 0,1 4 19 0 0,6 15 24 0 0,10 17-24 0 0,-6-13-12 0 0,-10-21 13 0 0,2-1 0 0 0,-1 0 0 0 0,1 0 0 0 0,0 0 0 0 0,1 0 0 0 0,0-1 0 0 0,0 0 0 0 0,1 0 0 0 0,-1 0 0 0 0,2-1 0 0 0,-1 0 0 0 0,1 0 0 0 0,-1-1 0 0 0,8 4-1 0 0,-6-5 85 0 0,-1 1 1 0 0,1-1-1 0 0,0 0 1 0 0,0-1-1 0 0,0 0 1 0 0,0-1-1 0 0,5 1-85 0 0,-12-2 47 0 0,0-1 0 0 0,0 0 0 0 0,0 0 0 0 0,0 0 0 0 0,0 0 0 0 0,1 0-1 0 0,-1 0 1 0 0,0-1 0 0 0,0 1 0 0 0,0-1 0 0 0,0 0 0 0 0,0 1 0 0 0,0-1 0 0 0,0 0 0 0 0,0 0-1 0 0,0 0 1 0 0,0 0 0 0 0,-1-1 0 0 0,1 1 0 0 0,0 0 0 0 0,-1-1 0 0 0,1 1 0 0 0,-1-1 0 0 0,1 1 0 0 0,-1-1-1 0 0,0 0 1 0 0,0 0 0 0 0,0 0 0 0 0,0 0 0 0 0,0 0 0 0 0,0 0 0 0 0,0 0 0 0 0,-1 0 0 0 0,1 0-1 0 0,0-2-46 0 0,1-4 48 0 0,-1 0 0 0 0,0 0 0 0 0,0-1 0 0 0,0 1-1 0 0,-1-1 1 0 0,-1 1 0 0 0,1-1 0 0 0,-2 0-48 0 0,-2-18 191 0 0,-8-22-191 0 0,3 10 109 0 0,-1 2-87 0 0,7 28-138 0 0,0-1-1 0 0,1 1 0 0 0,0-1 1 0 0,0 0-1 0 0,1 1 1 0 0,0-1-1 0 0,1 0 0 0 0,0 0 1 0 0,0 1-1 0 0,2-2 117 0 0,-2 10-115 0 0,0 1 0 0 0,0-1 0 0 0,1 0 0 0 0,-1 0 0 0 0,0 0 0 0 0,1 1 0 0 0,-1-1 0 0 0,1 0 0 0 0,-1 1 0 0 0,1-1 0 0 0,-1 0 0 0 0,1 1 0 0 0,-1-1 0 0 0,1 1 0 0 0,0-1-1 0 0,-1 1 1 0 0,1-1 0 0 0,0 1 0 0 0,0-1 115 0 0,0 1-298 0 0,-1 0 0 0 0,1-1 0 0 0,0 1-1 0 0,0 0 1 0 0,-1 0 0 0 0,1 0-1 0 0,0 0 1 0 0,-1 0 0 0 0,1 0 0 0 0,0 0-1 0 0,0 0 1 0 0,-1 0 0 0 0,1 0 0 0 0,0 0-1 0 0,0 0 299 0 0,7 4-7971 0 0</inkml:trace>
  <inkml:trace contextRef="#ctx0" brushRef="#br0" timeOffset="346.029">688 199 13592 0 0,'0'0'621'0'0,"-6"15"230"0"0,6-14-618 0 0,0 1 1 0 0,0-1 0 0 0,-1 1-1 0 0,1-1 1 0 0,0 1 0 0 0,0-1-1 0 0,0 1 1 0 0,1-1 0 0 0,-1 1-1 0 0,0-1 1 0 0,0 1 0 0 0,1-1-1 0 0,-1 1 1 0 0,1-1 0 0 0,0 1-1 0 0,-1-1 1 0 0,1 0 0 0 0,0 1-1 0 0,0-1 1 0 0,0 0 0 0 0,0 1-1 0 0,0-1 1 0 0,0 0 0 0 0,0 0-1 0 0,0 0 1 0 0,0 0 0 0 0,0 0-1 0 0,1 0 1 0 0,-1 0 0 0 0,0-1-1 0 0,1 1 1 0 0,-1 0 0 0 0,1-1-1 0 0,-1 1 1 0 0,1-1 0 0 0,-1 0-1 0 0,1 1 1 0 0,-1-1 0 0 0,2 0-234 0 0,4 1 255 0 0,-1 0 0 0 0,1-1 0 0 0,0 1 0 0 0,-1-2 0 0 0,1 1 1 0 0,0-1-1 0 0,-1 0 0 0 0,6-1-255 0 0,13-5 141 0 0,0-1 0 0 0,2-1-141 0 0,-19 5 30 0 0,0 0 0 0 0,0 0 0 0 0,0 0 0 0 0,-1-1 0 0 0,1 0 0 0 0,-1 0 1 0 0,-1-1-1 0 0,2-1-30 0 0,-7 6 9 0 0,0 0 1 0 0,0-1-1 0 0,0 1 1 0 0,0-1-1 0 0,0 1 1 0 0,0-1-1 0 0,-1 1 1 0 0,1-1 0 0 0,0 0-1 0 0,-1 1 1 0 0,1-1-1 0 0,-1 0 1 0 0,0 0-1 0 0,0 1 1 0 0,1-1-1 0 0,-1 0 1 0 0,0 0 0 0 0,0 1-1 0 0,-1-1 1 0 0,1 0-1 0 0,0 0 1 0 0,0 1-1 0 0,-1-1 1 0 0,1 0-1 0 0,-1 1 1 0 0,0-1 0 0 0,1 0-1 0 0,-1 1 1 0 0,0-1-1 0 0,0 1 1 0 0,0-1-1 0 0,0 1 1 0 0,-1-1-10 0 0,-1-2 27 0 0,-1-1 0 0 0,1 1 0 0 0,-1 0 0 0 0,0 0 1 0 0,-1 1-1 0 0,1-1 0 0 0,0 1 0 0 0,-1 0 0 0 0,0 0 0 0 0,-2 0-27 0 0,-1-1-5 0 0,0 1-1 0 0,-1 0 0 0 0,1 0 1 0 0,-1 1-1 0 0,1 0 0 0 0,-1 1 1 0 0,-7-1 5 0 0,12 2-14 0 0,-1 0 1 0 0,0 0 0 0 0,1 1-1 0 0,-1-1 1 0 0,1 1-1 0 0,-1 0 1 0 0,1 1 0 0 0,-1-1-1 0 0,1 1 1 0 0,0 0 0 0 0,0 0-1 0 0,0 0 1 0 0,0 0 0 0 0,0 1-1 0 0,-3 2 14 0 0,2-1 18 0 0,-1 2 1 0 0,1-1-1 0 0,0 0 0 0 0,0 1 0 0 0,1 0 0 0 0,0 0 1 0 0,0 0-1 0 0,0 1 0 0 0,1-1 0 0 0,0 1 0 0 0,0 0 1 0 0,1 0-1 0 0,0 0 0 0 0,0 0 0 0 0,0 0 0 0 0,1 1 1 0 0,0-1-1 0 0,1 4-18 0 0,-1-3 59 0 0,1 0 1 0 0,1 1-1 0 0,0-1 1 0 0,0 0-1 0 0,0 0 1 0 0,1 0-1 0 0,0 0 1 0 0,1 0-1 0 0,0 0 1 0 0,0-1 0 0 0,1 1-1 0 0,0-1 1 0 0,0 0-1 0 0,0 0 1 0 0,1 0-1 0 0,2 2-59 0 0,-1-3 25 0 0,0-1 0 0 0,1 1 1 0 0,-1-1-1 0 0,1 0 0 0 0,0 0 0 0 0,0-1 0 0 0,1 0 0 0 0,-1-1 0 0 0,1 1 1 0 0,0-1-1 0 0,0-1 0 0 0,8 2-25 0 0,-4-1-294 0 0,1-1 0 0 0,0 0-1 0 0,0-1 1 0 0,1 0 0 0 0,-1-1 0 0 0,0-1 0 0 0,11-1 294 0 0,6-6-9507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0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279 263 14712 0 0,'0'0'332'0'0,"0"0"50"0"0,10-2 6972 0 0,-7-1-7159 0 0,0-2 114 0 0,-1-1-1 0 0,0 0 0 0 0,0 1 0 0 0,0-1 1 0 0,-1 0-1 0 0,0 0 0 0 0,0 0 0 0 0,-1 0 1 0 0,1 0-1 0 0,-1 0 0 0 0,-1 0 1 0 0,1-2-309 0 0,-2-13 574 0 0,-2 1 0 0 0,-4-20-574 0 0,7 34 32 0 0,-1 0 0 0 0,0 1 0 0 0,0-1-1 0 0,-1 0 1 0 0,1 1 0 0 0,-1 0 0 0 0,0-1-1 0 0,-1 1 1 0 0,1 0 0 0 0,-1 1 0 0 0,0-1 0 0 0,0 1-1 0 0,-1-1 1 0 0,1 1 0 0 0,-1 0 0 0 0,0 1 0 0 0,0-1-1 0 0,0 1 1 0 0,-3-1-32 0 0,5 3 3 0 0,0 0 0 0 0,0 1 0 0 0,0-1 0 0 0,0 1 0 0 0,0 0 0 0 0,0 0 0 0 0,0 0 0 0 0,0 0 0 0 0,-1 1 0 0 0,2-1 0 0 0,-1 1 0 0 0,0 0 0 0 0,-3 0-3 0 0,1 1 3 0 0,0 0 0 0 0,0 0 0 0 0,0 0 0 0 0,1 1 0 0 0,-1 0 0 0 0,0 0 0 0 0,0 0-3 0 0,-5 7-3 0 0,0 0 0 0 0,1 0 0 0 0,0 1 0 0 0,0 0 1 0 0,1 0-1 0 0,1 1 0 0 0,0 0 0 0 0,1 0 0 0 0,0 1 0 0 0,0 0 0 0 0,-2 13 3 0 0,-4 13-11 0 0,3 1 1 0 0,1 0-1 0 0,1 17 11 0 0,6-46 23 0 0,0-1-1 0 0,1 0 0 0 0,0 1 1 0 0,1-1-1 0 0,0 0 1 0 0,1 1-1 0 0,0-1 0 0 0,1 0 1 0 0,0 0-1 0 0,0 0 1 0 0,4 6-23 0 0,-5-11 19 0 0,1-1 0 0 0,-1 0 1 0 0,1 0-1 0 0,0 0 0 0 0,-1-1 1 0 0,2 1-1 0 0,-1-1 0 0 0,0 1 1 0 0,1-1-1 0 0,0 0 0 0 0,-1-1 1 0 0,2 1-20 0 0,-2-1 19 0 0,1 0 1 0 0,-1-1-1 0 0,1 1 1 0 0,0-1 0 0 0,-1 0-1 0 0,1 0 1 0 0,0-1-1 0 0,0 1 1 0 0,-1-1 0 0 0,1 0-1 0 0,0 1 1 0 0,0-2-1 0 0,0 1 1 0 0,-1 0 0 0 0,1-1-1 0 0,2 0-19 0 0,4-2 42 0 0,-1 0 0 0 0,1-1 0 0 0,-1 0-1 0 0,1-1 1 0 0,-1 0 0 0 0,0 0 0 0 0,-1-1 0 0 0,1 0 0 0 0,-1-1 0 0 0,-1 0-1 0 0,1 0 1 0 0,-1 0 0 0 0,0-1-42 0 0,5-6 81 0 0,-1-1 1 0 0,0 0-1 0 0,-1 0 0 0 0,0-1 1 0 0,-2 0-1 0 0,7-16-81 0 0,-9 15 75 0 0,-1 1 1 0 0,0-1-1 0 0,-1 0 0 0 0,0-4-75 0 0,-3 14 33 0 0,0-1-1 0 0,0 1 1 0 0,-1 0-1 0 0,0 0 1 0 0,0-1-1 0 0,-1 1 1 0 0,0 0-1 0 0,0 0 1 0 0,-1 0-1 0 0,0 0 1 0 0,0-2-33 0 0,1 8 101 0 0,0 3-5 0 0,-3 6-73 0 0,0 0 0 0 0,1 0 1 0 0,0 1-1 0 0,0-1 0 0 0,1 1 0 0 0,0 0 0 0 0,1 0 1 0 0,0 0-1 0 0,0 5-23 0 0,0 14-9 0 0,1-1 1 0 0,3 16 8 0 0,-1-30 25 0 0,-1 0-1 0 0,1 0 0 0 0,1 0 1 0 0,1-1-1 0 0,-1 1 1 0 0,2-1-1 0 0,0 0 1 0 0,0 0-1 0 0,1 0 1 0 0,1-1-1 0 0,0 0 1 0 0,0 0-1 0 0,1-1 1 0 0,0 0-1 0 0,1 0 1 0 0,0-1-1 0 0,4 2-24 0 0,-1 0-381 0 0,2-2-1 0 0,-1 0 1 0 0,1 0 0 0 0,8 3 381 0 0,6 0-867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7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483 256 18223 0 0,'-31'-40'1976'0'0,"27"35"-1964"0"0,0-1-1 0 0,0 0 0 0 0,1 0 0 0 0,0 0 0 0 0,0 0 0 0 0,-1-5-11 0 0,-4-8 29 0 0,-11-20 613 0 0,-3 1 0 0 0,-7-10-642 0 0,28 46 23 0 0,-1 0 0 0 0,1 0-1 0 0,0 0 1 0 0,-1 0 0 0 0,1 1-1 0 0,-1-1 1 0 0,1 1 0 0 0,-1-1-1 0 0,0 1 1 0 0,0 0-1 0 0,0 0 1 0 0,0 0 0 0 0,0 0-1 0 0,0 0 1 0 0,0 0 0 0 0,0 0-1 0 0,0 0 1 0 0,0 1 0 0 0,-1-1-23 0 0,2 1 13 0 0,-1 0-1 0 0,0 1 1 0 0,0-1 0 0 0,0 0 0 0 0,1 0 0 0 0,-1 1 0 0 0,0-1 0 0 0,0 1 0 0 0,1 0-1 0 0,-1 0 1 0 0,0-1 0 0 0,1 1 0 0 0,-1 0 0 0 0,1 0 0 0 0,-1 0 0 0 0,1 1 0 0 0,-1-1 0 0 0,1 0-1 0 0,0 1 1 0 0,0-1 0 0 0,-1 0 0 0 0,1 1 0 0 0,0 0-13 0 0,-5 7 140 0 0,1-1 0 0 0,1 1 0 0 0,-1 0 0 0 0,1 0-1 0 0,1 1 1 0 0,0-1 0 0 0,0 1 0 0 0,1 0 0 0 0,-1 1-140 0 0,-2 24 1117 0 0,0 35-1117 0 0,3-34 164 0 0,-8 138 1224 0 0,9 63-1388 0 0,6-159 138 0 0,4 0-1 0 0,3-1 1 0 0,7 12-138 0 0,-8-48 112 0 0,-8-37-819 0 0,-1-7 201 0 0,-2-6-326 0 0,-1-5-317 0 0,-4-1-17 0 0</inkml:trace>
  <inkml:trace contextRef="#ctx0" brushRef="#br0" timeOffset="350.469">5 666 18719 0 0,'-1'-1'46'0'0,"1"1"0"0"0,0 0 0 0 0,-1-1 0 0 0,1 1 0 0 0,0-1 0 0 0,0 1 0 0 0,-1-1 0 0 0,1 1 0 0 0,0 0 0 0 0,0-1 0 0 0,-1 1 0 0 0,1-1 0 0 0,0 1 0 0 0,0-1 0 0 0,0 1 0 0 0,0-1 0 0 0,0 1 0 0 0,0-1 0 0 0,0 1 0 0 0,0-1-1 0 0,0 1 1 0 0,0-1 0 0 0,0 1 0 0 0,0-1 0 0 0,0 1 0 0 0,0-1 0 0 0,0 1 0 0 0,1-1-46 0 0,11-4 1117 0 0,-5 4-1425 0 0,13-4 716 0 0,-1 2 0 0 0,1 0 1 0 0,0 2-1 0 0,5 0-408 0 0,81 3 841 0 0,-81-1-555 0 0,8 2-28 0 0,0 1 1 0 0,1 2-259 0 0,6 1-122 0 0,24 9-3587 0 0,-47-13-3712 0 0</inkml:trace>
  <inkml:trace contextRef="#ctx0" brushRef="#br0" timeOffset="351.469">566 638 16783 0 0,'0'0'382'0'0,"0"0"54"0"0,0 0 22 0 0,0 0-46 0 0,-13 5-125 0 0,11-3-50 0 0,0 1 0 0 0,0-1 1 0 0,0 1-1 0 0,1 0 0 0 0,-1-1 0 0 0,1 1 0 0 0,0 0 0 0 0,-1 0 1 0 0,1 0-1 0 0,1 0 0 0 0,-1 0 0 0 0,0 0 0 0 0,1 1 0 0 0,0-1 1 0 0,-1 0-1 0 0,1 0 0 0 0,1 1-237 0 0,-1 11 581 0 0,1 1-1 0 0,3 15-580 0 0,-2-19 168 0 0,-2-8-170 0 0,22 143 266 0 0,-21-140-375 0 0,1 0 0 0 0,0 0 0 0 0,0-1 0 0 0,0 1 0 0 0,1-1 0 0 0,0 1 1 0 0,0-1-1 0 0,0 0 0 0 0,1 0 0 0 0,0-1 0 0 0,0 1 0 0 0,1-1 0 0 0,1 2 111 0 0,1-4-821 0 0,3-5-10 0 0</inkml:trace>
  <inkml:trace contextRef="#ctx0" brushRef="#br0" timeOffset="2189.916">986 97 19063 0 0,'1'-7'922'0'0,"-3"7"577"0"0,-2 15-40 0 0,4 11-476 0 0,-2 10 10 0 0,-2-10-431 0 0,2 0 0 0 0,0 1 0 0 0,2 6-562 0 0,-1 12 478 0 0,-3 0 0 0 0,-5 28-478 0 0,-2 14 414 0 0,0 21 64 0 0,2-44-228 0 0,4 1 1 0 0,2 0-1 0 0,4 25-250 0 0,1-74 30 0 0,0 0 0 0 0,0-1 0 0 0,2 0-1 0 0,0 0 1 0 0,1 0 0 0 0,0 0-1 0 0,2 2-29 0 0,-6-15 5 0 0,1 1-1 0 0,0 0 0 0 0,0 0 1 0 0,0-1-1 0 0,0 0 0 0 0,0 1 1 0 0,2 0-5 0 0,-1 0-72 0 0,-2-2-19 0 0,0-2-138 0 0,2-5-947 0 0,1 1 0 0 0,-2-1-1 0 0,1 0 1 0 0,1-5 1176 0 0,-1-6-8930 0 0</inkml:trace>
  <inkml:trace contextRef="#ctx0" brushRef="#br0" timeOffset="2532.45">709 648 20815 0 0,'0'-1'215'0'0,"1"0"-1"0"0,-1 0 1 0 0,0 0 0 0 0,1 0-1 0 0,-1 1 1 0 0,1-1-1 0 0,-1 0 1 0 0,1 0-1 0 0,0 0 1 0 0,-1 1-1 0 0,1-1 1 0 0,0 0 0 0 0,-1 0-1 0 0,1 1 1 0 0,0-1-1 0 0,0 1 1 0 0,0-1-1 0 0,0 1 1 0 0,0-1-1 0 0,-1 1 1 0 0,1 0 0 0 0,0-1-1 0 0,0 1 1 0 0,0 0-1 0 0,0 0 1 0 0,0-1-1 0 0,0 1 1 0 0,1 0-215 0 0,39-5 300 0 0,-27 4 264 0 0,230-42-72 0 0,-166 27-1106 0 0,-31 6 127 0 0,-4-2-8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2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457 358 14888 0 0,'0'0'332'0'0,"0"0"50"0"0,0 0 26 0 0,-2-12 101 0 0,1 9-294 0 0,-1 1-1 0 0,0-1 0 0 0,1 0 1 0 0,-1 1-1 0 0,0 0 0 0 0,-1-1 1 0 0,1 1-1 0 0,0 0 0 0 0,-1 0 0 0 0,1 0 1 0 0,-1 0-1 0 0,1 1 0 0 0,-1-1 1 0 0,0 1-1 0 0,0 0 0 0 0,-2-1-214 0 0,-7-3 992 0 0,-1 1 0 0 0,0 1 1 0 0,-3 0-993 0 0,2-1 361 0 0,-1 2 0 0 0,0 0 0 0 0,0 1 0 0 0,0 1 0 0 0,-2 0-361 0 0,8 1 78 0 0,0 0 0 0 0,-1 0 0 0 0,1 1 1 0 0,0 0-1 0 0,0 1 0 0 0,0 0 0 0 0,0 1 0 0 0,-5 3-78 0 0,-5 2 112 0 0,0 2-1 0 0,1 0 1 0 0,1 1-1 0 0,0 1 0 0 0,1 1 1 0 0,0 0-1 0 0,-13 16-111 0 0,26-26 15 0 0,-1 0 1 0 0,1 1-1 0 0,0-1 0 0 0,0 1 0 0 0,0 0 1 0 0,1 0-1 0 0,0 0 0 0 0,-1 0 0 0 0,1 4-15 0 0,1-6 8 0 0,0-1-1 0 0,1 1 0 0 0,0 0 1 0 0,-1-1-1 0 0,1 1 0 0 0,0-1 1 0 0,1 1-1 0 0,-1 0 1 0 0,0-1-1 0 0,1 1 0 0 0,-1-1 1 0 0,1 1-1 0 0,0-1 1 0 0,0 1-1 0 0,0-1 0 0 0,0 0 1 0 0,0 1-1 0 0,0-1 0 0 0,1 0 1 0 0,-1 0-1 0 0,2 1-7 0 0,4 5 43 0 0,1 0 1 0 0,0-1-1 0 0,0 0 0 0 0,0-1 0 0 0,1 0 1 0 0,0 0-1 0 0,1-1 0 0 0,-1 0 0 0 0,1 0 1 0 0,0-1-1 0 0,0-1 0 0 0,1 1 0 0 0,-1-2 1 0 0,8 2-44 0 0,221 51 870 0 0,-222-50-880 0 0,-1 1-1 0 0,-1 0 1 0 0,1 1 0 0 0,-1 0-1 0 0,-1 2 1 0 0,1-1-1 0 0,-1 2 1 0 0,-1 0 0 0 0,0 1-1 0 0,2 2 11 0 0,-12-10 27 0 0,1 0 0 0 0,-1 1 0 0 0,0 0 0 0 0,0 0 0 0 0,0 0 0 0 0,-1 0-1 0 0,1 1 1 0 0,-1-1 0 0 0,0 1 0 0 0,1 3-27 0 0,-2-6 35 0 0,-1 0-1 0 0,1 0 1 0 0,-1 0-1 0 0,1 1 1 0 0,-1-1-1 0 0,0 0 1 0 0,0 0-1 0 0,1 0 1 0 0,-2 1-1 0 0,1-1 1 0 0,0 0-1 0 0,0 0 1 0 0,-1 0-1 0 0,1 1 1 0 0,-1-1-1 0 0,0 0 1 0 0,0 0-1 0 0,0 0 1 0 0,0 0-1 0 0,0 0 1 0 0,0 0-1 0 0,0 0 1 0 0,0-1-1 0 0,-2 3-34 0 0,-2 0 80 0 0,-1 0 0 0 0,1 0-1 0 0,-1-1 1 0 0,0 1 0 0 0,0-1 0 0 0,0 0-1 0 0,0-1 1 0 0,-1 1 0 0 0,1-1-1 0 0,-1-1 1 0 0,1 1 0 0 0,-1-1-1 0 0,0 0 1 0 0,-2-1-80 0 0,-16 2 108 0 0,0-2-1 0 0,1-1 1 0 0,-8-1-108 0 0,1 0 111 0 0,0-2 0 0 0,0-2 0 0 0,-26-7-111 0 0,48 11-89 0 0,0-1 1 0 0,0-1 0 0 0,0 1-1 0 0,1-1 1 0 0,-1-1-1 0 0,1 0 1 0 0,0 0 0 0 0,1 0-1 0 0,-1-1 1 0 0,1 0-1 0 0,0-1 1 0 0,0 1 0 0 0,1-1-1 0 0,0-1 1 0 0,0 0 88 0 0,5 7-162 0 0,1 0 0 0 0,-1 0 1 0 0,1 1-1 0 0,0-1 0 0 0,-1 0 0 0 0,1 0 1 0 0,0 0-1 0 0,0 0 0 0 0,-1 0 0 0 0,1 0 1 0 0,0 0-1 0 0,0 0 0 0 0,0 0 0 0 0,0 1 1 0 0,0-1-1 0 0,1 0 0 0 0,-1 0 1 0 0,0 0-1 0 0,0 0 0 0 0,1 0 0 0 0,-1 0 1 0 0,1 0 161 0 0,8-12-7249 0 0,2 5-750 0 0</inkml:trace>
  <inkml:trace contextRef="#ctx0" brushRef="#br0" timeOffset="330.329">675 360 18079 0 0,'0'0'828'0'0,"0"0"-17"0"0,4 13 122 0 0,-2-3-300 0 0,-1-8-489 0 0,0 0 1 0 0,-1 0 0 0 0,0 0-1 0 0,1 1 1 0 0,-1-1-1 0 0,0 0 1 0 0,0 0 0 0 0,0 1-1 0 0,0-1 1 0 0,0 1-145 0 0,-2 8 650 0 0,1 0 0 0 0,1 0 0 0 0,0 0 0 0 0,1 0 0 0 0,1 10-650 0 0,1 13 559 0 0,0 5-296 0 0,1 1 1 0 0,3 0-1 0 0,1-1 0 0 0,1-1 0 0 0,13 32-263 0 0,-10-37-14 0 0,-8-20-222 0 0,0-1 0 0 0,1 1 0 0 0,1-1 1 0 0,0 0-1 0 0,1 0 236 0 0,8 11-1423 0 0</inkml:trace>
  <inkml:trace contextRef="#ctx0" brushRef="#br0" timeOffset="925.592">1137 660 10680 0 0,'-3'-15'1141'0'0,"2"0"-518"0"0,-1 0-1 0 0,-1 0 1 0 0,0 0 0 0 0,-2-7-623 0 0,-3-12 2607 0 0,6 28-2156 0 0,0 0-1 0 0,0-1 1 0 0,0 1-1 0 0,-1 0 1 0 0,1 0-1 0 0,-2 1 1 0 0,1-1-1 0 0,-1 0 0 0 0,1 1 1 0 0,-2 0-1 0 0,1 0 1 0 0,-4-4-451 0 0,5 7 98 0 0,0-1-1 0 0,-1 0 1 0 0,1 1 0 0 0,0 0-1 0 0,-1-1 1 0 0,1 1 0 0 0,-1 1 0 0 0,0-1-1 0 0,0 0 1 0 0,0 1 0 0 0,0 0-1 0 0,0 0 1 0 0,0 0 0 0 0,0 1 0 0 0,0-1-1 0 0,0 1 1 0 0,0 0 0 0 0,0 0 0 0 0,0 0-1 0 0,-3 1-97 0 0,-4 1-5 0 0,1 1-1 0 0,-1 0 1 0 0,1 0 0 0 0,0 1-1 0 0,0 1 1 0 0,0 0 0 0 0,0 0-1 0 0,1 1 1 0 0,0 0-1 0 0,-7 6 6 0 0,10-7-7 0 0,1 0 0 0 0,0 0 0 0 0,0 0 0 0 0,0 1 0 0 0,1 0 0 0 0,0 0-1 0 0,0 0 1 0 0,0 0 0 0 0,1 1 0 0 0,0-1 0 0 0,0 1 0 0 0,1 0 0 0 0,0 0 0 0 0,0 0-1 0 0,0 0 1 0 0,1 5 7 0 0,0-4 27 0 0,1-1-1 0 0,0 1 1 0 0,0-1-1 0 0,1 1 1 0 0,0-1-1 0 0,0 1 1 0 0,1-1-1 0 0,0 0 1 0 0,0 1-1 0 0,1-1 1 0 0,0 0-1 0 0,0 0 1 0 0,0-1-1 0 0,1 1 1 0 0,0-1-1 0 0,1 0 1 0 0,-1 0-1 0 0,1 0 1 0 0,0 0-1 0 0,1-1 1 0 0,-1 0-1 0 0,1 0 0 0 0,0 0 1 0 0,0-1-1 0 0,1 0 1 0 0,-1 0-1 0 0,1-1 1 0 0,0 0-1 0 0,0 0 1 0 0,1 0-27 0 0,-1-1 65 0 0,1 0 1 0 0,0-1-1 0 0,0 0 0 0 0,0 0 0 0 0,0 0 1 0 0,0-1-1 0 0,0-1 0 0 0,0 1 1 0 0,0-1-1 0 0,0-1 0 0 0,0 1 1 0 0,-1-1-1 0 0,1-1 0 0 0,0 1-65 0 0,-2 0 54 0 0,1-1 0 0 0,-1 0-1 0 0,0 0 1 0 0,0 0 0 0 0,0-1-1 0 0,-1 0 1 0 0,1 0 0 0 0,-1 0-1 0 0,0 0 1 0 0,0-1 0 0 0,0 0-1 0 0,0 0 1 0 0,-1-1 0 0 0,0 1-1 0 0,0-1 1 0 0,1-3-54 0 0,-3 2 59 0 0,0-1 0 0 0,0 1-1 0 0,0-1 1 0 0,-1 1 0 0 0,0-1 0 0 0,0-4-59 0 0,0 3 55 0 0,-2 5-42 0 0,1 1-1 0 0,0 0 1 0 0,-1-1-1 0 0,0 1 1 0 0,1 0-1 0 0,-1 0 1 0 0,-1 0-1 0 0,1 0 1 0 0,0 0-1 0 0,-1 0 1 0 0,0 0-1 0 0,1 0 1 0 0,-3-2-13 0 0,4 5 3 0 0,0-1 1 0 0,-1 0-1 0 0,1 1 1 0 0,-1-1-1 0 0,1 1 1 0 0,-1-1-1 0 0,1 0 1 0 0,-1 1-1 0 0,1-1 1 0 0,-1 1-1 0 0,0-1 1 0 0,1 1-1 0 0,-1 0 1 0 0,0-1-1 0 0,1 1 1 0 0,-1 0-4 0 0,-3 1-6 0 0,4-1 9 0 0,-1 0-4 0 0,0 0 0 0 0,0 0 0 0 0,0 0-1 0 0,0 1 1 0 0,0-1 0 0 0,0 0 0 0 0,0 1 0 0 0,0-1-1 0 0,0 0 1 0 0,0 1 0 0 0,0-1 0 0 0,1 1-1 0 0,-1 0 1 0 0,0-1 0 0 0,0 1 0 0 0,1 0 0 0 0,-1-1-1 0 0,0 1 1 0 0,1 0 0 0 0,-1 0 0 0 0,0 0 0 0 0,1-1-1 0 0,-1 1 1 0 0,1 0 0 0 0,0 0 0 0 0,-1 0 0 0 0,1 0-1 0 0,0 1 2 0 0,-2 3-12 0 0,0 1 0 0 0,1 0 0 0 0,0 0 0 0 0,0 3 12 0 0,0 1-6 0 0,-1 12 25 0 0,1 0-1 0 0,2 0 1 0 0,0 0-1 0 0,1 0 1 0 0,4 19-19 0 0,0 6 42 0 0,4 33 203 0 0,2 12 471 0 0,-3 42-716 0 0,-7-90 141 0 0,-3 1 0 0 0,-2-1 0 0 0,-1 0 0 0 0,-3 1 0 0 0,-2 1-141 0 0,6-33 95 0 0,-1 1-1 0 0,-1-1 1 0 0,0 0-1 0 0,-1 0 1 0 0,-2 1-95 0 0,6-9 53 0 0,-2 1 0 0 0,1-1 1 0 0,0 0-1 0 0,-1 0 0 0 0,0-1 1 0 0,0 1-1 0 0,-1-1 0 0 0,1 0 1 0 0,-1 0-1 0 0,0 0 0 0 0,0-1 0 0 0,-5 3-53 0 0,7-4 25 0 0,-1-1-1 0 0,0 0 1 0 0,0 0-1 0 0,1 0 0 0 0,-1 0 1 0 0,0-1-1 0 0,0 0 1 0 0,0 0-1 0 0,0 0 0 0 0,1 0 1 0 0,-1 0-1 0 0,0-1 1 0 0,0 0-1 0 0,0 1 0 0 0,1-2 1 0 0,-1 1-1 0 0,0 0 0 0 0,1-1 1 0 0,-1 0-25 0 0,-5-2 41 0 0,0-1 0 0 0,1-1 0 0 0,-1 1 1 0 0,2-1-1 0 0,-1-1 0 0 0,-6-6-41 0 0,4 3-16 0 0,0-1 0 0 0,1 0 0 0 0,0 0 0 0 0,1-1 0 0 0,0 0 0 0 0,1 0 0 0 0,1-1 0 0 0,0 0 0 0 0,0 0 0 0 0,1-1 0 0 0,1 1 0 0 0,1-1 0 0 0,0 0 0 0 0,0 0 0 0 0,1 0 0 0 0,1-12 16 0 0,1 16-45 0 0,1 1 0 0 0,0 0 0 0 0,1-1-1 0 0,0 1 1 0 0,0 0 0 0 0,1 0 0 0 0,0 0 0 0 0,1 0-1 0 0,0 1 1 0 0,0-1 0 0 0,1 1 0 0 0,0 0 0 0 0,0 0 0 0 0,1 1-1 0 0,4-5 46 0 0,13-12-2054 0 0,0 2 0 0 0,1 1 0 0 0,26-17 2054 0 0,-32 25-1992 0 0,10-7-6143 0 0</inkml:trace>
  <inkml:trace contextRef="#ctx0" brushRef="#br0" timeOffset="1522.081">1268 420 18287 0 0,'-4'-9'250'0'0,"3"7"-53"0"0,0 0 1 0 0,1 0-1 0 0,-1 0 0 0 0,0 0 1 0 0,-1 0-1 0 0,1 0 0 0 0,0 0 0 0 0,-1 0-197 0 0,2 2 11 0 0,0 0 0 0 0,0 0-1 0 0,0 0 1 0 0,0 0-1 0 0,-1 0 1 0 0,1 0-1 0 0,0-1 1 0 0,0 1 0 0 0,0 0-1 0 0,0 0 1 0 0,-1 0-1 0 0,1 0 1 0 0,0 0-1 0 0,0 0 1 0 0,0 0 0 0 0,0 0-1 0 0,0 1 1 0 0,-1-1-1 0 0,1 0 1 0 0,0 0-1 0 0,0 0 1 0 0,0 0 0 0 0,0 0-1 0 0,0 0 1 0 0,-1 0-1 0 0,1 0 1 0 0,0 0-1 0 0,0 0 1 0 0,0 0 0 0 0,0 1-1 0 0,0-1 1 0 0,0 0-1 0 0,-1 0 1 0 0,1 0-1 0 0,0 0 1 0 0,0 0 0 0 0,0 0-1 0 0,0 1 1 0 0,0-1-1 0 0,0 0 1 0 0,0 0-1 0 0,0 0 1 0 0,0 0 0 0 0,0 1-1 0 0,0-1 1 0 0,0 0-1 0 0,0 0 1 0 0,0 0-1 0 0,0 0 1 0 0,0 0 0 0 0,0 1-1 0 0,0-1 1 0 0,0 0-1 0 0,0 0 1 0 0,0 0-1 0 0,0 0 1 0 0,0 1 0 0 0,0-1-1 0 0,0 0-10 0 0,0 10 367 0 0,4 12 1774 0 0,7 20-2141 0 0,-1-2 943 0 0,28 150 666 0 0,-27-123-889 0 0,1 3-216 0 0,-9-44-273 0 0,-3-20-85 0 0,1 0 1 0 0,0 0 0 0 0,0-1-1 0 0,0 1 1 0 0,0 0 0 0 0,1-1-1 0 0,2 5-146 0 0,-5-12 64 0 0,1 0-1 0 0,0 0 0 0 0,0-1 1 0 0,-1 1-1 0 0,1 0 0 0 0,0 0 0 0 0,1 0 1 0 0,-1-2-64 0 0,1-14 228 0 0,-2 13-170 0 0,-11-217 1076 0 0,12 201-1134 0 0,1 1 0 0 0,1 0 0 0 0,3-12 0 0 0,-3 24 0 0 0,0-1 0 0 0,0 1 0 0 0,1 0 0 0 0,0 0 0 0 0,1 0 0 0 0,0 0 0 0 0,0 0 0 0 0,0 1 0 0 0,4-4 0 0 0,-7 8-23 0 0,1 1-1 0 0,0 0 1 0 0,0 0-1 0 0,0 1 1 0 0,0-1 0 0 0,0 0-1 0 0,0 1 1 0 0,0-1-1 0 0,0 1 1 0 0,1 0 0 0 0,-1-1-1 0 0,1 1 1 0 0,-1 0-1 0 0,1 0 1 0 0,-1 1 0 0 0,1-1-1 0 0,-1 1 1 0 0,1-1-1 0 0,0 1 1 0 0,1 0 23 0 0,0 0-31 0 0,-1 0 0 0 0,1 1 0 0 0,-1 0-1 0 0,0 0 1 0 0,1 0 0 0 0,-1 0 0 0 0,0 0 0 0 0,0 1-1 0 0,1-1 1 0 0,-1 1 0 0 0,-1 0 0 0 0,1 0 0 0 0,0 0-1 0 0,0 0 1 0 0,1 2 31 0 0,6 5 2 0 0,1 0-1 0 0,-2 1 1 0 0,0 1 0 0 0,0 0-1 0 0,0 0 1 0 0,-2 0 0 0 0,1 1-1 0 0,4 11-1 0 0,3 7 29 0 0,-10-22-23 0 0,-1 0 1 0 0,0 1-1 0 0,-1-1 0 0 0,1 1 1 0 0,-2 0-1 0 0,2 4-6 0 0,0 6 0 0 0,0 0 0 0 0,6 12 0 0 0,-9-26 0 0 0,0 0 0 0 0,0-1 0 0 0,-1 1 0 0 0,0 0 0 0 0,0 4 0 0 0,0-5 0 0 0,0-1 0 0 0,0 1 0 0 0,0-1 0 0 0,1 1 0 0 0,-1 0 0 0 0,1-1 0 0 0,0 1 0 0 0,0-1 0 0 0,0 0 0 0 0,1 1 0 0 0,-2-4 0 0 0,0 0 0 0 0,0 0 0 0 0,0 1 0 0 0,0-1 0 0 0,0 0 0 0 0,1 0 0 0 0,-1 0 0 0 0,0 0 0 0 0,0 0 0 0 0,0 0 0 0 0,0 0 0 0 0,0 0 0 0 0,0 1 0 0 0,0-1 0 0 0,1 0 0 0 0,-1 0 0 0 0,0 0 0 0 0,0 0 0 0 0,0 0 0 0 0,0 1 0 0 0,0-1 0 0 0,0 0 0 0 0,0 0 0 0 0,0 0 0 0 0,0 0 0 0 0,0 1 0 0 0,0-1 0 0 0,0 0 0 0 0,0 0 0 0 0,0 0 0 0 0,0 0 0 0 0,0 1 0 0 0,0-1 0 0 0,0 0 0 0 0,0 0 0 0 0,0 0 0 0 0,0 0 0 0 0,0 0 0 0 0,-1 1 0 0 0,1-1 0 0 0,0 0 0 0 0,0 0 0 0 0,0 0 0 0 0,0 0 0 0 0,0 0 0 0 0,0 0 0 0 0,0 1 0 0 0,-1-1 0 0 0,1 0 0 0 0,0 0 0 0 0,0 0 0 0 0,0 0 0 0 0,0 0 0 0 0,0 0 0 0 0,-1 0 0 0 0,1 0 0 0 0,0 0 0 0 0,0 0 0 0 0,0 0 0 0 0,-4 0 0 0 0,3-1 11 0 0,-1 0-1 0 0,1 0 1 0 0,0 0-1 0 0,0 1 1 0 0,0-1-1 0 0,0 0 1 0 0,1 0 0 0 0,-1 0-1 0 0,0-1 1 0 0,0 1-1 0 0,0 0 1 0 0,1 0-1 0 0,-1 0 1 0 0,1-1-1 0 0,-1 1 1 0 0,1 0-1 0 0,-1 0 1 0 0,1-1 0 0 0,0 1-1 0 0,0 0 1 0 0,0-2-11 0 0,-2-31 367 0 0,2 30-324 0 0,1-15 64 0 0,0 1-1 0 0,4-12-106 0 0,1-17 43 0 0,-5 39-43 0 0,1-23 0 0 0,2 0 0 0 0,3-5 0 0 0,-6 27 0 0 0,2 1 0 0 0,-1 0 0 0 0,1 0 0 0 0,0 0 0 0 0,0 0 0 0 0,1 1 0 0 0,0-1 0 0 0,1 1 0 0 0,0 0 0 0 0,2-3 0 0 0,-7 10 0 0 0,4-4 0 0 0,0-1 0 0 0,1 1 0 0 0,-1 0 0 0 0,1 0 0 0 0,1 0 0 0 0,-5 3 0 0 0,0 0 0 0 0,0 0 0 0 0,1 1 0 0 0,-1-1 0 0 0,0 0 0 0 0,1 1 0 0 0,-1-1 0 0 0,0 1 0 0 0,1 0 0 0 0,-1-1 0 0 0,1 1 0 0 0,-1 0 0 0 0,1 0 0 0 0,-1 0 0 0 0,1 0 0 0 0,-1 0 0 0 0,1 0 0 0 0,-1 0 0 0 0,1 1 0 0 0,-1-1 0 0 0,0 1 0 0 0,1-1 0 0 0,-1 1 0 0 0,1 0 0 0 0,2 1 0 0 0,0 1 0 0 0,0 0 0 0 0,0 0 0 0 0,-1 0 0 0 0,1 1 0 0 0,-1-1 0 0 0,0 1 0 0 0,0 0 0 0 0,0 0 0 0 0,0 0 0 0 0,-1 0 0 0 0,0 0 0 0 0,0 1 0 0 0,2 3 0 0 0,2 11 0 0 0,0 1 0 0 0,-1-1 0 0 0,-1 1 0 0 0,-2-13 0 0 0,12 74 0 0 0,-2 12 0 0 0,-2-12 0 0 0,-9-74-110 0 0,0 0 1 0 0,1 0-1 0 0,0 0 1 0 0,0-1-1 0 0,0 1 0 0 0,1 0 1 0 0,0-1-1 0 0,0 0 0 0 0,3 3 110 0 0,-6-8-77 0 0,0-1 0 0 0,1 1-1 0 0,-1-1 1 0 0,1 0-1 0 0,0 1 1 0 0,-1-1 0 0 0,1 1-1 0 0,-1-1 1 0 0,1 0-1 0 0,0 0 1 0 0,-1 1 0 0 0,1-1-1 0 0,0 0 1 0 0,-1 0-1 0 0,1 0 1 0 0,0 0-1 0 0,-1 0 1 0 0,1 0 0 0 0,0 0-1 0 0,-1 0 1 0 0,1 0-1 0 0,0 0 1 0 0,-1 0 0 0 0,1 0-1 0 0,0 0 1 0 0,-1 0-1 0 0,1-1 1 0 0,0 1 0 0 0,-1 0-1 0 0,1-1 1 0 0,-1 1-1 0 0,1 0 1 0 0,0-1 77 0 0,20-14-1652 0 0,-7 2-452 0 0,0-1 1 0 0,-1 0-1 0 0,11-16 2104 0 0,-2-9-2240 0 0</inkml:trace>
  <inkml:trace contextRef="#ctx0" brushRef="#br0" timeOffset="1900.975">2056 467 17135 0 0,'-1'0'66'0'0,"0"0"-1"0"0,1 0 1 0 0,-1 0-1 0 0,1 0 1 0 0,-1-1-1 0 0,1 1 1 0 0,-1 0-1 0 0,0 0 1 0 0,1 0-1 0 0,-1 0 1 0 0,1 0-1 0 0,-1 0 1 0 0,0 1-1 0 0,1-1 1 0 0,-1 0-1 0 0,1 0 0 0 0,-1 0 1 0 0,0 0-1 0 0,1 1 1 0 0,-1-1-1 0 0,1 0 1 0 0,-1 1-1 0 0,1-1 1 0 0,-1 0-66 0 0,1 1 54 0 0,-1 0 1 0 0,1 0-1 0 0,-1 0 1 0 0,1 0-1 0 0,-1-1 0 0 0,1 1 1 0 0,0 0-1 0 0,0 0 1 0 0,-1 0-1 0 0,1 0 1 0 0,0 0-1 0 0,0 0 1 0 0,0 0-1 0 0,0 0 0 0 0,0 1-54 0 0,0 2 221 0 0,1 0 0 0 0,0 0 0 0 0,0 0-1 0 0,0 0 1 0 0,0-1 0 0 0,0 1 0 0 0,1 0-1 0 0,0 0-220 0 0,0 1 243 0 0,0-1 0 0 0,0 0-1 0 0,-1 1 1 0 0,1 0-1 0 0,-1-1 1 0 0,0 4-243 0 0,7 40 1428 0 0,-5-34-928 0 0,0 1 1 0 0,0 8-501 0 0,-2-6 256 0 0,2 0-1 0 0,0 0 1 0 0,1-1 0 0 0,1 0-1 0 0,1 0 1 0 0,0 0 0 0 0,0 0-1 0 0,5 5-255 0 0,-9-18 47 0 0,0 1-1 0 0,0-1 1 0 0,0 0-1 0 0,1 1 1 0 0,-1-1-1 0 0,1 0 1 0 0,0-1-1 0 0,0 1 1 0 0,0 0-1 0 0,0-1 1 0 0,0 0-1 0 0,1 0 1 0 0,-1 0-1 0 0,1 0 1 0 0,-1 0-1 0 0,1 0 1 0 0,0-1 0 0 0,-1 0-1 0 0,1 0 1 0 0,0 0-1 0 0,3 0-46 0 0,-3-1 19 0 0,1 1 0 0 0,0-1 0 0 0,0-1 1 0 0,-1 1-1 0 0,1-1 0 0 0,-1 0 0 0 0,1 0 0 0 0,-1 0 0 0 0,1 0 0 0 0,-1-1 1 0 0,1 0-1 0 0,-1 0 0 0 0,0 0 0 0 0,0-1 0 0 0,0 1 0 0 0,0-1 0 0 0,-1 0 0 0 0,2-1-19 0 0,11-11 124 0 0,-1-1 0 0 0,-1-1 0 0 0,0 0 0 0 0,6-12-124 0 0,-13 18 14 0 0,-1-1-1 0 0,0 0 0 0 0,-1 0 1 0 0,0 0-1 0 0,-1-1 0 0 0,-1 1 1 0 0,0-1-1 0 0,0-3-13 0 0,-3 10-9 0 0,1 0 0 0 0,-2 0 1 0 0,1-1-1 0 0,0 1 0 0 0,-1 0 0 0 0,0 0 0 0 0,-1 0 0 0 0,1 0 0 0 0,-1 0 1 0 0,-1 1-1 0 0,1-1 0 0 0,-1 0 0 0 0,0 1 0 0 0,0-1 0 0 0,0 1 0 0 0,-1 0 1 0 0,-3-4 8 0 0,-1 0-136 0 0,1 1 1 0 0,-1 0-1 0 0,0 1 1 0 0,-1 0 0 0 0,0 0-1 0 0,0 1 1 0 0,0 0-1 0 0,-1 0 1 0 0,-5-1 135 0 0,10 5-78 0 0,-1 0 0 0 0,1 0 0 0 0,-1 1 0 0 0,1 0 0 0 0,-1 0 1 0 0,0 0-1 0 0,0 1 0 0 0,1 0 0 0 0,-1 0 0 0 0,0 0 0 0 0,0 1 0 0 0,1 0 1 0 0,-1 0-1 0 0,0 0 0 0 0,-2 2 78 0 0,2-1-25 0 0,0 0 1 0 0,0 1-1 0 0,0 0 1 0 0,0 0-1 0 0,0 0 1 0 0,1 1-1 0 0,0 0 1 0 0,-1 0-1 0 0,1 0 1 0 0,1 0-1 0 0,-1 1 1 0 0,1 0-1 0 0,-3 3 25 0 0,-15 22-259 0 0,14-22 93 0 0,2 1 0 0 0,-1-1 0 0 0,1 2 0 0 0,1-1 0 0 0,-1 1-1 0 0,2-1 1 0 0,-1 1 0 0 0,1 2 166 0 0,-2 6-324 0 0,4-10-33 0 0,-1 1-1 0 0,1 0 0 0 0,0 4 358 0 0,1-10-220 0 0,1 0 0 0 0,0 0 0 0 0,0-1 0 0 0,0 1-1 0 0,0 0 1 0 0,1 0 0 0 0,-1-1 0 0 0,1 1 0 0 0,0 0 0 0 0,-1-1 0 0 0,1 1 0 0 0,0-1 0 0 0,1 2 220 0 0,6 8-1587 0 0,-4-3-12 0 0</inkml:trace>
  <inkml:trace contextRef="#ctx0" brushRef="#br0" timeOffset="2244.494">2553 316 20447 0 0,'0'0'935'0'0,"-2"6"309"0"0,1-3-1207 0 0,0 1 1 0 0,1-1-1 0 0,0 1 0 0 0,-1-1 1 0 0,2 1-1 0 0,-1-1 0 0 0,0 1 1 0 0,1 0-1 0 0,-1-1 0 0 0,1 1 1 0 0,1 1-38 0 0,-2-2 77 0 0,1 0 0 0 0,-1 0 0 0 0,0 0 1 0 0,0 0-1 0 0,0 0 0 0 0,0 0 0 0 0,0 0 0 0 0,-1 0 1 0 0,1 1-78 0 0,-2 22 546 0 0,4-1 60 0 0,0-13 7 0 0,-1 0 1 0 0,0 11-614 0 0,-2 120 1761 0 0,2-68-1346 0 0,0-47-304 0 0,2 0 1 0 0,6 26-112 0 0,-6-33 9 0 0,-1-13 15 0 0,-1 0 0 0 0,2 0 0 0 0,-1 0 0 0 0,3 5-24 0 0,-3-9-96 0 0,-1-1 1 0 0,1 0-1 0 0,0 1 0 0 0,0-1 0 0 0,0 0 1 0 0,1 0-1 0 0,-1 0 0 0 0,1 0 0 0 0,0 0 1 0 0,0-1-1 0 0,0 1 96 0 0,7 1-2309 0 0,0-3-6832 0 0</inkml:trace>
  <inkml:trace contextRef="#ctx0" brushRef="#br0" timeOffset="2635.008">2927 636 15120 0 0,'0'0'693'0'0,"6"-10"245"0"0,-1-2 637 0 0,0 0-1 0 0,1-12-1574 0 0,-5 19 446 0 0,0-1 1 0 0,0 0-1 0 0,-1 1 1 0 0,0-1 0 0 0,0 0-1 0 0,0 1 1 0 0,-2-6-447 0 0,1 7 31 0 0,0 0 0 0 0,0 0 0 0 0,0 0 0 0 0,-1 0 0 0 0,1 0 0 0 0,-1 0 0 0 0,0 0 0 0 0,0 0 1 0 0,0 1-1 0 0,-1-1 0 0 0,0 1 0 0 0,1-1 0 0 0,-1 1 0 0 0,0 0 0 0 0,-1 0 0 0 0,1 1 0 0 0,0-1 0 0 0,-1 0 0 0 0,1 1 0 0 0,-1 0 0 0 0,0 0 0 0 0,0 0 0 0 0,0 1 0 0 0,0-1 0 0 0,0 1 1 0 0,0 0-1 0 0,-4-1-31 0 0,2 1 34 0 0,0 0 1 0 0,0 1-1 0 0,0-1 0 0 0,-1 1 1 0 0,1 0-1 0 0,0 1 1 0 0,0 0-1 0 0,0 0 1 0 0,0 0-1 0 0,0 1 1 0 0,0-1-1 0 0,0 1 1 0 0,1 1-1 0 0,-1-1 0 0 0,1 1 1 0 0,-1 0-1 0 0,1 0 1 0 0,0 1-1 0 0,-4 3-34 0 0,2 0 21 0 0,0 1 0 0 0,0 0 0 0 0,0 0 0 0 0,1 1 0 0 0,1-1 0 0 0,-1 2 0 0 0,1-1 0 0 0,1 0 0 0 0,0 1-1 0 0,0 0 1 0 0,1 0 0 0 0,0 0 0 0 0,0 6-21 0 0,0-3 31 0 0,1 1-1 0 0,1-1 0 0 0,0 1 1 0 0,1 0-1 0 0,0 0 1 0 0,1-1-1 0 0,1 1 0 0 0,0 0 1 0 0,1-1-1 0 0,1 2-30 0 0,-3-10 53 0 0,1-1 1 0 0,0 1-1 0 0,0 0 0 0 0,0-1 0 0 0,1 1 1 0 0,-1-1-1 0 0,1 1 0 0 0,0-1 0 0 0,0 0 0 0 0,1 0 1 0 0,-1-1-1 0 0,1 1 0 0 0,1 0-53 0 0,-3-2 16 0 0,1-1-1 0 0,-1 1 1 0 0,1-1-1 0 0,-1 1 1 0 0,1-1-1 0 0,0 0 0 0 0,-1 0 1 0 0,1 0-1 0 0,0-1 1 0 0,0 1-1 0 0,0 0 1 0 0,-1-1-1 0 0,1 0 1 0 0,0 0-1 0 0,0 0 1 0 0,0 0-1 0 0,0 0 1 0 0,0-1-1 0 0,0 1 1 0 0,0-1-1 0 0,-1 0 1 0 0,1 1-1 0 0,2-2-15 0 0,4-3 57 0 0,0 1 0 0 0,0-2-1 0 0,0 1 1 0 0,0-1 0 0 0,-1-1 0 0 0,0 1-1 0 0,0-1 1 0 0,-1-1 0 0 0,0 1 0 0 0,0-1-1 0 0,-1-1 1 0 0,0 1-57 0 0,8-13 72 0 0,-1 0 1 0 0,-2-1-1 0 0,0-1 1 0 0,4-11-73 0 0,-9 18 84 0 0,-2 0 0 0 0,0 0 1 0 0,0-1-1 0 0,-2 1 0 0 0,0-1 0 0 0,-1 1 1 0 0,0-1-1 0 0,-1 0 0 0 0,-2 0-84 0 0,-3-38-354 0 0,-3 0 1 0 0,-3-2 353 0 0,5 24-155 0 0,-4-12-168 0 0,-2 1-1 0 0,-1 0 1 0 0,-3 1 0 0 0,-16-33 323 0 0,28 71 454 0 0,1 6-179 0 0,1 13-87 0 0,2 21-56 0 0,2-18-1 0 0,1 0-1 0 0,5 15-130 0 0,2 10 66 0 0,31 239 917 0 0,-30-135-690 0 0,9 63-100 0 0,-17-187-249 0 0,1 0 1 0 0,0 0-1 0 0,2-1 1 0 0,1 1-1 0 0,0-1 0 0 0,4 3 56 0 0,-11-24-12 0 0,0 1-92 0 0,0-1 0 0 0,0 1-1 0 0,0 0 1 0 0,1-1 0 0 0,-1 1-1 0 0,0-1 1 0 0,1 1 0 0 0,-1-1-1 0 0,0 1 1 0 0,1-1 0 0 0,-1 1-1 0 0,1-1 1 0 0,-1 1 0 0 0,0-1-1 0 0,1 1 1 0 0,-1-1 0 0 0,1 0-1 0 0,0 1 1 0 0,-1-1 0 0 0,1 0-1 0 0,-1 1 1 0 0,1-1 0 0 0,-1 0 0 0 0,1 0-1 0 0,0 0 1 0 0,-1 1 0 0 0,1-1-1 0 0,0 0 105 0 0,6-3-9159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2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548 308 8288 0 0,'-6'-10'888'0'0,"-17"-11"4069"0"0,7 9-1929 0 0,9 5-2608 0 0,1 0 0 0 0,-1-1 0 0 0,1 1 0 0 0,1-1 0 0 0,-1 0 0 0 0,1-1 0 0 0,0-1-420 0 0,-8-16 3654 0 0,-6-22-3654 0 0,12 28 749 0 0,-1 1 1 0 0,-1-1-1 0 0,-1 1 1 0 0,-2-3-750 0 0,10 19 41 0 0,0 1 0 0 0,0-1 1 0 0,0 1-1 0 0,0 0 1 0 0,0 0-1 0 0,-1 0 1 0 0,1 0-1 0 0,-1 0 1 0 0,1 0-1 0 0,-1 0-41 0 0,2 2 23 0 0,0-1 1 0 0,0 1-1 0 0,0 0 0 0 0,0-1 1 0 0,0 1-1 0 0,0 0 0 0 0,0-1 0 0 0,0 1 1 0 0,0 0-1 0 0,0 0 0 0 0,0 0 0 0 0,0 0 1 0 0,0 0-1 0 0,0 0 0 0 0,0 0 1 0 0,0 1-1 0 0,0-1 0 0 0,1 0 0 0 0,-1 0 1 0 0,0 1-1 0 0,0-1 0 0 0,0 1 0 0 0,0-1 1 0 0,0 1-1 0 0,0-1 0 0 0,0 1 1 0 0,1-1-1 0 0,-1 1 0 0 0,0 0 0 0 0,0-1 1 0 0,1 1-1 0 0,-1 0 0 0 0,0 0-23 0 0,-5 7 35 0 0,0 1-1 0 0,1 0 0 0 0,0 0 1 0 0,1 0-1 0 0,0 1 0 0 0,0-1 1 0 0,1 1-1 0 0,0 0 1 0 0,0 0-1 0 0,1 2-34 0 0,-4 24 98 0 0,2 1 0 0 0,1 6-98 0 0,3-37 16 0 0,-4 423 545 0 0,7-222-390 0 0,-3-199-172 0 0,1 18-37 0 0,-2 0 0 0 0,0-1 0 0 0,-2 1-1 0 0,-1 0 1 0 0,-2 6 38 0 0,2-25-562 0 0,1-10-1586 0 0,0-10-728 0 0,2 3 958 0 0</inkml:trace>
  <inkml:trace contextRef="#ctx0" brushRef="#br0" timeOffset="334.409">1 621 20527 0 0,'0'0'943'0'0,"0"0"-23"0"0,0 0-540 0 0,8-1 195 0 0,17-5 67 0 0,-1 2 0 0 0,1 0 1 0 0,19 1-643 0 0,-14 1 197 0 0,140-23 539 0 0,-93 12-5566 0 0,59-2 4830 0 0,-115 13-2790 0 0,-3-1-4195 0 0</inkml:trace>
  <inkml:trace contextRef="#ctx0" brushRef="#br0" timeOffset="680.003">623 531 14224 0 0,'0'0'322'0'0,"-6"3"432"0"0,1 1-442 0 0,0-1 1 0 0,0 1 0 0 0,0 0 0 0 0,1 0 0 0 0,0 1-1 0 0,-1 0 1 0 0,1-1 0 0 0,1 1 0 0 0,-1 0 0 0 0,1 1-1 0 0,0-1 1 0 0,0 1 0 0 0,0-1 0 0 0,1 1 0 0 0,0 0 0 0 0,0 0-1 0 0,0 0 1 0 0,1 0 0 0 0,0 1-313 0 0,-1 6 463 0 0,1-1-1 0 0,0 1 1 0 0,1 0 0 0 0,0 0-1 0 0,1 0 1 0 0,0 0 0 0 0,1-1 0 0 0,3 11-463 0 0,-3-18 93 0 0,-1 0 0 0 0,1 0 1 0 0,0 0-1 0 0,0 0 0 0 0,1 0 1 0 0,-1-1-1 0 0,1 1 1 0 0,0-1-1 0 0,0 0 0 0 0,1 0 1 0 0,-1 0-1 0 0,1 0 0 0 0,0-1 1 0 0,0 1-1 0 0,0-1 0 0 0,1 0 1 0 0,-1 0-1 0 0,2 0-93 0 0,-2-1 72 0 0,0 0-1 0 0,0 0 1 0 0,0-1-1 0 0,1 0 1 0 0,-1 0-1 0 0,0 0 1 0 0,1 0-1 0 0,-1 0 1 0 0,1-1-1 0 0,-1 0 1 0 0,1 0-1 0 0,-1 0 1 0 0,1-1-1 0 0,-1 1 1 0 0,1-1 0 0 0,-1 0-1 0 0,0-1 1 0 0,1 1-1 0 0,-1-1 1 0 0,0 1-1 0 0,1-2-71 0 0,3-1 2 0 0,0-1-1 0 0,0 0 0 0 0,0-1 1 0 0,-1 1-1 0 0,0-1 0 0 0,0-1 1 0 0,-1 0-1 0 0,0 1 1 0 0,0-2-1 0 0,0 1 0 0 0,-1-1 1 0 0,0 0-1 0 0,0 0 0 0 0,-1 0 1 0 0,0-1-1 0 0,-1 1 1 0 0,0-1-1 0 0,0 0 0 0 0,-1 0 1 0 0,0 0-1 0 0,0 0 0 0 0,-1-1 1 0 0,-1 1-1 0 0,1 0 1 0 0,-2-1-1 0 0,1 1 0 0 0,-1 0 1 0 0,0 0-1 0 0,-2-4-1 0 0,0 1-257 0 0,-1 1 0 0 0,0-1 0 0 0,0 1 1 0 0,-1 0-1 0 0,-1 1 0 0 0,0-1 0 0 0,0 1 0 0 0,-1 0 0 0 0,-1 1 0 0 0,1-1 257 0 0,3 6-64 0 0,1 1 0 0 0,0-1-1 0 0,-1 1 1 0 0,0 0 0 0 0,0 0-1 0 0,0 0 1 0 0,0 1 0 0 0,0-1 0 0 0,-1 1-1 0 0,1 0 1 0 0,-1 0 0 0 0,1 1 0 0 0,-1-1-1 0 0,0 1 1 0 0,1 0 0 0 0,-1 0-1 0 0,0 1 1 0 0,0-1 0 0 0,0 1 0 0 0,0 0-1 0 0,0 0 1 0 0,0 1 0 0 0,1 0 0 0 0,-1 0-1 0 0,-3 1 65 0 0,-2 1 3 0 0,0 1-1 0 0,1 0 0 0 0,0 1 0 0 0,0 0 1 0 0,0 1-1 0 0,0 0 0 0 0,1 0 1 0 0,0 0-1 0 0,1 1 0 0 0,-1 1 1 0 0,1-1-1 0 0,0 1 0 0 0,1 0 0 0 0,-2 4-2 0 0,3-5 5 0 0,0 1-1 0 0,1-1 0 0 0,0 1 0 0 0,0 0 1 0 0,1 0-1 0 0,0 0 0 0 0,0 0 0 0 0,1 1 0 0 0,0-1 1 0 0,1 1-1 0 0,0-1 0 0 0,0 1 0 0 0,1-1 1 0 0,0 1-1 0 0,0 0 0 0 0,1-1 0 0 0,1 5-4 0 0,-2-10-113 0 0,1 1 0 0 0,0 0-1 0 0,0-1 1 0 0,1 1 0 0 0,-1-1 0 0 0,1 0-1 0 0,0 1 1 0 0,-1-1 0 0 0,1 0-1 0 0,1 0 1 0 0,-1 0 0 0 0,0 0 0 0 0,1 0-1 0 0,0-1 1 0 0,-1 1 0 0 0,1-1-1 0 0,0 0 1 0 0,0 0 0 0 0,0 0 0 0 0,1 0-1 0 0,-1 0 1 0 0,0-1 0 0 0,1 1-1 0 0,-1-1 1 0 0,1 0 0 0 0,0 0 0 0 0,-1 0-1 0 0,1-1 1 0 0,0 1 0 0 0,-1-1-1 0 0,1 0 1 0 0,0 0 113 0 0,45-2-1712 0 0,-4 0-15 0 0</inkml:trace>
  <inkml:trace contextRef="#ctx0" brushRef="#br0" timeOffset="1021.765">1039 543 12440 0 0,'0'0'138'0'0,"-1"0"0"0"0,1 0 1 0 0,-1 0-1 0 0,1 0 1 0 0,-1 0-1 0 0,1 0 0 0 0,-1 0 1 0 0,1 1-1 0 0,-1-1 1 0 0,1 0-1 0 0,0 0 1 0 0,-1 0-1 0 0,1 1 0 0 0,-1-1 1 0 0,1 0-1 0 0,-1 0 1 0 0,1 1-1 0 0,0-1 0 0 0,-1 0 1 0 0,1 1-1 0 0,0-1 1 0 0,-1 0-1 0 0,1 1 0 0 0,0-1 1 0 0,-1 0-1 0 0,1 1 1 0 0,0-1-1 0 0,0 1 1 0 0,-1-1-1 0 0,1 1 0 0 0,0-1 1 0 0,0 1-1 0 0,0-1 1 0 0,0 1-1 0 0,0-1-138 0 0,-7 18 5317 0 0,6-7-4826 0 0,1 0 0 0 0,0 1 1 0 0,0-1-1 0 0,1 1 0 0 0,2 8-491 0 0,0 2 448 0 0,3 49 580 0 0,-1-11 1262 0 0,6 25-2290 0 0,-11-85 28 0 0,0 1 1 0 0,0-1-1 0 0,0 1 0 0 0,0-1 0 0 0,0 1 0 0 0,0-1 1 0 0,0 1-1 0 0,0-1 0 0 0,1 1 0 0 0,-1-1 0 0 0,0 1 1 0 0,0-1-1 0 0,0 1 0 0 0,1-1 0 0 0,-1 1 1 0 0,0-1-1 0 0,1 1 0 0 0,-1-1 0 0 0,0 0 0 0 0,1 1 1 0 0,-1-1-29 0 0,4-8 666 0 0,-1-21-182 0 0,-5-9-390 0 0,-2 0 1 0 0,-1 0 0 0 0,-2 0-1 0 0,-2 1 1 0 0,-5-10-95 0 0,10 26-3 0 0,1 0 0 0 0,0 0 0 0 0,2-1 0 0 0,0 1 0 0 0,1-1 3 0 0,0 19-14 0 0,0 0 0 0 0,1 0-1 0 0,-1 0 1 0 0,0 1-1 0 0,1-1 1 0 0,-1 0-1 0 0,1 0 1 0 0,0 1 0 0 0,0-1-1 0 0,0 0 1 0 0,1 1-1 0 0,-1-1 1 0 0,0 1-1 0 0,1-1 15 0 0,0 2-14 0 0,-1-1-1 0 0,0 1 0 0 0,1-1 1 0 0,-1 1-1 0 0,1 0 1 0 0,0 0-1 0 0,0-1 0 0 0,-1 1 1 0 0,1 0-1 0 0,0 1 0 0 0,0-1 1 0 0,0 0-1 0 0,0 0 1 0 0,0 1-1 0 0,0-1 0 0 0,0 1 1 0 0,0 0-1 0 0,2 0 15 0 0,3-1-212 0 0,0 1-1 0 0,1 1 1 0 0,-1-1-1 0 0,0 1 1 0 0,0 0-1 0 0,1 1 1 0 0,2 1 212 0 0,10 4-4628 0 0,18 9 4628 0 0,-32-14-551 0 0,8 5-919 0 0</inkml:trace>
  <inkml:trace contextRef="#ctx0" brushRef="#br0" timeOffset="1359.001">1394 462 13360 0 0,'-3'13'1424'0'0,"1"-2"-319"0"0,0 0 1 0 0,0 0-1 0 0,1 0 1 0 0,0 0-1 0 0,1 1 1 0 0,0-1-1 0 0,2 11-1105 0 0,0 0 556 0 0,5 57 1468 0 0,2 99 1332 0 0,-5-129-2250 0 0,-4-49-1093 0 0,0 0-1 0 0,0 0 0 0 0,0 0 1 0 0,0 0-1 0 0,0 0 0 0 0,0 0 1 0 0,0 0-1 0 0,0 0 0 0 0,0 0 1 0 0,0 0-1 0 0,0 0 0 0 0,0 0 1 0 0,0 0-1 0 0,0 0 0 0 0,0 0 1 0 0,1 0-1 0 0,-1 0 0 0 0,0 0 1 0 0,0 0-1 0 0,0 0 0 0 0,0 0 1 0 0,0 1-1 0 0,0-1 0 0 0,0 0 1 0 0,0 0-1 0 0,0 0 0 0 0,0 0 1 0 0,0 0-1 0 0,0 0 0 0 0,0 0 1 0 0,0 0-1 0 0,0 0 0 0 0,0 0 1 0 0,0 0-1 0 0,0 0 0 0 0,0 0 1 0 0,0 0-1 0 0,0 0 0 0 0,0 0 1 0 0,0 0-1 0 0,0 0 0 0 0,0 1 1 0 0,0-1-1 0 0,0 0 0 0 0,0 0 1 0 0,0 0-1 0 0,0 0 0 0 0,0 0 1 0 0,0 0-1 0 0,0 0 0 0 0,0 0 1 0 0,0 0-1 0 0,0 0 0 0 0,0 0 1 0 0,0 0-1 0 0,0 0 0 0 0,0 0 1 0 0,0 0-1 0 0,0 0-12 0 0,3-7 234 0 0,2-10-113 0 0,10-105 171 0 0,-4 22-120 0 0,-8 84-196 0 0,0 0 1 0 0,1 1-1 0 0,1-1 0 0 0,1-2 24 0 0,-3 12-11 0 0,-1 0 0 0 0,1-1 0 0 0,1 1 0 0 0,-1 0 0 0 0,1 1 0 0 0,0-1 0 0 0,0 1 0 0 0,1-1 0 0 0,0 1 0 0 0,4-3 11 0 0,-8 7-9 0 0,1-1 0 0 0,0 1 0 0 0,0 0-1 0 0,0 0 1 0 0,0 0 0 0 0,0 0 0 0 0,0 0 0 0 0,0 0 0 0 0,0 0 0 0 0,0 1 0 0 0,0-1 0 0 0,0 1 0 0 0,1 0 0 0 0,-1 0 0 0 0,0-1 0 0 0,0 1-1 0 0,1 1 1 0 0,-1-1 0 0 0,1 0 9 0 0,0 1-3 0 0,1 0 0 0 0,-1 0-1 0 0,0 1 1 0 0,0-1 0 0 0,0 0 0 0 0,0 1-1 0 0,0 0 1 0 0,0 0 0 0 0,-1 0-1 0 0,1 0 1 0 0,-1 0 0 0 0,1 1 3 0 0,3 4 1 0 0,0 0 0 0 0,0 0 0 0 0,-1 1 0 0 0,0 0 0 0 0,0 0 0 0 0,-1 0 0 0 0,0 0 0 0 0,0 1 0 0 0,-1 1-1 0 0,3 8 17 0 0,0 1 0 0 0,-2-1 0 0 0,0 1 0 0 0,-1 0 0 0 0,-1 0-1 0 0,0 1 1 0 0,-2-1 0 0 0,0 0 0 0 0,-3 16-17 0 0,-1 19 457 0 0,14-112 65 0 0,-3 9-97 0 0,3 0-425 0 0,-6 34-57 0 0,0 1 1 0 0,1 0-1 0 0,0 1 1 0 0,1-1-1 0 0,5-7 57 0 0,-5 12-2 0 0,0 1-1 0 0,0 0 0 0 0,1 1 1 0 0,0 0-1 0 0,1 0 0 0 0,0 0 1 0 0,0 1-1 0 0,0 0 0 0 0,1 1 1 0 0,-1-1-1 0 0,6-1 3 0 0,-10 5-4 0 0,1 0 0 0 0,0 1 1 0 0,0-1-1 0 0,-1 1 0 0 0,1 0 0 0 0,0 0 0 0 0,0 0 1 0 0,0 1-1 0 0,0 0 0 0 0,0 0 0 0 0,0 0 1 0 0,0 0-1 0 0,0 1 0 0 0,0 0 0 0 0,0 0 0 0 0,0 1 4 0 0,2-1 23 0 0,0 1 0 0 0,-1 1-1 0 0,1-1 1 0 0,-1 1-1 0 0,0 0 1 0 0,0 1 0 0 0,0 0-1 0 0,-1-1 1 0 0,1 2-1 0 0,-1-1 1 0 0,3 4-23 0 0,-1 0 17 0 0,0 1 1 0 0,-1 0-1 0 0,0 0 1 0 0,-1 1-1 0 0,0 0 0 0 0,0 0 1 0 0,-1 0-1 0 0,0 0 1 0 0,-1 1-1 0 0,0 0 1 0 0,-1-1-1 0 0,0 1 0 0 0,0 10-17 0 0,0 11-58 0 0,-2 0-1 0 0,0 1 1 0 0,-3-1-1 0 0,-1 4 59 0 0,-6 27-1524 0 0,0-23-6185 0 0,-1-6-2129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1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241 122 11976 0 0,'0'0'46'0'0,"0"-1"-1"0"0,0 1 1 0 0,0-1 0 0 0,0 1 0 0 0,0-1 0 0 0,0 1 0 0 0,-1 0 0 0 0,1-1 0 0 0,0 1 0 0 0,0-1 0 0 0,0 1 0 0 0,-1-1-1 0 0,1 1 1 0 0,0 0 0 0 0,0-1 0 0 0,-1 1 0 0 0,1-1 0 0 0,0 1 0 0 0,-1 0 0 0 0,1-1 0 0 0,0 1-46 0 0,-4 7 2402 0 0,1 19 142 0 0,11 154 2940 0 0,0 2-3743 0 0,-16 62-792 0 0,5-189-874 0 0,3 86-2905 0 0,0-141-2973 0 0,3-9-1739 0 0</inkml:trace>
  <inkml:trace contextRef="#ctx0" brushRef="#br0" timeOffset="346.948">4 557 18943 0 0,'-1'0'63'0'0,"1"-1"-1"0"0,0 1 0 0 0,-1-1 1 0 0,1 1-1 0 0,0-1 0 0 0,0 1 0 0 0,-1-1 1 0 0,1 1-1 0 0,0-1 0 0 0,0 1 1 0 0,0-1-1 0 0,0 1 0 0 0,0-1 0 0 0,0 1 1 0 0,0-1-1 0 0,0 1 0 0 0,0-1 1 0 0,0 1-1 0 0,0-1 0 0 0,0 1 0 0 0,0-1 1 0 0,0 1-1 0 0,0-1 0 0 0,0 1 1 0 0,0-1-1 0 0,1 0-62 0 0,11-8 600 0 0,-9 8-764 0 0,19-11 370 0 0,1 2-1 0 0,8-2-205 0 0,16-8 557 0 0,68-28-67 0 0,-45 20-3433 0 0,44-27 2943 0 0,-107 51-431 0 0,0 0-1 0 0,0-1 1 0 0,-1 0-1 0 0,0-1 1 0 0,0 1 0 0 0,0-1-1 0 0,0-1 432 0 0,16-18-1550 0 0</inkml:trace>
  <inkml:trace contextRef="#ctx0" brushRef="#br0" timeOffset="693.247">551 1 19895 0 0,'0'0'455'0'0,"0"2"61"0"0,2 7-211 0 0,-1-1 1 0 0,-1 1-1 0 0,1 0 0 0 0,-2 5-305 0 0,1 17-8 0 0,2 126 2307 0 0,-2-98-347 0 0,-5 30-1952 0 0,2-39 429 0 0,-13 125 610 0 0,7-41-113 0 0,9-121-811 0 0,-2-4 48 0 0,2 1 1 0 0,-1-1-1 0 0,2 1 1 0 0,-1-1-1 0 0,1 0 1 0 0,0 1-1 0 0,2 0-163 0 0,-3-8 235 0 0,0-2-91 0 0,1-2-43 0 0,14-34 77 0 0,-2 0-1 0 0,-1-1 1 0 0,-2 0-1 0 0,1-18-177 0 0,5-10 114 0 0,-16 63-114 0 0,20-68 0 0 0,-16 60 0 0 0,0 1 0 0 0,0-1 0 0 0,1 1 0 0 0,0 0 0 0 0,0 1 0 0 0,2-2 0 0 0,-7 9-7 0 0,1 0 0 0 0,0-1 0 0 0,0 1 0 0 0,0 0 0 0 0,0 0 0 0 0,1 0 0 0 0,-1 0 0 0 0,0 0 0 0 0,0 0 0 0 0,0 0 0 0 0,1 0 0 0 0,-1 1 0 0 0,1-1 0 0 0,-1 0 0 0 0,0 1 0 0 0,1-1 0 0 0,-1 1 0 0 0,1 0 0 0 0,-1-1 0 0 0,1 1 0 0 0,0 0 0 0 0,-1 0 0 0 0,1 0 0 0 0,-1 0 0 0 0,1 0 0 0 0,-1 0 0 0 0,1 1 0 0 0,-1-1 0 0 0,1 0 0 0 0,-1 1 0 0 0,1-1 0 0 0,-1 1 0 0 0,1-1 0 0 0,-1 1 0 0 0,0 0 0 0 0,1 0 0 0 0,-1 0 0 0 0,0 0 0 0 0,0-1 0 0 0,1 2 0 0 0,-1-1 7 0 0,3 3-30 0 0,1 0 0 0 0,-1 1 0 0 0,0-1-1 0 0,-1 1 1 0 0,1 0 0 0 0,-1 0 0 0 0,0 0-1 0 0,0 1 1 0 0,-1-1 0 0 0,2 3 30 0 0,2 11-3 0 0,-1 1 1 0 0,0-1-1 0 0,-2 1 0 0 0,0 0 1 0 0,-1 9 2 0 0,0 33 1 0 0,-3 7-1 0 0,0 0 1 0 0,1-63-112 0 0,0 1 0 0 0,0-1-1 0 0,1 1 1 0 0,0 0 0 0 0,1-1 0 0 0,-1 1-1 0 0,1-1 1 0 0,0 0 0 0 0,3 5 111 0 0,-3-12-376 0 0,0 0 1 0 0,0 0-1 0 0,0 0 0 0 0,0 0 1 0 0,0-1-1 0 0,0 1 0 0 0,0-1 1 0 0,0 0 375 0 0,-2 2-64 0 0,28-26-6491 0 0,9-11 6555 0 0,-8 4-2359 0 0</inkml:trace>
  <inkml:trace contextRef="#ctx0" brushRef="#br0" timeOffset="1027.09">998 599 16991 0 0,'0'0'388'0'0,"0"0"52"0"0,0 0 28 0 0,-1 2-58 0 0,-1 3-268 0 0,2-3 52 0 0,0 0 0 0 0,0 0 0 0 0,-1-1 0 0 0,1 1 0 0 0,1 0 0 0 0,-1 0 0 0 0,0-1 0 0 0,0 1 0 0 0,1 0 0 0 0,-1 0 0 0 0,1-1 0 0 0,-1 1-1 0 0,1 0 1 0 0,0-1 0 0 0,-1 1 0 0 0,1-1 0 0 0,0 1 0 0 0,0-1 0 0 0,0 1 0 0 0,1-1 0 0 0,-1 1 0 0 0,0-1 0 0 0,0 0 0 0 0,1 0 0 0 0,-1 0-1 0 0,1 0 1 0 0,-1 0 0 0 0,1 0 0 0 0,-1 0-194 0 0,3 0 92 0 0,-1 1 0 0 0,0-1-1 0 0,0 0 1 0 0,0-1-1 0 0,1 1 1 0 0,-1-1 0 0 0,0 1-1 0 0,1-1 1 0 0,-1 0-1 0 0,0 0 1 0 0,1 0 0 0 0,-1-1-1 0 0,0 1 1 0 0,0-1 0 0 0,1 0-1 0 0,-1 0 1 0 0,0 0-1 0 0,0 0 1 0 0,0-1 0 0 0,2 0-92 0 0,8-5 132 0 0,-1 0-1 0 0,0 0 1 0 0,0-1 0 0 0,1-2-132 0 0,-12 8 28 0 0,13-7 53 0 0,-1-2 0 0 0,-1 1 1 0 0,0-2-1 0 0,0 0 0 0 0,7-11-81 0 0,-16 20 6 0 0,-1 0-1 0 0,0 0 0 0 0,-1 0 0 0 0,1-1 1 0 0,-1 1-1 0 0,1-1 0 0 0,-1 1 1 0 0,0-1-1 0 0,0 1 0 0 0,-1-1 0 0 0,1 1 1 0 0,-1-1-1 0 0,0 0-5 0 0,0 1 17 0 0,0 0 0 0 0,-1 0-1 0 0,1 0 1 0 0,-1 0 0 0 0,0 1 0 0 0,0-1 0 0 0,0 0-1 0 0,0 1 1 0 0,0-1 0 0 0,-1 0 0 0 0,1 1 0 0 0,-1-1-1 0 0,0 1 1 0 0,0 0 0 0 0,0 0 0 0 0,0 0 0 0 0,0 0-1 0 0,-1-1-16 0 0,0 0-2 0 0,0 1 0 0 0,0-1 0 0 0,-1 1-1 0 0,1 0 1 0 0,-1 0 0 0 0,0 0-1 0 0,1 1 1 0 0,-1-1 0 0 0,0 1 0 0 0,0 0-1 0 0,0 0 1 0 0,0 0 0 0 0,0 0-1 0 0,0 1 1 0 0,0 0 0 0 0,0 0 0 0 0,0 0-1 0 0,0 0 1 0 0,0 0 0 0 0,0 1-1 0 0,0 0 1 0 0,-3 1 2 0 0,3-1 10 0 0,-1 1 0 0 0,1-1 0 0 0,0 1 0 0 0,0 1 0 0 0,0-1 0 0 0,0 0 0 0 0,0 1 0 0 0,0 0 0 0 0,1 0 0 0 0,-1 0 0 0 0,1 0-1 0 0,0 1 1 0 0,0-1 0 0 0,0 1 0 0 0,0 0 0 0 0,1 0 0 0 0,0 0 0 0 0,-1 0 0 0 0,0 4-10 0 0,-4 10 178 0 0,2 1-1 0 0,0 0 0 0 0,1 0 1 0 0,1 0-1 0 0,1 1 1 0 0,0-1-1 0 0,2 19-177 0 0,1-10 231 0 0,2 1 1 0 0,1-1-1 0 0,1-1 0 0 0,1 1 1 0 0,3 4-232 0 0,-7-25 26 0 0,0-1 0 0 0,1 0 1 0 0,-1 0-1 0 0,1 0 1 0 0,1 0-1 0 0,-1 0 0 0 0,1-1 1 0 0,0 1-1 0 0,0-1 1 0 0,1 0-1 0 0,0 0 0 0 0,-1-1 1 0 0,2 1-1 0 0,-1-1 0 0 0,0 0 1 0 0,1-1-1 0 0,0 1 1 0 0,0-1-1 0 0,4 2-26 0 0,0-2 11 0 0,0 1 0 0 0,0-2 1 0 0,0 1-1 0 0,0-2 0 0 0,1 1 0 0 0,-1-1 1 0 0,0-1-1 0 0,1 0 0 0 0,-1 0 0 0 0,1-1 1 0 0,-1 0-1 0 0,2-1-11 0 0,7-2-565 0 0,-1 0 1 0 0,1-2-1 0 0,7-3 565 0 0,9-5-1981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0.3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68 495 9672 0 0,'0'0'150'0'0,"0"-1"0"0"0,0 0 0 0 0,0 1 0 0 0,0-1 0 0 0,0 0 0 0 0,0 1 0 0 0,0-1 0 0 0,-1 0 0 0 0,1 1 0 0 0,0-1 0 0 0,0 0 0 0 0,-1 1 0 0 0,1-1 0 0 0,0 1 0 0 0,-1-1 0 0 0,1 1 0 0 0,0-1 0 0 0,-1 1 0 0 0,1-1 0 0 0,-1 1 0 0 0,1-1 0 0 0,-1 1 0 0 0,1-1 0 0 0,-1 1 0 0 0,0 0 0 0 0,1-1 0 0 0,-1 1 0 0 0,1 0 0 0 0,-1-1 0 0 0,0 1 0 0 0,1 0 0 0 0,-1 0 0 0 0,0 0 0 0 0,1 0 0 0 0,-1 0 0 0 0,0-1 1 0 0,1 1-1 0 0,-1 0 0 0 0,0 0 0 0 0,0 1-150 0 0,0-1 221 0 0,0 0-1 0 0,0 0 1 0 0,0 0 0 0 0,0 1 0 0 0,0-1 0 0 0,0 0 0 0 0,0 1 0 0 0,0-1 0 0 0,0 1 0 0 0,1-1 0 0 0,-1 1 0 0 0,0-1 0 0 0,0 1 0 0 0,0 0 0 0 0,0-1 0 0 0,1 1 0 0 0,-1 0 0 0 0,0 0-1 0 0,1-1 1 0 0,-1 1 0 0 0,0 0 0 0 0,1 0 0 0 0,-1 0 0 0 0,1 0 0 0 0,0 0 0 0 0,-1 0 0 0 0,1 0-221 0 0,-4 18 366 0 0,0 1 0 0 0,2 0 0 0 0,0-1 0 0 0,2 1 1 0 0,0 0-1 0 0,1 0 0 0 0,1-1 0 0 0,0 1 0 0 0,2 0 0 0 0,0-1 0 0 0,1 0 0 0 0,8 18-366 0 0,-10-30 78 0 0,0-1 0 0 0,0 0 0 0 0,0 0 0 0 0,1-1 0 0 0,0 1 0 0 0,0-1 0 0 0,1 0 0 0 0,-1 0 0 0 0,1 0-78 0 0,-2-2 43 0 0,0 0 0 0 0,1 0 0 0 0,-1-1 0 0 0,0 0 0 0 0,1 1-1 0 0,0-1 1 0 0,-1-1 0 0 0,1 1 0 0 0,0 0 0 0 0,0-1 0 0 0,0 0 0 0 0,0 0 0 0 0,0 0 0 0 0,0 0-1 0 0,1-1-42 0 0,2 0 58 0 0,0 0 0 0 0,0-1-1 0 0,0 1 1 0 0,0-2-1 0 0,0 1 1 0 0,0-1-1 0 0,-1 0 1 0 0,1 0 0 0 0,-1-1-1 0 0,1 0 1 0 0,-1 0-1 0 0,0 0 1 0 0,0-1-1 0 0,0 0 1 0 0,-1 0 0 0 0,1 0-1 0 0,1-3-57 0 0,1-1 35 0 0,-1 0 0 0 0,0 0-1 0 0,0-1 1 0 0,-1 0 0 0 0,0 0 0 0 0,0-1 0 0 0,-1 1 0 0 0,0-1-1 0 0,-1-1 1 0 0,2-7-35 0 0,-4 10-1 0 0,0 0 1 0 0,-1 0-1 0 0,0 0 0 0 0,-1 0 0 0 0,0-1 0 0 0,0 1 0 0 0,0 0 1 0 0,-1 0-1 0 0,-1 0 0 0 0,1-1 0 0 0,-1 1 0 0 0,-1 1 1 0 0,1-1-1 0 0,-1 0 1 0 0,-2-4-167 0 0,-1 0 1 0 0,0 0-1 0 0,0 1 0 0 0,-1 0 1 0 0,0 0-1 0 0,-1 1 1 0 0,0 0-1 0 0,-5-5 167 0 0,7 10-155 0 0,0 0 0 0 0,0 0 0 0 0,0 1 0 0 0,-1-1 0 0 0,0 1 0 0 0,1 1 0 0 0,-1-1 0 0 0,-1 1 0 0 0,1 0 1 0 0,-5-1 154 0 0,7 3-69 0 0,0 0 0 0 0,1 0 0 0 0,-1 0 0 0 0,0 1 0 0 0,0 0 0 0 0,1-1 0 0 0,-1 2 1 0 0,0-1-1 0 0,0 0 0 0 0,1 1 0 0 0,-1 0 0 0 0,0 0 0 0 0,1 1 0 0 0,-1-1 1 0 0,1 1-1 0 0,-1 0 0 0 0,1 0 0 0 0,0 0 69 0 0,-4 3-30 0 0,1 1 0 0 0,0-1 0 0 0,0 1 0 0 0,1 1 0 0 0,-1-1 0 0 0,1 1 0 0 0,1 0 0 0 0,-1 0 0 0 0,1 1 0 0 0,1 0 0 0 0,-3 3 29 0 0,5-5-28 0 0,0-1-1 0 0,-1 0 0 0 0,2 1 0 0 0,-1-1 1 0 0,1 1-1 0 0,-1 0 0 0 0,1-1 0 0 0,1 1 0 0 0,-1 0 1 0 0,1 0-1 0 0,0-1 0 0 0,1 1 0 0 0,-1 0 0 0 0,1 0 1 0 0,0-1-1 0 0,1 1 0 0 0,-1-1 0 0 0,2 4 30 0 0,0-3-320 0 0,0 1-1 0 0,0-1 0 0 0,1 0 1 0 0,-1 0-1 0 0,1-1 0 0 0,0 1 1 0 0,1-1-1 0 0,-1 0 0 0 0,1 0 1 0 0,0 0-1 0 0,1-1 0 0 0,2 2 321 0 0,14 7-7263 0 0</inkml:trace>
  <inkml:trace contextRef="#ctx0" brushRef="#br0" timeOffset="348.389">884 239 16152 0 0,'-21'-46'1623'0'0,"-2"1"1"0"0,-25-37-1624 0 0,38 65 542 0 0,8 13-294 0 0,0 0 0 0 0,0 1 0 0 0,0-1 1 0 0,0 1-1 0 0,-1-1 0 0 0,1 1 0 0 0,-1 0 0 0 0,0 0 0 0 0,0 0 1 0 0,0 0-1 0 0,0 1 0 0 0,-1-1 0 0 0,1 1 0 0 0,-3-1-248 0 0,5 2 44 0 0,0 1 0 0 0,1 0 0 0 0,-1 0 0 0 0,0 0-1 0 0,0-1 1 0 0,0 1 0 0 0,0 0 0 0 0,0 0 0 0 0,0 1-1 0 0,0-1 1 0 0,0 0 0 0 0,0 0 0 0 0,0 0 0 0 0,0 1 0 0 0,0-1-1 0 0,0 0 1 0 0,0 1 0 0 0,0-1 0 0 0,0 1 0 0 0,1-1-1 0 0,-1 1 1 0 0,0-1 0 0 0,0 1 0 0 0,1 0 0 0 0,-1-1-1 0 0,0 1 1 0 0,1 0 0 0 0,-1-1 0 0 0,0 1 0 0 0,1 0 0 0 0,-1 0-1 0 0,1 0 1 0 0,-1 0 0 0 0,1 0-44 0 0,-3 5 46 0 0,1 0 0 0 0,-1 0 0 0 0,2 0 0 0 0,-3 7-46 0 0,3-7 97 0 0,-7 27 313 0 0,2-1-1 0 0,1 2 1 0 0,2-1 0 0 0,1 3-410 0 0,3 134 806 0 0,2-65-344 0 0,3 87-143 0 0,-3-136-293 0 0,0 7 63 0 0,2 0-1 0 0,14 61-88 0 0,-16-115-187 0 0,1-17-2064 0 0,1-3 905 0 0</inkml:trace>
  <inkml:trace contextRef="#ctx0" brushRef="#br0" timeOffset="694.055">459 525 23527 0 0,'0'0'1076'0'0,"0"0"-22"0"0,8 0-597 0 0,159-5 1483 0 0,-42 0-1644 0 0,-25-1-1359 0 0,-47-1-233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359 220 11520 0 0,'-7'-38'735'0'0,"4"17"1791"0"0,-1 0 1 0 0,-1 0-1 0 0,-7-17-2526 0 0,10 32 282 0 0,0 1 1 0 0,-1 0-1 0 0,1 0 0 0 0,-1 0 1 0 0,-1 0-1 0 0,1 0 0 0 0,-1 0 1 0 0,1 1-1 0 0,-1 0 0 0 0,0-1 1 0 0,-1 1-1 0 0,1 1 0 0 0,-1-1 1 0 0,0 1-1 0 0,0 0 0 0 0,-1-1-282 0 0,3 3 70 0 0,0 0-1 0 0,0 0 1 0 0,0 0-1 0 0,0 1 1 0 0,0-1 0 0 0,0 1-1 0 0,0 0 1 0 0,0 0-1 0 0,0 0 1 0 0,0 0-1 0 0,0 0 1 0 0,0 1-1 0 0,0-1 1 0 0,-1 1-1 0 0,2 0 1 0 0,-1 0 0 0 0,0 0-1 0 0,0 0 1 0 0,0 0-1 0 0,0 1 1 0 0,1-1-1 0 0,-1 1 1 0 0,0 0-1 0 0,1 0 1 0 0,-1 1-70 0 0,-8 5 71 0 0,1 2 0 0 0,1-1 0 0 0,0 1 0 0 0,0 1 0 0 0,-1 2-71 0 0,-11 15 184 0 0,1 2 1 0 0,2 0 0 0 0,-13 30-185 0 0,23-42 96 0 0,1 0 1 0 0,-1 7-97 0 0,3-8 86 0 0,1 0 0 0 0,1 0 0 0 0,1 0 0 0 0,0 16-86 0 0,1-22 45 0 0,2 1 0 0 0,-1-1 0 0 0,2 1 0 0 0,0-1 0 0 0,0 0 0 0 0,1 0 0 0 0,3 8-45 0 0,-3-11 23 0 0,0 0 1 0 0,1 0-1 0 0,0-1 0 0 0,1 0 1 0 0,-1 0-1 0 0,6 6-23 0 0,-6-9 13 0 0,0 0-1 0 0,0-1 1 0 0,1 1-1 0 0,0-1 0 0 0,-1 0 1 0 0,1 0-1 0 0,0 0 1 0 0,1 0-1 0 0,-1-1 1 0 0,0 0-1 0 0,1 0 1 0 0,-1-1-1 0 0,1 0 1 0 0,0 0-1 0 0,-1 0 1 0 0,1 0-1 0 0,6-1-12 0 0,0 0 27 0 0,1 0 0 0 0,0-1 0 0 0,0-1 0 0 0,0 0-1 0 0,0 0 1 0 0,-1-1 0 0 0,7-3-27 0 0,-5 0-452 0 0,-1 0-1 0 0,0 0 1 0 0,0-2-1 0 0,-1 1 1 0 0,1-2 0 0 0,-2 1-1 0 0,1-2 1 0 0,-1 1-1 0 0,2-4 453 0 0,-1-1-628 0 0,0 1-1 0 0,0-1 1 0 0,-2-1-1 0 0,0 0 1 0 0,0-1-1 0 0,-2 0 0 0 0,3-6 629 0 0,-4 2-486 0 0,-1-1 0 0 0,-1-1 0 0 0,-1 1 0 0 0,0-1-1 0 0,-2 1 1 0 0,0-9 486 0 0,1-3 569 0 0,-3 29-55 0 0,0 0-1274 0 0,0 0 3237 0 0,0 0 1776 0 0,3 50-1705 0 0,-1-31-2352 0 0,0 1 0 0 0,0 0 0 0 0,2-1 1 0 0,0 1-1 0 0,3 5-196 0 0,-6-17 23 0 0,3 10 87 0 0,0 1-20 0 0,1 1 0 0 0,1-1 0 0 0,0 0 0 0 0,1 0 0 0 0,4 5-90 0 0,-9-17 17 0 0,0 0-1 0 0,1 0 1 0 0,-1 0 0 0 0,1 0 0 0 0,-1-1-1 0 0,1 1 1 0 0,0-1 0 0 0,0 0-1 0 0,0 1 1 0 0,0-2 0 0 0,0 1-1 0 0,1 0 1 0 0,-1-1 0 0 0,1 1-1 0 0,-1-1 1 0 0,1 0 0 0 0,-1 0-1 0 0,1 0 1 0 0,2 0-17 0 0,-2-1 31 0 0,1 0 0 0 0,0 0 0 0 0,0 0 1 0 0,0-1-1 0 0,-1 0 0 0 0,1 1 0 0 0,0-2 0 0 0,-1 1 0 0 0,1 0 0 0 0,-1-1 1 0 0,1 0-1 0 0,-1 0 0 0 0,0 0 0 0 0,0-1 0 0 0,2 0-31 0 0,1-2 8 0 0,-1-1 1 0 0,1 1-1 0 0,-1-1 1 0 0,0 0-1 0 0,0 0 0 0 0,-1-1 1 0 0,0 0-1 0 0,0 0 0 0 0,-1 0 1 0 0,0 0-1 0 0,0-1 0 0 0,0 0 1 0 0,-1 0-1 0 0,0 0 0 0 0,-1 0 1 0 0,0 0-1 0 0,0 0 1 0 0,0-1-1 0 0,-1 1 0 0 0,-1-1 1 0 0,0 1-1 0 0,0-1 0 0 0,0 1 1 0 0,-1 0-1 0 0,0-1 0 0 0,-1 1 1 0 0,0-1-1 0 0,0 1 0 0 0,-1 0 1 0 0,-1-4-9 0 0,4 12-2 0 0,0-1 1 0 0,0 1-1 0 0,0 0 0 0 0,0-1 1 0 0,-1 1-1 0 0,1 0 1 0 0,0 0-1 0 0,0-1 0 0 0,0 1 1 0 0,0 0-1 0 0,0 0 1 0 0,0-1-1 0 0,0 1 0 0 0,-1 0 1 0 0,1 0-1 0 0,0-1 1 0 0,0 1-1 0 0,0 0 0 0 0,-1 0 1 0 0,1 0-1 0 0,0-1 1 0 0,0 1-1 0 0,0 0 0 0 0,-1 0 1 0 0,1 0-1 0 0,0 0 1 0 0,-1-1-1 0 0,1 1 0 0 0,0 0 1 0 0,0 0-1 0 0,-1 0 1 0 0,1 0-1 0 0,0 0 0 0 0,-1 0 2 0 0,-3 9-99 0 0,1 17-38 0 0,3-18 138 0 0,1 1-1 0 0,0 0 1 0 0,2 7-1 0 0,16 47 0 0 0,-1-6-13 0 0,-7-13-104 0 0,16 36 117 0 0,-26-77-53 0 0,-1-1-1 0 0,1 1 1 0 0,0-1-1 0 0,0 1 1 0 0,1-1 0 0 0,-1 0-1 0 0,0 1 1 0 0,1-1-1 0 0,-1 0 1 0 0,1 0-1 0 0,0 0 1 0 0,0 0 0 0 0,0 0-1 0 0,1 1 54 0 0,-2-3-72 0 0,0 0 1 0 0,-1 0-1 0 0,1 0 0 0 0,-1 0 0 0 0,1 0 1 0 0,0 0-1 0 0,-1 0 0 0 0,1 0 0 0 0,-1 0 1 0 0,1 0-1 0 0,-1-1 0 0 0,1 1 0 0 0,0 0 1 0 0,-1 0-1 0 0,1-1 0 0 0,-1 1 0 0 0,1 0 1 0 0,-1 0-1 0 0,1-1 0 0 0,-1 1 0 0 0,0-1 1 0 0,1 1-1 0 0,-1 0 0 0 0,1-1 72 0 0,9-12-1616 0 0,-7 9 952 0 0,8-8-1026 0 0</inkml:trace>
  <inkml:trace contextRef="#ctx0" brushRef="#br0" timeOffset="361.202">1035 174 19839 0 0,'0'0'455'0'0,"0"0"61"0"0,0 0 27 0 0,0 0-66 0 0,5 13-292 0 0,24 94 3886 0 0,-15-63-3395 0 0,-4-1-11 0 0,-2-1 1 0 0,-2 1-1 0 0,-2 4-665 0 0,-3-43 89 0 0,-1 9 306 0 0,0-13-389 0 0,0 0 0 0 0,0 0 0 0 0,0 0 1 0 0,0 0-1 0 0,0 0 0 0 0,0 0 0 0 0,0 0 1 0 0,0 0-1 0 0,0 0 0 0 0,0 0 0 0 0,0 0 1 0 0,0 0-1 0 0,0 0 0 0 0,0-1 1 0 0,0 1-1 0 0,0 0 0 0 0,0 0 0 0 0,0 0 1 0 0,0 0-1 0 0,0 0 0 0 0,0 0 0 0 0,0 0 1 0 0,0 0-1 0 0,0 0 0 0 0,0 0 0 0 0,0 0 1 0 0,0 0-1 0 0,0 0 0 0 0,0 0 0 0 0,0 0 1 0 0,0 0-1 0 0,0 0 0 0 0,0 0 1 0 0,-1 0-1 0 0,1 0 0 0 0,0 0 0 0 0,0-1 1 0 0,0 1-1 0 0,0 0 0 0 0,0 0 0 0 0,0 0 1 0 0,0 0-1 0 0,0 0 0 0 0,0 0 0 0 0,0 0 1 0 0,0 0-1 0 0,0 0 0 0 0,0 0 1 0 0,0 1-1 0 0,-1-1 0 0 0,1 0 0 0 0,0 0 1 0 0,0 0-1 0 0,0 0 0 0 0,0 0 0 0 0,0 0 1 0 0,0 0-1 0 0,0 0 0 0 0,0 0 0 0 0,0 0 1 0 0,0 0-1 0 0,0 0 0 0 0,0 0 1 0 0,0 0-1 0 0,0 0 0 0 0,0 0 0 0 0,0 0 1 0 0,0 0-1 0 0,0 0 0 0 0,0 0-6 0 0,-10-22 696 0 0,5 9-609 0 0,-11-20 47 0 0,2 0 0 0 0,1-1-1 0 0,2-1 1 0 0,0-3-134 0 0,9 28-35 0 0,0-1 0 0 0,0 0 0 0 0,1 0 0 0 0,0 0 0 0 0,1 0 0 0 0,0 1 0 0 0,1-1 0 0 0,0 0 0 0 0,0 0 0 0 0,1 0 0 0 0,1 1 0 0 0,0-1 0 0 0,0 1-1 0 0,1 0 1 0 0,4-8 35 0 0,-6 15-59 0 0,-1 0 1 0 0,1 1-1 0 0,-1-1 0 0 0,1 0 0 0 0,0 1 0 0 0,0-1 0 0 0,0 1 0 0 0,1 0 0 0 0,-1 0 0 0 0,0 0 0 0 0,1 0 0 0 0,0 0 0 0 0,-1 0 0 0 0,1 1 0 0 0,0-1 0 0 0,0 1 1 0 0,0 0-1 0 0,0-1 0 0 0,0 1 0 0 0,0 1 0 0 0,0-1 0 0 0,0 0 0 0 0,0 1 0 0 0,0 0 0 0 0,2 0 59 0 0,10 0-861 0 0,-12 0 438 0 0,0 0 0 0 0,-1 0 1 0 0,1 0-1 0 0,0 0 0 0 0,-1 0 1 0 0,1 1-1 0 0,0-1 1 0 0,-1 1-1 0 0,1 0 0 0 0,-1 0 1 0 0,2 0 422 0 0,7 5-5994 0 0,1-3-1573 0 0</inkml:trace>
  <inkml:trace contextRef="#ctx0" brushRef="#br0" timeOffset="693.25">1325 93 6912 0 0,'0'0'528'0'0,"-3"7"96"0"0,3-1 1027 0 0,-1 0-1 0 0,1 0 1 0 0,0 0 0 0 0,0 0 0 0 0,1 0 0 0 0,1 5-1651 0 0,9 36 4414 0 0,-7-34-4151 0 0,1 8 400 0 0,2 0 0 0 0,0-1 0 0 0,1 0 0 0 0,2 0 0 0 0,0-1 0 0 0,0 0 0 0 0,11 12-663 0 0,-16-24 133 0 0,1 1 52 0 0,0 0 0 0 0,0 0 0 0 0,1-1 0 0 0,0 0 0 0 0,0 0 1 0 0,6 4-186 0 0,-11-10 43 0 0,1 1 0 0 0,-1-1 0 0 0,0 0 1 0 0,1 0-1 0 0,-1 0 0 0 0,1 0 0 0 0,-1 0 0 0 0,1 0 1 0 0,0-1-1 0 0,-1 1 0 0 0,1-1 0 0 0,0 0 1 0 0,-1 0-1 0 0,1 0 0 0 0,0 0 0 0 0,-1 0 0 0 0,1-1 1 0 0,0 1-1 0 0,-1-1 0 0 0,1 0 0 0 0,-1 0 1 0 0,1 0-1 0 0,-1 0 0 0 0,1 0 0 0 0,-1 0 1 0 0,0-1-1 0 0,2 0-43 0 0,4-4 69 0 0,-1 1 0 0 0,-1-1 0 0 0,1 0 0 0 0,-1-1 0 0 0,0 1 0 0 0,0-1 0 0 0,-1-1 0 0 0,0 1 1 0 0,0-1-1 0 0,-1 0 0 0 0,0 0 0 0 0,0 0 0 0 0,-1 0 0 0 0,0-1 0 0 0,-1 1 0 0 0,1-1 0 0 0,-2 0 0 0 0,1 0 0 0 0,-1 0 1 0 0,-1 0-1 0 0,1 0 0 0 0,-2-3-69 0 0,-2-43-282 0 0,-3 1 1 0 0,-12-47 281 0 0,16 88-13 0 0,2 11-3762 0 0,0-1-4033 0 0,0 3-427 0 0</inkml:trace>
  <inkml:trace contextRef="#ctx0" brushRef="#br0" timeOffset="1052.741">1733 220 14944 0 0,'2'8'556'0'0,"0"0"1"0"0,0 0 0 0 0,1 0 0 0 0,0 0 0 0 0,1-1 0 0 0,4 7-557 0 0,-7-12 225 0 0,0-1-1 0 0,0 1 0 0 0,1 0 1 0 0,-1-1-1 0 0,1 1 0 0 0,-1-1 1 0 0,1 1-1 0 0,0-1 0 0 0,-1 0 1 0 0,1 1-1 0 0,0-1 1 0 0,0 0-1 0 0,0 0 0 0 0,0 0 1 0 0,0-1-1 0 0,0 1 0 0 0,0 0 1 0 0,0-1-1 0 0,0 0 0 0 0,1 1 1 0 0,-1-1-1 0 0,0 0 0 0 0,0 0 1 0 0,0 0-1 0 0,0 0 1 0 0,1-1-1 0 0,-1 1 0 0 0,1-1-224 0 0,9-1 171 0 0,-1-2 0 0 0,1 0-1 0 0,0 0 1 0 0,-1-1 0 0 0,0 0-1 0 0,0-1 1 0 0,-1 0 0 0 0,1-1-1 0 0,-2 0 1 0 0,1-1 0 0 0,-1 0-1 0 0,0 0 1 0 0,0-1 0 0 0,-1 0-1 0 0,0-1 1 0 0,-1 0-1 0 0,0 0 1 0 0,0-1 0 0 0,-1 1-1 0 0,-1-1 1 0 0,2-6-171 0 0,-5 13-41 0 0,-1 0 1 0 0,0 0-1 0 0,0 0 0 0 0,0 0 1 0 0,-1 0-1 0 0,0 0 0 0 0,1 0 1 0 0,-1 0-1 0 0,-1 0 0 0 0,1 0 1 0 0,0 0-1 0 0,-1 0 0 0 0,0 0 0 0 0,0 0 1 0 0,0 0-1 0 0,-1 0 0 0 0,1 1 1 0 0,-1-1-1 0 0,0 0 0 0 0,-2-2 41 0 0,2 3-36 0 0,0 1-1 0 0,0-1 1 0 0,0 1-1 0 0,0 0 1 0 0,-1 0-1 0 0,1 0 1 0 0,-1 0-1 0 0,1 0 1 0 0,-1 1-1 0 0,0-1 1 0 0,0 1-1 0 0,0 0 1 0 0,0-1-1 0 0,0 1 1 0 0,0 1-1 0 0,0-1 1 0 0,0 0-1 0 0,0 1 1 0 0,0-1-1 0 0,-1 1 1 0 0,1 0-1 0 0,0 0 1 0 0,0 1 0 0 0,0-1-1 0 0,0 1 1 0 0,-2 0 36 0 0,-4 1-6 0 0,0 0 1 0 0,0 1 0 0 0,1 0-1 0 0,-1 1 1 0 0,1 0 0 0 0,0 0-1 0 0,0 1 1 0 0,1 0 0 0 0,-1 1 0 0 0,1-1-1 0 0,0 1 1 0 0,1 0 0 0 0,-4 5 5 0 0,2-3 107 0 0,2 1 1 0 0,-1 0-1 0 0,1 0 1 0 0,1 0 0 0 0,0 1-1 0 0,0-1 1 0 0,1 1-1 0 0,0 0 1 0 0,0 1 0 0 0,1-1-1 0 0,0 3-107 0 0,0 4 282 0 0,0 0-1 0 0,2 1 0 0 0,-1 0 1 0 0,2 0-282 0 0,0-8 126 0 0,1-1 0 0 0,0 1 0 0 0,1 0 0 0 0,0-1 0 0 0,0 1 0 0 0,1-1 1 0 0,0 0-1 0 0,1 0-126 0 0,2 4 156 0 0,0-1 0 0 0,0 1 0 0 0,2-1 0 0 0,-1-1 0 0 0,2 1 0 0 0,0 0-156 0 0,-2-5 56 0 0,-1-1 0 0 0,1 0 0 0 0,0 0 0 0 0,1 0 1 0 0,-1-1-1 0 0,1 1 0 0 0,0-2 0 0 0,0 0 0 0 0,6 3-56 0 0,-6-4 0 0 0,1 1 1 0 0,-1-1-1 0 0,1 0 1 0 0,0-1-1 0 0,-1 0 0 0 0,1-1 1 0 0,0 0-1 0 0,0 0 1 0 0,0 0-1 0 0,0-1 0 0 0,0-1 1 0 0,0 0-1 0 0,0 0 1 0 0,0-1-1 0 0,0 0 0 0 0,0 0 1 0 0,7-3-1 0 0,17-10-1051 0 0,-6-2-377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7 25343 0 0,'-4'-2'461'0'0,"3"2"-371"0"0,0-1 0 0 0,0 1 0 0 0,0-1 0 0 0,0 1 0 0 0,0-1 0 0 0,1 1 1 0 0,-1 0-1 0 0,0-1 0 0 0,0 1 0 0 0,0 0 0 0 0,0 0 0 0 0,0 0 0 0 0,-1 0 0 0 0,1 0 0 0 0,0 0 0 0 0,0 0 0 0 0,0 0 0 0 0,0 0 0 0 0,0 0 0 0 0,0 1 0 0 0,0-1 1 0 0,0 0-1 0 0,0 1 0 0 0,1-1 0 0 0,-1 1 0 0 0,-1-1-90 0 0,2 1 133 0 0,0-1 27 0 0,1 0-115 0 0,1 0-1 0 0,0 1 1 0 0,-1-1 0 0 0,1 1-1 0 0,-1-1 1 0 0,1 1 0 0 0,0-1-1 0 0,-1 1 1 0 0,2 0-45 0 0,5 3 135 0 0,14 2 90 0 0,0-2 0 0 0,1 0-1 0 0,-1-1 1 0 0,11-1-225 0 0,26-1-3932 0 0,4-3 3932 0 0,-39 2-9416 0 0</inkml:trace>
  <inkml:trace contextRef="#ctx0" brushRef="#br0" timeOffset="1">76 180 25367 0 0,'-16'0'560'0'0,"9"4"112"0"0,2 1 32 0 0,2-1 0 0 0,1 1-560 0 0,4 2-144 0 0,-2-7 0 0 0,6 5 0 0 0,8-2 0 0 0,-3 0 0 0 0,9-3 0 0 0,2 0 0 0 0,6-3 0 0 0,5 0 0 0 0,3 3-120 0 0,4-2 40 0 0,-6-1-976 0 0,-6 1-200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1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362 432 20447 0 0,'0'0'464'0'0,"0"0"68"0"0,0 0 32 0 0,0 0-72 0 0,0 2-322 0 0,-4 14-180 0 0,2-9 408 0 0,1-1 0 0 0,-1 1 0 0 0,1-1 0 0 0,0 7-398 0 0,-7 125 3725 0 0,8-100-3550 0 0,-2 0-1 0 0,-1 0 1 0 0,-2-1-1 0 0,-2 1 1 0 0,-1-1-1 0 0,-7 17-174 0 0,12-46 74 0 0,0 0-1 0 0,-1 0 0 0 0,0 0 1 0 0,0 0-1 0 0,-1-1 1 0 0,0 0-1 0 0,0 0 1 0 0,-1 0-1 0 0,-6 6-73 0 0,10-11 28 0 0,-1 0-1 0 0,0 1 1 0 0,0-1 0 0 0,0 0-1 0 0,0 0 1 0 0,0-1 0 0 0,0 1-1 0 0,-1-1 1 0 0,1 1-1 0 0,0-1 1 0 0,-1 0 0 0 0,1 0-1 0 0,-1-1 1 0 0,1 1 0 0 0,-1-1-1 0 0,0 0 1 0 0,1 0 0 0 0,-1 0-1 0 0,1 0 1 0 0,-1 0-1 0 0,1-1 1 0 0,-1 0 0 0 0,1 1-1 0 0,-1-2 1 0 0,-1 1-28 0 0,-2-2 19 0 0,0 1-1 0 0,-1-2 1 0 0,1 1-1 0 0,1-1 1 0 0,-1 0-1 0 0,1 0 0 0 0,-1 0 1 0 0,1-1-1 0 0,0 0 1 0 0,1-1-1 0 0,-1 1 1 0 0,1-1-1 0 0,0 0 1 0 0,1 0-1 0 0,-2-2-18 0 0,-3-8-19 0 0,0-1 0 0 0,0 0-1 0 0,2 0 1 0 0,0 0-1 0 0,1-1 1 0 0,1 0-1 0 0,0-1 1 0 0,1-5 19 0 0,2 10-102 0 0,0 0 0 0 0,1-1 0 0 0,1 1 0 0 0,1-1 0 0 0,0 1 0 0 0,1-1 0 0 0,0 1 0 0 0,1 0 0 0 0,0 0 0 0 0,2 0 0 0 0,0 0 102 0 0,-2 8 26 0 0,0-1 0 0 0,0 2 1 0 0,1-1-1 0 0,0 0 0 0 0,0 1 0 0 0,1 0 0 0 0,0 0 0 0 0,-1 0 1 0 0,2 0-1 0 0,-1 1 0 0 0,0 0 0 0 0,1 0 0 0 0,0 0 0 0 0,0 1 1 0 0,0 0-1 0 0,0 0-26 0 0,16-7 204 0 0,1 2 1 0 0,0 0-1 0 0,21-4-204 0 0,79-17 196 0 0,71-19 85 0 0,-122 27-142 0 0,47-22-139 0 0,-82 29-751 0 0,32-7 751 0 0,3 3-3329 0 0,-51 13 1921 0 0</inkml:trace>
  <inkml:trace contextRef="#ctx0" brushRef="#br0" timeOffset="448.02">1240 22 18575 0 0,'-2'0'115'0'0,"-1"0"0"0"0,1 0-1 0 0,0 0 1 0 0,0 1-1 0 0,-1-1 1 0 0,1 0 0 0 0,0 1-1 0 0,0 0 1 0 0,0-1-1 0 0,0 1 1 0 0,-1 0-1 0 0,1 0 1 0 0,0 0 0 0 0,0 0-1 0 0,1 1 1 0 0,-1-1-1 0 0,0 1 1 0 0,0-1 0 0 0,-1 2-115 0 0,-4 5 44 0 0,-1 1 1 0 0,1 0-1 0 0,-4 6-44 0 0,0 0 665 0 0,-8 13 194 0 0,2 0 1 0 0,1 0-1 0 0,0 4-859 0 0,-8 13 984 0 0,-8 17-259 0 0,2 1 0 0 0,2 1 1 0 0,4 2-1 0 0,-4 24-725 0 0,14-37 256 0 0,3 0 1 0 0,2 1-1 0 0,2 16-256 0 0,6-46 59 0 0,2-1-1 0 0,0 1 1 0 0,6 23-59 0 0,-5-30 24 0 0,0-6 13 0 0,0 0 0 0 0,1 0 0 0 0,1-1 1 0 0,-1 1-1 0 0,1-1 0 0 0,1 0 0 0 0,0 0 0 0 0,1 0 0 0 0,0-1 0 0 0,2 3-37 0 0,-3-5-353 0 0,1 0-1 0 0,0 0 0 0 0,0 0 1 0 0,1-1-1 0 0,0 0 1 0 0,0-1-1 0 0,0 1 1 0 0,1-1-1 0 0,0-1 0 0 0,0 1 1 0 0,0-2-1 0 0,8 4 354 0 0,-1-3-1864 0 0</inkml:trace>
  <inkml:trace contextRef="#ctx0" brushRef="#br0" timeOffset="3586.705">1176 489 16583 0 0,'0'0'1276'0'0,"0"0"-822"0"0,0 8-149 0 0,0-4 299 0 0,0 0-1 0 0,1 0 1 0 0,-1 0-1 0 0,1 0 1 0 0,0 0-1 0 0,0 0 1 0 0,0 0-1 0 0,1 0 1 0 0,-1 0 0 0 0,1-1-1 0 0,0 2-603 0 0,3 1 542 0 0,-1 1 0 0 0,1-1-1 0 0,0 0 1 0 0,0-1 0 0 0,4 4-542 0 0,177 159 2217 0 0,-151-135-1925 0 0,5 8-292 0 0,-3-2-887 0 0,-20-18-166 0 0,-1-1-4859 0 0,-15-19-2487 0 0</inkml:trace>
  <inkml:trace contextRef="#ctx0" brushRef="#br0" timeOffset="3937.061">1500 385 22319 0 0,'-6'3'1083'0'0,"2"2"-911"0"0,1-1-1 0 0,-1 1 1 0 0,1-1 0 0 0,0 1 0 0 0,0 0 0 0 0,0 2-172 0 0,-10 15 334 0 0,-145 215 3711 0 0,56-84-3890 0 0,83-125-1167 0 0,1 1 0 0 0,-1 5 1012 0 0,14-24-1160 0 0</inkml:trace>
  <inkml:trace contextRef="#ctx0" brushRef="#br0" timeOffset="4281.686">1617 1 22431 0 0,'3'5'2032'0'0,"72"147"63"0"0,-58-116-1398 0 0,-7-14-278 0 0,69 159 1297 0 0,-65-145-1472 0 0,-2 0 0 0 0,-2 1 0 0 0,-1 1 0 0 0,-2 4-244 0 0,-4-19 90 0 0,-2 1 1 0 0,-1-1 0 0 0,0 0 0 0 0,-2 1-1 0 0,-1-1 1 0 0,-1 0 0 0 0,0 0-1 0 0,-2-1 1 0 0,-2 4-91 0 0,-9 21 107 0 0,-1 0 0 0 0,-3 0 0 0 0,-19 28-107 0 0,19-39-863 0 0,-1 0 1 0 0,-10 10 862 0 0,24-38-1827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7.4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7 531 11520 0 0,'0'0'528'0'0,"0"-1"-16"0"0,0 0-285 0 0,0 0-1 0 0,0 0 1 0 0,0 0 0 0 0,0 1 0 0 0,-1-1 0 0 0,1 0 0 0 0,0 0 0 0 0,0 0 0 0 0,-1 0-1 0 0,1 0 1 0 0,-1 0 0 0 0,1 1 0 0 0,-1-2-227 0 0,1 2 107 0 0,-1 0-1 0 0,1-1 1 0 0,0 1-1 0 0,0-1 0 0 0,-1 1 1 0 0,1 0-1 0 0,0-1 1 0 0,0 1-1 0 0,0-1 1 0 0,-1 1-1 0 0,1-1 1 0 0,0 1-1 0 0,0-1 1 0 0,0 1-1 0 0,0-1 1 0 0,0 1-1 0 0,0-1 0 0 0,0 1 1 0 0,0-1-1 0 0,0 1 1 0 0,1-1-1 0 0,-1 1 1 0 0,0-1-1 0 0,0 1 1 0 0,0-1-1 0 0,0 1 1 0 0,1-1-1 0 0,-1 1-106 0 0,37-73 3205 0 0,9-8-3205 0 0,-33 58 567 0 0,10-24-567 0 0,-4 5 297 0 0,4-3 491 0 0,-3-2 0 0 0,11-36-788 0 0,-29 74-9 0 0,1 1 157 0 0,0 0-1 0 0,-1 1 0 0 0,-1-1 0 0 0,1 0 0 0 0,-1-6-147 0 0,-1 13 97 0 0,0 1-1 0 0,0 13 38 0 0,-6 113 1044 0 0,-22 125-234 0 0,25-223-830 0 0,-13 124 501 0 0,14-116-686 0 0,2 0-1 0 0,1 0 1 0 0,3 8 71 0 0,1-13-933 0 0,1-9-289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8.6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0 280 7832 0 0,'8'-2'809'0'0,"100"-5"3249"0"0,-39 3-2853 0 0,350-35 2635 0 0,-23 2-1442 0 0,-52 9-1798 0 0,429-20 705 0 0,-26-4-161 0 0,-428 30-255 0 0,308-12-258 0 0,-517 31-830 0 0,52-1 321 0 0,-55 5-6994 0 0,-61 0-754 0 0</inkml:trace>
  <inkml:trace contextRef="#ctx0" brushRef="#br0" timeOffset="839.905">570 1094 15608 0 0,'-1'-1'95'0'0,"0"1"1"0"0,0-1-1 0 0,1 0 1 0 0,-1 0-1 0 0,0 0 1 0 0,1 0 0 0 0,-1 0-1 0 0,1 0 1 0 0,-1 0-1 0 0,1 0 1 0 0,-1 0-1 0 0,1 0 1 0 0,-1 0 0 0 0,1 0-1 0 0,0 0 1 0 0,0 0-1 0 0,0 0 1 0 0,0 0 0 0 0,-1 0-1 0 0,2 0 1 0 0,-1 0-1 0 0,0-1 1 0 0,0 1-1 0 0,0 0 1 0 0,0 0 0 0 0,1 0-1 0 0,-1 0 1 0 0,0 0-1 0 0,1 0 1 0 0,-1 0-1 0 0,1 0 1 0 0,0-1-96 0 0,2-5 396 0 0,1 0-1 0 0,0-1 1 0 0,0 1 0 0 0,1 0-396 0 0,-3 5 144 0 0,63-98 1475 0 0,-53 78-1318 0 0,-1 0-1 0 0,-1-1 1 0 0,6-19-301 0 0,-4 3 197 0 0,6-35-197 0 0,-17 46 660 0 0,-1 9-392 0 0,0 18-302 0 0,0 3-102 0 0,1 144 461 0 0,-1 136 308 0 0,-4-197-498 0 0,-1-6-418 0 0,5 0-1 0 0,4 22 284 0 0,0-76-881 0 0,-1-4-50 0 0</inkml:trace>
  <inkml:trace contextRef="#ctx0" brushRef="#br0" timeOffset="2239.217">1760 1209 10136 0 0,'0'0'777'0'0,"0"0"-276"0"0,0 0 718 0 0,0 0 370 0 0,2 0 1292 0 0,9 3-1719 0 0,3-1-942 0 0,0-2 0 0 0,0 0 0 0 0,-1 0 0 0 0,1-2 0 0 0,0 0 0 0 0,-1 0 0 0 0,1-1 0 0 0,-1-1 0 0 0,0 0 0 0 0,0 0 0 0 0,0-2 0 0 0,0 0 0 0 0,-1 0 0 0 0,0-1 0 0 0,-1 0 0 0 0,1-1 0 0 0,-1-1 0 0 0,-1 0 0 0 0,0 0 0 0 0,0-1 0 0 0,-1 0 0 0 0,0-1 0 0 0,0 0 0 0 0,-2 0 0 0 0,7-12-220 0 0,-11 16 20 0 0,0 1 1 0 0,-1-1-1 0 0,0 0 1 0 0,-1 0 0 0 0,0-1-1 0 0,0 1 1 0 0,0 0 0 0 0,-1 0-1 0 0,0 0 1 0 0,0-1-1 0 0,-1 1 1 0 0,0 0 0 0 0,0 0-1 0 0,-1 0 1 0 0,-1-6-21 0 0,2 9 11 0 0,-1 0 0 0 0,1 0 1 0 0,-1 0-1 0 0,0 0 0 0 0,0 0 1 0 0,0 0-1 0 0,0 0 0 0 0,-1 1 0 0 0,1-1 1 0 0,-1 1-1 0 0,0-1 0 0 0,0 1 1 0 0,-1 0-1 0 0,1 0 0 0 0,0 1 0 0 0,-1-1 1 0 0,0 1-1 0 0,0 0 0 0 0,1 0 1 0 0,-1 0-1 0 0,0 0 0 0 0,-1 0 0 0 0,1 1 1 0 0,0 0-1 0 0,0 0 0 0 0,-3 0-11 0 0,1 1 8 0 0,-1 0-1 0 0,1 0 1 0 0,0 1-1 0 0,-1 0 1 0 0,1 1-1 0 0,0-1 1 0 0,0 1-1 0 0,-1 0-7 0 0,-9 4 42 0 0,1 1 0 0 0,-7 4-42 0 0,12-6 48 0 0,1 1 0 0 0,1 0 0 0 0,-1 1 0 0 0,1 0 0 0 0,0 1 0 0 0,0-1 0 0 0,1 1 0 0 0,0 1 0 0 0,1 0 0 0 0,0-1 0 0 0,0 2 0 0 0,1-1 0 0 0,0 1 0 0 0,1 0 0 0 0,-2 5-48 0 0,-4 12 270 0 0,2 0 1 0 0,1 1-1 0 0,1 0 1 0 0,2 1-1 0 0,0 6-270 0 0,3-20 133 0 0,0-1 1 0 0,1 1-1 0 0,1 0 0 0 0,0-1 1 0 0,1 1-1 0 0,0-1 0 0 0,2 0 0 0 0,-1 1 1 0 0,2-2-1 0 0,0 1 0 0 0,5 11-133 0 0,-5-16 49 0 0,0-1 0 0 0,0 1 0 0 0,0-1 0 0 0,1 0-1 0 0,1 0 1 0 0,-1-1 0 0 0,1 0 0 0 0,0 0 0 0 0,1 0-1 0 0,0-1 1 0 0,0 0 0 0 0,0-1 0 0 0,1 0 0 0 0,-1 0-1 0 0,1-1 1 0 0,0 0 0 0 0,7 2-49 0 0,0-2 63 0 0,0 0-1 0 0,1-1 1 0 0,0 0-1 0 0,-1-2 1 0 0,1 0-1 0 0,0-1 1 0 0,0 0-1 0 0,13-3-62 0 0,-8-1-718 0 0,0 0 0 0 0,0-1-1 0 0,-1-1 1 0 0,0-1 0 0 0,0-1 0 0 0,7-5 718 0 0,-2 0-9142 0 0</inkml:trace>
  <inkml:trace contextRef="#ctx0" brushRef="#br0" timeOffset="1309.203">1030 1129 17359 0 0,'1'-1'75'0'0,"-1"0"-1"0"0,0 0 0 0 0,0 0 0 0 0,1 0 0 0 0,-1 0 0 0 0,0 0 0 0 0,1 1 0 0 0,-1-1 0 0 0,1 0 0 0 0,-1 0 0 0 0,1 0 0 0 0,0 0 0 0 0,-1 1 0 0 0,1-1 0 0 0,0 0 0 0 0,0 0 0 0 0,-1 1 0 0 0,1-1 0 0 0,0 1 0 0 0,0-1 0 0 0,0 1 0 0 0,0-1 1 0 0,0 1-1 0 0,0-1 0 0 0,0 1 0 0 0,0 0 0 0 0,0 0 0 0 0,0-1 0 0 0,0 1 0 0 0,0 0-74 0 0,8-1 175 0 0,-1-1 1 0 0,1 1-1 0 0,5 1-175 0 0,-2-1 518 0 0,248-29 2019 0 0,-202 23-4690 0 0,-41 4-5408 0 0</inkml:trace>
  <inkml:trace contextRef="#ctx0" brushRef="#br0" timeOffset="1651.283">1199 841 19639 0 0,'-6'6'2094'0'0,"2"6"-2041"0"0,1 0 1 0 0,1 0-1 0 0,0 0 1 0 0,0 0 0 0 0,2 1-1 0 0,-1-1 1 0 0,2 1-1 0 0,0 7-53 0 0,0 16 264 0 0,5 182 660 0 0,-3-127-7364 0 0,-2-58-821 0 0</inkml:trace>
  <inkml:trace contextRef="#ctx0" brushRef="#br0" timeOffset="4270.236">2003 617 7832 0 0,'-4'-2'809'0'0,"0"0"-512"0"0,4 1 1127 0 0,0 1 487 0 0,0 0 89 0 0,0 0-127 0 0,0 0-593 0 0,0 0-264 0 0,0 0-51 0 0,0 0-58 0 0,0 0-223 0 0,0 0-92 0 0,16-4 915 0 0,33-12-779 0 0,49-14-249 0 0,-80 25-1019 0 0,0 2-1 0 0,1 0 1 0 0,-1 1-1 0 0,11 1 541 0 0,-28 1-182 0 0,0 0 1 0 0,0 0-1 0 0,1 0 1 0 0,-1 0-1 0 0,0 0 1 0 0,0 1-1 0 0,0-1 1 0 0,0 0-1 0 0,0 1 1 0 0,0-1-1 0 0,0 1 1 0 0,0-1-1 0 0,1 1 182 0 0,2 0-1215 0 0</inkml:trace>
  <inkml:trace contextRef="#ctx0" brushRef="#br0" timeOffset="11040.363">2564 267 3224 0 0,'-9'-4'3180'0'0,"8"3"-2360"0"0,-1 1 1 0 0,0 0 0 0 0,1-1 0 0 0,-1 1-1 0 0,0 0 1 0 0,1 0 0 0 0,-1 0-1 0 0,0 1 1 0 0,1-1 0 0 0,-1 0-1 0 0,0 1 1 0 0,0-1-821 0 0,-1 2 567 0 0,0-1 1 0 0,1 0-1 0 0,-1 0 1 0 0,0 1-1 0 0,1 0 0 0 0,-1-1 1 0 0,1 1-568 0 0,-3 3 394 0 0,0-1 1 0 0,1 1-1 0 0,-1 0 1 0 0,1 0 0 0 0,1 0-1 0 0,-3 3-394 0 0,-1 6 381 0 0,0 0 0 0 0,1 0-1 0 0,0 1 1 0 0,1 0 0 0 0,1 0-1 0 0,0 0 1 0 0,1 1 0 0 0,1-1-1 0 0,-1 15-380 0 0,2 12 266 0 0,1 0 0 0 0,2 0 0 0 0,3 4-266 0 0,-1-14-194 0 0,2 0 0 0 0,1 0 0 0 0,4 8 194 0 0,-9-34-739 0 0,0 0 1 0 0,0 1 0 0 0,1-1-1 0 0,2 2 739 0 0,3 5-1760 0 0</inkml:trace>
  <inkml:trace contextRef="#ctx0" brushRef="#br0" timeOffset="11767.431">2766 463 9008 0 0,'0'0'413'0'0,"0"0"-10"0"0,0 0-111 0 0,0 0 489 0 0,0 0 239 0 0,0 0 48 0 0,0 0-7 0 0,0 0-70 0 0,0 0-30 0 0,0 0-8 0 0,0 0-31 0 0,0 0-129 0 0,0-3 683 0 0,-1 0-1178 0 0,1-1 1 0 0,-1 1-1 0 0,0 0 0 0 0,0-1 1 0 0,-1 1-1 0 0,1 0 0 0 0,-1 0 1 0 0,1 0-1 0 0,-1 0 0 0 0,0 0 1 0 0,0 0-1 0 0,-1-1-298 0 0,-1-1 204 0 0,0 0-1 0 0,-1 0 1 0 0,0 1 0 0 0,1-1 0 0 0,-1 1 0 0 0,-3-2-204 0 0,5 4 65 0 0,2 2-49 0 0,0-1 1 0 0,-1 0-1 0 0,1 0 1 0 0,-1 1-1 0 0,1-1 1 0 0,-1 1-1 0 0,1-1 1 0 0,-1 1-1 0 0,1 0 1 0 0,-1-1-1 0 0,0 1 1 0 0,1 0-1 0 0,-1 0 1 0 0,1 0-1 0 0,-1 0 1 0 0,0 1-17 0 0,-2 0-7 0 0,1 0 0 0 0,-1 1 1 0 0,1-1-1 0 0,0 1 0 0 0,0 0 0 0 0,0 0 0 0 0,0 0 1 0 0,0 0-1 0 0,0 0 0 0 0,1 1 0 0 0,-1 0 7 0 0,-11 14 80 0 0,0 0 0 0 0,-9 17-80 0 0,19-27 84 0 0,1 0 1 0 0,-1 0-1 0 0,1 0 0 0 0,0 1 1 0 0,0-1-1 0 0,1 1 0 0 0,0-1 1 0 0,1 1-1 0 0,-1 6-84 0 0,1-5-28 0 0,1 0 0 0 0,0 0-1 0 0,0-1 1 0 0,1 1 0 0 0,1 0 0 0 0,-1-1 0 0 0,2 3 28 0 0,-2-8 4 0 0,0 0 0 0 0,0 0 0 0 0,0 0 0 0 0,1 0 0 0 0,-1-1 0 0 0,1 1 0 0 0,0 0 0 0 0,0-1 0 0 0,0 1 0 0 0,0-1 0 0 0,0 0 0 0 0,1 0 0 0 0,-1 0 0 0 0,0 0 1 0 0,1 0-1 0 0,0 0 0 0 0,-1-1 0 0 0,1 1 0 0 0,0-1 0 0 0,0 0 0 0 0,0 0 0 0 0,0 0-4 0 0,0 0 15 0 0,-1 0 0 0 0,0 0 1 0 0,1 0-1 0 0,-1 0 0 0 0,0-1 0 0 0,1 1 0 0 0,-1-1 1 0 0,1 0-1 0 0,-1 0 0 0 0,1 0 0 0 0,-1 0 1 0 0,1 0-1 0 0,-1 0 0 0 0,1-1 0 0 0,-1 1 0 0 0,1-1 1 0 0,-1 0-1 0 0,0 1 0 0 0,1-1 0 0 0,-1 0 0 0 0,0-1 1 0 0,0 1-1 0 0,1 0 0 0 0,-1-1 0 0 0,0 1 1 0 0,-1-1-1 0 0,1 1 0 0 0,0-1 0 0 0,1-2-15 0 0,1 0 11 0 0,0-1 1 0 0,0 0-1 0 0,-1 0 0 0 0,0-1 0 0 0,0 1 1 0 0,0 0-1 0 0,0-1 0 0 0,-1 0 0 0 0,0 0 1 0 0,0 0-1 0 0,-1 0 0 0 0,1-3-11 0 0,1-11 39 0 0,-1 1 0 0 0,-1-1 0 0 0,-1-5-39 0 0,0 20 5 0 0,0 3 1 0 0,0 0 1 0 0,0 1-1 0 0,0-1 1 0 0,0 0-1 0 0,1 0 1 0 0,-1 0-1 0 0,1 0 1 0 0,-1 1-1 0 0,1-1 1 0 0,0 0-1 0 0,-1 1 1 0 0,1-1-7 0 0,0 0 91 0 0,-1 2 7 0 0,5 13 165 0 0,5 14 24 0 0,2 16-287 0 0,-8-28 94 0 0,0 0 0 0 0,1 0 0 0 0,0-1 0 0 0,1 0 0 0 0,1 0 0 0 0,0 0 0 0 0,8 10-94 0 0,-14-22-285 0 0,1 0 0 0 0,0 0 0 0 0,-1 0 0 0 0,1 0 0 0 0,0-1 0 0 0,0 1 0 0 0,0-1 0 0 0,0 1 0 0 0,0-1 0 0 0,0 0 0 0 0,1 0 285 0 0,-2 0-362 0 0,0-1 1 0 0,1 1 0 0 0,-1-1-1 0 0,0 0 1 0 0,1 0 0 0 0,-1 1-1 0 0,1-1 1 0 0,-1 0 0 0 0,0 0-1 0 0,1 0 1 0 0,-1-1-1 0 0,0 1 1 0 0,1 0 0 0 0,-1-1-1 0 0,0 1 1 0 0,1 0 0 0 0,-1-1-1 0 0,0 1 1 0 0,2-2 361 0 0,2-2-7846 0 0</inkml:trace>
  <inkml:trace contextRef="#ctx0" brushRef="#br0" timeOffset="12141.216">2911 468 3224 0 0,'-1'4'3318'0'0,"-3"11"11455"0"0,8-6-14068 0 0,0 0-1 0 0,1-1 0 0 0,0 0 0 0 0,1 0 0 0 0,0 0 0 0 0,0 0 1 0 0,7 5-705 0 0,-12-12 10 0 0,9 9 84 0 0,0 0-1 0 0,1-1 0 0 0,8 6-93 0 0,-3-2 0 0 0,-13-10 0 0 0,0-1 0 0 0,0 1 0 0 0,0-1 0 0 0,0 0 0 0 0,1 0 0 0 0,-1 0 0 0 0,28 16-1508 0 0,-31-18-294 0 0,0 0-4000 0 0,0 0-1717 0 0</inkml:trace>
  <inkml:trace contextRef="#ctx0" brushRef="#br0" timeOffset="12142.216">3056 458 12440 0 0,'0'0'565'0'0,"-12"6"214"0"0,9-5-183 0 0,0 0 1 0 0,1 1 0 0 0,-1-1-1 0 0,0 1 1 0 0,1 0 0 0 0,-1 0 0 0 0,1 0-1 0 0,0 0 1 0 0,-1 1 0 0 0,1-1-1 0 0,0 1 1 0 0,1-1 0 0 0,-1 1-1 0 0,0-1 1 0 0,0 3-597 0 0,-5 8 940 0 0,2 1 0 0 0,0-1 1 0 0,0 2-941 0 0,-11 26 235 0 0,-19 21 150 0 0,30-50-567 0 0,-2 1-685 0 0,7-13-321 0 0,0 0-55 0 0</inkml:trace>
  <inkml:trace contextRef="#ctx0" brushRef="#br0" timeOffset="12551.008">3129 523 13824 0 0,'0'0'1061'0'0,"0"0"-425"0"0,0 0 785 0 0,0 0 420 0 0,8 1 1871 0 0,15 1-2736 0 0,0-1 0 0 0,-1-1 0 0 0,1-1 0 0 0,18-2-976 0 0,-36 2-525 0 0,0 0 0 0 0,0 0-1 0 0,0 0 1 0 0,-1 0 0 0 0,1-1-1 0 0,0 0 1 0 0,0 0 0 0 0,-1 0-1 0 0,1 0 1 0 0,2-3 525 0 0,-4 0-7826 0 0</inkml:trace>
  <inkml:trace contextRef="#ctx0" brushRef="#br0" timeOffset="12552.008">3224 399 20239 0 0,'0'15'1540'0'0,"0"54"19"0"0,5-30-491 0 0,-2-15-1955 0 0,-1 0 1 0 0,0 1 886 0 0,-2-12-8097 0 0</inkml:trace>
  <inkml:trace contextRef="#ctx0" brushRef="#br0" timeOffset="13187.034">3453 143 17479 0 0,'2'20'1896'0'0,"0"1"-454"0"0,0-1 0 0 0,1 1-1 0 0,3 10-1441 0 0,4 25 1339 0 0,7 72 44 0 0,-13-91-1191 0 0,0 8 75 0 0,3-1 1 0 0,3 5-268 0 0,-11-39 452 0 0,-1-10 24 0 0,0-6-242 0 0,1 1-154 0 0,1-1 0 0 0,0 1-1 0 0,0-1 1 0 0,1 0 0 0 0,0 1-80 0 0,0-28 178 0 0,-2 29-175 0 0,1-1 0 0 0,-1 1 0 0 0,1-1 0 0 0,0 1-1 0 0,1-1 1 0 0,-1 1 0 0 0,1 0 0 0 0,0-1-1 0 0,0 1 1 0 0,0 0 0 0 0,0-1 0 0 0,1 1 0 0 0,0 0-1 0 0,0 0 1 0 0,0 0 0 0 0,0 1 0 0 0,1-1-1 0 0,-1 0 1 0 0,1 1 0 0 0,0 0 0 0 0,0-1 0 0 0,0 1-1 0 0,1 0 1 0 0,0 0-3 0 0,-2 2 0 0 0,-1 0 0 0 0,0 1 1 0 0,1-1-1 0 0,-1 1 0 0 0,0-1 0 0 0,1 1 0 0 0,-1 0 0 0 0,1 0 1 0 0,-1 0-1 0 0,0 0 0 0 0,1 0 0 0 0,-1 0 0 0 0,1 0 1 0 0,-1 0-1 0 0,1 0 0 0 0,-1 0 0 0 0,0 1 0 0 0,1-1 0 0 0,-1 1 1 0 0,0-1-1 0 0,1 1 0 0 0,-1 0 0 0 0,0-1 0 0 0,6 4 17 0 0,0 0 0 0 0,-1 1-1 0 0,6 4-16 0 0,1 1-13 0 0,-7-5 28 0 0,0 0-1 0 0,0 0 0 0 0,-1 1 0 0 0,1 0 0 0 0,-1 0 0 0 0,-1 0 1 0 0,1 1-1 0 0,-1-1 0 0 0,0 1 0 0 0,-1 0 0 0 0,0 0 0 0 0,0 1 1 0 0,0-1-1 0 0,-1 1 0 0 0,0-1 0 0 0,1 6-14 0 0,-3-10 18 0 0,0 0 0 0 0,0 0 0 0 0,1-1 0 0 0,-2 1 0 0 0,1 0 1 0 0,0 0-1 0 0,-1 0 0 0 0,1-1 0 0 0,-1 1 0 0 0,0 0 0 0 0,0 0 0 0 0,0-1 0 0 0,0 1 0 0 0,0-1 0 0 0,-1 1 0 0 0,1-1 0 0 0,-1 0 0 0 0,1 1 0 0 0,-1-1 0 0 0,0 0 1 0 0,0 0-1 0 0,0 0 0 0 0,0 0 0 0 0,-1 0 0 0 0,1-1 0 0 0,0 1 0 0 0,-1-1 0 0 0,1 0 0 0 0,-2 1-18 0 0,-6 2 78 0 0,1 0 1 0 0,-1 0-1 0 0,0-2 0 0 0,0 1 1 0 0,0-1-1 0 0,0 0 0 0 0,-5-1-78 0 0,10-1 37 0 0,0 1 0 0 0,1-1 0 0 0,-1-1 0 0 0,0 1-1 0 0,0-1 1 0 0,1 0 0 0 0,-1 0 0 0 0,-3-1-37 0 0,7 1-125 0 0,-1 1 0 0 0,1-1-1 0 0,0 1 1 0 0,-1-1 0 0 0,1 1 0 0 0,0-1-1 0 0,-1 0 1 0 0,1 0 0 0 0,0 0 0 0 0,0 0-1 0 0,0 0 1 0 0,0 0 0 0 0,0 0 0 0 0,0 0-1 0 0,0 0 1 0 0,0 0 0 0 0,0 0 0 0 0,0-1-1 0 0,1 1 1 0 0,-1 0 0 0 0,0-1 0 0 0,1 1-1 0 0,-1 0 1 0 0,1-1 0 0 0,0 1 0 0 0,-1-1-1 0 0,1 1 1 0 0,0-1 125 0 0,0-6-6713 0 0,2-2-2065 0 0</inkml:trace>
  <inkml:trace contextRef="#ctx0" brushRef="#br0" timeOffset="13551.346">3681 131 19895 0 0,'0'0'455'0'0,"0"0"61"0"0,0 0 28 0 0,1 1-61 0 0,7 18 443 0 0,1 0 0 0 0,1-1 0 0 0,0 0 1 0 0,1 0-1 0 0,1-2 0 0 0,6 6-926 0 0,3 7 1476 0 0,12 20-1476 0 0,-25-35 119 0 0,0 1 1 0 0,-2 0-1 0 0,1 0 0 0 0,-2 0 1 0 0,0 1-1 0 0,-1 0 1 0 0,0 0-1 0 0,-2 0 1 0 0,0 1-1 0 0,0-1 0 0 0,-2 0 1 0 0,0 1-1 0 0,0-1 1 0 0,-4 17-120 0 0,-2-5-30 0 0,-1-1 0 0 0,-1 1 0 0 0,-1-1 1 0 0,-2-1-1 0 0,0 0 0 0 0,-12 18 30 0 0,14-27-583 0 0,-2-4-30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5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16 21191 0 0,'0'0'936'0'0,"0"0"200"0"0,0 0-912 0 0,0 0-224 0 0,-5 0 0 0 0,5 0 0 0 0,0 0 1320 0 0,-9 2 216 0 0,1-2 48 0 0,8 0 8 0 0,0 0-1176 0 0,0 0-224 0 0,3-5-56 0 0,2 1-8192 0 0,-2-4-1639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423 176 7368 0 0,'-24'-43'611'0'0,"-9"-17"2253"0"0,27 51 212 0 0,-1 0 0 0 0,0 1 0 0 0,-1-2-3076 0 0,2 4 795 0 0,3 2-334 0 0,-1 0 0 0 0,0 0 0 0 0,0 0 0 0 0,0 1 0 0 0,0 0 0 0 0,-4-3-461 0 0,7 6 53 0 0,0-1 1 0 0,0 1 0 0 0,0 0 0 0 0,1-1-1 0 0,-1 1 1 0 0,0 0 0 0 0,0 0-1 0 0,0-1 1 0 0,0 1 0 0 0,0 0-1 0 0,0 0 1 0 0,0 0 0 0 0,0 0-1 0 0,0 0 1 0 0,0 1 0 0 0,0-1 0 0 0,0 0-1 0 0,0 0 1 0 0,0 1 0 0 0,0-1-1 0 0,0 0 1 0 0,1 1 0 0 0,-1-1-1 0 0,0 1 1 0 0,0-1 0 0 0,0 1 0 0 0,1-1-1 0 0,-1 1 1 0 0,0 0 0 0 0,0-1-1 0 0,1 1 1 0 0,-1 0 0 0 0,1 0-1 0 0,-1-1 1 0 0,1 1 0 0 0,-1 0-1 0 0,1 0 1 0 0,-1 0 0 0 0,1 0-54 0 0,-5 8 192 0 0,1 0 0 0 0,0 1 0 0 0,1-1 0 0 0,0 1 0 0 0,-1 7-192 0 0,-7 50 420 0 0,-9 202 1385 0 0,19-244-1709 0 0,-6 337 1136 0 0,8-281-1420 0 0,4 0 0 0 0,3-1 0 0 0,6 12 188 0 0,-10-78-1465 0 0,-3-13-506 0 0,-3-8 191 0 0,-1-5-568 0 0</inkml:trace>
  <inkml:trace contextRef="#ctx0" brushRef="#br0" timeOffset="368.95">0 765 21911 0 0,'0'0'498'0'0,"0"0"72"0"0,0 0 34 0 0,0 0-76 0 0,6-1-320 0 0,37-26 682 0 0,-10 14-580 0 0,0 2 1 0 0,1 0 0 0 0,0 3-1 0 0,1 1 1 0 0,4 1-311 0 0,-21 4-413 0 0,0 1 1 0 0,0 2 0 0 0,0-1-1 0 0,0 2 1 0 0,0 1 0 0 0,0 0-1 0 0,15 5 413 0 0,-16-3-2092 0 0</inkml:trace>
  <inkml:trace contextRef="#ctx0" brushRef="#br0" timeOffset="369.95">528 616 20935 0 0,'-19'2'2276'0'0,"18"-2"-2211"0"0,0 1-1 0 0,0-1 1 0 0,0 0-1 0 0,0 1 1 0 0,0-1 0 0 0,0 1-1 0 0,0-1 1 0 0,0 1-1 0 0,0 0 1 0 0,0 0-1 0 0,0-1 1 0 0,0 1-1 0 0,0 0 1 0 0,1 0-1 0 0,-1 0 1 0 0,0 0 0 0 0,1 0-1 0 0,-1 0 1 0 0,1 0-1 0 0,-1 0 1 0 0,1 0-1 0 0,-1 0 1 0 0,1 0-1 0 0,0 0 1 0 0,-1 0-1 0 0,1 0 1 0 0,0 0-1 0 0,0 1 1 0 0,0 0-65 0 0,-1 5 563 0 0,1 0-1 0 0,0-1 1 0 0,0 1-1 0 0,1 3-562 0 0,-1-6-73 0 0,2 22 434 0 0,-1-10-106 0 0,0 0-1 0 0,4 15-254 0 0,5 21-130 0 0,-1 1 0 0 0,0 45 130 0 0,-8-89-322 0 0,0-1 0 0 0,0 1 0 0 0,1-1 0 0 0,1 3 322 0 0,8 14-3631 0 0,-8-19 1799 0 0</inkml:trace>
  <inkml:trace contextRef="#ctx0" brushRef="#br0" timeOffset="710.993">643 638 21967 0 0,'0'0'498'0'0,"0"0"72"0"0,0 0 36 0 0,0 0-73 0 0,8 13-248 0 0,23 69 2655 0 0,-15-19-1712 0 0,-2 0 0 0 0,1 34-1228 0 0,-15-71 260 0 0,0-24-169 0 0,0-20 214 0 0,2-28-229 0 0,1 0 0 0 0,9-38-76 0 0,-9 66 0 0 0,1 0 0 0 0,3-6 0 0 0,-5 19 0 0 0,-1 0 0 0 0,1 1 0 0 0,0-1 0 0 0,1 0 0 0 0,-1 1 0 0 0,1 0 0 0 0,0-1 0 0 0,0 1 0 0 0,0 0 0 0 0,3-2 0 0 0,-5 5 0 0 0,1 0 1 0 0,-1 0-1 0 0,0 0 0 0 0,0 0 0 0 0,1 0 1 0 0,-1 0-1 0 0,1 0 0 0 0,-1 1 0 0 0,1-1 1 0 0,-1 1-1 0 0,1-1 0 0 0,-1 1 0 0 0,1-1 1 0 0,0 1-1 0 0,-1 0 0 0 0,1 0 0 0 0,0 0 1 0 0,-1 0-1 0 0,1 0 0 0 0,-1 0 0 0 0,1 0 0 0 0,1 1 1 0 0,0 0 1 0 0,-1 0-1 0 0,1 0 0 0 0,-1 0 0 0 0,0 1 0 0 0,1-1 0 0 0,-1 1 0 0 0,0-1 0 0 0,0 1 0 0 0,0 0 0 0 0,0 0 0 0 0,0 0-1 0 0,6 7 7 0 0,0 1 0 0 0,-1 0 0 0 0,0 0 0 0 0,-1 1 0 0 0,1 1-7 0 0,-7-11 0 0 0,5 9 10 0 0,-1 0 1 0 0,-1 1-1 0 0,1 0 0 0 0,-2-1 0 0 0,0 1 0 0 0,0 0 0 0 0,-1 1 0 0 0,0 9-10 0 0,6 38-86 0 0,-1-12-314 0 0,0 1-1129 0 0,5-17-3870 0 0,-6-23-3272 0 0</inkml:trace>
  <inkml:trace contextRef="#ctx0" brushRef="#br0" timeOffset="1221.729">1294 881 11520 0 0,'0'-3'260'0'0,"1"0"0"0"0,0 0 0 0 0,0 0 0 0 0,0 0 1 0 0,0 0-1 0 0,0 0 0 0 0,1 0 0 0 0,-1 1 0 0 0,2-3-260 0 0,4-8 3150 0 0,-4 4-1919 0 0,0 1 0 0 0,0-1-1 0 0,-1 0 1 0 0,0 0-1 0 0,-1 0 1 0 0,0-3-1231 0 0,0-1 563 0 0,-1 1 1 0 0,0 0 0 0 0,-1-1-1 0 0,-2-7-563 0 0,0 7 57 0 0,0 0 0 0 0,0 0 0 0 0,-1 0 0 0 0,-1 0 0 0 0,0 1 0 0 0,-1 0 0 0 0,-1 0 0 0 0,1 0 0 0 0,-3-1-57 0 0,6 9 60 0 0,0 0 0 0 0,0 0-1 0 0,-1 0 1 0 0,1 0 0 0 0,-1 1 0 0 0,0-1 0 0 0,0 1 0 0 0,-1 0 0 0 0,1 0 0 0 0,-1 1 0 0 0,1-1-1 0 0,-1 1 1 0 0,0 0 0 0 0,-1 0-60 0 0,2 1 42 0 0,0 0 0 0 0,0 0-1 0 0,-1 1 1 0 0,1-1 0 0 0,0 1 0 0 0,0 0-1 0 0,0 0 1 0 0,-1 1 0 0 0,1-1-1 0 0,0 1 1 0 0,0 0 0 0 0,0 0 0 0 0,0 1-1 0 0,0-1 1 0 0,0 1 0 0 0,0-1-1 0 0,1 1 1 0 0,-1 1-42 0 0,-6 3 29 0 0,1 0-1 0 0,0 1 0 0 0,1 0 1 0 0,-1 0-1 0 0,2 1 1 0 0,-1 0-1 0 0,1 1 1 0 0,0 0-1 0 0,-3 4-28 0 0,2 1 33 0 0,0 1 1 0 0,0-1-1 0 0,1 1 0 0 0,1 0 1 0 0,1 1-1 0 0,-1 2-33 0 0,2-2 1 0 0,0-1-1 0 0,1 1 0 0 0,1 0 1 0 0,1 0-1 0 0,0 0 1 0 0,1 0-1 0 0,1 9 0 0 0,0-16-1 0 0,0 0 0 0 0,1 0 0 0 0,0-1 0 0 0,1 1 0 0 0,0 0 0 0 0,0-1 0 0 0,0 0 0 0 0,1 1-1 0 0,1-2 1 0 0,-1 1 0 0 0,1 0 0 0 0,1-1 0 0 0,-1 0 0 0 0,1 0 1 0 0,-3-5-6 0 0,-1 1 1 0 0,1-1-1 0 0,-1 1 1 0 0,1-1-1 0 0,0 0 0 0 0,0 0 1 0 0,0 0-1 0 0,0-1 0 0 0,0 1 1 0 0,0-1-1 0 0,0 0 0 0 0,1 0 1 0 0,-1 0-1 0 0,1 0 0 0 0,-1 0 1 0 0,0-1-1 0 0,1 1 0 0 0,-1-1 1 0 0,4 0 5 0 0,-3-1-1 0 0,1 0-1 0 0,0 1 1 0 0,-1-2 0 0 0,1 1 0 0 0,-1-1 0 0 0,1 1-1 0 0,-1-1 1 0 0,0 0 0 0 0,1-1 0 0 0,-1 1 0 0 0,0-1-1 0 0,-1 0 1 0 0,1 0 0 0 0,1-1 1 0 0,7-8 15 0 0,0 0-1 0 0,0-1 0 0 0,-1-1 1 0 0,0 1-1 0 0,-2-2 0 0 0,1 0 1 0 0,-2 0-1 0 0,0 0 1 0 0,-1-1-1 0 0,0 0 0 0 0,-1-3-14 0 0,3-12-42 0 0,-2 0-1 0 0,0 0 0 0 0,-3-1 0 0 0,0 1 0 0 0,-2-23 43 0 0,-2-29-304 0 0,-4 1 0 0 0,-3-1 0 0 0,-8-22 304 0 0,11 73 32 0 0,3 21 76 0 0,-1 0 0 0 0,1 0 1 0 0,-2-1-1 0 0,1 1 0 0 0,-2 1 0 0 0,1-1 0 0 0,-2 0 0 0 0,-2-4-108 0 0,7 14 298 0 0,-5 10 339 0 0,1 5-461 0 0,1 0-1 0 0,0 0 1 0 0,1 0-1 0 0,-1 14-175 0 0,3 61 169 0 0,0-47-88 0 0,4 58 233 0 0,3-1 0 0 0,14 54-314 0 0,31 117 516 0 0,-40-215-440 0 0,2-1 0 0 0,3 2-76 0 0,-9-32-144 0 0,-5-13-289 0 0,2 5 303 0 0,-2-5-9797 0 0,-3-11 650 0 0</inkml:trace>
  <inkml:trace contextRef="#ctx0" brushRef="#br0" timeOffset="1564.553">470 410 24047 0 0,'0'0'528'0'0,"0"0"112"0"0,0 0 16 0 0,0 0 16 0 0,0 0-536 0 0,0 0-136 0 0,0 0 0 0 0,0 0 0 0 0,0 0-696 0 0,10-3-168 0 0,5 3-32 0 0,-2-2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254 1 24071 0 0,'0'0'547'0'0,"-2"7"734"0"0,-2 0-1148 0 0,1 0 0 0 0,0 0 0 0 0,1 0 0 0 0,0 0 0 0 0,0 1 0 0 0,1-1 0 0 0,-1 1-1 0 0,1 7-132 0 0,0 14 691 0 0,2 22-691 0 0,0-32 299 0 0,8 158 440 0 0,1 95 393 0 0,-8-163-1173 0 0,1-31-535 0 0,-8 67 576 0 0,4-135-569 0 0,-1 0-1101 0 0,2-3-5454 0 0,0-6-1431 0 0</inkml:trace>
  <inkml:trace contextRef="#ctx0" brushRef="#br0" timeOffset="1">23 626 13824 0 0,'-22'-2'1781'0'0,"21"2"-181"0"0,1 0 533 0 0,0 0 98 0 0,7-5 618 0 0,1 0-2683 0 0,1 1 1 0 0,0 0 0 0 0,0 1-1 0 0,0 0 1 0 0,0 0-1 0 0,1 1 1 0 0,-1 0-1 0 0,1 0 1 0 0,-1 1 0 0 0,2 1-167 0 0,40-9 273 0 0,-32 5-338 0 0,1 1 0 0 0,0 1 1 0 0,0 1-1 0 0,0 0 0 0 0,11 2 65 0 0,0 2-3879 0 0,25 4 3879 0 0,-36-4-1661 0 0,2 0-17 0 0</inkml:trace>
  <inkml:trace contextRef="#ctx0" brushRef="#br0" timeOffset="335.889">534 624 10592 0 0,'-9'7'1133'0'0,"-12"11"-449"0"0,18-15 66 0 0,0 1-1 0 0,0 0 1 0 0,0-1-1 0 0,0 1 1 0 0,0 0 0 0 0,1 0-1 0 0,0 1 1 0 0,0-1 0 0 0,0 0-1 0 0,0 1 1 0 0,1-1 0 0 0,-1 3-750 0 0,-2 8 786 0 0,1 0 1 0 0,1 0 0 0 0,0 0-1 0 0,1 0 1 0 0,1 0 0 0 0,0 0-1 0 0,2 4-786 0 0,-1-13 118 0 0,1 0-1 0 0,0 1 0 0 0,1-1 1 0 0,0 0-1 0 0,0 0 0 0 0,0 0 0 0 0,0 0 1 0 0,1-1-1 0 0,0 0 0 0 0,0 1 1 0 0,1-1-1 0 0,0-1 0 0 0,-1 1 1 0 0,2-1-1 0 0,-1 0 0 0 0,0 0 1 0 0,1 0-1 0 0,5 3-117 0 0,-7-6 30 0 0,-1 1-1 0 0,0-1 1 0 0,0 0-1 0 0,1 0 1 0 0,-1 0-1 0 0,1-1 1 0 0,-1 1-1 0 0,1-1 1 0 0,-1 0 0 0 0,1 0-1 0 0,-1 0 1 0 0,1 0-1 0 0,0 0 1 0 0,-1-1-1 0 0,1 0 1 0 0,-1 1-1 0 0,4-3-29 0 0,-3 1 22 0 0,1 0 0 0 0,-1 0 0 0 0,1-1 0 0 0,-1 0 0 0 0,0 0 0 0 0,0 0 1 0 0,0-1-1 0 0,-1 1 0 0 0,1-1 0 0 0,-1 0 0 0 0,3-3-22 0 0,-1-1-2 0 0,0 1 0 0 0,0-1 0 0 0,-1 0 0 0 0,0-1 0 0 0,-1 1 0 0 0,1-1 0 0 0,-2 1 1 0 0,1-1-1 0 0,-1 0 0 0 0,-1 0 0 0 0,0 0 0 0 0,0 0 0 0 0,0-8 2 0 0,-2 6-58 0 0,-1 1 0 0 0,1 0-1 0 0,-2 0 1 0 0,1 1 0 0 0,-1-1 0 0 0,-1 0-1 0 0,0 1 1 0 0,0 0 0 0 0,-1 0 0 0 0,-1-2 58 0 0,3 5-57 0 0,-1 1 0 0 0,0-1 1 0 0,-1 1-1 0 0,0-1 0 0 0,1 1 1 0 0,-2 0-1 0 0,1 1 1 0 0,0 0-1 0 0,-1 0 0 0 0,0 0 1 0 0,0 0-1 0 0,0 1 0 0 0,0 0 1 0 0,-1 0-1 0 0,-1 0 57 0 0,4 2-13 0 0,0 0-1 0 0,0 1 1 0 0,0-1 0 0 0,0 1-1 0 0,0 0 1 0 0,0 0 0 0 0,-1 1-1 0 0,1-1 1 0 0,0 1 0 0 0,0 0-1 0 0,0 0 1 0 0,0 0 0 0 0,0 0-1 0 0,0 1 1 0 0,0 0 0 0 0,1-1 0 0 0,-1 2 13 0 0,0-1-19 0 0,0 0 1 0 0,0 1-1 0 0,0 0 1 0 0,1-1-1 0 0,-1 1 1 0 0,1 1-1 0 0,0-1 1 0 0,0 0-1 0 0,0 1 1 0 0,0 0-1 0 0,1-1 1 0 0,-1 1-1 0 0,1 0 1 0 0,0 0-1 0 0,-1 4 19 0 0,1-2-471 0 0,0 1-1 0 0,0 0 1 0 0,1 0-1 0 0,0 0 1 0 0,1 0-1 0 0,-1 0 1 0 0,1 0-1 0 0,1 0 1 0 0,-1 0-1 0 0,1 0 1 0 0,1 2 471 0 0,6 19-1846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0 142 23815 0 0,'0'0'539'0'0,"0"0"77"0"0,5 13 815 0 0,1 5-992 0 0,-1 1 1 0 0,-1-1 0 0 0,-1 1-1 0 0,0 0 1 0 0,-1 11-440 0 0,-1 30 680 0 0,-3 6-680 0 0,0 13-484 0 0,2-77-367 0 0,0-2-275 0 0,0-2-1585 0 0,0-4-6132 0 0</inkml:trace>
  <inkml:trace contextRef="#ctx0" brushRef="#br0" timeOffset="343.334">28 20 20127 0 0,'0'-12'896'0'0,"0"12"176"0"0,0 0-856 0 0,0 0-216 0 0,0 0 0 0 0,0-5 0 0 0,0 5 232 0 0,0 0 8 0 0,0 0 0 0 0,5-3 0 0 0,-5 3-160 0 0,5 3-80 0 0,2 2 80 0 0,4 0-80 0 0,-1 2-1104 0 0,2 0-272 0 0,5 4-48 0 0,-9-1-16 0 0</inkml:trace>
  <inkml:trace contextRef="#ctx0" brushRef="#br0" timeOffset="784.078">433 140 17159 0 0,'-5'2'233'0'0,"1"0"0"0"0,-1 0 0 0 0,0-1 0 0 0,0 1 0 0 0,0-1 0 0 0,0 0 0 0 0,0 0 0 0 0,-4 0-233 0 0,-77 10 3812 0 0,76-9-3353 0 0,0 0 0 0 0,0 0 0 0 0,0 1 1 0 0,1 0-1 0 0,-1 1 0 0 0,1 0 0 0 0,0 0 0 0 0,0 1 0 0 0,0 0 0 0 0,1 1 0 0 0,0-1 0 0 0,0 2 0 0 0,-2 1-459 0 0,9-7 41 0 0,0 0-1 0 0,0 0 1 0 0,0 0-1 0 0,1 0 1 0 0,-1 0-1 0 0,0 0 1 0 0,0 0-1 0 0,1 1 1 0 0,-1-1-1 0 0,0 0 1 0 0,1 1-1 0 0,-1-1 1 0 0,1 0-1 0 0,0 1 1 0 0,-1-1 0 0 0,1 0-1 0 0,0 1 1 0 0,0-1-1 0 0,0 1 1 0 0,0-1-1 0 0,0 0 1 0 0,0 1-41 0 0,1 0 36 0 0,0 1 0 0 0,-1-1 0 0 0,1 0 0 0 0,0 0 0 0 0,0 0 0 0 0,1 0 0 0 0,-1 0 0 0 0,0 0 0 0 0,1-1 1 0 0,-1 1-1 0 0,1 0 0 0 0,-1-1 0 0 0,1 1-36 0 0,5 4 60 0 0,1-1 1 0 0,-1 1-1 0 0,1-1 1 0 0,0-1 0 0 0,0 0-1 0 0,4 1-60 0 0,11 5-55 0 0,10 4 183 0 0,1 1-1 0 0,-2 2 1 0 0,17 12-128 0 0,-38-22 72 0 0,4 3 44 0 0,-1 1-1 0 0,0 0 1 0 0,3 4-116 0 0,-14-13 47 0 0,0 1 0 0 0,0 0 1 0 0,0 0-1 0 0,-1 0 0 0 0,0 0 0 0 0,1 1 1 0 0,-1-1-1 0 0,-1 1 0 0 0,1-1 1 0 0,0 1-1 0 0,-1 0 0 0 0,0-1 1 0 0,0 1-1 0 0,0 0 0 0 0,0 0 0 0 0,0 0 1 0 0,-1 0-48 0 0,0-2 13 0 0,0 0 0 0 0,0-1 1 0 0,0 1-1 0 0,0 0 0 0 0,0-1 1 0 0,-1 1-1 0 0,1 0 0 0 0,-1-1 1 0 0,1 1-1 0 0,-1 0 0 0 0,0-1 1 0 0,1 1-1 0 0,-1-1 1 0 0,0 1-1 0 0,0-1 0 0 0,0 0 1 0 0,0 1-1 0 0,0-1 0 0 0,-1 0 1 0 0,1 0-1 0 0,0 0 0 0 0,-1 0 1 0 0,1 0-1 0 0,0 0 0 0 0,-1 0 1 0 0,1 0-1 0 0,-1 0 0 0 0,1-1 1 0 0,-1 1-1 0 0,0 0 0 0 0,1-1 1 0 0,-1 0-1 0 0,0 1 0 0 0,1-1 1 0 0,-1 0-1 0 0,-1 0-13 0 0,-7 1 17 0 0,1-2 0 0 0,-1 1 0 0 0,1-1-1 0 0,-1 0 1 0 0,1-1 0 0 0,-2-1-17 0 0,-16-4-220 0 0,0-2 0 0 0,1-1 0 0 0,0-2 0 0 0,0 0 0 0 0,2-2 0 0 0,-1 0 0 0 0,-5-6 220 0 0,-8-10-4301 0 0,26 19-5542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8.4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283 767 12896 0 0,'0'0'997'0'0,"0"0"-452"0"0,3-13 3402 0 0,5-34 940 0 0,-7 32-4244 0 0,0 0 1 0 0,-1 1-1 0 0,-1-1 1 0 0,0-1-644 0 0,0 10 131 0 0,-1 0-1 0 0,1 0 1 0 0,-1 0 0 0 0,0 1 0 0 0,-1-1-1 0 0,0 0 1 0 0,1 1 0 0 0,-2-1 0 0 0,1 1-1 0 0,-1 0 1 0 0,1 0 0 0 0,-1 1-1 0 0,-1-1 1 0 0,1 1 0 0 0,-1 0 0 0 0,1 0-1 0 0,-1 0 1 0 0,-5-2-131 0 0,8 4 16 0 0,-1 1-1 0 0,0 0 1 0 0,0 0-1 0 0,0 0 1 0 0,0 0 0 0 0,0 0-1 0 0,0 1 1 0 0,0-1-1 0 0,0 1 1 0 0,0 0 0 0 0,0 0-1 0 0,0 0 1 0 0,0 0-1 0 0,0 1 1 0 0,0-1-1 0 0,0 1 1 0 0,0 0 0 0 0,0-1-1 0 0,0 1 1 0 0,1 1-1 0 0,-1-1 1 0 0,0 0 0 0 0,0 1-1 0 0,-1 1-15 0 0,-2 1 29 0 0,1 0 0 0 0,0 0 0 0 0,0 1 0 0 0,0 0 0 0 0,1 0 0 0 0,0 0 0 0 0,0 0 0 0 0,0 1 0 0 0,1-1 0 0 0,-4 7-29 0 0,1 2-4 0 0,0 0 0 0 0,1 1-1 0 0,1-1 1 0 0,0 1 0 0 0,1 0 0 0 0,1 0-1 0 0,0 0 1 0 0,1 1 0 0 0,0-1-1 0 0,2 11 5 0 0,0-15-1 0 0,0-1-1 0 0,0 1 0 0 0,1 0 0 0 0,1-1 1 0 0,0 1-1 0 0,0-1 0 0 0,1 0 0 0 0,0 0 0 0 0,1-1 1 0 0,0 1-1 0 0,1-1 0 0 0,0 0 0 0 0,0 0 1 0 0,1-1-1 0 0,3 4 2 0 0,-8-10 12 0 0,0 0 0 0 0,0 0 0 0 0,0 0 0 0 0,0 0 1 0 0,1 0-1 0 0,-1-1 0 0 0,0 1 0 0 0,1-1 0 0 0,-1 0 0 0 0,1 0 1 0 0,-1 0-1 0 0,1 0 0 0 0,0 0 0 0 0,-1 0 0 0 0,1-1 0 0 0,0 1 1 0 0,0-1-1 0 0,0 0 0 0 0,-1 0 0 0 0,1 0 0 0 0,0 0 0 0 0,0 0 1 0 0,-1-1-1 0 0,1 1 0 0 0,0-1 0 0 0,0 0 0 0 0,-1 0 0 0 0,1 0 1 0 0,-1 0-1 0 0,1 0 0 0 0,-1-1 0 0 0,1 1 0 0 0,-1-1 0 0 0,0 1 1 0 0,0-1-1 0 0,1 0 0 0 0,-1 0 0 0 0,-1 0 0 0 0,1 0 0 0 0,1-1-12 0 0,9-13 56 0 0,-1 0-1 0 0,-1-1 0 0 0,0-1 0 0 0,-1 1 0 0 0,-1-1 0 0 0,-1-1 0 0 0,0 0 1 0 0,-1 0-1 0 0,-1 0 0 0 0,-1-1 0 0 0,1-18-55 0 0,-4 32 6 0 0,0-8 29 0 0,-1 12-19 0 0,-1 9-9 0 0,-3 28-7 0 0,2 0 0 0 0,2 34 0 0 0,0-59 1 0 0,7 181 298 0 0,-8-129-136 0 0,-2 1-1 0 0,-3 3-162 0 0,1-28 455 0 0,-10 35-455 0 0,10-58 92 0 0,1 0-1 0 0,-2 0 0 0 0,1-1 0 0 0,-2 0 1 0 0,0 0-1 0 0,-3 3-91 0 0,8-14 21 0 0,0 0 0 0 0,-1 1 0 0 0,0-1-1 0 0,1 0 1 0 0,-1 0 0 0 0,0-1 0 0 0,0 1 0 0 0,-1-1-1 0 0,1 1 1 0 0,0-1 0 0 0,-1 0 0 0 0,0 0 0 0 0,1-1 0 0 0,-1 1-1 0 0,0-1 1 0 0,0 0 0 0 0,0 0 0 0 0,0 0 0 0 0,0 0-1 0 0,0 0 1 0 0,0-1 0 0 0,0 0 0 0 0,0 0 0 0 0,-3 0-21 0 0,1-1 8 0 0,0 0 1 0 0,0-1 0 0 0,-1 1 0 0 0,1-1-1 0 0,0 0 1 0 0,1 0 0 0 0,-1-1 0 0 0,0 0-1 0 0,1 0 1 0 0,-1 0 0 0 0,1-1-1 0 0,0 0 1 0 0,0 0 0 0 0,0 0 0 0 0,-2-3-9 0 0,-2-3-40 0 0,1 0 0 0 0,0 0 1 0 0,1 0-1 0 0,0-1 0 0 0,0 0 0 0 0,1-1 1 0 0,1 0-1 0 0,-4-10 40 0 0,6 15-141 0 0,1-1 0 0 0,1 1 0 0 0,-1-1 0 0 0,1 0 0 0 0,0 1 0 0 0,1-1 0 0 0,0 0 0 0 0,0 1 0 0 0,1-1 1 0 0,0 0-1 0 0,0 1 0 0 0,1-1 0 0 0,-1 1 0 0 0,2-1 0 0 0,1-3 141 0 0,-1 4-486 0 0,2-1 0 0 0,-1 1 0 0 0,1 0 0 0 0,0 0 0 0 0,0 0-1 0 0,1 1 1 0 0,0 0 0 0 0,0 0 0 0 0,0 0 0 0 0,1 1 0 0 0,3-3 486 0 0,15-9-2176 0 0</inkml:trace>
  <inkml:trace contextRef="#ctx0" brushRef="#br0" timeOffset="357.275">638 682 17855 0 0,'-12'-9'1190'0'0,"11"8"-1131"0"0,-1 0-1 0 0,1 0 1 0 0,0 0 0 0 0,0 0-1 0 0,0 0 1 0 0,-1 1 0 0 0,1-1-1 0 0,-1 0 1 0 0,1 1 0 0 0,0-1-1 0 0,-1 1 1 0 0,1-1-1 0 0,-1 1-58 0 0,-2-1 278 0 0,0 0 0 0 0,0 1 0 0 0,1 0-1 0 0,-1 0 1 0 0,0 0 0 0 0,0 0 0 0 0,-1 1-278 0 0,3-1 180 0 0,1 1 1 0 0,-1-1-1 0 0,1 1 1 0 0,-1 0-1 0 0,1 0 1 0 0,-1 0-1 0 0,1 0 1 0 0,0 0-1 0 0,-1 0 1 0 0,1 0-1 0 0,0 0 1 0 0,0 0-1 0 0,0 1 1 0 0,0-1-1 0 0,0 0 1 0 0,0 1-1 0 0,0-1 1 0 0,0 1-181 0 0,-3 5 352 0 0,1-2-121 0 0,-1 0 1 0 0,2 1 0 0 0,-1-1-1 0 0,0 1 1 0 0,1 0 0 0 0,0 0-1 0 0,0-1 1 0 0,1 2 0 0 0,0 0-232 0 0,-2 15 301 0 0,0-1 0 0 0,2 1 0 0 0,1 0 0 0 0,1 0 0 0 0,1 0 0 0 0,1 3-301 0 0,-2-17 42 0 0,0-1-1 0 0,1 0 0 0 0,0 0 1 0 0,0 0-1 0 0,1 0 0 0 0,0-1 1 0 0,0 1-1 0 0,1-1 0 0 0,-1 1 1 0 0,1-1-1 0 0,1 0 0 0 0,-1 0 1 0 0,1-1-1 0 0,0 0 0 0 0,0 0 1 0 0,1 0-1 0 0,-1 0 0 0 0,1-1 1 0 0,0 0-1 0 0,3 2-41 0 0,-6-5 7 0 0,-1 0 1 0 0,1 0-1 0 0,0-1 0 0 0,-1 1 0 0 0,1-1 1 0 0,0 1-1 0 0,0-1 0 0 0,-1 0 0 0 0,1 0 1 0 0,0 0-1 0 0,0-1 0 0 0,-1 1 0 0 0,1 0 1 0 0,0-1-1 0 0,-1 0 0 0 0,1 0 0 0 0,-1 0 1 0 0,1 0-1 0 0,0 0 0 0 0,-1 0 0 0 0,0-1 1 0 0,1 1-1 0 0,-1-1 0 0 0,0 1 1 0 0,0-1-1 0 0,0 0-7 0 0,5-4 33 0 0,-1 1 1 0 0,-1-1-1 0 0,1 0 0 0 0,-1-1 1 0 0,0 1-1 0 0,0-1 1 0 0,-1 0-1 0 0,1-2-33 0 0,2-6-54 0 0,-1 0 0 0 0,0 0 0 0 0,-2 0 0 0 0,0-1 0 0 0,0 0 0 0 0,-1 0 0 0 0,-1 0 0 0 0,-1 0 0 0 0,0 0 0 0 0,-2 0 0 0 0,1 0 1 0 0,-2 0-1 0 0,0 0 0 0 0,-1 0 0 0 0,-1 0 0 0 0,0 0 0 0 0,-1 1 0 0 0,0 0 0 0 0,-7-11 54 0 0,11 23-61 0 0,-1 0 0 0 0,0 0 1 0 0,0 0-1 0 0,0 0 0 0 0,0 0 1 0 0,0 0-1 0 0,-1 1 0 0 0,1-1 0 0 0,-1 1 1 0 0,0 0-1 0 0,0 0 0 0 0,0 0 1 0 0,-1-1 60 0 0,2 2-23 0 0,0 0 0 0 0,0 0 1 0 0,-1 1-1 0 0,1-1 1 0 0,0 0-1 0 0,0 1 0 0 0,-1 0 1 0 0,1-1-1 0 0,0 1 1 0 0,-1 0-1 0 0,1 0 0 0 0,0 0 1 0 0,-1 1-1 0 0,1-1 0 0 0,0 1 1 0 0,0-1-1 0 0,-1 1 1 0 0,1 0-1 0 0,0-1 0 0 0,-1 2 23 0 0,-12 6-298 0 0,1 0-1 0 0,0 1 0 0 0,1 0 0 0 0,0 2 0 0 0,1-1 0 0 0,0 1 0 0 0,0 1 0 0 0,1 0 0 0 0,1 1 0 0 0,0 0 1 0 0,0 2 298 0 0,-3 11-2958 0 0,9-7-3249 0 0,4-5-633 0 0</inkml:trace>
  <inkml:trace contextRef="#ctx0" brushRef="#br0" timeOffset="1000.703">1077 774 18255 0 0,'0'-13'443'0'0,"-1"0"-1"0"0,0 0 1 0 0,0 0-1 0 0,-2 0 0 0 0,0-2-442 0 0,1 8 373 0 0,0 0-1 0 0,-1 0 0 0 0,0 1 0 0 0,0-1 0 0 0,-1 1 0 0 0,0-1 0 0 0,0 1 0 0 0,0 1 1 0 0,-5-6-373 0 0,6 7 150 0 0,-1 0 0 0 0,1 1 0 0 0,-1-1 0 0 0,0 1 0 0 0,0 0 0 0 0,0 0 0 0 0,-1 0 0 0 0,-1 0-150 0 0,4 2 79 0 0,-1 0 1 0 0,1 0-1 0 0,0 1 0 0 0,-1-1 0 0 0,1 1 0 0 0,0-1 0 0 0,-1 1 0 0 0,1 0 0 0 0,-1 0 0 0 0,1 0 1 0 0,-1 1-1 0 0,1-1 0 0 0,0 0 0 0 0,-1 1 0 0 0,1 0 0 0 0,0-1 0 0 0,-1 1 0 0 0,1 0 1 0 0,0 0-80 0 0,-4 2 144 0 0,1 1 0 0 0,0-1 0 0 0,0 1 0 0 0,0 0 1 0 0,0 0-1 0 0,1 0 0 0 0,-1 0 0 0 0,1 1 0 0 0,0 0 1 0 0,-2 4-145 0 0,-2 3 238 0 0,0 1 1 0 0,1 0 0 0 0,-6 13-239 0 0,8-11 133 0 0,0-1 0 0 0,1 1 0 0 0,0 0-1 0 0,1 0 1 0 0,0 12-133 0 0,2-17 45 0 0,0 0 0 0 0,1 0 0 0 0,0 0 0 0 0,1 0 0 0 0,0 0 0 0 0,1 0 0 0 0,0 0 0 0 0,0 0 0 0 0,2 3-45 0 0,-2-10 7 0 0,-1 1-1 0 0,1 0 1 0 0,-1-1 0 0 0,1 1-1 0 0,1-1 1 0 0,-1 0-1 0 0,0 0 1 0 0,1 0-1 0 0,-1 0 1 0 0,1 0-1 0 0,0 0 1 0 0,0-1-1 0 0,0 1 1 0 0,0-1-1 0 0,1 0 1 0 0,-1 0-1 0 0,1 0 1 0 0,-1 0-1 0 0,1-1 1 0 0,0 1-1 0 0,-1-1 1 0 0,1 0 0 0 0,0 0-1 0 0,0 0 1 0 0,0-1-1 0 0,0 1 1 0 0,0-1-1 0 0,0 0 1 0 0,0 0-1 0 0,0-1 1 0 0,0 1-1 0 0,0-1 1 0 0,-1 0-1 0 0,1 0 1 0 0,0 0-1 0 0,0 0 1 0 0,0-1-1 0 0,-1 1 1 0 0,1-1-1 0 0,-1 0 1 0 0,0 0-1 0 0,1 0 1 0 0,-1-1 0 0 0,0 1-1 0 0,0-1 1 0 0,0 0-1 0 0,2-3-6 0 0,2-2 6 0 0,-1-1 1 0 0,0 0-1 0 0,0-1 1 0 0,-1 1-1 0 0,0-1 0 0 0,-1 0 1 0 0,0 0-1 0 0,0-1 1 0 0,-1 1-1 0 0,-1-1 0 0 0,0 0 1 0 0,0 1-1 0 0,-1-1 1 0 0,0 0-1 0 0,-1 0 0 0 0,-1 0 1 0 0,1 0-1 0 0,-2 0 1 0 0,1 0-1 0 0,-4-8-6 0 0,5 20 0 0 0,0-1 0 0 0,0 0 0 0 0,0 0 0 0 0,0 0 0 0 0,0 0 0 0 0,0 0 0 0 0,0 0 0 0 0,0 0 0 0 0,0 0 0 0 0,0 1 0 0 0,0-1 0 0 0,0 0 0 0 0,0 0 0 0 0,0 0 0 0 0,0 0 0 0 0,0 0 0 0 0,0 0 0 0 0,0 0 0 0 0,-1 0 0 0 0,1 0 0 0 0,0 0 0 0 0,0 0 0 0 0,0 0 0 0 0,0 0 0 0 0,0 0 0 0 0,0 1 0 0 0,0-1 0 0 0,0 0 0 0 0,0 0 0 0 0,-1 0 0 0 0,1 0 0 0 0,0 0 0 0 0,0 0 0 0 0,0 0 0 0 0,0 0 0 0 0,0 0 0 0 0,0 0 0 0 0,0 0 0 0 0,-1 0 0 0 0,1 0 0 0 0,0 0 0 0 0,0-1 0 0 0,0 1 0 0 0,0 0 0 0 0,0 0 0 0 0,0 0 0 0 0,0 0 0 0 0,0 0 0 0 0,0 0 0 0 0,-1 0 0 0 0,1 0 0 0 0,0 0 0 0 0,0 0 0 0 0,0 0 0 0 0,0 0 0 0 0,0 0 0 0 0,0-1 0 0 0,0 1 0 0 0,0 0 0 0 0,0 0 0 0 0,-3 8 0 0 0,3-7 0 0 0,-3 15 0 0 0,0 1 0 0 0,2 1 0 0 0,0-1 0 0 0,1 0 0 0 0,1 0 0 0 0,0 0 0 0 0,2 0 0 0 0,0 3 0 0 0,0-2 45 0 0,1-1 0 0 0,1 1 0 0 0,5 11-45 0 0,-8-24-4 0 0,0 0 1 0 0,0 0-1 0 0,1 0 0 0 0,-1-1 0 0 0,1 1 0 0 0,0-1 0 0 0,0 0 0 0 0,1 1 1 0 0,-1-1-1 0 0,1-1 0 0 0,0 1 0 0 0,0-1 0 0 0,1 1 0 0 0,1 0 4 0 0,-4-3-2 0 0,0 0 0 0 0,0 0-1 0 0,0-1 1 0 0,0 1-1 0 0,0-1 1 0 0,0 0-1 0 0,0 1 1 0 0,0-1-1 0 0,0 0 1 0 0,1 0-1 0 0,-1 0 1 0 0,0-1 0 0 0,0 1-1 0 0,0 0 1 0 0,0-1-1 0 0,0 1 1 0 0,0-1-1 0 0,0 0 1 0 0,0 0-1 0 0,0 0 1 0 0,0 0 2 0 0,7-4-7 0 0,0 0 0 0 0,-1-1 0 0 0,8-6 7 0 0,-8 5-1 0 0,8-6 19 0 0,0-2 0 0 0,-2 0-1 0 0,12-15-17 0 0,-4 4 11 0 0,-2 3-35 0 0,-1 0 0 0 0,-1-1 0 0 0,-1 0 1 0 0,-1-2-1 0 0,-1 0 0 0 0,-2-1 0 0 0,0 0 0 0 0,-2-1 0 0 0,-1 0 0 0 0,-2-1 0 0 0,5-24 24 0 0,-5-11-563 0 0,-3 1 0 0 0,-2-1 0 0 0,-5-22 563 0 0,1 42-429 0 0,-2 1-1 0 0,-3 0 1 0 0,-8-35 429 0 0,11 70-20 0 0,1 0-1 0 0,-1 1 0 0 0,0-1 1 0 0,0 1-1 0 0,-5-7 21 0 0,8 13 19 0 0,-1 0 0 0 0,0-1 1 0 0,0 1-1 0 0,-1 0 0 0 0,1-1 0 0 0,0 1 0 0 0,0 0 1 0 0,-1 0-1 0 0,1 0 0 0 0,0 0 0 0 0,-1 0 0 0 0,1 0 1 0 0,-1 0-1 0 0,0 0-19 0 0,1 1 28 0 0,0 0 1 0 0,0 0-1 0 0,1 0 0 0 0,-1 0 1 0 0,0 0-1 0 0,0 0 1 0 0,0 0-1 0 0,0 0 0 0 0,0 0 1 0 0,0 1-1 0 0,0-1 1 0 0,0 0-1 0 0,0 1 0 0 0,0-1 1 0 0,0 0-1 0 0,0 1 1 0 0,1-1-1 0 0,-1 1 0 0 0,0-1 1 0 0,0 1-1 0 0,0 0 1 0 0,1-1-1 0 0,-1 1 0 0 0,0 0 1 0 0,1-1-1 0 0,-1 2-28 0 0,-4 3 104 0 0,1 2-1 0 0,0-1 1 0 0,0 0-1 0 0,1 1 1 0 0,0-1-1 0 0,0 1 1 0 0,0 0-1 0 0,1 0 1 0 0,0 0 0 0 0,0 2-104 0 0,-2 12 122 0 0,0 1 0 0 0,0 18-122 0 0,2 46 468 0 0,3 1-1 0 0,5-1 1 0 0,2-1 0 0 0,15 53-468 0 0,-16-103 108 0 0,1 0 0 0 0,12 30-108 0 0,-15-50 21 0 0,2 0 0 0 0,0 0-1 0 0,0-1 1 0 0,2 1 0 0 0,0-2-1 0 0,0 1 1 0 0,6 4-21 0 0,-13-15-62 0 0,0-1 0 0 0,0 1 1 0 0,0-1-1 0 0,1 0 0 0 0,-1 0 0 0 0,1 0 0 0 0,0 0 1 0 0,0 0-1 0 0,-1 0 0 0 0,1-1 0 0 0,0 0 1 0 0,0 1-1 0 0,1-1 0 0 0,-1 0 0 0 0,0-1 0 0 0,0 1 1 0 0,0 0-1 0 0,1-1 0 0 0,-1 0 0 0 0,0 0 0 0 0,1 0 1 0 0,-1 0-1 0 0,1 0 62 0 0,16-6-875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6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140 197 2760 0 0,'-20'-15'-412'0'0,"17"13"1531"0"0,0 1 0 0 0,0-1 0 0 0,0 1 0 0 0,0 0 0 0 0,-1 0 0 0 0,1 0 0 0 0,0 0 0 0 0,-1 1 0 0 0,-1-1-1119 0 0,3 1 648 0 0,0 0 0 0 0,0 0 0 0 0,1 0 0 0 0,-1 1 0 0 0,0-1 1 0 0,0 0-1 0 0,0 1 0 0 0,0-1 0 0 0,0 1 0 0 0,1 0 0 0 0,-1-1 0 0 0,0 1 1 0 0,1 0-1 0 0,-1 0 0 0 0,0 0 0 0 0,0 1-648 0 0,0 0 11 0 0,1-1 0 0 0,-1 1 0 0 0,1 0 1 0 0,-1-1-1 0 0,1 1 0 0 0,0 0 0 0 0,0 0 0 0 0,0 0 0 0 0,0 0 0 0 0,0 0 0 0 0,0 0-11 0 0,-3 15 360 0 0,1 0-1 0 0,0 0 0 0 0,1 0 0 0 0,0 0 0 0 0,2 2-359 0 0,0 31 548 0 0,3 0-1 0 0,1 0 1 0 0,11 45-548 0 0,-4-39 415 0 0,3-1 1 0 0,8 19-416 0 0,-14-49 104 0 0,2 0 0 0 0,1-1 0 0 0,1 0 0 0 0,1 0 1 0 0,1-1-1 0 0,3 1-104 0 0,-13-19 25 0 0,0 1 1 0 0,1-1 0 0 0,0 0-1 0 0,0 0 1 0 0,1 0 0 0 0,-1-1-1 0 0,1 1 1 0 0,0-2 0 0 0,0 1-1 0 0,0-1 1 0 0,1 1 0 0 0,-1-2-1 0 0,1 1 1 0 0,0-1-1 0 0,0 0 1 0 0,0 0 0 0 0,0-1-26 0 0,1 0 34 0 0,-1 0 1 0 0,1-1 0 0 0,0 0-1 0 0,0-1 1 0 0,0 0-1 0 0,0 0 1 0 0,-1 0-1 0 0,1-1 1 0 0,-1 0 0 0 0,1 0-1 0 0,-1-1 1 0 0,1 0-1 0 0,-1-1 1 0 0,-1 1-1 0 0,3-2-34 0 0,6-6 73 0 0,-1 0-1 0 0,0 0 0 0 0,0-1 0 0 0,-1-1 0 0 0,-1 0 0 0 0,0-1 1 0 0,-1 0-1 0 0,0-1 0 0 0,-1 0 0 0 0,6-14-72 0 0,-4 6 28 0 0,-1-1 0 0 0,-1 0 0 0 0,-1-1 0 0 0,-1 0 0 0 0,-2 0 0 0 0,0-1 0 0 0,-1-7-28 0 0,-2 4-17 0 0,-1 0 1 0 0,-1-1-1 0 0,-2 1 0 0 0,-1-1 1 0 0,-1 1-1 0 0,-1-1 1 0 0,-2 1-1 0 0,-1 1 1 0 0,-1-1-1 0 0,-2 1 0 0 0,0 1 1 0 0,-2 0-1 0 0,-1 0 1 0 0,-6-7 16 0 0,10 21-63 0 0,1 0 0 0 0,-2 1 1 0 0,0 0-1 0 0,0 0 0 0 0,-1 1 1 0 0,0 1-1 0 0,-1 0 0 0 0,-4-3 63 0 0,8 8-36 0 0,0 0 0 0 0,-1 0-1 0 0,1 1 1 0 0,-1 0 0 0 0,0 0-1 0 0,0 1 1 0 0,-1 0 0 0 0,1 1 0 0 0,0 0-1 0 0,-1 0 1 0 0,0 1 0 0 0,1 0-1 0 0,-9 1 37 0 0,5 1-20 0 0,1 0 1 0 0,-1 1-1 0 0,1 0 0 0 0,-1 1 0 0 0,1 1 0 0 0,0 0 0 0 0,0 0 0 0 0,0 1 0 0 0,1 1 0 0 0,-1 0 0 0 0,1 0 0 0 0,1 1 0 0 0,-1 1 0 0 0,1 0 0 0 0,1 0 0 0 0,-1 1 0 0 0,1 0 0 0 0,1 1 0 0 0,0 0 0 0 0,0 0 20 0 0,-1 3-44 0 0,1-1 0 0 0,1 1 0 0 0,0 1 0 0 0,0 0-1 0 0,1 0 1 0 0,1 0 0 0 0,1 0 0 0 0,0 1 0 0 0,0 0 0 0 0,2 0 0 0 0,0 0 0 0 0,0 0 0 0 0,2 0-1 0 0,0 0 1 0 0,0 0 0 0 0,3 13 44 0 0,1-7-424 0 0,1 0-1 0 0,1-1 1 0 0,0 0 0 0 0,2-1-1 0 0,0 1 1 0 0,1-1-1 0 0,1-1 1 0 0,1 0 0 0 0,0 0-1 0 0,6 4 425 0 0,7 10-1908 0 0</inkml:trace>
  <inkml:trace contextRef="#ctx0" brushRef="#br0" timeOffset="443.895">816 589 18311 0 0,'-2'-1'149'0'0,"1"0"0"0"0,-1 0 0 0 0,0 1-1 0 0,0-1 1 0 0,0 0 0 0 0,1 1-1 0 0,-1-1 1 0 0,0 1 0 0 0,0 0-1 0 0,0 0 1 0 0,0 0 0 0 0,0 0-1 0 0,0 0 1 0 0,0 0 0 0 0,0 0-1 0 0,0 0 1 0 0,0 1 0 0 0,1-1 0 0 0,-3 2-149 0 0,2-1 133 0 0,1 0 0 0 0,-1 0 0 0 0,1 0 0 0 0,0 1 0 0 0,-1-1 0 0 0,1 1 0 0 0,0-1 0 0 0,0 1 0 0 0,0 0 0 0 0,0-1 0 0 0,0 1 0 0 0,0 0 0 0 0,0 0 0 0 0,0 0 0 0 0,1 0 0 0 0,-1-1 1 0 0,1 1-1 0 0,0 0 0 0 0,-1 1-133 0 0,0 6 365 0 0,0 0 0 0 0,1 0 0 0 0,0-1 0 0 0,0 1 0 0 0,1 0 0 0 0,0 0 0 0 0,1 7-365 0 0,4 10 770 0 0,9 23-770 0 0,-9-34 140 0 0,0 0 0 0 0,2 0 0 0 0,0-1 1 0 0,0 0-1 0 0,1 0 0 0 0,1-1 0 0 0,0 0 0 0 0,12 11-140 0 0,-19-21 19 0 0,1 0 0 0 0,-1 0 0 0 0,1 0 0 0 0,0 0 1 0 0,-1 0-1 0 0,1-1 0 0 0,1 0 0 0 0,-1 0 0 0 0,0 0 0 0 0,0 0-19 0 0,-1-1 11 0 0,-1 0 1 0 0,0-1-1 0 0,0 1 0 0 0,0-1 1 0 0,1 0-1 0 0,-1 1 0 0 0,0-1 1 0 0,0 0-1 0 0,1 0 0 0 0,-1-1 1 0 0,0 1-1 0 0,0 0 0 0 0,0-1 1 0 0,1 1-1 0 0,-1-1 0 0 0,0 0 1 0 0,0 1-1 0 0,0-1 0 0 0,0 0 0 0 0,0 0 1 0 0,0-1-1 0 0,0 1-11 0 0,2-3 14 0 0,0 0 1 0 0,0 1-1 0 0,0-2 0 0 0,-1 1 0 0 0,1 0 0 0 0,-1-1 1 0 0,0 0-1 0 0,-1 1 0 0 0,1-1 0 0 0,-1 0 0 0 0,0-1 1 0 0,0 1-15 0 0,4-15 87 0 0,0 0 1 0 0,1-14-88 0 0,-5 21 6 0 0,3-12-6 0 0,-2 1 0 0 0,-1-1 0 0 0,-1 0 0 0 0,-1 0 0 0 0,-1 0 0 0 0,-1 1 0 0 0,-3-11 0 0 0,4 102 348 0 0,2-35-326 0 0,0 0 0 0 0,2 0 0 0 0,1-1 0 0 0,2 1 0 0 0,1-1 0 0 0,3 4-22 0 0,-7-27-298 0 0,0 1-1 0 0,1-1 0 0 0,0 0 1 0 0,1 2 298 0 0,-4-8-108 0 0,0-1-1 0 0,0 1 1 0 0,0 0 0 0 0,0 0 0 0 0,1-1 0 0 0,-1 1-1 0 0,0-1 1 0 0,1 1 0 0 0,-1-1 0 0 0,1 0-1 0 0,0 0 1 0 0,-1 1 0 0 0,1-1 0 0 0,0 0 0 0 0,0 0-1 0 0,-1-1 1 0 0,1 1 0 0 0,0 0 0 0 0,0-1 0 0 0,1 1 108 0 0,3-2-2034 0 0</inkml:trace>
  <inkml:trace contextRef="#ctx0" brushRef="#br0" timeOffset="779.564">1215 644 18919 0 0,'0'0'863'0'0,"0"12"322"0"0,1-2-652 0 0,1-1 0 0 0,-1 0 0 0 0,1-1-1 0 0,3 8-532 0 0,1 7 1136 0 0,-4-13-754 0 0,-1-2-54 0 0,1 1 0 0 0,1-1-1 0 0,-1 0 1 0 0,1 0 0 0 0,1 0-328 0 0,1 4 388 0 0,0 0 1 0 0,-1 0-1 0 0,1 10-388 0 0,-2-10 146 0 0,1-1 0 0 0,-1 1 0 0 0,2-1 0 0 0,0 1-146 0 0,1 7 211 0 0,-5-17-176 0 0,-1-1 0 0 0,0 1 0 0 0,1 0 0 0 0,-1-1 0 0 0,1 1-1 0 0,0-1 1 0 0,-1 1 0 0 0,1-1 0 0 0,0 1 0 0 0,0-1 0 0 0,0 1 0 0 0,1 0-35 0 0,-2-2 16 0 0,0 0 1 0 0,0 0 0 0 0,0 1-1 0 0,1-1 1 0 0,-1 0 0 0 0,0 0-1 0 0,0 0 1 0 0,0 0 0 0 0,0 0-1 0 0,0 0 1 0 0,0 0 0 0 0,0 0-1 0 0,0 0 1 0 0,0 0 0 0 0,0 0-1 0 0,0 0 1 0 0,1 0 0 0 0,-1 0-1 0 0,0 0 1 0 0,0 0 0 0 0,0 0-1 0 0,0 0 1 0 0,0 0 0 0 0,0 0-1 0 0,0 0 1 0 0,0 0 0 0 0,1 0-1 0 0,-1 0 1 0 0,0 0 0 0 0,0 0-1 0 0,0 0 1 0 0,0 0 0 0 0,0 0-1 0 0,0 0 1 0 0,0 0 0 0 0,0 0-1 0 0,0 0 1 0 0,1 0 0 0 0,-1 0-1 0 0,0 0 1 0 0,0 0 0 0 0,0 0-1 0 0,0 0 1 0 0,0 0 0 0 0,0 0 0 0 0,0 0-1 0 0,0-1 1 0 0,0 1 0 0 0,0 0-1 0 0,0 0 1 0 0,0 0 0 0 0,0 0-1 0 0,0 0 1 0 0,1 0 0 0 0,-1 0-1 0 0,0 0 1 0 0,0 0 0 0 0,0-1-1 0 0,0 1 1 0 0,0 0-17 0 0,1-11 363 0 0,-4-14-50 0 0,-5 4-115 0 0,-5-25 85 0 0,3 5-79 0 0,4 19-112 0 0,2 0 1 0 0,0-1-1 0 0,1-7-92 0 0,3 23 9 0 0,0-1 1 0 0,0 0-1 0 0,1 1 0 0 0,0-1 1 0 0,0 1-1 0 0,0-1 1 0 0,1 1-1 0 0,1 0 0 0 0,-1-1 1 0 0,1 1-1 0 0,4-6-9 0 0,-6 10-6 0 0,1 0 0 0 0,0-1 0 0 0,0 1 0 0 0,0 0 0 0 0,0 0 0 0 0,0 1 0 0 0,1-1 0 0 0,-1 0 0 0 0,1 1 0 0 0,0-1 0 0 0,0 1 1 0 0,0 0-1 0 0,0 0 0 0 0,0 0 0 0 0,0 0 0 0 0,0 1 0 0 0,3-1 6 0 0,29-12-1216 0 0,-9 9-6387 0 0,-1 5-2044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4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364 692 13040 0 0,'0'0'297'0'0,"0"0"39"0"0,0 0 19 0 0,0 0-34 0 0,0 0-48 0 0,0 0 582 0 0,0 0 274 0 0,0 0 58 0 0,0 0-29 0 0,0 0-167 0 0,0 0-79 0 0,0 0-15 0 0,0 0-51 0 0,-5-14 836 0 0,2 4-1058 0 0,0 0 0 0 0,0 0-1 0 0,1-4-623 0 0,0 4 502 0 0,-1-1 0 0 0,1 1-1 0 0,-5-9-501 0 0,2 8 113 0 0,0-1-1 0 0,-1 2 1 0 0,-1-1 0 0 0,1 1-1 0 0,-2 0 1 0 0,1 0 0 0 0,-1 1-1 0 0,-1 0 1 0 0,0 0 0 0 0,-2 0-113 0 0,7 5 16 0 0,0 1 1 0 0,0 0 0 0 0,-1 0 0 0 0,1 1 0 0 0,-1-1-1 0 0,1 1 1 0 0,-1 0 0 0 0,0 0 0 0 0,0 1 0 0 0,0-1 0 0 0,0 1-1 0 0,0 0 1 0 0,-1 1 0 0 0,1-1 0 0 0,0 1 0 0 0,0 0-1 0 0,0 0 1 0 0,-1 1 0 0 0,1-1 0 0 0,0 1 0 0 0,0 0-1 0 0,0 1 1 0 0,0-1 0 0 0,0 1 0 0 0,-1 0-17 0 0,1 1 4 0 0,-1 1 1 0 0,0-1 0 0 0,1 1 0 0 0,-1 0-1 0 0,1 0 1 0 0,0 1 0 0 0,1-1-1 0 0,-1 1 1 0 0,1 0 0 0 0,0 0 0 0 0,0 1-5 0 0,-6 9 29 0 0,2-1 1 0 0,0 1 0 0 0,-5 12-30 0 0,7-10 70 0 0,1 1 1 0 0,0-1-1 0 0,2 1 1 0 0,0-1-1 0 0,1 1 0 0 0,0 0 1 0 0,2 0-1 0 0,0 0 1 0 0,1 0-1 0 0,2 8-70 0 0,-2-16-7 0 0,1 1-1 0 0,0 0 1 0 0,1-1 0 0 0,0 1-1 0 0,1-1 1 0 0,0 0 0 0 0,1 0 0 0 0,0-1-1 0 0,5 8 8 0 0,-7-13 15 0 0,0 1 0 0 0,1-1-1 0 0,0 1 1 0 0,0-1 0 0 0,0 0-1 0 0,0-1 1 0 0,1 1 0 0 0,-1-1-1 0 0,1 0 1 0 0,0 0 0 0 0,0 0 0 0 0,0 0-1 0 0,0-1 1 0 0,1 0 0 0 0,-1 0-1 0 0,1-1 1 0 0,-1 0 0 0 0,1 1-1 0 0,0-2-14 0 0,1 1 21 0 0,0-1 0 0 0,-1-1 0 0 0,1 1 0 0 0,0-1 0 0 0,-1 0 0 0 0,1-1 1 0 0,0 1-1 0 0,-1-1 0 0 0,0-1 0 0 0,1 1 0 0 0,-1-1 0 0 0,0 0 0 0 0,0-1 0 0 0,-1 1 0 0 0,1-1 0 0 0,-1 0 0 0 0,0 0 0 0 0,5-5-21 0 0,1-3 45 0 0,0 0 1 0 0,-1 0-1 0 0,0-1 1 0 0,-1 0 0 0 0,0 0-1 0 0,-1-1 1 0 0,2-7-46 0 0,-3 7 41 0 0,-2 0 0 0 0,0 0-1 0 0,0-1 1 0 0,-1-1-41 0 0,-2 8 18 0 0,-1 0 0 0 0,0 0 0 0 0,0 0-1 0 0,-1 0 1 0 0,0 0 0 0 0,0 0-1 0 0,-1 0 1 0 0,0-3-18 0 0,-1 6 11 0 0,-9 17 102 0 0,6 2-105 0 0,1 0-1 0 0,0 0 1 0 0,1 0-1 0 0,1 1 1 0 0,0-1 0 0 0,1 1-1 0 0,1 0 1 0 0,0-1-1 0 0,1 1 1 0 0,2 14-8 0 0,1-15 0 0 0,0 0 0 0 0,1 0 0 0 0,1 0 0 0 0,0-1 0 0 0,0 0 0 0 0,2 0 0 0 0,0 0 0 0 0,1 0 0 0 0,-4-5-50 0 0,1-1 1 0 0,0 1-1 0 0,0-1 1 0 0,0-1-1 0 0,1 1 1 0 0,0-1-1 0 0,0-1 0 0 0,1 1 1 0 0,0-1-1 0 0,0 0 1 0 0,1-1 49 0 0,-2 0-409 0 0,22 7-1346 0 0,-27-11 1389 0 0,-1 1 0 0 0,1-1 0 0 0,0 0 0 0 0,0 0 0 0 0,-1 0-1 0 0,1 0 1 0 0,0 0 0 0 0,-1 0 0 0 0,1-1 0 0 0,0 1 0 0 0,-1 0 0 0 0,1-1 0 0 0,0 1 0 0 0,-1-1 0 0 0,2 0 366 0 0,3-2-8631 0 0</inkml:trace>
  <inkml:trace contextRef="#ctx0" brushRef="#br0" timeOffset="380.235">708 969 22087 0 0,'0'0'498'0'0,"0"0"72"0"0,0 0 37 0 0,0 0-68 0 0,-1 0-501 0 0,1 0 1 0 0,0 0 0 0 0,-1 0-1 0 0,1 0 1 0 0,0 0 0 0 0,-1 0-1 0 0,1 1 1 0 0,0-1 0 0 0,0 0 0 0 0,-1 0-1 0 0,1 0 1 0 0,0 0 0 0 0,0 0-1 0 0,-1 1 1 0 0,1-1 0 0 0,0 0-1 0 0,0 0 1 0 0,0 1 0 0 0,-1-1-1 0 0,1 0 1 0 0,0 0 0 0 0,0 1 0 0 0,0-1-1 0 0,0 0 1 0 0,0 0 0 0 0,0 1-1 0 0,-1-1 1 0 0,1 0 0 0 0,0 1-1 0 0,0-1 1 0 0,0 0 0 0 0,0 1-39 0 0,-4 11 1573 0 0,4-11-1460 0 0,-20 80 1025 0 0,10-38-278 0 0,-4 8-860 0 0,1-5-2167 0 0,-3 26-6042 0 0,13-65 74 0 0</inkml:trace>
  <inkml:trace contextRef="#ctx0" brushRef="#br0" timeOffset="884.888">854 1 23039 0 0,'0'0'1775'0'0,"0"0"-1148"0"0,1 0-602 0 0,0 0 1 0 0,-1 0-1 0 0,1 1 1 0 0,-1-1 0 0 0,1 0-1 0 0,-1 0 1 0 0,1 1 0 0 0,-1-1-1 0 0,1 0 1 0 0,-1 1-1 0 0,1-1 1 0 0,-1 1 0 0 0,0-1-1 0 0,1 0 1 0 0,-1 1 0 0 0,1-1-1 0 0,-1 1 1 0 0,0-1-1 0 0,0 1 1 0 0,1-1 0 0 0,-1 1-1 0 0,0-1 1 0 0,0 1-1 0 0,1 0 1 0 0,-1-1 0 0 0,0 1-1 0 0,0-1 1 0 0,0 1 0 0 0,0-1-1 0 0,0 1-25 0 0,1 2 145 0 0,7 16 507 0 0,0 1 1 0 0,-2 0-1 0 0,5 20-652 0 0,24 112 960 0 0,-22-97-770 0 0,-6-29-156 0 0,-1 0 1 0 0,-2 3-35 0 0,4 35 138 0 0,-2 1 0 0 0,-4 0 0 0 0,-3 8-138 0 0,0-17 53 0 0,0-30 35 0 0,0-1-1 0 0,-4 22-87 0 0,2-29 204 0 0,0 0 0 0 0,1 0 0 0 0,1 5-204 0 0,1-25 34 0 0,1 0 0 0 0,0 0 0 0 0,-1 0 0 0 0,1 0-1 0 0,0 0 1 0 0,0 1 0 0 0,0-1 0 0 0,0 0-1 0 0,1 0 1 0 0,-1 1 0 0 0,1-2-34 0 0,3-4 23 0 0,1-4 4 0 0,-1 0 0 0 0,0 0 0 0 0,0-2-27 0 0,11-25 43 0 0,-1 5-43 0 0,-11 24 0 0 0,0 0 0 0 0,0 0 0 0 0,1 0 0 0 0,0 0 0 0 0,0 1 0 0 0,1-1 0 0 0,1 1 0 0 0,4-5 0 0 0,-5 8 21 0 0,-1 1 1 0 0,1-1-1 0 0,0 1 0 0 0,0 0 1 0 0,1 0-1 0 0,2-1-21 0 0,-6 4 10 0 0,1 0 0 0 0,0 0 0 0 0,0 0-1 0 0,-1 0 1 0 0,1 1 0 0 0,0-1 0 0 0,0 1 0 0 0,0 0 0 0 0,-1 0-1 0 0,1 0 1 0 0,0 1 0 0 0,0-1 0 0 0,0 1-10 0 0,7 2 17 0 0,-1 0 1 0 0,0 0-1 0 0,0 1 1 0 0,0 0-1 0 0,0 1 1 0 0,-1 0-1 0 0,0 0 1 0 0,0 1-1 0 0,0 0 1 0 0,0 1-1 0 0,0 1-17 0 0,-3-2 14 0 0,0 0-1 0 0,0 0 1 0 0,-1 0 0 0 0,1 1 0 0 0,-2 0-1 0 0,1 0 1 0 0,-1 0 0 0 0,0 1-1 0 0,0-1 1 0 0,-1 1 0 0 0,0 0 0 0 0,-1 0-1 0 0,1 0 1 0 0,-1 6-14 0 0,-1-8 10 0 0,-1 1-1 0 0,0 0 1 0 0,0-1-1 0 0,0 1 1 0 0,-1 0-1 0 0,0-1 1 0 0,-1 1-1 0 0,0-1 1 0 0,0 1-1 0 0,0-1 1 0 0,-1 1-10 0 0,0 1 30 0 0,-1 1 1 0 0,-1-1 0 0 0,0 0 0 0 0,0 0 0 0 0,-1 0-1 0 0,1-1 1 0 0,-5 4-31 0 0,-6 5 62 0 0,5-4 9 0 0,0 0 0 0 0,-9 5-71 0 0,15-13 16 0 0,1-1-1 0 0,-1 0 1 0 0,0 0 0 0 0,-1 0 0 0 0,1-1 0 0 0,0 0 0 0 0,-1 0 0 0 0,1 0 0 0 0,-2 0-16 0 0,3-1 6 0 0,0-1 0 0 0,0 0 0 0 0,1 0 0 0 0,-1 0 0 0 0,0 0 0 0 0,0-1 0 0 0,0 1 0 0 0,1-1 0 0 0,-1 0 1 0 0,0 0-1 0 0,1-1 0 0 0,-1 1 0 0 0,1-1 0 0 0,0 1 0 0 0,-1-1 0 0 0,1 0 0 0 0,-2-2-6 0 0,-2-1-13 0 0,0 0 0 0 0,0-1-1 0 0,1 0 1 0 0,0 0 0 0 0,0-1 0 0 0,0 0-1 0 0,0-1 14 0 0,-2-4-411 0 0,-1-1-1 0 0,2 0 0 0 0,0 0 0 0 0,0 0 1 0 0,0-6 411 0 0,-1-1-1035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9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80 15232 0 0,'-11'-17'1378'0'0,"8"13"-1135"0"0,-4 4-137 0 0,6 0-51 0 0,1 0 0 0 0,-1 0 0 0 0,1 1 0 0 0,-1-1 0 0 0,1 0-1 0 0,-1 1 1 0 0,1-1 0 0 0,-1 1 0 0 0,1-1 0 0 0,-1 1-1 0 0,1-1 1 0 0,-1 1 0 0 0,1-1 0 0 0,0 1 0 0 0,-1-1 0 0 0,1 1-1 0 0,0 0 1 0 0,0-1 0 0 0,-1 1 0 0 0,1-1 0 0 0,0 1-1 0 0,0 0 1 0 0,0-1 0 0 0,0 1-55 0 0,-1 2 188 0 0,0 1-52 0 0,0 0 0 0 0,0 0-1 0 0,0 1 1 0 0,0-1-1 0 0,1 1 1 0 0,0-1-1 0 0,0 1 1 0 0,0-1-1 0 0,1 0 1 0 0,0 4-136 0 0,12 46 691 0 0,-8-40-439 0 0,22 77 909 0 0,22 81 235 0 0,-35-118-452 0 0,21 50-944 0 0,-34-103 162 0 0,-1-1 46 0 0,-3-18 1118 0 0,1 9-1122 0 0,0 0-1 0 0,1 0 1 0 0,0 0-1 0 0,1-4-203 0 0,-3-23 201 0 0,-21-199-49 0 0,20 183-97 0 0,3 35-54 0 0,0 0 0 0 0,1 0 1 0 0,1 0-1 0 0,0 0 0 0 0,2 0 1 0 0,0 0-1 0 0,0 0 0 0 0,5-11-1 0 0,-7 27-1 0 0,-1 0 0 0 0,0 0-1 0 0,1 0 1 0 0,-1 0 0 0 0,0 0 0 0 0,1 0 0 0 0,-1 1-1 0 0,1-1 1 0 0,0 0 0 0 0,-1 0 0 0 0,1 0-1 0 0,0 0 1 0 0,-1 1 0 0 0,1-1 0 0 0,0 0-1 0 0,0 1 1 0 0,0-1 0 0 0,-1 1 0 0 0,1-1 0 0 0,0 1-1 0 0,0-1 1 0 0,0 1 0 0 0,1-1 1 0 0,-1 1-4 0 0,0 0 0 0 0,0 0 0 0 0,0 1 1 0 0,0-1-1 0 0,0 0 0 0 0,0 0 0 0 0,1 0 1 0 0,-1 1-1 0 0,0-1 0 0 0,0 1 0 0 0,0-1 0 0 0,0 1 1 0 0,0-1-1 0 0,0 1 0 0 0,0 0 0 0 0,0-1 1 0 0,0 2 3 0 0,4 2-19 0 0,-1 0 0 0 0,1 1 0 0 0,-1 0 0 0 0,-1 0 1 0 0,1 0-1 0 0,2 4 19 0 0,9 19-17 0 0,0 0 1 0 0,-2 1-1 0 0,0 0 0 0 0,6 29 17 0 0,24 83 0 0 0,-11-30 147 0 0,-30-111 103 0 0,-1-4-67 0 0,0-6 77 0 0,3-86 905 0 0,6-18-1165 0 0,-10 106 24 0 0,3-16-20 0 0,0 1-1 0 0,1-1 0 0 0,2 1 1 0 0,2-6-4 0 0,-5 19 0 0 0,0 1-1 0 0,1 1 1 0 0,1-1 0 0 0,-1 1 0 0 0,1-1-1 0 0,0 1 1 0 0,1 1 0 0 0,0-1 0 0 0,0 1 0 0 0,1 0-1 0 0,0 0 1 0 0,0 1 0 0 0,-6 5-2 0 0,0 0 1 0 0,1 0-1 0 0,-1 0 1 0 0,0 0-1 0 0,1 0 0 0 0,-1 1 1 0 0,1-1-1 0 0,-1 0 0 0 0,1 1 1 0 0,-1-1-1 0 0,1 1 0 0 0,-1 0 1 0 0,1-1-1 0 0,0 1 0 0 0,-1 0 1 0 0,1 0-1 0 0,-1 0 0 0 0,1 0 1 0 0,0 0-1 0 0,-1 0 0 0 0,1 1 1 0 0,-1-1-1 0 0,1 1 0 0 0,-1-1 1 0 0,1 1-1 0 0,-1-1 1 0 0,1 1-1 0 0,-1 0 0 0 0,1-1 1 0 0,-1 1-1 0 0,0 0 0 0 0,0 0 1 0 0,1 0-1 0 0,-1 0 0 0 0,0 1 1 0 0,0-1-1 0 0,0 0 0 0 0,0 0 2 0 0,5 7-15 0 0,0 0-1 0 0,0 1 0 0 0,-1-1 1 0 0,0 1-1 0 0,3 6 16 0 0,-4-6-3 0 0,10 22 3 0 0,-1 1 0 0 0,8 33 0 0 0,-14-41 0 0 0,27 104-66 0 0,-24-83 52 0 0,-4-20 3 0 0,-3-10-99 0 0,1 0 1 0 0,1 0 0 0 0,0 0 0 0 0,2 2 109 0 0,-1-8-1264 0 0,-1-8-2578 0 0,0-3-4707 0 0</inkml:trace>
  <inkml:trace contextRef="#ctx0" brushRef="#br0" timeOffset="351.227">774 1 19207 0 0,'0'0'878'0'0,"0"0"-20"0"0,1 1-548 0 0,2 4-167 0 0,0-1 0 0 0,0 1 0 0 0,-1 0 0 0 0,0 0 0 0 0,0 0 0 0 0,0 0 0 0 0,0 0 0 0 0,0 3-143 0 0,6 47 1476 0 0,-7-39-970 0 0,2-1 1 0 0,0 0 0 0 0,3 10-507 0 0,28 103 1029 0 0,-5-18-1036 0 0,-7-36-1111 0 0,-12-38-7294 0 0,-7-27 1119 0 0</inkml:trace>
  <inkml:trace contextRef="#ctx0" brushRef="#br0" timeOffset="684.964">964 48 19063 0 0,'0'0'871'0'0,"0"0"-15"0"0,6 6-519 0 0,-1 1-265 0 0,0 0-1 0 0,0 0 1 0 0,-1 1-1 0 0,-1-1 1 0 0,1 1-1 0 0,-1 0 0 0 0,2 9-71 0 0,6 13 670 0 0,8 16 671 0 0,-2 1 0 0 0,6 33-1341 0 0,5 20 835 0 0,-25-88-667 0 0,0-1 1 0 0,1 0-1 0 0,1 0 0 0 0,4 8-168 0 0,-7-10 151 0 0,-2-9-135 0 0,0 1 0 0 0,0-1 0 0 0,0 1 0 0 0,0-1 0 0 0,0 1 0 0 0,0-1 0 0 0,0 1 0 0 0,0-1 0 0 0,0 1 0 0 0,0-1 0 0 0,0 1 0 0 0,1-1 0 0 0,-1 1 0 0 0,0-1 0 0 0,0 1 0 0 0,0-1 1 0 0,1 0-1 0 0,-1 1 0 0 0,0-1 0 0 0,1 1 0 0 0,-1-1 0 0 0,0 0 0 0 0,1 1 0 0 0,-1-1 0 0 0,0 0 0 0 0,1 1 0 0 0,-1-1 0 0 0,1 0 0 0 0,-1 0 0 0 0,0 1 0 0 0,1-1 0 0 0,-1 0 0 0 0,1 0 0 0 0,-1 0 0 0 0,1 0 0 0 0,-1 0-16 0 0,2-2 113 0 0,-1-1 0 0 0,1 0 0 0 0,-1 1 0 0 0,0-1 0 0 0,0 0 0 0 0,0 0 0 0 0,0-3-113 0 0,1 0 112 0 0,4-17 2 0 0,-1 1 0 0 0,-1-1 0 0 0,0 0 0 0 0,-2 0 0 0 0,-1-3-114 0 0,1-4 148 0 0,1-1-1 0 0,4-11-147 0 0,-1-1 0 0 0,-6 35 0 0 0,1-1 0 0 0,0 0 0 0 0,1 1 0 0 0,0-1 0 0 0,0 1 0 0 0,1-1 0 0 0,0 1 0 0 0,2-3 0 0 0,-5 10-2 0 0,1 0 0 0 0,0 0 0 0 0,-1 0 1 0 0,1 0-1 0 0,-1 1 0 0 0,1-1 0 0 0,0 0 0 0 0,0 0 0 0 0,0 1 0 0 0,-1-1 0 0 0,1 1 1 0 0,0-1-1 0 0,0 0 0 0 0,0 1 0 0 0,0 0 0 0 0,0-1 0 0 0,0 1 0 0 0,0-1 0 0 0,0 1 1 0 0,0 0-1 0 0,0 0 0 0 0,0 0 2 0 0,1 0-8 0 0,0 0 1 0 0,0 0-1 0 0,0 0 1 0 0,0 1-1 0 0,0-1 0 0 0,0 0 1 0 0,-1 1-1 0 0,1 0 1 0 0,0-1-1 0 0,0 1 1 0 0,-1 0-1 0 0,1 0 8 0 0,3 2-19 0 0,0 1 0 0 0,-1-1 1 0 0,1 1-1 0 0,-1 0 0 0 0,0 0 0 0 0,0 0 0 0 0,3 4 19 0 0,6 11-5 0 0,-1 1-1 0 0,-1 0 1 0 0,-1 1 0 0 0,0 0-1 0 0,-2 0 1 0 0,1 6 5 0 0,1 5-11 0 0,-2 1 1 0 0,-2 0-1 0 0,3 33 11 0 0,-1-5-1973 0 0,3 4 1973 0 0,-11-59-2564 0 0,0-5-6250 0 0</inkml:trace>
  <inkml:trace contextRef="#ctx0" brushRef="#br0" timeOffset="1029.276">1482 16 14744 0 0,'0'0'1136'0'0,"3"8"-497"0"0,1 3 772 0 0,0 0 0 0 0,-1 0 0 0 0,0 1 0 0 0,0 3-1411 0 0,0-2 601 0 0,0 0 0 0 0,1 0 0 0 0,1 2-601 0 0,7 19 1159 0 0,-1 0 1 0 0,-1 8-1160 0 0,8 22 760 0 0,26 72-760 0 0,-36-102-546 0 0,-4-1-34 0 0</inkml:trace>
  <inkml:trace contextRef="#ctx0" brushRef="#br0" timeOffset="1605.467">1641 160 13824 0 0,'-2'-2'347'0'0,"2"1"-279"0"0,-1 1-1 0 0,1-1 1 0 0,0 1 0 0 0,-1 0-1 0 0,1-1 1 0 0,0 1 0 0 0,-1-1-1 0 0,1 1 1 0 0,0-1 0 0 0,0 1-1 0 0,0-1 1 0 0,0 0 0 0 0,-1 1-1 0 0,1-1 1 0 0,0 1 0 0 0,0-1-1 0 0,0 1 1 0 0,0-1-68 0 0,17-3 2588 0 0,-14 4-2449 0 0,0 0 0 0 0,0 0 0 0 0,0 1 0 0 0,-1-1 0 0 0,1 1 0 0 0,0 0 0 0 0,0 0 0 0 0,0 0 0 0 0,-1 0 0 0 0,1 0-1 0 0,0 1 1 0 0,-1-1 0 0 0,0 1 0 0 0,1-1 0 0 0,-1 1 0 0 0,0 0 0 0 0,0 0 0 0 0,0 0 0 0 0,0 1 0 0 0,1-1-139 0 0,3 6 289 0 0,1 0-1 0 0,-1 1 1 0 0,-1-1 0 0 0,1 1-1 0 0,0 2-288 0 0,12 33 872 0 0,-1 0-1 0 0,-2 1 1 0 0,8 43-872 0 0,-1-5 281 0 0,-11-46 890 0 0,-9-52-870 0 0,-2 9-251 0 0,0-59 1212 0 0,-5-22-1262 0 0,1 42 104 0 0,2 1 0 0 0,3-1 0 0 0,1-9-104 0 0,-1 49-42 0 0,-1 0-1 0 0,1 0 1 0 0,0 0-1 0 0,0 0 0 0 0,1 0 1 0 0,0 1-1 0 0,-1-1 1 0 0,2 1-1 0 0,-1-1 1 0 0,0 1-1 0 0,1-1 43 0 0,-2 4-12 0 0,0-1 0 0 0,0 1-1 0 0,0 0 1 0 0,0 0 0 0 0,0 0-1 0 0,1 0 1 0 0,-1 0 0 0 0,0 0-1 0 0,0 1 1 0 0,1-1 0 0 0,-1 0-1 0 0,0 1 1 0 0,1-1 0 0 0,-1 1-1 0 0,0-1 1 0 0,1 1 0 0 0,-1-1-1 0 0,1 1 1 0 0,-1 0 0 0 0,1 0 0 0 0,-1 0-1 0 0,1 0 1 0 0,-1 0 0 0 0,1 0-1 0 0,-1 0 1 0 0,1 1 0 0 0,-1-1-1 0 0,1 0 1 0 0,-1 1 0 0 0,0-1-1 0 0,1 1 1 0 0,-1 0 0 0 0,0-1-1 0 0,1 1 1 0 0,-1 0 0 0 0,0 0-1 0 0,0 0 1 0 0,1 0 12 0 0,8 6-3 0 0,0 1 0 0 0,-1 0 0 0 0,0 0 1 0 0,0 1-1 0 0,-1 0 0 0 0,0 1 0 0 0,-1 0 0 0 0,0 0 0 0 0,0 0 0 0 0,-1 1 0 0 0,1 3 3 0 0,7 20-10 0 0,-1 0-1 0 0,-1 0 0 0 0,-1 8 11 0 0,-6-26 34 0 0,-2-8 42 0 0,-1-1-1 0 0,0 1 0 0 0,0 1 1 0 0,0-1-1 0 0,-1 0 0 0 0,-1 0 1 0 0,1 0-1 0 0,-1 1 0 0 0,-1 6-75 0 0,0-13 75 0 0,1-1-61 0 0,0-1 1 0 0,0 1-1 0 0,0 0 0 0 0,0-1 1 0 0,0 1-1 0 0,0-1 0 0 0,0 1 1 0 0,0 0-1 0 0,0-1 0 0 0,0 1 1 0 0,0-1-1 0 0,0 1 0 0 0,0 0 1 0 0,1-1-1 0 0,-1 1 0 0 0,0-1 1 0 0,0 1-1 0 0,1-1 0 0 0,-1 1 1 0 0,0-1-1 0 0,1 1-14 0 0,-1 0 107 0 0,0-17 298 0 0,0-21-223 0 0,-1-14-102 0 0,3 1 1 0 0,2 0 0 0 0,2-7-81 0 0,-4 48 0 0 0,0 0 0 0 0,0 0 0 0 0,1 1 0 0 0,1-1 0 0 0,-1 0 0 0 0,1 1 0 0 0,1-1 0 0 0,-3 6 0 0 0,-1 0 0 0 0,1 1 0 0 0,-1-1 0 0 0,1 1 0 0 0,0 0 0 0 0,0-1 0 0 0,1 1 0 0 0,-1 0 0 0 0,0 0 0 0 0,1 0 0 0 0,-1 1 0 0 0,1-1 0 0 0,-1 1 0 0 0,1-1 0 0 0,0 1 0 0 0,-1 0 0 0 0,1 0 0 0 0,0 0 0 0 0,0 0 0 0 0,0 1 0 0 0,0-1 0 0 0,0 1 0 0 0,1-1 0 0 0,-1 2-7 0 0,0-1 1 0 0,-1 1-1 0 0,1 0 0 0 0,-1 0 1 0 0,1 0-1 0 0,0 0 0 0 0,-1 0 1 0 0,0 1-1 0 0,1-1 0 0 0,-1 1 0 0 0,0-1 1 0 0,0 1-1 0 0,0 0 0 0 0,0 0 1 0 0,0 0-1 0 0,0 0 0 0 0,1 2 7 0 0,1 2-14 0 0,1 0-1 0 0,-1 0 1 0 0,0 0 0 0 0,-1 0-1 0 0,1 1 1 0 0,-1 1 14 0 0,14 44 81 0 0,-2 1 0 0 0,4 35-81 0 0,0-3 46 0 0,-18-82-48 0 0,9 31-321 0 0,-9-31 244 0 0,0 0-1 0 0,0 0 0 0 0,0 0 1 0 0,1 0-1 0 0,-1-1 1 0 0,1 1-1 0 0,0-1 0 0 0,0 1 1 0 0,2 1 79 0 0,-4-4-59 0 0,0 1 0 0 0,0-1-1 0 0,0 0 1 0 0,1 0 0 0 0,-1 0 0 0 0,0 0 0 0 0,0 0 0 0 0,0 1-1 0 0,0-1 1 0 0,1 0 0 0 0,-1 0 0 0 0,0 0 0 0 0,0 0 0 0 0,0 0 0 0 0,1 0-1 0 0,-1 0 1 0 0,0 0 0 0 0,0 0 0 0 0,0 0 0 0 0,1 0 0 0 0,-1 0 0 0 0,0 0-1 0 0,0 0 1 0 0,1 0 0 0 0,-1 0 0 0 0,0 0 0 0 0,0 0 0 0 0,0 0 0 0 0,1 0-1 0 0,-1 0 1 0 0,0 0 0 0 0,0 0 0 0 0,0 0 0 0 0,1 0 0 0 0,-1 0-1 0 0,0-1 1 0 0,0 1 59 0 0,5-5-7056 0 0,0-3-1113 0 0</inkml:trace>
  <inkml:trace contextRef="#ctx0" brushRef="#br0" timeOffset="1939.147">2428 16 19295 0 0,'0'0'884'0'0,"0"0"-24"0"0,1 2-550 0 0,8 18-277 0 0,4 8 275 0 0,1 24 577 0 0,8 31 699 0 0,2 56 115 0 0,-15-76-2135 0 0,3-1 0 0 0,18 57 436 0 0,-22-102-4051 0 0,-7-15-3708 0 0</inkml:trace>
  <inkml:trace contextRef="#ctx0" brushRef="#br0" timeOffset="2285.061">2588 108 20127 0 0,'1'-6'2022'0'0,"4"2"-1949"0"0,0-1 1 0 0,1 1 0 0 0,0 0 0 0 0,-1 1 0 0 0,1 0 0 0 0,0 0-1 0 0,1 0 1 0 0,-1 0 0 0 0,0 1 0 0 0,3 0-74 0 0,10-3 740 0 0,0 1 0 0 0,20-2-740 0 0,-32 5 43 0 0,1 1-1 0 0,-1-1 0 0 0,0 2 1 0 0,1-1-1 0 0,-1 1 0 0 0,1 0 1 0 0,-1 0-1 0 0,0 1 0 0 0,0 0 1 0 0,0 0-1 0 0,0 1 0 0 0,3 1-42 0 0,-5-2 17 0 0,0 1 0 0 0,-1 0-1 0 0,1 1 1 0 0,-1-1 0 0 0,0 1-1 0 0,0-1 1 0 0,0 1 0 0 0,-1 0 0 0 0,1 1-1 0 0,-1-1 1 0 0,0 1 0 0 0,0-1-1 0 0,0 1 1 0 0,-1 0 0 0 0,0 0 0 0 0,0 0-1 0 0,1 2-16 0 0,-2-2 16 0 0,0 1-1 0 0,0-1 1 0 0,-1 1-1 0 0,1-1 1 0 0,-1 1-1 0 0,0-1 1 0 0,-1 1-1 0 0,0 0 0 0 0,1-1 1 0 0,-2 0-1 0 0,1 1 1 0 0,-1-1-1 0 0,1 0 1 0 0,-1 0-1 0 0,-1 1 1 0 0,0 1-16 0 0,-8 13 115 0 0,-1 0 1 0 0,-1 0-1 0 0,-5 4-115 0 0,17-22 6 0 0,-9 11 171 0 0,0-1-1 0 0,-8 9-176 0 0,14-18 8 0 0,1 1-1 0 0,-1-1 0 0 0,1 0 0 0 0,-1-1 0 0 0,0 1 0 0 0,0-1 1 0 0,0 1-1 0 0,-1-1 0 0 0,1-1 0 0 0,0 1 0 0 0,-3 0-7 0 0,-4-3 343 0 0,8 1-143 0 0,7 1-111 0 0,17 3-89 0 0,0 2 0 0 0,-1 0 0 0 0,0 2 0 0 0,0 0 0 0 0,14 9 0 0 0,-17-8 128 0 0,0 1 0 0 0,0 0 0 0 0,-1 2 0 0 0,-1-1 0 0 0,0 2 0 0 0,3 4-127 0 0,-9-8 89 0 0,0 1 0 0 0,-1 0 1 0 0,0 0-1 0 0,0 1 1 0 0,-1 0-1 0 0,-1 0 1 0 0,0 1-1 0 0,0 0 1 0 0,2 9-91 0 0,-4-8 102 0 0,-1 0 1 0 0,-1 0-1 0 0,0 1 1 0 0,-1-1-1 0 0,0 1 1 0 0,-1 0-1 0 0,-1-1 1 0 0,0 1-1 0 0,0-1 1 0 0,-2 0-1 0 0,1 1 1 0 0,-2-1-1 0 0,0 0 1 0 0,-1 0-1 0 0,0-1 1 0 0,0 0-1 0 0,-8 11-102 0 0,8-15 30 0 0,0-1-1 0 0,-1 0 1 0 0,1-1-1 0 0,-2 1 1 0 0,1-1-1 0 0,-1-1 0 0 0,0 1 1 0 0,0-1-1 0 0,0 0 1 0 0,-1-1-1 0 0,0 1 1 0 0,0-2-1 0 0,0 1 0 0 0,0-1 1 0 0,-1 0-1 0 0,1-1 1 0 0,-1 0-1 0 0,0 0 1 0 0,0-1-1 0 0,1 0 0 0 0,-1 0 1 0 0,0-1-1 0 0,0-1 1 0 0,0 1-1 0 0,0-1 1 0 0,1-1-1 0 0,-4 0-29 0 0,7 0 25 0 0,0 0 1 0 0,0 0-1 0 0,0 0 1 0 0,0 0-1 0 0,1-1 0 0 0,-1 0 1 0 0,1 0-1 0 0,-1 0 1 0 0,1 0-1 0 0,0-1 0 0 0,1 1 1 0 0,-1-1-1 0 0,1 0 1 0 0,-1-1-1 0 0,1 1 1 0 0,0 0-1 0 0,0-2-25 0 0,-4-7-226 0 0,1 1 1 0 0,0-1-1 0 0,1 0 1 0 0,0 0-1 0 0,-2-13 226 0 0,3 8-970 0 0,2-1 0 0 0,-1 0 0 0 0,2 0 0 0 0,1 1 0 0 0,1-12 970 0 0,1-4-2971 0 0,2 1 0 0 0,5-16 2971 0 0,2 1-2432 0 0</inkml:trace>
  <inkml:trace contextRef="#ctx0" brushRef="#br0" timeOffset="2641.396">3091 289 18863 0 0,'16'-7'2047'0'0,"29"-13"1542"0"0,-22 8-2297 0 0,8-3 59 0 0,12-11-1351 0 0,-34 20 64 0 0,-1 0-1 0 0,1 0 1 0 0,-2-1 0 0 0,1 0-1 0 0,-1-1 1 0 0,0 1-1 0 0,0-2-63 0 0,-6 7 26 0 0,1 1 0 0 0,-1-1 0 0 0,0 0 0 0 0,0 0 0 0 0,-1 1 0 0 0,1-1 0 0 0,0 0 0 0 0,-1 0 0 0 0,1 0-1 0 0,-1 0 1 0 0,1 0 0 0 0,-1 0 0 0 0,0 0 0 0 0,0 0 0 0 0,0 0 0 0 0,0 0 0 0 0,0 1 0 0 0,0-1 0 0 0,-1-1-26 0 0,1 2 1 0 0,0 0 1 0 0,-1 0-1 0 0,0 0 1 0 0,1 0 0 0 0,-1 0-1 0 0,1 0 1 0 0,-1 0-1 0 0,0 0 1 0 0,0 0-1 0 0,1 1 1 0 0,-1-1-1 0 0,0 0 1 0 0,0 0 0 0 0,0 1-1 0 0,0-1 1 0 0,0 1-1 0 0,0-1 1 0 0,0 1-1 0 0,0-1 1 0 0,0 1-1 0 0,0-1 1 0 0,0 1 0 0 0,0 0-1 0 0,-1 0 1 0 0,1 0-1 0 0,0-1 1 0 0,0 1-1 0 0,0 0 1 0 0,0 0-1 0 0,0 1 1 0 0,0-1 0 0 0,-1 0-1 0 0,1 0-1 0 0,-10 2-81 0 0,1 0-1 0 0,0 1 1 0 0,-1 0-1 0 0,1 0 1 0 0,0 1 0 0 0,1 0-1 0 0,-1 1 1 0 0,1 0-1 0 0,-6 5 82 0 0,7-5-14 0 0,0 1-1 0 0,1-1 0 0 0,0 1 0 0 0,1 1 1 0 0,-1-1-1 0 0,1 1 0 0 0,0 0 1 0 0,1 1-1 0 0,0-1 0 0 0,0 1 0 0 0,-1 4 15 0 0,3-4 88 0 0,0-1 0 0 0,1 1 0 0 0,0 0 0 0 0,0 0 0 0 0,1 0 0 0 0,0 0 0 0 0,0 0-1 0 0,1 0 1 0 0,0 0 0 0 0,0 0 0 0 0,1 0 0 0 0,0 0 0 0 0,1 0 0 0 0,0 0-1 0 0,0-1 1 0 0,3 7-88 0 0,-3-7 75 0 0,1 0-1 0 0,1 0 1 0 0,-1-1-1 0 0,1 0 1 0 0,0 0-1 0 0,1 0 1 0 0,-1 0-1 0 0,1 0 1 0 0,0-1-1 0 0,0 0 1 0 0,1 0-1 0 0,0 0 1 0 0,0-1-1 0 0,0 0 1 0 0,0 0-1 0 0,1 0 1 0 0,-1-1-1 0 0,4 1-74 0 0,1 0 26 0 0,1 0 1 0 0,0-1-1 0 0,0-1 0 0 0,0 0 1 0 0,0 0-1 0 0,0-2 0 0 0,0 1 1 0 0,0-1-1 0 0,0-1 0 0 0,0 0 0 0 0,0-1 1 0 0,9-2-27 0 0,-10 1-1814 0 0,0-1 1 0 0,0 0-1 0 0,0 0 1 0 0,-1-1-1 0 0,4-3 1814 0 0,5-4-9127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6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313 172 18287 0 0,'-1'-4'236'0'0,"-1"0"-1"0"0,1-1 1 0 0,0 1-1 0 0,0-1 1 0 0,0-2-236 0 0,-3-21 2668 0 0,1 56-40 0 0,9 130-654 0 0,1-40-1431 0 0,11 285 359 0 0,-16-332-1060 0 0,0-44-321 0 0,-1-1 0 0 0,-1 0 1 0 0,-1 1-1 0 0,-3 9 479 0 0,3-33-531 0 0,1 1 0 0 0,-1-1 0 0 0,0 0 0 0 0,0 0 0 0 0,0 0 0 0 0,0 0 0 0 0,0 0 0 0 0,-1 0 0 0 0,1-1 0 0 0,-1 1 0 0 0,-1 1 531 0 0,-5 2-7578 0 0</inkml:trace>
  <inkml:trace contextRef="#ctx0" brushRef="#br0" timeOffset="346.532">0 800 3224 0 0,'1'-7'82'0'0,"-1"1"1"0"0,1 0 0 0 0,1-1-1 0 0,-1 1 1 0 0,1 0-1 0 0,0 0 1 0 0,0 0-1 0 0,1 0 1 0 0,0 1 0 0 0,0-2-83 0 0,0 3 1413 0 0,0 0 1 0 0,0 1 0 0 0,1-1 0 0 0,-1 1-1 0 0,3-2-1413 0 0,34-27 9472 0 0,-20 18-8181 0 0,1 1-1 0 0,4 0-1290 0 0,10-4 224 0 0,1 1 0 0 0,1 2-1 0 0,15-2-223 0 0,20-4-6791 0 0,-39 11-532 0 0</inkml:trace>
  <inkml:trace contextRef="#ctx0" brushRef="#br0" timeOffset="692.93">603 1 22663 0 0,'0'0'514'0'0,"-3"7"688"0"0,1-1-1107 0 0,0-1-1 0 0,0 1 0 0 0,1-1 1 0 0,0 1-1 0 0,0-1 1 0 0,0 1-1 0 0,1 0 1 0 0,-1-1-1 0 0,2 3-94 0 0,5 55 468 0 0,-2-25 162 0 0,12 99 665 0 0,-3-25-595 0 0,-2 23 224 0 0,-6 30-924 0 0,-5-163 6 0 0,1 44 258 0 0,-3-1 0 0 0,-5 27-264 0 0,6-66 73 0 0,0 0-1 0 0,0 0 1 0 0,-1 0 0 0 0,0 0-1 0 0,-2 4-72 0 0,4-10 128 0 0,0 0 1 0 0,0 0 7 0 0,0-8 151 0 0,4-21-235 0 0,1 1 0 0 0,1 0 0 0 0,1 0 0 0 0,2 0 0 0 0,1 1 0 0 0,1 1 0 0 0,1 0 0 0 0,7-11-52 0 0,-10 23-11 0 0,0-1 1 0 0,1 1-1 0 0,0 1 11 0 0,-7 9-2 0 0,0 1-1 0 0,0-1 1 0 0,0 1-1 0 0,1 0 1 0 0,-1 0-1 0 0,1 0 1 0 0,0 1-1 0 0,-1-1 1 0 0,1 1-1 0 0,0 0 1 0 0,1 0 0 0 0,-1 0-1 0 0,3 0 3 0 0,-4 2 1 0 0,0-1 1 0 0,0 1-1 0 0,1 0 0 0 0,-1 0 0 0 0,0 0 0 0 0,0 1 1 0 0,0-1-1 0 0,0 1 0 0 0,0 0 0 0 0,0 0 1 0 0,0 0-1 0 0,0 0 0 0 0,0 0 0 0 0,0 1 1 0 0,0-1-1 0 0,0 1 0 0 0,-1 0 0 0 0,1 0 0 0 0,-1 0 1 0 0,0 0-1 0 0,1 0 0 0 0,-1 0 0 0 0,0 1 1 0 0,0-1-1 0 0,0 1 0 0 0,0 1-1 0 0,6 8 6 0 0,-1 0 1 0 0,0 0-1 0 0,-1 1 1 0 0,0 0-1 0 0,0 4-6 0 0,1 6 2 0 0,-1 0 0 0 0,-1 1 0 0 0,-1-1 0 0 0,0 23-2 0 0,5 28-28 0 0,-4-34-176 0 0,-5-31-281 0 0,1 0 1 0 0,0-1 0 0 0,0 1 0 0 0,1 0 0 0 0,0-1-1 0 0,0 1 1 0 0,1-1 0 0 0,0 1 0 0 0,1 0 484 0 0,-3-9-370 0 0,-1 0 1 0 0,0 0-1 0 0,1 0 1 0 0,-1 0-1 0 0,0 0 1 0 0,1 1-1 0 0,-1-1 1 0 0,1 0 0 0 0,-1 0-1 0 0,0 0 1 0 0,1 0-1 0 0,-1 0 1 0 0,0 0-1 0 0,1 0 1 0 0,-1 0-1 0 0,1 0 1 0 0,-1 0 0 0 0,0-1-1 0 0,1 1 1 0 0,-1 0-1 0 0,1 0 370 0 0,-1 0-808 0 0,6-3-7010 0 0</inkml:trace>
  <inkml:trace contextRef="#ctx0" brushRef="#br0" timeOffset="1046.438">1193 875 3680 0 0,'5'-5'617'0'0,"0"-1"-1"0"0,0 0 1 0 0,-1 1-1 0 0,0-2 1 0 0,0 1 0 0 0,3-5-617 0 0,9-15 6270 0 0,-9 16-4571 0 0,-1 0 0 0 0,0-1 0 0 0,0 0-1 0 0,0-2-1698 0 0,-2 3 823 0 0,0-2-1 0 0,-1 1 1 0 0,0 0-1 0 0,1-8-822 0 0,-3 13 182 0 0,0-1-1 0 0,0 0 0 0 0,-1 0 0 0 0,0 0 0 0 0,0 0 0 0 0,-1 0 1 0 0,0 0-1 0 0,0 0 0 0 0,0 0 0 0 0,-1 0 0 0 0,0 0 0 0 0,-1 1 1 0 0,1-1-1 0 0,-1 1 0 0 0,0 0 0 0 0,-1-1 0 0 0,0 1-181 0 0,2 3 57 0 0,0 1 0 0 0,0-1 0 0 0,0 1 0 0 0,0 0 0 0 0,-1-1 0 0 0,1 1 0 0 0,-1 0 0 0 0,1 0 0 0 0,-1 1 0 0 0,0-1 0 0 0,0 1 0 0 0,0-1 0 0 0,0 1 0 0 0,0 0 0 0 0,0 0 0 0 0,0 0 0 0 0,0 0-1 0 0,0 1 1 0 0,0-1 0 0 0,-1 1 0 0 0,1 0 0 0 0,0 0 0 0 0,0 0 0 0 0,0 0 0 0 0,-1 1 0 0 0,1-1 0 0 0,0 1 0 0 0,0 0 0 0 0,0 0 0 0 0,0 0 0 0 0,0 0 0 0 0,-2 1-57 0 0,-5 3 53 0 0,1 0 1 0 0,0 1-1 0 0,0 0 1 0 0,1 0-1 0 0,0 0 1 0 0,0 1-1 0 0,0 1 1 0 0,1-1-1 0 0,-5 7-53 0 0,2-1 35 0 0,1 0-1 0 0,0 1 1 0 0,1 0 0 0 0,1 1-1 0 0,0-1 1 0 0,1 1 0 0 0,0 1-1 0 0,1-1 1 0 0,1 1 0 0 0,1 0-1 0 0,0 0 1 0 0,1 0 0 0 0,1 0-1 0 0,0 0 1 0 0,1 8-35 0 0,1-20 9 0 0,-1 0 0 0 0,1 0 0 0 0,0 0-1 0 0,0 0 1 0 0,0 0 0 0 0,0 0 0 0 0,1-1 0 0 0,-1 1-1 0 0,1 0 1 0 0,0-1 0 0 0,0 1 0 0 0,1-1 0 0 0,-1 0-1 0 0,1 0 1 0 0,0 0 0 0 0,0 1-9 0 0,-1-2 12 0 0,1-1-1 0 0,-1 1 1 0 0,0 0-1 0 0,1-1 1 0 0,-1 0-1 0 0,1 0 1 0 0,-1 1 0 0 0,1-2-1 0 0,0 1 1 0 0,-1 0-1 0 0,1 0 1 0 0,0-1-1 0 0,-1 1 1 0 0,1-1 0 0 0,0 0-1 0 0,0 0 1 0 0,0 0-1 0 0,-1 0 1 0 0,1-1-1 0 0,0 1 1 0 0,0-1 0 0 0,-1 0-1 0 0,1 1 1 0 0,0-2-12 0 0,7-1 31 0 0,-1-1 0 0 0,1-1 0 0 0,-1 0 0 0 0,0 0 0 0 0,0-1 0 0 0,-1 0 0 0 0,0 0 0 0 0,0-1 0 0 0,0 0 0 0 0,-1 0 1 0 0,0-1-1 0 0,0 0 0 0 0,-1 0 0 0 0,0-1 0 0 0,-1 0 0 0 0,4-7-31 0 0,-1 0-19 0 0,-2 0 0 0 0,0 0 0 0 0,-1 0 0 0 0,0-1-1 0 0,-1 0 1 0 0,-1 0 0 0 0,-1 0 0 0 0,-1 0 0 0 0,0-15 19 0 0,-4 8 0 0 0,3 24 0 0 0,-1 0 0 0 0,1 0 0 0 0,0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0,0-1 0 0 0,0 1 0 0 0,0 0 0 0 0,0 0 0 0 0,0 0 0 0 0,0 0 0 0 0,0 0 0 0 0,0 0 0 0 0,0 0 0 0 0,0 0 0 0 0,0 0 0 0 0,0 0 0 0 0,0-1 0 0 0,0 1 0 0 0,0 0 0 0 0,0 0 0 0 0,0 0 0 0 0,0 0 0 0 0,-2 4 0 0 0,2 9 0 0 0,0-1 0 0 0,1 0 0 0 0,0 0 0 0 0,0 1 0 0 0,2-1 0 0 0,-1-1 0 0 0,4 9 0 0 0,0 4 0 0 0,2 14-18 0 0,19 73 56 0 0,-21-92-94 0 0,1 0 1 0 0,0 0 0 0 0,2-1 0 0 0,5 10 55 0 0,-13-27-3 0 0,4 7-287 0 0,0 0 0 0 0,0 0 0 0 0,0-1 1 0 0,7 6 289 0 0,-11-12-153 0 0,0 0 1 0 0,0 0 0 0 0,0 0 0 0 0,0 0 0 0 0,0 0-1 0 0,0 0 1 0 0,0 0 0 0 0,0 0 0 0 0,1-1 0 0 0,-1 1-1 0 0,0 0 1 0 0,0-1 0 0 0,1 1 0 0 0,-1-1-1 0 0,1 1 1 0 0,-1-1 0 0 0,0 0 0 0 0,1 0 0 0 0,-1 0-1 0 0,1 0 1 0 0,-1 0 0 0 0,0 0 0 0 0,1 0 0 0 0,-1 0-1 0 0,1 0 1 0 0,-1-1 0 0 0,0 1 0 0 0,1 0 0 0 0,-1-1-1 0 0,0 1 1 0 0,1-1 0 0 0,-1 0 0 0 0,0 1 0 0 0,1-1 152 0 0,7-8-1550 0 0</inkml:trace>
  <inkml:trace contextRef="#ctx0" brushRef="#br0" timeOffset="1374.322">1628 3 25167 0 0,'0'0'572'0'0,"0"0"83"0"0,0 0 33 0 0,0 0-80 0 0,0 1-395 0 0,-2 9-113 0 0,1 0-1 0 0,1 0 0 0 0,-1 0 1 0 0,2 0-1 0 0,-1 0 1 0 0,3 10-100 0 0,3 14 807 0 0,6 14-807 0 0,-4-22 420 0 0,-2 1 1 0 0,1 21-421 0 0,3 141 445 0 0,0 8-163 0 0,-5-113-419 0 0,-4 31 137 0 0,-2-68-650 0 0,0-38 58 0 0,0-3-3130 0 0,1-6 1707 0 0</inkml:trace>
  <inkml:trace contextRef="#ctx0" brushRef="#br0" timeOffset="1728.625">1402 480 26287 0 0,'0'0'598'0'0,"0"0"87"0"0,8-1 671 0 0,31-5-165 0 0,25-9-1191 0 0,15-2 714 0 0,122-14-669 0 0,-115 22-8820 0 0,-49 6-726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5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11 297 18343 0 0,'0'0'838'0'0,"-5"0"276"0"0,1 0-948 0 0,3 0 519 0 0,1 0 212 0 0,0 0 37 0 0,0 0-41 0 0,0 0-205 0 0,30-8 1311 0 0,-11 3-1822 0 0,-1-1 0 0 0,0 0 0 0 0,-1-2 0 0 0,0 0 0 0 0,8-5-177 0 0,5-5 386 0 0,-1-2 1 0 0,15-13-387 0 0,-42 32 4 0 0,0-1 1 0 0,0 1-1 0 0,0-1 0 0 0,0 0 1 0 0,-1 0-1 0 0,1 1 0 0 0,0-1 1 0 0,-1-1-1 0 0,0 1 0 0 0,1 0 0 0 0,-1 0 1 0 0,0 0-1 0 0,0-1 0 0 0,0 1 1 0 0,-1-1-1 0 0,1 1 0 0 0,0 0 0 0 0,-1-1-4 0 0,0 1 4 0 0,0 0 0 0 0,0 1 0 0 0,-1-1-1 0 0,1 0 1 0 0,0 1 0 0 0,-1-1 0 0 0,1 0-1 0 0,-1 1 1 0 0,0-1 0 0 0,0 0 0 0 0,1 1-1 0 0,-1-1 1 0 0,0 1 0 0 0,0 0-1 0 0,-1-1 1 0 0,1 1 0 0 0,0 0 0 0 0,0-1-1 0 0,-1 1 1 0 0,1 0 0 0 0,0 0 0 0 0,-1 0-1 0 0,1 0 1 0 0,-1 0 0 0 0,0 0-4 0 0,-2 0-4 0 0,0-1 1 0 0,0 1-1 0 0,0 0 0 0 0,0 0 1 0 0,0 0-1 0 0,0 0 0 0 0,0 1 1 0 0,0-1-1 0 0,0 1 1 0 0,-1 0-1 0 0,1 1 0 0 0,0-1 1 0 0,0 1-1 0 0,0 0 0 0 0,0 0 1 0 0,0 0-1 0 0,0 0 0 0 0,-3 2 4 0 0,-3 1-13 0 0,0 1-1 0 0,1 0 1 0 0,0 0-1 0 0,0 0 1 0 0,0 1-1 0 0,-6 7 14 0 0,9-8 13 0 0,1 0 0 0 0,0 1 0 0 0,1 0 1 0 0,-1 0-1 0 0,1 0 0 0 0,0 0 0 0 0,1 0 0 0 0,-1 1 0 0 0,1 0 0 0 0,1 0 0 0 0,-1 0 0 0 0,1 0 0 0 0,0 0 1 0 0,1 0-1 0 0,0 1 0 0 0,0-1 0 0 0,0 0 0 0 0,1 1 0 0 0,0-1 0 0 0,1 7-13 0 0,0-4 21 0 0,1 1 1 0 0,0-1-1 0 0,1 0 0 0 0,0 1 1 0 0,0-1-1 0 0,1 0 0 0 0,0-1 0 0 0,1 1 1 0 0,0-1-1 0 0,1 0 0 0 0,0 0 1 0 0,0 0-1 0 0,0-1 0 0 0,4 3-21 0 0,1-1 38 0 0,-1 0 0 0 0,2 0 0 0 0,-1-1 0 0 0,2 0 0 0 0,-1-1 1 0 0,1-1-1 0 0,0 0 0 0 0,0-1 0 0 0,9 3-38 0 0,-15-6-144 0 0,1-1 0 0 0,-1 0 0 0 0,0 0 0 0 0,1-1 0 0 0,-1 0 0 0 0,0-1 0 0 0,1 1 0 0 0,-1-1 0 0 0,1-1 0 0 0,-1 0 0 0 0,1 0 0 0 0,-1 0 0 0 0,1-1 0 0 0,-1 0 0 0 0,0 0 0 0 0,0 0 0 0 0,0-1 0 0 0,0-1 0 0 0,-1 1 0 0 0,1-1 144 0 0,0-1-573 0 0,0 0 1 0 0,0 0 0 0 0,-1 0-1 0 0,1-1 1 0 0,-2 0-1 0 0,1-1 1 0 0,0 1-1 0 0,-1-1 1 0 0,0 0-1 0 0,-1 0 1 0 0,0-1 0 0 0,0 1-1 0 0,1-5 573 0 0,1-3-890 0 0,-2 0 0 0 0,0 0 0 0 0,-1 0 0 0 0,0 0 0 0 0,-1-1 0 0 0,-1-15 890 0 0,0 12-701 0 0,0-5 2812 0 0,3-18-2111 0 0,3 24 4279 0 0,-6 17-2822 0 0,-1 1-322 0 0,1 1-141 0 0,3 4-558 0 0,-1 1 0 0 0,1-1-1 0 0,-1 1 1 0 0,0 0 0 0 0,0 0-1 0 0,-1 0 1 0 0,0 0 0 0 0,2 6-436 0 0,2 14 1042 0 0,1 16-1042 0 0,-2-16 524 0 0,12 89 103 0 0,-9-39 214 0 0,-6-65-263 0 0,-4-12 184 0 0,-3-19-122 0 0,-2-41-531 0 0,-9-131 456 0 0,15 162-495 0 0,2-1 0 0 0,1 1 0 0 0,1 0 0 0 0,2 0 0 0 0,2-7-70 0 0,-6 33-36 0 0,1-1 0 0 0,-1 0 0 0 0,1 1 0 0 0,0-1 1 0 0,0 1-1 0 0,1 0 0 0 0,-1-1 0 0 0,1 1 0 0 0,0 0 0 0 0,0 1 0 0 0,0-1 0 0 0,0 0 0 0 0,4-2 36 0 0,-5 4-34 0 0,1 1 0 0 0,-1-1-1 0 0,1 0 1 0 0,0 1 0 0 0,-1 0 0 0 0,1 0-1 0 0,0 0 1 0 0,0 0 0 0 0,0 0-1 0 0,0 0 1 0 0,0 1 0 0 0,0-1-1 0 0,0 1 1 0 0,0 0 0 0 0,0 0 0 0 0,0 0-1 0 0,0 0 1 0 0,0 1 0 0 0,0-1-1 0 0,0 1 1 0 0,0 0 0 0 0,1 0 34 0 0,8 3-1200 0 0,0 1 1 0 0,1 0-1 0 0,-2 0 1 0 0,1 1-1 0 0,-1 1 1 0 0,0 0-1 0 0,0 1 1 0 0,4 3 1199 0 0,-4-2-2095 0 0</inkml:trace>
  <inkml:trace contextRef="#ctx0" brushRef="#br0" timeOffset="360.623">838 245 16783 0 0,'0'1'770'0'0,"-2"11"-230"0"0,1 0 0 0 0,0-1 0 0 0,1 1 0 0 0,1 0 1 0 0,0-1-1 0 0,0 1 0 0 0,1-1 0 0 0,2 10-540 0 0,11 42 2952 0 0,-11-41-1554 0 0,1 1 0 0 0,2 2-1398 0 0,-2-16 2115 0 0,-6-18-1299 0 0,-3-18-370 0 0,-9-19-356 0 0,3 16-57 0 0,2 1 0 0 0,1-1 1 0 0,1-1-1 0 0,2 1 0 0 0,1-15-33 0 0,3 34 4 0 0,0 0 0 0 0,1 0 0 0 0,1 0 0 0 0,0 1 0 0 0,0-1 0 0 0,1 0 1 0 0,1 1-1 0 0,-1-1 0 0 0,2 0-4 0 0,-3 8-8 0 0,-1-1 1 0 0,1 0 0 0 0,0 1-1 0 0,1 0 1 0 0,-1-1 0 0 0,1 1-1 0 0,-1 0 1 0 0,1 0 0 0 0,0 0-1 0 0,0 1 1 0 0,0-1 0 0 0,0 1-1 0 0,1-1 1 0 0,-1 1 0 0 0,1 0-1 0 0,0 0 1 0 0,-1 1 0 0 0,1-1-1 0 0,0 1 1 0 0,0 0 0 0 0,0 0-1 0 0,0 0 1 0 0,0 0 0 0 0,0 1-1 0 0,4-1 8 0 0,-4 2-382 0 0,1-1 0 0 0,-1 1 0 0 0,1 0-1 0 0,-1 0 1 0 0,0 0 0 0 0,1 0-1 0 0,-1 1 1 0 0,0-1 0 0 0,4 3 382 0 0,34 24-5076 0 0,-34-23 3874 0 0,3 3-709 0 0</inkml:trace>
  <inkml:trace contextRef="#ctx0" brushRef="#br0" timeOffset="696.403">1159 153 18343 0 0,'0'0'414'0'0,"-5"12"1007"0"0,0-1-783 0 0,0 0 0 0 0,1 0 0 0 0,0 0 1 0 0,0 1-1 0 0,1 0 0 0 0,1-1 0 0 0,0 1 0 0 0,0 7-638 0 0,3-10 371 0 0,-1 0 0 0 0,1 1 0 0 0,1-1 0 0 0,0 1 0 0 0,0-1-1 0 0,2 3-370 0 0,-2-6 63 0 0,0 0-1 0 0,0 0 0 0 0,1-1 0 0 0,0 0 0 0 0,0 1 0 0 0,1-1 0 0 0,-1 0 0 0 0,1 0 1 0 0,0-1-1 0 0,0 1 0 0 0,1-1 0 0 0,-1 0 0 0 0,1 0 0 0 0,0-1 0 0 0,0 1 0 0 0,0-1 1 0 0,1 0-1 0 0,-1 0 0 0 0,1-1 0 0 0,0 1 0 0 0,-1-1 0 0 0,1-1 0 0 0,4 1-62 0 0,-4 0 25 0 0,1-1-1 0 0,0 0 1 0 0,0 0-1 0 0,0 0 1 0 0,0-1-1 0 0,0 0 1 0 0,0-1-1 0 0,0 0 1 0 0,-1 0-1 0 0,1 0 1 0 0,0-1-1 0 0,-1 0 1 0 0,1 0-1 0 0,-1-1 1 0 0,1 1-1 0 0,-1-1 1 0 0,0-1-1 0 0,0 1 1 0 0,0-1-1 0 0,3-3-24 0 0,-4 3 22 0 0,-1-1 1 0 0,1 1-1 0 0,-1-1 0 0 0,0 1 1 0 0,0-1-1 0 0,-1-1 0 0 0,0 1 0 0 0,1 0 1 0 0,-2-1-1 0 0,1 0 0 0 0,-1 1 1 0 0,0-1-1 0 0,0 0 0 0 0,0 0 0 0 0,-1 0 1 0 0,0-1-1 0 0,0 1 0 0 0,0 0 1 0 0,-1 0-1 0 0,0 0 0 0 0,-1-1-22 0 0,1-3-116 0 0,-1 1 1 0 0,-1-1-1 0 0,0 1 0 0 0,0 0 0 0 0,-1 0 1 0 0,0 0-1 0 0,-1 0 0 0 0,1 0 1 0 0,-2 1-1 0 0,1 0 0 0 0,-1 0 0 0 0,-1 0 1 0 0,1 0-1 0 0,-1 1 0 0 0,-3-2 116 0 0,5 4-73 0 0,0 1 0 0 0,-1 0 0 0 0,0 0-1 0 0,0 0 1 0 0,0 1 0 0 0,0 0 0 0 0,0 0-1 0 0,-1 0 1 0 0,1 0 0 0 0,-1 1 0 0 0,0 0 0 0 0,0 0-1 0 0,0 1 1 0 0,0 0 0 0 0,0 0 0 0 0,0 0-1 0 0,0 1 1 0 0,0-1 0 0 0,0 2 0 0 0,-1-1 0 0 0,1 1-1 0 0,0-1 1 0 0,-5 3 73 0 0,2-1-40 0 0,1 1 1 0 0,-1 0-1 0 0,1 0 0 0 0,0 1 0 0 0,0 0 1 0 0,1 1-1 0 0,-1-1 0 0 0,1 2 0 0 0,0-1 1 0 0,0 1-1 0 0,1 0 0 0 0,-1 0 0 0 0,1 1 1 0 0,1-1-1 0 0,-1 1 0 0 0,1 1 0 0 0,1-1 1 0 0,-1 1-1 0 0,1 0 0 0 0,0 0 0 0 0,1 0 1 0 0,0 0-1 0 0,0 1 0 0 0,1-1 0 0 0,0 1 1 0 0,1 0-1 0 0,-1 0 0 0 0,2-1 0 0 0,-1 1 1 0 0,1 0-1 0 0,1 0 0 0 0,0 0 0 0 0,0 3 40 0 0,1-5-155 0 0,0-1-1 0 0,1 0 1 0 0,-1 0-1 0 0,1-1 1 0 0,1 1 0 0 0,-1-1-1 0 0,1 1 1 0 0,-1-1-1 0 0,1 0 1 0 0,1 0-1 0 0,-1-1 1 0 0,1 1-1 0 0,0-1 1 0 0,0 0 0 0 0,0 0-1 0 0,1-1 1 0 0,-1 1 155 0 0,18 7-1330 0 0</inkml:trace>
  <inkml:trace contextRef="#ctx0" brushRef="#br0" timeOffset="1062.87">1626 110 22255 0 0,'0'0'506'0'0,"0"0"71"0"0,-2 13 767 0 0,1 12-1326 0 0,1-6 48 0 0,0 1-1 0 0,3 11-65 0 0,-1-7 1192 0 0,-1 19-1192 0 0,-1-27 316 0 0,0 1 0 0 0,2-1 0 0 0,0 1 0 0 0,2 9-316 0 0,21 80 1424 0 0,-33-146 237 0 0,1 17-1628 0 0,1 1 0 0 0,-1-15-33 0 0,-6-27 33 0 0,7 43-33 0 0,1-1 0 0 0,1 0 0 0 0,1-3 0 0 0,2 15 0 0 0,0-1 0 0 0,1 1 0 0 0,1 0 0 0 0,-1-1 0 0 0,2 1 0 0 0,-1 0 0 0 0,4-9 0 0 0,-4 15 2 0 0,1 0 0 0 0,-1 1 1 0 0,1-1-1 0 0,0 0 0 0 0,0 1 0 0 0,0-1 0 0 0,0 1 0 0 0,0 0 0 0 0,1 0 0 0 0,0 0 1 0 0,-1 0-1 0 0,1 0 0 0 0,0 1 0 0 0,3-3-2 0 0,-1 2 7 0 0,0 0 1 0 0,1 1-1 0 0,-1-1 0 0 0,0 1 1 0 0,1 0-1 0 0,0 1 0 0 0,-1-1 1 0 0,1 1-1 0 0,3 0-7 0 0,10-1 19 0 0,0 2 0 0 0,0 0 1 0 0,1 1-1 0 0,-1 1 0 0 0,12 3-19 0 0,-7 0-353 0 0,0 1 0 0 0,0 2-1 0 0,-1 0 1 0 0,5 4 353 0 0,-21-10-95 0 0,27 11-757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274 135 18223 0 0,'-13'-10'615'0'0,"11"8"-444"0"0,0 0 0 0 0,1 1 0 0 0,-1 0 0 0 0,0-1 0 0 0,0 1 0 0 0,0 0 0 0 0,1 0 0 0 0,-3 0-171 0 0,4 0 18 0 0,0 1-1 0 0,-1 0 1 0 0,1 0 0 0 0,-1 0-1 0 0,1 0 1 0 0,0 0 0 0 0,-1 0 0 0 0,1 0-1 0 0,0 0 1 0 0,-1 0 0 0 0,1 1-1 0 0,0-1 1 0 0,-1 0 0 0 0,1 0-1 0 0,0 0 1 0 0,-1 0 0 0 0,1 0-1 0 0,0 1 1 0 0,-1-1 0 0 0,1 0-1 0 0,0 0 1 0 0,-1 0 0 0 0,1 1 0 0 0,0-1-1 0 0,0 0 1 0 0,-1 1 0 0 0,1-1-1 0 0,0 0 1 0 0,0 0 0 0 0,0 1-1 0 0,0-1 1 0 0,-1 0 0 0 0,1 1-1 0 0,0-1 1 0 0,0 0 0 0 0,0 1-1 0 0,0-1-17 0 0,-3 13 836 0 0,3-13-827 0 0,0 11 345 0 0,0 0 0 0 0,1-1 0 0 0,1 1 1 0 0,-1 0-1 0 0,2 0 0 0 0,0 0-354 0 0,3 18 307 0 0,41 371 342 0 0,-40-279-552 0 0,-4-57-1514 0 0,2 1 0 0 0,6 13 1417 0 0,-5-49-1498 0 0</inkml:trace>
  <inkml:trace contextRef="#ctx0" brushRef="#br0" timeOffset="616.334">9 557 18455 0 0,'-6'-3'1675'0'0,"4"-1"-1282"0"0,2 3-284 0 0,0 0 0 0 0,0 0 0 0 0,0 0-1 0 0,0 1 1 0 0,0-1 0 0 0,1 0 0 0 0,-1 0-1 0 0,0 0 1 0 0,0 1 0 0 0,1-1 0 0 0,-1 0-1 0 0,0 0 1 0 0,1 1 0 0 0,-1-1-1 0 0,1 0 1 0 0,-1 1 0 0 0,1-1 0 0 0,-1 0-1 0 0,1 1 1 0 0,0-1 0 0 0,-1 1 0 0 0,1-1-1 0 0,0 1-108 0 0,15-13 975 0 0,-4 8-771 0 0,-1 1 0 0 0,1 0 0 0 0,0 0 0 0 0,0 1-1 0 0,6 0-203 0 0,11-4 77 0 0,8 0-27 0 0,0 2 0 0 0,0 2 0 0 0,1 1 0 0 0,1 1-50 0 0,30-1-368 0 0,-11-1-2296 0 0,-33-2 1072 0 0</inkml:trace>
  <inkml:trace contextRef="#ctx0" brushRef="#br0" timeOffset="1041.977">507 1 20127 0 0,'0'0'463'0'0,"0"0"61"0"0,-3 7 511 0 0,2 5-855 0 0,0 0 0 0 0,1-1 0 0 0,1 1 0 0 0,0 0 0 0 0,1-1 0 0 0,1 7-180 0 0,0 1 370 0 0,12 62 441 0 0,3 17-332 0 0,-12-49-141 0 0,8 59 1234 0 0,0 107-1572 0 0,-9-20 960 0 0,3-144-277 0 0,2-79-110 0 0,29-174 227 0 0,-29 141-800 0 0,-7 44 0 0 0,1 1 1 0 0,1-1-1 0 0,4-9 0 0 0,-6 19-1 0 0,-1 1 0 0 0,1 0-1 0 0,0 0 1 0 0,1 0 0 0 0,-1 1-1 0 0,1-1 1 0 0,1 1 0 0 0,-1 0-1 0 0,1 0 1 0 0,3-2 1 0 0,-7 6-5 0 0,0 0 1 0 0,0 0-1 0 0,0 0 1 0 0,1 1-1 0 0,-1-1 0 0 0,0 1 1 0 0,1-1-1 0 0,-1 1 0 0 0,1-1 1 0 0,-1 1-1 0 0,1 0 0 0 0,-1 0 1 0 0,0 0-1 0 0,1 0 1 0 0,-1 0-1 0 0,1 0 0 0 0,-1 0 1 0 0,1 0-1 0 0,-1 0 0 0 0,1 1 1 0 0,-1-1-1 0 0,0 1 0 0 0,1-1 1 0 0,-1 1-1 0 0,0-1 1 0 0,1 1-1 0 0,-1 0 0 0 0,0 0 1 0 0,0-1-1 0 0,1 1 0 0 0,-1 0 1 0 0,0 0-1 0 0,0 0 1 0 0,0 0-1 0 0,0 1 5 0 0,3 3-12 0 0,1 0-1 0 0,-1 0 1 0 0,0 1 0 0 0,-1-1 0 0 0,1 1-1 0 0,-1 0 1 0 0,1 2 12 0 0,6 20-3 0 0,0 0 0 0 0,-2 1 0 0 0,-1 0 0 0 0,0 3 3 0 0,1 16-4 0 0,-2 3 4 0 0,7 42 45 0 0,-10-66-123 0 0,-3-23-13 0 0,0 0 0 0 0,0 1 1 0 0,0-1-1 0 0,1 0 0 0 0,0 1 1 0 0,0-1-1 0 0,0 0 0 0 0,0 0 1 0 0,1 0-1 0 0,0 2 91 0 0,-1-5-74 0 0,-1-1 0 0 0,1 1 0 0 0,-1-1 0 0 0,1 1 0 0 0,0-1 0 0 0,-1 1 0 0 0,1-1 0 0 0,0 1 0 0 0,-1-1 0 0 0,1 1 0 0 0,0-1 0 0 0,-1 0 0 0 0,1 1 0 0 0,0-1 0 0 0,0 0 0 0 0,0 0 0 0 0,-1 0 0 0 0,1 0 0 0 0,0 1 0 0 0,0-1 0 0 0,-1 0 0 0 0,1 0 0 0 0,0 0 0 0 0,0-1 0 0 0,0 1 0 0 0,-1 0-1 0 0,1 0 1 0 0,0 0 0 0 0,0-1 0 0 0,-1 1 0 0 0,1 0 0 0 0,0-1 0 0 0,0 1 0 0 0,-1 0 0 0 0,1-1 0 0 0,0 1 0 0 0,-1-1 74 0 0,5-2-1096 0 0,0 0 0 0 0,-1-1 0 0 0,1 0 0 0 0,2-3 1096 0 0,-5 5-730 0 0,10-12-6992 0 0</inkml:trace>
  <inkml:trace contextRef="#ctx0" brushRef="#br0" timeOffset="1387.187">1048 725 6912 0 0,'0'0'314'0'0,"0"0"-6"0"0,4-1 340 0 0,11-4 7940 0 0,16 3-525 0 0,-26 2-7829 0 0,0 0 0 0 0,0-1 0 0 0,0 1 0 0 0,0-1-1 0 0,0 0 1 0 0,0 0 0 0 0,3-1-234 0 0,1-1 176 0 0,20-8 811 0 0,24-13-987 0 0,-44 20 74 0 0,-1 0 0 0 0,-1-1-1 0 0,1-1 1 0 0,-1 1 0 0 0,0-1 0 0 0,0 0-1 0 0,0-1 1 0 0,3-4-74 0 0,-8 9 6 0 0,-1 0 0 0 0,1 0 0 0 0,-1 0 0 0 0,0 0 0 0 0,1-1-1 0 0,-1 1 1 0 0,0-1 0 0 0,0 1 0 0 0,-1 0 0 0 0,1-1 0 0 0,0 1 0 0 0,-1-1 0 0 0,0 0-1 0 0,1 1 1 0 0,-1-1 0 0 0,0 1 0 0 0,0-1 0 0 0,-1 0 0 0 0,1 1 0 0 0,0-1 0 0 0,-1 1-1 0 0,0-1 1 0 0,1 1 0 0 0,-1-1 0 0 0,0 1 0 0 0,0 0 0 0 0,0-1 0 0 0,-1 1 0 0 0,1 0-1 0 0,-1 0 1 0 0,1 0 0 0 0,-1 0 0 0 0,0 0 0 0 0,1 0 0 0 0,-1 0 0 0 0,0 1 0 0 0,0-1-1 0 0,0 0 1 0 0,-1 1 0 0 0,1 0 0 0 0,0 0 0 0 0,-1-1 0 0 0,1 1 0 0 0,0 1 0 0 0,-1-1-1 0 0,1 0 1 0 0,-1 1 0 0 0,1-1 0 0 0,-2 1-6 0 0,0-1 5 0 0,0 1 1 0 0,-1 0-1 0 0,1 1 0 0 0,0-1 0 0 0,-1 1 1 0 0,1-1-1 0 0,0 1 0 0 0,0 1 0 0 0,0-1 0 0 0,0 0 1 0 0,0 1-1 0 0,0 0 0 0 0,0 0 0 0 0,1 0 1 0 0,-1 1-1 0 0,1-1 0 0 0,-1 1 0 0 0,1 0 0 0 0,-2 2-5 0 0,-7 6 40 0 0,2 1 0 0 0,0 1 0 0 0,0 0 0 0 0,-5 8-40 0 0,10-12 80 0 0,1 0 0 0 0,-1 1 0 0 0,1-1 0 0 0,1 1 0 0 0,0 0 0 0 0,0-1 0 0 0,1 2 0 0 0,0-1 0 0 0,1 0 1 0 0,-1 8-81 0 0,2 4 219 0 0,0-1 0 0 0,1 0 0 0 0,2 0 0 0 0,2 15-219 0 0,-3-31 23 0 0,-1 1 1 0 0,0-1-1 0 0,1 0 0 0 0,0 0 0 0 0,0 0 1 0 0,0 0-1 0 0,1-1 0 0 0,0 1 0 0 0,0 0 1 0 0,0-1-1 0 0,0 0 0 0 0,1 0 0 0 0,0 0 1 0 0,2 2-24 0 0,-1-2 46 0 0,1 1 0 0 0,1-1 0 0 0,-1-1 0 0 0,0 1 0 0 0,1-1 0 0 0,-1 0 0 0 0,1 0 0 0 0,0-1 0 0 0,0 0 0 0 0,1 0-46 0 0,11 1-316 0 0,0-1 1 0 0,0 0 0 0 0,0-2 0 0 0,1 0-1 0 0,-1-1 1 0 0,0 0 0 0 0,14-4 315 0 0,3-2-7088 0 0,-3-1-2346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7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22895 0 0,'17'-17'1016'0'0,"-17"17"200"0"0,-5 0-968 0 0,5 0-248 0 0,5 5 0 0 0,-5 2-10127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57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309 92 8752 0 0,'-16'5'-195'0'0,"15"-4"743"0"0,-1 0 0 0 0,1-1-1 0 0,0 1 1 0 0,0 0 0 0 0,-1 0 0 0 0,1 1 0 0 0,0-1 0 0 0,0 0 0 0 0,0 0 0 0 0,0 0 0 0 0,0 1 0 0 0,0 0-548 0 0,0 0 990 0 0,0 1 1 0 0,0-1 0 0 0,0 1 0 0 0,1-1-1 0 0,-1 1 1 0 0,0-1 0 0 0,1 2-991 0 0,-1 13 444 0 0,1 41-517 0 0,1 17 605 0 0,-5 20-532 0 0,2-72 428 0 0,-2 1 0 0 0,0-1 0 0 0,-1 0 1 0 0,-1 0-1 0 0,-1 0 0 0 0,-3 2-428 0 0,9-22 108 0 0,0-1-1 0 0,0 0 0 0 0,0 1 1 0 0,-1-1-1 0 0,1 0 0 0 0,0 0 1 0 0,-1 0-1 0 0,0 0 0 0 0,0 0 1 0 0,0 0-1 0 0,1-1 0 0 0,-1 1 1 0 0,-1 0-1 0 0,-1 0-107 0 0,3-1 27 0 0,-1 0 0 0 0,1-1-1 0 0,0 0 1 0 0,-1 1 0 0 0,1-1 0 0 0,-1 0 0 0 0,1 0 0 0 0,-1 0 0 0 0,1 0 0 0 0,-1 0-1 0 0,1 0 1 0 0,0 0 0 0 0,-1 0 0 0 0,1 0 0 0 0,-1-1 0 0 0,1 1 0 0 0,-1-1 0 0 0,1 1-1 0 0,0-1 1 0 0,-1 1 0 0 0,1-1 0 0 0,0 0 0 0 0,0 0 0 0 0,0 1 0 0 0,-1-1-1 0 0,0-1-26 0 0,-7-7-47 0 0,0 0 0 0 0,1 0-1 0 0,-1-1 1 0 0,2 0-1 0 0,0-1 1 0 0,0 0-1 0 0,-5-10 48 0 0,-8-21-643 0 0,-6-22 643 0 0,25 63-3 0 0,-9-23-80 0 0,-18-51-104 0 0,25 64 298 0 0,0 0-1 0 0,1 0 1 0 0,0 0-1 0 0,0 0 1 0 0,1-10-111 0 0,1 18 63 0 0,0 1 0 0 0,1-1 0 0 0,-1 0 0 0 0,1 0 0 0 0,-1 1 0 0 0,1-1 0 0 0,0 0 0 0 0,0 1 1 0 0,0-1-1 0 0,0 1 0 0 0,1-1 0 0 0,-1 1 0 0 0,1 0 0 0 0,-1-1 0 0 0,1 1 0 0 0,0 0 1 0 0,0 0-1 0 0,0 0 0 0 0,0 0 0 0 0,0 0 0 0 0,0 1 0 0 0,1-1 0 0 0,-1 1 0 0 0,1-1 0 0 0,0 1-63 0 0,9-5 114 0 0,0 2-1 0 0,1-1 1 0 0,-1 2-1 0 0,1-1 0 0 0,1 2-113 0 0,15-6 122 0 0,97-31 28 0 0,46-12-364 0 0,-155 46-946 0 0,1 2 0 0 0,0 0 0 0 0,0 1 0 0 0,10 1 1160 0 0,-16 1-1744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0:38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37 180 6448 0 0,'-11'-29'703'0'0,"1"3"2660"0"0,1 11 3401 0 0,9 15-6715 0 0,0 0 0 0 0,0 0 1 0 0,0 0-1 0 0,0 0 0 0 0,0 0 0 0 0,0 0 0 0 0,0 0 0 0 0,0 0 1 0 0,0-1-1 0 0,0 1 0 0 0,0 0 0 0 0,-1 0 0 0 0,1 0 0 0 0,0 0 1 0 0,0 0-1 0 0,0 0 0 0 0,0 0 0 0 0,0 0 0 0 0,0 0 0 0 0,0 0 1 0 0,0 0-1 0 0,0 0 0 0 0,0 0 0 0 0,-1 0 0 0 0,1 0 0 0 0,0 0 1 0 0,0 0-1 0 0,0 0 0 0 0,0 0 0 0 0,0 0 0 0 0,0 0 0 0 0,0 0 1 0 0,0 0-1 0 0,0 0 0 0 0,0 0 0 0 0,-1 0 0 0 0,1 0 0 0 0,0 0 1 0 0,0 0-1 0 0,0 0 0 0 0,0 0 0 0 0,0 0 0 0 0,0 0 0 0 0,0 1 1 0 0,0-1-1 0 0,0 0 0 0 0,0 0 0 0 0,0 0 0 0 0,0 0 0 0 0,0 0 1 0 0,0 0-1 0 0,-1 0 0 0 0,1 0 0 0 0,0 0 0 0 0,0 0 0 0 0,0 0 1 0 0,0 1-1 0 0,0-1 0 0 0,0 0 0 0 0,0 0 0 0 0,0 0 0 0 0,0 0-49 0 0,-2 11 873 0 0,2 13-489 0 0,9 74 744 0 0,6 7-1128 0 0,4 34 272 0 0,-18-128-262 0 0,43 362 736 0 0,15 0-1664 0 0,-56-357 625 0 0,10 43-369 0 0,-11-52 279 0 0,0 0-1 0 0,1 0 1 0 0,0-1 0 0 0,0 1 0 0 0,1-1 0 0 0,-1 0-1 0 0,2 1 384 0 0,2-1-4769 0 0,-1-5-1445 0 0</inkml:trace>
  <inkml:trace contextRef="#ctx0" brushRef="#br0" timeOffset="341.414">382 6 19895 0 0,'0'0'42'0'0,"0"-1"-1"0"0,0 1 0 0 0,0 0 0 0 0,0-1 0 0 0,-1 1 0 0 0,1 0 0 0 0,0-1 0 0 0,0 1 0 0 0,-1 0 0 0 0,1-1 1 0 0,0 1-1 0 0,-1 0 0 0 0,1 0 0 0 0,0 0 0 0 0,-1-1 0 0 0,1 1 0 0 0,0 0 0 0 0,-1 0 0 0 0,1 0 1 0 0,0 0-1 0 0,-1-1 0 0 0,1 1 0 0 0,0 0 0 0 0,-1 0 0 0 0,1 0 0 0 0,-1 0 0 0 0,1 0 0 0 0,-1 0-41 0 0,0 11 1278 0 0,1 3-1523 0 0,-1 1 283 0 0,1 1 0 0 0,2 10-38 0 0,1 6 62 0 0,17 192 751 0 0,-16-189-681 0 0,52 396 1264 0 0,-8-67-1264 0 0,-45-340-979 0 0,0 2 397 0 0,1 17 450 0 0,-4-35-1852 0 0,0 0 0 0 0,-1 0 0 0 0,0 0 0 0 0,-1 4 1852 0 0,0-4-6881 0 0</inkml:trace>
  <inkml:trace contextRef="#ctx0" brushRef="#br0" timeOffset="680.101">40 916 12896 0 0,'0'0'997'0'0,"0"0"-286"0"0,6-4 3800 0 0,54-18 1365 0 0,18-14-6598 0 0,1 4 0 0 0,2 3 0 0 0,1 4 0 0 0,17 0 722 0 0,-71 21-5489 0 0,1 2-1669 0 0</inkml:trace>
  <inkml:trace contextRef="#ctx0" brushRef="#br0" timeOffset="1017.185">638 785 17999 0 0,'-5'6'217'0'0,"1"0"-1"0"0,-1 0 0 0 0,2 1 0 0 0,-1 0 0 0 0,1 0 0 0 0,-1 0 0 0 0,2 0 1 0 0,-1 0-1 0 0,1 1 0 0 0,0-1 0 0 0,1 1 0 0 0,0-1 0 0 0,0 1 0 0 0,1 2-216 0 0,-1 11 454 0 0,1 0-1 0 0,1 0 1 0 0,1 0-1 0 0,4 14-453 0 0,-3-18 250 0 0,1-1 0 0 0,0 0 0 0 0,2 0-1 0 0,0 0 1 0 0,0-1 0 0 0,2 0 0 0 0,0 0 0 0 0,0-1-1 0 0,6 7-249 0 0,-8-13 29 0 0,1 0-1 0 0,-1-1 1 0 0,1 1-1 0 0,1-1 1 0 0,-1-1-1 0 0,1 0 1 0 0,0 0-1 0 0,1 0 1 0 0,0-1-1 0 0,-1 0 1 0 0,2 0-1 0 0,-1-1 1 0 0,0-1-1 0 0,1 0 1 0 0,0 0-1 0 0,1 0-28 0 0,-4-2 1 0 0,0 0 1 0 0,0-1-1 0 0,0 1 0 0 0,0-1 0 0 0,0-1 1 0 0,-1 1-1 0 0,1-1 0 0 0,0-1 0 0 0,0 1 1 0 0,-1-1-1 0 0,1 0 0 0 0,4-3-1 0 0,-2 1 4 0 0,0 0 0 0 0,-1-1 1 0 0,0-1-1 0 0,0 1 0 0 0,0-1 0 0 0,-1 0 0 0 0,0-1 0 0 0,6-6-4 0 0,-5 3 4 0 0,0 0-1 0 0,-1 0 1 0 0,0 0-1 0 0,-1-1 0 0 0,0 0 1 0 0,0 0-1 0 0,-1-1 1 0 0,-1 0-1 0 0,0 1 0 0 0,0-1 1 0 0,-2-1-1 0 0,1 1 1 0 0,-1 0-1 0 0,-1-4-3 0 0,-1 3 27 0 0,-1 1 0 0 0,0-1 0 0 0,-1 0 0 0 0,-1 1 0 0 0,0 0 0 0 0,0 0 0 0 0,-1 0-1 0 0,-1 0 1 0 0,0 0 0 0 0,-1 1-27 0 0,-5-10 8 0 0,-1 0 0 0 0,-1 0-1 0 0,-1 1 1 0 0,-13-13-8 0 0,20 25-146 0 0,-1-1 0 0 0,0 2 0 0 0,-1-1 0 0 0,0 1 0 0 0,0 0 0 0 0,0 1 0 0 0,-1 0 0 0 0,0 1 0 0 0,0-1 0 0 0,-1 2 0 0 0,1 0 0 0 0,-1 0 146 0 0,4 2 8 0 0,0 0-1 0 0,1 1 1 0 0,-1 0 0 0 0,0 0 0 0 0,0 1-1 0 0,0 0 1 0 0,0 0 0 0 0,0 0 0 0 0,1 1-1 0 0,-1 0 1 0 0,0 0 0 0 0,0 1 0 0 0,1 0-1 0 0,-1 0 1 0 0,1 0 0 0 0,-1 1 0 0 0,1 0-1 0 0,0 0 1 0 0,0 1 0 0 0,0 0-8 0 0,-2 2 8 0 0,1 0-1 0 0,1 1 1 0 0,-1-1 0 0 0,1 1 0 0 0,0 1-1 0 0,1-1 1 0 0,0 1 0 0 0,0 0 0 0 0,0 0-1 0 0,1 0 1 0 0,0 1 0 0 0,1-1-1 0 0,0 1 1 0 0,0 0 0 0 0,1 0 0 0 0,0 0-1 0 0,1 0 1 0 0,0 0 0 0 0,0 8-8 0 0,1-4-136 0 0,0 1 1 0 0,0-1-1 0 0,2 0 1 0 0,-1 0-1 0 0,2 0 1 0 0,0 0-1 0 0,0 0 1 0 0,1 0-1 0 0,1-1 1 0 0,0 0-1 0 0,1 0 1 0 0,0 0-1 0 0,5 7 136 0 0,11 10-5533 0 0,-1-4-1853 0 0</inkml:trace>
  <inkml:trace contextRef="#ctx0" brushRef="#br0" timeOffset="1502.026">1158 709 8752 0 0,'0'0'673'0'0,"-1"0"-437"0"0,1 1-39 0 0,-1-1 1 0 0,1 0-1 0 0,-1 0 0 0 0,1 0 1 0 0,0 1-1 0 0,-1-1 1 0 0,1 0-1 0 0,-1 1 0 0 0,1-1 1 0 0,0 0-1 0 0,-1 1 0 0 0,1-1 1 0 0,0 0-1 0 0,-1 1 0 0 0,1-1 1 0 0,0 1-1 0 0,-1-1 1 0 0,1 1-1 0 0,0-1 0 0 0,0 1 1 0 0,0-1-1 0 0,-1 1 0 0 0,1-1 1 0 0,0 1-1 0 0,0-1 0 0 0,0 1 1 0 0,0-1-1 0 0,0 1 0 0 0,0-1 1 0 0,0 1-198 0 0,0 0 892 0 0,-3 9 1120 0 0,0 1 0 0 0,1 0 0 0 0,0-1 0 0 0,0 9-2012 0 0,2-1 949 0 0,0 1-1 0 0,1 9-948 0 0,5 20-379 0 0,9 31 379 0 0,-13-68 469 0 0,1 4-412 0 0,1 0 1 0 0,1 0-1 0 0,0 0 1 0 0,1-1 0 0 0,0 0-1 0 0,1 0 1 0 0,1 0-1 0 0,0-1 1 0 0,4 4-58 0 0,-8-12 13 0 0,1 1-1 0 0,-1-2 1 0 0,1 1 0 0 0,0 0-1 0 0,0-1 1 0 0,1 0 0 0 0,0 0-1 0 0,-1-1 1 0 0,1 0-1 0 0,2 2-12 0 0,-3-4 6 0 0,0 1 0 0 0,0 0-1 0 0,1-1 1 0 0,-1 0-1 0 0,0 0 1 0 0,0-1-1 0 0,0 1 1 0 0,1-1-1 0 0,-1 0 1 0 0,0-1 0 0 0,0 1-1 0 0,0-1 1 0 0,1 0-1 0 0,1-1-5 0 0,0 0 8 0 0,1-1-1 0 0,-1 0 1 0 0,0 0 0 0 0,1-1-1 0 0,-1 0 1 0 0,-1 0-1 0 0,1-1 1 0 0,-1 0 0 0 0,0 0-1 0 0,0 0 1 0 0,0-1-1 0 0,0 0 1 0 0,-1 0-1 0 0,0 0 1 0 0,-1-1 0 0 0,1 1-1 0 0,-1-1 1 0 0,-1 0-1 0 0,4-7-7 0 0,-1-2-29 0 0,0-1 0 0 0,-1 1 0 0 0,-1-1 0 0 0,0-1 0 0 0,-1 1 0 0 0,-1 0 0 0 0,-1-1 0 0 0,0-9 29 0 0,-3-135-786 0 0,1 153 743 0 0,8 29 32 0 0,4 42 11 0 0,2 0 0 0 0,15 38 0 0 0,-22-80 0 0 0,1-1 0 0 0,0 0 0 0 0,2-1 0 0 0,0 0 0 0 0,1 0 0 0 0,12 16 0 0 0,-15-25 25 0 0,0 0 0 0 0,1 0 0 0 0,0-1 0 0 0,1 0 0 0 0,0-1 0 0 0,0 0-1 0 0,1 0 1 0 0,-1-1 0 0 0,3 1-25 0 0,-9-5 15 0 0,1 0-1 0 0,0-1 1 0 0,0 1-1 0 0,0-1 1 0 0,0 0-1 0 0,0 0 1 0 0,0-1-1 0 0,0 1 1 0 0,1-1-1 0 0,-1 0 1 0 0,0 0-1 0 0,1 0-14 0 0,-2 0 8 0 0,1-1-1 0 0,-1 0 0 0 0,0 0 0 0 0,0 0 0 0 0,0 0 0 0 0,0-1 1 0 0,0 1-1 0 0,0-1 0 0 0,-1 1 0 0 0,1-1 0 0 0,-1 0 0 0 0,1 0 1 0 0,-1 0-1 0 0,1-1 0 0 0,-1 1 0 0 0,0 0 0 0 0,1-2-7 0 0,3-5 56 0 0,-1 0-1 0 0,1 0 1 0 0,-2-1 0 0 0,1 0-1 0 0,-1 1 1 0 0,-1-2-1 0 0,0 1 1 0 0,0 0 0 0 0,-1-1-1 0 0,0 1 1 0 0,-1-1 0 0 0,0 1-1 0 0,-1-1 1 0 0,-1-9-56 0 0,-1-17 110 0 0,-2 0 1 0 0,-2 1 0 0 0,-7-23-111 0 0,3 16-738 0 0,-1 1-1 0 0,-2 1 1 0 0,-1 0 0 0 0,-13-21 738 0 0,15 43-1427 0 0,1 3-48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0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321 500 14280 0 0,'0'-9'225'0'0,"0"1"141"0"0,0 0 1 0 0,0 0 0 0 0,-1 0 0 0 0,0 1 0 0 0,0-1 0 0 0,-1-2-367 0 0,1 8 231 0 0,0 0-1 0 0,1 0 1 0 0,-1 0-1 0 0,0 0 1 0 0,0 1-1 0 0,0-1 1 0 0,-1 0-1 0 0,1 1 1 0 0,0-1-1 0 0,-1 1 1 0 0,1-1-1 0 0,-1 1 1 0 0,1-1-1 0 0,-1 1 1 0 0,1 0-1 0 0,-1 0 1 0 0,0 0-1 0 0,0 0 1 0 0,0 0-1 0 0,0 0 1 0 0,1 0-1 0 0,-1 1 1 0 0,0-1-1 0 0,0 1 1 0 0,0 0-1 0 0,-1-1-230 0 0,-8 0 405 0 0,0 1 0 0 0,0 0-1 0 0,-1 0 1 0 0,1 1 0 0 0,0 1 0 0 0,1 0-1 0 0,-1 0 1 0 0,-8 4-405 0 0,-19 6 1567 0 0,-26 14-1567 0 0,61-24 59 0 0,-4 0 152 0 0,0 1-1 0 0,1 0 1 0 0,-1 1 0 0 0,1 0 0 0 0,0 0-1 0 0,-2 2-210 0 0,7-5 31 0 0,-1 0-1 0 0,1 1 0 0 0,0-1 1 0 0,0 1-1 0 0,-1-1 0 0 0,1 1 0 0 0,0-1 1 0 0,0 1-1 0 0,1 0 0 0 0,-1 0 1 0 0,0-1-1 0 0,0 1 0 0 0,1 0 1 0 0,-1 0-1 0 0,1 0 0 0 0,0 0 0 0 0,0 0 1 0 0,-1-1-1 0 0,1 1 0 0 0,0 0 1 0 0,0 0-1 0 0,1 0 0 0 0,-1 0 1 0 0,0 0-1 0 0,1 0 0 0 0,0 1-30 0 0,1 4 0 0 0,1 0 0 0 0,1 0 0 0 0,-1-1-1 0 0,1 1 1 0 0,0-1 0 0 0,0 1 0 0 0,1-1 0 0 0,0-1-1 0 0,0 1 1 0 0,1-1 0 0 0,-1 0 0 0 0,1 0 0 0 0,0 0 0 0 0,0-1-1 0 0,2 1 1 0 0,18 11-18 0 0,2-1-1 0 0,0-1 1 0 0,2-1 18 0 0,-21-9 5 0 0,56 23 38 0 0,21 9 46 0 0,-72-29-76 0 0,0 0-1 0 0,-1 1 0 0 0,0 1 0 0 0,11 10-12 0 0,-22-17 25 0 0,0-1-1 0 0,0 1 1 0 0,0 1 0 0 0,0-1 0 0 0,0 0-1 0 0,-1 0 1 0 0,1 1 0 0 0,-1-1-1 0 0,1 1 1 0 0,-1-1 0 0 0,0 1-1 0 0,0 0 1 0 0,0 0 0 0 0,0-1-1 0 0,-1 1 1 0 0,1 0 0 0 0,-1 1-25 0 0,0-3 19 0 0,0 1 0 0 0,0 0 1 0 0,0 0-1 0 0,-1-1 0 0 0,1 1 1 0 0,0 0-1 0 0,-1 0 1 0 0,0-1-1 0 0,1 1 0 0 0,-1-1 1 0 0,0 1-1 0 0,0 0 0 0 0,0-1 1 0 0,0 1-1 0 0,0-1 0 0 0,0 0 1 0 0,0 1-1 0 0,0-1 0 0 0,-1 0 1 0 0,1 0-1 0 0,-1 0 0 0 0,1 0 1 0 0,-1 0-1 0 0,1 0 0 0 0,-1 0 1 0 0,1 0-1 0 0,-1-1 0 0 0,0 1-19 0 0,-9 3 113 0 0,0-1-1 0 0,0 0 0 0 0,0 0 0 0 0,0-1 0 0 0,0-1 1 0 0,0 0-1 0 0,-1 0-112 0 0,-19-1 172 0 0,-28-3-172 0 0,40 1 33 0 0,-1 0 0 0 0,1-2 0 0 0,1 0 0 0 0,-1-1 0 0 0,-5-3-33 0 0,14 4-210 0 0,-1 0-1 0 0,1-1 1 0 0,0 0-1 0 0,1-1 0 0 0,0 0 1 0 0,0-1-1 0 0,0 0 1 0 0,0 0-1 0 0,-5-7 211 0 0,-2-5-1589 0 0</inkml:trace>
  <inkml:trace contextRef="#ctx0" brushRef="#br0" timeOffset="609.241">388 124 20303 0 0,'0'0'78'0'0,"0"1"-1"0"0,0-1 0 0 0,0 0 0 0 0,0 0 1 0 0,0 0-1 0 0,0 0 0 0 0,0 0 1 0 0,0 0-1 0 0,0 0 0 0 0,0 0 0 0 0,0 0 1 0 0,0 0-1 0 0,0 0 0 0 0,0 0 0 0 0,0 0 1 0 0,0 0-1 0 0,0 0 0 0 0,0 0 0 0 0,-1 0 1 0 0,1 0-1 0 0,0 0 0 0 0,0 0 1 0 0,0 0-1 0 0,0 0 0 0 0,0 0 0 0 0,0 0 1 0 0,0 0-1 0 0,0 0 0 0 0,0 0 0 0 0,0 0 1 0 0,0 0-78 0 0,3 11 785 0 0,6 16-199 0 0,9 16 542 0 0,36 91 140 0 0,-43-101-1133 0 0,-2-1 0 0 0,-1 1 0 0 0,0 10-135 0 0,49 276 1704 0 0,-49-292-1514 0 0,-5-19 12 0 0,-1 1 1 0 0,0-1-1 0 0,0 1 0 0 0,-1-1 0 0 0,1 6-202 0 0,-2-13 319 0 0,-1-3-233 0 0,0 0-1 0 0,0 0 1 0 0,0 0-1 0 0,0 0 0 0 0,1 0 1 0 0,-1 0-1 0 0,1 0 1 0 0,-1-1-1 0 0,1 0-85 0 0,0 3 23 0 0,-6-32 54 0 0,1 0-1 0 0,2 0 1 0 0,1-1-1 0 0,2 1 1 0 0,1-1-1 0 0,2 1 1 0 0,3-15-77 0 0,-5 43 0 0 0,-1 1 0 0 0,2-1 0 0 0,-1 0 0 0 0,0 1 0 0 0,1-1 1 0 0,0 1-1 0 0,0-1 0 0 0,0 1 0 0 0,0 0 0 0 0,0 0 0 0 0,1 0 0 0 0,-1 0 0 0 0,1 0 0 0 0,3-2 0 0 0,-5 4 0 0 0,1 0-1 0 0,-1 0 1 0 0,1 0-1 0 0,-1 0 1 0 0,1 0-1 0 0,0 0 1 0 0,0 0-1 0 0,-1 1 1 0 0,1-1 0 0 0,0 1-1 0 0,0-1 1 0 0,0 1-1 0 0,-1 0 1 0 0,1-1-1 0 0,0 1 1 0 0,0 0-1 0 0,0 0 1 0 0,0 1-1 0 0,0-1 1 0 0,0 0-1 0 0,-1 1 1 0 0,1-1-1 0 0,0 1 1 0 0,0-1-1 0 0,0 1 1 0 0,-1 0 0 0 0,1 0-1 0 0,0 0 1 0 0,-1 0-1 0 0,1 0 1 0 0,-1 0 0 0 0,6 4-18 0 0,-1 1 0 0 0,1 0 0 0 0,-2 0 0 0 0,1 0 0 0 0,-1 1 0 0 0,0 0 1 0 0,0 0-1 0 0,-1 0 0 0 0,0 1 0 0 0,0-1 0 0 0,0 1 0 0 0,-1 0 0 0 0,0 2 18 0 0,5 18-8 0 0,-1 1 0 0 0,-2 0 0 0 0,0 7 8 0 0,-2-9-27 0 0,2 0-1 0 0,1 0 1 0 0,4 11 27 0 0,-9-36-150 0 0,0 0 1 0 0,0 1-1 0 0,0-1 0 0 0,0 0 0 0 0,0 0 1 0 0,0 0-1 0 0,0 0 0 0 0,1 0 1 0 0,-1-1-1 0 0,1 2 150 0 0,-2-3-97 0 0,1 0 0 0 0,0 1 0 0 0,-1-1 0 0 0,1 0 0 0 0,0 1-1 0 0,-1-1 1 0 0,1 0 0 0 0,0 0 0 0 0,-1 0 0 0 0,1 1 0 0 0,0-1 0 0 0,-1 0 0 0 0,1 0 0 0 0,0 0 0 0 0,0 0 0 0 0,-1 0 0 0 0,1 0 0 0 0,0-1 0 0 0,-1 1 0 0 0,1 0 0 0 0,0 0 0 0 0,-1 0 0 0 0,1-1-1 0 0,0 1 1 0 0,-1 0 0 0 0,1-1 0 0 0,0 1 0 0 0,-1 0 0 0 0,1-1 0 0 0,-1 1 0 0 0,1-1 0 0 0,-1 1 0 0 0,1-1 0 0 0,-1 1 97 0 0,11-10-2919 0 0,0-3-5716 0 0</inkml:trace>
  <inkml:trace contextRef="#ctx0" brushRef="#br0" timeOffset="964.078">904 577 18743 0 0,'-1'1'140'0'0,"0"0"0"0"0,-1 0 0 0 0,1 1-1 0 0,0-1 1 0 0,0 0 0 0 0,0 1-1 0 0,0-1 1 0 0,0 1 0 0 0,0-1-1 0 0,0 1 1 0 0,1-1 0 0 0,-1 1-1 0 0,1-1 1 0 0,-1 1 0 0 0,1 0 0 0 0,-1 0-140 0 0,-3 31 133 0 0,4-26 300 0 0,-1 2-123 0 0,1 0-1 0 0,0 0 1 0 0,1 0 0 0 0,0 0 0 0 0,1 0 0 0 0,0-1 0 0 0,0 1 0 0 0,1 0 0 0 0,0-1-1 0 0,0 1 1 0 0,1-1 0 0 0,1 1-310 0 0,-3-4 159 0 0,2 0 0 0 0,-1 0-1 0 0,1 0 1 0 0,-1 0 0 0 0,1 0 0 0 0,1-1-1 0 0,-1 1 1 0 0,1-1 0 0 0,-1-1 0 0 0,1 1-1 0 0,0-1 1 0 0,0 1 0 0 0,1-1 0 0 0,-1-1-1 0 0,1 1 1 0 0,0-1 0 0 0,-1 0-1 0 0,4 1-158 0 0,-5-3 45 0 0,0 0-1 0 0,0 0 0 0 0,0 0 0 0 0,-1 0 0 0 0,1-1 0 0 0,0 0 0 0 0,0 1 0 0 0,0-1 0 0 0,0-1 0 0 0,-1 1 0 0 0,1 0 0 0 0,-1-1 0 0 0,1 0 0 0 0,-1 0 0 0 0,0 0 0 0 0,3-2-44 0 0,1-1 52 0 0,-1 0 1 0 0,0 0-1 0 0,0 0 0 0 0,0 0 0 0 0,-1-1 1 0 0,0 0-1 0 0,0 0 0 0 0,0-2-52 0 0,-2 3 26 0 0,0 0-1 0 0,0-1 1 0 0,-1 1-1 0 0,0-1 1 0 0,0 1 0 0 0,0-1-1 0 0,-1 0 1 0 0,0 0-1 0 0,0 0 1 0 0,0 1 0 0 0,-1-1-1 0 0,1 0 1 0 0,-2 0-1 0 0,1-4-25 0 0,-2 2-10 0 0,1 1-1 0 0,-1-1 0 0 0,0 0 0 0 0,-1 1 1 0 0,0-1-1 0 0,0 1 0 0 0,-1 0 0 0 0,0 0 1 0 0,0 0-1 0 0,-4-4 11 0 0,1 1-191 0 0,0 0 1 0 0,-1 0-1 0 0,0 1 1 0 0,-1 1-1 0 0,0-1 0 0 0,-6-4 191 0 0,12 11-42 0 0,1 1 1 0 0,-1-1-1 0 0,0 0 0 0 0,1 1 0 0 0,-1 0 0 0 0,0 0 0 0 0,0-1 0 0 0,0 2 0 0 0,0-1 0 0 0,0 0 0 0 0,0 1 0 0 0,0-1 0 0 0,-1 1 0 0 0,1 0 0 0 0,0 0 0 0 0,0 0 0 0 0,0 1 0 0 0,0-1 0 0 0,0 1 0 0 0,0-1 0 0 0,0 1 0 0 0,0 0 0 0 0,0 0 0 0 0,0 0 0 0 0,0 1 0 0 0,0-1 0 0 0,1 1 0 0 0,-1 0 42 0 0,-3 2-22 0 0,0 1 0 0 0,1 0 1 0 0,-1 0-1 0 0,1 0 0 0 0,0 1 0 0 0,1-1 0 0 0,-1 1 0 0 0,1 0 0 0 0,0 1 1 0 0,1-1-1 0 0,0 1 0 0 0,0-1 0 0 0,0 1 0 0 0,1 0 0 0 0,-2 6 22 0 0,1 0-34 0 0,1-1 0 0 0,0 1 0 0 0,0-1 0 0 0,1 1 0 0 0,1 0 0 0 0,0-1 0 0 0,1 1 0 0 0,2 10 34 0 0,-3-20-181 0 0,1 1 0 0 0,0-1 1 0 0,0 0-1 0 0,0 0 0 0 0,0 1 0 0 0,0-1 0 0 0,1 0 0 0 0,0 0 0 0 0,-1-1 0 0 0,1 1 1 0 0,0 0-1 0 0,0 0 0 0 0,1-1 0 0 0,-1 1 0 0 0,0-1 0 0 0,1 0 0 0 0,-1 0 1 0 0,1 0-1 0 0,0 0 0 0 0,0 0 0 0 0,0-1 0 0 0,0 1 0 0 0,0-1 0 0 0,0 0 0 0 0,0 1 1 0 0,1-2-1 0 0,-1 1 0 0 0,0 0 0 0 0,0-1 0 0 0,1 1 0 0 0,-1-1 0 0 0,1 0 181 0 0,12-1-1332 0 0</inkml:trace>
  <inkml:trace contextRef="#ctx0" brushRef="#br0" timeOffset="1316.299">1217 458 9672 0 0,'-1'-1'119'0'0,"1"1"0"0"0,0 0 0 0 0,0 0-1 0 0,-1 0 1 0 0,1 0 0 0 0,0-1 0 0 0,0 1 0 0 0,-1 0 0 0 0,1 0 0 0 0,0 0 0 0 0,-1 0 0 0 0,1 0 0 0 0,0 0 0 0 0,-1 0 0 0 0,1 0 0 0 0,0 0 0 0 0,-1 0 0 0 0,1 0 0 0 0,0 0 0 0 0,-1 0 0 0 0,1 0 0 0 0,0 0-1 0 0,-1 0 1 0 0,1 0 0 0 0,0 0 0 0 0,0 0 0 0 0,-1 0 0 0 0,1 0 0 0 0,0 1 0 0 0,-1-1 0 0 0,1 0 0 0 0,0 0 0 0 0,-1 0-119 0 0,-4 12 4999 0 0,3 17-171 0 0,2-28-5002 0 0,1 22 847 0 0,1-1 0 0 0,1 1 0 0 0,1 0-1 0 0,1-1 1 0 0,1 0 0 0 0,7 15-673 0 0,-9-27 144 0 0,0 0 0 0 0,1-1-1 0 0,0 0 1 0 0,1 0 0 0 0,0 0 0 0 0,0-1-1 0 0,1 0 1 0 0,0 0 0 0 0,0 0-1 0 0,4 2-143 0 0,-8-8 39 0 0,-1 0-1 0 0,1-1 0 0 0,0 1 0 0 0,0 0 0 0 0,0-1 0 0 0,1 1 0 0 0,-1-1 1 0 0,0 0-1 0 0,1 0 0 0 0,-1-1 0 0 0,0 1 0 0 0,1-1 0 0 0,-1 1 0 0 0,1-1 1 0 0,-1 0-1 0 0,0 0 0 0 0,1-1 0 0 0,-1 1 0 0 0,1-1 0 0 0,-1 1 1 0 0,1-1-39 0 0,1-1 42 0 0,1-1 0 0 0,-1 1 0 0 0,0-1 0 0 0,0 1 0 0 0,0-2 0 0 0,0 1 0 0 0,-1 0 1 0 0,1-1-1 0 0,-1 0 0 0 0,0 0 0 0 0,0 0 0 0 0,1-2-42 0 0,0-1 17 0 0,0 0 0 0 0,-1 0 0 0 0,1-1 0 0 0,-2 1 0 0 0,1-1 0 0 0,-1 0 0 0 0,0 1 0 0 0,-1-2 0 0 0,1 1 0 0 0,-2 0 0 0 0,1 0 0 0 0,-1-1 0 0 0,-1 1 0 0 0,1 0 0 0 0,-1-1 0 0 0,-1 1 0 0 0,0-1 0 0 0,0 1 0 0 0,-1-3-17 0 0,-2-14-126 0 0,4 19 64 0 0,-1 1 0 0 0,0 0-1 0 0,0-1 1 0 0,0 1 0 0 0,-1 0 0 0 0,0-2 62 0 0,1 6-72 0 0,1 1 1 0 0,0 0 6 0 0,-5 19-116 0 0,6-1 162 0 0,0 0 0 0 0,2 0 0 0 0,4 14 19 0 0,3 32-26 0 0,6 27-97 0 0,-13-76-111 0 0,0 1 0 0 0,1 0 0 0 0,2 1 234 0 0,11 22-4119 0 0,-11-30 2487 0 0</inkml:trace>
  <inkml:trace contextRef="#ctx0" brushRef="#br0" timeOffset="1655.36">1594 3 23815 0 0,'1'27'877'0'0,"2"-1"0"0"0,1 0 0 0 0,1 2-877 0 0,4 24 19 0 0,34 279 2294 0 0,9-24-3085 0 0,-48-285-699 0 0</inkml:trace>
  <inkml:trace contextRef="#ctx0" brushRef="#br0" timeOffset="2286.818">2044 676 15776 0 0,'1'-2'209'0'0,"0"0"0"0"0,0 0 1 0 0,-1 0-1 0 0,1 1 0 0 0,-1-1 1 0 0,1 0-1 0 0,-1 0 0 0 0,0 0 1 0 0,0 0-1 0 0,0 0 1 0 0,0 0-1 0 0,0 0 0 0 0,0 0 1 0 0,-1 0-1 0 0,1 0 0 0 0,0 0 1 0 0,-1 1-1 0 0,0-1 0 0 0,1 0 1 0 0,-1 0-1 0 0,0 0 1 0 0,0 1-210 0 0,-4-9 1436 0 0,-1 1 0 0 0,0 0 0 0 0,-5-7-1436 0 0,-5-6 779 0 0,10 12-625 0 0,-1 1 0 0 0,0-1 1 0 0,0 1-1 0 0,-1 1 1 0 0,0-1-1 0 0,-1 1 0 0 0,0 1 1 0 0,0-1-1 0 0,-1 2 1 0 0,1-1-1 0 0,-6-1-154 0 0,14 7 7 0 0,0 1 1 0 0,-1-1-1 0 0,1 1 0 0 0,0-1 1 0 0,-1 1-1 0 0,1 0 0 0 0,-1-1 0 0 0,1 1 1 0 0,0 0-1 0 0,-1 0 0 0 0,1 0 1 0 0,-1 0-1 0 0,1 0 0 0 0,0 1 0 0 0,-1-1 1 0 0,1 0-1 0 0,-1 1 0 0 0,1-1 1 0 0,0 0-1 0 0,-1 1 0 0 0,1 0 0 0 0,-1 0-7 0 0,0 1 32 0 0,0-1 0 0 0,-1 1 0 0 0,2 0 0 0 0,-1 0 0 0 0,0 0 0 0 0,0 1 0 0 0,1-1 0 0 0,-1 0-1 0 0,1 1 1 0 0,0-1 0 0 0,-1 2-32 0 0,-2 6 99 0 0,0 0-1 0 0,1 1 1 0 0,1-1 0 0 0,0 1-1 0 0,-1 9-98 0 0,1 0-25 0 0,1 1-1 0 0,2-1 0 0 0,0 1 1 0 0,0-1-1 0 0,2 0 1 0 0,1 1-1 0 0,0-1 0 0 0,2 0 1 0 0,0-1-1 0 0,3 6 26 0 0,-7-22 21 0 0,0 1 0 0 0,0 0 0 0 0,0-1-1 0 0,0 1 1 0 0,0-1 0 0 0,1 0 0 0 0,0 0 0 0 0,-1 0-1 0 0,1 0 1 0 0,0 0 0 0 0,0 0 0 0 0,1-1 0 0 0,-1 0-1 0 0,1 1 1 0 0,-1-1 0 0 0,1 0-21 0 0,-1-1 20 0 0,0 0 0 0 0,0 0 0 0 0,0 0 0 0 0,0-1 0 0 0,0 1 1 0 0,0-1-1 0 0,0 1 0 0 0,0-1 0 0 0,0 0 0 0 0,0 0 0 0 0,0 0 0 0 0,0-1 0 0 0,0 1 0 0 0,0-1 0 0 0,0 0 0 0 0,0 1 0 0 0,0-1 1 0 0,0-1-1 0 0,-1 1 0 0 0,1 0 0 0 0,0-1 0 0 0,0 0-20 0 0,3-2 57 0 0,0 0 1 0 0,-1-1-1 0 0,1 0 1 0 0,-1 0-1 0 0,0-1 1 0 0,-1 1 0 0 0,1-1-1 0 0,-1 0 1 0 0,0-1-1 0 0,2-4-57 0 0,5-13 268 0 0,0 1-1 0 0,1-12-267 0 0,-7 22 83 0 0,1-5-59 0 0,-2 1-1 0 0,0-1 1 0 0,-1 0 0 0 0,0 0-1 0 0,-2 0 1 0 0,0-1 0 0 0,-1 1-1 0 0,-1-4-23 0 0,-5-37 142 0 0,-11-50-142 0 0,15 94 1 0 0,-25-107 63 0 0,-25-66-64 0 0,47 171 0 0 0,3 14 0 0 0,0 6 0 0 0,1 7 0 0 0,0 2 0 0 0,1 0 0 0 0,1-1 0 0 0,0 1-1 0 0,1 0 1 0 0,1 1 0 0 0,2 25 17 0 0,33 204 278 0 0,-9-66-30 0 0,-15-81 116 0 0,10 25-381 0 0,-15-83-363 0 0,2-1 1 0 0,1-1 0 0 0,2 1 0 0 0,15 25 362 0 0,-11-32-7214 0 0,3-3-2487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6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1014 6912 0 0,'1'-3'456'0'0,"-1"1"1"0"0,0-1 0 0 0,0 0-1 0 0,0 1 1 0 0,0-1-1 0 0,0 1 1 0 0,-1-1 0 0 0,1-1-457 0 0,-2-9 9912 0 0,2 9-9475 0 0,-1 1 0 0 0,0-1 0 0 0,0 1 0 0 0,0-1 1 0 0,0 1-1 0 0,-1-1 0 0 0,1 1 0 0 0,-2-2-437 0 0,-3-9 681 0 0,-3-9-197 0 0,-1 2 1 0 0,0-1-1 0 0,-2 1 0 0 0,-2-1-484 0 0,3 5 67 0 0,-1 1 1 0 0,0 1-1 0 0,-2-1-67 0 0,11 13 9 0 0,-1-1 0 0 0,0 1-1 0 0,1-1 1 0 0,-1 1 0 0 0,0 0 0 0 0,-1 1 0 0 0,1-1 0 0 0,0 1 0 0 0,-1-1 0 0 0,0 2 0 0 0,1-1-1 0 0,-1 0 1 0 0,0 1 0 0 0,-2-1-9 0 0,3 2-2 0 0,0 0 0 0 0,0 0 0 0 0,0 0 0 0 0,1 0 0 0 0,-1 1-1 0 0,0-1 1 0 0,1 1 0 0 0,-1 0 0 0 0,0 0 0 0 0,1 0 0 0 0,-1 1 0 0 0,1-1 0 0 0,-1 1-1 0 0,1 0 1 0 0,0 0 0 0 0,0 0 0 0 0,0 0 0 0 0,0 1 0 0 0,-1 0 2 0 0,-5 5-31 0 0,2 0 1 0 0,-1 1-1 0 0,1 0 1 0 0,0 0-1 0 0,0 0 1 0 0,1 1-1 0 0,1 0 0 0 0,0 0 1 0 0,-3 7 30 0 0,3-2-13 0 0,0-1-1 0 0,1 1 1 0 0,1 0 0 0 0,0 0 0 0 0,1 0-1 0 0,0 15 14 0 0,2-8-6 0 0,1 0 0 0 0,1 0-1 0 0,1 0 1 0 0,1 0 0 0 0,0-1 0 0 0,2 0-1 0 0,0 0 1 0 0,2 0 0 0 0,0-1 0 0 0,2 2 6 0 0,-2-7 38 0 0,0 0 1 0 0,1-1 0 0 0,0-1 0 0 0,8 10-39 0 0,-13-19 16 0 0,0 0 0 0 0,0 0 0 0 0,0 0 0 0 0,0 0 0 0 0,0-1 0 0 0,1 1 0 0 0,-1-1-1 0 0,1 0 1 0 0,0-1 0 0 0,0 1 0 0 0,0-1 0 0 0,0 0 0 0 0,1 0 0 0 0,-1-1 0 0 0,5 1-16 0 0,-7-2 51 0 0,1 0 0 0 0,0 0 0 0 0,-1 0 0 0 0,1 0 0 0 0,-1-1 0 0 0,1 0 0 0 0,-1 0 0 0 0,1 0 0 0 0,-1 0 0 0 0,0 0 0 0 0,1-1 0 0 0,-1 1 0 0 0,0-1-1 0 0,0 0 1 0 0,0 0 0 0 0,0 0 0 0 0,0 0 0 0 0,0-1 0 0 0,-1 1 0 0 0,2-3-51 0 0,6-6 135 0 0,-1 0 0 0 0,-1-1 0 0 0,0 0 0 0 0,3-7-135 0 0,4-9 61 0 0,-2 0-1 0 0,-1-1 1 0 0,-1-1 0 0 0,-1 0 0 0 0,-2-1 0 0 0,-1 1 0 0 0,2-24-61 0 0,1-46 130 0 0,-2-76-130 0 0,-7 152-3 0 0,-3-170 173 0 0,-11-40-170 0 0,2 59 6 0 0,10 160 15 0 0,0 0 1 0 0,-1 1-1 0 0,-2-7-21 0 0,-5 46 0 0 0,-4 118 0 0 0,6 18 0 0 0,5-103 0 0 0,-6 262 64 0 0,10-173 128 0 0,9 27-192 0 0,-11-169 54 0 0,4 29 261 0 0,0 0 0 0 0,4 9-315 0 0,-6-34-64 0 0,1 0-1 0 0,-1 0 1 0 0,2 0-1 0 0,-1 0 1 0 0,1-1-1 0 0,0 0 1 0 0,1 0-1 0 0,0 0 1 0 0,0 0-1 0 0,1-1 1 0 0,0 0 64 0 0,-4-4-155 0 0,0-1 0 0 0,0 0 0 0 0,0-1 0 0 0,0 1 0 0 0,0 0 0 0 0,1-1 0 0 0,-1 1 0 0 0,1-1 0 0 0,-1 0 0 0 0,1 1 0 0 0,-1-1 0 0 0,1 0 0 0 0,0-1 0 0 0,-1 1 0 0 0,1 0 0 0 0,0-1 0 0 0,0 0 0 0 0,0 0 0 0 0,0 1 0 0 0,-1-2 0 0 0,2 1 155 0 0,13-2-1576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71 23551 0 0,'-2'0'204'0'0,"1"0"-105"0"0,0 0-1 0 0,0 0 0 0 0,0 0 1 0 0,0 0-1 0 0,0 0 0 0 0,0 0 0 0 0,0 0 1 0 0,0 1-1 0 0,0-1 0 0 0,0 0 0 0 0,0 1 1 0 0,0-1-1 0 0,0 1 0 0 0,1-1 0 0 0,-1 1 1 0 0,0 0-1 0 0,0-1 0 0 0,0 1 1 0 0,1 0-1 0 0,-1-1 0 0 0,0 1 0 0 0,0 0 1 0 0,1 0-1 0 0,-1 0-98 0 0,1-1 1 0 0,-1 1 0 0 0,1 0 0 0 0,0 0 1 0 0,0-1-1 0 0,-1 1 0 0 0,1 0 0 0 0,0-1 0 0 0,0 1 1 0 0,0 0-1 0 0,0 0 0 0 0,0-1 0 0 0,0 1 0 0 0,0 0 1 0 0,0 0-1 0 0,0-1 0 0 0,0 1 0 0 0,0 0 0 0 0,1-1 1 0 0,-1 1-1 0 0,0 0 0 0 0,0-1 0 0 0,1 1 0 0 0,-1 0 0 0 0,1-1 1 0 0,-1 1-1 0 0,0 0 0 0 0,1-1 0 0 0,-1 1 0 0 0,1-1 1 0 0,-1 1-1 0 0,1-1 0 0 0,0 1 0 0 0,-1-1 0 0 0,1 1 1 0 0,-1-1-1 0 0,1 0 0 0 0,0 1 0 0 0,-1-1 0 0 0,1 0 1 0 0,0 0-2 0 0,0 1 16 0 0,4 2 140 0 0,0 0 1 0 0,1 0-1 0 0,0-1 0 0 0,-1 0 1 0 0,1 0-1 0 0,0-1 0 0 0,0 1 1 0 0,0-1-1 0 0,0 0 0 0 0,4-1-156 0 0,-6 1 56 0 0,-1-1 0 0 0,1 0-1 0 0,-1 0 1 0 0,0 0 0 0 0,1 0-1 0 0,-1-1 1 0 0,0 0 0 0 0,1 1-1 0 0,-1-1 1 0 0,0 0 0 0 0,0 0-1 0 0,0-1 1 0 0,0 1 0 0 0,0-1-1 0 0,0 0 1 0 0,0 1 0 0 0,0-1-1 0 0,-1-1 1 0 0,3 0-56 0 0,-4 1 15 0 0,0 0-1 0 0,0 0 1 0 0,0 0-1 0 0,0 0 0 0 0,-1 0 1 0 0,1 0-1 0 0,0 0 1 0 0,-1 0-1 0 0,0 0 1 0 0,1 0-1 0 0,-1-1 1 0 0,0 1-1 0 0,0 0 1 0 0,0 0-1 0 0,0 0 0 0 0,-1 0 1 0 0,1 0-1 0 0,0 0 1 0 0,-1 0-1 0 0,0-1 1 0 0,1 1-1 0 0,-1 0 1 0 0,0 1-1 0 0,0-1 1 0 0,0 0-1 0 0,0 0 1 0 0,-2-1-15 0 0,1-1-27 0 0,-1 0 0 0 0,1 0 0 0 0,-1 1 0 0 0,0-1 1 0 0,-1 1-1 0 0,1 0 0 0 0,-1 0 0 0 0,1 0 1 0 0,-1 0-1 0 0,0 0 0 0 0,0 1 0 0 0,-2-1 27 0 0,3 2-236 0 0,0-1 0 0 0,0 2-1 0 0,-1-1 1 0 0,1 0-1 0 0,0 0 1 0 0,-1 1-1 0 0,1 0 1 0 0,0 0 0 0 0,-1 0-1 0 0,1 0 1 0 0,0 0-1 0 0,0 1 1 0 0,-1-1-1 0 0,1 1 1 0 0,0 0-1 0 0,0 0 1 0 0,0 0 0 0 0,-3 2 236 0 0,-6 3-1390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1 967 18199 0 0,'0'8'1646'0'0,"1"30"-482"0"0,3 9-1164 0 0,0-9 2504 0 0,-2 10-2504 0 0,-2-39 267 0 0,-1 15 736 0 0,2 0-1 0 0,1-1 0 0 0,0 1 1 0 0,5 14-1003 0 0,-1-20 505 0 0,-1-10 1791 0 0,-10-100-1102 0 0,3 60-1141 0 0,1 0-1 0 0,1 0 1 0 0,1 0 0 0 0,3-8-53 0 0,-3 31 6 0 0,1 1-1 0 0,0 0 0 0 0,1 0 0 0 0,0 0 0 0 0,0 0 0 0 0,0 0 0 0 0,1 0 1 0 0,1 1-1 0 0,-1 0 0 0 0,1 0 0 0 0,3-4-5 0 0,-4 6 13 0 0,0 1 1 0 0,1 0-1 0 0,-1 0 0 0 0,1 0 0 0 0,0 1 0 0 0,0 0 1 0 0,0 0-1 0 0,0 0 0 0 0,0 0 0 0 0,1 1 0 0 0,-1 0 1 0 0,1 0-1 0 0,-1 0 0 0 0,1 1 0 0 0,0 0 0 0 0,0 0 1 0 0,1 0-14 0 0,22 1-1256 0 0,0 1 0 0 0,0 1 0 0 0,0 2 0 0 0,27 7 1256 0 0,-33-6-1455 0 0</inkml:trace>
  <inkml:trace contextRef="#ctx0" brushRef="#br0" timeOffset="371.589">504 424 23927 0 0,'1'-13'463'0'0,"1"1"-1"0"0,0-1 0 0 0,0 1 1 0 0,2 0-1 0 0,2-7-462 0 0,1-4 312 0 0,-3 7-155 0 0,1-1-1 0 0,1 1 1 0 0,0 0-1 0 0,2 0 1 0 0,0 1-1 0 0,0 0 1 0 0,1 1-1 0 0,1-1 1 0 0,1 2-1 0 0,0-1 1 0 0,1 2-1 0 0,0-1 1 0 0,0 2-1 0 0,2 0 1 0 0,-1 0-1 0 0,8-3-156 0 0,-1 2 68 0 0,0 1 1 0 0,1 1-1 0 0,1 0 1 0 0,0 2-1 0 0,0 1 0 0 0,0 0 1 0 0,1 2-1 0 0,12-1-68 0 0,-23 4 88 0 0,0 1 1 0 0,0 0-1 0 0,0 1 0 0 0,0 0 1 0 0,0 1-1 0 0,0 0 0 0 0,0 1 0 0 0,0 0 1 0 0,-1 1-1 0 0,1 1 0 0 0,-1 0 1 0 0,0 0-1 0 0,0 1 0 0 0,0 1 0 0 0,0-1 1 0 0,-1 2-1 0 0,4 2-88 0 0,-7-2 37 0 0,0 0 1 0 0,0 0-1 0 0,0 1 0 0 0,-1-1 1 0 0,0 2-1 0 0,0-1 0 0 0,-1 1 1 0 0,0-1-1 0 0,-1 1 0 0 0,0 1 1 0 0,0-1-1 0 0,-1 1 0 0 0,0-1 1 0 0,-1 1-1 0 0,1 8-37 0 0,0 5-145 0 0,-1 0 1 0 0,0 0-1 0 0,-2 0 0 0 0,-1 0 1 0 0,-1 0-1 0 0,-2 7 145 0 0,-1 0 1 0 0,-1-1-1 0 0,-1-1 1 0 0,-2 1 0 0 0,-1-1 0 0 0,-12 23-1 0 0,-3-3 15 0 0,-3 0 1 0 0,-24 32-16 0 0,27-45 32 0 0,-58 91 138 0 0,66-98-83 0 0,1 2 0 0 0,2 0-1 0 0,-6 17-86 0 0,16-33-197 0 0,1 0-1 0 0,0 0 0 0 0,1 1 0 0 0,0-1 0 0 0,1 0 0 0 0,0 1 0 0 0,1-1 0 0 0,1 0 1 0 0,1 1-1 0 0,2 13 198 0 0,2-4-1115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2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12 239 9672 0 0,'-11'-6'13250'0'0,"11"6"-13152"0"0,0-1 1 0 0,0 1-1 0 0,0 0 1 0 0,0 0-1 0 0,0 0 1 0 0,0-1-1 0 0,0 1 0 0 0,0 0 1 0 0,0 0-1 0 0,0 0 1 0 0,0 0-1 0 0,1 0 1 0 0,-1-1-1 0 0,0 1 0 0 0,0 0 1 0 0,0 0-1 0 0,0 0 1 0 0,0 0-1 0 0,0 0 1 0 0,1 0-1 0 0,-1-1 0 0 0,0 1 1 0 0,0 0-1 0 0,0 0 1 0 0,0 0-1 0 0,0 0 1 0 0,1 0-1 0 0,-1 0 0 0 0,0 0 1 0 0,0 0-1 0 0,0 0 1 0 0,1 0-1 0 0,-1 0 1 0 0,0 0-1 0 0,0 0-98 0 0,23-4-2320 0 0,-20 4 3707 0 0,10-2-1298 0 0,13-1 448 0 0,1-1 0 0 0,-1-1 0 0 0,0-2-1 0 0,0 0 1 0 0,8-6-537 0 0,-26 10 36 0 0,0-1 0 0 0,0-1 0 0 0,-1 1 0 0 0,1-1 0 0 0,-1-1 0 0 0,0 1 0 0 0,4-5-36 0 0,-9 8 7 0 0,-1 1 1 0 0,0 0-1 0 0,0-1 0 0 0,1 1 1 0 0,-1-1-1 0 0,0 0 0 0 0,0 1 0 0 0,0-1 1 0 0,-1 0-1 0 0,1 1 0 0 0,0-1 1 0 0,-1 0-1 0 0,1 0 0 0 0,-1 1 0 0 0,0-1 1 0 0,1 0-1 0 0,-1 0 0 0 0,0 0 1 0 0,0 0-1 0 0,0 0 0 0 0,0 0 0 0 0,0 1 1 0 0,-1-1-1 0 0,1 0 0 0 0,-1 0 0 0 0,1 0 1 0 0,-1 0-1 0 0,0 1 0 0 0,1-1 1 0 0,-1 0-1 0 0,0 1 0 0 0,0-1 0 0 0,0 1 1 0 0,0-1-1 0 0,-1 1 0 0 0,1-1 1 0 0,0 1-1 0 0,-1 0 0 0 0,1-1-7 0 0,-3-1 10 0 0,0 0 0 0 0,0-1 1 0 0,0 2-1 0 0,0-1 0 0 0,0 0 0 0 0,-1 1 0 0 0,1 0 1 0 0,-1 0-1 0 0,0 0 0 0 0,1 1 0 0 0,-1-1 0 0 0,0 1 1 0 0,0 0-1 0 0,0 1 0 0 0,0-1 0 0 0,0 1 0 0 0,0 0 0 0 0,0 0 1 0 0,0 0-1 0 0,0 1 0 0 0,0 0 0 0 0,-2 1-10 0 0,1-1 38 0 0,1 1 0 0 0,-1 0 0 0 0,1 0 0 0 0,-1 0 0 0 0,1 1 0 0 0,0-1 0 0 0,0 1 0 0 0,0 1 0 0 0,1-1 0 0 0,-1 1 0 0 0,1 0 0 0 0,0 0 0 0 0,0 0 0 0 0,0 0 0 0 0,0 1 0 0 0,1-1 0 0 0,0 1-1 0 0,0 0 1 0 0,-1 2-38 0 0,-1 5 74 0 0,0 1 0 0 0,1-1-1 0 0,0 1 1 0 0,1 0 0 0 0,0 0-1 0 0,1 0 1 0 0,1 0-1 0 0,0 8-73 0 0,2 10-15 0 0,0 1 0 0 0,3-2-1 0 0,1 5 16 0 0,-3-23 24 0 0,1 1 0 0 0,0-1 1 0 0,1 0-1 0 0,0 0 0 0 0,1 0 0 0 0,0 0 0 0 0,1-1 1 0 0,0 0-1 0 0,5 6-24 0 0,-7-12 3 0 0,-1 0-1 0 0,1 0 1 0 0,0-1 0 0 0,0 1-1 0 0,1-1 1 0 0,-1 0 0 0 0,1 0 0 0 0,0-1-1 0 0,0 1 1 0 0,0-1 0 0 0,1 0-1 0 0,-1-1 1 0 0,1 1 0 0 0,-1-1-1 0 0,1 0 1 0 0,0-1 0 0 0,0 1 0 0 0,0-1-1 0 0,0 0 1 0 0,0-1 0 0 0,1 1-3 0 0,0-2-154 0 0,0 0 0 0 0,0 0 1 0 0,0 0-1 0 0,-1-1 0 0 0,1 0 1 0 0,0 0-1 0 0,-1-1 0 0 0,1 0 1 0 0,-1 0-1 0 0,0 0 0 0 0,0-1 1 0 0,0 0-1 0 0,-1 0 0 0 0,1 0 1 0 0,0-2 153 0 0,4-3-790 0 0,0-1 0 0 0,-1 0-1 0 0,-1 0 1 0 0,0-1 0 0 0,0 0 0 0 0,-1 0 0 0 0,4-8 790 0 0,10-29-3783 0 0,-2-2-1 0 0,-2 1 1 0 0,8-42 3783 0 0,-20 78 986 0 0,-4 11-158 0 0,0-1 0 0 0,0 1 0 0 0,0 0 1 0 0,0-1-1 0 0,-1 1 0 0 0,1-1 0 0 0,-1 1 0 0 0,0-1-828 0 0,7 15 3808 0 0,2 27-1126 0 0,-2 2-1 0 0,2 32-2681 0 0,-2-20 384 0 0,-1 0-12 0 0,-1-8 985 0 0,4 13-1357 0 0,-5-36 728 0 0,-4-21-488 0 0,2-13 368 0 0,-4-55 234 0 0,-6-15-842 0 0,-1-55 3 0 0,8 113-2 0 0,2 0 0 0 0,1 1-1 0 0,1-1 1 0 0,5-16-1 0 0,-7 33 1 0 0,1 0 0 0 0,0 1 0 0 0,0 0-1 0 0,1-1 1 0 0,0 1 0 0 0,0 0 0 0 0,1 1 0 0 0,-1-1 0 0 0,1 0 0 0 0,0 1-1 0 0,1 0 1 0 0,-1 0 0 0 0,1 0 0 0 0,2-1-1 0 0,-3 3-104 0 0,0 1 1 0 0,0-1-1 0 0,0 1 0 0 0,1-1 1 0 0,-1 1-1 0 0,1 0 0 0 0,0 1 1 0 0,-1-1-1 0 0,1 1 1 0 0,0 0-1 0 0,0 0 0 0 0,0 1 1 0 0,-1-1-1 0 0,1 1 0 0 0,0 0 1 0 0,0 1-1 0 0,0-1 0 0 0,0 1 1 0 0,4 1 103 0 0,2 0-1194 0 0,0 2 0 0 0,-1-1 1 0 0,0 2-1 0 0,8 3 1194 0 0,-6-1-1684 0 0</inkml:trace>
  <inkml:trace contextRef="#ctx0" brushRef="#br0" timeOffset="347.824">866 269 18399 0 0,'0'2'422'0'0,"3"17"237"0"0,0 1 1 0 0,-2-1-1 0 0,-1 12-659 0 0,2 15 2378 0 0,-1-2 1195 0 0,-2 2-3573 0 0,1 0 2488 0 0,0-45-2023 0 0,0-1-1 0 0,-1-1-341 0 0,0 0 0 0 0,0 0 0 0 0,0 0-1 0 0,0 0 1 0 0,1 0 0 0 0,-1-1 0 0 0,0 1 0 0 0,1 0 0 0 0,-1 0-1 0 0,1-1 1 0 0,-1 1 0 0 0,1 0 0 0 0,0-1-123 0 0,0 1 83 0 0,-6-15 14 0 0,-2-10 108 0 0,1 0 1 0 0,0 0 0 0 0,2-1 0 0 0,1-6-206 0 0,2 11 0 0 0,1 0 0 0 0,1-1 0 0 0,1 1 0 0 0,0 0 0 0 0,2 0 0 0 0,1 0 0 0 0,1 0 0 0 0,0 1 0 0 0,5-11 0 0 0,-8 27-110 0 0,1 0 0 0 0,-1-1-1 0 0,1 1 1 0 0,0 0 0 0 0,0 1 0 0 0,0-1-1 0 0,1 1 1 0 0,0-1 0 0 0,0 1 0 0 0,0 0 0 0 0,0 0-1 0 0,1 1 1 0 0,-1-1 0 0 0,1 1 0 0 0,0 0-1 0 0,0 0 1 0 0,0 1 0 0 0,1-1 110 0 0,0 1-170 0 0,0 0 1 0 0,0 1-1 0 0,1-1 1 0 0,-1 1-1 0 0,0 1 0 0 0,1-1 1 0 0,-1 1-1 0 0,1 0 1 0 0,-1 0-1 0 0,1 1 1 0 0,-1 0-1 0 0,1 0 0 0 0,-1 1 1 0 0,0-1-1 0 0,5 3 170 0 0,66 26-8177 0 0,-52-21 5714 0 0</inkml:trace>
  <inkml:trace contextRef="#ctx0" brushRef="#br0" timeOffset="795.949">1193 156 21967 0 0,'-11'11'2207'0'0,"6"-2"-1889"0"0,0 0-1 0 0,1 0 1 0 0,0 0 0 0 0,0 0 0 0 0,1 1 0 0 0,0 0-1 0 0,1-1 1 0 0,0 1 0 0 0,0 3-318 0 0,-1 9 656 0 0,2 0 1 0 0,1 0-1 0 0,0 1 1 0 0,1-1 0 0 0,4 11-657 0 0,-4-25 62 0 0,1 1 0 0 0,0-1 0 0 0,0 1 0 0 0,1-1 0 0 0,0 0 0 0 0,0 0 0 0 0,1 0 0 0 0,1 0 0 0 0,-1-1 0 0 0,1 0 0 0 0,0 0 0 0 0,0 0 0 0 0,1 0 0 0 0,0-1 0 0 0,3 2-62 0 0,-6-5 2 0 0,1 0 0 0 0,0-1 0 0 0,-1 0 0 0 0,1 0 0 0 0,0 0 0 0 0,0 0 0 0 0,0-1 1 0 0,0 1-1 0 0,0-1 0 0 0,1 0 0 0 0,-1-1 0 0 0,0 1 0 0 0,1-1 0 0 0,-1 1 0 0 0,0-1-2 0 0,3-1 11 0 0,0 1 0 0 0,0-1 0 0 0,0 0 0 0 0,-1-1 0 0 0,1 0 0 0 0,0 0 0 0 0,-1 0 0 0 0,1-1 0 0 0,1-1-11 0 0,1 0 42 0 0,-1-1 0 0 0,0 0 0 0 0,0 0 0 0 0,0-1 0 0 0,-1 0 0 0 0,0-1 0 0 0,0 1 0 0 0,0-1 0 0 0,-1-1 0 0 0,0 1 0 0 0,-1-1 0 0 0,1 0 0 0 0,2-7-42 0 0,-3 4 36 0 0,-1 1 0 0 0,-1-1 0 0 0,0 0 0 0 0,-1 0 0 0 0,0 0 0 0 0,0 0 0 0 0,-1 0 0 0 0,-1 0 0 0 0,0-1 0 0 0,0 1 0 0 0,-1-2-36 0 0,-1-1-21 0 0,-1-1 0 0 0,0 1 0 0 0,-1 0 0 0 0,0 0 0 0 0,-2 0 0 0 0,1 1 0 0 0,-1-1 0 0 0,-4-3 21 0 0,7 12-44 0 0,0 0 1 0 0,0 0-1 0 0,-1 1 0 0 0,0-1 1 0 0,0 1-1 0 0,0 0 0 0 0,0 0 0 0 0,-1 1 1 0 0,1-1-1 0 0,-1 1 0 0 0,0 0 1 0 0,0 0-1 0 0,0 0 0 0 0,-1 1 1 0 0,1 0-1 0 0,-1 0 0 0 0,1 0 0 0 0,-5 0 44 0 0,3 1-23 0 0,0 0-1 0 0,0 0 1 0 0,0 1-1 0 0,0 0 1 0 0,-1 0-1 0 0,1 0 1 0 0,0 1-1 0 0,0 1 1 0 0,0-1-1 0 0,0 1 1 0 0,0 0-1 0 0,1 0 1 0 0,-1 1-1 0 0,-6 3 24 0 0,1 1 28 0 0,0 0 0 0 0,0 1 0 0 0,1 0-1 0 0,0 1 1 0 0,1 0 0 0 0,-1 0 0 0 0,-8 12-28 0 0,15-15-297 0 0,-1 0 0 0 0,1 0 0 0 0,1 1 0 0 0,-1-1-1 0 0,1 1 1 0 0,0 0 0 0 0,0 1 297 0 0,1-2-979 0 0,0 0 1 0 0,1 0-1 0 0,0 0 0 0 0,0 0 0 0 0,1 0 0 0 0,0 0 0 0 0,0-1 1 0 0,0 1-1 0 0,1 4 979 0 0,5 16-8765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1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21 12896 0 0,'-5'-11'45'0'0,"2"2"6894"0"0,3 8-6793 0 0,1 1 1 0 0,-1 0-1 0 0,1 0 0 0 0,-1 0 0 0 0,0 0 1 0 0,1 0-1 0 0,-1 0 0 0 0,0 0 0 0 0,1 0 1 0 0,-1 0-1 0 0,1 0 0 0 0,-1 0 0 0 0,0 1 1 0 0,1-1-1 0 0,-1 0 0 0 0,0 0 0 0 0,1 0 1 0 0,-1 0-1 0 0,0 1 0 0 0,1-1 0 0 0,-1 0 0 0 0,0 0 1 0 0,1 1-1 0 0,-1-1 0 0 0,0 0 0 0 0,0 0 1 0 0,1 1-147 0 0,1 2 76 0 0,1-1 1 0 0,-1 1-1 0 0,1 0 0 0 0,-1 0 1 0 0,0 0-1 0 0,0 0 1 0 0,-1 0-1 0 0,1 0 1 0 0,-1 1-1 0 0,1-1 1 0 0,-1 0-77 0 0,2 4 97 0 0,1 6 110 0 0,0 1 1 0 0,0 0-1 0 0,-1 0 0 0 0,-1 0 0 0 0,-1 0 0 0 0,1 11-207 0 0,2 17 381 0 0,-4-27-159 0 0,1 0 0 0 0,-2 0-1 0 0,-1 15-221 0 0,-1 10 400 0 0,3-26-159 0 0,-1 1 0 0 0,0 0-1 0 0,-2 0 1 0 0,1 0 0 0 0,-2-1-1 0 0,-2 7-240 0 0,15-98 1376 0 0,0 31-1314 0 0,0 0 9 0 0,10-29-71 0 0,-15 62 13 0 0,1-1-1 0 0,0 0 1 0 0,1 1 0 0 0,1 0-1 0 0,0 1 1 0 0,1-1 0 0 0,4-4-13 0 0,-9 14 5 0 0,0-1-1 0 0,0 1 1 0 0,0 0 0 0 0,0 0 0 0 0,0 0 0 0 0,1 1-1 0 0,-1-1 1 0 0,1 1 0 0 0,0-1 0 0 0,0 1 0 0 0,1 0-5 0 0,-3 1 1 0 0,-1 1 1 0 0,1 0 0 0 0,-1-1-1 0 0,1 1 1 0 0,0 0 0 0 0,-1 0-1 0 0,1 0 1 0 0,-1 0-1 0 0,1 0 1 0 0,-1 0 0 0 0,1 0-1 0 0,-1 1 1 0 0,1-1 0 0 0,-1 1-1 0 0,1-1 1 0 0,-1 1-1 0 0,0-1 1 0 0,1 1 0 0 0,-1 0-1 0 0,0 0 1 0 0,1-1 0 0 0,-1 1-1 0 0,0 0 1 0 0,0 0-1 0 0,0 0 1 0 0,0 1 0 0 0,0-1-1 0 0,0 0 1 0 0,0 0 0 0 0,0 1-1 0 0,0-1 1 0 0,0 0-1 0 0,0 2-1 0 0,4 7 15 0 0,-1 1-1 0 0,0 0 1 0 0,0 0-1 0 0,-2 1 1 0 0,1-1-1 0 0,-1 1 1 0 0,0 2-15 0 0,2 11 42 0 0,7 43 257 0 0,-2 21-299 0 0,-8-75-10 0 0,1-1-1 0 0,0 0 1 0 0,0 0-1 0 0,2 1 1 0 0,0-2-1 0 0,0 1 1 0 0,1 0-1 0 0,1 1 11 0 0,-6-13-65 0 0,1-1-1 0 0,-1 1 1 0 0,0-1-1 0 0,0 1 1 0 0,0-1-1 0 0,1 1 1 0 0,-1-1-1 0 0,0 1 1 0 0,1-1-1 0 0,-1 0 1 0 0,0 1 0 0 0,1-1-1 0 0,-1 1 1 0 0,1-1-1 0 0,-1 0 1 0 0,0 1-1 0 0,1-1 1 0 0,-1 0-1 0 0,1 0 1 0 0,-1 1-1 0 0,1-1 1 0 0,-1 0 0 0 0,1 0-1 0 0,-1 0 1 0 0,1 0-1 0 0,-1 0 1 0 0,1 0-1 0 0,-1 1 1 0 0,1-1-1 0 0,-1 0 1 0 0,1 0-1 0 0,-1-1 66 0 0,2 1-329 0 0,-1-1 0 0 0,0 0 0 0 0,0 0 0 0 0,0 0 0 0 0,0 1 0 0 0,0-1 0 0 0,0 0 0 0 0,0-1 1 0 0,-1 1-1 0 0,1 0 0 0 0,0 0 0 0 0,0 0 329 0 0,5-10-2050 0 0</inkml:trace>
  <inkml:trace contextRef="#ctx0" brushRef="#br0" timeOffset="351.889">404 198 18975 0 0,'9'13'2056'0'0,"-7"-9"-1648"0"0,1 0-1 0 0,-1 0 0 0 0,1 0 0 0 0,-1 0 0 0 0,1 0 1 0 0,1-1-1 0 0,-1 1 0 0 0,0-1 0 0 0,1 0 0 0 0,-1 0 1 0 0,1 0-1 0 0,0 0 0 0 0,0-1 0 0 0,0 1 1 0 0,1-1-1 0 0,-1 0 0 0 0,5 1-407 0 0,-5-2 123 0 0,1 0 0 0 0,-1 0 0 0 0,0-1-1 0 0,1 1 1 0 0,-1-1 0 0 0,1 0 0 0 0,-1 0 0 0 0,1-1 0 0 0,-1 1 0 0 0,0-1 0 0 0,1 0-1 0 0,2-1-122 0 0,1-2 72 0 0,1 0 0 0 0,-1 0 0 0 0,-1-1 0 0 0,1 0 0 0 0,-1 0 0 0 0,1 0 0 0 0,-2-1 0 0 0,1 0-1 0 0,-1-1 1 0 0,0 1 0 0 0,0-1 0 0 0,0-1 0 0 0,-1 1-72 0 0,-3 3 1 0 0,0 0 0 0 0,0 1 0 0 0,0-1 1 0 0,-1 0-1 0 0,0 0 0 0 0,1 0 0 0 0,-1 0 0 0 0,-1 0 0 0 0,1-1 0 0 0,-1 1 0 0 0,1 0 0 0 0,-1 0 1 0 0,0 0-1 0 0,-1-1 0 0 0,1 1 0 0 0,-1 0 0 0 0,0 0 0 0 0,0 0 0 0 0,0 0 0 0 0,0 0 0 0 0,-1 0 1 0 0,-1-3-2 0 0,2 5-11 0 0,0-1 1 0 0,0 1 0 0 0,0 0 0 0 0,-1 0-1 0 0,1-1 1 0 0,-1 1 0 0 0,1 0-1 0 0,-1 0 1 0 0,0 0 0 0 0,0 1 0 0 0,0-1-1 0 0,0 0 1 0 0,0 1 0 0 0,0-1-1 0 0,0 1 1 0 0,-1 0 0 0 0,1 0 0 0 0,0-1-1 0 0,-1 2 1 0 0,1-1 0 0 0,-1 0 0 0 0,1 0-1 0 0,-1 1 1 0 0,0-1 0 0 0,1 1-1 0 0,-1 0 1 0 0,1 0 0 0 0,-1 0 0 0 0,0 0-1 0 0,1 1 1 0 0,-1-1 0 0 0,1 0 0 0 0,-1 1-1 0 0,0 0 1 0 0,1 0 0 0 0,-1 0 10 0 0,-4 2 20 0 0,1 1 1 0 0,-1 0 0 0 0,0 0-1 0 0,1 0 1 0 0,0 1-1 0 0,0 0 1 0 0,1 1-1 0 0,-1-1 1 0 0,1 1 0 0 0,0 0-1 0 0,1 0 1 0 0,-1 0-1 0 0,1 1 1 0 0,-1 3-21 0 0,-3 5 73 0 0,1 1 0 0 0,0 0 0 0 0,1 0 0 0 0,1 1 0 0 0,-3 16-73 0 0,2-9 248 0 0,2 0 0 0 0,1 1 0 0 0,0-1 0 0 0,2 1 0 0 0,2 16-248 0 0,-1-34 58 0 0,1 0-1 0 0,1-1 1 0 0,-1 1 0 0 0,1 0 0 0 0,0 0 0 0 0,0-1 0 0 0,1 1 0 0 0,0-1 0 0 0,0 0 0 0 0,2 2-58 0 0,-2-4 4 0 0,0 0 1 0 0,0 0 0 0 0,1 0-1 0 0,-1-1 1 0 0,1 0-1 0 0,0 0 1 0 0,0 0 0 0 0,0 0-1 0 0,0 0 1 0 0,0-1 0 0 0,0 0-1 0 0,1 1 1 0 0,0-2-1 0 0,-1 1 1 0 0,5 0-5 0 0,-1 0-4 0 0,1 0 1 0 0,-1-1-1 0 0,1-1 1 0 0,0 1-1 0 0,0-2 1 0 0,-1 1-1 0 0,1-1 1 0 0,0 0 3 0 0,23-5-142 0 0,16-5 142 0 0,-25 5-127 0 0,24-5-993 0 0,1-2-351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7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5 815 18599 0 0,'-3'-3'318'0'0,"2"0"1026"0"0,2 4 521 0 0,13 9 656 0 0,-8-9-2396 0 0,1 0 0 0 0,-1 0 0 0 0,0-1 0 0 0,0 0 0 0 0,0 0 0 0 0,0 0 0 0 0,0-1 0 0 0,1 1 0 0 0,-1-2 0 0 0,0 1 0 0 0,0-1-1 0 0,-1 0 1 0 0,1 0 0 0 0,0 0 0 0 0,-1-1 0 0 0,5-2-125 0 0,4-3 120 0 0,-1 0 1 0 0,0-1-1 0 0,0-1 0 0 0,-1 0 0 0 0,0-1 0 0 0,0 0-120 0 0,-6 5 79 0 0,-1 0 0 0 0,0-1 0 0 0,0 0 0 0 0,0 0 0 0 0,-1 0 0 0 0,0 0-1 0 0,0-1 1 0 0,0-1-79 0 0,-3 5 26 0 0,1-1 0 0 0,-1 0 0 0 0,0 1-1 0 0,0-1 1 0 0,0 0 0 0 0,0 1 0 0 0,-1-1-1 0 0,0 0 1 0 0,0 0 0 0 0,0 0 0 0 0,-1 1 0 0 0,0-1-1 0 0,1 0 1 0 0,-3-3-26 0 0,2 2 6 0 0,-1 1 0 0 0,-1-1-1 0 0,1 1 1 0 0,-1 0 0 0 0,0 0 0 0 0,0 0 0 0 0,0 0-1 0 0,-1 0 1 0 0,-3-2-6 0 0,6 5 1 0 0,-1 0 0 0 0,0 1 1 0 0,0-1-1 0 0,0 1 0 0 0,0 0 0 0 0,0-1 0 0 0,0 1 0 0 0,0 0 1 0 0,-1 0-1 0 0,1 0 0 0 0,0 1 0 0 0,0-1 0 0 0,-1 1 0 0 0,1-1 1 0 0,-1 1-1 0 0,1 0 0 0 0,0-1 0 0 0,-1 1 0 0 0,1 1 0 0 0,-1-1 1 0 0,1 0-1 0 0,0 0 0 0 0,-1 1 0 0 0,-1 0-1 0 0,-3 2 0 0 0,1 0-1 0 0,0 0 1 0 0,0 0-1 0 0,0 1 1 0 0,0 0 0 0 0,1 0-1 0 0,-1 0 1 0 0,1 1-1 0 0,0 0 1 0 0,1 0-1 0 0,-1 0 1 0 0,1 0-1 0 0,-4 6 1 0 0,-1 4 9 0 0,0-1 0 0 0,1 1 0 0 0,1 1 0 0 0,0-1 0 0 0,1 3-9 0 0,-5 14 195 0 0,1 0 0 0 0,2 1 0 0 0,1 0-195 0 0,5-20 23 0 0,1 0-1 0 0,0 0 1 0 0,0 1 0 0 0,1-1 0 0 0,1 0 0 0 0,0 0 0 0 0,1 0 0 0 0,0 0-1 0 0,2 1-22 0 0,-3-9 48 0 0,0-1 0 0 0,1 0 0 0 0,0 1-1 0 0,0-1 1 0 0,0 0 0 0 0,1 0 0 0 0,-1 0-1 0 0,1 0 1 0 0,0-1 0 0 0,0 1 0 0 0,0-1-1 0 0,1 0 1 0 0,-1 1 0 0 0,1-1 0 0 0,0-1-1 0 0,0 1 1 0 0,3 1-48 0 0,-1-1 4 0 0,0 0 1 0 0,1-1-1 0 0,-1 0 0 0 0,1 0 0 0 0,-1 0 1 0 0,1-1-1 0 0,0 0 0 0 0,-1-1 0 0 0,1 1 1 0 0,0-1-1 0 0,0 0 0 0 0,-1-1-4 0 0,12-1-527 0 0,0-1 1 0 0,0 0-1 0 0,-1-2 0 0 0,1 0 1 0 0,-1 0-1 0 0,5-4 527 0 0,0-1-1972 0 0</inkml:trace>
  <inkml:trace contextRef="#ctx0" brushRef="#br0" timeOffset="2908.917">842 312 21743 0 0,'-3'-14'437'0'0,"-1"-1"0"0"0,-1 1 0 0 0,-1 0 0 0 0,0 0 0 0 0,-1 0-1 0 0,0 1 1 0 0,-6-9-437 0 0,-14-15 1695 0 0,-27-29-1695 0 0,48 58 223 0 0,-5-4-48 0 0,1-1 271 0 0,-1 0-1 0 0,-5-2-445 0 0,13 12 104 0 0,-1 0 0 0 0,0 0-1 0 0,0 0 1 0 0,0 0 0 0 0,0 1 0 0 0,0 0 0 0 0,0-1 0 0 0,-1 2-1 0 0,0-1 1 0 0,0 0-104 0 0,5 2 10 0 0,-1 0 0 0 0,1 0 0 0 0,-1 0 0 0 0,0 0 0 0 0,1 0 0 0 0,-1 0-1 0 0,1 0 1 0 0,-1 0 0 0 0,0 0 0 0 0,1 1 0 0 0,-1-1 0 0 0,1 0 0 0 0,-1 0 0 0 0,1 0 0 0 0,-1 1-1 0 0,1-1 1 0 0,-1 0 0 0 0,1 1 0 0 0,-1-1 0 0 0,1 0 0 0 0,-1 1 0 0 0,1-1 0 0 0,-1 1 0 0 0,1-1 0 0 0,0 1-1 0 0,-1-1 1 0 0,1 1 0 0 0,0-1 0 0 0,-1 1 0 0 0,1-1 0 0 0,0 1-10 0 0,-8 20 30 0 0,8-18 1 0 0,-6 21 67 0 0,1 0-1 0 0,1 0 1 0 0,1 15-98 0 0,-1 75 291 0 0,4-60-123 0 0,0 66 137 0 0,-2 49-166 0 0,1-17-47 0 0,2-79-25 0 0,0-32 19 0 0,4 9-86 0 0,-2-17 89 0 0,-1-1 0 0 0,-2 15-89 0 0,0-42 12 0 0,0 0 1 0 0,0-1-1 0 0,1 1 0 0 0,0 0 1 0 0,1 3-13 0 0,2 19-82 0 0,-3-22-144 0 0,0-6-804 0 0,1-10-1547 0 0,-4 1 699 0 0</inkml:trace>
  <inkml:trace contextRef="#ctx0" brushRef="#br0" timeOffset="3270.555">483 706 18887 0 0,'0'0'88'0'0,"-1"-1"-1"0"0,1 1 1 0 0,0 0-1 0 0,0 0 1 0 0,0 0-1 0 0,0 0 1 0 0,0 0-1 0 0,0 0 1 0 0,0 0-1 0 0,0 0 1 0 0,0 0-1 0 0,0 0 1 0 0,0 0-1 0 0,0-1 1 0 0,0 1-1 0 0,0 0 1 0 0,-1 0-1 0 0,1 0 1 0 0,0 0-1 0 0,0 0 1 0 0,0 0-1 0 0,0 0 1 0 0,0 0-1 0 0,0-1 1 0 0,0 1-1 0 0,0 0 1 0 0,0 0-1 0 0,0 0 1 0 0,0 0-1 0 0,0 0 1 0 0,0 0-1 0 0,1 0 1 0 0,-1-1-1 0 0,0 1 1 0 0,0 0-1 0 0,0 0 1 0 0,0 0-1 0 0,0 0 1 0 0,0 0-1 0 0,0 0 1 0 0,0 0-1 0 0,0 0 1 0 0,0 0-1 0 0,0 0 1 0 0,0-1-1 0 0,0 1 1 0 0,1 0-88 0 0,6-3 2177 0 0,17-3-970 0 0,-17 5-893 0 0,104-24 1552 0 0,35-8-2523 0 0,-33-4-6300 0 0,-84 25 4910 0 0</inkml:trace>
  <inkml:trace contextRef="#ctx0" brushRef="#br0" timeOffset="3271.555">966 474 23007 0 0,'0'0'528'0'0,"0"0"70"0"0,0 0 36 0 0,0 0-79 0 0,-2 14-342 0 0,0 34 1908 0 0,4 52-10 0 0,-3-11-1658 0 0,0 15-138 0 0,1-82-522 0 0,1 0-1 0 0,1 8 208 0 0,1 17-736 0 0,-1-21-569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9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38 7368 0 0,'-2'-2'533'0'0,"-22"-18"-910"0"0,9 14 1641 0 0,15 6-910 0 0,-1 0 0 0 0,0 0 1 0 0,0 0-1 0 0,1 0 0 0 0,-1 0 1 0 0,0 0-1 0 0,0 0 0 0 0,1 0 1 0 0,-1 0-1 0 0,0 0 0 0 0,0 1 1 0 0,1-1-1 0 0,-1 0 0 0 0,0 0 1 0 0,0 1-1 0 0,0-1-354 0 0,1 1 445 0 0,-1-1 1 0 0,1 1-1 0 0,-1-1 1 0 0,0 1-1 0 0,1 0 1 0 0,0-1-1 0 0,-1 1 1 0 0,1-1-1 0 0,-1 1 1 0 0,1 0-1 0 0,0 0 0 0 0,-1-1 1 0 0,1 1-1 0 0,0 0 1 0 0,-1 0-446 0 0,-1 22 1678 0 0,2-17-1305 0 0,-1 36 163 0 0,3-1 0 0 0,1 0 0 0 0,2 1 0 0 0,2-1 0 0 0,3 6-536 0 0,-9-43 22 0 0,4 22 200 0 0,2-1 0 0 0,7 18-222 0 0,-12-36 46 0 0,1 0 1 0 0,0-1 0 0 0,1 0-1 0 0,-1 0 1 0 0,1 0 0 0 0,0 0-1 0 0,0 0 1 0 0,1-1-1 0 0,0 0 1 0 0,0 0 0 0 0,0 0-1 0 0,3 2-46 0 0,-6-6 23 0 0,-1 0 0 0 0,1 0-1 0 0,0 0 1 0 0,-1 0 0 0 0,1-1-1 0 0,0 1 1 0 0,0 0 0 0 0,-1-1 0 0 0,1 1-1 0 0,0-1 1 0 0,0 1 0 0 0,0-1-1 0 0,0 0 1 0 0,0 0 0 0 0,-1 0 0 0 0,1 0-1 0 0,0 0 1 0 0,0 0 0 0 0,0-1-1 0 0,0 1 1 0 0,1-1-23 0 0,0 0 42 0 0,0-1 0 0 0,0 1 1 0 0,-1-1-1 0 0,1 0 0 0 0,0 0 0 0 0,-1 0 1 0 0,0 0-1 0 0,1 0 0 0 0,-1-1 0 0 0,0 1 0 0 0,0-1 1 0 0,0 0-43 0 0,5-9 144 0 0,0 0 0 0 0,-1 1 0 0 0,0-2 0 0 0,-2 1 0 0 0,4-11-144 0 0,0-4 81 0 0,-2 0-1 0 0,-1-1 1 0 0,-1 0-1 0 0,-1-3-80 0 0,1-112 230 0 0,-1 181-271 0 0,1-1-1 0 0,2 0 0 0 0,2 0 1 0 0,1-1-1 0 0,3 5 42 0 0,-8-28 1 0 0,1 0 1 0 0,0-1-1 0 0,1 0 0 0 0,0 0 1 0 0,1 0-1 0 0,2 1-1 0 0,-5-7 16 0 0,0 0-1 0 0,1 0 1 0 0,0-1 0 0 0,0 0 0 0 0,1 0 0 0 0,-1 0-1 0 0,1-1 1 0 0,0 1 0 0 0,0-1 0 0 0,1-1 0 0 0,-1 1-1 0 0,2-1-15 0 0,-6-2 28 0 0,0 0 0 0 0,0 0 0 0 0,0-1 0 0 0,0 1 0 0 0,0-1 1 0 0,0 1-1 0 0,0-1 0 0 0,1 0 0 0 0,-1 0 0 0 0,0 0 0 0 0,0 0 0 0 0,0 0 0 0 0,0 0 0 0 0,0-1 0 0 0,0 1 0 0 0,0-1 0 0 0,0 1 0 0 0,0-1 0 0 0,2-1-28 0 0,-1 1 48 0 0,-1-1 1 0 0,0 1 0 0 0,0-1-1 0 0,0 0 1 0 0,0 0 0 0 0,0 0-1 0 0,-1 0 1 0 0,1 0-1 0 0,0-1 1 0 0,-1 1 0 0 0,0 0-1 0 0,1-1 1 0 0,0-2-49 0 0,1-5 93 0 0,0 0 0 0 0,0 0 0 0 0,-1 0-1 0 0,0 0 1 0 0,-1-1 0 0 0,0 1 0 0 0,-1-7-93 0 0,-2-20 65 0 0,-2 1 1 0 0,-2 0-1 0 0,-1 0 0 0 0,-10-32-65 0 0,-10-44-281 0 0,25 89-842 0 0,13 33-1994 0 0,2 9-311 0 0,-4-7 1568 0 0</inkml:trace>
  <inkml:trace contextRef="#ctx0" brushRef="#br0" timeOffset="352.128">625 269 21391 0 0,'0'0'488'0'0,"5"13"1376"0"0,-3-12-1763 0 0,-1 0 0 0 0,0 0 1 0 0,0 0-1 0 0,0 0 0 0 0,1 0 0 0 0,-1-1 0 0 0,0 1 0 0 0,1 0 0 0 0,-1-1 0 0 0,0 1 0 0 0,1-1 1 0 0,-1 1-1 0 0,1-1 0 0 0,-1 0 0 0 0,1 1 0 0 0,-1-1 0 0 0,1 0 0 0 0,-1 0 0 0 0,1 0 0 0 0,-1 0 0 0 0,1-1 1 0 0,-1 1-1 0 0,1 0 0 0 0,-1-1 0 0 0,1 1-101 0 0,4-1 300 0 0,0-1 1 0 0,0 0 0 0 0,0 0-1 0 0,0 0 1 0 0,3-2-301 0 0,4-3 115 0 0,0-1-1 0 0,-1 0 1 0 0,0-1 0 0 0,0 0 0 0 0,-1-1 0 0 0,0-1-1 0 0,5-5-114 0 0,-12 12 35 0 0,0-2 0 0 0,0 1 0 0 0,0 0 0 0 0,-1-1 0 0 0,0 1 0 0 0,0-1 0 0 0,0 0 0 0 0,0 0 0 0 0,-1 0 0 0 0,0-1 0 0 0,-1 1 0 0 0,1 0 0 0 0,-1-1 0 0 0,0 1 0 0 0,-1-1 0 0 0,0 1 0 0 0,0-1 0 0 0,0-2-35 0 0,0 6 5 0 0,-1 1-1 0 0,1-1 0 0 0,-1 1 1 0 0,1-1-1 0 0,-1 1 1 0 0,0 0-1 0 0,0-1 0 0 0,0 1 1 0 0,0 0-1 0 0,-1 0 1 0 0,1-1-1 0 0,0 1 1 0 0,-1 0-1 0 0,0 0 0 0 0,1 1 1 0 0,-1-1-1 0 0,0 0 1 0 0,0 1-1 0 0,-2-2-4 0 0,3 2 4 0 0,-1 0-1 0 0,0 0 1 0 0,0 1-1 0 0,0-1 1 0 0,0 1-1 0 0,0-1 1 0 0,0 1-1 0 0,0-1 1 0 0,0 1-1 0 0,-1 0 1 0 0,1 0-1 0 0,0 0 1 0 0,0 0-1 0 0,0 1 1 0 0,0-1-1 0 0,0 1 1 0 0,0-1-1 0 0,0 1 1 0 0,0-1-1 0 0,0 1 1 0 0,0 0-1 0 0,0 0 1 0 0,1 0-1 0 0,-1 0-3 0 0,-6 4 32 0 0,1 1 1 0 0,-1-1-1 0 0,1 1 0 0 0,1 0 0 0 0,-1 1 1 0 0,1 0-1 0 0,0 0 0 0 0,0 0 1 0 0,1 1-1 0 0,0 0 0 0 0,-3 7-32 0 0,0 0 79 0 0,2 1 0 0 0,0-1 0 0 0,0 2-1 0 0,2-1 1 0 0,0 0 0 0 0,0 2-79 0 0,3-8 103 0 0,0 0 0 0 0,0 0 0 0 0,1 1 0 0 0,0-1 1 0 0,1 0-1 0 0,0 0 0 0 0,0 0 0 0 0,1 0 0 0 0,1 0 0 0 0,0 0 0 0 0,1 3-103 0 0,-1-7 47 0 0,-1 1 0 0 0,1-1 0 0 0,1 0 0 0 0,-1 0-1 0 0,1 0 1 0 0,0-1 0 0 0,1 1 0 0 0,-1-1 0 0 0,1 0 0 0 0,0 0 0 0 0,1 0 0 0 0,-1-1-1 0 0,1 0 1 0 0,0 0 0 0 0,0 0 0 0 0,5 2-47 0 0,-1-2-12 0 0,1 0 0 0 0,0 0 0 0 0,0-1 0 0 0,0-1 0 0 0,1 0 0 0 0,-1 0 0 0 0,1-1 0 0 0,-1-1 0 0 0,1 0 0 0 0,-1 0 0 0 0,1-1 0 0 0,7-2 12 0 0,-3 0-1001 0 0,0-1-1 0 0,0 0 0 0 0,1-2 1002 0 0,8-5-10427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8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47 22143 0 0,'0'0'54'0'0,"0"0"1"0"0,-1 0-1 0 0,1 0 0 0 0,0 0 0 0 0,0 0 0 0 0,0 0 0 0 0,0 0 0 0 0,-1 0 1 0 0,1 0-1 0 0,0 0 0 0 0,0 0 0 0 0,0 0 0 0 0,0 0 0 0 0,-1 0 0 0 0,1 0 1 0 0,0 0-1 0 0,0 0 0 0 0,0 0 0 0 0,0 0 0 0 0,0 0 0 0 0,-1 0 1 0 0,1-1-1 0 0,0 1 0 0 0,0 0 0 0 0,0 0 0 0 0,0 0 0 0 0,0 0 0 0 0,0 0 1 0 0,-1 0-1 0 0,1-1 0 0 0,0 1 0 0 0,0 0 0 0 0,0 0 0 0 0,0 0 0 0 0,0 0 1 0 0,0-1-1 0 0,0 1 0 0 0,0 0 0 0 0,0 0 0 0 0,0 0 0 0 0,0 0 0 0 0,0-1 1 0 0,0 1-1 0 0,0 0-54 0 0,5-11 948 0 0,-3 9-780 0 0,1 0 1 0 0,-1 0-1 0 0,0 0 1 0 0,1 1-1 0 0,-1-1 1 0 0,1 0-1 0 0,-1 1 0 0 0,1 0 1 0 0,0-1-1 0 0,0 1 1 0 0,0 0-1 0 0,0 0 1 0 0,1 0-169 0 0,40-6 350 0 0,-43 7-340 0 0,19-2-1165 0 0,1 1-1 0 0,18 1 1156 0 0,-29 1-1306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9672 0 0,'-2'1'187'0'0,"1"-1"0"0"0,-1 1 0 0 0,1-1 0 0 0,0 1 0 0 0,-1-1 0 0 0,1 1 0 0 0,0 0 0 0 0,-1 0 0 0 0,1 0 0 0 0,0 0 0 0 0,0 0 0 0 0,0 0 0 0 0,0 0-187 0 0,-5 6 6595 0 0,6-6-4058 0 0,0-1-1425 0 0,11 2 58 0 0,4-3-922 0 0,-1 0 1 0 0,0-1 0 0 0,6-2-249 0 0,4-1-621 0 0,-7 2 82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">483 0 22087 0 0,'0'0'498'0'0,"0"11"1218"0"0,-4 31-118 0 0,1 1 0 0 0,4 27-1598 0 0,-1 12 710 0 0,-2-31-855 0 0,4 5 145 0 0,2-11-2428 0 0,-1-25-6798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1.8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59 5064 0 0,'4'-4'52'0'0,"-1"-4"195"0"0,-6-13 300 0 0,2 0 12825 0 0,1 17-9989 0 0,1 13-1550 0 0,-1 0-1621 0 0,1-1 0 0 0,1 1 0 0 0,-1 0-1 0 0,4 8-211 0 0,3 20 408 0 0,23 178 1270 0 0,-21-154-1290 0 0,6 36 51 0 0,-9-56-221 0 0,-1 6-218 0 0,4 22 163 0 0,-3-19 132 0 0,-1 21-295 0 0,-1-19 264 0 0,4 13-264 0 0,1 0 220 0 0,-2 0 1 0 0,-1 58-221 0 0,-7-115 30 0 0,1 1-1 0 0,0 0 1 0 0,1-1-1 0 0,1 4-29 0 0,-2-5 106 0 0,1-1 0 0 0,-1 1 0 0 0,0-1 0 0 0,0 1 0 0 0,-1 0 0 0 0,0-1 0 0 0,0 3-106 0 0,2-10 64 0 0,0 0-63 0 0,-1 0 0 0 0,1-1-1 0 0,0 1 1 0 0,0 0 0 0 0,0 0 0 0 0,0 1-1 0 0,0-1 1 0 0,-1 0 0 0 0,1 1 0 0 0,1-1 0 0 0,-1 1-1 0 0,0 0 1 0 0,0-1 0 0 0,0 1 0 0 0,0 0-1 0 0,1 0 0 0 0,6 1 11 0 0,13-3 3 0 0,1 2 0 0 0,0 0 0 0 0,7 2-14 0 0,29 1 11 0 0,-8-5-265 0 0,1-2 0 0 0,-2-3 0 0 0,1-2 0 0 0,21-7 254 0 0,-38 12-2168 0 0,-24 4 136 0 0</inkml:trace>
  <inkml:trace contextRef="#ctx0" brushRef="#br0" timeOffset="931.511">934 1074 7600 0 0,'0'0'348'0'0,"0"0"-7"0"0,0-6 531 0 0,0 2 3661 0 0,8-20 1075 0 0,-8 22-4769 0 0,1 1-21 0 0,2-3-395 0 0,0-1-1 0 0,1 1 1 0 0,0 1-1 0 0,-1-1 0 0 0,1 0 1 0 0,0 1-1 0 0,1 0 0 0 0,-1 0 1 0 0,1 0-1 0 0,2-1-422 0 0,-5 3 290 0 0,18-3 324 0 0,-17 3-432 0 0,7-2 188 0 0,-8 3-340 0 0,0 0-21 0 0,-1 0 0 0 0,0-1 1 0 0,0 1-1 0 0,0 0 1 0 0,0 0-1 0 0,1 0 1 0 0,-1 1-1 0 0,0-1 0 0 0,0 0 1 0 0,0 0-1 0 0,1 1 1 0 0,-1-1-1 0 0,0 1 0 0 0,0-1 1 0 0,0 1-1 0 0,0-1 1 0 0,0 1-1 0 0,0 0 1 0 0,0-1-1 0 0,0 1 0 0 0,0 0 1 0 0,0 0-1 0 0,-1-1 1 0 0,1 1-1 0 0,0 0 0 0 0,0 0 1 0 0,-1 0-1 0 0,1 0 1 0 0,-1 0-1 0 0,1 1-9 0 0,2 5 50 0 0,-1 0-1 0 0,1 1 1 0 0,-1 0-1 0 0,-1-1 0 0 0,0 1 1 0 0,0 0-1 0 0,0 0 1 0 0,-1 0-1 0 0,0 0 1 0 0,-1 0-1 0 0,0 0-49 0 0,-1 16 183 0 0,-1 0-1 0 0,-1 0 0 0 0,-1 0 1 0 0,-2-1-1 0 0,-1 3-182 0 0,-15 42 631 0 0,22-65-556 0 0,0-1-26 0 0,1-1-1 0 0,-1 0 0 0 0,1 0 1 0 0,-1 0-1 0 0,1 0 0 0 0,-1 1 1 0 0,0-1-1 0 0,1 0 0 0 0,-1 0 0 0 0,0 0 1 0 0,0 0-1 0 0,0-1 0 0 0,0 1 1 0 0,0 0-49 0 0,0 0 97 0 0,1-1-74 0 0,-1 0 0 0 0,1 0-1 0 0,0 0 1 0 0,0 1 0 0 0,0-1 0 0 0,0 0-1 0 0,0 0 1 0 0,0 0 0 0 0,-1 0 0 0 0,1 0-1 0 0,0 1 1 0 0,0-1 0 0 0,0 0 0 0 0,0 0-1 0 0,0 0 1 0 0,0 0 0 0 0,0 1 0 0 0,0-1-1 0 0,0 0 1 0 0,0 0 0 0 0,0 0 0 0 0,0 1-1 0 0,0-1 1 0 0,0 0 0 0 0,0 0 0 0 0,0 0-1 0 0,0 0 1 0 0,0 1 0 0 0,0-1 0 0 0,0 0-1 0 0,0 0 1 0 0,0 0-23 0 0,9 3 14 0 0,1 0 1 0 0,0-1-1 0 0,0-1 0 0 0,0 0 0 0 0,-1 0 0 0 0,1 0 1 0 0,0-2-1 0 0,0 1 0 0 0,9-2-14 0 0,10 0-1415 0 0,0 1 0 0 0,13 2 1415 0 0,-6 2-7080 0 0,26 6 7080 0 0,-44-5-8977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3">182 187 18399 0 0,'-20'8'2014'0'0,"20"-8"-1933"0"0,20-3 423 0 0,64-13 1081 0 0,-25 8-4443 0 0,-45 6 1364 0 0,-3-1-10 0 0</inkml:trace>
  <inkml:trace contextRef="#ctx0" brushRef="#br0" timeOffset="724.853">395 8 13824 0 0,'0'0'1061'0'0,"0"12"1291"0"0,5 33 5164 0 0,2 1-5218 0 0,5 50-1339 0 0,-8-55-498 0 0,3 4-461 0 0,4 12-2850 0 0,-6-36-6387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4.0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 5064 0 0,'29'-10'232'0'0,"-28"10"-228"0"0,-1 0 1 0 0,0 0 0 0 0,0 0-1 0 0,0 0 1 0 0,0 0-1 0 0,0 0 1 0 0,0 0-1 0 0,0 0 1 0 0,0 0-1 0 0,1 0 1 0 0,-1 0 0 0 0,0 0-1 0 0,0 0 1 0 0,0 0-1 0 0,0 0 1 0 0,0-1-1 0 0,0 1 1 0 0,0 0-1 0 0,0 0 1 0 0,0 0 0 0 0,0 0-1 0 0,0 0 1 0 0,1 0-1 0 0,-1 0 1 0 0,0 0-1 0 0,0-1 1 0 0,0 1-1 0 0,0 0 1 0 0,0 0 0 0 0,0 0-1 0 0,0 0 1 0 0,0 0-1 0 0,0 0 1 0 0,0-1-1 0 0,0 1 1 0 0,0 0 0 0 0,0 0-1 0 0,0 0 1 0 0,0 0-1 0 0,-1 0 1 0 0,1 0-1 0 0,0 0 1 0 0,0-1-1 0 0,0 1 1 0 0,0 0 0 0 0,0 0-1 0 0,0 0 1 0 0,0 0-1 0 0,0 0 1 0 0,0 0-1 0 0,0 0 1 0 0,0 0-1 0 0,0 0 1 0 0,-1-1 0 0 0,1 1-1 0 0,0 0 1 0 0,0 0-1 0 0,0 0 1 0 0,0 0-1 0 0,0 0 1 0 0,0 0-5 0 0,-7-4-29 0 0,7 4 44 0 0,-7-8-1 0 0,10 4-60 0 0,-2 4 58 0 0,-1 0-1 0 0,0-1 1 0 0,1 1-1 0 0,-1 0 1 0 0,0 0-1 0 0,1-1 1 0 0,-1 1-1 0 0,0 0 1 0 0,0-1-1 0 0,1 1 1 0 0,-1 0-1 0 0,0-1 1 0 0,0 1-1 0 0,0 0 1 0 0,1-1-1 0 0,-1 1 1 0 0,0-1-1 0 0,0 1 1 0 0,0 0-1 0 0,0-1 1 0 0,0 1-1 0 0,0-1 1 0 0,0 1 0 0 0,0 0-1 0 0,0-1 1 0 0,0 1-1 0 0,0-1 1 0 0,0 1-1 0 0,0 0 1 0 0,0-1-1 0 0,0 1-11 0 0,-7-10 1775 0 0,0 1 2234 0 0,6 5 3424 0 0,-2 13-7252 0 0,1 0 0 0 0,0 0 0 0 0,1-1 0 0 0,0 1 0 0 0,0 0 0 0 0,1 0 0 0 0,0 0 0 0 0,1 0 0 0 0,1 7-181 0 0,1 29 552 0 0,-1-3-58 0 0,-1-27-241 0 0,0 0 0 0 0,-1 1 1 0 0,-1 9-254 0 0,-2-4 281 0 0,1 0 1 0 0,1 1 0 0 0,1 0-1 0 0,3 17-281 0 0,3 48 660 0 0,-2-39 187 0 0,7 41-847 0 0,-6-57 244 0 0,-1 1 1 0 0,-2-1-1 0 0,0 6-244 0 0,2 190 311 0 0,-2-201-249 0 0,-2-21-50 0 0,1-1 0 0 0,-1 1 1 0 0,0 0-1 0 0,0-1 0 0 0,0 1 0 0 0,-1 0 0 0 0,0-1 1 0 0,0 1-1 0 0,-2 4-12 0 0,2-9-8 0 0,1 0 1 0 0,0 0-1 0 0,-1-1 1 0 0,1 1 0 0 0,0 0-1 0 0,0 0 1 0 0,-1 0-1 0 0,1 0 1 0 0,0 0-1 0 0,0 0 1 0 0,0 0-1 0 0,0-1 1 0 0,0 1-1 0 0,0 0 1 0 0,1 0 0 0 0,-1 0-1 0 0,0 0 1 0 0,0 0-1 0 0,1 0 1 0 0,-1-1-1 0 0,0 1 1 0 0,1 0-1 0 0,-1 0 1 0 0,1 0-1 0 0,-1-1 1 0 0,1 1 0 0 0,0 0 7 0 0,-1 0-82 0 0,1-1 1 0 0,-1 0 0 0 0,0 1 0 0 0,1-1 0 0 0,-1 1-1 0 0,0-1 1 0 0,0 1 0 0 0,0-1 0 0 0,1 1 0 0 0,-1-1-1 0 0,0 1 1 0 0,0-1 0 0 0,0 1 0 0 0,0-1 0 0 0,0 1-1 0 0,0 0 1 0 0,0-1 0 0 0,0 1 81 0 0,1 0-2712 0 0,3-3 755 0 0,-3 2 1862 0 0,0-1-2097 0 0</inkml:trace>
  <inkml:trace contextRef="#ctx0" brushRef="#br0" timeOffset="367.017">88 900 8752 0 0,'2'-1'398'0'0,"6"-2"-3"0"0,1 3-54 0 0,-5 3 219 0 0,0 0-1 0 0,-1 0 1 0 0,1 0 0 0 0,-1 0-1 0 0,1 0 1 0 0,-1 1-1 0 0,0-1 1 0 0,0 1-1 0 0,-1 0 1 0 0,1 0-1 0 0,-1 0 1 0 0,2 3-560 0 0,9 15 373 0 0,-11-19-256 0 0,0 1-1 0 0,0-1 1 0 0,0 0-1 0 0,-1 1 1 0 0,1 0-1 0 0,-1 2-116 0 0,0-3 65 0 0,1 1 0 0 0,-1-1-1 0 0,0 0 1 0 0,1 0 0 0 0,0 1-1 0 0,-1-1 1 0 0,2 0-65 0 0,35 45 896 0 0,-33-42-753 0 0,0 0 0 0 0,0-1 0 0 0,1 1 1 0 0,-1-1-1 0 0,2 0 0 0 0,-1 0 0 0 0,0-1 0 0 0,1 0 0 0 0,2 1-143 0 0,-5-3 59 0 0,0-1-1 0 0,0 1 1 0 0,0-1 0 0 0,0 0 0 0 0,0-1-1 0 0,0 1 1 0 0,0-1 0 0 0,0 0-1 0 0,1 0 1 0 0,-1 0 0 0 0,3 0-59 0 0,5-1 187 0 0,-8 1-112 0 0,1-1-1 0 0,-1 0 0 0 0,0 0 1 0 0,0-1-1 0 0,0 1 0 0 0,0-1 1 0 0,0 0-1 0 0,0 0 1 0 0,0 0-1 0 0,-1-1 0 0 0,1 1 1 0 0,-1-1-1 0 0,1 0 0 0 0,-1 0 1 0 0,0 0-1 0 0,0 0 0 0 0,0-1-74 0 0,6-8 220 0 0,-1 0 0 0 0,-1 0 0 0 0,0 0 0 0 0,5-14-220 0 0,-11 24 24 0 0,0-1-1 0 0,-1 1 0 0 0,1-1 0 0 0,-1 0 1 0 0,1 0-1 0 0,-1 1 0 0 0,0-1 0 0 0,0 0 1 0 0,0 1-1 0 0,0-1 0 0 0,0 0 1 0 0,-1-2-24 0 0,0-21 144 0 0,2 22-123 0 0,-1 0-1 0 0,1 1 1 0 0,-1-1-1 0 0,0 1 1 0 0,0-1-1 0 0,0 0 1 0 0,0 1-1 0 0,-1-1 1 0 0,1 1-1 0 0,-1-1 1 0 0,0 0-1 0 0,0 1 1 0 0,0 0-1 0 0,-1-1 1 0 0,1 1-1 0 0,-1-1-20 0 0,-13-30 180 0 0,13 29-168 0 0,0 1 0 0 0,0-1 0 0 0,0 0 0 0 0,0 1 0 0 0,0-1 0 0 0,-1 1-1 0 0,0 0 1 0 0,0 0 0 0 0,0 0 0 0 0,-1 0 0 0 0,1 0 0 0 0,-1 0-12 0 0,-3-1 6 0 0,0 1 0 0 0,0-1 0 0 0,0 1 1 0 0,-1 0-1 0 0,1 1 0 0 0,-1 0 0 0 0,0 0 0 0 0,0 0 1 0 0,0 1-1 0 0,0 0 0 0 0,0 1 0 0 0,0 0 0 0 0,-1 0 0 0 0,1 1 1 0 0,0 0-1 0 0,-1 0 0 0 0,1 1 0 0 0,0 0 0 0 0,-6 2-6 0 0,2 0-8 0 0,7-2-2 0 0,1 0 0 0 0,-1 0-1 0 0,1 0 1 0 0,0 1-1 0 0,0 0 1 0 0,-1 0-1 0 0,1 0 1 0 0,0 0-1 0 0,0 1 1 0 0,1-1-1 0 0,-1 1 1 0 0,1 0-1 0 0,-1 0 11 0 0,-17 14-57 0 0,19-16 52 0 0,0 0 0 0 0,1 0-1 0 0,-1 0 1 0 0,0 0 0 0 0,1 0 0 0 0,-1 0-1 0 0,1 1 1 0 0,-1-1 0 0 0,1 1 0 0 0,0-1 0 0 0,0 1-1 0 0,-1-1 1 0 0,1 1 0 0 0,0 0 0 0 0,1-1-1 0 0,-1 1 1 0 0,0 0 0 0 0,0 0 0 0 0,1 0-1 0 0,-1-1 1 0 0,1 1 0 0 0,-1 0 0 0 0,1 0-1 0 0,0 0 1 0 0,0 0 0 0 0,0 0 5 0 0,1 28-210 0 0,0-17 14 0 0,-1 0 0 0 0,0 1-1 0 0,-1-1 197 0 0,1-8-82 0 0,0 0 0 0 0,0 0 0 0 0,0 0 0 0 0,1 0 0 0 0,0 0 0 0 0,0-1 0 0 0,1 4 82 0 0,4 19-451 0 0,-6-23 293 0 0,1 1 1 0 0,0-1-1 0 0,0 1 1 0 0,0-1-1 0 0,0 0 0 0 0,1 0 1 0 0,-1 1-1 0 0,1-1 0 0 0,0 0 1 0 0,1 0-1 0 0,-1-1 1 0 0,1 1-1 0 0,-1 0 0 0 0,2 0 158 0 0,8 15-1526 0 0,-5 1-60 0 0</inkml:trace>
  <inkml:trace contextRef="#ctx0" brushRef="#br0" timeOffset="917.545">821 744 8752 0 0,'1'-2'116'0'0,"0"0"1"0"0,-1 0-1 0 0,1 0 0 0 0,-1 0 1 0 0,1 0-1 0 0,-1 0 1 0 0,0 0-1 0 0,0-1 0 0 0,0 1 1 0 0,0-1-117 0 0,-9-18 4016 0 0,9 20-3853 0 0,-1 0 0 0 0,1 0 0 0 0,-1 0 0 0 0,0 0-1 0 0,1 1 1 0 0,-1-1 0 0 0,0 0 0 0 0,1 1 0 0 0,-1-1 0 0 0,0 0 0 0 0,0 1 0 0 0,0-1 0 0 0,0 1 0 0 0,1-1 0 0 0,-1 1 0 0 0,0-1 0 0 0,0 1 0 0 0,0 0-1 0 0,-1-1-162 0 0,-39-8 3906 0 0,36 8-3760 0 0,-1 1 1 0 0,1-1-1 0 0,-1 1 1 0 0,1 0-1 0 0,-1 1 1 0 0,1 0-1 0 0,0-1 1 0 0,-1 2-1 0 0,1-1 1 0 0,-1 1-147 0 0,-11 4 784 0 0,0 1 1 0 0,-7 4-785 0 0,12-5 80 0 0,11-6-80 0 0,0 1 0 0 0,0-1 0 0 0,0 1 0 0 0,1 0 0 0 0,-1-1 0 0 0,0 1 0 0 0,0-1 0 0 0,0 1 0 0 0,1 0 0 0 0,-1 0 0 0 0,0-1 0 0 0,1 1 0 0 0,-1 0 0 0 0,1 0 0 0 0,-1 0 0 0 0,1 0 0 0 0,0 0 0 0 0,-1 0 0 0 0,1 0 0 0 0,-1 0 0 0 0,0 0 0 0 0,1 1 0 0 0,-1-1 0 0 0,0 0 0 0 0,0 0 0 0 0,0 0 0 0 0,1 0 0 0 0,-1 0 0 0 0,0 0 0 0 0,-1 0 0 0 0,1 0 0 0 0,-3 2 0 0 0,2-2 0 0 0,1 0 0 0 0,0 0 0 0 0,-1 0 0 0 0,1 0 0 0 0,0 0 0 0 0,-1 0 0 0 0,1 0 0 0 0,0 0 0 0 0,0 1 0 0 0,0-1 0 0 0,0 0 0 0 0,0 1 0 0 0,0-1 0 0 0,0 1 0 0 0,1-1 0 0 0,-1 1 0 0 0,0-1 0 0 0,1 1 0 0 0,-1-1 0 0 0,1 1 0 0 0,0 0 0 0 0,-1 1 0 0 0,-2 18 65 0 0,2-20-57 0 0,1 1 0 0 0,-1-1 1 0 0,1 1-1 0 0,-1-1 1 0 0,1 1-1 0 0,0-1 1 0 0,0 1-1 0 0,-1-1 0 0 0,1 1 1 0 0,0-1-1 0 0,0 1 1 0 0,1-1-1 0 0,-1 1 1 0 0,0-1-1 0 0,0 1 0 0 0,1-1 1 0 0,-1 1-1 0 0,1-1 1 0 0,0 1-1 0 0,-1-1 1 0 0,1 1-1 0 0,0-1 1 0 0,0 0-1 0 0,0 1-8 0 0,23 29 125 0 0,-23-30-120 0 0,0 0 0 0 0,-1 0 0 0 0,1 0 0 0 0,0-1 0 0 0,0 1 0 0 0,0 0 0 0 0,-1-1 0 0 0,1 1 0 0 0,0 0 0 0 0,0-1 0 0 0,0 1 0 0 0,0-1 0 0 0,0 1 0 0 0,0-1-5 0 0,28 14 26 0 0,-14-4 70 0 0,-13-8-71 0 0,1 0 0 0 0,-1 0 1 0 0,0-1-1 0 0,1 0 0 0 0,-1 1 0 0 0,1-1 0 0 0,2 1-25 0 0,-3-2 91 0 0,-1 2-22 0 0,3 0-47 0 0,0 0 0 0 0,0 0 0 0 0,0 0 0 0 0,0 0-1 0 0,0-1 1 0 0,2 1-22 0 0,15 6 88 0 0,6 6 929 0 0,25 8-1017 0 0,-27-13 200 0 0,-1 2-1 0 0,5 4-199 0 0,0 7 347 0 0,-13-9-162 0 0,-14-11-142 0 0,0-1 1 0 0,-1 0-1 0 0,1 1 1 0 0,-1-1 0 0 0,1 1-1 0 0,-1 0 1 0 0,1-1-1 0 0,0 2-43 0 0,-2-2 33 0 0,0 0 0 0 0,1-1 0 0 0,-1 1 0 0 0,0 0 0 0 0,0 0 0 0 0,0-1 0 0 0,1 1 0 0 0,-1 0 0 0 0,0 0 0 0 0,0-1-1 0 0,0 1 1 0 0,0 0 0 0 0,0 0 0 0 0,0-1 0 0 0,0 1 0 0 0,0 0 0 0 0,-1 0 0 0 0,1-1 0 0 0,0 1 0 0 0,0 0 0 0 0,-1-1 0 0 0,1 1 0 0 0,0 0-1 0 0,-1 0-32 0 0,0 0 224 0 0,0 0 7 0 0,-3 2-159 0 0,1 0-1 0 0,-1-1 1 0 0,0 0-1 0 0,0 0 1 0 0,-1 0-1 0 0,1 0 1 0 0,0-1 0 0 0,0 1-1 0 0,-1-1-71 0 0,-7 2 79 0 0,1-1-1 0 0,-1 0 1 0 0,-3 0-79 0 0,-6 0 45 0 0,-97 5-146 0 0,53-15-2440 0 0,63 8 456 0 0,1-1-4183 0 0,-6-2-1789 0 0</inkml:trace>
  <inkml:trace contextRef="#ctx0" brushRef="#br0" timeOffset="1474.059">1348 709 9672 0 0,'0'0'748'0'0,"0"-2"-492"0"0,0-3 28 0 0,0 4-63 0 0,0 1 0 0 0,-1-1 0 0 0,1 1 0 0 0,0-1 0 0 0,0 1-1 0 0,0 0 1 0 0,-1-1 0 0 0,1 1 0 0 0,0-1 0 0 0,-1 1 0 0 0,1 0 0 0 0,0-1 0 0 0,-1 1 0 0 0,1 0 0 0 0,0-1 0 0 0,-1 1 0 0 0,1 0 0 0 0,-1 0 0 0 0,1-1-221 0 0,-1 1 192 0 0,1 0 1 0 0,-1-1-1 0 0,1 1 0 0 0,-1 0 0 0 0,1 0 1 0 0,0-1-1 0 0,-1 1 0 0 0,1-1 1 0 0,-1 1-1 0 0,1 0 0 0 0,0-1 0 0 0,-1 1 1 0 0,1-1-1 0 0,0 1 0 0 0,0-1 1 0 0,0 1-1 0 0,-1-1 0 0 0,1 1 0 0 0,0-1-192 0 0,-3 1 895 0 0,-7-1-87 0 0,0 0-1 0 0,0-1 1 0 0,-4 0-808 0 0,3-1 581 0 0,0 1 0 0 0,0 1 1 0 0,-6 0-582 0 0,-30 1 1216 0 0,45 0-1141 0 0,0 0 1 0 0,0 1 0 0 0,0-1 0 0 0,1 1 0 0 0,-1-1 0 0 0,0 1 0 0 0,0 0-1 0 0,1 0 1 0 0,-1 0 0 0 0,1 0 0 0 0,-1 0 0 0 0,-1 1-76 0 0,-8 4 240 0 0,9-5-219 0 0,1 0 0 0 0,-1 0 0 0 0,0 0 0 0 0,0 0 0 0 0,1 0 0 0 0,-1 1 0 0 0,1-1 0 0 0,-1 1 0 0 0,1-1 0 0 0,-1 1 0 0 0,1-1 0 0 0,0 1 0 0 0,0 0 0 0 0,0-1 0 0 0,0 1 0 0 0,0 0 0 0 0,0 2-21 0 0,-3 4 101 0 0,2 1-1 0 0,-1 0 1 0 0,0 5-101 0 0,-1 5 117 0 0,1-11-77 0 0,2-5-21 0 0,0 1-1 0 0,0-1 1 0 0,0 0 0 0 0,0 1-1 0 0,1-1 1 0 0,-1 0 0 0 0,1 1-1 0 0,0-1 1 0 0,0 1-19 0 0,-1 7 67 0 0,0-3-54 0 0,8 0-13 0 0,-2-5 1 0 0,1 1 1 0 0,-1-1-1 0 0,1-1 0 0 0,0 1 1 0 0,0-1-1 0 0,0 0 0 0 0,3 1-1 0 0,-6-2 5 0 0,8 2 85 0 0,1-1 1 0 0,-1 0-1 0 0,7 0-90 0 0,-7-1 69 0 0,-1 0 0 0 0,0 1-1 0 0,1 1 1 0 0,6 2-69 0 0,15 2 166 0 0,-26-6-125 0 0,0 0 1 0 0,-1 1 0 0 0,1-1 0 0 0,0 1-1 0 0,0 0 1 0 0,1 2-42 0 0,-6-4 13 0 0,7 4 19 0 0,-1-1 0 0 0,1 1 1 0 0,-1 0-1 0 0,0 1 0 0 0,-1-1 1 0 0,1 2-1 0 0,-1-1 0 0 0,0 1 1 0 0,0-1-1 0 0,0 3-32 0 0,19 20 164 0 0,-19-22-101 0 0,-1-1 0 0 0,1 1 1 0 0,-2 1-1 0 0,1-1 0 0 0,0 1-63 0 0,1 5 92 0 0,-2-5 19 0 0,0 1-1 0 0,1-1 1 0 0,0 0 0 0 0,2 2-111 0 0,-6-8 15 0 0,-1-1 0 0 0,1 1 1 0 0,-1-1-1 0 0,0 1 0 0 0,1-1 0 0 0,-1 1 1 0 0,1-1-1 0 0,-1 1 0 0 0,0-1 0 0 0,1 1 1 0 0,-1 0-1 0 0,0-1 0 0 0,1 1 0 0 0,-1 0 1 0 0,0-1-1 0 0,0 1 0 0 0,0 0 0 0 0,0-1 1 0 0,0 1-1 0 0,0 0 0 0 0,0-1 0 0 0,0 1 1 0 0,0 0-1 0 0,0-1 0 0 0,0 1 0 0 0,0 0 1 0 0,0-1-1 0 0,-1 1 0 0 0,1 0 0 0 0,0-1 1 0 0,0 1-1 0 0,-1 0-15 0 0,0 1 11 0 0,0 0 1 0 0,0-1 0 0 0,0 1-1 0 0,0 0 1 0 0,0-1 0 0 0,-1 1 0 0 0,1-1-1 0 0,-1 0 1 0 0,1 1 0 0 0,-1-1-1 0 0,1 0 1 0 0,-1 0 0 0 0,0 0-1 0 0,0 0 1 0 0,1 0 0 0 0,-1 0-1 0 0,0 0-11 0 0,-31 10 75 0 0,7-7-199 0 0,1 0 1 0 0,0-2-1 0 0,-1 0 0 0 0,1-2 1 0 0,-1-1-1 0 0,1-1 0 0 0,-1-1 0 0 0,1-1 1 0 0,-2-2 123 0 0,-5-3-2909 0 0,15 2 1211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9216 0 0,'-14'0'828'0'0,"11"1"7117"0"0,12 7-9404 0 0,-4-1-4479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4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15408 0 0,'0'0'348'0'0,"0"0"49"0"0,0 0 21 0 0,0 0-40 0 0,0 0-164 0 0,0 0 228 0 0,0 0 124 0 0,0 0 30 0 0,0 0-50 0 0,0 0-230 0 0,0 0-100 0 0,0 0-22 0 0,0 0-104 0 0,0 0-433 0 0,0 0-192 0 0,0 0-37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3224 0 0,'0'0'948'0'0,"0"0"2772"0"0,0 0 1214 0 0,0 0 245 0 0,0 0-629 0 0,0 0-2834 0 0,0 0-1246 0 0,0 0-249 0 0,0 0-10 0 0,2-1 151 0 0,7 0-53 0 0,-1-1 1 0 0,0 2-1 0 0,1-1 0 0 0,-1 1 0 0 0,3 1-309 0 0,9-1 206 0 0,4-2 78 0 0,-19 1-222 0 0,0 0 0 0 0,0 1 0 0 0,0-1 0 0 0,1 1 0 0 0,-1 1 0 0 0,2-1-62 0 0,2 2-25 0 0,1-2-1 0 0,-1 1 0 0 0,0-1 1 0 0,0 0-1 0 0,1-1 1 0 0,3-1 25 0 0,2 0-257 0 0,-11 2 73 0 0,0 0 1 0 0,0-1-1 0 0,0 0 0 0 0,0 0 1 0 0,0 0-1 0 0,2-1 184 0 0,4-2-668 0 0,0 1-662 0 0,-2-3-3097 0 0,-2-1-3059 0 0</inkml:trace>
  <inkml:trace contextRef="#ctx0" brushRef="#br0" timeOffset="334.108">93 145 16439 0 0,'-6'0'1491'0'0,"0"0"-1163"0"0,5 0 27 0 0,1 0 58 0 0,0 0 16 0 0,0 0 42 0 0,0 0 161 0 0,0 0 68 0 0,2 2 17 0 0,2 0-572 0 0,-1-1-1 0 0,1 1 1 0 0,0 0 0 0 0,1-1-1 0 0,-1 0 1 0 0,0 0-1 0 0,0 0 1 0 0,1 0-1 0 0,-1-1 1 0 0,0 0-1 0 0,0 0 1 0 0,1 0 0 0 0,-1 0-1 0 0,0-1 1 0 0,3 0-145 0 0,11-3 44 0 0,0 0-1 0 0,-1-2 1 0 0,5-2-44 0 0,7-2-542 0 0,-11 4-1338 0 0,-1-2-5997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44 262 8752 0 0,'-5'-3'909'0'0,"-6"-2"-1394"0"0,10 4 915 0 0,0 1 0 0 0,0-1 0 0 0,0 1 1 0 0,-1 0-1 0 0,1 0 0 0 0,0 0 1 0 0,0 0-1 0 0,0 0 0 0 0,0 0 1 0 0,-1 0-1 0 0,1 0 0 0 0,0 0-430 0 0,0 0 284 0 0,1 0 0 0 0,-1 1-1 0 0,1-1 1 0 0,-1 0 0 0 0,0 1-1 0 0,1-1 1 0 0,-1 0 0 0 0,1 1-1 0 0,-1-1 1 0 0,1 0 0 0 0,-1 1-1 0 0,1-1 1 0 0,-1 1 0 0 0,1-1-1 0 0,0 1 1 0 0,-1-1 0 0 0,1 1 0 0 0,0-1-1 0 0,-1 1 1 0 0,1 0-284 0 0,-2 12 421 0 0,2-10-271 0 0,1 1 0 0 0,-1-1-1 0 0,1 1 1 0 0,0-1 0 0 0,0 0-1 0 0,0 1 1 0 0,1-1 0 0 0,-1 0 0 0 0,1 0-1 0 0,0 0 1 0 0,0 0 0 0 0,0 0 0 0 0,0-1-1 0 0,0 1 1 0 0,1 0 0 0 0,-1-1 0 0 0,1 0-1 0 0,0 0 1 0 0,0 1-150 0 0,2 1 130 0 0,1 0-1 0 0,-1-1 1 0 0,1 1 0 0 0,0-1-1 0 0,0-1 1 0 0,0 1-1 0 0,0-1 1 0 0,0 0 0 0 0,1 0-1 0 0,1 0-129 0 0,-4-2 71 0 0,1 0-1 0 0,-1 0 0 0 0,0 0 0 0 0,1-1 1 0 0,-1 1-1 0 0,0-1 0 0 0,0 0 1 0 0,1 0-1 0 0,-1-1 0 0 0,0 1 1 0 0,3-2-71 0 0,9-5 173 0 0,0-1 0 0 0,3-2-173 0 0,-6 3 63 0 0,-3 2-20 0 0,7-4 43 0 0,-1 0-1 0 0,0-1 1 0 0,11-10-86 0 0,11-9 21 0 0,-26 21-10 0 0,-1 0 0 0 0,6-5-11 0 0,-14 10 2 0 0,1 0-1 0 0,-1 0 0 0 0,0 0 0 0 0,0 0 0 0 0,0-1 0 0 0,0 1 0 0 0,-1-1 0 0 0,0 0 0 0 0,0 0-1 0 0,0 3 11 0 0,-1-1 0 0 0,0 0 0 0 0,0 0 0 0 0,-1 0 0 0 0,1 1 0 0 0,0-1 0 0 0,-1 0 0 0 0,0 0 0 0 0,0 0 0 0 0,0 0 0 0 0,0 0 0 0 0,0 0 0 0 0,0 0 0 0 0,-1 0 0 0 0,0 0 0 0 0,1 1 0 0 0,-1-1 0 0 0,0 0-1 0 0,0 0 1 0 0,-1 1 0 0 0,1-1 0 0 0,0 0 0 0 0,-1 1 0 0 0,0-1 0 0 0,1 1 0 0 0,-1 0 0 0 0,-2-2-11 0 0,-6-5 32 0 0,1 1 0 0 0,-2 0 0 0 0,1 0 0 0 0,-1 1 0 0 0,0 1 1 0 0,0-1-1 0 0,0 2 0 0 0,-10-3-32 0 0,21 7-1 0 0,-3 0 23 0 0,0 0 0 0 0,0-1 0 0 0,0 1 0 0 0,0 0 0 0 0,0 1 0 0 0,-1-1 0 0 0,1 0 0 0 0,0 1 0 0 0,0 0-1 0 0,-1 0 1 0 0,1 0 0 0 0,0 0 0 0 0,0 0 0 0 0,-1 1 0 0 0,1-1 0 0 0,0 1 0 0 0,0 0 0 0 0,0 0 0 0 0,-1 0 0 0 0,1 0 0 0 0,0 1 0 0 0,1-1-1 0 0,-1 1 1 0 0,0 0 0 0 0,0 0 0 0 0,1 0 0 0 0,-2 2-22 0 0,-9 10 126 0 0,1 2 0 0 0,0 0-1 0 0,2 0 1 0 0,0 1 0 0 0,1 0-1 0 0,-6 14-125 0 0,-3 14 211 0 0,2 1 0 0 0,1 7-211 0 0,9-33 71 0 0,1-1-1 0 0,1 1 0 0 0,1 0 1 0 0,1 0-1 0 0,0 0 1 0 0,2 1-71 0 0,0-15 21 0 0,0 0 0 0 0,1 0 0 0 0,-1-1 0 0 0,1 1 0 0 0,0-1 0 0 0,1 1 0 0 0,0-1 1 0 0,0 1-1 0 0,0-1 0 0 0,0 0 0 0 0,1 1 0 0 0,0-2 0 0 0,0 1 0 0 0,0 0 0 0 0,0 0 0 0 0,1-1 0 0 0,0 0 1 0 0,0 0-1 0 0,0 0 0 0 0,0 0 0 0 0,1-1 0 0 0,0 1 0 0 0,2 0-21 0 0,5 3 11 0 0,-4-3 7 0 0,0 1 0 0 0,-1-1 0 0 0,5 5-18 0 0,-4-3 16 0 0,2 0 0 0 0,-1 0-1 0 0,1 0 1 0 0,-1-1-1 0 0,2 0 1 0 0,-1-1-1 0 0,0-1 1 0 0,1 1 0 0 0,3-1-16 0 0,22 5 36 0 0,0-3 0 0 0,5 0-36 0 0,-11-2-38 0 0,-16-1-28 0 0,1-1-1 0 0,0-1 0 0 0,0 0 1 0 0,0-1-1 0 0,0-1 1 0 0,0-1 66 0 0,-5 1-369 0 0,0 0-1 0 0,0-1 1 0 0,-1 0 0 0 0,1-1 0 0 0,-1 0 0 0 0,1 0 0 0 0,-1-1 0 0 0,-1-1 0 0 0,1 1 369 0 0,8-9-2791 0 0,-3-4-5716 0 0</inkml:trace>
  <inkml:trace contextRef="#ctx0" brushRef="#br0" timeOffset="449.796">750 562 9672 0 0,'0'0'748'0'0,"0"0"-250"0"0,0 0 786 0 0,0 0 394 0 0,0 0 76 0 0,0 0-99 0 0,0 0-495 0 0,0 2-215 0 0,0 6-160 0 0,1-1 0 0 0,1 1 0 0 0,-1-1 0 0 0,1 0 0 0 0,1 0 0 0 0,1 4-785 0 0,-1-3 317 0 0,0-1 0 0 0,-1 1-1 0 0,0 0 1 0 0,-1 0 0 0 0,1 0 0 0 0,-1 5-317 0 0,0-3 29 0 0,0 0 1 0 0,0 0 0 0 0,1 0-1 0 0,1 1-29 0 0,1 10 16 0 0,9 17 176 0 0,-12-30-180 0 0,-1-2-125 0 0,0-5-479 0 0,0-1-220 0 0,0 0-1516 0 0,0 0-5882 0 0</inkml:trace>
  <inkml:trace contextRef="#ctx0" brushRef="#br0" timeOffset="782.906">654 392 20671 0 0,'-18'-13'920'0'0,"10"10"184"0"0,-2-2-880 0 0,10 5-224 0 0,0 0 0 0 0,-8-3 0 0 0,3-5 0 0 0,-3 0 0 0 0,8 1 0 0 0,0 7 0 0 0,0 0-80 0 0,0 0 80 0 0,0 0-104 0 0,0 0 40 0 0,0 0-832 0 0,0 0-168 0 0,0 0-32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4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41 3224 0 0,'0'-1'143'0'0,"-5"-21"387"0"0,5 21-192 0 0,0 0 0 0 0,0 0 0 0 0,-1 1 0 0 0,1-1 0 0 0,0 0 0 0 0,0 0 0 0 0,-1 1 0 0 0,1-1 0 0 0,-1 0 0 0 0,1 1 0 0 0,-1-1 0 0 0,1 0 0 0 0,-1 1 0 0 0,1-1 0 0 0,-1 1 0 0 0,1-1 0 0 0,-1 1 0 0 0,0-1 0 0 0,1 1 0 0 0,-1-1 0 0 0,0 1 0 0 0,1 0 0 0 0,-1-1 1 0 0,0 1-1 0 0,0 0 0 0 0,1-1 0 0 0,-1 1 0 0 0,0 0 0 0 0,0 0 0 0 0,0 0-338 0 0,-1-1 222 0 0,0 1 1 0 0,0 0 0 0 0,0 0 0 0 0,0 0 0 0 0,0 0 0 0 0,1 0-1 0 0,-1 0 1 0 0,0 0 0 0 0,0 0 0 0 0,0 1 0 0 0,-1 0-223 0 0,-4 3 227 0 0,0 0 0 0 0,1 0 0 0 0,-1 1 1 0 0,1 0-1 0 0,0 1 0 0 0,0 0 0 0 0,1-1 0 0 0,-1 2 0 0 0,1-1 1 0 0,0 1-228 0 0,-4 7 292 0 0,1 0 0 0 0,0 0 1 0 0,1 1-1 0 0,-3 9-292 0 0,-28 85 1670 0 0,-5 43-1670 0 0,37-133 153 0 0,-16 80 586 0 0,3 0 1 0 0,5 2-1 0 0,2 37-739 0 0,10-93 162 0 0,1 1 0 0 0,3-1 1 0 0,2 0-1 0 0,4 17-162 0 0,4 1 173 0 0,2 0 1 0 0,19 48-174 0 0,-16-63 187 0 0,21 42-187 0 0,-25-65 62 0 0,1 0-1 0 0,1 0 0 0 0,0-2 0 0 0,5 4-61 0 0,1-1-86 0 0,-7-7-371 0 0,1-1-1 0 0,1 0 1 0 0,0-1-1 0 0,1 0 1 0 0,18 12 457 0 0,-19-20-1995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5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4 8288 0 0,'0'0'638'0'0,"-1"0"-414"0"0,-5-4 7210 0 0,3 9-5047 0 0,3 15-3330 0 0,0-14 1872 0 0,1 6-665 0 0,0-1 1 0 0,1 0-1 0 0,0 0 1 0 0,1 1-265 0 0,5 29 632 0 0,5 36 359 0 0,-4-22-390 0 0,-3-29-340 0 0,1 0-1 0 0,1-1 1 0 0,1 0 0 0 0,5 9-261 0 0,-9-22 60 0 0,-1-3-8 0 0,0-1-1 0 0,1 1 1 0 0,0-1 0 0 0,0 0-1 0 0,5 6-51 0 0,-7-10 24 0 0,1-1-1 0 0,-1 1 0 0 0,1 0 0 0 0,0-1 0 0 0,-1 0 0 0 0,1 0 1 0 0,1 0-1 0 0,-1-1 0 0 0,0 1 0 0 0,1-1 0 0 0,3 1-23 0 0,-5-2 31 0 0,0 0-1 0 0,0 0 1 0 0,1-1-1 0 0,-1 0 0 0 0,0 0 1 0 0,0 1-1 0 0,0-2 1 0 0,1 1-1 0 0,-1 0 1 0 0,0-1-1 0 0,0 1 0 0 0,0-1 1 0 0,1 0-1 0 0,-1 0 1 0 0,0-1-1 0 0,0 1 1 0 0,-1 0-1 0 0,1-1 0 0 0,0 0 1 0 0,0 1-1 0 0,-1-1 1 0 0,1 0-1 0 0,-1-1 1 0 0,3-1-31 0 0,4-7 81 0 0,1 0 0 0 0,-1-1 0 0 0,-1 0 0 0 0,0-1 0 0 0,0 0-81 0 0,-1 0-29 0 0,5-9-1 0 0,-1 0 0 0 0,-1-1 0 0 0,-1-1 0 0 0,-1 0-1 0 0,-1 0 1 0 0,-2 0 0 0 0,3-18 30 0 0,-3 15-11 0 0,-2 16-4 0 0,-1 0-1 0 0,-1 1 1 0 0,0-1 0 0 0,0-2 15 0 0,4-75 15 0 0,-5 87 54 0 0,0 1 5 0 0,-5 9 16 0 0,3-3-79 0 0,1 0 0 0 0,-1-1-1 0 0,1 1 1 0 0,1 0 0 0 0,-1-1-1 0 0,1 1 1 0 0,0 0 0 0 0,0 0-1 0 0,1 4-10 0 0,3 15 117 0 0,4 16-117 0 0,-1-10 115 0 0,41 250 893 0 0,-45-256-893 0 0,-1 0 0 0 0,-1 2-115 0 0,2 24 161 0 0,7 139 1551 0 0,-8 30-1712 0 0,-2-197 113 0 0,1-13-49 0 0,-2-1 0 0 0,1 1 0 0 0,-1-1 0 0 0,-1 1 0 0 0,0-1 0 0 0,0 1 0 0 0,-1-1 0 0 0,0 0 0 0 0,-1 0 0 0 0,0 0 0 0 0,0-1 0 0 0,-1 2-64 0 0,3-7 28 0 0,-1-1 1 0 0,1 1-1 0 0,-1-1 0 0 0,0 1 1 0 0,0-1-1 0 0,0 0 1 0 0,0 0-1 0 0,0 0 0 0 0,0 0 1 0 0,0-1-1 0 0,-1 1 0 0 0,1-1 1 0 0,0 0-1 0 0,-1 0 0 0 0,1 0 1 0 0,-1-1-1 0 0,1 1 0 0 0,-3-1-28 0 0,-3 1 52 0 0,1 0 0 0 0,-1-1 0 0 0,1 0 1 0 0,-1-1-1 0 0,1 0 0 0 0,-1 0 0 0 0,-1-2-52 0 0,-15-4-91 0 0,1-2 0 0 0,0 0 1 0 0,1-2-1 0 0,-12-7 91 0 0,19 8-973 0 0,0 0 1 0 0,-13-12 972 0 0,27 20-672 0 0,2-5-2237 0 0,2-3 597 0 0,7 1-3420 0 0,3 1-1281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13104 0 0,'0'0'297'0'0,"0"0"39"0"0,0 0 19 0 0,0 0-34 0 0,0 0-82 0 0,0 0 437 0 0,0 0 216 0 0,0 0 41 0 0,0 0 17 0 0,0 0 37 0 0,1 1 18 0 0,0 1-820 0 0,0 0 0 0 0,0-1 0 0 0,0 1 0 0 0,0 0 0 0 0,-1 0 0 0 0,1 0 0 0 0,-1 0-1 0 0,1 0 1 0 0,-1 0 0 0 0,0-1 0 0 0,1 1 0 0 0,-1 0 0 0 0,0 0 0 0 0,0 0 0 0 0,-1 0-1 0 0,1 1-184 0 0,1 16 802 0 0,0-10-509 0 0,-1-1 0 0 0,1 0-1 0 0,-2 1 1 0 0,0 4-293 0 0,1-6 168 0 0,-1 0-1 0 0,1 1 1 0 0,0-1-1 0 0,1 0 1 0 0,0 1 0 0 0,0-1-1 0 0,1 2-167 0 0,2 12 475 0 0,-3-15-338 0 0,0 0 0 0 0,1 0 0 0 0,0 0 0 0 0,1 3-137 0 0,0-2 66 0 0,1 0 0 0 0,0 0 0 0 0,0-1 0 0 0,1 1 0 0 0,0-1 0 0 0,0 0 0 0 0,2 2-66 0 0,-6-7 8 0 0,1-1-1 0 0,-1 1 0 0 0,0 0 1 0 0,0-1-1 0 0,0 1 0 0 0,0-1 1 0 0,1 1-1 0 0,-1-1 0 0 0,0 1 1 0 0,0-1-1 0 0,1 0 0 0 0,-1 0 1 0 0,1 1-8 0 0,4 0 24 0 0,-5-1-78 0 0,1 1-1 0 0,0 0 1 0 0,0-1-1 0 0,-1 0 1 0 0,1 1-1 0 0,0-1 1 0 0,0 0-1 0 0,0 0 1 0 0,0 0-1 0 0,0 0 1 0 0,-1 0-1 0 0,1-1 0 0 0,0 1 1 0 0,0-1-1 0 0,0 1 1 0 0,-1-1-1 0 0,1 1 1 0 0,0-1-1 0 0,-1 0 1 0 0,1 0-1 0 0,0 0 1 0 0,-1 0-1 0 0,1 0 0 0 0,-1 0 1 0 0,0 0-1 0 0,1-1 1 0 0,-1 1-1 0 0,0 0 1 0 0,0-1-1 0 0,0 1 1 0 0,0-1-1 0 0,1 0 55 0 0,2-3-858 0 0,4-5-424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11 7832 0 0,'-13'-8'344'0'0,"5"8"72"0"0,3-3-328 0 0,-5 3-88 0 0,10 0 0 0 0,0 0 0 0 0,0 0 2160 0 0,0 0 416 0 0,0 0 80 0 0,0 0 23 0 0,0 0-2215 0 0,0 0-464 0 0,0 0 0 0 0,0 0-120 0 0,0 0-344 0 0,0 0-72 0 0,0 0-8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17879 0 0,'0'0'820'0'0,"15"-1"304"0"0,5-2-719 0 0,1 0-1 0 0,0 1 1 0 0,10 1-405 0 0,11-1 1029 0 0,-3-2 46 0 0,-22 1-779 0 0,0 2-1 0 0,-1 0 1 0 0,1 1-1 0 0,8 1-295 0 0,-1-2-752 0 0,-8-1-5420 0 0,-7 2-1299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12 16439 0 0,'-1'-1'115'0'0,"0"0"0"0"0,0 0-1 0 0,0 0 1 0 0,0 0 0 0 0,-1 1-1 0 0,1-1 1 0 0,0 1 0 0 0,0-1-1 0 0,0 1 1 0 0,-1-1 0 0 0,1 1-1 0 0,0-1 1 0 0,-1 1-115 0 0,-2-2 337 0 0,4 1 67 0 0,0 1 79 0 0,0 0 18 0 0,-1 3-281 0 0,1 0 0 0 0,1 0 0 0 0,-1-1 0 0 0,0 1 0 0 0,1 0 0 0 0,-1-1 0 0 0,1 1 0 0 0,0 0 0 0 0,0-1-1 0 0,0 1 1 0 0,0-1 0 0 0,0 1 0 0 0,1-1 0 0 0,-1 0 0 0 0,2 2-220 0 0,1 2 228 0 0,0 0 0 0 0,0 0 1 0 0,-1 0-1 0 0,0 0 0 0 0,0 1 0 0 0,-1-1 0 0 0,2 4-228 0 0,11 51 1141 0 0,-8-32-778 0 0,6 21 373 0 0,9 20-736 0 0,-14-49 144 0 0,1 0 0 0 0,1 0 0 0 0,1-1 0 0 0,6 8-144 0 0,-12-21 45 0 0,1-1 1 0 0,0 1-1 0 0,0-1 0 0 0,0 0 0 0 0,1-1 0 0 0,0 1 1 0 0,0-1-1 0 0,1-1 0 0 0,-1 1 0 0 0,1-1 0 0 0,3 1-45 0 0,-8-4 10 0 0,-1 0 0 0 0,0-1 0 0 0,1 1 0 0 0,-1 0 0 0 0,1-1 0 0 0,-1 0-1 0 0,1 0 1 0 0,-1 1 0 0 0,1-1 0 0 0,-1-1 0 0 0,1 1 0 0 0,-1 0 0 0 0,1-1 0 0 0,-1 1-1 0 0,1-1 1 0 0,-1 0 0 0 0,0 1 0 0 0,1-1 0 0 0,-1-1 0 0 0,0 1 0 0 0,0 0-1 0 0,0 0 1 0 0,0-1 0 0 0,2-1-10 0 0,5-4 33 0 0,0-1-1 0 0,0 0 0 0 0,-1-1 1 0 0,5-6-33 0 0,-12 14 0 0 0,20-24-113 0 0,-2 0 0 0 0,-1-1 0 0 0,0-1 1 0 0,-2-1-1 0 0,-1 0 0 0 0,-2-1 0 0 0,-1-1 0 0 0,-1 0 0 0 0,3-15 113 0 0,-1-28 0 0 0,-13 71 0 0 0,0-1 0 0 0,0 1 0 0 0,0 0 0 0 0,0-1 0 0 0,0 1 0 0 0,-1 0 0 0 0,1-1 0 0 0,-1 1 0 0 0,1 0 0 0 0,-1-1 0 0 0,-3-10 0 0 0,4 13 0 0 0,0-1 0 0 0,0 1 0 0 0,0 0 0 0 0,0 0 0 0 0,0 0 0 0 0,0 0 0 0 0,0-1 0 0 0,0 1 0 0 0,0 0 0 0 0,0 0 0 0 0,0 0 0 0 0,0 0 0 0 0,0 0 0 0 0,0-1 0 0 0,0 1 0 0 0,0 0 0 0 0,0 0 0 0 0,0 0 0 0 0,0 0 0 0 0,0 0 0 0 0,0-1 0 0 0,0 1 0 0 0,0 0 0 0 0,-1 0 0 0 0,1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0,-4 6 0 0 0,3-6 0 0 0,-2 5 2 0 0,1 0 0 0 0,-1 0 0 0 0,1 0 0 0 0,0 0 0 0 0,0 1 1 0 0,1-1-1 0 0,-1 0 0 0 0,1 1 0 0 0,0 0 0 0 0,1-1 0 0 0,-1 1-2 0 0,1 8 13 0 0,-1-1 0 0 0,2 1 0 0 0,1 12-13 0 0,17 85 180 0 0,5 0-180 0 0,12 64 659 0 0,-25-113-537 0 0,1 2 99 0 0,-3 2-1 0 0,-2 16-220 0 0,-5-32 114 0 0,1 4 303 0 0,-4 47-417 0 0,-1-84 109 0 0,0 0 0 0 0,-1 0 1 0 0,0 0-1 0 0,-1 0 0 0 0,-1-1 1 0 0,-1 0-1 0 0,-7 16-109 0 0,10-26 54 0 0,0-1 0 0 0,-1 1 0 0 0,0 0 0 0 0,1-1 0 0 0,-1 0-1 0 0,-1 0 1 0 0,1 0 0 0 0,-1-1 0 0 0,0 1 0 0 0,-2 1-54 0 0,3-4 21 0 0,1 0 0 0 0,-1 0 0 0 0,1-1 0 0 0,-1 1-1 0 0,1-1 1 0 0,-1 1 0 0 0,0-1 0 0 0,0 0 0 0 0,1-1 0 0 0,-1 1 0 0 0,0-1 0 0 0,0 1-1 0 0,0-1 1 0 0,0 0 0 0 0,0-1 0 0 0,0 1 0 0 0,0-1 0 0 0,0 0-21 0 0,-8-2-164 0 0,1-1 0 0 0,0 0 1 0 0,0-1-1 0 0,0 0 0 0 0,1-1 1 0 0,0 0-1 0 0,0 0 0 0 0,0-1 1 0 0,1-1-1 0 0,0 1 0 0 0,0-2 1 0 0,1 1-1 0 0,0-1 0 0 0,1 0 1 0 0,0-1-1 0 0,-6-10 164 0 0,11 17-469 0 0,0 0-1 0 0,1-1 1 0 0,-1 1-1 0 0,1-1 1 0 0,0 1 0 0 0,0-1-1 0 0,0 1 1 0 0,0-1-1 0 0,1 0 1 0 0,0 0 0 0 0,-1 1-1 0 0,1-1 1 0 0,1-1 469 0 0,1-14-8265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23 273 11920 0 0,'0'0'546'0'0,"-2"0"-10"0"0,-17-2 1126 0 0,18 1 475 0 0,4 0 297 0 0,12 0 2030 0 0,-6 2-4868 0 0,-5-12 1478 0 0,11-12 85 0 0,-3 6-393 0 0,11-18-162 0 0,-17 28-549 0 0,-1 0 0 0 0,0 0 0 0 0,-1 0 0 0 0,0-1 0 0 0,1-3-55 0 0,22-36 105 0 0,-11 17 70 0 0,2-6 147 0 0,-17 35-278 0 0,-1-1 14 0 0,0 0-1 0 0,1 1 1 0 0,0-1 0 0 0,-1 0-1 0 0,1 1 1 0 0,0-1 0 0 0,0 0-1 0 0,0 1 1 0 0,0-1 0 0 0,0 1-1 0 0,1 0 1 0 0,0-2-58 0 0,0 4 69 0 0,9 4 18 0 0,6 8-5 0 0,-2 1 0 0 0,1 0 0 0 0,-2 1 0 0 0,7 9-82 0 0,-8-8 25 0 0,1 0 0 0 0,1-2 0 0 0,1 1 0 0 0,15 10-25 0 0,-14-14 50 0 0,2 3-1939 0 0,-6-6-4352 0 0,4 1-2790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1591 14600 0 0,'0'0'664'0'0,"0"0"-8"0"0,0 0-314 0 0,0 0 227 0 0,3 0 146 0 0,36 0 1928 0 0,-38 0-2444 0 0,0 0 0 0 0,1 0 0 0 0,-1 1 1 0 0,1-1-1 0 0,-1 1 0 0 0,0-1 0 0 0,0 1 0 0 0,1-1 1 0 0,-1 1-1 0 0,0 0 0 0 0,0-1 0 0 0,1 1 1 0 0,-1 0-200 0 0,6 4 980 0 0,-2-2-735 0 0,-1 0 0 0 0,0 0 0 0 0,-1 1 0 0 0,1 0-1 0 0,0-1 1 0 0,-1 1 0 0 0,0 1 0 0 0,0-1 0 0 0,0 0-1 0 0,-1 1 1 0 0,1-1 0 0 0,-1 1 0 0 0,0 0 0 0 0,0 0-1 0 0,-1-1 1 0 0,1 1 0 0 0,-1 0 0 0 0,0 6-245 0 0,5 10 55 0 0,-4-15-34 0 0,0-1 1 0 0,-1 1-1 0 0,0-1 0 0 0,0 1 0 0 0,0 1-21 0 0,2 6 91 0 0,-1-2-49 0 0,6-3-31 0 0,-1-1-24 0 0,-6-7-31 0 0,0 1-1 0 0,0-1 1 0 0,0 0 0 0 0,0 0 0 0 0,0 0-1 0 0,1 1 1 0 0,-1-1 0 0 0,0 0 0 0 0,0-1 0 0 0,0 1-1 0 0,0 0 1 0 0,0 0 0 0 0,0 0 0 0 0,0-1-1 0 0,1 1 1 0 0,-1 0 0 0 0,0-1 0 0 0,0 1 0 0 0,0-1 44 0 0,-1 1-19 0 0,2-1-107 0 0,-1 0 0 0 0,1 0 0 0 0,-1-1 0 0 0,1 1 0 0 0,-1 0 0 0 0,1-1 0 0 0,-1 1 0 0 0,0-1 0 0 0,0 1 0 0 0,0-1 0 0 0,0 0 0 0 0,1 0 126 0 0,3-6-1481 0 0,5-4-926 0 0</inkml:trace>
  <inkml:trace contextRef="#ctx0" brushRef="#br0" timeOffset="322.138">88 1364 19295 0 0,'0'-2'439'0'0,"-1"-2"-193"0"0,0 1-84 0 0,0 0-1 0 0,1 1 1 0 0,-1-1-1 0 0,1 1 1 0 0,0-1-1 0 0,0 0 1 0 0,0 0-1 0 0,0 1 1 0 0,0-1-162 0 0,0 2 133 0 0,9-4-1018 0 0,-9 5 90 0 0</inkml:trace>
  <inkml:trace contextRef="#ctx0" brushRef="#br0" timeOffset="1573.792">264 373 16727 0 0,'0'0'763'0'0,"0"0"-12"0"0,0 0-455 0 0,0 0-147 0 0,0 0-12 0 0,0 0-1 0 0,0 0 62 0 0,2 2 256 0 0,3 5-148 0 0,0 0-1 0 0,-1 0 0 0 0,0 1 1 0 0,0 0-1 0 0,0 0 0 0 0,-1 0 0 0 0,0 0 1 0 0,-1 0-1 0 0,0 2-305 0 0,8 21 568 0 0,42 134 1094 0 0,-13-36-772 0 0,-7-31-7 0 0,-3 0 0 0 0,3 46-883 0 0,-23-92 155 0 0,-2 0 1 0 0,-2 1-1 0 0,-3 8-155 0 0,-1 9 118 0 0,0-26-24 0 0,-1 0 1 0 0,-2 0-1 0 0,-2 0 1 0 0,-5 18-95 0 0,-20 52 353 0 0,-11 15-353 0 0,12-38 64 0 0,13-50-2757 0 0,-9 20 2693 0 0,14-37-9332 0 0</inkml:trace>
  <inkml:trace contextRef="#ctx0" brushRef="#br0" timeOffset="2392.604">478 54 13824 0 0,'0'0'1061'0'0,"0"0"-553"0"0,-1-4 1128 0 0,0-9 1177 0 0,3 2-1273 0 0,-2 11-785 0 0,1-1-30 0 0,1-1-596 0 0,-1 0 0 0 0,1 0-1 0 0,0 1 1 0 0,-1-1 0 0 0,1 0 0 0 0,0 1-1 0 0,0-1 1 0 0,0 1 0 0 0,0 0 0 0 0,1 0 0 0 0,-1-1-1 0 0,0 1 1 0 0,0 1 0 0 0,1-1 0 0 0,-1 0 0 0 0,1 1-1 0 0,-1-1 1 0 0,0 1 0 0 0,1 0 0 0 0,1-1-129 0 0,8 1 325 0 0,1 0 0 0 0,-1 0 0 0 0,9 3-325 0 0,-15-3 130 0 0,4 2 63 0 0,-1 0 0 0 0,0 1 1 0 0,-1 0-1 0 0,1 0 0 0 0,0 0 0 0 0,-1 1 0 0 0,4 3-193 0 0,0 1 240 0 0,-9-3-208 0 0,0-1-1 0 0,0 1 1 0 0,0 0 0 0 0,-1 0-1 0 0,0 0 1 0 0,0 0-1 0 0,0 0 1 0 0,-1 0 0 0 0,1 0-1 0 0,-1 0 1 0 0,-1 1 0 0 0,1-1-1 0 0,-1 1 1 0 0,0-1-1 0 0,0 0 1 0 0,0 1 0 0 0,-1-1-1 0 0,0 0 1 0 0,0 1 0 0 0,0-1-1 0 0,-2 3-31 0 0,-8 19 382 0 0,-1 0 0 0 0,-2-1 0 0 0,0 0 0 0 0,-9 8-382 0 0,23-33 29 0 0,-1-1 0 0 0,0 1 0 0 0,1 0 0 0 0,-1 0 0 0 0,1 0 0 0 0,-1-1 0 0 0,1 1 0 0 0,0 0 0 0 0,-1 0 1 0 0,1 0-1 0 0,0 0 0 0 0,-1 0 0 0 0,1 0 0 0 0,0 0 0 0 0,0 0-29 0 0,7 9 200 0 0,-3-5-217 0 0,3 2 38 0 0,1-1 0 0 0,-1 1 1 0 0,1-1-1 0 0,1 0 0 0 0,0-1-21 0 0,0 0 2 0 0,0-2-1 0 0,0 1 1 0 0,0-2-1 0 0,0 1 0 0 0,0-1 1 0 0,1 0-1 0 0,-1-1 0 0 0,3 0-1 0 0,0 1 0 0 0,-5-2-39 0 0,0 0 0 0 0,0-1 0 0 0,1 1 0 0 0,-1-1 0 0 0,0-1 0 0 0,0 1 0 0 0,0-1 0 0 0,1-1 39 0 0,27-5-465 0 0,5 2-3035 0 0,-23 3-6247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5">1905 710 9672 0 0,'-4'0'10297'0'0,"3"0"-4403"0"0,8 2-3114 0 0,7 0-5315 0 0,-7-2 4010 0 0,31-3-597 0 0,23-5-878 0 0,4-5-3250 0 0,-44 8-5865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1.8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59 5064 0 0,'4'-4'52'0'0,"-1"-4"195"0"0,-6-13 300 0 0,2 0 12825 0 0,1 17-9989 0 0,1 13-1550 0 0,-1 0-1621 0 0,1-1 0 0 0,1 1 0 0 0,-1 0-1 0 0,4 8-211 0 0,3 20 408 0 0,23 178 1270 0 0,-21-154-1290 0 0,6 36 51 0 0,-9-56-221 0 0,-1 6-218 0 0,4 22 163 0 0,-3-19 132 0 0,-1 21-295 0 0,-1-19 264 0 0,4 13-264 0 0,1 0 220 0 0,-2 0 1 0 0,-1 58-221 0 0,-7-115 30 0 0,1 1-1 0 0,0 0 1 0 0,1-1-1 0 0,1 4-29 0 0,-2-5 106 0 0,1-1 0 0 0,-1 1 0 0 0,0-1 0 0 0,0 1 0 0 0,-1 0 0 0 0,0-1 0 0 0,0 3-106 0 0,2-10 64 0 0,0 0-63 0 0,-1 0 0 0 0,1-1-1 0 0,0 1 1 0 0,0 0 0 0 0,0 0 0 0 0,0 1-1 0 0,0-1 1 0 0,-1 0 0 0 0,1 1 0 0 0,1-1 0 0 0,-1 1-1 0 0,0 0 1 0 0,0-1 0 0 0,0 1 0 0 0,0 0-1 0 0,1 0 0 0 0,6 1 11 0 0,13-3 3 0 0,1 2 0 0 0,0 0 0 0 0,7 2-14 0 0,29 1 11 0 0,-8-5-265 0 0,1-2 0 0 0,-2-3 0 0 0,1-2 0 0 0,21-7 254 0 0,-38 12-2168 0 0,-24 4 136 0 0</inkml:trace>
  <inkml:trace contextRef="#ctx0" brushRef="#br0" timeOffset="931.511">934 1074 7600 0 0,'0'0'348'0'0,"0"0"-7"0"0,0-6 531 0 0,0 2 3661 0 0,8-20 1075 0 0,-8 22-4769 0 0,1 1-21 0 0,2-3-395 0 0,0-1-1 0 0,1 1 1 0 0,0 1-1 0 0,-1-1 0 0 0,1 0 1 0 0,0 1-1 0 0,1 0 0 0 0,-1 0 1 0 0,1 0-1 0 0,2-1-422 0 0,-5 3 290 0 0,18-3 324 0 0,-17 3-432 0 0,7-2 188 0 0,-8 3-340 0 0,0 0-21 0 0,-1 0 0 0 0,0-1 1 0 0,0 1-1 0 0,0 0 1 0 0,0 0-1 0 0,1 0 1 0 0,-1 1-1 0 0,0-1 0 0 0,0 0 1 0 0,0 0-1 0 0,1 1 1 0 0,-1-1-1 0 0,0 1 0 0 0,0-1 1 0 0,0 1-1 0 0,0-1 1 0 0,0 1-1 0 0,0 0 1 0 0,0-1-1 0 0,0 1 0 0 0,0 0 1 0 0,0 0-1 0 0,-1-1 1 0 0,1 1-1 0 0,0 0 0 0 0,0 0 1 0 0,-1 0-1 0 0,1 0 1 0 0,-1 0-1 0 0,1 1-9 0 0,2 5 50 0 0,-1 0-1 0 0,1 1 1 0 0,-1 0-1 0 0,-1-1 0 0 0,0 1 1 0 0,0 0-1 0 0,0 0 1 0 0,-1 0-1 0 0,0 0 1 0 0,-1 0-1 0 0,0 0-49 0 0,-1 16 183 0 0,-1 0-1 0 0,-1 0 0 0 0,-1 0 1 0 0,-2-1-1 0 0,-1 3-182 0 0,-15 42 631 0 0,22-65-556 0 0,0-1-26 0 0,1-1-1 0 0,-1 0 0 0 0,1 0 1 0 0,-1 0-1 0 0,1 0 0 0 0,-1 1 1 0 0,0-1-1 0 0,1 0 0 0 0,-1 0 0 0 0,0 0 1 0 0,0 0-1 0 0,0-1 0 0 0,0 1 1 0 0,0 0-49 0 0,0 0 97 0 0,1-1-74 0 0,-1 0 0 0 0,1 0-1 0 0,0 0 1 0 0,0 1 0 0 0,0-1 0 0 0,0 0-1 0 0,0 0 1 0 0,0 0 0 0 0,-1 0 0 0 0,1 0-1 0 0,0 1 1 0 0,0-1 0 0 0,0 0 0 0 0,0 0-1 0 0,0 0 1 0 0,0 0 0 0 0,0 1 0 0 0,0-1-1 0 0,0 0 1 0 0,0 0 0 0 0,0 0 0 0 0,0 1-1 0 0,0-1 1 0 0,0 0 0 0 0,0 0 0 0 0,0 0-1 0 0,0 0 1 0 0,0 1 0 0 0,0-1 0 0 0,0 0-1 0 0,0 0 1 0 0,0 0-23 0 0,9 3 14 0 0,1 0 1 0 0,0-1-1 0 0,0-1 0 0 0,0 0 0 0 0,-1 0 0 0 0,1 0 1 0 0,0-2-1 0 0,0 1 0 0 0,9-2-14 0 0,10 0-1415 0 0,0 1 0 0 0,13 2 1415 0 0,-6 2-7080 0 0,26 6 7080 0 0,-44-5-8977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4.0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 5064 0 0,'29'-10'232'0'0,"-28"10"-228"0"0,-1 0 1 0 0,0 0 0 0 0,0 0-1 0 0,0 0 1 0 0,0 0-1 0 0,0 0 1 0 0,0 0-1 0 0,0 0 1 0 0,0 0-1 0 0,1 0 1 0 0,-1 0 0 0 0,0 0-1 0 0,0 0 1 0 0,0 0-1 0 0,0 0 1 0 0,0-1-1 0 0,0 1 1 0 0,0 0-1 0 0,0 0 1 0 0,0 0 0 0 0,0 0-1 0 0,0 0 1 0 0,1 0-1 0 0,-1 0 1 0 0,0 0-1 0 0,0-1 1 0 0,0 1-1 0 0,0 0 1 0 0,0 0 0 0 0,0 0-1 0 0,0 0 1 0 0,0 0-1 0 0,0 0 1 0 0,0-1-1 0 0,0 1 1 0 0,0 0 0 0 0,0 0-1 0 0,0 0 1 0 0,0 0-1 0 0,-1 0 1 0 0,1 0-1 0 0,0 0 1 0 0,0-1-1 0 0,0 1 1 0 0,0 0 0 0 0,0 0-1 0 0,0 0 1 0 0,0 0-1 0 0,0 0 1 0 0,0 0-1 0 0,0 0 1 0 0,0 0-1 0 0,0 0 1 0 0,-1-1 0 0 0,1 1-1 0 0,0 0 1 0 0,0 0-1 0 0,0 0 1 0 0,0 0-1 0 0,0 0 1 0 0,0 0-5 0 0,-7-4-29 0 0,7 4 44 0 0,-7-8-1 0 0,10 4-60 0 0,-2 4 58 0 0,-1 0-1 0 0,0-1 1 0 0,1 1-1 0 0,-1 0 1 0 0,0 0-1 0 0,1-1 1 0 0,-1 1-1 0 0,0 0 1 0 0,0-1-1 0 0,1 1 1 0 0,-1 0-1 0 0,0-1 1 0 0,0 1-1 0 0,0 0 1 0 0,1-1-1 0 0,-1 1 1 0 0,0-1-1 0 0,0 1 1 0 0,0 0-1 0 0,0-1 1 0 0,0 1-1 0 0,0-1 1 0 0,0 1 0 0 0,0 0-1 0 0,0-1 1 0 0,0 1-1 0 0,0-1 1 0 0,0 1-1 0 0,0 0 1 0 0,0-1-1 0 0,0 1-11 0 0,-7-10 1775 0 0,0 1 2234 0 0,6 5 3424 0 0,-2 13-7252 0 0,1 0 0 0 0,0 0 0 0 0,1-1 0 0 0,0 1 0 0 0,0 0 0 0 0,1 0 0 0 0,0 0 0 0 0,1 0 0 0 0,1 7-181 0 0,1 29 552 0 0,-1-3-58 0 0,-1-27-241 0 0,0 0 0 0 0,-1 1 1 0 0,-1 9-254 0 0,-2-4 281 0 0,1 0 1 0 0,1 1 0 0 0,1 0-1 0 0,3 17-281 0 0,3 48 660 0 0,-2-39 187 0 0,7 41-847 0 0,-6-57 244 0 0,-1 1 1 0 0,-2-1-1 0 0,0 6-244 0 0,2 190 311 0 0,-2-201-249 0 0,-2-21-50 0 0,1-1 0 0 0,-1 1 1 0 0,0 0-1 0 0,0-1 0 0 0,0 1 0 0 0,-1 0 0 0 0,0-1 1 0 0,0 1-1 0 0,-2 4-12 0 0,2-9-8 0 0,1 0 1 0 0,0 0-1 0 0,-1-1 1 0 0,1 1 0 0 0,0 0-1 0 0,0 0 1 0 0,-1 0-1 0 0,1 0 1 0 0,0 0-1 0 0,0 0 1 0 0,0 0-1 0 0,0-1 1 0 0,0 1-1 0 0,0 0 1 0 0,1 0 0 0 0,-1 0-1 0 0,0 0 1 0 0,0 0-1 0 0,1 0 1 0 0,-1-1-1 0 0,0 1 1 0 0,1 0-1 0 0,-1 0 1 0 0,1 0-1 0 0,-1-1 1 0 0,1 1 0 0 0,0 0 7 0 0,-1 0-82 0 0,1-1 1 0 0,-1 0 0 0 0,0 1 0 0 0,1-1 0 0 0,-1 1-1 0 0,0-1 1 0 0,0 1 0 0 0,0-1 0 0 0,1 1 0 0 0,-1-1-1 0 0,0 1 1 0 0,0-1 0 0 0,0 1 0 0 0,0-1 0 0 0,0 1-1 0 0,0 0 1 0 0,0-1 0 0 0,0 1 81 0 0,1 0-2712 0 0,3-3 755 0 0,-3 2 1862 0 0,0-1-2097 0 0</inkml:trace>
  <inkml:trace contextRef="#ctx0" brushRef="#br0" timeOffset="367.017">88 900 8752 0 0,'2'-1'398'0'0,"6"-2"-3"0"0,1 3-54 0 0,-5 3 219 0 0,0 0-1 0 0,-1 0 1 0 0,1 0 0 0 0,-1 0-1 0 0,1 0 1 0 0,-1 1-1 0 0,0-1 1 0 0,0 1-1 0 0,-1 0 1 0 0,1 0-1 0 0,-1 0 1 0 0,2 3-560 0 0,9 15 373 0 0,-11-19-256 0 0,0 1-1 0 0,0-1 1 0 0,0 0-1 0 0,-1 1 1 0 0,1 0-1 0 0,-1 2-116 0 0,0-3 65 0 0,1 1 0 0 0,-1-1-1 0 0,0 0 1 0 0,1 0 0 0 0,0 1-1 0 0,-1-1 1 0 0,2 0-65 0 0,35 45 896 0 0,-33-42-753 0 0,0 0 0 0 0,0-1 0 0 0,1 1 1 0 0,-1-1-1 0 0,2 0 0 0 0,-1 0 0 0 0,0-1 0 0 0,1 0 0 0 0,2 1-143 0 0,-5-3 59 0 0,0-1-1 0 0,0 1 1 0 0,0-1 0 0 0,0 0 0 0 0,0-1-1 0 0,0 1 1 0 0,0-1 0 0 0,0 0-1 0 0,1 0 1 0 0,-1 0 0 0 0,3 0-59 0 0,5-1 187 0 0,-8 1-112 0 0,1-1-1 0 0,-1 0 0 0 0,0 0 1 0 0,0-1-1 0 0,0 1 0 0 0,0-1 1 0 0,0 0-1 0 0,0 0 1 0 0,0 0-1 0 0,-1-1 0 0 0,1 1 1 0 0,-1-1-1 0 0,1 0 0 0 0,-1 0 1 0 0,0 0-1 0 0,0 0 0 0 0,0-1-74 0 0,6-8 220 0 0,-1 0 0 0 0,-1 0 0 0 0,0 0 0 0 0,5-14-220 0 0,-11 24 24 0 0,0-1-1 0 0,-1 1 0 0 0,1-1 0 0 0,-1 0 1 0 0,1 0-1 0 0,-1 1 0 0 0,0-1 0 0 0,0 0 1 0 0,0 1-1 0 0,0-1 0 0 0,0 0 1 0 0,-1-2-24 0 0,0-21 144 0 0,2 22-123 0 0,-1 0-1 0 0,1 1 1 0 0,-1-1-1 0 0,0 1 1 0 0,0-1-1 0 0,0 0 1 0 0,0 1-1 0 0,-1-1 1 0 0,1 1-1 0 0,-1-1 1 0 0,0 0-1 0 0,0 1 1 0 0,0 0-1 0 0,-1-1 1 0 0,1 1-1 0 0,-1-1-20 0 0,-13-30 180 0 0,13 29-168 0 0,0 1 0 0 0,0-1 0 0 0,0 0 0 0 0,0 1 0 0 0,0-1 0 0 0,-1 1-1 0 0,0 0 1 0 0,0 0 0 0 0,0 0 0 0 0,-1 0 0 0 0,1 0 0 0 0,-1 0-12 0 0,-3-1 6 0 0,0 1 0 0 0,0-1 0 0 0,0 1 1 0 0,-1 0-1 0 0,1 1 0 0 0,-1 0 0 0 0,0 0 0 0 0,0 0 1 0 0,0 1-1 0 0,0 0 0 0 0,0 1 0 0 0,0 0 0 0 0,-1 0 0 0 0,1 1 1 0 0,0 0-1 0 0,-1 0 0 0 0,1 1 0 0 0,0 0 0 0 0,-6 2-6 0 0,2 0-8 0 0,7-2-2 0 0,1 0 0 0 0,-1 0-1 0 0,1 0 1 0 0,0 1-1 0 0,0 0 1 0 0,-1 0-1 0 0,1 0 1 0 0,0 0-1 0 0,0 1 1 0 0,1-1-1 0 0,-1 1 1 0 0,1 0-1 0 0,-1 0 11 0 0,-17 14-57 0 0,19-16 52 0 0,0 0 0 0 0,1 0-1 0 0,-1 0 1 0 0,0 0 0 0 0,1 0 0 0 0,-1 0-1 0 0,1 1 1 0 0,-1-1 0 0 0,1 1 0 0 0,0-1 0 0 0,0 1-1 0 0,-1-1 1 0 0,1 1 0 0 0,0 0 0 0 0,1-1-1 0 0,-1 1 1 0 0,0 0 0 0 0,0 0 0 0 0,1 0-1 0 0,-1-1 1 0 0,1 1 0 0 0,-1 0 0 0 0,1 0-1 0 0,0 0 1 0 0,0 0 0 0 0,0 0 5 0 0,1 28-210 0 0,0-17 14 0 0,-1 0 0 0 0,0 1-1 0 0,-1-1 197 0 0,1-8-82 0 0,0 0 0 0 0,0 0 0 0 0,0 0 0 0 0,1 0 0 0 0,0 0 0 0 0,0-1 0 0 0,1 4 82 0 0,4 19-451 0 0,-6-23 293 0 0,1 1 1 0 0,0-1-1 0 0,0 1 1 0 0,0-1-1 0 0,0 0 0 0 0,1 0 1 0 0,-1 1-1 0 0,1-1 0 0 0,0 0 1 0 0,1 0-1 0 0,-1-1 1 0 0,1 1-1 0 0,-1 0 0 0 0,2 0 158 0 0,8 15-1526 0 0,-5 1-60 0 0</inkml:trace>
  <inkml:trace contextRef="#ctx0" brushRef="#br0" timeOffset="917.545">821 744 8752 0 0,'1'-2'116'0'0,"0"0"1"0"0,-1 0-1 0 0,1 0 0 0 0,-1 0 1 0 0,1 0-1 0 0,-1 0 1 0 0,0 0-1 0 0,0-1 0 0 0,0 1 1 0 0,0-1-117 0 0,-9-18 4016 0 0,9 20-3853 0 0,-1 0 0 0 0,1 0 0 0 0,-1 0 0 0 0,0 0-1 0 0,1 1 1 0 0,-1-1 0 0 0,0 0 0 0 0,1 1 0 0 0,-1-1 0 0 0,0 0 0 0 0,0 1 0 0 0,0-1 0 0 0,0 1 0 0 0,1-1 0 0 0,-1 1 0 0 0,0-1 0 0 0,0 1 0 0 0,0 0-1 0 0,-1-1-162 0 0,-39-8 3906 0 0,36 8-3760 0 0,-1 1 1 0 0,1-1-1 0 0,-1 1 1 0 0,1 0-1 0 0,-1 1 1 0 0,1 0-1 0 0,0-1 1 0 0,-1 2-1 0 0,1-1 1 0 0,-1 1-147 0 0,-11 4 784 0 0,0 1 1 0 0,-7 4-785 0 0,12-5 80 0 0,11-6-80 0 0,0 1 0 0 0,0-1 0 0 0,0 1 0 0 0,1 0 0 0 0,-1-1 0 0 0,0 1 0 0 0,0-1 0 0 0,0 1 0 0 0,1 0 0 0 0,-1 0 0 0 0,0-1 0 0 0,1 1 0 0 0,-1 0 0 0 0,1 0 0 0 0,-1 0 0 0 0,1 0 0 0 0,0 0 0 0 0,-1 0 0 0 0,1 0 0 0 0,-1 0 0 0 0,0 0 0 0 0,1 1 0 0 0,-1-1 0 0 0,0 0 0 0 0,0 0 0 0 0,0 0 0 0 0,1 0 0 0 0,-1 0 0 0 0,0 0 0 0 0,-1 0 0 0 0,1 0 0 0 0,-3 2 0 0 0,2-2 0 0 0,1 0 0 0 0,0 0 0 0 0,-1 0 0 0 0,1 0 0 0 0,0 0 0 0 0,-1 0 0 0 0,1 0 0 0 0,0 0 0 0 0,0 1 0 0 0,0-1 0 0 0,0 0 0 0 0,0 1 0 0 0,0-1 0 0 0,0 1 0 0 0,1-1 0 0 0,-1 1 0 0 0,0-1 0 0 0,1 1 0 0 0,-1-1 0 0 0,1 1 0 0 0,0 0 0 0 0,-1 1 0 0 0,-2 18 65 0 0,2-20-57 0 0,1 1 0 0 0,-1-1 1 0 0,1 1-1 0 0,-1-1 1 0 0,1 1-1 0 0,0-1 1 0 0,0 1-1 0 0,-1-1 0 0 0,1 1 1 0 0,0-1-1 0 0,0 1 1 0 0,1-1-1 0 0,-1 1 1 0 0,0-1-1 0 0,0 1 0 0 0,1-1 1 0 0,-1 1-1 0 0,1-1 1 0 0,0 1-1 0 0,-1-1 1 0 0,1 1-1 0 0,0-1 1 0 0,0 0-1 0 0,0 1-8 0 0,23 29 125 0 0,-23-30-120 0 0,0 0 0 0 0,-1 0 0 0 0,1 0 0 0 0,0-1 0 0 0,0 1 0 0 0,0 0 0 0 0,-1-1 0 0 0,1 1 0 0 0,0 0 0 0 0,0-1 0 0 0,0 1 0 0 0,0-1 0 0 0,0 1 0 0 0,0-1-5 0 0,28 14 26 0 0,-14-4 70 0 0,-13-8-71 0 0,1 0 0 0 0,-1 0 1 0 0,0-1-1 0 0,1 0 0 0 0,-1 1 0 0 0,1-1 0 0 0,2 1-25 0 0,-3-2 91 0 0,-1 2-22 0 0,3 0-47 0 0,0 0 0 0 0,0 0 0 0 0,0 0 0 0 0,0 0-1 0 0,0-1 1 0 0,2 1-22 0 0,15 6 88 0 0,6 6 929 0 0,25 8-1017 0 0,-27-13 200 0 0,-1 2-1 0 0,5 4-199 0 0,0 7 347 0 0,-13-9-162 0 0,-14-11-142 0 0,0-1 1 0 0,-1 0-1 0 0,1 1 1 0 0,-1-1 0 0 0,1 1-1 0 0,-1 0 1 0 0,1-1-1 0 0,0 2-43 0 0,-2-2 33 0 0,0 0 0 0 0,1-1 0 0 0,-1 1 0 0 0,0 0 0 0 0,0 0 0 0 0,0-1 0 0 0,1 1 0 0 0,-1 0 0 0 0,0 0 0 0 0,0-1-1 0 0,0 1 1 0 0,0 0 0 0 0,0 0 0 0 0,0-1 0 0 0,0 1 0 0 0,0 0 0 0 0,-1 0 0 0 0,1-1 0 0 0,0 1 0 0 0,0 0 0 0 0,-1-1 0 0 0,1 1 0 0 0,0 0-1 0 0,-1 0-32 0 0,0 0 224 0 0,0 0 7 0 0,-3 2-159 0 0,1 0-1 0 0,-1-1 1 0 0,0 0-1 0 0,0 0 1 0 0,-1 0-1 0 0,1 0 1 0 0,0-1 0 0 0,0 1-1 0 0,-1-1-71 0 0,-7 2 79 0 0,1-1-1 0 0,-1 0 1 0 0,-3 0-79 0 0,-6 0 45 0 0,-97 5-146 0 0,53-15-2440 0 0,63 8 456 0 0,1-1-4183 0 0,-6-2-1789 0 0</inkml:trace>
  <inkml:trace contextRef="#ctx0" brushRef="#br0" timeOffset="1474.059">1348 709 9672 0 0,'0'0'748'0'0,"0"-2"-492"0"0,0-3 28 0 0,0 4-63 0 0,0 1 0 0 0,-1-1 0 0 0,1 1 0 0 0,0-1 0 0 0,0 1-1 0 0,0 0 1 0 0,-1-1 0 0 0,1 1 0 0 0,0-1 0 0 0,-1 1 0 0 0,1 0 0 0 0,0-1 0 0 0,-1 1 0 0 0,1 0 0 0 0,0-1 0 0 0,-1 1 0 0 0,1 0 0 0 0,-1 0 0 0 0,1-1-221 0 0,-1 1 192 0 0,1 0 1 0 0,-1-1-1 0 0,1 1 0 0 0,-1 0 0 0 0,1 0 1 0 0,0-1-1 0 0,-1 1 0 0 0,1-1 1 0 0,-1 1-1 0 0,1 0 0 0 0,0-1 0 0 0,-1 1 1 0 0,1-1-1 0 0,0 1 0 0 0,0-1 1 0 0,0 1-1 0 0,-1-1 0 0 0,1 1 0 0 0,0-1-192 0 0,-3 1 895 0 0,-7-1-87 0 0,0 0-1 0 0,0-1 1 0 0,-4 0-808 0 0,3-1 581 0 0,0 1 0 0 0,0 1 1 0 0,-6 0-582 0 0,-30 1 1216 0 0,45 0-1141 0 0,0 0 1 0 0,0 1 0 0 0,0-1 0 0 0,1 1 0 0 0,-1-1 0 0 0,0 1 0 0 0,0 0-1 0 0,1 0 1 0 0,-1 0 0 0 0,1 0 0 0 0,-1 0 0 0 0,-1 1-76 0 0,-8 4 240 0 0,9-5-219 0 0,1 0 0 0 0,-1 0 0 0 0,0 0 0 0 0,0 0 0 0 0,1 0 0 0 0,-1 1 0 0 0,1-1 0 0 0,-1 1 0 0 0,1-1 0 0 0,-1 1 0 0 0,1-1 0 0 0,0 1 0 0 0,0 0 0 0 0,0-1 0 0 0,0 1 0 0 0,0 0 0 0 0,0 2-21 0 0,-3 4 101 0 0,2 1-1 0 0,-1 0 1 0 0,0 5-101 0 0,-1 5 117 0 0,1-11-77 0 0,2-5-21 0 0,0 1-1 0 0,0-1 1 0 0,0 0 0 0 0,0 1-1 0 0,1-1 1 0 0,-1 0 0 0 0,1 1-1 0 0,0-1 1 0 0,0 1-19 0 0,-1 7 67 0 0,0-3-54 0 0,8 0-13 0 0,-2-5 1 0 0,1 1 1 0 0,-1-1-1 0 0,1-1 0 0 0,0 1 1 0 0,0-1-1 0 0,0 0 0 0 0,3 1-1 0 0,-6-2 5 0 0,8 2 85 0 0,1-1 1 0 0,-1 0-1 0 0,7 0-90 0 0,-7-1 69 0 0,-1 0 0 0 0,0 1-1 0 0,1 1 1 0 0,6 2-69 0 0,15 2 166 0 0,-26-6-125 0 0,0 0 1 0 0,-1 1 0 0 0,1-1 0 0 0,0 1-1 0 0,0 0 1 0 0,1 2-42 0 0,-6-4 13 0 0,7 4 19 0 0,-1-1 0 0 0,1 1 1 0 0,-1 0-1 0 0,0 1 0 0 0,-1-1 1 0 0,1 2-1 0 0,-1-1 0 0 0,0 1 1 0 0,0-1-1 0 0,0 3-32 0 0,19 20 164 0 0,-19-22-101 0 0,-1-1 0 0 0,1 1 1 0 0,-2 1-1 0 0,1-1 0 0 0,0 1-63 0 0,1 5 92 0 0,-2-5 19 0 0,0 1-1 0 0,1-1 1 0 0,0 0 0 0 0,2 2-111 0 0,-6-8 15 0 0,-1-1 0 0 0,1 1 1 0 0,-1-1-1 0 0,0 1 0 0 0,1-1 0 0 0,-1 1 1 0 0,1-1-1 0 0,-1 1 0 0 0,0-1 0 0 0,1 1 1 0 0,-1 0-1 0 0,0-1 0 0 0,1 1 0 0 0,-1 0 1 0 0,0-1-1 0 0,0 1 0 0 0,0 0 0 0 0,0-1 1 0 0,0 1-1 0 0,0 0 0 0 0,0-1 0 0 0,0 1 1 0 0,0 0-1 0 0,0-1 0 0 0,0 1 0 0 0,0 0 1 0 0,0-1-1 0 0,-1 1 0 0 0,1 0 0 0 0,0-1 1 0 0,0 1-1 0 0,-1 0-15 0 0,0 1 11 0 0,0 0 1 0 0,0-1 0 0 0,0 1-1 0 0,0 0 1 0 0,0-1 0 0 0,-1 1 0 0 0,1-1-1 0 0,-1 0 1 0 0,1 1 0 0 0,-1-1-1 0 0,1 0 1 0 0,-1 0 0 0 0,0 0-1 0 0,0 0 1 0 0,1 0 0 0 0,-1 0-1 0 0,0 0-11 0 0,-31 10 75 0 0,7-7-199 0 0,1 0 1 0 0,0-2-1 0 0,-1 0 0 0 0,1-2 1 0 0,-1-1-1 0 0,1-1 0 0 0,-1-1 0 0 0,1-1 1 0 0,-2-2 123 0 0,-5-3-2909 0 0,15 2 1211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9216 0 0,'-14'0'828'0'0,"11"1"7117"0"0,12 7-9404 0 0,-4-1-4479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4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15408 0 0,'0'0'348'0'0,"0"0"49"0"0,0 0 21 0 0,0 0-40 0 0,0 0-164 0 0,0 0 228 0 0,0 0 124 0 0,0 0 30 0 0,0 0-50 0 0,0 0-230 0 0,0 0-100 0 0,0 0-22 0 0,0 0-104 0 0,0 0-433 0 0,0 0-192 0 0,0 0-37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3224 0 0,'0'0'948'0'0,"0"0"2772"0"0,0 0 1214 0 0,0 0 245 0 0,0 0-629 0 0,0 0-2834 0 0,0 0-1246 0 0,0 0-249 0 0,0 0-10 0 0,2-1 151 0 0,7 0-53 0 0,-1-1 1 0 0,0 2-1 0 0,1-1 0 0 0,-1 1 0 0 0,3 1-309 0 0,9-1 206 0 0,4-2 78 0 0,-19 1-222 0 0,0 0 0 0 0,0 1 0 0 0,0-1 0 0 0,1 1 0 0 0,-1 1 0 0 0,2-1-62 0 0,2 2-25 0 0,1-2-1 0 0,-1 1 0 0 0,0-1 1 0 0,0 0-1 0 0,1-1 1 0 0,3-1 25 0 0,2 0-257 0 0,-11 2 73 0 0,0 0 1 0 0,0-1-1 0 0,0 0 0 0 0,0 0 1 0 0,0 0-1 0 0,2-1 184 0 0,4-2-668 0 0,0 1-662 0 0,-2-3-3097 0 0,-2-1-3059 0 0</inkml:trace>
  <inkml:trace contextRef="#ctx0" brushRef="#br0" timeOffset="334.108">93 145 16439 0 0,'-6'0'1491'0'0,"0"0"-1163"0"0,5 0 27 0 0,1 0 58 0 0,0 0 16 0 0,0 0 42 0 0,0 0 161 0 0,0 0 68 0 0,2 2 17 0 0,2 0-572 0 0,-1-1-1 0 0,1 1 1 0 0,0 0 0 0 0,1-1-1 0 0,-1 0 1 0 0,0 0-1 0 0,0 0 1 0 0,1 0-1 0 0,-1-1 1 0 0,0 0-1 0 0,0 0 1 0 0,1 0 0 0 0,-1 0-1 0 0,0-1 1 0 0,3 0-145 0 0,11-3 44 0 0,0 0-1 0 0,-1-2 1 0 0,5-2-44 0 0,7-2-542 0 0,-11 4-1338 0 0,-1-2-5997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44 262 8752 0 0,'-5'-3'909'0'0,"-6"-2"-1394"0"0,10 4 915 0 0,0 1 0 0 0,0-1 0 0 0,0 1 1 0 0,-1 0-1 0 0,1 0 0 0 0,0 0 1 0 0,0 0-1 0 0,0 0 0 0 0,0 0 1 0 0,-1 0-1 0 0,1 0 0 0 0,0 0-430 0 0,0 0 284 0 0,1 0 0 0 0,-1 1-1 0 0,1-1 1 0 0,-1 0 0 0 0,0 1-1 0 0,1-1 1 0 0,-1 0 0 0 0,1 1-1 0 0,-1-1 1 0 0,1 0 0 0 0,-1 1-1 0 0,1-1 1 0 0,-1 1 0 0 0,1-1-1 0 0,0 1 1 0 0,-1-1 0 0 0,1 1 0 0 0,0-1-1 0 0,-1 1 1 0 0,1 0-284 0 0,-2 12 421 0 0,2-10-271 0 0,1 1 0 0 0,-1-1-1 0 0,1 1 1 0 0,0-1 0 0 0,0 0-1 0 0,0 1 1 0 0,1-1 0 0 0,-1 0 0 0 0,1 0-1 0 0,0 0 1 0 0,0 0 0 0 0,0 0 0 0 0,0-1-1 0 0,0 1 1 0 0,1 0 0 0 0,-1-1 0 0 0,1 0-1 0 0,0 0 1 0 0,0 1-150 0 0,2 1 130 0 0,1 0-1 0 0,-1-1 1 0 0,1 1 0 0 0,0-1-1 0 0,0-1 1 0 0,0 1-1 0 0,0-1 1 0 0,0 0 0 0 0,1 0-1 0 0,1 0-129 0 0,-4-2 71 0 0,1 0-1 0 0,-1 0 0 0 0,0 0 0 0 0,1-1 1 0 0,-1 1-1 0 0,0-1 0 0 0,0 0 1 0 0,1 0-1 0 0,-1-1 0 0 0,0 1 1 0 0,3-2-71 0 0,9-5 173 0 0,0-1 0 0 0,3-2-173 0 0,-6 3 63 0 0,-3 2-20 0 0,7-4 43 0 0,-1 0-1 0 0,0-1 1 0 0,11-10-86 0 0,11-9 21 0 0,-26 21-10 0 0,-1 0 0 0 0,6-5-11 0 0,-14 10 2 0 0,1 0-1 0 0,-1 0 0 0 0,0 0 0 0 0,0 0 0 0 0,0-1 0 0 0,0 1 0 0 0,-1-1 0 0 0,0 0 0 0 0,0 0-1 0 0,0 3 11 0 0,-1-1 0 0 0,0 0 0 0 0,0 0 0 0 0,-1 0 0 0 0,1 1 0 0 0,0-1 0 0 0,-1 0 0 0 0,0 0 0 0 0,0 0 0 0 0,0 0 0 0 0,0 0 0 0 0,0 0 0 0 0,0 0 0 0 0,-1 0 0 0 0,0 0 0 0 0,1 1 0 0 0,-1-1 0 0 0,0 0-1 0 0,0 0 1 0 0,-1 1 0 0 0,1-1 0 0 0,0 0 0 0 0,-1 1 0 0 0,0-1 0 0 0,1 1 0 0 0,-1 0 0 0 0,-2-2-11 0 0,-6-5 32 0 0,1 1 0 0 0,-2 0 0 0 0,1 0 0 0 0,-1 1 0 0 0,0 1 1 0 0,0-1-1 0 0,0 2 0 0 0,-10-3-32 0 0,21 7-1 0 0,-3 0 23 0 0,0 0 0 0 0,0-1 0 0 0,0 1 0 0 0,0 0 0 0 0,0 1 0 0 0,-1-1 0 0 0,1 0 0 0 0,0 1 0 0 0,0 0-1 0 0,-1 0 1 0 0,1 0 0 0 0,0 0 0 0 0,0 0 0 0 0,-1 1 0 0 0,1-1 0 0 0,0 1 0 0 0,0 0 0 0 0,0 0 0 0 0,-1 0 0 0 0,1 0 0 0 0,0 1 0 0 0,1-1-1 0 0,-1 1 1 0 0,0 0 0 0 0,0 0 0 0 0,1 0 0 0 0,-2 2-22 0 0,-9 10 126 0 0,1 2 0 0 0,0 0-1 0 0,2 0 1 0 0,0 1 0 0 0,1 0-1 0 0,-6 14-125 0 0,-3 14 211 0 0,2 1 0 0 0,1 7-211 0 0,9-33 71 0 0,1-1-1 0 0,1 1 0 0 0,1 0 1 0 0,1 0-1 0 0,0 0 1 0 0,2 1-71 0 0,0-15 21 0 0,0 0 0 0 0,1 0 0 0 0,-1-1 0 0 0,1 1 0 0 0,0-1 0 0 0,1 1 0 0 0,0-1 1 0 0,0 1-1 0 0,0-1 0 0 0,0 0 0 0 0,1 1 0 0 0,0-2 0 0 0,0 1 0 0 0,0 0 0 0 0,0 0 0 0 0,1-1 0 0 0,0 0 1 0 0,0 0-1 0 0,0 0 0 0 0,0 0 0 0 0,1-1 0 0 0,0 1 0 0 0,2 0-21 0 0,5 3 11 0 0,-4-3 7 0 0,0 1 0 0 0,-1-1 0 0 0,5 5-18 0 0,-4-3 16 0 0,2 0 0 0 0,-1 0-1 0 0,1 0 1 0 0,-1-1-1 0 0,2 0 1 0 0,-1-1-1 0 0,0-1 1 0 0,1 1 0 0 0,3-1-16 0 0,22 5 36 0 0,0-3 0 0 0,5 0-36 0 0,-11-2-38 0 0,-16-1-28 0 0,1-1-1 0 0,0-1 0 0 0,0 0 1 0 0,0-1-1 0 0,0-1 1 0 0,0-1 66 0 0,-5 1-369 0 0,0 0-1 0 0,0-1 1 0 0,-1 0 0 0 0,1-1 0 0 0,-1 0 0 0 0,1 0 0 0 0,-1-1 0 0 0,-1-1 0 0 0,1 1 369 0 0,8-9-2791 0 0,-3-4-5716 0 0</inkml:trace>
  <inkml:trace contextRef="#ctx0" brushRef="#br0" timeOffset="449.796">750 562 9672 0 0,'0'0'748'0'0,"0"0"-250"0"0,0 0 786 0 0,0 0 394 0 0,0 0 76 0 0,0 0-99 0 0,0 0-495 0 0,0 2-215 0 0,0 6-160 0 0,1-1 0 0 0,1 1 0 0 0,-1-1 0 0 0,1 0 0 0 0,1 0 0 0 0,1 4-785 0 0,-1-3 317 0 0,0-1 0 0 0,-1 1-1 0 0,0 0 1 0 0,-1 0 0 0 0,1 0 0 0 0,-1 5-317 0 0,0-3 29 0 0,0 0 1 0 0,0 0 0 0 0,1 0-1 0 0,1 1-29 0 0,1 10 16 0 0,9 17 176 0 0,-12-30-180 0 0,-1-2-125 0 0,0-5-479 0 0,0-1-220 0 0,0 0-1516 0 0,0 0-5882 0 0</inkml:trace>
  <inkml:trace contextRef="#ctx0" brushRef="#br0" timeOffset="782.906">654 392 20671 0 0,'-18'-13'920'0'0,"10"10"184"0"0,-2-2-880 0 0,10 5-224 0 0,0 0 0 0 0,-8-3 0 0 0,3-5 0 0 0,-3 0 0 0 0,8 1 0 0 0,0 7 0 0 0,0 0-80 0 0,0 0 80 0 0,0 0-104 0 0,0 0 40 0 0,0 0-832 0 0,0 0-168 0 0,0 0-32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4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41 3224 0 0,'0'-1'143'0'0,"-5"-21"387"0"0,5 21-192 0 0,0 0 0 0 0,0 0 0 0 0,-1 1 0 0 0,1-1 0 0 0,0 0 0 0 0,0 0 0 0 0,-1 1 0 0 0,1-1 0 0 0,-1 0 0 0 0,1 1 0 0 0,-1-1 0 0 0,1 0 0 0 0,-1 1 0 0 0,1-1 0 0 0,-1 1 0 0 0,1-1 0 0 0,-1 1 0 0 0,0-1 0 0 0,1 1 0 0 0,-1-1 0 0 0,0 1 0 0 0,1 0 0 0 0,-1-1 1 0 0,0 1-1 0 0,0 0 0 0 0,1-1 0 0 0,-1 1 0 0 0,0 0 0 0 0,0 0 0 0 0,0 0-338 0 0,-1-1 222 0 0,0 1 1 0 0,0 0 0 0 0,0 0 0 0 0,0 0 0 0 0,0 0 0 0 0,1 0-1 0 0,-1 0 1 0 0,0 0 0 0 0,0 0 0 0 0,0 1 0 0 0,-1 0-223 0 0,-4 3 227 0 0,0 0 0 0 0,1 0 0 0 0,-1 1 1 0 0,1 0-1 0 0,0 1 0 0 0,0 0 0 0 0,1-1 0 0 0,-1 2 0 0 0,1-1 1 0 0,0 1-228 0 0,-4 7 292 0 0,1 0 0 0 0,0 0 1 0 0,1 1-1 0 0,-3 9-292 0 0,-28 85 1670 0 0,-5 43-1670 0 0,37-133 153 0 0,-16 80 586 0 0,3 0 1 0 0,5 2-1 0 0,2 37-739 0 0,10-93 162 0 0,1 1 0 0 0,3-1 1 0 0,2 0-1 0 0,4 17-162 0 0,4 1 173 0 0,2 0 1 0 0,19 48-174 0 0,-16-63 187 0 0,21 42-187 0 0,-25-65 62 0 0,1 0-1 0 0,1 0 0 0 0,0-2 0 0 0,5 4-61 0 0,1-1-86 0 0,-7-7-371 0 0,1-1-1 0 0,1 0 1 0 0,0-1-1 0 0,1 0 1 0 0,18 12 457 0 0,-19-20-1995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5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4 8288 0 0,'0'0'638'0'0,"-1"0"-414"0"0,-5-4 7210 0 0,3 9-5047 0 0,3 15-3330 0 0,0-14 1872 0 0,1 6-665 0 0,0-1 1 0 0,1 0-1 0 0,0 0 1 0 0,1 1-265 0 0,5 29 632 0 0,5 36 359 0 0,-4-22-390 0 0,-3-29-340 0 0,1 0-1 0 0,1-1 1 0 0,1 0 0 0 0,5 9-261 0 0,-9-22 60 0 0,-1-3-8 0 0,0-1-1 0 0,1 1 1 0 0,0-1 0 0 0,0 0-1 0 0,5 6-51 0 0,-7-10 24 0 0,1-1-1 0 0,-1 1 0 0 0,1 0 0 0 0,0-1 0 0 0,-1 0 0 0 0,1 0 1 0 0,1 0-1 0 0,-1-1 0 0 0,0 1 0 0 0,1-1 0 0 0,3 1-23 0 0,-5-2 31 0 0,0 0-1 0 0,0 0 1 0 0,1-1-1 0 0,-1 0 0 0 0,0 0 1 0 0,0 1-1 0 0,0-2 1 0 0,1 1-1 0 0,-1 0 1 0 0,0-1-1 0 0,0 1 0 0 0,0-1 1 0 0,1 0-1 0 0,-1 0 1 0 0,0-1-1 0 0,0 1 1 0 0,-1 0-1 0 0,1-1 0 0 0,0 0 1 0 0,0 1-1 0 0,-1-1 1 0 0,1 0-1 0 0,-1-1 1 0 0,3-1-31 0 0,4-7 81 0 0,1 0 0 0 0,-1-1 0 0 0,-1 0 0 0 0,0-1 0 0 0,0 0-81 0 0,-1 0-29 0 0,5-9-1 0 0,-1 0 0 0 0,-1-1 0 0 0,-1-1 0 0 0,-1 0-1 0 0,-1 0 1 0 0,-2 0 0 0 0,3-18 30 0 0,-3 15-11 0 0,-2 16-4 0 0,-1 0-1 0 0,-1 1 1 0 0,0-1 0 0 0,0-2 15 0 0,4-75 15 0 0,-5 87 54 0 0,0 1 5 0 0,-5 9 16 0 0,3-3-79 0 0,1 0 0 0 0,-1-1-1 0 0,1 1 1 0 0,1 0 0 0 0,-1-1-1 0 0,1 1 1 0 0,0 0 0 0 0,0 0-1 0 0,1 4-10 0 0,3 15 117 0 0,4 16-117 0 0,-1-10 115 0 0,41 250 893 0 0,-45-256-893 0 0,-1 0 0 0 0,-1 2-115 0 0,2 24 161 0 0,7 139 1551 0 0,-8 30-1712 0 0,-2-197 113 0 0,1-13-49 0 0,-2-1 0 0 0,1 1 0 0 0,-1-1 0 0 0,-1 1 0 0 0,0-1 0 0 0,0 1 0 0 0,-1-1 0 0 0,0 0 0 0 0,-1 0 0 0 0,0 0 0 0 0,0-1 0 0 0,-1 2-64 0 0,3-7 28 0 0,-1-1 1 0 0,1 1-1 0 0,-1-1 0 0 0,0 1 1 0 0,0-1-1 0 0,0 0 1 0 0,0 0-1 0 0,0 0 0 0 0,0 0 1 0 0,0-1-1 0 0,-1 1 0 0 0,1-1 1 0 0,0 0-1 0 0,-1 0 0 0 0,1 0 1 0 0,-1-1-1 0 0,1 1 0 0 0,-3-1-28 0 0,-3 1 52 0 0,1 0 0 0 0,-1-1 0 0 0,1 0 1 0 0,-1-1-1 0 0,1 0 0 0 0,-1 0 0 0 0,-1-2-52 0 0,-15-4-91 0 0,1-2 0 0 0,0 0 1 0 0,1-2-1 0 0,-12-7 91 0 0,19 8-973 0 0,0 0 1 0 0,-13-12 972 0 0,27 20-672 0 0,2-5-2237 0 0,2-3 597 0 0,7 1-3420 0 0,3 1-1281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13104 0 0,'0'0'297'0'0,"0"0"39"0"0,0 0 19 0 0,0 0-34 0 0,0 0-82 0 0,0 0 437 0 0,0 0 216 0 0,0 0 41 0 0,0 0 17 0 0,0 0 37 0 0,1 1 18 0 0,0 1-820 0 0,0 0 0 0 0,0-1 0 0 0,0 1 0 0 0,0 0 0 0 0,-1 0 0 0 0,1 0 0 0 0,-1 0-1 0 0,1 0 1 0 0,-1 0 0 0 0,0-1 0 0 0,1 1 0 0 0,-1 0 0 0 0,0 0 0 0 0,0 0 0 0 0,-1 0-1 0 0,1 1-184 0 0,1 16 802 0 0,0-10-509 0 0,-1-1 0 0 0,1 0-1 0 0,-2 1 1 0 0,0 4-293 0 0,1-6 168 0 0,-1 0-1 0 0,1 1 1 0 0,0-1-1 0 0,1 0 1 0 0,0 1 0 0 0,0-1-1 0 0,1 2-167 0 0,2 12 475 0 0,-3-15-338 0 0,0 0 0 0 0,1 0 0 0 0,0 0 0 0 0,1 3-137 0 0,0-2 66 0 0,1 0 0 0 0,0 0 0 0 0,0-1 0 0 0,1 1 0 0 0,0-1 0 0 0,0 0 0 0 0,2 2-66 0 0,-6-7 8 0 0,1-1-1 0 0,-1 1 0 0 0,0 0 1 0 0,0-1-1 0 0,0 1 0 0 0,0-1 1 0 0,1 1-1 0 0,-1-1 0 0 0,0 1 1 0 0,0-1-1 0 0,1 0 0 0 0,-1 0 1 0 0,1 1-8 0 0,4 0 24 0 0,-5-1-78 0 0,1 1-1 0 0,0 0 1 0 0,0-1-1 0 0,-1 0 1 0 0,1 1-1 0 0,0-1 1 0 0,0 0-1 0 0,0 0 1 0 0,0 0-1 0 0,0 0 1 0 0,-1 0-1 0 0,1-1 0 0 0,0 1 1 0 0,0-1-1 0 0,0 1 1 0 0,-1-1-1 0 0,1 1 1 0 0,0-1-1 0 0,-1 0 1 0 0,1 0-1 0 0,0 0 1 0 0,-1 0-1 0 0,1 0 0 0 0,-1 0 1 0 0,0 0-1 0 0,1-1 1 0 0,-1 1-1 0 0,0 0 1 0 0,0-1-1 0 0,0 1 1 0 0,0-1-1 0 0,1 0 55 0 0,2-3-858 0 0,4-5-424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11 7832 0 0,'-13'-8'344'0'0,"5"8"72"0"0,3-3-328 0 0,-5 3-88 0 0,10 0 0 0 0,0 0 0 0 0,0 0 2160 0 0,0 0 416 0 0,0 0 80 0 0,0 0 23 0 0,0 0-2215 0 0,0 0-464 0 0,0 0 0 0 0,0 0-120 0 0,0 0-344 0 0,0 0-72 0 0,0 0-8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17879 0 0,'0'0'820'0'0,"15"-1"304"0"0,5-2-719 0 0,1 0-1 0 0,0 1 1 0 0,10 1-405 0 0,11-1 1029 0 0,-3-2 46 0 0,-22 1-779 0 0,0 2-1 0 0,-1 0 1 0 0,1 1-1 0 0,8 1-295 0 0,-1-2-752 0 0,-8-1-5420 0 0,-7 2-1299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12 16439 0 0,'-1'-1'115'0'0,"0"0"0"0"0,0 0-1 0 0,0 0 1 0 0,0 0 0 0 0,-1 1-1 0 0,1-1 1 0 0,0 1 0 0 0,0-1-1 0 0,0 1 1 0 0,-1-1 0 0 0,1 1-1 0 0,0-1 1 0 0,-1 1-115 0 0,-2-2 337 0 0,4 1 67 0 0,0 1 79 0 0,0 0 18 0 0,-1 3-281 0 0,1 0 0 0 0,1 0 0 0 0,-1-1 0 0 0,0 1 0 0 0,1 0 0 0 0,-1-1 0 0 0,1 1 0 0 0,0 0 0 0 0,0-1-1 0 0,0 1 1 0 0,0-1 0 0 0,0 1 0 0 0,1-1 0 0 0,-1 0 0 0 0,2 2-220 0 0,1 2 228 0 0,0 0 0 0 0,0 0 1 0 0,-1 0-1 0 0,0 0 0 0 0,0 1 0 0 0,-1-1 0 0 0,2 4-228 0 0,11 51 1141 0 0,-8-32-778 0 0,6 21 373 0 0,9 20-736 0 0,-14-49 144 0 0,1 0 0 0 0,1 0 0 0 0,1-1 0 0 0,6 8-144 0 0,-12-21 45 0 0,1-1 1 0 0,0 1-1 0 0,0-1 0 0 0,0 0 0 0 0,1-1 0 0 0,0 1 1 0 0,0-1-1 0 0,1-1 0 0 0,-1 1 0 0 0,1-1 0 0 0,3 1-45 0 0,-8-4 10 0 0,-1 0 0 0 0,0-1 0 0 0,1 1 0 0 0,-1 0 0 0 0,1-1 0 0 0,-1 0-1 0 0,1 0 1 0 0,-1 1 0 0 0,1-1 0 0 0,-1-1 0 0 0,1 1 0 0 0,-1 0 0 0 0,1-1 0 0 0,-1 1-1 0 0,1-1 1 0 0,-1 0 0 0 0,0 1 0 0 0,1-1 0 0 0,-1-1 0 0 0,0 1 0 0 0,0 0-1 0 0,0 0 1 0 0,0-1 0 0 0,2-1-10 0 0,5-4 33 0 0,0-1-1 0 0,0 0 0 0 0,-1-1 1 0 0,5-6-33 0 0,-12 14 0 0 0,20-24-113 0 0,-2 0 0 0 0,-1-1 0 0 0,0-1 1 0 0,-2-1-1 0 0,-1 0 0 0 0,-2-1 0 0 0,-1-1 0 0 0,-1 0 0 0 0,3-15 113 0 0,-1-28 0 0 0,-13 71 0 0 0,0-1 0 0 0,0 1 0 0 0,0 0 0 0 0,0-1 0 0 0,0 1 0 0 0,-1 0 0 0 0,1-1 0 0 0,-1 1 0 0 0,1 0 0 0 0,-1-1 0 0 0,-3-10 0 0 0,4 13 0 0 0,0-1 0 0 0,0 1 0 0 0,0 0 0 0 0,0 0 0 0 0,0 0 0 0 0,0 0 0 0 0,0-1 0 0 0,0 1 0 0 0,0 0 0 0 0,0 0 0 0 0,0 0 0 0 0,0 0 0 0 0,0 0 0 0 0,0-1 0 0 0,0 1 0 0 0,0 0 0 0 0,0 0 0 0 0,0 0 0 0 0,0 0 0 0 0,0 0 0 0 0,0-1 0 0 0,0 1 0 0 0,0 0 0 0 0,-1 0 0 0 0,1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0,-4 6 0 0 0,3-6 0 0 0,-2 5 2 0 0,1 0 0 0 0,-1 0 0 0 0,1 0 0 0 0,0 0 0 0 0,0 1 1 0 0,1-1-1 0 0,-1 0 0 0 0,1 1 0 0 0,0 0 0 0 0,1-1 0 0 0,-1 1-2 0 0,1 8 13 0 0,-1-1 0 0 0,2 1 0 0 0,1 12-13 0 0,17 85 180 0 0,5 0-180 0 0,12 64 659 0 0,-25-113-537 0 0,1 2 99 0 0,-3 2-1 0 0,-2 16-220 0 0,-5-32 114 0 0,1 4 303 0 0,-4 47-417 0 0,-1-84 109 0 0,0 0 0 0 0,-1 0 1 0 0,0 0-1 0 0,-1 0 0 0 0,-1-1 1 0 0,-1 0-1 0 0,-7 16-109 0 0,10-26 54 0 0,0-1 0 0 0,-1 1 0 0 0,0 0 0 0 0,1-1 0 0 0,-1 0-1 0 0,-1 0 1 0 0,1 0 0 0 0,-1-1 0 0 0,0 1 0 0 0,-2 1-54 0 0,3-4 21 0 0,1 0 0 0 0,-1 0 0 0 0,1-1 0 0 0,-1 1-1 0 0,1-1 1 0 0,-1 1 0 0 0,0-1 0 0 0,0 0 0 0 0,1-1 0 0 0,-1 1 0 0 0,0-1 0 0 0,0 1-1 0 0,0-1 1 0 0,0 0 0 0 0,0-1 0 0 0,0 1 0 0 0,0-1 0 0 0,0 0-21 0 0,-8-2-164 0 0,1-1 0 0 0,0 0 1 0 0,0-1-1 0 0,0 0 0 0 0,1-1 1 0 0,0 0-1 0 0,0 0 0 0 0,0-1 1 0 0,1-1-1 0 0,0 1 0 0 0,0-2 1 0 0,1 1-1 0 0,0-1 0 0 0,1 0 1 0 0,0-1-1 0 0,-6-10 164 0 0,11 17-469 0 0,0 0-1 0 0,1-1 1 0 0,-1 1-1 0 0,1-1 1 0 0,0 1 0 0 0,0-1-1 0 0,0 1 1 0 0,0-1-1 0 0,1 0 1 0 0,0 0 0 0 0,-1 1-1 0 0,1-1 1 0 0,1-1 469 0 0,1-14-8265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23 273 11920 0 0,'0'0'546'0'0,"-2"0"-10"0"0,-17-2 1126 0 0,18 1 475 0 0,4 0 297 0 0,12 0 2030 0 0,-6 2-4868 0 0,-5-12 1478 0 0,11-12 85 0 0,-3 6-393 0 0,11-18-162 0 0,-17 28-549 0 0,-1 0 0 0 0,0 0 0 0 0,-1 0 0 0 0,0-1 0 0 0,1-3-55 0 0,22-36 105 0 0,-11 17 70 0 0,2-6 147 0 0,-17 35-278 0 0,-1-1 14 0 0,0 0-1 0 0,1 1 1 0 0,0-1 0 0 0,-1 0-1 0 0,1 1 1 0 0,0-1 0 0 0,0 0-1 0 0,0 1 1 0 0,0-1 0 0 0,0 1-1 0 0,1 0 1 0 0,0-2-58 0 0,0 4 69 0 0,9 4 18 0 0,6 8-5 0 0,-2 1 0 0 0,1 0 0 0 0,-2 1 0 0 0,7 9-82 0 0,-8-8 25 0 0,1 0 0 0 0,1-2 0 0 0,1 1 0 0 0,15 10-25 0 0,-14-14 50 0 0,2 3-1939 0 0,-6-6-4352 0 0,4 1-2790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1591 14600 0 0,'0'0'664'0'0,"0"0"-8"0"0,0 0-314 0 0,0 0 227 0 0,3 0 146 0 0,36 0 1928 0 0,-38 0-2444 0 0,0 0 0 0 0,1 0 0 0 0,-1 1 1 0 0,1-1-1 0 0,-1 1 0 0 0,0-1 0 0 0,0 1 0 0 0,1-1 1 0 0,-1 1-1 0 0,0 0 0 0 0,0-1 0 0 0,1 1 1 0 0,-1 0-200 0 0,6 4 980 0 0,-2-2-735 0 0,-1 0 0 0 0,0 0 0 0 0,-1 1 0 0 0,1 0-1 0 0,0-1 1 0 0,-1 1 0 0 0,0 1 0 0 0,0-1 0 0 0,0 0-1 0 0,-1 1 1 0 0,1-1 0 0 0,-1 1 0 0 0,0 0 0 0 0,0 0-1 0 0,-1-1 1 0 0,1 1 0 0 0,-1 0 0 0 0,0 6-245 0 0,5 10 55 0 0,-4-15-34 0 0,0-1 1 0 0,-1 1-1 0 0,0-1 0 0 0,0 1 0 0 0,0 1-21 0 0,2 6 91 0 0,-1-2-49 0 0,6-3-31 0 0,-1-1-24 0 0,-6-7-31 0 0,0 1-1 0 0,0-1 1 0 0,0 0 0 0 0,0 0 0 0 0,0 0-1 0 0,1 1 1 0 0,-1-1 0 0 0,0 0 0 0 0,0-1 0 0 0,0 1-1 0 0,0 0 1 0 0,0 0 0 0 0,0 0 0 0 0,0-1-1 0 0,1 1 1 0 0,-1 0 0 0 0,0-1 0 0 0,0 1 0 0 0,0-1 44 0 0,-1 1-19 0 0,2-1-107 0 0,-1 0 0 0 0,1 0 0 0 0,-1-1 0 0 0,1 1 0 0 0,-1 0 0 0 0,1-1 0 0 0,-1 1 0 0 0,0-1 0 0 0,0 1 0 0 0,0-1 0 0 0,0 0 0 0 0,1 0 126 0 0,3-6-1481 0 0,5-4-926 0 0</inkml:trace>
  <inkml:trace contextRef="#ctx0" brushRef="#br0" timeOffset="322.138">88 1364 19295 0 0,'0'-2'439'0'0,"-1"-2"-193"0"0,0 1-84 0 0,0 0-1 0 0,1 1 1 0 0,-1-1-1 0 0,1 1 1 0 0,0-1-1 0 0,0 0 1 0 0,0 0-1 0 0,0 1 1 0 0,0-1-162 0 0,0 2 133 0 0,9-4-1018 0 0,-9 5 90 0 0</inkml:trace>
  <inkml:trace contextRef="#ctx0" brushRef="#br0" timeOffset="1573.792">264 373 16727 0 0,'0'0'763'0'0,"0"0"-12"0"0,0 0-455 0 0,0 0-147 0 0,0 0-12 0 0,0 0-1 0 0,0 0 62 0 0,2 2 256 0 0,3 5-148 0 0,0 0-1 0 0,-1 0 0 0 0,0 1 1 0 0,0 0-1 0 0,0 0 0 0 0,-1 0 0 0 0,0 0 1 0 0,-1 0-1 0 0,0 2-305 0 0,8 21 568 0 0,42 134 1094 0 0,-13-36-772 0 0,-7-31-7 0 0,-3 0 0 0 0,3 46-883 0 0,-23-92 155 0 0,-2 0 1 0 0,-2 1-1 0 0,-3 8-155 0 0,-1 9 118 0 0,0-26-24 0 0,-1 0 1 0 0,-2 0-1 0 0,-2 0 1 0 0,-5 18-95 0 0,-20 52 353 0 0,-11 15-353 0 0,12-38 64 0 0,13-50-2757 0 0,-9 20 2693 0 0,14-37-9332 0 0</inkml:trace>
  <inkml:trace contextRef="#ctx0" brushRef="#br0" timeOffset="2392.604">478 54 13824 0 0,'0'0'1061'0'0,"0"0"-553"0"0,-1-4 1128 0 0,0-9 1177 0 0,3 2-1273 0 0,-2 11-785 0 0,1-1-30 0 0,1-1-596 0 0,-1 0 0 0 0,1 0-1 0 0,0 1 1 0 0,-1-1 0 0 0,1 0 0 0 0,0 1-1 0 0,0-1 1 0 0,0 1 0 0 0,0 0 0 0 0,1 0 0 0 0,-1-1-1 0 0,0 1 1 0 0,0 1 0 0 0,1-1 0 0 0,-1 0 0 0 0,1 1-1 0 0,-1-1 1 0 0,0 1 0 0 0,1 0 0 0 0,1-1-129 0 0,8 1 325 0 0,1 0 0 0 0,-1 0 0 0 0,9 3-325 0 0,-15-3 130 0 0,4 2 63 0 0,-1 0 0 0 0,0 1 1 0 0,-1 0-1 0 0,1 0 0 0 0,0 0 0 0 0,-1 1 0 0 0,4 3-193 0 0,0 1 240 0 0,-9-3-208 0 0,0-1-1 0 0,0 1 1 0 0,0 0 0 0 0,-1 0-1 0 0,0 0 1 0 0,0 0-1 0 0,0 0 1 0 0,-1 0 0 0 0,1 0-1 0 0,-1 0 1 0 0,-1 1 0 0 0,1-1-1 0 0,-1 1 1 0 0,0-1-1 0 0,0 0 1 0 0,0 1 0 0 0,-1-1-1 0 0,0 0 1 0 0,0 1 0 0 0,0-1-1 0 0,-2 3-31 0 0,-8 19 382 0 0,-1 0 0 0 0,-2-1 0 0 0,0 0 0 0 0,-9 8-382 0 0,23-33 29 0 0,-1-1 0 0 0,0 1 0 0 0,1 0 0 0 0,-1 0 0 0 0,1 0 0 0 0,-1-1 0 0 0,1 1 0 0 0,0 0 0 0 0,-1 0 1 0 0,1 0-1 0 0,0 0 0 0 0,-1 0 0 0 0,1 0 0 0 0,0 0 0 0 0,0 0-29 0 0,7 9 200 0 0,-3-5-217 0 0,3 2 38 0 0,1-1 0 0 0,-1 1 1 0 0,1-1-1 0 0,1 0 0 0 0,0-1-21 0 0,0 0 2 0 0,0-2-1 0 0,0 1 1 0 0,0-2-1 0 0,0 1 0 0 0,0-1 1 0 0,1 0-1 0 0,-1-1 0 0 0,3 0-1 0 0,0 1 0 0 0,-5-2-39 0 0,0 0 0 0 0,0-1 0 0 0,1 1 0 0 0,-1-1 0 0 0,0-1 0 0 0,0 1 0 0 0,0-1 0 0 0,1-1 39 0 0,27-5-465 0 0,5 2-3035 0 0,-23 3-6247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1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0,'0'0'748'0'0,"0"0"-107"0"0,0 0 1386 0 0,0 0 658 0 0,0 0 129 0 0,0 2-308 0 0,0-1-2383 0 0,1 0 1 0 0,-1 1 0 0 0,1-1-1 0 0,-1 0 1 0 0,1 0 0 0 0,-1 1 0 0 0,1-1-1 0 0,0 0 1 0 0,-1 0 0 0 0,1 0-1 0 0,0 0 1 0 0,0 0 0 0 0,0 0-1 0 0,0 0 1 0 0,0 0 0 0 0,0 0 0 0 0,0-1-1 0 0,0 1 1 0 0,0 0 0 0 0,0-1-1 0 0,1 1-123 0 0,2 2 57 0 0,-1-1 15 0 0,0-1-1 0 0,0 1 1 0 0,0-1-1 0 0,1 1 1 0 0,-1-1-1 0 0,0 0 1 0 0,1 0-1 0 0,-1-1 1 0 0,1 1-1 0 0,-1-1 1 0 0,1 1-1 0 0,0-1-71 0 0,47-3 1148 0 0,-19 1-790 0 0,-12 2-364 0 0,-1 0-335 0 0,-1 0-1 0 0,13 3 342 0 0,-28-3-707 0 0,4 0 749 0 0,-3 1-8186 0 0,0 3 971 0 0</inkml:trace>
  <inkml:trace contextRef="#ctx0" brushRef="#br0" timeOffset="333.111">8 223 14400 0 0,'0'0'661'0'0,"0"0"-17"0"0,2 1-415 0 0,11 2 131 0 0,0 0 1 0 0,-1-1-1 0 0,1 0 0 0 0,0-1 0 0 0,10 0-360 0 0,52-4 2876 0 0,-36 2-3215 0 0,0 0-5039 0 0,-26 1-1012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09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42 3224 0 0,'5'-5'91'0'0,"-4"4"-52"0"0,1-1 1 0 0,-1 1 0 0 0,0-1-1 0 0,0 1 1 0 0,1-1 0 0 0,-1 0-1 0 0,0 1 1 0 0,0-1-1 0 0,0 0 1 0 0,-1 0 0 0 0,1 1-1 0 0,0-1 1 0 0,-1 0 0 0 0,1 0-1 0 0,-1 0 1 0 0,0 0 0 0 0,1 0-1 0 0,-1 0 1 0 0,0-1-40 0 0,0 2 2760 0 0,0 1 952 0 0,0 0 184 0 0,0 0-445 0 0,0 0-2011 0 0,-2 1-1296 0 0,0 0-1 0 0,0 0 0 0 0,0 0 0 0 0,1 0 1 0 0,-1 0-1 0 0,0 1 0 0 0,1-1 0 0 0,-1 1 1 0 0,1 0-144 0 0,-11 12 357 0 0,0 0 0 0 0,2 1 0 0 0,0 0 0 0 0,-7 15-357 0 0,-1 7 810 0 0,-9 24-810 0 0,22-47 91 0 0,-37 99 672 0 0,35-87-511 0 0,0 0 1 0 0,1 0-1 0 0,0 16-252 0 0,-5 78 805 0 0,5-75-527 0 0,2-1-1 0 0,2 1 0 0 0,3 7-277 0 0,2 12 11 0 0,2-1 0 0 0,4 0-1 0 0,12 45-10 0 0,-13-77 4 0 0,1 0 0 0 0,2 0 0 0 0,1-1 0 0 0,1-1 0 0 0,2 0 0 0 0,0-1 0 0 0,2 0 0 0 0,7 6-4 0 0,-12-19-56 0 0,1-1-1 0 0,1 0 1 0 0,1 0-1 0 0,0-2 1 0 0,0 0 0 0 0,11 6 56 0 0,27 15-945 0 0,25 8 945 0 0,-48-24-333 0 0,40 15-2657 0 0,-47-24 1532 0 0</inkml:trace>
  <inkml:trace contextRef="#ctx0" brushRef="#br0" timeOffset="646.274">622 710 9216 0 0,'-4'-3'639'0'0,"0"-1"0"0"0,0 0 0 0 0,1 0 1 0 0,-1 0-1 0 0,1 0 0 0 0,0-1 0 0 0,0 1 1 0 0,0-1-1 0 0,1 0 0 0 0,-1 1 1 0 0,0-6-640 0 0,1 3 687 0 0,0 0 0 0 0,-1 0 0 0 0,0 0 1 0 0,0 0-1 0 0,0 0 0 0 0,-4-5-687 0 0,5 9 201 0 0,0 0 0 0 0,0 1 0 0 0,0-1-1 0 0,-1 0 1 0 0,1 1 0 0 0,-1-1 0 0 0,0 1 0 0 0,0 0-1 0 0,0 0 1 0 0,0 0 0 0 0,0 0 0 0 0,0 1 0 0 0,0-1-1 0 0,-1 1 1 0 0,-1-1-201 0 0,1 2 72 0 0,1-1 0 0 0,0 1 0 0 0,-1 0 1 0 0,1 0-1 0 0,-1 1 0 0 0,1-1 0 0 0,0 1 0 0 0,-1 0 0 0 0,1 0 0 0 0,0 0 0 0 0,0 0 0 0 0,0 0 0 0 0,0 1 0 0 0,0-1 0 0 0,0 1 0 0 0,0 0 0 0 0,0 0 0 0 0,1 0 0 0 0,-1 0 0 0 0,1 0 1 0 0,-2 2-73 0 0,-4 4 66 0 0,-1 1 1 0 0,2 0 0 0 0,-1 0 0 0 0,1 0 0 0 0,-4 9-67 0 0,2-3 91 0 0,2-4-12 0 0,1 0 0 0 0,0 0 1 0 0,1 1-1 0 0,-3 6-79 0 0,6-13 30 0 0,0 0 1 0 0,1 0-1 0 0,-1 0 0 0 0,1 1 0 0 0,0-1 0 0 0,1 1 0 0 0,-1-1 0 0 0,1 1 1 0 0,0-1-1 0 0,0 1 0 0 0,1-1 0 0 0,-1 1 0 0 0,2 1-30 0 0,0 2 38 0 0,0 0 0 0 0,1 0-1 0 0,0-1 1 0 0,0 1 0 0 0,1-1 0 0 0,0 0-1 0 0,0 0 1 0 0,1 0 0 0 0,0-1 0 0 0,4 4-38 0 0,-2-2 16 0 0,-2-2 14 0 0,0 0 0 0 0,1-1 1 0 0,0 0-1 0 0,0 0 0 0 0,0 0 0 0 0,1-1 1 0 0,0 1-1 0 0,0-2 0 0 0,0 1 0 0 0,6 2-30 0 0,-6-5-2 0 0,0 0 0 0 0,0 0 0 0 0,1 0 0 0 0,-1-1 0 0 0,1 0 0 0 0,-1 0-1 0 0,1-1 1 0 0,-1 0 0 0 0,1 0 0 0 0,1-1 2 0 0,-5 0-2 0 0,1 0-1 0 0,0 0 1 0 0,0 0-1 0 0,-1 0 1 0 0,1-1 0 0 0,-1 0-1 0 0,1 0 1 0 0,-1 0-1 0 0,0-1 1 0 0,0 1-1 0 0,0-1 1 0 0,0 0-1 0 0,0 0 1 0 0,-1-1 0 0 0,1 1-1 0 0,-1-1 3 0 0,4-4-13 0 0,-1 0 0 0 0,0 0 0 0 0,0-1 0 0 0,-1 0 0 0 0,0 0 0 0 0,0 0 0 0 0,-1 0-1 0 0,-1-1 1 0 0,1 0 0 0 0,-2 0 0 0 0,2-8 13 0 0,-2 7-2 0 0,1-1 9 0 0,-1-1 1 0 0,0 1-1 0 0,-1-1 0 0 0,0 0 0 0 0,-1 1 1 0 0,-1-3-8 0 0,0-29 363 0 0,1 40-42 0 0,0 4-13 0 0,1 26 54 0 0,1 17-260 0 0,1 1 0 0 0,3-1 0 0 0,1 0 0 0 0,14 41-102 0 0,-15-62 1 0 0,6 25-338 0 0,-4 8-3264 0 0,-3-44 1826 0 0</inkml:trace>
  <inkml:trace contextRef="#ctx0" brushRef="#br0" timeOffset="966.42">939 940 15664 0 0,'0'0'718'0'0,"0"0"-19"0"0,0 0-209 0 0,0 0 780 0 0,0 0 384 0 0,-1 2 77 0 0,0 2-1457 0 0,0 0 1 0 0,1 1-1 0 0,0-1 0 0 0,-1 0 0 0 0,2 0 1 0 0,-1 0-1 0 0,0 1 0 0 0,1 0-274 0 0,1 16 39 0 0,-1-5 91 0 0,1-1 0 0 0,1 1 0 0 0,0-1 0 0 0,1 0 0 0 0,1 0 0 0 0,2 4-130 0 0,4 14-8 0 0,-7-20 22 0 0,6 19-1610 0 0,5 10 1596 0 0,-14-40-1494 0 0,-1-2-390 0 0</inkml:trace>
  <inkml:trace contextRef="#ctx0" brushRef="#br0" timeOffset="1364.35">1054 28 18431 0 0,'-1'-1'151'0'0,"0"1"0"0"0,0 0 0 0 0,1 0 0 0 0,-1 0-1 0 0,0 0 1 0 0,0 0 0 0 0,1 0 0 0 0,-1 1-1 0 0,0-1 1 0 0,0 0 0 0 0,1 0 0 0 0,-1 0-1 0 0,0 1-150 0 0,-2 2 135 0 0,1 0 0 0 0,0 0 0 0 0,1 0 1 0 0,-1 0-1 0 0,0 0 0 0 0,1 1 0 0 0,0-1 0 0 0,0 0 0 0 0,0 1 0 0 0,0-1 0 0 0,0 1 0 0 0,1 0 0 0 0,0-1 0 0 0,-1 1 0 0 0,1-1 0 0 0,1 1 0 0 0,-1 1-135 0 0,2 12 904 0 0,0-1 0 0 0,1 0 0 0 0,1 6-904 0 0,14 41 1770 0 0,24 55-1770 0 0,-6-20 826 0 0,-5 0 74 0 0,9 53-900 0 0,-7-17 382 0 0,-14-61-205 0 0,-15-50-110 0 0,4 10 99 0 0,-7-31-89 0 0,-1-2 50 0 0,0 0-4 0 0,0 0-10 0 0,5-12-1 0 0,11-43-201 0 0,-11 34-46 0 0,1 1-1 0 0,7-13 136 0 0,-10 26-20 0 0,1-1 1 0 0,0 1 0 0 0,0 1 0 0 0,1-1 0 0 0,0 1-1 0 0,0 0 1 0 0,0 0 0 0 0,1 0 0 0 0,0 0 19 0 0,0 1-16 0 0,0-1-1 0 0,0 1 1 0 0,1 1 0 0 0,0-1 0 0 0,0 1 0 0 0,0 1-1 0 0,0-1 1 0 0,0 1 0 0 0,1 0 0 0 0,0 1 0 0 0,-1 0-1 0 0,1 0 1 0 0,1 0 16 0 0,-6 2-15 0 0,1 0-1 0 0,-1 1 1 0 0,0-1 0 0 0,0 1-1 0 0,0-1 1 0 0,1 1-1 0 0,-1 0 1 0 0,0 0 0 0 0,0 0-1 0 0,0 1 1 0 0,0-1 0 0 0,0 1-1 0 0,-1-1 1 0 0,3 3 15 0 0,3 1 36 0 0,-1 1-1 0 0,0 0 1 0 0,0 0 0 0 0,4 6-36 0 0,-4-2 128 0 0,0 1 0 0 0,0 0 1 0 0,-1 1-1 0 0,0-1 0 0 0,4 13-128 0 0,-10-23 7 0 0,3 6 30 0 0,-1-1 0 0 0,0 1 0 0 0,0 0 1 0 0,0 0-1 0 0,-1-1 0 0 0,0 1 0 0 0,-1 0 0 0 0,0 0 0 0 0,0 4-37 0 0,0-8 19 0 0,0 1-1 0 0,-1-1 0 0 0,1 0 1 0 0,-1 0-1 0 0,0 1 0 0 0,0-1 0 0 0,0 0 1 0 0,0 0-1 0 0,-1 0 0 0 0,1 0 1 0 0,-1 0-1 0 0,0 0 0 0 0,0-1 1 0 0,0 1-1 0 0,0-1 0 0 0,0 1 1 0 0,0-1-1 0 0,-1 0 0 0 0,1 1 0 0 0,-1-1 1 0 0,0 0-19 0 0,-3 1 15 0 0,-1 0 1 0 0,0 0-1 0 0,1 0 1 0 0,-1-1-1 0 0,0 0 0 0 0,0-1 1 0 0,0 1-1 0 0,-1-1 1 0 0,1 0-1 0 0,0-1 1 0 0,0 0-1 0 0,-1 0 1 0 0,-4-1-16 0 0,-1-1-78 0 0,0 0 1 0 0,0 0 0 0 0,1-1 0 0 0,-1-1 0 0 0,1 0 0 0 0,-1-1 0 0 0,0-1 77 0 0,-14-5-339 0 0,20 8 103 0 0,1 1 0 0 0,0-1 0 0 0,0 0 0 0 0,0 0 0 0 0,0 0 0 0 0,0-2 236 0 0,3 3-425 0 0,1 0 1 0 0,-1-1-1 0 0,1 1 1 0 0,0-1-1 0 0,0 0 1 0 0,0 1-1 0 0,0-1 1 0 0,0 0-1 0 0,0-1 425 0 0,-2-10-6306 0 0,8 1-1719 0 0</inkml:trace>
  <inkml:trace contextRef="#ctx0" brushRef="#br0" timeOffset="1793.204">1535 58 17047 0 0,'-1'-2'137'0'0,"0"0"-1"0"0,0 0 0 0 0,0 0 0 0 0,0-1 1 0 0,1 1-1 0 0,-1 0 0 0 0,1-1 0 0 0,-1 1 1 0 0,1 0-1 0 0,0-1 0 0 0,0 1 0 0 0,0 0 0 0 0,0-1 1 0 0,0 1-1 0 0,1-2-136 0 0,0-13 2863 0 0,13 18-2156 0 0,-8 1-538 0 0,-1 1 0 0 0,1 0 1 0 0,-1 0-1 0 0,1 0 0 0 0,-1 0 1 0 0,0 1-1 0 0,0 0 0 0 0,0 0 1 0 0,-1 0-1 0 0,2 2-169 0 0,112 117 2485 0 0,-89-86-1896 0 0,-1 0 1 0 0,3 8-590 0 0,0 1 376 0 0,-11-14-179 0 0,-1 0 0 0 0,-1 2 1 0 0,-2 0-1 0 0,-2 1 0 0 0,-1 0 1 0 0,-1 1-1 0 0,1 15-197 0 0,-7-23 96 0 0,-1-1-1 0 0,-2 1 1 0 0,0 0 0 0 0,-2 9-96 0 0,-6 113 362 0 0,2-89-227 0 0,-4 24 164 0 0,-8 24-299 0 0,-2 27-80 0 0,14-69-1344 0 0,3-65 1151 0 0,0 0 0 0 0,0 0 1 0 0,1-1-1 0 0,-1 1 0 0 0,1 0 1 0 0,-1 0-1 0 0,1 0 0 0 0,0-1 1 0 0,0 1-1 0 0,-1 0 0 0 0,1 0 0 0 0,1-1 1 0 0,-1 2 272 0 0,1-1-888 0 0,4 9-8345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08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72 106 12440 0 0,'-56'-9'1541'0'0,"43"5"9"0"0,11 2-28 0 0,7 0 2699 0 0,3 2-3948 0 0,0 0 1 0 0,1 1-1 0 0,-1 0 1 0 0,0 0-1 0 0,0 1 0 0 0,0 0 1 0 0,7 4-274 0 0,19 3 459 0 0,8 3 62 0 0,-30-8-324 0 0,1 0 0 0 0,9 1-197 0 0,149 20 701 0 0,-128-21-603 0 0,0-2 1 0 0,0-3 0 0 0,2-1-99 0 0,32-6 93 0 0,-1-3 0 0 0,0-4 0 0 0,-1-3 0 0 0,-1-3 1 0 0,-1-3-94 0 0,22-8-2422 0 0,7 3 2422 0 0,-100 28-1118 0 0,4-3-1633 0 0,-4 3 1344 0 0</inkml:trace>
  <inkml:trace contextRef="#ctx0" brushRef="#br0" timeOffset="433.835">709 203 14744 0 0,'0'0'1136'0'0,"-1"1"-747"0"0,-6 2-214 0 0,-8 12 2294 0 0,11-13-2134 0 0,3-2-310 0 0,0 1 1 0 0,0-1 0 0 0,1 0-1 0 0,-1 1 1 0 0,0-1-1 0 0,1 0 1 0 0,-1 1-1 0 0,0-1 1 0 0,1 1 0 0 0,-1-1-1 0 0,1 1 1 0 0,-1 0-1 0 0,1-1 1 0 0,-1 1 0 0 0,1-1-1 0 0,-1 1 1 0 0,1 0-1 0 0,0-1 1 0 0,-1 1 0 0 0,1 0-1 0 0,0-1 1 0 0,-1 1-1 0 0,1 0 1 0 0,0 0-1 0 0,0-1 1 0 0,0 1 0 0 0,0 0-1 0 0,0 0 1 0 0,0 0-1 0 0,0 0-25 0 0,-1 2 43 0 0,1 0 0 0 0,-1 0-1 0 0,1 0 1 0 0,-1 0 0 0 0,0-1-1 0 0,0 1 1 0 0,-1 0-1 0 0,1 0 1 0 0,-2 2-43 0 0,2-2 106 0 0,0-2-65 0 0,1 0 1 0 0,-1 0 0 0 0,1 0 0 0 0,0 0-1 0 0,-1 0 1 0 0,1 0 0 0 0,0 0 0 0 0,0 0-1 0 0,0 0 1 0 0,0 0 0 0 0,0 0-1 0 0,0 0 1 0 0,0 0 0 0 0,0 0 0 0 0,0 0-1 0 0,0 0 1 0 0,0 0 0 0 0,1 0 0 0 0,-1 0-1 0 0,1 0 1 0 0,-1 0 0 0 0,1 0-42 0 0,-1 1 63 0 0,1-1 1 0 0,-1 1-1 0 0,1-1 1 0 0,-1 1 0 0 0,1-1-1 0 0,-1 1 1 0 0,0 0-1 0 0,0-1 1 0 0,0 1-1 0 0,0-1 1 0 0,0 2-64 0 0,-1 2 119 0 0,0 0 0 0 0,1-1 1 0 0,-1 1-1 0 0,1 0 0 0 0,0 0 0 0 0,0-1 0 0 0,1 1 0 0 0,0 0 1 0 0,0-1-1 0 0,0 1 0 0 0,0-1 0 0 0,0 1 0 0 0,2 2-119 0 0,18 49 898 0 0,-12-30-405 0 0,1 1 0 0 0,1-1 1 0 0,4 3-494 0 0,8 18 333 0 0,-2 0 0 0 0,-3 2 0 0 0,3 12-333 0 0,-13-36 141 0 0,5 23 180 0 0,-2 1 0 0 0,-2 0 1 0 0,2 44-322 0 0,-6-48 54 0 0,-2-14-32 0 0,-1 0 0 0 0,-1 0-1 0 0,-4 29-21 0 0,0-16 70 0 0,3-28-23 0 0,-1 0 1 0 0,0-1-1 0 0,-2 1 0 0 0,0 0 1 0 0,0 0-1 0 0,-4 8-47 0 0,-2-2 202 0 0,-1 1 0 0 0,-8 12-202 0 0,13-27 71 0 0,0 0-1 0 0,-1 0 0 0 0,0-1 0 0 0,0 0 1 0 0,0 0-1 0 0,-1 0 0 0 0,0-1 0 0 0,-2 1-70 0 0,-12 9 181 0 0,-2-2 0 0 0,1 0 0 0 0,-5-1-181 0 0,16-8 0 0 0,0-1 0 0 0,-1 0 0 0 0,1-1 0 0 0,-1-1 0 0 0,0 0 0 0 0,0 0 0 0 0,0-1 0 0 0,-1-1 0 0 0,-3 0 0 0 0,5 0 0 0 0,-18 1 17 0 0,0-2 0 0 0,-1-1 0 0 0,1-1 0 0 0,-14-4-17 0 0,23 2-47 0 0,1 0-1 0 0,0-1 1 0 0,0-1 0 0 0,0-1-1 0 0,1 0 1 0 0,-16-11 47 0 0,4 2-156 0 0,13 7-301 0 0,1 0-1 0 0,-7-6 458 0 0,17 12-192 0 0,1-1 0 0 0,-1 0-1 0 0,1 0 1 0 0,1-1 0 0 0,-1 1-1 0 0,1-1 1 0 0,0 0 0 0 0,-2-4 192 0 0,4 6-91 0 0,-4-6-431 0 0,0 0 0 0 0,1-1 0 0 0,0 0 0 0 0,1 0-1 0 0,0 0 1 0 0,1-1 0 0 0,0 1 0 0 0,-1-11 522 0 0,5-20-1787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8 507 3680 0 0,'0'0'284'0'0,"0"0"224"0"0,0 0 1636 0 0,0 0 736 0 0,0 0 148 0 0,-1 0 260 0 0,-6-2-2945 0 0,7 1 7229 0 0,146 2-4802 0 0,60 0-540 0 0,33-11-2230 0 0,-128 2 167 0 0,97-11 13 0 0,-150 14-78 0 0,-1 2 1 0 0,2 3-103 0 0,57-3 104 0 0,-66 4-155 0 0,-16 0-37 0 0,-18 4 327 0 0,-9-3-995 0 0,1 0-3377 0 0,-17 5 1365 0 0,-1-2 1015 0 0,-2 2-137 0 0</inkml:trace>
  <inkml:trace contextRef="#ctx0" brushRef="#br0" timeOffset="797.864">134 563 2304 0 0,'-35'-3'-741'0'0,"18"2"4966"0"0,9 0 2710 0 0,-1 1 4612 0 0,11 1-11376 0 0,1 1 1 0 0,-1-1 0 0 0,1 1-1 0 0,-1 0 1 0 0,0 0-1 0 0,1-1 1 0 0,-1 2-1 0 0,0-1 1 0 0,0 0-1 0 0,0 0 1 0 0,-1 1 0 0 0,1-1-172 0 0,4 6 374 0 0,27 27 1225 0 0,23 20-1599 0 0,-42-44 65 0 0,0 0 0 0 0,0-1 0 0 0,1 0 0 0 0,0-1 0 0 0,1-1 0 0 0,1 1-65 0 0,43 19 251 0 0,29 19-251 0 0,12 19 280 0 0,-90-60-246 0 0,-2 1-1 0 0,1 1 1 0 0,-1 0-1 0 0,0 0 1 0 0,-1 1-1 0 0,0 0 1 0 0,0 0-1 0 0,-1 1 1 0 0,0 0-1 0 0,-1 0 1 0 0,0 0 0 0 0,2 6-34 0 0,-4-6 21 0 0,-1-1 1 0 0,1 1 0 0 0,-2 0 0 0 0,1-1 0 0 0,-2 1 0 0 0,1 1 0 0 0,-1-1 0 0 0,-1 0-1 0 0,0 0 1 0 0,0 0 0 0 0,-1 0 0 0 0,0 0 0 0 0,-1 0 0 0 0,0 0 0 0 0,-1 2-22 0 0,-3 7 44 0 0,-2-1 0 0 0,0 1 1 0 0,-1-1-1 0 0,0-1 0 0 0,-6 7-44 0 0,-15 20 120 0 0,-15 15-120 0 0,-37 36 617 0 0,-65 57-617 0 0,61-65 247 0 0,48-49 6 0 0,1 2 1 0 0,3 1-1 0 0,-20 31-253 0 0,52-68-1 0 0,0 0 1 0 0,0-1-1 0 0,0 1 0 0 0,0 0 1 0 0,0 0-1 0 0,1 1 0 0 0,0-1 1 0 0,0 0-1 0 0,0 0 0 0 0,1 1 1 0 0,-1-1-1 0 0,1 3 1 0 0,0-4-6 0 0,0 0 0 0 0,1 0 1 0 0,-1-1-1 0 0,1 1 0 0 0,0 0 0 0 0,-1 0 1 0 0,1 0-1 0 0,1-1 0 0 0,-1 1 0 0 0,0-1 0 0 0,1 1 1 0 0,-1-1-1 0 0,1 1 0 0 0,0-1 0 0 0,0 0 1 0 0,0 0-1 0 0,0 0 0 0 0,1 1 6 0 0,6 5 5 0 0,1-2-1 0 0,-1 1 1 0 0,1-1 0 0 0,1-1-1 0 0,-1 0 1 0 0,1 0 0 0 0,-1-1-1 0 0,1-1 1 0 0,0 0 0 0 0,6 1-5 0 0,19 2 35 0 0,0-1 0 0 0,24-2-35 0 0,-39-1 7 0 0,50-2 5 0 0,-1-2-1 0 0,67-12-11 0 0,-73 7 49 0 0,113-13 17 0 0,71-8 16 0 0,-119 16-15 0 0,-84 9-31 0 0,-25 0-5 0 0,0 2 1 0 0,0 1-1 0 0,1 0-31 0 0,21 3 44 0 0,-14-2 131 0 0,26 5-175 0 0,-44-4 49 0 0,-10-1-42 0 0,1-1 0 0 0,-1 0 0 0 0,1 0 0 0 0,-1 0 0 0 0,0 0 1 0 0,1 0-1 0 0,-1 0 0 0 0,1 0 0 0 0,-1 0 0 0 0,0 0 0 0 0,1 0 0 0 0,-1 0 0 0 0,1 0 1 0 0,-1 0-1 0 0,0 0 0 0 0,1 0 0 0 0,-1 0 0 0 0,1-1 0 0 0,-1 1 0 0 0,1 0-7 0 0,2-2 9 0 0,-2 2-9 0 0,-1-1 0 0 0,1 0 0 0 0,-1 1 0 0 0,0-1 0 0 0,1 0 0 0 0,-1 1 0 0 0,0-1 0 0 0,1 0 0 0 0,-1 0 0 0 0,0 1 0 0 0,0-1 0 0 0,0 0 0 0 0,1 0 0 0 0,-1 1 0 0 0,0-1 0 0 0,0 0 0 0 0,0 0 0 0 0,0 0 0 0 0,-1 1 0 0 0,1-1 0 0 0,0 0 0 0 0,0 0 0 0 0,-4-22 0 0 0,4 22 0 0 0,-7-25-448 0 0,-1 0 1 0 0,-9-17 447 0 0,-5-14-673 0 0,-44-136-6065 0 0,45 128 4548 0 0</inkml:trace>
  <inkml:trace contextRef="#ctx0" brushRef="#br0" timeOffset="1215.788">1232 543 16727 0 0,'-5'-5'1514'0'0,"1"-1"-1186"0"0,3 4-12 0 0,1 2 48 0 0,0 0 10 0 0,0 0 54 0 0,0 0 219 0 0,0 1-526 0 0,-1 0 1 0 0,0 0-1 0 0,1 1 0 0 0,-1-1 1 0 0,1 0-1 0 0,-1 0 0 0 0,1 0 0 0 0,0 1 1 0 0,-1-1-1 0 0,1 0 0 0 0,0 0 1 0 0,0 1-1 0 0,0-1 0 0 0,0 0 0 0 0,0 1 1 0 0,0-1-1 0 0,0 0 0 0 0,0 0 1 0 0,1 1-1 0 0,-1-1 0 0 0,1 0-121 0 0,9 30 1299 0 0,-7-23-940 0 0,6 12 399 0 0,0 0 0 0 0,4 4-758 0 0,-5-9 263 0 0,5 8-97 0 0,-7-15-181 0 0,-1 1-1 0 0,0 0 1 0 0,0 4 15 0 0,8 20-1696 0 0,-12-10 645 0 0</inkml:trace>
  <inkml:trace contextRef="#ctx0" brushRef="#br0" timeOffset="9038.835">639 0 7368 0 0,'0'0'568'0'0,"0"0"-168"0"0,0 0 684 0 0,0 0 336 0 0,0 0 69 0 0,0 0-112 0 0,0 0-523 0 0,0 0-228 0 0,0 0-46 0 0,-1 2-22 0 0,-1 8-195 0 0,1-1 1 0 0,0 1 0 0 0,0-1 0 0 0,1 1 0 0 0,0-1 0 0 0,1 1 0 0 0,0 0 0 0 0,0-1-364 0 0,6 25 1493 0 0,7 21-1493 0 0,-1-4 933 0 0,-4-21-406 0 0,-6-24-350 0 0,-1 1-1 0 0,1 0 1 0 0,-2-1-1 0 0,1 1 1 0 0,-1 0-1 0 0,0 2-176 0 0,-1-8 208 0 0,0-1-33 0 0,0 0-14 0 0,0 0-1 0 0,0 0 6 0 0,0 0 22 0 0,0-7 210 0 0,-1-13-92 0 0,-1 0 0 0 0,-3-13-306 0 0,2 19 142 0 0,1 0-1 0 0,1 1 1 0 0,0-1-1 0 0,1 0 1 0 0,0 0 0 0 0,1-5-142 0 0,1 8 13 0 0,-1 5-15 0 0,0 0 0 0 0,0 0 0 0 0,0 0 1 0 0,1 0-1 0 0,0 0 0 0 0,0 0 2 0 0,-1 4 5 0 0,0 0-1 0 0,0 1 1 0 0,0-1 0 0 0,0 0 0 0 0,1 1 0 0 0,-1 0-1 0 0,0-1 1 0 0,1 1 0 0 0,-1 0 0 0 0,1-1-1 0 0,-1 1 1 0 0,1 0 0 0 0,0 0 0 0 0,-1 0 0 0 0,1 0-1 0 0,0 1 1 0 0,0-1 0 0 0,0 0 0 0 0,-1 1-1 0 0,1-1 1 0 0,0 1-5 0 0,1 0 7 0 0,0 0 0 0 0,-1 0 0 0 0,1 0 0 0 0,0 0 0 0 0,-1 0 0 0 0,1 1 0 0 0,-1-1 0 0 0,1 1 0 0 0,-1 0 0 0 0,1 0-1 0 0,-1 0 1 0 0,1 0 0 0 0,0 1-7 0 0,3 1 26 0 0,-1 0 0 0 0,0 0 0 0 0,1 1 0 0 0,-2 0 0 0 0,3 1-26 0 0,1 2 27 0 0,0 1 1 0 0,-1-1-1 0 0,0 1 0 0 0,0 1 1 0 0,0-1-1 0 0,-1 1 0 0 0,-1 0 0 0 0,1 1 1 0 0,-1-1-1 0 0,-1 1 0 0 0,1 2-27 0 0,3 11 45 0 0,1 0 0 0 0,2 1-45 0 0,-4-9-573 0 0,-1-1 0 0 0,0 1 0 0 0,-1 0 0 0 0,0 1 0 0 0,-1-1 0 0 0,0 7 573 0 0,-3 3-8511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20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6 304 10136 0 0,'0'0'777'0'0,"-1"0"-505"0"0,-2-3-9 0 0,2 3 937 0 0,1 0 401 0 0,0 0 79 0 0,0 0-114 0 0,0 0-534 0 0,0 0-229 0 0,0 0-47 0 0,0 0 20 0 0,0 0 128 0 0,0 0 59 0 0,1 1 11 0 0,4 7-668 0 0,-1 0-1 0 0,0 1 1 0 0,0-1-1 0 0,0 1 1 0 0,-1 0-1 0 0,0 0 0 0 0,-1 0 1 0 0,0 0-1 0 0,0 0 1 0 0,-1 0-1 0 0,0 2-305 0 0,0 38 136 0 0,1-29-62 0 0,-2 1 1 0 0,-1 0 0 0 0,-1 9-75 0 0,-3 1-4368 0 0,5-31 2512 0 0</inkml:trace>
  <inkml:trace contextRef="#ctx0" brushRef="#br0" timeOffset="354.765">24 137 17999 0 0,'-10'-11'800'0'0,"10"11"160"0"0,0 0-768 0 0,0 0-192 0 0,0 0 0 0 0,0 0 0 0 0,0 0-1408 0 0,0 0-320 0 0</inkml:trace>
  <inkml:trace contextRef="#ctx0" brushRef="#br0" timeOffset="355.765">176 153 11520 0 0,'0'0'528'0'0,"0"0"-16"0"0,2 1-134 0 0,20 9 2749 0 0,-16-6-2528 0 0,1-1-1 0 0,-1 0 1 0 0,1-1-1 0 0,3 2-598 0 0,11-1-22 0 0,0 0-1 0 0,-1-1 1 0 0,1-1-1 0 0,0-1 1 0 0,19-3 22 0 0,19 1-1440 0 0,-45 2 69 0 0</inkml:trace>
  <inkml:trace contextRef="#ctx0" brushRef="#br0" timeOffset="697.12">260 367 15952 0 0,'0'0'729'0'0,"0"0"-13"0"0,0 0-438 0 0,0 0-131 0 0,3 0-10 0 0,21-2 53 0 0,0-1 0 0 0,0-1 0 0 0,0-1 0 0 0,8-4-190 0 0,-27 8-9 0 0,1-1-1 0 0,0 2 1 0 0,0-1-1 0 0,5 1 10 0 0,-6 0-66 0 0,1 0 0 0 0,-1-1 0 0 0,0 1-1 0 0,1-1 1 0 0,0-1 66 0 0,-1 1-485 0 0,0 0 0 0 0,1 0 0 0 0,-1 0 1 0 0,1 1-1 0 0,-1-1 0 0 0,3 2 485 0 0,-1-1-5641 0 0</inkml:trace>
  <inkml:trace contextRef="#ctx0" brushRef="#br0" timeOffset="1033.948">711 1 10136 0 0,'0'0'464'0'0,"0"0"-10"0"0,0 2 13 0 0,1 56 8259 0 0,1-13-6974 0 0,2 0 0 0 0,3 4-1752 0 0,-2-17 715 0 0,-3-17-461 0 0,0 1 1 0 0,5 13-255 0 0,16 62 232 0 0,-19-72-1505 0 0,0 0 0 0 0,1 16 1273 0 0,-5-10-1462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5.5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164 331 5528 0 0,'0'0'422'0'0,"0"0"44"0"0,-2 1 1208 0 0,-16 21 4019 0 0,-6 18-2637 0 0,12-17-2592 0 0,-19 44 1200 0 0,20-40-1026 0 0,2 0-1 0 0,1 0 0 0 0,0 1 0 0 0,3 1 0 0 0,-1 4-637 0 0,-6 30 846 0 0,5-18-53 0 0,2 1 0 0 0,2 42-793 0 0,2-85 13 0 0,0 54 313 0 0,1-1-1 0 0,3 1 1 0 0,3-1-1 0 0,1 0 1 0 0,4 2-326 0 0,18 57 133 0 0,22 51-133 0 0,-39-130-23 0 0,2-1 0 0 0,2 0 0 0 0,1-1-1 0 0,2-1 1 0 0,5 7 23 0 0,-7-16-514 0 0,-1 0-1 0 0,9 22 515 0 0,-24-44-86 0 0,0 0 0 0 0,0-1 0 0 0,0 1 0 0 0,0-1 0 0 0,0 1 0 0 0,0-1 0 0 0,1 1 0 0 0,-1-1 1 0 0,0 0-1 0 0,1 1 0 0 0,-1-1 0 0 0,1 0 0 0 0,-1 0 86 0 0,0-1-166 0 0,0 1 0 0 0,0-1-1 0 0,-1 0 1 0 0,1 1 0 0 0,0-1 0 0 0,0 0 0 0 0,-1 0 0 0 0,1 0 0 0 0,0 0 0 0 0,0 1-1 0 0,0-1 1 0 0,-1 0 0 0 0,1 0 0 0 0,0-1 0 0 0,0 1 0 0 0,0 0 0 0 0,-1 0 0 0 0,1 0-1 0 0,0 0 1 0 0,0-1 0 0 0,-1 1 0 0 0,1 0 0 0 0,0-1 0 0 0,0 1 0 0 0,-1 0 0 0 0,1-1-1 0 0,0 0 167 0 0,0 0-7267 0 0</inkml:trace>
  <inkml:trace contextRef="#ctx0" brushRef="#br0" timeOffset="686.165">357 889 18311 0 0,'0'0'414'0'0,"0"0"56"0"0,0 0 33 0 0,0 0-55 0 0,0 0-211 0 0,0 0 201 0 0,0 0 118 0 0,0 0 20 0 0,0 8 481 0 0,1 1-766 0 0,0 0 1 0 0,0 0-1 0 0,1 0 1 0 0,0 0-1 0 0,3 5-291 0 0,4 24 314 0 0,-4-17-50 0 0,0 0 0 0 0,2-1 1 0 0,7 20-265 0 0,-1-6 329 0 0,-6-18-181 0 0,0 1 1 0 0,1-2-1 0 0,0 1 0 0 0,2-1 0 0 0,0 0 1 0 0,2 1-149 0 0,36 37 158 0 0,-46-50-138 0 0,1-1-1 0 0,-1 1 1 0 0,1 0 0 0 0,0-1-1 0 0,-1 0 1 0 0,1 0-1 0 0,0 0 1 0 0,0 0 0 0 0,0 0-1 0 0,1-1 1 0 0,-1 1-1 0 0,0-1 1 0 0,1 0 0 0 0,-1 0-1 0 0,1 0 1 0 0,-1 0-1 0 0,1-1 1 0 0,-1 1 0 0 0,1-1-1 0 0,0 0-19 0 0,-1 0 12 0 0,0 0 0 0 0,-1-1 0 0 0,1 1 0 0 0,-1-1 0 0 0,1 1 0 0 0,-1-1 0 0 0,1 0 0 0 0,-1 0 0 0 0,1 0 0 0 0,-1-1 0 0 0,0 1 0 0 0,1-1 0 0 0,-1 1 0 0 0,0-1 0 0 0,0 1 0 0 0,0-1 0 0 0,0 0 0 0 0,-1 0 0 0 0,1 0 0 0 0,0 0 0 0 0,-1-1 0 0 0,0 1 0 0 0,1 0 0 0 0,-1 0 0 0 0,0-1 0 0 0,0 1 0 0 0,0-2-12 0 0,2-3 28 0 0,2-5-71 0 0,-1 0 1 0 0,0 0 0 0 0,-1-1-1 0 0,0 0 1 0 0,-1 1-1 0 0,0-1 1 0 0,-1-6 42 0 0,-8-208-135 0 0,1 190 356 0 0,4 33 19 0 0,1 4-7 0 0,-1 20 48 0 0,4 9-114 0 0,1 0 0 0 0,5 23-167 0 0,2 8 131 0 0,-3-13 14 0 0,7 15-145 0 0,0 6 119 0 0,3-5 47 0 0,-4-14-44 0 0,14 56 143 0 0,-11-49 10 0 0,-3 1 1 0 0,2 32-276 0 0,-11-59 93 0 0,-2-12-22 0 0,0 0 0 0 0,-1 0-1 0 0,0 0 1 0 0,-2 3-71 0 0,0-5 46 0 0,0-2 2 0 0,0 0 0 0 0,0-1-1 0 0,-1 1 1 0 0,-1-1 0 0 0,-1 0-1 0 0,0 1 1 0 0,-5 11-48 0 0,0-7 77 0 0,4-8-17 0 0,1 0 0 0 0,-2 0 1 0 0,0-1-1 0 0,0 0 1 0 0,-2 3-61 0 0,6-11 7 0 0,-2 5 36 0 0,-1-1 1 0 0,0 1 0 0 0,0-1-1 0 0,-1 0 1 0 0,1-1-1 0 0,-1 1-43 0 0,4-4 3 0 0,0 0 0 0 0,0 0 0 0 0,1 0 0 0 0,-1-1-1 0 0,0 1 1 0 0,0 0 0 0 0,0-1 0 0 0,0 1 0 0 0,1-1-1 0 0,-1 0 1 0 0,0 1 0 0 0,0-1 0 0 0,0 0 0 0 0,0 0-1 0 0,0-1 1 0 0,0 1 0 0 0,0 0 0 0 0,0 0 0 0 0,0-1-1 0 0,0 0 1 0 0,1 1 0 0 0,-1-1 0 0 0,0 0 0 0 0,0 0-1 0 0,0 0-2 0 0,-4-2-169 0 0,0-1-1 0 0,0 0 1 0 0,0 0-1 0 0,1 0 1 0 0,-1-1-1 0 0,1 0 0 0 0,-4-5 170 0 0,7 7-274 0 0,0 0 0 0 0,0-1-1 0 0,0 1 1 0 0,0-1 0 0 0,0 1-1 0 0,1-1 1 0 0,0 0 0 0 0,0 0-1 0 0,0 1 1 0 0,0-1 0 0 0,0 0-1 0 0,1 0 1 0 0,0 0 0 0 0,0-3 274 0 0,0-43-5868 0 0,4 30-1829 0 0</inkml:trace>
  <inkml:trace contextRef="#ctx0" brushRef="#br0" timeOffset="1020.274">962 1377 20991 0 0,'0'0'960'0'0,"0"0"-21"0"0,0 1-614 0 0,3 3-225 0 0,-1 1-1 0 0,0-1 1 0 0,-1 0-1 0 0,1 1 1 0 0,-1 0-1 0 0,0-1 0 0 0,0 1 1 0 0,0 0-1 0 0,-1 0 1 0 0,0-1-1 0 0,0 1 1 0 0,0 1-100 0 0,9 37 1262 0 0,-8-36-1120 0 0,0 1-1 0 0,1 0 0 0 0,0-1 1 0 0,1 0-1 0 0,-1 1-141 0 0,13 40 349 0 0,-12-42-413 0 0,-2-4-264 0 0,-1-2-97 0 0,0 0-14 0 0,0 0-227 0 0,0 0-954 0 0,0 0-414 0 0</inkml:trace>
  <inkml:trace contextRef="#ctx0" brushRef="#br0" timeOffset="1353.38">962 1155 19927 0 0,'0'0'880'0'0,"-8"-5"184"0"0,3-2-848 0 0,0-1-216 0 0,2 0 0 0 0,3 0 0 0 0,0 8-584 0 0,0-3-160 0 0,0-5-32 0 0,0 8-8 0 0,0 0-856 0 0,0 0-175 0 0,0 0-33 0 0,0 0-8 0 0</inkml:trace>
  <inkml:trace contextRef="#ctx0" brushRef="#br0" timeOffset="1354.38">1180 1038 7832 0 0,'0'0'602'0'0,"6"-1"5"0"0,1-1 1285 0 0,29-9 6702 0 0,-9 9-7622 0 0,27 0 2776 0 0,14-4-3748 0 0,-10 5 328 0 0,-41 2-230 0 0,0-1 1 0 0,0-1 0 0 0,7-2-99 0 0,55-5-2225 0 0,-62 5 954 0 0</inkml:trace>
  <inkml:trace contextRef="#ctx0" brushRef="#br0" timeOffset="2007.631">1792 783 16184 0 0,'0'0'737'0'0,"0"0"-13"0"0,0 0-410 0 0,0 0-12 0 0,0 0 46 0 0,0 0 10 0 0,0 0 52 0 0,0 0 206 0 0,3 8 814 0 0,8 10-153 0 0,-9-14-1022 0 0,1 0-1 0 0,-1 0 1 0 0,1 1-1 0 0,-1-1 1 0 0,-1 1-1 0 0,2 3-254 0 0,7 35 717 0 0,-2 9-717 0 0,8 32 863 0 0,-10-52-540 0 0,-5-23-263 0 0,0-1-1 0 0,1 1 1 0 0,0 0-1 0 0,1-1 1 0 0,0 1-1 0 0,3 5-59 0 0,4 7 84 0 0,-4-8-55 0 0,0-1 1 0 0,1 0-1 0 0,4 5-29 0 0,-9-14 11 0 0,0 0 0 0 0,0-1 0 0 0,0 1 0 0 0,1-1 0 0 0,-1 1 0 0 0,1-1 0 0 0,0 0 0 0 0,0 0 0 0 0,0 0 0 0 0,0 0-1 0 0,0 0 1 0 0,0-1 0 0 0,0 0 0 0 0,1 1 0 0 0,1-1-11 0 0,-3 0 7 0 0,-1-1-1 0 0,1 0 1 0 0,0 0-1 0 0,0 0 1 0 0,-1-1-1 0 0,1 1 0 0 0,0 0 1 0 0,0-1-1 0 0,-1 1 1 0 0,1-1-1 0 0,0 1 1 0 0,-1-1-1 0 0,2 0-6 0 0,20-13 51 0 0,-18 11-36 0 0,3-3-21 0 0,0-1 1 0 0,0 0-1 0 0,-1 0 1 0 0,0-1 5 0 0,7-6-64 0 0,-6 6 21 0 0,-1-1 0 0 0,0 1-1 0 0,0-1 1 0 0,-1-1 0 0 0,0 1-1 0 0,0-1 1 0 0,-1 0 0 0 0,-1 0-1 0 0,1-3 44 0 0,6-20-148 0 0,-2 0-1 0 0,1-12 149 0 0,-9 41-9 0 0,3-13-14 0 0,-2 0 0 0 0,0 0 0 0 0,-1 1 0 0 0,-1-1 0 0 0,-1 0 0 0 0,-1-12 23 0 0,1-7 69 0 0,1 35 31 0 0,0 1-8 0 0,0 0 11 0 0,0 0 7 0 0,-2 1 2 0 0,0 3-89 0 0,-1-1 0 0 0,1 1 0 0 0,-1-1-1 0 0,1 1 1 0 0,0 0 0 0 0,1 0 0 0 0,-1 0 0 0 0,1 0-1 0 0,-1 0 1 0 0,1 0 0 0 0,0 1 0 0 0,1-1 0 0 0,-1 0 0 0 0,1 0-1 0 0,0 1 1 0 0,0-1 0 0 0,0 0 0 0 0,1 1 0 0 0,0 3-23 0 0,3 13 83 0 0,0 0 0 0 0,2 0 0 0 0,5 11-83 0 0,-4-8 102 0 0,5 9 120 0 0,2 0-1 0 0,0-2 0 0 0,4 4-221 0 0,2 3 590 0 0,7 23-590 0 0,-13-19 206 0 0,-10-26-95 0 0,1 0 1 0 0,3 4-112 0 0,-3-8 55 0 0,-1-1-1 0 0,-1 1 1 0 0,0 0 0 0 0,0 1-55 0 0,5 24 129 0 0,3 6 23 0 0,-2 0 0 0 0,-1 0 0 0 0,-1 31-152 0 0,-2-45 58 0 0,-4-22-41 0 0,0 0-1 0 0,0 0 0 0 0,0 0 0 0 0,-1 0 0 0 0,0 0 0 0 0,-1 0 0 0 0,1 0-16 0 0,-3 7 61 0 0,0-1 0 0 0,-1 0 0 0 0,-4 8-61 0 0,5-15 39 0 0,1 0 1 0 0,-1-1 0 0 0,0 1 0 0 0,-1-1 0 0 0,1 1-1 0 0,-1-1 1 0 0,0 0 0 0 0,-5 4-40 0 0,7-8 4 0 0,0 1 0 0 0,-1-1 0 0 0,1 0 0 0 0,-1 0-1 0 0,0 0 1 0 0,1 0 0 0 0,-1 0 0 0 0,0-1 0 0 0,1 1 0 0 0,-1-1 0 0 0,0 0 0 0 0,0 1-1 0 0,0-1 1 0 0,1-1 0 0 0,-1 1 0 0 0,0 0 0 0 0,0-1 0 0 0,-1 0-4 0 0,-6-1-156 0 0,-1 0 0 0 0,1-1 1 0 0,0-1-1 0 0,-2-1 156 0 0,1 0-675 0 0,1 0 1 0 0,-1-1-1 0 0,1-1 1 0 0,1 0-1 0 0,-1 0 1 0 0,1-1-1 0 0,1 0 1 0 0,-1-1-1 0 0,1 0 1 0 0,-5-7 674 0 0,4-1-1594 0 0,5 1-26 0 0</inkml:trace>
  <inkml:trace contextRef="#ctx0" brushRef="#br0" timeOffset="2338.745">2471 1216 9672 0 0,'3'-1'-585'0'0,"4"-2"1499"0"0,-6 3 70 0 0,0-1 0 0 0,1 1 0 0 0,-1-1 0 0 0,0 1 0 0 0,1 0 0 0 0,-1 0-1 0 0,1 0 1 0 0,-1-1 0 0 0,1 1 0 0 0,-1 1 0 0 0,1-1-984 0 0,5 2 1565 0 0,-6-1-1514 0 0,1 1 0 0 0,-1-1-1 0 0,0 0 1 0 0,0 1 0 0 0,0-1 0 0 0,0 1 0 0 0,0-1 0 0 0,0 1 0 0 0,0 0 0 0 0,0 0-51 0 0,1 1 111 0 0,2 6 252 0 0,0 0 1 0 0,-1 0 0 0 0,0 0 0 0 0,-1 0 0 0 0,0 0 0 0 0,0 1 0 0 0,-1-1-1 0 0,0 0 1 0 0,0 10-364 0 0,2 13 492 0 0,2 29-164 0 0,-2-5-256 0 0,-2-47-86 0 0,-1-7-58 0 0,0-2-10 0 0,0 0-147 0 0,0 0-627 0 0,0 0-273 0 0,-1-2-1453 0 0,-2-7-5589 0 0</inkml:trace>
  <inkml:trace contextRef="#ctx0" brushRef="#br0" timeOffset="2670.861">2432 1072 5984 0 0,'0'0'264'0'0,"0"0"56"0"0,0-8-256 0 0,-5-4-64 0 0,5 4 0 0 0,5 2 0 0 0,-2-2 3160 0 0,-3 0 616 0 0,10 0 119 0 0,-7-1 25 0 0,2 3-3184 0 0,0-2-640 0 0,-5 3-96 0 0,0 5-88 0 0,5-7-248 0 0,-5 7-48 0 0,3-4-16 0 0</inkml:trace>
  <inkml:trace contextRef="#ctx0" brushRef="#br0" timeOffset="3004.969">1861 527 14280 0 0,'-8'-1'1297'0'0,"7"-2"-818"0"0,1 2 836 0 0,0 1 412 0 0,0 0 86 0 0,0 0-131 0 0,9-15 987 0 0,-4 7-2361 0 0,0 1 0 0 0,0 0-1 0 0,0 1 1 0 0,0-1 0 0 0,1 1 0 0 0,1 0-308 0 0,8-10 401 0 0,21-19 220 0 0,-23 18-584 0 0,17-24-27 0 0,-27 35 61 0 0,1 0 1 0 0,1 0 0 0 0,-1 0-1 0 0,1 1 1 0 0,0-1 0 0 0,0 1-1 0 0,0 0 1 0 0,7-3-72 0 0,-12 7 104 0 0,2 1-88 0 0,-1 1 0 0 0,1 0 0 0 0,-1-1 0 0 0,1 1 0 0 0,-1 0 0 0 0,0 0 0 0 0,1 0 0 0 0,-1 0 0 0 0,0 0 0 0 0,0 0 0 0 0,1 1-16 0 0,1 2 19 0 0,-1 0 0 0 0,1 0 0 0 0,-1 1 0 0 0,0-1 0 0 0,0 0 0 0 0,0 4-19 0 0,10 17 62 0 0,5 5-62 0 0,-9-16 0 0 0,1 0 0 0 0,0-1 0 0 0,5 5 0 0 0,7 7-497 0 0,66 72-8680 0 0,-73-82 764 0 0</inkml:trace>
  <inkml:trace contextRef="#ctx0" brushRef="#br0" timeOffset="3507.622">2659 363 3224 0 0,'0'0'745'0'0,"0"0"1922"0"0,0 0 842 0 0,0 0 166 0 0,0 0-453 0 0,0 0-2033 0 0,0 0-890 0 0,0 0-184 0 0,2 2 38 0 0,1-1-11 0 0,0 1-1 0 0,0 0 0 0 0,0 0 1 0 0,0 1-1 0 0,-1-1 1 0 0,1 0-1 0 0,-1 1 1 0 0,1 0-1 0 0,0 1-141 0 0,22 32 1234 0 0,-18-23-857 0 0,10 15 539 0 0,-1 0-1 0 0,-2 1 1 0 0,6 19-916 0 0,30 95 1664 0 0,-23-49 79 0 0,9 75-1743 0 0,-28-127 122 0 0,5 46 171 0 0,-3-18-89 0 0,-3-9-23 0 0,-3 1 0 0 0,-2-1-1 0 0,-4 26-180 0 0,0 8 79 0 0,-3 4 154 0 0,0-3-4032 0 0,5-80-5455 0 0</inkml:trace>
  <inkml:trace contextRef="#ctx0" brushRef="#br0" timeOffset="4004.294">2905 106 12896 0 0,'0'-9'1172'0'0,"-1"7"-1101"0"0,0 0 1 0 0,1-1 0 0 0,0 1 0 0 0,-1 0 0 0 0,1 0 0 0 0,0-1 0 0 0,0 1-1 0 0,0 0 1 0 0,0 0 0 0 0,1-1 0 0 0,-1 1 0 0 0,1 0 0 0 0,-1 0 0 0 0,2-2-72 0 0,0 0 1249 0 0,1-1 1 0 0,0 1 0 0 0,0-1-1 0 0,0 1 1 0 0,4-3-1250 0 0,-2 1 1247 0 0,-4 4-1141 0 0,0 0 0 0 0,1 0 0 0 0,-1 0 1 0 0,1 0-1 0 0,0 1 0 0 0,0-1 1 0 0,0 1-1 0 0,0-1 0 0 0,0 1 0 0 0,0-1 1 0 0,0 1-1 0 0,0 0 0 0 0,0 0 0 0 0,0 0 1 0 0,1 0-1 0 0,-1 1 0 0 0,0-1 1 0 0,1 1-1 0 0,-1-1 0 0 0,1 1 0 0 0,-1 0 1 0 0,1 0-1 0 0,-1 0 0 0 0,2 0-106 0 0,1 1 87 0 0,0 0-1 0 0,0 0 1 0 0,0 0 0 0 0,0 1-1 0 0,0 0 1 0 0,0 0 0 0 0,0 0-1 0 0,-1 1 1 0 0,1-1 0 0 0,-1 1-1 0 0,1 0 1 0 0,-1 0-1 0 0,0 1 1 0 0,0-1 0 0 0,-1 1-1 0 0,1 0 1 0 0,-1 0 0 0 0,0 0-1 0 0,0 1 1 0 0,0-1-1 0 0,0 1 1 0 0,-1-1 0 0 0,0 1-1 0 0,0 0 1 0 0,0 0 0 0 0,-1 0-1 0 0,1 0 1 0 0,-1 4-87 0 0,1-1 73 0 0,-1 1 1 0 0,0 0-1 0 0,0 0 1 0 0,-1 0-1 0 0,0 0 1 0 0,-1 0-1 0 0,0 0 1 0 0,-1-1-1 0 0,1 1 1 0 0,-2 0-1 0 0,1-1 1 0 0,-1 1-1 0 0,0-1 1 0 0,-1 0-1 0 0,0 0 0 0 0,-3 5-73 0 0,-12 17 307 0 0,13-20-165 0 0,0 1 0 0 0,-1-2 0 0 0,0 1 0 0 0,-1-1 0 0 0,0 0 0 0 0,0 0-142 0 0,-22 26 688 0 0,28-34-532 0 0,2-1-49 0 0,0 0-19 0 0,0 0-7 0 0,2 1-14 0 0,3 2-59 0 0,0-1 0 0 0,-1 0 0 0 0,1 0 0 0 0,0 0 0 0 0,0-1 0 0 0,0 0 0 0 0,0 0 0 0 0,0 0 0 0 0,4 0-8 0 0,51-1 85 0 0,-30-1-69 0 0,163 1-3360 0 0,-166 0 1816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44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13 437 10592 0 0,'-10'-3'488'0'0,"8"3"-12"0"0,2 0-47 0 0,0 0 938 0 0,0 0 442 0 0,2 0 88 0 0,57 0 1899 0 0,-25-3-3098 0 0,1-1 0 0 0,8-4-698 0 0,-31 5 128 0 0,-1 0 1 0 0,1 0-1 0 0,-1-2 1 0 0,0 1-1 0 0,0-1 1 0 0,-1-1-1 0 0,1 0 1 0 0,4-4-129 0 0,-8 5 116 0 0,0 0 0 0 0,-1-1 0 0 0,1 0 0 0 0,-1 0-1 0 0,4-7-115 0 0,-7 10 50 0 0,-1-1-1 0 0,0 1 0 0 0,0-1 0 0 0,-1 1 0 0 0,1-1 0 0 0,-1 0 0 0 0,1 0 0 0 0,-1 0 0 0 0,0 0 0 0 0,-1 0 0 0 0,1 0 0 0 0,-1 0 0 0 0,0-3-49 0 0,0 2 41 0 0,0 1-1 0 0,0 0 0 0 0,-1-1 0 0 0,0 1 1 0 0,0 0-1 0 0,0 0 0 0 0,0-1 0 0 0,-1 1 1 0 0,0 0-1 0 0,0 0 0 0 0,0 0 0 0 0,0 1 1 0 0,0-1-1 0 0,-1 0 0 0 0,0 1 0 0 0,1 0 1 0 0,-1-1-1 0 0,-1 1 0 0 0,1 1 0 0 0,0-1 1 0 0,-3-1-41 0 0,-8-7-173 0 0,-18-12 23 0 0,29 22 147 0 0,1 0 0 0 0,0 0 0 0 0,0 0 0 0 0,-1 0 0 0 0,1 1 0 0 0,-1-1 1 0 0,1 1-1 0 0,-1-1 0 0 0,1 1 0 0 0,-1 0 0 0 0,1 0 0 0 0,-1 0 0 0 0,1 0 0 0 0,-2 0 3 0 0,0 1-8 0 0,-1 0 0 0 0,1-1 1 0 0,-1 1-1 0 0,1 1 0 0 0,-1-1 1 0 0,1 1-1 0 0,0-1 0 0 0,0 1 1 0 0,0 0-1 0 0,0 1 0 0 0,0-1 1 0 0,0 1-1 0 0,1 0 0 0 0,-1 0 1 0 0,1 0-1 0 0,0 0 0 0 0,0 0 1 0 0,0 1-1 0 0,0 0 0 0 0,0 0 8 0 0,-3 5 54 0 0,0 1-1 0 0,0 0 1 0 0,1 0 0 0 0,0 0-1 0 0,1 1 1 0 0,0-1-1 0 0,1 1 1 0 0,0 0 0 0 0,1 0-1 0 0,0 3-53 0 0,-2 12 75 0 0,1 0 0 0 0,2 1 0 0 0,1-1 0 0 0,0 1 0 0 0,2-1 0 0 0,4 17-75 0 0,-4-33 86 0 0,0 2 53 0 0,1-1 0 0 0,0 1 0 0 0,1 0 0 0 0,0-1 0 0 0,4 7-139 0 0,0-2 100 0 0,-5-8-57 0 0,1 0-1 0 0,1-1 1 0 0,-1 1 0 0 0,1-1-1 0 0,5 5-42 0 0,-4-5 42 0 0,0 0 0 0 0,1 0-1 0 0,0-1 1 0 0,0 0 0 0 0,1-1 0 0 0,0 0-1 0 0,3 2-41 0 0,-7-5 21 0 0,-1-1 0 0 0,1 1 0 0 0,-1-1 0 0 0,1 0-1 0 0,0 0 1 0 0,0 0 0 0 0,-1-1 0 0 0,1 0 0 0 0,0 1 0 0 0,0-1-1 0 0,0 0 1 0 0,0-1 0 0 0,-1 1 0 0 0,1-1 0 0 0,0 0 0 0 0,0 0 0 0 0,-1 0-1 0 0,1 0 1 0 0,1-1-21 0 0,6-3-119 0 0,0-1-1 0 0,-1 0 1 0 0,1-1-1 0 0,-1 0 0 0 0,-1-1 1 0 0,1 0-1 0 0,-2 0 1 0 0,1-1-1 0 0,-1 0 1 0 0,0-1-1 0 0,3-4 120 0 0,10-18-4007 0 0,-1-1 0 0 0,16-34 4007 0 0,-23 42-6822 0 0</inkml:trace>
  <inkml:trace contextRef="#ctx0" brushRef="#br0" timeOffset="341.534">571 265 6912 0 0,'0'0'314'0'0,"0"0"-6"0"0,0 9 2175 0 0,0-3-875 0 0,1 1 1 0 0,0-1-1 0 0,0 0 0 0 0,0 0 0 0 0,1 1-1608 0 0,3 10 1549 0 0,2 1 0 0 0,1 2-1549 0 0,-1-4 774 0 0,-1 1-1 0 0,3 9-773 0 0,0 5 1131 0 0,2 0-1 0 0,5 8-1130 0 0,5 15 767 0 0,-15-36-341 0 0,-1 1 0 0 0,0 2-426 0 0,0 2 480 0 0,-4-21-289 0 0,-1-2-72 0 0,0 0-30 0 0,0 0-8 0 0,0 0 42 0 0,-1-1-68 0 0,1 0 0 0 0,0 0 0 0 0,0 0 0 0 0,-1 1 0 0 0,1-1 0 0 0,0 0 0 0 0,-1 0 0 0 0,1 0 0 0 0,-1 1 0 0 0,1-1 0 0 0,-1 0 0 0 0,0 1 0 0 0,1-1 0 0 0,-1 0 0 0 0,0 1 0 0 0,0-1-55 0 0,-2-3 197 0 0,0-1-80 0 0,0 0-1 0 0,1-1 1 0 0,0 1-1 0 0,0-1 1 0 0,1 1-1 0 0,-1-5-116 0 0,-6-17 149 0 0,-15-32-67 0 0,7 22-15 0 0,2-1 1 0 0,2 0-1 0 0,1-1 1 0 0,0-12-68 0 0,8 37-4 0 0,2 0 0 0 0,0 1-1 0 0,0-1 1 0 0,1 0 0 0 0,2-5 4 0 0,-2 14-3 0 0,1 0 1 0 0,0 0-1 0 0,1 0 1 0 0,-1 0-1 0 0,1 0 0 0 0,0 0 1 0 0,0 0-1 0 0,0 1 1 0 0,1-1-1 0 0,0 1 0 0 0,0-1 1 0 0,0 1-1 0 0,0 0 1 0 0,1 0-1 0 0,3-3 3 0 0,2 0-45 0 0,-1-1 0 0 0,2 1 0 0 0,-1 1 0 0 0,1-1 0 0 0,0 2 0 0 0,1-1 0 0 0,-1 2 0 0 0,1-1 0 0 0,0 1-1 0 0,7-1 46 0 0,-7 2-55 0 0,4 0-257 0 0,0 0 1 0 0,0 0-1 0 0,4 1 312 0 0,20-2-1389 0 0,-27 1 391 0 0,0 2 0 0 0,1 0 1 0 0,-1 0-1 0 0,10 1 998 0 0,-5 3-2645 0 0,-3-6-4924 0 0</inkml:trace>
  <inkml:trace contextRef="#ctx0" brushRef="#br0" timeOffset="693.07">1045 238 10768 0 0,'0'2'496'0'0,"2"39"1061"0"0,2-1 1 0 0,2 1 0 0 0,1 0-1558 0 0,-4-26 785 0 0,30 139 3928 0 0,-31-145-4439 0 0,12 46 2020 0 0,-10-42-1609 0 0,-2-9 2382 0 0,-8-10-1671 0 0,1 0-1277 0 0,0 0 1 0 0,1 0-1 0 0,0 0 1 0 0,1-1-1 0 0,-1 1 0 0 0,1-1 1 0 0,0-1-120 0 0,-16-52 309 0 0,15 48-270 0 0,-12-47 208 0 0,-8-50-247 0 0,20 81 0 0 0,1-2 0 0 0,1 1 1 0 0,1 0-1 0 0,4-25 0 0 0,-2 41-57 0 0,1 1 0 0 0,0 0 0 0 0,1 0 0 0 0,1 0 1 0 0,0 1-1 0 0,1-1 0 0 0,0 1 0 0 0,0 0 0 0 0,3-4 57 0 0,-5 11-189 0 0,0-1 0 0 0,0 1 0 0 0,0 0 0 0 0,0 0 0 0 0,1 0 0 0 0,-1 0-1 0 0,1 0 1 0 0,0 1 0 0 0,0 0 0 0 0,1 0 0 0 0,-1 0 0 0 0,1 0 0 0 0,-1 1 0 0 0,1-1 0 0 0,0 1 0 0 0,0 1 0 0 0,0-1 0 0 0,0 1-1 0 0,0-1 1 0 0,0 1 0 0 0,0 1 0 0 0,5-1 189 0 0,2 1-2034 0 0,0 1 0 0 0,11 1 2034 0 0,-6 1-1588 0 0</inkml:trace>
  <inkml:trace contextRef="#ctx0" brushRef="#br0" timeOffset="1066.234">1409 257 9672 0 0,'0'13'809'0'0,"-1"0"1"0"0,-1 0 0 0 0,-1 3-810 0 0,0-3 2218 0 0,2 0 1 0 0,-1 0 0 0 0,1 4-2219 0 0,1 2 2015 0 0,1 1 0 0 0,2 9-2015 0 0,-1-21 309 0 0,-1 1 0 0 0,1-1 0 0 0,1 0 1 0 0,0 0-1 0 0,0 0 0 0 0,0-1 0 0 0,1 1-309 0 0,1 2 56 0 0,0-1 0 0 0,1 1 0 0 0,0-1 0 0 0,0-1 0 0 0,1 1 0 0 0,0-1 0 0 0,0 0 0 0 0,1-1 0 0 0,0 0 0 0 0,0 0 0 0 0,4 2-56 0 0,-4-5-95 0 0,4 3 289 0 0,0 0 0 0 0,0-1 0 0 0,12 4-194 0 0,-20-9 111 0 0,0 1 0 0 0,0-1 0 0 0,0 0 0 0 0,0-1-1 0 0,1 1 1 0 0,-1-1 0 0 0,0 0 0 0 0,1 0 0 0 0,-1 0 0 0 0,0-1-1 0 0,0 1 1 0 0,1-1 0 0 0,-1 0 0 0 0,3-1-111 0 0,-2-1 15 0 0,0 1-1 0 0,-1-1 1 0 0,0 1 0 0 0,1-1 0 0 0,-1-1 0 0 0,0 1 0 0 0,0 0-1 0 0,-1-1 1 0 0,1 0 0 0 0,-1 0 0 0 0,0 0 0 0 0,0 0 0 0 0,0-1-1 0 0,0 1 1 0 0,-1-1 0 0 0,0 1 0 0 0,0-1 0 0 0,1-3-15 0 0,3-10 85 0 0,-1 0 0 0 0,0-1 0 0 0,-1 0-1 0 0,-1-4-84 0 0,-1 11-40 0 0,-1 0-1 0 0,-1 0 0 0 0,1 0 1 0 0,-2 0-1 0 0,0 0 0 0 0,0 0 1 0 0,-1 0-1 0 0,-1 1 0 0 0,1-1 0 0 0,-2 0 1 0 0,0 1-1 0 0,0 0 0 0 0,-1 0 1 0 0,-1 0-1 0 0,-4-7 41 0 0,-1 3-351 0 0,0 1-1 0 0,0 0 1 0 0,-2 0 0 0 0,1 1-1 0 0,-13-10 352 0 0,20 20-128 0 0,1-1-1 0 0,-1 1 1 0 0,0 0-1 0 0,0 0 1 0 0,0 1-1 0 0,-1-1 1 0 0,1 1-1 0 0,-1 1 1 0 0,1-1-1 0 0,-1 1 1 0 0,0-1-1 0 0,1 1 1 0 0,-1 1-1 0 0,0-1 1 0 0,0 1-1 0 0,1 0 1 0 0,-1 1-1 0 0,0 0 1 0 0,0-1-1 0 0,-4 2 129 0 0,4 0-29 0 0,0 0 1 0 0,0 1-1 0 0,0-1 0 0 0,1 1 0 0 0,-1 0 0 0 0,1 1 0 0 0,-1-1 0 0 0,1 1 1 0 0,0 0-1 0 0,0 0 0 0 0,1 1 0 0 0,-1-1 0 0 0,1 1 0 0 0,0 0 1 0 0,0 0-1 0 0,1 1 0 0 0,-2 2 29 0 0,-3 8 51 0 0,0 1 0 0 0,1-1 0 0 0,1 1-1 0 0,1 0 1 0 0,-2 12-51 0 0,4-14 49 0 0,2-1 0 0 0,0 1 0 0 0,0-1-1 0 0,1 1 1 0 0,1 0-49 0 0,0 13 28 0 0,-1-13 13 0 0,1 0-1 0 0,1-1 0 0 0,1 1 0 0 0,0-1 1 0 0,0 0-1 0 0,2 0 0 0 0,0 0 1 0 0,0 0-1 0 0,6 9-40 0 0,-8-19-260 0 0,-1 0-1 0 0,1 0 1 0 0,-1 0 0 0 0,1 0-1 0 0,0-1 1 0 0,1 1-1 0 0,-1-1 1 0 0,0 0 0 0 0,1 0-1 0 0,0 0 1 0 0,2 0 260 0 0,3-1-1531 0 0</inkml:trace>
  <inkml:trace contextRef="#ctx0" brushRef="#br0" timeOffset="1413.887">1905 265 19351 0 0,'0'0'886'0'0,"0"0"-21"0"0,1 2-454 0 0,6 12 615 0 0,0 0 0 0 0,2 0 0 0 0,-1-1 0 0 0,11 11-1026 0 0,-10-12 331 0 0,0 0-1 0 0,-1 1 0 0 0,0-1 1 0 0,-1 1-1 0 0,-1 1 0 0 0,2 4-330 0 0,-1 5 261 0 0,2-1 1 0 0,0-1-1 0 0,1 0 0 0 0,1 0 1 0 0,3 4-262 0 0,-13-24 19 0 0,0 0 1 0 0,0 1-1 0 0,0-1 1 0 0,0 1-1 0 0,0 0 1 0 0,-1-1-1 0 0,1 1 1 0 0,0 0-1 0 0,-1-1 1 0 0,1 1-1 0 0,-1 0 1 0 0,0 0-1 0 0,0-1-19 0 0,1 5 238 0 0,0 1 33 0 0,-1-7-271 0 0,0 1 0 0 0,0-1 0 0 0,0 0 0 0 0,0 0 0 0 0,0 0-1 0 0,-1 0 1 0 0,1 0 0 0 0,0 0 0 0 0,0 0 0 0 0,0 0 0 0 0,0 1 0 0 0,-1-1 0 0 0,1 0-1 0 0,0 0 1 0 0,0 0 0 0 0,0 0 0 0 0,0 0 0 0 0,-1 0 0 0 0,1 0 0 0 0,0 0-1 0 0,0 0 1 0 0,0 0 0 0 0,-1 0 0 0 0,1 0 0 0 0,0 0 0 0 0,0 0 0 0 0,0 0 0 0 0,0 0-1 0 0,-1-1 1 0 0,1 1 0 0 0,0 0 0 0 0,0 0 0 0 0,0 0 0 0 0,0 0 0 0 0,-1 0 0 0 0,1 0-1 0 0,0 0 1 0 0,0-1 0 0 0,0 1 0 0 0,0 0 0 0 0,-3-2 35 0 0,0 1 0 0 0,0-1 1 0 0,0 0-1 0 0,1 0 0 0 0,-1 0 0 0 0,1-1 0 0 0,0 1 0 0 0,-1-1 1 0 0,1 1-1 0 0,0-1 0 0 0,1 0 0 0 0,-1 1 0 0 0,0-1 0 0 0,1 0 1 0 0,-1-2-36 0 0,-2-6 124 0 0,0 0 0 0 0,1-1 1 0 0,-1-8-125 0 0,-3-10-8 0 0,2 11-1 0 0,1 0-1 0 0,1 0 0 0 0,0-1 0 0 0,2 1 1 0 0,0-1-1 0 0,1-1 10 0 0,1 8-9 0 0,0 0 1 0 0,1 0 0 0 0,0 0 0 0 0,1 1-1 0 0,1-1 1 0 0,0 1 0 0 0,0-1-1 0 0,1 1 1 0 0,4-5 8 0 0,-6 12-3 0 0,0 0 0 0 0,1 0 0 0 0,-1 1 1 0 0,1-1-1 0 0,0 1 0 0 0,0 0 0 0 0,1 0 0 0 0,-1 1 0 0 0,1-1 0 0 0,0 1 0 0 0,0 0 1 0 0,0 0-1 0 0,0 1 0 0 0,0-1 0 0 0,1 1 0 0 0,-1 0 0 0 0,1 1 0 0 0,-1-1 0 0 0,4 0 3 0 0,8 0-11 0 0,0 0-1 0 0,-1 1 0 0 0,1 1 0 0 0,0 0 1 0 0,0 1-1 0 0,1 1 12 0 0,-5 0-8 0 0,8 0 6 0 0,0 1 1 0 0,0 1 1 0 0,20 4-205 0 0,1-2 1 0 0,41-1 204 0 0,-79-4-23 0 0,5-1-537 0 0,0 0 0 0 0,-1 0 0 0 0,1-1 0 0 0,0 0 0 0 0,1-1 560 0 0,20-5-9760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42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343 211 13824 0 0,'0'0'314'0'0,"0"0"46"0"0,0 0 22 0 0,-1-8 62 0 0,-3-5 37 0 0,0 1 0 0 0,-1 0 0 0 0,-2-4-481 0 0,7 16 69 0 0,0 0 0 0 0,0-1 0 0 0,0 1 0 0 0,0 0 0 0 0,0 0 0 0 0,0 0 0 0 0,0 0 0 0 0,0 0 0 0 0,0 0 0 0 0,0-1 0 0 0,0 1 0 0 0,0 0 0 0 0,-1 0 0 0 0,1 0 0 0 0,0 0 0 0 0,0 0 0 0 0,0 0 0 0 0,0 0 0 0 0,0-1 0 0 0,0 1 0 0 0,0 0 0 0 0,0 0 0 0 0,0 0-1 0 0,0 0 1 0 0,-1 0 0 0 0,1 0 0 0 0,0 0 0 0 0,0 0 0 0 0,0 0 0 0 0,0 0 0 0 0,0 0 0 0 0,0 0 0 0 0,-1-1 0 0 0,1 1 0 0 0,0 0 0 0 0,0 0 0 0 0,0 0 0 0 0,0 0 0 0 0,0 0 0 0 0,0 0 0 0 0,-1 0 0 0 0,1 0 0 0 0,0 0 0 0 0,0 1 0 0 0,0-1 0 0 0,0 0 0 0 0,0 0 0 0 0,0 0-1 0 0,-1 0 1 0 0,1 0 0 0 0,0 0 0 0 0,0 0 0 0 0,0 0 0 0 0,0 0 0 0 0,0 0 0 0 0,0 0 0 0 0,0 0 0 0 0,0 0 0 0 0,-1 1 0 0 0,1-1 0 0 0,0 0 0 0 0,0 0 0 0 0,0 0 0 0 0,0 0 0 0 0,0 0 0 0 0,0 0 0 0 0,0 0 0 0 0,0 1-69 0 0,-2 9 1446 0 0,2 1-1235 0 0,2 1-1 0 0,0-1 0 0 0,1 7-210 0 0,5 26-15 0 0,6 88 1170 0 0,-5-60 666 0 0,0 65-1821 0 0,-9-70 514 0 0,3 0 0 0 0,6 30-514 0 0,0-27 192 0 0,-6-40-103 0 0,2 1 0 0 0,0-1 0 0 0,2 0 0 0 0,4 6-89 0 0,-4-25-865 0 0,-4-11-1229 0 0,-5-7 701 0 0,-5-5-252 0 0,2 1-190 0 0</inkml:trace>
  <inkml:trace contextRef="#ctx0" brushRef="#br0" timeOffset="363.27">40 578 8288 0 0,'-6'3'96'0'0,"4"-2"-9"0"0,0 0-1 0 0,0 0 0 0 0,0 0 1 0 0,0 0-1 0 0,0 0 0 0 0,0-1 1 0 0,0 1-1 0 0,0-1 0 0 0,0 1 1 0 0,0-1-1 0 0,0 0 0 0 0,-1 0 1 0 0,1 0-1 0 0,-1 0-86 0 0,2 0 2085 0 0,1 0 731 0 0,0 0 140 0 0,0 0-307 0 0,0 0-1390 0 0,0 0-608 0 0,0 0-126 0 0,12 0 112 0 0,2-1-597 0 0,-1 0 0 0 0,0-1-1 0 0,0-1 1 0 0,1 0-1 0 0,-1 0 1 0 0,4-3-40 0 0,5-1 42 0 0,138-46 52 0 0,-123 40-104 0 0,-19 8 10 0 0,0 0-1 0 0,3 1 1 0 0,34-10 12 0 0,-4 0-368 0 0,-36 11-261 0 0,0-1-1 0 0,-1 0 1 0 0,1-1 0 0 0,-1-1-1 0 0,1-1 618 0 0,2 0-1656 0 0</inkml:trace>
  <inkml:trace contextRef="#ctx0" brushRef="#br0" timeOffset="743.156">536 1 15552 0 0,'-1'0'88'0'0,"0"0"1"0"0,0 0 0 0 0,0 1 0 0 0,0-1 0 0 0,0 1 0 0 0,0-1 0 0 0,0 0 0 0 0,0 1 0 0 0,0 0 0 0 0,0-1 0 0 0,1 1 0 0 0,-1 0 0 0 0,0-1 0 0 0,0 1-1 0 0,1 0 1 0 0,-1 0 0 0 0,0-1 0 0 0,1 1 0 0 0,-1 0 0 0 0,1 0-89 0 0,-1 5 266 0 0,0 1 0 0 0,0-1-1 0 0,1 0 1 0 0,0 0 0 0 0,0 0-1 0 0,1 0 1 0 0,0 0 0 0 0,0 1 0 0 0,0-1-1 0 0,2 3-265 0 0,12 74 2007 0 0,-5-22-1196 0 0,21 125 1401 0 0,-7-34-662 0 0,-18-113-887 0 0,1 26-663 0 0,-4-39 132 0 0,2 1 0 0 0,1 0 0 0 0,1 0-132 0 0,1 7 48 0 0,1 12-48 0 0,3 6 79 0 0,-8-36-52 0 0,-1 0 0 0 0,1 11-27 0 0,4 11-76 0 0,-8-37 149 0 0,0-1 67 0 0,0 0 20 0 0,0 0-37 0 0,0 0-186 0 0,1-2-86 0 0,2-16 61 0 0,0 1 0 0 0,0-1 0 0 0,-2 0-1 0 0,0-6 89 0 0,0-2 154 0 0,4-18-154 0 0,1-2 317 0 0,-4 29-290 0 0,0-1-1 0 0,2 1 1 0 0,-1-1-1 0 0,2 1 1 0 0,1 0-1 0 0,2-4-26 0 0,12-11-106 0 0,-19 31 100 0 0,0 0 1 0 0,0 0 0 0 0,0 0 0 0 0,-1-1-1 0 0,1 1 1 0 0,0 0 0 0 0,0 0-1 0 0,1 0 1 0 0,-1 1 0 0 0,0-1-1 0 0,0 0 1 0 0,0 0 0 0 0,0 1-1 0 0,1-1 1 0 0,-1 0 0 0 0,0 1-1 0 0,1 0 1 0 0,-1-1 0 0 0,0 1 0 0 0,1 0-1 0 0,-1-1 1 0 0,1 1 0 0 0,-1 0-1 0 0,0 0 1 0 0,1 0 0 0 0,-1 0-1 0 0,1 1 1 0 0,-1-1 0 0 0,0 0-1 0 0,1 0 1 0 0,-1 1 0 0 0,0-1 0 0 0,1 1-1 0 0,0 0 6 0 0,1 0-3 0 0,1 0 1 0 0,-1 1-1 0 0,0 0 0 0 0,1 0 1 0 0,-1 0-1 0 0,0 0 0 0 0,0 0 0 0 0,0 0 1 0 0,-1 1-1 0 0,1-1 0 0 0,-1 1 1 0 0,3 2 1 0 0,3 10 96 0 0,0 0 0 0 0,0 1 0 0 0,-2 0-1 0 0,0 0 1 0 0,0 1 0 0 0,1 13-95 0 0,-1-4 85 0 0,-2 0 0 0 0,-1 1 0 0 0,-1-1 1 0 0,-1 4-86 0 0,-1-11 41 0 0,2 1 0 0 0,1 2-41 0 0,2 19 46 0 0,-3-22-82 0 0,1 0 1 0 0,1-1-1 0 0,2 6 36 0 0,-5-22-129 0 0,-1-2-157 0 0,0 0-632 0 0,0 0-275 0 0,0-2-993 0 0,4-9-3936 0 0,1-4-1683 0 0</inkml:trace>
  <inkml:trace contextRef="#ctx0" brushRef="#br0" timeOffset="1104.01">1001 813 17503 0 0,'3'1'141'0'0,"0"1"0"0"0,0 0 0 0 0,0 0 0 0 0,-1 0 0 0 0,1 0 0 0 0,-1 1 0 0 0,1-1 0 0 0,-1 1-1 0 0,0-1 1 0 0,0 1 0 0 0,0 0 0 0 0,0 0 0 0 0,0 0 0 0 0,-1 0-141 0 0,15 18 878 0 0,-14-20-638 0 0,0 1 0 0 0,0-1-1 0 0,1 1 1 0 0,-1-1 0 0 0,1 0 0 0 0,0 0 0 0 0,-1-1-1 0 0,3 2-239 0 0,-1-1 95 0 0,-1 0 17 0 0,1 0 0 0 0,0 0 0 0 0,0 0 0 0 0,0 0-1 0 0,0-1 1 0 0,0 0 0 0 0,0 1 0 0 0,0-2 0 0 0,0 1-1 0 0,0 0 1 0 0,0-1 0 0 0,-1 1 0 0 0,1-1 0 0 0,0 0-1 0 0,0-1 1 0 0,0 1 0 0 0,-1-1 0 0 0,2 0-112 0 0,6-5 253 0 0,1 0-1 0 0,-1 0 1 0 0,-1-1 0 0 0,8-8-253 0 0,-17 15 15 0 0,4-5 78 0 0,0 0 1 0 0,0-1-1 0 0,0 1 1 0 0,-1-1-1 0 0,0 0 0 0 0,-1 0 1 0 0,3-7-94 0 0,-1 2 58 0 0,-3 9-47 0 0,-1 0 1 0 0,0 0 0 0 0,1 1-1 0 0,-1-1 1 0 0,0 0-1 0 0,-1 0 1 0 0,1 0-1 0 0,-1 0 1 0 0,1 0 0 0 0,-1 0-1 0 0,0 0 1 0 0,0 0-1 0 0,0 0 1 0 0,0 0-1 0 0,-1 0 1 0 0,1 0 0 0 0,-1 0-1 0 0,0 0 1 0 0,0 0-1 0 0,0 0 1 0 0,0 0-1 0 0,0 0 1 0 0,-1 1 0 0 0,1-1-1 0 0,-2-1-11 0 0,-3-4 2 0 0,4 6-3 0 0,1 0-1 0 0,0 0 1 0 0,-1 0-1 0 0,1 0 1 0 0,-1 1 0 0 0,0-1-1 0 0,0 0 1 0 0,1 1 0 0 0,-1 0-1 0 0,0-1 1 0 0,0 1 0 0 0,0 0-1 0 0,0 0 1 0 0,-1 0 0 0 0,1 0-1 0 0,0 1 1 0 0,-1-1 1 0 0,-14-6-126 0 0,15 6 104 0 0,-1-1 0 0 0,1 1 1 0 0,-1 0-1 0 0,0 0 1 0 0,1 1-1 0 0,-1-1 0 0 0,0 0 1 0 0,0 1-1 0 0,1 0 1 0 0,-1-1-1 0 0,0 1 1 0 0,-1 0 21 0 0,-1 1-24 0 0,-1 0 1 0 0,1 0-1 0 0,0 1 1 0 0,0-1-1 0 0,-1 1 1 0 0,1 0-1 0 0,0 0 1 0 0,-3 3 23 0 0,5-3-1 0 0,0 0-1 0 0,1 0 1 0 0,-1 0 0 0 0,1 0 0 0 0,0 0 0 0 0,0 0 0 0 0,0 1-1 0 0,0-1 1 0 0,0 1 0 0 0,0 0 0 0 0,0-1 0 0 0,1 1-1 0 0,0 0 1 0 0,-1 0 0 0 0,1 0 0 0 0,0 0 1 0 0,-4 15-38 0 0,2-11 66 0 0,1 1 0 0 0,0-1-1 0 0,0 1 1 0 0,1 0 0 0 0,0-1 0 0 0,0 7-28 0 0,1 19 493 0 0,1 0 0 0 0,3-1-1 0 0,0 1 1 0 0,2-1-493 0 0,-3-19 95 0 0,0-1 1 0 0,0 0-1 0 0,2 0 0 0 0,-1 0 0 0 0,2 0 1 0 0,-1-1-1 0 0,2 0 0 0 0,-1 0 0 0 0,1 0 1 0 0,1-1-1 0 0,7 8-95 0 0,-11-14 25 0 0,1 0 0 0 0,-1 0-1 0 0,1-1 1 0 0,0 1 0 0 0,0-1 0 0 0,0 0 0 0 0,0 0 0 0 0,1-1 0 0 0,-1 1 0 0 0,1-1 0 0 0,-1 0 0 0 0,1-1 0 0 0,0 0-1 0 0,0 1 1 0 0,0-2 0 0 0,-1 1 0 0 0,1-1 0 0 0,0 0 0 0 0,0 0 0 0 0,0 0 0 0 0,0-1 0 0 0,0 0 0 0 0,0 0-1 0 0,0-1 1 0 0,-1 0 0 0 0,1 0 0 0 0,-1 0 0 0 0,4-2-25 0 0,5-3-365 0 0,45-24 545 0 0,-22 7-8201 0 0,-15 4-1196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51.2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191 92 7832 0 0,'0'-1'154'0'0,"0"1"-126"0"0,0 0-1 0 0,-1-1 0 0 0,1 1 0 0 0,0 0 0 0 0,0-1 0 0 0,0 1 0 0 0,0 0 0 0 0,0-1 0 0 0,0 1 0 0 0,-1 0 0 0 0,1-1 0 0 0,0 1 0 0 0,0 0 0 0 0,-1 0 0 0 0,1-1 0 0 0,0 1 0 0 0,0 0 0 0 0,-1 0 0 0 0,1 0 0 0 0,0-1 0 0 0,-1 1 0 0 0,1 0 0 0 0,0 0 0 0 0,-1 0 0 0 0,1 0 0 0 0,0 0 0 0 0,-1-1 0 0 0,1 1 0 0 0,0 0 0 0 0,-1 0 0 0 0,1 0 0 0 0,0 0 0 0 0,-1 0-27 0 0,-2 12 4162 0 0,4 10-2830 0 0,2-1 0 0 0,0 1 1 0 0,1-1-1 0 0,3 7-1332 0 0,-1 1 992 0 0,3 24-992 0 0,7 69 986 0 0,4 40-191 0 0,-18-133-705 0 0,44 413 221 0 0,-43-421-331 0 0,-3-11 0 0 0,1-1-1 0 0,1 0 1 0 0,0 0-1 0 0,0 0 1 0 0,1 0 20 0 0,-3-7-552 0 0,0-2-184 0 0,0 0-30 0 0</inkml:trace>
  <inkml:trace contextRef="#ctx0" brushRef="#br0" timeOffset="404.282">1 276 15664 0 0,'0'-24'767'0'0,"-1"14"-608"0"0,1 1 0 0 0,0 0-1 0 0,1-1 1 0 0,0 1 0 0 0,1 0-1 0 0,0-2-158 0 0,2-3 284 0 0,1 0-1 0 0,0 0 1 0 0,1 1-1 0 0,0 0 0 0 0,1 0 1 0 0,0 1-1 0 0,1 0 1 0 0,1 0-1 0 0,9-10-283 0 0,-15 19 118 0 0,1 0 1 0 0,-1 0-1 0 0,1 1 0 0 0,0-1 0 0 0,0 1 1 0 0,0 0-1 0 0,0 0 0 0 0,1 0 0 0 0,0 0-118 0 0,11-5 339 0 0,-10 4-261 0 0,1 1 1 0 0,0 0 0 0 0,0 0 0 0 0,0 0-1 0 0,0 1 1 0 0,0 0 0 0 0,0 0-1 0 0,0 1 1 0 0,0 0 0 0 0,0 0 0 0 0,0 1-1 0 0,0 0 1 0 0,1 0-79 0 0,8 2 210 0 0,0 1-1 0 0,0 1 1 0 0,0 0 0 0 0,-1 1 0 0 0,2 2-210 0 0,37 20 55 0 0,-1 3 0 0 0,-2 1 1 0 0,0 5-56 0 0,6 2 131 0 0,128 94-198 0 0,-167-120 129 0 0,-1 2 0 0 0,-1 0 0 0 0,0 1 0 0 0,-1 0 0 0 0,-1 1 0 0 0,-1 1 0 0 0,5 7-62 0 0,-11-13 96 0 0,0 1 0 0 0,0 0 0 0 0,-2 0 0 0 0,1 0 0 0 0,-2 1 0 0 0,0 0 0 0 0,0 0 0 0 0,-1 0 0 0 0,-1 0 0 0 0,0 1 0 0 0,-1 11-96 0 0,-2 2 276 0 0,-2-1 0 0 0,0 0 0 0 0,-2 0 1 0 0,-1 0-1 0 0,-1-1 0 0 0,-1 0 1 0 0,-1 0-1 0 0,-2-1 0 0 0,-1 1-276 0 0,0-3 165 0 0,-1-1 0 0 0,-11 15-165 0 0,16-24 113 0 0,0-3 10 0 0,0 0 1 0 0,0-1-1 0 0,-1 0 1 0 0,0 0-1 0 0,-1 0 1 0 0,1-2-1 0 0,-2 1 1 0 0,1-1-1 0 0,-1 0 1 0 0,0-1-1 0 0,-1-1 1 0 0,1 0-1 0 0,-6 2-123 0 0,9-5-21 0 0,0 0 1 0 0,-1 0-1 0 0,1-1 0 0 0,0 1 0 0 0,-1-2 0 0 0,1 1 1 0 0,-1-2-1 0 0,1 1 0 0 0,-1-1 0 0 0,-5-1 21 0 0,-7-2-952 0 0,-1-1 0 0 0,1-2 0 0 0,-9-3 952 0 0,-2-5-1520 0 0</inkml:trace>
  <inkml:trace contextRef="#ctx0" brushRef="#br0" timeOffset="915.704">1135 728 16064 0 0,'0'10'1715'0'0,"1"-6"-1625"0"0,1 1 0 0 0,0-1 0 0 0,0 0-1 0 0,0 0 1 0 0,0 0 0 0 0,1 0-1 0 0,0 0 1 0 0,-1 0 0 0 0,1-1-1 0 0,2 3-89 0 0,-2-4 124 0 0,-1 0 0 0 0,0 0-1 0 0,1 0 1 0 0,-1 0-1 0 0,1-1 1 0 0,0 1 0 0 0,-1-1-1 0 0,1 1 1 0 0,0-1-1 0 0,0 0 1 0 0,0 0 0 0 0,0 0-1 0 0,0-1 1 0 0,0 1-1 0 0,0-1 1 0 0,3 1-124 0 0,3-1 343 0 0,0-1 1 0 0,0 1-1 0 0,0-1 1 0 0,0-1-1 0 0,0 0 1 0 0,5-1-344 0 0,-9 1 80 0 0,1-1 1 0 0,-1 1-1 0 0,0-1 1 0 0,0 0-1 0 0,0 0 0 0 0,0-1 1 0 0,0 1-1 0 0,-1-1 1 0 0,1 0-1 0 0,1-3-80 0 0,21-26 620 0 0,-26 31-524 0 0,1 0 0 0 0,0 0 0 0 0,-1 0 0 0 0,0-1 0 0 0,0 1-1 0 0,1-1 1 0 0,-1 1 0 0 0,-1-1 0 0 0,1 1 0 0 0,0-1 0 0 0,-1 0 0 0 0,1 1 0 0 0,-1-3-96 0 0,-2-8 78 0 0,1 10-100 0 0,1 0 0 0 0,0-1 0 0 0,-1 1 0 0 0,1-1 0 0 0,0 1 0 0 0,0 0 0 0 0,1-2 22 0 0,-1 2 1 0 0,0-1 1 0 0,-1 1-1 0 0,1 0 1 0 0,-1-1-1 0 0,1 1 1 0 0,-1 0-1 0 0,0-1 1 0 0,-1 1 0 0 0,1 0-1 0 0,0 0 1 0 0,-1 0-1 0 0,0 0 1 0 0,-1-2-2 0 0,0 0 27 0 0,-1 1 0 0 0,1-1 0 0 0,-1 1 0 0 0,1 0 0 0 0,-1 0 0 0 0,-1 0 0 0 0,1 1 0 0 0,-2-2-27 0 0,0 2 10 0 0,0 0 0 0 0,0 1-1 0 0,0-1 1 0 0,0 1 0 0 0,0 0 0 0 0,0 1 0 0 0,0-1 0 0 0,0 1 0 0 0,-4 0-10 0 0,5 1-6 0 0,0 0 0 0 0,0 0 1 0 0,1 0-1 0 0,-1 0 1 0 0,0 1-1 0 0,0 0 0 0 0,0 0 1 0 0,0 0-1 0 0,1 0 0 0 0,-1 1 1 0 0,1 0-1 0 0,-2 0 6 0 0,-4 3 2 0 0,9-4 0 0 0,-1-1 0 0 0,1 1 0 0 0,0 0 0 0 0,-1-1 0 0 0,1 1 1 0 0,-1 0-1 0 0,1 0 0 0 0,0 0 0 0 0,0 0 0 0 0,0 0 0 0 0,-1 0 1 0 0,1 0-1 0 0,0 0 0 0 0,0 0 0 0 0,1 1 0 0 0,-1-1 0 0 0,0 0 1 0 0,0 1-1 0 0,0-1 0 0 0,1 0 0 0 0,-1 1 0 0 0,1-1 0 0 0,-1 1 1 0 0,1 0-3 0 0,-4 26 11 0 0,2-15-11 0 0,0 0 0 0 0,1 0-1 0 0,0 0 1 0 0,2 8 0 0 0,1 12 218 0 0,2-1-1 0 0,2 1 0 0 0,1-1 1 0 0,4 10-218 0 0,-5-23 362 0 0,1 0 1 0 0,1 0-1 0 0,2 2-362 0 0,-5-13 2 0 0,0 1-1 0 0,1-1 1 0 0,-1 0-1 0 0,2-1 1 0 0,-1 1 0 0 0,1-1-1 0 0,6 5-1 0 0,-9-8-3 0 0,1 0 0 0 0,0 0 0 0 0,-1-1 1 0 0,2 1-1 0 0,-1-1 0 0 0,0 0 0 0 0,1 0 0 0 0,-1-1 0 0 0,1 1 0 0 0,0-1 0 0 0,0-1 0 0 0,0 1 0 0 0,0-1 1 0 0,0 0-1 0 0,0 0 0 0 0,0-1 0 0 0,1 0 3 0 0,1 0-14 0 0,-1 0-1 0 0,1-1 1 0 0,0-1 0 0 0,-1 1 0 0 0,1-1 0 0 0,-1 0-1 0 0,1-1 1 0 0,-1 1 0 0 0,0-2 0 0 0,0 1 0 0 0,2-2 14 0 0,-1 0-718 0 0,-1 0 1 0 0,0 0-1 0 0,0-1 1 0 0,-1 0-1 0 0,0 0 1 0 0,3-3 717 0 0,7-10-8465 0 0</inkml:trace>
  <inkml:trace contextRef="#ctx0" brushRef="#br0" timeOffset="1262.381">1577 645 15408 0 0,'0'0'704'0'0,"0"0"-15"0"0,1 2-445 0 0,24 40 1872 0 0,-1 11 399 0 0,-11-28-1229 0 0,-2 1 0 0 0,-1 0 0 0 0,2 11-1286 0 0,-6-19 159 0 0,0-1 1 0 0,1 0 0 0 0,2 1-160 0 0,7 17 1450 0 0,-14-31 572 0 0,-6-14-1653 0 0,-7-15-483 0 0,-2-5 244 0 0,1 0 1 0 0,-4-23-131 0 0,13 44 11 0 0,1 4-9 0 0,-27-99 47 0 0,25 83-41 0 0,0 1 0 0 0,2-1 0 0 0,0 0 0 0 0,1-3-8 0 0,1 21-12 0 0,-1-1-1 0 0,1 0 1 0 0,0 1 0 0 0,1-1-1 0 0,-1 1 1 0 0,1-1 0 0 0,-1 1-1 0 0,1-1 1 0 0,0 1-1 0 0,0-1 1 0 0,1 1 0 0 0,-1 0-1 0 0,1 0 1 0 0,0-1 0 0 0,-1 1-1 0 0,1 0 1 0 0,1 1 0 0 0,-1-1-1 0 0,0 0 1 0 0,1 1-1 0 0,-1-1 1 0 0,3-1 12 0 0,2-1-100 0 0,-1 0 0 0 0,1 1 0 0 0,1 0 0 0 0,-1 0 0 0 0,0 1 0 0 0,1 0 0 0 0,0 0 0 0 0,0 0 100 0 0,4-1-152 0 0,-7 3 50 0 0,0-1 0 0 0,0 1 0 0 0,-1 0 0 0 0,1 1 0 0 0,1-1 102 0 0,14-2-306 0 0,-15 2-101 0 0,1 1 1 0 0,0-1-1 0 0,0 1 0 0 0,0 0 0 0 0,0 0 0 0 0,0 1 0 0 0,0-1 1 0 0,0 1-1 0 0,4 2 407 0 0,18 2-2743 0 0,-14-5 899 0 0</inkml:trace>
  <inkml:trace contextRef="#ctx0" brushRef="#br0" timeOffset="1605.728">1945 470 17479 0 0,'0'0'396'0'0,"-1"1"52"0"0,1 0-396 0 0,-1 0-1 0 0,1 0 0 0 0,0 0 1 0 0,0 0-1 0 0,-1 0 0 0 0,1 0 1 0 0,0 0-1 0 0,0 0 0 0 0,0 0 1 0 0,0 0-1 0 0,0 0 0 0 0,0 0 0 0 0,0 0 1 0 0,0-1-1 0 0,0 1 0 0 0,1 0 1 0 0,-1 0-1 0 0,0 1-51 0 0,10 19 154 0 0,-4-10-164 0 0,20 38 1018 0 0,-15-31-344 0 0,-2-1 0 0 0,0 2 0 0 0,1 7-664 0 0,-5-14 300 0 0,1 0-1 0 0,0 0 0 0 0,1-1 0 0 0,0 1 1 0 0,5 5-300 0 0,20 32 1063 0 0,-18-26-768 0 0,1-1 0 0 0,6 7-295 0 0,13 16 469 0 0,0-3 702 0 0,-34-40-1622 0 0,0-2-49 0 0,0 0-144 0 0,0 0-563 0 0,0 0-250 0 0,0 0-50 0 0</inkml:trace>
  <inkml:trace contextRef="#ctx0" brushRef="#br0" timeOffset="1940.738">2174 537 10592 0 0,'0'0'818'0'0,"0"8"-500"0"0,0-3 232 0 0,1 0 1 0 0,0-1-1 0 0,0 1 0 0 0,1-1 1 0 0,-1 1-1 0 0,3 2-550 0 0,0 5 2028 0 0,3 3-782 0 0,0 1 0 0 0,1-2 0 0 0,1 1 0 0 0,1-1-1246 0 0,15 28 1013 0 0,-4-4 1248 0 0,25 35-2261 0 0,-36-60 328 0 0,0 0 1 0 0,1 0-1 0 0,0-1 0 0 0,1-1 1 0 0,0 0-1 0 0,11 7-328 0 0,-22-17 32 0 0,0 0 1 0 0,1 0 0 0 0,-1 0-1 0 0,1 0 1 0 0,0 0-1 0 0,-1-1 1 0 0,1 1-1 0 0,0 0 1 0 0,-1-1-1 0 0,1 1 1 0 0,0-1 0 0 0,0 0-1 0 0,0 0 1 0 0,-1 0-1 0 0,1 1 1 0 0,0-1-1 0 0,0-1 1 0 0,0 1-1 0 0,-1 0 1 0 0,1 0 0 0 0,1-1-33 0 0,-1 0 39 0 0,0 0 0 0 0,0 0 0 0 0,0 0 0 0 0,0-1 0 0 0,0 1 0 0 0,-1-1 0 0 0,1 1 0 0 0,0-1 0 0 0,-1 1 0 0 0,1-1 0 0 0,-1 0 0 0 0,1 0 0 0 0,-1 0 0 0 0,1-1-39 0 0,2-5 76 0 0,0 0 0 0 0,-1 0 1 0 0,0 0-1 0 0,-1 0 0 0 0,1-1 0 0 0,-2 1 1 0 0,1-1-1 0 0,-1-2-76 0 0,2-31 148 0 0,-2-1 0 0 0,-2 1 1 0 0,-1-1-1 0 0,-6-24-148 0 0,-16-66-520 0 0,21 120 458 0 0,0 0-883 0 0,2 4-5421 0 0,1 9 4091 0 0</inkml:trace>
  <inkml:trace contextRef="#ctx0" brushRef="#br0" timeOffset="2310.191">2572 575 8752 0 0,'5'5'169'0'0,"-1"0"1"0"0,0 0 0 0 0,0 0-1 0 0,0 0 1 0 0,-1 0-1 0 0,2 4-169 0 0,-2-3 836 0 0,1 0 0 0 0,0 1 0 0 0,1-1 0 0 0,5 5-836 0 0,6 8 3656 0 0,-14-15-2962 0 0,1-1-1 0 0,0 1 1 0 0,0-1-1 0 0,0 0 1 0 0,0 0-1 0 0,1 0 0 0 0,1 2-693 0 0,4-1 558 0 0,1 0-1 0 0,-1-1 0 0 0,0 0 1 0 0,1 0-1 0 0,-1-1 1 0 0,1 0-1 0 0,10 0-557 0 0,-16-1 25 0 0,1-1-24 0 0,-1 0 1 0 0,1-1 0 0 0,-1 1-1 0 0,1-1 1 0 0,-1 0-1 0 0,1 0 1 0 0,-1 0 0 0 0,0 0-1 0 0,1-1 1 0 0,-1 0-2 0 0,7-1 1 0 0,-8 1 6 0 0,1 0 0 0 0,0 0-1 0 0,0-1 1 0 0,-1 1 0 0 0,0-1-1 0 0,1 1 1 0 0,-1-1 0 0 0,0 0 0 0 0,2-4-7 0 0,23-30 603 0 0,-23 29-466 0 0,-1 0 1 0 0,-1-1-1 0 0,1 0 0 0 0,-2 0 0 0 0,1 0 0 0 0,-1-1-137 0 0,0 2-15 0 0,-1 4-20 0 0,-1 1-1 0 0,1-1 1 0 0,-1 1-1 0 0,0-1 1 0 0,0 1-1 0 0,-1-1 1 0 0,1 1 0 0 0,-1-1-1 0 0,1 1 1 0 0,-1 0-1 0 0,0-1 1 0 0,-1 1-1 0 0,1 0 1 0 0,0-1-1 0 0,-1 1 1 0 0,0 0-1 0 0,0 0 1 0 0,-1-1 35 0 0,-1-2-142 0 0,-1 0 0 0 0,1 1 0 0 0,-2-1 0 0 0,1 1 0 0 0,0 0 0 0 0,-1 0 0 0 0,0 1 0 0 0,-2-2 142 0 0,5 4-62 0 0,-1 1 0 0 0,1-1 0 0 0,-1 0 0 0 0,1 1 0 0 0,-1 0 0 0 0,1 0 1 0 0,-1 0-1 0 0,0 0 0 0 0,0 1 0 0 0,1 0 0 0 0,-1-1 0 0 0,0 1 0 0 0,0 0 1 0 0,0 1-1 0 0,1-1 0 0 0,-1 1 0 0 0,0 0 0 0 0,0 0 0 0 0,1 0 0 0 0,-1 0 1 0 0,1 1-1 0 0,-1-1 0 0 0,0 2 62 0 0,-4 1 17 0 0,0 0 0 0 0,1 1 0 0 0,0 1 1 0 0,0-1-1 0 0,0 1 0 0 0,1 0 0 0 0,0 1 0 0 0,0-1 1 0 0,-3 5-18 0 0,-20 34 1191 0 0,27-40-1144 0 0,-1 0 1 0 0,1 1-1 0 0,0-1 0 0 0,0 1 1 0 0,0-1-1 0 0,1 1 1 0 0,0-1-1 0 0,-1 4-47 0 0,-1 31 1 0 0,0-27 197 0 0,2 1 1 0 0,0-1 0 0 0,1 1 0 0 0,0-1 0 0 0,1 0 0 0 0,2 7-199 0 0,2 5 442 0 0,2 0 1 0 0,0-1-1 0 0,4 6-442 0 0,-6-18 154 0 0,1 0 0 0 0,0 0 0 0 0,1-1 0 0 0,0 1 0 0 0,1-2 0 0 0,0 1 0 0 0,2 0-154 0 0,-3-4 65 0 0,0 1 0 0 0,1-2 0 0 0,0 1 0 0 0,0-1 0 0 0,0 0 0 0 0,1-1 0 0 0,3 2-65 0 0,-6-4 15 0 0,0 0-1 0 0,0-1 0 0 0,1 0 1 0 0,0 0-1 0 0,-1 0 0 0 0,1-1 1 0 0,0 0-1 0 0,-1 0 0 0 0,1-1 1 0 0,0 0-1 0 0,3 0-14 0 0,-5-1-48 0 0,-1 0-1 0 0,1 0 1 0 0,0 0-1 0 0,-1-1 1 0 0,0 0-1 0 0,1 0 1 0 0,-1 0-1 0 0,0 0 1 0 0,0-1-1 0 0,0 0 1 0 0,0 1-1 0 0,-1-1 1 0 0,1-1 0 0 0,-1 1-1 0 0,1 0 1 0 0,-1-1-1 0 0,2-3 49 0 0,8-16-1388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1.8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59 5064 0 0,'4'-4'52'0'0,"-1"-4"195"0"0,-6-13 300 0 0,2 0 12825 0 0,1 17-9989 0 0,1 13-1550 0 0,-1 0-1621 0 0,1-1 0 0 0,1 1 0 0 0,-1 0-1 0 0,4 8-211 0 0,3 20 408 0 0,23 178 1270 0 0,-21-154-1290 0 0,6 36 51 0 0,-9-56-221 0 0,-1 6-218 0 0,4 22 163 0 0,-3-19 132 0 0,-1 21-295 0 0,-1-19 264 0 0,4 13-264 0 0,1 0 220 0 0,-2 0 1 0 0,-1 58-221 0 0,-7-115 30 0 0,1 1-1 0 0,0 0 1 0 0,1-1-1 0 0,1 4-29 0 0,-2-5 106 0 0,1-1 0 0 0,-1 1 0 0 0,0-1 0 0 0,0 1 0 0 0,-1 0 0 0 0,0-1 0 0 0,0 3-106 0 0,2-10 64 0 0,0 0-63 0 0,-1 0 0 0 0,1-1-1 0 0,0 1 1 0 0,0 0 0 0 0,0 0 0 0 0,0 1-1 0 0,0-1 1 0 0,-1 0 0 0 0,1 1 0 0 0,1-1 0 0 0,-1 1-1 0 0,0 0 1 0 0,0-1 0 0 0,0 1 0 0 0,0 0-1 0 0,1 0 0 0 0,6 1 11 0 0,13-3 3 0 0,1 2 0 0 0,0 0 0 0 0,7 2-14 0 0,29 1 11 0 0,-8-5-265 0 0,1-2 0 0 0,-2-3 0 0 0,1-2 0 0 0,21-7 254 0 0,-38 12-2168 0 0,-24 4 136 0 0</inkml:trace>
  <inkml:trace contextRef="#ctx0" brushRef="#br0" timeOffset="931.511">934 1074 7600 0 0,'0'0'348'0'0,"0"0"-7"0"0,0-6 531 0 0,0 2 3661 0 0,8-20 1075 0 0,-8 22-4769 0 0,1 1-21 0 0,2-3-395 0 0,0-1-1 0 0,1 1 1 0 0,0 1-1 0 0,-1-1 0 0 0,1 0 1 0 0,0 1-1 0 0,1 0 0 0 0,-1 0 1 0 0,1 0-1 0 0,2-1-422 0 0,-5 3 290 0 0,18-3 324 0 0,-17 3-432 0 0,7-2 188 0 0,-8 3-340 0 0,0 0-21 0 0,-1 0 0 0 0,0-1 1 0 0,0 1-1 0 0,0 0 1 0 0,0 0-1 0 0,1 0 1 0 0,-1 1-1 0 0,0-1 0 0 0,0 0 1 0 0,0 0-1 0 0,1 1 1 0 0,-1-1-1 0 0,0 1 0 0 0,0-1 1 0 0,0 1-1 0 0,0-1 1 0 0,0 1-1 0 0,0 0 1 0 0,0-1-1 0 0,0 1 0 0 0,0 0 1 0 0,0 0-1 0 0,-1-1 1 0 0,1 1-1 0 0,0 0 0 0 0,0 0 1 0 0,-1 0-1 0 0,1 0 1 0 0,-1 0-1 0 0,1 1-9 0 0,2 5 50 0 0,-1 0-1 0 0,1 1 1 0 0,-1 0-1 0 0,-1-1 0 0 0,0 1 1 0 0,0 0-1 0 0,0 0 1 0 0,-1 0-1 0 0,0 0 1 0 0,-1 0-1 0 0,0 0-49 0 0,-1 16 183 0 0,-1 0-1 0 0,-1 0 0 0 0,-1 0 1 0 0,-2-1-1 0 0,-1 3-182 0 0,-15 42 631 0 0,22-65-556 0 0,0-1-26 0 0,1-1-1 0 0,-1 0 0 0 0,1 0 1 0 0,-1 0-1 0 0,1 0 0 0 0,-1 1 1 0 0,0-1-1 0 0,1 0 0 0 0,-1 0 0 0 0,0 0 1 0 0,0 0-1 0 0,0-1 0 0 0,0 1 1 0 0,0 0-49 0 0,0 0 97 0 0,1-1-74 0 0,-1 0 0 0 0,1 0-1 0 0,0 0 1 0 0,0 1 0 0 0,0-1 0 0 0,0 0-1 0 0,0 0 1 0 0,0 0 0 0 0,-1 0 0 0 0,1 0-1 0 0,0 1 1 0 0,0-1 0 0 0,0 0 0 0 0,0 0-1 0 0,0 0 1 0 0,0 0 0 0 0,0 1 0 0 0,0-1-1 0 0,0 0 1 0 0,0 0 0 0 0,0 0 0 0 0,0 1-1 0 0,0-1 1 0 0,0 0 0 0 0,0 0 0 0 0,0 0-1 0 0,0 0 1 0 0,0 1 0 0 0,0-1 0 0 0,0 0-1 0 0,0 0 1 0 0,0 0-23 0 0,9 3 14 0 0,1 0 1 0 0,0-1-1 0 0,0-1 0 0 0,0 0 0 0 0,-1 0 0 0 0,1 0 1 0 0,0-2-1 0 0,0 1 0 0 0,9-2-14 0 0,10 0-1415 0 0,0 1 0 0 0,13 2 1415 0 0,-6 2-7080 0 0,26 6 7080 0 0,-44-5-8977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58.2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163 125 8752 0 0,'-9'-66'2494'0'0,"9"62"-1703"0"0,-1-1 0 0 0,1 1 0 0 0,0-1 1 0 0,1 1-1 0 0,-1 0 0 0 0,1-1 0 0 0,0 0-791 0 0,1-16 2718 0 0,-2 20-1906 0 0,0 1-191 0 0,0 0-79 0 0,0 0-20 0 0,1 1-435 0 0,1 1 1 0 0,-1 0-1 0 0,0-1 0 0 0,0 1 0 0 0,-1 0 0 0 0,1 0 0 0 0,0 0 0 0 0,0 0 1 0 0,-1 1-88 0 0,2 1 85 0 0,6 18 106 0 0,-1 1 1 0 0,0-1 0 0 0,-2 2 0 0 0,0 3-192 0 0,11 99 678 0 0,-6-36-206 0 0,7 26-94 0 0,25 198 145 0 0,-34-186-293 0 0,-2-31-317 0 0,1-52-2750 0 0,-7-45 619 0 0</inkml:trace>
  <inkml:trace contextRef="#ctx0" brushRef="#br0" timeOffset="344.78">1 566 19695 0 0,'0'0'447'0'0,"0"0"62"0"0,0 0 33 0 0,1-1-65 0 0,0-2-451 0 0,1-1 1 0 0,0 1-1 0 0,0 0 0 0 0,0 0 0 0 0,1 0 1 0 0,-1 0-1 0 0,1 0 0 0 0,0 1 1 0 0,0-1-1 0 0,0 0-26 0 0,35-23 508 0 0,-32 23-382 0 0,13-8-54 0 0,1 2 0 0 0,1 1 0 0 0,0 0 0 0 0,0 2 0 0 0,0 0 0 0 0,9 0-72 0 0,10-1 165 0 0,1 1-1 0 0,14 1-164 0 0,-14 2-954 0 0,0-2-1 0 0,16-5 955 0 0,-34 3-1573 0 0,-2-1-370 0 0</inkml:trace>
  <inkml:trace contextRef="#ctx0" brushRef="#br0" timeOffset="686.21">479 1 16184 0 0,'0'0'737'0'0,"0"0"-13"0"0,0 0-371 0 0,0 0 150 0 0,2 1 117 0 0,4 6-185 0 0,0 0 1 0 0,0 1-1 0 0,-1 0 1 0 0,0 0-1 0 0,0 0 1 0 0,1 3-436 0 0,23 57 1096 0 0,-7-14-671 0 0,3 8 770 0 0,-2 1-1 0 0,9 47-1194 0 0,-16-53 211 0 0,-1 4 148 0 0,-4 0 0 0 0,1 24-359 0 0,-2-17 225 0 0,17 116 255 0 0,-13-106-167 0 0,-14-78-301 0 0,0 0-1 0 0,0 1 1 0 0,-1-1-1 0 0,1 0 1 0 0,0 0-1 0 0,0 0 1 0 0,0 1-1 0 0,1-1 1 0 0,-1 0 0 0 0,0 0-1 0 0,0 1 1 0 0,0-1-1 0 0,0 0 1 0 0,0 0-1 0 0,0 0 1 0 0,0 0-1 0 0,0 1 1 0 0,0-1-1 0 0,0 0 1 0 0,0 0 0 0 0,1 0-1 0 0,-1 0 1 0 0,0 1-1 0 0,0-1 1 0 0,0 0-1 0 0,0 0 1 0 0,0 0-1 0 0,1 0 1 0 0,-1 0-1 0 0,0 0 1 0 0,0 1-1 0 0,0-1 1 0 0,1 0 0 0 0,-1 0-1 0 0,0 0 1 0 0,0 0-1 0 0,0 0 1 0 0,1 0-1 0 0,-1 0 1 0 0,0 0-1 0 0,0 0 1 0 0,0 0-1 0 0,1 0 1 0 0,-1 0-1 0 0,0 0-11 0 0,7-10 182 0 0,2-17-51 0 0,-3-15 182 0 0,0-27-313 0 0,-2 20 63 0 0,2-1-63 0 0,-1 0-5 0 0,-2 25 11 0 0,0 0 1 0 0,2-4-7 0 0,-3 22-11 0 0,0 0 0 0 0,1-1 0 0 0,-1 1 0 0 0,1 0 0 0 0,1 0 0 0 0,-1 0 0 0 0,1 1 0 0 0,0-1 0 0 0,2 0 11 0 0,2-1-53 0 0,2 1-11 0 0,2 3 11 0 0,2 4 42 0 0,-10 1 13 0 0,0 0-1 0 0,0 0 1 0 0,-1 0-1 0 0,1 0 1 0 0,0 1-1 0 0,-1-1 1 0 0,1 1-1 0 0,0 0 1 0 0,-1 0 0 0 0,0 1-1 0 0,0-1 1 0 0,0 1-1 0 0,1 0-1 0 0,1 2 6 0 0,-1-1-1 0 0,0 1 1 0 0,-1 0-1 0 0,1 1 1 0 0,-1-1-1 0 0,0 1 1 0 0,0-1-1 0 0,0 2-5 0 0,3 13 16 0 0,1 0 0 0 0,-2 0 0 0 0,-1 0 0 0 0,1 14-16 0 0,1 12 22 0 0,-3-18 20 0 0,4 14-42 0 0,-1-7 24 0 0,6 20-49 0 0,-11-50-68 0 0,0 0-1 0 0,1 0 1 0 0,0 0-1 0 0,0-1 1 0 0,1 1-1 0 0,-1 0 0 0 0,1-1 1 0 0,2 3 93 0 0,-3-5-1203 0 0,-2-2-363 0 0,0 0-1394 0 0,0 0-5313 0 0</inkml:trace>
  <inkml:trace contextRef="#ctx0" brushRef="#br0" timeOffset="1072.746">1128 761 17935 0 0,'0'0'407'0'0,"0"0"60"0"0,0 0 23 0 0,0 0-51 0 0,2 1-290 0 0,3 3 53 0 0,1-1 0 0 0,0 0-1 0 0,0-1 1 0 0,0 1-1 0 0,0-1 1 0 0,0 0 0 0 0,1-1-1 0 0,-1 0 1 0 0,0 0-1 0 0,1 0 1 0 0,-1 0 0 0 0,1-1-1 0 0,-1 0 1 0 0,1-1-1 0 0,4 0-201 0 0,-1-2 277 0 0,0 1-236 0 0,-1 0 1 0 0,0-1-1 0 0,0 0 0 0 0,0 0 1 0 0,-1-1-1 0 0,1 0 1 0 0,-1-1-1 0 0,8-5-41 0 0,-10 6 46 0 0,-1-1 0 0 0,1 0 0 0 0,-1 0 0 0 0,0 0 0 0 0,0-1 0 0 0,-1 1 0 0 0,1-1 0 0 0,-1 0 0 0 0,0-1 0 0 0,-1 1 0 0 0,2-4-46 0 0,1-4 251 0 0,-4 10-205 0 0,0 1 1 0 0,0-1-1 0 0,-1 1 1 0 0,0-1-1 0 0,0 1 0 0 0,0-1 1 0 0,0 0-1 0 0,-1 0-46 0 0,1-2 18 0 0,0 3-13 0 0,-1 1-1 0 0,1-1 1 0 0,-1 0-1 0 0,0 1 1 0 0,1-1-1 0 0,-1 1 1 0 0,0-1-1 0 0,-1 0 1 0 0,1 1-1 0 0,0-1 0 0 0,-1 1 1 0 0,0-1-1 0 0,1 1 1 0 0,-1-1-1 0 0,0 1 1 0 0,0-1-1 0 0,-1 1 1 0 0,1 0-1 0 0,0 0 1 0 0,-1 0-1 0 0,0-2-4 0 0,-2 0 23 0 0,-1 0 1 0 0,1 0-1 0 0,-1 0 0 0 0,0 0 0 0 0,0 1 1 0 0,0 0-1 0 0,0 0 0 0 0,-1 0 0 0 0,1 0 0 0 0,-1 1 1 0 0,1 0-1 0 0,-1 0 0 0 0,0 1 0 0 0,0 0 0 0 0,0 0 1 0 0,0 0-1 0 0,0 0 0 0 0,0 1 0 0 0,0 0 0 0 0,0 1 1 0 0,0-1-1 0 0,0 1 0 0 0,0 0 0 0 0,0 0 0 0 0,0 1 1 0 0,0 0-1 0 0,-1 1-23 0 0,3-2-25 0 0,0 1 0 0 0,0 0 0 0 0,0 0 0 0 0,0 0 0 0 0,1 0 0 0 0,-1 1 0 0 0,1-1 0 0 0,0 1 0 0 0,-1 0 0 0 0,1 0 0 0 0,0 0 0 0 0,1 1 0 0 0,-1-1 0 0 0,1 1 0 0 0,-1 0 25 0 0,-1 3 54 0 0,1 0-1 0 0,0 0 1 0 0,0 1 0 0 0,1-1-1 0 0,0 1 1 0 0,0-1-1 0 0,0 1 1 0 0,1-1 0 0 0,1 3-54 0 0,-1 14 324 0 0,1 1 0 0 0,1 6-324 0 0,0-22 73 0 0,2 15 190 0 0,2 1-1 0 0,0-1 0 0 0,1 0 1 0 0,2-1-1 0 0,8 19-262 0 0,-7-22 10 0 0,0-1-1 0 0,2 0 1 0 0,0 0 0 0 0,1-1-1 0 0,12 13-9 0 0,-20-26 24 0 0,1 0 0 0 0,0 0-1 0 0,0 0 1 0 0,0-1 0 0 0,1 1-1 0 0,-1-1 1 0 0,1 0 0 0 0,0-1 0 0 0,0 0-1 0 0,1 0 1 0 0,3 2-24 0 0,-5-4 53 0 0,0 1 0 0 0,0-1 1 0 0,0 0-1 0 0,0 0 0 0 0,0 0 0 0 0,0-1 0 0 0,1 0 1 0 0,-1 0-1 0 0,0 0 0 0 0,0-1 0 0 0,0 1 0 0 0,0-1 0 0 0,0 0 1 0 0,0-1-1 0 0,4-1-53 0 0,6-3-266 0 0,0-1 1 0 0,-1-1-1 0 0,-1 0 0 0 0,1-1 1 0 0,-1-1 265 0 0,1-5-1707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4.0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 5064 0 0,'29'-10'232'0'0,"-28"10"-228"0"0,-1 0 1 0 0,0 0 0 0 0,0 0-1 0 0,0 0 1 0 0,0 0-1 0 0,0 0 1 0 0,0 0-1 0 0,0 0 1 0 0,0 0-1 0 0,1 0 1 0 0,-1 0 0 0 0,0 0-1 0 0,0 0 1 0 0,0 0-1 0 0,0 0 1 0 0,0-1-1 0 0,0 1 1 0 0,0 0-1 0 0,0 0 1 0 0,0 0 0 0 0,0 0-1 0 0,0 0 1 0 0,1 0-1 0 0,-1 0 1 0 0,0 0-1 0 0,0-1 1 0 0,0 1-1 0 0,0 0 1 0 0,0 0 0 0 0,0 0-1 0 0,0 0 1 0 0,0 0-1 0 0,0 0 1 0 0,0-1-1 0 0,0 1 1 0 0,0 0 0 0 0,0 0-1 0 0,0 0 1 0 0,0 0-1 0 0,-1 0 1 0 0,1 0-1 0 0,0 0 1 0 0,0-1-1 0 0,0 1 1 0 0,0 0 0 0 0,0 0-1 0 0,0 0 1 0 0,0 0-1 0 0,0 0 1 0 0,0 0-1 0 0,0 0 1 0 0,0 0-1 0 0,0 0 1 0 0,-1-1 0 0 0,1 1-1 0 0,0 0 1 0 0,0 0-1 0 0,0 0 1 0 0,0 0-1 0 0,0 0 1 0 0,0 0-5 0 0,-7-4-29 0 0,7 4 44 0 0,-7-8-1 0 0,10 4-60 0 0,-2 4 58 0 0,-1 0-1 0 0,0-1 1 0 0,1 1-1 0 0,-1 0 1 0 0,0 0-1 0 0,1-1 1 0 0,-1 1-1 0 0,0 0 1 0 0,0-1-1 0 0,1 1 1 0 0,-1 0-1 0 0,0-1 1 0 0,0 1-1 0 0,0 0 1 0 0,1-1-1 0 0,-1 1 1 0 0,0-1-1 0 0,0 1 1 0 0,0 0-1 0 0,0-1 1 0 0,0 1-1 0 0,0-1 1 0 0,0 1 0 0 0,0 0-1 0 0,0-1 1 0 0,0 1-1 0 0,0-1 1 0 0,0 1-1 0 0,0 0 1 0 0,0-1-1 0 0,0 1-11 0 0,-7-10 1775 0 0,0 1 2234 0 0,6 5 3424 0 0,-2 13-7252 0 0,1 0 0 0 0,0 0 0 0 0,1-1 0 0 0,0 1 0 0 0,0 0 0 0 0,1 0 0 0 0,0 0 0 0 0,1 0 0 0 0,1 7-181 0 0,1 29 552 0 0,-1-3-58 0 0,-1-27-241 0 0,0 0 0 0 0,-1 1 1 0 0,-1 9-254 0 0,-2-4 281 0 0,1 0 1 0 0,1 1 0 0 0,1 0-1 0 0,3 17-281 0 0,3 48 660 0 0,-2-39 187 0 0,7 41-847 0 0,-6-57 244 0 0,-1 1 1 0 0,-2-1-1 0 0,0 6-244 0 0,2 190 311 0 0,-2-201-249 0 0,-2-21-50 0 0,1-1 0 0 0,-1 1 1 0 0,0 0-1 0 0,0-1 0 0 0,0 1 0 0 0,-1 0 0 0 0,0-1 1 0 0,0 1-1 0 0,-2 4-12 0 0,2-9-8 0 0,1 0 1 0 0,0 0-1 0 0,-1-1 1 0 0,1 1 0 0 0,0 0-1 0 0,0 0 1 0 0,-1 0-1 0 0,1 0 1 0 0,0 0-1 0 0,0 0 1 0 0,0 0-1 0 0,0-1 1 0 0,0 1-1 0 0,0 0 1 0 0,1 0 0 0 0,-1 0-1 0 0,0 0 1 0 0,0 0-1 0 0,1 0 1 0 0,-1-1-1 0 0,0 1 1 0 0,1 0-1 0 0,-1 0 1 0 0,1 0-1 0 0,-1-1 1 0 0,1 1 0 0 0,0 0 7 0 0,-1 0-82 0 0,1-1 1 0 0,-1 0 0 0 0,0 1 0 0 0,1-1 0 0 0,-1 1-1 0 0,0-1 1 0 0,0 1 0 0 0,0-1 0 0 0,1 1 0 0 0,-1-1-1 0 0,0 1 1 0 0,0-1 0 0 0,0 1 0 0 0,0-1 0 0 0,0 1-1 0 0,0 0 1 0 0,0-1 0 0 0,0 1 81 0 0,1 0-2712 0 0,3-3 755 0 0,-3 2 1862 0 0,0-1-2097 0 0</inkml:trace>
  <inkml:trace contextRef="#ctx0" brushRef="#br0" timeOffset="367.017">88 900 8752 0 0,'2'-1'398'0'0,"6"-2"-3"0"0,1 3-54 0 0,-5 3 219 0 0,0 0-1 0 0,-1 0 1 0 0,1 0 0 0 0,-1 0-1 0 0,1 0 1 0 0,-1 1-1 0 0,0-1 1 0 0,0 1-1 0 0,-1 0 1 0 0,1 0-1 0 0,-1 0 1 0 0,2 3-560 0 0,9 15 373 0 0,-11-19-256 0 0,0 1-1 0 0,0-1 1 0 0,0 0-1 0 0,-1 1 1 0 0,1 0-1 0 0,-1 2-116 0 0,0-3 65 0 0,1 1 0 0 0,-1-1-1 0 0,0 0 1 0 0,1 0 0 0 0,0 1-1 0 0,-1-1 1 0 0,2 0-65 0 0,35 45 896 0 0,-33-42-753 0 0,0 0 0 0 0,0-1 0 0 0,1 1 1 0 0,-1-1-1 0 0,2 0 0 0 0,-1 0 0 0 0,0-1 0 0 0,1 0 0 0 0,2 1-143 0 0,-5-3 59 0 0,0-1-1 0 0,0 1 1 0 0,0-1 0 0 0,0 0 0 0 0,0-1-1 0 0,0 1 1 0 0,0-1 0 0 0,0 0-1 0 0,1 0 1 0 0,-1 0 0 0 0,3 0-59 0 0,5-1 187 0 0,-8 1-112 0 0,1-1-1 0 0,-1 0 0 0 0,0 0 1 0 0,0-1-1 0 0,0 1 0 0 0,0-1 1 0 0,0 0-1 0 0,0 0 1 0 0,0 0-1 0 0,-1-1 0 0 0,1 1 1 0 0,-1-1-1 0 0,1 0 0 0 0,-1 0 1 0 0,0 0-1 0 0,0 0 0 0 0,0-1-74 0 0,6-8 220 0 0,-1 0 0 0 0,-1 0 0 0 0,0 0 0 0 0,5-14-220 0 0,-11 24 24 0 0,0-1-1 0 0,-1 1 0 0 0,1-1 0 0 0,-1 0 1 0 0,1 0-1 0 0,-1 1 0 0 0,0-1 0 0 0,0 0 1 0 0,0 1-1 0 0,0-1 0 0 0,0 0 1 0 0,-1-2-24 0 0,0-21 144 0 0,2 22-123 0 0,-1 0-1 0 0,1 1 1 0 0,-1-1-1 0 0,0 1 1 0 0,0-1-1 0 0,0 0 1 0 0,0 1-1 0 0,-1-1 1 0 0,1 1-1 0 0,-1-1 1 0 0,0 0-1 0 0,0 1 1 0 0,0 0-1 0 0,-1-1 1 0 0,1 1-1 0 0,-1-1-20 0 0,-13-30 180 0 0,13 29-168 0 0,0 1 0 0 0,0-1 0 0 0,0 0 0 0 0,0 1 0 0 0,0-1 0 0 0,-1 1-1 0 0,0 0 1 0 0,0 0 0 0 0,0 0 0 0 0,-1 0 0 0 0,1 0 0 0 0,-1 0-12 0 0,-3-1 6 0 0,0 1 0 0 0,0-1 0 0 0,0 1 1 0 0,-1 0-1 0 0,1 1 0 0 0,-1 0 0 0 0,0 0 0 0 0,0 0 1 0 0,0 1-1 0 0,0 0 0 0 0,0 1 0 0 0,0 0 0 0 0,-1 0 0 0 0,1 1 1 0 0,0 0-1 0 0,-1 0 0 0 0,1 1 0 0 0,0 0 0 0 0,-6 2-6 0 0,2 0-8 0 0,7-2-2 0 0,1 0 0 0 0,-1 0-1 0 0,1 0 1 0 0,0 1-1 0 0,0 0 1 0 0,-1 0-1 0 0,1 0 1 0 0,0 0-1 0 0,0 1 1 0 0,1-1-1 0 0,-1 1 1 0 0,1 0-1 0 0,-1 0 11 0 0,-17 14-57 0 0,19-16 52 0 0,0 0 0 0 0,1 0-1 0 0,-1 0 1 0 0,0 0 0 0 0,1 0 0 0 0,-1 0-1 0 0,1 1 1 0 0,-1-1 0 0 0,1 1 0 0 0,0-1 0 0 0,0 1-1 0 0,-1-1 1 0 0,1 1 0 0 0,0 0 0 0 0,1-1-1 0 0,-1 1 1 0 0,0 0 0 0 0,0 0 0 0 0,1 0-1 0 0,-1-1 1 0 0,1 1 0 0 0,-1 0 0 0 0,1 0-1 0 0,0 0 1 0 0,0 0 0 0 0,0 0 5 0 0,1 28-210 0 0,0-17 14 0 0,-1 0 0 0 0,0 1-1 0 0,-1-1 197 0 0,1-8-82 0 0,0 0 0 0 0,0 0 0 0 0,0 0 0 0 0,1 0 0 0 0,0 0 0 0 0,0-1 0 0 0,1 4 82 0 0,4 19-451 0 0,-6-23 293 0 0,1 1 1 0 0,0-1-1 0 0,0 1 1 0 0,0-1-1 0 0,0 0 0 0 0,1 0 1 0 0,-1 1-1 0 0,1-1 0 0 0,0 0 1 0 0,1 0-1 0 0,-1-1 1 0 0,1 1-1 0 0,-1 0 0 0 0,2 0 158 0 0,8 15-1526 0 0,-5 1-60 0 0</inkml:trace>
  <inkml:trace contextRef="#ctx0" brushRef="#br0" timeOffset="917.545">821 744 8752 0 0,'1'-2'116'0'0,"0"0"1"0"0,-1 0-1 0 0,1 0 0 0 0,-1 0 1 0 0,1 0-1 0 0,-1 0 1 0 0,0 0-1 0 0,0-1 0 0 0,0 1 1 0 0,0-1-117 0 0,-9-18 4016 0 0,9 20-3853 0 0,-1 0 0 0 0,1 0 0 0 0,-1 0 0 0 0,0 0-1 0 0,1 1 1 0 0,-1-1 0 0 0,0 0 0 0 0,1 1 0 0 0,-1-1 0 0 0,0 0 0 0 0,0 1 0 0 0,0-1 0 0 0,0 1 0 0 0,1-1 0 0 0,-1 1 0 0 0,0-1 0 0 0,0 1 0 0 0,0 0-1 0 0,-1-1-162 0 0,-39-8 3906 0 0,36 8-3760 0 0,-1 1 1 0 0,1-1-1 0 0,-1 1 1 0 0,1 0-1 0 0,-1 1 1 0 0,1 0-1 0 0,0-1 1 0 0,-1 2-1 0 0,1-1 1 0 0,-1 1-147 0 0,-11 4 784 0 0,0 1 1 0 0,-7 4-785 0 0,12-5 80 0 0,11-6-80 0 0,0 1 0 0 0,0-1 0 0 0,0 1 0 0 0,1 0 0 0 0,-1-1 0 0 0,0 1 0 0 0,0-1 0 0 0,0 1 0 0 0,1 0 0 0 0,-1 0 0 0 0,0-1 0 0 0,1 1 0 0 0,-1 0 0 0 0,1 0 0 0 0,-1 0 0 0 0,1 0 0 0 0,0 0 0 0 0,-1 0 0 0 0,1 0 0 0 0,-1 0 0 0 0,0 0 0 0 0,1 1 0 0 0,-1-1 0 0 0,0 0 0 0 0,0 0 0 0 0,0 0 0 0 0,1 0 0 0 0,-1 0 0 0 0,0 0 0 0 0,-1 0 0 0 0,1 0 0 0 0,-3 2 0 0 0,2-2 0 0 0,1 0 0 0 0,0 0 0 0 0,-1 0 0 0 0,1 0 0 0 0,0 0 0 0 0,-1 0 0 0 0,1 0 0 0 0,0 0 0 0 0,0 1 0 0 0,0-1 0 0 0,0 0 0 0 0,0 1 0 0 0,0-1 0 0 0,0 1 0 0 0,1-1 0 0 0,-1 1 0 0 0,0-1 0 0 0,1 1 0 0 0,-1-1 0 0 0,1 1 0 0 0,0 0 0 0 0,-1 1 0 0 0,-2 18 65 0 0,2-20-57 0 0,1 1 0 0 0,-1-1 1 0 0,1 1-1 0 0,-1-1 1 0 0,1 1-1 0 0,0-1 1 0 0,0 1-1 0 0,-1-1 0 0 0,1 1 1 0 0,0-1-1 0 0,0 1 1 0 0,1-1-1 0 0,-1 1 1 0 0,0-1-1 0 0,0 1 0 0 0,1-1 1 0 0,-1 1-1 0 0,1-1 1 0 0,0 1-1 0 0,-1-1 1 0 0,1 1-1 0 0,0-1 1 0 0,0 0-1 0 0,0 1-8 0 0,23 29 125 0 0,-23-30-120 0 0,0 0 0 0 0,-1 0 0 0 0,1 0 0 0 0,0-1 0 0 0,0 1 0 0 0,0 0 0 0 0,-1-1 0 0 0,1 1 0 0 0,0 0 0 0 0,0-1 0 0 0,0 1 0 0 0,0-1 0 0 0,0 1 0 0 0,0-1-5 0 0,28 14 26 0 0,-14-4 70 0 0,-13-8-71 0 0,1 0 0 0 0,-1 0 1 0 0,0-1-1 0 0,1 0 0 0 0,-1 1 0 0 0,1-1 0 0 0,2 1-25 0 0,-3-2 91 0 0,-1 2-22 0 0,3 0-47 0 0,0 0 0 0 0,0 0 0 0 0,0 0 0 0 0,0 0-1 0 0,0-1 1 0 0,2 1-22 0 0,15 6 88 0 0,6 6 929 0 0,25 8-1017 0 0,-27-13 200 0 0,-1 2-1 0 0,5 4-199 0 0,0 7 347 0 0,-13-9-162 0 0,-14-11-142 0 0,0-1 1 0 0,-1 0-1 0 0,1 1 1 0 0,-1-1 0 0 0,1 1-1 0 0,-1 0 1 0 0,1-1-1 0 0,0 2-43 0 0,-2-2 33 0 0,0 0 0 0 0,1-1 0 0 0,-1 1 0 0 0,0 0 0 0 0,0 0 0 0 0,0-1 0 0 0,1 1 0 0 0,-1 0 0 0 0,0 0 0 0 0,0-1-1 0 0,0 1 1 0 0,0 0 0 0 0,0 0 0 0 0,0-1 0 0 0,0 1 0 0 0,0 0 0 0 0,-1 0 0 0 0,1-1 0 0 0,0 1 0 0 0,0 0 0 0 0,-1-1 0 0 0,1 1 0 0 0,0 0-1 0 0,-1 0-32 0 0,0 0 224 0 0,0 0 7 0 0,-3 2-159 0 0,1 0-1 0 0,-1-1 1 0 0,0 0-1 0 0,0 0 1 0 0,-1 0-1 0 0,1 0 1 0 0,0-1 0 0 0,0 1-1 0 0,-1-1-71 0 0,-7 2 79 0 0,1-1-1 0 0,-1 0 1 0 0,-3 0-79 0 0,-6 0 45 0 0,-97 5-146 0 0,53-15-2440 0 0,63 8 456 0 0,1-1-4183 0 0,-6-2-1789 0 0</inkml:trace>
  <inkml:trace contextRef="#ctx0" brushRef="#br0" timeOffset="1474.059">1348 709 9672 0 0,'0'0'748'0'0,"0"-2"-492"0"0,0-3 28 0 0,0 4-63 0 0,0 1 0 0 0,-1-1 0 0 0,1 1 0 0 0,0-1 0 0 0,0 1-1 0 0,0 0 1 0 0,-1-1 0 0 0,1 1 0 0 0,0-1 0 0 0,-1 1 0 0 0,1 0 0 0 0,0-1 0 0 0,-1 1 0 0 0,1 0 0 0 0,0-1 0 0 0,-1 1 0 0 0,1 0 0 0 0,-1 0 0 0 0,1-1-221 0 0,-1 1 192 0 0,1 0 1 0 0,-1-1-1 0 0,1 1 0 0 0,-1 0 0 0 0,1 0 1 0 0,0-1-1 0 0,-1 1 0 0 0,1-1 1 0 0,-1 1-1 0 0,1 0 0 0 0,0-1 0 0 0,-1 1 1 0 0,1-1-1 0 0,0 1 0 0 0,0-1 1 0 0,0 1-1 0 0,-1-1 0 0 0,1 1 0 0 0,0-1-192 0 0,-3 1 895 0 0,-7-1-87 0 0,0 0-1 0 0,0-1 1 0 0,-4 0-808 0 0,3-1 581 0 0,0 1 0 0 0,0 1 1 0 0,-6 0-582 0 0,-30 1 1216 0 0,45 0-1141 0 0,0 0 1 0 0,0 1 0 0 0,0-1 0 0 0,1 1 0 0 0,-1-1 0 0 0,0 1 0 0 0,0 0-1 0 0,1 0 1 0 0,-1 0 0 0 0,1 0 0 0 0,-1 0 0 0 0,-1 1-76 0 0,-8 4 240 0 0,9-5-219 0 0,1 0 0 0 0,-1 0 0 0 0,0 0 0 0 0,0 0 0 0 0,1 0 0 0 0,-1 1 0 0 0,1-1 0 0 0,-1 1 0 0 0,1-1 0 0 0,-1 1 0 0 0,1-1 0 0 0,0 1 0 0 0,0 0 0 0 0,0-1 0 0 0,0 1 0 0 0,0 0 0 0 0,0 2-21 0 0,-3 4 101 0 0,2 1-1 0 0,-1 0 1 0 0,0 5-101 0 0,-1 5 117 0 0,1-11-77 0 0,2-5-21 0 0,0 1-1 0 0,0-1 1 0 0,0 0 0 0 0,0 1-1 0 0,1-1 1 0 0,-1 0 0 0 0,1 1-1 0 0,0-1 1 0 0,0 1-19 0 0,-1 7 67 0 0,0-3-54 0 0,8 0-13 0 0,-2-5 1 0 0,1 1 1 0 0,-1-1-1 0 0,1-1 0 0 0,0 1 1 0 0,0-1-1 0 0,0 0 0 0 0,3 1-1 0 0,-6-2 5 0 0,8 2 85 0 0,1-1 1 0 0,-1 0-1 0 0,7 0-90 0 0,-7-1 69 0 0,-1 0 0 0 0,0 1-1 0 0,1 1 1 0 0,6 2-69 0 0,15 2 166 0 0,-26-6-125 0 0,0 0 1 0 0,-1 1 0 0 0,1-1 0 0 0,0 1-1 0 0,0 0 1 0 0,1 2-42 0 0,-6-4 13 0 0,7 4 19 0 0,-1-1 0 0 0,1 1 1 0 0,-1 0-1 0 0,0 1 0 0 0,-1-1 1 0 0,1 2-1 0 0,-1-1 0 0 0,0 1 1 0 0,0-1-1 0 0,0 3-32 0 0,19 20 164 0 0,-19-22-101 0 0,-1-1 0 0 0,1 1 1 0 0,-2 1-1 0 0,1-1 0 0 0,0 1-63 0 0,1 5 92 0 0,-2-5 19 0 0,0 1-1 0 0,1-1 1 0 0,0 0 0 0 0,2 2-111 0 0,-6-8 15 0 0,-1-1 0 0 0,1 1 1 0 0,-1-1-1 0 0,0 1 0 0 0,1-1 0 0 0,-1 1 1 0 0,1-1-1 0 0,-1 1 0 0 0,0-1 0 0 0,1 1 1 0 0,-1 0-1 0 0,0-1 0 0 0,1 1 0 0 0,-1 0 1 0 0,0-1-1 0 0,0 1 0 0 0,0 0 0 0 0,0-1 1 0 0,0 1-1 0 0,0 0 0 0 0,0-1 0 0 0,0 1 1 0 0,0 0-1 0 0,0-1 0 0 0,0 1 0 0 0,0 0 1 0 0,0-1-1 0 0,-1 1 0 0 0,1 0 0 0 0,0-1 1 0 0,0 1-1 0 0,-1 0-15 0 0,0 1 11 0 0,0 0 1 0 0,0-1 0 0 0,0 1-1 0 0,0 0 1 0 0,0-1 0 0 0,-1 1 0 0 0,1-1-1 0 0,-1 0 1 0 0,1 1 0 0 0,-1-1-1 0 0,1 0 1 0 0,-1 0 0 0 0,0 0-1 0 0,0 0 1 0 0,1 0 0 0 0,-1 0-1 0 0,0 0-11 0 0,-31 10 75 0 0,7-7-199 0 0,1 0 1 0 0,0-2-1 0 0,-1 0 0 0 0,1-2 1 0 0,-1-1-1 0 0,1-1 0 0 0,-1-1 0 0 0,1-1 1 0 0,-2-2 123 0 0,-5-3-2909 0 0,15 2 1211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9216 0 0,'-14'0'828'0'0,"11"1"7117"0"0,12 7-9404 0 0,-4-1-4479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4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15408 0 0,'0'0'348'0'0,"0"0"49"0"0,0 0 21 0 0,0 0-40 0 0,0 0-164 0 0,0 0 228 0 0,0 0 124 0 0,0 0 30 0 0,0 0-50 0 0,0 0-230 0 0,0 0-100 0 0,0 0-22 0 0,0 0-104 0 0,0 0-433 0 0,0 0-192 0 0,0 0-37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3224 0 0,'0'0'948'0'0,"0"0"2772"0"0,0 0 1214 0 0,0 0 245 0 0,0 0-629 0 0,0 0-2834 0 0,0 0-1246 0 0,0 0-249 0 0,0 0-10 0 0,2-1 151 0 0,7 0-53 0 0,-1-1 1 0 0,0 2-1 0 0,1-1 0 0 0,-1 1 0 0 0,3 1-309 0 0,9-1 206 0 0,4-2 78 0 0,-19 1-222 0 0,0 0 0 0 0,0 1 0 0 0,0-1 0 0 0,1 1 0 0 0,-1 1 0 0 0,2-1-62 0 0,2 2-25 0 0,1-2-1 0 0,-1 1 0 0 0,0-1 1 0 0,0 0-1 0 0,1-1 1 0 0,3-1 25 0 0,2 0-257 0 0,-11 2 73 0 0,0 0 1 0 0,0-1-1 0 0,0 0 0 0 0,0 0 1 0 0,0 0-1 0 0,2-1 184 0 0,4-2-668 0 0,0 1-662 0 0,-2-3-3097 0 0,-2-1-3059 0 0</inkml:trace>
  <inkml:trace contextRef="#ctx0" brushRef="#br0" timeOffset="334.108">93 145 16439 0 0,'-6'0'1491'0'0,"0"0"-1163"0"0,5 0 27 0 0,1 0 58 0 0,0 0 16 0 0,0 0 42 0 0,0 0 161 0 0,0 0 68 0 0,2 2 17 0 0,2 0-572 0 0,-1-1-1 0 0,1 1 1 0 0,0 0 0 0 0,1-1-1 0 0,-1 0 1 0 0,0 0-1 0 0,0 0 1 0 0,1 0-1 0 0,-1-1 1 0 0,0 0-1 0 0,0 0 1 0 0,1 0 0 0 0,-1 0-1 0 0,0-1 1 0 0,3 0-145 0 0,11-3 44 0 0,0 0-1 0 0,-1-2 1 0 0,5-2-44 0 0,7-2-542 0 0,-11 4-1338 0 0,-1-2-5997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44 262 8752 0 0,'-5'-3'909'0'0,"-6"-2"-1394"0"0,10 4 915 0 0,0 1 0 0 0,0-1 0 0 0,0 1 1 0 0,-1 0-1 0 0,1 0 0 0 0,0 0 1 0 0,0 0-1 0 0,0 0 0 0 0,0 0 1 0 0,-1 0-1 0 0,1 0 0 0 0,0 0-430 0 0,0 0 284 0 0,1 0 0 0 0,-1 1-1 0 0,1-1 1 0 0,-1 0 0 0 0,0 1-1 0 0,1-1 1 0 0,-1 0 0 0 0,1 1-1 0 0,-1-1 1 0 0,1 0 0 0 0,-1 1-1 0 0,1-1 1 0 0,-1 1 0 0 0,1-1-1 0 0,0 1 1 0 0,-1-1 0 0 0,1 1 0 0 0,0-1-1 0 0,-1 1 1 0 0,1 0-284 0 0,-2 12 421 0 0,2-10-271 0 0,1 1 0 0 0,-1-1-1 0 0,1 1 1 0 0,0-1 0 0 0,0 0-1 0 0,0 1 1 0 0,1-1 0 0 0,-1 0 0 0 0,1 0-1 0 0,0 0 1 0 0,0 0 0 0 0,0 0 0 0 0,0-1-1 0 0,0 1 1 0 0,1 0 0 0 0,-1-1 0 0 0,1 0-1 0 0,0 0 1 0 0,0 1-150 0 0,2 1 130 0 0,1 0-1 0 0,-1-1 1 0 0,1 1 0 0 0,0-1-1 0 0,0-1 1 0 0,0 1-1 0 0,0-1 1 0 0,0 0 0 0 0,1 0-1 0 0,1 0-129 0 0,-4-2 71 0 0,1 0-1 0 0,-1 0 0 0 0,0 0 0 0 0,1-1 1 0 0,-1 1-1 0 0,0-1 0 0 0,0 0 1 0 0,1 0-1 0 0,-1-1 0 0 0,0 1 1 0 0,3-2-71 0 0,9-5 173 0 0,0-1 0 0 0,3-2-173 0 0,-6 3 63 0 0,-3 2-20 0 0,7-4 43 0 0,-1 0-1 0 0,0-1 1 0 0,11-10-86 0 0,11-9 21 0 0,-26 21-10 0 0,-1 0 0 0 0,6-5-11 0 0,-14 10 2 0 0,1 0-1 0 0,-1 0 0 0 0,0 0 0 0 0,0 0 0 0 0,0-1 0 0 0,0 1 0 0 0,-1-1 0 0 0,0 0 0 0 0,0 0-1 0 0,0 3 11 0 0,-1-1 0 0 0,0 0 0 0 0,0 0 0 0 0,-1 0 0 0 0,1 1 0 0 0,0-1 0 0 0,-1 0 0 0 0,0 0 0 0 0,0 0 0 0 0,0 0 0 0 0,0 0 0 0 0,0 0 0 0 0,0 0 0 0 0,-1 0 0 0 0,0 0 0 0 0,1 1 0 0 0,-1-1 0 0 0,0 0-1 0 0,0 0 1 0 0,-1 1 0 0 0,1-1 0 0 0,0 0 0 0 0,-1 1 0 0 0,0-1 0 0 0,1 1 0 0 0,-1 0 0 0 0,-2-2-11 0 0,-6-5 32 0 0,1 1 0 0 0,-2 0 0 0 0,1 0 0 0 0,-1 1 0 0 0,0 1 1 0 0,0-1-1 0 0,0 2 0 0 0,-10-3-32 0 0,21 7-1 0 0,-3 0 23 0 0,0 0 0 0 0,0-1 0 0 0,0 1 0 0 0,0 0 0 0 0,0 1 0 0 0,-1-1 0 0 0,1 0 0 0 0,0 1 0 0 0,0 0-1 0 0,-1 0 1 0 0,1 0 0 0 0,0 0 0 0 0,0 0 0 0 0,-1 1 0 0 0,1-1 0 0 0,0 1 0 0 0,0 0 0 0 0,0 0 0 0 0,-1 0 0 0 0,1 0 0 0 0,0 1 0 0 0,1-1-1 0 0,-1 1 1 0 0,0 0 0 0 0,0 0 0 0 0,1 0 0 0 0,-2 2-22 0 0,-9 10 126 0 0,1 2 0 0 0,0 0-1 0 0,2 0 1 0 0,0 1 0 0 0,1 0-1 0 0,-6 14-125 0 0,-3 14 211 0 0,2 1 0 0 0,1 7-211 0 0,9-33 71 0 0,1-1-1 0 0,1 1 0 0 0,1 0 1 0 0,1 0-1 0 0,0 0 1 0 0,2 1-71 0 0,0-15 21 0 0,0 0 0 0 0,1 0 0 0 0,-1-1 0 0 0,1 1 0 0 0,0-1 0 0 0,1 1 0 0 0,0-1 1 0 0,0 1-1 0 0,0-1 0 0 0,0 0 0 0 0,1 1 0 0 0,0-2 0 0 0,0 1 0 0 0,0 0 0 0 0,0 0 0 0 0,1-1 0 0 0,0 0 1 0 0,0 0-1 0 0,0 0 0 0 0,0 0 0 0 0,1-1 0 0 0,0 1 0 0 0,2 0-21 0 0,5 3 11 0 0,-4-3 7 0 0,0 1 0 0 0,-1-1 0 0 0,5 5-18 0 0,-4-3 16 0 0,2 0 0 0 0,-1 0-1 0 0,1 0 1 0 0,-1-1-1 0 0,2 0 1 0 0,-1-1-1 0 0,0-1 1 0 0,1 1 0 0 0,3-1-16 0 0,22 5 36 0 0,0-3 0 0 0,5 0-36 0 0,-11-2-38 0 0,-16-1-28 0 0,1-1-1 0 0,0-1 0 0 0,0 0 1 0 0,0-1-1 0 0,0-1 1 0 0,0-1 66 0 0,-5 1-369 0 0,0 0-1 0 0,0-1 1 0 0,-1 0 0 0 0,1-1 0 0 0,-1 0 0 0 0,1 0 0 0 0,-1-1 0 0 0,-1-1 0 0 0,1 1 369 0 0,8-9-2791 0 0,-3-4-5716 0 0</inkml:trace>
  <inkml:trace contextRef="#ctx0" brushRef="#br0" timeOffset="449.796">750 562 9672 0 0,'0'0'748'0'0,"0"0"-250"0"0,0 0 786 0 0,0 0 394 0 0,0 0 76 0 0,0 0-99 0 0,0 0-495 0 0,0 2-215 0 0,0 6-160 0 0,1-1 0 0 0,1 1 0 0 0,-1-1 0 0 0,1 0 0 0 0,1 0 0 0 0,1 4-785 0 0,-1-3 317 0 0,0-1 0 0 0,-1 1-1 0 0,0 0 1 0 0,-1 0 0 0 0,1 0 0 0 0,-1 5-317 0 0,0-3 29 0 0,0 0 1 0 0,0 0 0 0 0,1 0-1 0 0,1 1-29 0 0,1 10 16 0 0,9 17 176 0 0,-12-30-180 0 0,-1-2-125 0 0,0-5-479 0 0,0-1-220 0 0,0 0-1516 0 0,0 0-5882 0 0</inkml:trace>
  <inkml:trace contextRef="#ctx0" brushRef="#br0" timeOffset="782.906">654 392 20671 0 0,'-18'-13'920'0'0,"10"10"184"0"0,-2-2-880 0 0,10 5-224 0 0,0 0 0 0 0,-8-3 0 0 0,3-5 0 0 0,-3 0 0 0 0,8 1 0 0 0,0 7 0 0 0,0 0-80 0 0,0 0 80 0 0,0 0-104 0 0,0 0 40 0 0,0 0-832 0 0,0 0-168 0 0,0 0-32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4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41 3224 0 0,'0'-1'143'0'0,"-5"-21"387"0"0,5 21-192 0 0,0 0 0 0 0,0 0 0 0 0,-1 1 0 0 0,1-1 0 0 0,0 0 0 0 0,0 0 0 0 0,-1 1 0 0 0,1-1 0 0 0,-1 0 0 0 0,1 1 0 0 0,-1-1 0 0 0,1 0 0 0 0,-1 1 0 0 0,1-1 0 0 0,-1 1 0 0 0,1-1 0 0 0,-1 1 0 0 0,0-1 0 0 0,1 1 0 0 0,-1-1 0 0 0,0 1 0 0 0,1 0 0 0 0,-1-1 1 0 0,0 1-1 0 0,0 0 0 0 0,1-1 0 0 0,-1 1 0 0 0,0 0 0 0 0,0 0 0 0 0,0 0-338 0 0,-1-1 222 0 0,0 1 1 0 0,0 0 0 0 0,0 0 0 0 0,0 0 0 0 0,0 0 0 0 0,1 0-1 0 0,-1 0 1 0 0,0 0 0 0 0,0 0 0 0 0,0 1 0 0 0,-1 0-223 0 0,-4 3 227 0 0,0 0 0 0 0,1 0 0 0 0,-1 1 1 0 0,1 0-1 0 0,0 1 0 0 0,0 0 0 0 0,1-1 0 0 0,-1 2 0 0 0,1-1 1 0 0,0 1-228 0 0,-4 7 292 0 0,1 0 0 0 0,0 0 1 0 0,1 1-1 0 0,-3 9-292 0 0,-28 85 1670 0 0,-5 43-1670 0 0,37-133 153 0 0,-16 80 586 0 0,3 0 1 0 0,5 2-1 0 0,2 37-739 0 0,10-93 162 0 0,1 1 0 0 0,3-1 1 0 0,2 0-1 0 0,4 17-162 0 0,4 1 173 0 0,2 0 1 0 0,19 48-174 0 0,-16-63 187 0 0,21 42-187 0 0,-25-65 62 0 0,1 0-1 0 0,1 0 0 0 0,0-2 0 0 0,5 4-61 0 0,1-1-86 0 0,-7-7-371 0 0,1-1-1 0 0,1 0 1 0 0,0-1-1 0 0,1 0 1 0 0,18 12 457 0 0,-19-20-1995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5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4 8288 0 0,'0'0'638'0'0,"-1"0"-414"0"0,-5-4 7210 0 0,3 9-5047 0 0,3 15-3330 0 0,0-14 1872 0 0,1 6-665 0 0,0-1 1 0 0,1 0-1 0 0,0 0 1 0 0,1 1-265 0 0,5 29 632 0 0,5 36 359 0 0,-4-22-390 0 0,-3-29-340 0 0,1 0-1 0 0,1-1 1 0 0,1 0 0 0 0,5 9-261 0 0,-9-22 60 0 0,-1-3-8 0 0,0-1-1 0 0,1 1 1 0 0,0-1 0 0 0,0 0-1 0 0,5 6-51 0 0,-7-10 24 0 0,1-1-1 0 0,-1 1 0 0 0,1 0 0 0 0,0-1 0 0 0,-1 0 0 0 0,1 0 1 0 0,1 0-1 0 0,-1-1 0 0 0,0 1 0 0 0,1-1 0 0 0,3 1-23 0 0,-5-2 31 0 0,0 0-1 0 0,0 0 1 0 0,1-1-1 0 0,-1 0 0 0 0,0 0 1 0 0,0 1-1 0 0,0-2 1 0 0,1 1-1 0 0,-1 0 1 0 0,0-1-1 0 0,0 1 0 0 0,0-1 1 0 0,1 0-1 0 0,-1 0 1 0 0,0-1-1 0 0,0 1 1 0 0,-1 0-1 0 0,1-1 0 0 0,0 0 1 0 0,0 1-1 0 0,-1-1 1 0 0,1 0-1 0 0,-1-1 1 0 0,3-1-31 0 0,4-7 81 0 0,1 0 0 0 0,-1-1 0 0 0,-1 0 0 0 0,0-1 0 0 0,0 0-81 0 0,-1 0-29 0 0,5-9-1 0 0,-1 0 0 0 0,-1-1 0 0 0,-1-1 0 0 0,-1 0-1 0 0,-1 0 1 0 0,-2 0 0 0 0,3-18 30 0 0,-3 15-11 0 0,-2 16-4 0 0,-1 0-1 0 0,-1 1 1 0 0,0-1 0 0 0,0-2 15 0 0,4-75 15 0 0,-5 87 54 0 0,0 1 5 0 0,-5 9 16 0 0,3-3-79 0 0,1 0 0 0 0,-1-1-1 0 0,1 1 1 0 0,1 0 0 0 0,-1-1-1 0 0,1 1 1 0 0,0 0 0 0 0,0 0-1 0 0,1 4-10 0 0,3 15 117 0 0,4 16-117 0 0,-1-10 115 0 0,41 250 893 0 0,-45-256-893 0 0,-1 0 0 0 0,-1 2-115 0 0,2 24 161 0 0,7 139 1551 0 0,-8 30-1712 0 0,-2-197 113 0 0,1-13-49 0 0,-2-1 0 0 0,1 1 0 0 0,-1-1 0 0 0,-1 1 0 0 0,0-1 0 0 0,0 1 0 0 0,-1-1 0 0 0,0 0 0 0 0,-1 0 0 0 0,0 0 0 0 0,0-1 0 0 0,-1 2-64 0 0,3-7 28 0 0,-1-1 1 0 0,1 1-1 0 0,-1-1 0 0 0,0 1 1 0 0,0-1-1 0 0,0 0 1 0 0,0 0-1 0 0,0 0 0 0 0,0 0 1 0 0,0-1-1 0 0,-1 1 0 0 0,1-1 1 0 0,0 0-1 0 0,-1 0 0 0 0,1 0 1 0 0,-1-1-1 0 0,1 1 0 0 0,-3-1-28 0 0,-3 1 52 0 0,1 0 0 0 0,-1-1 0 0 0,1 0 1 0 0,-1-1-1 0 0,1 0 0 0 0,-1 0 0 0 0,-1-2-52 0 0,-15-4-91 0 0,1-2 0 0 0,0 0 1 0 0,1-2-1 0 0,-12-7 91 0 0,19 8-973 0 0,0 0 1 0 0,-13-12 972 0 0,27 20-672 0 0,2-5-2237 0 0,2-3 597 0 0,7 1-3420 0 0,3 1-1281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13104 0 0,'0'0'297'0'0,"0"0"39"0"0,0 0 19 0 0,0 0-34 0 0,0 0-82 0 0,0 0 437 0 0,0 0 216 0 0,0 0 41 0 0,0 0 17 0 0,0 0 37 0 0,1 1 18 0 0,0 1-820 0 0,0 0 0 0 0,0-1 0 0 0,0 1 0 0 0,0 0 0 0 0,-1 0 0 0 0,1 0 0 0 0,-1 0-1 0 0,1 0 1 0 0,-1 0 0 0 0,0-1 0 0 0,1 1 0 0 0,-1 0 0 0 0,0 0 0 0 0,0 0 0 0 0,-1 0-1 0 0,1 1-184 0 0,1 16 802 0 0,0-10-509 0 0,-1-1 0 0 0,1 0-1 0 0,-2 1 1 0 0,0 4-293 0 0,1-6 168 0 0,-1 0-1 0 0,1 1 1 0 0,0-1-1 0 0,1 0 1 0 0,0 1 0 0 0,0-1-1 0 0,1 2-167 0 0,2 12 475 0 0,-3-15-338 0 0,0 0 0 0 0,1 0 0 0 0,0 0 0 0 0,1 3-137 0 0,0-2 66 0 0,1 0 0 0 0,0 0 0 0 0,0-1 0 0 0,1 1 0 0 0,0-1 0 0 0,0 0 0 0 0,2 2-66 0 0,-6-7 8 0 0,1-1-1 0 0,-1 1 0 0 0,0 0 1 0 0,0-1-1 0 0,0 1 0 0 0,0-1 1 0 0,1 1-1 0 0,-1-1 0 0 0,0 1 1 0 0,0-1-1 0 0,1 0 0 0 0,-1 0 1 0 0,1 1-8 0 0,4 0 24 0 0,-5-1-78 0 0,1 1-1 0 0,0 0 1 0 0,0-1-1 0 0,-1 0 1 0 0,1 1-1 0 0,0-1 1 0 0,0 0-1 0 0,0 0 1 0 0,0 0-1 0 0,0 0 1 0 0,-1 0-1 0 0,1-1 0 0 0,0 1 1 0 0,0-1-1 0 0,0 1 1 0 0,-1-1-1 0 0,1 1 1 0 0,0-1-1 0 0,-1 0 1 0 0,1 0-1 0 0,0 0 1 0 0,-1 0-1 0 0,1 0 0 0 0,-1 0 1 0 0,0 0-1 0 0,1-1 1 0 0,-1 1-1 0 0,0 0 1 0 0,0-1-1 0 0,0 1 1 0 0,0-1-1 0 0,1 0 55 0 0,2-3-858 0 0,4-5-424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11 7832 0 0,'-13'-8'344'0'0,"5"8"72"0"0,3-3-328 0 0,-5 3-88 0 0,10 0 0 0 0,0 0 0 0 0,0 0 2160 0 0,0 0 416 0 0,0 0 80 0 0,0 0 23 0 0,0 0-2215 0 0,0 0-464 0 0,0 0 0 0 0,0 0-120 0 0,0 0-344 0 0,0 0-72 0 0,0 0-8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17879 0 0,'0'0'820'0'0,"15"-1"304"0"0,5-2-719 0 0,1 0-1 0 0,0 1 1 0 0,10 1-405 0 0,11-1 1029 0 0,-3-2 46 0 0,-22 1-779 0 0,0 2-1 0 0,-1 0 1 0 0,1 1-1 0 0,8 1-295 0 0,-1-2-752 0 0,-8-1-5420 0 0,-7 2-1299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06.3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566 307 12784 0 0,'0'0'586'0'0,"0"0"-15"0"0,-6-5 1356 0 0,5 2-1372 0 0,-1 1 0 0 0,0 0 0 0 0,-1-1 0 0 0,1 1 0 0 0,0 0 0 0 0,-1 0 1 0 0,1 0-1 0 0,-3-1-555 0 0,-15-14 1530 0 0,18 15-1365 0 0,0 0 0 0 0,0 0-1 0 0,-1 1 1 0 0,1-1 0 0 0,0 0 0 0 0,-1 1-1 0 0,1-1 1 0 0,-2 1-165 0 0,-14-11 786 0 0,13 8-696 0 0,1 1 0 0 0,-2 0 0 0 0,1 0 0 0 0,0 0 0 0 0,-1 1 0 0 0,1-1 0 0 0,-1 1 0 0 0,0 1-1 0 0,1-1 1 0 0,-1 1 0 0 0,-2 0-90 0 0,-22-7 163 0 0,27 8-112 0 0,-1-1 1 0 0,1 0-1 0 0,-1 0 0 0 0,1 1 0 0 0,-1 0 0 0 0,0 0 1 0 0,1 0-1 0 0,-1 0 0 0 0,1 1 0 0 0,-1-1 0 0 0,1 1 1 0 0,-1 0-1 0 0,1 0 0 0 0,-1 0 0 0 0,1 0 0 0 0,0 1 1 0 0,-1-1-1 0 0,1 1 0 0 0,0 0 0 0 0,0 0 0 0 0,0 0 1 0 0,0 0-1 0 0,1 1 0 0 0,-1-1 0 0 0,0 2-51 0 0,0-1 7 0 0,1-1-1 0 0,1 1 0 0 0,-1-1 1 0 0,0 1-1 0 0,1 0 1 0 0,-1 0-1 0 0,1 0 0 0 0,0 0 1 0 0,0 0-1 0 0,-1 3-6 0 0,-4 10 0 0 0,2-5 20 0 0,1 1 0 0 0,0 0 0 0 0,0 0 0 0 0,1 0 0 0 0,1 0 0 0 0,0 1 0 0 0,0 8-20 0 0,-2 26 100 0 0,-4 33 198 0 0,4-1-1 0 0,4 13-297 0 0,0-19 350 0 0,1 13 236 0 0,9 44-586 0 0,18 85-207 0 0,-24-182 168 0 0,-3-18-301 0 0,1-1 0 0 0,0 1 0 0 0,1-1-1 0 0,0 0 1 0 0,2 2 340 0 0,-1 1-1248 0 0,-5-13-6422 0 0,-4-4 181 0 0</inkml:trace>
  <inkml:trace contextRef="#ctx0" brushRef="#br0" timeOffset="382.017">26 975 17103 0 0,'-7'-9'847'0'0,"-10"-5"280"0"0,15 12-525 0 0,2 2 188 0 0,0 0 36 0 0,0 0-70 0 0,2-1-642 0 0,0-1 0 0 0,0 1 0 0 0,0-1-1 0 0,0 1 1 0 0,0 0 0 0 0,1 0 0 0 0,-1 0-1 0 0,0 0 1 0 0,0 1 0 0 0,1-1 0 0 0,1 0-114 0 0,31-3 224 0 0,-18 3-104 0 0,2-2-90 0 0,51-4 396 0 0,37 1-426 0 0,-78 4 3 0 0,-21 1-7 0 0,0 0 1 0 0,0 1-1 0 0,0 0 0 0 0,2 0 4 0 0,7 2-398 0 0,0-2 0 0 0,11 0 398 0 0,14-6-3930 0 0,-24 1-3235 0 0</inkml:trace>
  <inkml:trace contextRef="#ctx0" brushRef="#br0" timeOffset="726.593">574 736 11520 0 0,'0'0'886'0'0,"-10"3"124"0"0,6-1 5123 0 0,3 1-5810 0 0,0 0 1 0 0,-1 0 0 0 0,1 0-1 0 0,0 0 1 0 0,1 0-1 0 0,-1 1 1 0 0,1-1-1 0 0,-1 0 1 0 0,1 1 0 0 0,0 1-324 0 0,2 37 978 0 0,0-25-734 0 0,11 94 226 0 0,-11-64-428 0 0,3-1 1 0 0,2 1 0 0 0,3 3-43 0 0,-1-20-23 0 0,1 0 1 0 0,1-1 0 0 0,11 18 22 0 0,-11-31-977 0 0,-5-12-2050 0 0,-6-4-4507 0 0</inkml:trace>
  <inkml:trace contextRef="#ctx0" brushRef="#br0" timeOffset="1064.002">719 814 13824 0 0,'0'0'1061'0'0,"0"0"-494"0"0,0 0 492 0 0,0 0 292 0 0,2 1 60 0 0,3 4-1041 0 0,0 0 1 0 0,0 1 0 0 0,-1-1-1 0 0,0 1 1 0 0,0 0-1 0 0,0 0 1 0 0,-1 0-1 0 0,1 1-370 0 0,1 2 292 0 0,12 24 633 0 0,-2 1 1 0 0,0 0 0 0 0,-3 1-1 0 0,8 33-925 0 0,-7-27 438 0 0,2 0 1 0 0,3 0-439 0 0,-8-17 59 0 0,-6-17-21 0 0,-4-5 154 0 0,0-2 58 0 0,9-9 235 0 0,-3-2-449 0 0,-1 0 0 0 0,-1 0 0 0 0,0 0-1 0 0,0 0 1 0 0,-1-1 0 0 0,0 0 0 0 0,-1 1-1 0 0,0-10-35 0 0,5-20 37 0 0,1 5-55 0 0,7-38-212 0 0,14-33 230 0 0,-24 93 0 0 0,0 1 0 0 0,5-11 0 0 0,-8 20 0 0 0,0 1 0 0 0,1-1 0 0 0,-1 0 0 0 0,1 1 0 0 0,-1-1 0 0 0,1 1 0 0 0,0 0 0 0 0,1-1 0 0 0,-1 2 0 0 0,3-3 0 0 0,-5 4 0 0 0,1 0 0 0 0,-1 1 0 0 0,1-1 0 0 0,-1 1 0 0 0,0-1 0 0 0,1 1 0 0 0,-1 0 0 0 0,1-1 0 0 0,-1 1 0 0 0,1 0 0 0 0,-1 0 0 0 0,1 0 0 0 0,-1 0 0 0 0,1 0 0 0 0,0 1 0 0 0,-1-1 0 0 0,0 0 0 0 0,1 1 0 0 0,-1-1 0 0 0,1 1 0 0 0,-1-1 0 0 0,1 1 0 0 0,-1 0 0 0 0,0-1 0 0 0,0 1 0 0 0,1 0 0 0 0,-1 0 0 0 0,0 0 0 0 0,0 0 0 0 0,0 0 0 0 0,0 0 0 0 0,0 1 0 0 0,0-1 0 0 0,0 1 0 0 0,4 3 0 0 0,-1 1 0 0 0,0 0 0 0 0,0 1 0 0 0,-1-1 0 0 0,1 1 0 0 0,-1 1 0 0 0,10 27 0 0 0,-2 1 0 0 0,-2 0 0 0 0,0 9 0 0 0,12 45 0 0 0,-10-52-207 0 0,13 25 207 0 0,-22-58-249 0 0,1 0 0 0 0,-1 0 0 0 0,1 0 0 0 0,1 0 0 0 0,2 3 249 0 0,13 10-8764 0 0,-11-13 997 0 0</inkml:trace>
  <inkml:trace contextRef="#ctx0" brushRef="#br0" timeOffset="1429.373">1654 928 19439 0 0,'0'0'439'0'0,"-1"-9"596"0"0,-8-22-381 0 0,7 26-560 0 0,0 0-1 0 0,1 0 0 0 0,-2 0 0 0 0,1 1 1 0 0,0-1-1 0 0,-1 1 0 0 0,0-1 0 0 0,-2-1-93 0 0,-7-13 1046 0 0,6 11-739 0 0,0 0-1 0 0,0 0 0 0 0,-1 1 1 0 0,-4-4-307 0 0,-5-6 124 0 0,12 13-80 0 0,0 0 0 0 0,0 0 0 0 0,0 1 0 0 0,-1-1 0 0 0,1 1 0 0 0,-1 0 0 0 0,0 0 0 0 0,0 1 0 0 0,0-1 0 0 0,0 1 0 0 0,-1 0-44 0 0,3 1 30 0 0,0 0 1 0 0,0 1 0 0 0,-1-1 0 0 0,1 1-1 0 0,0 0 1 0 0,0 0 0 0 0,0 0 0 0 0,-1 0-1 0 0,1 0 1 0 0,0 1 0 0 0,0-1-1 0 0,0 1 1 0 0,0 0 0 0 0,-1 0 0 0 0,1 0-1 0 0,1 1 1 0 0,-1-1 0 0 0,0 1-1 0 0,0 0 1 0 0,-1 1-31 0 0,-2 1 21 0 0,1 1 0 0 0,0 0 0 0 0,0 0 0 0 0,0 0 0 0 0,0 1 0 0 0,1-1 0 0 0,0 1 0 0 0,0 0 0 0 0,1 0 0 0 0,-1 3-21 0 0,-6 14 83 0 0,1 0 0 0 0,-2 8-83 0 0,11-31 0 0 0,-5 22-19 0 0,0 0-1 0 0,1-1 1 0 0,-1 19 19 0 0,2-16-6 0 0,1-6 6 0 0,1-1 0 0 0,1 1 0 0 0,1-1 0 0 0,0 1 0 0 0,1-1 0 0 0,1 0 0 0 0,1 0 0 0 0,0 0 0 0 0,1 0 0 0 0,1-1 0 0 0,0 1 0 0 0,9 14 0 0 0,-13-28 0 0 0,0 0 0 0 0,0 0 0 0 0,0 0 0 0 0,1 0 0 0 0,-1-1 0 0 0,1 1 0 0 0,0 0-1 0 0,-1-1 1 0 0,1 0 0 0 0,0 0 0 0 0,1 0 0 0 0,-1 1 0 0 0,-1-2 1 0 0,0-1-1 0 0,0 1 1 0 0,0 0 0 0 0,-1-1-1 0 0,1 1 1 0 0,0-1-1 0 0,0 0 1 0 0,0 1 0 0 0,0-1-1 0 0,0 0 1 0 0,0 0 0 0 0,0 0-1 0 0,0-1 1 0 0,-1 1-1 0 0,1 0 1 0 0,0-1 0 0 0,0 1-1 0 0,0-1 1 0 0,0 1 0 0 0,0-1-1 0 0,-1 0 1 0 0,1 0 0 0 0,0 0-1 0 0,6-4 36 0 0,-1-1 0 0 0,0 1 0 0 0,0-1 0 0 0,0-1 0 0 0,0 1 1 0 0,-1-1-1 0 0,-1 0 0 0 0,1 0 0 0 0,-1-1 0 0 0,0 0 1 0 0,-1 0-1 0 0,1 0 0 0 0,-2 0 0 0 0,2-4-36 0 0,5-15 64 0 0,-1 0 0 0 0,-1 0 0 0 0,-1 0 0 0 0,-2-1 0 0 0,1-9-64 0 0,15-264-257 0 0,-13-53-1071 0 0,-9 220 790 0 0,-2 39 277 0 0,3 76 192 0 0,1-3 639 0 0,-2 1 1 0 0,-3-23-571 0 0,3 38 665 0 0,-1 6-257 0 0,-1 12-126 0 0,0 21-237 0 0,9 109 570 0 0,-1-43-158 0 0,16 206 642 0 0,-12-239-887 0 0,3-2 0 0 0,3 0 1 0 0,3 0-1 0 0,2-2 0 0 0,15 29-212 0 0,-12-44-53 0 0,1-1 0 0 0,21 28 53 0 0,-41-68-26 0 0,7 12-762 0 0,2 0 0 0 0,11 12 788 0 0,-1-6-932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12 16439 0 0,'-1'-1'115'0'0,"0"0"0"0"0,0 0-1 0 0,0 0 1 0 0,0 0 0 0 0,-1 1-1 0 0,1-1 1 0 0,0 1 0 0 0,0-1-1 0 0,0 1 1 0 0,-1-1 0 0 0,1 1-1 0 0,0-1 1 0 0,-1 1-115 0 0,-2-2 337 0 0,4 1 67 0 0,0 1 79 0 0,0 0 18 0 0,-1 3-281 0 0,1 0 0 0 0,1 0 0 0 0,-1-1 0 0 0,0 1 0 0 0,1 0 0 0 0,-1-1 0 0 0,1 1 0 0 0,0 0 0 0 0,0-1-1 0 0,0 1 1 0 0,0-1 0 0 0,0 1 0 0 0,1-1 0 0 0,-1 0 0 0 0,2 2-220 0 0,1 2 228 0 0,0 0 0 0 0,0 0 1 0 0,-1 0-1 0 0,0 0 0 0 0,0 1 0 0 0,-1-1 0 0 0,2 4-228 0 0,11 51 1141 0 0,-8-32-778 0 0,6 21 373 0 0,9 20-736 0 0,-14-49 144 0 0,1 0 0 0 0,1 0 0 0 0,1-1 0 0 0,6 8-144 0 0,-12-21 45 0 0,1-1 1 0 0,0 1-1 0 0,0-1 0 0 0,0 0 0 0 0,1-1 0 0 0,0 1 1 0 0,0-1-1 0 0,1-1 0 0 0,-1 1 0 0 0,1-1 0 0 0,3 1-45 0 0,-8-4 10 0 0,-1 0 0 0 0,0-1 0 0 0,1 1 0 0 0,-1 0 0 0 0,1-1 0 0 0,-1 0-1 0 0,1 0 1 0 0,-1 1 0 0 0,1-1 0 0 0,-1-1 0 0 0,1 1 0 0 0,-1 0 0 0 0,1-1 0 0 0,-1 1-1 0 0,1-1 1 0 0,-1 0 0 0 0,0 1 0 0 0,1-1 0 0 0,-1-1 0 0 0,0 1 0 0 0,0 0-1 0 0,0 0 1 0 0,0-1 0 0 0,2-1-10 0 0,5-4 33 0 0,0-1-1 0 0,0 0 0 0 0,-1-1 1 0 0,5-6-33 0 0,-12 14 0 0 0,20-24-113 0 0,-2 0 0 0 0,-1-1 0 0 0,0-1 1 0 0,-2-1-1 0 0,-1 0 0 0 0,-2-1 0 0 0,-1-1 0 0 0,-1 0 0 0 0,3-15 113 0 0,-1-28 0 0 0,-13 71 0 0 0,0-1 0 0 0,0 1 0 0 0,0 0 0 0 0,0-1 0 0 0,0 1 0 0 0,-1 0 0 0 0,1-1 0 0 0,-1 1 0 0 0,1 0 0 0 0,-1-1 0 0 0,-3-10 0 0 0,4 13 0 0 0,0-1 0 0 0,0 1 0 0 0,0 0 0 0 0,0 0 0 0 0,0 0 0 0 0,0 0 0 0 0,0-1 0 0 0,0 1 0 0 0,0 0 0 0 0,0 0 0 0 0,0 0 0 0 0,0 0 0 0 0,0 0 0 0 0,0-1 0 0 0,0 1 0 0 0,0 0 0 0 0,0 0 0 0 0,0 0 0 0 0,0 0 0 0 0,0 0 0 0 0,0-1 0 0 0,0 1 0 0 0,0 0 0 0 0,-1 0 0 0 0,1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0,-4 6 0 0 0,3-6 0 0 0,-2 5 2 0 0,1 0 0 0 0,-1 0 0 0 0,1 0 0 0 0,0 0 0 0 0,0 1 1 0 0,1-1-1 0 0,-1 0 0 0 0,1 1 0 0 0,0 0 0 0 0,1-1 0 0 0,-1 1-2 0 0,1 8 13 0 0,-1-1 0 0 0,2 1 0 0 0,1 12-13 0 0,17 85 180 0 0,5 0-180 0 0,12 64 659 0 0,-25-113-537 0 0,1 2 99 0 0,-3 2-1 0 0,-2 16-220 0 0,-5-32 114 0 0,1 4 303 0 0,-4 47-417 0 0,-1-84 109 0 0,0 0 0 0 0,-1 0 1 0 0,0 0-1 0 0,-1 0 0 0 0,-1-1 1 0 0,-1 0-1 0 0,-7 16-109 0 0,10-26 54 0 0,0-1 0 0 0,-1 1 0 0 0,0 0 0 0 0,1-1 0 0 0,-1 0-1 0 0,-1 0 1 0 0,1 0 0 0 0,-1-1 0 0 0,0 1 0 0 0,-2 1-54 0 0,3-4 21 0 0,1 0 0 0 0,-1 0 0 0 0,1-1 0 0 0,-1 1-1 0 0,1-1 1 0 0,-1 1 0 0 0,0-1 0 0 0,0 0 0 0 0,1-1 0 0 0,-1 1 0 0 0,0-1 0 0 0,0 1-1 0 0,0-1 1 0 0,0 0 0 0 0,0-1 0 0 0,0 1 0 0 0,0-1 0 0 0,0 0-21 0 0,-8-2-164 0 0,1-1 0 0 0,0 0 1 0 0,0-1-1 0 0,0 0 0 0 0,1-1 1 0 0,0 0-1 0 0,0 0 0 0 0,0-1 1 0 0,1-1-1 0 0,0 1 0 0 0,0-2 1 0 0,1 1-1 0 0,0-1 0 0 0,1 0 1 0 0,0-1-1 0 0,-6-10 164 0 0,11 17-469 0 0,0 0-1 0 0,1-1 1 0 0,-1 1-1 0 0,1-1 1 0 0,0 1 0 0 0,0-1-1 0 0,0 1 1 0 0,0-1-1 0 0,1 0 1 0 0,0 0 0 0 0,-1 1-1 0 0,1-1 1 0 0,1-1 469 0 0,1-14-8265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23 273 11920 0 0,'0'0'546'0'0,"-2"0"-10"0"0,-17-2 1126 0 0,18 1 475 0 0,4 0 297 0 0,12 0 2030 0 0,-6 2-4868 0 0,-5-12 1478 0 0,11-12 85 0 0,-3 6-393 0 0,11-18-162 0 0,-17 28-549 0 0,-1 0 0 0 0,0 0 0 0 0,-1 0 0 0 0,0-1 0 0 0,1-3-55 0 0,22-36 105 0 0,-11 17 70 0 0,2-6 147 0 0,-17 35-278 0 0,-1-1 14 0 0,0 0-1 0 0,1 1 1 0 0,0-1 0 0 0,-1 0-1 0 0,1 1 1 0 0,0-1 0 0 0,0 0-1 0 0,0 1 1 0 0,0-1 0 0 0,0 1-1 0 0,1 0 1 0 0,0-2-58 0 0,0 4 69 0 0,9 4 18 0 0,6 8-5 0 0,-2 1 0 0 0,1 0 0 0 0,-2 1 0 0 0,7 9-82 0 0,-8-8 25 0 0,1 0 0 0 0,1-2 0 0 0,1 1 0 0 0,15 10-25 0 0,-14-14 50 0 0,2 3-1939 0 0,-6-6-4352 0 0,4 1-2790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1591 14600 0 0,'0'0'664'0'0,"0"0"-8"0"0,0 0-314 0 0,0 0 227 0 0,3 0 146 0 0,36 0 1928 0 0,-38 0-2444 0 0,0 0 0 0 0,1 0 0 0 0,-1 1 1 0 0,1-1-1 0 0,-1 1 0 0 0,0-1 0 0 0,0 1 0 0 0,1-1 1 0 0,-1 1-1 0 0,0 0 0 0 0,0-1 0 0 0,1 1 1 0 0,-1 0-200 0 0,6 4 980 0 0,-2-2-735 0 0,-1 0 0 0 0,0 0 0 0 0,-1 1 0 0 0,1 0-1 0 0,0-1 1 0 0,-1 1 0 0 0,0 1 0 0 0,0-1 0 0 0,0 0-1 0 0,-1 1 1 0 0,1-1 0 0 0,-1 1 0 0 0,0 0 0 0 0,0 0-1 0 0,-1-1 1 0 0,1 1 0 0 0,-1 0 0 0 0,0 6-245 0 0,5 10 55 0 0,-4-15-34 0 0,0-1 1 0 0,-1 1-1 0 0,0-1 0 0 0,0 1 0 0 0,0 1-21 0 0,2 6 91 0 0,-1-2-49 0 0,6-3-31 0 0,-1-1-24 0 0,-6-7-31 0 0,0 1-1 0 0,0-1 1 0 0,0 0 0 0 0,0 0 0 0 0,0 0-1 0 0,1 1 1 0 0,-1-1 0 0 0,0 0 0 0 0,0-1 0 0 0,0 1-1 0 0,0 0 1 0 0,0 0 0 0 0,0 0 0 0 0,0-1-1 0 0,1 1 1 0 0,-1 0 0 0 0,0-1 0 0 0,0 1 0 0 0,0-1 44 0 0,-1 1-19 0 0,2-1-107 0 0,-1 0 0 0 0,1 0 0 0 0,-1-1 0 0 0,1 1 0 0 0,-1 0 0 0 0,1-1 0 0 0,-1 1 0 0 0,0-1 0 0 0,0 1 0 0 0,0-1 0 0 0,0 0 0 0 0,1 0 126 0 0,3-6-1481 0 0,5-4-926 0 0</inkml:trace>
  <inkml:trace contextRef="#ctx0" brushRef="#br0" timeOffset="322.138">88 1364 19295 0 0,'0'-2'439'0'0,"-1"-2"-193"0"0,0 1-84 0 0,0 0-1 0 0,1 1 1 0 0,-1-1-1 0 0,1 1 1 0 0,0-1-1 0 0,0 0 1 0 0,0 0-1 0 0,0 1 1 0 0,0-1-162 0 0,0 2 133 0 0,9-4-1018 0 0,-9 5 90 0 0</inkml:trace>
  <inkml:trace contextRef="#ctx0" brushRef="#br0" timeOffset="1573.792">264 373 16727 0 0,'0'0'763'0'0,"0"0"-12"0"0,0 0-455 0 0,0 0-147 0 0,0 0-12 0 0,0 0-1 0 0,0 0 62 0 0,2 2 256 0 0,3 5-148 0 0,0 0-1 0 0,-1 0 0 0 0,0 1 1 0 0,0 0-1 0 0,0 0 0 0 0,-1 0 0 0 0,0 0 1 0 0,-1 0-1 0 0,0 2-305 0 0,8 21 568 0 0,42 134 1094 0 0,-13-36-772 0 0,-7-31-7 0 0,-3 0 0 0 0,3 46-883 0 0,-23-92 155 0 0,-2 0 1 0 0,-2 1-1 0 0,-3 8-155 0 0,-1 9 118 0 0,0-26-24 0 0,-1 0 1 0 0,-2 0-1 0 0,-2 0 1 0 0,-5 18-95 0 0,-20 52 353 0 0,-11 15-353 0 0,12-38 64 0 0,13-50-2757 0 0,-9 20 2693 0 0,14-37-9332 0 0</inkml:trace>
  <inkml:trace contextRef="#ctx0" brushRef="#br0" timeOffset="2392.604">478 54 13824 0 0,'0'0'1061'0'0,"0"0"-553"0"0,-1-4 1128 0 0,0-9 1177 0 0,3 2-1273 0 0,-2 11-785 0 0,1-1-30 0 0,1-1-596 0 0,-1 0 0 0 0,1 0-1 0 0,0 1 1 0 0,-1-1 0 0 0,1 0 0 0 0,0 1-1 0 0,0-1 1 0 0,0 1 0 0 0,0 0 0 0 0,1 0 0 0 0,-1-1-1 0 0,0 1 1 0 0,0 1 0 0 0,1-1 0 0 0,-1 0 0 0 0,1 1-1 0 0,-1-1 1 0 0,0 1 0 0 0,1 0 0 0 0,1-1-129 0 0,8 1 325 0 0,1 0 0 0 0,-1 0 0 0 0,9 3-325 0 0,-15-3 130 0 0,4 2 63 0 0,-1 0 0 0 0,0 1 1 0 0,-1 0-1 0 0,1 0 0 0 0,0 0 0 0 0,-1 1 0 0 0,4 3-193 0 0,0 1 240 0 0,-9-3-208 0 0,0-1-1 0 0,0 1 1 0 0,0 0 0 0 0,-1 0-1 0 0,0 0 1 0 0,0 0-1 0 0,0 0 1 0 0,-1 0 0 0 0,1 0-1 0 0,-1 0 1 0 0,-1 1 0 0 0,1-1-1 0 0,-1 1 1 0 0,0-1-1 0 0,0 0 1 0 0,0 1 0 0 0,-1-1-1 0 0,0 0 1 0 0,0 1 0 0 0,0-1-1 0 0,-2 3-31 0 0,-8 19 382 0 0,-1 0 0 0 0,-2-1 0 0 0,0 0 0 0 0,-9 8-382 0 0,23-33 29 0 0,-1-1 0 0 0,0 1 0 0 0,1 0 0 0 0,-1 0 0 0 0,1 0 0 0 0,-1-1 0 0 0,1 1 0 0 0,0 0 0 0 0,-1 0 1 0 0,1 0-1 0 0,0 0 0 0 0,-1 0 0 0 0,1 0 0 0 0,0 0 0 0 0,0 0-29 0 0,7 9 200 0 0,-3-5-217 0 0,3 2 38 0 0,1-1 0 0 0,-1 1 1 0 0,1-1-1 0 0,1 0 0 0 0,0-1-21 0 0,0 0 2 0 0,0-2-1 0 0,0 1 1 0 0,0-2-1 0 0,0 1 0 0 0,0-1 1 0 0,1 0-1 0 0,-1-1 0 0 0,3 0-1 0 0,0 1 0 0 0,-5-2-39 0 0,0 0 0 0 0,0-1 0 0 0,1 1 0 0 0,-1-1 0 0 0,0-1 0 0 0,0 1 0 0 0,0-1 0 0 0,1-1 39 0 0,27-5-465 0 0,5 2-3035 0 0,-23 3-6247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1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0,'0'0'748'0'0,"0"0"-107"0"0,0 0 1386 0 0,0 0 658 0 0,0 0 129 0 0,0 2-308 0 0,0-1-2383 0 0,1 0 1 0 0,-1 1 0 0 0,1-1-1 0 0,-1 0 1 0 0,1 0 0 0 0,-1 1 0 0 0,1-1-1 0 0,0 0 1 0 0,-1 0 0 0 0,1 0-1 0 0,0 0 1 0 0,0 0 0 0 0,0 0-1 0 0,0 0 1 0 0,0 0 0 0 0,0 0 0 0 0,0-1-1 0 0,0 1 1 0 0,0 0 0 0 0,0-1-1 0 0,1 1-123 0 0,2 2 57 0 0,-1-1 15 0 0,0-1-1 0 0,0 1 1 0 0,0-1-1 0 0,1 1 1 0 0,-1-1-1 0 0,0 0 1 0 0,1 0-1 0 0,-1-1 1 0 0,1 1-1 0 0,-1-1 1 0 0,1 1-1 0 0,0-1-71 0 0,47-3 1148 0 0,-19 1-790 0 0,-12 2-364 0 0,-1 0-335 0 0,-1 0-1 0 0,13 3 342 0 0,-28-3-707 0 0,4 0 749 0 0,-3 1-8186 0 0,0 3 971 0 0</inkml:trace>
  <inkml:trace contextRef="#ctx0" brushRef="#br0" timeOffset="333.111">8 223 14400 0 0,'0'0'661'0'0,"0"0"-17"0"0,2 1-415 0 0,11 2 131 0 0,0 0 1 0 0,-1-1-1 0 0,1 0 0 0 0,0-1 0 0 0,10 0-360 0 0,52-4 2876 0 0,-36 2-3215 0 0,0 0-5039 0 0,-26 1-1012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09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42 3224 0 0,'5'-5'91'0'0,"-4"4"-52"0"0,1-1 1 0 0,-1 1 0 0 0,0-1-1 0 0,0 1 1 0 0,1-1 0 0 0,-1 0-1 0 0,0 1 1 0 0,0-1-1 0 0,0 0 1 0 0,-1 0 0 0 0,1 1-1 0 0,0-1 1 0 0,-1 0 0 0 0,1 0-1 0 0,-1 0 1 0 0,0 0 0 0 0,1 0-1 0 0,-1 0 1 0 0,0-1-40 0 0,0 2 2760 0 0,0 1 952 0 0,0 0 184 0 0,0 0-445 0 0,0 0-2011 0 0,-2 1-1296 0 0,0 0-1 0 0,0 0 0 0 0,0 0 0 0 0,1 0 1 0 0,-1 0-1 0 0,0 1 0 0 0,1-1 0 0 0,-1 1 1 0 0,1 0-144 0 0,-11 12 357 0 0,0 0 0 0 0,2 1 0 0 0,0 0 0 0 0,-7 15-357 0 0,-1 7 810 0 0,-9 24-810 0 0,22-47 91 0 0,-37 99 672 0 0,35-87-511 0 0,0 0 1 0 0,1 0-1 0 0,0 16-252 0 0,-5 78 805 0 0,5-75-527 0 0,2-1-1 0 0,2 1 0 0 0,3 7-277 0 0,2 12 11 0 0,2-1 0 0 0,4 0-1 0 0,12 45-10 0 0,-13-77 4 0 0,1 0 0 0 0,2 0 0 0 0,1-1 0 0 0,1-1 0 0 0,2 0 0 0 0,0-1 0 0 0,2 0 0 0 0,7 6-4 0 0,-12-19-56 0 0,1-1-1 0 0,1 0 1 0 0,1 0-1 0 0,0-2 1 0 0,0 0 0 0 0,11 6 56 0 0,27 15-945 0 0,25 8 945 0 0,-48-24-333 0 0,40 15-2657 0 0,-47-24 1532 0 0</inkml:trace>
  <inkml:trace contextRef="#ctx0" brushRef="#br0" timeOffset="646.274">622 710 9216 0 0,'-4'-3'639'0'0,"0"-1"0"0"0,0 0 0 0 0,1 0 1 0 0,-1 0-1 0 0,1 0 0 0 0,0-1 0 0 0,0 1 1 0 0,0-1-1 0 0,1 0 0 0 0,-1 1 1 0 0,0-6-640 0 0,1 3 687 0 0,0 0 0 0 0,-1 0 0 0 0,0 0 1 0 0,0 0-1 0 0,0 0 0 0 0,-4-5-687 0 0,5 9 201 0 0,0 0 0 0 0,0 1 0 0 0,0-1-1 0 0,-1 0 1 0 0,1 1 0 0 0,-1-1 0 0 0,0 1 0 0 0,0 0-1 0 0,0 0 1 0 0,0 0 0 0 0,0 0 0 0 0,0 1 0 0 0,0-1-1 0 0,-1 1 1 0 0,-1-1-201 0 0,1 2 72 0 0,1-1 0 0 0,0 1 0 0 0,-1 0 1 0 0,1 0-1 0 0,-1 1 0 0 0,1-1 0 0 0,0 1 0 0 0,-1 0 0 0 0,1 0 0 0 0,0 0 0 0 0,0 0 0 0 0,0 0 0 0 0,0 1 0 0 0,0-1 0 0 0,0 1 0 0 0,0 0 0 0 0,0 0 0 0 0,1 0 0 0 0,-1 0 0 0 0,1 0 1 0 0,-2 2-73 0 0,-4 4 66 0 0,-1 1 1 0 0,2 0 0 0 0,-1 0 0 0 0,1 0 0 0 0,-4 9-67 0 0,2-3 91 0 0,2-4-12 0 0,1 0 0 0 0,0 0 1 0 0,1 1-1 0 0,-3 6-79 0 0,6-13 30 0 0,0 0 1 0 0,1 0-1 0 0,-1 0 0 0 0,1 1 0 0 0,0-1 0 0 0,1 1 0 0 0,-1-1 0 0 0,1 1 1 0 0,0-1-1 0 0,0 1 0 0 0,1-1 0 0 0,-1 1 0 0 0,2 1-30 0 0,0 2 38 0 0,0 0 0 0 0,1 0-1 0 0,0-1 1 0 0,0 1 0 0 0,1-1 0 0 0,0 0-1 0 0,0 0 1 0 0,1 0 0 0 0,0-1 0 0 0,4 4-38 0 0,-2-2 16 0 0,-2-2 14 0 0,0 0 0 0 0,1-1 1 0 0,0 0-1 0 0,0 0 0 0 0,0 0 0 0 0,1-1 1 0 0,0 1-1 0 0,0-2 0 0 0,0 1 0 0 0,6 2-30 0 0,-6-5-2 0 0,0 0 0 0 0,0 0 0 0 0,1 0 0 0 0,-1-1 0 0 0,1 0 0 0 0,-1 0-1 0 0,1-1 1 0 0,-1 0 0 0 0,1 0 0 0 0,1-1 2 0 0,-5 0-2 0 0,1 0-1 0 0,0 0 1 0 0,0 0-1 0 0,-1 0 1 0 0,1-1 0 0 0,-1 0-1 0 0,1 0 1 0 0,-1 0-1 0 0,0-1 1 0 0,0 1-1 0 0,0-1 1 0 0,0 0-1 0 0,0 0 1 0 0,-1-1 0 0 0,1 1-1 0 0,-1-1 3 0 0,4-4-13 0 0,-1 0 0 0 0,0 0 0 0 0,0-1 0 0 0,-1 0 0 0 0,0 0 0 0 0,0 0 0 0 0,-1 0-1 0 0,-1-1 1 0 0,1 0 0 0 0,-2 0 0 0 0,2-8 13 0 0,-2 7-2 0 0,1-1 9 0 0,-1-1 1 0 0,0 1-1 0 0,-1-1 0 0 0,0 0 0 0 0,-1 1 1 0 0,-1-3-8 0 0,0-29 363 0 0,1 40-42 0 0,0 4-13 0 0,1 26 54 0 0,1 17-260 0 0,1 1 0 0 0,3-1 0 0 0,1 0 0 0 0,14 41-102 0 0,-15-62 1 0 0,6 25-338 0 0,-4 8-3264 0 0,-3-44 1826 0 0</inkml:trace>
  <inkml:trace contextRef="#ctx0" brushRef="#br0" timeOffset="966.42">939 940 15664 0 0,'0'0'718'0'0,"0"0"-19"0"0,0 0-209 0 0,0 0 780 0 0,0 0 384 0 0,-1 2 77 0 0,0 2-1457 0 0,0 0 1 0 0,1 1-1 0 0,0-1 0 0 0,-1 0 0 0 0,2 0 1 0 0,-1 0-1 0 0,0 1 0 0 0,1 0-274 0 0,1 16 39 0 0,-1-5 91 0 0,1-1 0 0 0,1 1 0 0 0,0-1 0 0 0,1 0 0 0 0,1 0 0 0 0,2 4-130 0 0,4 14-8 0 0,-7-20 22 0 0,6 19-1610 0 0,5 10 1596 0 0,-14-40-1494 0 0,-1-2-390 0 0</inkml:trace>
  <inkml:trace contextRef="#ctx0" brushRef="#br0" timeOffset="1364.35">1054 28 18431 0 0,'-1'-1'151'0'0,"0"1"0"0"0,0 0 0 0 0,1 0 0 0 0,-1 0-1 0 0,0 0 1 0 0,0 0 0 0 0,1 0 0 0 0,-1 1-1 0 0,0-1 1 0 0,0 0 0 0 0,1 0 0 0 0,-1 0-1 0 0,0 1-150 0 0,-2 2 135 0 0,1 0 0 0 0,0 0 0 0 0,1 0 1 0 0,-1 0-1 0 0,0 0 0 0 0,1 1 0 0 0,0-1 0 0 0,0 0 0 0 0,0 1 0 0 0,0-1 0 0 0,0 1 0 0 0,1 0 0 0 0,0-1 0 0 0,-1 1 0 0 0,1-1 0 0 0,1 1 0 0 0,-1 1-135 0 0,2 12 904 0 0,0-1 0 0 0,1 0 0 0 0,1 6-904 0 0,14 41 1770 0 0,24 55-1770 0 0,-6-20 826 0 0,-5 0 74 0 0,9 53-900 0 0,-7-17 382 0 0,-14-61-205 0 0,-15-50-110 0 0,4 10 99 0 0,-7-31-89 0 0,-1-2 50 0 0,0 0-4 0 0,0 0-10 0 0,5-12-1 0 0,11-43-201 0 0,-11 34-46 0 0,1 1-1 0 0,7-13 136 0 0,-10 26-20 0 0,1-1 1 0 0,0 1 0 0 0,0 1 0 0 0,1-1 0 0 0,0 1-1 0 0,0 0 1 0 0,0 0 0 0 0,1 0 0 0 0,0 0 19 0 0,0 1-16 0 0,0-1-1 0 0,0 1 1 0 0,1 1 0 0 0,0-1 0 0 0,0 1 0 0 0,0 1-1 0 0,0-1 1 0 0,0 1 0 0 0,1 0 0 0 0,0 1 0 0 0,-1 0-1 0 0,1 0 1 0 0,1 0 16 0 0,-6 2-15 0 0,1 0-1 0 0,-1 1 1 0 0,0-1 0 0 0,0 1-1 0 0,0-1 1 0 0,1 1-1 0 0,-1 0 1 0 0,0 0 0 0 0,0 0-1 0 0,0 1 1 0 0,0-1 0 0 0,0 1-1 0 0,-1-1 1 0 0,3 3 15 0 0,3 1 36 0 0,-1 1-1 0 0,0 0 1 0 0,0 0 0 0 0,4 6-36 0 0,-4-2 128 0 0,0 1 0 0 0,0 0 1 0 0,-1 1-1 0 0,0-1 0 0 0,4 13-128 0 0,-10-23 7 0 0,3 6 30 0 0,-1-1 0 0 0,0 1 0 0 0,0 0 1 0 0,0 0-1 0 0,-1-1 0 0 0,0 1 0 0 0,-1 0 0 0 0,0 0 0 0 0,0 4-37 0 0,0-8 19 0 0,0 1-1 0 0,-1-1 0 0 0,1 0 1 0 0,-1 0-1 0 0,0 1 0 0 0,0-1 0 0 0,0 0 1 0 0,0 0-1 0 0,-1 0 0 0 0,1 0 1 0 0,-1 0-1 0 0,0 0 0 0 0,0-1 1 0 0,0 1-1 0 0,0-1 0 0 0,0 1 1 0 0,0-1-1 0 0,-1 0 0 0 0,1 1 0 0 0,-1-1 1 0 0,0 0-19 0 0,-3 1 15 0 0,-1 0 1 0 0,0 0-1 0 0,1 0 1 0 0,-1-1-1 0 0,0 0 0 0 0,0-1 1 0 0,0 1-1 0 0,-1-1 1 0 0,1 0-1 0 0,0-1 1 0 0,0 0-1 0 0,-1 0 1 0 0,-4-1-16 0 0,-1-1-78 0 0,0 0 1 0 0,0 0 0 0 0,1-1 0 0 0,-1-1 0 0 0,1 0 0 0 0,-1-1 0 0 0,0-1 77 0 0,-14-5-339 0 0,20 8 103 0 0,1 1 0 0 0,0-1 0 0 0,0 0 0 0 0,0 0 0 0 0,0 0 0 0 0,0-2 236 0 0,3 3-425 0 0,1 0 1 0 0,-1-1-1 0 0,1 1 1 0 0,0-1-1 0 0,0 0 1 0 0,0 1-1 0 0,0-1 1 0 0,0 0-1 0 0,0-1 425 0 0,-2-10-6306 0 0,8 1-1719 0 0</inkml:trace>
  <inkml:trace contextRef="#ctx0" brushRef="#br0" timeOffset="1793.204">1535 58 17047 0 0,'-1'-2'137'0'0,"0"0"-1"0"0,0 0 0 0 0,0 0 0 0 0,0-1 1 0 0,1 1-1 0 0,-1 0 0 0 0,1-1 0 0 0,-1 1 1 0 0,1 0-1 0 0,0-1 0 0 0,0 1 0 0 0,0 0 0 0 0,0-1 1 0 0,0 1-1 0 0,1-2-136 0 0,0-13 2863 0 0,13 18-2156 0 0,-8 1-538 0 0,-1 1 0 0 0,1 0 1 0 0,-1 0-1 0 0,1 0 0 0 0,-1 0 1 0 0,0 1-1 0 0,0 0 0 0 0,0 0 1 0 0,-1 0-1 0 0,2 2-169 0 0,112 117 2485 0 0,-89-86-1896 0 0,-1 0 1 0 0,3 8-590 0 0,0 1 376 0 0,-11-14-179 0 0,-1 0 0 0 0,-1 2 1 0 0,-2 0-1 0 0,-2 1 0 0 0,-1 0 1 0 0,-1 1-1 0 0,1 15-197 0 0,-7-23 96 0 0,-1-1-1 0 0,-2 1 1 0 0,0 0 0 0 0,-2 9-96 0 0,-6 113 362 0 0,2-89-227 0 0,-4 24 164 0 0,-8 24-299 0 0,-2 27-80 0 0,14-69-1344 0 0,3-65 1151 0 0,0 0 0 0 0,0 0 1 0 0,1-1-1 0 0,-1 1 0 0 0,1 0 1 0 0,-1 0-1 0 0,1 0 0 0 0,0-1 1 0 0,0 1-1 0 0,-1 0 0 0 0,1 0 0 0 0,1-1 1 0 0,-1 2 272 0 0,1-1-888 0 0,4 9-8345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08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72 106 12440 0 0,'-56'-9'1541'0'0,"43"5"9"0"0,11 2-28 0 0,7 0 2699 0 0,3 2-3948 0 0,0 0 1 0 0,1 1-1 0 0,-1 0 1 0 0,0 0-1 0 0,0 1 0 0 0,0 0 1 0 0,7 4-274 0 0,19 3 459 0 0,8 3 62 0 0,-30-8-324 0 0,1 0 0 0 0,9 1-197 0 0,149 20 701 0 0,-128-21-603 0 0,0-2 1 0 0,0-3 0 0 0,2-1-99 0 0,32-6 93 0 0,-1-3 0 0 0,0-4 0 0 0,-1-3 0 0 0,-1-3 1 0 0,-1-3-94 0 0,22-8-2422 0 0,7 3 2422 0 0,-100 28-1118 0 0,4-3-1633 0 0,-4 3 1344 0 0</inkml:trace>
  <inkml:trace contextRef="#ctx0" brushRef="#br0" timeOffset="433.835">709 203 14744 0 0,'0'0'1136'0'0,"-1"1"-747"0"0,-6 2-214 0 0,-8 12 2294 0 0,11-13-2134 0 0,3-2-310 0 0,0 1 1 0 0,0-1 0 0 0,1 0-1 0 0,-1 1 1 0 0,0-1-1 0 0,1 0 1 0 0,-1 1-1 0 0,0-1 1 0 0,1 1 0 0 0,-1-1-1 0 0,1 1 1 0 0,-1 0-1 0 0,1-1 1 0 0,-1 1 0 0 0,1-1-1 0 0,-1 1 1 0 0,1 0-1 0 0,0-1 1 0 0,-1 1 0 0 0,1 0-1 0 0,0-1 1 0 0,-1 1-1 0 0,1 0 1 0 0,0 0-1 0 0,0-1 1 0 0,0 1 0 0 0,0 0-1 0 0,0 0 1 0 0,0 0-1 0 0,0 0-25 0 0,-1 2 43 0 0,1 0 0 0 0,-1 0-1 0 0,1 0 1 0 0,-1 0 0 0 0,0-1-1 0 0,0 1 1 0 0,-1 0-1 0 0,1 0 1 0 0,-2 2-43 0 0,2-2 106 0 0,0-2-65 0 0,1 0 1 0 0,-1 0 0 0 0,1 0 0 0 0,0 0-1 0 0,-1 0 1 0 0,1 0 0 0 0,0 0 0 0 0,0 0-1 0 0,0 0 1 0 0,0 0 0 0 0,0 0-1 0 0,0 0 1 0 0,0 0 0 0 0,0 0 0 0 0,0 0-1 0 0,0 0 1 0 0,0 0 0 0 0,1 0 0 0 0,-1 0-1 0 0,1 0 1 0 0,-1 0 0 0 0,1 0-42 0 0,-1 1 63 0 0,1-1 1 0 0,-1 1-1 0 0,1-1 1 0 0,-1 1 0 0 0,1-1-1 0 0,-1 1 1 0 0,0 0-1 0 0,0-1 1 0 0,0 1-1 0 0,0-1 1 0 0,0 2-64 0 0,-1 2 119 0 0,0 0 0 0 0,1-1 1 0 0,-1 1-1 0 0,1 0 0 0 0,0 0 0 0 0,0-1 0 0 0,1 1 0 0 0,0 0 1 0 0,0-1-1 0 0,0 1 0 0 0,0-1 0 0 0,0 1 0 0 0,2 2-119 0 0,18 49 898 0 0,-12-30-405 0 0,1 1 0 0 0,1-1 1 0 0,4 3-494 0 0,8 18 333 0 0,-2 0 0 0 0,-3 2 0 0 0,3 12-333 0 0,-13-36 141 0 0,5 23 180 0 0,-2 1 0 0 0,-2 0 1 0 0,2 44-322 0 0,-6-48 54 0 0,-2-14-32 0 0,-1 0 0 0 0,-1 0-1 0 0,-4 29-21 0 0,0-16 70 0 0,3-28-23 0 0,-1 0 1 0 0,0-1-1 0 0,-2 1 0 0 0,0 0 1 0 0,0 0-1 0 0,-4 8-47 0 0,-2-2 202 0 0,-1 1 0 0 0,-8 12-202 0 0,13-27 71 0 0,0 0-1 0 0,-1 0 0 0 0,0-1 0 0 0,0 0 1 0 0,0 0-1 0 0,-1 0 0 0 0,0-1 0 0 0,-2 1-70 0 0,-12 9 181 0 0,-2-2 0 0 0,1 0 0 0 0,-5-1-181 0 0,16-8 0 0 0,0-1 0 0 0,-1 0 0 0 0,1-1 0 0 0,-1-1 0 0 0,0 0 0 0 0,0 0 0 0 0,0-1 0 0 0,-1-1 0 0 0,-3 0 0 0 0,5 0 0 0 0,-18 1 17 0 0,0-2 0 0 0,-1-1 0 0 0,1-1 0 0 0,-14-4-17 0 0,23 2-47 0 0,1 0-1 0 0,0-1 1 0 0,0-1 0 0 0,0-1-1 0 0,1 0 1 0 0,-16-11 47 0 0,4 2-156 0 0,13 7-301 0 0,1 0-1 0 0,-7-6 458 0 0,17 12-192 0 0,1-1 0 0 0,-1 0-1 0 0,1 0 1 0 0,1-1 0 0 0,-1 1-1 0 0,1-1 1 0 0,0 0 0 0 0,-2-4 192 0 0,4 6-91 0 0,-4-6-431 0 0,0 0 0 0 0,1-1 0 0 0,0 0 0 0 0,1 0-1 0 0,0 0 1 0 0,1-1 0 0 0,0 1 0 0 0,-1-11 522 0 0,5-20-1787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8 507 3680 0 0,'0'0'284'0'0,"0"0"224"0"0,0 0 1636 0 0,0 0 736 0 0,0 0 148 0 0,-1 0 260 0 0,-6-2-2945 0 0,7 1 7229 0 0,146 2-4802 0 0,60 0-540 0 0,33-11-2230 0 0,-128 2 167 0 0,97-11 13 0 0,-150 14-78 0 0,-1 2 1 0 0,2 3-103 0 0,57-3 104 0 0,-66 4-155 0 0,-16 0-37 0 0,-18 4 327 0 0,-9-3-995 0 0,1 0-3377 0 0,-17 5 1365 0 0,-1-2 1015 0 0,-2 2-137 0 0</inkml:trace>
  <inkml:trace contextRef="#ctx0" brushRef="#br0" timeOffset="797.864">134 563 2304 0 0,'-35'-3'-741'0'0,"18"2"4966"0"0,9 0 2710 0 0,-1 1 4612 0 0,11 1-11376 0 0,1 1 1 0 0,-1-1 0 0 0,1 1-1 0 0,-1 0 1 0 0,0 0-1 0 0,1-1 1 0 0,-1 2-1 0 0,0-1 1 0 0,0 0-1 0 0,0 0 1 0 0,-1 1 0 0 0,1-1-172 0 0,4 6 374 0 0,27 27 1225 0 0,23 20-1599 0 0,-42-44 65 0 0,0 0 0 0 0,0-1 0 0 0,1 0 0 0 0,0-1 0 0 0,1-1 0 0 0,1 1-65 0 0,43 19 251 0 0,29 19-251 0 0,12 19 280 0 0,-90-60-246 0 0,-2 1-1 0 0,1 1 1 0 0,-1 0-1 0 0,0 0 1 0 0,-1 1-1 0 0,0 0 1 0 0,0 0-1 0 0,-1 1 1 0 0,0 0-1 0 0,-1 0 1 0 0,0 0 0 0 0,2 6-34 0 0,-4-6 21 0 0,-1-1 1 0 0,1 1 0 0 0,-2 0 0 0 0,1-1 0 0 0,-2 1 0 0 0,1 1 0 0 0,-1-1 0 0 0,-1 0-1 0 0,0 0 1 0 0,0 0 0 0 0,-1 0 0 0 0,0 0 0 0 0,-1 0 0 0 0,0 0 0 0 0,-1 2-22 0 0,-3 7 44 0 0,-2-1 0 0 0,0 1 1 0 0,-1-1-1 0 0,0-1 0 0 0,-6 7-44 0 0,-15 20 120 0 0,-15 15-120 0 0,-37 36 617 0 0,-65 57-617 0 0,61-65 247 0 0,48-49 6 0 0,1 2 1 0 0,3 1-1 0 0,-20 31-253 0 0,52-68-1 0 0,0 0 1 0 0,0-1-1 0 0,0 1 0 0 0,0 0 1 0 0,0 0-1 0 0,1 1 0 0 0,0-1 1 0 0,0 0-1 0 0,0 0 0 0 0,1 1 1 0 0,-1-1-1 0 0,1 3 1 0 0,0-4-6 0 0,0 0 0 0 0,1 0 1 0 0,-1-1-1 0 0,1 1 0 0 0,0 0 0 0 0,-1 0 1 0 0,1 0-1 0 0,1-1 0 0 0,-1 1 0 0 0,0-1 0 0 0,1 1 1 0 0,-1-1-1 0 0,1 1 0 0 0,0-1 0 0 0,0 0 1 0 0,0 0-1 0 0,0 0 0 0 0,1 1 6 0 0,6 5 5 0 0,1-2-1 0 0,-1 1 1 0 0,1-1 0 0 0,1-1-1 0 0,-1 0 1 0 0,1 0 0 0 0,-1-1-1 0 0,1-1 1 0 0,0 0 0 0 0,6 1-5 0 0,19 2 35 0 0,0-1 0 0 0,24-2-35 0 0,-39-1 7 0 0,50-2 5 0 0,-1-2-1 0 0,67-12-11 0 0,-73 7 49 0 0,113-13 17 0 0,71-8 16 0 0,-119 16-15 0 0,-84 9-31 0 0,-25 0-5 0 0,0 2 1 0 0,0 1-1 0 0,1 0-31 0 0,21 3 44 0 0,-14-2 131 0 0,26 5-175 0 0,-44-4 49 0 0,-10-1-42 0 0,1-1 0 0 0,-1 0 0 0 0,1 0 0 0 0,-1 0 0 0 0,0 0 1 0 0,1 0-1 0 0,-1 0 0 0 0,1 0 0 0 0,-1 0 0 0 0,0 0 0 0 0,1 0 0 0 0,-1 0 0 0 0,1 0 1 0 0,-1 0-1 0 0,0 0 0 0 0,1 0 0 0 0,-1 0 0 0 0,1-1 0 0 0,-1 1 0 0 0,1 0-7 0 0,2-2 9 0 0,-2 2-9 0 0,-1-1 0 0 0,1 0 0 0 0,-1 1 0 0 0,0-1 0 0 0,1 0 0 0 0,-1 1 0 0 0,0-1 0 0 0,1 0 0 0 0,-1 0 0 0 0,0 1 0 0 0,0-1 0 0 0,0 0 0 0 0,1 0 0 0 0,-1 1 0 0 0,0-1 0 0 0,0 0 0 0 0,0 0 0 0 0,0 0 0 0 0,-1 1 0 0 0,1-1 0 0 0,0 0 0 0 0,0 0 0 0 0,-4-22 0 0 0,4 22 0 0 0,-7-25-448 0 0,-1 0 1 0 0,-9-17 447 0 0,-5-14-673 0 0,-44-136-6065 0 0,45 128 4548 0 0</inkml:trace>
  <inkml:trace contextRef="#ctx0" brushRef="#br0" timeOffset="1215.788">1232 543 16727 0 0,'-5'-5'1514'0'0,"1"-1"-1186"0"0,3 4-12 0 0,1 2 48 0 0,0 0 10 0 0,0 0 54 0 0,0 0 219 0 0,0 1-526 0 0,-1 0 1 0 0,0 0-1 0 0,1 1 0 0 0,-1-1 1 0 0,1 0-1 0 0,-1 0 0 0 0,1 0 0 0 0,0 1 1 0 0,-1-1-1 0 0,1 0 0 0 0,0 0 1 0 0,0 1-1 0 0,0-1 0 0 0,0 0 0 0 0,0 1 1 0 0,0-1-1 0 0,0 0 0 0 0,0 0 1 0 0,1 1-1 0 0,-1-1 0 0 0,1 0-121 0 0,9 30 1299 0 0,-7-23-940 0 0,6 12 399 0 0,0 0 0 0 0,4 4-758 0 0,-5-9 263 0 0,5 8-97 0 0,-7-15-181 0 0,-1 1-1 0 0,0 0 1 0 0,0 4 15 0 0,8 20-1696 0 0,-12-10 645 0 0</inkml:trace>
  <inkml:trace contextRef="#ctx0" brushRef="#br0" timeOffset="9038.835">639 0 7368 0 0,'0'0'568'0'0,"0"0"-168"0"0,0 0 684 0 0,0 0 336 0 0,0 0 69 0 0,0 0-112 0 0,0 0-523 0 0,0 0-228 0 0,0 0-46 0 0,-1 2-22 0 0,-1 8-195 0 0,1-1 1 0 0,0 1 0 0 0,0-1 0 0 0,1 1 0 0 0,0-1 0 0 0,1 1 0 0 0,0 0 0 0 0,0-1-364 0 0,6 25 1493 0 0,7 21-1493 0 0,-1-4 933 0 0,-4-21-406 0 0,-6-24-350 0 0,-1 1-1 0 0,1 0 1 0 0,-2-1-1 0 0,1 1 1 0 0,-1 0-1 0 0,0 2-176 0 0,-1-8 208 0 0,0-1-33 0 0,0 0-14 0 0,0 0-1 0 0,0 0 6 0 0,0 0 22 0 0,0-7 210 0 0,-1-13-92 0 0,-1 0 0 0 0,-3-13-306 0 0,2 19 142 0 0,1 0-1 0 0,1 1 1 0 0,0-1-1 0 0,1 0 1 0 0,0 0 0 0 0,1-5-142 0 0,1 8 13 0 0,-1 5-15 0 0,0 0 0 0 0,0 0 0 0 0,0 0 1 0 0,1 0-1 0 0,0 0 0 0 0,0 0 2 0 0,-1 4 5 0 0,0 0-1 0 0,0 1 1 0 0,0-1 0 0 0,0 0 0 0 0,1 1 0 0 0,-1 0-1 0 0,0-1 1 0 0,1 1 0 0 0,-1 0 0 0 0,1-1-1 0 0,-1 1 1 0 0,1 0 0 0 0,0 0 0 0 0,-1 0 0 0 0,1 0-1 0 0,0 1 1 0 0,0-1 0 0 0,0 0 0 0 0,-1 1-1 0 0,1-1 1 0 0,0 1-5 0 0,1 0 7 0 0,0 0 0 0 0,-1 0 0 0 0,1 0 0 0 0,0 0 0 0 0,-1 0 0 0 0,1 1 0 0 0,-1-1 0 0 0,1 1 0 0 0,-1 0 0 0 0,1 0-1 0 0,-1 0 1 0 0,1 0 0 0 0,0 1-7 0 0,3 1 26 0 0,-1 0 0 0 0,0 0 0 0 0,1 1 0 0 0,-2 0 0 0 0,3 1-26 0 0,1 2 27 0 0,0 1 1 0 0,-1-1-1 0 0,0 1 0 0 0,0 1 1 0 0,0-1-1 0 0,-1 1 0 0 0,-1 0 0 0 0,1 1 1 0 0,-1-1-1 0 0,-1 1 0 0 0,1 2-27 0 0,3 11 45 0 0,1 0 0 0 0,2 1-45 0 0,-4-9-573 0 0,-1-1 0 0 0,0 1 0 0 0,-1 0 0 0 0,0 1 0 0 0,-1-1 0 0 0,0 7 573 0 0,-3 3-8511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20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6 304 10136 0 0,'0'0'777'0'0,"-1"0"-505"0"0,-2-3-9 0 0,2 3 937 0 0,1 0 401 0 0,0 0 79 0 0,0 0-114 0 0,0 0-534 0 0,0 0-229 0 0,0 0-47 0 0,0 0 20 0 0,0 0 128 0 0,0 0 59 0 0,1 1 11 0 0,4 7-668 0 0,-1 0-1 0 0,0 1 1 0 0,0-1-1 0 0,0 1 1 0 0,-1 0-1 0 0,0 0 0 0 0,-1 0 1 0 0,0 0-1 0 0,0 0 1 0 0,-1 0-1 0 0,0 2-305 0 0,0 38 136 0 0,1-29-62 0 0,-2 1 1 0 0,-1 0 0 0 0,-1 9-75 0 0,-3 1-4368 0 0,5-31 2512 0 0</inkml:trace>
  <inkml:trace contextRef="#ctx0" brushRef="#br0" timeOffset="354.765">24 137 17999 0 0,'-10'-11'800'0'0,"10"11"160"0"0,0 0-768 0 0,0 0-192 0 0,0 0 0 0 0,0 0 0 0 0,0 0-1408 0 0,0 0-320 0 0</inkml:trace>
  <inkml:trace contextRef="#ctx0" brushRef="#br0" timeOffset="355.765">176 153 11520 0 0,'0'0'528'0'0,"0"0"-16"0"0,2 1-134 0 0,20 9 2749 0 0,-16-6-2528 0 0,1-1-1 0 0,-1 0 1 0 0,1-1-1 0 0,3 2-598 0 0,11-1-22 0 0,0 0-1 0 0,-1-1 1 0 0,1-1-1 0 0,0-1 1 0 0,19-3 22 0 0,19 1-1440 0 0,-45 2 69 0 0</inkml:trace>
  <inkml:trace contextRef="#ctx0" brushRef="#br0" timeOffset="697.12">260 367 15952 0 0,'0'0'729'0'0,"0"0"-13"0"0,0 0-438 0 0,0 0-131 0 0,3 0-10 0 0,21-2 53 0 0,0-1 0 0 0,0-1 0 0 0,0-1 0 0 0,8-4-190 0 0,-27 8-9 0 0,1-1-1 0 0,0 2 1 0 0,0-1-1 0 0,5 1 10 0 0,-6 0-66 0 0,1 0 0 0 0,-1-1 0 0 0,0 1-1 0 0,1-1 1 0 0,0-1 66 0 0,-1 1-485 0 0,0 0 0 0 0,1 0 0 0 0,-1 0 1 0 0,1 1-1 0 0,-1-1 0 0 0,3 2 485 0 0,-1-1-5641 0 0</inkml:trace>
  <inkml:trace contextRef="#ctx0" brushRef="#br0" timeOffset="1033.948">711 1 10136 0 0,'0'0'464'0'0,"0"0"-10"0"0,0 2 13 0 0,1 56 8259 0 0,1-13-6974 0 0,2 0 0 0 0,3 4-1752 0 0,-2-17 715 0 0,-3-17-461 0 0,0 1 1 0 0,5 13-255 0 0,16 62 232 0 0,-19-72-1505 0 0,0 0 0 0 0,1 16 1273 0 0,-5-10-1462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5.5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164 331 5528 0 0,'0'0'422'0'0,"0"0"44"0"0,-2 1 1208 0 0,-16 21 4019 0 0,-6 18-2637 0 0,12-17-2592 0 0,-19 44 1200 0 0,20-40-1026 0 0,2 0-1 0 0,1 0 0 0 0,0 1 0 0 0,3 1 0 0 0,-1 4-637 0 0,-6 30 846 0 0,5-18-53 0 0,2 1 0 0 0,2 42-793 0 0,2-85 13 0 0,0 54 313 0 0,1-1-1 0 0,3 1 1 0 0,3-1-1 0 0,1 0 1 0 0,4 2-326 0 0,18 57 133 0 0,22 51-133 0 0,-39-130-23 0 0,2-1 0 0 0,2 0 0 0 0,1-1-1 0 0,2-1 1 0 0,5 7 23 0 0,-7-16-514 0 0,-1 0-1 0 0,9 22 515 0 0,-24-44-86 0 0,0 0 0 0 0,0-1 0 0 0,0 1 0 0 0,0-1 0 0 0,0 1 0 0 0,0-1 0 0 0,1 1 0 0 0,-1-1 1 0 0,0 0-1 0 0,1 1 0 0 0,-1-1 0 0 0,1 0 0 0 0,-1 0 86 0 0,0-1-166 0 0,0 1 0 0 0,0-1-1 0 0,-1 0 1 0 0,1 1 0 0 0,0-1 0 0 0,0 0 0 0 0,-1 0 0 0 0,1 0 0 0 0,0 0 0 0 0,0 1-1 0 0,0-1 1 0 0,-1 0 0 0 0,1 0 0 0 0,0-1 0 0 0,0 1 0 0 0,0 0 0 0 0,-1 0 0 0 0,1 0-1 0 0,0 0 1 0 0,0-1 0 0 0,-1 1 0 0 0,1 0 0 0 0,0-1 0 0 0,0 1 0 0 0,-1 0 0 0 0,1-1-1 0 0,0 0 167 0 0,0 0-7267 0 0</inkml:trace>
  <inkml:trace contextRef="#ctx0" brushRef="#br0" timeOffset="686.165">357 889 18311 0 0,'0'0'414'0'0,"0"0"56"0"0,0 0 33 0 0,0 0-55 0 0,0 0-211 0 0,0 0 201 0 0,0 0 118 0 0,0 0 20 0 0,0 8 481 0 0,1 1-766 0 0,0 0 1 0 0,0 0-1 0 0,1 0 1 0 0,0 0-1 0 0,3 5-291 0 0,4 24 314 0 0,-4-17-50 0 0,0 0 0 0 0,2-1 1 0 0,7 20-265 0 0,-1-6 329 0 0,-6-18-181 0 0,0 1 1 0 0,1-2-1 0 0,0 1 0 0 0,2-1 0 0 0,0 0 1 0 0,2 1-149 0 0,36 37 158 0 0,-46-50-138 0 0,1-1-1 0 0,-1 1 1 0 0,1 0 0 0 0,0-1-1 0 0,-1 0 1 0 0,1 0-1 0 0,0 0 1 0 0,0 0 0 0 0,0 0-1 0 0,1-1 1 0 0,-1 1-1 0 0,0-1 1 0 0,1 0 0 0 0,-1 0-1 0 0,1 0 1 0 0,-1 0-1 0 0,1-1 1 0 0,-1 1 0 0 0,1-1-1 0 0,0 0-19 0 0,-1 0 12 0 0,0 0 0 0 0,-1-1 0 0 0,1 1 0 0 0,-1-1 0 0 0,1 1 0 0 0,-1-1 0 0 0,1 0 0 0 0,-1 0 0 0 0,1 0 0 0 0,-1-1 0 0 0,0 1 0 0 0,1-1 0 0 0,-1 1 0 0 0,0-1 0 0 0,0 1 0 0 0,0-1 0 0 0,0 0 0 0 0,-1 0 0 0 0,1 0 0 0 0,0 0 0 0 0,-1-1 0 0 0,0 1 0 0 0,1 0 0 0 0,-1 0 0 0 0,0-1 0 0 0,0 1 0 0 0,0-2-12 0 0,2-3 28 0 0,2-5-71 0 0,-1 0 1 0 0,0 0 0 0 0,-1-1-1 0 0,0 0 1 0 0,-1 1-1 0 0,0-1 1 0 0,-1-6 42 0 0,-8-208-135 0 0,1 190 356 0 0,4 33 19 0 0,1 4-7 0 0,-1 20 48 0 0,4 9-114 0 0,1 0 0 0 0,5 23-167 0 0,2 8 131 0 0,-3-13 14 0 0,7 15-145 0 0,0 6 119 0 0,3-5 47 0 0,-4-14-44 0 0,14 56 143 0 0,-11-49 10 0 0,-3 1 1 0 0,2 32-276 0 0,-11-59 93 0 0,-2-12-22 0 0,0 0 0 0 0,-1 0-1 0 0,0 0 1 0 0,-2 3-71 0 0,0-5 46 0 0,0-2 2 0 0,0 0 0 0 0,0-1-1 0 0,-1 1 1 0 0,-1-1 0 0 0,-1 0-1 0 0,0 1 1 0 0,-5 11-48 0 0,0-7 77 0 0,4-8-17 0 0,1 0 0 0 0,-2 0 1 0 0,0-1-1 0 0,0 0 1 0 0,-2 3-61 0 0,6-11 7 0 0,-2 5 36 0 0,-1-1 1 0 0,0 1 0 0 0,0-1-1 0 0,-1 0 1 0 0,1-1-1 0 0,-1 1-43 0 0,4-4 3 0 0,0 0 0 0 0,0 0 0 0 0,1 0 0 0 0,-1-1-1 0 0,0 1 1 0 0,0 0 0 0 0,0-1 0 0 0,0 1 0 0 0,1-1-1 0 0,-1 0 1 0 0,0 1 0 0 0,0-1 0 0 0,0 0 0 0 0,0 0-1 0 0,0-1 1 0 0,0 1 0 0 0,0 0 0 0 0,0 0 0 0 0,0-1-1 0 0,0 0 1 0 0,1 1 0 0 0,-1-1 0 0 0,0 0 0 0 0,0 0-1 0 0,0 0-2 0 0,-4-2-169 0 0,0-1-1 0 0,0 0 1 0 0,0 0-1 0 0,1 0 1 0 0,-1-1-1 0 0,1 0 0 0 0,-4-5 170 0 0,7 7-274 0 0,0 0 0 0 0,0-1-1 0 0,0 1 1 0 0,0-1 0 0 0,0 1-1 0 0,1-1 1 0 0,0 0 0 0 0,0 0-1 0 0,0 1 1 0 0,0-1 0 0 0,0 0-1 0 0,1 0 1 0 0,0 0 0 0 0,0-3 274 0 0,0-43-5868 0 0,4 30-1829 0 0</inkml:trace>
  <inkml:trace contextRef="#ctx0" brushRef="#br0" timeOffset="1020.274">962 1377 20991 0 0,'0'0'960'0'0,"0"0"-21"0"0,0 1-614 0 0,3 3-225 0 0,-1 1-1 0 0,0-1 1 0 0,-1 0-1 0 0,1 1 1 0 0,-1 0-1 0 0,0-1 0 0 0,0 1 1 0 0,0 0-1 0 0,-1 0 1 0 0,0-1-1 0 0,0 1 1 0 0,0 1-100 0 0,9 37 1262 0 0,-8-36-1120 0 0,0 1-1 0 0,1 0 0 0 0,0-1 1 0 0,1 0-1 0 0,-1 1-141 0 0,13 40 349 0 0,-12-42-413 0 0,-2-4-264 0 0,-1-2-97 0 0,0 0-14 0 0,0 0-227 0 0,0 0-954 0 0,0 0-414 0 0</inkml:trace>
  <inkml:trace contextRef="#ctx0" brushRef="#br0" timeOffset="1353.38">962 1155 19927 0 0,'0'0'880'0'0,"-8"-5"184"0"0,3-2-848 0 0,0-1-216 0 0,2 0 0 0 0,3 0 0 0 0,0 8-584 0 0,0-3-160 0 0,0-5-32 0 0,0 8-8 0 0,0 0-856 0 0,0 0-175 0 0,0 0-33 0 0,0 0-8 0 0</inkml:trace>
  <inkml:trace contextRef="#ctx0" brushRef="#br0" timeOffset="1354.38">1180 1038 7832 0 0,'0'0'602'0'0,"6"-1"5"0"0,1-1 1285 0 0,29-9 6702 0 0,-9 9-7622 0 0,27 0 2776 0 0,14-4-3748 0 0,-10 5 328 0 0,-41 2-230 0 0,0-1 1 0 0,0-1 0 0 0,7-2-99 0 0,55-5-2225 0 0,-62 5 954 0 0</inkml:trace>
  <inkml:trace contextRef="#ctx0" brushRef="#br0" timeOffset="2007.631">1792 783 16184 0 0,'0'0'737'0'0,"0"0"-13"0"0,0 0-410 0 0,0 0-12 0 0,0 0 46 0 0,0 0 10 0 0,0 0 52 0 0,0 0 206 0 0,3 8 814 0 0,8 10-153 0 0,-9-14-1022 0 0,1 0-1 0 0,-1 0 1 0 0,1 1-1 0 0,-1-1 1 0 0,-1 1-1 0 0,2 3-254 0 0,7 35 717 0 0,-2 9-717 0 0,8 32 863 0 0,-10-52-540 0 0,-5-23-263 0 0,0-1-1 0 0,1 1 1 0 0,0 0-1 0 0,1-1 1 0 0,0 1-1 0 0,3 5-59 0 0,4 7 84 0 0,-4-8-55 0 0,0-1 1 0 0,1 0-1 0 0,4 5-29 0 0,-9-14 11 0 0,0 0 0 0 0,0-1 0 0 0,0 1 0 0 0,1-1 0 0 0,-1 1 0 0 0,1-1 0 0 0,0 0 0 0 0,0 0 0 0 0,0 0 0 0 0,0 0-1 0 0,0 0 1 0 0,0-1 0 0 0,0 0 0 0 0,1 1 0 0 0,1-1-11 0 0,-3 0 7 0 0,-1-1-1 0 0,1 0 1 0 0,0 0-1 0 0,0 0 1 0 0,-1-1-1 0 0,1 1 0 0 0,0 0 1 0 0,0-1-1 0 0,-1 1 1 0 0,1-1-1 0 0,0 1 1 0 0,-1-1-1 0 0,2 0-6 0 0,20-13 51 0 0,-18 11-36 0 0,3-3-21 0 0,0-1 1 0 0,0 0-1 0 0,-1 0 1 0 0,0-1 5 0 0,7-6-64 0 0,-6 6 21 0 0,-1-1 0 0 0,0 1-1 0 0,0-1 1 0 0,-1-1 0 0 0,0 1-1 0 0,0-1 1 0 0,-1 0 0 0 0,-1 0-1 0 0,1-3 44 0 0,6-20-148 0 0,-2 0-1 0 0,1-12 149 0 0,-9 41-9 0 0,3-13-14 0 0,-2 0 0 0 0,0 0 0 0 0,-1 1 0 0 0,-1-1 0 0 0,-1 0 0 0 0,-1-12 23 0 0,1-7 69 0 0,1 35 31 0 0,0 1-8 0 0,0 0 11 0 0,0 0 7 0 0,-2 1 2 0 0,0 3-89 0 0,-1-1 0 0 0,1 1 0 0 0,-1-1-1 0 0,1 1 1 0 0,0 0 0 0 0,1 0 0 0 0,-1 0 0 0 0,1 0-1 0 0,-1 0 1 0 0,1 0 0 0 0,0 1 0 0 0,1-1 0 0 0,-1 0 0 0 0,1 0-1 0 0,0 1 1 0 0,0-1 0 0 0,0 0 0 0 0,1 1 0 0 0,0 3-23 0 0,3 13 83 0 0,0 0 0 0 0,2 0 0 0 0,5 11-83 0 0,-4-8 102 0 0,5 9 120 0 0,2 0-1 0 0,0-2 0 0 0,4 4-221 0 0,2 3 590 0 0,7 23-590 0 0,-13-19 206 0 0,-10-26-95 0 0,1 0 1 0 0,3 4-112 0 0,-3-8 55 0 0,-1-1-1 0 0,-1 1 1 0 0,0 0 0 0 0,0 1-55 0 0,5 24 129 0 0,3 6 23 0 0,-2 0 0 0 0,-1 0 0 0 0,-1 31-152 0 0,-2-45 58 0 0,-4-22-41 0 0,0 0-1 0 0,0 0 0 0 0,0 0 0 0 0,-1 0 0 0 0,0 0 0 0 0,-1 0 0 0 0,1 0-16 0 0,-3 7 61 0 0,0-1 0 0 0,-1 0 0 0 0,-4 8-61 0 0,5-15 39 0 0,1 0 1 0 0,-1-1 0 0 0,0 1 0 0 0,-1-1 0 0 0,1 1-1 0 0,-1-1 1 0 0,0 0 0 0 0,-5 4-40 0 0,7-8 4 0 0,0 1 0 0 0,-1-1 0 0 0,1 0 0 0 0,-1 0-1 0 0,0 0 1 0 0,1 0 0 0 0,-1 0 0 0 0,0-1 0 0 0,1 1 0 0 0,-1-1 0 0 0,0 0 0 0 0,0 1-1 0 0,0-1 1 0 0,1-1 0 0 0,-1 1 0 0 0,0 0 0 0 0,0-1 0 0 0,-1 0-4 0 0,-6-1-156 0 0,-1 0 0 0 0,1-1 1 0 0,0-1-1 0 0,-2-1 156 0 0,1 0-675 0 0,1 0 1 0 0,-1-1-1 0 0,1-1 1 0 0,1 0-1 0 0,-1 0 1 0 0,1-1-1 0 0,1 0 1 0 0,-1-1-1 0 0,1 0 1 0 0,-5-7 674 0 0,4-1-1594 0 0,5 1-26 0 0</inkml:trace>
  <inkml:trace contextRef="#ctx0" brushRef="#br0" timeOffset="2338.745">2471 1216 9672 0 0,'3'-1'-585'0'0,"4"-2"1499"0"0,-6 3 70 0 0,0-1 0 0 0,1 1 0 0 0,-1-1 0 0 0,0 1 0 0 0,1 0 0 0 0,-1 0-1 0 0,1 0 1 0 0,-1-1 0 0 0,1 1 0 0 0,-1 1 0 0 0,1-1-984 0 0,5 2 1565 0 0,-6-1-1514 0 0,1 1 0 0 0,-1-1-1 0 0,0 0 1 0 0,0 1 0 0 0,0-1 0 0 0,0 1 0 0 0,0-1 0 0 0,0 1 0 0 0,0 0 0 0 0,0 0-51 0 0,1 1 111 0 0,2 6 252 0 0,0 0 1 0 0,-1 0 0 0 0,0 0 0 0 0,-1 0 0 0 0,0 0 0 0 0,0 1 0 0 0,-1-1-1 0 0,0 0 1 0 0,0 10-364 0 0,2 13 492 0 0,2 29-164 0 0,-2-5-256 0 0,-2-47-86 0 0,-1-7-58 0 0,0-2-10 0 0,0 0-147 0 0,0 0-627 0 0,0 0-273 0 0,-1-2-1453 0 0,-2-7-5589 0 0</inkml:trace>
  <inkml:trace contextRef="#ctx0" brushRef="#br0" timeOffset="2670.861">2432 1072 5984 0 0,'0'0'264'0'0,"0"0"56"0"0,0-8-256 0 0,-5-4-64 0 0,5 4 0 0 0,5 2 0 0 0,-2-2 3160 0 0,-3 0 616 0 0,10 0 119 0 0,-7-1 25 0 0,2 3-3184 0 0,0-2-640 0 0,-5 3-96 0 0,0 5-88 0 0,5-7-248 0 0,-5 7-48 0 0,3-4-16 0 0</inkml:trace>
  <inkml:trace contextRef="#ctx0" brushRef="#br0" timeOffset="3004.969">1861 527 14280 0 0,'-8'-1'1297'0'0,"7"-2"-818"0"0,1 2 836 0 0,0 1 412 0 0,0 0 86 0 0,0 0-131 0 0,9-15 987 0 0,-4 7-2361 0 0,0 1 0 0 0,0 0-1 0 0,0 1 1 0 0,0-1 0 0 0,1 1 0 0 0,1 0-308 0 0,8-10 401 0 0,21-19 220 0 0,-23 18-584 0 0,17-24-27 0 0,-27 35 61 0 0,1 0 1 0 0,1 0 0 0 0,-1 0-1 0 0,1 1 1 0 0,0-1 0 0 0,0 1-1 0 0,0 0 1 0 0,7-3-72 0 0,-12 7 104 0 0,2 1-88 0 0,-1 1 0 0 0,1 0 0 0 0,-1-1 0 0 0,1 1 0 0 0,-1 0 0 0 0,0 0 0 0 0,1 0 0 0 0,-1 0 0 0 0,0 0 0 0 0,0 0 0 0 0,1 1-16 0 0,1 2 19 0 0,-1 0 0 0 0,1 0 0 0 0,-1 1 0 0 0,0-1 0 0 0,0 0 0 0 0,0 4-19 0 0,10 17 62 0 0,5 5-62 0 0,-9-16 0 0 0,1 0 0 0 0,0-1 0 0 0,5 5 0 0 0,7 7-497 0 0,66 72-8680 0 0,-73-82 764 0 0</inkml:trace>
  <inkml:trace contextRef="#ctx0" brushRef="#br0" timeOffset="3507.622">2659 363 3224 0 0,'0'0'745'0'0,"0"0"1922"0"0,0 0 842 0 0,0 0 166 0 0,0 0-453 0 0,0 0-2033 0 0,0 0-890 0 0,0 0-184 0 0,2 2 38 0 0,1-1-11 0 0,0 1-1 0 0,0 0 0 0 0,0 0 1 0 0,0 1-1 0 0,-1-1 1 0 0,1 0-1 0 0,-1 1 1 0 0,1 0-1 0 0,0 1-141 0 0,22 32 1234 0 0,-18-23-857 0 0,10 15 539 0 0,-1 0-1 0 0,-2 1 1 0 0,6 19-916 0 0,30 95 1664 0 0,-23-49 79 0 0,9 75-1743 0 0,-28-127 122 0 0,5 46 171 0 0,-3-18-89 0 0,-3-9-23 0 0,-3 1 0 0 0,-2-1-1 0 0,-4 26-180 0 0,0 8 79 0 0,-3 4 154 0 0,0-3-4032 0 0,5-80-5455 0 0</inkml:trace>
  <inkml:trace contextRef="#ctx0" brushRef="#br0" timeOffset="4004.294">2905 106 12896 0 0,'0'-9'1172'0'0,"-1"7"-1101"0"0,0 0 1 0 0,1-1 0 0 0,0 1 0 0 0,-1 0 0 0 0,1 0 0 0 0,0-1 0 0 0,0 1-1 0 0,0 0 1 0 0,0 0 0 0 0,1-1 0 0 0,-1 1 0 0 0,1 0 0 0 0,-1 0 0 0 0,2-2-72 0 0,0 0 1249 0 0,1-1 1 0 0,0 1 0 0 0,0-1-1 0 0,0 1 1 0 0,4-3-1250 0 0,-2 1 1247 0 0,-4 4-1141 0 0,0 0 0 0 0,1 0 0 0 0,-1 0 1 0 0,1 0-1 0 0,0 1 0 0 0,0-1 1 0 0,0 1-1 0 0,0-1 0 0 0,0 1 0 0 0,0-1 1 0 0,0 1-1 0 0,0 0 0 0 0,0 0 0 0 0,0 0 1 0 0,1 0-1 0 0,-1 1 0 0 0,0-1 1 0 0,1 1-1 0 0,-1-1 0 0 0,1 1 0 0 0,-1 0 1 0 0,1 0-1 0 0,-1 0 0 0 0,2 0-106 0 0,1 1 87 0 0,0 0-1 0 0,0 0 1 0 0,0 0 0 0 0,0 1-1 0 0,0 0 1 0 0,0 0 0 0 0,0 0-1 0 0,-1 1 1 0 0,1-1 0 0 0,-1 1-1 0 0,1 0 1 0 0,-1 0-1 0 0,0 1 1 0 0,0-1 0 0 0,-1 1-1 0 0,1 0 1 0 0,-1 0 0 0 0,0 0-1 0 0,0 1 1 0 0,0-1-1 0 0,0 1 1 0 0,-1-1 0 0 0,0 1-1 0 0,0 0 1 0 0,0 0 0 0 0,-1 0-1 0 0,1 0 1 0 0,-1 4-87 0 0,1-1 73 0 0,-1 1 1 0 0,0 0-1 0 0,0 0 1 0 0,-1 0-1 0 0,0 0 1 0 0,-1 0-1 0 0,0 0 1 0 0,-1-1-1 0 0,1 1 1 0 0,-2 0-1 0 0,1-1 1 0 0,-1 1-1 0 0,0-1 1 0 0,-1 0-1 0 0,0 0 0 0 0,-3 5-73 0 0,-12 17 307 0 0,13-20-165 0 0,0 1 0 0 0,-1-2 0 0 0,0 1 0 0 0,-1-1 0 0 0,0 0 0 0 0,0 0-142 0 0,-22 26 688 0 0,28-34-532 0 0,2-1-49 0 0,0 0-19 0 0,0 0-7 0 0,2 1-14 0 0,3 2-59 0 0,0-1 0 0 0,-1 0 0 0 0,1 0 0 0 0,0 0 0 0 0,0-1 0 0 0,0 0 0 0 0,0 0 0 0 0,0 0 0 0 0,4 0-8 0 0,51-1 85 0 0,-30-1-69 0 0,163 1-3360 0 0,-166 0 1816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2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245 597 6912 0 0,'0'0'528'0'0,"0"0"-111"0"0,0 0 800 0 0,0 0 390 0 0,0 0 80 0 0,0 0-95 0 0,0 0-438 0 0,0 0-192 0 0,0 0-40 0 0,0 0-26 0 0,0 0-73 0 0,6-10 2059 0 0,-4 4-2547 0 0,-1 1-1 0 0,1-1 1 0 0,-1 0-1 0 0,0 0 1 0 0,0 0-1 0 0,0-3-334 0 0,-2 7 81 0 0,1 0 0 0 0,0 0 0 0 0,-1 0 0 0 0,1-1 0 0 0,-1 1 0 0 0,0 0-1 0 0,1 0 1 0 0,-1 0 0 0 0,0 0 0 0 0,0 0 0 0 0,-1 0 0 0 0,1 1 0 0 0,-1-2-81 0 0,-22-23 377 0 0,11 13-109 0 0,8 9-198 0 0,0 0 1 0 0,0 0-1 0 0,-1 0 0 0 0,1 1 1 0 0,-1 0-1 0 0,1 0 0 0 0,-1 0 0 0 0,0 1 1 0 0,0 0-1 0 0,0 0 0 0 0,-1 0-70 0 0,-12-4 227 0 0,17 5-218 0 0,1 1 1 0 0,-1-1-1 0 0,0 1 0 0 0,0 0 0 0 0,1 0 0 0 0,-1-1 1 0 0,0 1-1 0 0,0 0 0 0 0,1 0 0 0 0,-1 1 0 0 0,0-1 1 0 0,0 0-1 0 0,1 1 0 0 0,-1-1 0 0 0,0 1 0 0 0,1-1 1 0 0,-1 1-1 0 0,0 0 0 0 0,1-1 0 0 0,-1 1 0 0 0,1 0 1 0 0,-1 0-10 0 0,-3 3 12 0 0,0 1 1 0 0,0-1 0 0 0,1 1-1 0 0,0 0 1 0 0,-2 2-13 0 0,-7 8-2 0 0,8-9 2 0 0,1 0 0 0 0,0 0 0 0 0,0 1 1 0 0,0-1-1 0 0,1 1 0 0 0,-1 0 0 0 0,2 0 0 0 0,-1 0 0 0 0,1 0 0 0 0,0 0 0 0 0,1 1 0 0 0,-1-1 0 0 0,1 7 0 0 0,0-1 40 0 0,1 0 0 0 0,0 0 0 0 0,1 0 0 0 0,0-1-1 0 0,1 1 1 0 0,1 0 0 0 0,3 9-40 0 0,-3-11 36 0 0,1 0 1 0 0,1 0-1 0 0,0-1 0 0 0,0 1 0 0 0,1-1 1 0 0,0-1-1 0 0,1 1 0 0 0,3 3-36 0 0,-5-8 12 0 0,-1 0 0 0 0,1-1 0 0 0,0 1 1 0 0,0-1-1 0 0,0 0 0 0 0,0-1 0 0 0,1 1 0 0 0,-1-1 0 0 0,1 0 0 0 0,0 0 1 0 0,0-1-1 0 0,0 0 0 0 0,0 0 0 0 0,1 0 0 0 0,3 0-12 0 0,-4-2 21 0 0,0 0 0 0 0,0 0 0 0 0,-1 0 0 0 0,1-1 0 0 0,0 1-1 0 0,0-2 1 0 0,-1 1 0 0 0,1 0 0 0 0,-1-1 0 0 0,1 0 0 0 0,-1-1 0 0 0,0 1 0 0 0,0-1 0 0 0,0 0-1 0 0,0 0 1 0 0,0 0 0 0 0,-1-1 0 0 0,1 0 0 0 0,-1 0 0 0 0,0 0 0 0 0,2-3-21 0 0,5-6 50 0 0,-1 0 1 0 0,0-1-1 0 0,-1 0 1 0 0,-1-1-1 0 0,0 1 0 0 0,4-13-50 0 0,-9 21-13 0 0,0 0 0 0 0,-1 0 0 0 0,0-1 0 0 0,0 1 0 0 0,0 0 0 0 0,-1-1 0 0 0,0 1 0 0 0,0-1 0 0 0,-1 1 0 0 0,0-1 0 0 0,0 1 0 0 0,0-1 0 0 0,-1 0 0 0 0,0-1 13 0 0,-1 2-127 0 0,-5 8 32 0 0,4-1 73 0 0,-1 1-3 0 0,-6 11-9 0 0,9-11 28 0 0,-1 1 0 0 0,1-1 0 0 0,0 1 0 0 0,1-1 1 0 0,-1 1-1 0 0,0 0 0 0 0,1-1 0 0 0,0 1 0 0 0,-1 1 6 0 0,-1 12-11 0 0,1-10 9 0 0,-1 0-1 0 0,2 0 1 0 0,-1 0-1 0 0,1 0 1 0 0,0 0-1 0 0,0 0 1 0 0,1 0-1 0 0,0 1 3 0 0,11 49-35 0 0,-1-8 18 0 0,-9-39-71 0 0,0 0-1 0 0,1-1 1 0 0,0 1 0 0 0,2 3 88 0 0,3 7-159 0 0,-7-16-56 0 0,0-1 0 0 0,0 0 0 0 0,1 1 0 0 0,-1-1 0 0 0,1 0 0 0 0,0 0 0 0 0,-1 0 0 0 0,1 0 0 0 0,2 1 215 0 0,0 1-815 0 0,-3-3-1913 0 0,-1-1-5217 0 0</inkml:trace>
  <inkml:trace contextRef="#ctx0" brushRef="#br0" timeOffset="321.142">610 788 12896 0 0,'-4'3'310'0'0,"1"1"-1"0"0,-1-1 1 0 0,1 1 0 0 0,0-1 0 0 0,0 1 0 0 0,1 0 0 0 0,-1 0 0 0 0,1 0 0 0 0,0 0 0 0 0,0 1 0 0 0,0-1 0 0 0,1 0-1 0 0,-1 1 1 0 0,1 0 0 0 0,0-1 0 0 0,0 4-310 0 0,0 8 917 0 0,0 1 1 0 0,1 0-1 0 0,0 0 0 0 0,2 1-917 0 0,-2-11-340 0 0,5 45 1162 0 0,4 16-822 0 0,-7-57-72 0 0,0 0 0 0 0,1-1 0 0 0,0 1 0 0 0,0-1 0 0 0,1 0 0 0 0,1 0 0 0 0,0 0 0 0 0,0 0 0 0 0,4 4 72 0 0,-6-12-1748 0 0,4 2-5341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05.2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84 121 2304 0 0,'-15'-70'31'0'0,"8"34"3331"0"0,5 23 2611 0 0,2 13-5855 0 0,0 0-1 0 0,0 0 1 0 0,0 0-1 0 0,0 0 0 0 0,1 0 1 0 0,-1 0-1 0 0,0 0 1 0 0,0 0-1 0 0,0-1 0 0 0,0 1 1 0 0,0 0-1 0 0,0 0 1 0 0,0 0-1 0 0,0 0 0 0 0,0 0 1 0 0,0 0-1 0 0,0 0 0 0 0,0 0 1 0 0,0 0-1 0 0,0 0 1 0 0,0 0-1 0 0,1 0 0 0 0,-1 0 1 0 0,0 0-1 0 0,0 0 1 0 0,0 0-1 0 0,0 0 0 0 0,0 0 1 0 0,0 0-1 0 0,0 0 1 0 0,0 0-1 0 0,0 0 0 0 0,0 0 1 0 0,0 0-1 0 0,1 0 1 0 0,-1 0-1 0 0,0 0 0 0 0,0 0 1 0 0,0 0-1 0 0,0 0 0 0 0,0 0 1 0 0,0 0-1 0 0,0 0 1 0 0,0 0-1 0 0,0 0 0 0 0,0 0 1 0 0,0 1-1 0 0,0-1 1 0 0,0 0-1 0 0,0 0 0 0 0,0 0 1 0 0,0 0-1 0 0,1 0 1 0 0,-1 0-1 0 0,0 0 0 0 0,0 0 1 0 0,0 0-1 0 0,0 0 1 0 0,0 0-1 0 0,0 0 0 0 0,0 0 1 0 0,0 1-118 0 0,5 8 4747 0 0,0 4-6368 0 0,7 34 2146 0 0,-3 0 0 0 0,2 42-525 0 0,-3-29 258 0 0,6 109 702 0 0,-10-112-644 0 0,-1 0-78 0 0,6 58 136 0 0,-1-37-166 0 0,-5-29-72 0 0,9 30-136 0 0,-9-62 29 0 0,21 118 222 0 0,-22-121-182 0 0,0 1-1 0 0,6 13-68 0 0,-7-23-175 0 0,1 0 0 0 0,0 0 0 0 0,0 0 0 0 0,0-1 1 0 0,1 1-1 0 0,-1-1 0 0 0,1 1 0 0 0,0-1 0 0 0,2 2 175 0 0,-3-4-1444 0 0,-2-2-75 0 0</inkml:trace>
  <inkml:trace contextRef="#ctx0" brushRef="#br0" timeOffset="468.534">9 698 16184 0 0,'-5'-4'1461'0'0,"2"0"-1095"0"0,3 4 205 0 0,0 0 137 0 0,0 0 27 0 0,3-4-481 0 0,1 2 0 0 0,-1-1 0 0 0,1 0 0 0 0,0 1 0 0 0,0-1 1 0 0,0 1-1 0 0,0 0 0 0 0,0 1 0 0 0,0-1 0 0 0,2 0-254 0 0,8-1 59 0 0,1-1-1 0 0,8 1-58 0 0,17-4 108 0 0,2-1-105 0 0,1 2 0 0 0,19 1-3 0 0,-17 1 48 0 0,-13 3-1056 0 0,1 1 0 0 0,-1 2 0 0 0,28 5 1008 0 0,-40-3-3579 0 0,4-1-1363 0 0,-23-3 3466 0 0,-1 0 297 0 0,0 0 56 0 0,1 2 139 0 0,0 0 989 0 0,-1 0 0 0 0,1 0-1 0 0,-1 0 1 0 0,1 0 0 0 0,-1 1-1 0 0,0-1 1 0 0,0 0-1 0 0,0 0 1 0 0,0 0 0 0 0,0 2-5 0 0,-1 3 1071 0 0,-1 1 0 0 0,0-1 0 0 0,0 0 1 0 0,-1 3-1072 0 0,0-4 693 0 0,1 1 1 0 0,0-1 0 0 0,0 0-1 0 0,1 1 1 0 0,0-1 0 0 0,0 4-694 0 0,0 14 1357 0 0,0-19-1074 0 0,0 1-1 0 0,1-1 1 0 0,0 1-1 0 0,0-1 0 0 0,1 1 1 0 0,0-1-1 0 0,0 4-282 0 0,4 8 389 0 0,0 1 0 0 0,1-1-1 0 0,1 0 1 0 0,0-1 0 0 0,1 1 0 0 0,1-1-1 0 0,2 1-388 0 0,-8-13 40 0 0,0 1 0 0 0,1-1-1 0 0,0 0 1 0 0,-1 0 0 0 0,1 0 0 0 0,1-1-1 0 0,-1 1 1 0 0,1-1 0 0 0,-1 0-1 0 0,1-1 1 0 0,0 1 0 0 0,0-1 0 0 0,0 0-1 0 0,0 0 1 0 0,1 0 0 0 0,-1 0-1 0 0,0-1 1 0 0,1 0 0 0 0,-1-1-40 0 0,0 1 52 0 0,-1-1 1 0 0,1 0-1 0 0,-1 0 0 0 0,1 0 1 0 0,0-1-1 0 0,-1 1 1 0 0,1-1-1 0 0,-1 0 0 0 0,0 0 1 0 0,1-1-1 0 0,-1 0 1 0 0,0 1-1 0 0,0-1 1 0 0,0-1-1 0 0,0 1 0 0 0,0 0 1 0 0,0-1-1 0 0,-1 0 1 0 0,1 0-1 0 0,-1 0 0 0 0,0 0 1 0 0,0-1-1 0 0,1 0-52 0 0,2-5 100 0 0,0 0-1 0 0,-1 0 0 0 0,0-1 0 0 0,-1 1 0 0 0,0-1 1 0 0,0 0-1 0 0,-1-1 0 0 0,0 1 0 0 0,-1-1 1 0 0,0 1-1 0 0,0-1 0 0 0,-1-4-99 0 0,-1 2 33 0 0,0 0-1 0 0,0 1 0 0 0,-1-1 1 0 0,-1 1-1 0 0,0 0 0 0 0,-1-1 1 0 0,0 1-1 0 0,-1 0 1 0 0,0 1-1 0 0,-4-7-32 0 0,5 13-38 0 0,0 0 0 0 0,0 0 0 0 0,0 0 0 0 0,-1 1 0 0 0,0 0 0 0 0,0-1 0 0 0,0 1 0 0 0,0 0 0 0 0,0 1 0 0 0,-1-1-1 0 0,0 1 1 0 0,0 0 0 0 0,0 0 0 0 0,0 1 0 0 0,0-1 0 0 0,-1 1 0 0 0,1 0 0 0 0,-1 1 0 0 0,1-1 0 0 0,-1 1 0 0 0,0 0 0 0 0,1 0 0 0 0,-1 1 0 0 0,0 0 0 0 0,0 0 0 0 0,0 0 0 0 0,1 1 0 0 0,-1 0 0 0 0,0 0 0 0 0,1 0 0 0 0,-1 1 0 0 0,-2 1 38 0 0,0 0-66 0 0,0 1 1 0 0,1 0 0 0 0,-1 0-1 0 0,1 1 1 0 0,0 0 0 0 0,0 1 0 0 0,1-1-1 0 0,-1 1 1 0 0,1 1 0 0 0,1-1 0 0 0,-1 1-1 0 0,1 0 1 0 0,0 0 0 0 0,1 0-1 0 0,0 1 1 0 0,0 0 0 0 0,0 0 0 0 0,1 0-1 0 0,0 0 1 0 0,1 0 0 0 0,0 1-1 0 0,0-1 1 0 0,1 1 0 0 0,0-1 0 0 0,0 1-1 0 0,1 0 1 0 0,1 3 65 0 0,1 15-543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0.4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522 137 6048 0 0,'-6'0'87'0'0,"5"0"-75"0"0,1 0 1 0 0,0 0-1 0 0,-1 0 1 0 0,1 0-1 0 0,0 0 1 0 0,-1 0-1 0 0,1 0 1 0 0,0 0-1 0 0,-1 0 1 0 0,1 0-1 0 0,0 0 1 0 0,-1 0-1 0 0,1 0 1 0 0,0 0-1 0 0,-1 0 1 0 0,1 0-1 0 0,0 0 1 0 0,0-1-1 0 0,-1 1 1 0 0,1 0-1 0 0,0 0 1 0 0,-1 0-1 0 0,1 0 1 0 0,0-1-1 0 0,0 1 1 0 0,-1 0-1 0 0,1 0 1 0 0,0-1-1 0 0,0 1 1 0 0,-1 0-1 0 0,1 0 1 0 0,0-1 0 0 0,0 1-1 0 0,0 0 1 0 0,0-1-1 0 0,0 1 1 0 0,-1 0-1 0 0,1-1 1 0 0,0 1-1 0 0,0 0 1 0 0,0-1-1 0 0,0 1 1 0 0,0 0-1 0 0,0-1-12 0 0,-6-2 81 0 0,4 3 285 0 0,-4-12 1270 0 0,5 11-1443 0 0,1 0 1 0 0,-1 1-1 0 0,0-1 1 0 0,1 0 0 0 0,-1 1-1 0 0,1-1 1 0 0,-1 0-1 0 0,1 0 1 0 0,0 0 0 0 0,-1 1-1 0 0,1-1 1 0 0,-1 0-1 0 0,1 0 1 0 0,0 0-1 0 0,0 0 1 0 0,0 0 0 0 0,0 1-1 0 0,-1-1 1 0 0,1 0-1 0 0,0 0 1 0 0,1-1-194 0 0,-7-4 2449 0 0,-1-1-1165 0 0,7 5-998 0 0,-1 0-1 0 0,0 0 1 0 0,0 0-1 0 0,0 0 1 0 0,0 0 0 0 0,0 0-1 0 0,0 0 1 0 0,0 1-1 0 0,0-1 1 0 0,-1 0-1 0 0,1 1 1 0 0,-1-1 0 0 0,1 1-1 0 0,-1-1 1 0 0,1 1-1 0 0,-3-1-285 0 0,-5-7 1125 0 0,9 9-1084 0 0,-1-1 0 0 0,1 0 0 0 0,-1 1 0 0 0,1-1 0 0 0,-1 1 0 0 0,0-1 0 0 0,1 1 0 0 0,-1-1 1 0 0,0 1-1 0 0,1-1 0 0 0,-1 1 0 0 0,0-1 0 0 0,1 1 0 0 0,-1 0 0 0 0,0 0 0 0 0,0-1-41 0 0,-1 0 78 0 0,-10-2 524 0 0,0 0 0 0 0,1 0 0 0 0,-7 0-602 0 0,14 2 96 0 0,0 1-1 0 0,0 0 1 0 0,1 0-1 0 0,-1 0 1 0 0,0 1-1 0 0,0-1 0 0 0,0 1 1 0 0,0 0-1 0 0,0 0 1 0 0,1 0-1 0 0,-1 0 0 0 0,1 1 1 0 0,-1 0-96 0 0,0 0 36 0 0,1-1-1 0 0,0 1 1 0 0,0 1 0 0 0,0-1 0 0 0,0 0-1 0 0,0 1 1 0 0,1-1 0 0 0,-1 1 0 0 0,1 0-1 0 0,0 0 1 0 0,-2 3-36 0 0,-1 2 34 0 0,1 1 1 0 0,0-1-1 0 0,0 1 0 0 0,1 0 0 0 0,0 0 1 0 0,0 1-1 0 0,1-1 0 0 0,1 0 0 0 0,-1 1 1 0 0,1-1-1 0 0,1 1-34 0 0,-1 27 173 0 0,3 0 0 0 0,1 9-173 0 0,0-14 97 0 0,18 213 662 0 0,-5-121-430 0 0,-16-119-319 0 0,1 12 24 0 0,0 0 0 0 0,2 1 0 0 0,0-1-1 0 0,3 11-33 0 0,-3-15 24 0 0,0 0 0 0 0,0 0 0 0 0,0 12-24 0 0,-2-7 7 0 0,0-13-8 0 0,0-1 1 0 0,1 0-1 0 0,-1 0 0 0 0,1 0 1 0 0,0 0-1 0 0,0 0 0 0 0,0 0 1 0 0,-1-2-24 0 0,1 0 0 0 0,-1 0 0 0 0,0 0-1 0 0,0 0 1 0 0,0 1 0 0 0,0-1-1 0 0,0 1 1 0 0,-1-1 0 0 0,1 0 0 0 0,-1 1-1 0 0,0-1 1 0 0,1 1 0 0 0,-1-1-1 0 0,0 1 1 0 0,0-1 0 0 0,-1 3 24 0 0,1-4-97 0 0,0-1 1 0 0,0 0 0 0 0,0 0-1 0 0,0 1 1 0 0,0-1-1 0 0,0 0 1 0 0,0 0-1 0 0,-1 1 1 0 0,1-1 0 0 0,0 0-1 0 0,0 0 1 0 0,0 1-1 0 0,0-1 1 0 0,0 0-1 0 0,-1 0 1 0 0,1 0 0 0 0,0 0-1 0 0,0 1 1 0 0,0-1-1 0 0,-1 0 1 0 0,1 0 0 0 0,0 0-1 0 0,0 0 1 0 0,-1 0-1 0 0,1 1 1 0 0,0-1-1 0 0,0 0 1 0 0,-1 0 0 0 0,1 0-1 0 0,0 0 1 0 0,-1 0-1 0 0,1 0 1 0 0,0 0-1 0 0,0 0 1 0 0,-1 0 0 0 0,1 0-1 0 0,0 0 1 0 0,0 0-1 0 0,-1 0 1 0 0,1 0 0 0 0,0 0-1 0 0,0-1 1 0 0,-1 1-1 0 0,1 0 1 0 0,0 0-1 0 0,0 0 1 0 0,-1 0 96 0 0,-11-11-1570 0 0,10 9 975 0 0,-10-9-1739 0 0</inkml:trace>
  <inkml:trace contextRef="#ctx0" brushRef="#br0" timeOffset="329.119">26 711 16208 0 0,'-25'-24'1783'0'0,"24"21"-1740"0"0,2 2 6 0 0,-1 0-1 0 0,0 0 1 0 0,0 0 0 0 0,1 0 0 0 0,-1 0-1 0 0,0 0 1 0 0,1 1 0 0 0,-1-1-1 0 0,1 0 1 0 0,-1 0 0 0 0,1 0-1 0 0,-1 0 1 0 0,1 1 0 0 0,0-1-1 0 0,0 0 1 0 0,-1 1 0 0 0,1-1 0 0 0,0 1-1 0 0,0-1 1 0 0,-1 0 0 0 0,1 1-1 0 0,1-1-48 0 0,21-8 769 0 0,-19 7-628 0 0,4-1 37 0 0,-1 1 0 0 0,1 0-1 0 0,-1 0 1 0 0,1 1-1 0 0,0-1 1 0 0,0 2 0 0 0,0-1-1 0 0,-1 1 1 0 0,1 1-1 0 0,5 0-177 0 0,20 1 289 0 0,-1-1 0 0 0,23-2-289 0 0,3 0 6 0 0,-11-4-1108 0 0,-20 1-156 0 0</inkml:trace>
  <inkml:trace contextRef="#ctx0" brushRef="#br0" timeOffset="668.213">548 554 20127 0 0,'0'0'926'0'0,"-2"1"-26"0"0,-1-1-741 0 0,2 0-146 0 0,0 0 0 0 0,0 0 1 0 0,0 1-1 0 0,0-1 0 0 0,0 0 1 0 0,0 1-1 0 0,0-1 0 0 0,0 1 1 0 0,0-1-1 0 0,0 1 0 0 0,0-1 0 0 0,0 1 1 0 0,0 0-1 0 0,0-1 0 0 0,0 2-13 0 0,-7 5 0 0 0,7-7 0 0 0,1 1 0 0 0,0-1 0 0 0,0 0 0 0 0,-1 1 0 0 0,1-1 0 0 0,0 0 0 0 0,0 1 0 0 0,0-1 0 0 0,0 0 0 0 0,-1 1 0 0 0,1-1 0 0 0,0 1 0 0 0,0-1 0 0 0,0 0 0 0 0,0 1 0 0 0,0-1 0 0 0,0 1 0 0 0,0-1 0 0 0,0 1 0 0 0,0-1 0 0 0,0 1 0 0 0,1 1 5 0 0,0 0 0 0 0,0 0 0 0 0,0 0 0 0 0,0 0 1 0 0,0 0-1 0 0,1 0 0 0 0,-1 0 0 0 0,1-1 0 0 0,1 3-5 0 0,-1-3 15 0 0,-1 1 1 0 0,1 0-1 0 0,-1 1 1 0 0,1-1-1 0 0,-1 0 1 0 0,1 0-1 0 0,-1 1 1 0 0,1 0-16 0 0,0 13 97 0 0,2 4 46 0 0,9 3 167 0 0,-10-19-216 0 0,0 1-1 0 0,0-1 1 0 0,-1 1 0 0 0,0 0 0 0 0,0 0 0 0 0,0 0-1 0 0,1 5-93 0 0,11 71 352 0 0,-13-74-359 0 0,0-1-1 0 0,0 1 1 0 0,-1-1-1 0 0,0 1 1 0 0,0-1 7 0 0,1 26-145 0 0,0-12-48 0 0,-1-18 117 0 0,0 1 0 0 0,0-1 0 0 0,0 0 1 0 0,0 0-1 0 0,1 0 0 0 0,-1 0 0 0 0,0 0 0 0 0,1 1 0 0 0,0-1 0 0 0,-1 0 0 0 0,1 0 0 0 0,0 0 1 0 0,0 0-1 0 0,0-1 0 0 0,0 1 0 0 0,0 0 0 0 0,1 1 76 0 0,0-2-1485 0 0,-2-1-413 0 0</inkml:trace>
  <inkml:trace contextRef="#ctx0" brushRef="#br0" timeOffset="1002.319">738 581 12896 0 0,'0'0'997'0'0,"-1"0"-656"0"0,-2 0-73 0 0,2 0 924 0 0,1 0 393 0 0,0 0-1483 0 0,0 1 0 0 0,-1-1 0 0 0,1 0 0 0 0,0 0 0 0 0,-1 1 0 0 0,1-1 0 0 0,0 0 0 0 0,0 1 0 0 0,-1-1-1 0 0,1 0 1 0 0,0 0 0 0 0,0 1 0 0 0,0-1 0 0 0,-1 0 0 0 0,1 1 0 0 0,0-1 0 0 0,0 1 0 0 0,0-1 0 0 0,0 0-1 0 0,0 1 1 0 0,0-1 0 0 0,0 0 0 0 0,0 1 0 0 0,0-1 0 0 0,0 1 0 0 0,0-1 0 0 0,0 0 0 0 0,0 1 0 0 0,0-1-1 0 0,0 0 1 0 0,0 1 0 0 0,0-1 0 0 0,1 1 0 0 0,-1-1 0 0 0,0 0-102 0 0,3 13 157 0 0,-2-8-112 0 0,0 0 0 0 0,0 0-1 0 0,0 0 1 0 0,-1 0-1 0 0,0 0 1 0 0,0 0 0 0 0,0 4-45 0 0,-1-2 165 0 0,1 0 0 0 0,0 0-1 0 0,1 0 1 0 0,0 2-165 0 0,0 18 441 0 0,-1-22-288 0 0,0 0 1 0 0,0 0-1 0 0,0 0 1 0 0,1 0-1 0 0,0 0 1 0 0,0 1-154 0 0,4 8 324 0 0,-2-6-81 0 0,-1 1-1 0 0,1 0 0 0 0,-1-1 0 0 0,0 5-242 0 0,-2-8 51 0 0,1 0-1 0 0,0 0 1 0 0,1 0 0 0 0,-1 0-1 0 0,1-1 1 0 0,0 1-1 0 0,0-1 1 0 0,0 1 0 0 0,2 1-51 0 0,10 23 545 0 0,-13-26-484 0 0,1 0-1 0 0,-1-1 0 0 0,1 0 1 0 0,-1 1-1 0 0,1-1 1 0 0,0 0-1 0 0,0 0 0 0 0,0 1 1 0 0,0-2-1 0 0,2 3-60 0 0,-2-3 75 0 0,-2-1-10 0 0,0 0 2 0 0,0-3-36 0 0,0 0 1 0 0,1 0-1 0 0,-1 1 0 0 0,1-1 1 0 0,0 0-1 0 0,0 0 1 0 0,0 1-1 0 0,0-1 0 0 0,1 1 1 0 0,-1-1-32 0 0,1 0 13 0 0,-1 1 0 0 0,1-1 0 0 0,-1 0 0 0 0,0 0 1 0 0,0 0-1 0 0,0 0 0 0 0,-1 0 0 0 0,1 0 0 0 0,-1 0 0 0 0,1-1-13 0 0,-1-8 51 0 0,1 0-1 0 0,1 1 1 0 0,0-1-1 0 0,1-2-50 0 0,3-14 74 0 0,-3 0-61 0 0,-2 22-13 0 0,-1-1 0 0 0,1 0 0 0 0,0 1 0 0 0,1-1 0 0 0,0 1-1 0 0,0-1 1 0 0,0 1 0 0 0,2-4 0 0 0,26-40 0 0 0,-29 48-5 0 0,0 0 1 0 0,1 0-1 0 0,-1 0 0 0 0,1 1 0 0 0,-1-1 0 0 0,1 0 0 0 0,0 1 1 0 0,-1-1-1 0 0,1 1 0 0 0,0-1 0 0 0,0 1 0 0 0,0 0 0 0 0,0 0 1 0 0,0 0-1 0 0,1-1 5 0 0,10-5-26 0 0,-10 6 21 0 0,0 0 1 0 0,1 0-1 0 0,-1 0 1 0 0,0 1-1 0 0,1-1 1 0 0,-1 1-1 0 0,1 0 1 0 0,-1 0-1 0 0,1 0 1 0 0,-1 0-1 0 0,4 1 5 0 0,4-1 7 0 0,-10 1-1 0 0,-1-1 0 0 0,1 0 0 0 0,-1 0 0 0 0,1 1 0 0 0,0-1 0 0 0,-1 1 0 0 0,1-1 0 0 0,-1 0 0 0 0,1 1 0 0 0,-1-1 0 0 0,0 1 0 0 0,1-1 0 0 0,-1 1 0 0 0,1-1 0 0 0,-1 1 0 0 0,1 0-6 0 0,1 2 21 0 0,8 4 22 0 0,-8-6-32 0 0,1 0-1 0 0,-2 1 1 0 0,1-1 0 0 0,0 0-1 0 0,0 1 1 0 0,0-1 0 0 0,-1 1-1 0 0,1 0 1 0 0,-1 0 0 0 0,1 0-1 0 0,-1 0 1 0 0,0 0 0 0 0,1 0-1 0 0,-1 0-10 0 0,2 5 27 0 0,4 6 44 0 0,-1 0-1 0 0,-1 1 0 0 0,0-1 0 0 0,-1 1 0 0 0,0 0 0 0 0,1 11-70 0 0,-4-22 11 0 0,-1 0-1 0 0,1 1 1 0 0,0-1 0 0 0,0 0-1 0 0,1 0 1 0 0,-1 0 0 0 0,1-1-1 0 0,-1 1-10 0 0,1 0 8 0 0,0 0 0 0 0,-1 1 0 0 0,1-1 0 0 0,-1 0 0 0 0,0 0 0 0 0,0 0 0 0 0,0 4-8 0 0,1 6 12 0 0,0-2-22 0 0,-1-1 0 0 0,0 1 0 0 0,0 0 0 0 0,-1 0 0 0 0,-1 0 0 0 0,0 3 10 0 0,0 17-3350 0 0,0-29-2770 0 0,-6 0-1814 0 0</inkml:trace>
  <inkml:trace contextRef="#ctx0" brushRef="#br0" timeOffset="1366.345">1474 717 14600 0 0,'-13'0'664'0'0,"10"0"-8"0"0,3 0-372 0 0,0 0-20 0 0,0 0 37 0 0,-1-6 376 0 0,1 3-414 0 0,-1 0 0 0 0,1 0 0 0 0,0 0 0 0 0,0 1-1 0 0,0-1 1 0 0,0 0 0 0 0,1 0 0 0 0,-1 0 0 0 0,1 0 0 0 0,-1 1 0 0 0,2-3-263 0 0,0-2 368 0 0,3-10 502 0 0,-4 15-813 0 0,0 0 1 0 0,0 0-1 0 0,-1 0 1 0 0,1 0-1 0 0,-1 0 0 0 0,1 0 1 0 0,-1 0-1 0 0,0-1 1 0 0,0 1-1 0 0,0 0 1 0 0,0 0-1 0 0,0 0 0 0 0,0 0 1 0 0,0 0-1 0 0,-1 0 1 0 0,1 0-1 0 0,-1 0 1 0 0,0-1-1 0 0,0 2 1 0 0,1-1-1 0 0,-2-1-57 0 0,-2-8 151 0 0,3 8-81 0 0,0 1-1 0 0,-1-1 1 0 0,1 0-1 0 0,0 1 0 0 0,-1-1 1 0 0,0 1-1 0 0,1 0 1 0 0,-2-2-70 0 0,-3-2 185 0 0,2 1-130 0 0,0 1-1 0 0,0 0 0 0 0,0 0 1 0 0,-1 1-1 0 0,1-1 0 0 0,-1 1 1 0 0,0 0-1 0 0,0 0 0 0 0,0 0 1 0 0,0 1-1 0 0,0 0 0 0 0,-1 0 1 0 0,-1-1-55 0 0,2 2 15 0 0,0 1 0 0 0,0-1 0 0 0,0 1 0 0 0,0-1 0 0 0,0 1 0 0 0,0 1 0 0 0,1-1 0 0 0,-1 1 0 0 0,0 0 0 0 0,0 0 0 0 0,0 0 0 0 0,1 1 0 0 0,-1-1 0 0 0,0 1 0 0 0,1 0 0 0 0,0 1 0 0 0,-1-1 0 0 0,1 1 0 0 0,0 0 0 0 0,0 0 0 0 0,1 0 0 0 0,-3 2-15 0 0,3-1 11 0 0,0-1 0 0 0,0 0 0 0 0,0-1 0 0 0,-1 1 0 0 0,1-1 0 0 0,-2 2-11 0 0,2-3 0 0 0,0 1 0 0 0,0 0 0 0 0,1 0-1 0 0,-1 0 1 0 0,1 0 0 0 0,-1 1 0 0 0,1-1 0 0 0,0 1 0 0 0,0 0 0 0 0,0-1-1 0 0,0 1 1 0 0,0 1 0 0 0,-11 25 0 0 0,-3 15 0 0 0,15-42 0 0 0,1 0 0 0 0,0-1 0 0 0,0 1 0 0 0,0 0 0 0 0,0 0 0 0 0,0 0 0 0 0,0-1 0 0 0,0 1 0 0 0,0 0 0 0 0,1-1 0 0 0,-1 1 0 0 0,1 0 0 0 0,-1 0 0 0 0,1-1 0 0 0,0 1 0 0 0,-1-1 0 0 0,1 1 0 0 0,1 0 0 0 0,-1 0 0 0 0,0 1 0 0 0,0-1 0 0 0,0 0 0 0 0,0 0 0 0 0,0 1 0 0 0,-1-1 0 0 0,1 0 0 0 0,-1 1 0 0 0,1-1 0 0 0,-1 1 0 0 0,0-2 0 0 0,0 4 0 0 0,-1 0 0 0 0,2-1 0 0 0,-1 1 0 0 0,0 0 0 0 0,1 0 0 0 0,0 0 0 0 0,0-1 0 0 0,1 1 0 0 0,-1 0 0 0 0,3 3 0 0 0,4 8 0 0 0,-2 0 0 0 0,1 0 0 0 0,-1 3 0 0 0,-5-14 6 0 0,-1-5-7 0 0,0 1 1 0 0,0-1-1 0 0,1 1 1 0 0,-1-1-1 0 0,0 0 1 0 0,0 1 0 0 0,0-1-1 0 0,0 1 1 0 0,1-1-1 0 0,-1 0 1 0 0,0 1 0 0 0,0-1-1 0 0,0 0 1 0 0,1 1-1 0 0,-1-1 1 0 0,0 0-1 0 0,1 1 1 0 0,-1-1 0 0 0,0 0-1 0 0,1 0 1 0 0,-1 0-1 0 0,0 1 1 0 0,1-1-1 0 0,-1 0 1 0 0,23 18 72 0 0,-21-16-60 0 0,1 0 0 0 0,0-1 0 0 0,0 1 0 0 0,0-1 0 0 0,0 1 0 0 0,0-1 0 0 0,0 0 0 0 0,0 0 0 0 0,0 0 0 0 0,1-1 0 0 0,-1 1 0 0 0,0-1 1 0 0,0 0-1 0 0,1 0 0 0 0,-1 0 0 0 0,0 0 0 0 0,0 0 0 0 0,1-1 0 0 0,-1 1 0 0 0,0-1 0 0 0,0 0 0 0 0,0 0 0 0 0,0 0 0 0 0,0 0 0 0 0,0-1 0 0 0,0 1 0 0 0,0-1 0 0 0,0 0 0 0 0,1-1-12 0 0,2-1 28 0 0,0 0-1 0 0,0 0 0 0 0,-1-1 1 0 0,1 0-1 0 0,-1 0 0 0 0,0 0 1 0 0,0-1-1 0 0,-1 0 0 0 0,0 0 1 0 0,0 0-1 0 0,0 0 0 0 0,2-6-27 0 0,7-16 36 0 0,-8 18-28 0 0,-1 0-1 0 0,1-1 1 0 0,-2 1-1 0 0,1-1 0 0 0,-1 0 1 0 0,-1-1-1 0 0,1-9-7 0 0,0-14 0 0 0,-1-1 0 0 0,-3 0 0 0 0,0 0 0 0 0,-6-23 0 0 0,-19-83-60 0 0,19 110 53 0 0,-1 0-1 0 0,-5-10 8 0 0,0-1 3 0 0,2 0-3 0 0,11 41 0 0 0,-5-19-63 0 0,0 0-1 0 0,-1 0 1 0 0,-5-8 63 0 0,10 26 6 0 0,0 1 0 0 0,0-1 0 0 0,0 1 0 0 0,0-1 0 0 0,0 0 0 0 0,1 1 0 0 0,-1-1 0 0 0,1 0 0 0 0,0 1 0 0 0,0-1 0 0 0,0 0 1 0 0,0 0-1 0 0,1 1 0 0 0,-1-1 0 0 0,0 0 0 0 0,2-1-6 0 0,-2 3 15 0 0,0 1 0 0 0,0 0-1 0 0,0-1 1 0 0,0 1 0 0 0,0 0 0 0 0,0-1 0 0 0,0 1 0 0 0,0 0 0 0 0,0-1-1 0 0,0 1 1 0 0,0-1 0 0 0,0 1 0 0 0,0 0 0 0 0,0-1 0 0 0,0 1 0 0 0,0 0-1 0 0,-1-1 1 0 0,1 1 0 0 0,0 0 0 0 0,0-1 0 0 0,0 1 0 0 0,-1 0-1 0 0,1-1 1 0 0,0 1 0 0 0,0 0 0 0 0,-1 0 0 0 0,1-1 0 0 0,0 1 0 0 0,0 0-1 0 0,-1 0 1 0 0,1 0 0 0 0,0-1 0 0 0,-1 1 0 0 0,1 0 0 0 0,0 0 0 0 0,-1 0-1 0 0,1 0 1 0 0,-1 0 0 0 0,1 0 0 0 0,-1-1-15 0 0,1 1 3 0 0,-1 0 284 0 0,2 2-107 0 0,2 3-136 0 0,-1 1 0 0 0,0-1-1 0 0,-1 0 1 0 0,0 1 0 0 0,1-1 0 0 0,-2 1 0 0 0,1-1 0 0 0,0 6-44 0 0,3 23 218 0 0,11 34 222 0 0,22 94 412 0 0,-13-52-375 0 0,5 21 57 0 0,7 1-41 0 0,-30-115-395 0 0,0 0 0 0 0,8 14-98 0 0,6 17 41 0 0,-19-45-37 0 0,2 8-40 0 0,1 1-1 0 0,1 0 1 0 0,0-1 0 0 0,1 0-1 0 0,0 0 1 0 0,6 8 36 0 0,12 14-531 0 0,-12-16-1681 0 0,0-1-3858 0 0,1 1-2995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48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435 166 5984 0 0,'-1'-14'640'0'0,"-6"-9"2721"0"0,7 21-1496 0 0,0 2-161 0 0,0 0-757 0 0,0 0-328 0 0,0 0-67 0 0,-4-2 364 0 0,3 3 2799 0 0,-4 296 1128 0 0,-2-137-4128 0 0,1 1 436 0 0,6-124-950 0 0,2 0 0 0 0,2-1 0 0 0,3 13-201 0 0,-3-28-5 0 0,-3-10-21 0 0,1-1 0 0 0,1 0 0 0 0,1 5 26 0 0,-1-1 9 0 0,-2-11-3382 0 0,-1 0-3606 0 0,0-3-442 0 0</inkml:trace>
  <inkml:trace contextRef="#ctx0" brushRef="#br0" timeOffset="430.881">49 30 18631 0 0,'-8'-4'181'0'0,"3"1"156"0"0,0 0 0 0 0,0 1 0 0 0,0-1 0 0 0,0 1 0 0 0,-1 0-337 0 0,-2 2 169 0 0,6 0-93 0 0,2 0-11 0 0,0 0-1 0 0,0 0 56 0 0,0 0 235 0 0,0 0 101 0 0,0 0 21 0 0,1 1-407 0 0,-1 0-1 0 0,1 0 1 0 0,0 0 0 0 0,0 0-1 0 0,-1 0 1 0 0,1 0-1 0 0,0 0 1 0 0,0 0-1 0 0,0 0 1 0 0,0-1 0 0 0,0 1-1 0 0,0 0 1 0 0,0 0-1 0 0,0-1 1 0 0,1 1-1 0 0,-1-1 1 0 0,1 1-70 0 0,14 6 262 0 0,-1 0 0 0 0,1-1 0 0 0,1-1 1 0 0,-1-1-1 0 0,1 0 0 0 0,0-1 0 0 0,0-1 0 0 0,11 0-262 0 0,30-5 168 0 0,0-3 0 0 0,0-2 0 0 0,34-11-168 0 0,4 0 72 0 0,-69 15-20 0 0,0 0 0 0 0,22 1-52 0 0,-38 3 17 0 0,-1 1 0 0 0,0-1 0 0 0,0 2 0 0 0,0-1 0 0 0,0 1 0 0 0,0 1 0 0 0,0 0 0 0 0,8 4-17 0 0,-12-4-73 0 0,-1 0 0 0 0,1 1-1 0 0,-1-1 1 0 0,0 1 0 0 0,0 0-1 0 0,-1 1 1 0 0,1-1 0 0 0,-1 1-1 0 0,0 0 1 0 0,3 5 73 0 0,9 10-2420 0 0,-4-8 765 0 0</inkml:trace>
  <inkml:trace contextRef="#ctx0" brushRef="#br0" timeOffset="912.559">869 599 6912 0 0,'-2'1'88'0'0,"0"0"1"0"0,0 0-1 0 0,0 0 1 0 0,0 0-1 0 0,0-1 1 0 0,0 1 0 0 0,0-1-1 0 0,0 0 1 0 0,0 1-1 0 0,-1-1 1 0 0,1 0-1 0 0,0 0 1 0 0,-1 0-89 0 0,-16 1 6021 0 0,16 3-2656 0 0,-1 5-2936 0 0,3-7 14 0 0,-3 4 192 0 0,1-2-288 0 0,0 0 1 0 0,1 0-1 0 0,-1 0 1 0 0,1 0-1 0 0,0 0 1 0 0,-1 1-1 0 0,2-1 1 0 0,-1 1-1 0 0,1 0 1 0 0,-1 0-1 0 0,1-1 1 0 0,1 1-1 0 0,-1 0 1 0 0,1 2-348 0 0,-1 5 408 0 0,1-6-292 0 0,0-1 0 0 0,0 1 0 0 0,0-1 1 0 0,1 1-1 0 0,-1-1 0 0 0,1 0 0 0 0,0 1 0 0 0,1-1 1 0 0,-1 0-1 0 0,1 1 0 0 0,0-1 0 0 0,1 0-116 0 0,6 13 274 0 0,-9-15-238 0 0,1-1 0 0 0,0 1-1 0 0,1-1 1 0 0,-1 1 0 0 0,0-1-1 0 0,1 0 1 0 0,-1 0 0 0 0,1 0-1 0 0,0 0 1 0 0,0 0 0 0 0,0 0-1 0 0,0 0 1 0 0,0 0 0 0 0,0 0-36 0 0,4 1 18 0 0,-1-1 1 0 0,1 1-1 0 0,-1-1 1 0 0,1 0 0 0 0,0 0-1 0 0,0 0 1 0 0,0-1 0 0 0,0 0-1 0 0,0 0 1 0 0,1-1 0 0 0,-1 1-1 0 0,0-1 1 0 0,0-1-1 0 0,0 1 1 0 0,0-1 0 0 0,0 0-1 0 0,0-1 1 0 0,0 1 0 0 0,0-1-1 0 0,0 0 1 0 0,2-2-19 0 0,-3 2 12 0 0,-1 1 0 0 0,0-2 0 0 0,1 1 0 0 0,-1 0 0 0 0,-1-1 1 0 0,1 1-1 0 0,0-1 0 0 0,-1 0 0 0 0,1-1 0 0 0,-1 1 0 0 0,0-1 0 0 0,0 1 0 0 0,0-1 1 0 0,0 0-1 0 0,-1 0 0 0 0,0 0 0 0 0,1 0 0 0 0,-2 0 0 0 0,1-1 0 0 0,0 1 0 0 0,-1-1 0 0 0,0 1 1 0 0,0-1-1 0 0,0 1 0 0 0,-1-1 0 0 0,1 0 0 0 0,-1 1 0 0 0,0-4-12 0 0,-1 0-47 0 0,-1-1 0 0 0,0 1 0 0 0,0 0-1 0 0,0 0 1 0 0,-1 0 0 0 0,-1 1 0 0 0,1-1-1 0 0,-1 1 1 0 0,0-1 0 0 0,-1 1 0 0 0,-1-1 47 0 0,4 5-36 0 0,-1 0 1 0 0,1 0 0 0 0,-1 0-1 0 0,0 1 1 0 0,0-1-1 0 0,0 1 1 0 0,0 0-1 0 0,0 0 1 0 0,-1 0 0 0 0,1 0-1 0 0,-4-1 36 0 0,5 3-14 0 0,-1-1-1 0 0,0 0 1 0 0,0 1-1 0 0,0 0 1 0 0,1-1 0 0 0,-1 1-1 0 0,0 0 1 0 0,0 0-1 0 0,0 1 1 0 0,0-1-1 0 0,1 1 1 0 0,-1-1-1 0 0,0 1 1 0 0,1 0-1 0 0,-1 0 1 0 0,0 0 0 0 0,0 1 14 0 0,-3 1-178 0 0,0 0 1 0 0,0 0 0 0 0,0 1-1 0 0,1 0 1 0 0,0 0 0 0 0,-1 1-1 0 0,2 0 1 0 0,-1-1 0 0 0,0 2-1 0 0,1-1 1 0 0,0 0 0 0 0,0 1-1 0 0,1 0 1 0 0,-3 4 177 0 0,-6 9-2313 0 0,-1 1-5440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7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80 163 2304 0 0,'0'0'239'0'0,"0"0"162"0"0,0 0 71 0 0,0 0 9 0 0,0 0-62 0 0,-1-9-271 0 0,-17-52 261 0 0,7 18 4290 0 0,9 34-3083 0 0,0 0 0 0 0,0 1 1 0 0,-1-1-1 0 0,-1-2-1616 0 0,4 11 170 0 0,0 0 1 0 0,0-1-1 0 0,0 1 0 0 0,0 0 1 0 0,0 0-1 0 0,-1 0 0 0 0,1 0 1 0 0,0 0-1 0 0,0-1 1 0 0,0 1-1 0 0,0 0 0 0 0,0 0 1 0 0,0 0-1 0 0,0 0 0 0 0,0 0 1 0 0,0 0-1 0 0,0-1 1 0 0,-1 1-1 0 0,1 0 0 0 0,0 0 1 0 0,0 0-1 0 0,0 0 0 0 0,0 0 1 0 0,0 0-1 0 0,-1 0 1 0 0,1 0-1 0 0,0 0 0 0 0,0 0 1 0 0,0 0-1 0 0,0 0 0 0 0,0 0 1 0 0,-1 0-1 0 0,1-1 1 0 0,0 1-1 0 0,0 0 0 0 0,0 1 1 0 0,0-1-1 0 0,-1 0-170 0 0,-3 5 1353 0 0,-2 9-1291 0 0,2 1 255 0 0,2 0 0 0 0,-1 1 0 0 0,1 11-317 0 0,0-3 286 0 0,0 13 752 0 0,3 27-1038 0 0,0-16 430 0 0,3 79 530 0 0,-2-85-303 0 0,6 35-657 0 0,-1-16 212 0 0,0 19-182 0 0,-5 11-30 0 0,-2-89 10 0 0,0-1-8 0 0,0-1 0 0 0,-1 1 1 0 0,1 0-1 0 0,0-1 0 0 0,0 1 0 0 0,0 0 0 0 0,0-1 1 0 0,0 1-1 0 0,0 0 0 0 0,0-1 0 0 0,1 1 1 0 0,-1 0-1 0 0,0-1 0 0 0,0 1 0 0 0,0-1 0 0 0,1 1 1 0 0,-1 0-1 0 0,0-1 0 0 0,1 1 0 0 0,-1-1 0 0 0,0 1 1 0 0,1-1-1 0 0,-1 1 0 0 0,1-1 0 0 0,-1 1-2 0 0,1 0 61 0 0,-1-3 5 0 0,2-15-22 0 0,0 0 1 0 0,0 1-1 0 0,3-6-44 0 0,2-12 32 0 0,-4 16-32 0 0,2-17 0 0 0,2 0 0 0 0,9-25 0 0 0,-15 55-13 0 0,1 0 1 0 0,0 0-1 0 0,0 0 0 0 0,1 0 0 0 0,0-1 13 0 0,4 1 0 0 0,-4 4-2 0 0,0 0 0 0 0,0 1 0 0 0,-1-1 0 0 0,1 1 0 0 0,0-1 0 0 0,0 1 0 0 0,0 0 0 0 0,0 0-1 0 0,0 0 1 0 0,-1 0 0 0 0,1 1 0 0 0,0-1 0 0 0,0 1 0 0 0,2 1 2 0 0,40 15-34 0 0,-40-15 33 0 0,-2-1-1 0 0,10 5 10 0 0,0 0 0 0 0,0 1 0 0 0,-1 0-8 0 0,-7-4 25 0 0,-1 0 0 0 0,0 0 0 0 0,0 1 0 0 0,-1-1 0 0 0,1 1 0 0 0,-1 0 0 0 0,1 0 0 0 0,-1 0 0 0 0,-1 1 0 0 0,3 2-25 0 0,-4-4 23 0 0,0 0-1 0 0,0 0 1 0 0,0 0-1 0 0,-1 0 1 0 0,1 1 0 0 0,-1-1-1 0 0,1 0 1 0 0,-1 1-1 0 0,0-1 1 0 0,0 1-23 0 0,-6 34 231 0 0,4-29-184 0 0,-1-1 0 0 0,0 1 1 0 0,0-1-1 0 0,-1 0 0 0 0,0 0 0 0 0,0-1 0 0 0,-1 1 0 0 0,-5 6-47 0 0,-9 7 204 0 0,0 0 0 0 0,-4 2-204 0 0,12-11 14 0 0,4-7-17 0 0,0 1-1 0 0,0-1 1 0 0,0 0-1 0 0,0-1 1 0 0,-1 0 0 0 0,1 0-1 0 0,-1-1 1 0 0,0 1-1 0 0,0-2 1 0 0,-1 1-1 0 0,1-1 1 0 0,-1-1-1 0 0,1 1 1 0 0,-1-1 3 0 0,5-1-239 0 0,1 0-1 0 0,-1 0 1 0 0,0 0-1 0 0,1-1 1 0 0,-1 1-1 0 0,1-1 0 0 0,-1 1 1 0 0,1-1-1 0 0,-1-1 1 0 0,1 1 239 0 0,-20-9-7745 0 0,9 2-898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00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27 257 19151 0 0,'-9'-5'469'0'0,"8"5"-351"0"0,-1-1 1 0 0,1 0-1 0 0,0 1 1 0 0,0-1-1 0 0,-1 0 1 0 0,1 1-1 0 0,0-1 0 0 0,0 0 1 0 0,0 0-1 0 0,0 0 1 0 0,0 0-1 0 0,0 0 1 0 0,1 0-1 0 0,-2-1-118 0 0,2 1 264 0 0,0 1 59 0 0,0 10 361 0 0,1 10-193 0 0,1 1 1 0 0,1-1 0 0 0,1 0-1 0 0,2 3-491 0 0,8 47 1084 0 0,-2-10 45 0 0,13 43-1129 0 0,-18-77 447 0 0,-4-3-62 0 0,-3-21-346 0 0,0 0 0 0 0,0 0 0 0 0,0 0 1 0 0,0 1-1 0 0,1-1 0 0 0,-1 0 0 0 0,1 0 0 0 0,-1 0 0 0 0,1 0 0 0 0,1 1-39 0 0,-2-2 156 0 0,0-1-17 0 0,0 0-10 0 0,0 0-1 0 0,0 0-4 0 0,0 0-17 0 0,-4-30 166 0 0,4-9-233 0 0,3 0 0 0 0,3-17-40 0 0,-1 14 0 0 0,-3 21-6 0 0,1 0 1 0 0,1 0 0 0 0,4-9 5 0 0,-2 5-56 0 0,-1 8 11 0 0,0 1-1 0 0,4-7 46 0 0,-8 19-8 0 0,1 0 0 0 0,0 0 0 0 0,0 0 0 0 0,1 0 0 0 0,-1 1 0 0 0,1-1 0 0 0,0 1 0 0 0,0 0 0 0 0,0-1 0 0 0,0 1 0 0 0,2-1 8 0 0,-4 3-5 0 0,2-1 0 0 0,-1 0-1 0 0,0 1 1 0 0,1-1 0 0 0,-1 0-1 0 0,1 1 1 0 0,-1-1 0 0 0,1 1-1 0 0,0 0 1 0 0,0 0 0 0 0,-1 0-1 0 0,1 0 1 0 0,0 1 0 0 0,0-1-1 0 0,0 1 1 0 0,0-1 0 0 0,0 1-1 0 0,0 0 1 0 0,0 0 0 0 0,1 1 5 0 0,-2-1 5 0 0,-1 1 0 0 0,1 0 0 0 0,-1 0 0 0 0,0-1 0 0 0,1 1 0 0 0,-1 0 0 0 0,0 0 0 0 0,0 1 0 0 0,0-1 0 0 0,0 0 0 0 0,0 0 0 0 0,0 0 0 0 0,0 1 0 0 0,0-1-5 0 0,14 23 73 0 0,-13-21-72 0 0,3 5 45 0 0,9 17 90 0 0,-1 0-1 0 0,9 22-135 0 0,-7-9 16 0 0,6 16 104 0 0,8 37-120 0 0,-27-83 4 0 0,9 21 61 0 0,-11-27 21 0 0,0-2-17 0 0,0 0 6 0 0,0 0 46 0 0,0 0 27 0 0,0 0 4 0 0,0-15 0 0 0,1-3-139 0 0,1-1 1 0 0,0 1-1 0 0,1 0 0 0 0,1-2-13 0 0,3-27 14 0 0,0 0-17 0 0,-6 39 3 0 0,5-14-21 0 0,0-1 0 0 0,9-19 21 0 0,-12 36-9 0 0,0 0 0 0 0,0 0 1 0 0,0 1-1 0 0,1-1 0 0 0,-1 1 1 0 0,1 0-1 0 0,1 0 0 0 0,-1 0 0 0 0,1 0 1 0 0,0 1-1 0 0,0 0 0 0 0,3-3 9 0 0,-6 6 2 0 0,0 1 0 0 0,0-1-1 0 0,-1 1 1 0 0,1-1 0 0 0,0 1-1 0 0,0 0 1 0 0,0-1 0 0 0,0 1-1 0 0,0 0 1 0 0,0 0 0 0 0,-1 0-1 0 0,1 1 1 0 0,0-1 0 0 0,0 0-1 0 0,0 1 1 0 0,0-1 0 0 0,-1 1-1 0 0,1-1 1 0 0,0 1 0 0 0,0 0-1 0 0,-1 0 1 0 0,1 0 0 0 0,0 0-1 0 0,-1 0 1 0 0,1 0 0 0 0,-1 1-2 0 0,4 2 18 0 0,0 0 1 0 0,0 0-1 0 0,0 1 1 0 0,-1-1 0 0 0,1 1-1 0 0,1 4-18 0 0,2 2-6 0 0,-1 1 1 0 0,-1 0-1 0 0,-1 1 0 0 0,1-1 0 0 0,-2 1 1 0 0,3 9 5 0 0,2 18-53 0 0,2 21 53 0 0,-3-13-9 0 0,-3-14 9 0 0,-1 0 0 0 0,-1 0 0 0 0,-2 5 0 0 0,-1-38-185 0 0,0 1 1 0 0,0-1-1 0 0,0 0 0 0 0,0 0 0 0 0,0 1 1 0 0,0-1-1 0 0,0 0 0 0 0,1 0 0 0 0,-1 0 1 0 0,0 1-1 0 0,1-1 0 0 0,-1 0 0 0 0,1 0 1 0 0,-1 0-1 0 0,1 0 0 0 0,0 0 185 0 0,0-2-1697 0 0,3-9-338 0 0</inkml:trace>
  <inkml:trace contextRef="#ctx0" brushRef="#br0" timeOffset="335.106">777 235 22431 0 0,'0'0'1027'0'0,"0"0"-22"0"0,0 0-594 0 0,0 0-115 0 0,1 1 21 0 0,6 15 74 0 0,-1 0 0 0 0,-1 1 0 0 0,0 0 0 0 0,-1 0 0 0 0,2 15-391 0 0,9 73 1037 0 0,-7 82-1354 0 0,-3-142-1460 0 0,-5-43 275 0 0,0-2-326 0 0</inkml:trace>
  <inkml:trace contextRef="#ctx0" brushRef="#br0" timeOffset="668.214">975 179 23583 0 0,'0'0'1083'0'0,"0"0"-28"0"0,-2 2-675 0 0,1-2-377 0 0,0 1 1 0 0,0-1-1 0 0,0 1 1 0 0,1-1-1 0 0,-1 1 1 0 0,0-1-1 0 0,0 1 1 0 0,1-1-1 0 0,-1 1 1 0 0,1 0 0 0 0,-1-1-1 0 0,0 1 1 0 0,1 0-1 0 0,-1 0 1 0 0,1 0-1 0 0,0-1 1 0 0,-1 1-1 0 0,1 0 1 0 0,0 0-1 0 0,-1 1-3 0 0,1-1 11 0 0,0 1 0 0 0,0 0 0 0 0,0 0 0 0 0,1 0 0 0 0,-1 0 0 0 0,1 0 1 0 0,-1 0-1 0 0,1-1 0 0 0,-1 1 0 0 0,1 0 0 0 0,0 0-11 0 0,32 86 648 0 0,-12-31 82 0 0,-11-30-426 0 0,0 0 0 0 0,-2 1 0 0 0,-1 0 0 0 0,-1 1 0 0 0,-1 8-304 0 0,1 24 495 0 0,-4-59-217 0 0,0-5-135 0 0,4-15-95 0 0,1-2-36 0 0,-1 2-98 0 0,0 0-1 0 0,-1 0 0 0 0,0-6 87 0 0,0 1-164 0 0,8-20 164 0 0,-7 28-40 0 0,0 0 0 0 0,2 0 0 0 0,0 0 0 0 0,0 1 0 0 0,2 1 0 0 0,0-1 0 0 0,0 2 0 0 0,7-7 40 0 0,-10 11-43 0 0,1 1 1 0 0,0-1-1 0 0,4-1 43 0 0,-9 6-10 0 0,0 2 0 0 0,-1-1 1 0 0,1 0-1 0 0,0 0 0 0 0,0 1 0 0 0,1 0 0 0 0,-1 0 0 0 0,0 0 0 0 0,0 0 1 0 0,0 0-1 0 0,1 0 0 0 0,-1 1 0 0 0,1 0 10 0 0,-2 0 9 0 0,0 1-1 0 0,0 0 1 0 0,0 0-1 0 0,0 0 1 0 0,0 0-1 0 0,0 0 1 0 0,-1 0-1 0 0,1 0 1 0 0,0 0-1 0 0,-1 1 1 0 0,1-1-1 0 0,0 1 1 0 0,-1-1-1 0 0,0 1 1 0 0,1 0-1 0 0,0 1-8 0 0,2 9 51 0 0,0 1 1 0 0,0-1-1 0 0,-1 1 0 0 0,-1 0 0 0 0,0 0 0 0 0,-1 0 0 0 0,0 0 1 0 0,-1 0-1 0 0,0 0 0 0 0,-2 7-51 0 0,1-5 34 0 0,1 0 1 0 0,1-1-1 0 0,1 1 1 0 0,1 7-35 0 0,1 17 38 0 0,3-2-61 0 0,-5-27 4 0 0,-1-1 0 0 0,1 0 0 0 0,-1 8 19 0 0,-1-3-179 0 0,0-7-4550 0 0,0-7 2677 0 0</inkml:trace>
  <inkml:trace contextRef="#ctx0" brushRef="#br0" timeOffset="1017.281">1526 144 5984 0 0,'0'0'464'0'0,"-1"1"-306"0"0,-2 3 1029 0 0,0 1-1 0 0,0-1 0 0 0,0 1 0 0 0,0 0 0 0 0,1 0 0 0 0,0-1 0 0 0,0 1 0 0 0,1 1 0 0 0,-1-1 1 0 0,1 0-1 0 0,0 0 0 0 0,1 1 0 0 0,-1-1 0 0 0,1 5-1186 0 0,0 36 3525 0 0,3-4-3928 0 0,3-5 1153 0 0,1 1-1 0 0,1-1 1 0 0,6 11-750 0 0,-2-10-94 0 0,7 23 193 0 0,-11-20-3690 0 0,-8-41 1745 0 0</inkml:trace>
  <inkml:trace contextRef="#ctx0" brushRef="#br0" timeOffset="1434.165">1711 199 22663 0 0,'0'0'1036'0'0,"0"0"-18"0"0,2 0-645 0 0,-1 0-366 0 0,1 0 0 0 0,-1 1 0 0 0,0-1 0 0 0,1 0-1 0 0,-1 1 1 0 0,1 0 0 0 0,-1-1 0 0 0,0 1 0 0 0,0 0 0 0 0,1-1 0 0 0,-1 1 0 0 0,0 0 0 0 0,0 0 0 0 0,0 0 0 0 0,1 0-7 0 0,17 20 269 0 0,-8-8 59 0 0,-4-6-107 0 0,0 0 0 0 0,-1 0-1 0 0,0 0 1 0 0,-1 1 0 0 0,1 0 0 0 0,-1 0 0 0 0,1 5-221 0 0,4 7 217 0 0,-1 0 1 0 0,-1 0 0 0 0,0 0 0 0 0,-2 1 0 0 0,-1 0 0 0 0,1 9-218 0 0,-2-9 138 0 0,-2-12-53 0 0,-1 1 1 0 0,0-1 0 0 0,0 1-1 0 0,-1 1-85 0 0,0-10 98 0 0,0-1 28 0 0,5-13 109 0 0,7-24-183 0 0,2-21-52 0 0,-1 5-85 0 0,-4 21-67 0 0,0 0 0 0 0,3 1 0 0 0,0 0 0 0 0,2 1 0 0 0,5-7 152 0 0,-17 33-15 0 0,1 0 0 0 0,-1 0 0 0 0,1 0 0 0 0,0 0 0 0 0,0 1 0 0 0,0-1 0 0 0,0 1 0 0 0,1 0 0 0 0,-1 0 0 0 0,1 0 0 0 0,0 0 0 0 0,0 1 0 0 0,0-1 0 0 0,0 1 0 0 0,0 0 0 0 0,1 0 0 0 0,3 0 15 0 0,-7 2 1 0 0,0 0 0 0 0,0 0-1 0 0,0 0 1 0 0,0 0 0 0 0,0 0-1 0 0,0 0 1 0 0,0 1 0 0 0,0-1 0 0 0,0 0-1 0 0,0 1 1 0 0,0-1 0 0 0,0 1-1 0 0,0-1 1 0 0,0 1 0 0 0,0 0 0 0 0,-1-1-1 0 0,2 1 0 0 0,14 15 43 0 0,-12-11-17 0 0,-1-2 3 0 0,0 1 0 0 0,-1-1 0 0 0,1 1 0 0 0,-1 0-1 0 0,0 0 1 0 0,0 0 0 0 0,-1 0 0 0 0,1 0 0 0 0,-1 1-1 0 0,1 3-28 0 0,7 18 151 0 0,-7-22-128 0 0,6 12 141 0 0,-1 0 0 0 0,3 10-164 0 0,33 103 529 0 0,-38-118-493 0 0,-1-1-1 0 0,2 1 1 0 0,-1-1-1 0 0,1 0 1 0 0,1 0-36 0 0,12 21 203 0 0,-18-32-190 0 0,-1 1 0 0 0,1 0 0 0 0,0-1 0 0 0,-1 1-1 0 0,1 0 1 0 0,0-1 0 0 0,-1 1 0 0 0,1-1 0 0 0,-1 1 0 0 0,1-1-1 0 0,-1 1 1 0 0,1-1 0 0 0,-1 0-13 0 0,0 1 4 0 0,5-8 9 0 0,-1 0 0 0 0,0 0 0 0 0,0 0 0 0 0,-1 0 0 0 0,0 0 0 0 0,-1-1 0 0 0,2-8-13 0 0,-2 9-14 0 0,-1 2-5 0 0,0 0-1 0 0,0 0 0 0 0,-1 0 0 0 0,0-6 20 0 0,0 6-25 0 0,0-1-1 0 0,0 0 0 0 0,1 1 0 0 0,1-6 26 0 0,11-30-275 0 0,4-9 275 0 0,-15 47-9 0 0,0 0 0 0 0,0 1 0 0 0,0-1 0 0 0,1 1 0 0 0,-1-1 0 0 0,1 1 0 0 0,0 0 0 0 0,0 0 0 0 0,0 0 0 0 0,0 0 9 0 0,13-14-69 0 0,-14 15 79 0 0,0 0 0 0 0,0 0 0 0 0,0 0 0 0 0,0 0 0 0 0,1 0 0 0 0,-1 1 0 0 0,1-1 0 0 0,-1 1 0 0 0,1 0 0 0 0,-1-1 0 0 0,1 1 0 0 0,0 0 0 0 0,-1 0-1 0 0,1 1 1 0 0,0-1 0 0 0,0 1 0 0 0,0-1 0 0 0,-1 1 0 0 0,1 0 0 0 0,0 0 0 0 0,0 0 0 0 0,0 0 0 0 0,0 1 0 0 0,0-1 0 0 0,-1 1 0 0 0,1 0 0 0 0,0 0-1 0 0,0 0 1 0 0,1 1-10 0 0,2 1 9 0 0,-1 1 1 0 0,0-1-1 0 0,0 2 0 0 0,0-1 0 0 0,0 0 0 0 0,-1 1 0 0 0,0 0 0 0 0,0 0 0 0 0,0 0 0 0 0,0 0 0 0 0,-1 1 0 0 0,0 0 1 0 0,0-1-1 0 0,-1 1 0 0 0,1 0 0 0 0,0 4-9 0 0,5 17 50 0 0,-2 0 0 0 0,0 0 1 0 0,0 8-51 0 0,-4-23 2 0 0,9 43-18 0 0,13 38 16 0 0,-16-55-325 0 0,-8-36-610 0 0,0-2-282 0 0,9-6-7563 0 0,-5 0 462 0 0</inkml:trace>
  <inkml:trace contextRef="#ctx0" brushRef="#br0" timeOffset="1785.229">2690 66 19007 0 0,'0'0'870'0'0,"0"0"-20"0"0,0 2-547 0 0,8 107 3021 0 0,-6-74-1787 0 0,1 0 0 0 0,3 8-1537 0 0,4 38 936 0 0,6 35-661 0 0,-12-104-3042 0 0,-1 1-4764 0 0,-3-13-378 0 0</inkml:trace>
  <inkml:trace contextRef="#ctx0" brushRef="#br0" timeOffset="2115.345">2760 118 8752 0 0,'0'-8'909'0'0,"0"5"-439"0"0,0 0-1 0 0,0 0 1 0 0,1 0 0 0 0,-1 0-1 0 0,1 0 1 0 0,0 0 0 0 0,0 0-1 0 0,0 0 1 0 0,0 0 0 0 0,0 0 0 0 0,1 1-1 0 0,-1-1 1 0 0,1 1 0 0 0,0-1-1 0 0,0 1 1 0 0,0-1 0 0 0,0 1-1 0 0,0 0 1 0 0,2-2-470 0 0,5-2 942 0 0,0 0 0 0 0,0 1 0 0 0,0-1 0 0 0,0 2 0 0 0,3-1-942 0 0,1-1-476 0 0,-4 3 727 0 0,-1 0-1 0 0,1 0 1 0 0,1 1-1 0 0,-1 1 1 0 0,0-1-1 0 0,0 1 1 0 0,1 1-1 0 0,5 0-250 0 0,-6 1 182 0 0,-1 0 0 0 0,0 1 0 0 0,0 0-1 0 0,0 1 1 0 0,6 1-182 0 0,1 1 226 0 0,-5-1-88 0 0,0 0 0 0 0,0 0 0 0 0,-1 1 0 0 0,0 0 0 0 0,1 0 1 0 0,-1 1-1 0 0,-1 1 0 0 0,0-1 0 0 0,1 1 0 0 0,5 8-138 0 0,-8-9 76 0 0,-1 0 0 0 0,0 0-1 0 0,-1 1 1 0 0,1 0 0 0 0,-1 0-1 0 0,0 0 1 0 0,-1 1 0 0 0,0-1 0 0 0,0 1-1 0 0,-1 0 1 0 0,1-1 0 0 0,-2 1-1 0 0,1 0 1 0 0,-1 4-76 0 0,0 0 67 0 0,0 5 30 0 0,0-1 1 0 0,-1 0-1 0 0,0 1 0 0 0,-2 2-97 0 0,0-6 47 0 0,-1 0-1 0 0,-1-1 0 0 0,0 1 1 0 0,0-1-1 0 0,-1 0 1 0 0,-1 0-1 0 0,0 0 0 0 0,0 0 1 0 0,-2-1-1 0 0,-5 7-46 0 0,2-1 1 0 0,10-14 44 0 0,-1 0-1 0 0,0 0 0 0 0,0 0 1 0 0,1-1-1 0 0,-2 1 0 0 0,1-1 0 0 0,0 0 1 0 0,0 1-1 0 0,-1-1-44 0 0,2-2 144 0 0,1 0-59 0 0,0 0 1 0 0,2-1-28 0 0,2-1-57 0 0,-1-1 0 0 0,1 1-1 0 0,0 1 1 0 0,1-1-1 0 0,-1 0 1 0 0,0 1 0 0 0,0 0-1 0 0,0 0 1 0 0,1 0-1 0 0,-1 1 1 0 0,1-1 0 0 0,-1 1-1 0 0,1 0 1 0 0,-1 0-1 0 0,0 1 1 0 0,1-1-1 0 0,-1 1 1 0 0,3 1-1 0 0,7 2 18 0 0,-8-3-1 0 0,-1 1 0 0 0,0-1 1 0 0,1 1-1 0 0,-1 0 0 0 0,0 1 1 0 0,0-1-1 0 0,-1 1 0 0 0,1 0 0 0 0,0 0 1 0 0,-1 1-1 0 0,1 0-17 0 0,16 15 262 0 0,11 16-262 0 0,-26-28 56 0 0,1 2 0 0 0,-2-1 0 0 0,1 1 0 0 0,-1 0-1 0 0,0 0 1 0 0,0 3-56 0 0,0 1 55 0 0,-1-1-1 0 0,-1 1 1 0 0,0-1-1 0 0,-1 1 0 0 0,0 0 1 0 0,-1 0-1 0 0,-1 0 1 0 0,0 0-1 0 0,0 0 0 0 0,-1 0 1 0 0,-2 6-55 0 0,0-1 130 0 0,-2 0-1 0 0,1-1 1 0 0,-2 1 0 0 0,-1-1 0 0 0,0 0-1 0 0,-1-1 1 0 0,-9 15-130 0 0,10-22 35 0 0,0 1 0 0 0,-1-1-1 0 0,0-1 1 0 0,-1 0 0 0 0,0 0 0 0 0,0 0 0 0 0,-1-1-1 0 0,0-1 1 0 0,0 1 0 0 0,-6 2-35 0 0,8-6 0 0 0,0 0 0 0 0,0 0 1 0 0,0-1-1 0 0,0 0 0 0 0,0-1 0 0 0,0 1 0 0 0,0-1 1 0 0,-1-1-1 0 0,1 0 0 0 0,0 0 0 0 0,0-1 0 0 0,-1 0 0 0 0,1 0 1 0 0,0 0-1 0 0,0-1 0 0 0,0-1 0 0 0,0 1 0 0 0,0-2 1 0 0,1 1-1 0 0,-1-1 0 0 0,-3-2 0 0 0,5 1-103 0 0,-1 0-1 0 0,1-1 1 0 0,0 0 0 0 0,0 0-1 0 0,0-1 1 0 0,1 0 0 0 0,0 0-1 0 0,0 0 1 0 0,1 0 0 0 0,0-1-1 0 0,0 1 1 0 0,1-1 0 0 0,0 0-1 0 0,1 0 1 0 0,-1-1 0 0 0,1 1-1 0 0,1 0 1 0 0,0-2 103 0 0,-2-14-1020 0 0,2 0 0 0 0,1 0 0 0 0,1-13 1020 0 0,1 19-1619 0 0,0 1-1 0 0,1 1 1 0 0,2-6 1619 0 0,7-9-8541 0 0</inkml:trace>
  <inkml:trace contextRef="#ctx0" brushRef="#br0" timeOffset="2469.399">3413 246 8752 0 0,'0'0'398'0'0,"0"0"-3"0"0,2 0-252 0 0,49 1 9811 0 0,16-1-2148 0 0,-54-1-7468 0 0,0 0 0 0 0,0-1 0 0 0,12-3-338 0 0,-14 1 37 0 0,0 0-1 0 0,-1 0 1 0 0,0-1 0 0 0,1-1 0 0 0,6-5-37 0 0,10-5 1 0 0,-19 12 5 0 0,-4 2 3 0 0,-1 0-1 0 0,0 0 1 0 0,1 0 0 0 0,-1 0 0 0 0,0-1-1 0 0,0 1 1 0 0,-1-1 0 0 0,1 1 0 0 0,0-1 0 0 0,-1 0-1 0 0,0 0 1 0 0,1-1 0 0 0,-1 1 0 0 0,-1 0-1 0 0,2-1-8 0 0,-3 3 4 0 0,0 0 0 0 0,1 0-1 0 0,-1 1 1 0 0,0-1-1 0 0,0 0 1 0 0,0 0 0 0 0,0 0-1 0 0,1 1 1 0 0,-1-1-1 0 0,0 0 1 0 0,0 0-1 0 0,0 0 1 0 0,-1 1 0 0 0,1-1-1 0 0,0 0 1 0 0,0 0-1 0 0,0 0 1 0 0,-1 1-1 0 0,1-1 1 0 0,0 0 0 0 0,-1 0-1 0 0,1 1 1 0 0,0-1-1 0 0,-1 0 1 0 0,1 1 0 0 0,-1-1-1 0 0,1 0 1 0 0,-1 1-1 0 0,0-1 1 0 0,1 1-1 0 0,-1-1 1 0 0,1 1 0 0 0,-1-1-1 0 0,0 1 1 0 0,0-1-4 0 0,-1-1 4 0 0,-1 1 0 0 0,0-1 0 0 0,0 0 1 0 0,0 1-1 0 0,0 0 0 0 0,0 0 0 0 0,-2-1-4 0 0,-2 1 11 0 0,0 0-1 0 0,0 0 0 0 0,0 1 1 0 0,0 0-1 0 0,0 1 1 0 0,0-1-1 0 0,0 1 1 0 0,0 1-1 0 0,0-1 1 0 0,0 1-1 0 0,1 0 1 0 0,-1 1-1 0 0,1-1 1 0 0,-1 1-1 0 0,-5 4-10 0 0,4-2 60 0 0,0 0-1 0 0,0 1 1 0 0,1 0-1 0 0,-1 0 1 0 0,2 1-1 0 0,-1 0 1 0 0,0 0-1 0 0,1 0 1 0 0,1 1 0 0 0,-1 0-1 0 0,0 3-59 0 0,2-3 94 0 0,0 1 0 0 0,1 0 0 0 0,1 0 0 0 0,0 0 0 0 0,0 0 0 0 0,0 0 0 0 0,1 0 0 0 0,1 0 0 0 0,0 1 0 0 0,0-1 0 0 0,0 0 0 0 0,1 0 0 0 0,1 0 0 0 0,-1 0 0 0 0,2 0 0 0 0,0 2-94 0 0,-1-5 62 0 0,1 5 90 0 0,1-1-1 0 0,1 0 1 0 0,2 6-152 0 0,-4-12 33 0 0,0 1 1 0 0,0-2-1 0 0,0 1 0 0 0,1 0 0 0 0,-1-1 0 0 0,1 1 1 0 0,-1-1-1 0 0,1 0 0 0 0,2 1-33 0 0,0-1 13 0 0,-1 1 0 0 0,0-2 0 0 0,1 1-1 0 0,0-1 1 0 0,-1 0 0 0 0,1 0 0 0 0,0 0 0 0 0,0-1 0 0 0,0 0 0 0 0,0 0-1 0 0,2 0-12 0 0,9-1-92 0 0,1 0 0 0 0,-1-1-1 0 0,4-1 93 0 0,-11 1-87 0 0,7-2-248 0 0,-1 0 0 0 0,0-1-1 0 0,0 0 1 0 0,0-1-1 0 0,0-1 1 0 0,-1-1 0 0 0,0 0-1 0 0,0-1 1 0 0,4-3 335 0 0,13-10-2079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8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299 285 14744 0 0,'-2'-2'261'0'0,"0"0"0"0"0,1 0 1 0 0,-1 0-1 0 0,0 0 1 0 0,-1 1-1 0 0,1-1 1 0 0,0 1-1 0 0,0 0 0 0 0,-1-1 1 0 0,1 1-1 0 0,-1 0 1 0 0,0 0-262 0 0,2 1 302 0 0,0 0 0 0 0,0 0 0 0 0,0 0 1 0 0,-1 0-1 0 0,1 1 0 0 0,0-1 0 0 0,0 0 0 0 0,0 1 1 0 0,0-1-1 0 0,0 0 0 0 0,1 1 0 0 0,-1-1 0 0 0,0 1 1 0 0,0 0-1 0 0,0-1 0 0 0,0 1 0 0 0,0 0 0 0 0,1-1 1 0 0,-1 1-1 0 0,0 0-302 0 0,0 1 221 0 0,-1 0 0 0 0,1 0 0 0 0,0 0 0 0 0,0 0 0 0 0,0 0 0 0 0,1 0 0 0 0,-1 0 0 0 0,0 1 0 0 0,1 1-221 0 0,-2 7-112 0 0,1-1-1 0 0,1 1 0 0 0,0 0 0 0 0,1 2 113 0 0,-1 1 630 0 0,-1 32-360 0 0,1 29 97 0 0,4 24 106 0 0,6 74 323 0 0,-4-118-538 0 0,-1-3-31 0 0,0 33-227 0 0,-2-11 4 0 0,-1-51-22 0 0,-1-1 1 0 0,0 1-1 0 0,-2 0 0 0 0,-1-1 0 0 0,-4 16 18 0 0,-4 0-1820 0 0,9-36-713 0 0,1-2-6249 0 0</inkml:trace>
  <inkml:trace contextRef="#ctx0" brushRef="#br0" timeOffset="322.139">1 687 20159 0 0,'0'0'463'0'0,"0"0"61"0"0,1-1 27 0 0,5-2-437 0 0,0 0 0 0 0,-1 0 0 0 0,1-1-1 0 0,-1 0 1 0 0,0 0 0 0 0,3-3-114 0 0,15-11-2 0 0,-9 9 65 0 0,-11 6-38 0 0,1 0 1 0 0,0 1-1 0 0,0 0 0 0 0,0-1 1 0 0,0 1-1 0 0,0 1 0 0 0,0-1 0 0 0,1 1 1 0 0,-1-1-1 0 0,1 1 0 0 0,0 0-25 0 0,19-2 160 0 0,30-1 294 0 0,-6 4 95 0 0,1 1-524 0 0,7-3-25 0 0,-34-1-986 0 0,-1-5-376 0 0</inkml:trace>
  <inkml:trace contextRef="#ctx0" brushRef="#br0" timeOffset="655.245">471 212 20215 0 0,'0'0'927'0'0,"0"0"-22"0"0,0 0-563 0 0,-1 1-222 0 0,-2 7-21 0 0,1-1 1 0 0,0 1 0 0 0,0 0 0 0 0,1 0 0 0 0,0-1 0 0 0,0 1-1 0 0,1 0 1 0 0,0 0 0 0 0,0 3-100 0 0,3 18 1161 0 0,6 27-1161 0 0,0 7 631 0 0,-1 12 118 0 0,0 4 452 0 0,-1 38-1201 0 0,-5-67 749 0 0,2 0 0 0 0,8 26-749 0 0,0 10 421 0 0,-12-59-344 0 0,0-21-62 0 0,0-1 1 0 0,0 1 0 0 0,1-1 0 0 0,0 0 0 0 0,-1 1-1 0 0,2-1 1 0 0,-1 0-16 0 0,5 8 210 0 0,-4-25 27 0 0,-1 0-263 0 0,1 0 29 0 0,1 1 0 0 0,0 0 0 0 0,1 0-1 0 0,1-3-2 0 0,7-21 0 0 0,14-41-52 0 0,-15 47 32 0 0,-7 16 8 0 0,1 1 0 0 0,1 0 0 0 0,6-11 12 0 0,-10 20-5 0 0,0 0 0 0 0,0 0-1 0 0,0 1 1 0 0,0-1-1 0 0,0 1 1 0 0,0-1-1 0 0,1 1 1 0 0,-1-1 0 0 0,1 1-1 0 0,0 0 1 0 0,-1 0-1 0 0,1 1 1 0 0,0-1-1 0 0,0 0 1 0 0,0 1 0 0 0,1 0-1 0 0,0-1 6 0 0,-3 2 2 0 0,0 0-1 0 0,0 0 1 0 0,0-1-1 0 0,0 1 0 0 0,0 0 1 0 0,0 0-1 0 0,0 0 1 0 0,0 0-1 0 0,0 1 1 0 0,0-1-1 0 0,0 0 1 0 0,0 0-1 0 0,0 0 1 0 0,0 1-1 0 0,0-1 1 0 0,0 1-1 0 0,0-1 1 0 0,0 1-1 0 0,0-1 1 0 0,0 1-1 0 0,-1-1 0 0 0,1 1 1 0 0,0 0-1 0 0,0-1 1 0 0,-1 1-1 0 0,1 0 1 0 0,0 0-1 0 0,-1 0 1 0 0,1 0-2 0 0,2 2 30 0 0,3 6 20 0 0,0 0-1 0 0,-1 0 0 0 0,1 0 0 0 0,-2 0 0 0 0,0 1 1 0 0,0 0-1 0 0,0 0 0 0 0,-1 0 0 0 0,0 3-49 0 0,0-3 36 0 0,1 8 6 0 0,-1 1-1 0 0,0 0 0 0 0,0 12-41 0 0,1 10 28 0 0,-3-29-28 0 0,3 11 11 0 0,4 21-11 0 0,-5-34-55 0 0,0 0 0 0 0,-1 0-1 0 0,-1 1 1 0 0,1-1 0 0 0,-2 1 0 0 0,0 8 55 0 0,1-9 182 0 0,-1-1-1853 0 0,-1-4-7782 0 0,1-5 1284 0 0</inkml:trace>
  <inkml:trace contextRef="#ctx0" brushRef="#br0" timeOffset="1066.146">1142 889 6912 0 0,'0'0'528'0'0,"0"0"20"0"0,0 0 1348 0 0,1-2 625 0 0,0-2-1183 0 0,0 0 1 0 0,0 0-1 0 0,0 0 0 0 0,-1 0 0 0 0,1 0 1 0 0,-1 0-1 0 0,0-1 0 0 0,0 1-1338 0 0,-5-34 2528 0 0,2 21-2022 0 0,0-2-374 0 0,-3 6-24 0 0,0 0 1 0 0,0 0 0 0 0,-1 1-1 0 0,0 0 1 0 0,-7-8-109 0 0,12 18 32 0 0,0-1 1 0 0,1 1-1 0 0,-1 0 1 0 0,-1 0-1 0 0,1 0 1 0 0,0 0-1 0 0,0 0 0 0 0,-1 1 1 0 0,1-1-1 0 0,-1 1 1 0 0,0-1-1 0 0,1 1 1 0 0,-1 0-1 0 0,0 0 0 0 0,0 0 1 0 0,1 0-1 0 0,-1 1 1 0 0,0-1-1 0 0,0 1 1 0 0,0 0-1 0 0,0 0 0 0 0,0 0 1 0 0,0 0-1 0 0,0 0 1 0 0,0 1-1 0 0,0-1 1 0 0,0 1-1 0 0,1 0 1 0 0,-3 0-34 0 0,1 1 56 0 0,-1 1 0 0 0,0-1 0 0 0,0 1-1 0 0,1 0 1 0 0,0 0 0 0 0,-1 1-1 0 0,1-1 1 0 0,0 1 0 0 0,1 0-1 0 0,-1 0 1 0 0,1 0 0 0 0,0 1-1 0 0,0-1 1 0 0,0 1 0 0 0,-1 2-55 0 0,-2 6 21 0 0,0 1 1 0 0,1-1 0 0 0,0 1 0 0 0,1 0 0 0 0,0 2-22 0 0,2-7 11 0 0,1 0-1 0 0,0 0 1 0 0,0 0 0 0 0,1 0 0 0 0,0 1 0 0 0,1-1 0 0 0,0 0-1 0 0,0 0 1 0 0,1 0 0 0 0,0 0 0 0 0,1 0 0 0 0,3 8-11 0 0,-4-12 5 0 0,0-1 1 0 0,0 1 0 0 0,1 0-1 0 0,-1-1 1 0 0,1 0-1 0 0,0 0 1 0 0,0 0-1 0 0,1 0 1 0 0,-1 0 0 0 0,1-1-1 0 0,0 1 1 0 0,0-1-1 0 0,0 0 1 0 0,1 0 0 0 0,-1-1-1 0 0,1 1 1 0 0,-1-1-1 0 0,1 0 1 0 0,0 0 0 0 0,0-1-1 0 0,0 1 1 0 0,0-1-1 0 0,4 1-5 0 0,-5-3 1 0 0,-1 1 0 0 0,1 0 0 0 0,0-1-1 0 0,0 1 1 0 0,0-1 0 0 0,-1 0 0 0 0,1 0-1 0 0,0-1 1 0 0,-1 1 0 0 0,1-1 0 0 0,-1 0-1 0 0,1 0 1 0 0,-1 0 0 0 0,3-2-1 0 0,5-4 4 0 0,-1-1 0 0 0,0 0 0 0 0,7-7-4 0 0,52-70-112 0 0,-60 76 87 0 0,-6 6-8 0 0,0 1 0 0 0,0 0-1 0 0,0-1 1 0 0,1 1 0 0 0,1-1 33 0 0,-4 5-4 0 0,-1-1 0 0 0,1 1 0 0 0,-1 0 0 0 0,1 0 0 0 0,-1-1 0 0 0,1 1 0 0 0,-1 0 0 0 0,0 0 0 0 0,1 0 0 0 0,-1 0 0 0 0,0 0 0 0 0,0 0-1 0 0,1 0 5 0 0,-1-1 0 0 0,11 74 0 0 0,-7-40 0 0 0,7 25 0 0 0,-9-51-151 0 0,0 0 0 0 0,0-1 0 0 0,0 1 0 0 0,1-1 0 0 0,0 0 0 0 0,1 0 0 0 0,-1 0 0 0 0,2 0 0 0 0,-1 0 0 0 0,2 1 151 0 0,-5-8-189 0 0,-1 1 1 0 0,1 0-1 0 0,0 0 1 0 0,0-1-1 0 0,0 1 1 0 0,0-1-1 0 0,0 1 1 0 0,0 0-1 0 0,0-1 1 0 0,0 0-1 0 0,0 1 1 0 0,1-1 188 0 0,2 1-692 0 0,10 4-1020 0 0</inkml:trace>
  <inkml:trace contextRef="#ctx0" brushRef="#br0" timeOffset="1404.244">1418 1 24935 0 0,'0'2'564'0'0,"-9"50"1371"0"0,12-8-1739 0 0,1-1 1 0 0,10 42-197 0 0,-4-27 228 0 0,-8-43-185 0 0,5 31 328 0 0,2-1-1 0 0,9 25-370 0 0,7 26 413 0 0,-7-25-178 0 0,17 73 411 0 0,-23-93-541 0 0,-10-39-195 0 0,0 0 0 0 0,0 1 1 0 0,-2-1-1 0 0,0 1 1 0 0,0-1-1 0 0,-1 1 0 0 0,0-1 1 0 0,-1 0-1 0 0,-3 8 90 0 0,4-17-153 0 0,1-1 0 0 0,-1 0 1 0 0,0 0-1 0 0,-1 0 0 0 0,1 0 0 0 0,0 0 0 0 0,0-1 0 0 0,-1 1 0 0 0,1 0 1 0 0,-1 0-1 0 0,0-1 0 0 0,1 1 0 0 0,-3 0 153 0 0,3-1-146 0 0,1-1-139 0 0,0 0 0 0 0,-1 0 0 0 0,1 0-1 0 0,-1 0 1 0 0,1 0 0 0 0,0 0 0 0 0,-1 0 0 0 0,1 0 0 0 0,-1 0 0 0 0,1 0 0 0 0,0 0 0 0 0,-1 0-1 0 0,1 0 1 0 0,-1 0 0 0 0,1-1 0 0 0,0 1 0 0 0,-1 0 0 0 0,1 0 0 0 0,0 0 0 0 0,-1-1 0 0 0,1 1 0 0 0,0 0-1 0 0,-1-1 1 0 0,1 1 285 0 0,-1-1-1586 0 0,-11-5-6563 0 0</inkml:trace>
  <inkml:trace contextRef="#ctx0" brushRef="#br0" timeOffset="1736.356">1234 512 23583 0 0,'0'0'539'0'0,"0"0"77"0"0,0 0 31 0 0,0 0-81 0 0,0 0-355 0 0,3-1-110 0 0,7-2-11 0 0,1 0 0 0 0,-1 1-1 0 0,1 0 1 0 0,3 1-90 0 0,23-4 185 0 0,74-14-1551 0 0,113-3 1366 0 0,-204 21-479 0 0,34-4-612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07.8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1 311 17215 0 0,'0'0'794'0'0,"0"0"-22"0"0,0 0-444 0 0,0 0-34 0 0,0 0 40 0 0,0 0 8 0 0,0 0 26 0 0,0 0 102 0 0,18-3 1511 0 0,-16 3-1897 0 0,8 0 57 0 0,-1 1 0 0 0,1-2 0 0 0,0 0 0 0 0,0 0 0 0 0,-1 0 0 0 0,1-1 0 0 0,-1-1 0 0 0,1 0 0 0 0,4-2-141 0 0,66-38 676 0 0,-75 40-649 0 0,0 0 0 0 0,0-1-1 0 0,0 0 1 0 0,-1 0 0 0 0,1 0-1 0 0,-1-1 1 0 0,0 1 0 0 0,0-1-1 0 0,0 0 1 0 0,-1 0 0 0 0,0 0-1 0 0,0 0 1 0 0,0-1 0 0 0,0 0-1 0 0,-1 1 1 0 0,1-6-27 0 0,-2 7 78 0 0,-1 0 0 0 0,-1-1 0 0 0,1 1 0 0 0,0 0 1 0 0,-1 0-1 0 0,0 0 0 0 0,0 0 0 0 0,0 0 0 0 0,-1 0 0 0 0,0-3-78 0 0,0 5 1 0 0,1 0-1 0 0,0 0 0 0 0,-1-1 1 0 0,1 1-1 0 0,-1 0 0 0 0,1 0 1 0 0,-1 1-1 0 0,0-1 0 0 0,0 0 1 0 0,0 1-1 0 0,0-1 1 0 0,0 1-1 0 0,0 0 0 0 0,-1-1 1 0 0,1 1-1 0 0,0 0 0 0 0,-1 0 1 0 0,1 1-1 0 0,-1-1 0 0 0,1 0 1 0 0,-1 1-1 0 0,1-1 1 0 0,-1 1-1 0 0,1 0 0 0 0,-1 0 1 0 0,1 0-1 0 0,-1 0 0 0 0,0 1 1 0 0,1-1-1 0 0,-1 1 0 0 0,1-1 1 0 0,0 1-1 0 0,-3 1 0 0 0,1 0 22 0 0,-1 0 14 0 0,1 1 0 0 0,-1 0 0 0 0,1 0 0 0 0,0 0 0 0 0,0 0 0 0 0,0 1 0 0 0,0-1 0 0 0,-2 4-36 0 0,0 1 61 0 0,0 1 0 0 0,0-1 0 0 0,1 1 0 0 0,0 1 0 0 0,0-1 1 0 0,1 1-1 0 0,0 0 0 0 0,1 0 0 0 0,-1 4-61 0 0,-1 5 150 0 0,1 0-1 0 0,0 0 0 0 0,2 1 0 0 0,0-1 1 0 0,1 1-1 0 0,1 0 0 0 0,1 0 1 0 0,1-1-1 0 0,2 11-149 0 0,10 9 73 0 0,-6-20-74 0 0,-4-8 18 0 0,2-1 0 0 0,-1 0-1 0 0,2 0 1 0 0,-1-1 0 0 0,1 0 0 0 0,1 0-1 0 0,6 6-16 0 0,-13-14-8 0 0,1 1-1 0 0,0-1 0 0 0,0 1 1 0 0,0-1-1 0 0,1 0 0 0 0,-1 0 0 0 0,0 0 1 0 0,0 0-1 0 0,0 0 0 0 0,1 0 0 0 0,-1-1 1 0 0,0 1-1 0 0,1-1 0 0 0,-1 0 1 0 0,1 0-1 0 0,-1 0 0 0 0,0 0 0 0 0,1 0 1 0 0,-1 0-1 0 0,1 0 0 0 0,-1-1 0 0 0,0 0 1 0 0,1 1-1 0 0,-1-1 0 0 0,2-1 9 0 0,7-2-224 0 0,0-1 0 0 0,0-1-1 0 0,-1 0 1 0 0,7-4 224 0 0,-10 5-142 0 0,8-6-664 0 0,0 0 1 0 0,-1 0-1 0 0,0-1 0 0 0,-1-1 1 0 0,10-14 805 0 0,13-19-2880 0 0,4-11 2880 0 0,-24 34-884 0 0,-1 0-1 0 0,-1-2 0 0 0,-2 0 1 0 0,6-14 884 0 0,8-20 656 0 0,-22 52 20 0 0,-3 5 157 0 0,-1 2 30 0 0,0 0-2 0 0,0 0-38 0 0,0 0-21 0 0,0 0-2 0 0,0 0-37 0 0,0 9 369 0 0,1 46 605 0 0,3 4-1737 0 0,-1-4 1583 0 0,-5 46-1583 0 0,0-20 777 0 0,2-79-737 0 0,0 0 0 0 0,0 1 0 0 0,0-1 0 0 0,-1 1 0 0 0,1-1 0 0 0,-1 0 0 0 0,0 1 0 0 0,0-1-40 0 0,1 0 149 0 0,0-2-42 0 0,0 0-12 0 0,0 0-6 0 0,0 0 3 0 0,0 0 17 0 0,1-2 10 0 0,1-2-87 0 0,1 0-1 0 0,-1 0 1 0 0,0-1 0 0 0,0 1 0 0 0,-1-1-1 0 0,1 1 1 0 0,-1-1 0 0 0,0 0-1 0 0,0-1-31 0 0,4-49 77 0 0,-2 10 41 0 0,7-50 71 0 0,-6 42-239 0 0,12-52 50 0 0,-14 96 4 0 0,1 0 0 0 0,-1 0 0 0 0,2 0 1 0 0,-1 1-1 0 0,1-1 0 0 0,0 1 0 0 0,1 0 1 0 0,4-6-5 0 0,-6 10-33 0 0,0 1 0 0 0,0-1 0 0 0,0 1 1 0 0,0 0-1 0 0,1 0 0 0 0,0 0 0 0 0,-1 0 0 0 0,1 1 1 0 0,0-1-1 0 0,0 1 0 0 0,1 0 0 0 0,-1 1 1 0 0,0-1-1 0 0,1 0 0 0 0,-1 1 0 0 0,1 0 1 0 0,-1 0-1 0 0,2 1 33 0 0,1-1-138 0 0,0 0 0 0 0,0 1 0 0 0,0 0 0 0 0,0 0 1 0 0,0 1-1 0 0,0 0 0 0 0,0 0 0 0 0,6 3 138 0 0,3-1-572 0 0,-14-3 337 0 0,-1 0 0 0 0,1 0 0 0 0,0 0 1 0 0,0 1-1 0 0,-1-1 0 0 0,1 0 0 0 0,-1 1 0 0 0,1 0 0 0 0,0-1 0 0 0,-1 1 0 0 0,1 0 1 0 0,-1 0-1 0 0,1 0 0 0 0,-1 0 0 0 0,0 0 0 0 0,1 0 0 0 0,-1 0 0 0 0,0 1 235 0 0,15 15-3773 0 0,-17-12 1729 0 0,-5 15-11 0 0</inkml:trace>
  <inkml:trace contextRef="#ctx0" brushRef="#br0" timeOffset="331.154">930 300 17047 0 0,'-3'-1'65'0'0,"0"1"81"0"0,1-1 0 0 0,-1 1 0 0 0,0 0 0 0 0,1-1 1 0 0,-1 1-1 0 0,0 1 0 0 0,1-1 0 0 0,-1 0 0 0 0,1 0 0 0 0,-1 1 0 0 0,1 0 0 0 0,-3 0-146 0 0,-4 6 30 0 0,6-4 333 0 0,0 0 0 0 0,1 0-1 0 0,-1 0 1 0 0,0 1 0 0 0,1-1-1 0 0,0 1 1 0 0,0-1 0 0 0,0 1-1 0 0,0 0 1 0 0,1 0 0 0 0,-1 0-1 0 0,1 0 1 0 0,0 0-363 0 0,-1 1 457 0 0,1-1-275 0 0,-1 0 1 0 0,1 0-1 0 0,0 0 0 0 0,0 0 0 0 0,0 0 1 0 0,1 0-1 0 0,-1 0 0 0 0,1 0 0 0 0,0 1 0 0 0,0-1 1 0 0,0 0-1 0 0,1 0 0 0 0,0 0 0 0 0,0 0 1 0 0,0 1-183 0 0,4 17 696 0 0,-4-18-551 0 0,0 0 0 0 0,0 1 0 0 0,0-1-1 0 0,0 0 1 0 0,1 0 0 0 0,0 0 0 0 0,1 3-145 0 0,15 35 737 0 0,-17-41-522 0 0,-1-1 1 0 0,0 0-9 0 0,0 0-38 0 0,1 0 53 0 0,0 0-205 0 0,-1 0 0 0 0,0 0 1 0 0,0 0-1 0 0,1 0 0 0 0,-1 0 0 0 0,0 0 1 0 0,1 0-1 0 0,-1 0 0 0 0,0 0 1 0 0,1 0-1 0 0,-1 0 0 0 0,0 0 1 0 0,1 0-1 0 0,-1 0 0 0 0,0 0 1 0 0,0 0-1 0 0,1 0 0 0 0,-1 0 1 0 0,0-1-1 0 0,1 1 0 0 0,-1 0 1 0 0,0 0-1 0 0,0 0 0 0 0,1 0 1 0 0,-1-1-18 0 0,1-2 26 0 0,1-1 1 0 0,-1 0-1 0 0,0 1 1 0 0,0-1 0 0 0,0 0-1 0 0,-1 0 1 0 0,1 1-1 0 0,-1-1 1 0 0,0 0-1 0 0,0 0 1 0 0,0 0 0 0 0,-1-3-27 0 0,0-21 122 0 0,0-25 3 0 0,0 43-107 0 0,1-1-1 0 0,0 0 1 0 0,0 1-1 0 0,1-1 1 0 0,0 1-1 0 0,1-1 1 0 0,2-5-18 0 0,6-33 0 0 0,-8 35 0 0 0,1 1 0 0 0,0 0 0 0 0,1 0 0 0 0,-2 8 11 0 0,21-52-126 0 0,-20 51 64 0 0,0 0-1 0 0,1 0 1 0 0,-1 1 0 0 0,2-1-1 0 0,-1 1 1 0 0,0 0-1 0 0,5-4 52 0 0,9-12-332 0 0,-16 17 232 0 0,1 1 1 0 0,-1 0-1 0 0,1-1 1 0 0,0 1-1 0 0,0 0 1 0 0,0 1 0 0 0,0-1-1 0 0,2-1 100 0 0,0 1-300 0 0,0 0 0 0 0,-1 1 0 0 0,1-1 0 0 0,0 1 0 0 0,0 0 0 0 0,0 0 0 0 0,1 1 0 0 0,-1-1 0 0 0,0 1 0 0 0,1 0 0 0 0,-1 1 0 0 0,0-1 0 0 0,1 1 0 0 0,-1 0 0 0 0,1 1 0 0 0,-1-1 0 0 0,1 1 300 0 0,-4 0-1421 0 0,7 5-1261 0 0,-5-4 2064 0 0,6 6-1305 0 0</inkml:trace>
  <inkml:trace contextRef="#ctx0" brushRef="#br0" timeOffset="683.173">1202 183 19295 0 0,'0'0'439'0'0,"-1"1"62"0"0,-14 9 495 0 0,14-10-985 0 0,1 1-1 0 0,0-1 1 0 0,-1 1-1 0 0,1-1 1 0 0,0 1-1 0 0,0 0 1 0 0,-1-1-1 0 0,1 1 1 0 0,0-1-1 0 0,0 1 1 0 0,0-1-1 0 0,0 1 1 0 0,0 0-1 0 0,0-1 1 0 0,0 1-1 0 0,0 0-10 0 0,0 2 8 0 0,-2 1 15 0 0,0 0-1 0 0,0 0 1 0 0,0-1-1 0 0,0 1 1 0 0,0 0 0 0 0,-2 1-23 0 0,1-1 176 0 0,0-1 1 0 0,1 1 0 0 0,-1 0 0 0 0,1 0 0 0 0,0 0-1 0 0,0 3-176 0 0,-11 22 1401 0 0,11-26-1249 0 0,0 0 0 0 0,0 0 1 0 0,1 0-1 0 0,0 0 0 0 0,0 0 0 0 0,-1 0 1 0 0,2 0-1 0 0,-1 1 0 0 0,0-1 0 0 0,1 0 1 0 0,-1 1-1 0 0,1-1 0 0 0,0 0 0 0 0,0 3-152 0 0,2 17 835 0 0,-2-18-724 0 0,0 0 0 0 0,0 0 0 0 0,1 0 0 0 0,-1 0 0 0 0,1 0 0 0 0,1-1 0 0 0,-1 1-1 0 0,1 0 1 0 0,-1-1 0 0 0,2 3-111 0 0,-1-3 60 0 0,10 17 569 0 0,10 15-629 0 0,-17-29 42 0 0,0-1 0 0 0,0 0 0 0 0,0 0 0 0 0,1 0 0 0 0,0-1 0 0 0,0 0 0 0 0,3 2-42 0 0,7 5 52 0 0,-12-9-36 0 0,1 1-1 0 0,-1-1 1 0 0,0-1 0 0 0,1 1-1 0 0,-1 0 1 0 0,1-1 0 0 0,0 0-1 0 0,0 0 1 0 0,3 0-16 0 0,-2-1 3 0 0,0 0-1 0 0,-1 0 1 0 0,1-1-1 0 0,0 0 1 0 0,0 0 0 0 0,0 0-1 0 0,-1-1 1 0 0,1 0-1 0 0,0 0 1 0 0,4-1-3 0 0,-7 1 4 0 0,0 0 0 0 0,0-1 0 0 0,0 1 0 0 0,0-1 0 0 0,0 1 0 0 0,-1-1 0 0 0,1 0 0 0 0,0 0 0 0 0,-1 0 0 0 0,0 0 0 0 0,1 0 0 0 0,-1-1 0 0 0,0 1 0 0 0,0-1 0 0 0,0 1-1 0 0,-1-1 1 0 0,1 0 0 0 0,-1 0 0 0 0,1 0 0 0 0,-1-1-4 0 0,8-17 123 0 0,-6 14-105 0 0,0 1 0 0 0,-1 0-1 0 0,0-1 1 0 0,0 0-1 0 0,-1 1 1 0 0,1-1 0 0 0,-1 0-1 0 0,0-4-17 0 0,-1-10-102 0 0,-1 0-1 0 0,-1 1 0 0 0,-2-10 103 0 0,1 19 9 0 0,0-1 1 0 0,0 1-1 0 0,-1 1 0 0 0,0-1 0 0 0,-1 0 0 0 0,-6-9-9 0 0,8 16-11 0 0,0 0-1 0 0,0 1 1 0 0,0-1 0 0 0,0 1-1 0 0,-1-1 1 0 0,1 1-1 0 0,-1 0 1 0 0,0 1 0 0 0,0-1-1 0 0,0 1 1 0 0,0-1 0 0 0,-1 1-1 0 0,1 0 1 0 0,-1 0 11 0 0,-1 0-17 0 0,0 0 0 0 0,0 1 0 0 0,0-1 0 0 0,0 1 0 0 0,0 1 0 0 0,0-1 0 0 0,-1 1 0 0 0,1 0 0 0 0,0 0 0 0 0,-5 1 17 0 0,-6 3-86 0 0,0 1 1 0 0,0 1-1 0 0,-8 4 86 0 0,-2 0-155 0 0,22-7 70 0 0,0 0 0 0 0,0-1 0 0 0,1 2 1 0 0,-1-1-1 0 0,1 0 0 0 0,0 1 0 0 0,0 0 1 0 0,0 0-1 0 0,0 0 0 0 0,1 0 0 0 0,-3 5 85 0 0,5-9-11 0 0,1 1-5 0 0,-1 0-1 0 0,0-1 1 0 0,1 1 0 0 0,0-1 0 0 0,-1 1-1 0 0,1 0 1 0 0,-1-1 0 0 0,1 1 0 0 0,0 0-1 0 0,-1 0 1 0 0,1-1 0 0 0,0 1 0 0 0,0 0-1 0 0,0-1 1 0 0,0 1 0 0 0,-1 0 0 0 0,1 0-1 0 0,0 0 1 0 0,0-1 0 0 0,0 1 0 0 0,1 0-1 0 0,-1 0 1 0 0,0-1 0 0 0,0 1 0 0 0,0 0-1 0 0,0 0 1 0 0,1-1 0 0 0,-1 1 0 0 0,0 0-1 0 0,1-1 1 0 0,-1 1 0 0 0,1 0 0 0 0,-1-1-1 0 0,1 1 1 0 0,-1 0 0 0 0,1-1 16 0 0,8 17-374 0 0,-7-11 161 0 0,1-1 0 0 0,0 0 0 0 0,0 1 0 0 0,1-2 0 0 0,-1 1 0 0 0,1 0 0 0 0,0-1 1 0 0,0 1-1 0 0,3 1 213 0 0,4 5-1050 0 0,3 2-1594 0 0,3 2-5169 0 0</inkml:trace>
  <inkml:trace contextRef="#ctx0" brushRef="#br0" timeOffset="1044.208">1554 288 5984 0 0,'-15'0'153'0'0,"12"0"3660"0"0,-2 0 4056 0 0,5 4-3227 0 0,0 6-4576 0 0,0-8 289 0 0,-2 21-130 0 0,1-20-123 0 0,1 0 0 0 0,-1 0 1 0 0,1 0-1 0 0,0 0 1 0 0,0 1-1 0 0,0-1 0 0 0,0 0 1 0 0,1 0-1 0 0,-1 0 1 0 0,1 0-1 0 0,0 0 0 0 0,1 3-102 0 0,6 14 564 0 0,-2-9-235 0 0,-1 1 0 0 0,-1 0 0 0 0,0 0-1 0 0,0 0 1 0 0,-1 2-329 0 0,-2-10 80 0 0,-1 1 1 0 0,2-1-1 0 0,-1 0 0 0 0,0 1 0 0 0,1-1 1 0 0,0 0-1 0 0,1 2-80 0 0,1 3 126 0 0,-3-8-92 0 0,-1 1 1 0 0,1-1-1 0 0,-1 1 0 0 0,1 0 0 0 0,-1-1 0 0 0,0 1 1 0 0,0 0-1 0 0,0 0 0 0 0,0-1 0 0 0,0 2-34 0 0,0-2 23 0 0,0 0 0 0 0,-1 0 0 0 0,1 0 0 0 0,0 0 0 0 0,0 0 0 0 0,0 0 0 0 0,0 0 0 0 0,1 0 0 0 0,-1 0 0 0 0,0 0 0 0 0,0 0 0 0 0,0 0 0 0 0,1 0 0 0 0,-1-1 0 0 0,1 1 0 0 0,-1 0 0 0 0,1 0 0 0 0,-1 0 0 0 0,1-1 0 0 0,-1 1 0 0 0,1 0 0 0 0,0 0-23 0 0,1 0 196 0 0,-2-1-85 0 0,0 0-42 0 0,0 0-5 0 0,0 0 5 0 0,0 0 23 0 0,-9-20 212 0 0,6 10-267 0 0,0-1-1 0 0,0 1 0 0 0,-1 0 0 0 0,0 0 0 0 0,-1 0-36 0 0,0 0 21 0 0,1 0 0 0 0,0 0-1 0 0,0 0 1 0 0,1-1-1 0 0,0-1-20 0 0,-8-28 13 0 0,9 34-13 0 0,0 1 0 0 0,0-1-1 0 0,0 0 1 0 0,1 0 0 0 0,0 0 0 0 0,0 0 0 0 0,1 0 0 0 0,-1 0-1 0 0,1 0 1 0 0,1 0 0 0 0,0-6 0 0 0,3-11 0 0 0,-4 19 0 0 0,1 0 0 0 0,-1 0 0 0 0,1 1 0 0 0,0-1 0 0 0,0 0 0 0 0,0 0 0 0 0,0 1 0 0 0,1-1 0 0 0,0 1 0 0 0,-1-1 0 0 0,1 1 0 0 0,0 0 0 0 0,1-1 0 0 0,-1 1 0 0 0,0 0 0 0 0,3-1 0 0 0,11-10 0 0 0,1 1 0 0 0,0 1 0 0 0,14-7 0 0 0,-19 13-32 0 0,0 0-1 0 0,1 1 0 0 0,12-3 33 0 0,21-7-78 0 0,-34 11-19 0 0,0 1 0 0 0,1 0 0 0 0,-1 1 0 0 0,1 0-1 0 0,0 1 1 0 0,-1 0 0 0 0,11 2 97 0 0,-7-1-518 0 0,1 2 1 0 0,0 0-1 0 0,4 2 518 0 0,25 6-8571 0 0,-24-2 680 0 0</inkml:trace>
  <inkml:trace contextRef="#ctx0" brushRef="#br0" timeOffset="1600.72">2163 553 18431 0 0,'0'0'1415'0'0,"0"0"-914"0"0,0 0-265 0 0,0 0 492 0 0,-1 1 230 0 0,-16 12 659 0 0,9-7-1467 0 0,-1 1 0 0 0,2 0 1 0 0,-1 1-1 0 0,-1 1-150 0 0,-11 11 62 0 0,17-17-34 0 0,0-1-1 0 0,0 1 1 0 0,0 0-1 0 0,0 1 0 0 0,0-1 1 0 0,1 0-1 0 0,-1 1 0 0 0,1 0 1 0 0,0-1-1 0 0,-1 5-27 0 0,0-2-47 0 0,-1 1 0 0 0,1-1 1 0 0,-1 0-1 0 0,0 0 0 0 0,-1 0 0 0 0,1 0 0 0 0,-4 2 47 0 0,0 2-846 0 0,-2 6-4893 0 0,0 0-1955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05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44 3224 0 0,'-11'-11'143'0'0,"11"11"-141"0"0,0 0 1 0 0,0 0 0 0 0,0 0 0 0 0,0 0 0 0 0,0 0 0 0 0,-1 0 0 0 0,1 0 0 0 0,0 0 0 0 0,0-1-1 0 0,0 1 1 0 0,0 0 0 0 0,0 0 0 0 0,0 0 0 0 0,0 0 0 0 0,0 0 0 0 0,0 0 0 0 0,0 0 0 0 0,-1 0-1 0 0,1-1 1 0 0,0 1 0 0 0,0 0 0 0 0,0 0 0 0 0,0 0 0 0 0,0 0 0 0 0,0 0 0 0 0,0 0 0 0 0,0-1-1 0 0,0 1 1 0 0,0 0 0 0 0,0 0 0 0 0,0 0 0 0 0,0 0 0 0 0,0 0 0 0 0,0 0 0 0 0,0-1 0 0 0,0 1-1 0 0,0 0 1 0 0,1 0 0 0 0,-1 0 0 0 0,0 0 0 0 0,0 0 0 0 0,0 0 0 0 0,0 0 0 0 0,0-1-1 0 0,0 1 1 0 0,0 0 0 0 0,0 0 0 0 0,0 0 0 0 0,0 0 0 0 0,0 0 0 0 0,1 0-3 0 0,-1 0 10 0 0,0 0 1 0 0,0-1-1 0 0,0 1 1 0 0,0 0-1 0 0,1 0 1 0 0,-1 0 0 0 0,0-1-1 0 0,0 1 1 0 0,0 0-1 0 0,0 0 1 0 0,0 0-1 0 0,0-1 1 0 0,0 1-1 0 0,0 0 1 0 0,0 0-1 0 0,0-1 1 0 0,0 1-1 0 0,1 0 1 0 0,-1 0 0 0 0,0 0-1 0 0,-1-1 1 0 0,1 1-1 0 0,0 0 1 0 0,0 0-1 0 0,0-1 1 0 0,0 1-1 0 0,0 0 1 0 0,0 0-1 0 0,0-1 1 0 0,0 1-1 0 0,0 0 1 0 0,0 0 0 0 0,0 0-1 0 0,-1 0 1 0 0,1-1-1 0 0,0 1 1 0 0,0 0-1 0 0,0 0 1 0 0,0 0-1 0 0,-1 0 1 0 0,1-1-1 0 0,0 1 1 0 0,0 0-1 0 0,0 0 1 0 0,-1 0 0 0 0,1 0-11 0 0,-4-4 3112 0 0,3 3-2386 0 0,1 1 0 0 0,-1-1 0 0 0,1 1 1 0 0,-1 0-1 0 0,0-1 0 0 0,1 1 0 0 0,-1 0 0 0 0,0-1 1 0 0,1 1-1 0 0,-1 0 0 0 0,0 0 0 0 0,1 0 0 0 0,-1-1 0 0 0,0 1 1 0 0,0 0-1 0 0,1 0 0 0 0,-1 0 0 0 0,0 0-726 0 0,0 1-12 0 0,0-1 0 0 0,1 0 1 0 0,-1 0-1 0 0,1 0 0 0 0,-1 1 0 0 0,1-1 0 0 0,-1 0 0 0 0,1 1 1 0 0,-1-1-1 0 0,1 0 0 0 0,-1 1 0 0 0,1-1 0 0 0,-1 1 0 0 0,1-1 1 0 0,-1 1-1 0 0,1 0 12 0 0,-5 6 265 0 0,1 0 0 0 0,0 1-1 0 0,0 0 1 0 0,1 0 0 0 0,0 0 0 0 0,1 0 0 0 0,-1 0 0 0 0,2 1 0 0 0,-1-1 0 0 0,1 1 0 0 0,0-1 0 0 0,1 1 0 0 0,0-1-1 0 0,0 1 1 0 0,1 0 0 0 0,0 0-265 0 0,1 9 267 0 0,-1 1 0 0 0,-2-1-1 0 0,1 1 1 0 0,-2 0 0 0 0,-2 6-267 0 0,-1 20 394 0 0,-32 200 882 0 0,31-214-1078 0 0,4-10 42 0 0,0 1 0 0 0,1 6-240 0 0,-3 29 386 0 0,0-23-320 0 0,1 0-1 0 0,2 1 1 0 0,1-1 0 0 0,4 17-66 0 0,-3-42 13 0 0,1 0 0 0 0,0 0 0 0 0,1-1 0 0 0,0 1 0 0 0,0-1 0 0 0,1 0 0 0 0,0 0 0 0 0,0 0 0 0 0,4 5-13 0 0,13 7 0 0 0,-9-13-32 0 0,-9-6-18 0 0,0 0 0 0 0,0-1 0 0 0,0 0 1 0 0,0 1-1 0 0,1-1 0 0 0,-1 0 0 0 0,0-1 0 0 0,0 1 0 0 0,0 0 0 0 0,0-1 0 0 0,0 0 0 0 0,0 0 0 0 0,0 0 1 0 0,0 0-1 0 0,0 0 0 0 0,1-1 50 0 0,3-2-594 0 0,1-1 1 0 0,-1 0 0 0 0,0 0-1 0 0,0 0 1 0 0,2-3 593 0 0,5-8-1563 0 0</inkml:trace>
  <inkml:trace contextRef="#ctx0" brushRef="#br0" timeOffset="349.067">35 561 10136 0 0,'-2'-1'400'0'0,"-2"0"-74"0"0,1 0 1 0 0,0 0-1 0 0,-1-1 1 0 0,1 0-1 0 0,0 1 1 0 0,0-1-1 0 0,0 0 1 0 0,1-1-1 0 0,-2 0-326 0 0,3 3 2540 0 0,1 0 127 0 0,4-7 387 0 0,9 2-3002 0 0,-4 1-8 0 0,1-1-36 0 0,1 0 0 0 0,-1 1 0 0 0,1 0 0 0 0,0 0-1 0 0,0 1 1 0 0,0 1 0 0 0,2-1-8 0 0,38-10 224 0 0,31-11 13 0 0,-42 13-259 0 0,31-13 22 0 0,-51 16-518 0 0,0-1 1 0 0,-1-1 0 0 0,1-2 517 0 0,-6 2-1526 0 0</inkml:trace>
  <inkml:trace contextRef="#ctx0" brushRef="#br0" timeOffset="682.175">522 0 8752 0 0,'0'0'398'0'0,"0"0"-3"0"0,0 0 69 0 0,0 0 1221 0 0,0 0 567 0 0,0 0 110 0 0,0 0-208 0 0,1 2-974 0 0,3 12-520 0 0,-1 0 1 0 0,-1 0-1 0 0,0 0 0 0 0,-1 0 0 0 0,-1 11-660 0 0,4 257 3682 0 0,-17 118-1465 0 0,10-331-1967 0 0,3-36 69 0 0,-5 29-319 0 0,3-50 39 0 0,1 1 1 0 0,0-1-1 0 0,1 1 0 0 0,1-1 0 0 0,1 12-39 0 0,-1 14 192 0 0,-1-37-123 0 0,0-1 22 0 0,0 0 5 0 0,0 0 0 0 0,0-1-1 0 0,4-6-45 0 0,-1 0 0 0 0,1 0-1 0 0,-2 0 1 0 0,1 0 0 0 0,-1-1 0 0 0,1-5-50 0 0,5-50 59 0 0,-6 39-61 0 0,2 0-1 0 0,0 0 3 0 0,7-25 0 0 0,-7 24 0 0 0,2 0 0 0 0,1 1 0 0 0,0 0 0 0 0,6-10 0 0 0,-6 18-5 0 0,-4 9-2 0 0,0 0-1 0 0,1 1 1 0 0,-1-1 0 0 0,1 1-1 0 0,1 0 1 0 0,-1-1-1 0 0,1 2 1 0 0,5-6 7 0 0,-6 7-12 0 0,1 0 1 0 0,-1 0-1 0 0,1 0 0 0 0,0 1 1 0 0,-1 0-1 0 0,2 0 0 0 0,-1 0 1 0 0,0 1-1 0 0,1 0 0 0 0,-1 0 0 0 0,1 0 1 0 0,-1 1-1 0 0,5-1 12 0 0,-9 2 3 0 0,1-1 0 0 0,-1 1-1 0 0,1 0 1 0 0,0 0 0 0 0,-1 1 0 0 0,1-1 0 0 0,-1 0-1 0 0,1 0 1 0 0,0 1 0 0 0,-1-1 0 0 0,1 1 0 0 0,-1-1 0 0 0,1 1-1 0 0,-1 0 1 0 0,1 0 0 0 0,-1 0 0 0 0,0 0 0 0 0,1-1-1 0 0,-1 2 1 0 0,0-1 0 0 0,0 0 0 0 0,0 0 0 0 0,0 0-1 0 0,0 0 1 0 0,0 1 0 0 0,0-1 0 0 0,0 1 0 0 0,0-1-1 0 0,-1 0 1 0 0,1 2-3 0 0,3 5 32 0 0,-1 0-1 0 0,-1 1 1 0 0,0-1-1 0 0,0 1 1 0 0,0 2-32 0 0,0 1 6 0 0,0 0 22 0 0,-1 0-1 0 0,0 1 1 0 0,-1-1 0 0 0,-1 1-1 0 0,0 4-27 0 0,-1 20 43 0 0,1-18-7 0 0,0-1 0 0 0,-2 0 0 0 0,-1 5-36 0 0,1-6 27 0 0,0 1 1 0 0,1 0 0 0 0,1 4-28 0 0,1-7 6 0 0,-1 1 0 0 0,-2 11-6 0 0,3-25-3 0 0,0 1 1 0 0,0-1-1 0 0,0 0 0 0 0,0 0 1 0 0,0 0-1 0 0,1 1 0 0 0,-1-1 1 0 0,1 0-1 0 0,-1 0 0 0 0,1 2 3 0 0,-2 2 406 0 0,0-4-2227 0 0,0-2-4073 0 0,5-10 3542 0 0</inkml:trace>
  <inkml:trace contextRef="#ctx0" brushRef="#br0" timeOffset="993.343">881 893 6912 0 0,'0'0'314'0'0,"0"0"-6"0"0,2 0 258 0 0,15-5 8339 0 0,0 2-4475 0 0,-9 2-3615 0 0,0 0 0 0 0,1-1 0 0 0,-1-1 0 0 0,7-2-815 0 0,3-2 590 0 0,0 0-1 0 0,1 1 0 0 0,8-1-589 0 0,-22 6 19 0 0,-1-1-1 0 0,1 1 0 0 0,-1-1 0 0 0,0-1 1 0 0,0 1-1 0 0,0 0 0 0 0,0-1 1 0 0,0 0-1 0 0,0 0 0 0 0,0 0 1 0 0,-1-1-1 0 0,0 1 0 0 0,0-1 1 0 0,0 1-1 0 0,0-1 0 0 0,0 0 1 0 0,-1-1-1 0 0,1 1 0 0 0,-1-1-18 0 0,1-1 24 0 0,-1 1 0 0 0,1-1-1 0 0,-1 0 1 0 0,0 0 0 0 0,-1 0 0 0 0,0 0-1 0 0,0 0 1 0 0,0 0 0 0 0,-1 0-1 0 0,1 0 1 0 0,-1 0 0 0 0,-1 0-1 0 0,1 0 1 0 0,-2-6-24 0 0,0 7 11 0 0,1 0-1 0 0,-1 0 0 0 0,0 0 1 0 0,0 0-1 0 0,-1 1 1 0 0,1-1-1 0 0,-1 1 0 0 0,-2-3-10 0 0,4 6 14 0 0,0-1 0 0 0,0 1 0 0 0,-1 0-1 0 0,1-1 1 0 0,0 1 0 0 0,-1 0-1 0 0,1 0 1 0 0,-1 0 0 0 0,1 0 0 0 0,-1 0-1 0 0,0 0 1 0 0,1 1 0 0 0,-1-1 0 0 0,0 0-1 0 0,0 1 1 0 0,1-1 0 0 0,-1 1-1 0 0,0 0 1 0 0,0 0 0 0 0,0-1 0 0 0,0 1-1 0 0,1 0 1 0 0,-1 1 0 0 0,0-1-1 0 0,0 0 1 0 0,-1 1-14 0 0,-4 1 47 0 0,0 0 0 0 0,0 1 1 0 0,1 0-1 0 0,-1 0 0 0 0,1 1 0 0 0,0 0 0 0 0,0 0 0 0 0,0 0 1 0 0,1 1-1 0 0,-1-1 0 0 0,1 1 0 0 0,0 1 0 0 0,1-1 0 0 0,-1 1 1 0 0,1 0-1 0 0,-3 5-47 0 0,-1 2 119 0 0,0 0 0 0 0,1 1 0 0 0,1 0 0 0 0,0 0 0 0 0,1 0 0 0 0,1 1 0 0 0,0 0 0 0 0,1 0 0 0 0,0 0 0 0 0,1 0 0 0 0,1 0 0 0 0,0 4-119 0 0,1 1 153 0 0,0-3 8 0 0,0 0 0 0 0,0-1-1 0 0,2 1 1 0 0,0 0 0 0 0,3 8-161 0 0,-3-21 20 0 0,0 1 1 0 0,0 0-1 0 0,1-1 0 0 0,-1 1 0 0 0,1-1 0 0 0,0 0 1 0 0,0 0-1 0 0,1 0 0 0 0,-1 0 0 0 0,1-1 1 0 0,0 1-1 0 0,0-1 0 0 0,2 2-20 0 0,-1-2 19 0 0,0 1-1 0 0,1-1 1 0 0,-1 0 0 0 0,1 0-1 0 0,0-1 1 0 0,-1 0-1 0 0,1 0 1 0 0,0 0 0 0 0,0-1-1 0 0,1 1 1 0 0,-1-2-19 0 0,6 1-177 0 0,1-1 0 0 0,-1-1-1 0 0,1 0 1 0 0,-1 0 0 0 0,1-1 0 0 0,-1-1 0 0 0,0 0-1 0 0,7-4 178 0 0,5-2-677 0 0,0-1 0 0 0,-1-2 0 0 0,15-9 677 0 0,-12 5-1231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1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20735 0 0,'0'0'1595'0'0,"-6"2"-922"0"0,5-2-588 0 0,0 1-1 0 0,0 0 1 0 0,-1 0 0 0 0,1 0-1 0 0,0 0 1 0 0,0 0-1 0 0,0 0 1 0 0,0 0 0 0 0,1 1-1 0 0,-1-1 1 0 0,0 0-1 0 0,0 0 1 0 0,1 1 0 0 0,-1-1-1 0 0,1 0 1 0 0,-1 1-1 0 0,1-1 1 0 0,0 1 0 0 0,-1-1-1 0 0,1 1 1 0 0,0-1-1 0 0,0 1 1 0 0,0-1 0 0 0,0 1-85 0 0,0 4 322 0 0,1 0 1 0 0,0 1 0 0 0,1-1 0 0 0,-1 0 0 0 0,2 2-323 0 0,-1-3 8 0 0,-1 1 0 0 0,1-1 0 0 0,-1 1-1 0 0,0 0 1 0 0,-1 0-8 0 0,0 25-19 0 0,-1-11 78 0 0,1 1 0 0 0,3 13-59 0 0,8 48 456 0 0,2 20 431 0 0,-3 1 0 0 0,-5 7-887 0 0,8 243 687 0 0,-8-254-719 0 0,-5-96-10 0 0,0 0 0 0 0,-1-1-1 0 0,1 1 1 0 0,0 0 0 0 0,-1 0-1 0 0,1 0 1 0 0,-1 0 42 0 0,0-2-293 0 0,1-1-561 0 0,0 0-244 0 0,-4-10-7327 0 0,3-4 352 0 0</inkml:trace>
  <inkml:trace contextRef="#ctx0" brushRef="#br0" timeOffset="344.077">241 558 21799 0 0,'0'0'496'0'0,"0"0"67"0"0,0 0 30 0 0,0 0-62 0 0,0 0-316 0 0,0 0-58 0 0,0 0 16 0 0,0 2 3 0 0,1 17 432 0 0,0 1-1 0 0,1-1 0 0 0,1 1 1 0 0,3 9-608 0 0,6 29 767 0 0,-6-25-77 0 0,8 21-690 0 0,0-5 283 0 0,-6-18 15 0 0,1 0 1 0 0,2-1-1 0 0,12 23-298 0 0,-20-48 58 0 0,-1-1-1 0 0,1 1 1 0 0,0-1 0 0 0,0 0-1 0 0,0 0 1 0 0,0 0-1 0 0,2 1-57 0 0,-4-4 0 0 0,0-1 1 0 0,0 1-1 0 0,0-1 0 0 0,0 1 0 0 0,0-1 0 0 0,0 1 1 0 0,0-1-1 0 0,0 0 0 0 0,0 1 0 0 0,0-1 0 0 0,0 0 1 0 0,0 0-1 0 0,0 0 0 0 0,0 0 0 0 0,0 0 0 0 0,0 0 1 0 0,0 0-1 0 0,0 0 0 0 0,0 0 0 0 0,0 0 1 0 0,0 0-1 0 0,0-1 0 0 0,0 1 0 0 0,0 0 0 0 0,0-1 1 0 0,0 1-1 0 0,0-1 0 0 0,-1 1 0 0 0,1-1 0 0 0,0 0 1 0 0,0 1-1 0 0,0-1 0 0 0,-1 0 0 0 0,1 0 1 0 0,0 1-1 0 0,0-2 0 0 0,2-1 38 0 0,1-1 0 0 0,-1 0 1 0 0,0 0-1 0 0,0-1 0 0 0,0 1 1 0 0,-1-1-1 0 0,1 0-38 0 0,18-41 109 0 0,-2-1-1 0 0,-2-1 0 0 0,5-25-108 0 0,0 0-151 0 0,-12 42-137 0 0,-2 1-1 0 0,0-7 289 0 0,-4 16-792 0 0,1 0-1 0 0,7-18 793 0 0,-6 15-1492 0 0,-6 21 1020 0 0,1 0 0 0 0,-1-1 0 0 0,1 1 0 0 0,0 0 0 0 0,0 0 0 0 0,0 0 0 0 0,1 0 0 0 0,-1 0 0 0 0,1 0 0 0 0,0 0 472 0 0,-2 2-1521 0 0,0 1-14 0 0,0 0-79 0 0,0 0-331 0 0,0 0-146 0 0,0 0-26 0 0</inkml:trace>
  <inkml:trace contextRef="#ctx0" brushRef="#br0" timeOffset="699.127">671 605 4144 0 0,'20'10'319'0'0,"-10"-3"110"0"0,17 35 9597 0 0,-3-19-6785 0 0,-22-21-2919 0 0,1 0-1 0 0,-1 0 1 0 0,0-1 0 0 0,1 1-1 0 0,-1-1 1 0 0,1 0 0 0 0,0 1-1 0 0,-1-1 1 0 0,1 0-1 0 0,2 0-321 0 0,8 2 949 0 0,-11-2-807 0 0,0 0 0 0 0,1-1 0 0 0,-1 1-1 0 0,1-1 1 0 0,-1 1 0 0 0,0-1 0 0 0,1 0-1 0 0,-1 0 1 0 0,0 0 0 0 0,1 0-142 0 0,6-2 367 0 0,5 0 22 0 0,-1 0 0 0 0,1-1 0 0 0,0 0 0 0 0,-1-2 0 0 0,0 1 0 0 0,2-3-389 0 0,-4 2 91 0 0,0-1 0 0 0,-1 0 0 0 0,0 0 0 0 0,0-1 1 0 0,5-5-92 0 0,-11 8 10 0 0,1-1 1 0 0,-1 0 0 0 0,0 0 0 0 0,0 0 0 0 0,0 0 0 0 0,0 0-1 0 0,-1-1 1 0 0,0 0 0 0 0,-1 0 0 0 0,1 0 0 0 0,0-2-11 0 0,-2 3 8 0 0,0 3-5 0 0,0 0 0 0 0,0 0 1 0 0,-1 0-1 0 0,1 0 0 0 0,-1-1 0 0 0,1 1 1 0 0,-1 0-1 0 0,0 0 0 0 0,0-1 0 0 0,0 1 0 0 0,0 0 1 0 0,0 0-1 0 0,-1-1 0 0 0,0 0-3 0 0,-1-6 1 0 0,0 4 4 0 0,1 1-1 0 0,-1-1 1 0 0,0 1-1 0 0,0 0 0 0 0,0 0 1 0 0,-3-4-5 0 0,4 6 3 0 0,0 1 1 0 0,0 0-1 0 0,0 0 1 0 0,-1-1-1 0 0,1 1 1 0 0,-1 0 0 0 0,1 0-1 0 0,-1 1 1 0 0,1-1-1 0 0,-1 0 1 0 0,1 0-1 0 0,-1 1 1 0 0,0-1-1 0 0,1 1 1 0 0,-1 0-1 0 0,0-1 1 0 0,0 1-1 0 0,1 0 1 0 0,-1 0-1 0 0,0 0 1 0 0,0 0-4 0 0,-1 0 52 0 0,-1 1 0 0 0,1-1 1 0 0,-1 1-1 0 0,1 0 0 0 0,0 0 1 0 0,0 0-1 0 0,-1 0 1 0 0,1 1-1 0 0,0-1 0 0 0,0 1 1 0 0,0 0-1 0 0,1 0 1 0 0,-1 0-1 0 0,0 0 0 0 0,1 0 1 0 0,-1 0-1 0 0,1 1 0 0 0,0 0 1 0 0,0-1-1 0 0,-2 3-52 0 0,-4 8 62 0 0,0 0-1 0 0,1 0 1 0 0,0 1 0 0 0,0 2-62 0 0,4-9 68 0 0,-8 20 553 0 0,-4 21-621 0 0,6-21 211 0 0,4-9-47 0 0,0-1 0 0 0,1 1 0 0 0,1 1 0 0 0,1-1 0 0 0,0 13-164 0 0,1-22 58 0 0,2 1 0 0 0,-1-1-1 0 0,1 1 1 0 0,1 0 0 0 0,-1-1-1 0 0,2 0 1 0 0,-1 1 0 0 0,1-1-1 0 0,1 0 1 0 0,0-1 0 0 0,2 6-58 0 0,-3-10 12 0 0,0 0 1 0 0,0 0 0 0 0,0-1 0 0 0,0 1-1 0 0,1-1 1 0 0,-1 1 0 0 0,1-1 0 0 0,0 0-1 0 0,0 0 1 0 0,0-1 0 0 0,0 1 0 0 0,1-1-1 0 0,-1 0 1 0 0,1 0 0 0 0,-1-1 0 0 0,1 1-1 0 0,0-1 1 0 0,-1 0 0 0 0,4 0-13 0 0,0 0-20 0 0,-1 0 0 0 0,1-1 0 0 0,0 0 1 0 0,-1 0-1 0 0,1-1 0 0 0,0 0 0 0 0,-1 0 0 0 0,1-1 0 0 0,-1 0 1 0 0,1 0-1 0 0,6-4 20 0 0,37-17-2223 0 0,3-5 2223 0 0,-20 9-2128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0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401 58 1840 0 0,'0'0'491'0'0,"2"-7"2940"0"0,0 4 3969 0 0,0 0-6998 0 0,-1 2 199 0 0,-1 0 0 0 0,1 1 0 0 0,-1-1 1 0 0,1 0-1 0 0,-1 1 0 0 0,0-1 0 0 0,1 0 0 0 0,-1 0 0 0 0,0 0 0 0 0,1 1 0 0 0,-1-1 0 0 0,0 0 0 0 0,0 0 0 0 0,0 0-601 0 0,-2-5 220 0 0,1 4-39 0 0,-1 0 0 0 0,1 0 0 0 0,-1 0-1 0 0,0 0 1 0 0,1 0 0 0 0,-1 1-1 0 0,0-1 1 0 0,0 1 0 0 0,0-1 0 0 0,0 1-1 0 0,0 0 1 0 0,0 0 0 0 0,-1 0 0 0 0,1 0-1 0 0,0 0 1 0 0,-1 0 0 0 0,1 1-1 0 0,0-1 1 0 0,-1 1 0 0 0,1 0 0 0 0,-1-1-1 0 0,1 1 1 0 0,-1 0 0 0 0,1 0 0 0 0,0 1-1 0 0,-1-1 1 0 0,-1 1-181 0 0,-8 1 133 0 0,1 1 0 0 0,-1 1 0 0 0,1 0 1 0 0,-1 1-1 0 0,0 0-133 0 0,1 0 189 0 0,-5 1-49 0 0,0 1 0 0 0,1 1 1 0 0,1 0-1 0 0,-12 9-140 0 0,9-6 139 0 0,12-8-100 0 0,1 0-1 0 0,-1 0 0 0 0,1 0 1 0 0,0 0-1 0 0,1 1 0 0 0,-1-1 0 0 0,0 1 1 0 0,1 0-1 0 0,0 0-38 0 0,3-1 59 0 0,2 1-44 0 0,1 0 1 0 0,0 0 0 0 0,0 0-1 0 0,0 0 1 0 0,1-1 0 0 0,0 1-1 0 0,-1-1 1 0 0,1 0 0 0 0,0 0-1 0 0,0 0 1 0 0,1-1 0 0 0,1 2-16 0 0,0-1 27 0 0,-1 0 0 0 0,1 0 0 0 0,-1 1 0 0 0,3 3-27 0 0,19 17 299 0 0,14 7-299 0 0,18 17 121 0 0,-21-17-95 0 0,-16-12 35 0 0,0 0 0 0 0,-1 1 0 0 0,11 15-61 0 0,-31-34 13 0 0,-1-1-1 0 0,1 1 1 0 0,-1-1-1 0 0,1 1 1 0 0,-1 0-1 0 0,0-1 1 0 0,1 1-1 0 0,-1 0 1 0 0,0-1-1 0 0,1 1 1 0 0,-1 0-1 0 0,0 0 1 0 0,0-1 0 0 0,0 1-1 0 0,0 0 1 0 0,1 0-1 0 0,-1-1 1 0 0,0 1-1 0 0,-1 0 1 0 0,1 0-1 0 0,0-1 1 0 0,0 1-1 0 0,0 0 1 0 0,0 0-1 0 0,0-1 1 0 0,-1 1-1 0 0,1 0 1 0 0,0-1-1 0 0,-1 1 1 0 0,1 0-1 0 0,-1-1 1 0 0,1 1 0 0 0,-1 0-1 0 0,1-1 1 0 0,-1 1-1 0 0,1-1 1 0 0,-1 1-1 0 0,1-1 1 0 0,-1 1-1 0 0,0-1 1 0 0,1 1-1 0 0,-1-1 1 0 0,0 0-1 0 0,1 1 1 0 0,-1-1-1 0 0,0 0-12 0 0,-2 2 50 0 0,0-1-1 0 0,-1 1 0 0 0,1-1 1 0 0,-1 0-1 0 0,1 0 0 0 0,-1 0 0 0 0,0-1 1 0 0,1 1-1 0 0,-3-1-49 0 0,-12-2 83 0 0,-1 0 0 0 0,1-1 0 0 0,0-1 1 0 0,0 0-1 0 0,-10-5-83 0 0,-1 0 160 0 0,-15-1-160 0 0,24 6-6 0 0,-11-2-43 0 0,0 1 1 0 0,0 2-1 0 0,-3 1 49 0 0,25 2-168 0 0,0 0 0 0 0,1 0 0 0 0,-1-1 0 0 0,1 0 0 0 0,-1 0 0 0 0,1-1 0 0 0,0 0 0 0 0,-4-2 168 0 0,11 3-929 0 0,1 1-226 0 0,0 0-42 0 0,5-8-2087 0 0,3 2 1089 0 0</inkml:trace>
  <inkml:trace contextRef="#ctx0" brushRef="#br0" timeOffset="368.015">685 155 17047 0 0,'0'0'1311'0'0,"0"0"-846"0"0,-15-5 3287 0 0,14 4-3643 0 0,0 1 0 0 0,0-1 0 0 0,0 1-1 0 0,-1-1 1 0 0,1 1 0 0 0,0 0 0 0 0,0 0 0 0 0,-1 0-1 0 0,1 0 1 0 0,0 0 0 0 0,0 0 0 0 0,-1 0 0 0 0,1 0-1 0 0,0 0 1 0 0,0 0 0 0 0,-1 1 0 0 0,1-1-1 0 0,0 1 1 0 0,0-1 0 0 0,0 1 0 0 0,-1-1 0 0 0,1 1-1 0 0,0 0 1 0 0,0-1 0 0 0,0 1 0 0 0,0 0-1 0 0,0 0-108 0 0,0 0 83 0 0,0 1-1 0 0,-1 0 0 0 0,1 0 0 0 0,0-1 0 0 0,0 1 0 0 0,0 0 0 0 0,0 0 0 0 0,1 0 0 0 0,-1 0 0 0 0,0 0 0 0 0,1 0 0 0 0,-1 0 1 0 0,1 0-1 0 0,0 0 0 0 0,0 0 0 0 0,0 2-82 0 0,-1 12 350 0 0,0-12-278 0 0,1-1-1 0 0,0 1 0 0 0,0-1 0 0 0,0 0 1 0 0,0 1-1 0 0,1-1 0 0 0,-1 1-71 0 0,3 10 121 0 0,1-1 0 0 0,0 0 0 0 0,0 0 0 0 0,2 0 0 0 0,-1-1-121 0 0,6 15 201 0 0,-10-23-160 0 0,1 1-1 0 0,-1-1 0 0 0,1 1 1 0 0,0-1-1 0 0,0 0 1 0 0,1 0-1 0 0,-1 0 1 0 0,1 0-1 0 0,0 0 0 0 0,0 0 1 0 0,2 1-41 0 0,3 2 16 0 0,1-1 1 0 0,-1 0-1 0 0,1 0 0 0 0,0-1 1 0 0,0 0-1 0 0,1-1 1 0 0,-1 0-1 0 0,1 0 0 0 0,0-1 1 0 0,0 0-1 0 0,0-1 1 0 0,0 0-1 0 0,1-1 0 0 0,2 0-16 0 0,-7 0 9 0 0,0-1-1 0 0,1-1 0 0 0,-1 1 0 0 0,0-1 0 0 0,1 0 0 0 0,-1 0 1 0 0,0 0-1 0 0,0-1 0 0 0,0 0 0 0 0,0-1 0 0 0,0 1 0 0 0,-1-1 0 0 0,1 0 1 0 0,-1 0-1 0 0,0-1 0 0 0,1 0 0 0 0,-2 0 0 0 0,1 0 0 0 0,0 0 0 0 0,-1-1 1 0 0,0 0-1 0 0,0 0 0 0 0,0 0 0 0 0,0-1-8 0 0,2-4-81 0 0,-1 0 0 0 0,0 0 0 0 0,-1-1 0 0 0,0 0-1 0 0,0 1 1 0 0,-1-1 0 0 0,1-10 81 0 0,-3 15-50 0 0,0-1 0 0 0,0 1 1 0 0,-1-1-1 0 0,0 0 0 0 0,0 1 0 0 0,-1-1 0 0 0,0 0 0 0 0,0 1 1 0 0,-1-1-1 0 0,1 1 0 0 0,-1-1 0 0 0,-1 1 0 0 0,-2-6 50 0 0,0 4-66 0 0,0 0 0 0 0,-1 0 0 0 0,0 1 0 0 0,0-1 0 0 0,0 1 0 0 0,-1 1-1 0 0,0-1 1 0 0,0 1 0 0 0,-1 1 0 0 0,0-1 0 0 0,0 1 0 0 0,0 0 0 0 0,-1 1 0 0 0,-6-2 66 0 0,-7-3-104 0 0,0 1 0 0 0,0 1 0 0 0,-3 1 104 0 0,-15-4-296 0 0,16 3-144 0 0,-1 1 0 0 0,0 2 0 0 0,-13-1 440 0 0,34 4-126 0 0,0 1 0 0 0,0 0-1 0 0,-1 0 1 0 0,1 0 0 0 0,0 1 0 0 0,0 0 0 0 0,0-1-1 0 0,0 1 1 0 0,0 1 0 0 0,0-1 0 0 0,0 1 0 0 0,-3 1 126 0 0,5-2-254 0 0,1 0 0 0 0,-1 0 0 0 0,1 1 0 0 0,-1-1 0 0 0,1 0 0 0 0,-1 1 0 0 0,1-1 0 0 0,0 1 0 0 0,-1 0 0 0 0,1-1 0 0 0,0 2 254 0 0,0 0-744 0 0,-1 0 0 0 0,1-1 1 0 0,1 1-1 0 0,-1 0 0 0 0,0 0 1 0 0,1-1-1 0 0,0 1 1 0 0,-1 0-1 0 0,1 3 744 0 0,0 15-6177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7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41 300 11520 0 0,'-12'-2'66'0'0,"8"2"1587"0"0,8 2 6797 0 0,14 0-8221 0 0,0 0 1 0 0,-1-1 0 0 0,1-1-1 0 0,0 0 1 0 0,12-3-230 0 0,-1 1 89 0 0,36-4 198 0 0,30-8-287 0 0,4-1-258 0 0,-85 14-194 0 0,-11 2 13 0 0,0-1-1 0 0,1-1 1 0 0,-1 1-1 0 0,1 0 1 0 0,-1-1 0 0 0,0 0-1 0 0,1 0 440 0 0,-3 1-4921 0 0,-1 0-1345 0 0</inkml:trace>
  <inkml:trace contextRef="#ctx0" brushRef="#br0" timeOffset="336.103">28 452 12440 0 0,'-18'0'648'0'0,"8"0"3937"0"0,22 5-2889 0 0,-1 1-1714 0 0,1-4 103 0 0,0-1 0 0 0,0 0-1 0 0,0-1 1 0 0,1 0-1 0 0,-1-1 1 0 0,4-1-85 0 0,24-4 371 0 0,9-5-371 0 0,1 1 15 0 0,95-23-2227 0 0,-123 26 618 0 0</inkml:trace>
  <inkml:trace contextRef="#ctx0" brushRef="#br0" timeOffset="922.534">905 108 4144 0 0,'0'0'319'0'0,"-2"0"-210"0"0,-17 5 3662 0 0,1-1 1720 0 0,15-3-5049 0 0,0-1 0 0 0,0 1-1 0 0,0 0 1 0 0,0 0-1 0 0,0 0 1 0 0,0 0 0 0 0,0 1-1 0 0,1-1 1 0 0,-1 1 0 0 0,0 0-1 0 0,1 0 1 0 0,0 0 0 0 0,-1 0-442 0 0,-5 6 309 0 0,0 0 0 0 0,1 0 0 0 0,0 2-309 0 0,-4 3 695 0 0,4-4-457 0 0,0 0 1 0 0,1 1-1 0 0,0 0 1 0 0,0 1-1 0 0,1-1 1 0 0,1 1-1 0 0,-1 0 1 0 0,2 0-1 0 0,0 0 1 0 0,0 1-1 0 0,1-1 0 0 0,0 1 1 0 0,1 2-239 0 0,-1-2 157 0 0,1 1 1 0 0,1-1-1 0 0,0 0 0 0 0,0 1 1 0 0,1-1-1 0 0,1 0 0 0 0,1 3-157 0 0,1 3 195 0 0,2-1-1 0 0,0 0 1 0 0,1 0-1 0 0,1 0 1 0 0,1-1 0 0 0,0 0-1 0 0,9 10-194 0 0,6 6 203 0 0,1-1 1 0 0,2-2-1 0 0,1 0-203 0 0,-19-21 84 0 0,1 0-1 0 0,-1 0 1 0 0,2-1-1 0 0,-1-1 0 0 0,1 0 1 0 0,-1 0-1 0 0,2-1 1 0 0,-1 0-1 0 0,1-1 1 0 0,7 2-84 0 0,6 0 79 0 0,2-1 0 0 0,-1-1 1 0 0,1-1-1 0 0,8-1-79 0 0,-15-2 62 0 0,-1-2 1 0 0,1 0-1 0 0,0-1 0 0 0,-1-1 1 0 0,0-1-1 0 0,0-1 0 0 0,6-3-62 0 0,-8 3 14 0 0,0-1 0 0 0,-1-1 1 0 0,0 0-1 0 0,0-2 0 0 0,-1 0 0 0 0,0 0 0 0 0,-1-1 1 0 0,0-1-1 0 0,-1 0 0 0 0,-1-1 0 0 0,1-1 0 0 0,9-14-14 0 0,-14 17-16 0 0,0-1-1 0 0,-1 0 0 0 0,0 0 0 0 0,-1 0 1 0 0,-1-1-1 0 0,1 0 0 0 0,-2 0 1 0 0,0-1-1 0 0,-1 1 0 0 0,0-1 0 0 0,-1 0 1 0 0,0 1-1 0 0,-1-1 0 0 0,-1 0 1 0 0,0 0-1 0 0,-3-13 17 0 0,0 9-52 0 0,0 1 0 0 0,-2 0 0 0 0,0 0-1 0 0,-5-11 53 0 0,5 18-18 0 0,1 1-1 0 0,-2-1 0 0 0,1 1 0 0 0,-1 0 1 0 0,0 1-1 0 0,-1 0 0 0 0,0 0 0 0 0,-5-5 19 0 0,-14-9-23 0 0,-1 1 1 0 0,-1 1-1 0 0,0 1 0 0 0,-2 1 1 0 0,0 2-1 0 0,-1 1 0 0 0,-18-5 23 0 0,22 11-159 0 0,0 0 0 0 0,-27-3 159 0 0,31 7-175 0 0,11 3-10 0 0,0 0 1 0 0,0 0-1 0 0,1 1 0 0 0,-1 1 0 0 0,-9 0 185 0 0,15 1-199 0 0,0-1 1 0 0,-1 2-1 0 0,1-1 0 0 0,0 0 0 0 0,0 1 1 0 0,0 0-1 0 0,0 1 0 0 0,0 0 0 0 0,1-1 0 0 0,-1 2 1 0 0,-2 1 198 0 0,2-1-687 0 0,0 1 0 0 0,0-1 0 0 0,1 1 0 0 0,-1 0 1 0 0,1 0-1 0 0,1 1 0 0 0,-1 0 0 0 0,1 0 687 0 0,-9 13-2015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00.5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5 322 19351 0 0,'-1'3'-31'0'0,"0"1"266"0"0,0 0-1 0 0,0-1 1 0 0,1 1-1 0 0,-1 0 1 0 0,1-1 0 0 0,0 1-1 0 0,0 2-234 0 0,1-5 111 0 0,-1 0 0 0 0,0 0 0 0 0,1 1 0 0 0,-1-1 0 0 0,1 0 0 0 0,0 0 0 0 0,-1 1 0 0 0,1-1 0 0 0,0 0 0 0 0,0 0 0 0 0,0 0 0 0 0,-1 0 0 0 0,1 0 0 0 0,0 0 0 0 0,0 0 0 0 0,1-1-1 0 0,-1 1 1 0 0,0 0 0 0 0,0-1 0 0 0,0 1 0 0 0,0 0 0 0 0,1-1-111 0 0,4 3 165 0 0,1 0-1 0 0,0-1 1 0 0,0 0-1 0 0,0 0 0 0 0,0-1 1 0 0,0 1-1 0 0,0-2 1 0 0,0 1-1 0 0,1-1 1 0 0,2 0-165 0 0,3-1 83 0 0,0-1 0 0 0,-1 0 0 0 0,1 0 0 0 0,-1-1 0 0 0,6-3-83 0 0,-10 2 52 0 0,0 0 0 0 0,0 0-1 0 0,-1-1 1 0 0,0 0 0 0 0,0 0 0 0 0,0-1-1 0 0,5-5-51 0 0,-1 1 73 0 0,-5 4-21 0 0,0-1 0 0 0,-1 0 0 0 0,0 0 0 0 0,0 0 0 0 0,0 0 0 0 0,-1-1 1 0 0,0 1-1 0 0,-1-1 0 0 0,0 0 0 0 0,0-1 0 0 0,0 1 0 0 0,-1 0 0 0 0,0-4-52 0 0,-2 7 20 0 0,1 1 0 0 0,-1-1 0 0 0,-1 0 1 0 0,1 1-1 0 0,-1-1 0 0 0,0 0 0 0 0,0 1 0 0 0,0-1 0 0 0,0 1 0 0 0,-1-1 0 0 0,0 1 0 0 0,0 0 0 0 0,0 0 0 0 0,0 0 0 0 0,-1 0 1 0 0,1 0-1 0 0,-1 0 0 0 0,0 0 0 0 0,-2-1-20 0 0,2 2-1 0 0,0 0 0 0 0,0 0 1 0 0,-1 0-1 0 0,1 1 0 0 0,0-1 1 0 0,-1 1-1 0 0,0 0 0 0 0,1 0 0 0 0,-1 0 1 0 0,0 0-1 0 0,0 1 0 0 0,0 0 1 0 0,0 0-1 0 0,0 0 0 0 0,0 0 0 0 0,-1 0 1 0 0,1 1-1 0 0,0 0 0 0 0,0 0 1 0 0,0 0-1 0 0,-4 1 1 0 0,4 0-11 0 0,0 0 0 0 0,0 1 0 0 0,0 0 0 0 0,0 0-1 0 0,1 0 1 0 0,-1 0 0 0 0,0 1 0 0 0,1-1 0 0 0,0 1 0 0 0,-1 0 0 0 0,1 0 0 0 0,0 0 0 0 0,1 0 0 0 0,-1 1 0 0 0,0-1 0 0 0,1 1-1 0 0,0 0 1 0 0,0-1 0 0 0,-1 4 11 0 0,-3 6 18 0 0,1-1 1 0 0,0 1-1 0 0,1 0 0 0 0,1 0 0 0 0,-2 9-18 0 0,0 11 109 0 0,2-1 1 0 0,1 1 0 0 0,1 0-1 0 0,2 0 1 0 0,2 0-1 0 0,4 22-109 0 0,-5-42 37 0 0,0 0 1 0 0,1 0-1 0 0,1 0 0 0 0,0-1 1 0 0,0 1-1 0 0,2-1 0 0 0,-1 0 1 0 0,1-1-1 0 0,1 1 0 0 0,0-1 1 0 0,1-1-1 0 0,9 10-37 0 0,-15-17 15 0 0,1-1 0 0 0,0 0 0 0 0,0 0 0 0 0,0 0 0 0 0,0 0 0 0 0,0 0 0 0 0,1-1 0 0 0,-1 0 0 0 0,1 0 0 0 0,-1 1 0 0 0,1-2 0 0 0,-1 1-1 0 0,1 0 1 0 0,-1-1 0 0 0,1 0 0 0 0,-1 0 0 0 0,1 0 0 0 0,0 0 0 0 0,-1 0 0 0 0,1-1 0 0 0,0 0-15 0 0,3 0 10 0 0,1 0-1 0 0,-1-1 1 0 0,1-1-1 0 0,-1 1 1 0 0,0-1-1 0 0,0 0 1 0 0,0-1 0 0 0,0 0-1 0 0,1-1-9 0 0,10-8-286 0 0,-2 0 0 0 0,0-1 0 0 0,0-1 0 0 0,-2 0 0 0 0,1-1 0 0 0,7-13 286 0 0,-13 16-928 0 0,0-1 0 0 0,-1 0 0 0 0,-1 0 0 0 0,0-1 0 0 0,-1 0 0 0 0,0 0 0 0 0,-2 0 0 0 0,1-1 0 0 0,-1-3 928 0 0,-2 7-725 0 0,0 0-161 0 0,0 0 1 0 0,0 0-1 0 0,-1 0 0 0 0,-1 0 0 0 0,0 0 1 0 0,0-1 885 0 0,-1 5-557 0 0,1-1 0 0 0,1 1 1 0 0,0 0-1 0 0,0-1 0 0 0,1 1 1 0 0,2-8 556 0 0,-5 7 506 0 0,2 7 5158 0 0,7 5-2893 0 0,-4 0-2464 0 0,0-1 0 0 0,0 1 1 0 0,0 0-1 0 0,-1 1 0 0 0,1-1 1 0 0,-1 0-1 0 0,0 1 0 0 0,0 0 0 0 0,0 0 1 0 0,1 1-308 0 0,11 15 713 0 0,-10-13-486 0 0,0 0-1 0 0,-1 0 0 0 0,1 0 0 0 0,-1 0 1 0 0,1 6-227 0 0,11 17 428 0 0,3 4 372 0 0,-2 0 0 0 0,-1 1 0 0 0,7 25-800 0 0,10 18 1618 0 0,-33-76-1347 0 0,0-2-57 0 0,0 0-13 0 0,0 0 3 0 0,0 0 17 0 0,0 0 10 0 0,0-2 1 0 0,-1-23 219 0 0,-2 0 1 0 0,-5-25-452 0 0,-1 0 118 0 0,2 2-95 0 0,-1 0 27 0 0,3 0-1 0 0,1 0 0 0 0,3-26-49 0 0,9 1 0 0 0,-6 65-40 0 0,-1 0 0 0 0,2 0 1 0 0,-1 0-1 0 0,1 0 0 0 0,0 0 0 0 0,0 1 0 0 0,2-2 40 0 0,-3 7-68 0 0,0-1 0 0 0,0 1 0 0 0,0 0 0 0 0,0 0 0 0 0,0-1 0 0 0,1 1 0 0 0,-1 1 0 0 0,1-1 0 0 0,0 0 0 0 0,-1 1 0 0 0,1-1 1 0 0,0 1-1 0 0,0 0 0 0 0,0 0 0 0 0,0 0 0 0 0,0 0 0 0 0,3 0 68 0 0,5-1-528 0 0,1 0 1 0 0,0 1 0 0 0,-1 1-1 0 0,2 0 528 0 0,0-1-1140 0 0,0 2 0 0 0,0 0 0 0 0,0 0-1 0 0,0 1 1 0 0,7 2 1140 0 0,-7 1-1819 0 0</inkml:trace>
  <inkml:trace contextRef="#ctx0" brushRef="#br0" timeOffset="3411.08">1107 228 10856 0 0,'0'-9'520'0'0,"-2"-7"-56"0"0,1 14-387 0 0,1-1 0 0 0,0 1 0 0 0,-1-1 0 0 0,1 1 0 0 0,0-1 0 0 0,0 1 0 0 0,0 0 0 0 0,1-1 0 0 0,-1 1 1 0 0,1-1-1 0 0,-1 1 0 0 0,1 0 0 0 0,0-1 0 0 0,0 1 0 0 0,1-2-77 0 0,-2 2 1066 0 0,0 2-952 0 0,1-1-1 0 0,-1 1 0 0 0,0-1 0 0 0,0 0 1 0 0,0 1-1 0 0,1-1 0 0 0,-1 1 0 0 0,0 0 1 0 0,1-1-1 0 0,-1 1 0 0 0,0-1 1 0 0,1 1-1 0 0,-1-1 0 0 0,1 1 0 0 0,-1 0 1 0 0,1-1-1 0 0,-1 1-113 0 0,1-1 164 0 0,-1 1 1 0 0,1 0-1 0 0,-1-1 0 0 0,1 1 1 0 0,-1-1-1 0 0,1 1 1 0 0,-1-1-1 0 0,1 1 0 0 0,-1-1 1 0 0,0 1-1 0 0,1-1 1 0 0,-1 0-1 0 0,0 1 0 0 0,0-1 1 0 0,1 1-1 0 0,-1-1 1 0 0,0 0-1 0 0,0 1 0 0 0,0-1-164 0 0,15 1 2118 0 0,-14 3-1865 0 0,0 0 1 0 0,1 0 0 0 0,-1 0 0 0 0,1 0-1 0 0,-1 0 1 0 0,1 0 0 0 0,2 1-254 0 0,-2 0 104 0 0,1-1 1 0 0,-1 1-1 0 0,0 0 0 0 0,0 0 1 0 0,0 0-1 0 0,0 0-104 0 0,1 10 261 0 0,0 0 0 0 0,-1 0 0 0 0,-1 0 0 0 0,1 7-261 0 0,1 22 426 0 0,8 43 198 0 0,-2-8 746 0 0,6 10-1370 0 0,-12-71 28 0 0,-2-10 1 0 0,0-1 0 0 0,0 0 0 0 0,1 0 0 0 0,-1-1 0 0 0,1 1 0 0 0,1 0 0 0 0,0 1-29 0 0,-2-6 97 0 0,-1-1 3 0 0,0 0 16 0 0,0 0 4 0 0,-6-14 136 0 0,-1-3-160 0 0,2-28 141 0 0,-4-22-85 0 0,3-1 0 0 0,3-1-152 0 0,3 50 3 0 0,0 0 0 0 0,2-1-1 0 0,0 1 1 0 0,3-6-3 0 0,3-24-6 0 0,-5 29-7 0 0,1 1 1 0 0,4-11 12 0 0,-7 24-3 0 0,2 0 0 0 0,-1 0 1 0 0,1 0-1 0 0,-1 1 0 0 0,2-1 0 0 0,-1 1 0 0 0,1 0 0 0 0,-1 0 0 0 0,1 0 0 0 0,1 0 3 0 0,-2 1-17 0 0,1 1 0 0 0,-1-1 0 0 0,1 1 0 0 0,-1 0 0 0 0,1 0 0 0 0,0 1 0 0 0,0-1 0 0 0,0 1 0 0 0,1 0 0 0 0,-1 0 0 0 0,0 0 0 0 0,1 1 0 0 0,-1-1 0 0 0,1 1 0 0 0,0 0 0 0 0,-1 0 0 0 0,3 1 17 0 0,18-3-479 0 0,1 1 0 0 0,10 2 479 0 0,-25 1-1064 0 0,-1 0 0 0 0,0 0 0 0 0,1 1 0 0 0,-1 1 0 0 0,0-1-1 0 0,0 2 1 0 0,5 2 1064 0 0,-3 1-2728 0 0,-1 1-3763 0 0</inkml:trace>
  <inkml:trace contextRef="#ctx0" brushRef="#br0" timeOffset="3766.046">1567 158 4144 0 0,'0'2'191'0'0,"1"5"71"0"0,-1 35 1910 0 0,-4-16 3661 0 0,-2 14-1548 0 0,3-18-3038 0 0,1 0-1 0 0,1 1 0 0 0,1-1 0 0 0,1 11-1246 0 0,1 17 1095 0 0,-2-42-974 0 0,0 0 1 0 0,1 1-1 0 0,0-1 0 0 0,1 0 0 0 0,-1 0 0 0 0,2 0 0 0 0,-1 0 1 0 0,1 0-1 0 0,0-1 0 0 0,1 1 0 0 0,0-1 0 0 0,0 0 1 0 0,1 1-122 0 0,-2-4 14 0 0,0 0 0 0 0,0-1 1 0 0,0 0-1 0 0,0 1 0 0 0,1-1 1 0 0,-1-1-1 0 0,1 1 0 0 0,0 0 1 0 0,0-1-1 0 0,0 0 1 0 0,0 0-1 0 0,0 0 0 0 0,0 0 1 0 0,0-1-1 0 0,1 1 0 0 0,-1-1 1 0 0,1 0-1 0 0,-1 0 0 0 0,1-1 1 0 0,-1 0-1 0 0,1 1 0 0 0,0-2 1 0 0,-1 1-1 0 0,3-1-14 0 0,0 0 27 0 0,-1 0 0 0 0,0 0 0 0 0,0-1 0 0 0,1 0 0 0 0,-1 0-1 0 0,0-1 1 0 0,0 1 0 0 0,-1-1 0 0 0,1-1 0 0 0,-1 1 0 0 0,1-1 0 0 0,-1 0 0 0 0,0 0-1 0 0,0-1-26 0 0,5-5 91 0 0,-1-1 0 0 0,-1 1-1 0 0,0-2 1 0 0,-1 1 0 0 0,0-1-1 0 0,2-5-90 0 0,-6 11 31 0 0,2-3 23 0 0,0 0-1 0 0,-1 0 1 0 0,-1-1-1 0 0,1 1 1 0 0,-1-1-1 0 0,1-5-53 0 0,-2 0-2 0 0,0 0 0 0 0,-1 1 0 0 0,-1-1 0 0 0,0 0 0 0 0,-1 0 0 0 0,0 1 0 0 0,-1-1 0 0 0,-1 0 0 0 0,0 1 0 0 0,-1 0 0 0 0,-1 0 0 0 0,0 0 2 0 0,1 4-85 0 0,-1 1 0 0 0,0 0 0 0 0,0 0 0 0 0,-1 0 0 0 0,0 1 0 0 0,-1 0 1 0 0,0 0-1 0 0,0 0 0 0 0,0 1 0 0 0,-1 0 0 0 0,0 1 85 0 0,4 3-64 0 0,0 0 0 0 0,0 0 1 0 0,0 0-1 0 0,-1 1 0 0 0,1 0 0 0 0,-1 0 1 0 0,1 0-1 0 0,-1 0 0 0 0,1 1 0 0 0,-1 0 1 0 0,0 0-1 0 0,0 0 0 0 0,0 0 1 0 0,0 1-1 0 0,0 0 0 0 0,0 0 0 0 0,1 0 1 0 0,-1 1-1 0 0,0 0 0 0 0,0-1 0 0 0,0 2 1 0 0,1-1-1 0 0,-1 0 0 0 0,-1 2 64 0 0,0 0-35 0 0,0 0 0 0 0,0 0 1 0 0,1 1-1 0 0,-1-1 0 0 0,1 1 0 0 0,0 1 0 0 0,0-1 0 0 0,0 1 0 0 0,1 0 0 0 0,0 0 0 0 0,0 0 0 0 0,0 1 1 0 0,0-1-1 0 0,1 1 0 0 0,-1 2 35 0 0,-1 3-9 0 0,1 0 1 0 0,1 0-1 0 0,-1 1 1 0 0,2 0-1 0 0,0-1 0 0 0,0 1 1 0 0,1 0-1 0 0,0 2 9 0 0,0 13 13 0 0,1 0-1 0 0,1 0 0 0 0,2 0 0 0 0,1 0 1 0 0,0 1-13 0 0,-1-15-237 0 0,1-1 1 0 0,-1 1 0 0 0,2-1 0 0 0,0 1-1 0 0,0-1 1 0 0,1-1 0 0 0,1 1 0 0 0,0-1-1 0 0,0 0 1 0 0,1 0 0 0 0,3 2 236 0 0,-8-10-305 0 0,-1-1 0 0 0,1 0 0 0 0,0 1 0 0 0,-1-1 0 0 0,1 0 0 0 0,0 0 0 0 0,1 0 0 0 0,-1-1 305 0 0,10 3-1694 0 0</inkml:trace>
  <inkml:trace contextRef="#ctx0" brushRef="#br0" timeOffset="4135.997">2015 173 16495 0 0,'0'0'374'0'0,"0"1"54"0"0,9 26 650 0 0,7 16-1078 0 0,-2-5 864 0 0,-9-23-236 0 0,0-1 0 0 0,7 12-628 0 0,-7-15 351 0 0,0 0-1 0 0,-1 0 0 0 0,0 5-350 0 0,9 21 641 0 0,22 48 939 0 0,-35-85-1587 0 0,6 15 897 0 0,-4-14 196 0 0,-1-10-543 0 0,-2-18 356 0 0,-1-1 1 0 0,-4-18-900 0 0,1 9 56 0 0,3-1 1 0 0,1-1-57 0 0,-4-45 136 0 0,5 72-157 0 0,0 1-1 0 0,1-1 1 0 0,0 1-1 0 0,0-1 1 0 0,2 1-1 0 0,-1 0 1 0 0,1 0-1 0 0,4-8 22 0 0,-6 15-13 0 0,1 0 1 0 0,0 0-1 0 0,1 0 0 0 0,-1 0 1 0 0,0 1-1 0 0,1-1 1 0 0,0 0-1 0 0,0 1 0 0 0,0 0 1 0 0,0 0-1 0 0,1 0 0 0 0,-1 0 1 0 0,1 0-1 0 0,0 1 0 0 0,0 0 1 0 0,0-1 12 0 0,4 0-235 0 0,1 0 0 0 0,-1 0 0 0 0,1 1 0 0 0,0 0 0 0 0,-1 1 0 0 0,1 0 1 0 0,8 0 234 0 0,10 0-1350 0 0,3 1-66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5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90 13824 0 0,'0'0'1061'0'0,"0"0"-458"0"0,0 0 643 0 0,0 0 354 0 0,0 0 68 0 0,0 0-200 0 0,0 0-909 0 0,0 0-397 0 0,0 0-76 0 0,6-9 703 0 0,21 1-305 0 0,1 0 0 0 0,0 2 1 0 0,0 1-1 0 0,1 1 0 0 0,18 1-484 0 0,11 1 695 0 0,40 5-695 0 0,0 0 327 0 0,197-12 127 0 0,-117 1-211 0 0,27-3 150 0 0,-94 2-56 0 0,-58 3 229 0 0,26 2-566 0 0,34 1 585 0 0,-112 3-566 0 0,1 0 0 0 0,0 0 0 0 0,-1 0 0 0 0,1 0 0 0 0,0 0 0 0 0,-1 1 0 0 0,1-1 0 0 0,-1 0 0 0 0,1 1 0 0 0,0 0-19 0 0,-2-1 9 0 0,1 0 0 0 0,-1 0 0 0 0,0 0 0 0 0,0 1 0 0 0,0-1 0 0 0,1 0 0 0 0,-1 0 0 0 0,0 0 0 0 0,0 0 1 0 0,0 1-1 0 0,0-1 0 0 0,0 0 0 0 0,1 0 0 0 0,-1 0 0 0 0,0 1 0 0 0,0-1 0 0 0,0 0 0 0 0,0 0 1 0 0,0 1-1 0 0,0-1 0 0 0,0 0 0 0 0,0 0 0 0 0,0 1 0 0 0,0-1 0 0 0,0 0 0 0 0,0 0 0 0 0,0 1 1 0 0,0-1-1 0 0,0 0 0 0 0,0 0 0 0 0,0 1 0 0 0,0-1 0 0 0,0 0 0 0 0,0 0 0 0 0,0 0 0 0 0,-1 1-9 0 0,-1 2 82 0 0,0 0 0 0 0,0 0-1 0 0,-1-1 1 0 0,0 1 0 0 0,1-1 0 0 0,-1 1-1 0 0,-1 0-81 0 0,-10 9-89 0 0,-18 30 89 0 0,20-27 0 0 0,0 0 0 0 0,1 1 0 0 0,0 1 0 0 0,1 0 0 0 0,0 3 0 0 0,-19 54 4 0 0,4 1-1 0 0,3 2 1 0 0,3 1-4 0 0,-10 34 64 0 0,-17 71 42 0 0,-23 71-38 0 0,20-80 115 0 0,18-64-50 0 0,17-55-109 0 0,11-49 234 0 0,-1-9 44 0 0,2 0-363 0 0,-113-101 453 0 0,44 41-419 0 0,48 42-40 0 0,-6-5 13 0 0,2 0-1 0 0,-20-25 55 0 0,11 2 172 0 0,2-2 0 0 0,-13-27-172 0 0,-52-110-15 0 0,67 125 9 0 0,28 54-6 0 0,-124-227-324 0 0,99 186 289 0 0,19 31-4 0 0,0 1 0 0 0,-1 1-1 0 0,-1 0 1 0 0,-13-15 51 0 0,-64-71-1977 0 0,88 102 1897 0 0,0 0-111 0 0,0 0 1 0 0,0-1-1 0 0,0 1 0 0 0,0 0 1 0 0,0-1-1 0 0,0 1 0 0 0,0-1 1 0 0,0 1-1 0 0,1-1 0 0 0,-1 1 1 0 0,0-2 190 0 0,1-5-1758 0 0</inkml:trace>
  <inkml:trace contextRef="#ctx0" brushRef="#br0" timeOffset="1030.246">1790 187 17247 0 0,'-1'0'396'0'0,"-19"-8"944"0"0,16 5-1158 0 0,3 3 26 0 0,1 0 44 0 0,0 0 10 0 0,0 0-201 0 0,0-1-1 0 0,0 1 1 0 0,1-1-1 0 0,-1 1 0 0 0,0 0 1 0 0,0-1-1 0 0,0 1 0 0 0,0 0 1 0 0,0-1-1 0 0,0 1 1 0 0,1-1-1 0 0,-1 1 0 0 0,0 0 1 0 0,0 0-1 0 0,1-1 0 0 0,-1 1 1 0 0,0 0-1 0 0,0-1 1 0 0,1 1-1 0 0,-1 0 0 0 0,0 0 1 0 0,1-1-1 0 0,-1 1 1 0 0,0 0-1 0 0,1 0 0 0 0,-1 0 1 0 0,0 0-1 0 0,1 0 0 0 0,-1-1 1 0 0,0 1-1 0 0,1 0 1 0 0,-1 0-1 0 0,1 0 0 0 0,-1 0-60 0 0,16 0 575 0 0,-10 1-172 0 0,23 0 1601 0 0,19 4-2004 0 0,1 0 613 0 0,73 1 1082 0 0,36-6-1695 0 0,-91-3 129 0 0,-1-3 1 0 0,1-3-1 0 0,10-6-129 0 0,-57 11 233 0 0,-2 0-363 0 0,0 0 0 0 0,10-5 130 0 0,-19 3-401 0 0,-9 6 369 0 0,0 0 0 0 0,0-1 1 0 0,0 1-1 0 0,0 0 0 0 0,0 0 1 0 0,0-1-1 0 0,0 1 0 0 0,0 0 1 0 0,0 0-1 0 0,0-1 0 0 0,0 1 1 0 0,0 0-1 0 0,0 0 0 0 0,0-1 1 0 0,0 1-1 0 0,0 0 0 0 0,0 0 1 0 0,0-1-1 0 0,0 1 1 0 0,-1 0-1 0 0,1 0 0 0 0,0-1 1 0 0,0 1-1 0 0,0 0 0 0 0,0 0 1 0 0,-1 0-1 0 0,1-1 32 0 0,-1 0-75 0 0,0 1 0 0 0,-1-1 0 0 0,1 0 0 0 0,0 0 0 0 0,-1 0 0 0 0,1 1 0 0 0,-1-1 1 0 0,1 1-1 0 0,-1-1 0 0 0,1 1 0 0 0,-1 0 0 0 0,1-1 0 0 0,-1 1 0 0 0,0 0 75 0 0,-114-1-3704 0 0,93 0 2900 0 0,0 1 0 0 0,1 1 0 0 0,-7 2 804 0 0,14-2-339 0 0,-7 3 48 0 0,1 0 0 0 0,0 1 0 0 0,-20 8 291 0 0,34-11-29 0 0,0 0 132 0 0,0 1 0 0 0,-1 0 0 0 0,2 0 0 0 0,-1 1 0 0 0,0-1 0 0 0,1 2 1 0 0,0-1-1 0 0,0 1 0 0 0,-1 0-103 0 0,4-2 131 0 0,0 1 0 0 0,0-1-1 0 0,0 0 1 0 0,0 1 0 0 0,1 0 0 0 0,-1-1 0 0 0,1 1 0 0 0,0 0 0 0 0,1 0 0 0 0,-1 0 0 0 0,0 1 0 0 0,1-1 0 0 0,0 0 0 0 0,0 1-1 0 0,1-1 1 0 0,-1 2-131 0 0,-1 38 2304 0 0,4 36-2304 0 0,0-61 353 0 0,1 0-1 0 0,1 0 1 0 0,4 11-353 0 0,0 1 270 0 0,4 9 254 0 0,1-1 0 0 0,7 11-524 0 0,-6-18 357 0 0,-2 1 1 0 0,-1 0-1 0 0,4 29-357 0 0,7 32 610 0 0,-5-26-92 0 0,-6-20-117 0 0,-2 0 1 0 0,0 28-402 0 0,-8-58 103 0 0,-1-1-1 0 0,0 0 1 0 0,-2 1 0 0 0,0-1 0 0 0,-1 0 0 0 0,0 0-1 0 0,-1 0 1 0 0,-1 0 0 0 0,-2 1-103 0 0,-1 4 127 0 0,-9 25 244 0 0,15-43-335 0 0,0 0 0 0 0,-1 0 0 0 0,1 0 1 0 0,-1 0-1 0 0,1-1 0 0 0,-1 1 1 0 0,0-1-1 0 0,0 0 0 0 0,-2 1-36 0 0,-1 2 34 0 0,-2-1 0 0 0,1 0 0 0 0,0 0 0 0 0,-1-1 0 0 0,0 0 0 0 0,0-1 0 0 0,0 1 0 0 0,-1-1 0 0 0,1-1 0 0 0,-1 0 0 0 0,1 0 0 0 0,-1-1 0 0 0,0 0 0 0 0,0 0 0 0 0,0-1 0 0 0,1 0 1 0 0,-1-1-1 0 0,0 0 0 0 0,0 0 0 0 0,1-1 0 0 0,-1 0 0 0 0,1 0 0 0 0,-1-1 0 0 0,1 0 0 0 0,-3-2-34 0 0,-27-15-38 0 0,1-1 1 0 0,1-2 0 0 0,1-1-1 0 0,1-2 1 0 0,-14-15 37 0 0,34 28-56 0 0,-1-1 1 0 0,2 0-1 0 0,0-1 1 0 0,-10-14 55 0 0,19 22-160 0 0,0 1 0 0 0,0-1 0 0 0,1 1 0 0 0,0-1 0 0 0,0 0 0 0 0,0 0 0 0 0,1-1 0 0 0,0 1 0 0 0,1 0 1 0 0,0-1-1 0 0,0 1 0 0 0,0-1 0 0 0,1 1 0 0 0,0-4 160 0 0,4-24-2251 0 0,6 1-4266 0 0,6 2-2037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22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 19351 0 0,'0'0'1720'0'0,"0"0"-1376"0"0,-10 0-280 0 0,2-3-64 0 0,8 3 704 0 0,0 0 120 0 0,0 0 24 0 0,0 0 8 0 0,0 0-696 0 0,0 0-160 0 0,0 0 0 0 0,8 8 0 0 0,-8-8 0 0 0,10 3 0 0 0,-2 2-88 0 0,5-2-9831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24.1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25 699 12896 0 0,'-2'-2'169'0'0,"-1"-1"1"0"0,1 1-1 0 0,0 0 1 0 0,0-1 0 0 0,0 0-1 0 0,-2-2-169 0 0,4 4 39 0 0,-1 0-1 0 0,1-1 0 0 0,-1 1 0 0 0,1 0 0 0 0,-1-1 1 0 0,1 1-1 0 0,0-1 0 0 0,-1 1 0 0 0,1 0 1 0 0,0-2-39 0 0,0 4 195 0 0,0-1 0 0 0,0 0 1 0 0,0 0-1 0 0,0 0 1 0 0,0 0-1 0 0,0 0 0 0 0,0 0 1 0 0,-1 0-1 0 0,1 0 1 0 0,0 0-1 0 0,0 0 0 0 0,0 0 1 0 0,0 0-1 0 0,0 0 0 0 0,0 0 1 0 0,0 0-1 0 0,0 0 1 0 0,0 0-1 0 0,0 0 0 0 0,-1 0 1 0 0,1 0-1 0 0,0 0 1 0 0,0 0-1 0 0,0 0 0 0 0,0 0 1 0 0,0 0-1 0 0,0 0 1 0 0,0 0-1 0 0,0 0 0 0 0,0 0 1 0 0,0 0-1 0 0,0 0 1 0 0,-1 0-1 0 0,1-1 0 0 0,0 1 1 0 0,0 0-1 0 0,0 0 1 0 0,0 0-1 0 0,0 0 0 0 0,0 0 1 0 0,0 0-1 0 0,0 0 1 0 0,0 0-1 0 0,0 0 0 0 0,0 0 1 0 0,0 0-1 0 0,0 0 1 0 0,0-1-1 0 0,0 1-195 0 0,0 1 9 0 0,16 22 544 0 0,-2 1 0 0 0,3 7-553 0 0,12 28 570 0 0,-8-17-160 0 0,-1 2 0 0 0,2 14-410 0 0,-12-29 128 0 0,2 10 122 0 0,2 0 0 0 0,1-2 0 0 0,2 0 0 0 0,11 17-250 0 0,-11-24 119 0 0,-11-18-72 0 0,0-1-1 0 0,1-1 1 0 0,0 1 0 0 0,0-1-1 0 0,4 3-46 0 0,-9-11 21 0 0,0 0 12 0 0,0 0-1 0 0,0 1 0 0 0,1-1 1 0 0,-1-1-1 0 0,1 1 0 0 0,-1 0 1 0 0,1-1-1 0 0,1 1-32 0 0,-4-1 12 0 0,1-1-1 0 0,0 0 1 0 0,0 0 0 0 0,0 0-1 0 0,0 0 1 0 0,0 0 0 0 0,-1 0-1 0 0,1 0 1 0 0,0 0 0 0 0,0 0-1 0 0,0 0 1 0 0,0 0 0 0 0,0 0-1 0 0,-1-1 1 0 0,1 1 0 0 0,0 0-1 0 0,0-1 1 0 0,0 1 0 0 0,-1-1-1 0 0,1 1 1 0 0,0-1 0 0 0,-1 1-1 0 0,1-1 1 0 0,0 1 0 0 0,-1-1-1 0 0,1 0 1 0 0,-1 1 0 0 0,1-1-1 0 0,-1 0 1 0 0,1 1 0 0 0,-1-1-1 0 0,1 0 1 0 0,-1 0 0 0 0,0 0-1 0 0,1 0-11 0 0,5-10 71 0 0,0-1 1 0 0,-1-1-1 0 0,-1 1 0 0 0,0-1 0 0 0,0 0 1 0 0,-1 0-1 0 0,-1 0 0 0 0,0 0 1 0 0,-1 0-1 0 0,0-1 0 0 0,-1-2-71 0 0,5-63 90 0 0,-2 47-61 0 0,-2 1 0 0 0,-1-4-29 0 0,-1 17 6 0 0,-2-46-160 0 0,-2 0 1 0 0,-11-40 153 0 0,15 97-46 0 0,1 0 0 0 0,-1 1 0 0 0,1-1 0 0 0,0-1 46 0 0,0 2-81 0 0,0 0 0 0 0,0 1 0 0 0,0-1 0 0 0,-1 0-1 0 0,-1-4 82 0 0,1 5-391 0 0,-1 0 0 0 0,1 0 0 0 0,1-1 0 0 0,-1 1 0 0 0,1 0 0 0 0,0-2 391 0 0,0 5-985 0 0,0 2-483 0 0,0 0-210 0 0,2 0-39 0 0,9 0-10 0 0</inkml:trace>
  <inkml:trace contextRef="#ctx0" brushRef="#br0" timeOffset="563.247">727 960 8752 0 0,'0'0'398'0'0,"0"0"-3"0"0,1-1-252 0 0,1 0 366 0 0,0-1 1 0 0,0 0-1 0 0,0 0 1 0 0,0 0-1 0 0,-1-1 1 0 0,1 1 0 0 0,-1 0-1 0 0,1-1 1 0 0,-1 1-1 0 0,0 0 1 0 0,0-1-1 0 0,0 0 1 0 0,0 1-1 0 0,0-1 1 0 0,-1 0 0 0 0,1 1-1 0 0,-1-1-509 0 0,3-9 1205 0 0,-2 8-945 0 0,0 0 0 0 0,-1 0-1 0 0,1 0 1 0 0,-1 0 0 0 0,0 0 0 0 0,0 1-1 0 0,-1-1 1 0 0,1-1-260 0 0,-1-12 704 0 0,1 11-565 0 0,-1 0 0 0 0,1 0 1 0 0,-1 1-1 0 0,0-1 0 0 0,0 1 1 0 0,-1-1-1 0 0,0 1 0 0 0,0-1 1 0 0,0 1-1 0 0,0 0 0 0 0,-1 0 1 0 0,0 0-1 0 0,0 0 0 0 0,-2-2-139 0 0,-8-8 226 0 0,10 11-146 0 0,0 1 0 0 0,-1-1 0 0 0,1 1 0 0 0,-1-1 0 0 0,1 1 0 0 0,-1 1 0 0 0,-2-3-80 0 0,5 5 11 0 0,-3-3 115 0 0,-1 1 0 0 0,1 0 0 0 0,0 0 1 0 0,-1 1-1 0 0,1-1 0 0 0,-2 1-126 0 0,4 0 27 0 0,0 1 1 0 0,1 0 0 0 0,-1 0-1 0 0,0 0 1 0 0,0 0-1 0 0,0 1 1 0 0,1-1 0 0 0,-1 0-1 0 0,0 1 1 0 0,0 0-1 0 0,1-1 1 0 0,-1 1 0 0 0,1 0-1 0 0,-1-1 1 0 0,0 1-1 0 0,1 0 1 0 0,-2 2-28 0 0,-3 2 19 0 0,0 1 0 0 0,0 0-1 0 0,0 1 1 0 0,1-1 0 0 0,0 1 0 0 0,0 0 0 0 0,1 1-1 0 0,0-1 1 0 0,-1 4-19 0 0,-10 15 44 0 0,10-15-20 0 0,0-1 0 0 0,1 1 0 0 0,0 0 0 0 0,0 0 0 0 0,1 0 0 0 0,-1 11-24 0 0,-10 32 103 0 0,10-43-81 0 0,1 0 0 0 0,0 0 0 0 0,0 1 0 0 0,1-1 0 0 0,1 0 0 0 0,0 1 1 0 0,1-1-1 0 0,0 1 0 0 0,0-1 0 0 0,1 1 0 0 0,1-1 0 0 0,0 1 0 0 0,0-1 0 0 0,2 1-22 0 0,-2-3 23 0 0,0-1-29 0 0,0 0 1 0 0,1 0-1 0 0,0-1 1 0 0,0 1-1 0 0,2 1 6 0 0,-4-7 17 0 0,1 1 0 0 0,0-1 0 0 0,-1 0 0 0 0,1 1 0 0 0,1-1 0 0 0,-1 0 0 0 0,0 0 0 0 0,0-1 0 0 0,1 1 0 0 0,-1 0 0 0 0,1-1 0 0 0,-1 0 0 0 0,1 1 0 0 0,0-1 0 0 0,-1 0 0 0 0,1 0-17 0 0,1 0 30 0 0,-1 0-1 0 0,0 1 1 0 0,1-1 0 0 0,-1-1 0 0 0,0 1 0 0 0,1 0 0 0 0,-1-1-1 0 0,1 0 1 0 0,-1 0 0 0 0,1 0 0 0 0,-1 0 0 0 0,1 0 0 0 0,-1-1-1 0 0,0 0 1 0 0,1 0 0 0 0,-1 0 0 0 0,1 0 0 0 0,-1 0 0 0 0,0 0-1 0 0,0-1 1 0 0,0 0 0 0 0,0 1 0 0 0,0-1 0 0 0,0 0-1 0 0,-1-1 1 0 0,1 1 0 0 0,1-1-30 0 0,4-7 26 0 0,0 1 0 0 0,-1-1 0 0 0,1 0 0 0 0,-2-1-1 0 0,0 1 1 0 0,0-1 0 0 0,-1-1 0 0 0,0 1 0 0 0,-1-1 0 0 0,0 1-1 0 0,-1-1 1 0 0,-1 0 0 0 0,0-1-26 0 0,4-21 0 0 0,-3 21 0 0 0,-1-1 0 0 0,0 0 0 0 0,-1 0 0 0 0,-1-13 0 0 0,-13-74 0 0 0,5 49 0 0 0,7 42 0 0 0,2 8 0 0 0,-2-1 0 0 0,1 0 0 0 0,0 0 0 0 0,-1 0 0 0 0,1 1 0 0 0,-1-1 0 0 0,0 0 0 0 0,0-1 0 0 0,10 55-93 0 0,-7-30 12 0 0,2 0-1 0 0,3 9 82 0 0,1 6-72 0 0,5 38 72 0 0,1 8-16 0 0,-1-30-12 0 0,17 46 28 0 0,-20-72-17 0 0,1-1 0 0 0,1-1-1 0 0,1 0 1 0 0,11 15 17 0 0,-22-36-54 0 0,0-1 1 0 0,0 1-1 0 0,0-1 1 0 0,0 0 0 0 0,0 0-1 0 0,0 0 1 0 0,1 0-1 0 0,-1 0 1 0 0,1 0-1 0 0,2 0 54 0 0,-4-1-168 0 0,0-1-1 0 0,0 1 1 0 0,0-1-1 0 0,0 1 1 0 0,0-1-1 0 0,0 0 1 0 0,0 0-1 0 0,1 0 1 0 0,-1 1-1 0 0,0-1 1 0 0,0 0-1 0 0,0 0 1 0 0,0-1-1 0 0,0 1 1 0 0,0 0-1 0 0,0 0 1 0 0,1 0-1 0 0,-1-1 1 0 0,0 1-1 0 0,0-1 1 0 0,0 1-1 0 0,0-1 1 0 0,0 1-1 0 0,0-1 1 0 0,0 1-1 0 0,-1-1 1 0 0,2 0 168 0 0,7-10-8450 0 0</inkml:trace>
  <inkml:trace contextRef="#ctx0" brushRef="#br0" timeOffset="926.154">886 0 19351 0 0,'0'0'1491'0'0,"1"2"-964"0"0,1 5-293 0 0,-1-1 0 0 0,0 0 1 0 0,0 1-1 0 0,0 4-234 0 0,5 25 1727 0 0,5 15-380 0 0,-5-19-996 0 0,12 87 769 0 0,18 102 726 0 0,-7-40-933 0 0,21 128 296 0 0,-5-111-866 0 0,-25-117-274 0 0,-14-61-103 0 0,0-1 0 0 0,1 1 0 0 0,0-2 0 0 0,6 10 34 0 0,-11-26-155 0 0,-1 1 0 0 0,1-1 0 0 0,0 0 0 0 0,0 1 0 0 0,0-1 0 0 0,0 0 0 0 0,2 1 155 0 0,-3-1-1138 0 0,1-3-1112 0 0,5-4-4447 0 0,5-9-1900 0 0</inkml:trace>
  <inkml:trace contextRef="#ctx0" brushRef="#br0" timeOffset="1276.316">1254 663 20039 0 0,'0'0'919'0'0,"0"0"-20"0"0,-1 2-577 0 0,-1 4-141 0 0,0 0 0 0 0,0-1 0 0 0,1 1 0 0 0,-1 0 0 0 0,2 0-1 0 0,-1 1 1 0 0,0-1 0 0 0,1 4-181 0 0,1 7 831 0 0,1 0-1 0 0,2 10-830 0 0,6 34 1144 0 0,5 24 837 0 0,9 26-1981 0 0,-15-78 217 0 0,2 1 0 0 0,4 4-217 0 0,-10-25 97 0 0,1 0 1 0 0,1-1-1 0 0,0 0 1 0 0,1 0 0 0 0,0 0-1 0 0,9 8-97 0 0,2-3 124 0 0,-18-17-116 0 0,0 1 0 0 0,1 0 0 0 0,-1 0-1 0 0,0-1 1 0 0,0 1 0 0 0,0-1 0 0 0,0 1 0 0 0,1-1-1 0 0,-1 1 1 0 0,0-1 0 0 0,0 0 0 0 0,1 0-1 0 0,-1 1 1 0 0,0-1 0 0 0,0 0 0 0 0,1 0 0 0 0,-1 0-1 0 0,0-1 1 0 0,1 1-8 0 0,3-2 15 0 0,0-1 0 0 0,0 0 0 0 0,0-1 0 0 0,0 1 0 0 0,0-1 0 0 0,-1 0 0 0 0,0 0 0 0 0,0 0-1 0 0,0-1 1 0 0,0 1 0 0 0,-1-1 0 0 0,1 0 0 0 0,-1 0 0 0 0,0 0 0 0 0,1-5-15 0 0,4-7 48 0 0,-2 0 0 0 0,0 0 0 0 0,-1 0 0 0 0,2-12-48 0 0,1-21-72 0 0,-2 0 0 0 0,-3 0 0 0 0,-2-40 72 0 0,-6 12-139 0 0,5 69 97 0 0,0 39 31 0 0,3 13 32 0 0,2 25 192 0 0,3 0 1 0 0,5 11-214 0 0,-8-55 46 0 0,1 0 1 0 0,1 0-1 0 0,7 17-46 0 0,-5-21 16 0 0,-3-6 18 0 0,1 0 0 0 0,5 8-34 0 0,-10-18 5 0 0,1 1-1 0 0,1-1 1 0 0,-1 0-1 0 0,0 0 1 0 0,1-1-1 0 0,0 1 1 0 0,0-1 0 0 0,0 0-1 0 0,3 2-4 0 0,-4-3-104 0 0,0 0 0 0 0,0-1-1 0 0,0 1 1 0 0,0-1 0 0 0,1 1 0 0 0,-1-1-1 0 0,1 0 1 0 0,-1 0 0 0 0,1 0 0 0 0,2 0 104 0 0,-3-1-99 0 0,-1-1 0 0 0,0 1 0 0 0,1 0-1 0 0,-1 0 1 0 0,0-1 0 0 0,0 0 0 0 0,1 1 0 0 0,-1-1 0 0 0,0 0 0 0 0,0 0 0 0 0,0 0 0 0 0,0 0 0 0 0,0-1 0 0 0,0 1 0 0 0,0 0 0 0 0,0-1-1 0 0,0 0 100 0 0,2-2-474 0 0,-1 0-1 0 0,1 0 0 0 0,-1 0 0 0 0,0-1 0 0 0,-1 0 0 0 0,1 1 0 0 0,-1-1 0 0 0,0 0 0 0 0,0 0 0 0 0,0 0 0 0 0,-1-1 475 0 0,4-7-1373 0 0,3-11-703 0 0</inkml:trace>
  <inkml:trace contextRef="#ctx0" brushRef="#br0" timeOffset="1643.743">1842 976 6912 0 0,'0'0'528'0'0,"0"0"16"0"0,0 0 1330 0 0,0 0 617 0 0,0 0 124 0 0,0 0-197 0 0,10 8 1101 0 0,9 9-1855 0 0,-11-10-983 0 0,-1 0 0 0 0,1-1 1 0 0,0 0-1 0 0,5 2-681 0 0,-11-6 131 0 0,2 0 0 0 0,-1-1 0 0 0,0 0 0 0 0,0 0 0 0 0,0 0 0 0 0,1 0 0 0 0,-1 0 0 0 0,0 0 0 0 0,1-1 0 0 0,-1 0 0 0 0,0 0 0 0 0,1 0 0 0 0,-1 0 0 0 0,1 0 0 0 0,1-1-131 0 0,3-1 54 0 0,0 0 0 0 0,0-1 0 0 0,0 0 0 0 0,-1 0 0 0 0,1 0 0 0 0,-1-1 0 0 0,0 0 0 0 0,0-1 0 0 0,0 0 0 0 0,0 0 0 0 0,-1 0 0 0 0,0-1 0 0 0,0 0 0 0 0,-1 0 0 0 0,1 0 0 0 0,-1-1 0 0 0,-1 0 0 0 0,1-1-54 0 0,3-5 86 0 0,-1 0 0 0 0,-1-1-1 0 0,0 0 1 0 0,-1 0 0 0 0,0 0 0 0 0,-1 0 0 0 0,-1-1-1 0 0,0 0 1 0 0,-1-9-86 0 0,-1 19-14 0 0,-1 0 0 0 0,0 1 0 0 0,0-1-1 0 0,0 0 1 0 0,0 0 0 0 0,-1 1 0 0 0,0-1 0 0 0,0 1 0 0 0,0-1-1 0 0,-1 1 1 0 0,1-1 0 0 0,-1 1 0 0 0,0 0 0 0 0,-1-1 0 0 0,1 1-1 0 0,-1 0 1 0 0,1 1 0 0 0,-1-1 0 0 0,-2-2 14 0 0,3 5-3 0 0,0-1 0 0 0,0 1 0 0 0,1 0 0 0 0,-1 0 0 0 0,0 0-1 0 0,0 0 1 0 0,0 0 0 0 0,0 1 0 0 0,0-1 0 0 0,0 0 0 0 0,0 1 0 0 0,0 0 0 0 0,0-1 0 0 0,-1 1 0 0 0,1 0 0 0 0,0 0 0 0 0,0 0 0 0 0,0 0 0 0 0,0 1 0 0 0,0-1 0 0 0,0 1 0 0 0,0-1 0 0 0,0 1 0 0 0,0 0 0 0 0,0-1 0 0 0,0 1-1 0 0,0 0 1 0 0,0 0 0 0 0,-1 1 3 0 0,-1 1 29 0 0,-1 0 1 0 0,1 0-1 0 0,-1 1 0 0 0,1-1 0 0 0,0 1 0 0 0,1 0 0 0 0,-1 0 0 0 0,1 0 0 0 0,0 1 0 0 0,-3 3-29 0 0,-5 11 109 0 0,6-11-54 0 0,1 0 0 0 0,-1 1 1 0 0,1-1-1 0 0,1 1 0 0 0,0 0 0 0 0,0 0 1 0 0,0 0-1 0 0,0 5-55 0 0,-1 16 247 0 0,-3 14 139 0 0,1 1-1 0 0,3 0 1 0 0,2 45-386 0 0,2-70 80 0 0,0 0 0 0 0,2 0 1 0 0,0-1-1 0 0,2 1 0 0 0,0-1 0 0 0,1 0 0 0 0,5 10-80 0 0,-6-18 82 0 0,0 0 0 0 0,1 0 1 0 0,1 0-1 0 0,0-1 0 0 0,6 6-82 0 0,-10-12 10 0 0,1-1 1 0 0,-1 1-1 0 0,1-1 1 0 0,0 0 0 0 0,0 0-1 0 0,1 0 1 0 0,-1 0-1 0 0,1-1 1 0 0,-1 0 0 0 0,1 0-1 0 0,0 0 1 0 0,-1 0-1 0 0,1-1 1 0 0,0 0 0 0 0,1 0-11 0 0,1 0 0 0 0,0-1 1 0 0,1 0-1 0 0,-1 0 1 0 0,0-1 0 0 0,0 0-1 0 0,0 0 1 0 0,0 0-1 0 0,0-1 1 0 0,0 0 0 0 0,0-1-1 0 0,0 0 0 0 0,12-5-330 0 0,0-2 0 0 0,0 0 0 0 0,2-3 330 0 0,36-26-3613 0 0,-27 15-6369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22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55 242 19895 0 0,'-47'-50'3242'0'0,"47"50"-2666"0"0,-2-1-3 0 0,-3-1 223 0 0,8 4 472 0 0,9 10-667 0 0,-6-2-567 0 0,0 0 0 0 0,-1 0 1 0 0,0 0-1 0 0,0 1 0 0 0,-1 0 0 0 0,0 0 0 0 0,0 7-34 0 0,4 19 267 0 0,1 26-267 0 0,-4-25 139 0 0,-2-7-127 0 0,-1-1 0 0 0,-1 2-12 0 0,2 44-5 0 0,1-49 352 0 0,1 18 435 0 0,-4-72-611 0 0,2 0-1 0 0,3-15-170 0 0,-1 10 34 0 0,1-21-34 0 0,0-28-119 0 0,5 1 1 0 0,13-51 118 0 0,-21 117-25 0 0,0 1 0 0 0,0 0-1 0 0,1 0 1 0 0,1 0 0 0 0,0 1 0 0 0,7-12 25 0 0,-12 23 2 0 0,1 0 0 0 0,0 1 0 0 0,-1-1 1 0 0,1 0-1 0 0,0 0 0 0 0,0 0 0 0 0,-1 1 0 0 0,1-1 0 0 0,0 0 0 0 0,0 1 0 0 0,0-1 0 0 0,0 0 0 0 0,0 1 1 0 0,0-1-1 0 0,0 1 0 0 0,0 0 0 0 0,0-1 0 0 0,0 1 0 0 0,0 0 0 0 0,0 0 0 0 0,0 0 0 0 0,0 0 0 0 0,1 0 1 0 0,-1 0-1 0 0,0 0 0 0 0,0 0 0 0 0,0 0 0 0 0,0 0 0 0 0,0 0 0 0 0,0 1 0 0 0,0-1 0 0 0,0 0 0 0 0,0 1 1 0 0,0-1-1 0 0,0 1 0 0 0,0-1 0 0 0,0 1 0 0 0,0 0 0 0 0,0-1 0 0 0,0 1 0 0 0,-1 0 0 0 0,1 0-2 0 0,5 3-30 0 0,-1 1-1 0 0,0 1 0 0 0,0-1 1 0 0,0 1-1 0 0,2 3 31 0 0,4 7 27 0 0,-1 0 0 0 0,-1 1 1 0 0,0 0-1 0 0,-1 1 0 0 0,3 9-27 0 0,7 29 150 0 0,0 9-150 0 0,-2-4 36 0 0,-12-45-7 0 0,-1 1-1 0 0,0 0 0 0 0,-1 15-28 0 0,4 26 70 0 0,-4-46-14 0 0,-1 1-1 0 0,0 0 1 0 0,-1 10-56 0 0,0-4 89 0 0,0-17-12 0 0,0-2-10 0 0,0 0-3 0 0,1-2-47 0 0,0 0-1 0 0,0 0 0 0 0,0 1 1 0 0,0-1-1 0 0,-1 0 1 0 0,1-1-1 0 0,0 1 1 0 0,-1 0-1 0 0,1 0 0 0 0,-1-1-16 0 0,1-3 28 0 0,8-28 68 0 0,-2-1 0 0 0,-1-4-96 0 0,24-162-99 0 0,-24 167 38 0 0,0 0 0 0 0,2 1 0 0 0,2 0 0 0 0,4-9 61 0 0,-14 41-2 0 0,1 0-1 0 0,-1 0 1 0 0,0 0-1 0 0,0 0 0 0 0,1 1 1 0 0,-1-1-1 0 0,1 0 1 0 0,-1 0-1 0 0,1 0 0 0 0,-1 0 1 0 0,1 1-1 0 0,-1-1 1 0 0,1 0-1 0 0,0 0 0 0 0,-1 1 1 0 0,1-1-1 0 0,0 1 1 0 0,0-1-1 0 0,-1 0 0 0 0,1 1 1 0 0,0-1-1 0 0,0 1 1 0 0,0 0-1 0 0,0-1 0 0 0,0 1 1 0 0,0 0-1 0 0,0 0 1 0 0,0-1-1 0 0,0 1 1 0 0,-1 0-1 0 0,1 0 0 0 0,0 0 1 0 0,0 0-1 0 0,0 0 1 0 0,0 0-1 0 0,0 0 0 0 0,0 1 1 0 0,0-1-1 0 0,0 0 1 0 0,0 0-1 0 0,0 1 0 0 0,0-1 1 0 0,0 1-1 0 0,-1-1 1 0 0,1 1-1 0 0,0-1 0 0 0,0 1 3 0 0,4 2 24 0 0,-1 0 0 0 0,0 0 0 0 0,0 1-1 0 0,-1-1 1 0 0,1 1 0 0 0,-1 0 0 0 0,1 0-1 0 0,0 1-23 0 0,3 8 30 0 0,0 1 0 0 0,0-1-1 0 0,-1 1 1 0 0,-1 0-1 0 0,2 10-29 0 0,1 3 44 0 0,2 6 12 0 0,-2 2-1 0 0,-1-1 1 0 0,-1 1 0 0 0,-2 1-56 0 0,13 105 80 0 0,-7-71-65 0 0,-8-58-13 0 0,1-1 1 0 0,0 0-1 0 0,5 11-2 0 0,3 13-193 0 0,-10-32 25 0 0,0-1 0 0 0,-1 1-1 0 0,1-1 1 0 0,0 0-1 0 0,0 0 1 0 0,0 0-1 0 0,1 0 1 0 0,-1 0-1 0 0,2 2 169 0 0,-2-2-1598 0 0,-1-2-81 0 0</inkml:trace>
  <inkml:trace contextRef="#ctx0" brushRef="#br0" timeOffset="324.937">818 0 17047 0 0,'0'0'1311'0'0,"0"0"-846"0"0,1 2-371 0 0,0 3 278 0 0,0-1 0 0 0,0 1 0 0 0,0 0-1 0 0,0-1 1 0 0,-1 3-372 0 0,4 17 2017 0 0,12 74 1068 0 0,-6-38-1154 0 0,0 33-1931 0 0,0 3 749 0 0,-2-23-432 0 0,-5-38-157 0 0,1 0 0 0 0,9 31-160 0 0,-7-42-100 0 0,7 24-1598 0 0,15 36 1698 0 0,-26-83-1607 0 0,6-1-80 0 0</inkml:trace>
  <inkml:trace contextRef="#ctx0" brushRef="#br0" timeOffset="649.073">977 141 13360 0 0,'0'0'1026'0'0,"0"0"-414"0"0,1 2 744 0 0,1 1-839 0 0,5 5 1108 0 0,-2 1-1 0 0,1 0 0 0 0,-1 0 1 0 0,4 10-1625 0 0,-1 2 710 0 0,1 4 1065 0 0,5 19-1775 0 0,4 41 1494 0 0,-4 1 0 0 0,-3 7-1494 0 0,-7-66 333 0 0,2 1 0 0 0,8 24-333 0 0,2 8 355 0 0,-15-57-337 0 0,-1-1-1 0 0,1 1 1 0 0,0-1-1 0 0,0 0 1 0 0,0 1-1 0 0,1-1 1 0 0,-1 0-1 0 0,1 1-17 0 0,0-1 7 0 0,-1 0-1 0 0,0 0 1 0 0,0 0-1 0 0,0 0 1 0 0,0 0-1 0 0,0 0 1 0 0,0 1-1 0 0,0-1 1 0 0,-1 0-7 0 0,1 9 76 0 0,-1-9 20 0 0,0-2-20 0 0,2-117 116 0 0,6-16-192 0 0,-7 122-18 0 0,1-19-52 0 0,1 1-1 0 0,2 0 1 0 0,1-1 0 0 0,6-17 70 0 0,-3 19-24 0 0,-7 19 8 0 0,0 1-1 0 0,1-1 1 0 0,0 1 0 0 0,0 0-1 0 0,1 0 1 0 0,0 0-1 0 0,0 1 1 0 0,1-1 0 0 0,0 1-1 0 0,2-2 17 0 0,-2 4-7 0 0,0 0-1 0 0,1 1 1 0 0,0-1 0 0 0,-1 1-1 0 0,1 0 1 0 0,1 1 0 0 0,-1 0-1 0 0,1 0 1 0 0,-1 0 0 0 0,1 1-1 0 0,0 0 1 0 0,5-1 7 0 0,-8 2 3 0 0,-1 1 0 0 0,1 0-1 0 0,0 0 1 0 0,0 0 0 0 0,0 1 0 0 0,-1-1-1 0 0,1 1 1 0 0,0 0-3 0 0,-2-1 4 0 0,-1 1-1 0 0,1 0 1 0 0,-1-1-1 0 0,1 1 0 0 0,-1 0 1 0 0,1 0-1 0 0,-1 0 1 0 0,0 0-1 0 0,1 0 1 0 0,-1 0-1 0 0,0 0 1 0 0,0 0-1 0 0,0 1 1 0 0,0-1-1 0 0,0 0 1 0 0,0 1-1 0 0,0-1 1 0 0,0 1-1 0 0,0 1-3 0 0,2 2 28 0 0,-1-1 0 0 0,1 1 1 0 0,0 0-1 0 0,1-1 0 0 0,1 3-28 0 0,-2-4 17 0 0,0 1 0 0 0,0 0 1 0 0,0 0-1 0 0,-1 0 0 0 0,1 0 0 0 0,-1 1 0 0 0,1 2-17 0 0,2 13 57 0 0,-4-13-34 0 0,1-1-1 0 0,0 1 1 0 0,1-1-1 0 0,0 2-22 0 0,6 14 135 0 0,0 0-1 0 0,-1 1 1 0 0,-1 0 0 0 0,-2 0-1 0 0,2 12-134 0 0,-3-12 172 0 0,2-1-1 0 0,1 1 0 0 0,3 6-171 0 0,-2-5-82 0 0,-2-2-50 0 0,-1-1 0 0 0,-1 1 0 0 0,-1 1 132 0 0,1 4-433 0 0,6 19 433 0 0,-8-37-375 0 0,1 0 1 0 0,0-1-1 0 0,1 1 1 0 0,0-1 0 0 0,0 0-1 0 0,1 0 1 0 0,1 1 374 0 0,12 16-10087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6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18887 0 0,'0'0'1680'0'0,"0"0"-1344"0"0,0 0-272 0 0,0 0-64 0 0,0 0 240 0 0,0 0 32 0 0,-8-3 8 0 0,8 3 0 0 0,0 0-632 0 0,0 0-128 0 0,0 7-32 0 0</inkml:trace>
  <inkml:trace contextRef="#ctx0" brushRef="#br0" timeOffset="1">59 253 21191 0 0,'0'0'464'0'0,"0"0"96"0"0,-3 7 16 0 0,-2 0 32 0 0,-1-3-488 0 0,1 1-120 0 0,2 0 0 0 0,2 0 0 0 0,-2 0 432 0 0,3-5 64 0 0,0 0 16 0 0,0 0 0 0 0,0 0-1232 0 0,7 4-240 0 0,12-2-56 0 0,-7-2-8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2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294 176 14336 0 0,'-12'-26'1442'0'0,"4"1"-1158"0"0,7 25 497 0 0,1-4 951 0 0,0 4 1811 0 0,2 24-1595 0 0,2 20-1948 0 0,3 16 728 0 0,9 179 1428 0 0,2 231-428 0 0,-9-265-1531 0 0,-4-97-137 0 0,-3-65-168 0 0,1-1 0 0 0,4 6 108 0 0,0-18-435 0 0,-6-29 214 0 0,-1 0 0 0 0,0 0-1 0 0,1 1 1 0 0,-1-1 0 0 0,1 0-1 0 0,0 0 1 0 0,-1 0 0 0 0,1 0-1 0 0,0 0 1 0 0,0 0 0 0 0,-1 0-1 0 0,1 0 1 0 0,0 0 0 0 0,0 0 0 0 0,0 0-1 0 0,0 0 1 0 0,0-1 0 0 0,0 1-1 0 0,1 0 1 0 0,-1-1 0 0 0,0 1 221 0 0,3-1-1710 0 0</inkml:trace>
  <inkml:trace contextRef="#ctx0" brushRef="#br0" timeOffset="609.477">0 80 17623 0 0,'0'0'804'0'0,"0"0"-13"0"0,0 0-406 0 0,0 0 161 0 0,9 0 824 0 0,38-1 2889 0 0,29-5-4259 0 0,4-6 536 0 0,23-8-536 0 0,-59 10-112 0 0,14-3 438 0 0,16 0-326 0 0,-55 11-324 0 0,0 0 0 0 0,-1 1 1 0 0,1 2-1 0 0,0-1 1 0 0,0 2-1 0 0,1 1 324 0 0,4 3-1875 0 0</inkml:trace>
  <inkml:trace contextRef="#ctx0" brushRef="#br0" timeOffset="987.879">69 1420 14744 0 0,'-2'6'774'0'0,"-4"9"-270"0"0,-2 3 2984 0 0,8-17-3341 0 0,-1-1 0 0 0,1 1 0 0 0,0 0-1 0 0,0 0 1 0 0,-1 0 0 0 0,1-1 0 0 0,0 1 0 0 0,0 0 0 0 0,0 0-1 0 0,0 0 1 0 0,0-1 0 0 0,0 1 0 0 0,0 0 0 0 0,1 0 0 0 0,-1 0-1 0 0,0-1 1 0 0,0 1 0 0 0,1 0 0 0 0,-1 0 0 0 0,0-1 0 0 0,1 1-1 0 0,-1 0 1 0 0,1 0 0 0 0,-1-1 0 0 0,1 1 0 0 0,-1-1 0 0 0,1 1-1 0 0,-1 0 1 0 0,1-1 0 0 0,-1 1 0 0 0,1-1 0 0 0,0 1 0 0 0,-1-1-1 0 0,1 0 1 0 0,0 1 0 0 0,0-1 0 0 0,-1 0 0 0 0,1 1-1 0 0,0-1-145 0 0,4 2 214 0 0,-1-1 1 0 0,1 0 0 0 0,0 1-1 0 0,-1-2 1 0 0,6 2-216 0 0,12-2 259 0 0,1-1 0 0 0,0 0 0 0 0,0-2 0 0 0,11-2-259 0 0,36-9 165 0 0,20-9-165 0 0,20-5-534 0 0,-3 7-3249 0 0,-86 16 1959 0 0</inkml:trace>
  <inkml:trace contextRef="#ctx0" brushRef="#br0" timeOffset="1417.416">792 919 20991 0 0,'0'0'960'0'0,"-5"14"352"0"0,2-8-1117 0 0,1 0-1 0 0,0 0 1 0 0,0 1-1 0 0,0-1 1 0 0,1 0 0 0 0,0 1-1 0 0,1-1 1 0 0,-1 1-1 0 0,1-1 1 0 0,0 1-1 0 0,1 3-194 0 0,12 120 975 0 0,18 75-975 0 0,-25-191 581 0 0,-1 2 75 0 0,-5-15-497 0 0,0-1 1 0 0,0 0 25 0 0,0 0 8 0 0,3-6 199 0 0,-1-2-281 0 0,0 1-1 0 0,0-1 0 0 0,-1 0 0 0 0,0 0 0 0 0,0-1-110 0 0,2-17 101 0 0,4-17-21 0 0,-6 26-75 0 0,2 1 1 0 0,0-1-1 0 0,1 1 1 0 0,1-1-1 0 0,4-8-5 0 0,-5 17 8 0 0,0-1 1 0 0,0 1-1 0 0,1 0 1 0 0,0 0-1 0 0,3-2-8 0 0,-7 8 13 0 0,0 1 0 0 0,0-1 0 0 0,1 1 0 0 0,-1 0 0 0 0,0-1 0 0 0,1 1 0 0 0,-1 0 0 0 0,1 0 0 0 0,-1 0 0 0 0,1 0 0 0 0,-1 0 0 0 0,1 0 0 0 0,0 0-1 0 0,-1 1 1 0 0,1-1 0 0 0,0 1 0 0 0,0-1 0 0 0,0 1 0 0 0,-1 0 0 0 0,1 0 0 0 0,0-1 0 0 0,0 1 0 0 0,0 1 0 0 0,0-1 0 0 0,0 0 0 0 0,-1 0 0 0 0,1 1 0 0 0,0-1 0 0 0,0 1 0 0 0,1 0-13 0 0,0 0 15 0 0,0 1 0 0 0,0 0 0 0 0,-1 1 0 0 0,1-1 0 0 0,0 0 1 0 0,-1 1-1 0 0,0-1 0 0 0,1 1 0 0 0,-1 0 0 0 0,0 0 0 0 0,0 0 0 0 0,-1 0-15 0 0,20 39 140 0 0,-12-18-113 0 0,-1 1-1 0 0,1 10-26 0 0,-2-5 11 0 0,-5-20 79 0 0,0 1 0 0 0,-1 0 0 0 0,0 0 0 0 0,-1 4-90 0 0,4 32-2026 0 0,-3-42 307 0 0,0 0 0 0 0,0-1-1 0 0,1 1 1 0 0,-1-1 0 0 0,2 3 1719 0 0,0-2-8625 0 0</inkml:trace>
  <inkml:trace contextRef="#ctx0" brushRef="#br0" timeOffset="1769.86">1178 1069 14744 0 0,'2'7'583'0'0,"-1"0"0"0"0,1 0 1 0 0,-1 0-1 0 0,-1 0 0 0 0,1 4-583 0 0,2 22 4203 0 0,8 39 620 0 0,1 38-2419 0 0,-4-24-1835 0 0,15 205 215 0 0,-6-52-628 0 0,1-117-345 0 0,-7-60-1682 0 0,-11-56 387 0 0,0-5-68 0 0</inkml:trace>
  <inkml:trace contextRef="#ctx0" brushRef="#br0" timeOffset="2103.022">1159 1168 23007 0 0,'-1'-2'102'0'0,"0"-1"-1"0"0,0 1 1 0 0,0-1 0 0 0,0 1-1 0 0,1-1 1 0 0,-1 0-1 0 0,1 0 1 0 0,-1 1 0 0 0,1-1-1 0 0,0 0 1 0 0,0 0-1 0 0,1 1 1 0 0,-1-1-1 0 0,0 0 1 0 0,1 1 0 0 0,0-1-1 0 0,-1 0 1 0 0,1 1-1 0 0,0-1 1 0 0,0 1-1 0 0,1-1 1 0 0,-1 1 0 0 0,0-1-1 0 0,1 1 1 0 0,0 0-1 0 0,-1 0 1 0 0,1 0 0 0 0,0 0-1 0 0,0 0 1 0 0,0 0-1 0 0,0 0 1 0 0,2 0-102 0 0,8-7 983 0 0,-10 7-781 0 0,1 0 0 0 0,0 0 0 0 0,-1 0 0 0 0,1 0 0 0 0,0 1 0 0 0,0-1 0 0 0,0 1-202 0 0,11-5 124 0 0,1 1-1 0 0,-1 1 0 0 0,1 1 1 0 0,-1 0-1 0 0,1 0 0 0 0,0 2 1 0 0,0 0-1 0 0,0 0 1 0 0,0 2-1 0 0,0 0 0 0 0,5 1-123 0 0,-16-1 13 0 0,0 0-1 0 0,0 0 0 0 0,0 0 0 0 0,0 1 0 0 0,0-1 0 0 0,0 1 1 0 0,-1 0-1 0 0,1 0 0 0 0,-1 1 0 0 0,1-1 0 0 0,-1 1 0 0 0,0 0 1 0 0,0 0-1 0 0,0 0 0 0 0,0 0 0 0 0,0 0 0 0 0,-1 0 0 0 0,0 1 1 0 0,1-1-1 0 0,-1 1-12 0 0,0 2 21 0 0,1-1-1 0 0,-1 1 1 0 0,0-1 0 0 0,-1 1 0 0 0,1 0 0 0 0,-1-1 0 0 0,0 1 0 0 0,-1 0 0 0 0,1 0-1 0 0,-1 0 1 0 0,0 0 0 0 0,-1 0 0 0 0,0 5-21 0 0,-1-1 27 0 0,-1 1 0 0 0,0-1 1 0 0,0 0-1 0 0,-1 0 0 0 0,0 0 0 0 0,-1 0 0 0 0,0-1 1 0 0,-1 0-1 0 0,1 0 0 0 0,-2 0 0 0 0,1-1 0 0 0,-1 1 1 0 0,-1-2-1 0 0,1 1 0 0 0,-10 5-27 0 0,10-7 80 0 0,0-1 1 0 0,0 0-1 0 0,-1-1 0 0 0,0 0 1 0 0,0 0-1 0 0,0 0 0 0 0,-1-1 1 0 0,1-1-1 0 0,-6 2-80 0 0,9-3-141 0 0,1 0 0 0 0,-1 0-1 0 0,0-1 1 0 0,0 1 0 0 0,0-1-1 0 0,1 0 1 0 0,-1-1 0 0 0,0 1 0 0 0,0-1-1 0 0,1 0 1 0 0,-1 0 0 0 0,0 0-1 0 0,1-1 1 0 0,-1 1 0 0 0,1-1 0 0 0,-1-1-1 0 0,1 1 1 0 0,-2-2 141 0 0,0-2-2716 0 0,0 1-6916 0 0</inkml:trace>
  <inkml:trace contextRef="#ctx0" brushRef="#br0" timeOffset="2539.445">1642 1024 20271 0 0,'-3'1'192'0'0,"0"1"1"0"0,0 0-1 0 0,1 0 0 0 0,-1 0 0 0 0,1 0 0 0 0,-1 0 0 0 0,1 0 0 0 0,0 0 0 0 0,0 1 1 0 0,0-1-1 0 0,0 1 0 0 0,0 0 0 0 0,0 0 0 0 0,1-1 0 0 0,-1 1 0 0 0,1 0 0 0 0,-1 3-192 0 0,1-1 193 0 0,0 0 0 0 0,1 0 0 0 0,-1 0 0 0 0,1 0 0 0 0,0-1 0 0 0,0 1 0 0 0,1 0 0 0 0,-1 0 1 0 0,1 0-1 0 0,0 0 0 0 0,1 2-193 0 0,6 29 636 0 0,-5-22-387 0 0,1 1-1 0 0,0-1 1 0 0,1 1-249 0 0,-1-4 138 0 0,1 1 0 0 0,0-1 0 0 0,1 0 0 0 0,0-1 0 0 0,1 1 0 0 0,3 3-138 0 0,-7-11 39 0 0,0 1-1 0 0,1-1 1 0 0,-1 0-1 0 0,1 0 1 0 0,0 0 0 0 0,0 0-1 0 0,0 0 1 0 0,0-1-1 0 0,1 0 1 0 0,-1 0 0 0 0,1 0-1 0 0,-1-1 1 0 0,1 1-1 0 0,0-1 1 0 0,-1 0 0 0 0,1 0-1 0 0,2-1-38 0 0,-3 1 13 0 0,-1-1 0 0 0,0 0 1 0 0,1 0-1 0 0,-1 0 0 0 0,1-1 0 0 0,-1 1 0 0 0,0-1 0 0 0,1 0 0 0 0,-1 0 1 0 0,0 0-1 0 0,0 0 0 0 0,1-1 0 0 0,-1 1 0 0 0,0-1 0 0 0,0 0 0 0 0,2-1-13 0 0,-1-1 39 0 0,0 1 0 0 0,0-1 0 0 0,-1 0 0 0 0,0 0 0 0 0,1-1 0 0 0,-1 1 0 0 0,-1-1 0 0 0,1 1 0 0 0,-1-1 0 0 0,1-2-39 0 0,2-6 78 0 0,0-1 0 0 0,-2 0-1 0 0,0 1 1 0 0,0-1 0 0 0,-1 0-1 0 0,-1-1 1 0 0,0-10-78 0 0,-4-61 0 0 0,19 209-80 0 0,-14-96 80 0 0,1 0 0 0 0,2 0 0 0 0,0-1 0 0 0,2 0 0 0 0,1 0 0 0 0,1 1 0 0 0,12 12 205 0 0,-20-37-406 0 0,1 0-1 0 0,-1 0 1 0 0,1 0-1 0 0,0 1 1 0 0,0-2-1 0 0,0 1 1 0 0,0 0-1 0 0,0 0 1 0 0,0-1-1 0 0,0 1 1 0 0,1-1-1 0 0,-1 1 1 0 0,0-1-1 0 0,3 1 202 0 0,5-2-2981 0 0,-2-4-5885 0 0</inkml:trace>
  <inkml:trace contextRef="#ctx0" brushRef="#br0" timeOffset="2871.187">2046 465 24335 0 0,'1'7'2203'0'0,"24"114"143"0"0,-20-99-2009 0 0,12 53 1400 0 0,6 52-1737 0 0,7 175 341 0 0,-26-258-259 0 0,1 0 1 0 0,2 0-1 0 0,2-1 1 0 0,2 0-1 0 0,5 6-82 0 0,-9-33-4203 0 0,-7-16 2670 0 0</inkml:trace>
  <inkml:trace contextRef="#ctx0" brushRef="#br0" timeOffset="3201.694">1960 919 23583 0 0,'0'0'539'0'0,"0"0"77"0"0,0 0 31 0 0,0 0-81 0 0,8 0-350 0 0,13-4 260 0 0,-1 0-1 0 0,1-1 1 0 0,15-8-476 0 0,23-5 324 0 0,-22 9-177 0 0,56-14-1835 0 0,-64 18 694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4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1289 3224 0 0,'0'0'347'0'0,"0"0"245"0"0,13 7 1459 0 0,-4-1-2002 0 0,0-1 0 0 0,1-1 0 0 0,-1 0-1 0 0,1 0 1 0 0,0-1 0 0 0,1 0-1 0 0,3 0-48 0 0,19 2 248 0 0,23 1-248 0 0,-7-1 45 0 0,-6-2 171 0 0,-1-2 1 0 0,1-2-1 0 0,26-5-216 0 0,-42 4 87 0 0,81-6 1027 0 0,431-35 4220 0 0,-227 23-4487 0 0,-138 11-622 0 0,429-25-168 0 0,-244 15 686 0 0,172-2-743 0 0,-294 14 0 0 0,61-2 0 0 0,251-10 0 0 0,-113 1 92 0 0,117 1 304 0 0,-43 5-193 0 0,-249 7-134 0 0,75 0 77 0 0,188-6 11 0 0,-170 1-156 0 0,393-15 52 0 0,-537 15 24 0 0,261-10 38 0 0,-143 7 170 0 0,-296 12-209 0 0,205-9-319 0 0,-164 4-137 0 0,-13-1-4 0 0</inkml:trace>
  <inkml:trace contextRef="#ctx0" brushRef="#br0" timeOffset="1099.77">1152 189 15664 0 0,'0'0'59'0'0,"0"0"-1"0"0,0 0 1 0 0,0-1 0 0 0,0 1 0 0 0,0 0 0 0 0,0 0 0 0 0,0 0 0 0 0,0-1 0 0 0,-1 1 0 0 0,1 0 0 0 0,0 0 0 0 0,0 0 0 0 0,0 0 0 0 0,0-1 0 0 0,0 1 0 0 0,-1 0 0 0 0,1 0 0 0 0,0 0 0 0 0,0 0 0 0 0,0 0 0 0 0,0 0 0 0 0,-1-1 0 0 0,1 1 0 0 0,0 0 0 0 0,0 0 0 0 0,0 0 0 0 0,-1 0 0 0 0,1 0 0 0 0,0 0 0 0 0,0 0 0 0 0,-1 0 0 0 0,1 0 0 0 0,0 0 0 0 0,0 0 0 0 0,0 0 0 0 0,-1 0 0 0 0,1 0-59 0 0,-3 9 1105 0 0,3 21-381 0 0,0-21-396 0 0,1 322 2708 0 0,-5-12-1976 0 0,-5 250 144 0 0,4-422-1002 0 0,-6 564 316 0 0,12-662-1289 0 0,1 1 0 0 0,3-1 0 0 0,6 18 771 0 0,-6-48-1903 0 0</inkml:trace>
  <inkml:trace contextRef="#ctx0" brushRef="#br0" timeOffset="1614.203">61 476 18631 0 0,'0'0'852'0'0,"0"0"-20"0"0,0 0-465 0 0,0 0 13 0 0,0 0 61 0 0,8 7 1042 0 0,6 6-335 0 0,1-1 1 0 0,14 9-1149 0 0,-13-9 377 0 0,0-1 1 0 0,12 14-378 0 0,15 20 270 0 0,-3 2 0 0 0,9 16-270 0 0,67 105-164 0 0,-107-154-69 0 0,-2 0 0 0 0,4 9 233 0 0,8 15-4447 0 0,-14-33-1025 0 0,2-4-1461 0 0</inkml:trace>
  <inkml:trace contextRef="#ctx0" brushRef="#br0" timeOffset="1979.158">425 303 10592 0 0,'0'0'488'0'0,"0"0"-12"0"0,-11 6-288 0 0,5-1 245 0 0,0 1 0 0 0,0-1 0 0 0,0 1 0 0 0,1 1 1 0 0,-1-1-1 0 0,1 1 0 0 0,1 0 0 0 0,0 0 0 0 0,-3 5-432 0 0,-6 16 6683 0 0,-10 30-6684 0 0,-1 2 2318 0 0,-74 174-1720 0 0,63-149-586 0 0,27-65 21 0 0,2 1 0 0 0,0 0-1 0 0,1 1 1 0 0,-1 8-33 0 0,6-27-235 0 0,0 0-1 0 0,0 0 1 0 0,0 1 0 0 0,0-1 0 0 0,0 0-1 0 0,1 0 1 0 0,-1 1 0 0 0,1 0 235 0 0,7 12-7250 0 0,-3-11 236 0 0</inkml:trace>
  <inkml:trace contextRef="#ctx0" brushRef="#br0" timeOffset="2314.988">622 597 22319 0 0,'-5'12'1692'0'0,"-2"12"-1531"0"0,-9 30 2114 0 0,-1 20-2275 0 0,13-55 159 0 0,1 0 0 0 0,2 0 0 0 0,0 0 0 0 0,1 0 0 0 0,2 19-159 0 0,0-22-1087 0 0,0 0 0 0 0,2 0 0 0 0,3 11 1087 0 0,-1-7-8693 0 0</inkml:trace>
  <inkml:trace contextRef="#ctx0" brushRef="#br0" timeOffset="2736.741">192 1725 12440 0 0,'0'0'957'0'0,"-6"4"1851"0"0,5 0-2313 0 0,0-1 0 0 0,0 1 1 0 0,0-1-1 0 0,1 1 0 0 0,-1 0 1 0 0,1-1-1 0 0,0 3-495 0 0,0 9 494 0 0,1 0 0 0 0,2 7-494 0 0,0 1 507 0 0,-1 3-149 0 0,2 21 241 0 0,1 1 1 0 0,3-2-1 0 0,4 8-599 0 0,-8-39 208 0 0,1-1 0 0 0,1 0 0 0 0,7 13-208 0 0,-10-21 76 0 0,0 0 1 0 0,0-1-1 0 0,1 0 1 0 0,0 1-1 0 0,0-1 1 0 0,1-1-1 0 0,-1 1 0 0 0,1-1 1 0 0,0 1-1 0 0,3 1-76 0 0,-7-6 34 0 0,1 1-1 0 0,-1 0 1 0 0,1 0 0 0 0,-1 0-1 0 0,1-1 1 0 0,0 1-1 0 0,-1-1 1 0 0,1 1 0 0 0,0-1-1 0 0,-1 0 1 0 0,1 0-1 0 0,0 0 1 0 0,0 0-1 0 0,-1 0 1 0 0,1 0 0 0 0,0 0-1 0 0,-1 0 1 0 0,1-1-1 0 0,1 0-33 0 0,0 0 45 0 0,0 0 0 0 0,0-1 0 0 0,0 1 0 0 0,0-1 0 0 0,-1 0-1 0 0,1 0 1 0 0,0 0 0 0 0,-1 0 0 0 0,0 0 0 0 0,1-2-45 0 0,6-6 106 0 0,0-2 1 0 0,-2 1-1 0 0,1-1 1 0 0,3-8-107 0 0,-10 17 7 0 0,7-13-6 0 0,-1 0-1 0 0,0-1 1 0 0,-2 0-1 0 0,0 0 1 0 0,-1-1 0 0 0,0 1-1 0 0,-2-1 1 0 0,0 0-1 0 0,-1 0 1 0 0,0 0-1 0 0,-2 0 1 0 0,0 0 0 0 0,-1 1-1 0 0,-3-12 0 0 0,4 26 1 0 0,0-12 21 0 0,1 14 87 0 0,-1 2 6 0 0,-1 2-76 0 0,1-1-1 0 0,0 1 1 0 0,-1 0 0 0 0,1 0-1 0 0,0-1 1 0 0,1 1 0 0 0,-1 0 0 0 0,0 0-1 0 0,1 0 1 0 0,-1 0 0 0 0,1 2-39 0 0,1 38 292 0 0,0-29-194 0 0,5 73 384 0 0,5 0-1 0 0,6 10-481 0 0,-11-57 135 0 0,6 39 405 0 0,-3 0-1 0 0,-3 67-539 0 0,-6-126 216 0 0,-1 0 0 0 0,-3 16-216 0 0,3-28 56 0 0,-1-1 0 0 0,0 1-1 0 0,0-1 1 0 0,-1 1 0 0 0,0-1 0 0 0,0 0 0 0 0,0 0 0 0 0,-4 4-56 0 0,0-1 80 0 0,0 0 0 0 0,-1-1 0 0 0,0 0 0 0 0,0 0 1 0 0,-1-1-1 0 0,0 0 0 0 0,0 0 0 0 0,-6 2-80 0 0,10-6 35 0 0,0-1 0 0 0,-1-1 0 0 0,0 1-1 0 0,1-1 1 0 0,-1 0 0 0 0,0 0 0 0 0,0 0 0 0 0,0-1 0 0 0,0 0-1 0 0,0 0 1 0 0,0-1 0 0 0,-1 1 0 0 0,1-1 0 0 0,0-1-1 0 0,0 1 1 0 0,0-1 0 0 0,-3-1-35 0 0,0 0 21 0 0,-1 0-122 0 0,0 0-1 0 0,0-1 1 0 0,0 0-1 0 0,0-1 1 0 0,0-1 101 0 0,8 4-124 0 0,-1 0 1 0 0,1-1-1 0 0,0 1 1 0 0,0-1-1 0 0,0 1 0 0 0,0-1 1 0 0,0 0-1 0 0,0 0 1 0 0,0 0-1 0 0,0 0 1 0 0,1 0-1 0 0,-1 0 0 0 0,1 0 1 0 0,0-1-1 0 0,-1 1 1 0 0,1-1-1 0 0,0 1 1 0 0,1-1-1 0 0,-1 1 0 0 0,0-1 1 0 0,0-2 123 0 0,0-1-534 0 0,1 1 0 0 0,0-1 1 0 0,0 0-1 0 0,0 0 0 0 0,0 1 0 0 0,1-1 0 0 0,0 0 1 0 0,1 1-1 0 0,0-5 534 0 0,8-13-2107 0 0</inkml:trace>
  <inkml:trace contextRef="#ctx0" brushRef="#br0" timeOffset="3079.375">682 2085 11976 0 0,'11'12'1280'0'0,"-8"-5"-615"0"0,0 0-1 0 0,0 1 1 0 0,0-1 0 0 0,-1 1 0 0 0,0 0 0 0 0,0-1 0 0 0,-1 1 0 0 0,0 0 0 0 0,0 8-665 0 0,-1 11 4394 0 0,-1 1 0 0 0,-3 6-4394 0 0,1 0 1216 0 0,-3 32-923 0 0,0-8 372 0 0,3 4-665 0 0,3-40-4701 0 0,1 0-1 0 0,3 15 4702 0 0,-2-22-8951 0 0</inkml:trace>
  <inkml:trace contextRef="#ctx0" brushRef="#br0" timeOffset="4618.709">2618 89 12440 0 0,'-2'1'113'0'0,"0"0"-1"0"0,0 0 1 0 0,1 0 0 0 0,-1 1 0 0 0,0-1 0 0 0,1 0 0 0 0,-1 0 0 0 0,1 1 0 0 0,0-1 0 0 0,-1 1-1 0 0,1 0 1 0 0,0-1 0 0 0,0 1 0 0 0,0 0 0 0 0,0 0 0 0 0,0 1-113 0 0,-11 34 1997 0 0,8-22-670 0 0,-4 18 351 0 0,1 0 1 0 0,2 1-1 0 0,-1 13-1678 0 0,-1 105 306 0 0,6-131-107 0 0,0 567 1082 0 0,2-130-513 0 0,-6-167-1245 0 0,-3 176-1139 0 0,8-438 429 0 0</inkml:trace>
  <inkml:trace contextRef="#ctx0" brushRef="#br0" timeOffset="5039.57">1584 425 3224 0 0,'-8'-2'804'0'0,"6"2"2166"0"0,2 0 949 0 0,0 0 193 0 0,3 1 871 0 0,7 5-4232 0 0,100 101 2604 0 0,-78-76-3117 0 0,-2 1 1 0 0,-1 2-1 0 0,1 4-238 0 0,-12-14 30 0 0,21 26-377 0 0,-19-22-485 0 0,2 0-1 0 0,20 18 833 0 0,-34-38-808 0 0,8 8-5587 0 0,-3-9-357 0 0</inkml:trace>
  <inkml:trace contextRef="#ctx0" brushRef="#br0" timeOffset="5377.472">1899 395 12440 0 0,'0'0'957'0'0,"-1"1"-624"0"0,-6 9 1337 0 0,0 1 0 0 0,1 0 0 0 0,0 1 0 0 0,1-1 0 0 0,-3 9-1670 0 0,-4 8 1277 0 0,-77 152-3 0 0,74-148-1132 0 0,1 0-1 0 0,1 2-141 0 0,-14 33 69 0 0,24-59-166 0 0,-9 17-478 0 0,2 0 1 0 0,0 1 0 0 0,-2 13 574 0 0,10-31-2330 0 0,-1-1-5311 0 0</inkml:trace>
  <inkml:trace contextRef="#ctx0" brushRef="#br0" timeOffset="5701.656">2049 590 15200 0 0,'1'-1'145'0'0,"0"0"0"0"0,0 0 0 0 0,0 1 0 0 0,0-1 0 0 0,0 0 0 0 0,1 0 0 0 0,-1 1 0 0 0,0-1 0 0 0,1 0 0 0 0,-1 1 0 0 0,0-1 0 0 0,1 1 0 0 0,-1 0 0 0 0,0-1 0 0 0,1 1 0 0 0,-1 0 0 0 0,1 0 0 0 0,-1 0 0 0 0,1 0 0 0 0,0 0-145 0 0,11-1 5303 0 0,-12 3-5106 0 0,1 0 0 0 0,-2 0 0 0 0,1 0 1 0 0,0 0-1 0 0,0 0 0 0 0,-1 0 0 0 0,1 0 0 0 0,-1 0 0 0 0,1 0 0 0 0,-1 1-197 0 0,1 15 282 0 0,0 0-1 0 0,-1 0 1 0 0,-1 3-282 0 0,3 0 114 0 0,-1-18-85 0 0,-1 0 0 0 0,1 0 0 0 0,-1-1 0 0 0,0 1 0 0 0,0 0 0 0 0,0 0 1 0 0,0 2-30 0 0,-5 15 424 0 0,0 1 0 0 0,-2-2 1 0 0,-4 10-425 0 0,1-2 685 0 0,9-26-662 0 0,1 1 1 0 0,-1-1-1 0 0,0 0 0 0 0,1 1 1 0 0,0-1-1 0 0,-1 0 0 0 0,1 1 1 0 0,0-1-1 0 0,0 1 0 0 0,0-1 1 0 0,0 0-1 0 0,0 1 0 0 0,0-1 0 0 0,0 1 1 0 0,0-1-1 0 0,0 0 0 0 0,1 1 1 0 0,-1-1-1 0 0,1 1 0 0 0,-1-1 1 0 0,1 0-1 0 0,-1 0 0 0 0,1 1 1 0 0,0-1-1 0 0,0 0 0 0 0,0 0 0 0 0,-1 0 1 0 0,1 0-1 0 0,1 1-23 0 0,0-1 29 0 0,0 0 0 0 0,1 0 0 0 0,-1 0 1 0 0,0 0-1 0 0,0 0 0 0 0,0-1 0 0 0,1 1 0 0 0,-1-1 0 0 0,0 0 0 0 0,0 0 0 0 0,1 1 0 0 0,-1-2 1 0 0,0 1-1 0 0,1 0 0 0 0,-1 0 0 0 0,0-1 0 0 0,0 1 0 0 0,2-1-29 0 0,41-11-1442 0 0,1 2 1 0 0,0 3-1 0 0,20 0 1442 0 0,-49 6-9226 0 0</inkml:trace>
  <inkml:trace contextRef="#ctx0" brushRef="#br0" timeOffset="6219.256">1600 1637 17047 0 0,'0'0'1311'0'0,"0"0"-846"0"0,-8 13 1050 0 0,7-8-1345 0 0,0 0 1 0 0,0 1-1 0 0,1-1 0 0 0,0 1 0 0 0,0-1 1 0 0,0 1-1 0 0,0-1 0 0 0,1 1 0 0 0,0-1 1 0 0,2 6-171 0 0,1 14 85 0 0,0 5 246 0 0,1 0 0 0 0,1-1 1 0 0,1 0-1 0 0,2 0 0 0 0,2 1-331 0 0,-5-13 123 0 0,2 0 0 0 0,0 0 0 0 0,0-1 0 0 0,11 13-123 0 0,-16-24 45 0 0,0-1 1 0 0,0 0 0 0 0,0-1 0 0 0,1 1 0 0 0,0-1 0 0 0,0 1 0 0 0,0-1-1 0 0,0 0 1 0 0,0-1 0 0 0,1 1 0 0 0,-1-1 0 0 0,1 1 0 0 0,0-2-1 0 0,-1 1 1 0 0,1 0 0 0 0,0-1 0 0 0,0 0 0 0 0,0 0 0 0 0,5 0-46 0 0,-7-1 41 0 0,0 0 0 0 0,0 0 0 0 0,0-1 0 0 0,0 1 1 0 0,0-1-1 0 0,0 0 0 0 0,0 0 0 0 0,0 0 1 0 0,0 0-1 0 0,0-1 0 0 0,0 1 0 0 0,-1-1 1 0 0,1 1-1 0 0,0-1 0 0 0,-1 0 0 0 0,0 0 0 0 0,1 0 1 0 0,-1-1-1 0 0,0 1 0 0 0,0 0 0 0 0,0-1 1 0 0,-1 1-1 0 0,1-1 0 0 0,0 0 0 0 0,-1 0-41 0 0,6-10 52 0 0,-1 0 0 0 0,-1 0 0 0 0,0-1 0 0 0,2-10-52 0 0,-1 0-17 0 0,-2 1 0 0 0,0-1 1 0 0,-2 0-1 0 0,0 0 0 0 0,-2 0 0 0 0,-1 1 0 0 0,-1-1 0 0 0,0 0 0 0 0,-3-7 17 0 0,1 22 71 0 0,2 15 92 0 0,1 19 131 0 0,21 221 460 0 0,0-24 27 0 0,-16-133 204 0 0,-5 43-985 0 0,0-112 186 0 0,-1 0 0 0 0,-1 1 0 0 0,-1-1-1 0 0,-2 3-185 0 0,3-11 109 0 0,-1-1 0 0 0,0 1-1 0 0,-1-1 1 0 0,0 0 0 0 0,-1 0-1 0 0,-1-1 1 0 0,-2 5-109 0 0,5-11 16 0 0,0 1-1 0 0,0-1 1 0 0,0-1 0 0 0,0 1-1 0 0,-1-1 1 0 0,1 1 0 0 0,-1-1-1 0 0,0-1 1 0 0,0 1 0 0 0,0-1-1 0 0,0 0 1 0 0,0 0-1 0 0,0 0 1 0 0,-1 0 0 0 0,1-1-1 0 0,-1 0 1 0 0,0-1-16 0 0,-2 1 17 0 0,1 0 1 0 0,-1-1-1 0 0,0 0 0 0 0,0 0 0 0 0,0-1 1 0 0,0 0-1 0 0,0-1 0 0 0,0 1 1 0 0,1-2-1 0 0,-1 1 0 0 0,-3-2-17 0 0,-1-1-479 0 0,1-1 0 0 0,0 1-1 0 0,0-2 1 0 0,1 1 0 0 0,-8-8 479 0 0,16 13-111 0 0,0-1 0 0 0,0 0 0 0 0,0 0 0 0 0,0 0 0 0 0,0 0 0 0 0,0 0 0 0 0,1 0 0 0 0,-1-1 0 0 0,1 1 0 0 0,0 0 0 0 0,0-1 0 0 0,0 1 0 0 0,0-1 0 0 0,0 0 0 0 0,0 1 0 0 0,1-1 0 0 0,-1 0 0 0 0,1 1 0 0 0,0-1-1 0 0,-1 0 1 0 0,1 0 0 0 0,1 1 0 0 0,-1-1 0 0 0,0 0 0 0 0,1 1 0 0 0,-1-1 0 0 0,1 0 0 0 0,0 1 0 0 0,0-3 111 0 0,6-8-1964 0 0,-2 3-256 0 0</inkml:trace>
  <inkml:trace contextRef="#ctx0" brushRef="#br0" timeOffset="6633.267">2015 2033 20959 0 0,'0'0'480'0'0,"0"0"67"0"0,10-11 710 0 0,-8 8-1078 0 0,1 0 1 0 0,0 0-1 0 0,0 0 0 0 0,1 0 0 0 0,-1 0 0 0 0,0 1 0 0 0,1 0 0 0 0,0-1 1 0 0,-1 1-1 0 0,1 0 0 0 0,0 1 0 0 0,0-1 0 0 0,0 1 0 0 0,1 0-179 0 0,-2-1 126 0 0,1 2 0 0 0,-1-1-1 0 0,0 0 1 0 0,1 1 0 0 0,-1-1-1 0 0,1 1 1 0 0,-1 0-1 0 0,1 0 1 0 0,-1 0 0 0 0,1 1-1 0 0,-1-1 1 0 0,1 1 0 0 0,-1 0-1 0 0,0 0 1 0 0,1 0 0 0 0,-1 0-1 0 0,2 2-125 0 0,-3-2 28 0 0,-1 0 1 0 0,1 1-1 0 0,-1-1 0 0 0,1 1 1 0 0,-1-1-1 0 0,1 1 1 0 0,-1 0-1 0 0,0-1 0 0 0,1 1 1 0 0,-1 0-1 0 0,0 0 0 0 0,0 0 1 0 0,-1 0-1 0 0,1 0 0 0 0,0 0 1 0 0,-1 0-1 0 0,1 0 0 0 0,-1 0 1 0 0,0 0-1 0 0,1 0 0 0 0,-1 0 1 0 0,0 1-1 0 0,0-1 0 0 0,0 0 1 0 0,-1 0-1 0 0,1 0 0 0 0,-1 1-28 0 0,-1 9 157 0 0,-1-1-1 0 0,-1 1 0 0 0,0-1 1 0 0,-4 8-157 0 0,-3 7 569 0 0,7-16-456 0 0,-1 0 0 0 0,0 0 0 0 0,0 0 0 0 0,-1-1 0 0 0,-4 5-113 0 0,3-4 252 0 0,0 1 0 0 0,1 0-1 0 0,-3 6-251 0 0,8-15 100 0 0,12 2 11 0 0,-10-4-104 0 0,0 1 0 0 0,0 0 0 0 0,0-1 0 0 0,0 1 0 0 0,0-1 0 0 0,0 0 1 0 0,1 1-1 0 0,-1-1 0 0 0,0 0 0 0 0,0 0 0 0 0,0 1 0 0 0,0-1-7 0 0,21-2-143 0 0,-1 0 0 0 0,1-1 0 0 0,-1-1 0 0 0,4-3 143 0 0,31-4-316 0 0,14-1-1899 0 0,-40 9 54 0 0</inkml:trace>
  <inkml:trace contextRef="#ctx0" brushRef="#br0" timeOffset="7483.754">7826 0 18863 0 0,'0'0'430'0'0,"0"2"55"0"0,-2 33 725 0 0,-4 26-1210 0 0,-2 14 695 0 0,-10 141 1990 0 0,3-53-1712 0 0,4-34-354 0 0,-16 316-88 0 0,14-210-429 0 0,1-45-24 0 0,9-124-29 0 0,-3 189 126 0 0,7-211-124 0 0,-1 0-91 0 0,3 7 40 0 0,-2-38-84 0 0,1 0 0 0 0,0 0 0 0 0,1 0 0 0 0,0-1 0 0 0,1 1 0 0 0,2 1 84 0 0,6 9-1213 0 0,1-10-385 0 0</inkml:trace>
  <inkml:trace contextRef="#ctx0" brushRef="#br0" timeOffset="7926.888">8238 240 11520 0 0,'3'-23'655'0'0,"-2"19"244"0"0,0 0 0 0 0,0 0-1 0 0,0 0 1 0 0,1 0 0 0 0,0 1 0 0 0,0-1-1 0 0,0 0 1 0 0,1 0-899 0 0,-2 3 383 0 0,0 0-1 0 0,0-1 1 0 0,0 1 0 0 0,0 0 0 0 0,0 0 0 0 0,1-1-1 0 0,-1 1 1 0 0,0 0 0 0 0,1 0 0 0 0,-1 1-1 0 0,1-1 1 0 0,-1 0 0 0 0,1 0 0 0 0,-1 1 0 0 0,1-1-1 0 0,0 1 1 0 0,-1-1 0 0 0,2 1-383 0 0,-1 0 10 0 0,0 0 0 0 0,0 0 1 0 0,0 0-1 0 0,0 0 0 0 0,0 1 0 0 0,0-1 1 0 0,0 1-1 0 0,0-1 0 0 0,0 1 0 0 0,0 0 1 0 0,-1 0-1 0 0,2 1-10 0 0,11 6 174 0 0,0 1 0 0 0,-1 1 0 0 0,-1 0 0 0 0,0 1 0 0 0,6 7-174 0 0,17 20 55 0 0,2 7-55 0 0,128 173 0 0 0,-153-201 0 0 0,78 117-1800 0 0,-83-123 515 0 0,-1-2-54 0 0</inkml:trace>
  <inkml:trace contextRef="#ctx0" brushRef="#br0" timeOffset="8258.834">8699 86 22087 0 0,'0'0'498'0'0,"-8"10"1218"0"0,-22 38-846 0 0,2 1 0 0 0,2 2 0 0 0,-10 30-870 0 0,14-33 125 0 0,-2 0 0 0 0,-8 7-125 0 0,3-5-2 0 0,-16 39 2 0 0,36-68-626 0 0,1 0 0 0 0,0 0 0 0 0,2 1 0 0 0,0 0 0 0 0,1 0 0 0 0,0 13 626 0 0,5-16-2076 0 0</inkml:trace>
  <inkml:trace contextRef="#ctx0" brushRef="#br0" timeOffset="8604.993">8762 436 18431 0 0,'0'0'1415'0'0,"0"0"-914"0"0,0 0-313 0 0,0 0 292 0 0,0 0 148 0 0,0 0 32 0 0,6 12 891 0 0,13 93 825 0 0,9 19-831 0 0,-18-134-1073 0 0,-7 5-415 0 0,0 0-1 0 0,0 0 0 0 0,-1-1 1 0 0,0 1-1 0 0,0-1 1 0 0,-1 1-1 0 0,1-3-56 0 0,5-14 93 0 0,8-28-32 0 0,-12 37-43 0 0,1-1-1 0 0,0 1 0 0 0,1 0 1 0 0,0 0-1 0 0,1 1 0 0 0,1 0 1 0 0,0 0-1 0 0,4-6-17 0 0,-9 17 5 0 0,-1-1 1 0 0,0 0-1 0 0,1 1 0 0 0,-1-1 1 0 0,1 1-1 0 0,0-1 0 0 0,0 1 1 0 0,-1 0-1 0 0,1-1 0 0 0,0 1 1 0 0,0 0-1 0 0,0 0 0 0 0,0 1 0 0 0,0-1 1 0 0,0 0-1 0 0,1 1 0 0 0,-1-1 1 0 0,0 1-1 0 0,0 0 0 0 0,0 0 1 0 0,0-1-1 0 0,1 1 0 0 0,-1 1 1 0 0,0-1-1 0 0,0 0 0 0 0,0 1 0 0 0,2 0-5 0 0,-1 0 10 0 0,0 0-1 0 0,0 1 0 0 0,0 0 0 0 0,0-1 0 0 0,0 1 0 0 0,0 1 0 0 0,-1-1 0 0 0,1 0 0 0 0,-1 0 0 0 0,0 1 0 0 0,0 0 0 0 0,0-1 0 0 0,0 1 0 0 0,0 0 1 0 0,0 0-1 0 0,-1 0 0 0 0,1 0 0 0 0,-1 1-9 0 0,13 36-72 0 0,-1 1 1 0 0,-2 0 0 0 0,1 21 71 0 0,-2-16-881 0 0,0 8-1388 0 0,-6-31 1094 0 0</inkml:trace>
  <inkml:trace contextRef="#ctx0" brushRef="#br0" timeOffset="9206.4">8222 1254 20815 0 0,'0'0'959'0'0,"0"0"-26"0"0,1 2-598 0 0,5 23-59 0 0,-1 1 1 0 0,1 19-277 0 0,0 0 508 0 0,3 17-116 0 0,-1-1-299 0 0,3-1 1 0 0,3 0-1 0 0,7 16-93 0 0,-15-59 28 0 0,1 0 0 0 0,3 5-28 0 0,-7-17 22 0 0,-1-1 1 0 0,1 1-1 0 0,0-1 0 0 0,0 1 0 0 0,0-1 1 0 0,1 0-1 0 0,0 0 0 0 0,0 0 0 0 0,4 3-22 0 0,-7-7 13 0 0,0 1 0 0 0,0 0 0 0 0,0-1 0 0 0,1 1 1 0 0,-1-1-1 0 0,0 0 0 0 0,0 1 0 0 0,0-1 0 0 0,1 0 0 0 0,-1 0 0 0 0,0 0 0 0 0,1 1 0 0 0,-1-2 0 0 0,0 1 0 0 0,0 0 0 0 0,1 0 0 0 0,-1 0 0 0 0,0 0 0 0 0,0-1 0 0 0,1 1 0 0 0,-1-1 0 0 0,0 1 1 0 0,0-1-1 0 0,0 1 0 0 0,0-1 0 0 0,1 0 0 0 0,-1 1 0 0 0,0-1 0 0 0,0 0 0 0 0,-1 0 0 0 0,1 0 0 0 0,0 0 0 0 0,0 0 0 0 0,0 0-13 0 0,4-5 117 0 0,0 0 0 0 0,0-1 0 0 0,-1 0 0 0 0,0 0 0 0 0,0 0-117 0 0,0 0 41 0 0,4-9-76 0 0,-1 0 1 0 0,0-1 0 0 0,-1 1 0 0 0,-1-1 0 0 0,0-1 0 0 0,-2 1-1 0 0,1-5 35 0 0,1-20-209 0 0,-2 0-1 0 0,-2-21 210 0 0,-2 34-52 0 0,-5-24 52 0 0,1 32 497 0 0,5 20-245 0 0,0 1 32 0 0,0 2 4 0 0,2 35 612 0 0,3 17-900 0 0,1 6 212 0 0,18 175 368 0 0,-20-188-64 0 0,-3 41-516 0 0,1 9 474 0 0,0-47 240 0 0,-3 17-714 0 0,-1-44 75 0 0,-1 0 0 0 0,0-1 0 0 0,-2 1-1 0 0,0-1 1 0 0,-2 0 0 0 0,-5 14-75 0 0,7-25 59 0 0,0 0 0 0 0,-1 0 1 0 0,0-1-1 0 0,0 0 0 0 0,-1 0 0 0 0,0-1 1 0 0,-1 0-1 0 0,0 0 0 0 0,0-1 0 0 0,-1 0 0 0 0,0 0 1 0 0,-1-1-1 0 0,-6 4-59 0 0,10-8 62 0 0,-1 0 0 0 0,0-1 0 0 0,1 1 1 0 0,-1-1-1 0 0,0-1 0 0 0,0 1 1 0 0,0-1-1 0 0,0 0 0 0 0,0-1 0 0 0,0 0 1 0 0,0 0-1 0 0,0 0 0 0 0,0-1 0 0 0,0 0 1 0 0,0-1-1 0 0,0 0-62 0 0,-7-1-98 0 0,0-1 1 0 0,0-1-1 0 0,1 0 1 0 0,-1-1-1 0 0,1 0 1 0 0,1-1-1 0 0,-5-3 98 0 0,14 8-114 0 0,0 0 1 0 0,0-1-1 0 0,0 1 0 0 0,0-1 1 0 0,0 1-1 0 0,1-1 0 0 0,-1 0 0 0 0,1 0 1 0 0,0 0-1 0 0,0-1 0 0 0,0 1 1 0 0,0 0-1 0 0,0-1 0 0 0,1 1 1 0 0,-1-2 113 0 0,1 2-246 0 0,1 0 1 0 0,0-1-1 0 0,-1 1 1 0 0,1 0-1 0 0,0 0 1 0 0,0 0-1 0 0,0 0 1 0 0,1 0 0 0 0,-1 0-1 0 0,1 0 1 0 0,0 0-1 0 0,0 0 1 0 0,0 0-1 0 0,0 1 1 0 0,0-1-1 0 0,1 0 1 0 0,-1 0-1 0 0,1 1 1 0 0,0-2 245 0 0,3-2-802 0 0,0 1 0 0 0,0-1 0 0 0,0 1 0 0 0,3-2 802 0 0,-7 6-115 0 0,16-14-1633 0 0</inkml:trace>
  <inkml:trace contextRef="#ctx0" brushRef="#br0" timeOffset="9587.269">8621 1717 13824 0 0,'0'0'629'0'0,"0"0"-12"0"0,0 0-94 0 0,0 0 1049 0 0,0 0 498 0 0,0 0 105 0 0,5 12 1550 0 0,-2-4-3324 0 0,-1 1 0 0 0,-1-1-1 0 0,0 0 1 0 0,0 4-401 0 0,1 7 228 0 0,1 1-16 0 0,-1-4 112 0 0,0 0-1 0 0,1 0 0 0 0,4 7-323 0 0,-1-2 283 0 0,-4-12-109 0 0,0 0 0 0 0,1-1 0 0 0,0 0 0 0 0,3 6-174 0 0,-5-13 73 0 0,-1-1 39 0 0,0 0 15 0 0,10-13 258 0 0,-7 3-291 0 0,0 1-1 0 0,-1-1 0 0 0,0-1 0 0 0,-1 1 0 0 0,1-9-93 0 0,1-15 85 0 0,0 11-28 0 0,6-28 84 0 0,-8 46-106 0 0,0 1 0 0 0,1 0-1 0 0,-1-1 1 0 0,1 1-1 0 0,0 0 1 0 0,0 0-1 0 0,1 0 1 0 0,-1 0 0 0 0,1 1-1 0 0,0-1-34 0 0,-2 2 14 0 0,1 1 1 0 0,-1 0-1 0 0,1-1 1 0 0,-1 1-1 0 0,1 0 0 0 0,-1 0 1 0 0,1 0-1 0 0,0 0 1 0 0,-1 0-1 0 0,1 0 0 0 0,0 1 1 0 0,0-1-1 0 0,0 0 1 0 0,-1 1-1 0 0,1 0 0 0 0,0-1 1 0 0,0 1-1 0 0,0 0 0 0 0,0 0 1 0 0,0 0-1 0 0,0 0 1 0 0,0 0-1 0 0,0 0 0 0 0,0 1 1 0 0,-1-1-1 0 0,1 1 1 0 0,0-1-1 0 0,0 1 0 0 0,0 0 1 0 0,-1 0-1 0 0,1 0 1 0 0,0 0-1 0 0,-1 0 0 0 0,1 0 1 0 0,-1 0-1 0 0,1 0 1 0 0,0 1-15 0 0,3 2 15 0 0,0 1 1 0 0,0 0-1 0 0,-1 0 1 0 0,1 1-1 0 0,-1-1 1 0 0,0 1-1 0 0,0 0 1 0 0,-1 0-1 0 0,3 5-15 0 0,6 25-152 0 0,-1 0 0 0 0,-2 1 1 0 0,3 21 151 0 0,-4-18-1116 0 0,-3-17 335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6.5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141 166 4144 0 0,'0'0'191'0'0,"-1"0"-11"0"0,0 0-25 0 0,-1 0 1 0 0,1 0 0 0 0,0 0 0 0 0,0 0 0 0 0,-1 0 0 0 0,1 0 0 0 0,0 0 0 0 0,0 1 0 0 0,0-1 0 0 0,0 1 0 0 0,-1-1 0 0 0,1 0 0 0 0,0 1 0 0 0,0 0 0 0 0,0-1 0 0 0,0 1 0 0 0,0 0 0 0 0,0-1 0 0 0,0 1 0 0 0,0 0 0 0 0,1 0 0 0 0,-1 0 0 0 0,0 0 0 0 0,0 0 0 0 0,1 0 0 0 0,-1 0 0 0 0,0 0 0 0 0,1 0-1 0 0,-1 0 1 0 0,1 0 0 0 0,0 1 0 0 0,-1-1 0 0 0,1 0 0 0 0,0 0-156 0 0,-3 7 2496 0 0,1-3-1778 0 0,0-1 0 0 0,1 1 0 0 0,0-1 0 0 0,0 1 0 0 0,0 0 0 0 0,0 0-718 0 0,-2 49 1693 0 0,5-8 1210 0 0,6 27-2903 0 0,-2-13 813 0 0,16 84 534 0 0,-13-68-381 0 0,5 7-966 0 0,-1-5 315 0 0,-9-55-207 0 0,2 1 0 0 0,8 20-108 0 0,5 21 61 0 0,-3-7-37 0 0,-9-31-260 0 0,0 0 0 0 0,-1 6 236 0 0,-6-30-1154 0 0,-2-9 154 0 0,-4-18-764 0 0,-4-12-886 0 0,4 18 1451 0 0,-61-195-7499 0 0,44 125 5473 0 0,-4-40 3225 0 0,-10-36 937 0 0,27 114 4548 0 0,-14-38-5485 0 0,9 38 8882 0 0,-4-31-8882 0 0,19 78 185 0 0,0 0 1 0 0,0-1-1 0 0,0 1 1 0 0,1 0-1 0 0,-1 0 1 0 0,1 0-1 0 0,0 0 1 0 0,0 0-1 0 0,0 0 1 0 0,0 0-1 0 0,0 0 1 0 0,1 0-1 0 0,0 1 1 0 0,-1-1-1 0 0,1 0-185 0 0,2-2 168 0 0,-1 0-1 0 0,1-1 0 0 0,1 1 1 0 0,-1 1-1 0 0,1-1 1 0 0,0 1-1 0 0,0 0-167 0 0,12-9 265 0 0,-4 3-98 0 0,-1 1 0 0 0,2 0 0 0 0,-1 1 1 0 0,4-1-168 0 0,12-4 279 0 0,1 1 0 0 0,0 2 0 0 0,24-5-279 0 0,-43 13 57 0 0,0 0 0 0 0,0 0 0 0 0,0 1 0 0 0,0 0 0 0 0,0 1 0 0 0,0 1 1 0 0,0-1-1 0 0,0 2 0 0 0,0 0 0 0 0,0 0 0 0 0,0 1 0 0 0,4 1-57 0 0,-10-1 9 0 0,1 0 0 0 0,-1 0 0 0 0,0 1-1 0 0,0-1 1 0 0,0 1 0 0 0,0 0 0 0 0,0 1 0 0 0,-1-1-1 0 0,0 1 1 0 0,0 0 0 0 0,0 0 0 0 0,-1 0 0 0 0,1 0-1 0 0,-1 1 1 0 0,0-1 0 0 0,-1 1 0 0 0,0 0 0 0 0,1 0-1 0 0,-2 0 1 0 0,1 0 0 0 0,-1 0 0 0 0,0 0 0 0 0,0 0-1 0 0,-1 1 1 0 0,0 5-9 0 0,0 6 106 0 0,-1-1-1 0 0,-1 0 0 0 0,-3 13-105 0 0,1-13 87 0 0,0-1 0 0 0,-2 1-1 0 0,0-1 1 0 0,-1-1 0 0 0,0 1-1 0 0,-2 1-86 0 0,-88 139 800 0 0,94-149-741 0 0,3-6-47 0 0,0 0 0 0 0,-1 0 0 0 0,1 0 0 0 0,-1 0 0 0 0,1 0 0 0 0,-1 0 1 0 0,1 0-1 0 0,-1 0 0 0 0,0 0 0 0 0,1 0 0 0 0,-1 0 0 0 0,0 0 0 0 0,0-1 0 0 0,0 1 0 0 0,0 0 1 0 0,0 0-1 0 0,1-1 0 0 0,-1 1 0 0 0,0-1 0 0 0,-1 1 0 0 0,1-1 0 0 0,0 1 0 0 0,0-1 0 0 0,0 0-12 0 0,0 1 91 0 0,3 0-11 0 0,31 13-114 0 0,23 4 34 0 0,-31-10-25 0 0,-1 0-1 0 0,0 2 1 0 0,-1 0-1 0 0,17 11 26 0 0,-19-8 20 0 0,0 1-1 0 0,-1 1 1 0 0,-1 1 0 0 0,7 8-20 0 0,6 8 163 0 0,14 20-163 0 0,-36-40 33 0 0,-1 1 0 0 0,-1-1 0 0 0,0 1 0 0 0,0 1 0 0 0,-2 0 0 0 0,3 8-33 0 0,-7-17 17 0 0,3 5 24 0 0,-2 0 0 0 0,0 1 0 0 0,0-1 0 0 0,-1 0 0 0 0,0 1 0 0 0,-1 0 0 0 0,0 2-41 0 0,1 14 105 0 0,-1-22-65 0 0,-1 1 0 0 0,0 0 0 0 0,1 0 0 0 0,-2-1 0 0 0,1 1 0 0 0,-1 0 0 0 0,0 0 0 0 0,-2 5-40 0 0,0 0 79 0 0,-2-1 0 0 0,1 1 0 0 0,-1-1-1 0 0,-1 0 1 0 0,0 0 0 0 0,0-1 0 0 0,-1 1 0 0 0,0-1-1 0 0,-1-1-78 0 0,1-1 44 0 0,0 0 0 0 0,-1-1-1 0 0,0 0 1 0 0,0-1 0 0 0,0 0-1 0 0,0 0 1 0 0,-1 0 0 0 0,0-1-1 0 0,0-1 1 0 0,0 0 0 0 0,-1 1-44 0 0,-14 1 46 0 0,-1 0 1 0 0,1-1 0 0 0,-1-2-1 0 0,0 0 1 0 0,0-2 0 0 0,0 0-1 0 0,0-2 1 0 0,1-1 0 0 0,-1-1-1 0 0,1-1 1 0 0,-20-6-47 0 0,28 6-44 0 0,1 0 0 0 0,1-1 0 0 0,-1-1 0 0 0,1 0 0 0 0,-2-2 44 0 0,7 4-206 0 0,1-1 0 0 0,1 1 1 0 0,-1-1-1 0 0,1-1 0 0 0,0 1 0 0 0,0-1 1 0 0,1 0-1 0 0,0-1 0 0 0,0 0 206 0 0,5 6-167 0 0,0 0 0 0 0,0 1-1 0 0,0-1 1 0 0,0 0 0 0 0,0 1-1 0 0,1-1 1 0 0,-1 0 0 0 0,1 0 0 0 0,-1 0-1 0 0,1 1 1 0 0,0-1 0 0 0,0 0 0 0 0,0 0-1 0 0,0 0 1 0 0,0 0 0 0 0,0 0 0 0 0,0 1-1 0 0,1-1 1 0 0,-1 0 0 0 0,0 0-1 0 0,1 0 1 0 0,0 1 0 0 0,-1-1 0 0 0,1 0-1 0 0,0 1 1 0 0,0-1 0 0 0,0 0 0 0 0,0 1-1 0 0,0-1 1 0 0,1 1 0 0 0,-1 0 0 0 0,0-1-1 0 0,2 0 168 0 0,10-11-2240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3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6 14280 0 0,'0'0'1272'0'0,"0"0"-1016"0"0,-8-5-256 0 0,8 5 0 0 0,0 0 1703 0 0,0 0 297 0 0,0 0 56 0 0,0 0 16 0 0,0 0-2072 0 0,0 0-304 0 0,0 0-112 0 0,0 0-32 0 0,0 0-8 0 0,0 0-8 0 0,0 0 0 0 0,0 0-5223 0 0,0 0-1041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7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0 3224 0 0,'-8'8'288'0'0,"0"0"-288"0"0,-2 0 0 0 0,2-1 0 0 0,3 6 3688 0 0,-3-7 688 0 0,8-6 136 0 0,0 0 23 0 0,0 0-3479 0 0,0 0-704 0 0,0 0-128 0 0,0 0-32 0 0,13 0-640 0 0,5 0-120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4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16 157 5528 0 0,'0'0'422'0'0,"0"0"210"0"0,0 0 1912 0 0,0 0 867 0 0,0 0 1299 0 0,-4 4-2704 0 0,3-1-1830 0 0,-1 0 0 0 0,1-1 0 0 0,-1 1 0 0 0,1 0 1 0 0,0 0-1 0 0,0 0 0 0 0,1 0 0 0 0,-1 0 0 0 0,0 1 0 0 0,1-1 1 0 0,0 0-1 0 0,0 0 0 0 0,0 2-176 0 0,1 9 583 0 0,0 0 1 0 0,3 9-584 0 0,2 15 761 0 0,-3-12-153 0 0,1-1 1 0 0,5 15-609 0 0,5 32 746 0 0,-12-59-409 0 0,1-1 0 0 0,0 1 0 0 0,1-1 0 0 0,4 8-337 0 0,-3-6 305 0 0,-4-12-95 0 0,-1-2-29 0 0,0 0-12 0 0,0 0-1 0 0,2-1 1 0 0,1-2-107 0 0,0-1 0 0 0,0 1 0 0 0,-1-1 0 0 0,1 0 0 0 0,-1 0 0 0 0,0 0 0 0 0,0 0 0 0 0,0-1 0 0 0,0 1 0 0 0,-1 0 0 0 0,0-1 0 0 0,0 1 0 0 0,0-2-62 0 0,0-6 47 0 0,-2 0 1 0 0,1 0-1 0 0,-2 1 1 0 0,1-1 0 0 0,-2 0-1 0 0,0 0-47 0 0,0-6 0 0 0,-28-111 113 0 0,26 104-122 0 0,1 0 0 0 0,0-9 9 0 0,4 24-6 0 0,0-1 0 0 0,0 0 0 0 0,1 0 1 0 0,0 0-1 0 0,1 1 0 0 0,2-9 6 0 0,-1 9-19 0 0,0 0-1 0 0,1 1 0 0 0,0 0 1 0 0,0 0-1 0 0,1 0 1 0 0,4-5 19 0 0,-9 12-10 0 0,1 1 0 0 0,0 0 0 0 0,0 0 0 0 0,0 0 0 0 0,0 0 0 0 0,0 0 0 0 0,-1 0 0 0 0,2 1 0 0 0,-1-1-1 0 0,0 0 1 0 0,0 0 0 0 0,0 1 0 0 0,0-1 0 0 0,0 0 0 0 0,1 1 0 0 0,-1-1 0 0 0,0 1 0 0 0,0 0 0 0 0,1-1 0 0 0,-1 1 0 0 0,0 0 0 0 0,1 0 0 0 0,-1 0 0 0 0,0 0 0 0 0,1 0 0 0 0,-1 0 10 0 0,2 1-125 0 0,-1-1 0 0 0,0 1-1 0 0,0 0 1 0 0,1 0 0 0 0,-1 0 0 0 0,0 0 0 0 0,0 0 0 0 0,0 0-1 0 0,0 0 1 0 0,-1 1 0 0 0,1-1 0 0 0,0 1 0 0 0,0-1 0 0 0,0 3 125 0 0,15 21-2143 0 0,-4-4-524 0 0,-4-9 983 0 0</inkml:trace>
  <inkml:trace contextRef="#ctx0" brushRef="#br0" timeOffset="370.01">298 216 19295 0 0,'0'0'884'0'0,"-3"1"-24"0"0,-1 1-798 0 0,1 0 0 0 0,-1 0 0 0 0,0 1 0 0 0,1 0 0 0 0,-1 0 0 0 0,1 0 0 0 0,0 0 0 0 0,0 0 0 0 0,0 1 0 0 0,1-1 0 0 0,-1 1 0 0 0,1 0 0 0 0,0 0 0 0 0,-1 0 0 0 0,1 2-62 0 0,-1-1 212 0 0,1 1 0 0 0,0-1 0 0 0,1 1 1 0 0,-1 0-1 0 0,1 0 0 0 0,0 0 0 0 0,1 0 1 0 0,-1 0-1 0 0,1 0 0 0 0,1 0 0 0 0,-1 4-212 0 0,2-2 179 0 0,0 0 0 0 0,0 0 0 0 0,1-1-1 0 0,0 1 1 0 0,1 0 0 0 0,-1-1 0 0 0,1 0 0 0 0,1 0-1 0 0,-1 0 1 0 0,1 0 0 0 0,1-1 0 0 0,-1 0-1 0 0,1 0 1 0 0,0 0 0 0 0,4 2-179 0 0,-3-2 71 0 0,0-1-1 0 0,0 0 1 0 0,0-1 0 0 0,1 1 0 0 0,0-1-1 0 0,0-1 1 0 0,0 1 0 0 0,0-2 0 0 0,1 1-1 0 0,-1-1 1 0 0,1 0 0 0 0,0-1-1 0 0,-1 0 1 0 0,5 0-71 0 0,-9-1 15 0 0,-1 0 1 0 0,0 0-1 0 0,1-1 0 0 0,-1 1 0 0 0,0-1 1 0 0,1 0-1 0 0,-1 0 0 0 0,0 0 0 0 0,0-1 1 0 0,0 1-1 0 0,0-1 0 0 0,0 1 0 0 0,0-1 1 0 0,0 0-1 0 0,-1 0 0 0 0,1 0 0 0 0,-1-1 1 0 0,1 1-1 0 0,-1-1 0 0 0,0 1 0 0 0,0-1 0 0 0,0 0 1 0 0,0 0-1 0 0,0 0 0 0 0,-1 0 0 0 0,0 0 1 0 0,1 0-1 0 0,0-2-15 0 0,0-3-26 0 0,0 0 0 0 0,0 0 0 0 0,0 0 0 0 0,-1-1 0 0 0,0 1 0 0 0,-1 0 0 0 0,0-1 0 0 0,0 1 0 0 0,-1-1 0 0 0,-1-7 26 0 0,-3-13-165 0 0,2 9-47 0 0,-1 0 1 0 0,-1 1-1 0 0,0-1 0 0 0,-7-13 212 0 0,10 28-66 0 0,-1-1-1 0 0,0 1 1 0 0,0 0-1 0 0,0 0 0 0 0,-1 0 1 0 0,0 0-1 0 0,0 1 0 0 0,0-1 1 0 0,0 1-1 0 0,-1 0 1 0 0,1 0-1 0 0,-1 1 0 0 0,0-1 1 0 0,0 1-1 0 0,0 0 0 0 0,-1 0 1 0 0,1 1-1 0 0,-1 0 67 0 0,2 0-69 0 0,1 1 0 0 0,0 1 0 0 0,0-1 0 0 0,-1 0 0 0 0,1 1-1 0 0,0 0 1 0 0,0-1 0 0 0,-1 1 0 0 0,1 1 0 0 0,0-1 0 0 0,-1 0 0 0 0,1 1-1 0 0,0 0 1 0 0,-1-1 0 0 0,0 2 69 0 0,-1 0-68 0 0,0 0 0 0 0,0 1-1 0 0,0 0 1 0 0,1 0 0 0 0,-1 0-1 0 0,1 0 1 0 0,-1 1 0 0 0,1 0-1 0 0,0 0 69 0 0,-15 17-247 0 0,2 0 0 0 0,1 1 0 0 0,-4 8 247 0 0,16-23-114 0 0,0 0 0 0 0,1-1 1 0 0,-1 1-1 0 0,1 0 0 0 0,1 0 0 0 0,-1 1 1 0 0,2-1-1 0 0,-2 3 114 0 0,3-5-689 0 0,-1 0-1 0 0,0 1 1 0 0,1-1-1 0 0,0 1 1 0 0,1-1 0 0 0,-1 1-1 0 0,2 3 690 0 0,-1 2-6626 0 0</inkml:trace>
  <inkml:trace contextRef="#ctx0" brushRef="#br0" timeOffset="678.186">507 258 5984 0 0,'5'-8'622'0'0,"0"-3"148"0"0,-4 11 3456 0 0,-1 1 5729 0 0,10 15-9491 0 0,-1 1 0 0 0,-1 0 1 0 0,-1 1-1 0 0,0 0 0 0 0,-1 0 0 0 0,-1 0 1 0 0,-1 1-1 0 0,0 0 0 0 0,0 10-464 0 0,14 89 1736 0 0,-9 26 544 0 0,-6 11-2280 0 0,3 3 441 0 0,-1-82-427 0 0,3-7 142 0 0,-5-47-148 0 0,-1 0 0 0 0,0 9-8 0 0,-8-43-1582 0 0,0 0 0 0 0,1 0 1 0 0,-3-10 1581 0 0,-1-8-3082 0 0,1 1-5317 0 0</inkml:trace>
  <inkml:trace contextRef="#ctx0" brushRef="#br0" timeOffset="999.329">491 183 16671 0 0,'-2'-2'-2'0'0,"-10"-15"1783"0"0,13 10-1697 0 0,2 3 110 0 0,0 0 0 0 0,0 1 0 0 0,1-1 1 0 0,0 1-1 0 0,-1 0 0 0 0,1 0 0 0 0,0 0 0 0 0,1 1 0 0 0,-1-1 0 0 0,0 1 0 0 0,1 0 0 0 0,-1 0 0 0 0,1 0 1 0 0,0 1-195 0 0,15-4 999 0 0,-1 0 1 0 0,18-1-1000 0 0,-29 5 132 0 0,14-3 398 0 0,10-1-48 0 0,-1 1 0 0 0,4 1-482 0 0,-26 3 132 0 0,0 0-1 0 0,0 0 1 0 0,0 1 0 0 0,0 0 0 0 0,0 1 0 0 0,-1 0 0 0 0,1 0-1 0 0,-1 1 1 0 0,7 3-132 0 0,-11-4 62 0 0,0 0-1 0 0,0 1 1 0 0,-1-1 0 0 0,1 1-1 0 0,-1 0 1 0 0,0 0 0 0 0,0 0-1 0 0,0 1 1 0 0,0-1-1 0 0,0 1 1 0 0,-1-1 0 0 0,1 1-1 0 0,-1 0 1 0 0,0 0 0 0 0,-1 0-1 0 0,1 0 1 0 0,-1 1-1 0 0,1-1 1 0 0,-1 0 0 0 0,0 1-1 0 0,-1-1 1 0 0,1 0-1 0 0,-1 5-61 0 0,1-1 77 0 0,-1 1 0 0 0,-1-1-1 0 0,0 1 1 0 0,0-1-1 0 0,0 0 1 0 0,-1 1-1 0 0,0-1 1 0 0,-1 0-1 0 0,0 0 1 0 0,0 0 0 0 0,-1 0-1 0 0,0 0-76 0 0,-1 0 53 0 0,0 0 1 0 0,-1 0-1 0 0,0 0 0 0 0,0 0 1 0 0,-1-1-1 0 0,0 0 0 0 0,0-1 1 0 0,-1 0-1 0 0,0 0 0 0 0,0 0 1 0 0,0-1-1 0 0,-1 0 0 0 0,1-1 1 0 0,-3 1-54 0 0,1-1-25 0 0,0 0 0 0 0,0-1 0 0 0,0 0 0 0 0,0-1 0 0 0,-1 0 0 0 0,1-1 0 0 0,-7 1 25 0 0,2-2-1436 0 0,1 0-1 0 0,-1-1 1 0 0,-2 0 1436 0 0,4-2-6217 0 0,-1 0-1748 0 0</inkml:trace>
  <inkml:trace contextRef="#ctx0" brushRef="#br0" timeOffset="1653.579">1047 94 9184 0 0,'0'0'421'0'0,"0"-1"-12"0"0,0-5-77 0 0,0 5 650 0 0,0 1 306 0 0,0 0 65 0 0,0 0 15 0 0,0 0 6 0 0,0 0 2 0 0,0 0 0 0 0,0 0-52 0 0,0 0-217 0 0,0 2-92 0 0,-6 27 1217 0 0,0-1-1338 0 0,5-22-758 0 0,-4 38 2140 0 0,2 24-2276 0 0,2-43 429 0 0,0-18-332 0 0,1 1 0 0 0,0 0 1 0 0,0 0-1 0 0,1-1 0 0 0,-1 1 0 0 0,2-1 0 0 0,-1 1 0 0 0,1-1 0 0 0,1 4-97 0 0,1-3 51 0 0,-3-4-32 0 0,1 1 0 0 0,-1-1 0 0 0,1 0 0 0 0,0 0 0 0 0,1 0 1 0 0,-1 0-1 0 0,1 0 0 0 0,0 0 0 0 0,0-1 0 0 0,0 1 0 0 0,0-1 0 0 0,0 0 0 0 0,1 0 0 0 0,1 1-19 0 0,0 0 13 0 0,0-1-1 0 0,0 0 1 0 0,1-1-1 0 0,-1 1 1 0 0,1-1-1 0 0,0 0 1 0 0,-1 0-1 0 0,1-1 1 0 0,0 0-1 0 0,0 0 1 0 0,0 0-1 0 0,0-1 1 0 0,0 0-1 0 0,0 0 1 0 0,0 0-1 0 0,0-1 1 0 0,0 0-1 0 0,0 0 1 0 0,0 0-1 0 0,0-1 1 0 0,0 0-1 0 0,5-2-12 0 0,2-3 4 0 0,-3 3 8 0 0,-1 0 1 0 0,0-1-1 0 0,0 0 0 0 0,5-5-12 0 0,-3 2-14 0 0,-1-1 0 0 0,0-1-1 0 0,0 1 1 0 0,-1-2 0 0 0,0 1 0 0 0,-1-1-1 0 0,0 0 1 0 0,-1-1 0 0 0,0 0-1 0 0,-1 0 1 0 0,0-1 14 0 0,42-124 25 0 0,-45 130-12 0 0,-2 4-11 0 0,0 1 0 0 0,0-1 0 0 0,0 1 0 0 0,0-1 0 0 0,0 0 0 0 0,-1 0 0 0 0,0 1 0 0 0,1-1-1 0 0,-1 0 1 0 0,0-1-2 0 0,0 2 83 0 0,0 2 0 0 0,0 14 1 0 0,1 47 134 0 0,4-1 1 0 0,6 28-219 0 0,11 36 256 0 0,-11-49-83 0 0,-4-38 38 0 0,-3 1 0 0 0,1 31-211 0 0,-6-15 95 0 0,-1-1 1 0 0,-4 0-1 0 0,-1 0 1 0 0,-3-1-1 0 0,-4 10-95 0 0,10-50 11 0 0,0 0 1 0 0,0 0-1 0 0,-1-1 1 0 0,-1 0-1 0 0,1 1 1 0 0,-2-2-1 0 0,0 1 0 0 0,0-1 1 0 0,-1 0-1 0 0,-1 0-11 0 0,6-6 5 0 0,-1 0-1 0 0,1-1 1 0 0,-1 0-1 0 0,0 1 1 0 0,0-2-1 0 0,0 1 1 0 0,0 0-1 0 0,-1-1 1 0 0,1 0-1 0 0,-1 0 1 0 0,1 0-1 0 0,-1 0 1 0 0,0-1-1 0 0,0 0 0 0 0,1 0 1 0 0,-1 0-1 0 0,0 0 1 0 0,0-1-1 0 0,0 0 1 0 0,0 0-1 0 0,0 0 1 0 0,0-1-1 0 0,0 0 1 0 0,0 0-1 0 0,0 0 1 0 0,-1-1-5 0 0,-3-1-210 0 0,0-1 1 0 0,0 0-1 0 0,1-1 0 0 0,-1 0 1 0 0,1 0-1 0 0,0 0 1 0 0,-6-7 209 0 0,-8-8-5757 0 0,-16-21 5757 0 0,36 40-240 0 0,-16-19-9014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2.8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0 722 18631 0 0,'0'0'852'0'0,"0"0"-20"0"0,0 0-514 0 0,0 0-194 0 0,0 0-27 0 0,0 0-8 0 0,0 0 27 0 0,9 3 400 0 0,10 7 139 0 0,-17-8-522 0 0,1-1 0 0 0,0 1 0 0 0,0-1 1 0 0,0 1-1 0 0,0-1 0 0 0,0 0 0 0 0,0 0 0 0 0,3 0-133 0 0,12 2 402 0 0,-12-2-223 0 0,0 1 0 0 0,1-1 0 0 0,-1-1-1 0 0,1 1 1 0 0,0-1 0 0 0,-1-1-1 0 0,1 1 1 0 0,-1-1 0 0 0,1 0 0 0 0,-1 0-1 0 0,6-3-178 0 0,-2 0 82 0 0,0 0-1 0 0,0-1 1 0 0,-1-1-1 0 0,0 0 0 0 0,0 0 1 0 0,-1-1-1 0 0,1 0 1 0 0,-1 0-1 0 0,-1-1 1 0 0,1 0-1 0 0,-1 0 0 0 0,-1-1 1 0 0,6-9-82 0 0,-11 15 8 0 0,1 0 0 0 0,-1 0 0 0 0,0 0 0 0 0,0 0 1 0 0,0 0-1 0 0,-1 0 0 0 0,1 0 0 0 0,-1-1 0 0 0,1 1 0 0 0,-1 0 1 0 0,0 0-1 0 0,-1 0 0 0 0,1-1 0 0 0,0 1 0 0 0,-1 0 0 0 0,0 0 0 0 0,0 0 1 0 0,0 0-1 0 0,0-1 0 0 0,0 2 0 0 0,-1-2-8 0 0,1 2 4 0 0,0 0 0 0 0,0 1 0 0 0,0-1 0 0 0,0 1 0 0 0,-1-1 0 0 0,1 1 0 0 0,-1 0 0 0 0,1 0 0 0 0,-1-1-1 0 0,1 1 1 0 0,-1 0 0 0 0,1 0 0 0 0,-1 1 0 0 0,0-1 0 0 0,0 0 0 0 0,0 0 0 0 0,1 1 0 0 0,-1-1 0 0 0,0 1 0 0 0,0 0 0 0 0,0-1 0 0 0,0 1 0 0 0,0 0 0 0 0,0 0 0 0 0,0 0 0 0 0,0 0 0 0 0,1 1 0 0 0,-1-1-1 0 0,0 0 1 0 0,0 1 0 0 0,0 0 0 0 0,0-1 0 0 0,0 1 0 0 0,1 0 0 0 0,-2 0-4 0 0,-4 3 14 0 0,0 0 0 0 0,0 0 0 0 0,0 0 0 0 0,0 1 0 0 0,1 0 0 0 0,0 0 0 0 0,0 1 0 0 0,0 0 0 0 0,-2 4-14 0 0,-2 2 142 0 0,0 1 1 0 0,2 1 0 0 0,0 0-1 0 0,-3 5-142 0 0,6-6 116 0 0,-1 1 1 0 0,2-1-1 0 0,0 1 0 0 0,1 0 0 0 0,-1 7-116 0 0,4-11 16 0 0,0-1-1 0 0,0 1 0 0 0,1 0 0 0 0,1-1 1 0 0,0 1-1 0 0,0-1 0 0 0,1 1-15 0 0,-1-5 7 0 0,0-1 1 0 0,0 1-1 0 0,1-1 0 0 0,0 0 0 0 0,0 0 0 0 0,0 0 1 0 0,0 0-1 0 0,0-1 0 0 0,1 1 0 0 0,-1-1 0 0 0,1 0 1 0 0,0 0-1 0 0,0 0 0 0 0,1 0 0 0 0,-1-1 1 0 0,0 0-1 0 0,1 1 0 0 0,-1-2 0 0 0,1 1 0 0 0,0 0 1 0 0,0-1-1 0 0,0 0-7 0 0,-1-1-69 0 0,-1 0-1 0 0,1 1 1 0 0,-1-2 0 0 0,0 1-1 0 0,1 0 1 0 0,-1-1 0 0 0,0 0 0 0 0,1 1-1 0 0,-1-2 1 0 0,3 0 69 0 0,30-16-1429 0 0,-31 15 1186 0 0,13-9-1534 0 0,0 0 1 0 0,0-2 0 0 0,-2 0 0 0 0,8-9 1776 0 0,13-10-1319 0 0,-28 24 1094 0 0,-1-1 1 0 0,-1 1 0 0 0,1-1 0 0 0,-2-1-1 0 0,1 1 1 0 0,-1-1 0 0 0,-1 0 224 0 0,0 2 138 0 0,-1 0 2 0 0,0 0 0 0 0,-1 0 0 0 0,0 0 0 0 0,0-3-140 0 0,7-17 1284 0 0,-6 15-313 0 0,-3 10-562 0 0,0 1 0 0 0,0 0 0 0 0,0 0 0 0 0,0 0 0 0 0,0 0-1 0 0,1 0 1 0 0,0 0 0 0 0,1-2-409 0 0,-3 5 847 0 0,0 0-74 0 0,0 0-33 0 0,8 20 1227 0 0,-5-10-1630 0 0,0 1-1 0 0,-1-1 1 0 0,0 1 0 0 0,-1 8-337 0 0,6 29 191 0 0,-4-35-93 0 0,-2-1 0 0 0,1 0 0 0 0,-1 11-98 0 0,-1-11 138 0 0,1 1 1 0 0,0 0 0 0 0,3 9-139 0 0,-1-13 55 0 0,0 2 68 0 0,-1 1 0 0 0,0-1 0 0 0,0 0-1 0 0,-1 4-122 0 0,4 20 568 0 0,-5-33-481 0 0,0-2-18 0 0,0 0 22 0 0,0 0 5 0 0,0 0 0 0 0,5-12 11 0 0,1-14-33 0 0,-1 0 0 0 0,0-8-74 0 0,5-24 86 0 0,-10 56-84 0 0,3-14-1 0 0,1 0 1 0 0,0 0 0 0 0,1 0 0 0 0,1 1 0 0 0,2-5-2 0 0,-1 9-36 0 0,0 1 0 0 0,0 0 0 0 0,0 0 0 0 0,1 1 0 0 0,8-7 36 0 0,-1 1-36 0 0,-10 10 34 0 0,1 1-1 0 0,1-1 0 0 0,-1 1 1 0 0,1 1-1 0 0,-1-1 1 0 0,1 1-1 0 0,2-1 3 0 0,8-4 2 0 0,-15 7 0 0 0,0 0-1 0 0,0 1 1 0 0,0-1-1 0 0,0 0 1 0 0,0 0 0 0 0,0 1-1 0 0,0-1 1 0 0,0 1-1 0 0,0 0 1 0 0,1 0-1 0 0,-1 0 1 0 0,0 0 0 0 0,0 0-1 0 0,0 0 1 0 0,1 0-1 0 0,-1 1 1 0 0,0-1-1 0 0,0 1 1 0 0,0-1 0 0 0,0 1-2 0 0,1 1 6 0 0,0-1-1 0 0,-1 1 1 0 0,1 0 0 0 0,-1 0 0 0 0,1 0 0 0 0,-1 0 0 0 0,0 1 0 0 0,0-1 0 0 0,0 0 0 0 0,0 1 0 0 0,0 0 0 0 0,1 2-6 0 0,3 6 20 0 0,-1 1-1 0 0,0 0 1 0 0,-1 0 0 0 0,0 0 0 0 0,-1 1-1 0 0,0 4-19 0 0,11 82 242 0 0,-8-48-3740 0 0,4 9 3498 0 0,-9-50-6841 0 0,-1-8-2122 0 0</inkml:trace>
  <inkml:trace contextRef="#ctx0" brushRef="#br0" timeOffset="382.94">921 0 19351 0 0,'0'0'87'0'0,"0"1"1"0"0,0-1-1 0 0,0 0 0 0 0,0 0 0 0 0,0 0 0 0 0,0 0 0 0 0,0 0 0 0 0,0 0 0 0 0,0 0 0 0 0,0 1 0 0 0,0-1 0 0 0,0 0 0 0 0,0 0 0 0 0,0 0 0 0 0,0 0 0 0 0,0 0 1 0 0,0 0-1 0 0,0 0 0 0 0,0 0 0 0 0,0 1 0 0 0,0-1 0 0 0,0 0 0 0 0,0 0 0 0 0,0 0 0 0 0,0 0 0 0 0,0 0 0 0 0,0 0 0 0 0,-1 0 0 0 0,1 0 0 0 0,0 0 1 0 0,0 0-1 0 0,0 0 0 0 0,0 1 0 0 0,0-1 0 0 0,0 0 0 0 0,0 0 0 0 0,0 0 0 0 0,0 0 0 0 0,-1 0 0 0 0,1 0 0 0 0,0 0 0 0 0,0 0 0 0 0,0 0 0 0 0,0 0 0 0 0,0 0 1 0 0,0 0-1 0 0,0 0 0 0 0,-1 0 0 0 0,1 0 0 0 0,0 0 0 0 0,0 0 0 0 0,0 0 0 0 0,0 0 0 0 0,0 0 0 0 0,0 0 0 0 0,0 0 0 0 0,0 0 0 0 0,-1 0 0 0 0,1-1 0 0 0,0 1 1 0 0,0 0-1 0 0,0 0 0 0 0,0 0 0 0 0,0 0 0 0 0,0 0 0 0 0,0 0 0 0 0,0 0-87 0 0,-3 18 1251 0 0,2 23-1678 0 0,5 67 2981 0 0,12 57-2554 0 0,-10-113 285 0 0,8 80 674 0 0,-8-64-606 0 0,4 0 1 0 0,17 60-354 0 0,-25-117-181 0 0,0 0 0 0 0,0 0 0 0 0,0 0 0 0 0,-2 0 0 0 0,1 0 0 0 0,-2 0 0 0 0,1 2 181 0 0,-1-15-558 0 0,1 1-1 0 0,0 0 1 0 0,-1-1-1 0 0,1 1 1 0 0,-1 0 0 0 0,1-1-1 0 0,-1 1 1 0 0,0 0-1 0 0,0 0 1 0 0,1 0-1 0 0,-1 0 559 0 0,-4-7-3842 0 0,0-8-4476 0 0</inkml:trace>
  <inkml:trace contextRef="#ctx0" brushRef="#br0" timeOffset="718.045">851 417 15664 0 0,'-1'-2'318'0'0,"1"2"-241"0"0,-1-1 0 0 0,1 0-1 0 0,0 1 1 0 0,-1-1 0 0 0,1 0 0 0 0,-1 1 0 0 0,1-1 0 0 0,-1 1 0 0 0,1-1 0 0 0,-1 1 0 0 0,1-1-1 0 0,-1 1 1 0 0,0-1 0 0 0,1 1 0 0 0,-1-1 0 0 0,0 1 0 0 0,0 0-77 0 0,-4 0 246 0 0,3 0 785 0 0,2 0 329 0 0,0 0 59 0 0,0 0-153 0 0,0 0-687 0 0,0 0-304 0 0,0 0-62 0 0,0 0 3 0 0,0 0 61 0 0,13 2 343 0 0,-3-1-389 0 0,0-1-1 0 0,0 0 1 0 0,0-1-1 0 0,-1 0 1 0 0,4-2-231 0 0,17-1 355 0 0,91-7-388 0 0,-71 4-7523 0 0,-32 6-490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9.9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251 149 12984 0 0,'0'0'297'0'0,"0"0"39"0"0,0 0 17 0 0,-1-1-37 0 0,0 1-218 0 0,1 0 0 0 0,-1-1 0 0 0,0 1-1 0 0,1-1 1 0 0,-1 0 0 0 0,1 1 0 0 0,-1-1 0 0 0,1 1-1 0 0,-1-1 1 0 0,1 0 0 0 0,0 1 0 0 0,-1-1 0 0 0,1 0-1 0 0,0 0 1 0 0,0 1 0 0 0,-1-1 0 0 0,1 0 0 0 0,0 0-1 0 0,0 1 1 0 0,0-1 0 0 0,0 0 0 0 0,0 0 0 0 0,0 1-1 0 0,0-1 1 0 0,0 0 0 0 0,0 0 0 0 0,0 1 0 0 0,1-1-1 0 0,-1 0 1 0 0,0 0 0 0 0,0 1 0 0 0,1-2-98 0 0,-1 2 118 0 0,1-1-1 0 0,-1 1 1 0 0,0-1 0 0 0,0 0 0 0 0,0 1-1 0 0,0-1 1 0 0,0 0 0 0 0,0 1 0 0 0,1-1-1 0 0,-1 1 1 0 0,0-1 0 0 0,-1 0 0 0 0,1 1-1 0 0,0-1 1 0 0,0 0 0 0 0,0 1 0 0 0,0-1-1 0 0,-1 0-117 0 0,-5-5 759 0 0,-3-7 806 0 0,7 10-1382 0 0,0 0-1 0 0,0 0 0 0 0,0 1 1 0 0,0-1-1 0 0,0 1 0 0 0,0 0 1 0 0,-1-1-1 0 0,1 1 0 0 0,-1 0 0 0 0,0 0 1 0 0,1 1-1 0 0,-1-1 0 0 0,0 1 1 0 0,-2-2-183 0 0,-4 0 319 0 0,1-1-1 0 0,0 2 1 0 0,-1-1 0 0 0,0 1 0 0 0,-1 0-319 0 0,6 1 69 0 0,-1 0 0 0 0,1 1 0 0 0,-1-1 0 0 0,1 1 0 0 0,-1 0 0 0 0,1 0 0 0 0,-1 1 0 0 0,1-1 0 0 0,-1 1 0 0 0,1 0 0 0 0,0 0 0 0 0,-1 0 0 0 0,-1 2-69 0 0,3-2 56 0 0,1 0 0 0 0,0 0 0 0 0,-1 0 0 0 0,1 0 0 0 0,0 0 0 0 0,0 1 0 0 0,-1-1 0 0 0,1 1 0 0 0,0 0 0 0 0,1-1-1 0 0,-1 1 1 0 0,0 0 0 0 0,0 0 0 0 0,1 0 0 0 0,-1 0 0 0 0,1 1 0 0 0,0-1 0 0 0,0 0 0 0 0,0 1 0 0 0,0-1 0 0 0,-1 2-56 0 0,-25 53 281 0 0,26-54-269 0 0,0-1 0 0 0,1 1-1 0 0,-1 0 1 0 0,0 0 0 0 0,1 0-1 0 0,0 0 1 0 0,0 0 0 0 0,0 0 0 0 0,0 0-1 0 0,0 0 1 0 0,0-1 0 0 0,1 2-12 0 0,0-1 19 0 0,-1 1 0 0 0,0 0 0 0 0,0 0 1 0 0,0 0-1 0 0,0 0 0 0 0,-1 1-19 0 0,0 0 17 0 0,0 0 0 0 0,1 1 0 0 0,-1-1 0 0 0,1 0 0 0 0,0 1-1 0 0,0-1 1 0 0,1 0 0 0 0,-1 1 0 0 0,1-1 0 0 0,1 0 0 0 0,-1 0 0 0 0,2 5-17 0 0,1 2 37 0 0,-1 0 1 0 0,1 10-38 0 0,3 14 42 0 0,-6-33-42 0 0,0 0 0 0 0,0-1 0 0 0,0 1 0 0 0,1-1 0 0 0,-1 1 0 0 0,1-1 0 0 0,-1 1 0 0 0,2 0 0 0 0,8 16 0 0 0,-10-17 2 0 0,-1-1 0 0 0,1 1 0 0 0,-1-1 0 0 0,1 1 0 0 0,-1-1 0 0 0,1 1 0 0 0,0-1 1 0 0,0 1-1 0 0,-1-1 0 0 0,1 0 0 0 0,0 1 0 0 0,0-1 0 0 0,1 0 0 0 0,-1 0 0 0 0,0 0 0 0 0,0 0 0 0 0,0 0 0 0 0,1 0 0 0 0,-1 0 0 0 0,1 0 0 0 0,-1 0 0 0 0,1-1 0 0 0,-1 1 0 0 0,1 0 0 0 0,-1-1 0 0 0,1 1-2 0 0,3 1-21 0 0,0-1 0 0 0,-1 1-1 0 0,1-1 1 0 0,0 0 0 0 0,0 0-1 0 0,0 0 1 0 0,0-1 0 0 0,0 1-1 0 0,0-1 1 0 0,0-1 0 0 0,1 1-1 0 0,-1-1 1 0 0,0 0 21 0 0,7-2-81 0 0,8-3-488 0 0,-1 0 0 0 0,0-2 0 0 0,8-3 569 0 0,-15 5-758 0 0,-6 3-103 0 0,0 0 1 0 0,1 0-1 0 0,-1-1 0 0 0,-1 0 0 0 0,1 0 1 0 0,0 0 860 0 0,10-8-7841 0 0</inkml:trace>
  <inkml:trace contextRef="#ctx0" brushRef="#br0" timeOffset="333.108">343 157 7832 0 0,'1'-1'356'0'0,"0"0"-233"0"0,2-1-59 0 0,8 1 607 0 0,-9 1 1324 0 0,-2 0 674 0 0,0 0 136 0 0,0 0-262 0 0,7 9-454 0 0,-5-5-1848 0 0,0 0 0 0 0,0 0-1 0 0,0 1 1 0 0,-1-1 0 0 0,0 1 0 0 0,0-1-1 0 0,0 1 1 0 0,-1 2-241 0 0,7 25 934 0 0,-1-6-333 0 0,-5-21-485 0 0,0 0 1 0 0,0 1-1 0 0,0-1 1 0 0,1 0-1 0 0,0 1-116 0 0,13 34 634 0 0,-12-30-445 0 0,1 0 1 0 0,0 0-1 0 0,0 0 1 0 0,1-1-1 0 0,0 1 0 0 0,0-1 1 0 0,5 5-190 0 0,2 4 411 0 0,-11-15-350 0 0,0-1 1 0 0,0 0 0 0 0,1 0-1 0 0,-1 0 1 0 0,0 0 0 0 0,1 0-1 0 0,0-1 1 0 0,-1 1 0 0 0,1 0-1 0 0,0-1 1 0 0,0 2-62 0 0,-1-3 176 0 0,-1 0-5 0 0,0 0-23 0 0,0 0-11 0 0,0 0-1 0 0,0-3-3 0 0,0-7-65 0 0,-1-1 0 0 0,-1 1-1 0 0,0 0 1 0 0,0 0 0 0 0,-1-1-1 0 0,0 1 1 0 0,-1-1-68 0 0,1 1 19 0 0,0 1 0 0 0,1-1 0 0 0,0 1 0 0 0,1-1 1 0 0,0 0-1 0 0,0-8-19 0 0,-3-27 38 0 0,3 35-50 0 0,0-1 0 0 0,0 0 0 0 0,1 0 0 0 0,1 0 0 0 0,0-7 12 0 0,-1-18-57 0 0,-1 29 22 0 0,1-1 1 0 0,-1 1-1 0 0,2-1 0 0 0,-1 1 0 0 0,2-7 35 0 0,1 2-74 0 0,7-30-182 0 0,-9 39 220 0 0,0 1 0 0 0,0-1 1 0 0,0 1-1 0 0,0-1 0 0 0,0 1 0 0 0,1 0 0 0 0,-1-1 0 0 0,1 1 0 0 0,0 0 0 0 0,-1 0 0 0 0,1 0 0 0 0,0 0 0 0 0,0 0 36 0 0,0 1-68 0 0,0 1-1 0 0,0-1 1 0 0,1 0-1 0 0,-1 1 1 0 0,0-1-1 0 0,0 1 1 0 0,0 0-1 0 0,0 0 1 0 0,0 0-1 0 0,1 0 1 0 0,-1 0-1 0 0,2 0 69 0 0,1 1-189 0 0,-5-1 152 0 0,1 0-1 0 0,-1 0 1 0 0,1 0-1 0 0,-1 0 1 0 0,1 0-1 0 0,-1 0 0 0 0,1 0 1 0 0,-1 1-1 0 0,0-1 1 0 0,1 0-1 0 0,-1 0 0 0 0,1 0 1 0 0,-1 1-1 0 0,1-1 1 0 0,-1 0-1 0 0,0 1 0 0 0,1-1 1 0 0,-1 0-1 0 0,0 1 1 0 0,1-1-1 0 0,-1 1 38 0 0,2 1-152 0 0,5 4-270 0 0,0-1 0 0 0,0 0 0 0 0,0-1-1 0 0,1 1 1 0 0,6 1 422 0 0,4 3-2916 0 0,1 2-3364 0 0,-2 0-388 0 0</inkml:trace>
  <inkml:trace contextRef="#ctx0" brushRef="#br0" timeOffset="669.209">760 207 3224 0 0,'-7'4'585'0'0,"6"-3"1250"0"0,1-1 547 0 0,0 0 108 0 0,0 0-204 0 0,0 0-959 0 0,-9 35 2173 0 0,18 8-528 0 0,-9-37-2594 0 0,1 0 0 0 0,-1 0 0 0 0,2 0 0 0 0,-1 0 0 0 0,2 2-378 0 0,-2-3 220 0 0,0 0 0 0 0,1-1 0 0 0,-1 1 0 0 0,-1 0 0 0 0,1 0 0 0 0,-1 0 0 0 0,0 4-220 0 0,0-6 77 0 0,0 1-1 0 0,1-1 1 0 0,-1 0-1 0 0,1 0 0 0 0,0 0 1 0 0,0 0-1 0 0,0 0 1 0 0,0-1-1 0 0,0 1 1 0 0,1 0-1 0 0,-1 0 1 0 0,1-1-1 0 0,0 1 0 0 0,0-1 1 0 0,0 1-1 0 0,0-1 1 0 0,2 2-77 0 0,10 14 467 0 0,-12-15-421 0 0,1 0-1 0 0,-1 0 1 0 0,0 0 0 0 0,1 0-1 0 0,0 0 1 0 0,0-1-1 0 0,0 1 1 0 0,0-1 0 0 0,0 0-1 0 0,0 0 1 0 0,0 0 0 0 0,1 0-1 0 0,-1-1 1 0 0,1 1 0 0 0,-1-1-1 0 0,1 0 1 0 0,0 0 0 0 0,-1 0-1 0 0,1-1 1 0 0,0 1 0 0 0,0-1-1 0 0,-1 0 1 0 0,1 0 0 0 0,0 0-1 0 0,0 0 1 0 0,0-1 0 0 0,-1 0-1 0 0,1 1 1 0 0,0-1 0 0 0,-1-1-1 0 0,1 1 1 0 0,-1 0 0 0 0,1-1-1 0 0,-1 0 1 0 0,0 0 0 0 0,1 0-1 0 0,-1 0-45 0 0,2-2 24 0 0,-1 0 0 0 0,1 0 0 0 0,-1 0 0 0 0,0 0 0 0 0,0-1 0 0 0,0 1 0 0 0,-1-1 0 0 0,0 0 0 0 0,1 0 0 0 0,-2 0 0 0 0,1-1 0 0 0,-1 1 0 0 0,0-1 0 0 0,0 1 0 0 0,1-6-24 0 0,-3 11 1 0 0,5-16-27 0 0,-1-1 0 0 0,0 0-1 0 0,-1-3 27 0 0,-2 14-53 0 0,-1-1 0 0 0,0 1 0 0 0,0-1-1 0 0,-1 1 1 0 0,1-1 0 0 0,-2 1-1 0 0,1 0 1 0 0,-1-1 0 0 0,0 1 0 0 0,0-1 52 0 0,0 1-58 0 0,-1 0 0 0 0,0 1-1 0 0,0-1 1 0 0,-1 0-1 0 0,1 1 1 0 0,-3-2 59 0 0,4 4-21 0 0,0 1 1 0 0,-1-1-1 0 0,1 1 0 0 0,-1 0 1 0 0,1 0-1 0 0,-1 0 1 0 0,0 0-1 0 0,0 0 0 0 0,0 0 1 0 0,0 1-1 0 0,0 0 0 0 0,0-1 1 0 0,0 1-1 0 0,-2 0 21 0 0,-9-1-37 0 0,-1 1 0 0 0,0 0-1 0 0,1 1 1 0 0,-1 0 0 0 0,0 1-1 0 0,0 1 1 0 0,1 0 0 0 0,-1 1-1 0 0,1 1 1 0 0,0 0 0 0 0,0 1-1 0 0,0 1 1 0 0,1 0 0 0 0,0 1-1 0 0,0 0 1 0 0,0 1 0 0 0,-2 2 37 0 0,12-6-125 0 0,-1-1 1 0 0,0 1 0 0 0,1 0 0 0 0,0 0 0 0 0,0 0 0 0 0,0 0-1 0 0,0 0 1 0 0,0 1 0 0 0,1 0 0 0 0,0-1 0 0 0,0 1-1 0 0,1 0 1 0 0,-1 0 0 0 0,1 0 0 0 0,0 0 124 0 0,1-3-138 0 0,0 0-1 0 0,0 1 1 0 0,0-1 0 0 0,0 0 0 0 0,0 0-1 0 0,1 0 1 0 0,-1 0 0 0 0,1 0-1 0 0,-1 0 1 0 0,1 0 0 0 0,0 0 0 0 0,0 0-1 0 0,0 0 1 0 0,0 0 0 0 0,0 0-1 0 0,0-1 1 0 0,1 1 0 0 0,-1 0 0 0 0,1-1-1 0 0,-1 1 1 0 0,2 0 138 0 0,4 6-1269 0 0,1 0-413 0 0</inkml:trace>
  <inkml:trace contextRef="#ctx0" brushRef="#br0" timeOffset="1104.047">1181 224 14280 0 0,'0'0'1102'0'0,"-5"-12"133"0"0,2 8-794 0 0,1 0-1 0 0,-2 0 1 0 0,1 0 0 0 0,0 1 0 0 0,-1-1 0 0 0,0 1 0 0 0,0 0-1 0 0,-4-3-440 0 0,8 6 586 0 0,-13-3 1453 0 0,12 3-1906 0 0,-1 0 0 0 0,1-1 0 0 0,0 1 0 0 0,0 0 0 0 0,0 0 0 0 0,-1-1 0 0 0,1 1 0 0 0,0 0 0 0 0,-1 0 0 0 0,1 0 0 0 0,0 1 0 0 0,0-1 0 0 0,0 0 0 0 0,-1 0 0 0 0,1 1 0 0 0,0-1 0 0 0,0 1 0 0 0,0-1 0 0 0,-1 1 0 0 0,1-1 0 0 0,0 1-133 0 0,-1 0 150 0 0,-1 1 1 0 0,1-1-1 0 0,0 1 1 0 0,0 0-1 0 0,0 0 1 0 0,0 0-1 0 0,0 0 1 0 0,1 0 0 0 0,-1 0-1 0 0,1 0 1 0 0,-1 0-1 0 0,0 2-150 0 0,-1 16 256 0 0,5-11-192 0 0,0-4-40 0 0,0 0 0 0 0,1 0 0 0 0,-1-1 0 0 0,1 1 0 0 0,0-1 0 0 0,0 0 0 0 0,0 1 0 0 0,0-1 0 0 0,1-1 0 0 0,3 4-24 0 0,10 9 36 0 0,1-1 0 0 0,0 0 0 0 0,1-2 0 0 0,10 6-36 0 0,-6-2 60 0 0,16-2 67 0 0,-28-12-13 0 0,-1 1-1 0 0,0 0 0 0 0,0 1 0 0 0,5 4-113 0 0,-14-9 93 0 0,-1 0-10 0 0,0 0-3 0 0,-1 2-59 0 0,0 0 0 0 0,0 0 0 0 0,0 0 0 0 0,-1 0 0 0 0,1 0 0 0 0,-1 0 0 0 0,0-1 0 0 0,1 1 0 0 0,-1 0 0 0 0,0-1 0 0 0,0 0 0 0 0,0 1 0 0 0,0-1 0 0 0,-1 0-21 0 0,1 1 26 0 0,-2 0-17 0 0,0 0-1 0 0,1 0 1 0 0,-1 0-1 0 0,0 0 1 0 0,0-1-1 0 0,-1 0 1 0 0,1 0-1 0 0,0 0 1 0 0,-2 0-9 0 0,-41 2 69 0 0,23-2-55 0 0,-18 1-399 0 0,-22-2 385 0 0,15-1-191 0 0,45 1-15 0 0,-1-1-1 0 0,1 0 0 0 0,-1 0 1 0 0,1 0-1 0 0,0 0 1 0 0,-5-2 206 0 0,2 0-909 0 0,5 3-56 0 0,2 0-76 0 0,6-8-1721 0 0,1 0 1294 0 0</inkml:trace>
  <inkml:trace contextRef="#ctx0" brushRef="#br0" timeOffset="1554.842">1439 193 10592 0 0,'2'-2'818'0'0,"30"-23"-122"0"0,-12 11 709 0 0,-2-2 0 0 0,1 0-1405 0 0,-18 15 2566 0 0,-4 2-703 0 0,-7 7 265 0 0,-33 24 273 0 0,36-27-2152 0 0,0-1 1 0 0,1 1-1 0 0,0 0 1 0 0,0 0-1 0 0,0 0 1 0 0,0 1-1 0 0,1 0 1 0 0,-2 4-250 0 0,6-9 249 0 0,1-1-18 0 0,-5 9 191 0 0,4-8-356 0 0,0 0 0 0 0,0 0 0 0 0,1 0 1 0 0,-1 0-1 0 0,0 0 0 0 0,1 0 0 0 0,-1 0 0 0 0,1 0 1 0 0,-1 0-1 0 0,1 0 0 0 0,0 1 0 0 0,-1-1 1 0 0,1 1-68 0 0,0 0 10 0 0,1 1 0 0 0,-1-1-1 0 0,1 0 1 0 0,0 1-1 0 0,0-1 1 0 0,0 0-1 0 0,0 0 1 0 0,0 0-1 0 0,0 0 1 0 0,1 0-1 0 0,-1 0 1 0 0,1 0 0 0 0,-1 0-1 0 0,1 0 1 0 0,0-1-1 0 0,0 1 1 0 0,0-1-1 0 0,0 1 1 0 0,2 0-9 0 0,6 5 23 0 0,2 0-1 0 0,-1-1 1 0 0,4 1-23 0 0,47 18 0 0 0,-15-4 112 0 0,-32-15-37 0 0,-1 0-1 0 0,1 1 1 0 0,1 2-75 0 0,-15-8 28 0 0,0 0 0 0 0,1 0 1 0 0,-1 0-1 0 0,0 0 0 0 0,0 0 0 0 0,0 0 0 0 0,0 0 0 0 0,0 0 1 0 0,0 0-1 0 0,-1 0 0 0 0,1 0 0 0 0,0 1 0 0 0,0-1 0 0 0,-1 0 1 0 0,1 1-1 0 0,-1-1 0 0 0,1 0 0 0 0,-1 1 0 0 0,0-1 0 0 0,1 0 1 0 0,-1 1-1 0 0,0-1 0 0 0,0 1 0 0 0,0-1 0 0 0,0 1 0 0 0,0-1 1 0 0,0 1-1 0 0,-1-1 0 0 0,1 0 0 0 0,0 1 0 0 0,-1-1 0 0 0,1 1 1 0 0,-1-1-1 0 0,1 0 0 0 0,-1 0 0 0 0,0 1 0 0 0,0-1 0 0 0,1 0 1 0 0,-1 0-1 0 0,0 0 0 0 0,0 0 0 0 0,0 0 0 0 0,0 0 0 0 0,0 0 1 0 0,-1 0-1 0 0,1 0 0 0 0,0 0 0 0 0,-1 0-28 0 0,-4 2 59 0 0,-1 1 0 0 0,1-1 0 0 0,-1-1 0 0 0,1 1 0 0 0,-1-1 0 0 0,0 0-1 0 0,0-1 1 0 0,0 1 0 0 0,0-2 0 0 0,-1 1 0 0 0,1-1-59 0 0,-25-1 34 0 0,1-3 0 0 0,0 0 1 0 0,-27-8-35 0 0,48 10-18 0 0,-5-2-317 0 0,0 0 0 0 0,1-1-1 0 0,0-1 1 0 0,0 0 0 0 0,-8-6 335 0 0,8 4-1839 0 0,0-1 0 0 0,0 0 0 0 0,0-2 1839 0 0,7 4-1984 0 0,5-1-172 0 0</inkml:trace>
  <inkml:trace contextRef="#ctx0" brushRef="#br0" timeOffset="1864.016">1747 212 13360 0 0,'0'0'1026'0'0,"0"0"-411"0"0,0 0 756 0 0,0 0 400 0 0,0 0 80 0 0,0 0-168 0 0,0 0-782 0 0,2 1-344 0 0,38 3 2226 0 0,-12-3-1699 0 0,-17 0-1021 0 0,0-2 0 0 0,0 1 0 0 0,0-1 0 0 0,0-1 0 0 0,-1 0 0 0 0,1-1 0 0 0,-1 0 0 0 0,2-1-63 0 0,26-6-300 0 0,-21 6-869 0 0,0-1 1 0 0,-1-1 0 0 0,7-4 1168 0 0,-9 2-1326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7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48 14280 0 0,'0'0'654'0'0,"-1"-1"-11"0"0,-2-2-343 0 0,2 2 88 0 0,1 1 85 0 0,0 0 20 0 0,0 2 46 0 0,-3 6 87 0 0,1 0 0 0 0,0 0 0 0 0,0 0 0 0 0,1 0 1 0 0,0 0-1 0 0,1 0 0 0 0,0 5-626 0 0,1 14 1564 0 0,4 18-1564 0 0,0-10 730 0 0,-7-1-277 0 0,1-27-367 0 0,0 1 1 0 0,1 0-1 0 0,0 7-86 0 0,2-1 87 0 0,-2 0 0 0 0,0 1-1 0 0,-2 12-86 0 0,2-23 8 0 0,0 0-1 0 0,0 0 0 0 0,1-1 0 0 0,-1 1 1 0 0,1 0-1 0 0,0 0 0 0 0,0 0 1 0 0,0-1-1 0 0,0 1 0 0 0,1 0 1 0 0,-1-1-1 0 0,1 1 0 0 0,0 0-7 0 0,0-1-34 0 0,0 1-1 0 0,0 0 0 0 0,0 0 0 0 0,-1 0 1 0 0,1 0-1 0 0,-1 1 0 0 0,-1-1 1 0 0,1 0-1 0 0,0 0 0 0 0,-1 2 35 0 0,0-5-83 0 0,0 0-1 0 0,0 0 1 0 0,0 1-1 0 0,0-1 1 0 0,0 0-1 0 0,1 0 1 0 0,-1 0-1 0 0,0 1 0 0 0,1-1 1 0 0,-1 0-1 0 0,1 0 1 0 0,-1 0-1 0 0,1 0 1 0 0,-1 0-1 0 0,1 0 1 0 0,0 0-1 0 0,0 0 84 0 0,0 1-1428 0 0,-1-2-1230 0 0,0 0-4659 0 0</inkml:trace>
  <inkml:trace contextRef="#ctx0" brushRef="#br0" timeOffset="466.714">170 40 17679 0 0,'-1'-1'83'0'0,"0"0"0"0"0,1 0 0 0 0,-1 1 0 0 0,0-1 0 0 0,0 0-1 0 0,0 1 1 0 0,0-1 0 0 0,1 0 0 0 0,-1 1 0 0 0,0 0 0 0 0,0-1-1 0 0,0 1 1 0 0,0-1 0 0 0,0 1 0 0 0,0 0 0 0 0,0 0-1 0 0,0 0 1 0 0,0-1 0 0 0,0 1 0 0 0,0 0 0 0 0,0 0 0 0 0,0 0-1 0 0,-1 1 1 0 0,1-1 0 0 0,0 0-83 0 0,0 0 145 0 0,2 25 634 0 0,0-17-463 0 0,0-1-1 0 0,1 1 1 0 0,0-1 0 0 0,0 1-1 0 0,1 0-315 0 0,3 12 554 0 0,17 53 997 0 0,-2-10-661 0 0,18 58 493 0 0,-28-85-1137 0 0,9 37 269 0 0,-19-66-547 0 0,1 2 482 0 0,-1-18-149 0 0,-2-16-292 0 0,-1 0 0 0 0,-3-6-9 0 0,-1-19-1 0 0,1 3 12 0 0,2 28-99 0 0,0 0 0 0 0,2 0 0 0 0,1 0 0 0 0,1-11 88 0 0,0 15-56 0 0,2 0 0 0 0,-1 0 0 0 0,2 1 0 0 0,0-1 1 0 0,2-1 55 0 0,-4 10-29 0 0,1-1 0 0 0,0 1 0 0 0,0 0 0 0 0,1 0 0 0 0,0 0 0 0 0,0 1 0 0 0,0-1 0 0 0,1 1 0 0 0,-1 0 0 0 0,1 0 0 0 0,1 1 0 0 0,0-2 29 0 0,-5 6 10 0 0,0-1-1 0 0,0 0 0 0 0,0 1 1 0 0,0-1-1 0 0,-1 1 1 0 0,1 0-1 0 0,0-1 0 0 0,0 1 1 0 0,0 0-1 0 0,0-1 1 0 0,0 1-1 0 0,0 0 0 0 0,0 0 1 0 0,0 0-1 0 0,0 0 1 0 0,1 0-1 0 0,-1 0 0 0 0,0 0 1 0 0,0 0-1 0 0,0 1 1 0 0,0-1-1 0 0,0 0-9 0 0,1 1 24 0 0,0 0 1 0 0,0 0-1 0 0,-1 0 0 0 0,1 0 0 0 0,0 1 1 0 0,0-1-1 0 0,-1 0 0 0 0,1 1 1 0 0,-1 0-1 0 0,2 0-24 0 0,2 5 67 0 0,1 1 1 0 0,-1 0 0 0 0,-1 0-1 0 0,3 5-67 0 0,-1 0 20 0 0,0 0 1 0 0,-2 1-1 0 0,0-1 0 0 0,0 1 1 0 0,-1 2-21 0 0,10 71 134 0 0,-4-17-82 0 0,0-28-129 0 0,-4-22-125 0 0,1 20 202 0 0,2-15-690 0 0,-7-22 386 0 0,1 0 0 0 0,-1 0 0 0 0,0 1 0 0 0,0-1 0 0 0,-1 0 0 0 0,1 0 0 0 0,-1 1 0 0 0,1-1 304 0 0,0 5-844 0 0,1-4-2793 0 0,-2-4 1863 0 0</inkml:trace>
  <inkml:trace contextRef="#ctx0" brushRef="#br0" timeOffset="1017.242">750 317 14280 0 0,'0'0'59'0'0,"-1"0"1"0"0,1 0 0 0 0,-1 0-1 0 0,1-1 1 0 0,0 1 0 0 0,-1 0-1 0 0,1 0 1 0 0,0 0 0 0 0,-1 0-1 0 0,1 0 1 0 0,0-1-1 0 0,-1 1 1 0 0,1 0 0 0 0,0 0-1 0 0,-1-1 1 0 0,1 1 0 0 0,0 0-1 0 0,0 0 1 0 0,-1-1 0 0 0,1 1-1 0 0,0 0 1 0 0,0-1 0 0 0,-1 1-1 0 0,1 0 1 0 0,0-1 0 0 0,0 1-1 0 0,0 0 1 0 0,0-1 0 0 0,0 1-1 0 0,0-1 1 0 0,0 1 0 0 0,0 0-1 0 0,0-1 1 0 0,0 1 0 0 0,0-1-1 0 0,0 1 1 0 0,0 0 0 0 0,0-1-1 0 0,0 1 1 0 0,0 0 0 0 0,0-1-1 0 0,0 1 1 0 0,0-1-60 0 0,7-23 2753 0 0,-3 9-2381 0 0,0-11 489 0 0,-3 23-680 0 0,-1 0 0 0 0,0-1 0 0 0,0 1 0 0 0,0 0-1 0 0,0-1 1 0 0,0 1 0 0 0,-1 0 0 0 0,1 0 0 0 0,-1-2-181 0 0,-2-12 755 0 0,2 12-561 0 0,0 0-1 0 0,-1 0 1 0 0,0-1 0 0 0,0 2 0 0 0,0-1-1 0 0,-1 0 1 0 0,1 0 0 0 0,-1 1 0 0 0,0-1-1 0 0,-2 0-193 0 0,-2-6 311 0 0,-1 1 0 0 0,0 0 0 0 0,-9-6-311 0 0,15 13 11 0 0,-1 1-1 0 0,1 0 1 0 0,-1 0-1 0 0,0 0 1 0 0,0 0 0 0 0,0 0-1 0 0,0 0 1 0 0,0 1 0 0 0,-1-1-1 0 0,1 1 1 0 0,0 0-1 0 0,-1 0 1 0 0,1 1 0 0 0,-1-1-1 0 0,-1 0-10 0 0,0 2 5 0 0,1 0 0 0 0,0 1 0 0 0,-1-1 0 0 0,1 1 0 0 0,0 0 0 0 0,0 0 0 0 0,0 0 0 0 0,0 1 0 0 0,1-1 0 0 0,-1 1 0 0 0,1 0 1 0 0,-1 0-1 0 0,-1 2-5 0 0,-2 4 18 0 0,0 0 0 0 0,0 1 1 0 0,1 0-1 0 0,0 0 0 0 0,1 0 1 0 0,0 0-1 0 0,0 1 0 0 0,1 0 1 0 0,1 0-1 0 0,0 0 0 0 0,-1 11-18 0 0,3-15 28 0 0,0 0-1 0 0,0 0 0 0 0,1 0 1 0 0,1 0-1 0 0,-1 0 0 0 0,1 0 0 0 0,0 0 1 0 0,0 0-1 0 0,1 0 0 0 0,0 0 0 0 0,0-1 1 0 0,1 1-1 0 0,0-1 0 0 0,0 0 0 0 0,0 1 1 0 0,1-1-1 0 0,0-1 0 0 0,0 1 0 0 0,4 4-27 0 0,6 6 61 0 0,-11-12-50 0 0,1 0 0 0 0,0 0 0 0 0,-1 0 0 0 0,1 0-1 0 0,1-1 1 0 0,-1 1 0 0 0,0-1 0 0 0,1 0 0 0 0,4 2-11 0 0,-5-3 16 0 0,1 0 0 0 0,0 0 0 0 0,0 0 0 0 0,1-1 0 0 0,-1 1 0 0 0,0-1 1 0 0,0 0-1 0 0,1-1 0 0 0,0 1-16 0 0,-3-1 12 0 0,-1-1 0 0 0,1 1 1 0 0,-1 0-1 0 0,0-1 0 0 0,1 1 0 0 0,-1-1 1 0 0,0 0-1 0 0,1 0 0 0 0,-1 0 1 0 0,0 0-1 0 0,0 0 0 0 0,0 0 0 0 0,1-1 1 0 0,-2 1-1 0 0,1-1 0 0 0,0 1 1 0 0,0-1-1 0 0,0 0 0 0 0,-1 0 1 0 0,1 0-1 0 0,0-1-12 0 0,24-44 140 0 0,-20 34-122 0 0,0-1 0 0 0,-1 1 1 0 0,0-1-1 0 0,-1 0 0 0 0,-1-1 1 0 0,0 1-1 0 0,0-6-18 0 0,-2-5 45 0 0,-1 20-33 0 0,0 0-1 0 0,0 0 0 0 0,1 0 1 0 0,-1 0-1 0 0,1 0 0 0 0,1-2-11 0 0,-1 1 23 0 0,-1 5 35 0 0,0 1 28 0 0,0 0-17 0 0,0 19 48 0 0,1-2-115 0 0,1 1 0 0 0,0-1 0 0 0,2 1 0 0 0,0-1-1 0 0,0 0 1 0 0,4 4-2 0 0,-6-12 0 0 0,0 0 0 0 0,0 0 0 0 0,-1 6 0 0 0,6 23 0 0 0,1-11-21 0 0,-1 0-1 0 0,0 10 22 0 0,-3-22-320 0 0,2 5-243 0 0,-7-7-5676 0 0,1-13-1651 0 0</inkml:trace>
  <inkml:trace contextRef="#ctx0" brushRef="#br0" timeOffset="1406.202">902 145 17567 0 0,'0'0'399'0'0,"0"0"60"0"0,0 0 21 0 0,0 0-59 0 0,1 2-276 0 0,19 50 2771 0 0,0 10-2916 0 0,-4-14 1515 0 0,-8-23-811 0 0,-1-7-21 0 0,-1 1 0 0 0,-1 0 0 0 0,1 10-683 0 0,0-10 387 0 0,-5-16-230 0 0,1 1-1 0 0,-1-1 0 0 0,0 0 1 0 0,0 0-1 0 0,-1 1 1 0 0,1-1-1 0 0,-1 1 1 0 0,1-1-1 0 0,-1 0 1 0 0,0 1-1 0 0,0 2-156 0 0,-9-27 292 0 0,1-13-141 0 0,-1 1 0 0 0,-13-29-151 0 0,9 25 5 0 0,1 0 0 0 0,0-9-5 0 0,9 31 0 0 0,0 2 0 0 0,0-1 0 0 0,1 0 0 0 0,1 0 0 0 0,0-2 0 0 0,1 4-15 0 0,1-1 0 0 0,0 0 0 0 0,1 1 0 0 0,1-3 15 0 0,-2 11-13 0 0,-1 0 0 0 0,1 1 1 0 0,1-1-1 0 0,-1 0 0 0 0,0 1 0 0 0,1 0 1 0 0,0-1-1 0 0,0 1 0 0 0,0 0 0 0 0,0 0 1 0 0,0 0-1 0 0,1 0 0 0 0,-1 0 1 0 0,1 0-1 0 0,0 1 0 0 0,0-1 13 0 0,-1 2-28 0 0,-1 0 1 0 0,1 1-1 0 0,-1-1 0 0 0,1 1 1 0 0,-1-1-1 0 0,1 1 0 0 0,-1 0 1 0 0,1-1-1 0 0,0 1 0 0 0,-1 0 0 0 0,1 0 1 0 0,-1 0-1 0 0,1 1 0 0 0,0-1 1 0 0,-1 0-1 0 0,1 0 0 0 0,-1 1 1 0 0,1-1-1 0 0,-1 1 0 0 0,1 0 28 0 0,1 0-60 0 0,-1 0 1 0 0,0 0-1 0 0,0 0 0 0 0,1 0 0 0 0,-1 1 0 0 0,0-1 0 0 0,0 1 1 0 0,-1-1-1 0 0,1 1 0 0 0,0 0 0 0 0,0 0 0 0 0,-1 0 60 0 0,14 14-1259 0 0,-13-14 996 0 0,0 0 1 0 0,0-1 0 0 0,0 1-1 0 0,0 0 1 0 0,-1 0 0 0 0,1 1-1 0 0,-1-1 1 0 0,1 0 0 0 0,-1 1-1 0 0,0-1 1 0 0,0 0 262 0 0,0 0-296 0 0,0 0-1 0 0,0-1 1 0 0,1 1 0 0 0,-1-1 0 0 0,0 1-1 0 0,0-1 1 0 0,1 1 0 0 0,-1-1 0 0 0,1 0 0 0 0,1 1 296 0 0,5 5-1822 0 0,-6-5-194 0 0,-2-2-150 0 0</inkml:trace>
  <inkml:trace contextRef="#ctx0" brushRef="#br0" timeOffset="1835.055">1167 78 5984 0 0,'0'0'273'0'0,"0"0"-5"0"0,0 0 223 0 0,0 0 1567 0 0,0 0 700 0 0,0 0 142 0 0,0 0-249 0 0,0 2-1169 0 0,1 3-1052 0 0,0 0 0 0 0,-1 0 1 0 0,0-1-1 0 0,0 1 0 0 0,0 2-430 0 0,0 19 1243 0 0,0 0-228 0 0,0-21-809 0 0,0 1-1 0 0,0-1 0 0 0,0 0 0 0 0,0 0 1 0 0,1 2-206 0 0,4 19 586 0 0,-4-13-305 0 0,1 0 1 0 0,1-1-1 0 0,0 1 0 0 0,1-1 1 0 0,0 0-1 0 0,1 0-281 0 0,2 5 202 0 0,-6-13-150 0 0,1 0 0 0 0,-1 0 1 0 0,1-1-1 0 0,-1 1 0 0 0,1-1 0 0 0,1 1 1 0 0,-1-1-1 0 0,0 0 0 0 0,3 3-52 0 0,-1-3 36 0 0,0 0 1 0 0,0 0-1 0 0,0 0 0 0 0,1 0 1 0 0,-1-1-1 0 0,1 1 0 0 0,-1-1 0 0 0,3 0-36 0 0,-6-1 3 0 0,1-1 0 0 0,0 1-1 0 0,-1-1 1 0 0,1 1 0 0 0,0-1-1 0 0,-1 0 1 0 0,1 0 0 0 0,0 0 0 0 0,0 0-1 0 0,-1 0 1 0 0,1 0 0 0 0,0-1-1 0 0,-1 1 1 0 0,1-1 0 0 0,0 1-1 0 0,-1-1 1 0 0,1 1 0 0 0,0-1-1 0 0,-1 0 1 0 0,1 0 0 0 0,-1 0-1 0 0,1 0 1 0 0,-1 0 0 0 0,0 0-1 0 0,1 0 1 0 0,0-1-3 0 0,37-40-222 0 0,-37 40 190 0 0,-1 0 1 0 0,0 1 0 0 0,1-1 0 0 0,-1 0-1 0 0,0 0 1 0 0,0 0 0 0 0,0-1 0 0 0,0 1-1 0 0,0 0 1 0 0,-1 0 0 0 0,1 0 0 0 0,-1-1-1 0 0,1 0 32 0 0,5-17-275 0 0,0 7 56 0 0,-4 11 157 0 0,-1-1 0 0 0,1 1 0 0 0,-1-1 0 0 0,0 0 0 0 0,0 1 0 0 0,0-1 0 0 0,0 0 0 0 0,-1 0 0 0 0,1 1 0 0 0,-1-1 0 0 0,1 0 0 0 0,-1 0 0 0 0,0 0 0 0 0,0 0 0 0 0,-1 1 0 0 0,1-1 0 0 0,0 0 62 0 0,-3-9-376 0 0,1 1 1 0 0,0-1-1 0 0,0-8 376 0 0,2 18-28 0 0,0 1 0 0 0,0-1 0 0 0,0 1 0 0 0,-1-1 0 0 0,1 1 0 0 0,-1-1-1 0 0,1 1 1 0 0,-1-1 0 0 0,0 1 0 0 0,1-1 0 0 0,-1 1 0 0 0,0 0 0 0 0,0-1 0 0 0,0 1-1 0 0,0 0 1 0 0,0 0 0 0 0,0-1 0 0 0,-1 1 0 0 0,1 0 0 0 0,0 0 0 0 0,-1 1 0 0 0,1-1 0 0 0,0 0-1 0 0,-1 0 1 0 0,0 0 28 0 0,-1 0-3 0 0,3 0 3 0 0,-1 1 0 0 0,1 0 1 0 0,-1-1-1 0 0,1 1 1 0 0,0-1-1 0 0,-1 1 0 0 0,1-1 1 0 0,-1 1-1 0 0,1-1 0 0 0,0 1 1 0 0,-1-1-1 0 0,1 1 1 0 0,0-1-1 0 0,0 0 0 0 0,0 1 1 0 0,-1-1-1 0 0,1 0 0 0 0,-2-2 106 0 0,1 3 74 0 0,1 0 20 0 0,1 3 17 0 0,0 0-141 0 0,0 0 0 0 0,0 0 0 0 0,0 0 0 0 0,-1 0 0 0 0,1 0 0 0 0,-1 0 0 0 0,0 0-76 0 0,1 1 73 0 0,-1 0 0 0 0,0-1-1 0 0,1 1 1 0 0,0-1 0 0 0,0 0 0 0 0,0 1 0 0 0,0-1 0 0 0,2 3-73 0 0,5 5 138 0 0,-7-10-111 0 0,1 1 0 0 0,-1 0-1 0 0,0-1 1 0 0,1 1-1 0 0,-1 0 1 0 0,0 0-1 0 0,0 0 1 0 0,0 0-1 0 0,0 0 1 0 0,-1 0-1 0 0,1 0 1 0 0,0 2-27 0 0,-1 11 169 0 0,0-13-134 0 0,0 1 1 0 0,0 0 0 0 0,0 0-1 0 0,1 0 1 0 0,-1 0 0 0 0,1 0 0 0 0,0 0-36 0 0,5 14 114 0 0,-4-13-84 0 0,0 1-1 0 0,-1 0 1 0 0,1 0-1 0 0,-1-1 1 0 0,0 1-1 0 0,0 0 1 0 0,-1 0-1 0 0,0 3-29 0 0,1 2 51 0 0,0-1-1 0 0,1 1 1 0 0,0 0 0 0 0,0-1-1 0 0,1 1 1 0 0,0-1-1 0 0,1 0 1 0 0,0 0-51 0 0,-1-1 35 0 0,-2-4-9 0 0,0-1 0 0 0,0 1 0 0 0,0-1 0 0 0,-1 1 0 0 0,0 0 0 0 0,1 0 0 0 0,-1-1 0 0 0,0 1 0 0 0,-1 1-26 0 0,1-1 41 0 0,0 0 0 0 0,0 0 0 0 0,0 0 0 0 0,0 0 0 0 0,1-1 0 0 0,-1 1 0 0 0,1 0-1 0 0,1 2-40 0 0,7 17 210 0 0,-6-16-130 0 0,0 0 1 0 0,-1 0 0 0 0,1 0-1 0 0,-2 0 1 0 0,1 0 0 0 0,0 6-81 0 0,1 8 310 0 0,1-1 0 0 0,6 19-310 0 0,-2-11 213 0 0,-7-23-160 0 0,-1 0 1 0 0,1 1-1 0 0,-1-1 0 0 0,0 1 0 0 0,0-1 0 0 0,-1 1 1 0 0,0-1-1 0 0,0 1 0 0 0,-1 2-53 0 0,0 1 102 0 0,1 0-1 0 0,0-1 1 0 0,0 7-102 0 0,1-11 29 0 0,-1 0 0 0 0,1 0 0 0 0,-1-1 0 0 0,0 1 0 0 0,0 0 0 0 0,0 0 0 0 0,-1 0 0 0 0,1-1 0 0 0,-1 1 0 0 0,0-1 0 0 0,0 1 0 0 0,-1 0-29 0 0,-6 9 158 0 0,-1-1 1 0 0,-6 7-159 0 0,-3 3 183 0 0,16-19-164 0 0,-1 0 0 0 0,1 0 0 0 0,-1-1 0 0 0,1 1 0 0 0,-1-1 0 0 0,0 0 0 0 0,0 0 0 0 0,1 0 1 0 0,-2-1-1 0 0,1 1 0 0 0,0-1 0 0 0,-3 1-19 0 0,-10 3 59 0 0,9-2-62 0 0,0-1 0 0 0,0 0 0 0 0,0 0 0 0 0,-1-1 0 0 0,1 0 0 0 0,-1-1 0 0 0,1 0 0 0 0,0 0 0 0 0,-1 0 0 0 0,1-1 0 0 0,0-1 0 0 0,-1 1 0 0 0,1-1 0 0 0,-2-2 3 0 0,3 2-436 0 0,1 0-1 0 0,-1-1 1 0 0,1 0 0 0 0,0-1-1 0 0,0 0 1 0 0,0 1 0 0 0,0-2 0 0 0,1 1-1 0 0,0-1 1 0 0,-5-4 436 0 0,-1-7-6697 0 0,3-2-1928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30 247 9672 0 0,'-13'0'748'0'0,"10"0"-304"0"0,3 0 556 0 0,0 0 294 0 0,0 0 61 0 0,0 0-160 0 0,0 0-722 0 0,0 0-316 0 0,0 0-58 0 0,2 1 34 0 0,5 2 224 0 0,-1 0 0 0 0,0 1 1 0 0,-1 0-1 0 0,1 0 0 0 0,4 4-357 0 0,-3-3 335 0 0,-1 0 0 0 0,1 0 0 0 0,0-1-1 0 0,1 1-334 0 0,7 4 526 0 0,-13-8-447 0 0,1 1 0 0 0,-1-1 0 0 0,1 1 0 0 0,-1-1 0 0 0,1 0 0 0 0,0 0 0 0 0,2 1-79 0 0,-3-2 16 0 0,9 4 180 0 0,0-1 0 0 0,0-1 0 0 0,0 0 0 0 0,0-1 0 0 0,0 0 0 0 0,0 0 0 0 0,1-2 0 0 0,-1 1 0 0 0,1-1-196 0 0,-1-1 211 0 0,0-1 0 0 0,0 0 1 0 0,0-1-1 0 0,-1 0 0 0 0,1 0 0 0 0,-1-1 1 0 0,3-2-212 0 0,2-1 148 0 0,-12 7-116 0 0,0 0-1 0 0,1-1 1 0 0,-1 1 0 0 0,0-1-1 0 0,0 0 1 0 0,0 0-1 0 0,-1 0 1 0 0,1 0-1 0 0,0-1 1 0 0,-1 1-1 0 0,1-1 1 0 0,-1 0-1 0 0,2-2-31 0 0,-3 2 27 0 0,5-7 48 0 0,0 0 0 0 0,-1 0 1 0 0,3-9-76 0 0,-7 15 8 0 0,0 1 1 0 0,0-1-1 0 0,0 1 1 0 0,-1-1-1 0 0,0 1 1 0 0,1-1 0 0 0,-1 0-1 0 0,0 1 1 0 0,-1-1-1 0 0,1 1 1 0 0,-1-1-1 0 0,1 1 1 0 0,-1-1-1 0 0,0 0-8 0 0,-4-18 77 0 0,5 19-67 0 0,0 0 1 0 0,0 1-1 0 0,-1-1 0 0 0,1 0 1 0 0,-1 0-1 0 0,0 0 1 0 0,0 1-1 0 0,0-1 0 0 0,0 0 1 0 0,-1 1-1 0 0,1-1 1 0 0,-1 0-11 0 0,-49-47 282 0 0,48 46-271 0 0,-1 0 0 0 0,1 1-1 0 0,-1-1 1 0 0,1 1 0 0 0,-1 0 0 0 0,0 0 0 0 0,0 0-1 0 0,0 1 1 0 0,0-1 0 0 0,-1 1 0 0 0,1 0-1 0 0,-1 0 1 0 0,1 1 0 0 0,-1-1 0 0 0,0 1-1 0 0,0 0 1 0 0,0 0 0 0 0,1 1 0 0 0,-1-1-1 0 0,0 1 1 0 0,0 0 0 0 0,0 0 0 0 0,0 1-1 0 0,0 0 1 0 0,0 0 0 0 0,1 0 0 0 0,-1 0-1 0 0,0 1 1 0 0,-3 1-11 0 0,-4 2 7 0 0,1 0-1 0 0,0 0 1 0 0,0 1-1 0 0,0 1 1 0 0,1 0-1 0 0,0 0 1 0 0,0 1-1 0 0,1 1 1 0 0,0-1-1 0 0,0 1 1 0 0,1 1-1 0 0,0 0 1 0 0,1 0-1 0 0,0 0 1 0 0,1 1-1 0 0,-3 6-6 0 0,-4 7 63 0 0,8-16-22 0 0,1 0-1 0 0,0 1 0 0 0,0-1 0 0 0,1 1 0 0 0,-2 8-40 0 0,0 6 128 0 0,1 0 0 0 0,1 0 0 0 0,1 1-1 0 0,1-1 1 0 0,1 1 0 0 0,1 0 0 0 0,3 6-128 0 0,10 71 505 0 0,-11-90-433 0 0,0 0 0 0 0,1 0 0 0 0,0-1-1 0 0,2 5-71 0 0,4 7 89 0 0,-7-12-56 0 0,1-1-1 0 0,1 0 1 0 0,-1 0 0 0 0,2-1-1 0 0,-1 1 1 0 0,1-1-1 0 0,0 0 1 0 0,1-1 0 0 0,0 0-1 0 0,0 0 1 0 0,7 5-33 0 0,-12-10 12 0 0,1-1 1 0 0,-1 1-1 0 0,0-1 0 0 0,1 0 1 0 0,-1 0-1 0 0,1 0 0 0 0,0-1 1 0 0,-1 1-1 0 0,1-1 1 0 0,0 1-1 0 0,-1-1 0 0 0,1 0 1 0 0,0 0-1 0 0,0 0 1 0 0,-1 0-1 0 0,1 0 0 0 0,0-1 1 0 0,-1 1-1 0 0,1-1 0 0 0,0 0 1 0 0,-1 0-1 0 0,1 0 1 0 0,0 0-13 0 0,8-4 59 0 0,0-1 1 0 0,0 0 0 0 0,0-1 0 0 0,4-4-60 0 0,-13 10 5 0 0,26-22 65 0 0,-21 16-68 0 0,1 1 0 0 0,-1 0 0 0 0,1 0 0 0 0,1 1 0 0 0,-1 0-2 0 0,7-3 5 0 0,0 1-21 0 0,1-1 1 0 0,-1-1-1 0 0,-1 0 1 0 0,0-1 0 0 0,0-1-1 0 0,1-1 16 0 0,8-6-191 0 0,-19 16 55 0 0,0-1 0 0 0,0 0 0 0 0,0 0 0 0 0,0 0-1 0 0,-1-1 1 0 0,0 1 0 0 0,3-4 136 0 0,-6 6-78 0 0,1 1 0 0 0,-1-1-1 0 0,0 1 1 0 0,1-1 0 0 0,-1 1-1 0 0,0-1 1 0 0,1 1 0 0 0,-1-1 0 0 0,1 1-1 0 0,-1-1 1 0 0,0 1 0 0 0,1 0-1 0 0,-1-1 1 0 0,1 1 0 0 0,-1 0 0 0 0,1-1-1 0 0,0 1 1 0 0,-1 0 0 0 0,1 0-1 0 0,-1 0 1 0 0,1-1 0 0 0,-1 1-1 0 0,1 0 1 0 0,0 0 0 0 0,-1 0 78 0 0,2 0-1732 0 0,-2 0-75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0 10592 0 0,'-7'5'1104'0'0,"6"-4"-825"0"0,-1 0 0 0 0,1-1-1 0 0,-1 1 1 0 0,1 0 0 0 0,-1 0 0 0 0,1 1 0 0 0,-1-1 0 0 0,1 0 0 0 0,0 0 0 0 0,0 1 0 0 0,0-1 0 0 0,0 0 0 0 0,0 1 0 0 0,0-1 0 0 0,0 1 0 0 0,0 0 0 0 0,0-1 0 0 0,1 1-279 0 0,-2 1 186 0 0,-1 4 780 0 0,0 0-1 0 0,1 0 0 0 0,-2 8-965 0 0,-2 6 478 0 0,5-17-292 0 0,0 1 0 0 0,0-1 0 0 0,0 0 0 0 0,1 0 0 0 0,0 5-186 0 0,0-6 138 0 0,0 1 0 0 0,-1 0 0 0 0,1 0-1 0 0,-1-1 1 0 0,0 1 0 0 0,0-1-1 0 0,0 2-137 0 0,0-2 78 0 0,0-1-11 0 0,0 0-1 0 0,0-1 0 0 0,0 1 0 0 0,1 0 1 0 0,-1 0-1 0 0,0 0 0 0 0,1 0 1 0 0,0-1-1 0 0,-1 1 0 0 0,1 0 1 0 0,0 0-1 0 0,0 0 0 0 0,0 0 0 0 0,1 0 1 0 0,-1 0-1 0 0,0 0 0 0 0,1 0 1 0 0,-1 0-1 0 0,1-1 0 0 0,0 3-66 0 0,1 16 491 0 0,1 2-311 0 0,-2-17-156 0 0,6 14 17 0 0,1-5-41 0 0,-9-9-5 0 0,0-3-2 0 0,1 1-2 0 0,6 10-28 0 0,-5-12-186 0 0,-1-1-1206 0 0,0 0-541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20 17647 0 0,'-16'-12'784'0'0,"6"9"160"0"0,-3 3-752 0 0,13 0-192 0 0,0 0 0 0 0,0 0 0 0 0,-5-5-352 0 0,5 5-112 0 0,0 0-16 0 0,0 0-8 0 0,0 0-1287 0 0,0 0-257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1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0 14744 0 0,'0'0'1312'0'0,"0"0"-1056"0"0,0 0-256 0 0,-3 9 0 0 0,3 3 1607 0 0,0-4 273 0 0,-6 5 48 0 0,3 2 16 0 0,0 1-1480 0 0,-3 2-296 0 0,1 0-56 0 0,-1 2-16 0 0,-3 2-16 0 0,4 2-8 0 0,-4 1 0 0 0,0 1-9959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71 18311 0 0,'-2'-6'352'0'0,"2"5"-216"0"0,-1 0 0 0 0,1 0 0 0 0,-1 0-1 0 0,0 0 1 0 0,1 0 0 0 0,-1 0 0 0 0,0 0 0 0 0,0 0-1 0 0,1 0 1 0 0,-1 0 0 0 0,0 0 0 0 0,-1 0-136 0 0,2 0 177 0 0,0 1-8 0 0,12 1 170 0 0,13 2 297 0 0,-1 0 1 0 0,4-2-637 0 0,32 3 982 0 0,-52-3-925 0 0,0-1 1 0 0,1-1 0 0 0,-1 0-1 0 0,0 0 1 0 0,1 0 0 0 0,5-3-58 0 0,9 0 68 0 0,-4-1 7 0 0,0 0 0 0 0,15-6-75 0 0,12-3-50 0 0,-22 3-1774 0 0,-12 6-196 0 0</inkml:trace>
  <inkml:trace contextRef="#ctx0" brushRef="#br0" timeOffset="1">189 184 7832 0 0,'0'0'602'0'0,"-1"0"-395"0"0,-1 0 152 0 0,1 0 1385 0 0,1 0 602 0 0,0 0 112 0 0,0 0-304 0 0,0 0-1379 0 0,2 0-615 0 0,37 2 712 0 0,-21-1-437 0 0,-1-1 1 0 0,1 0-1 0 0,7-2-435 0 0,8-1 166 0 0,4-1-533 0 0,-11-2-5031 0 0,-4-1-1130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37 7368 0 0,'0'0'568'0'0,"-7"-6"2178"0"0,6 4 1661 0 0,1 2 3482 0 0,45 10-6597 0 0,-39-9-1219 0 0,1 0-1 0 0,-1 0 1 0 0,1-1 0 0 0,-1 0 0 0 0,1-1 0 0 0,-1 1-1 0 0,7-2-72 0 0,-3 0 110 0 0,47-3 1136 0 0,44 1-1246 0 0,-79 5 0 0 0,21 4 0 0 0,-21-2 0 0 0,23 0 0 0 0,-33-4-114 0 0,1-1-1 0 0,-1 0 0 0 0,1 0 1 0 0,6-3 114 0 0,-4-2-1462 0 0,-4-2-4394 0 0,-2-2-2039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71 6448 0 0,'-6'-15'369'0'0,"4"7"402"0"0,-1 0-1 0 0,-1 1 0 0 0,-2-6-770 0 0,4 10 920 0 0,1 1 0 0 0,-1 0-1 0 0,1 0 1 0 0,-1 1 0 0 0,0-1 0 0 0,1 0-1 0 0,-1 0 1 0 0,-2 0-920 0 0,2 1 162 0 0,1 1 0 0 0,-1 0-1 0 0,0 0 1 0 0,0 0 0 0 0,1 0 0 0 0,-1 0 0 0 0,0 0-1 0 0,1 1 1 0 0,-1-1 0 0 0,0 1 0 0 0,1-1-1 0 0,-1 1 1 0 0,1-1 0 0 0,-1 1 0 0 0,0 0 0 0 0,1 0-1 0 0,0 0 1 0 0,-2 0-162 0 0,2 2 69 0 0,-1 0 0 0 0,0-1 0 0 0,1 1 0 0 0,-1 0 0 0 0,1-1 0 0 0,0 1 0 0 0,0 0 0 0 0,0 0 1 0 0,1 0-1 0 0,-1 0 0 0 0,1 0 0 0 0,-1 0 0 0 0,1 0 0 0 0,0 0 0 0 0,0 1 0 0 0,1-1 0 0 0,-1 1-69 0 0,0 24 207 0 0,-2-13-115 0 0,1 0 0 0 0,1 0 0 0 0,1 0 0 0 0,0 0 0 0 0,3 13-92 0 0,5 20 929 0 0,6 7-929 0 0,-2-1 111 0 0,29 109 92 0 0,-36-142-165 0 0,3 10 116 0 0,7 19-154 0 0,-15-49 56 0 0,-1-1-49 0 0,0 1 0 0 0,0-1 0 0 0,0 0-1 0 0,1 0 1 0 0,-1 0 0 0 0,0 1 0 0 0,0-1 0 0 0,0 0 0 0 0,1 0 0 0 0,-1 0-1 0 0,0 0 1 0 0,0 0 0 0 0,0 1 0 0 0,1-1 0 0 0,-1 0 0 0 0,0 0-1 0 0,0 0 1 0 0,1 0 0 0 0,-1 0 0 0 0,0 0 0 0 0,0 0 0 0 0,1 0 0 0 0,-1 0-1 0 0,0 0 1 0 0,0 0 0 0 0,1 0 0 0 0,-1 0 0 0 0,0 0 0 0 0,0 0 0 0 0,1 0-1 0 0,-1 0 1 0 0,0 0 0 0 0,0 0 0 0 0,1 0 0 0 0,-1-1 0 0 0,0 1-7 0 0,10-3 82 0 0,-6 2-47 0 0,-1-1 0 0 0,1 0 0 0 0,-1 0 0 0 0,0-1 0 0 0,0 1 0 0 0,0 0 0 0 0,0-1 0 0 0,0 0 0 0 0,0 0 0 0 0,-1 0 0 0 0,0 0 0 0 0,2-3-35 0 0,6-10 155 0 0,-1 0 1 0 0,2-5-156 0 0,2-4 88 0 0,3-5 45 0 0,-2 0-1 0 0,-1-1 1 0 0,0-1-133 0 0,-8 15 21 0 0,0-1 0 0 0,-1 1 0 0 0,-1-1 0 0 0,0 0 0 0 0,-1 0 0 0 0,-1-9-21 0 0,-2-15 59 0 0,-2 1-1 0 0,-5-25-58 0 0,3 32 0 0 0,2 40-44 0 0,2 6 0 0 0,2 37 166 0 0,3-1-1 0 0,5 25-121 0 0,23 93 593 0 0,-27-140-461 0 0,0 4 300 0 0,1 26-432 0 0,1 13 400 0 0,-1-12-171 0 0,-2 0 0 0 0,-3 0 0 0 0,-3 0 0 0 0,-3 10-229 0 0,3-44 222 0 0,-1-1 1 0 0,0 0-1 0 0,-2 0 0 0 0,-1 0 1 0 0,-1 0-1 0 0,-1-1 0 0 0,-1 0-222 0 0,4-8 58 0 0,2-6 9 0 0,0 0 1 0 0,-1 0-1 0 0,0 0 1 0 0,0 0-1 0 0,0-1 1 0 0,-2 2-68 0 0,4-6 21 0 0,1-1 0 0 0,-1 1 0 0 0,0 0 0 0 0,0-1-1 0 0,0 1 1 0 0,0-1 0 0 0,0 0 0 0 0,0 1 0 0 0,-1-1 0 0 0,1 0 0 0 0,0-1 0 0 0,-1 1 0 0 0,1 0 0 0 0,0-1-1 0 0,-1 1 1 0 0,1-1 0 0 0,-1 0 0 0 0,1 1 0 0 0,-1-1 0 0 0,1 0 0 0 0,-1-1 0 0 0,0 1-21 0 0,-9-2-146 0 0,-1-1 1 0 0,1 0-1 0 0,-1-1 0 0 0,1 0 1 0 0,0-1-1 0 0,0 0 1 0 0,1-1-1 0 0,0 0 0 0 0,0-1 1 0 0,0 0-1 0 0,1-1 1 0 0,0 0-1 0 0,0-1 0 0 0,1 0 1 0 0,-1-2 145 0 0,-2-2-1071 0 0,-9-9-598 0 0,20 21 1334 0 0,0-1-1 0 0,-1 1 1 0 0,2-1 0 0 0,-1 1-1 0 0,0-1 1 0 0,0 1 0 0 0,0-1 0 0 0,1 0-1 0 0,-1 0 1 0 0,1 1 0 0 0,-1-1 0 0 0,1 0-1 0 0,-1-1 336 0 0,1-7-7519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8288 0 0,'0'0'638'0'0,"0"0"-184"0"0,0 0 758 0 0,0 0 372 0 0,0 0 74 0 0,0 0-127 0 0,0 0-615 0 0,0 0-275 0 0,0 0-53 0 0,0 0-27 0 0,0 2-67 0 0,0 4-251 0 0,-1-1 0 0 0,0 1 0 0 0,0-1 1 0 0,0 1-1 0 0,0-1 0 0 0,-1 1 0 0 0,0 0-243 0 0,-1 4 344 0 0,0 1-1 0 0,1 0 0 0 0,0 10-343 0 0,-1 0 406 0 0,2-7-90 0 0,0-1 0 0 0,1 0 0 0 0,1 7-316 0 0,-1 7 348 0 0,0-25-330 0 0,0 0-1 0 0,0 0 1 0 0,1 0 0 0 0,-1-1-1 0 0,0 1 1 0 0,1 0-1 0 0,-1 0 1 0 0,1 0 0 0 0,-1-1-1 0 0,1 2-17 0 0,0-2 64 0 0,-1-1 3 0 0,0 0 10 0 0,0 0-22 0 0,0 0-107 0 0,0 0-48 0 0,0 0-11 0 0,0 0-242 0 0,0 0-1014 0 0,0 0-433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19063 0 0,'0'0'840'0'0,"0"0"184"0"0,0 0-824 0 0,0 0-200 0 0,0 0 0 0 0,0 0 0 0 0,0 0 0 0 0,0 0 0 0 0,0 0 0 0 0,0 0 0 0 0,0 0-400 0 0,0 0-16 0 0,0 0-8 0 0,0 0-7575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20071 0 0,'0'0'455'0'0,"0"0"61"0"0,0 0 31 0 0,0 0-54 0 0,0 0-288 0 0,0 0-10 0 0,0 0 28 0 0,3 0 7 0 0,23 6 492 0 0,0-2-1 0 0,1-1 0 0 0,0-1 0 0 0,15-1-721 0 0,110-9 219 0 0,-134 7-1010 0 0,0-2-3960 0 0,-15 3 3143 0 0,15-1-6497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1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14600 0 0,'0'0'664'0'0,"0"0"-8"0"0,0 0-323 0 0,0 0 187 0 0,0 0 125 0 0,0 0 26 0 0,0 0-9 0 0,0 0-64 0 0,0 0-29 0 0,0 0-8 0 0,1 2-21 0 0,7 25 449 0 0,-2-9-477 0 0,-1 1 0 0 0,-1 0-1 0 0,0 0 1 0 0,-1 6-512 0 0,10 73 919 0 0,-11-84-717 0 0,0 0 0 0 0,0 0 0 0 0,1-1 0 0 0,1 1 0 0 0,3 6-202 0 0,-5-13 55 0 0,1-1 1 0 0,0 1-1 0 0,0-1 0 0 0,0 0 0 0 0,1 0 0 0 0,0 0 0 0 0,0 0 1 0 0,1-1-1 0 0,0 0 0 0 0,0 1 0 0 0,3 2-55 0 0,-4-6 17 0 0,0 1 0 0 0,-1-1 1 0 0,1 0-1 0 0,0 0 0 0 0,0 0 0 0 0,0-1 0 0 0,0 1 0 0 0,0-1 0 0 0,0 0 1 0 0,1 0-1 0 0,-1 0 0 0 0,0-1 0 0 0,1 1 0 0 0,-1-1-17 0 0,3-1 40 0 0,1 1 0 0 0,-1-1 0 0 0,0-1-1 0 0,0 1 1 0 0,0-1 0 0 0,0 0 0 0 0,6-3-40 0 0,-8 3 22 0 0,0 0 0 0 0,0 0 0 0 0,0-1 0 0 0,-1 1 0 0 0,1-1-1 0 0,-1 0 1 0 0,1 0 0 0 0,-1 0 0 0 0,0-1 0 0 0,0 0 0 0 0,2-3-22 0 0,6-8 63 0 0,8-10 44 0 0,-2-2 0 0 0,7-13-107 0 0,-20 32 10 0 0,-1-1 0 0 0,0 1 0 0 0,0-1 0 0 0,-1 0 1 0 0,0 0-1 0 0,-1 0 0 0 0,0 0 0 0 0,0-1 1 0 0,-1 1-1 0 0,0-6-10 0 0,-2-18 39 0 0,-2 1 0 0 0,-1 0 0 0 0,-2-3-39 0 0,0 19 6 0 0,5 15 1 0 0,0-1 0 0 0,0 1 1 0 0,1-1-1 0 0,-1 1 0 0 0,1-1 0 0 0,-1 1 0 0 0,1-1 0 0 0,-1 1 0 0 0,1-1 0 0 0,0-1-7 0 0,0 1 67 0 0,0 2 13 0 0,0 0 0 0 0,0 0-29 0 0,0 0-125 0 0,0 0-56 0 0,-3 13-133 0 0,6 53 239 0 0,4 8 350 0 0,6 16-326 0 0,-7-55 50 0 0,26 139 356 0 0,-26-143-332 0 0,4 17 171 0 0,-3 0 1 0 0,-2 0-1 0 0,0 31-245 0 0,-6-48 270 0 0,0-1-1 0 0,-5 23-269 0 0,3-37 100 0 0,0-1-1 0 0,-1 0 1 0 0,-1 0-1 0 0,0 0 1 0 0,-1-1-1 0 0,-3 5-99 0 0,1-4 147 0 0,0 0 0 0 0,-2 0 0 0 0,1-1 0 0 0,-2 0 0 0 0,-10 10-147 0 0,19-22 10 0 0,0-1 1 0 0,0 0 0 0 0,0 1 0 0 0,0-1-1 0 0,0 0 1 0 0,0 0 0 0 0,0 0 0 0 0,0-1-1 0 0,-1 1 1 0 0,1-1 0 0 0,0 1 0 0 0,0-1-1 0 0,-1 0 1 0 0,1 1 0 0 0,-1-1 0 0 0,1-1-1 0 0,0 1 1 0 0,-2 0-11 0 0,-7-2 33 0 0,0 1 0 0 0,0-2 0 0 0,-3 0-33 0 0,8 1 13 0 0,-14-4-164 0 0,0-1 1 0 0,1 0-1 0 0,0-2 0 0 0,1 0 1 0 0,-13-8 150 0 0,28 15-288 0 0,0 0 0 0 0,0 0 0 0 0,0-1 0 0 0,0 1 0 0 0,0 0 0 0 0,0-1 0 0 0,1 0 0 0 0,-1 0 0 0 0,1 0 0 0 0,0 0 0 0 0,-1 0 0 0 0,1 0 0 0 0,1 0 0 0 0,-2-4 288 0 0,2 6-200 0 0,1 0 1 0 0,0 0-1 0 0,0 0 0 0 0,0 0 1 0 0,1 0-1 0 0,-1 0 0 0 0,0 0 0 0 0,0 0 1 0 0,0 0-1 0 0,1 0 0 0 0,-1 0 1 0 0,0 0-1 0 0,1 0 0 0 0,-1 0 1 0 0,1 1-1 0 0,-1-1 0 0 0,1 0 1 0 0,0 0-1 0 0,-1 0 0 0 0,1 0 200 0 0,2-2-905 0 0,5-8-1011 0 0</inkml:trace>
  <inkml:trace contextRef="#ctx0" brushRef="#br0" timeOffset="313.168">598 558 10136 0 0,'0'0'777'0'0,"1"0"-505"0"0,4-3-39 0 0,-3 3 282 0 0,1 0-1 0 0,-1 0 1 0 0,0 0 0 0 0,0 0-1 0 0,0 0 1 0 0,1 1-1 0 0,-1-1 1 0 0,0 1-1 0 0,0-1 1 0 0,0 1-1 0 0,0 0 1 0 0,0 0 0 0 0,0 0-1 0 0,0 0-514 0 0,1 2 247 0 0,0-1 1 0 0,-1 1-1 0 0,0 0 0 0 0,0 0 1 0 0,0 0-1 0 0,0 0 0 0 0,0 0 1 0 0,-1 1-1 0 0,1-1 0 0 0,-1 0 1 0 0,0 1-1 0 0,0 0-247 0 0,10 45 1879 0 0,7 52-581 0 0,-15-91-1298 0 0,-6-2-176 0 0,2-7-741 0 0,1-1-335 0 0,0 0-1281 0 0,0 0-4836 0 0</inkml:trace>
  <inkml:trace contextRef="#ctx0" brushRef="#br0" timeOffset="653.42">685 406 17967 0 0,'0'0'800'0'0,"0"0"160"0"0,-5-8-768 0 0,5 8-192 0 0,0 0 0 0 0,0 0 0 0 0,0 0 952 0 0,0 0 152 0 0,0 0 32 0 0,0 0 8 0 0,0 0-1144 0 0,0 0-272 0 0,0 0-32 0 0,0 0-6056 0 0,0 0-1207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9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1 915 5528 0 0,'0'0'422'0'0,"0"0"98"0"0,0 0 1442 0 0,0 0 659 0 0,0 0 130 0 0,0 0-341 0 0,0 0-1546 0 0,0 0-632 0 0,1-1 51 0 0,1-1-142 0 0,0-1 1 0 0,0 1 0 0 0,0-1 0 0 0,1 1-1 0 0,-1 0 1 0 0,1 0 0 0 0,-1 0-1 0 0,2 0-141 0 0,17-15 849 0 0,19-23 223 0 0,13-15-8 0 0,16-37-129 0 0,-28 37-674 0 0,-3-1 0 0 0,10-25-261 0 0,-22 38 39 0 0,-9 15-37 0 0,35-62 7 0 0,-44 74-16 0 0,-1 0 0 0 0,0-1-1 0 0,-1 0 1 0 0,2-14 7 0 0,-7 30-6 0 0,12-61 714 0 0,-1-14-708 0 0,-11 72 13 0 0,-1 0 0 0 0,0 0 1 0 0,0 0-1 0 0,0 1 0 0 0,-1-1 0 0 0,1 0 0 0 0,-1 0 0 0 0,0 0 0 0 0,0 1 0 0 0,0-1 1 0 0,-1 0-1 0 0,1 1 0 0 0,-1-1 0 0 0,0 1 0 0 0,0 0 0 0 0,0-1 0 0 0,0 1 0 0 0,-1 0 0 0 0,1 0 1 0 0,-1 1-1 0 0,0-1 0 0 0,1 0 0 0 0,-1 1 0 0 0,-1 0 0 0 0,1 0 0 0 0,0 0 0 0 0,0 0 1 0 0,-1 0-1 0 0,1 0 0 0 0,-1 1 0 0 0,0 0 0 0 0,1 0 0 0 0,-1 0 0 0 0,0 0 0 0 0,0 0 0 0 0,0 1 1 0 0,-2 0-14 0 0,-1 0-14 0 0,0 1 1 0 0,0 0-1 0 0,1 0 1 0 0,-1 0-1 0 0,1 1 1 0 0,-1 0 0 0 0,1 1-1 0 0,0-1 1 0 0,0 1-1 0 0,0 1 1 0 0,0-1 0 0 0,1 1-1 0 0,-1 0 1 0 0,1 0-1 0 0,-2 2 14 0 0,1 0 0 0 0,1 0 0 0 0,0 0 0 0 0,0 0 0 0 0,0 1 0 0 0,1-1 0 0 0,0 1 0 0 0,0 0 0 0 0,0 2 0 0 0,-4 5 0 0 0,1 1 11 0 0,1 0 1 0 0,0 0-1 0 0,0 0 0 0 0,2 0 0 0 0,-1 6-11 0 0,-13 81 113 0 0,4-19-34 0 0,2-8 103 0 0,3 1 0 0 0,3 19-182 0 0,3-45 42 0 0,3-35-17 0 0,0 1 0 0 0,2 7-25 0 0,0 17 88 0 0,-2-31-62 0 0,1 0-1 0 0,0 0 1 0 0,0-1-1 0 0,1 1 1 0 0,0-1-1 0 0,1 3-25 0 0,-2-6 7 0 0,1 0 0 0 0,0 0 0 0 0,1 0 0 0 0,-1-1 0 0 0,1 1 0 0 0,0-1 0 0 0,0 0 0 0 0,0 1 0 0 0,1-1 0 0 0,-1-1 0 0 0,1 1-7 0 0,-2-3 33 0 0,0 1 0 0 0,0-1 0 0 0,-1 0 0 0 0,1-1 1 0 0,0 1-1 0 0,0 0 0 0 0,0-1 0 0 0,0 1 0 0 0,1-1 0 0 0,-1 1 1 0 0,0-1-1 0 0,0 0 0 0 0,0 0 0 0 0,0 0 0 0 0,0 0 1 0 0,0 0-1 0 0,0-1 0 0 0,0 1 0 0 0,0-1 0 0 0,1 1 1 0 0,-1-1-1 0 0,-1 0 0 0 0,1 1 0 0 0,0-1 0 0 0,0 0 1 0 0,0 0-1 0 0,1-2-33 0 0,5-2-29 0 0,0 0 0 0 0,0-1-1 0 0,0 0 1 0 0,-1 0 0 0 0,2-3 29 0 0,31-31 230 0 0,-1-2 0 0 0,6-11-230 0 0,-33 29-12 0 0,-11 47-158 0 0,-1-16 138 0 0,2 13-11 0 0,0 1 0 0 0,1-1 1 0 0,1 0-1 0 0,0 0 0 0 0,2-1 1 0 0,1 3 42 0 0,-4-15-2 0 0,-2-2 11 0 0,1 0 0 0 0,0 0 0 0 0,0 0 0 0 0,0 0 0 0 0,1 0 0 0 0,-1-1 0 0 0,1 1 0 0 0,0-1 0 0 0,1 0 0 0 0,-1 0 0 0 0,1 0 0 0 0,0 0 0 0 0,0 0 0 0 0,0-1 0 0 0,0 0 0 0 0,1 0 0 0 0,-1 0 0 0 0,1 0 0 0 0,0-1 0 0 0,0 0 0 0 0,-1 0 0 0 0,2 0 0 0 0,-1-1 0 0 0,1 1-9 0 0,-2-1 1 0 0,0 0 7 0 0,0 1 0 0 0,1-1 0 0 0,-1-1 0 0 0,0 1 0 0 0,1 0 0 0 0,-1-1-1 0 0,1 0 1 0 0,-1 0 0 0 0,0 0 0 0 0,1-1 0 0 0,-1 0 0 0 0,0 1 0 0 0,1-2 0 0 0,-1 1 0 0 0,0 0 0 0 0,2-2-8 0 0,5-2 23 0 0,-2-2 0 0 0,1 1 0 0 0,0-1 0 0 0,-1 0 0 0 0,-1-1 0 0 0,1 0 0 0 0,-1-1 0 0 0,-1 1 0 0 0,1-1 0 0 0,-2-1 0 0 0,1-1-23 0 0,-3 6 20 0 0,0-2 1 0 0,0 1 0 0 0,-1 0-1 0 0,0-1 1 0 0,-1 0 0 0 0,0 1-1 0 0,0-1 1 0 0,0 0 0 0 0,-1 0-1 0 0,1 0 1 0 0,-2 0-1 0 0,1-1 1 0 0,-1 1 0 0 0,0 0-1 0 0,-1 0 1 0 0,0 0 0 0 0,0 0-1 0 0,-1-5-20 0 0,-1 3 18 0 0,-1 0 0 0 0,1 0 0 0 0,-2 0 0 0 0,1 1 0 0 0,-1-1 0 0 0,0 1 0 0 0,-1 0 0 0 0,0 1 0 0 0,-1-1-18 0 0,-4-4-33 0 0,-2 1 0 0 0,1 0 1 0 0,-1 0-1 0 0,-13-7 33 0 0,17 13-33 0 0,0 1 0 0 0,1-1 1 0 0,-2 2-1 0 0,1-1 0 0 0,0 1 1 0 0,-5-1 32 0 0,4 2-33 0 0,6 1 18 0 0,1 0 1 0 0,-1 0-1 0 0,0 1 1 0 0,1 0 0 0 0,-1 0-1 0 0,0 0 1 0 0,1 0 0 0 0,-1 0-1 0 0,0 1 1 0 0,1 0-1 0 0,-1-1 1 0 0,0 1 0 0 0,1 1-1 0 0,0-1 1 0 0,-1 0 0 0 0,1 1-1 0 0,0 0 1 0 0,-1 0 0 0 0,1 0-1 0 0,0 0 1 0 0,-1 2 14 0 0,-5 3-78 0 0,1 1 0 0 0,0 1-1 0 0,0 0 1 0 0,1 0 0 0 0,0 0 0 0 0,-1 2 78 0 0,5-5-145 0 0,0-1 1 0 0,1 0-1 0 0,-1 1 1 0 0,1 0 0 0 0,0-1-1 0 0,0 1 1 0 0,1 0-1 0 0,0 0 1 0 0,0 0-1 0 0,0 0 1 0 0,1 0-1 0 0,0 0 1 0 0,0 0-1 0 0,0 0 1 0 0,1 0-1 0 0,0 0 1 0 0,0 0-1 0 0,1 0 1 0 0,0 2 144 0 0,4 9-1424 0 0,0-1 0 0 0,1 1 1 0 0,1-1-1 0 0,1-1 0 0 0,10 15 1424 0 0,-3-5-1774 0 0</inkml:trace>
  <inkml:trace contextRef="#ctx0" brushRef="#br0" timeOffset="661.23">1225 729 2304 0 0,'4'-8'200'0'0,"-3"1"592"0"0,0 0-1 0 0,0 0 1 0 0,-1 0-1 0 0,0 0 1 0 0,0-1 0 0 0,-1 1-1 0 0,0 0 1 0 0,0 0-792 0 0,-2-3 1558 0 0,0 0 1 0 0,0 1-1 0 0,-3-3-1558 0 0,2 1 1140 0 0,0 0 0 0 0,0 0 1 0 0,1-1-1141 0 0,1 6 254 0 0,1 0 0 0 0,-1 0 1 0 0,0 1-1 0 0,0-1 0 0 0,-1 0 0 0 0,0 1 1 0 0,0 0-1 0 0,0-1 0 0 0,0 1 0 0 0,-4-3-254 0 0,3 3 111 0 0,-3-4 68 0 0,-1 0-1 0 0,0 0 0 0 0,-1 1 1 0 0,0 0-1 0 0,-5-3-178 0 0,12 9 19 0 0,-1 0 1 0 0,0 1-1 0 0,1-1 0 0 0,-1 1 1 0 0,0 0-1 0 0,0 0 0 0 0,0 0 1 0 0,0 0-1 0 0,0 0 0 0 0,0 1 1 0 0,0-1-1 0 0,0 1 0 0 0,0 0 1 0 0,0 0-1 0 0,0 0 0 0 0,0 0 1 0 0,0 1-1 0 0,0-1 0 0 0,0 1 1 0 0,0 0-1 0 0,0 0 0 0 0,0 0 1 0 0,0 0-1 0 0,1 0-19 0 0,-5 2 54 0 0,2-1 0 0 0,-1 1 0 0 0,0 1 0 0 0,1-1 0 0 0,-1 1 0 0 0,1 0 0 0 0,0 0 1 0 0,0 0-1 0 0,1 1 0 0 0,-1 0 0 0 0,-2 4-54 0 0,-9 14 194 0 0,10-16-136 0 0,1 1 0 0 0,0-1 0 0 0,1 1 0 0 0,-1 0 0 0 0,2 0-58 0 0,1-4 11 0 0,-8 20 108 0 0,0 1 0 0 0,2 0 1 0 0,-1 9-120 0 0,7-27 35 0 0,1 1-1 0 0,0 0 1 0 0,0 0 0 0 0,1 0-1 0 0,0 0 1 0 0,0 0 0 0 0,1 0-1 0 0,0 0 1 0 0,0 0 0 0 0,1 0-1 0 0,0 0 1 0 0,1 0 0 0 0,0 0-35 0 0,1 3 24 0 0,2 0 0 0 0,-1 0 1 0 0,2-1-1 0 0,-1 0 1 0 0,1 0-1 0 0,7 8-24 0 0,-9-13 49 0 0,-1-1 0 0 0,1 0 0 0 0,0 1 0 0 0,0-1-1 0 0,0-1 1 0 0,0 1 0 0 0,1-1 0 0 0,0 0 0 0 0,-1 0 0 0 0,1-1 0 0 0,0 0 0 0 0,0 0-1 0 0,1 0 1 0 0,-1-1-49 0 0,-3 0 36 0 0,1-1 0 0 0,-1 0 0 0 0,0-1 0 0 0,0 1 0 0 0,1 0 0 0 0,-1-1 0 0 0,0 0 0 0 0,0 0 0 0 0,0 0 0 0 0,1 0-1 0 0,-1 0 1 0 0,0-1 0 0 0,-1 1 0 0 0,1-1 0 0 0,0 0-36 0 0,6-3 71 0 0,-1-1 1 0 0,-1 0-1 0 0,1-1 0 0 0,2-2-71 0 0,-4 1 57 0 0,0-1-1 0 0,-1 1 1 0 0,0-1-1 0 0,0 0 1 0 0,-1-1-1 0 0,0 1 1 0 0,0-1-1 0 0,0-6-56 0 0,-3 15 4 0 0,2-10 38 0 0,-1 0-1 0 0,0 0 1 0 0,0-4-42 0 0,0 3 44 0 0,0 1-1 0 0,0-1 1 0 0,1 1-44 0 0,1-11 8 0 0,-1 5 206 0 0,-2 29-97 0 0,1 35 186 0 0,3 10-303 0 0,1 13 294 0 0,-3-3 28 0 0,4 104 452 0 0,-12-26-198 0 0,4-120-405 0 0,-2-1 1 0 0,0 0-1 0 0,-2 1 0 0 0,0-1 1 0 0,-2-1-1 0 0,-4 11-171 0 0,-19 29 468 0 0,27-57-436 0 0,1-1 0 0 0,-1 1 0 0 0,0-1 0 0 0,-1 0 0 0 0,1 0 0 0 0,-1 0 0 0 0,0 0 0 0 0,0-1 0 0 0,-1 0 0 0 0,1 1 0 0 0,-1-2 0 0 0,0 1 0 0 0,0 0 0 0 0,0-1 0 0 0,-1 0 0 0 0,1 0 0 0 0,-1-1 0 0 0,1 0 0 0 0,-1 0 0 0 0,0 0 0 0 0,0 0 0 0 0,0-1 0 0 0,0 0 0 0 0,0 0 0 0 0,0-1 0 0 0,-4 0-32 0 0,3-1 13 0 0,0 0 0 0 0,-1 0 0 0 0,1-1 0 0 0,0 0-1 0 0,0 0 1 0 0,0-1 0 0 0,0 0 0 0 0,1 0 0 0 0,-1-1 0 0 0,1 0 0 0 0,0 0-1 0 0,0 0 1 0 0,-4-4-13 0 0,-7-9-121 0 0,0 0-1 0 0,1-1 0 0 0,-8-11 122 0 0,21 25-34 0 0,-5-7-499 0 0,1 1-1 0 0,0-1 0 0 0,0-1 1 0 0,1 1-1 0 0,1-1 1 0 0,0 0-1 0 0,1-1 1 0 0,0 1-1 0 0,0-1 1 0 0,2 0-1 0 0,-1 0 1 0 0,1-8 533 0 0,1-2-2062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4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21 22631 0 0,'-40'-5'2480'0'0,"74"5"-2525"0"0,0-2 0 0 0,0-1-1 0 0,5-3 46 0 0,-17 4-137 0 0,1 0-1 0 0,-1 1 1 0 0,15 2 137 0 0,-1 0-2593 0 0,-27-1 1158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0,'0'0'629'0'0,"0"0"-12"0"0,0 2-393 0 0,21 86 5733 0 0,-7-47-5446 0 0,-9-32-299 0 0,-2 1-1 0 0,0-1 1 0 0,0 1 0 0 0,0 1-212 0 0,4 36 886 0 0,0-4 178 0 0,1 0 0 0 0,6 10-1064 0 0,-12-45 117 0 0,2 1-1 0 0,-1-1 1 0 0,1 0-1 0 0,0 0 1 0 0,1 0-1 0 0,0 0 1 0 0,0-1-1 0 0,1 0 1 0 0,0 0 0 0 0,1 1-117 0 0,-4-6 18 0 0,-1 0 0 0 0,0 0 0 0 0,1 0 0 0 0,-1-1 0 0 0,1 1 0 0 0,0-1 0 0 0,0 1 0 0 0,-1-1 0 0 0,1 0 0 0 0,0 0 0 0 0,0-1 0 0 0,0 1 0 0 0,0-1 0 0 0,0 1 0 0 0,0-1 1 0 0,0 0-1 0 0,0 0 0 0 0,0 0 0 0 0,0 0 0 0 0,0-1 0 0 0,0 1 0 0 0,0-1 0 0 0,0 0 0 0 0,0 0 0 0 0,0 0 0 0 0,0 0 0 0 0,0 0 0 0 0,-1-1 0 0 0,1 1 0 0 0,-1-1 0 0 0,1 0-17 0 0,7-5 36 0 0,-1 0 1 0 0,0-1 0 0 0,0 0-1 0 0,0 0 1 0 0,-1-1 0 0 0,-1 0-1 0 0,5-7-37 0 0,6-7 11 0 0,-10 13 0 0 0,0 0-1 0 0,-1-1 1 0 0,0 0 0 0 0,0 0-1 0 0,3-9-10 0 0,52-143-42 0 0,-62 161 40 0 0,1 1 1 0 0,0-1-1 0 0,-1 0 1 0 0,1 0-1 0 0,-1 0 1 0 0,1 0-1 0 0,-1 0 1 0 0,0 0 0 0 0,0-2 1 0 0,4-23 2 0 0,-4 21-15 0 0,0 5-53 0 0,0 13-7 0 0,2 21 26 0 0,3 20 47 0 0,1 9-14 0 0,9 81 460 0 0,2 2 210 0 0,-14-111-478 0 0,1 7 243 0 0,-2 13-421 0 0,-1-7 184 0 0,0-24-81 0 0,-1 1 0 0 0,-1 0 1 0 0,-1 0-1 0 0,-2 9-103 0 0,1-19 96 0 0,0 0-1 0 0,0-1 0 0 0,-2 0 0 0 0,1 0 1 0 0,-2 0-1 0 0,-1 3-95 0 0,4-12 22 0 0,1 0 0 0 0,-1 0 1 0 0,0 0-1 0 0,0 0 0 0 0,-1 0 1 0 0,1-1-1 0 0,-1 0 0 0 0,0 1 0 0 0,0-1 1 0 0,0 0-1 0 0,0-1 0 0 0,0 1 0 0 0,-1-1 1 0 0,1 0-1 0 0,-1 0 0 0 0,0 0 1 0 0,0-1-1 0 0,1 0 0 0 0,-3 1-22 0 0,-3-1 23 0 0,-1-1 0 0 0,0 0 0 0 0,1-1 1 0 0,-1 1-1 0 0,0-2 0 0 0,1 0 0 0 0,-7-2-23 0 0,-9-1 43 0 0,17 3-93 0 0,-1-1 0 0 0,0 0 0 0 0,1-1 0 0 0,0 0 0 0 0,0 0-1 0 0,-5-3 51 0 0,-17-9-624 0 0,-8-3-1117 0 0,31 14 1198 0 0,4 1-727 0 0,4 1-3770 0 0,7-1 3274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90 19895 0 0,'-5'-5'274'0'0,"-7"-11"701"0"0,5 5-100 0 0,5 7-813 0 0,7 30 504 0 0,6 17 243 0 0,1 0-1 0 0,10 22-808 0 0,-12-36 54 0 0,11 31 54 0 0,21 62 449 0 0,-1 18-557 0 0,140 757 2715 0 0,-124-588-2158 0 0,-19-163 171 0 0,-30-131-431 0 0,-8-14-289 0 0,0-1-1 0 0,0 0 0 0 0,0 0 1 0 0,1 0-1 0 0,-1 1 1 0 0,0-1-1 0 0,0 0 0 0 0,0 0 1 0 0,0 0-1 0 0,0 0 1 0 0,1 0-1 0 0,-1 1 0 0 0,0-1 1 0 0,0 0-1 0 0,0 0 0 0 0,0 0 1 0 0,1 0-1 0 0,-1 0 1 0 0,0 0-1 0 0,0 0 0 0 0,0 0 1 0 0,1 0-1 0 0,-1 1 1 0 0,0-1-1 0 0,0 0 0 0 0,0 0 1 0 0,1 0-1 0 0,-1 0 0 0 0,0 0 1 0 0,0 0-1 0 0,1 0 1 0 0,-1 0-1 0 0,0-1 0 0 0,0 1 1 0 0,0 0-1 0 0,1 0 1 0 0,-1 0-1 0 0,0 0 0 0 0,0 0 1 0 0,0 0-1 0 0,1 0 0 0 0,-1 0 1 0 0,0-1-1 0 0,0 1 1 0 0,0 0-1 0 0,0 0 0 0 0,0 0 1 0 0,1 0-1 0 0,-1 0 1 0 0,0-1-1 0 0,0 1 0 0 0,0 0 1 0 0,0 0-1 0 0,0 0 0 0 0,0-1 1 0 0,0 1-1 0 0,0 0 1 0 0,0 0-1 0 0,1 0 0 0 0,-1-1 1 0 0,0 1-1 0 0,0 0 1 0 0,0 0-1 0 0,0 0 0 0 0,0-1 1 0 0,0 1-1 0 0,0 0-7 0 0,8-41 868 0 0,-2 0 1 0 0,1-37-869 0 0,-2 15 88 0 0,9-135-482 0 0,10-84 716 0 0,-3 126-218 0 0,26-181-597 0 0,22-46 456 0 0,-43 250-53 0 0,12-80-796 0 0,-38 210 779 0 0,1 1-1 0 0,0 0 1 0 0,0-1 0 0 0,0 1 0 0 0,0 0-1 0 0,0 0 1 0 0,1-2 107 0 0,-1 2-1279 0 0,-1 2-352 0 0,0 2-1463 0 0,0 4-5589 0 0</inkml:trace>
  <inkml:trace contextRef="#ctx0" brushRef="#br0" timeOffset="2040.759">2 907 21079 0 0,'0'0'962'0'0,"0"0"-18"0"0,-2 11-570 0 0,2-9-360 0 0,1 0 0 0 0,-1-1-1 0 0,1 1 1 0 0,-1 0 0 0 0,1-1-1 0 0,0 1 1 0 0,0 0 0 0 0,0-1-1 0 0,0 0 1 0 0,0 1 0 0 0,0-1-1 0 0,0 1 1 0 0,0-1 0 0 0,0 0 0 0 0,0 0-1 0 0,1 0 1 0 0,-1 0 0 0 0,1 0-1 0 0,-1 0 1 0 0,1 0-14 0 0,2 2 75 0 0,0-1-1 0 0,0 1 1 0 0,0-1-1 0 0,1 0 1 0 0,-1 0 0 0 0,4 0-75 0 0,1 0 135 0 0,0-1 0 0 0,1 0 1 0 0,-1 0-1 0 0,0-1 0 0 0,0 0 1 0 0,0-1-1 0 0,0 0 0 0 0,1-1-135 0 0,20-4 516 0 0,21-7-516 0 0,-48 12 16 0 0,241-84 471 0 0,-112 36-1059 0 0,-78 29-52 0 0,1-1-43 0 0</inkml:trace>
  <inkml:trace contextRef="#ctx0" brushRef="#br0" timeOffset="2672.544">942 1338 13360 0 0,'0'0'1026'0'0,"0"0"-503"0"0,0 0 370 0 0,0 0 236 0 0,0 0 45 0 0,-1 0-907 0 0,0 1 1 0 0,0 0 0 0 0,1-1-1 0 0,-1 1 1 0 0,0 0-1 0 0,1 0 1 0 0,-1 0-1 0 0,1-1 1 0 0,-1 1 0 0 0,1 0-1 0 0,-1 0 1 0 0,1 0-1 0 0,0 0-267 0 0,-3 23 1481 0 0,1 0 1 0 0,1 0-1 0 0,2 12-1481 0 0,-2 32 868 0 0,1-47-451 0 0,1-1 0 0 0,1 12-417 0 0,1-5 318 0 0,-3-19-234 0 0,1 0 0 0 0,0-1-1 0 0,1 1 1 0 0,0-1 0 0 0,0 1-1 0 0,0-1 1 0 0,1 0 0 0 0,3 5-84 0 0,-4-8 25 0 0,1 0-1 0 0,-1 0 1 0 0,1 0-1 0 0,0 0 1 0 0,0-1 0 0 0,0 1-1 0 0,1-1 1 0 0,-1 0 0 0 0,1 0-1 0 0,0 0 1 0 0,0-1 0 0 0,0 1-1 0 0,0-1 1 0 0,0 0-25 0 0,2-2 72 0 0,1-3-198 0 0,0-1 1 0 0,0 0-1 0 0,0 0 0 0 0,0 0 1 0 0,-1-1-1 0 0,0 0 1 0 0,0 0-1 0 0,0-1 0 0 0,4-4 126 0 0,-5 4-2735 0 0,0 0 0 0 0,-1-1 0 0 0,4-5 2735 0 0,1-6-8526 0 0</inkml:trace>
  <inkml:trace contextRef="#ctx0" brushRef="#br0" timeOffset="3027.313">879 1159 21223 0 0,'-6'-13'936'0'0,"6"8"200"0"0,-6 3-912 0 0,6-2-224 0 0,0 4 0 0 0,0 0 0 0 0,0 0 144 0 0,0 0-16 0 0,0 0-8 0 0,0 0 0 0 0,0 0-472 0 0,6 4-88 0 0,3-2-16 0 0</inkml:trace>
  <inkml:trace contextRef="#ctx0" brushRef="#br0" timeOffset="6800.949">1634 1310 5064 0 0,'-3'-7'99'0'0,"0"0"0"0"0,0 1-1 0 0,-1-1 1 0 0,0 1 0 0 0,-1-1 0 0 0,-4-4-99 0 0,7 9 839 0 0,0-1 1 0 0,-1 1-1 0 0,1 0 0 0 0,-1 0 1 0 0,0 1-1 0 0,-2-2-839 0 0,4 2 2839 0 0,1 1-233 0 0,-2 1-1093 0 0,-17 1-183 0 0,15-1-1112 0 0,0-1 0 0 0,0 1 1 0 0,0-1-1 0 0,0 1 1 0 0,0 0-1 0 0,0 1 0 0 0,0-1 1 0 0,1 1-1 0 0,-1 0 1 0 0,-2 1-219 0 0,-16 11 751 0 0,13-8-475 0 0,0 0 1 0 0,0 1-1 0 0,1 0 1 0 0,0 0-1 0 0,-2 2-276 0 0,0 2 182 0 0,1 0-1 0 0,-1 0 1 0 0,2 1 0 0 0,0 0-1 0 0,0 1 1 0 0,1 0 0 0 0,1 0-1 0 0,0 0 1 0 0,1 1 0 0 0,1 0-1 0 0,0 0 1 0 0,0 3-182 0 0,0 1 106 0 0,1 0 1 0 0,1 0-1 0 0,1 1 1 0 0,1-1-1 0 0,0 0 1 0 0,2 8-107 0 0,-1-20 12 0 0,0-1 1 0 0,1 1 0 0 0,0-1 0 0 0,-1 0 0 0 0,2 0-1 0 0,-1 0 1 0 0,1 0 0 0 0,-1 0 0 0 0,1-1 0 0 0,0 1 0 0 0,1-1-1 0 0,-1 0 1 0 0,1 0 0 0 0,0 0 0 0 0,0 0 0 0 0,0-1 0 0 0,1 1-1 0 0,-1-1 1 0 0,1 0 0 0 0,1 0-13 0 0,7 4 40 0 0,0 0 1 0 0,1-1-1 0 0,0-1 0 0 0,0 0 1 0 0,1-1-1 0 0,10 2-40 0 0,-13-4-153 0 0,0-1 0 0 0,0-1 0 0 0,0 0 0 0 0,1 0 0 0 0,-1-1-1 0 0,0-1 1 0 0,0 0 0 0 0,0 0 0 0 0,-1-2 0 0 0,1 1 0 0 0,-1-1 0 0 0,1-1-1 0 0,-1 0 1 0 0,9-6 153 0 0,2-2-1328 0 0</inkml:trace>
  <inkml:trace contextRef="#ctx0" brushRef="#br0" timeOffset="7142.291">1337 1553 17047 0 0,'0'0'73'0'0,"0"0"0"0"0,-1 1 0 0 0,1-1 0 0 0,0 0 0 0 0,0 0-1 0 0,0 0 1 0 0,0 0 0 0 0,0 0 0 0 0,-1 1 0 0 0,1-1 0 0 0,0 0-1 0 0,0 0 1 0 0,0 0 0 0 0,0 1 0 0 0,0-1 0 0 0,0 0 0 0 0,0 0-1 0 0,0 0 1 0 0,0 1 0 0 0,0-1 0 0 0,0 0 0 0 0,0 0 0 0 0,0 0-1 0 0,0 1 1 0 0,0-1 0 0 0,0 0 0 0 0,0 0 0 0 0,0 0-1 0 0,0 1 1 0 0,0-1 0 0 0,0 0 0 0 0,0 0 0 0 0,0 0 0 0 0,0 1-73 0 0,7 3 1526 0 0,13-2-358 0 0,2-4-1000 0 0,1-1-1 0 0,0 0 1 0 0,-1-2 0 0 0,13-4-168 0 0,-7 1 46 0 0,3 0 9 0 0,-13 3-780 0 0,0 1-1 0 0,16-2 726 0 0,-10 4-7699 0 0</inkml:trace>
  <inkml:trace contextRef="#ctx0" brushRef="#br0" timeOffset="7533.862">2043 816 13824 0 0,'0'-1'83'0'0,"0"0"1"0"0,-1 0-1 0 0,1 0 0 0 0,-1 1 1 0 0,1-1-1 0 0,-1 0 1 0 0,1 0-1 0 0,-1 1 1 0 0,1-1-1 0 0,-1 0 1 0 0,0 1-1 0 0,1-1 1 0 0,-1 1-1 0 0,0-1 1 0 0,0 1-1 0 0,1-1 1 0 0,-1 1-1 0 0,0-1 0 0 0,0 1 1 0 0,0 0-1 0 0,0-1 1 0 0,0 1-1 0 0,1 0 1 0 0,-1 0-1 0 0,0 0 1 0 0,0 0-1 0 0,0 0 1 0 0,0 0-1 0 0,0 0 1 0 0,0 0-1 0 0,0 0 1 0 0,0 0-1 0 0,1 0 0 0 0,-1 1 1 0 0,0-1-1 0 0,0 0 1 0 0,0 1-1 0 0,0-1 1 0 0,0 0-1 0 0,1 1 1 0 0,-1-1-1 0 0,0 1-83 0 0,-1 0 203 0 0,0 0 0 0 0,0 0-1 0 0,1 0 1 0 0,-1 0 0 0 0,0 0-1 0 0,1 0 1 0 0,-1 1 0 0 0,1-1 0 0 0,-1 0-1 0 0,1 1 1 0 0,-1-1 0 0 0,1 1-1 0 0,0 0 1 0 0,0-1 0 0 0,0 1 0 0 0,0 0-1 0 0,0 0 1 0 0,0 0 0 0 0,0 1-203 0 0,1 10 380 0 0,0-1 1 0 0,0 1 0 0 0,1-1-1 0 0,1 1-380 0 0,1 16 552 0 0,-2-11-236 0 0,2-1 0 0 0,0 0-1 0 0,1-1 1 0 0,1 3-316 0 0,-3-8 100 0 0,0 0 0 0 0,0 0 0 0 0,-1 6-100 0 0,0-6 91 0 0,0 0 1 0 0,1 0 0 0 0,1 4-92 0 0,0-2 157 0 0,1 1 1 0 0,-2-1 0 0 0,0 1 0 0 0,0 0-1 0 0,-2-1 1 0 0,0 11-158 0 0,0 28 456 0 0,1-35-272 0 0,-1 0 0 0 0,-1 0 0 0 0,0 0 0 0 0,-1 0 0 0 0,-5 15-184 0 0,-18 50 752 0 0,21-74-650 0 0,1-1 0 0 0,-1 1-1 0 0,0-1 1 0 0,-4 5-102 0 0,2-4 142 0 0,1 1-1 0 0,1 0 1 0 0,-2 2-142 0 0,4-7 49 0 0,0-1 1 0 0,0 0-1 0 0,0 0 0 0 0,0 0 0 0 0,0 0 0 0 0,-1-1 1 0 0,1 1-1 0 0,-1-1 0 0 0,0 1 0 0 0,0-1 1 0 0,0 0-1 0 0,0 0 0 0 0,-3 1-49 0 0,4-2 145 0 0,-14-9 310 0 0,15 6-424 0 0,0 0 1 0 0,0 0-1 0 0,0 0 0 0 0,0 0 1 0 0,0 0-1 0 0,0 0 0 0 0,0 0 1 0 0,1 0-1 0 0,-1-1 0 0 0,1 1 1 0 0,0-1-32 0 0,-2-4 63 0 0,2 3-57 0 0,0 1-1 0 0,0-1 1 0 0,0 1 0 0 0,1-1-1 0 0,-1 1 1 0 0,1 0 0 0 0,0-1-1 0 0,0 1 1 0 0,1 0 0 0 0,-1-1-1 0 0,1 1 1 0 0,-1 0 0 0 0,2-2-6 0 0,0 1 6 0 0,-3 4-6 0 0,1-1 0 0 0,0 0 0 0 0,0 1 0 0 0,0 0 0 0 0,0-1 0 0 0,0 1 0 0 0,0 0 0 0 0,0-1 0 0 0,0 1 0 0 0,0 0 0 0 0,0 0 0 0 0,0 0 0 0 0,0 0 0 0 0,0 0 0 0 0,0 0 0 0 0,0 0 0 0 0,1 0 0 0 0,0 0 0 0 0,13 1 0 0 0,-11 1 0 0 0,-1 1 0 0 0,6 1-3 0 0,-1 1-1 0 0,1-1 1 0 0,-1 2-1 0 0,0-1 1 0 0,-1 1 0 0 0,1 0-1 0 0,-1 1 1 0 0,0 0 0 0 0,5 7 3 0 0,-4-3-12 0 0,1 1 1 0 0,-2 1-1 0 0,1-1 1 0 0,-2 1 0 0 0,0 1-1 0 0,1 2 12 0 0,6 26-36 0 0,-1 1 0 0 0,-3 0 0 0 0,4 39 36 0 0,-11-68-1 0 0,2 22-113 0 0,-1 34 114 0 0,-2-43-143 0 0,0 0 0 0 0,2-1 0 0 0,0 1-1 0 0,3 5 144 0 0,0-18-816 0 0,2-3-57 0 0</inkml:trace>
  <inkml:trace contextRef="#ctx0" brushRef="#br0" timeOffset="8019.923">2226 1546 13824 0 0,'0'0'1061'0'0,"0"0"-548"0"0,0 0 269 0 0,0 0 185 0 0,0 0 39 0 0,0 0-17 0 0,0 0-105 0 0,0 0-48 0 0,0 0-11 0 0,3-6 666 0 0,25-25 216 0 0,-18 21-1507 0 0,0-1 1 0 0,-1 0-1 0 0,0 0 0 0 0,-1-1 0 0 0,3-6-200 0 0,-6 8 61 0 0,-1-1 1 0 0,0 0-1 0 0,-1 0 0 0 0,0 0 1 0 0,-1-1-1 0 0,0 0-61 0 0,3-24 185 0 0,-2-9-185 0 0,-2 27 0 0 0,-1 17 0 0 0,0-4 0 0 0,1 1 0 0 0,-1-1 0 0 0,0 1 0 0 0,0-1 0 0 0,0 1 0 0 0,-1-1 0 0 0,0 1 0 0 0,1-1 0 0 0,-2 1 0 0 0,1 0 0 0 0,-1-2 0 0 0,2 7 0 0 0,0-1 0 0 0,-1 0 0 0 0,1 0 0 0 0,0 0 0 0 0,0 0 0 0 0,-1 0 0 0 0,1 0 0 0 0,0 1 0 0 0,0-1 0 0 0,-1 0 0 0 0,1 0 0 0 0,0 0 0 0 0,0 0 0 0 0,0 1 0 0 0,0-1 0 0 0,-1 0 0 0 0,1 0 0 0 0,0 1 0 0 0,0-1 0 0 0,0 0 0 0 0,0 0 0 0 0,0 1 0 0 0,0-1 0 0 0,-1 0 0 0 0,1 1 0 0 0,0-1 0 0 0,0 0 0 0 0,0 0 0 0 0,0 1 0 0 0,0 0 0 0 0,-1 9-42 0 0,0 1-1 0 0,1 0 1 0 0,0 0-1 0 0,1-1 0 0 0,0 2 43 0 0,2 29-99 0 0,1 15 92 0 0,-2-39 10 0 0,0 1 0 0 0,-1 0 1 0 0,-1 2-4 0 0,0-10 29 0 0,0 1 1 0 0,1 0 0 0 0,1 4-30 0 0,-1-6 25 0 0,0 1 0 0 0,0 0 0 0 0,-1-1 0 0 0,-1 5-25 0 0,1 2 20 0 0,-1-1 0 0 0,2 1 1 0 0,1 11-21 0 0,2 23 19 0 0,-4-48-105 0 0,-1 0 0 0 0,1 0-1 0 0,0 0 1 0 0,1 0 0 0 0,-1 0-1 0 0,0 0 1 0 0,1 0 0 0 0,-1 0-1 0 0,1 0 1 0 0,-1 0 0 0 0,1 0-1 0 0,0 0 1 0 0,0 0 0 0 0,0-1-1 0 0,0 1 1 0 0,0 0 0 0 0,0 0-1 0 0,0-1 1 0 0,1 1 0 0 0,1 0 86 0 0,2 2-1978 0 0</inkml:trace>
  <inkml:trace contextRef="#ctx0" brushRef="#br0" timeOffset="8364.681">2566 1600 17103 0 0,'-15'38'1763'0'0,"3"0"-1"0"0,0 1 1 0 0,-3 30-1763 0 0,-3 56 584 0 0,17-100-1375 0 0,1-17-1780 0 0,0-7 691 0 0,0-1-21 0 0</inkml:trace>
  <inkml:trace contextRef="#ctx0" brushRef="#br0" timeOffset="8718.804">2747 1615 16727 0 0,'0'0'736'0'0,"0"0"160"0"0,0 0-712 0 0,0 0-184 0 0,0 0 0 0 0,0 0 0 0 0,0 0 176 0 0,0 0 0 0 0,0 0 0 0 0,3 7 0 0 0,-3-7-8 0 0,0 6 0 0 0,0-6 0 0 0,3 5 0 0 0,0 0-952 0 0,-3-5-192 0 0</inkml:trace>
  <inkml:trace contextRef="#ctx0" brushRef="#br0" timeOffset="8719.804">2843 1628 13160 0 0,'0'0'576'0'0,"0"0"128"0"0,0 0-560 0 0,0 0-144 0 0,0 0 0 0 0,0 0 0 0 0,0 0 488 0 0,0 0 72 0 0,0 0 16 0 0,0 0-1 0 0,0 0-391 0 0,0 0-80 0 0,0 0-8 0 0,5 0-6959 0 0</inkml:trace>
  <inkml:trace contextRef="#ctx0" brushRef="#br0" timeOffset="8720.804">3002 1582 8288 0 0,'0'0'736'0'0,"0"0"-584"0"0,0 0-152 0 0,0 0 0 0 0,0 0 904 0 0,0 0 152 0 0,0 0 32 0 0,0 0 8 0 0,0 0-408 0 0,0 0-80 0 0,0 0-24 0 0,2 7 0 0 0,1 1-408 0 0,2-3-80 0 0,-5 3-24 0 0,0-8-6520 0 0</inkml:trace>
  <inkml:trace contextRef="#ctx0" brushRef="#br0" timeOffset="9082.154">3102 1671 14400 0 0,'-3'8'1305'0'0,"-6"31"3061"0"0,-5 35-4366 0 0,3-7 1831 0 0,1-13-1635 0 0,5-19-6194 0 0,2-16-902 0 0</inkml:trace>
  <inkml:trace contextRef="#ctx0" brushRef="#br0" timeOffset="9451.09">3200 1241 16783 0 0,'2'2'164'0'0,"1"1"-1"0"0,-1-1 1 0 0,0 1-1 0 0,0 0 0 0 0,0 0 1 0 0,-1 0-1 0 0,1-1 0 0 0,0 2 1 0 0,-1-1-1 0 0,0 0 0 0 0,1 3-163 0 0,2 4 453 0 0,39 100 2673 0 0,-32-78-2232 0 0,-1-1-1 0 0,2 17-893 0 0,-10-40 117 0 0,5 21 480 0 0,-1 0 0 0 0,-2 1 0 0 0,-1-1 0 0 0,0 15-597 0 0,-3-35 412 0 0,1-12 403 0 0,0-16-329 0 0,-5-34-402 0 0,1 0 0 0 0,3 0-1 0 0,5-29-83 0 0,-4 72-14 0 0,0 0 0 0 0,1 0 0 0 0,0 1 0 0 0,1-1 0 0 0,0 1 0 0 0,3-5 14 0 0,-5 10-5 0 0,1 1 1 0 0,0-1-1 0 0,0 1 0 0 0,0 0 1 0 0,0 0-1 0 0,0 0 0 0 0,1 0 1 0 0,-1 0-1 0 0,1 1 0 0 0,0-1 1 0 0,0 1-1 0 0,0 0 0 0 0,0 0 1 0 0,0 0-1 0 0,0 0 0 0 0,1 0 1 0 0,-1 0-1 0 0,2 1 5 0 0,-3 0-3 0 0,-1 1 1 0 0,1 0-1 0 0,0 0 0 0 0,0 0 0 0 0,-1 0 1 0 0,1 0-1 0 0,0 0 0 0 0,0 0 0 0 0,0 1 1 0 0,-1-1-1 0 0,1 1 0 0 0,0-1 1 0 0,-1 1-1 0 0,1 0 0 0 0,0-1 0 0 0,-1 1 1 0 0,1 0-1 0 0,-1 0 0 0 0,1 0 0 0 0,-1 0 1 0 0,0 1-1 0 0,1-1 0 0 0,-1 0 0 0 0,0 1 3 0 0,6 6-2 0 0,0 0-1 0 0,-1 0 1 0 0,5 8 2 0 0,-4-6 1 0 0,0 1-4 0 0,0 1 0 0 0,-1-1 0 0 0,0 1 1 0 0,0 1-1 0 0,-1-1 0 0 0,-1 1 0 0 0,0 0 0 0 0,-1 0 0 0 0,-1 0 0 0 0,1 0 0 0 0,-2 1 0 0 0,0 5 3 0 0,1 37 228 0 0,5 18-228 0 0,-7-74 2 0 0,5 25-1153 0 0,-2-19-189 0 0</inkml:trace>
  <inkml:trace contextRef="#ctx0" brushRef="#br0" timeOffset="10113.748">3598 803 16184 0 0,'0'-9'799'0'0,"0"8"-755"0"0,-1 0 1 0 0,1 0 0 0 0,0 0-1 0 0,0 0 1 0 0,0 0-1 0 0,0 0 1 0 0,0 0 0 0 0,0 0-1 0 0,0 0 1 0 0,0 0-1 0 0,0 0 1 0 0,1 0-1 0 0,-1 0 1 0 0,0 0 0 0 0,1 0-1 0 0,-1 0 1 0 0,1 0-1 0 0,-1 0 1 0 0,1 0 0 0 0,-1 0-1 0 0,1 0 1 0 0,0 0-1 0 0,-1 0 1 0 0,1 1-1 0 0,0-1 1 0 0,0 0 0 0 0,-1 1-1 0 0,1-1 1 0 0,0 0-1 0 0,0 1 1 0 0,0-1 0 0 0,0 1-1 0 0,0-1-44 0 0,1 1 107 0 0,0-1 0 0 0,0 0 1 0 0,0 0-1 0 0,-1 1 0 0 0,1-1 0 0 0,0 1 0 0 0,0 0 1 0 0,0 0-1 0 0,0 0 0 0 0,0 0 0 0 0,0 0 0 0 0,0 0 0 0 0,0 0 1 0 0,0 0-1 0 0,-1 1 0 0 0,1-1 0 0 0,0 1 0 0 0,2 0-107 0 0,-2 0 75 0 0,1 1 0 0 0,-1-1 0 0 0,1 1 0 0 0,-1 0-1 0 0,1 0 1 0 0,-1 0 0 0 0,0 0 0 0 0,0 0 0 0 0,0 0-1 0 0,0 1 1 0 0,0 1-75 0 0,3 4 118 0 0,0 0 0 0 0,-1 0-1 0 0,0 1 1 0 0,0 0 0 0 0,-1 0-1 0 0,-1 0 1 0 0,1 2-118 0 0,5 26 386 0 0,-1-1 0 0 0,-2 1 1 0 0,-1 10-387 0 0,1 43 1713 0 0,15 81-1713 0 0,-17-156 99 0 0,1 0 0 0 0,0-1-1 0 0,1 0 1 0 0,0 1 0 0 0,2 0-99 0 0,-3-7 76 0 0,0-1 0 0 0,0 0-1 0 0,0 0 1 0 0,1 0 0 0 0,0 0 0 0 0,0-1 0 0 0,1 0-1 0 0,0 0 1 0 0,0 0 0 0 0,1 0-76 0 0,-5-5 12 0 0,0 0 0 0 0,-1 0 0 0 0,1 1-1 0 0,0-1 1 0 0,0-1 0 0 0,0 1 0 0 0,0 0 0 0 0,0 0 0 0 0,0-1 0 0 0,0 1 0 0 0,0-1 0 0 0,0 0 0 0 0,0 1 0 0 0,0-1-1 0 0,0 0 1 0 0,0 0 0 0 0,1 0 0 0 0,-1-1 0 0 0,0 1 0 0 0,0 0 0 0 0,0-1 0 0 0,0 1 0 0 0,0-1 0 0 0,0 0 0 0 0,0 0-1 0 0,0 0 1 0 0,-1 0 0 0 0,1 0 0 0 0,0 0 0 0 0,0 0 0 0 0,-1-1 0 0 0,1 1 0 0 0,-1-1 0 0 0,1 1 0 0 0,-1-1 0 0 0,1 0-12 0 0,1-1 19 0 0,-1-1 0 0 0,0 1 1 0 0,0 0-1 0 0,0-1 1 0 0,0 1-1 0 0,0-1 0 0 0,-1 1 1 0 0,0-1-1 0 0,1 0 1 0 0,-1 0-1 0 0,-1 0 0 0 0,1 1 1 0 0,-1-1-1 0 0,1 0 1 0 0,-1 0-1 0 0,0 0 0 0 0,0 0 1 0 0,-1 0-1 0 0,0-1-19 0 0,1 4 0 0 0,0 1-1 0 0,0 0 1 0 0,0-1 0 0 0,0 1-1 0 0,0 0 1 0 0,0-1-1 0 0,0 1 1 0 0,0 0 0 0 0,0 0-1 0 0,0-1 1 0 0,0 1 0 0 0,0 0-1 0 0,0-1 1 0 0,0 1-1 0 0,0 0 1 0 0,-1 0 0 0 0,1-1-1 0 0,0 1 1 0 0,0 0 0 0 0,0 0-1 0 0,0-1 1 0 0,-1 1-1 0 0,1 0 1 0 0,0 0 0 0 0,0 0-1 0 0,-1-1 1 0 0,1 1-1 0 0,0 0 1 0 0,0 0 0 0 0,-1 0-1 0 0,1 0 1 0 0,0 0 0 0 0,0-1-1 0 0,-1 1 1 0 0,1 0-1 0 0,0 0 1 0 0,-1 0 0 0 0,1 0-1 0 0,0 0 1 0 0,-1 0-1 0 0,1 0 1 0 0,0 0 0 0 0,0 0-1 0 0,-1 0 1 0 0,1 0 0 0 0,0 0-1 0 0,-1 0 1 0 0,1 1-1 0 0,0-1 1 0 0,0 0 0 0 0,-1 0-1 0 0,1 0 1 0 0,0 0 0 0 0,-1 0-1 0 0,1 1 1 0 0,0-1-1 0 0,0 0 1 0 0,0 0 0 0 0,-1 0-1 0 0,1 1 1 0 0,-9 10-61 0 0,5-1 36 0 0,0-1 0 0 0,0 1 1 0 0,1 0-1 0 0,0 1 0 0 0,1-1 0 0 0,0 0 0 0 0,1 1 0 0 0,0-1 1 0 0,0 1-1 0 0,1 0 0 0 0,1-1 0 0 0,-1 1 0 0 0,3 5 25 0 0,4 22-7 0 0,2-1 1 0 0,1 1-1 0 0,4 3 7 0 0,8 29 118 0 0,-14-42 35 0 0,16 66 353 0 0,-18-62-596 0 0,0-5 801 0 0,-1 0 0 0 0,1 24-711 0 0,-6-42 94 0 0,0-1-1 0 0,0 1 1 0 0,-1-1 0 0 0,0 0-1 0 0,0 1 1 0 0,-1-1 0 0 0,0 0-1 0 0,-1 0 1 0 0,0 0-1 0 0,0 0 1 0 0,-2 3-94 0 0,3-8-3 0 0,0 0-1 0 0,1 0 1 0 0,-2 0 0 0 0,1 0-1 0 0,0 0 1 0 0,0 0 0 0 0,-1-1-1 0 0,1 1 1 0 0,-1-1 0 0 0,0 0-1 0 0,0 0 1 0 0,-2 1 3 0 0,4-2-52 0 0,-1 0 1 0 0,1-1-1 0 0,-1 1 0 0 0,0-1 1 0 0,1 0-1 0 0,-1 1 0 0 0,0-1 1 0 0,0 0-1 0 0,1 0 0 0 0,-1 0 0 0 0,0 0 1 0 0,1 0-1 0 0,-1 0 0 0 0,0-1 1 0 0,1 1-1 0 0,-1 0 0 0 0,0-1 1 0 0,1 0-1 0 0,-1 1 0 0 0,0-1 1 0 0,1 0-1 0 0,-1 0 0 0 0,1 1 1 0 0,0-1-1 0 0,-1-1 0 0 0,0 0 52 0 0,-2 0-486 0 0,1-1-1 0 0,-1 0 1 0 0,1-1-1 0 0,0 1 1 0 0,0 0-1 0 0,1-1 1 0 0,-1 0-1 0 0,1 0 0 0 0,-1 0 1 0 0,1 0 486 0 0,-1-6-1535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15608 0 0,'0'0'712'0'0,"0"0"-15"0"0,0 0-384 0 0,0 0 35 0 0,0 0 61 0 0,0 0 9 0 0,0 0 39 0 0,0 0 147 0 0,-1 2 61 0 0,-1 2-357 0 0,0 0 0 0 0,0 0 0 0 0,1 1 0 0 0,-1-1 0 0 0,1 1-1 0 0,0-1 1 0 0,0 1 0 0 0,1 0 0 0 0,-1 1-308 0 0,1 47 1335 0 0,1-24-801 0 0,2 82 934 0 0,-3-109-1456 0 0,0 0 0 0 0,0 0 0 0 0,0-1-1 0 0,0 1 1 0 0,1 0 0 0 0,-1-1 0 0 0,0 1 0 0 0,1 0-1 0 0,0-1 1 0 0,0 2-12 0 0,8 23 122 0 0,-9-24-84 0 0,0-2-89 0 0,0 0-61 0 0,0 0-15 0 0,0 0-217 0 0,-5-32-4290 0 0,-3 13 2884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9672 0 0,'3'-5'864'0'0,"2"-3"-696"0"0,-5 5-168 0 0,0 3 0 0 0,5-9 2344 0 0,-5 9 440 0 0,0 0 79 0 0,0 0 17 0 0,3-3-2288 0 0,-3 3-464 0 0,0 0-128 0 0,0 0 0 0 0,0-8 0 0 0,0 8 0 0 0,0 0 0 0 0,0 0-5935 0 0,0 0-1201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6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37 194 6448 0 0,'0'0'297'0'0,"-3"-1"-9"0"0,0 0 338 0 0,-6 0-1465 0 0,-7 1 8031 0 0,15-1-6989 0 0,1 1 1 0 0,0 0-1 0 0,-1 0 1 0 0,1 0-1 0 0,0-1 0 0 0,-1 1 1 0 0,1 0-1 0 0,0-1 1 0 0,0 1-1 0 0,-1 0 1 0 0,1-1-1 0 0,0 1 1 0 0,0 0-1 0 0,-1-1 1 0 0,1 1-1 0 0,0 0 1 0 0,0-1-1 0 0,0 1 1 0 0,0 0-1 0 0,0-1 1 0 0,0 1-1 0 0,0-1 1 0 0,-1 1-1 0 0,1 0 1 0 0,0-1-1 0 0,0 1 1 0 0,0-1-1 0 0,0 1 1 0 0,1 0-1 0 0,-1-1-203 0 0,1-12 1347 0 0,-1 11-1199 0 0,1 0 0 0 0,0 0 0 0 0,0 0-1 0 0,0 0 1 0 0,1 0 0 0 0,-1 0 0 0 0,0 0-1 0 0,1 1-147 0 0,5-10 497 0 0,-6 9-378 0 0,0 1 1 0 0,0-1 0 0 0,1 0-1 0 0,-1 1 1 0 0,0-1-1 0 0,1 1 1 0 0,0-1-1 0 0,0 0-119 0 0,11-11 572 0 0,-5 1-112 0 0,-1 3-120 0 0,-1-1-1 0 0,-1 1 1 0 0,4-8-340 0 0,-2 4 174 0 0,-6 12-154 0 0,0 0 0 0 0,-1 0 0 0 0,1 0 0 0 0,-1 0-1 0 0,1 0 1 0 0,-1 0 0 0 0,1 0 0 0 0,-1-1 0 0 0,1 1 0 0 0,-1 0 0 0 0,0-1-20 0 0,0 0 73 0 0,14-17 263 0 0,-13 18-307 0 0,0 0-10 0 0,1 1 0 0 0,-1-1 0 0 0,0 1 0 0 0,1-1-1 0 0,-1 1 1 0 0,0-1 0 0 0,1 1 0 0 0,-1 0 0 0 0,0 0-1 0 0,1 0 1 0 0,-1 0 0 0 0,1 0 0 0 0,-1 0 0 0 0,0 0-1 0 0,1 0 1 0 0,-1 0 0 0 0,0 1 0 0 0,1-1 0 0 0,-1 0-1 0 0,1 1-18 0 0,1 1 7 0 0,1-1-1 0 0,-1 1 1 0 0,0 0-1 0 0,0 0 1 0 0,1 1-1 0 0,-2-1 1 0 0,1 1-1 0 0,0-1 0 0 0,0 1 1 0 0,-1 0-1 0 0,2 3-6 0 0,8 6 12 0 0,2 3-12 0 0,13 15 0 0 0,-3-1 0 0 0,-2-4-383 0 0,-10-9-290 0 0,2-2 0 0 0,4 5 673 0 0,3 0-631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3.7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123 153 5064 0 0,'6'-7'513'0'0,"0"0"-1"0"0,-1-1 1 0 0,0 0 0 0 0,0 0-1 0 0,-1 0 1 0 0,0 0 0 0 0,-1-1 0 0 0,2-4-513 0 0,8-19 2072 0 0,-11 27-1930 0 0,0 1 0 0 0,-1 0 0 0 0,0-1 0 0 0,0 1 0 0 0,0-1 0 0 0,0 1 0 0 0,-1-1 0 0 0,0-2-142 0 0,0 6 670 0 0,0 1 30 0 0,0 0 13 0 0,0 0 39 0 0,-9 17 1522 0 0,-18 38-367 0 0,1 2-1 0 0,-16 55-1906 0 0,33-86 295 0 0,-22 65 1289 0 0,0 23-1584 0 0,27-92 243 0 0,1 1-1 0 0,0 0 1 0 0,2 4-243 0 0,0-14 96 0 0,0 8 69 0 0,2 0-1 0 0,0 0 0 0 0,1-1 1 0 0,1 1-1 0 0,1 2-164 0 0,11 38 339 0 0,3 0-339 0 0,-4-14-33 0 0,-9-32 113 0 0,0-1 0 0 0,2 0-1 0 0,5 10-79 0 0,6 11 265 0 0,10 22-17 0 0,2-1-1 0 0,26 34-247 0 0,-52-85-21 0 0,0 1 0 0 0,0-1 1 0 0,1 0-1 0 0,-1 0 0 0 0,1 0 0 0 0,0-1 1 0 0,4 3 20 0 0,-7-5 2 0 0,0-1 1 0 0,0 0-1 0 0,-1 1 0 0 0,1-1 1 0 0,0 0-1 0 0,0 0 1 0 0,1 0-1 0 0,-1 0 1 0 0,0-1-1 0 0,0 1 1 0 0,0-1-1 0 0,0 1 1 0 0,1-1-1 0 0,-1 0 1 0 0,2 1-3 0 0,-1-1-19 0 0,-2 0-231 0 0,1-1-92 0 0,21-11-2343 0 0,-22 12 498 0 0</inkml:trace>
  <inkml:trace contextRef="#ctx0" brushRef="#br0" timeOffset="406.909">435 433 19063 0 0,'-6'-14'1451'0'0,"6"12"-1339"0"0,-1-1 60 0 0,-9-4 175 0 0,9 6-277 0 0,1 1 0 0 0,0 0 70 0 0,1 51 3194 0 0,3 1-3334 0 0,1-10 636 0 0,-1-12 555 0 0,0 25-1191 0 0,0 101 1548 0 0,-3-143-1510 0 0,-2 1 0 0 0,0-1 1 0 0,-1 0-1 0 0,0 1 0 0 0,-1-1 1 0 0,0 0-1 0 0,-3 7-38 0 0,4-17-212 0 0,-1 2 386 0 0,3 7-5036 0 0,0-12-3760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1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56 6912 0 0,'0'0'314'0'0,"0"0"-6"0"0,-4-8-12 0 0,3 5 247 0 0,1 0 0 0 0,-1 0-1 0 0,1 1 1 0 0,0-1-1 0 0,-1 0 1 0 0,2 0 0 0 0,-1 0-1 0 0,0-1-542 0 0,1-16 6180 0 0,0 23-5816 0 0,-1 1 0 0 0,1-1 0 0 0,0 0-1 0 0,1 1 1 0 0,-1-1 0 0 0,0 0 0 0 0,1 0-1 0 0,0 1-363 0 0,5 10 930 0 0,3 8 1257 0 0,13 20-2187 0 0,-13-26 365 0 0,-1 0 1 0 0,-1 1-1 0 0,-1 1 0 0 0,2 4-365 0 0,4 17 383 0 0,-4-11-142 0 0,0 0-1 0 0,-2 1-240 0 0,2 19 132 0 0,-1-1 0 0 0,-3 1 0 0 0,-2 1 0 0 0,-1-1 0 0 0,-3 0 0 0 0,-3 5-132 0 0,-70 457 1011 0 0,57-416-1197 0 0,13-58-1315 0 0,3-23-95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2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1038 12896 0 0,'0'0'594'0'0,"0"0"-16"0"0,0 0-180 0 0,0 0 626 0 0,2-2 316 0 0,63-48 2223 0 0,-56 43-3446 0 0,-2 1 62 0 0,0 0 0 0 0,0-1 1 0 0,-1 0-1 0 0,6-6-179 0 0,-3 2 347 0 0,0 1 0 0 0,1 0 0 0 0,8-6-347 0 0,-5 6 430 0 0,-2-1 1 0 0,6-7-431 0 0,86-117 1748 0 0,-56 71-1258 0 0,-29 38-254 0 0,-1-2 0 0 0,0 0-1 0 0,11-29-235 0 0,30-92-188 0 0,-44 106 259 0 0,-2-1-1 0 0,-2 1 1 0 0,-2-2 0 0 0,2-41-71 0 0,-9 75-2 0 0,-1-1 0 0 0,0 1 0 0 0,-1-6 2 0 0,1 14 36 0 0,-1-1 0 0 0,1 0 0 0 0,-1 1-1 0 0,0-1 1 0 0,0 1 0 0 0,0-1 0 0 0,-1 1-1 0 0,1 0 1 0 0,-1-1 0 0 0,0 1 0 0 0,0 0 0 0 0,-2-3-36 0 0,3 6 19 0 0,1-1 0 0 0,-1 0 1 0 0,0 1-1 0 0,0-1 1 0 0,1 0-1 0 0,-1 1 0 0 0,0-1 1 0 0,0 1-1 0 0,0-1 1 0 0,0 1-1 0 0,0 0 0 0 0,0-1 1 0 0,0 1-1 0 0,0 0 1 0 0,0 0-1 0 0,1-1 0 0 0,-1 1 1 0 0,0 0-1 0 0,0 0 1 0 0,0 0-1 0 0,-1 0-19 0 0,0 1 18 0 0,-1-1 0 0 0,1 1 0 0 0,0 0 0 0 0,0-1 0 0 0,-1 1 0 0 0,1 0 0 0 0,0 0 0 0 0,0 1 0 0 0,-1 0-18 0 0,-5 4 16 0 0,0 0 0 0 0,1 0 0 0 0,0 1 0 0 0,-2 2-16 0 0,8-8 5 0 0,-10 12 2 0 0,0 1 1 0 0,1 0-1 0 0,1 1 0 0 0,0-1 0 0 0,1 2 1 0 0,0-1-1 0 0,1 1 0 0 0,1 1 0 0 0,-4 14-7 0 0,-3 24 168 0 0,1 1 0 0 0,1 18-168 0 0,10-63 27 0 0,-3 23 176 0 0,2 16-203 0 0,-1 7 145 0 0,0-10-73 0 0,3 0-1 0 0,2 0 1 0 0,1 0 0 0 0,4 5-72 0 0,-3-26 30 0 0,1 1 1 0 0,1-1 0 0 0,2 0-1 0 0,0 0 1 0 0,9 15-31 0 0,-14-35 1 0 0,2 1-1 0 0,-1 0 0 0 0,0-1 1 0 0,6 6-1 0 0,7 9-22 0 0,-16-19 10 0 0,0 0-1 0 0,1-1 1 0 0,-1 1-1 0 0,1 0 1 0 0,0-1-1 0 0,-1 1 1 0 0,1-1-1 0 0,0 0 1 0 0,0 0-1 0 0,0 0 0 0 0,0 0 1 0 0,0 0-1 0 0,0 0 1 0 0,0 0-1 0 0,0 0 1 0 0,0-1-1 0 0,0 1 1 0 0,1-1-1 0 0,-1 0 1 0 0,0 1-1 0 0,0-1 1 0 0,1 0-1 0 0,-1 0 1 0 0,0-1-1 0 0,2 1 13 0 0,1-1-12 0 0,-1 0 0 0 0,1 0-1 0 0,-1-1 1 0 0,1 0 0 0 0,-1 1 0 0 0,0-2-1 0 0,0 1 1 0 0,0 0 0 0 0,0-1 0 0 0,0 0-1 0 0,0 1 1 0 0,0-2 12 0 0,22-19 124 0 0,-1-1 0 0 0,15-20-124 0 0,-16 14 4 0 0,17-30-4 0 0,-33 47-23 0 0,0-1 0 0 0,-2 1-1 0 0,1-2 1 0 0,-2 1-1 0 0,0-1 1 0 0,0 0 23 0 0,5-20 10 0 0,-6 25 18 0 0,-1-1 1 0 0,0 1 0 0 0,-1-1-1 0 0,0 0 1 0 0,-1 0-1 0 0,0-3-28 0 0,-3 1 92 0 0,2 13-87 0 0,0 0 0 0 0,0 0 0 0 0,0-1 0 0 0,0 1 1 0 0,0 0-1 0 0,0 0 0 0 0,0 0 0 0 0,0 0 0 0 0,0 0 1 0 0,0 0-1 0 0,0 0 0 0 0,0 0 0 0 0,0 0 1 0 0,0 0-1 0 0,0 0 0 0 0,0 0 0 0 0,0 0 0 0 0,-1 0 1 0 0,1-1-1 0 0,0 1 0 0 0,0 0 0 0 0,0 0 0 0 0,0 0 1 0 0,0 0-1 0 0,0 0 0 0 0,0 0 0 0 0,0 0 1 0 0,0 0-1 0 0,0 0 0 0 0,0 0 0 0 0,-1 0 0 0 0,1 0 1 0 0,0 0-1 0 0,0 0 0 0 0,0 0 0 0 0,0 0 0 0 0,0 0 1 0 0,0 0-1 0 0,0 0 0 0 0,0 0 0 0 0,0 1 1 0 0,0-1-1 0 0,-1 0 0 0 0,1 0 0 0 0,0 0 0 0 0,0 0 1 0 0,0 0-1 0 0,0 0 0 0 0,0 0 0 0 0,0 0 0 0 0,0 0 1 0 0,0 0-1 0 0,0 0 0 0 0,0 0 0 0 0,0 0 1 0 0,0 0-1 0 0,0 1-5 0 0,-11 20 211 0 0,7-6-209 0 0,1 0 0 0 0,0-1 0 0 0,1 1 0 0 0,1 0-1 0 0,0 0 1 0 0,2 13-2 0 0,0-7 0 0 0,1 0 0 0 0,2 1 0 0 0,0-1 0 0 0,6 18 0 0 0,-6-27 6 0 0,0-1 0 0 0,0 1-1 0 0,1-1 1 0 0,1-1 0 0 0,0 1 0 0 0,0-1-1 0 0,1 0 1 0 0,0 0 0 0 0,1-1 0 0 0,0 0-1 0 0,0 0 1 0 0,1-1 0 0 0,1 1-6 0 0,-7-7 4 0 0,1 0 0 0 0,-1 0 0 0 0,0 0 0 0 0,1 0 1 0 0,0 0-1 0 0,-1-1 0 0 0,1 1 0 0 0,0-1 0 0 0,0 0 1 0 0,-1 0-1 0 0,1-1 0 0 0,0 1 0 0 0,0-1 0 0 0,0 0 0 0 0,0 0 1 0 0,1 0-5 0 0,0-1-10 0 0,0 0 1 0 0,1 0 0 0 0,-1-1 0 0 0,0 1 0 0 0,1-1 0 0 0,-1 0 0 0 0,0-1 0 0 0,-1 1 0 0 0,1-1 0 0 0,0 0 0 0 0,-1 0 9 0 0,5-3-39 0 0,-2-1 0 0 0,1 0-1 0 0,-1 0 1 0 0,0-1 0 0 0,0 1 0 0 0,-1-1 0 0 0,0-1 0 0 0,-1 1 0 0 0,0-1-1 0 0,0 0 1 0 0,0-1 0 0 0,0-3 39 0 0,-3 9-14 0 0,2-8-21 0 0,0 1 1 0 0,-1-1-1 0 0,0 0 0 0 0,0 0 0 0 0,-1 0 1 0 0,-1-1-1 0 0,0 1 35 0 0,-1 0-6 0 0,-1-1 0 0 0,0 1 0 0 0,0 0 0 0 0,-1 0 1 0 0,-1 0-1 0 0,0 1 0 0 0,-2-4 6 0 0,3 10-36 0 0,0 0 0 0 0,0 0 1 0 0,-1 0-1 0 0,0 0 0 0 0,0 0 0 0 0,0 0 1 0 0,-1 1-1 0 0,1 0 0 0 0,-1 0 0 0 0,0 0 0 0 0,0 0 1 0 0,-1 0-1 0 0,1 1 0 0 0,-1 0 0 0 0,0 0 1 0 0,-3-2 34 0 0,1 2-27 0 0,1 1-1 0 0,-1-1 0 0 0,0 1 1 0 0,1 1-1 0 0,-1-1 0 0 0,0 1 1 0 0,0 1-1 0 0,0-1 0 0 0,0 1 0 0 0,0 0 1 0 0,-6 1 28 0 0,0 1-55 0 0,0 1 0 0 0,0 0 1 0 0,0 1-1 0 0,0 0 0 0 0,-9 5 55 0 0,3-2-152 0 0,0 2-1 0 0,1 0 1 0 0,0 2-1 0 0,0-1 1 0 0,-8 9 152 0 0,-28 17-1486 0 0,20-17-1807 0 0,33-18 709 0 0,1-1-4442 0 0</inkml:trace>
  <inkml:trace contextRef="#ctx0" brushRef="#br0" timeOffset="698.134">1409 730 11976 0 0,'0'-1'922'0'0,"0"0"-877"0"0,0 1-1 0 0,0-1 1 0 0,-1 0-1 0 0,1 1 1 0 0,0-1-1 0 0,0 0 1 0 0,0 1 0 0 0,-1-1-1 0 0,1 1 1 0 0,0-1-1 0 0,0 0 1 0 0,-1 1-1 0 0,1-1 1 0 0,-1 1-1 0 0,1-1 1 0 0,-1 1-1 0 0,1-1 1 0 0,0 1-1 0 0,-1-1-44 0 0,-2-2 572 0 0,0-18 2356 0 0,3 18-2651 0 0,0 0 0 0 0,-1 0 1 0 0,1 1-1 0 0,-1-1 0 0 0,1 0 1 0 0,-1 0-1 0 0,0 0 0 0 0,-1-1-277 0 0,-16-54 3385 0 0,13 37-2238 0 0,5 19-974 0 0,0-1-1 0 0,-1 1 1 0 0,1-1-1 0 0,-1 1 1 0 0,0 0-1 0 0,0 0 1 0 0,0-2-173 0 0,0 3 47 0 0,1 0 0 0 0,-1 1 0 0 0,1-1-1 0 0,-1 0 1 0 0,0 1 0 0 0,1-1 0 0 0,-1 1 0 0 0,0-1 0 0 0,1 1 0 0 0,-1-1 0 0 0,0 1 0 0 0,0-1-1 0 0,1 1 1 0 0,-1 0 0 0 0,0 0 0 0 0,0-1 0 0 0,0 1 0 0 0,0 0 0 0 0,1 0 0 0 0,-1 0 0 0 0,0 0-1 0 0,0 0 1 0 0,0 0 0 0 0,0 0-47 0 0,-4 0 36 0 0,0 1-1 0 0,-1 0 0 0 0,1 0 1 0 0,0 0-1 0 0,0 1 0 0 0,0-1 1 0 0,1 1-1 0 0,-1 0 0 0 0,0 1 1 0 0,1-1-1 0 0,-1 1 0 0 0,1 0 1 0 0,0 0-1 0 0,0 0 0 0 0,0 1 1 0 0,0-1-1 0 0,1 1 0 0 0,-1 0 1 0 0,1 0-1 0 0,0 1 0 0 0,0-1 0 0 0,1 0 1 0 0,-1 1-1 0 0,1 0-35 0 0,-12 20 77 0 0,6-11 56 0 0,0 1 0 0 0,0 0 0 0 0,2 1 0 0 0,0 0 0 0 0,0 0 0 0 0,2 0 0 0 0,-2 8-133 0 0,6-17 0 0 0,0 1 0 0 0,1 0 0 0 0,-1-1 0 0 0,2 1 0 0 0,-1-1 0 0 0,1 1 0 0 0,1 1 0 0 0,1 6 0 0 0,-3-9 0 0 0,0-1 0 0 0,1 1 0 0 0,0 0 0 0 0,0-1 0 0 0,1 0 0 0 0,0 1 0 0 0,0-1 0 0 0,0 0 0 0 0,0 0 0 0 0,1-1 0 0 0,0 1 0 0 0,0-1 0 0 0,0 0 0 0 0,0 0 0 0 0,1 0 0 0 0,0 0 0 0 0,-1-1 0 0 0,-1-1-3 0 0,1 0 0 0 0,-1 0 1 0 0,0-1-1 0 0,0 0 0 0 0,1 1 0 0 0,-1-1 0 0 0,1 0 0 0 0,-1-1 0 0 0,1 1 0 0 0,-1-1 0 0 0,1 1 1 0 0,-1-1-1 0 0,1 0 0 0 0,-1-1 0 0 0,1 1 0 0 0,-1 0 0 0 0,1-1 0 0 0,-1 0 0 0 0,1 0 1 0 0,-1 0-1 0 0,1 0 0 0 0,-1-1 0 0 0,0 1 0 0 0,0-1 0 0 0,3-1 3 0 0,0-1-8 0 0,-1-1-1 0 0,0 1 0 0 0,0-1 1 0 0,-1 0-1 0 0,1 0 1 0 0,-1 0-1 0 0,0-1 0 0 0,0 0 9 0 0,5-8-44 0 0,-1 0 0 0 0,5-11 44 0 0,-5 5-17 0 0,-1 0 0 0 0,-1 0 1 0 0,0-1-1 0 0,2-18 17 0 0,-4 22 39 0 0,1-9 126 0 0,-5 25-9 0 0,0 1 4 0 0,0 0 4 0 0,0 0 17 0 0,0 0 10 0 0,0 0 1 0 0,0 0-15 0 0,-2 2-59 0 0,0 1-97 0 0,0 0 0 0 0,1 0 0 0 0,0 0 0 0 0,-1 0 0 0 0,1 1 0 0 0,0-1 0 0 0,0 0 0 0 0,1 1 0 0 0,-1-1 0 0 0,1 0 0 0 0,-1 1 1 0 0,1 0-22 0 0,3 49 110 0 0,-1-19-12 0 0,0 1 84 0 0,1 0-1 0 0,6 27-181 0 0,-2-23 250 0 0,0 32-250 0 0,4 84 313 0 0,-4-71-107 0 0,-3 1-1 0 0,-6 51-205 0 0,1-125 9 0 0,0 0 0 0 0,-1 0 1 0 0,-1 1-1 0 0,1-1 0 0 0,-2 0 0 0 0,1-1 0 0 0,-4 6-9 0 0,5-12 37 0 0,-1 1 0 0 0,1 0 0 0 0,-1 0 0 0 0,0-1 0 0 0,-1 0 0 0 0,1 1 0 0 0,-1-1 0 0 0,0-1 0 0 0,0 1 0 0 0,0 0 0 0 0,-1-1 0 0 0,1 0 0 0 0,-1 0 0 0 0,0-1 0 0 0,-4 3-37 0 0,1-2 9 0 0,1 0 1 0 0,-1 0-1 0 0,0-1 1 0 0,0 0-1 0 0,-1-1 1 0 0,1 0-1 0 0,0 0 0 0 0,0-1 1 0 0,-1 1-1 0 0,1-2 1 0 0,0 1-1 0 0,0-1 1 0 0,-1-1-1 0 0,1 0 0 0 0,-2 0-9 0 0,-11-3-109 0 0,1 0-1 0 0,0-2 0 0 0,0 0 1 0 0,0-1-1 0 0,1-1 0 0 0,0 0 1 0 0,1-2-1 0 0,-4-3 110 0 0,7 3-337 0 0,0 1-302 0 0,1-1 1 0 0,1-1 0 0 0,-9-9 638 0 0,18 17-375 0 0,1 0 1 0 0,-1 0 0 0 0,1-1-1 0 0,0 1 1 0 0,1-1-1 0 0,-1 0 1 0 0,1 0-1 0 0,0 0 1 0 0,0 0-1 0 0,0 0 1 0 0,1 0 0 0 0,0 0-1 0 0,0 0 1 0 0,0-4 374 0 0,1-16-1987 0 0,2 7-12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6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1 226 3680 0 0,'0'0'167'0'0,"0"0"491"0"0,0 0 1962 0 0,0 0 856 0 0,0 0 167 0 0,0 0-382 0 0,0 0-1737 0 0,0 0-763 0 0,0 0-154 0 0,2-1-39 0 0,3-3 332 0 0,-10-1-286 0 0,12-4 297 0 0,-2-2-415 0 0,-2 2-183 0 0,1 4-198 0 0,0 0-1 0 0,0 0 1 0 0,1 0-1 0 0,0 0 1 0 0,0 1-1 0 0,6-4-114 0 0,14-13 193 0 0,19-27 565 0 0,-23 24-321 0 0,0 1 0 0 0,3 0-437 0 0,-21 21 32 0 0,-2 1 15 0 0,-1 0 0 0 0,1 1 0 0 0,-1-1 0 0 0,1 1 0 0 0,0-1 1 0 0,0 0-1 0 0,-1 1 0 0 0,1-1 0 0 0,0 1 0 0 0,0-1 0 0 0,0 1 0 0 0,0 0 0 0 0,0-1 0 0 0,-1 1 0 0 0,1 0 0 0 0,1 0-47 0 0,-1 0 28 0 0,1 1 0 0 0,0 0-1 0 0,-1 0 1 0 0,1 0 0 0 0,0 0 0 0 0,-1 0 0 0 0,1 0-1 0 0,-1 0 1 0 0,0 0 0 0 0,1 1-28 0 0,-2-2-7 0 0,9 9 66 0 0,-1-1 0 0 0,0 2 0 0 0,-1-1-1 0 0,0 1 1 0 0,-1 0 0 0 0,1 1 0 0 0,1 5-59 0 0,1 1 3 0 0,1-1-1 0 0,3 4-2 0 0,0-2-101 0 0,-1 0 0 0 0,-1 2-1 0 0,2 5 102 0 0,10 7-3229 0 0,-16-21-2908 0 0,-2-3-1841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5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1068 11976 0 0,'0'0'922'0'0,"-2"0"-600"0"0,-4-4-26 0 0,4 4 1048 0 0,2 0 446 0 0,0 0 87 0 0,0 0-218 0 0,0 0-966 0 0,0 0-429 0 0,0 0-82 0 0,0 0 56 0 0,0 0 317 0 0,1 0-444 0 0,0 1 0 0 0,0 0 0 0 0,0-1 1 0 0,0 1-1 0 0,0 0 0 0 0,0 0 0 0 0,0 0 0 0 0,0 0 0 0 0,0 0 1 0 0,-1 0-1 0 0,1 0 0 0 0,0 0 0 0 0,-1 0 0 0 0,1 1 0 0 0,-1-1 1 0 0,1 0-1 0 0,-1 0 0 0 0,0 0 0 0 0,1 1-111 0 0,2 27 907 0 0,-2-11-285 0 0,7 59 530 0 0,-6-69-1088 0 0,-2-1 0 0 0,1 1 0 0 0,-1 0 0 0 0,0 0-64 0 0,2 28 83 0 0,0-11 36 0 0,-1-9-2293 0 0,0-33-1700 0 0,-1 0-1601 0 0,0-2-1379 0 0</inkml:trace>
  <inkml:trace contextRef="#ctx0" brushRef="#br0" timeOffset="333.11">62 900 5984 0 0,'0'0'536'0'0,"-4"-3"-432"0"0,4-5-104 0 0,-4-1 0 0 0,-1-2 2880 0 0,5 11 560 0 0,0-3 111 0 0,-4-5 17 0 0,0 0-2768 0 0,4 8-544 0 0,0 0-120 0 0,0-8-16 0 0,-5 1-264 0 0,5 7-48 0 0,0 0-16 0 0,0 0-5375 0 0,0 0-1073 0 0</inkml:trace>
  <inkml:trace contextRef="#ctx0" brushRef="#br0" timeOffset="1527.912">133 0 13824 0 0,'0'0'1061'0'0,"-2"2"-692"0"0,-1 2-122 0 0,0-1 0 0 0,0 1-1 0 0,1 0 1 0 0,-1 0 0 0 0,1 0-1 0 0,0 0 1 0 0,0 1 0 0 0,-1 2-247 0 0,2-4 296 0 0,1 0 1 0 0,-1 0-1 0 0,1 1 1 0 0,-1-1-1 0 0,1 0 0 0 0,0 0 1 0 0,1 0-1 0 0,-1 1 1 0 0,0-1-1 0 0,1 0 1 0 0,0 0-1 0 0,0 0 1 0 0,0 0-1 0 0,0 1-296 0 0,11 23 93 0 0,1-1-1 0 0,1 0 1 0 0,13 18-93 0 0,-5-10 521 0 0,0-1 1019 0 0,13 14-1540 0 0,-10-15 1797 0 0,10 20-1797 0 0,-16-21 240 0 0,-1 2 0 0 0,-2 0 0 0 0,-2 1 0 0 0,-1 0 0 0 0,-1 1 0 0 0,-2 1 1 0 0,-1 0-1 0 0,-2 0 0 0 0,-2 1 0 0 0,-1-1 0 0 0,-2 1 0 0 0,-2 0 0 0 0,-1 0 0 0 0,-3 15-240 0 0,-5 21 292 0 0,-18 69-292 0 0,-33 92-1076 0 0,50-201 343 0 0,2-11-10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23 304 14280 0 0,'-5'-4'1485'0'0,"-4"0"-2026"0"0,0 0 5806 0 0,10 4-5174 0 0,-1 0 0 0 0,0-1-1 0 0,0 1 1 0 0,0 0 0 0 0,1 0-1 0 0,-1-1 1 0 0,0 1 0 0 0,0 0-1 0 0,1 0 1 0 0,-1-1 0 0 0,0 1-1 0 0,1 0 1 0 0,-1 0 0 0 0,0 0 0 0 0,1 0-1 0 0,-1-1 1 0 0,0 1 0 0 0,1 0-1 0 0,-1 0 1 0 0,0 0 0 0 0,1 0-1 0 0,-1 0 1 0 0,0 0 0 0 0,1 0 0 0 0,-1 0-1 0 0,0 0 1 0 0,1 0 0 0 0,-1 0-1 0 0,1 0-90 0 0,12-1 426 0 0,1 0-1 0 0,-1 0 0 0 0,1 1 0 0 0,2 1-425 0 0,-2 0 182 0 0,1-1-1 0 0,0-1 1 0 0,8-1-182 0 0,6-2-65 0 0,64-12-2572 0 0,-86 14 37 0 0,-6 2-4839 0 0</inkml:trace>
  <inkml:trace contextRef="#ctx0" brushRef="#br0" timeOffset="518.611">454 26 10592 0 0,'-2'-1'818'0'0,"-23"-23"816"0"0,24 24-168 0 0,1 0 66 0 0,0 0-177 0 0,0 0-817 0 0,0 0-362 0 0,0 0-72 0 0,0 0 62 0 0,0 0 292 0 0,0 0 136 0 0,5 11 636 0 0,4 23-73 0 0,-6-25-795 0 0,-1 0-1 0 0,1 0 1 0 0,3 7-362 0 0,1 0 523 0 0,-1 0 1 0 0,3 15-524 0 0,3 7 571 0 0,-9-27-404 0 0,0 0-1 0 0,-1 0 1 0 0,0 1-1 0 0,0 0-166 0 0,-1-2 178 0 0,0 1-1 0 0,2 0 1 0 0,2 10-178 0 0,18 50 469 0 0,-21-65-444 0 0,1 0 0 0 0,0 0 1 0 0,1 0-1 0 0,0 0 0 0 0,0 0 0 0 0,0-1 0 0 0,0 0 0 0 0,1 0 0 0 0,0 0 1 0 0,0 0-1 0 0,0-1 0 0 0,1 0 0 0 0,-1 0 0 0 0,1 0 0 0 0,0-1 0 0 0,0 0 1 0 0,0 0-1 0 0,1 0 0 0 0,-1-1 0 0 0,1 0 0 0 0,3 1-25 0 0,-7-3 10 0 0,0 0 1 0 0,0 0-1 0 0,0-1 0 0 0,0 1 0 0 0,-1-1 1 0 0,1 0-1 0 0,0 1 0 0 0,0-1 0 0 0,-1 0 0 0 0,1-1 1 0 0,0 1-1 0 0,-1 0 0 0 0,0-1 0 0 0,1 1 0 0 0,0-2-9 0 0,4-3 21 0 0,1 0 1 0 0,-1 0 0 0 0,5-7-23 0 0,3-6-48 0 0,0 0 0 0 0,-1-2 0 0 0,-1 0 1 0 0,-1 0-1 0 0,-1-1 0 0 0,-1-1 1 0 0,-1 1-1 0 0,-1-2 0 0 0,3-13 48 0 0,17-50 0 0 0,-28 81 27 0 0,0 5 112 0 0,0 1 47 0 0,0 0 6 0 0,0 0-17 0 0,0 2-74 0 0,-2 3-65 0 0,1 1-1 0 0,-1 0 0 0 0,1-1 1 0 0,1 1-1 0 0,-1 1-35 0 0,-1 10 30 0 0,1-1 5 0 0,1-1 1 0 0,0 1-1 0 0,1-1 1 0 0,0 0-1 0 0,3 7-35 0 0,1 22 103 0 0,11 81 417 0 0,-9-92-327 0 0,-5-21-108 0 0,1 1 0 0 0,-2-1 0 0 0,1 1-85 0 0,4 57 251 0 0,-2-26 55 0 0,-2 14-306 0 0,-2-20 103 0 0,-4 143 292 0 0,1-146-218 0 0,-1-1 0 0 0,-2 0 1 0 0,-1 0-1 0 0,-4 7-177 0 0,6-24 107 0 0,4-13-73 0 0,1 0 0 0 0,-2 0 0 0 0,1 0 1 0 0,0 0-1 0 0,-1 0 0 0 0,0 0 0 0 0,0 0 0 0 0,0-1 0 0 0,0 1 0 0 0,0-1 1 0 0,-1 1-1 0 0,0-1 0 0 0,0 0 0 0 0,-2 2-34 0 0,3-3 11 0 0,0 0 0 0 0,0-1 0 0 0,0 1 0 0 0,0-1 0 0 0,0 0 1 0 0,0 0-1 0 0,0 0 0 0 0,-1 0 0 0 0,1 0 0 0 0,0 0 0 0 0,-1 0 0 0 0,1-1 0 0 0,-1 0 0 0 0,1 1 0 0 0,0-1 0 0 0,-1 0 0 0 0,1 0 0 0 0,-1 0 1 0 0,1 0-1 0 0,-1-1 0 0 0,1 1 0 0 0,-1-1 0 0 0,1 1 0 0 0,0-1 0 0 0,-1 0 0 0 0,1 0-11 0 0,-10-3-59 0 0,0-1-1 0 0,0 0 1 0 0,0 0-1 0 0,1-2 1 0 0,0 1-1 0 0,0-2 1 0 0,-9-7 59 0 0,-18-14-451 0 0,30 24 136 0 0,1-1 0 0 0,-1 1-1 0 0,1-2 1 0 0,0 1 0 0 0,0-1-1 0 0,1 0 1 0 0,0 0 0 0 0,-4-7 315 0 0,1 1-854 0 0,8 11 610 0 0,-1 0 0 0 0,1 1 0 0 0,0-1 0 0 0,0 0 0 0 0,0 0 0 0 0,0 0 0 0 0,0 0 0 0 0,0 0 0 0 0,0 0 0 0 0,1 0 0 0 0,-1 0 0 0 0,0 0 0 0 0,1-1 0 0 0,0 1 0 0 0,0 0 0 0 0,0 0 0 0 0,0 0 0 0 0,0 0 0 0 0,0-1 0 0 0,0 1 0 0 0,1 0 0 0 0,-1 0-1 0 0,1 0 1 0 0,-1 0 0 0 0,1 0 0 0 0,1-2 244 0 0,6-10-1852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0 5984 0 0,'0'0'464'0'0,"0"0"-55"0"0,0 0 910 0 0,0 0 433 0 0,0 3 82 0 0,0 4-1180 0 0,-1 0 0 0 0,0 1 0 0 0,0-1 1 0 0,-1 0-1 0 0,0 0 0 0 0,0 0 0 0 0,-1 0-654 0 0,-22 50 2171 0 0,16-38-1368 0 0,0 0 0 0 0,-1 9-803 0 0,-33 125 2571 0 0,37-123-2083 0 0,1 1 0 0 0,1 0 0 0 0,2 0 0 0 0,0 2-488 0 0,3 21 311 0 0,1-1 1 0 0,3 1 0 0 0,2-1-1 0 0,4 10-311 0 0,4 0 542 0 0,20 49-542 0 0,-14-53 10 0 0,14 22-10 0 0,-29-72-2 0 0,-1 0 0 0 0,2-1 0 0 0,-1 1 0 0 0,1-2 0 0 0,0 1 0 0 0,1-1 0 0 0,7 6 2 0 0,-3 2-77 0 0,-11-13 56 0 0,0 0-1 0 0,1 0 1 0 0,-1-1 0 0 0,0 1 0 0 0,1-1-1 0 0,-1 1 1 0 0,1-1 0 0 0,-1 1 0 0 0,2 0 21 0 0,13 9-943 0 0,-15-10 391 0 0,-1-1-233 0 0,2-1-953 0 0,0-2 1008 0 0,0 0-1 0 0,0 0 1 0 0,0 0 0 0 0,-1 0-1 0 0,1 0 1 0 0,0-2 730 0 0,-1 2-2253 0 0</inkml:trace>
  <inkml:trace contextRef="#ctx0" brushRef="#br0" timeOffset="434.835">364 402 17623 0 0,'0'0'399'0'0,"0"0"60"0"0,0 0 22 0 0,0 0-54 0 0,0 2-195 0 0,9 43 1997 0 0,-1 145 1047 0 0,-8-168-2823 0 0,0 0 0 0 0,-1 0 0 0 0,-4 18-453 0 0,2-13 593 0 0,0 24-593 0 0,-2 55 1049 0 0,7-90-1041 0 0,-1-15-43 0 0,-1 1-1 0 0,1-1 1 0 0,-1 1-1 0 0,0-1 1 0 0,1 0-1 0 0,-1 1 1 0 0,0-1-1 0 0,0 1 1 0 0,0-1-1 0 0,0 0 1 0 0,0 1-1 0 0,0-1 1 0 0,0 1-1 0 0,-1-1 1 0 0,1 0-1 0 0,-1 1 1 0 0,1-1-1 0 0,-1 0 1 0 0,1 1-1 0 0,-1-1 1 0 0,0 0 35 0 0,1 0-424 0 0,0-1-200 0 0,0 0-813 0 0,0 0-355 0 0,0 0-68 0 0,0 0-18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21 645 6448 0 0,'-4'-16'473'0'0,"2"9"146"0"0,0-1 1 0 0,0 1-1 0 0,-1-1 1 0 0,0 1-1 0 0,-1-1-619 0 0,4 8 3256 0 0,0 0 168 0 0,0 2 300 0 0,0 7-2904 0 0,27 145 2313 0 0,-1-7-2065 0 0,-18-112-757 0 0,1 0-1 0 0,2-1 1 0 0,4 6-311 0 0,-10-27 91 0 0,2 0 0 0 0,0-1-1 0 0,0 1 1 0 0,1-1 0 0 0,0-1-1 0 0,1 1 1 0 0,1-1-91 0 0,-9-10 19 0 0,1 1 0 0 0,-1-1 0 0 0,1 1 0 0 0,-1-1 0 0 0,1 1 0 0 0,0-1 0 0 0,0 0 0 0 0,0 0 0 0 0,0 0 0 0 0,0 0 0 0 0,0 0 0 0 0,0 0 0 0 0,0-1 0 0 0,0 1 0 0 0,0 0 0 0 0,0-1 0 0 0,0 0 0 0 0,0 0 0 0 0,1 1 0 0 0,-1-1 0 0 0,0-1 0 0 0,0 1 0 0 0,0 0 0 0 0,1 0 0 0 0,-1-1 0 0 0,0 1 0 0 0,0-1 0 0 0,0 0 0 0 0,0 0 0 0 0,0 1 0 0 0,0-1 0 0 0,0-1 0 0 0,0 1 0 0 0,-1 0 1 0 0,1 0-1 0 0,0-1 0 0 0,-1 1 0 0 0,1-1 0 0 0,-1 1 0 0 0,2-2-19 0 0,3-4 74 0 0,0-1 0 0 0,0 0 0 0 0,0-1 1 0 0,-1 1-1 0 0,0-1 0 0 0,0 0 0 0 0,-1 0 0 0 0,0-3-74 0 0,5-12 83 0 0,-1-2-1 0 0,-1 1 1 0 0,-1-1-1 0 0,-1 0 0 0 0,0-20-82 0 0,-2 6 35 0 0,0 19-20 0 0,-2 1 0 0 0,0-1 0 0 0,-1 0 0 0 0,-2-10-15 0 0,-15-86 0 0 0,19 139-60 0 0,0 5-120 0 0,3 15 180 0 0,76 286 199 0 0,-74-302-182 0 0,13 60 553 0 0,-3 0 1 0 0,-5 1-1 0 0,-3 1 0 0 0,-4 16-570 0 0,-4-70 60 0 0,-2 0 0 0 0,-1 0 0 0 0,-2-1-1 0 0,-1 1 1 0 0,-2-1 0 0 0,-3 6-60 0 0,7-30 59 0 0,0 1 0 0 0,0-1 0 0 0,-1 0 0 0 0,0-1 1 0 0,-1 1-1 0 0,0-1 0 0 0,-1 0 0 0 0,1 0 0 0 0,-2 0 0 0 0,-2 2-59 0 0,6-7 25 0 0,0 0-1 0 0,0 0 0 0 0,-1 0 1 0 0,1-1-1 0 0,-1 1 0 0 0,1-1 1 0 0,-1 0-1 0 0,0 0 0 0 0,0-1 1 0 0,0 1-1 0 0,0-1 1 0 0,0 0-1 0 0,-1 0 0 0 0,1 0 1 0 0,0 0-1 0 0,0-1 0 0 0,-1 0 1 0 0,1 0-1 0 0,0 0 1 0 0,0 0-1 0 0,-1-1 0 0 0,1 0 1 0 0,0 1-1 0 0,-3-2-24 0 0,-1-1 5 0 0,0 0 0 0 0,0-1 1 0 0,0 0-1 0 0,1 0 0 0 0,0 0 0 0 0,0-1 0 0 0,0 0 0 0 0,0-1 1 0 0,1 1-1 0 0,-1-1 0 0 0,1-1 0 0 0,1 1 0 0 0,-1-1 0 0 0,1 0 1 0 0,1 0-1 0 0,-5-7-5 0 0,3 2-70 0 0,0-1 1 0 0,1 1-1 0 0,1-1 1 0 0,0 0-1 0 0,0 0 1 0 0,1 0-1 0 0,1-1 1 0 0,0 1-1 0 0,1-1 1 0 0,0-5 69 0 0,1 15-59 0 0,0 0 0 0 0,1 1 0 0 0,-1-1 0 0 0,1 0 0 0 0,0 1-1 0 0,0-1 1 0 0,0 0 0 0 0,0 1 0 0 0,1-1 0 0 0,-1 1 0 0 0,1 0 0 0 0,0 0 0 0 0,0-1 0 0 0,0 1 0 0 0,0 0-1 0 0,1 0 1 0 0,-1 1 0 0 0,1-1 0 0 0,0 1 0 0 0,1-2 59 0 0,7-3-312 0 0,0 0 0 0 0,0 0 0 0 0,1 1-1 0 0,0 0 1 0 0,3 0 312 0 0,24-12-1150 0 0,-28 13 189 0 0,0 0 0 0 0,0 1 0 0 0,7-2 961 0 0,2 0-1578 0 0,3-2-496 0 0</inkml:trace>
  <inkml:trace contextRef="#ctx0" brushRef="#br0" timeOffset="328.52">707 1132 13360 0 0,'-5'0'1384'0'0,"-3"-2"3796"0"0,7 2 2451 0 0,1 5-8679 0 0,1 1 1127 0 0,0 0 1 0 0,0 0-1 0 0,1 0 0 0 0,-1 0 0 0 0,1-1 1 0 0,0 1-1 0 0,1 0-79 0 0,4 14 61 0 0,-4-10-51 0 0,1-1-1 0 0,-1 1 1 0 0,2-1-1 0 0,-1 0 1 0 0,2 0-1 0 0,-1 0 1 0 0,1-1-1 0 0,0 0-9 0 0,-6-7-66 0 0,1-1 0 0 0,-1 1 0 0 0,0-1 0 0 0,1 1 1 0 0,-1-1-1 0 0,1 1 0 0 0,-1-1 0 0 0,1 0 0 0 0,-1 1 0 0 0,1-1 0 0 0,-1 0 0 0 0,1 1 0 0 0,-1-1 0 0 0,1 0 0 0 0,-1 1 0 0 0,1-1 0 0 0,-1 0 1 0 0,1 0-1 0 0,0 0 0 0 0,-1 0 0 0 0,1 0 0 0 0,-1 0 0 0 0,1 0 0 0 0,0 0 0 0 0,-1 0 0 0 0,1 0 0 0 0,-1 0 0 0 0,1 0 0 0 0,0 0 0 0 0,-1 0 0 0 0,1 0 1 0 0,-1-1-1 0 0,1 1 0 0 0,-1 0 0 0 0,1 0 0 0 0,-1-1 0 0 0,1 1 66 0 0,0-1-219 0 0,0 0 0 0 0,0 0-1 0 0,0-1 1 0 0,0 1 0 0 0,-1 0 0 0 0,1 0 0 0 0,0-1-1 0 0,-1 1 1 0 0,1 0 0 0 0,-1-1 0 0 0,1 1 0 0 0,-1-1-1 0 0,0 1 1 0 0,1-1 0 0 0,-1 1 0 0 0,0-1 219 0 0,5-45-4480 0 0,-3 18 2195 0 0</inkml:trace>
  <inkml:trace contextRef="#ctx0" brushRef="#br0" timeOffset="659.235">665 932 11056 0 0,'-21'-2'984'0'0,"15"0"-792"0"0,6 2-192 0 0,-5-3 0 0 0,-1 0 1832 0 0,0 3 328 0 0,1 0 63 0 0,5 0 17 0 0,0 0-1200 0 0,0 0-240 0 0,0 0-40 0 0,0 0-16 0 0,0 0-536 0 0,0 0-112 0 0,8 0-16 0 0,1 3-9839 0 0</inkml:trace>
  <inkml:trace contextRef="#ctx0" brushRef="#br0" timeOffset="6786.409">1218 653 12464 0 0,'0'0'572'0'0,"-12"-7"208"0"0,8 5-490 0 0,0 0 0 0 0,0 0 0 0 0,0 0 0 0 0,0 1 1 0 0,-1-1-1 0 0,1 1 0 0 0,-1 0 0 0 0,1 1 0 0 0,-1-1 0 0 0,0 1-290 0 0,-45 1 3418 0 0,45 0-3175 0 0,0 0 0 0 0,0 0 0 0 0,0 0-1 0 0,0 1 1 0 0,0 0 0 0 0,0 0 0 0 0,0 0-1 0 0,0 1 1 0 0,1 0 0 0 0,0 0 0 0 0,-1 0 0 0 0,1 0-1 0 0,0 1 1 0 0,0-1 0 0 0,1 1 0 0 0,-1 0-1 0 0,1 0 1 0 0,0 0 0 0 0,0 1 0 0 0,0-1-1 0 0,0 1-242 0 0,-6 12 341 0 0,0 1 0 0 0,2 0 0 0 0,0 0 0 0 0,0 0 0 0 0,1 3-341 0 0,1-1 172 0 0,0 1 0 0 0,1 0 0 0 0,2 1 0 0 0,0-1 0 0 0,1 15-172 0 0,1-20 35 0 0,1 0-1 0 0,1 0 1 0 0,0 0-1 0 0,1 0 0 0 0,1-1 1 0 0,1 0-1 0 0,0 1 1 0 0,1-1-35 0 0,-4-11 3 0 0,0 0 0 0 0,0 0 0 0 0,0 0 0 0 0,1-1 0 0 0,0 1 0 0 0,-1 0 1 0 0,1-1-1 0 0,1 0 0 0 0,-1 0 0 0 0,0 0 0 0 0,1 0 0 0 0,0 0 0 0 0,0-1 0 0 0,2 2-3 0 0,1-1 23 0 0,-1 0-1 0 0,1 0 1 0 0,0-1-1 0 0,0 0 1 0 0,1 0-1 0 0,-1-1 1 0 0,0 0-1 0 0,7 0-22 0 0,0 0-185 0 0,1-2 0 0 0,-1 0-1 0 0,1 0 1 0 0,-1-1 0 0 0,0-1 0 0 0,0-1-1 0 0,0 0 1 0 0,0 0 0 0 0,2-3 185 0 0,-4 2-2039 0 0,-1-1 1 0 0,9-6 2038 0 0,-5 2-8329 0 0</inkml:trace>
  <inkml:trace contextRef="#ctx0" brushRef="#br0" timeOffset="7147.148">903 988 19807 0 0,'0'0'1760'0'0,"0"0"-1408"0"0,0 0-280 0 0,0 0-72 0 0,0 0 536 0 0,9 0 88 0 0,3-2 16 0 0,6-1 8 0 0,-1 1-512 0 0,3-3-136 0 0,6-1 0 0 0,6 2 0 0 0,2-4 64 0 0,-2 3-64 0 0,3-3 0 0 0,-4 4-6536 0 0,4-2-1367 0 0</inkml:trace>
  <inkml:trace contextRef="#ctx0" brushRef="#br0" timeOffset="7517.054">1510 153 22031 0 0,'-6'6'1995'0'0,"4"-2"-1952"0"0,0 1 1 0 0,0-1-1 0 0,0 1 1 0 0,0 0-1 0 0,1-1 0 0 0,0 1 1 0 0,0 0-1 0 0,1 0 1 0 0,-1 2-44 0 0,0-3-2 0 0,-3 51 352 0 0,2-1-1 0 0,2 1 1 0 0,4 20-350 0 0,1 53 487 0 0,-5-80-222 0 0,1-8 109 0 0,-2 1 1 0 0,-2 9-375 0 0,-2-12 564 0 0,-2 1 0 0 0,-3 7-564 0 0,5-31 175 0 0,0 0-1 0 0,0 0 1 0 0,-1 0 0 0 0,-1 0 0 0 0,-1-1 0 0 0,-5 9-175 0 0,0-7 177 0 0,13-16-165 0 0,-1 0 0 0 0,1 1 0 0 0,-1-1 0 0 0,1 1 0 0 0,0-1 0 0 0,-1 0 0 0 0,1 1 0 0 0,-1-1 0 0 0,1 0 0 0 0,-1 0 0 0 0,1 1 0 0 0,-1-1 0 0 0,1 0 0 0 0,-1 0 0 0 0,1 0 0 0 0,-1 0 0 0 0,0 1 0 0 0,1-1 0 0 0,-1 0 0 0 0,1 0 0 0 0,-1 0 0 0 0,1 0 0 0 0,-1 0 0 0 0,1 0 0 0 0,-1-1 0 0 0,0 1 0 0 0,1 0 0 0 0,-1 0 0 0 0,1 0 0 0 0,-1-1-12 0 0,0 0 32 0 0,1 0 1 0 0,0 0-1 0 0,-1 0 0 0 0,1 0 0 0 0,0 0 1 0 0,-1 0-1 0 0,1 0 0 0 0,0-1 0 0 0,0 1 1 0 0,0 0-1 0 0,0 0 0 0 0,0 0 0 0 0,0 0 1 0 0,1 0-1 0 0,-1 0 0 0 0,0-1 0 0 0,1 1-32 0 0,-1 1 23 0 0,0-3-12 0 0,1 0 0 0 0,0 1 1 0 0,0-1-1 0 0,0 1 0 0 0,0-1 1 0 0,0 1-1 0 0,0-1 0 0 0,1 1 1 0 0,-1 0-1 0 0,1-1 0 0 0,-1 1 0 0 0,1 0 1 0 0,0 0-1 0 0,0 0 0 0 0,0 1 1 0 0,0-1-1 0 0,0 0 0 0 0,1 1 1 0 0,-1-1-1 0 0,0 1 0 0 0,3-1-11 0 0,-3 1-7 0 0,0 1 0 0 0,0-1 0 0 0,0 1-1 0 0,0 0 1 0 0,-1 0 0 0 0,1 0 0 0 0,0 0-1 0 0,0 0 1 0 0,0 0 0 0 0,0 0-1 0 0,0 0 1 0 0,-1 1 0 0 0,1-1 0 0 0,0 1-1 0 0,0-1 1 0 0,0 1 0 0 0,-1 0 0 0 0,1 0-1 0 0,0 0 1 0 0,-1 0 0 0 0,1 0 0 0 0,-1 0-1 0 0,1 0 1 0 0,-1 0 0 0 0,0 1 0 0 0,1-1-1 0 0,-1 0 1 0 0,0 1 0 0 0,0-1 0 0 0,0 1-1 0 0,0 0 1 0 0,0-1 7 0 0,8 15 0 0 0,-1-1-1 0 0,0 1 1 0 0,-2 1-1 0 0,0-1 1 0 0,0 1-1 0 0,-2 0 1 0 0,0 1 0 0 0,-1-1-1 0 0,0 4 1 0 0,0 25 10 0 0,-1 0 0 0 0,-4 43-10 0 0,-9 79 136 0 0,11-164-160 0 0,0 0 1 0 0,0 0-1 0 0,0 0 1 0 0,0 1-1 0 0,0-1 0 0 0,1 0 1 0 0,0 0-1 0 0,-1-1 1 0 0,2 1-1 0 0,-1 0 24 0 0,6-10-2828 0 0,1-6 1147 0 0,1-3-14 0 0</inkml:trace>
  <inkml:trace contextRef="#ctx0" brushRef="#br0" timeOffset="7889.455">1740 789 21743 0 0,'0'0'496'0'0,"0"0"67"0"0,-3 8 554 0 0,0 2-1046 0 0,-1 0 38 0 0,1 1 0 0 0,0-1 1 0 0,1 0-1 0 0,0 1 0 0 0,1-1 0 0 0,0 1 0 0 0,0-1 0 0 0,1 1-109 0 0,1 10 410 0 0,2-1 0 0 0,0 0 1 0 0,1 0-1 0 0,5 16-410 0 0,-6-29 144 0 0,-1 0 1 0 0,1 0-1 0 0,0 0 0 0 0,1-1 1 0 0,0 1-1 0 0,0-1 1 0 0,0 0-1 0 0,1 0 1 0 0,-1 0-1 0 0,1-1 1 0 0,1 1-1 0 0,-1-1 0 0 0,1-1 1 0 0,5 5-145 0 0,-8-8 26 0 0,0 1 1 0 0,0 0 0 0 0,0-1-1 0 0,1 0 1 0 0,-1 1-1 0 0,0-1 1 0 0,0-1 0 0 0,1 1-1 0 0,-1 0 1 0 0,1-1-1 0 0,-1 0 1 0 0,0 1 0 0 0,1-1-1 0 0,-1-1 1 0 0,3 1-27 0 0,-1-1 53 0 0,0-1 0 0 0,0 1 1 0 0,0-1-1 0 0,0 0 0 0 0,0 0 1 0 0,-1 0-1 0 0,1 0 0 0 0,-1-1 0 0 0,5-3-53 0 0,1-2 113 0 0,-1-1-1 0 0,0 1 1 0 0,0-2-1 0 0,0 1 1 0 0,-1-1-1 0 0,-1-1 1 0 0,0 0-1 0 0,0 0-112 0 0,-2 2 11 0 0,-1 0-1 0 0,0-1 0 0 0,0 1 0 0 0,-1-1 0 0 0,0 0 0 0 0,-1 0 0 0 0,0 0 1 0 0,0 0-1 0 0,-1-1 0 0 0,-1 1 0 0 0,1 0 0 0 0,-2-1 0 0 0,1 1 0 0 0,-2 0 1 0 0,1 0-1 0 0,-2-2-10 0 0,1 1-35 0 0,-2 0 1 0 0,1 0-1 0 0,-2 0 1 0 0,1 0-1 0 0,-1 1 1 0 0,-1 0 0 0 0,0 0-1 0 0,0 0 1 0 0,-1 1-1 0 0,0 0 1 0 0,-1 0-1 0 0,0 1 1 0 0,-1 0-1 0 0,-1-1 35 0 0,6 5-61 0 0,0 1 0 0 0,-1 0 0 0 0,0 0-1 0 0,0 0 1 0 0,0 0 0 0 0,0 1-1 0 0,0 0 1 0 0,0 0 0 0 0,0 1-1 0 0,-1-1 1 0 0,1 1 0 0 0,-1 0 0 0 0,1 1-1 0 0,-1-1 1 0 0,1 1 0 0 0,-1 0-1 0 0,-4 1 62 0 0,2 0-24 0 0,1 1 0 0 0,-1 0 0 0 0,1 0 0 0 0,0 0 0 0 0,-1 1 0 0 0,1 1 0 0 0,1-1 0 0 0,-1 1 0 0 0,0 0 0 0 0,1 0 0 0 0,0 1 0 0 0,-4 3 24 0 0,3-1-14 0 0,0 1 0 0 0,1 0 1 0 0,-1 0-1 0 0,1 0 0 0 0,1 0 1 0 0,0 1-1 0 0,0 0 0 0 0,0 0 0 0 0,1 1 1 0 0,1-1-1 0 0,0 1 0 0 0,0 0 1 0 0,1 0-1 0 0,0 0 0 0 0,0 0 0 0 0,1 0 1 0 0,1 4 13 0 0,-1 2-44 0 0,1 0 0 0 0,1 1 0 0 0,1-1 1 0 0,0 0-1 0 0,1 0 0 0 0,1 0 0 0 0,0-1 1 0 0,1 1-1 0 0,1-1 0 0 0,5 9 44 0 0,-8-17-766 0 0,1-1-1 0 0,0 1 0 0 0,1-1 1 0 0,-1 0-1 0 0,1 0 0 0 0,1-1 1 0 0,2 4 766 0 0,7 4-8377 0 0</inkml:trace>
  <inkml:trace contextRef="#ctx0" brushRef="#br0" timeOffset="8231.652">2190 861 22087 0 0,'0'0'498'0'0,"0"0"72"0"0,0 0 37 0 0,0 0-68 0 0,-2 15-329 0 0,-15 208 2470 0 0,14-189-2915 0 0,1 0 0 0 0,2 0 0 0 0,3 19 235 0 0,-1-43-1797 0 0,2-4-4026 0 0,-3-5-2291 0 0</inkml:trace>
  <inkml:trace contextRef="#ctx0" brushRef="#br0" timeOffset="8565.259">2406 483 22255 0 0,'7'85'4911'0'0,"-6"-1"-3761"0"0,-3 0 1 0 0,-6 30-1151 0 0,5-91-63 0 0,-6 89 563 0 0,9-93-954 0 0,0 1-1 0 0,1-1 0 0 0,1 0 1 0 0,4 13 454 0 0,-4-25-1871 0 0</inkml:trace>
  <inkml:trace contextRef="#ctx0" brushRef="#br0" timeOffset="8946.739">2539 82 6912 0 0,'0'-11'647'0'0,"-1"0"1"0"0,-1 0-1 0 0,-1-6-647 0 0,1 10 1799 0 0,2 6-1345 0 0,0 1 0 0 0,0-1 0 0 0,0 0 0 0 0,0 1 0 0 0,0-1 0 0 0,0 0-1 0 0,0 1 1 0 0,0-1 0 0 0,0 0 0 0 0,0 0 0 0 0,0 1 0 0 0,0-1 0 0 0,1 0 0 0 0,-1 1 0 0 0,0-1 0 0 0,1 0 0 0 0,-1 1 0 0 0,0-1-1 0 0,1 0-453 0 0,10-6 4019 0 0,-8 6-3842 0 0,0 0 0 0 0,0 1-1 0 0,-1-1 1 0 0,1 1 0 0 0,0 0 0 0 0,0 0-1 0 0,0 0 1 0 0,2 0-177 0 0,-3 1 31 0 0,1-1-1 0 0,-1 1 1 0 0,1 0 0 0 0,-1 0-1 0 0,0 0 1 0 0,0 0 0 0 0,1 0-1 0 0,-1 0 1 0 0,0 1 0 0 0,0-1-1 0 0,0 1 1 0 0,0-1 0 0 0,0 1-1 0 0,-1 0 1 0 0,1 0 0 0 0,-1 0-1 0 0,1 0 1 0 0,-1 0 0 0 0,1 0-1 0 0,-1 0 1 0 0,0 0 0 0 0,0 0 0 0 0,0 1-1 0 0,0-1 1 0 0,0 1-31 0 0,2 9 111 0 0,0 0 0 0 0,-1-1 0 0 0,0 1 1 0 0,-1 10-112 0 0,0-13 61 0 0,2 46 471 0 0,-2-1-1 0 0,-5 26-531 0 0,2 132 1229 0 0,3-195-1166 0 0,0 0-1 0 0,2 0 0 0 0,0 0 1 0 0,0 0-1 0 0,6 12-62 0 0,-6-19 25 0 0,1 0 0 0 0,0 0 0 0 0,1 0 0 0 0,1 0 0 0 0,-1-1 0 0 0,1 0-1 0 0,1 0 1 0 0,0 0 0 0 0,4 3-25 0 0,-9-10 10 0 0,0 1 0 0 0,1-1 0 0 0,-1 0 0 0 0,1 0 0 0 0,-1 0 0 0 0,1-1 0 0 0,-1 1 0 0 0,1-1 0 0 0,0 1 0 0 0,0-1 0 0 0,0 0 0 0 0,0 0 0 0 0,0 0 0 0 0,0-1 0 0 0,0 1 0 0 0,0-1 0 0 0,0 1 0 0 0,0-1 0 0 0,1 0 0 0 0,-1 0 0 0 0,0-1 0 0 0,0 1 0 0 0,0-1 0 0 0,0 1 0 0 0,0-1 0 0 0,0 0 0 0 0,0 0 0 0 0,0 0 0 0 0,0-1 0 0 0,0 1 0 0 0,-1-1 0 0 0,1 1 0 0 0,0-1 0 0 0,-1 0 0 0 0,0 0 0 0 0,1 0 0 0 0,-1 0 0 0 0,0-1-10 0 0,4-4-46 0 0,-1-1 0 0 0,1 0 0 0 0,-2-1 0 0 0,1 1 0 0 0,0-5 46 0 0,-3 10-35 0 0,-1 0-1 0 0,0-1 0 0 0,0 1 0 0 0,0 0 0 0 0,0-1 0 0 0,0 1 0 0 0,-1-1 0 0 0,0 0 0 0 0,0 1 0 0 0,0-1 0 0 0,0 1 0 0 0,0-1 0 0 0,-1 1 0 0 0,1-1 0 0 0,-2-2 36 0 0,0 5-80 0 0,1 0 74 0 0,0 1 0 0 0,-1 0 0 0 0,1 0 0 0 0,-1 0 0 0 0,1 0-1 0 0,0 0 1 0 0,-1 0 0 0 0,1 1 0 0 0,0-1 0 0 0,-1 0 0 0 0,1 1 0 0 0,0-1 0 0 0,-1 1 0 0 0,1 0 0 0 0,0-1 0 0 0,0 1 0 0 0,-1 0 0 0 0,1-1 0 0 0,0 1 0 0 0,0 0 0 0 0,0 0 0 0 0,0 0-1 0 0,0 0 1 0 0,0 0 0 0 0,1 0 0 0 0,-1 1 0 0 0,0-1 0 0 0,0 0 0 0 0,1 0 0 0 0,-1 1 6 0 0,0 0-61 0 0,-3 4-5 0 0,1-1 0 0 0,1 1 1 0 0,-1 0-1 0 0,1 0 0 0 0,0 0 0 0 0,0 0 0 0 0,1 0 0 0 0,0 1 0 0 0,0-1 0 0 0,0 0 1 0 0,1 3 65 0 0,0 15 2 0 0,1 1 1 0 0,1 7-3 0 0,-1-19 59 0 0,27 188 913 0 0,-8-71-639 0 0,-17-88-153 0 0,-1-1 0 0 0,-2 0 0 0 0,-2 0-1 0 0,-2 0 1 0 0,-8 32-180 0 0,10-62 1 0 0,0-1 0 0 0,-1 0 0 0 0,0 0 0 0 0,0 0 0 0 0,-1-1 0 0 0,-1 2-1 0 0,4-9 69 0 0,-1 1 0 0 0,1 0 1 0 0,-1 0-1 0 0,0 0 0 0 0,0-1 0 0 0,0 1 1 0 0,0-1-1 0 0,0 0 0 0 0,-1 0 0 0 0,1 1 1 0 0,-1-1-1 0 0,1-1 0 0 0,-1 1 0 0 0,0 0 1 0 0,0-1-1 0 0,0 1 0 0 0,0-1 0 0 0,0 0 1 0 0,0 0-1 0 0,0 0 0 0 0,-3 0-69 0 0,3-1-211 0 0,0 0-1 0 0,0-1 1 0 0,0 1-1 0 0,0-1 1 0 0,0 0-1 0 0,0 0 1 0 0,0 0-1 0 0,0 0 1 0 0,0-1 0 0 0,1 1-1 0 0,-1-1 1 0 0,0 1-1 0 0,1-1 1 0 0,-1 0-1 0 0,1 0 1 0 0,0 0-1 0 0,-2-3 212 0 0,-5-7-1533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8005.616">1246 523 2760 0 0,'0'0'125'0'0,"0"0"513"0"0,0 0 2064 0 0,2 2 2821 0 0,7 7-210 0 0,-4-7-5065 0 0,1-1 1 0 0,-1 0-1 0 0,0 0 1 0 0,0 0-1 0 0,1-1 1 0 0,-1 1-1 0 0,0-1 1 0 0,1 0-1 0 0,-1-1 1 0 0,0 1-1 0 0,0-1 1 0 0,1 0-1 0 0,-1-1 1 0 0,0 1-1 0 0,0-1 1 0 0,0 0-1 0 0,0 0 1 0 0,-1-1-1 0 0,5-1-248 0 0,-6 2 215 0 0,1-1 0 0 0,-1 1 0 0 0,1-1 0 0 0,-1 0-1 0 0,0 0 1 0 0,0 0 0 0 0,0 0 0 0 0,-1 0 0 0 0,1-1 0 0 0,-1 1 0 0 0,2-4-215 0 0,-2 5 59 0 0,-1-1 1 0 0,0 0 0 0 0,0 0-1 0 0,0 1 1 0 0,-1-1 0 0 0,1 0-1 0 0,-1 0 1 0 0,0 0-1 0 0,1 0 1 0 0,-1 0 0 0 0,0 0-1 0 0,-1 0 1 0 0,1 0-1 0 0,0 0 1 0 0,-1 1 0 0 0,0-1-1 0 0,0-2-59 0 0,0 2 13 0 0,0 0-1 0 0,-1 1 1 0 0,1-1-1 0 0,-1 1 1 0 0,1-1-1 0 0,-1 1 0 0 0,0-1 1 0 0,0 1-1 0 0,0 0 1 0 0,0 0-1 0 0,0 0 1 0 0,0 0-1 0 0,-1 0 1 0 0,1 0-1 0 0,-1 1 1 0 0,1-1-1 0 0,-1 1 1 0 0,0 0-13 0 0,2 0 3 0 0,-1 0 1 0 0,0 0-1 0 0,0 1 1 0 0,0-1 0 0 0,0 1-1 0 0,0 0 1 0 0,0-1 0 0 0,0 1-1 0 0,0 0 1 0 0,0 0-1 0 0,0 0 1 0 0,0 1 0 0 0,0-1-1 0 0,0 0 1 0 0,0 1 0 0 0,0-1-1 0 0,0 1 1 0 0,0 0 0 0 0,0-1-1 0 0,1 1 1 0 0,-1 0-1 0 0,0 0 1 0 0,1 0 0 0 0,-1 1-1 0 0,0-1 1 0 0,0 1-4 0 0,-2 2-37 0 0,-1 1 0 0 0,1 0 0 0 0,0 0 0 0 0,0 1 0 0 0,0-1 0 0 0,1 1 0 0 0,0 0 0 0 0,-1 2 37 0 0,-2 9 51 0 0,0 0 1 0 0,-1 7-52 0 0,0 1 117 0 0,5-12 92 0 0,0 0-1 0 0,0 0 1 0 0,1 0 0 0 0,1 8-209 0 0,0-18 12 0 0,1 1 1 0 0,-1-1-1 0 0,1 0 1 0 0,-1 1 0 0 0,1-1-1 0 0,0 0 1 0 0,0 0 0 0 0,1 0-1 0 0,-1 0 1 0 0,1 0-1 0 0,-1 0 1 0 0,1 0 0 0 0,0 0-1 0 0,0 0 1 0 0,0-1 0 0 0,0 1-1 0 0,1-1 1 0 0,-1 0 0 0 0,1 0-1 0 0,-1 0 1 0 0,1 0-1 0 0,0 0 1 0 0,0 0 0 0 0,0-1-1 0 0,0 1 1 0 0,0-1 0 0 0,0 0-1 0 0,0 0 1 0 0,1 0-1 0 0,-1 0 1 0 0,0 0 0 0 0,1-1-1 0 0,-1 0 1 0 0,0 0 0 0 0,1 0-1 0 0,-1 0 1 0 0,0 0-1 0 0,1 0-11 0 0,2-1-198 0 0,0 0 1 0 0,1 0 0 0 0,-1-1 0 0 0,0 0 0 0 0,-1 0 0 0 0,1 0 0 0 0,0-1 0 0 0,0 0-1 0 0,-1 0 1 0 0,0 0 0 0 0,5-4 196 0 0,0 0-1882 0 0,2 0-92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0" timeOffset="63455.646">1647 520 1840 0 0,'0'0'83'0'0,"0"0"381"0"0,0 0 1558 0 0,0 0 679 0 0,0 0 137 0 0,0 0-246 0 0,0 0-1156 0 0,0 0-511 0 0,13-12 2584 0 0,-12 10-3274 0 0,1 0 0 0 0,-1-1 0 0 0,0 1 0 0 0,-1-1 0 0 0,1 1 0 0 0,0 0 0 0 0,-1-1 0 0 0,1 0 0 0 0,-1 1 0 0 0,0-1 0 0 0,0 1 0 0 0,0-1 0 0 0,0 1 0 0 0,0-1 0 0 0,-1 1 0 0 0,1-1 0 0 0,-1 0-235 0 0,-1-2 132 0 0,-1 0 1 0 0,1 0 0 0 0,-1 0 0 0 0,0 1 0 0 0,0-1-1 0 0,0 1 1 0 0,0 0 0 0 0,-1 0 0 0 0,0 0-1 0 0,0 1 1 0 0,0-1 0 0 0,0 1 0 0 0,-1 0-1 0 0,1 0 1 0 0,-1 0 0 0 0,0 1 0 0 0,0 0 0 0 0,0-1-1 0 0,0 2 1 0 0,0-1 0 0 0,0 1 0 0 0,0-1-1 0 0,-1 2 1 0 0,-4-2-133 0 0,8 3 4 0 0,0-1 0 0 0,0 1 0 0 0,-1-1 0 0 0,1 1-1 0 0,0 0 1 0 0,0 0 0 0 0,0 0 0 0 0,0 0 0 0 0,0 0-1 0 0,1 0 1 0 0,-1 0 0 0 0,0 1 0 0 0,0-1 0 0 0,1 1 0 0 0,-1-1-1 0 0,1 1 1 0 0,-1 0 0 0 0,1 0 0 0 0,0-1 0 0 0,0 1-1 0 0,0 0 1 0 0,0 0 0 0 0,0 0 0 0 0,0 1-4 0 0,-3 5-50 0 0,1 0 1 0 0,0 0-1 0 0,0 1 1 0 0,1 0-1 0 0,-1 3 50 0 0,0 3 2 0 0,1 0-1 0 0,1 0 1 0 0,0 0-1 0 0,1 0 1 0 0,0 1-2 0 0,0-11 18 0 0,1-1 0 0 0,-1 1 1 0 0,1 0-1 0 0,0-1 0 0 0,0 1 0 0 0,1-1 1 0 0,-1 1-1 0 0,1-1 0 0 0,0 0 0 0 0,0 1 1 0 0,1-1-1 0 0,-1 0 0 0 0,1-1 0 0 0,0 1 0 0 0,0 0 1 0 0,0-1-1 0 0,0 1 0 0 0,2 0-18 0 0,-4-3 14 0 0,0 0 0 0 0,1 0 1 0 0,-1 0-1 0 0,0-1 0 0 0,1 1 0 0 0,-1 0 0 0 0,1-1 0 0 0,-1 1 0 0 0,1-1 0 0 0,-1 1 1 0 0,1-1-1 0 0,-1 0 0 0 0,1 0 0 0 0,-1 1 0 0 0,1-1 0 0 0,-1 0 0 0 0,1 0 0 0 0,0-1 1 0 0,-1 1-1 0 0,1 0 0 0 0,1-1-14 0 0,-1 0 28 0 0,1 0-1 0 0,0 0 1 0 0,-1-1 0 0 0,1 1 0 0 0,-1-1 0 0 0,1 0-1 0 0,-1 0 1 0 0,0 0 0 0 0,0 0 0 0 0,0 0 0 0 0,1-1-28 0 0,3-5 81 0 0,0 0 1 0 0,0-1-1 0 0,-1 1 1 0 0,0-1 0 0 0,-1 0-1 0 0,2-5-81 0 0,0-5 48 0 0,0-1 0 0 0,-1 0-1 0 0,-1-1 1 0 0,0 1 0 0 0,-2-1-1 0 0,0-13-47 0 0,-3-24 218 0 0,-5-40-218 0 0,-7-82 64 0 0,9 157-64 0 0,3 17 10 0 0,0 1 0 0 0,0 0 0 0 0,1-1 0 0 0,-1 1 0 0 0,1-1 0 0 0,0 1-1 0 0,1-6-9 0 0,-4 34 63 0 0,1 1-1 0 0,1-1 1 0 0,1 5-63 0 0,-2 26 13 0 0,2-32 45 0 0,1 0 0 0 0,2 13-58 0 0,1 16 143 0 0,1 10 165 0 0,1 1 0 0 0,4-1-1 0 0,2-1 1 0 0,15 42-308 0 0,-23-91-51 0 0,0 1-1 0 0,2-1 1 0 0,-1 0-1 0 0,1 0 1 0 0,0-1-1 0 0,1 0 1 0 0,1 0-1 0 0,-1 0 1 0 0,1-1-1 0 0,4 3 52 0 0,-10-11-173 0 0,0 1-1 0 0,0 0 0 0 0,0-1 0 0 0,0 1 1 0 0,0-1-1 0 0,1 0 0 0 0,-1 0 0 0 0,0 0 0 0 0,1 0 1 0 0,-1 0-1 0 0,1 0 0 0 0,-1-1 0 0 0,1 1 174 0 0,-3-1-19 0 0,5 1-1164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6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18887 0 0,'0'0'1680'0'0,"0"0"-1344"0"0,0 0-272 0 0,0 0-64 0 0,0 0 240 0 0,0 0 32 0 0,-8-3 8 0 0,8 3 0 0 0,0 0-632 0 0,0 0-128 0 0,0 7-32 0 0</inkml:trace>
  <inkml:trace contextRef="#ctx0" brushRef="#br0" timeOffset="1">59 253 21191 0 0,'0'0'464'0'0,"0"0"96"0"0,-3 7 16 0 0,-2 0 32 0 0,-1-3-488 0 0,1 1-120 0 0,2 0 0 0 0,2 0 0 0 0,-2 0 432 0 0,3-5 64 0 0,0 0 16 0 0,0 0 0 0 0,0 0-1232 0 0,7 4-240 0 0,12-2-56 0 0,-7-2-8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2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294 176 14336 0 0,'-12'-26'1442'0'0,"4"1"-1158"0"0,7 25 497 0 0,1-4 951 0 0,0 4 1811 0 0,2 24-1595 0 0,2 20-1948 0 0,3 16 728 0 0,9 179 1428 0 0,2 231-428 0 0,-9-265-1531 0 0,-4-97-137 0 0,-3-65-168 0 0,1-1 0 0 0,4 6 108 0 0,0-18-435 0 0,-6-29 214 0 0,-1 0 0 0 0,0 0-1 0 0,1 1 1 0 0,-1-1 0 0 0,1 0-1 0 0,0 0 1 0 0,-1 0 0 0 0,1 0-1 0 0,0 0 1 0 0,0 0 0 0 0,-1 0-1 0 0,1 0 1 0 0,0 0 0 0 0,0 0 0 0 0,0 0-1 0 0,0 0 1 0 0,0-1 0 0 0,0 1-1 0 0,1 0 1 0 0,-1-1 0 0 0,0 1 221 0 0,3-1-1710 0 0</inkml:trace>
  <inkml:trace contextRef="#ctx0" brushRef="#br0" timeOffset="609.477">0 80 17623 0 0,'0'0'804'0'0,"0"0"-13"0"0,0 0-406 0 0,0 0 161 0 0,9 0 824 0 0,38-1 2889 0 0,29-5-4259 0 0,4-6 536 0 0,23-8-536 0 0,-59 10-112 0 0,14-3 438 0 0,16 0-326 0 0,-55 11-324 0 0,0 0 0 0 0,-1 1 1 0 0,1 2-1 0 0,0-1 1 0 0,0 2-1 0 0,1 1 324 0 0,4 3-1875 0 0</inkml:trace>
  <inkml:trace contextRef="#ctx0" brushRef="#br0" timeOffset="987.879">69 1420 14744 0 0,'-2'6'774'0'0,"-4"9"-270"0"0,-2 3 2984 0 0,8-17-3341 0 0,-1-1 0 0 0,1 1 0 0 0,0 0-1 0 0,0 0 1 0 0,-1 0 0 0 0,1-1 0 0 0,0 1 0 0 0,0 0 0 0 0,0 0-1 0 0,0 0 1 0 0,0-1 0 0 0,0 1 0 0 0,0 0 0 0 0,1 0 0 0 0,-1 0-1 0 0,0-1 1 0 0,0 1 0 0 0,1 0 0 0 0,-1 0 0 0 0,0-1 0 0 0,1 1-1 0 0,-1 0 1 0 0,1 0 0 0 0,-1-1 0 0 0,1 1 0 0 0,-1-1 0 0 0,1 1-1 0 0,-1 0 1 0 0,1-1 0 0 0,-1 1 0 0 0,1-1 0 0 0,0 1 0 0 0,-1-1-1 0 0,1 0 1 0 0,0 1 0 0 0,0-1 0 0 0,-1 0 0 0 0,1 1-1 0 0,0-1-145 0 0,4 2 214 0 0,-1-1 1 0 0,1 0 0 0 0,0 1-1 0 0,-1-2 1 0 0,6 2-216 0 0,12-2 259 0 0,1-1 0 0 0,0 0 0 0 0,0-2 0 0 0,11-2-259 0 0,36-9 165 0 0,20-9-165 0 0,20-5-534 0 0,-3 7-3249 0 0,-86 16 1959 0 0</inkml:trace>
  <inkml:trace contextRef="#ctx0" brushRef="#br0" timeOffset="1417.416">792 919 20991 0 0,'0'0'960'0'0,"-5"14"352"0"0,2-8-1117 0 0,1 0-1 0 0,0 0 1 0 0,0 1-1 0 0,0-1 1 0 0,1 0 0 0 0,0 1-1 0 0,1-1 1 0 0,-1 1-1 0 0,1-1 1 0 0,0 1-1 0 0,1 3-194 0 0,12 120 975 0 0,18 75-975 0 0,-25-191 581 0 0,-1 2 75 0 0,-5-15-497 0 0,0-1 1 0 0,0 0 25 0 0,0 0 8 0 0,3-6 199 0 0,-1-2-281 0 0,0 1-1 0 0,0-1 0 0 0,-1 0 0 0 0,0 0 0 0 0,0-1-110 0 0,2-17 101 0 0,4-17-21 0 0,-6 26-75 0 0,2 1 1 0 0,0-1-1 0 0,1 1 1 0 0,1-1-1 0 0,4-8-5 0 0,-5 17 8 0 0,0-1 1 0 0,0 1-1 0 0,1 0 1 0 0,0 0-1 0 0,3-2-8 0 0,-7 8 13 0 0,0 1 0 0 0,0-1 0 0 0,1 1 0 0 0,-1 0 0 0 0,0-1 0 0 0,1 1 0 0 0,-1 0 0 0 0,1 0 0 0 0,-1 0 0 0 0,1 0 0 0 0,-1 0 0 0 0,1 0 0 0 0,0 0-1 0 0,-1 1 1 0 0,1-1 0 0 0,0 1 0 0 0,0-1 0 0 0,0 1 0 0 0,-1 0 0 0 0,1 0 0 0 0,0-1 0 0 0,0 1 0 0 0,0 1 0 0 0,0-1 0 0 0,0 0 0 0 0,-1 0 0 0 0,1 1 0 0 0,0-1 0 0 0,0 1 0 0 0,1 0-13 0 0,0 0 15 0 0,0 1 0 0 0,0 0 0 0 0,-1 1 0 0 0,1-1 0 0 0,0 0 1 0 0,-1 1-1 0 0,0-1 0 0 0,1 1 0 0 0,-1 0 0 0 0,0 0 0 0 0,0 0 0 0 0,-1 0-15 0 0,20 39 140 0 0,-12-18-113 0 0,-1 1-1 0 0,1 10-26 0 0,-2-5 11 0 0,-5-20 79 0 0,0 1 0 0 0,-1 0 0 0 0,0 0 0 0 0,-1 4-90 0 0,4 32-2026 0 0,-3-42 307 0 0,0 0 0 0 0,0-1-1 0 0,1 1 1 0 0,-1-1 0 0 0,2 3 1719 0 0,0-2-8625 0 0</inkml:trace>
  <inkml:trace contextRef="#ctx0" brushRef="#br0" timeOffset="1769.86">1178 1069 14744 0 0,'2'7'583'0'0,"-1"0"0"0"0,1 0 1 0 0,-1 0-1 0 0,-1 0 0 0 0,1 4-583 0 0,2 22 4203 0 0,8 39 620 0 0,1 38-2419 0 0,-4-24-1835 0 0,15 205 215 0 0,-6-52-628 0 0,1-117-345 0 0,-7-60-1682 0 0,-11-56 387 0 0,0-5-68 0 0</inkml:trace>
  <inkml:trace contextRef="#ctx0" brushRef="#br0" timeOffset="2103.022">1159 1168 23007 0 0,'-1'-2'102'0'0,"0"-1"-1"0"0,0 1 1 0 0,0-1 0 0 0,0 1-1 0 0,1-1 1 0 0,-1 0-1 0 0,1 0 1 0 0,-1 1 0 0 0,1-1-1 0 0,0 0 1 0 0,0 0-1 0 0,1 1 1 0 0,-1-1-1 0 0,0 0 1 0 0,1 1 0 0 0,0-1-1 0 0,-1 0 1 0 0,1 1-1 0 0,0-1 1 0 0,0 1-1 0 0,1-1 1 0 0,-1 1 0 0 0,0-1-1 0 0,1 1 1 0 0,0 0-1 0 0,-1 0 1 0 0,1 0 0 0 0,0 0-1 0 0,0 0 1 0 0,0 0-1 0 0,0 0 1 0 0,2 0-102 0 0,8-7 983 0 0,-10 7-781 0 0,1 0 0 0 0,0 0 0 0 0,-1 0 0 0 0,1 0 0 0 0,0 1 0 0 0,0-1 0 0 0,0 1-202 0 0,11-5 124 0 0,1 1-1 0 0,-1 1 0 0 0,1 1 1 0 0,-1 0-1 0 0,1 0 0 0 0,0 2 1 0 0,0 0-1 0 0,0 0 1 0 0,0 2-1 0 0,0 0 0 0 0,5 1-123 0 0,-16-1 13 0 0,0 0-1 0 0,0 0 0 0 0,0 0 0 0 0,0 1 0 0 0,0-1 0 0 0,0 1 1 0 0,-1 0-1 0 0,1 0 0 0 0,-1 1 0 0 0,1-1 0 0 0,-1 1 0 0 0,0 0 1 0 0,0 0-1 0 0,0 0 0 0 0,0 0 0 0 0,0 0 0 0 0,-1 0 0 0 0,0 1 1 0 0,1-1-1 0 0,-1 1-12 0 0,0 2 21 0 0,1-1-1 0 0,-1 1 1 0 0,0-1 0 0 0,-1 1 0 0 0,1 0 0 0 0,-1-1 0 0 0,0 1 0 0 0,-1 0 0 0 0,1 0-1 0 0,-1 0 1 0 0,0 0 0 0 0,-1 0 0 0 0,0 5-21 0 0,-1-1 27 0 0,-1 1 0 0 0,0-1 1 0 0,0 0-1 0 0,-1 0 0 0 0,0 0 0 0 0,-1 0 0 0 0,0-1 1 0 0,-1 0-1 0 0,1 0 0 0 0,-2 0 0 0 0,1-1 0 0 0,-1 1 1 0 0,-1-2-1 0 0,1 1 0 0 0,-10 5-27 0 0,10-7 80 0 0,0-1 1 0 0,0 0-1 0 0,-1-1 0 0 0,0 0 1 0 0,0 0-1 0 0,0 0 0 0 0,-1-1 1 0 0,1-1-1 0 0,-6 2-80 0 0,9-3-141 0 0,1 0 0 0 0,-1 0-1 0 0,0-1 1 0 0,0 1 0 0 0,0-1-1 0 0,1 0 1 0 0,-1-1 0 0 0,0 1 0 0 0,0-1-1 0 0,1 0 1 0 0,-1 0 0 0 0,0 0-1 0 0,1-1 1 0 0,-1 1 0 0 0,1-1 0 0 0,-1-1-1 0 0,1 1 1 0 0,-2-2 141 0 0,0-2-2716 0 0,0 1-6916 0 0</inkml:trace>
  <inkml:trace contextRef="#ctx0" brushRef="#br0" timeOffset="2539.445">1642 1024 20271 0 0,'-3'1'192'0'0,"0"1"1"0"0,0 0-1 0 0,1 0 0 0 0,-1 0 0 0 0,1 0 0 0 0,-1 0 0 0 0,1 0 0 0 0,0 0 0 0 0,0 1 1 0 0,0-1-1 0 0,0 1 0 0 0,0 0 0 0 0,0 0 0 0 0,1-1 0 0 0,-1 1 0 0 0,1 0 0 0 0,-1 3-192 0 0,1-1 193 0 0,0 0 0 0 0,1 0 0 0 0,-1 0 0 0 0,1 0 0 0 0,0-1 0 0 0,0 1 0 0 0,1 0 0 0 0,-1 0 1 0 0,1 0-1 0 0,0 0 0 0 0,1 2-193 0 0,6 29 636 0 0,-5-22-387 0 0,1 1-1 0 0,0-1 1 0 0,1 1-249 0 0,-1-4 138 0 0,1 1 0 0 0,0-1 0 0 0,1 0 0 0 0,0-1 0 0 0,1 1 0 0 0,3 3-138 0 0,-7-11 39 0 0,0 1-1 0 0,1-1 1 0 0,-1 0-1 0 0,1 0 1 0 0,0 0 0 0 0,0 0-1 0 0,0 0 1 0 0,0-1-1 0 0,1 0 1 0 0,-1 0 0 0 0,1 0-1 0 0,-1-1 1 0 0,1 1-1 0 0,0-1 1 0 0,-1 0 0 0 0,1 0-1 0 0,2-1-38 0 0,-3 1 13 0 0,-1-1 0 0 0,0 0 1 0 0,1 0-1 0 0,-1 0 0 0 0,1-1 0 0 0,-1 1 0 0 0,0-1 0 0 0,1 0 0 0 0,-1 0 1 0 0,0 0-1 0 0,0 0 0 0 0,1-1 0 0 0,-1 1 0 0 0,0-1 0 0 0,0 0 0 0 0,2-1-13 0 0,-1-1 39 0 0,0 1 0 0 0,0-1 0 0 0,-1 0 0 0 0,0 0 0 0 0,1-1 0 0 0,-1 1 0 0 0,-1-1 0 0 0,1 1 0 0 0,-1-1 0 0 0,1-2-39 0 0,2-6 78 0 0,0-1 0 0 0,-2 0-1 0 0,0 1 1 0 0,0-1 0 0 0,-1 0-1 0 0,-1-1 1 0 0,0-10-78 0 0,-4-61 0 0 0,19 209-80 0 0,-14-96 80 0 0,1 0 0 0 0,2 0 0 0 0,0-1 0 0 0,2 0 0 0 0,1 0 0 0 0,1 1 0 0 0,12 12 205 0 0,-20-37-406 0 0,1 0-1 0 0,-1 0 1 0 0,1 0-1 0 0,0 1 1 0 0,0-2-1 0 0,0 1 1 0 0,0 0-1 0 0,0 0 1 0 0,0-1-1 0 0,0 1 1 0 0,1-1-1 0 0,-1 1 1 0 0,0-1-1 0 0,3 1 202 0 0,5-2-2981 0 0,-2-4-5885 0 0</inkml:trace>
  <inkml:trace contextRef="#ctx0" brushRef="#br0" timeOffset="2871.187">2046 465 24335 0 0,'1'7'2203'0'0,"24"114"143"0"0,-20-99-2009 0 0,12 53 1400 0 0,6 52-1737 0 0,7 175 341 0 0,-26-258-259 0 0,1 0 1 0 0,2 0-1 0 0,2-1 1 0 0,2 0-1 0 0,5 6-82 0 0,-9-33-4203 0 0,-7-16 2670 0 0</inkml:trace>
  <inkml:trace contextRef="#ctx0" brushRef="#br0" timeOffset="3201.694">1960 919 23583 0 0,'0'0'539'0'0,"0"0"77"0"0,0 0 31 0 0,0 0-81 0 0,8 0-350 0 0,13-4 260 0 0,-1 0-1 0 0,1-1 1 0 0,15-8-476 0 0,23-5 324 0 0,-22 9-177 0 0,56-14-1835 0 0,-64 18 694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4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1289 3224 0 0,'0'0'347'0'0,"0"0"245"0"0,13 7 1459 0 0,-4-1-2002 0 0,0-1 0 0 0,1-1 0 0 0,-1 0-1 0 0,1 0 1 0 0,0-1 0 0 0,1 0-1 0 0,3 0-48 0 0,19 2 248 0 0,23 1-248 0 0,-7-1 45 0 0,-6-2 171 0 0,-1-2 1 0 0,1-2-1 0 0,26-5-216 0 0,-42 4 87 0 0,81-6 1027 0 0,431-35 4220 0 0,-227 23-4487 0 0,-138 11-622 0 0,429-25-168 0 0,-244 15 686 0 0,172-2-743 0 0,-294 14 0 0 0,61-2 0 0 0,251-10 0 0 0,-113 1 92 0 0,117 1 304 0 0,-43 5-193 0 0,-249 7-134 0 0,75 0 77 0 0,188-6 11 0 0,-170 1-156 0 0,393-15 52 0 0,-537 15 24 0 0,261-10 38 0 0,-143 7 170 0 0,-296 12-209 0 0,205-9-319 0 0,-164 4-137 0 0,-13-1-4 0 0</inkml:trace>
  <inkml:trace contextRef="#ctx0" brushRef="#br0" timeOffset="1099.77">1152 189 15664 0 0,'0'0'59'0'0,"0"0"-1"0"0,0 0 1 0 0,0-1 0 0 0,0 1 0 0 0,0 0 0 0 0,0 0 0 0 0,0 0 0 0 0,0-1 0 0 0,-1 1 0 0 0,1 0 0 0 0,0 0 0 0 0,0 0 0 0 0,0 0 0 0 0,0-1 0 0 0,0 1 0 0 0,-1 0 0 0 0,1 0 0 0 0,0 0 0 0 0,0 0 0 0 0,0 0 0 0 0,0 0 0 0 0,-1-1 0 0 0,1 1 0 0 0,0 0 0 0 0,0 0 0 0 0,0 0 0 0 0,-1 0 0 0 0,1 0 0 0 0,0 0 0 0 0,0 0 0 0 0,-1 0 0 0 0,1 0 0 0 0,0 0 0 0 0,0 0 0 0 0,0 0 0 0 0,-1 0 0 0 0,1 0-59 0 0,-3 9 1105 0 0,3 21-381 0 0,0-21-396 0 0,1 322 2708 0 0,-5-12-1976 0 0,-5 250 144 0 0,4-422-1002 0 0,-6 564 316 0 0,12-662-1289 0 0,1 1 0 0 0,3-1 0 0 0,6 18 771 0 0,-6-48-1903 0 0</inkml:trace>
  <inkml:trace contextRef="#ctx0" brushRef="#br0" timeOffset="1614.203">61 476 18631 0 0,'0'0'852'0'0,"0"0"-20"0"0,0 0-465 0 0,0 0 13 0 0,0 0 61 0 0,8 7 1042 0 0,6 6-335 0 0,1-1 1 0 0,14 9-1149 0 0,-13-9 377 0 0,0-1 1 0 0,12 14-378 0 0,15 20 270 0 0,-3 2 0 0 0,9 16-270 0 0,67 105-164 0 0,-107-154-69 0 0,-2 0 0 0 0,4 9 233 0 0,8 15-4447 0 0,-14-33-1025 0 0,2-4-1461 0 0</inkml:trace>
  <inkml:trace contextRef="#ctx0" brushRef="#br0" timeOffset="1979.158">425 303 10592 0 0,'0'0'488'0'0,"0"0"-12"0"0,-11 6-288 0 0,5-1 245 0 0,0 1 0 0 0,0-1 0 0 0,0 1 0 0 0,1 1 1 0 0,-1-1-1 0 0,1 1 0 0 0,1 0 0 0 0,0 0 0 0 0,-3 5-432 0 0,-6 16 6683 0 0,-10 30-6684 0 0,-1 2 2318 0 0,-74 174-1720 0 0,63-149-586 0 0,27-65 21 0 0,2 1 0 0 0,0 0-1 0 0,1 1 1 0 0,-1 8-33 0 0,6-27-235 0 0,0 0-1 0 0,0 0 1 0 0,0 1 0 0 0,0-1 0 0 0,0 0-1 0 0,1 0 1 0 0,-1 1 0 0 0,1 0 235 0 0,7 12-7250 0 0,-3-11 236 0 0</inkml:trace>
  <inkml:trace contextRef="#ctx0" brushRef="#br0" timeOffset="2314.988">622 597 22319 0 0,'-5'12'1692'0'0,"-2"12"-1531"0"0,-9 30 2114 0 0,-1 20-2275 0 0,13-55 159 0 0,1 0 0 0 0,2 0 0 0 0,0 0 0 0 0,1 0 0 0 0,2 19-159 0 0,0-22-1087 0 0,0 0 0 0 0,2 0 0 0 0,3 11 1087 0 0,-1-7-8693 0 0</inkml:trace>
  <inkml:trace contextRef="#ctx0" brushRef="#br0" timeOffset="2736.741">192 1725 12440 0 0,'0'0'957'0'0,"-6"4"1851"0"0,5 0-2313 0 0,0-1 0 0 0,0 1 1 0 0,0-1-1 0 0,1 1 0 0 0,-1 0 1 0 0,1-1-1 0 0,0 3-495 0 0,0 9 494 0 0,1 0 0 0 0,2 7-494 0 0,0 1 507 0 0,-1 3-149 0 0,2 21 241 0 0,1 1 1 0 0,3-2-1 0 0,4 8-599 0 0,-8-39 208 0 0,1-1 0 0 0,1 0 0 0 0,7 13-208 0 0,-10-21 76 0 0,0 0 1 0 0,0-1-1 0 0,1 0 1 0 0,0 1-1 0 0,0-1 1 0 0,1-1-1 0 0,-1 1 0 0 0,1-1 1 0 0,0 1-1 0 0,3 1-76 0 0,-7-6 34 0 0,1 1-1 0 0,-1 0 1 0 0,1 0 0 0 0,-1 0-1 0 0,1-1 1 0 0,0 1-1 0 0,-1-1 1 0 0,1 1 0 0 0,0-1-1 0 0,-1 0 1 0 0,1 0-1 0 0,0 0 1 0 0,0 0-1 0 0,-1 0 1 0 0,1 0 0 0 0,0 0-1 0 0,-1 0 1 0 0,1-1-1 0 0,1 0-33 0 0,0 0 45 0 0,0 0 0 0 0,0-1 0 0 0,0 1 0 0 0,0-1 0 0 0,-1 0-1 0 0,1 0 1 0 0,0 0 0 0 0,-1 0 0 0 0,0 0 0 0 0,1-2-45 0 0,6-6 106 0 0,0-2 1 0 0,-2 1-1 0 0,1-1 1 0 0,3-8-107 0 0,-10 17 7 0 0,7-13-6 0 0,-1 0-1 0 0,0-1 1 0 0,-2 0-1 0 0,0 0 1 0 0,-1-1 0 0 0,0 1-1 0 0,-2-1 1 0 0,0 0-1 0 0,-1 0 1 0 0,0 0-1 0 0,-2 0 1 0 0,0 0 0 0 0,-1 1-1 0 0,-3-12 0 0 0,4 26 1 0 0,0-12 21 0 0,1 14 87 0 0,-1 2 6 0 0,-1 2-76 0 0,1-1-1 0 0,0 1 1 0 0,-1 0 0 0 0,1 0-1 0 0,0-1 1 0 0,1 1 0 0 0,-1 0 0 0 0,0 0-1 0 0,1 0 1 0 0,-1 0 0 0 0,1 2-39 0 0,1 38 292 0 0,0-29-194 0 0,5 73 384 0 0,5 0-1 0 0,6 10-481 0 0,-11-57 135 0 0,6 39 405 0 0,-3 0-1 0 0,-3 67-539 0 0,-6-126 216 0 0,-1 0 0 0 0,-3 16-216 0 0,3-28 56 0 0,-1-1 0 0 0,0 1-1 0 0,0-1 1 0 0,-1 1 0 0 0,0-1 0 0 0,0 0 0 0 0,0 0 0 0 0,-4 4-56 0 0,0-1 80 0 0,0 0 0 0 0,-1-1 0 0 0,0 0 0 0 0,0 0 1 0 0,-1-1-1 0 0,0 0 0 0 0,0 0 0 0 0,-6 2-80 0 0,10-6 35 0 0,0-1 0 0 0,-1-1 0 0 0,0 1-1 0 0,1-1 1 0 0,-1 0 0 0 0,0 0 0 0 0,0 0 0 0 0,0-1 0 0 0,0 0-1 0 0,0 0 1 0 0,0-1 0 0 0,-1 1 0 0 0,1-1 0 0 0,0-1-1 0 0,0 1 1 0 0,0-1 0 0 0,-3-1-35 0 0,0 0 21 0 0,-1 0-122 0 0,0 0-1 0 0,0-1 1 0 0,0 0-1 0 0,0-1 1 0 0,0-1 101 0 0,8 4-124 0 0,-1 0 1 0 0,1-1-1 0 0,0 1 1 0 0,0-1-1 0 0,0 1 0 0 0,0-1 1 0 0,0 0-1 0 0,0 0 1 0 0,0 0-1 0 0,0 0 1 0 0,1 0-1 0 0,-1 0 0 0 0,1 0 1 0 0,0-1-1 0 0,-1 1 1 0 0,1-1-1 0 0,0 1 1 0 0,1-1-1 0 0,-1 1 0 0 0,0-1 1 0 0,0-2 123 0 0,0-1-534 0 0,1 1 0 0 0,0-1 1 0 0,0 0-1 0 0,0 0 0 0 0,0 1 0 0 0,1-1 0 0 0,0 0 1 0 0,1 1-1 0 0,0-5 534 0 0,8-13-2107 0 0</inkml:trace>
  <inkml:trace contextRef="#ctx0" brushRef="#br0" timeOffset="3079.375">682 2085 11976 0 0,'11'12'1280'0'0,"-8"-5"-615"0"0,0 0-1 0 0,0 1 1 0 0,0-1 0 0 0,-1 1 0 0 0,0 0 0 0 0,0-1 0 0 0,-1 1 0 0 0,0 0 0 0 0,0 8-665 0 0,-1 11 4394 0 0,-1 1 0 0 0,-3 6-4394 0 0,1 0 1216 0 0,-3 32-923 0 0,0-8 372 0 0,3 4-665 0 0,3-40-4701 0 0,1 0-1 0 0,3 15 4702 0 0,-2-22-8951 0 0</inkml:trace>
  <inkml:trace contextRef="#ctx0" brushRef="#br0" timeOffset="4618.709">2618 89 12440 0 0,'-2'1'113'0'0,"0"0"-1"0"0,0 0 1 0 0,1 0 0 0 0,-1 1 0 0 0,0-1 0 0 0,1 0 0 0 0,-1 0 0 0 0,1 1 0 0 0,0-1 0 0 0,-1 1-1 0 0,1 0 1 0 0,0-1 0 0 0,0 1 0 0 0,0 0 0 0 0,0 0 0 0 0,0 1-113 0 0,-11 34 1997 0 0,8-22-670 0 0,-4 18 351 0 0,1 0 1 0 0,2 1-1 0 0,-1 13-1678 0 0,-1 105 306 0 0,6-131-107 0 0,0 567 1082 0 0,2-130-513 0 0,-6-167-1245 0 0,-3 176-1139 0 0,8-438 429 0 0</inkml:trace>
  <inkml:trace contextRef="#ctx0" brushRef="#br0" timeOffset="5039.57">1584 425 3224 0 0,'-8'-2'804'0'0,"6"2"2166"0"0,2 0 949 0 0,0 0 193 0 0,3 1 871 0 0,7 5-4232 0 0,100 101 2604 0 0,-78-76-3117 0 0,-2 1 1 0 0,-1 2-1 0 0,1 4-238 0 0,-12-14 30 0 0,21 26-377 0 0,-19-22-485 0 0,2 0-1 0 0,20 18 833 0 0,-34-38-808 0 0,8 8-5587 0 0,-3-9-357 0 0</inkml:trace>
  <inkml:trace contextRef="#ctx0" brushRef="#br0" timeOffset="5377.472">1899 395 12440 0 0,'0'0'957'0'0,"-1"1"-624"0"0,-6 9 1337 0 0,0 1 0 0 0,1 0 0 0 0,0 1 0 0 0,1-1 0 0 0,-3 9-1670 0 0,-4 8 1277 0 0,-77 152-3 0 0,74-148-1132 0 0,1 0-1 0 0,1 2-141 0 0,-14 33 69 0 0,24-59-166 0 0,-9 17-478 0 0,2 0 1 0 0,0 1 0 0 0,-2 13 574 0 0,10-31-2330 0 0,-1-1-5311 0 0</inkml:trace>
  <inkml:trace contextRef="#ctx0" brushRef="#br0" timeOffset="5701.656">2049 590 15200 0 0,'1'-1'145'0'0,"0"0"0"0"0,0 0 0 0 0,0 1 0 0 0,0-1 0 0 0,0 0 0 0 0,1 0 0 0 0,-1 1 0 0 0,0-1 0 0 0,1 0 0 0 0,-1 1 0 0 0,0-1 0 0 0,1 1 0 0 0,-1 0 0 0 0,0-1 0 0 0,1 1 0 0 0,-1 0 0 0 0,1 0 0 0 0,-1 0 0 0 0,1 0 0 0 0,0 0-145 0 0,11-1 5303 0 0,-12 3-5106 0 0,1 0 0 0 0,-2 0 0 0 0,1 0 1 0 0,0 0-1 0 0,0 0 0 0 0,-1 0 0 0 0,1 0 0 0 0,-1 0 0 0 0,1 0 0 0 0,-1 1-197 0 0,1 15 282 0 0,0 0-1 0 0,-1 0 1 0 0,-1 3-282 0 0,3 0 114 0 0,-1-18-85 0 0,-1 0 0 0 0,1 0 0 0 0,-1-1 0 0 0,0 1 0 0 0,0 0 0 0 0,0 0 1 0 0,0 2-30 0 0,-5 15 424 0 0,0 1 0 0 0,-2-2 1 0 0,-4 10-425 0 0,1-2 685 0 0,9-26-662 0 0,1 1 1 0 0,-1-1-1 0 0,0 0 0 0 0,1 1 1 0 0,0-1-1 0 0,-1 0 0 0 0,1 1 1 0 0,0-1-1 0 0,0 1 0 0 0,0-1 1 0 0,0 0-1 0 0,0 1 0 0 0,0-1 0 0 0,0 1 1 0 0,0-1-1 0 0,0 0 0 0 0,1 1 1 0 0,-1-1-1 0 0,1 1 0 0 0,-1-1 1 0 0,1 0-1 0 0,-1 0 0 0 0,1 1 1 0 0,0-1-1 0 0,0 0 0 0 0,0 0 0 0 0,-1 0 1 0 0,1 0-1 0 0,1 1-23 0 0,0-1 29 0 0,0 0 0 0 0,1 0 0 0 0,-1 0 1 0 0,0 0-1 0 0,0 0 0 0 0,0-1 0 0 0,1 1 0 0 0,-1-1 0 0 0,0 0 0 0 0,0 0 0 0 0,1 1 0 0 0,-1-2 1 0 0,0 1-1 0 0,1 0 0 0 0,-1 0 0 0 0,0-1 0 0 0,0 1 0 0 0,2-1-29 0 0,41-11-1442 0 0,1 2 1 0 0,0 3-1 0 0,20 0 1442 0 0,-49 6-9226 0 0</inkml:trace>
  <inkml:trace contextRef="#ctx0" brushRef="#br0" timeOffset="6219.256">1600 1637 17047 0 0,'0'0'1311'0'0,"0"0"-846"0"0,-8 13 1050 0 0,7-8-1345 0 0,0 0 1 0 0,0 1-1 0 0,1-1 0 0 0,0 1 0 0 0,0-1 1 0 0,0 1-1 0 0,0-1 0 0 0,1 1 0 0 0,0-1 1 0 0,2 6-171 0 0,1 14 85 0 0,0 5 246 0 0,1 0 0 0 0,1-1 1 0 0,1 0-1 0 0,2 0 0 0 0,2 1-331 0 0,-5-13 123 0 0,2 0 0 0 0,0 0 0 0 0,0-1 0 0 0,11 13-123 0 0,-16-24 45 0 0,0-1 1 0 0,0 0 0 0 0,0-1 0 0 0,1 1 0 0 0,0-1 0 0 0,0 1 0 0 0,0-1-1 0 0,0 0 1 0 0,0-1 0 0 0,1 1 0 0 0,-1-1 0 0 0,1 1 0 0 0,0-2-1 0 0,-1 1 1 0 0,1 0 0 0 0,0-1 0 0 0,0 0 0 0 0,0 0 0 0 0,5 0-46 0 0,-7-1 41 0 0,0 0 0 0 0,0 0 0 0 0,0-1 0 0 0,0 1 1 0 0,0-1-1 0 0,0 0 0 0 0,0 0 0 0 0,0 0 1 0 0,0 0-1 0 0,0-1 0 0 0,0 1 0 0 0,-1-1 1 0 0,1 1-1 0 0,0-1 0 0 0,-1 0 0 0 0,0 0 0 0 0,1 0 1 0 0,-1-1-1 0 0,0 1 0 0 0,0 0 0 0 0,0-1 1 0 0,-1 1-1 0 0,1-1 0 0 0,0 0 0 0 0,-1 0-41 0 0,6-10 52 0 0,-1 0 0 0 0,-1 0 0 0 0,0-1 0 0 0,2-10-52 0 0,-1 0-17 0 0,-2 1 0 0 0,0-1 1 0 0,-2 0-1 0 0,0 0 0 0 0,-2 0 0 0 0,-1 1 0 0 0,-1-1 0 0 0,0 0 0 0 0,-3-7 17 0 0,1 22 71 0 0,2 15 92 0 0,1 19 131 0 0,21 221 460 0 0,0-24 27 0 0,-16-133 204 0 0,-5 43-985 0 0,0-112 186 0 0,-1 0 0 0 0,-1 1 0 0 0,-1-1-1 0 0,-2 3-185 0 0,3-11 109 0 0,-1-1 0 0 0,0 1-1 0 0,-1-1 1 0 0,0 0 0 0 0,-1 0-1 0 0,-1-1 1 0 0,-2 5-109 0 0,5-11 16 0 0,0 1-1 0 0,0-1 1 0 0,0-1 0 0 0,0 1-1 0 0,-1-1 1 0 0,1 1 0 0 0,-1-1-1 0 0,0-1 1 0 0,0 1 0 0 0,0-1-1 0 0,0 0 1 0 0,0 0-1 0 0,0 0 1 0 0,-1 0 0 0 0,1-1-1 0 0,-1 0 1 0 0,0-1-16 0 0,-2 1 17 0 0,1 0 1 0 0,-1-1-1 0 0,0 0 0 0 0,0 0 0 0 0,0-1 1 0 0,0 0-1 0 0,0-1 0 0 0,0 1 1 0 0,1-2-1 0 0,-1 1 0 0 0,-3-2-17 0 0,-1-1-479 0 0,1-1 0 0 0,0 1-1 0 0,0-2 1 0 0,1 1 0 0 0,-8-8 479 0 0,16 13-111 0 0,0-1 0 0 0,0 0 0 0 0,0 0 0 0 0,0 0 0 0 0,0 0 0 0 0,0 0 0 0 0,1 0 0 0 0,-1-1 0 0 0,1 1 0 0 0,0 0 0 0 0,0-1 0 0 0,0 1 0 0 0,0-1 0 0 0,0 0 0 0 0,0 1 0 0 0,1-1 0 0 0,-1 0 0 0 0,1 1 0 0 0,0-1-1 0 0,-1 0 1 0 0,1 0 0 0 0,1 1 0 0 0,-1-1 0 0 0,0 0 0 0 0,1 1 0 0 0,-1-1 0 0 0,1 0 0 0 0,0 1 0 0 0,0-3 111 0 0,6-8-1964 0 0,-2 3-256 0 0</inkml:trace>
  <inkml:trace contextRef="#ctx0" brushRef="#br0" timeOffset="6633.267">2015 2033 20959 0 0,'0'0'480'0'0,"0"0"67"0"0,10-11 710 0 0,-8 8-1078 0 0,1 0 1 0 0,0 0-1 0 0,0 0 0 0 0,1 0 0 0 0,-1 0 0 0 0,0 1 0 0 0,1 0 0 0 0,0-1 1 0 0,-1 1-1 0 0,1 0 0 0 0,0 1 0 0 0,0-1 0 0 0,0 1 0 0 0,1 0-179 0 0,-2-1 126 0 0,1 2 0 0 0,-1-1-1 0 0,0 0 1 0 0,1 1 0 0 0,-1-1-1 0 0,1 1 1 0 0,-1 0-1 0 0,1 0 1 0 0,-1 0 0 0 0,1 1-1 0 0,-1-1 1 0 0,1 1 0 0 0,-1 0-1 0 0,0 0 1 0 0,1 0 0 0 0,-1 0-1 0 0,2 2-125 0 0,-3-2 28 0 0,-1 0 1 0 0,1 1-1 0 0,-1-1 0 0 0,1 1 1 0 0,-1-1-1 0 0,1 1 1 0 0,-1 0-1 0 0,0-1 0 0 0,1 1 1 0 0,-1 0-1 0 0,0 0 0 0 0,0 0 1 0 0,-1 0-1 0 0,1 0 0 0 0,0 0 1 0 0,-1 0-1 0 0,1 0 0 0 0,-1 0 1 0 0,0 0-1 0 0,1 0 0 0 0,-1 0 1 0 0,0 1-1 0 0,0-1 0 0 0,0 0 1 0 0,-1 0-1 0 0,1 0 0 0 0,-1 1-28 0 0,-1 9 157 0 0,-1-1-1 0 0,-1 1 0 0 0,0-1 1 0 0,-4 8-157 0 0,-3 7 569 0 0,7-16-456 0 0,-1 0 0 0 0,0 0 0 0 0,0 0 0 0 0,-1-1 0 0 0,-4 5-113 0 0,3-4 252 0 0,0 1 0 0 0,1 0-1 0 0,-3 6-251 0 0,8-15 100 0 0,12 2 11 0 0,-10-4-104 0 0,0 1 0 0 0,0 0 0 0 0,0-1 0 0 0,0 1 0 0 0,0-1 0 0 0,0 0 1 0 0,1 1-1 0 0,-1-1 0 0 0,0 0 0 0 0,0 0 0 0 0,0 1 0 0 0,0-1-7 0 0,21-2-143 0 0,-1 0 0 0 0,1-1 0 0 0,-1-1 0 0 0,4-3 143 0 0,31-4-316 0 0,14-1-1899 0 0,-40 9 54 0 0</inkml:trace>
  <inkml:trace contextRef="#ctx0" brushRef="#br0" timeOffset="7483.754">7826 0 18863 0 0,'0'0'430'0'0,"0"2"55"0"0,-2 33 725 0 0,-4 26-1210 0 0,-2 14 695 0 0,-10 141 1990 0 0,3-53-1712 0 0,4-34-354 0 0,-16 316-88 0 0,14-210-429 0 0,1-45-24 0 0,9-124-29 0 0,-3 189 126 0 0,7-211-124 0 0,-1 0-91 0 0,3 7 40 0 0,-2-38-84 0 0,1 0 0 0 0,0 0 0 0 0,1 0 0 0 0,0-1 0 0 0,1 1 0 0 0,2 1 84 0 0,6 9-1213 0 0,1-10-385 0 0</inkml:trace>
  <inkml:trace contextRef="#ctx0" brushRef="#br0" timeOffset="7926.888">8238 240 11520 0 0,'3'-23'655'0'0,"-2"19"244"0"0,0 0 0 0 0,0 0-1 0 0,0 0 1 0 0,1 0 0 0 0,0 1 0 0 0,0-1-1 0 0,0 0 1 0 0,1 0-899 0 0,-2 3 383 0 0,0 0-1 0 0,0-1 1 0 0,0 1 0 0 0,0 0 0 0 0,0 0 0 0 0,1-1-1 0 0,-1 1 1 0 0,0 0 0 0 0,1 0 0 0 0,-1 1-1 0 0,1-1 1 0 0,-1 0 0 0 0,1 0 0 0 0,-1 1 0 0 0,1-1-1 0 0,0 1 1 0 0,-1-1 0 0 0,2 1-383 0 0,-1 0 10 0 0,0 0 0 0 0,0 0 1 0 0,0 0-1 0 0,0 0 0 0 0,0 1 0 0 0,0-1 1 0 0,0 1-1 0 0,0-1 0 0 0,0 1 0 0 0,0 0 1 0 0,-1 0-1 0 0,2 1-10 0 0,11 6 174 0 0,0 1 0 0 0,-1 1 0 0 0,-1 0 0 0 0,0 1 0 0 0,6 7-174 0 0,17 20 55 0 0,2 7-55 0 0,128 173 0 0 0,-153-201 0 0 0,78 117-1800 0 0,-83-123 515 0 0,-1-2-54 0 0</inkml:trace>
  <inkml:trace contextRef="#ctx0" brushRef="#br0" timeOffset="8258.834">8699 86 22087 0 0,'0'0'498'0'0,"-8"10"1218"0"0,-22 38-846 0 0,2 1 0 0 0,2 2 0 0 0,-10 30-870 0 0,14-33 125 0 0,-2 0 0 0 0,-8 7-125 0 0,3-5-2 0 0,-16 39 2 0 0,36-68-626 0 0,1 0 0 0 0,0 0 0 0 0,2 1 0 0 0,0 0 0 0 0,1 0 0 0 0,0 13 626 0 0,5-16-2076 0 0</inkml:trace>
  <inkml:trace contextRef="#ctx0" brushRef="#br0" timeOffset="8604.993">8762 436 18431 0 0,'0'0'1415'0'0,"0"0"-914"0"0,0 0-313 0 0,0 0 292 0 0,0 0 148 0 0,0 0 32 0 0,6 12 891 0 0,13 93 825 0 0,9 19-831 0 0,-18-134-1073 0 0,-7 5-415 0 0,0 0-1 0 0,0 0 0 0 0,-1-1 1 0 0,0 1-1 0 0,0-1 1 0 0,-1 1-1 0 0,1-3-56 0 0,5-14 93 0 0,8-28-32 0 0,-12 37-43 0 0,1-1-1 0 0,0 1 0 0 0,1 0 1 0 0,0 0-1 0 0,1 1 0 0 0,1 0 1 0 0,0 0-1 0 0,4-6-17 0 0,-9 17 5 0 0,-1-1 1 0 0,0 0-1 0 0,1 1 0 0 0,-1-1 1 0 0,1 1-1 0 0,0-1 0 0 0,0 1 1 0 0,-1 0-1 0 0,1-1 0 0 0,0 1 1 0 0,0 0-1 0 0,0 0 0 0 0,0 1 0 0 0,0-1 1 0 0,0 0-1 0 0,1 1 0 0 0,-1-1 1 0 0,0 1-1 0 0,0 0 0 0 0,0 0 1 0 0,0-1-1 0 0,1 1 0 0 0,-1 1 1 0 0,0-1-1 0 0,0 0 0 0 0,0 1 0 0 0,2 0-5 0 0,-1 0 10 0 0,0 0-1 0 0,0 1 0 0 0,0 0 0 0 0,0-1 0 0 0,0 1 0 0 0,0 1 0 0 0,-1-1 0 0 0,1 0 0 0 0,-1 0 0 0 0,0 1 0 0 0,0 0 0 0 0,0-1 0 0 0,0 1 0 0 0,0 0 1 0 0,0 0-1 0 0,-1 0 0 0 0,1 0 0 0 0,-1 1-9 0 0,13 36-72 0 0,-1 1 1 0 0,-2 0 0 0 0,1 21 71 0 0,-2-16-881 0 0,0 8-1388 0 0,-6-31 1094 0 0</inkml:trace>
  <inkml:trace contextRef="#ctx0" brushRef="#br0" timeOffset="9206.4">8222 1254 20815 0 0,'0'0'959'0'0,"0"0"-26"0"0,1 2-598 0 0,5 23-59 0 0,-1 1 1 0 0,1 19-277 0 0,0 0 508 0 0,3 17-116 0 0,-1-1-299 0 0,3-1 1 0 0,3 0-1 0 0,7 16-93 0 0,-15-59 28 0 0,1 0 0 0 0,3 5-28 0 0,-7-17 22 0 0,-1-1 1 0 0,1 1-1 0 0,0-1 0 0 0,0 1 0 0 0,0-1 1 0 0,1 0-1 0 0,0 0 0 0 0,0 0 0 0 0,4 3-22 0 0,-7-7 13 0 0,0 1 0 0 0,0 0 0 0 0,0-1 0 0 0,1 1 1 0 0,-1-1-1 0 0,0 0 0 0 0,0 1 0 0 0,0-1 0 0 0,1 0 0 0 0,-1 0 0 0 0,0 0 0 0 0,1 1 0 0 0,-1-2 0 0 0,0 1 0 0 0,0 0 0 0 0,1 0 0 0 0,-1 0 0 0 0,0 0 0 0 0,0-1 0 0 0,1 1 0 0 0,-1-1 0 0 0,0 1 1 0 0,0-1-1 0 0,0 1 0 0 0,0-1 0 0 0,1 0 0 0 0,-1 1 0 0 0,0-1 0 0 0,0 0 0 0 0,-1 0 0 0 0,1 0 0 0 0,0 0 0 0 0,0 0 0 0 0,0 0-13 0 0,4-5 117 0 0,0 0 0 0 0,0-1 0 0 0,-1 0 0 0 0,0 0 0 0 0,0 0-117 0 0,0 0 41 0 0,4-9-76 0 0,-1 0 1 0 0,0-1 0 0 0,-1 1 0 0 0,-1-1 0 0 0,0-1 0 0 0,-2 1-1 0 0,1-5 35 0 0,1-20-209 0 0,-2 0-1 0 0,-2-21 210 0 0,-2 34-52 0 0,-5-24 52 0 0,1 32 497 0 0,5 20-245 0 0,0 1 32 0 0,0 2 4 0 0,2 35 612 0 0,3 17-900 0 0,1 6 212 0 0,18 175 368 0 0,-20-188-64 0 0,-3 41-516 0 0,1 9 474 0 0,0-47 240 0 0,-3 17-714 0 0,-1-44 75 0 0,-1 0 0 0 0,0-1 0 0 0,-2 1-1 0 0,0-1 1 0 0,-2 0 0 0 0,-5 14-75 0 0,7-25 59 0 0,0 0 0 0 0,-1 0 1 0 0,0-1-1 0 0,0 0 0 0 0,-1 0 0 0 0,0-1 1 0 0,-1 0-1 0 0,0 0 0 0 0,0-1 0 0 0,-1 0 0 0 0,0 0 1 0 0,-1-1-1 0 0,-6 4-59 0 0,10-8 62 0 0,-1 0 0 0 0,0-1 0 0 0,1 1 1 0 0,-1-1-1 0 0,0-1 0 0 0,0 1 1 0 0,0-1-1 0 0,0 0 0 0 0,0-1 0 0 0,0 0 1 0 0,0 0-1 0 0,0 0 0 0 0,0-1 0 0 0,0 0 1 0 0,0-1-1 0 0,0 0-62 0 0,-7-1-98 0 0,0-1 1 0 0,0-1-1 0 0,1 0 1 0 0,-1-1-1 0 0,1 0 1 0 0,1-1-1 0 0,-5-3 98 0 0,14 8-114 0 0,0 0 1 0 0,0-1-1 0 0,0 1 0 0 0,0-1 1 0 0,0 1-1 0 0,1-1 0 0 0,-1 0 0 0 0,1 0 1 0 0,0 0-1 0 0,0-1 0 0 0,0 1 1 0 0,0 0-1 0 0,0-1 0 0 0,1 1 1 0 0,-1-2 113 0 0,1 2-246 0 0,1 0 1 0 0,0-1-1 0 0,-1 1 1 0 0,1 0-1 0 0,0 0 1 0 0,0 0-1 0 0,0 0 1 0 0,1 0 0 0 0,-1 0-1 0 0,1 0 1 0 0,0 0-1 0 0,0 0 1 0 0,0 0-1 0 0,0 1 1 0 0,0-1-1 0 0,1 0 1 0 0,-1 0-1 0 0,1 1 1 0 0,0-2 245 0 0,3-2-802 0 0,0 1 0 0 0,0-1 0 0 0,0 1 0 0 0,3-2 802 0 0,-7 6-115 0 0,16-14-1633 0 0</inkml:trace>
  <inkml:trace contextRef="#ctx0" brushRef="#br0" timeOffset="9587.269">8621 1717 13824 0 0,'0'0'629'0'0,"0"0"-12"0"0,0 0-94 0 0,0 0 1049 0 0,0 0 498 0 0,0 0 105 0 0,5 12 1550 0 0,-2-4-3324 0 0,-1 1 0 0 0,-1-1-1 0 0,0 0 1 0 0,0 4-401 0 0,1 7 228 0 0,1 1-16 0 0,-1-4 112 0 0,0 0-1 0 0,1 0 0 0 0,4 7-323 0 0,-1-2 283 0 0,-4-12-109 0 0,0 0 0 0 0,1-1 0 0 0,0 0 0 0 0,3 6-174 0 0,-5-13 73 0 0,-1-1 39 0 0,0 0 15 0 0,10-13 258 0 0,-7 3-291 0 0,0 1-1 0 0,-1-1 0 0 0,0-1 0 0 0,-1 1 0 0 0,1-9-93 0 0,1-15 85 0 0,0 11-28 0 0,6-28 84 0 0,-8 46-106 0 0,0 1 0 0 0,1 0-1 0 0,-1-1 1 0 0,1 1-1 0 0,0 0 1 0 0,0 0-1 0 0,1 0 1 0 0,-1 0 0 0 0,1 1-1 0 0,0-1-34 0 0,-2 2 14 0 0,1 1 1 0 0,-1 0-1 0 0,1-1 1 0 0,-1 1-1 0 0,1 0 0 0 0,-1 0 1 0 0,1 0-1 0 0,0 0 1 0 0,-1 0-1 0 0,1 0 0 0 0,0 1 1 0 0,0-1-1 0 0,0 0 1 0 0,-1 1-1 0 0,1 0 0 0 0,0-1 1 0 0,0 1-1 0 0,0 0 0 0 0,0 0 1 0 0,0 0-1 0 0,0 0 1 0 0,0 0-1 0 0,0 0 0 0 0,0 1 1 0 0,-1-1-1 0 0,1 1 1 0 0,0-1-1 0 0,0 1 0 0 0,0 0 1 0 0,-1 0-1 0 0,1 0 1 0 0,0 0-1 0 0,-1 0 0 0 0,1 0 1 0 0,-1 0-1 0 0,1 0 1 0 0,0 1-15 0 0,3 2 15 0 0,0 1 1 0 0,0 0-1 0 0,-1 0 1 0 0,1 1-1 0 0,-1-1 1 0 0,0 1-1 0 0,0 0 1 0 0,-1 0-1 0 0,3 5-15 0 0,6 25-152 0 0,-1 0 0 0 0,-2 1 1 0 0,3 21 151 0 0,-4-18-1116 0 0,-3-17 335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6.5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141 166 4144 0 0,'0'0'191'0'0,"-1"0"-11"0"0,0 0-25 0 0,-1 0 1 0 0,1 0 0 0 0,0 0 0 0 0,0 0 0 0 0,-1 0 0 0 0,1 0 0 0 0,0 0 0 0 0,0 1 0 0 0,0-1 0 0 0,0 1 0 0 0,-1-1 0 0 0,1 0 0 0 0,0 1 0 0 0,0 0 0 0 0,0-1 0 0 0,0 1 0 0 0,0 0 0 0 0,0-1 0 0 0,0 1 0 0 0,0 0 0 0 0,1 0 0 0 0,-1 0 0 0 0,0 0 0 0 0,0 0 0 0 0,1 0 0 0 0,-1 0 0 0 0,0 0 0 0 0,1 0-1 0 0,-1 0 1 0 0,1 0 0 0 0,0 1 0 0 0,-1-1 0 0 0,1 0 0 0 0,0 0-156 0 0,-3 7 2496 0 0,1-3-1778 0 0,0-1 0 0 0,1 1 0 0 0,0-1 0 0 0,0 1 0 0 0,0 0 0 0 0,0 0-718 0 0,-2 49 1693 0 0,5-8 1210 0 0,6 27-2903 0 0,-2-13 813 0 0,16 84 534 0 0,-13-68-381 0 0,5 7-966 0 0,-1-5 315 0 0,-9-55-207 0 0,2 1 0 0 0,8 20-108 0 0,5 21 61 0 0,-3-7-37 0 0,-9-31-260 0 0,0 0 0 0 0,-1 6 236 0 0,-6-30-1154 0 0,-2-9 154 0 0,-4-18-764 0 0,-4-12-886 0 0,4 18 1451 0 0,-61-195-7499 0 0,44 125 5473 0 0,-4-40 3225 0 0,-10-36 937 0 0,27 114 4548 0 0,-14-38-5485 0 0,9 38 8882 0 0,-4-31-8882 0 0,19 78 185 0 0,0 0 1 0 0,0-1-1 0 0,0 1 1 0 0,1 0-1 0 0,-1 0 1 0 0,1 0-1 0 0,0 0 1 0 0,0 0-1 0 0,0 0 1 0 0,0 0-1 0 0,0 0 1 0 0,1 0-1 0 0,0 1 1 0 0,-1-1-1 0 0,1 0-185 0 0,2-2 168 0 0,-1 0-1 0 0,1-1 0 0 0,1 1 1 0 0,-1 1-1 0 0,1-1 1 0 0,0 1-1 0 0,0 0-167 0 0,12-9 265 0 0,-4 3-98 0 0,-1 1 0 0 0,2 0 0 0 0,-1 1 1 0 0,4-1-168 0 0,12-4 279 0 0,1 1 0 0 0,0 2 0 0 0,24-5-279 0 0,-43 13 57 0 0,0 0 0 0 0,0 0 0 0 0,0 1 0 0 0,0 0 0 0 0,0 1 0 0 0,0 1 1 0 0,0-1-1 0 0,0 2 0 0 0,0 0 0 0 0,0 0 0 0 0,0 1 0 0 0,4 1-57 0 0,-10-1 9 0 0,1 0 0 0 0,-1 0 0 0 0,0 1-1 0 0,0-1 1 0 0,0 1 0 0 0,0 0 0 0 0,0 1 0 0 0,-1-1-1 0 0,0 1 1 0 0,0 0 0 0 0,0 0 0 0 0,-1 0 0 0 0,1 0-1 0 0,-1 1 1 0 0,0-1 0 0 0,-1 1 0 0 0,0 0 0 0 0,1 0-1 0 0,-2 0 1 0 0,1 0 0 0 0,-1 0 0 0 0,0 0 0 0 0,0 0-1 0 0,-1 1 1 0 0,0 5-9 0 0,0 6 106 0 0,-1-1-1 0 0,-1 0 0 0 0,-3 13-105 0 0,1-13 87 0 0,0-1 0 0 0,-2 1-1 0 0,0-1 1 0 0,-1-1 0 0 0,0 1-1 0 0,-2 1-86 0 0,-88 139 800 0 0,94-149-741 0 0,3-6-47 0 0,0 0 0 0 0,-1 0 0 0 0,1 0 0 0 0,-1 0 0 0 0,1 0 0 0 0,-1 0 1 0 0,1 0-1 0 0,-1 0 0 0 0,0 0 0 0 0,1 0 0 0 0,-1 0 0 0 0,0 0 0 0 0,0-1 0 0 0,0 1 0 0 0,0 0 1 0 0,0 0-1 0 0,1-1 0 0 0,-1 1 0 0 0,0-1 0 0 0,-1 1 0 0 0,1-1 0 0 0,0 1 0 0 0,0-1 0 0 0,0 0-12 0 0,0 1 91 0 0,3 0-11 0 0,31 13-114 0 0,23 4 34 0 0,-31-10-25 0 0,-1 0-1 0 0,0 2 1 0 0,-1 0-1 0 0,17 11 26 0 0,-19-8 20 0 0,0 1-1 0 0,-1 1 1 0 0,-1 1 0 0 0,7 8-20 0 0,6 8 163 0 0,14 20-163 0 0,-36-40 33 0 0,-1 1 0 0 0,-1-1 0 0 0,0 1 0 0 0,0 1 0 0 0,-2 0 0 0 0,3 8-33 0 0,-7-17 17 0 0,3 5 24 0 0,-2 0 0 0 0,0 1 0 0 0,0-1 0 0 0,-1 0 0 0 0,0 1 0 0 0,-1 0 0 0 0,0 2-41 0 0,1 14 105 0 0,-1-22-65 0 0,-1 1 0 0 0,0 0 0 0 0,1 0 0 0 0,-2-1 0 0 0,1 1 0 0 0,-1 0 0 0 0,0 0 0 0 0,-2 5-40 0 0,0 0 79 0 0,-2-1 0 0 0,1 1 0 0 0,-1-1-1 0 0,-1 0 1 0 0,0 0 0 0 0,0-1 0 0 0,-1 1 0 0 0,0-1-1 0 0,-1-1-78 0 0,1-1 44 0 0,0 0 0 0 0,-1-1-1 0 0,0 0 1 0 0,0-1 0 0 0,0 0-1 0 0,0 0 1 0 0,-1 0 0 0 0,0-1-1 0 0,0-1 1 0 0,0 0 0 0 0,-1 1-44 0 0,-14 1 46 0 0,-1 0 1 0 0,1-1 0 0 0,-1-2-1 0 0,0 0 1 0 0,0-2 0 0 0,0 0-1 0 0,0-2 1 0 0,1-1 0 0 0,-1-1-1 0 0,1-1 1 0 0,-20-6-47 0 0,28 6-44 0 0,1 0 0 0 0,1-1 0 0 0,-1-1 0 0 0,1 0 0 0 0,-2-2 44 0 0,7 4-206 0 0,1-1 0 0 0,1 1 1 0 0,-1-1-1 0 0,1-1 0 0 0,0 1 0 0 0,0-1 1 0 0,1 0-1 0 0,0-1 0 0 0,0 0 206 0 0,5 6-167 0 0,0 0 0 0 0,0 1-1 0 0,0-1 1 0 0,0 0 0 0 0,0 1-1 0 0,1-1 1 0 0,-1 0 0 0 0,1 0 0 0 0,-1 0-1 0 0,1 1 1 0 0,0-1 0 0 0,0 0 0 0 0,0 0-1 0 0,0 0 1 0 0,0 0 0 0 0,0 0 0 0 0,0 1-1 0 0,1-1 1 0 0,-1 0 0 0 0,0 0-1 0 0,1 0 1 0 0,0 1 0 0 0,-1-1 0 0 0,1 0-1 0 0,0 1 1 0 0,0-1 0 0 0,0 0 0 0 0,0 1-1 0 0,0-1 1 0 0,1 1 0 0 0,-1 0 0 0 0,0-1-1 0 0,2 0 168 0 0,10-11-2240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3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6 14280 0 0,'0'0'1272'0'0,"0"0"-1016"0"0,-8-5-256 0 0,8 5 0 0 0,0 0 1703 0 0,0 0 297 0 0,0 0 56 0 0,0 0 16 0 0,0 0-2072 0 0,0 0-304 0 0,0 0-112 0 0,0 0-32 0 0,0 0-8 0 0,0 0-8 0 0,0 0 0 0 0,0 0-5223 0 0,0 0-1041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1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0 14744 0 0,'0'0'1312'0'0,"0"0"-1056"0"0,0 0-256 0 0,-3 9 0 0 0,3 3 1607 0 0,0-4 273 0 0,-6 5 48 0 0,3 2 16 0 0,0 1-1480 0 0,-3 2-296 0 0,1 0-56 0 0,-1 2-16 0 0,-3 2-16 0 0,4 2-8 0 0,-4 1 0 0 0,0 1-9959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7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0 3224 0 0,'-8'8'288'0'0,"0"0"-288"0"0,-2 0 0 0 0,2-1 0 0 0,3 6 3688 0 0,-3-7 688 0 0,8-6 136 0 0,0 0 23 0 0,0 0-3479 0 0,0 0-704 0 0,0 0-128 0 0,0 0-32 0 0,13 0-640 0 0,5 0-120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4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16 157 5528 0 0,'0'0'422'0'0,"0"0"210"0"0,0 0 1912 0 0,0 0 867 0 0,0 0 1299 0 0,-4 4-2704 0 0,3-1-1830 0 0,-1 0 0 0 0,1-1 0 0 0,-1 1 0 0 0,1 0 1 0 0,0 0-1 0 0,0 0 0 0 0,1 0 0 0 0,-1 0 0 0 0,0 1 0 0 0,1-1 1 0 0,0 0-1 0 0,0 0 0 0 0,0 2-176 0 0,1 9 583 0 0,0 0 1 0 0,3 9-584 0 0,2 15 761 0 0,-3-12-153 0 0,1-1 1 0 0,5 15-609 0 0,5 32 746 0 0,-12-59-409 0 0,1-1 0 0 0,0 1 0 0 0,1-1 0 0 0,4 8-337 0 0,-3-6 305 0 0,-4-12-95 0 0,-1-2-29 0 0,0 0-12 0 0,0 0-1 0 0,2-1 1 0 0,1-2-107 0 0,0-1 0 0 0,0 1 0 0 0,-1-1 0 0 0,1 0 0 0 0,-1 0 0 0 0,0 0 0 0 0,0 0 0 0 0,0-1 0 0 0,0 1 0 0 0,-1 0 0 0 0,0-1 0 0 0,0 1 0 0 0,0-2-62 0 0,0-6 47 0 0,-2 0 1 0 0,1 0-1 0 0,-2 1 1 0 0,1-1 0 0 0,-2 0-1 0 0,0 0-47 0 0,0-6 0 0 0,-28-111 113 0 0,26 104-122 0 0,1 0 0 0 0,0-9 9 0 0,4 24-6 0 0,0-1 0 0 0,0 0 0 0 0,1 0 1 0 0,0 0-1 0 0,1 1 0 0 0,2-9 6 0 0,-1 9-19 0 0,0 0-1 0 0,1 1 0 0 0,0 0 1 0 0,0 0-1 0 0,1 0 1 0 0,4-5 19 0 0,-9 12-10 0 0,1 1 0 0 0,0 0 0 0 0,0 0 0 0 0,0 0 0 0 0,0 0 0 0 0,0 0 0 0 0,-1 0 0 0 0,2 1 0 0 0,-1-1-1 0 0,0 0 1 0 0,0 0 0 0 0,0 1 0 0 0,0-1 0 0 0,0 0 0 0 0,1 1 0 0 0,-1-1 0 0 0,0 1 0 0 0,0 0 0 0 0,1-1 0 0 0,-1 1 0 0 0,0 0 0 0 0,1 0 0 0 0,-1 0 0 0 0,0 0 0 0 0,1 0 0 0 0,-1 0 10 0 0,2 1-125 0 0,-1-1 0 0 0,0 1-1 0 0,0 0 1 0 0,1 0 0 0 0,-1 0 0 0 0,0 0 0 0 0,0 0 0 0 0,0 0-1 0 0,0 0 1 0 0,-1 1 0 0 0,1-1 0 0 0,0 1 0 0 0,0-1 0 0 0,0 3 125 0 0,15 21-2143 0 0,-4-4-524 0 0,-4-9 983 0 0</inkml:trace>
  <inkml:trace contextRef="#ctx0" brushRef="#br0" timeOffset="370.01">298 216 19295 0 0,'0'0'884'0'0,"-3"1"-24"0"0,-1 1-798 0 0,1 0 0 0 0,-1 0 0 0 0,0 1 0 0 0,1 0 0 0 0,-1 0 0 0 0,1 0 0 0 0,0 0 0 0 0,0 0 0 0 0,0 1 0 0 0,1-1 0 0 0,-1 1 0 0 0,1 0 0 0 0,0 0 0 0 0,-1 0 0 0 0,1 2-62 0 0,-1-1 212 0 0,1 1 0 0 0,0-1 0 0 0,1 1 1 0 0,-1 0-1 0 0,1 0 0 0 0,0 0 0 0 0,1 0 1 0 0,-1 0-1 0 0,1 0 0 0 0,1 0 0 0 0,-1 4-212 0 0,2-2 179 0 0,0 0 0 0 0,0 0 0 0 0,1-1-1 0 0,0 1 1 0 0,1 0 0 0 0,-1-1 0 0 0,1 0 0 0 0,1 0-1 0 0,-1 0 1 0 0,1 0 0 0 0,1-1 0 0 0,-1 0-1 0 0,1 0 1 0 0,0 0 0 0 0,4 2-179 0 0,-3-2 71 0 0,0-1-1 0 0,0 0 1 0 0,0-1 0 0 0,1 1 0 0 0,0-1-1 0 0,0-1 1 0 0,0 1 0 0 0,0-2 0 0 0,1 1-1 0 0,-1-1 1 0 0,1 0 0 0 0,0-1-1 0 0,-1 0 1 0 0,5 0-71 0 0,-9-1 15 0 0,-1 0 1 0 0,0 0-1 0 0,1-1 0 0 0,-1 1 0 0 0,0-1 1 0 0,1 0-1 0 0,-1 0 0 0 0,0 0 0 0 0,0-1 1 0 0,0 1-1 0 0,0-1 0 0 0,0 1 0 0 0,0-1 1 0 0,0 0-1 0 0,-1 0 0 0 0,1 0 0 0 0,-1-1 1 0 0,1 1-1 0 0,-1-1 0 0 0,0 1 0 0 0,0-1 0 0 0,0 0 1 0 0,0 0-1 0 0,0 0 0 0 0,-1 0 0 0 0,0 0 1 0 0,1 0-1 0 0,0-2-15 0 0,0-3-26 0 0,0 0 0 0 0,0 0 0 0 0,0 0 0 0 0,-1-1 0 0 0,0 1 0 0 0,-1 0 0 0 0,0-1 0 0 0,0 1 0 0 0,-1-1 0 0 0,-1-7 26 0 0,-3-13-165 0 0,2 9-47 0 0,-1 0 1 0 0,-1 1-1 0 0,0-1 0 0 0,-7-13 212 0 0,10 28-66 0 0,-1-1-1 0 0,0 1 1 0 0,0 0-1 0 0,0 0 0 0 0,-1 0 1 0 0,0 0-1 0 0,0 1 0 0 0,0-1 1 0 0,0 1-1 0 0,-1 0 1 0 0,1 0-1 0 0,-1 1 0 0 0,0-1 1 0 0,0 1-1 0 0,0 0 0 0 0,-1 0 1 0 0,1 1-1 0 0,-1 0 67 0 0,2 0-69 0 0,1 1 0 0 0,0 1 0 0 0,0-1 0 0 0,-1 0 0 0 0,1 1-1 0 0,0 0 1 0 0,0-1 0 0 0,-1 1 0 0 0,1 1 0 0 0,0-1 0 0 0,-1 0 0 0 0,1 1-1 0 0,0 0 1 0 0,-1-1 0 0 0,0 2 69 0 0,-1 0-68 0 0,0 0 0 0 0,0 1-1 0 0,0 0 1 0 0,1 0 0 0 0,-1 0-1 0 0,1 0 1 0 0,-1 1 0 0 0,1 0-1 0 0,0 0 69 0 0,-15 17-247 0 0,2 0 0 0 0,1 1 0 0 0,-4 8 247 0 0,16-23-114 0 0,0 0 0 0 0,1-1 1 0 0,-1 1-1 0 0,1 0 0 0 0,1 0 0 0 0,-1 1 1 0 0,2-1-1 0 0,-2 3 114 0 0,3-5-689 0 0,-1 0-1 0 0,0 1 1 0 0,1-1-1 0 0,0 1 1 0 0,1-1 0 0 0,-1 1-1 0 0,2 3 690 0 0,-1 2-6626 0 0</inkml:trace>
  <inkml:trace contextRef="#ctx0" brushRef="#br0" timeOffset="678.186">507 258 5984 0 0,'5'-8'622'0'0,"0"-3"148"0"0,-4 11 3456 0 0,-1 1 5729 0 0,10 15-9491 0 0,-1 1 0 0 0,-1 0 1 0 0,-1 1-1 0 0,0 0 0 0 0,-1 0 0 0 0,-1 0 1 0 0,-1 1-1 0 0,0 0 0 0 0,0 10-464 0 0,14 89 1736 0 0,-9 26 544 0 0,-6 11-2280 0 0,3 3 441 0 0,-1-82-427 0 0,3-7 142 0 0,-5-47-148 0 0,-1 0 0 0 0,0 9-8 0 0,-8-43-1582 0 0,0 0 0 0 0,1 0 1 0 0,-3-10 1581 0 0,-1-8-3082 0 0,1 1-5317 0 0</inkml:trace>
  <inkml:trace contextRef="#ctx0" brushRef="#br0" timeOffset="999.329">491 183 16671 0 0,'-2'-2'-2'0'0,"-10"-15"1783"0"0,13 10-1697 0 0,2 3 110 0 0,0 0 0 0 0,0 1 0 0 0,1-1 1 0 0,0 1-1 0 0,-1 0 0 0 0,1 0 0 0 0,0 0 0 0 0,1 1 0 0 0,-1-1 0 0 0,0 1 0 0 0,1 0 0 0 0,-1 0 0 0 0,1 0 1 0 0,0 1-195 0 0,15-4 999 0 0,-1 0 1 0 0,18-1-1000 0 0,-29 5 132 0 0,14-3 398 0 0,10-1-48 0 0,-1 1 0 0 0,4 1-482 0 0,-26 3 132 0 0,0 0-1 0 0,0 0 1 0 0,0 1 0 0 0,0 0 0 0 0,0 1 0 0 0,-1 0 0 0 0,1 0-1 0 0,-1 1 1 0 0,7 3-132 0 0,-11-4 62 0 0,0 0-1 0 0,0 1 1 0 0,-1-1 0 0 0,1 1-1 0 0,-1 0 1 0 0,0 0 0 0 0,0 0-1 0 0,0 1 1 0 0,0-1-1 0 0,0 1 1 0 0,-1-1 0 0 0,1 1-1 0 0,-1 0 1 0 0,0 0 0 0 0,-1 0-1 0 0,1 0 1 0 0,-1 1-1 0 0,1-1 1 0 0,-1 0 0 0 0,0 1-1 0 0,-1-1 1 0 0,1 0-1 0 0,-1 5-61 0 0,1-1 77 0 0,-1 1 0 0 0,-1-1-1 0 0,0 1 1 0 0,0-1-1 0 0,0 0 1 0 0,-1 1-1 0 0,0-1 1 0 0,-1 0-1 0 0,0 0 1 0 0,0 0 0 0 0,-1 0-1 0 0,0 0-76 0 0,-1 0 53 0 0,0 0 1 0 0,-1 0-1 0 0,0 0 0 0 0,0 0 1 0 0,-1-1-1 0 0,0 0 0 0 0,0-1 1 0 0,-1 0-1 0 0,0 0 0 0 0,0 0 1 0 0,0-1-1 0 0,-1 0 0 0 0,1-1 1 0 0,-3 1-54 0 0,1-1-25 0 0,0 0 0 0 0,0-1 0 0 0,0 0 0 0 0,0-1 0 0 0,-1 0 0 0 0,1-1 0 0 0,-7 1 25 0 0,2-2-1436 0 0,1 0-1 0 0,-1-1 1 0 0,-2 0 1436 0 0,4-2-6217 0 0,-1 0-1748 0 0</inkml:trace>
  <inkml:trace contextRef="#ctx0" brushRef="#br0" timeOffset="1653.579">1047 94 9184 0 0,'0'0'421'0'0,"0"-1"-12"0"0,0-5-77 0 0,0 5 650 0 0,0 1 306 0 0,0 0 65 0 0,0 0 15 0 0,0 0 6 0 0,0 0 2 0 0,0 0 0 0 0,0 0-52 0 0,0 0-217 0 0,0 2-92 0 0,-6 27 1217 0 0,0-1-1338 0 0,5-22-758 0 0,-4 38 2140 0 0,2 24-2276 0 0,2-43 429 0 0,0-18-332 0 0,1 1 0 0 0,0 0 1 0 0,0 0-1 0 0,1-1 0 0 0,-1 1 0 0 0,2-1 0 0 0,-1 1 0 0 0,1-1 0 0 0,1 4-97 0 0,1-3 51 0 0,-3-4-32 0 0,1 1 0 0 0,-1-1 0 0 0,1 0 0 0 0,0 0 0 0 0,1 0 1 0 0,-1 0-1 0 0,1 0 0 0 0,0 0 0 0 0,0-1 0 0 0,0 1 0 0 0,0-1 0 0 0,0 0 0 0 0,1 0 0 0 0,1 1-19 0 0,0 0 13 0 0,0-1-1 0 0,0 0 1 0 0,1-1-1 0 0,-1 1 1 0 0,1-1-1 0 0,0 0 1 0 0,-1 0-1 0 0,1-1 1 0 0,0 0-1 0 0,0 0 1 0 0,0 0-1 0 0,0-1 1 0 0,0 0-1 0 0,0 0 1 0 0,0 0-1 0 0,0-1 1 0 0,0 0-1 0 0,0 0 1 0 0,0 0-1 0 0,0-1 1 0 0,0 0-1 0 0,5-2-12 0 0,2-3 4 0 0,-3 3 8 0 0,-1 0 1 0 0,0-1-1 0 0,0 0 0 0 0,5-5-12 0 0,-3 2-14 0 0,-1-1 0 0 0,0-1-1 0 0,0 1 1 0 0,-1-2 0 0 0,0 1 0 0 0,-1-1-1 0 0,0 0 1 0 0,-1-1 0 0 0,0 0-1 0 0,-1 0 1 0 0,0-1 14 0 0,42-124 25 0 0,-45 130-12 0 0,-2 4-11 0 0,0 1 0 0 0,0-1 0 0 0,0 1 0 0 0,0-1 0 0 0,0 0 0 0 0,-1 0 0 0 0,0 1 0 0 0,1-1-1 0 0,-1 0 1 0 0,0-1-2 0 0,0 2 83 0 0,0 2 0 0 0,0 14 1 0 0,1 47 134 0 0,4-1 1 0 0,6 28-219 0 0,11 36 256 0 0,-11-49-83 0 0,-4-38 38 0 0,-3 1 0 0 0,1 31-211 0 0,-6-15 95 0 0,-1-1 1 0 0,-4 0-1 0 0,-1 0 1 0 0,-3-1-1 0 0,-4 10-95 0 0,10-50 11 0 0,0 0 1 0 0,0 0-1 0 0,-1-1 1 0 0,-1 0-1 0 0,1 1 1 0 0,-2-2-1 0 0,0 1 0 0 0,0-1 1 0 0,-1 0-1 0 0,-1 0-11 0 0,6-6 5 0 0,-1 0-1 0 0,1-1 1 0 0,-1 0-1 0 0,0 1 1 0 0,0-2-1 0 0,0 1 1 0 0,0 0-1 0 0,-1-1 1 0 0,1 0-1 0 0,-1 0 1 0 0,1 0-1 0 0,-1 0 1 0 0,0-1-1 0 0,0 0 0 0 0,1 0 1 0 0,-1 0-1 0 0,0 0 1 0 0,0-1-1 0 0,0 0 1 0 0,0 0-1 0 0,0 0 1 0 0,0-1-1 0 0,0 0 1 0 0,0 0-1 0 0,0 0 1 0 0,-1-1-5 0 0,-3-1-210 0 0,0-1 1 0 0,0 0-1 0 0,1-1 0 0 0,-1 0 1 0 0,1 0-1 0 0,0 0 1 0 0,-6-7 209 0 0,-8-8-5757 0 0,-16-21 5757 0 0,36 40-240 0 0,-16-19-9014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2.8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0 722 18631 0 0,'0'0'852'0'0,"0"0"-20"0"0,0 0-514 0 0,0 0-194 0 0,0 0-27 0 0,0 0-8 0 0,0 0 27 0 0,9 3 400 0 0,10 7 139 0 0,-17-8-522 0 0,1-1 0 0 0,0 1 0 0 0,0-1 1 0 0,0 1-1 0 0,0-1 0 0 0,0 0 0 0 0,0 0 0 0 0,3 0-133 0 0,12 2 402 0 0,-12-2-223 0 0,0 1 0 0 0,1-1 0 0 0,-1-1-1 0 0,1 1 1 0 0,0-1 0 0 0,-1-1-1 0 0,1 1 1 0 0,-1-1 0 0 0,1 0 0 0 0,-1 0-1 0 0,6-3-178 0 0,-2 0 82 0 0,0 0-1 0 0,0-1 1 0 0,-1-1-1 0 0,0 0 0 0 0,0 0 1 0 0,-1-1-1 0 0,1 0 1 0 0,-1 0-1 0 0,-1-1 1 0 0,1 0-1 0 0,-1 0 0 0 0,-1-1 1 0 0,6-9-82 0 0,-11 15 8 0 0,1 0 0 0 0,-1 0 0 0 0,0 0 0 0 0,0 0 1 0 0,0 0-1 0 0,-1 0 0 0 0,1 0 0 0 0,-1-1 0 0 0,1 1 0 0 0,-1 0 1 0 0,0 0-1 0 0,-1 0 0 0 0,1-1 0 0 0,0 1 0 0 0,-1 0 0 0 0,0 0 0 0 0,0 0 1 0 0,0 0-1 0 0,0-1 0 0 0,0 2 0 0 0,-1-2-8 0 0,1 2 4 0 0,0 0 0 0 0,0 1 0 0 0,0-1 0 0 0,0 1 0 0 0,-1-1 0 0 0,1 1 0 0 0,-1 0 0 0 0,1 0 0 0 0,-1-1-1 0 0,1 1 1 0 0,-1 0 0 0 0,1 0 0 0 0,-1 1 0 0 0,0-1 0 0 0,0 0 0 0 0,0 0 0 0 0,1 1 0 0 0,-1-1 0 0 0,0 1 0 0 0,0 0 0 0 0,0-1 0 0 0,0 1 0 0 0,0 0 0 0 0,0 0 0 0 0,0 0 0 0 0,0 0 0 0 0,1 1 0 0 0,-1-1-1 0 0,0 0 1 0 0,0 1 0 0 0,0 0 0 0 0,0-1 0 0 0,0 1 0 0 0,1 0 0 0 0,-2 0-4 0 0,-4 3 14 0 0,0 0 0 0 0,0 0 0 0 0,0 0 0 0 0,0 1 0 0 0,1 0 0 0 0,0 0 0 0 0,0 1 0 0 0,0 0 0 0 0,-2 4-14 0 0,-2 2 142 0 0,0 1 1 0 0,2 1 0 0 0,0 0-1 0 0,-3 5-142 0 0,6-6 116 0 0,-1 1 1 0 0,2-1-1 0 0,0 1 0 0 0,1 0 0 0 0,-1 7-116 0 0,4-11 16 0 0,0-1-1 0 0,0 1 0 0 0,1 0 0 0 0,1-1 1 0 0,0 1-1 0 0,0-1 0 0 0,1 1-15 0 0,-1-5 7 0 0,0-1 1 0 0,0 1-1 0 0,1-1 0 0 0,0 0 0 0 0,0 0 0 0 0,0 0 1 0 0,0 0-1 0 0,0-1 0 0 0,1 1 0 0 0,-1-1 0 0 0,1 0 1 0 0,0 0-1 0 0,0 0 0 0 0,1 0 0 0 0,-1-1 1 0 0,0 0-1 0 0,1 1 0 0 0,-1-2 0 0 0,1 1 0 0 0,0 0 1 0 0,0-1-1 0 0,0 0-7 0 0,-1-1-69 0 0,-1 0-1 0 0,1 1 1 0 0,-1-2 0 0 0,0 1-1 0 0,1 0 1 0 0,-1-1 0 0 0,0 0 0 0 0,1 1-1 0 0,-1-2 1 0 0,3 0 69 0 0,30-16-1429 0 0,-31 15 1186 0 0,13-9-1534 0 0,0 0 1 0 0,0-2 0 0 0,-2 0 0 0 0,8-9 1776 0 0,13-10-1319 0 0,-28 24 1094 0 0,-1-1 1 0 0,-1 1 0 0 0,1-1 0 0 0,-2-1-1 0 0,1 1 1 0 0,-1-1 0 0 0,-1 0 224 0 0,0 2 138 0 0,-1 0 2 0 0,0 0 0 0 0,-1 0 0 0 0,0 0 0 0 0,0-3-140 0 0,7-17 1284 0 0,-6 15-313 0 0,-3 10-562 0 0,0 1 0 0 0,0 0 0 0 0,0 0 0 0 0,0 0 0 0 0,0 0-1 0 0,1 0 1 0 0,0 0 0 0 0,1-2-409 0 0,-3 5 847 0 0,0 0-74 0 0,0 0-33 0 0,8 20 1227 0 0,-5-10-1630 0 0,0 1-1 0 0,-1-1 1 0 0,0 1 0 0 0,-1 8-337 0 0,6 29 191 0 0,-4-35-93 0 0,-2-1 0 0 0,1 0 0 0 0,-1 11-98 0 0,-1-11 138 0 0,1 1 1 0 0,0 0 0 0 0,3 9-139 0 0,-1-13 55 0 0,0 2 68 0 0,-1 1 0 0 0,0-1 0 0 0,0 0-1 0 0,-1 4-122 0 0,4 20 568 0 0,-5-33-481 0 0,0-2-18 0 0,0 0 22 0 0,0 0 5 0 0,0 0 0 0 0,5-12 11 0 0,1-14-33 0 0,-1 0 0 0 0,0-8-74 0 0,5-24 86 0 0,-10 56-84 0 0,3-14-1 0 0,1 0 1 0 0,0 0 0 0 0,1 0 0 0 0,1 1 0 0 0,2-5-2 0 0,-1 9-36 0 0,0 1 0 0 0,0 0 0 0 0,0 0 0 0 0,1 1 0 0 0,8-7 36 0 0,-1 1-36 0 0,-10 10 34 0 0,1 1-1 0 0,1-1 0 0 0,-1 1 1 0 0,1 1-1 0 0,-1-1 1 0 0,1 1-1 0 0,2-1 3 0 0,8-4 2 0 0,-15 7 0 0 0,0 0-1 0 0,0 1 1 0 0,0-1-1 0 0,0 0 1 0 0,0 0 0 0 0,0 1-1 0 0,0-1 1 0 0,0 1-1 0 0,0 0 1 0 0,1 0-1 0 0,-1 0 1 0 0,0 0 0 0 0,0 0-1 0 0,0 0 1 0 0,1 0-1 0 0,-1 1 1 0 0,0-1-1 0 0,0 1 1 0 0,0-1 0 0 0,0 1-2 0 0,1 1 6 0 0,0-1-1 0 0,-1 1 1 0 0,1 0 0 0 0,-1 0 0 0 0,1 0 0 0 0,-1 0 0 0 0,0 1 0 0 0,0-1 0 0 0,0 0 0 0 0,0 1 0 0 0,0 0 0 0 0,1 2-6 0 0,3 6 20 0 0,-1 1-1 0 0,0 0 1 0 0,-1 0 0 0 0,0 0 0 0 0,-1 1-1 0 0,0 4-19 0 0,11 82 242 0 0,-8-48-3740 0 0,4 9 3498 0 0,-9-50-6841 0 0,-1-8-2122 0 0</inkml:trace>
  <inkml:trace contextRef="#ctx0" brushRef="#br0" timeOffset="382.94">921 0 19351 0 0,'0'0'87'0'0,"0"1"1"0"0,0-1-1 0 0,0 0 0 0 0,0 0 0 0 0,0 0 0 0 0,0 0 0 0 0,0 0 0 0 0,0 0 0 0 0,0 0 0 0 0,0 1 0 0 0,0-1 0 0 0,0 0 0 0 0,0 0 0 0 0,0 0 0 0 0,0 0 0 0 0,0 0 1 0 0,0 0-1 0 0,0 0 0 0 0,0 0 0 0 0,0 1 0 0 0,0-1 0 0 0,0 0 0 0 0,0 0 0 0 0,0 0 0 0 0,0 0 0 0 0,0 0 0 0 0,0 0 0 0 0,-1 0 0 0 0,1 0 0 0 0,0 0 1 0 0,0 0-1 0 0,0 0 0 0 0,0 1 0 0 0,0-1 0 0 0,0 0 0 0 0,0 0 0 0 0,0 0 0 0 0,0 0 0 0 0,-1 0 0 0 0,1 0 0 0 0,0 0 0 0 0,0 0 0 0 0,0 0 0 0 0,0 0 0 0 0,0 0 1 0 0,0 0-1 0 0,0 0 0 0 0,-1 0 0 0 0,1 0 0 0 0,0 0 0 0 0,0 0 0 0 0,0 0 0 0 0,0 0 0 0 0,0 0 0 0 0,0 0 0 0 0,0 0 0 0 0,0 0 0 0 0,-1 0 0 0 0,1-1 0 0 0,0 1 1 0 0,0 0-1 0 0,0 0 0 0 0,0 0 0 0 0,0 0 0 0 0,0 0 0 0 0,0 0 0 0 0,0 0-87 0 0,-3 18 1251 0 0,2 23-1678 0 0,5 67 2981 0 0,12 57-2554 0 0,-10-113 285 0 0,8 80 674 0 0,-8-64-606 0 0,4 0 1 0 0,17 60-354 0 0,-25-117-181 0 0,0 0 0 0 0,0 0 0 0 0,0 0 0 0 0,-2 0 0 0 0,1 0 0 0 0,-2 0 0 0 0,1 2 181 0 0,-1-15-558 0 0,1 1-1 0 0,0 0 1 0 0,-1-1-1 0 0,1 1 1 0 0,-1 0 0 0 0,1-1-1 0 0,-1 1 1 0 0,0 0-1 0 0,0 0 1 0 0,1 0-1 0 0,-1 0 559 0 0,-4-7-3842 0 0,0-8-4476 0 0</inkml:trace>
  <inkml:trace contextRef="#ctx0" brushRef="#br0" timeOffset="718.045">851 417 15664 0 0,'-1'-2'318'0'0,"1"2"-241"0"0,-1-1 0 0 0,1 0-1 0 0,0 1 1 0 0,-1-1 0 0 0,1 0 0 0 0,-1 1 0 0 0,1-1 0 0 0,-1 1 0 0 0,1-1 0 0 0,-1 1 0 0 0,1-1-1 0 0,-1 1 1 0 0,0-1 0 0 0,1 1 0 0 0,-1-1 0 0 0,0 1 0 0 0,0 0-77 0 0,-4 0 246 0 0,3 0 785 0 0,2 0 329 0 0,0 0 59 0 0,0 0-153 0 0,0 0-687 0 0,0 0-304 0 0,0 0-62 0 0,0 0 3 0 0,0 0 61 0 0,13 2 343 0 0,-3-1-389 0 0,0-1-1 0 0,0 0 1 0 0,0-1-1 0 0,-1 0 1 0 0,4-2-231 0 0,17-1 355 0 0,91-7-388 0 0,-71 4-7523 0 0,-32 6-490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9.9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251 149 12984 0 0,'0'0'297'0'0,"0"0"39"0"0,0 0 17 0 0,-1-1-37 0 0,0 1-218 0 0,1 0 0 0 0,-1-1 0 0 0,0 1-1 0 0,1-1 1 0 0,-1 0 0 0 0,1 1 0 0 0,-1-1 0 0 0,1 1-1 0 0,-1-1 1 0 0,1 0 0 0 0,0 1 0 0 0,-1-1 0 0 0,1 0-1 0 0,0 0 1 0 0,0 1 0 0 0,-1-1 0 0 0,1 0 0 0 0,0 0-1 0 0,0 1 1 0 0,0-1 0 0 0,0 0 0 0 0,0 0 0 0 0,0 1-1 0 0,0-1 1 0 0,0 0 0 0 0,0 0 0 0 0,0 1 0 0 0,1-1-1 0 0,-1 0 1 0 0,0 0 0 0 0,0 1 0 0 0,1-2-98 0 0,-1 2 118 0 0,1-1-1 0 0,-1 1 1 0 0,0-1 0 0 0,0 0 0 0 0,0 1-1 0 0,0-1 1 0 0,0 0 0 0 0,0 1 0 0 0,1-1-1 0 0,-1 1 1 0 0,0-1 0 0 0,-1 0 0 0 0,1 1-1 0 0,0-1 1 0 0,0 0 0 0 0,0 1 0 0 0,0-1-1 0 0,-1 0-117 0 0,-5-5 759 0 0,-3-7 806 0 0,7 10-1382 0 0,0 0-1 0 0,0 0 0 0 0,0 1 1 0 0,0-1-1 0 0,0 1 0 0 0,0 0 1 0 0,-1-1-1 0 0,1 1 0 0 0,-1 0 0 0 0,0 0 1 0 0,1 1-1 0 0,-1-1 0 0 0,0 1 1 0 0,-2-2-183 0 0,-4 0 319 0 0,1-1-1 0 0,0 2 1 0 0,-1-1 0 0 0,0 1 0 0 0,-1 0-319 0 0,6 1 69 0 0,-1 0 0 0 0,1 1 0 0 0,-1-1 0 0 0,1 1 0 0 0,-1 0 0 0 0,1 0 0 0 0,-1 1 0 0 0,1-1 0 0 0,-1 1 0 0 0,1 0 0 0 0,0 0 0 0 0,-1 0 0 0 0,-1 2-69 0 0,3-2 56 0 0,1 0 0 0 0,0 0 0 0 0,-1 0 0 0 0,1 0 0 0 0,0 0 0 0 0,0 1 0 0 0,-1-1 0 0 0,1 1 0 0 0,0 0 0 0 0,1-1-1 0 0,-1 1 1 0 0,0 0 0 0 0,0 0 0 0 0,1 0 0 0 0,-1 0 0 0 0,1 1 0 0 0,0-1 0 0 0,0 0 0 0 0,0 1 0 0 0,0-1 0 0 0,-1 2-56 0 0,-25 53 281 0 0,26-54-269 0 0,0-1 0 0 0,1 1-1 0 0,-1 0 1 0 0,0 0 0 0 0,1 0-1 0 0,0 0 1 0 0,0 0 0 0 0,0 0 0 0 0,0 0-1 0 0,0 0 1 0 0,0-1 0 0 0,1 2-12 0 0,0-1 19 0 0,-1 1 0 0 0,0 0 0 0 0,0 0 1 0 0,0 0-1 0 0,0 0 0 0 0,-1 1-19 0 0,0 0 17 0 0,0 0 0 0 0,1 1 0 0 0,-1-1 0 0 0,1 0 0 0 0,0 1-1 0 0,0-1 1 0 0,1 0 0 0 0,-1 1 0 0 0,1-1 0 0 0,1 0 0 0 0,-1 0 0 0 0,2 5-17 0 0,1 2 37 0 0,-1 0 1 0 0,1 10-38 0 0,3 14 42 0 0,-6-33-42 0 0,0 0 0 0 0,0-1 0 0 0,0 1 0 0 0,1-1 0 0 0,-1 1 0 0 0,1-1 0 0 0,-1 1 0 0 0,2 0 0 0 0,8 16 0 0 0,-10-17 2 0 0,-1-1 0 0 0,1 1 0 0 0,-1-1 0 0 0,1 1 0 0 0,-1-1 0 0 0,1 1 0 0 0,0-1 1 0 0,0 1-1 0 0,-1-1 0 0 0,1 0 0 0 0,0 1 0 0 0,0-1 0 0 0,1 0 0 0 0,-1 0 0 0 0,0 0 0 0 0,0 0 0 0 0,0 0 0 0 0,1 0 0 0 0,-1 0 0 0 0,1 0 0 0 0,-1 0 0 0 0,1-1 0 0 0,-1 1 0 0 0,1 0 0 0 0,-1-1 0 0 0,1 1-2 0 0,3 1-21 0 0,0-1 0 0 0,-1 1-1 0 0,1-1 1 0 0,0 0 0 0 0,0 0-1 0 0,0 0 1 0 0,0-1 0 0 0,0 1-1 0 0,0-1 1 0 0,0-1 0 0 0,1 1-1 0 0,-1-1 1 0 0,0 0 21 0 0,7-2-81 0 0,8-3-488 0 0,-1 0 0 0 0,0-2 0 0 0,8-3 569 0 0,-15 5-758 0 0,-6 3-103 0 0,0 0 1 0 0,1 0-1 0 0,-1-1 0 0 0,-1 0 0 0 0,1 0 1 0 0,0 0 860 0 0,10-8-7841 0 0</inkml:trace>
  <inkml:trace contextRef="#ctx0" brushRef="#br0" timeOffset="333.108">343 157 7832 0 0,'1'-1'356'0'0,"0"0"-233"0"0,2-1-59 0 0,8 1 607 0 0,-9 1 1324 0 0,-2 0 674 0 0,0 0 136 0 0,0 0-262 0 0,7 9-454 0 0,-5-5-1848 0 0,0 0 0 0 0,0 0-1 0 0,0 1 1 0 0,-1-1 0 0 0,0 1 0 0 0,0-1-1 0 0,0 1 1 0 0,-1 2-241 0 0,7 25 934 0 0,-1-6-333 0 0,-5-21-485 0 0,0 0 1 0 0,0 1-1 0 0,0-1 1 0 0,1 0-1 0 0,0 1-116 0 0,13 34 634 0 0,-12-30-445 0 0,1 0 1 0 0,0 0-1 0 0,0 0 1 0 0,1-1-1 0 0,0 1 0 0 0,0-1 1 0 0,5 5-190 0 0,2 4 411 0 0,-11-15-350 0 0,0-1 1 0 0,0 0 0 0 0,1 0-1 0 0,-1 0 1 0 0,0 0 0 0 0,1 0-1 0 0,0-1 1 0 0,-1 1 0 0 0,1 0-1 0 0,0-1 1 0 0,0 2-62 0 0,-1-3 176 0 0,-1 0-5 0 0,0 0-23 0 0,0 0-11 0 0,0 0-1 0 0,0-3-3 0 0,0-7-65 0 0,-1-1 0 0 0,-1 1-1 0 0,0 0 1 0 0,0 0 0 0 0,-1-1-1 0 0,0 1 1 0 0,-1-1-68 0 0,1 1 19 0 0,0 1 0 0 0,1-1 0 0 0,0 1 0 0 0,1-1 1 0 0,0 0-1 0 0,0-8-19 0 0,-3-27 38 0 0,3 35-50 0 0,0-1 0 0 0,0 0 0 0 0,1 0 0 0 0,1 0 0 0 0,0-7 12 0 0,-1-18-57 0 0,-1 29 22 0 0,1-1 1 0 0,-1 1-1 0 0,2-1 0 0 0,-1 1 0 0 0,2-7 35 0 0,1 2-74 0 0,7-30-182 0 0,-9 39 220 0 0,0 1 0 0 0,0-1 1 0 0,0 1-1 0 0,0-1 0 0 0,0 1 0 0 0,1 0 0 0 0,-1-1 0 0 0,1 1 0 0 0,0 0 0 0 0,-1 0 0 0 0,1 0 0 0 0,0 0 0 0 0,0 0 36 0 0,0 1-68 0 0,0 1-1 0 0,0-1 1 0 0,1 0-1 0 0,-1 1 1 0 0,0-1-1 0 0,0 1 1 0 0,0 0-1 0 0,0 0 1 0 0,0 0-1 0 0,1 0 1 0 0,-1 0-1 0 0,2 0 69 0 0,1 1-189 0 0,-5-1 152 0 0,1 0-1 0 0,-1 0 1 0 0,1 0-1 0 0,-1 0 1 0 0,1 0-1 0 0,-1 0 0 0 0,1 0 1 0 0,-1 1-1 0 0,0-1 1 0 0,1 0-1 0 0,-1 0 0 0 0,1 0 1 0 0,-1 1-1 0 0,1-1 1 0 0,-1 0-1 0 0,0 1 0 0 0,1-1 1 0 0,-1 0-1 0 0,0 1 1 0 0,1-1-1 0 0,-1 1 38 0 0,2 1-152 0 0,5 4-270 0 0,0-1 0 0 0,0 0 0 0 0,0-1-1 0 0,1 1 1 0 0,6 1 422 0 0,4 3-2916 0 0,1 2-3364 0 0,-2 0-388 0 0</inkml:trace>
  <inkml:trace contextRef="#ctx0" brushRef="#br0" timeOffset="669.209">760 207 3224 0 0,'-7'4'585'0'0,"6"-3"1250"0"0,1-1 547 0 0,0 0 108 0 0,0 0-204 0 0,0 0-959 0 0,-9 35 2173 0 0,18 8-528 0 0,-9-37-2594 0 0,1 0 0 0 0,-1 0 0 0 0,2 0 0 0 0,-1 0 0 0 0,2 2-378 0 0,-2-3 220 0 0,0 0 0 0 0,1-1 0 0 0,-1 1 0 0 0,-1 0 0 0 0,1 0 0 0 0,-1 0 0 0 0,0 4-220 0 0,0-6 77 0 0,0 1-1 0 0,1-1 1 0 0,-1 0-1 0 0,1 0 0 0 0,0 0 1 0 0,0 0-1 0 0,0 0 1 0 0,0-1-1 0 0,0 1 1 0 0,1 0-1 0 0,-1 0 1 0 0,1-1-1 0 0,0 1 0 0 0,0-1 1 0 0,0 1-1 0 0,0-1 1 0 0,2 2-77 0 0,10 14 467 0 0,-12-15-421 0 0,1 0-1 0 0,-1 0 1 0 0,0 0 0 0 0,1 0-1 0 0,0 0 1 0 0,0-1-1 0 0,0 1 1 0 0,0-1 0 0 0,0 0-1 0 0,0 0 1 0 0,0 0 0 0 0,1 0-1 0 0,-1-1 1 0 0,1 1 0 0 0,-1-1-1 0 0,1 0 1 0 0,0 0 0 0 0,-1 0-1 0 0,1-1 1 0 0,0 1 0 0 0,0-1-1 0 0,-1 0 1 0 0,1 0 0 0 0,0 0-1 0 0,0 0 1 0 0,0-1 0 0 0,-1 0-1 0 0,1 1 1 0 0,0-1 0 0 0,-1-1-1 0 0,1 1 1 0 0,-1 0 0 0 0,1-1-1 0 0,-1 0 1 0 0,0 0 0 0 0,1 0-1 0 0,-1 0-45 0 0,2-2 24 0 0,-1 0 0 0 0,1 0 0 0 0,-1 0 0 0 0,0 0 0 0 0,0-1 0 0 0,0 1 0 0 0,-1-1 0 0 0,0 0 0 0 0,1 0 0 0 0,-2 0 0 0 0,1-1 0 0 0,-1 1 0 0 0,0-1 0 0 0,0 1 0 0 0,1-6-24 0 0,-3 11 1 0 0,5-16-27 0 0,-1-1 0 0 0,0 0-1 0 0,-1-3 27 0 0,-2 14-53 0 0,-1-1 0 0 0,0 1 0 0 0,0-1-1 0 0,-1 1 1 0 0,1-1 0 0 0,-2 1-1 0 0,1 0 1 0 0,-1-1 0 0 0,0 1 0 0 0,0-1 52 0 0,0 1-58 0 0,-1 0 0 0 0,0 1-1 0 0,0-1 1 0 0,-1 0-1 0 0,1 1 1 0 0,-3-2 59 0 0,4 4-21 0 0,0 1 1 0 0,-1-1-1 0 0,1 1 0 0 0,-1 0 1 0 0,1 0-1 0 0,-1 0 1 0 0,0 0-1 0 0,0 0 0 0 0,0 0 1 0 0,0 1-1 0 0,0 0 0 0 0,0-1 1 0 0,0 1-1 0 0,-2 0 21 0 0,-9-1-37 0 0,-1 1 0 0 0,0 0-1 0 0,1 1 1 0 0,-1 0 0 0 0,0 1-1 0 0,0 1 1 0 0,1 0 0 0 0,-1 1-1 0 0,1 1 1 0 0,0 0 0 0 0,0 1-1 0 0,0 1 1 0 0,1 0 0 0 0,0 1-1 0 0,0 0 1 0 0,0 1 0 0 0,-2 2 37 0 0,12-6-125 0 0,-1-1 1 0 0,0 1 0 0 0,1 0 0 0 0,0 0 0 0 0,0 0 0 0 0,0 0-1 0 0,0 0 1 0 0,0 1 0 0 0,1 0 0 0 0,0-1 0 0 0,0 1-1 0 0,1 0 1 0 0,-1 0 0 0 0,1 0 0 0 0,0 0 124 0 0,1-3-138 0 0,0 0-1 0 0,0 1 1 0 0,0-1 0 0 0,0 0 0 0 0,0 0-1 0 0,1 0 1 0 0,-1 0 0 0 0,1 0-1 0 0,-1 0 1 0 0,1 0 0 0 0,0 0 0 0 0,0 0-1 0 0,0 0 1 0 0,0 0 0 0 0,0 0-1 0 0,0-1 1 0 0,1 1 0 0 0,-1 0 0 0 0,1-1-1 0 0,-1 1 1 0 0,2 0 138 0 0,4 6-1269 0 0,1 0-413 0 0</inkml:trace>
  <inkml:trace contextRef="#ctx0" brushRef="#br0" timeOffset="1104.047">1181 224 14280 0 0,'0'0'1102'0'0,"-5"-12"133"0"0,2 8-794 0 0,1 0-1 0 0,-2 0 1 0 0,1 0 0 0 0,0 1 0 0 0,-1-1 0 0 0,0 1 0 0 0,0 0-1 0 0,-4-3-440 0 0,8 6 586 0 0,-13-3 1453 0 0,12 3-1906 0 0,-1 0 0 0 0,1-1 0 0 0,0 1 0 0 0,0 0 0 0 0,0 0 0 0 0,-1-1 0 0 0,1 1 0 0 0,0 0 0 0 0,-1 0 0 0 0,1 0 0 0 0,0 1 0 0 0,0-1 0 0 0,0 0 0 0 0,-1 0 0 0 0,1 1 0 0 0,0-1 0 0 0,0 1 0 0 0,0-1 0 0 0,-1 1 0 0 0,1-1 0 0 0,0 1-133 0 0,-1 0 150 0 0,-1 1 1 0 0,1-1-1 0 0,0 1 1 0 0,0 0-1 0 0,0 0 1 0 0,0 0-1 0 0,0 0 1 0 0,1 0 0 0 0,-1 0-1 0 0,1 0 1 0 0,-1 0-1 0 0,0 2-150 0 0,-1 16 256 0 0,5-11-192 0 0,0-4-40 0 0,0 0 0 0 0,1 0 0 0 0,-1-1 0 0 0,1 1 0 0 0,0-1 0 0 0,0 0 0 0 0,0 1 0 0 0,0-1 0 0 0,1-1 0 0 0,3 4-24 0 0,10 9 36 0 0,1-1 0 0 0,0 0 0 0 0,1-2 0 0 0,10 6-36 0 0,-6-2 60 0 0,16-2 67 0 0,-28-12-13 0 0,-1 1-1 0 0,0 0 0 0 0,0 1 0 0 0,5 4-113 0 0,-14-9 93 0 0,-1 0-10 0 0,0 0-3 0 0,-1 2-59 0 0,0 0 0 0 0,0 0 0 0 0,0 0 0 0 0,-1 0 0 0 0,1 0 0 0 0,-1 0 0 0 0,0-1 0 0 0,1 1 0 0 0,-1 0 0 0 0,0-1 0 0 0,0 0 0 0 0,0 1 0 0 0,0-1 0 0 0,-1 0-21 0 0,1 1 26 0 0,-2 0-17 0 0,0 0-1 0 0,1 0 1 0 0,-1 0-1 0 0,0 0 1 0 0,0-1-1 0 0,-1 0 1 0 0,1 0-1 0 0,0 0 1 0 0,-2 0-9 0 0,-41 2 69 0 0,23-2-55 0 0,-18 1-399 0 0,-22-2 385 0 0,15-1-191 0 0,45 1-15 0 0,-1-1-1 0 0,1 0 0 0 0,-1 0 1 0 0,1 0-1 0 0,0 0 1 0 0,-5-2 206 0 0,2 0-909 0 0,5 3-56 0 0,2 0-76 0 0,6-8-1721 0 0,1 0 1294 0 0</inkml:trace>
  <inkml:trace contextRef="#ctx0" brushRef="#br0" timeOffset="1554.842">1439 193 10592 0 0,'2'-2'818'0'0,"30"-23"-122"0"0,-12 11 709 0 0,-2-2 0 0 0,1 0-1405 0 0,-18 15 2566 0 0,-4 2-703 0 0,-7 7 265 0 0,-33 24 273 0 0,36-27-2152 0 0,0-1 1 0 0,1 1-1 0 0,0 0 1 0 0,0 0-1 0 0,0 0 1 0 0,0 1-1 0 0,1 0 1 0 0,-2 4-250 0 0,6-9 249 0 0,1-1-18 0 0,-5 9 191 0 0,4-8-356 0 0,0 0 0 0 0,0 0 0 0 0,1 0 1 0 0,-1 0-1 0 0,0 0 0 0 0,1 0 0 0 0,-1 0 0 0 0,1 0 1 0 0,-1 0-1 0 0,1 0 0 0 0,0 1 0 0 0,-1-1 1 0 0,1 1-68 0 0,0 0 10 0 0,1 1 0 0 0,-1-1-1 0 0,1 0 1 0 0,0 1-1 0 0,0-1 1 0 0,0 0-1 0 0,0 0 1 0 0,0 0-1 0 0,0 0 1 0 0,1 0-1 0 0,-1 0 1 0 0,1 0 0 0 0,-1 0-1 0 0,1 0 1 0 0,0-1-1 0 0,0 1 1 0 0,0-1-1 0 0,0 1 1 0 0,2 0-9 0 0,6 5 23 0 0,2 0-1 0 0,-1-1 1 0 0,4 1-23 0 0,47 18 0 0 0,-15-4 112 0 0,-32-15-37 0 0,-1 0-1 0 0,1 1 1 0 0,1 2-75 0 0,-15-8 28 0 0,0 0 0 0 0,1 0 1 0 0,-1 0-1 0 0,0 0 0 0 0,0 0 0 0 0,0 0 0 0 0,0 0 0 0 0,0 0 1 0 0,0 0-1 0 0,-1 0 0 0 0,1 0 0 0 0,0 1 0 0 0,0-1 0 0 0,-1 0 1 0 0,1 1-1 0 0,-1-1 0 0 0,1 0 0 0 0,-1 1 0 0 0,0-1 0 0 0,1 0 1 0 0,-1 1-1 0 0,0-1 0 0 0,0 1 0 0 0,0-1 0 0 0,0 1 0 0 0,0-1 1 0 0,0 1-1 0 0,-1-1 0 0 0,1 0 0 0 0,0 1 0 0 0,-1-1 0 0 0,1 1 1 0 0,-1-1-1 0 0,1 0 0 0 0,-1 0 0 0 0,0 1 0 0 0,0-1 0 0 0,1 0 1 0 0,-1 0-1 0 0,0 0 0 0 0,0 0 0 0 0,0 0 0 0 0,0 0 0 0 0,0 0 1 0 0,-1 0-1 0 0,1 0 0 0 0,0 0 0 0 0,-1 0-28 0 0,-4 2 59 0 0,-1 1 0 0 0,1-1 0 0 0,-1-1 0 0 0,1 1 0 0 0,-1-1 0 0 0,0 0-1 0 0,0-1 1 0 0,0 1 0 0 0,0-2 0 0 0,-1 1 0 0 0,1-1-59 0 0,-25-1 34 0 0,1-3 0 0 0,0 0 1 0 0,-27-8-35 0 0,48 10-18 0 0,-5-2-317 0 0,0 0 0 0 0,1-1-1 0 0,0-1 1 0 0,0 0 0 0 0,-8-6 335 0 0,8 4-1839 0 0,0-1 0 0 0,0 0 0 0 0,0-2 1839 0 0,7 4-1984 0 0,5-1-172 0 0</inkml:trace>
  <inkml:trace contextRef="#ctx0" brushRef="#br0" timeOffset="1864.016">1747 212 13360 0 0,'0'0'1026'0'0,"0"0"-411"0"0,0 0 756 0 0,0 0 400 0 0,0 0 80 0 0,0 0-168 0 0,0 0-782 0 0,2 1-344 0 0,38 3 2226 0 0,-12-3-1699 0 0,-17 0-1021 0 0,0-2 0 0 0,0 1 0 0 0,0-1 0 0 0,0-1 0 0 0,-1 0 0 0 0,1-1 0 0 0,-1 0 0 0 0,2-1-63 0 0,26-6-300 0 0,-21 6-869 0 0,0-1 1 0 0,-1-1 0 0 0,7-4 1168 0 0,-9 2-1326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7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48 14280 0 0,'0'0'654'0'0,"-1"-1"-11"0"0,-2-2-343 0 0,2 2 88 0 0,1 1 85 0 0,0 0 20 0 0,0 2 46 0 0,-3 6 87 0 0,1 0 0 0 0,0 0 0 0 0,0 0 0 0 0,1 0 1 0 0,0 0-1 0 0,1 0 0 0 0,0 5-626 0 0,1 14 1564 0 0,4 18-1564 0 0,0-10 730 0 0,-7-1-277 0 0,1-27-367 0 0,0 1 1 0 0,1 0-1 0 0,0 7-86 0 0,2-1 87 0 0,-2 0 0 0 0,0 1-1 0 0,-2 12-86 0 0,2-23 8 0 0,0 0-1 0 0,0 0 0 0 0,1-1 0 0 0,-1 1 1 0 0,1 0-1 0 0,0 0 0 0 0,0 0 1 0 0,0-1-1 0 0,0 1 0 0 0,1 0 1 0 0,-1-1-1 0 0,1 1 0 0 0,0 0-7 0 0,0-1-34 0 0,0 1-1 0 0,0 0 0 0 0,0 0 0 0 0,-1 0 1 0 0,1 0-1 0 0,-1 1 0 0 0,-1-1 1 0 0,1 0-1 0 0,0 0 0 0 0,-1 2 35 0 0,0-5-83 0 0,0 0-1 0 0,0 0 1 0 0,0 1-1 0 0,0-1 1 0 0,0 0-1 0 0,1 0 1 0 0,-1 0-1 0 0,0 1 0 0 0,1-1 1 0 0,-1 0-1 0 0,1 0 1 0 0,-1 0-1 0 0,1 0 1 0 0,-1 0-1 0 0,1 0 1 0 0,0 0-1 0 0,0 0 84 0 0,0 1-1428 0 0,-1-2-1230 0 0,0 0-4659 0 0</inkml:trace>
  <inkml:trace contextRef="#ctx0" brushRef="#br0" timeOffset="466.714">170 40 17679 0 0,'-1'-1'83'0'0,"0"0"0"0"0,1 0 0 0 0,-1 1 0 0 0,0-1 0 0 0,0 0-1 0 0,0 1 1 0 0,0-1 0 0 0,1 0 0 0 0,-1 1 0 0 0,0 0 0 0 0,0-1-1 0 0,0 1 1 0 0,0-1 0 0 0,0 1 0 0 0,0 0 0 0 0,0 0-1 0 0,0 0 1 0 0,0-1 0 0 0,0 1 0 0 0,0 0 0 0 0,0 0 0 0 0,0 0-1 0 0,-1 1 1 0 0,1-1 0 0 0,0 0-83 0 0,0 0 145 0 0,2 25 634 0 0,0-17-463 0 0,0-1-1 0 0,1 1 1 0 0,0-1 0 0 0,0 1-1 0 0,1 0-315 0 0,3 12 554 0 0,17 53 997 0 0,-2-10-661 0 0,18 58 493 0 0,-28-85-1137 0 0,9 37 269 0 0,-19-66-547 0 0,1 2 482 0 0,-1-18-149 0 0,-2-16-292 0 0,-1 0 0 0 0,-3-6-9 0 0,-1-19-1 0 0,1 3 12 0 0,2 28-99 0 0,0 0 0 0 0,2 0 0 0 0,1 0 0 0 0,1-11 88 0 0,0 15-56 0 0,2 0 0 0 0,-1 0 0 0 0,2 1 0 0 0,0-1 1 0 0,2-1 55 0 0,-4 10-29 0 0,1-1 0 0 0,0 1 0 0 0,0 0 0 0 0,1 0 0 0 0,0 0 0 0 0,0 1 0 0 0,0-1 0 0 0,1 1 0 0 0,-1 0 0 0 0,1 0 0 0 0,1 1 0 0 0,0-2 29 0 0,-5 6 10 0 0,0-1-1 0 0,0 0 0 0 0,0 1 1 0 0,0-1-1 0 0,-1 1 1 0 0,1 0-1 0 0,0-1 0 0 0,0 1 1 0 0,0 0-1 0 0,0-1 1 0 0,0 1-1 0 0,0 0 0 0 0,0 0 1 0 0,0 0-1 0 0,0 0 1 0 0,1 0-1 0 0,-1 0 0 0 0,0 0 1 0 0,0 0-1 0 0,0 1 1 0 0,0-1-1 0 0,0 0-9 0 0,1 1 24 0 0,0 0 1 0 0,0 0-1 0 0,-1 0 0 0 0,1 0 0 0 0,0 1 1 0 0,0-1-1 0 0,-1 0 0 0 0,1 1 1 0 0,-1 0-1 0 0,2 0-24 0 0,2 5 67 0 0,1 1 1 0 0,-1 0 0 0 0,-1 0-1 0 0,3 5-67 0 0,-1 0 20 0 0,0 0 1 0 0,-2 1-1 0 0,0-1 0 0 0,0 1 1 0 0,-1 2-21 0 0,10 71 134 0 0,-4-17-82 0 0,0-28-129 0 0,-4-22-125 0 0,1 20 202 0 0,2-15-690 0 0,-7-22 386 0 0,1 0 0 0 0,-1 0 0 0 0,0 1 0 0 0,0-1 0 0 0,-1 0 0 0 0,1 0 0 0 0,-1 1 0 0 0,1-1 304 0 0,0 5-844 0 0,1-4-2793 0 0,-2-4 1863 0 0</inkml:trace>
  <inkml:trace contextRef="#ctx0" brushRef="#br0" timeOffset="1017.242">750 317 14280 0 0,'0'0'59'0'0,"-1"0"1"0"0,1 0 0 0 0,-1 0-1 0 0,1-1 1 0 0,0 1 0 0 0,-1 0-1 0 0,1 0 1 0 0,0 0 0 0 0,-1 0-1 0 0,1 0 1 0 0,0-1-1 0 0,-1 1 1 0 0,1 0 0 0 0,0 0-1 0 0,-1-1 1 0 0,1 1 0 0 0,0 0-1 0 0,0 0 1 0 0,-1-1 0 0 0,1 1-1 0 0,0 0 1 0 0,0-1 0 0 0,-1 1-1 0 0,1 0 1 0 0,0-1 0 0 0,0 1-1 0 0,0 0 1 0 0,0-1 0 0 0,0 1-1 0 0,0-1 1 0 0,0 1 0 0 0,0 0-1 0 0,0-1 1 0 0,0 1 0 0 0,0-1-1 0 0,0 1 1 0 0,0 0 0 0 0,0-1-1 0 0,0 1 1 0 0,0 0 0 0 0,0-1-1 0 0,0 1 1 0 0,0-1-60 0 0,7-23 2753 0 0,-3 9-2381 0 0,0-11 489 0 0,-3 23-680 0 0,-1 0 0 0 0,0-1 0 0 0,0 1 0 0 0,0 0-1 0 0,0-1 1 0 0,0 1 0 0 0,-1 0 0 0 0,1 0 0 0 0,-1-2-181 0 0,-2-12 755 0 0,2 12-561 0 0,0 0-1 0 0,-1 0 1 0 0,0-1 0 0 0,0 2 0 0 0,0-1-1 0 0,-1 0 1 0 0,1 0 0 0 0,-1 1 0 0 0,0-1-1 0 0,-2 0-193 0 0,-2-6 311 0 0,-1 1 0 0 0,0 0 0 0 0,-9-6-311 0 0,15 13 11 0 0,-1 1-1 0 0,1 0 1 0 0,-1 0-1 0 0,0 0 1 0 0,0 0 0 0 0,0 0-1 0 0,0 0 1 0 0,0 1 0 0 0,-1-1-1 0 0,1 1 1 0 0,0 0-1 0 0,-1 0 1 0 0,1 1 0 0 0,-1-1-1 0 0,-1 0-10 0 0,0 2 5 0 0,1 0 0 0 0,0 1 0 0 0,-1-1 0 0 0,1 1 0 0 0,0 0 0 0 0,0 0 0 0 0,0 0 0 0 0,0 1 0 0 0,1-1 0 0 0,-1 1 0 0 0,1 0 1 0 0,-1 0-1 0 0,-1 2-5 0 0,-2 4 18 0 0,0 0 0 0 0,0 1 1 0 0,1 0-1 0 0,0 0 0 0 0,1 0 1 0 0,0 0-1 0 0,0 1 0 0 0,1 0 1 0 0,1 0-1 0 0,0 0 0 0 0,-1 11-18 0 0,3-15 28 0 0,0 0-1 0 0,0 0 0 0 0,1 0 1 0 0,1 0-1 0 0,-1 0 0 0 0,1 0 0 0 0,0 0 1 0 0,0 0-1 0 0,1 0 0 0 0,0 0 0 0 0,0-1 1 0 0,1 1-1 0 0,0-1 0 0 0,0 0 0 0 0,0 1 1 0 0,1-1-1 0 0,0-1 0 0 0,0 1 0 0 0,4 4-27 0 0,6 6 61 0 0,-11-12-50 0 0,1 0 0 0 0,0 0 0 0 0,-1 0 0 0 0,1 0-1 0 0,1-1 1 0 0,-1 1 0 0 0,0-1 0 0 0,1 0 0 0 0,4 2-11 0 0,-5-3 16 0 0,1 0 0 0 0,0 0 0 0 0,0 0 0 0 0,1-1 0 0 0,-1 1 0 0 0,0-1 1 0 0,0 0-1 0 0,1-1 0 0 0,0 1-16 0 0,-3-1 12 0 0,-1-1 0 0 0,1 1 1 0 0,-1 0-1 0 0,0-1 0 0 0,1 1 0 0 0,-1-1 1 0 0,0 0-1 0 0,1 0 0 0 0,-1 0 1 0 0,0 0-1 0 0,0 0 0 0 0,0 0 0 0 0,1-1 1 0 0,-2 1-1 0 0,1-1 0 0 0,0 1 1 0 0,0-1-1 0 0,0 0 0 0 0,-1 0 1 0 0,1 0-1 0 0,0-1-12 0 0,24-44 140 0 0,-20 34-122 0 0,0-1 0 0 0,-1 1 1 0 0,0-1-1 0 0,-1 0 0 0 0,-1-1 1 0 0,0 1-1 0 0,0-6-18 0 0,-2-5 45 0 0,-1 20-33 0 0,0 0-1 0 0,0 0 0 0 0,1 0 1 0 0,-1 0-1 0 0,1 0 0 0 0,1-2-11 0 0,-1 1 23 0 0,-1 5 35 0 0,0 1 28 0 0,0 0-17 0 0,0 19 48 0 0,1-2-115 0 0,1 1 0 0 0,0-1 0 0 0,2 1 0 0 0,0-1-1 0 0,0 0 1 0 0,4 4-2 0 0,-6-12 0 0 0,0 0 0 0 0,0 0 0 0 0,-1 6 0 0 0,6 23 0 0 0,1-11-21 0 0,-1 0-1 0 0,0 10 22 0 0,-3-22-320 0 0,2 5-243 0 0,-7-7-5676 0 0,1-13-1651 0 0</inkml:trace>
  <inkml:trace contextRef="#ctx0" brushRef="#br0" timeOffset="1406.202">902 145 17567 0 0,'0'0'399'0'0,"0"0"60"0"0,0 0 21 0 0,0 0-59 0 0,1 2-276 0 0,19 50 2771 0 0,0 10-2916 0 0,-4-14 1515 0 0,-8-23-811 0 0,-1-7-21 0 0,-1 1 0 0 0,-1 0 0 0 0,1 10-683 0 0,0-10 387 0 0,-5-16-230 0 0,1 1-1 0 0,-1-1 0 0 0,0 0 1 0 0,0 0-1 0 0,-1 1 1 0 0,1-1-1 0 0,-1 1 1 0 0,1-1-1 0 0,-1 0 1 0 0,0 1-1 0 0,0 2-156 0 0,-9-27 292 0 0,1-13-141 0 0,-1 1 0 0 0,-13-29-151 0 0,9 25 5 0 0,1 0 0 0 0,0-9-5 0 0,9 31 0 0 0,0 2 0 0 0,0-1 0 0 0,1 0 0 0 0,1 0 0 0 0,0-2 0 0 0,1 4-15 0 0,1-1 0 0 0,0 0 0 0 0,1 1 0 0 0,1-3 15 0 0,-2 11-13 0 0,-1 0 0 0 0,1 1 1 0 0,1-1-1 0 0,-1 0 0 0 0,0 1 0 0 0,1 0 1 0 0,0-1-1 0 0,0 1 0 0 0,0 0 0 0 0,0 0 1 0 0,0 0-1 0 0,1 0 0 0 0,-1 0 1 0 0,1 0-1 0 0,0 1 0 0 0,0-1 13 0 0,-1 2-28 0 0,-1 0 1 0 0,1 1-1 0 0,-1-1 0 0 0,1 1 1 0 0,-1-1-1 0 0,1 1 0 0 0,-1 0 1 0 0,1-1-1 0 0,0 1 0 0 0,-1 0 0 0 0,1 0 1 0 0,-1 0-1 0 0,1 1 0 0 0,0-1 1 0 0,-1 0-1 0 0,1 0 0 0 0,-1 1 1 0 0,1-1-1 0 0,-1 1 0 0 0,1 0 28 0 0,1 0-60 0 0,-1 0 1 0 0,0 0-1 0 0,0 0 0 0 0,1 0 0 0 0,-1 1 0 0 0,0-1 0 0 0,0 1 1 0 0,-1-1-1 0 0,1 1 0 0 0,0 0 0 0 0,0 0 0 0 0,-1 0 60 0 0,14 14-1259 0 0,-13-14 996 0 0,0 0 1 0 0,0-1 0 0 0,0 1-1 0 0,0 0 1 0 0,-1 0 0 0 0,1 1-1 0 0,-1-1 1 0 0,1 0 0 0 0,-1 1-1 0 0,0-1 1 0 0,0 0 262 0 0,0 0-296 0 0,0 0-1 0 0,0-1 1 0 0,1 1 0 0 0,-1-1 0 0 0,0 1-1 0 0,0-1 1 0 0,1 1 0 0 0,-1-1 0 0 0,1 0 0 0 0,1 1 296 0 0,5 5-1822 0 0,-6-5-194 0 0,-2-2-150 0 0</inkml:trace>
  <inkml:trace contextRef="#ctx0" brushRef="#br0" timeOffset="1835.055">1167 78 5984 0 0,'0'0'273'0'0,"0"0"-5"0"0,0 0 223 0 0,0 0 1567 0 0,0 0 700 0 0,0 0 142 0 0,0 0-249 0 0,0 2-1169 0 0,1 3-1052 0 0,0 0 0 0 0,-1 0 1 0 0,0-1-1 0 0,0 1 0 0 0,0 2-430 0 0,0 19 1243 0 0,0 0-228 0 0,0-21-809 0 0,0 1-1 0 0,0-1 0 0 0,0 0 0 0 0,0 0 1 0 0,1 2-206 0 0,4 19 586 0 0,-4-13-305 0 0,1 0 1 0 0,1-1-1 0 0,0 1 0 0 0,1-1 1 0 0,0 0-1 0 0,1 0-281 0 0,2 5 202 0 0,-6-13-150 0 0,1 0 0 0 0,-1 0 1 0 0,1-1-1 0 0,-1 1 0 0 0,1-1 0 0 0,1 1 1 0 0,-1-1-1 0 0,0 0 0 0 0,3 3-52 0 0,-1-3 36 0 0,0 0 1 0 0,0 0-1 0 0,0 0 0 0 0,1 0 1 0 0,-1-1-1 0 0,1 1 0 0 0,-1-1 0 0 0,3 0-36 0 0,-6-1 3 0 0,1-1 0 0 0,0 1-1 0 0,-1-1 1 0 0,1 1 0 0 0,0-1-1 0 0,-1 0 1 0 0,1 0 0 0 0,0 0 0 0 0,0 0-1 0 0,-1 0 1 0 0,1 0 0 0 0,0-1-1 0 0,-1 1 1 0 0,1-1 0 0 0,0 1-1 0 0,-1-1 1 0 0,1 1 0 0 0,0-1-1 0 0,-1 0 1 0 0,1 0 0 0 0,-1 0-1 0 0,1 0 1 0 0,-1 0 0 0 0,0 0-1 0 0,1 0 1 0 0,0-1-3 0 0,37-40-222 0 0,-37 40 190 0 0,-1 0 1 0 0,0 1 0 0 0,1-1 0 0 0,-1 0-1 0 0,0 0 1 0 0,0 0 0 0 0,0-1 0 0 0,0 1-1 0 0,0 0 1 0 0,-1 0 0 0 0,1 0 0 0 0,-1-1-1 0 0,1 0 32 0 0,5-17-275 0 0,0 7 56 0 0,-4 11 157 0 0,-1-1 0 0 0,1 1 0 0 0,-1-1 0 0 0,0 0 0 0 0,0 1 0 0 0,0-1 0 0 0,0 0 0 0 0,-1 0 0 0 0,1 1 0 0 0,-1-1 0 0 0,1 0 0 0 0,-1 0 0 0 0,0 0 0 0 0,0 0 0 0 0,-1 1 0 0 0,1-1 0 0 0,0 0 62 0 0,-3-9-376 0 0,1 1 1 0 0,0-1-1 0 0,0-8 376 0 0,2 18-28 0 0,0 1 0 0 0,0-1 0 0 0,0 1 0 0 0,-1-1 0 0 0,1 1 0 0 0,-1-1-1 0 0,1 1 1 0 0,-1-1 0 0 0,0 1 0 0 0,1-1 0 0 0,-1 1 0 0 0,0 0 0 0 0,0-1 0 0 0,0 1-1 0 0,0 0 1 0 0,0 0 0 0 0,0-1 0 0 0,-1 1 0 0 0,1 0 0 0 0,0 0 0 0 0,-1 1 0 0 0,1-1 0 0 0,0 0-1 0 0,-1 0 1 0 0,0 0 28 0 0,-1 0-3 0 0,3 0 3 0 0,-1 1 0 0 0,1 0 1 0 0,-1-1-1 0 0,1 1 1 0 0,0-1-1 0 0,-1 1 0 0 0,1-1 1 0 0,-1 1-1 0 0,1-1 0 0 0,0 1 1 0 0,-1-1-1 0 0,1 1 1 0 0,0-1-1 0 0,0 0 0 0 0,0 1 1 0 0,-1-1-1 0 0,1 0 0 0 0,-2-2 106 0 0,1 3 74 0 0,1 0 20 0 0,1 3 17 0 0,0 0-141 0 0,0 0 0 0 0,0 0 0 0 0,0 0 0 0 0,-1 0 0 0 0,1 0 0 0 0,-1 0 0 0 0,0 0-76 0 0,1 1 73 0 0,-1 0 0 0 0,0-1-1 0 0,1 1 1 0 0,0-1 0 0 0,0 0 0 0 0,0 1 0 0 0,0-1 0 0 0,2 3-73 0 0,5 5 138 0 0,-7-10-111 0 0,1 1 0 0 0,-1 0-1 0 0,0-1 1 0 0,1 1-1 0 0,-1 0 1 0 0,0 0-1 0 0,0 0 1 0 0,0 0-1 0 0,0 0 1 0 0,-1 0-1 0 0,1 0 1 0 0,0 2-27 0 0,-1 11 169 0 0,0-13-134 0 0,0 1 1 0 0,0 0 0 0 0,0 0-1 0 0,1 0 1 0 0,-1 0 0 0 0,1 0 0 0 0,0 0-36 0 0,5 14 114 0 0,-4-13-84 0 0,0 1-1 0 0,-1 0 1 0 0,1 0-1 0 0,-1-1 1 0 0,0 1-1 0 0,0 0 1 0 0,-1 0-1 0 0,0 3-29 0 0,1 2 51 0 0,0-1-1 0 0,1 1 1 0 0,0 0 0 0 0,0-1-1 0 0,1 1 1 0 0,0-1-1 0 0,1 0 1 0 0,0 0-51 0 0,-1-1 35 0 0,-2-4-9 0 0,0-1 0 0 0,0 1 0 0 0,0-1 0 0 0,-1 1 0 0 0,0 0 0 0 0,1 0 0 0 0,-1-1 0 0 0,0 1 0 0 0,-1 1-26 0 0,1-1 41 0 0,0 0 0 0 0,0 0 0 0 0,0 0 0 0 0,0 0 0 0 0,1-1 0 0 0,-1 1 0 0 0,1 0-1 0 0,1 2-40 0 0,7 17 210 0 0,-6-16-130 0 0,0 0 1 0 0,-1 0 0 0 0,1 0-1 0 0,-2 0 1 0 0,1 0 0 0 0,0 6-81 0 0,1 8 310 0 0,1-1 0 0 0,6 19-310 0 0,-2-11 213 0 0,-7-23-160 0 0,-1 0 1 0 0,1 1-1 0 0,-1-1 0 0 0,0 1 0 0 0,0-1 0 0 0,-1 1 1 0 0,0-1-1 0 0,0 1 0 0 0,-1 2-53 0 0,0 1 102 0 0,1 0-1 0 0,0-1 1 0 0,0 7-102 0 0,1-11 29 0 0,-1 0 0 0 0,1 0 0 0 0,-1-1 0 0 0,0 1 0 0 0,0 0 0 0 0,0 0 0 0 0,-1 0 0 0 0,1-1 0 0 0,-1 1 0 0 0,0-1 0 0 0,0 1 0 0 0,-1 0-29 0 0,-6 9 158 0 0,-1-1 1 0 0,-6 7-159 0 0,-3 3 183 0 0,16-19-164 0 0,-1 0 0 0 0,1 0 0 0 0,-1-1 0 0 0,1 1 0 0 0,-1-1 0 0 0,0 0 0 0 0,0 0 0 0 0,1 0 1 0 0,-2-1-1 0 0,1 1 0 0 0,0-1 0 0 0,-3 1-19 0 0,-10 3 59 0 0,9-2-62 0 0,0-1 0 0 0,0 0 0 0 0,0 0 0 0 0,-1-1 0 0 0,1 0 0 0 0,-1-1 0 0 0,1 0 0 0 0,0 0 0 0 0,-1 0 0 0 0,1-1 0 0 0,0-1 0 0 0,-1 1 0 0 0,1-1 0 0 0,-2-2 3 0 0,3 2-436 0 0,1 0-1 0 0,-1-1 1 0 0,1 0 0 0 0,0-1-1 0 0,0 0 1 0 0,0 1 0 0 0,0-2 0 0 0,1 1-1 0 0,0-1 1 0 0,-5-4 436 0 0,-1-7-6697 0 0,3-2-1928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30 247 9672 0 0,'-13'0'748'0'0,"10"0"-304"0"0,3 0 556 0 0,0 0 294 0 0,0 0 61 0 0,0 0-160 0 0,0 0-722 0 0,0 0-316 0 0,0 0-58 0 0,2 1 34 0 0,5 2 224 0 0,-1 0 0 0 0,0 1 1 0 0,-1 0-1 0 0,1 0 0 0 0,4 4-357 0 0,-3-3 335 0 0,-1 0 0 0 0,1 0 0 0 0,0-1-1 0 0,1 1-334 0 0,7 4 526 0 0,-13-8-447 0 0,1 1 0 0 0,-1-1 0 0 0,1 1 0 0 0,-1-1 0 0 0,1 0 0 0 0,0 0 0 0 0,2 1-79 0 0,-3-2 16 0 0,9 4 180 0 0,0-1 0 0 0,0-1 0 0 0,0 0 0 0 0,0-1 0 0 0,0 0 0 0 0,0 0 0 0 0,1-2 0 0 0,-1 1 0 0 0,1-1-196 0 0,-1-1 211 0 0,0-1 0 0 0,0 0 1 0 0,0-1-1 0 0,-1 0 0 0 0,1 0 0 0 0,-1-1 1 0 0,3-2-212 0 0,2-1 148 0 0,-12 7-116 0 0,0 0-1 0 0,1-1 1 0 0,-1 1 0 0 0,0-1-1 0 0,0 0 1 0 0,0 0-1 0 0,-1 0 1 0 0,1 0-1 0 0,0-1 1 0 0,-1 1-1 0 0,1-1 1 0 0,-1 0-1 0 0,2-2-31 0 0,-3 2 27 0 0,5-7 48 0 0,0 0 0 0 0,-1 0 1 0 0,3-9-76 0 0,-7 15 8 0 0,0 1 1 0 0,0-1-1 0 0,0 1 1 0 0,-1-1-1 0 0,0 1 1 0 0,1-1 0 0 0,-1 0-1 0 0,0 1 1 0 0,-1-1-1 0 0,1 1 1 0 0,-1-1-1 0 0,1 1 1 0 0,-1-1-1 0 0,0 0-8 0 0,-4-18 77 0 0,5 19-67 0 0,0 0 1 0 0,0 1-1 0 0,-1-1 0 0 0,1 0 1 0 0,-1 0-1 0 0,0 0 1 0 0,0 1-1 0 0,0-1 0 0 0,0 0 1 0 0,-1 1-1 0 0,1-1 1 0 0,-1 0-11 0 0,-49-47 282 0 0,48 46-271 0 0,-1 0 0 0 0,1 1-1 0 0,-1-1 1 0 0,1 1 0 0 0,-1 0 0 0 0,0 0 0 0 0,0 0-1 0 0,0 1 1 0 0,0-1 0 0 0,-1 1 0 0 0,1 0-1 0 0,-1 0 1 0 0,1 1 0 0 0,-1-1 0 0 0,0 1-1 0 0,0 0 1 0 0,0 0 0 0 0,1 1 0 0 0,-1-1-1 0 0,0 1 1 0 0,0 0 0 0 0,0 0 0 0 0,0 1-1 0 0,0 0 1 0 0,0 0 0 0 0,1 0 0 0 0,-1 0-1 0 0,0 1 1 0 0,-3 1-11 0 0,-4 2 7 0 0,1 0-1 0 0,0 0 1 0 0,0 1-1 0 0,0 1 1 0 0,1 0-1 0 0,0 0 1 0 0,0 1-1 0 0,1 1 1 0 0,0-1-1 0 0,0 1 1 0 0,1 1-1 0 0,0 0 1 0 0,1 0-1 0 0,0 0 1 0 0,1 1-1 0 0,-3 6-6 0 0,-4 7 63 0 0,8-16-22 0 0,1 0-1 0 0,0 1 0 0 0,0-1 0 0 0,1 1 0 0 0,-2 8-40 0 0,0 6 128 0 0,1 0 0 0 0,1 0 0 0 0,1 1-1 0 0,1-1 1 0 0,1 1 0 0 0,1 0 0 0 0,3 6-128 0 0,10 71 505 0 0,-11-90-433 0 0,0 0 0 0 0,1 0 0 0 0,0-1-1 0 0,2 5-71 0 0,4 7 89 0 0,-7-12-56 0 0,1-1-1 0 0,1 0 1 0 0,-1 0 0 0 0,2-1-1 0 0,-1 1 1 0 0,1-1-1 0 0,0 0 1 0 0,1-1 0 0 0,0 0-1 0 0,0 0 1 0 0,7 5-33 0 0,-12-10 12 0 0,1-1 1 0 0,-1 1-1 0 0,0-1 0 0 0,1 0 1 0 0,-1 0-1 0 0,1 0 0 0 0,0-1 1 0 0,-1 1-1 0 0,1-1 1 0 0,0 1-1 0 0,-1-1 0 0 0,1 0 1 0 0,0 0-1 0 0,0 0 1 0 0,-1 0-1 0 0,1 0 0 0 0,0-1 1 0 0,-1 1-1 0 0,1-1 0 0 0,0 0 1 0 0,-1 0-1 0 0,1 0 1 0 0,0 0-13 0 0,8-4 59 0 0,0-1 1 0 0,0 0 0 0 0,0-1 0 0 0,4-4-60 0 0,-13 10 5 0 0,26-22 65 0 0,-21 16-68 0 0,1 1 0 0 0,-1 0 0 0 0,1 0 0 0 0,1 1 0 0 0,-1 0-2 0 0,7-3 5 0 0,0 1-21 0 0,1-1 1 0 0,-1-1-1 0 0,-1 0 1 0 0,0-1 0 0 0,0-1-1 0 0,1-1 16 0 0,8-6-191 0 0,-19 16 55 0 0,0-1 0 0 0,0 0 0 0 0,0 0 0 0 0,0 0-1 0 0,-1-1 1 0 0,0 1 0 0 0,3-4 136 0 0,-6 6-78 0 0,1 1 0 0 0,-1-1-1 0 0,0 1 1 0 0,1-1 0 0 0,-1 1-1 0 0,0-1 1 0 0,1 1 0 0 0,-1-1 0 0 0,1 1-1 0 0,-1-1 1 0 0,0 1 0 0 0,1 0-1 0 0,-1-1 1 0 0,1 1 0 0 0,-1 0 0 0 0,1-1-1 0 0,0 1 1 0 0,-1 0 0 0 0,1 0-1 0 0,-1 0 1 0 0,1-1 0 0 0,-1 1-1 0 0,1 0 1 0 0,0 0 0 0 0,-1 0 78 0 0,2 0-1732 0 0,-2 0-75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0 10592 0 0,'-7'5'1104'0'0,"6"-4"-825"0"0,-1 0 0 0 0,1-1-1 0 0,-1 1 1 0 0,1 0 0 0 0,-1 0 0 0 0,1 1 0 0 0,-1-1 0 0 0,1 0 0 0 0,0 0 0 0 0,0 1 0 0 0,0-1 0 0 0,0 0 0 0 0,0 1 0 0 0,0-1 0 0 0,0 1 0 0 0,0 0 0 0 0,0-1 0 0 0,1 1-279 0 0,-2 1 186 0 0,-1 4 780 0 0,0 0-1 0 0,1 0 0 0 0,-2 8-965 0 0,-2 6 478 0 0,5-17-292 0 0,0 1 0 0 0,0-1 0 0 0,0 0 0 0 0,1 0 0 0 0,0 5-186 0 0,0-6 138 0 0,0 1 0 0 0,-1 0 0 0 0,1 0-1 0 0,-1-1 1 0 0,0 1 0 0 0,0-1-1 0 0,0 2-137 0 0,0-2 78 0 0,0-1-11 0 0,0 0-1 0 0,0-1 0 0 0,0 1 0 0 0,1 0 1 0 0,-1 0-1 0 0,0 0 0 0 0,1 0 1 0 0,0-1-1 0 0,-1 1 0 0 0,1 0 1 0 0,0 0-1 0 0,0 0 0 0 0,0 0 0 0 0,1 0 1 0 0,-1 0-1 0 0,0 0 0 0 0,1 0 1 0 0,-1 0-1 0 0,1-1 0 0 0,0 3-66 0 0,1 16 491 0 0,1 2-311 0 0,-2-17-156 0 0,6 14 17 0 0,1-5-41 0 0,-9-9-5 0 0,0-3-2 0 0,1 1-2 0 0,6 10-28 0 0,-5-12-186 0 0,-1-1-1206 0 0,0 0-541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20 17647 0 0,'-16'-12'784'0'0,"6"9"160"0"0,-3 3-752 0 0,13 0-192 0 0,0 0 0 0 0,0 0 0 0 0,-5-5-352 0 0,5 5-112 0 0,0 0-16 0 0,0 0-8 0 0,0 0-1287 0 0,0 0-257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71 18311 0 0,'-2'-6'352'0'0,"2"5"-216"0"0,-1 0 0 0 0,1 0 0 0 0,-1 0-1 0 0,0 0 1 0 0,1 0 0 0 0,-1 0 0 0 0,0 0 0 0 0,0 0-1 0 0,1 0 1 0 0,-1 0 0 0 0,0 0 0 0 0,-1 0-136 0 0,2 0 177 0 0,0 1-8 0 0,12 1 170 0 0,13 2 297 0 0,-1 0 1 0 0,4-2-637 0 0,32 3 982 0 0,-52-3-925 0 0,0-1 1 0 0,1-1 0 0 0,-1 0-1 0 0,0 0 1 0 0,1 0 0 0 0,5-3-58 0 0,9 0 68 0 0,-4-1 7 0 0,0 0 0 0 0,15-6-75 0 0,12-3-50 0 0,-22 3-1774 0 0,-12 6-196 0 0</inkml:trace>
  <inkml:trace contextRef="#ctx0" brushRef="#br0" timeOffset="1">189 184 7832 0 0,'0'0'602'0'0,"-1"0"-395"0"0,-1 0 152 0 0,1 0 1385 0 0,1 0 602 0 0,0 0 112 0 0,0 0-304 0 0,0 0-1379 0 0,2 0-615 0 0,37 2 712 0 0,-21-1-437 0 0,-1-1 1 0 0,1 0-1 0 0,7-2-435 0 0,8-1 166 0 0,4-1-533 0 0,-11-2-5031 0 0,-4-1-1130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37 7368 0 0,'0'0'568'0'0,"-7"-6"2178"0"0,6 4 1661 0 0,1 2 3482 0 0,45 10-6597 0 0,-39-9-1219 0 0,1 0-1 0 0,-1 0 1 0 0,1-1 0 0 0,-1 0 0 0 0,1-1 0 0 0,-1 1-1 0 0,7-2-72 0 0,-3 0 110 0 0,47-3 1136 0 0,44 1-1246 0 0,-79 5 0 0 0,21 4 0 0 0,-21-2 0 0 0,23 0 0 0 0,-33-4-114 0 0,1-1-1 0 0,-1 0 0 0 0,1 0 1 0 0,6-3 114 0 0,-4-2-1462 0 0,-4-2-4394 0 0,-2-2-2039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90 19895 0 0,'-5'-5'274'0'0,"-7"-11"701"0"0,5 5-100 0 0,5 7-813 0 0,7 30 504 0 0,6 17 243 0 0,1 0-1 0 0,10 22-808 0 0,-12-36 54 0 0,11 31 54 0 0,21 62 449 0 0,-1 18-557 0 0,140 757 2715 0 0,-124-588-2158 0 0,-19-163 171 0 0,-30-131-431 0 0,-8-14-289 0 0,0-1-1 0 0,0 0 0 0 0,0 0 1 0 0,1 0-1 0 0,-1 1 1 0 0,0-1-1 0 0,0 0 0 0 0,0 0 1 0 0,0 0-1 0 0,0 0 1 0 0,1 0-1 0 0,-1 1 0 0 0,0-1 1 0 0,0 0-1 0 0,0 0 0 0 0,0 0 1 0 0,1 0-1 0 0,-1 0 1 0 0,0 0-1 0 0,0 0 0 0 0,0 0 1 0 0,1 0-1 0 0,-1 1 1 0 0,0-1-1 0 0,0 0 0 0 0,0 0 1 0 0,1 0-1 0 0,-1 0 0 0 0,0 0 1 0 0,0 0-1 0 0,1 0 1 0 0,-1 0-1 0 0,0-1 0 0 0,0 1 1 0 0,0 0-1 0 0,1 0 1 0 0,-1 0-1 0 0,0 0 0 0 0,0 0 1 0 0,0 0-1 0 0,1 0 0 0 0,-1 0 1 0 0,0-1-1 0 0,0 1 1 0 0,0 0-1 0 0,0 0 0 0 0,0 0 1 0 0,1 0-1 0 0,-1 0 1 0 0,0-1-1 0 0,0 1 0 0 0,0 0 1 0 0,0 0-1 0 0,0 0 0 0 0,0-1 1 0 0,0 1-1 0 0,0 0 1 0 0,0 0-1 0 0,1 0 0 0 0,-1-1 1 0 0,0 1-1 0 0,0 0 1 0 0,0 0-1 0 0,0 0 0 0 0,0-1 1 0 0,0 1-1 0 0,0 0-7 0 0,8-41 868 0 0,-2 0 1 0 0,1-37-869 0 0,-2 15 88 0 0,9-135-482 0 0,10-84 716 0 0,-3 126-218 0 0,26-181-597 0 0,22-46 456 0 0,-43 250-53 0 0,12-80-796 0 0,-38 210 779 0 0,1 1-1 0 0,0 0 1 0 0,0-1 0 0 0,0 1 0 0 0,0 0-1 0 0,0 0 1 0 0,1-2 107 0 0,-1 2-1279 0 0,-1 2-352 0 0,0 2-1463 0 0,0 4-5589 0 0</inkml:trace>
  <inkml:trace contextRef="#ctx0" brushRef="#br0" timeOffset="2040.759">2 907 21079 0 0,'0'0'962'0'0,"0"0"-18"0"0,-2 11-570 0 0,2-9-360 0 0,1 0 0 0 0,-1-1-1 0 0,1 1 1 0 0,-1 0 0 0 0,1-1-1 0 0,0 1 1 0 0,0 0 0 0 0,0-1-1 0 0,0 0 1 0 0,0 1 0 0 0,0-1-1 0 0,0 1 1 0 0,0-1 0 0 0,0 0 0 0 0,0 0-1 0 0,1 0 1 0 0,-1 0 0 0 0,1 0-1 0 0,-1 0 1 0 0,1 0-14 0 0,2 2 75 0 0,0-1-1 0 0,0 1 1 0 0,0-1-1 0 0,1 0 1 0 0,-1 0 0 0 0,4 0-75 0 0,1 0 135 0 0,0-1 0 0 0,1 0 1 0 0,-1 0-1 0 0,0-1 0 0 0,0 0 1 0 0,0-1-1 0 0,0 0 0 0 0,1-1-135 0 0,20-4 516 0 0,21-7-516 0 0,-48 12 16 0 0,241-84 471 0 0,-112 36-1059 0 0,-78 29-52 0 0,1-1-43 0 0</inkml:trace>
  <inkml:trace contextRef="#ctx0" brushRef="#br0" timeOffset="2672.544">942 1338 13360 0 0,'0'0'1026'0'0,"0"0"-503"0"0,0 0 370 0 0,0 0 236 0 0,0 0 45 0 0,-1 0-907 0 0,0 1 1 0 0,0 0 0 0 0,1-1-1 0 0,-1 1 1 0 0,0 0-1 0 0,1 0 1 0 0,-1 0-1 0 0,1-1 1 0 0,-1 1 0 0 0,1 0-1 0 0,-1 0 1 0 0,1 0-1 0 0,0 0-267 0 0,-3 23 1481 0 0,1 0 1 0 0,1 0-1 0 0,2 12-1481 0 0,-2 32 868 0 0,1-47-451 0 0,1-1 0 0 0,1 12-417 0 0,1-5 318 0 0,-3-19-234 0 0,1 0 0 0 0,0-1-1 0 0,1 1 1 0 0,0-1 0 0 0,0 1-1 0 0,0-1 1 0 0,1 0 0 0 0,3 5-84 0 0,-4-8 25 0 0,1 0-1 0 0,-1 0 1 0 0,1 0-1 0 0,0 0 1 0 0,0-1 0 0 0,0 1-1 0 0,1-1 1 0 0,-1 0 0 0 0,1 0-1 0 0,0 0 1 0 0,0-1 0 0 0,0 1-1 0 0,0-1 1 0 0,0 0-25 0 0,2-2 72 0 0,1-3-198 0 0,0-1 1 0 0,0 0-1 0 0,0 0 0 0 0,0 0 1 0 0,-1-1-1 0 0,0 0 1 0 0,0 0-1 0 0,0-1 0 0 0,4-4 126 0 0,-5 4-2735 0 0,0 0 0 0 0,-1-1 0 0 0,4-5 2735 0 0,1-6-8526 0 0</inkml:trace>
  <inkml:trace contextRef="#ctx0" brushRef="#br0" timeOffset="3027.313">879 1159 21223 0 0,'-6'-13'936'0'0,"6"8"200"0"0,-6 3-912 0 0,6-2-224 0 0,0 4 0 0 0,0 0 0 0 0,0 0 144 0 0,0 0-16 0 0,0 0-8 0 0,0 0 0 0 0,0 0-472 0 0,6 4-88 0 0,3-2-16 0 0</inkml:trace>
  <inkml:trace contextRef="#ctx0" brushRef="#br0" timeOffset="6800.949">1634 1310 5064 0 0,'-3'-7'99'0'0,"0"0"0"0"0,0 1-1 0 0,-1-1 1 0 0,0 1 0 0 0,-1-1 0 0 0,-4-4-99 0 0,7 9 839 0 0,0-1 1 0 0,-1 1-1 0 0,1 0 0 0 0,-1 0 1 0 0,0 1-1 0 0,-2-2-839 0 0,4 2 2839 0 0,1 1-233 0 0,-2 1-1093 0 0,-17 1-183 0 0,15-1-1112 0 0,0-1 0 0 0,0 1 1 0 0,0-1-1 0 0,0 1 1 0 0,0 0-1 0 0,0 1 0 0 0,0-1 1 0 0,1 1-1 0 0,-1 0 1 0 0,-2 1-219 0 0,-16 11 751 0 0,13-8-475 0 0,0 0 1 0 0,0 1-1 0 0,1 0 1 0 0,0 0-1 0 0,-2 2-276 0 0,0 2 182 0 0,1 0-1 0 0,-1 0 1 0 0,2 1 0 0 0,0 0-1 0 0,0 1 1 0 0,1 0 0 0 0,1 0-1 0 0,0 0 1 0 0,1 1 0 0 0,1 0-1 0 0,0 0 1 0 0,0 3-182 0 0,0 1 106 0 0,1 0 1 0 0,1 0-1 0 0,1 1 1 0 0,1-1-1 0 0,0 0 1 0 0,2 8-107 0 0,-1-20 12 0 0,0-1 1 0 0,1 1 0 0 0,0-1 0 0 0,-1 0 0 0 0,2 0-1 0 0,-1 0 1 0 0,1 0 0 0 0,-1 0 0 0 0,1-1 0 0 0,0 1 0 0 0,1-1-1 0 0,-1 0 1 0 0,1 0 0 0 0,0 0 0 0 0,0 0 0 0 0,0-1 0 0 0,1 1-1 0 0,-1-1 1 0 0,1 0 0 0 0,1 0-13 0 0,7 4 40 0 0,0 0 1 0 0,1-1-1 0 0,0-1 0 0 0,0 0 1 0 0,1-1-1 0 0,10 2-40 0 0,-13-4-153 0 0,0-1 0 0 0,0-1 0 0 0,0 0 0 0 0,1 0 0 0 0,-1-1-1 0 0,0-1 1 0 0,0 0 0 0 0,0 0 0 0 0,-1-2 0 0 0,1 1 0 0 0,-1-1 0 0 0,1-1-1 0 0,-1 0 1 0 0,9-6 153 0 0,2-2-1328 0 0</inkml:trace>
  <inkml:trace contextRef="#ctx0" brushRef="#br0" timeOffset="7142.291">1337 1553 17047 0 0,'0'0'73'0'0,"0"0"0"0"0,-1 1 0 0 0,1-1 0 0 0,0 0 0 0 0,0 0-1 0 0,0 0 1 0 0,0 0 0 0 0,0 0 0 0 0,-1 1 0 0 0,1-1 0 0 0,0 0-1 0 0,0 0 1 0 0,0 0 0 0 0,0 1 0 0 0,0-1 0 0 0,0 0 0 0 0,0 0-1 0 0,0 0 1 0 0,0 1 0 0 0,0-1 0 0 0,0 0 0 0 0,0 0 0 0 0,0 0-1 0 0,0 1 1 0 0,0-1 0 0 0,0 0 0 0 0,0 0 0 0 0,0 0-1 0 0,0 1 1 0 0,0-1 0 0 0,0 0 0 0 0,0 0 0 0 0,0 0 0 0 0,0 1-73 0 0,7 3 1526 0 0,13-2-358 0 0,2-4-1000 0 0,1-1-1 0 0,0 0 1 0 0,-1-2 0 0 0,13-4-168 0 0,-7 1 46 0 0,3 0 9 0 0,-13 3-780 0 0,0 1-1 0 0,16-2 726 0 0,-10 4-7699 0 0</inkml:trace>
  <inkml:trace contextRef="#ctx0" brushRef="#br0" timeOffset="7533.862">2043 816 13824 0 0,'0'-1'83'0'0,"0"0"1"0"0,-1 0-1 0 0,1 0 0 0 0,-1 1 1 0 0,1-1-1 0 0,-1 0 1 0 0,1 0-1 0 0,-1 1 1 0 0,1-1-1 0 0,-1 0 1 0 0,0 1-1 0 0,1-1 1 0 0,-1 1-1 0 0,0-1 1 0 0,0 1-1 0 0,1-1 1 0 0,-1 1-1 0 0,0-1 0 0 0,0 1 1 0 0,0 0-1 0 0,0-1 1 0 0,0 1-1 0 0,1 0 1 0 0,-1 0-1 0 0,0 0 1 0 0,0 0-1 0 0,0 0 1 0 0,0 0-1 0 0,0 0 1 0 0,0 0-1 0 0,0 0 1 0 0,0 0-1 0 0,1 0 0 0 0,-1 1 1 0 0,0-1-1 0 0,0 0 1 0 0,0 1-1 0 0,0-1 1 0 0,0 0-1 0 0,1 1 1 0 0,-1-1-1 0 0,0 1-83 0 0,-1 0 203 0 0,0 0 0 0 0,0 0-1 0 0,1 0 1 0 0,-1 0 0 0 0,0 0-1 0 0,1 0 1 0 0,-1 1 0 0 0,1-1 0 0 0,-1 0-1 0 0,1 1 1 0 0,-1-1 0 0 0,1 1-1 0 0,0 0 1 0 0,0-1 0 0 0,0 1 0 0 0,0 0-1 0 0,0 0 1 0 0,0 0 0 0 0,0 1-203 0 0,1 10 380 0 0,0-1 1 0 0,0 1 0 0 0,1-1-1 0 0,1 1-380 0 0,1 16 552 0 0,-2-11-236 0 0,2-1 0 0 0,0 0-1 0 0,1-1 1 0 0,1 3-316 0 0,-3-8 100 0 0,0 0 0 0 0,0 0 0 0 0,-1 6-100 0 0,0-6 91 0 0,0 0 1 0 0,1 0 0 0 0,1 4-92 0 0,0-2 157 0 0,1 1 1 0 0,-2-1 0 0 0,0 1 0 0 0,0 0-1 0 0,-2-1 1 0 0,0 11-158 0 0,0 28 456 0 0,1-35-272 0 0,-1 0 0 0 0,-1 0 0 0 0,0 0 0 0 0,-1 0 0 0 0,-5 15-184 0 0,-18 50 752 0 0,21-74-650 0 0,1-1 0 0 0,-1 1-1 0 0,0-1 1 0 0,-4 5-102 0 0,2-4 142 0 0,1 1-1 0 0,1 0 1 0 0,-2 2-142 0 0,4-7 49 0 0,0-1 1 0 0,0 0-1 0 0,0 0 0 0 0,0 0 0 0 0,0 0 0 0 0,-1-1 1 0 0,1 1-1 0 0,-1-1 0 0 0,0 1 0 0 0,0-1 1 0 0,0 0-1 0 0,0 0 0 0 0,-3 1-49 0 0,4-2 145 0 0,-14-9 310 0 0,15 6-424 0 0,0 0 1 0 0,0 0-1 0 0,0 0 0 0 0,0 0 1 0 0,0 0-1 0 0,0 0 0 0 0,0 0 1 0 0,1 0-1 0 0,-1-1 0 0 0,1 1 1 0 0,0-1-32 0 0,-2-4 63 0 0,2 3-57 0 0,0 1-1 0 0,0-1 1 0 0,0 1 0 0 0,1-1-1 0 0,-1 1 1 0 0,1 0 0 0 0,0-1-1 0 0,0 1 1 0 0,1 0 0 0 0,-1-1-1 0 0,1 1 1 0 0,-1 0 0 0 0,2-2-6 0 0,0 1 6 0 0,-3 4-6 0 0,1-1 0 0 0,0 0 0 0 0,0 1 0 0 0,0 0 0 0 0,0-1 0 0 0,0 1 0 0 0,0 0 0 0 0,0-1 0 0 0,0 1 0 0 0,0 0 0 0 0,0 0 0 0 0,0 0 0 0 0,0 0 0 0 0,0 0 0 0 0,0 0 0 0 0,0 0 0 0 0,1 0 0 0 0,0 0 0 0 0,13 1 0 0 0,-11 1 0 0 0,-1 1 0 0 0,6 1-3 0 0,-1 1-1 0 0,1-1 1 0 0,-1 2-1 0 0,0-1 1 0 0,-1 1 0 0 0,1 0-1 0 0,-1 1 1 0 0,0 0 0 0 0,5 7 3 0 0,-4-3-12 0 0,1 1 1 0 0,-2 1-1 0 0,1-1 1 0 0,-2 1 0 0 0,0 1-1 0 0,1 2 12 0 0,6 26-36 0 0,-1 1 0 0 0,-3 0 0 0 0,4 39 36 0 0,-11-68-1 0 0,2 22-113 0 0,-1 34 114 0 0,-2-43-143 0 0,0 0 0 0 0,2-1 0 0 0,0 1-1 0 0,3 5 144 0 0,0-18-816 0 0,2-3-57 0 0</inkml:trace>
  <inkml:trace contextRef="#ctx0" brushRef="#br0" timeOffset="8019.923">2226 1546 13824 0 0,'0'0'1061'0'0,"0"0"-548"0"0,0 0 269 0 0,0 0 185 0 0,0 0 39 0 0,0 0-17 0 0,0 0-105 0 0,0 0-48 0 0,0 0-11 0 0,3-6 666 0 0,25-25 216 0 0,-18 21-1507 0 0,0-1 1 0 0,-1 0-1 0 0,0 0 0 0 0,-1-1 0 0 0,3-6-200 0 0,-6 8 61 0 0,-1-1 1 0 0,0 0-1 0 0,-1 0 0 0 0,0 0 1 0 0,-1-1-1 0 0,0 0-61 0 0,3-24 185 0 0,-2-9-185 0 0,-2 27 0 0 0,-1 17 0 0 0,0-4 0 0 0,1 1 0 0 0,-1-1 0 0 0,0 1 0 0 0,0-1 0 0 0,0 1 0 0 0,-1-1 0 0 0,0 1 0 0 0,1-1 0 0 0,-2 1 0 0 0,1 0 0 0 0,-1-2 0 0 0,2 7 0 0 0,0-1 0 0 0,-1 0 0 0 0,1 0 0 0 0,0 0 0 0 0,0 0 0 0 0,-1 0 0 0 0,1 0 0 0 0,0 1 0 0 0,0-1 0 0 0,-1 0 0 0 0,1 0 0 0 0,0 0 0 0 0,0 0 0 0 0,0 1 0 0 0,0-1 0 0 0,-1 0 0 0 0,1 0 0 0 0,0 1 0 0 0,0-1 0 0 0,0 0 0 0 0,0 0 0 0 0,0 1 0 0 0,0-1 0 0 0,-1 0 0 0 0,1 1 0 0 0,0-1 0 0 0,0 0 0 0 0,0 0 0 0 0,0 1 0 0 0,0 0 0 0 0,-1 9-42 0 0,0 1-1 0 0,1 0 1 0 0,0 0-1 0 0,1-1 0 0 0,0 2 43 0 0,2 29-99 0 0,1 15 92 0 0,-2-39 10 0 0,0 1 0 0 0,-1 0 1 0 0,-1 2-4 0 0,0-10 29 0 0,0 1 1 0 0,1 0 0 0 0,1 4-30 0 0,-1-6 25 0 0,0 1 0 0 0,0 0 0 0 0,-1-1 0 0 0,-1 5-25 0 0,1 2 20 0 0,-1-1 0 0 0,2 1 1 0 0,1 11-21 0 0,2 23 19 0 0,-4-48-105 0 0,-1 0 0 0 0,1 0-1 0 0,0 0 1 0 0,1 0 0 0 0,-1 0-1 0 0,0 0 1 0 0,1 0 0 0 0,-1 0-1 0 0,1 0 1 0 0,-1 0 0 0 0,1 0-1 0 0,0 0 1 0 0,0 0 0 0 0,0-1-1 0 0,0 1 1 0 0,0 0 0 0 0,0 0-1 0 0,0-1 1 0 0,1 1 0 0 0,1 0 86 0 0,2 2-1978 0 0</inkml:trace>
  <inkml:trace contextRef="#ctx0" brushRef="#br0" timeOffset="8364.681">2566 1600 17103 0 0,'-15'38'1763'0'0,"3"0"-1"0"0,0 1 1 0 0,-3 30-1763 0 0,-3 56 584 0 0,17-100-1375 0 0,1-17-1780 0 0,0-7 691 0 0,0-1-21 0 0</inkml:trace>
  <inkml:trace contextRef="#ctx0" brushRef="#br0" timeOffset="8718.804">2747 1615 16727 0 0,'0'0'736'0'0,"0"0"160"0"0,0 0-712 0 0,0 0-184 0 0,0 0 0 0 0,0 0 0 0 0,0 0 176 0 0,0 0 0 0 0,0 0 0 0 0,3 7 0 0 0,-3-7-8 0 0,0 6 0 0 0,0-6 0 0 0,3 5 0 0 0,0 0-952 0 0,-3-5-192 0 0</inkml:trace>
  <inkml:trace contextRef="#ctx0" brushRef="#br0" timeOffset="8719.804">2843 1628 13160 0 0,'0'0'576'0'0,"0"0"128"0"0,0 0-560 0 0,0 0-144 0 0,0 0 0 0 0,0 0 0 0 0,0 0 488 0 0,0 0 72 0 0,0 0 16 0 0,0 0-1 0 0,0 0-391 0 0,0 0-80 0 0,0 0-8 0 0,5 0-6959 0 0</inkml:trace>
  <inkml:trace contextRef="#ctx0" brushRef="#br0" timeOffset="8720.804">3002 1582 8288 0 0,'0'0'736'0'0,"0"0"-584"0"0,0 0-152 0 0,0 0 0 0 0,0 0 904 0 0,0 0 152 0 0,0 0 32 0 0,0 0 8 0 0,0 0-408 0 0,0 0-80 0 0,0 0-24 0 0,2 7 0 0 0,1 1-408 0 0,2-3-80 0 0,-5 3-24 0 0,0-8-6520 0 0</inkml:trace>
  <inkml:trace contextRef="#ctx0" brushRef="#br0" timeOffset="9082.154">3102 1671 14400 0 0,'-3'8'1305'0'0,"-6"31"3061"0"0,-5 35-4366 0 0,3-7 1831 0 0,1-13-1635 0 0,5-19-6194 0 0,2-16-902 0 0</inkml:trace>
  <inkml:trace contextRef="#ctx0" brushRef="#br0" timeOffset="9451.09">3200 1241 16783 0 0,'2'2'164'0'0,"1"1"-1"0"0,-1-1 1 0 0,0 1-1 0 0,0 0 0 0 0,0 0 1 0 0,-1 0-1 0 0,1-1 0 0 0,0 2 1 0 0,-1-1-1 0 0,0 0 0 0 0,1 3-163 0 0,2 4 453 0 0,39 100 2673 0 0,-32-78-2232 0 0,-1-1-1 0 0,2 17-893 0 0,-10-40 117 0 0,5 21 480 0 0,-1 0 0 0 0,-2 1 0 0 0,-1-1 0 0 0,0 15-597 0 0,-3-35 412 0 0,1-12 403 0 0,0-16-329 0 0,-5-34-402 0 0,1 0 0 0 0,3 0-1 0 0,5-29-83 0 0,-4 72-14 0 0,0 0 0 0 0,1 0 0 0 0,0 1 0 0 0,1-1 0 0 0,0 1 0 0 0,3-5 14 0 0,-5 10-5 0 0,1 1 1 0 0,0-1-1 0 0,0 1 0 0 0,0 0 1 0 0,0 0-1 0 0,0 0 0 0 0,1 0 1 0 0,-1 0-1 0 0,1 1 0 0 0,0-1 1 0 0,0 1-1 0 0,0 0 0 0 0,0 0 1 0 0,0 0-1 0 0,0 0 0 0 0,1 0 1 0 0,-1 0-1 0 0,2 1 5 0 0,-3 0-3 0 0,-1 1 1 0 0,1 0-1 0 0,0 0 0 0 0,0 0 0 0 0,-1 0 1 0 0,1 0-1 0 0,0 0 0 0 0,0 0 0 0 0,0 1 1 0 0,-1-1-1 0 0,1 1 0 0 0,0-1 1 0 0,-1 1-1 0 0,1 0 0 0 0,0-1 0 0 0,-1 1 1 0 0,1 0-1 0 0,-1 0 0 0 0,1 0 0 0 0,-1 0 1 0 0,0 1-1 0 0,1-1 0 0 0,-1 0 0 0 0,0 1 3 0 0,6 6-2 0 0,0 0-1 0 0,-1 0 1 0 0,5 8 2 0 0,-4-6 1 0 0,0 1-4 0 0,0 1 0 0 0,-1-1 0 0 0,0 1 1 0 0,0 1-1 0 0,-1-1 0 0 0,-1 1 0 0 0,0 0 0 0 0,-1 0 0 0 0,-1 0 0 0 0,1 0 0 0 0,-2 1 0 0 0,0 5 3 0 0,1 37 228 0 0,5 18-228 0 0,-7-74 2 0 0,5 25-1153 0 0,-2-19-189 0 0</inkml:trace>
  <inkml:trace contextRef="#ctx0" brushRef="#br0" timeOffset="10113.748">3598 803 16184 0 0,'0'-9'799'0'0,"0"8"-755"0"0,-1 0 1 0 0,1 0 0 0 0,0 0-1 0 0,0 0 1 0 0,0 0-1 0 0,0 0 1 0 0,0 0 0 0 0,0 0-1 0 0,0 0 1 0 0,0 0-1 0 0,0 0 1 0 0,1 0-1 0 0,-1 0 1 0 0,0 0 0 0 0,1 0-1 0 0,-1 0 1 0 0,1 0-1 0 0,-1 0 1 0 0,1 0 0 0 0,-1 0-1 0 0,1 0 1 0 0,0 0-1 0 0,-1 0 1 0 0,1 1-1 0 0,0-1 1 0 0,0 0 0 0 0,-1 1-1 0 0,1-1 1 0 0,0 0-1 0 0,0 1 1 0 0,0-1 0 0 0,0 1-1 0 0,0-1-44 0 0,1 1 107 0 0,0-1 0 0 0,0 0 1 0 0,0 0-1 0 0,-1 1 0 0 0,1-1 0 0 0,0 1 0 0 0,0 0 1 0 0,0 0-1 0 0,0 0 0 0 0,0 0 0 0 0,0 0 0 0 0,0 0 0 0 0,0 0 1 0 0,0 0-1 0 0,-1 1 0 0 0,1-1 0 0 0,0 1 0 0 0,2 0-107 0 0,-2 0 75 0 0,1 1 0 0 0,-1-1 0 0 0,1 1 0 0 0,-1 0-1 0 0,1 0 1 0 0,-1 0 0 0 0,0 0 0 0 0,0 0 0 0 0,0 0-1 0 0,0 1 1 0 0,0 1-75 0 0,3 4 118 0 0,0 0 0 0 0,-1 0-1 0 0,0 1 1 0 0,0 0 0 0 0,-1 0-1 0 0,-1 0 1 0 0,1 2-118 0 0,5 26 386 0 0,-1-1 0 0 0,-2 1 1 0 0,-1 10-387 0 0,1 43 1713 0 0,15 81-1713 0 0,-17-156 99 0 0,1 0 0 0 0,0-1-1 0 0,1 0 1 0 0,0 1 0 0 0,2 0-99 0 0,-3-7 76 0 0,0-1 0 0 0,0 0-1 0 0,0 0 1 0 0,1 0 0 0 0,0 0 0 0 0,0-1 0 0 0,1 0-1 0 0,0 0 1 0 0,0 0 0 0 0,1 0-76 0 0,-5-5 12 0 0,0 0 0 0 0,-1 0 0 0 0,1 1-1 0 0,0-1 1 0 0,0-1 0 0 0,0 1 0 0 0,0 0 0 0 0,0 0 0 0 0,0-1 0 0 0,0 1 0 0 0,0-1 0 0 0,0 0 0 0 0,0 1 0 0 0,0-1-1 0 0,0 0 1 0 0,0 0 0 0 0,1 0 0 0 0,-1-1 0 0 0,0 1 0 0 0,0 0 0 0 0,0-1 0 0 0,0 1 0 0 0,0-1 0 0 0,0 0 0 0 0,0 0-1 0 0,0 0 1 0 0,-1 0 0 0 0,1 0 0 0 0,0 0 0 0 0,0 0 0 0 0,-1-1 0 0 0,1 1 0 0 0,-1-1 0 0 0,1 1 0 0 0,-1-1 0 0 0,1 0-12 0 0,1-1 19 0 0,-1-1 0 0 0,0 1 1 0 0,0 0-1 0 0,0-1 1 0 0,0 1-1 0 0,0-1 0 0 0,-1 1 1 0 0,0-1-1 0 0,1 0 1 0 0,-1 0-1 0 0,-1 0 0 0 0,1 1 1 0 0,-1-1-1 0 0,1 0 1 0 0,-1 0-1 0 0,0 0 0 0 0,0 0 1 0 0,-1 0-1 0 0,0-1-19 0 0,1 4 0 0 0,0 1-1 0 0,0 0 1 0 0,0-1 0 0 0,0 1-1 0 0,0 0 1 0 0,0-1-1 0 0,0 1 1 0 0,0 0 0 0 0,0 0-1 0 0,0-1 1 0 0,0 1 0 0 0,0 0-1 0 0,0-1 1 0 0,0 1-1 0 0,0 0 1 0 0,-1 0 0 0 0,1-1-1 0 0,0 1 1 0 0,0 0 0 0 0,0 0-1 0 0,0-1 1 0 0,-1 1-1 0 0,1 0 1 0 0,0 0 0 0 0,0 0-1 0 0,-1-1 1 0 0,1 1-1 0 0,0 0 1 0 0,0 0 0 0 0,-1 0-1 0 0,1 0 1 0 0,0 0 0 0 0,0-1-1 0 0,-1 1 1 0 0,1 0-1 0 0,0 0 1 0 0,-1 0 0 0 0,1 0-1 0 0,0 0 1 0 0,-1 0-1 0 0,1 0 1 0 0,0 0 0 0 0,0 0-1 0 0,-1 0 1 0 0,1 0 0 0 0,0 0-1 0 0,-1 0 1 0 0,1 1-1 0 0,0-1 1 0 0,0 0 0 0 0,-1 0-1 0 0,1 0 1 0 0,0 0 0 0 0,-1 0-1 0 0,1 1 1 0 0,0-1-1 0 0,0 0 1 0 0,0 0 0 0 0,-1 0-1 0 0,1 1 1 0 0,-9 10-61 0 0,5-1 36 0 0,0-1 0 0 0,0 1 1 0 0,1 0-1 0 0,0 1 0 0 0,1-1 0 0 0,0 0 0 0 0,1 1 0 0 0,0-1 1 0 0,0 1-1 0 0,1 0 0 0 0,1-1 0 0 0,-1 1 0 0 0,3 5 25 0 0,4 22-7 0 0,2-1 1 0 0,1 1-1 0 0,4 3 7 0 0,8 29 118 0 0,-14-42 35 0 0,16 66 353 0 0,-18-62-596 0 0,0-5 801 0 0,-1 0 0 0 0,1 24-711 0 0,-6-42 94 0 0,0-1-1 0 0,0 1 1 0 0,-1-1 0 0 0,0 0-1 0 0,0 1 1 0 0,-1-1 0 0 0,0 0-1 0 0,-1 0 1 0 0,0 0-1 0 0,0 0 1 0 0,-2 3-94 0 0,3-8-3 0 0,0 0-1 0 0,1 0 1 0 0,-2 0 0 0 0,1 0-1 0 0,0 0 1 0 0,0 0 0 0 0,-1-1-1 0 0,1 1 1 0 0,-1-1 0 0 0,0 0-1 0 0,0 0 1 0 0,-2 1 3 0 0,4-2-52 0 0,-1 0 1 0 0,1-1-1 0 0,-1 1 0 0 0,0-1 1 0 0,1 0-1 0 0,-1 1 0 0 0,0-1 1 0 0,0 0-1 0 0,1 0 0 0 0,-1 0 0 0 0,0 0 1 0 0,1 0-1 0 0,-1 0 0 0 0,0-1 1 0 0,1 1-1 0 0,-1 0 0 0 0,0-1 1 0 0,1 0-1 0 0,-1 1 0 0 0,0-1 1 0 0,1 0-1 0 0,-1 0 0 0 0,1 1 1 0 0,0-1-1 0 0,-1-1 0 0 0,0 0 52 0 0,-2 0-486 0 0,1-1-1 0 0,-1 0 1 0 0,1-1-1 0 0,0 1 1 0 0,0 0-1 0 0,1-1 1 0 0,-1 0-1 0 0,1 0 0 0 0,-1 0 1 0 0,1 0 486 0 0,-1-6-1535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71 6448 0 0,'-6'-15'369'0'0,"4"7"402"0"0,-1 0-1 0 0,-1 1 0 0 0,-2-6-770 0 0,4 10 920 0 0,1 1 0 0 0,-1 0-1 0 0,1 0 1 0 0,-1 1 0 0 0,0-1 0 0 0,1 0-1 0 0,-1 0 1 0 0,-2 0-920 0 0,2 1 162 0 0,1 1 0 0 0,-1 0-1 0 0,0 0 1 0 0,0 0 0 0 0,1 0 0 0 0,-1 0 0 0 0,0 0-1 0 0,1 1 1 0 0,-1-1 0 0 0,0 1 0 0 0,1-1-1 0 0,-1 1 1 0 0,1-1 0 0 0,-1 1 0 0 0,0 0 0 0 0,1 0-1 0 0,0 0 1 0 0,-2 0-162 0 0,2 2 69 0 0,-1 0 0 0 0,0-1 0 0 0,1 1 0 0 0,-1 0 0 0 0,1-1 0 0 0,0 1 0 0 0,0 0 0 0 0,0 0 1 0 0,1 0-1 0 0,-1 0 0 0 0,1 0 0 0 0,-1 0 0 0 0,1 0 0 0 0,0 0 0 0 0,0 1 0 0 0,1-1 0 0 0,-1 1-69 0 0,0 24 207 0 0,-2-13-115 0 0,1 0 0 0 0,1 0 0 0 0,1 0 0 0 0,0 0 0 0 0,3 13-92 0 0,5 20 929 0 0,6 7-929 0 0,-2-1 111 0 0,29 109 92 0 0,-36-142-165 0 0,3 10 116 0 0,7 19-154 0 0,-15-49 56 0 0,-1-1-49 0 0,0 1 0 0 0,0-1 0 0 0,0 0-1 0 0,1 0 1 0 0,-1 0 0 0 0,0 1 0 0 0,0-1 0 0 0,0 0 0 0 0,1 0 0 0 0,-1 0-1 0 0,0 0 1 0 0,0 0 0 0 0,0 1 0 0 0,1-1 0 0 0,-1 0 0 0 0,0 0-1 0 0,0 0 1 0 0,1 0 0 0 0,-1 0 0 0 0,0 0 0 0 0,0 0 0 0 0,1 0 0 0 0,-1 0-1 0 0,0 0 1 0 0,0 0 0 0 0,1 0 0 0 0,-1 0 0 0 0,0 0 0 0 0,0 0 0 0 0,1 0-1 0 0,-1 0 1 0 0,0 0 0 0 0,0 0 0 0 0,1 0 0 0 0,-1-1 0 0 0,0 1-7 0 0,10-3 82 0 0,-6 2-47 0 0,-1-1 0 0 0,1 0 0 0 0,-1 0 0 0 0,0-1 0 0 0,0 1 0 0 0,0 0 0 0 0,0-1 0 0 0,0 0 0 0 0,0 0 0 0 0,-1 0 0 0 0,0 0 0 0 0,2-3-35 0 0,6-10 155 0 0,-1 0 1 0 0,2-5-156 0 0,2-4 88 0 0,3-5 45 0 0,-2 0-1 0 0,-1-1 1 0 0,0-1-133 0 0,-8 15 21 0 0,0-1 0 0 0,-1 1 0 0 0,-1-1 0 0 0,0 0 0 0 0,-1 0 0 0 0,-1-9-21 0 0,-2-15 59 0 0,-2 1-1 0 0,-5-25-58 0 0,3 32 0 0 0,2 40-44 0 0,2 6 0 0 0,2 37 166 0 0,3-1-1 0 0,5 25-121 0 0,23 93 593 0 0,-27-140-461 0 0,0 4 300 0 0,1 26-432 0 0,1 13 400 0 0,-1-12-171 0 0,-2 0 0 0 0,-3 0 0 0 0,-3 0 0 0 0,-3 10-229 0 0,3-44 222 0 0,-1-1 1 0 0,0 0-1 0 0,-2 0 0 0 0,-1 0 1 0 0,-1 0-1 0 0,-1-1 0 0 0,-1 0-222 0 0,4-8 58 0 0,2-6 9 0 0,0 0 1 0 0,-1 0-1 0 0,0 0 1 0 0,0 0-1 0 0,0-1 1 0 0,-2 2-68 0 0,4-6 21 0 0,1-1 0 0 0,-1 1 0 0 0,0 0 0 0 0,0-1-1 0 0,0 1 1 0 0,0-1 0 0 0,0 0 0 0 0,0 1 0 0 0,-1-1 0 0 0,1 0 0 0 0,0-1 0 0 0,-1 1 0 0 0,1 0 0 0 0,0-1-1 0 0,-1 1 1 0 0,1-1 0 0 0,-1 0 0 0 0,1 1 0 0 0,-1-1 0 0 0,1 0 0 0 0,-1-1 0 0 0,0 1-21 0 0,-9-2-146 0 0,-1-1 1 0 0,1 0-1 0 0,-1-1 0 0 0,1 0 1 0 0,0-1-1 0 0,0 0 1 0 0,1-1-1 0 0,0 0 0 0 0,0-1 1 0 0,0 0-1 0 0,1-1 1 0 0,0 0-1 0 0,0-1 0 0 0,1 0 1 0 0,-1-2 145 0 0,-2-2-1071 0 0,-9-9-598 0 0,20 21 1334 0 0,0-1-1 0 0,-1 1 1 0 0,2-1 0 0 0,-1 1-1 0 0,0-1 1 0 0,0 1 0 0 0,0-1 0 0 0,1 0-1 0 0,-1 0 1 0 0,1 1 0 0 0,-1-1 0 0 0,1 0-1 0 0,-1-1 336 0 0,1-7-7519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8288 0 0,'0'0'638'0'0,"0"0"-184"0"0,0 0 758 0 0,0 0 372 0 0,0 0 74 0 0,0 0-127 0 0,0 0-615 0 0,0 0-275 0 0,0 0-53 0 0,0 0-27 0 0,0 2-67 0 0,0 4-251 0 0,-1-1 0 0 0,0 1 0 0 0,0-1 1 0 0,0 1-1 0 0,0-1 0 0 0,-1 1 0 0 0,0 0-243 0 0,-1 4 344 0 0,0 1-1 0 0,1 0 0 0 0,0 10-343 0 0,-1 0 406 0 0,2-7-90 0 0,0-1 0 0 0,1 0 0 0 0,1 7-316 0 0,-1 7 348 0 0,0-25-330 0 0,0 0-1 0 0,0 0 1 0 0,1 0 0 0 0,-1-1-1 0 0,0 1 1 0 0,1 0-1 0 0,-1 0 1 0 0,1 0 0 0 0,-1-1-1 0 0,1 2-17 0 0,0-2 64 0 0,-1-1 3 0 0,0 0 10 0 0,0 0-22 0 0,0 0-107 0 0,0 0-48 0 0,0 0-11 0 0,0 0-242 0 0,0 0-1014 0 0,0 0-433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19063 0 0,'0'0'840'0'0,"0"0"184"0"0,0 0-824 0 0,0 0-200 0 0,0 0 0 0 0,0 0 0 0 0,0 0 0 0 0,0 0 0 0 0,0 0 0 0 0,0 0 0 0 0,0 0-400 0 0,0 0-16 0 0,0 0-8 0 0,0 0-7575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20071 0 0,'0'0'455'0'0,"0"0"61"0"0,0 0 31 0 0,0 0-54 0 0,0 0-288 0 0,0 0-10 0 0,0 0 28 0 0,3 0 7 0 0,23 6 492 0 0,0-2-1 0 0,1-1 0 0 0,0-1 0 0 0,15-1-721 0 0,110-9 219 0 0,-134 7-1010 0 0,0-2-3960 0 0,-15 3 3143 0 0,15-1-6497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1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14600 0 0,'0'0'664'0'0,"0"0"-8"0"0,0 0-323 0 0,0 0 187 0 0,0 0 125 0 0,0 0 26 0 0,0 0-9 0 0,0 0-64 0 0,0 0-29 0 0,0 0-8 0 0,1 2-21 0 0,7 25 449 0 0,-2-9-477 0 0,-1 1 0 0 0,-1 0-1 0 0,0 0 1 0 0,-1 6-512 0 0,10 73 919 0 0,-11-84-717 0 0,0 0 0 0 0,0 0 0 0 0,1-1 0 0 0,1 1 0 0 0,3 6-202 0 0,-5-13 55 0 0,1-1 1 0 0,0 1-1 0 0,0-1 0 0 0,0 0 0 0 0,1 0 0 0 0,0 0 0 0 0,0 0 1 0 0,1-1-1 0 0,0 0 0 0 0,0 1 0 0 0,3 2-55 0 0,-4-6 17 0 0,0 1 0 0 0,-1-1 1 0 0,1 0-1 0 0,0 0 0 0 0,0 0 0 0 0,0-1 0 0 0,0 1 0 0 0,0-1 0 0 0,0 0 1 0 0,1 0-1 0 0,-1 0 0 0 0,0-1 0 0 0,1 1 0 0 0,-1-1-17 0 0,3-1 40 0 0,1 1 0 0 0,-1-1 0 0 0,0-1-1 0 0,0 1 1 0 0,0-1 0 0 0,0 0 0 0 0,6-3-40 0 0,-8 3 22 0 0,0 0 0 0 0,0 0 0 0 0,0-1 0 0 0,-1 1 0 0 0,1-1-1 0 0,-1 0 1 0 0,1 0 0 0 0,-1 0 0 0 0,0-1 0 0 0,0 0 0 0 0,2-3-22 0 0,6-8 63 0 0,8-10 44 0 0,-2-2 0 0 0,7-13-107 0 0,-20 32 10 0 0,-1-1 0 0 0,0 1 0 0 0,0-1 0 0 0,-1 0 1 0 0,0 0-1 0 0,-1 0 0 0 0,0 0 0 0 0,0-1 1 0 0,-1 1-1 0 0,0-6-10 0 0,-2-18 39 0 0,-2 1 0 0 0,-1 0 0 0 0,-2-3-39 0 0,0 19 6 0 0,5 15 1 0 0,0-1 0 0 0,0 1 1 0 0,1-1-1 0 0,-1 1 0 0 0,1-1 0 0 0,-1 1 0 0 0,1-1 0 0 0,-1 1 0 0 0,1-1 0 0 0,0-1-7 0 0,0 1 67 0 0,0 2 13 0 0,0 0 0 0 0,0 0-29 0 0,0 0-125 0 0,0 0-56 0 0,-3 13-133 0 0,6 53 239 0 0,4 8 350 0 0,6 16-326 0 0,-7-55 50 0 0,26 139 356 0 0,-26-143-332 0 0,4 17 171 0 0,-3 0 1 0 0,-2 0-1 0 0,0 31-245 0 0,-6-48 270 0 0,0-1-1 0 0,-5 23-269 0 0,3-37 100 0 0,0-1-1 0 0,-1 0 1 0 0,-1 0-1 0 0,0 0 1 0 0,-1-1-1 0 0,-3 5-99 0 0,1-4 147 0 0,0 0 0 0 0,-2 0 0 0 0,1-1 0 0 0,-2 0 0 0 0,-10 10-147 0 0,19-22 10 0 0,0-1 1 0 0,0 0 0 0 0,0 1 0 0 0,0-1-1 0 0,0 0 1 0 0,0 0 0 0 0,0 0 0 0 0,0-1-1 0 0,-1 1 1 0 0,1-1 0 0 0,0 1 0 0 0,0-1-1 0 0,-1 0 1 0 0,1 1 0 0 0,-1-1 0 0 0,1-1-1 0 0,0 1 1 0 0,-2 0-11 0 0,-7-2 33 0 0,0 1 0 0 0,0-2 0 0 0,-3 0-33 0 0,8 1 13 0 0,-14-4-164 0 0,0-1 1 0 0,1 0-1 0 0,0-2 0 0 0,1 0 1 0 0,-13-8 150 0 0,28 15-288 0 0,0 0 0 0 0,0 0 0 0 0,0-1 0 0 0,0 1 0 0 0,0 0 0 0 0,0-1 0 0 0,1 0 0 0 0,-1 0 0 0 0,1 0 0 0 0,0 0 0 0 0,-1 0 0 0 0,1 0 0 0 0,1 0 0 0 0,-2-4 288 0 0,2 6-200 0 0,1 0 1 0 0,0 0-1 0 0,0 0 0 0 0,0 0 1 0 0,1 0-1 0 0,-1 0 0 0 0,0 0 0 0 0,0 0 1 0 0,0 0-1 0 0,1 0 0 0 0,-1 0 1 0 0,0 0-1 0 0,1 0 0 0 0,-1 0 1 0 0,1 1-1 0 0,-1-1 0 0 0,1 0 1 0 0,0 0-1 0 0,-1 0 0 0 0,1 0 200 0 0,2-2-905 0 0,5-8-1011 0 0</inkml:trace>
  <inkml:trace contextRef="#ctx0" brushRef="#br0" timeOffset="313.168">598 558 10136 0 0,'0'0'777'0'0,"1"0"-505"0"0,4-3-39 0 0,-3 3 282 0 0,1 0-1 0 0,-1 0 1 0 0,0 0 0 0 0,0 0-1 0 0,0 0 1 0 0,1 1-1 0 0,-1-1 1 0 0,0 1-1 0 0,0-1 1 0 0,0 1-1 0 0,0 0 1 0 0,0 0 0 0 0,0 0-1 0 0,0 0-514 0 0,1 2 247 0 0,0-1 1 0 0,-1 1-1 0 0,0 0 0 0 0,0 0 1 0 0,0 0-1 0 0,0 0 0 0 0,0 0 1 0 0,-1 1-1 0 0,1-1 0 0 0,-1 0 1 0 0,0 1-1 0 0,0 0-247 0 0,10 45 1879 0 0,7 52-581 0 0,-15-91-1298 0 0,-6-2-176 0 0,2-7-741 0 0,1-1-335 0 0,0 0-1281 0 0,0 0-4836 0 0</inkml:trace>
  <inkml:trace contextRef="#ctx0" brushRef="#br0" timeOffset="653.42">685 406 17967 0 0,'0'0'800'0'0,"0"0"160"0"0,-5-8-768 0 0,5 8-192 0 0,0 0 0 0 0,0 0 0 0 0,0 0 952 0 0,0 0 152 0 0,0 0 32 0 0,0 0 8 0 0,0 0-1144 0 0,0 0-272 0 0,0 0-32 0 0,0 0-6056 0 0,0 0-1207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9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1 915 5528 0 0,'0'0'422'0'0,"0"0"98"0"0,0 0 1442 0 0,0 0 659 0 0,0 0 130 0 0,0 0-341 0 0,0 0-1546 0 0,0 0-632 0 0,1-1 51 0 0,1-1-142 0 0,0-1 1 0 0,0 1 0 0 0,0-1 0 0 0,1 1-1 0 0,-1 0 1 0 0,1 0 0 0 0,-1 0-1 0 0,2 0-141 0 0,17-15 849 0 0,19-23 223 0 0,13-15-8 0 0,16-37-129 0 0,-28 37-674 0 0,-3-1 0 0 0,10-25-261 0 0,-22 38 39 0 0,-9 15-37 0 0,35-62 7 0 0,-44 74-16 0 0,-1 0 0 0 0,0-1-1 0 0,-1 0 1 0 0,2-14 7 0 0,-7 30-6 0 0,12-61 714 0 0,-1-14-708 0 0,-11 72 13 0 0,-1 0 0 0 0,0 0 1 0 0,0 0-1 0 0,0 1 0 0 0,-1-1 0 0 0,1 0 0 0 0,-1 0 0 0 0,0 0 0 0 0,0 1 0 0 0,0-1 1 0 0,-1 0-1 0 0,1 1 0 0 0,-1-1 0 0 0,0 1 0 0 0,0 0 0 0 0,0-1 0 0 0,0 1 0 0 0,-1 0 0 0 0,1 0 1 0 0,-1 1-1 0 0,0-1 0 0 0,1 0 0 0 0,-1 1 0 0 0,-1 0 0 0 0,1 0 0 0 0,0 0 0 0 0,0 0 1 0 0,-1 0-1 0 0,1 0 0 0 0,-1 1 0 0 0,0 0 0 0 0,1 0 0 0 0,-1 0 0 0 0,0 0 0 0 0,0 0 0 0 0,0 1 1 0 0,-2 0-14 0 0,-1 0-14 0 0,0 1 1 0 0,0 0-1 0 0,1 0 1 0 0,-1 0-1 0 0,1 1 1 0 0,-1 0 0 0 0,1 1-1 0 0,0-1 1 0 0,0 1-1 0 0,0 1 1 0 0,0-1 0 0 0,1 1-1 0 0,-1 0 1 0 0,1 0-1 0 0,-2 2 14 0 0,1 0 0 0 0,1 0 0 0 0,0 0 0 0 0,0 0 0 0 0,0 1 0 0 0,1-1 0 0 0,0 1 0 0 0,0 0 0 0 0,0 2 0 0 0,-4 5 0 0 0,1 1 11 0 0,1 0 1 0 0,0 0-1 0 0,0 0 0 0 0,2 0 0 0 0,-1 6-11 0 0,-13 81 113 0 0,4-19-34 0 0,2-8 103 0 0,3 1 0 0 0,3 19-182 0 0,3-45 42 0 0,3-35-17 0 0,0 1 0 0 0,2 7-25 0 0,0 17 88 0 0,-2-31-62 0 0,1 0-1 0 0,0 0 1 0 0,0-1-1 0 0,1 1 1 0 0,0-1-1 0 0,1 3-25 0 0,-2-6 7 0 0,1 0 0 0 0,0 0 0 0 0,1 0 0 0 0,-1-1 0 0 0,1 1 0 0 0,0-1 0 0 0,0 0 0 0 0,0 1 0 0 0,1-1 0 0 0,-1-1 0 0 0,1 1-7 0 0,-2-3 33 0 0,0 1 0 0 0,0-1 0 0 0,-1 0 0 0 0,1-1 1 0 0,0 1-1 0 0,0 0 0 0 0,0-1 0 0 0,0 1 0 0 0,1-1 0 0 0,-1 1 1 0 0,0-1-1 0 0,0 0 0 0 0,0 0 0 0 0,0 0 0 0 0,0 0 1 0 0,0 0-1 0 0,0-1 0 0 0,0 1 0 0 0,0-1 0 0 0,1 1 1 0 0,-1-1-1 0 0,-1 0 0 0 0,1 1 0 0 0,0-1 0 0 0,0 0 1 0 0,0 0-1 0 0,1-2-33 0 0,5-2-29 0 0,0 0 0 0 0,0-1-1 0 0,0 0 1 0 0,-1 0 0 0 0,2-3 29 0 0,31-31 230 0 0,-1-2 0 0 0,6-11-230 0 0,-33 29-12 0 0,-11 47-158 0 0,-1-16 138 0 0,2 13-11 0 0,0 1 0 0 0,1-1 1 0 0,1 0-1 0 0,0 0 0 0 0,2-1 1 0 0,1 3 42 0 0,-4-15-2 0 0,-2-2 11 0 0,1 0 0 0 0,0 0 0 0 0,0 0 0 0 0,0 0 0 0 0,1 0 0 0 0,-1-1 0 0 0,1 1 0 0 0,0-1 0 0 0,1 0 0 0 0,-1 0 0 0 0,1 0 0 0 0,0 0 0 0 0,0 0 0 0 0,0-1 0 0 0,0 0 0 0 0,1 0 0 0 0,-1 0 0 0 0,1 0 0 0 0,0-1 0 0 0,0 0 0 0 0,-1 0 0 0 0,2 0 0 0 0,-1-1 0 0 0,1 1-9 0 0,-2-1 1 0 0,0 0 7 0 0,0 1 0 0 0,1-1 0 0 0,-1-1 0 0 0,0 1 0 0 0,1 0 0 0 0,-1-1-1 0 0,1 0 1 0 0,-1 0 0 0 0,0 0 0 0 0,1-1 0 0 0,-1 0 0 0 0,0 1 0 0 0,1-2 0 0 0,-1 1 0 0 0,0 0 0 0 0,2-2-8 0 0,5-2 23 0 0,-2-2 0 0 0,1 1 0 0 0,0-1 0 0 0,-1 0 0 0 0,-1-1 0 0 0,1 0 0 0 0,-1-1 0 0 0,-1 1 0 0 0,1-1 0 0 0,-2-1 0 0 0,1-1-23 0 0,-3 6 20 0 0,0-2 1 0 0,0 1 0 0 0,-1 0-1 0 0,0-1 1 0 0,-1 0 0 0 0,0 1-1 0 0,0-1 1 0 0,0 0 0 0 0,-1 0-1 0 0,1 0 1 0 0,-2 0-1 0 0,1-1 1 0 0,-1 1 0 0 0,0 0-1 0 0,-1 0 1 0 0,0 0 0 0 0,0 0-1 0 0,-1-5-20 0 0,-1 3 18 0 0,-1 0 0 0 0,1 0 0 0 0,-2 0 0 0 0,1 1 0 0 0,-1-1 0 0 0,0 1 0 0 0,-1 0 0 0 0,0 1 0 0 0,-1-1-18 0 0,-4-4-33 0 0,-2 1 0 0 0,1 0 1 0 0,-1 0-1 0 0,-13-7 33 0 0,17 13-33 0 0,0 1 0 0 0,1-1 1 0 0,-2 2-1 0 0,1-1 0 0 0,0 1 1 0 0,-5-1 32 0 0,4 2-33 0 0,6 1 18 0 0,1 0 1 0 0,-1 0-1 0 0,0 1 1 0 0,1 0 0 0 0,-1 0-1 0 0,0 0 1 0 0,1 0 0 0 0,-1 0-1 0 0,0 1 1 0 0,1 0-1 0 0,-1-1 1 0 0,0 1 0 0 0,1 1-1 0 0,0-1 1 0 0,-1 0 0 0 0,1 1-1 0 0,0 0 1 0 0,-1 0 0 0 0,1 0-1 0 0,0 0 1 0 0,-1 2 14 0 0,-5 3-78 0 0,1 1 0 0 0,0 1-1 0 0,0 0 1 0 0,1 0 0 0 0,0 0 0 0 0,-1 2 78 0 0,5-5-145 0 0,0-1 1 0 0,1 0-1 0 0,-1 1 1 0 0,1 0 0 0 0,0-1-1 0 0,0 1 1 0 0,1 0-1 0 0,0 0 1 0 0,0 0-1 0 0,0 0 1 0 0,1 0-1 0 0,0 0 1 0 0,0 0-1 0 0,0 0 1 0 0,1 0-1 0 0,0 0 1 0 0,0 0-1 0 0,1 0 1 0 0,0 2 144 0 0,4 9-1424 0 0,0-1 0 0 0,1 1 1 0 0,1-1-1 0 0,1-1 0 0 0,10 15 1424 0 0,-3-5-1774 0 0</inkml:trace>
  <inkml:trace contextRef="#ctx0" brushRef="#br0" timeOffset="661.23">1225 729 2304 0 0,'4'-8'200'0'0,"-3"1"592"0"0,0 0-1 0 0,0 0 1 0 0,-1 0-1 0 0,0 0 1 0 0,0-1 0 0 0,-1 1-1 0 0,0 0 1 0 0,0 0-792 0 0,-2-3 1558 0 0,0 0 1 0 0,0 1-1 0 0,-3-3-1558 0 0,2 1 1140 0 0,0 0 0 0 0,0 0 1 0 0,1-1-1141 0 0,1 6 254 0 0,1 0 0 0 0,-1 0 1 0 0,0 1-1 0 0,0-1 0 0 0,-1 0 0 0 0,0 1 1 0 0,0 0-1 0 0,0-1 0 0 0,0 1 0 0 0,-4-3-254 0 0,3 3 111 0 0,-3-4 68 0 0,-1 0-1 0 0,0 0 0 0 0,-1 1 1 0 0,0 0-1 0 0,-5-3-178 0 0,12 9 19 0 0,-1 0 1 0 0,0 1-1 0 0,1-1 0 0 0,-1 1 1 0 0,0 0-1 0 0,0 0 0 0 0,0 0 1 0 0,0 0-1 0 0,0 0 0 0 0,0 1 1 0 0,0-1-1 0 0,0 1 0 0 0,0 0 1 0 0,0 0-1 0 0,0 0 0 0 0,0 0 1 0 0,0 1-1 0 0,0-1 0 0 0,0 1 1 0 0,0 0-1 0 0,0 0 0 0 0,0 0 1 0 0,0 0-1 0 0,1 0-19 0 0,-5 2 54 0 0,2-1 0 0 0,-1 1 0 0 0,0 1 0 0 0,1-1 0 0 0,-1 1 0 0 0,1 0 0 0 0,0 0 1 0 0,0 0-1 0 0,1 1 0 0 0,-1 0 0 0 0,-2 4-54 0 0,-9 14 194 0 0,10-16-136 0 0,1 1 0 0 0,0-1 0 0 0,1 1 0 0 0,-1 0 0 0 0,2 0-58 0 0,1-4 11 0 0,-8 20 108 0 0,0 1 0 0 0,2 0 1 0 0,-1 9-120 0 0,7-27 35 0 0,1 1-1 0 0,0 0 1 0 0,0 0 0 0 0,1 0-1 0 0,0 0 1 0 0,0 0 0 0 0,1 0-1 0 0,0 0 1 0 0,0 0 0 0 0,1 0-1 0 0,0 0 1 0 0,1 0 0 0 0,0 0-35 0 0,1 3 24 0 0,2 0 0 0 0,-1 0 1 0 0,2-1-1 0 0,-1 0 1 0 0,1 0-1 0 0,7 8-24 0 0,-9-13 49 0 0,-1-1 0 0 0,1 0 0 0 0,0 1 0 0 0,0-1-1 0 0,0-1 1 0 0,0 1 0 0 0,1-1 0 0 0,0 0 0 0 0,-1 0 0 0 0,1-1 0 0 0,0 0 0 0 0,0 0-1 0 0,1 0 1 0 0,-1-1-49 0 0,-3 0 36 0 0,1-1 0 0 0,-1 0 0 0 0,0-1 0 0 0,0 1 0 0 0,1 0 0 0 0,-1-1 0 0 0,0 0 0 0 0,0 0 0 0 0,0 0 0 0 0,1 0-1 0 0,-1 0 1 0 0,0-1 0 0 0,-1 1 0 0 0,1-1 0 0 0,0 0-36 0 0,6-3 71 0 0,-1-1 1 0 0,-1 0-1 0 0,1-1 0 0 0,2-2-71 0 0,-4 1 57 0 0,0-1-1 0 0,-1 1 1 0 0,0-1-1 0 0,0 0 1 0 0,-1-1-1 0 0,0 1 1 0 0,0-1-1 0 0,0-6-56 0 0,-3 15 4 0 0,2-10 38 0 0,-1 0-1 0 0,0 0 1 0 0,0-4-42 0 0,0 3 44 0 0,0 1-1 0 0,0-1 1 0 0,1 1-44 0 0,1-11 8 0 0,-1 5 206 0 0,-2 29-97 0 0,1 35 186 0 0,3 10-303 0 0,1 13 294 0 0,-3-3 28 0 0,4 104 452 0 0,-12-26-198 0 0,4-120-405 0 0,-2-1 1 0 0,0 0-1 0 0,-2 1 0 0 0,0-1 1 0 0,-2-1-1 0 0,-4 11-171 0 0,-19 29 468 0 0,27-57-436 0 0,1-1 0 0 0,-1 1 0 0 0,0-1 0 0 0,-1 0 0 0 0,1 0 0 0 0,-1 0 0 0 0,0 0 0 0 0,0-1 0 0 0,-1 0 0 0 0,1 1 0 0 0,-1-2 0 0 0,0 1 0 0 0,0 0 0 0 0,0-1 0 0 0,-1 0 0 0 0,1 0 0 0 0,-1-1 0 0 0,1 0 0 0 0,-1 0 0 0 0,0 0 0 0 0,0 0 0 0 0,0-1 0 0 0,0 0 0 0 0,0 0 0 0 0,0-1 0 0 0,-4 0-32 0 0,3-1 13 0 0,0 0 0 0 0,-1 0 0 0 0,1-1 0 0 0,0 0-1 0 0,0 0 1 0 0,0-1 0 0 0,0 0 0 0 0,1 0 0 0 0,-1-1 0 0 0,1 0 0 0 0,0 0-1 0 0,0 0 1 0 0,-4-4-13 0 0,-7-9-121 0 0,0 0-1 0 0,1-1 0 0 0,-8-11 122 0 0,21 25-34 0 0,-5-7-499 0 0,1 1-1 0 0,0-1 0 0 0,0-1 1 0 0,1 1-1 0 0,1-1 1 0 0,0 0-1 0 0,1-1 1 0 0,0 1-1 0 0,0-1 1 0 0,2 0-1 0 0,-1 0 1 0 0,1-8 533 0 0,1-2-2062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4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21 22631 0 0,'-40'-5'2480'0'0,"74"5"-2525"0"0,0-2 0 0 0,0-1-1 0 0,5-3 46 0 0,-17 4-137 0 0,1 0-1 0 0,-1 1 1 0 0,15 2 137 0 0,-1 0-2593 0 0,-27-1 1158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0,'0'0'629'0'0,"0"0"-12"0"0,0 2-393 0 0,21 86 5733 0 0,-7-47-5446 0 0,-9-32-299 0 0,-2 1-1 0 0,0-1 1 0 0,0 1 0 0 0,0 1-212 0 0,4 36 886 0 0,0-4 178 0 0,1 0 0 0 0,6 10-1064 0 0,-12-45 117 0 0,2 1-1 0 0,-1-1 1 0 0,1 0-1 0 0,0 0 1 0 0,1 0-1 0 0,0 0 1 0 0,0-1-1 0 0,1 0 1 0 0,0 0 0 0 0,1 1-117 0 0,-4-6 18 0 0,-1 0 0 0 0,0 0 0 0 0,1 0 0 0 0,-1-1 0 0 0,1 1 0 0 0,0-1 0 0 0,0 1 0 0 0,-1-1 0 0 0,1 0 0 0 0,0 0 0 0 0,0-1 0 0 0,0 1 0 0 0,0-1 0 0 0,0 1 0 0 0,0-1 1 0 0,0 0-1 0 0,0 0 0 0 0,0 0 0 0 0,0 0 0 0 0,0-1 0 0 0,0 1 0 0 0,0-1 0 0 0,0 0 0 0 0,0 0 0 0 0,0 0 0 0 0,0 0 0 0 0,0 0 0 0 0,-1-1 0 0 0,1 1 0 0 0,-1-1 0 0 0,1 0-17 0 0,7-5 36 0 0,-1 0 1 0 0,0-1 0 0 0,0 0-1 0 0,0 0 1 0 0,-1-1 0 0 0,-1 0-1 0 0,5-7-37 0 0,6-7 11 0 0,-10 13 0 0 0,0 0-1 0 0,-1-1 1 0 0,0 0 0 0 0,0 0-1 0 0,3-9-10 0 0,52-143-42 0 0,-62 161 40 0 0,1 1 1 0 0,0-1-1 0 0,-1 0 1 0 0,1 0-1 0 0,-1 0 1 0 0,1 0-1 0 0,-1 0 1 0 0,0 0 0 0 0,0-2 1 0 0,4-23 2 0 0,-4 21-15 0 0,0 5-53 0 0,0 13-7 0 0,2 21 26 0 0,3 20 47 0 0,1 9-14 0 0,9 81 460 0 0,2 2 210 0 0,-14-111-478 0 0,1 7 243 0 0,-2 13-421 0 0,-1-7 184 0 0,0-24-81 0 0,-1 1 0 0 0,-1 0 1 0 0,-1 0-1 0 0,-2 9-103 0 0,1-19 96 0 0,0 0-1 0 0,0-1 0 0 0,-2 0 0 0 0,1 0 1 0 0,-2 0-1 0 0,-1 3-95 0 0,4-12 22 0 0,1 0 0 0 0,-1 0 1 0 0,0 0-1 0 0,0 0 0 0 0,-1 0 1 0 0,1-1-1 0 0,-1 0 0 0 0,0 1 0 0 0,0-1 1 0 0,0 0-1 0 0,0-1 0 0 0,0 1 0 0 0,-1-1 1 0 0,1 0-1 0 0,-1 0 0 0 0,0 0 1 0 0,0-1-1 0 0,1 0 0 0 0,-3 1-22 0 0,-3-1 23 0 0,-1-1 0 0 0,0 0 0 0 0,1-1 1 0 0,-1 1-1 0 0,0-2 0 0 0,1 0 0 0 0,-7-2-23 0 0,-9-1 43 0 0,17 3-93 0 0,-1-1 0 0 0,0 0 0 0 0,1-1 0 0 0,0 0 0 0 0,0 0-1 0 0,-5-3 51 0 0,-17-9-624 0 0,-8-3-1117 0 0,31 14 1198 0 0,4 1-727 0 0,4 1-3770 0 0,7-1 3274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15608 0 0,'0'0'712'0'0,"0"0"-15"0"0,0 0-384 0 0,0 0 35 0 0,0 0 61 0 0,0 0 9 0 0,0 0 39 0 0,0 0 147 0 0,-1 2 61 0 0,-1 2-357 0 0,0 0 0 0 0,0 0 0 0 0,1 1 0 0 0,-1-1 0 0 0,1 1-1 0 0,0-1 1 0 0,0 1 0 0 0,1 0 0 0 0,-1 1-308 0 0,1 47 1335 0 0,1-24-801 0 0,2 82 934 0 0,-3-109-1456 0 0,0 0 0 0 0,0 0 0 0 0,0-1-1 0 0,0 1 1 0 0,1 0 0 0 0,-1-1 0 0 0,0 1 0 0 0,1 0-1 0 0,0-1 1 0 0,0 2-12 0 0,8 23 122 0 0,-9-24-84 0 0,0-2-89 0 0,0 0-61 0 0,0 0-15 0 0,0 0-217 0 0,-5-32-4290 0 0,-3 13 2884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9672 0 0,'3'-5'864'0'0,"2"-3"-696"0"0,-5 5-168 0 0,0 3 0 0 0,5-9 2344 0 0,-5 9 440 0 0,0 0 79 0 0,0 0 17 0 0,3-3-2288 0 0,-3 3-464 0 0,0 0-128 0 0,0 0 0 0 0,0-8 0 0 0,0 8 0 0 0,0 0 0 0 0,0 0-5935 0 0,0 0-1201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21 645 6448 0 0,'-4'-16'473'0'0,"2"9"146"0"0,0-1 1 0 0,0 1-1 0 0,-1-1 1 0 0,0 1-1 0 0,-1-1-619 0 0,4 8 3256 0 0,0 0 168 0 0,0 2 300 0 0,0 7-2904 0 0,27 145 2313 0 0,-1-7-2065 0 0,-18-112-757 0 0,1 0-1 0 0,2-1 1 0 0,4 6-311 0 0,-10-27 91 0 0,2 0 0 0 0,0-1-1 0 0,0 1 1 0 0,1-1 0 0 0,0-1-1 0 0,1 1 1 0 0,1-1-91 0 0,-9-10 19 0 0,1 1 0 0 0,-1-1 0 0 0,1 1 0 0 0,-1-1 0 0 0,1 1 0 0 0,0-1 0 0 0,0 0 0 0 0,0 0 0 0 0,0 0 0 0 0,0 0 0 0 0,0 0 0 0 0,0 0 0 0 0,0-1 0 0 0,0 1 0 0 0,0 0 0 0 0,0-1 0 0 0,0 0 0 0 0,0 0 0 0 0,1 1 0 0 0,-1-1 0 0 0,0-1 0 0 0,0 1 0 0 0,0 0 0 0 0,1 0 0 0 0,-1-1 0 0 0,0 1 0 0 0,0-1 0 0 0,0 0 0 0 0,0 0 0 0 0,0 1 0 0 0,0-1 0 0 0,0-1 0 0 0,0 1 0 0 0,-1 0 1 0 0,1 0-1 0 0,0-1 0 0 0,-1 1 0 0 0,1-1 0 0 0,-1 1 0 0 0,2-2-19 0 0,3-4 74 0 0,0-1 0 0 0,0 0 0 0 0,0-1 1 0 0,-1 1-1 0 0,0-1 0 0 0,0 0 0 0 0,-1 0 0 0 0,0-3-74 0 0,5-12 83 0 0,-1-2-1 0 0,-1 1 1 0 0,-1-1-1 0 0,-1 0 0 0 0,0-20-82 0 0,-2 6 35 0 0,0 19-20 0 0,-2 1 0 0 0,0-1 0 0 0,-1 0 0 0 0,-2-10-15 0 0,-15-86 0 0 0,19 139-60 0 0,0 5-120 0 0,3 15 180 0 0,76 286 199 0 0,-74-302-182 0 0,13 60 553 0 0,-3 0 1 0 0,-5 1-1 0 0,-3 1 0 0 0,-4 16-570 0 0,-4-70 60 0 0,-2 0 0 0 0,-1 0 0 0 0,-2-1-1 0 0,-1 1 1 0 0,-2-1 0 0 0,-3 6-60 0 0,7-30 59 0 0,0 1 0 0 0,0-1 0 0 0,-1 0 0 0 0,0-1 1 0 0,-1 1-1 0 0,0-1 0 0 0,-1 0 0 0 0,1 0 0 0 0,-2 0 0 0 0,-2 2-59 0 0,6-7 25 0 0,0 0-1 0 0,0 0 0 0 0,-1 0 1 0 0,1-1-1 0 0,-1 1 0 0 0,1-1 1 0 0,-1 0-1 0 0,0 0 0 0 0,0-1 1 0 0,0 1-1 0 0,0-1 1 0 0,0 0-1 0 0,-1 0 0 0 0,1 0 1 0 0,0 0-1 0 0,0-1 0 0 0,-1 0 1 0 0,1 0-1 0 0,0 0 1 0 0,0 0-1 0 0,-1-1 0 0 0,1 0 1 0 0,0 1-1 0 0,-3-2-24 0 0,-1-1 5 0 0,0 0 0 0 0,0-1 1 0 0,0 0-1 0 0,1 0 0 0 0,0 0 0 0 0,0-1 0 0 0,0 0 0 0 0,0-1 1 0 0,1 1-1 0 0,-1-1 0 0 0,1-1 0 0 0,1 1 0 0 0,-1-1 0 0 0,1 0 1 0 0,1 0-1 0 0,-5-7-5 0 0,3 2-70 0 0,0-1 1 0 0,1 1-1 0 0,1-1 1 0 0,0 0-1 0 0,0 0 1 0 0,1 0-1 0 0,1-1 1 0 0,0 1-1 0 0,1-1 1 0 0,0-5 69 0 0,1 15-59 0 0,0 0 0 0 0,1 1 0 0 0,-1-1 0 0 0,1 0 0 0 0,0 1-1 0 0,0-1 1 0 0,0 0 0 0 0,0 1 0 0 0,1-1 0 0 0,-1 1 0 0 0,1 0 0 0 0,0 0 0 0 0,0-1 0 0 0,0 1 0 0 0,0 0-1 0 0,1 0 1 0 0,-1 1 0 0 0,1-1 0 0 0,0 1 0 0 0,1-2 59 0 0,7-3-312 0 0,0 0 0 0 0,0 0 0 0 0,1 1-1 0 0,0 0 1 0 0,3 0 312 0 0,24-12-1150 0 0,-28 13 189 0 0,0 0 0 0 0,0 1 0 0 0,7-2 961 0 0,2 0-1578 0 0,3-2-496 0 0</inkml:trace>
  <inkml:trace contextRef="#ctx0" brushRef="#br0" timeOffset="328.52">707 1132 13360 0 0,'-5'0'1384'0'0,"-3"-2"3796"0"0,7 2 2451 0 0,1 5-8679 0 0,1 1 1127 0 0,0 0 1 0 0,0 0-1 0 0,1 0 0 0 0,-1 0 0 0 0,1-1 1 0 0,0 1-1 0 0,1 0-79 0 0,4 14 61 0 0,-4-10-51 0 0,1-1-1 0 0,-1 1 1 0 0,2-1-1 0 0,-1 0 1 0 0,2 0-1 0 0,-1 0 1 0 0,1-1-1 0 0,0 0-9 0 0,-6-7-66 0 0,1-1 0 0 0,-1 1 0 0 0,0-1 0 0 0,1 1 1 0 0,-1-1-1 0 0,1 1 0 0 0,-1-1 0 0 0,1 0 0 0 0,-1 1 0 0 0,1-1 0 0 0,-1 0 0 0 0,1 1 0 0 0,-1-1 0 0 0,1 0 0 0 0,-1 1 0 0 0,1-1 0 0 0,-1 0 1 0 0,1 0-1 0 0,0 0 0 0 0,-1 0 0 0 0,1 0 0 0 0,-1 0 0 0 0,1 0 0 0 0,0 0 0 0 0,-1 0 0 0 0,1 0 0 0 0,-1 0 0 0 0,1 0 0 0 0,0 0 0 0 0,-1 0 0 0 0,1 0 1 0 0,-1-1-1 0 0,1 1 0 0 0,-1 0 0 0 0,1 0 0 0 0,-1-1 0 0 0,1 1 66 0 0,0-1-219 0 0,0 0 0 0 0,0 0-1 0 0,0-1 1 0 0,0 1 0 0 0,-1 0 0 0 0,1 0 0 0 0,0-1-1 0 0,-1 1 1 0 0,1 0 0 0 0,-1-1 0 0 0,1 1 0 0 0,-1-1-1 0 0,0 1 1 0 0,1-1 0 0 0,-1 1 0 0 0,0-1 219 0 0,5-45-4480 0 0,-3 18 2195 0 0</inkml:trace>
  <inkml:trace contextRef="#ctx0" brushRef="#br0" timeOffset="659.235">665 932 11056 0 0,'-21'-2'984'0'0,"15"0"-792"0"0,6 2-192 0 0,-5-3 0 0 0,-1 0 1832 0 0,0 3 328 0 0,1 0 63 0 0,5 0 17 0 0,0 0-1200 0 0,0 0-240 0 0,0 0-40 0 0,0 0-16 0 0,0 0-536 0 0,0 0-112 0 0,8 0-16 0 0,1 3-9839 0 0</inkml:trace>
  <inkml:trace contextRef="#ctx0" brushRef="#br0" timeOffset="6786.409">1218 653 12464 0 0,'0'0'572'0'0,"-12"-7"208"0"0,8 5-490 0 0,0 0 0 0 0,0 0 0 0 0,0 0 0 0 0,0 1 1 0 0,-1-1-1 0 0,1 1 0 0 0,-1 0 0 0 0,1 1 0 0 0,-1-1 0 0 0,0 1-290 0 0,-45 1 3418 0 0,45 0-3175 0 0,0 0 0 0 0,0 0 0 0 0,0 0-1 0 0,0 1 1 0 0,0 0 0 0 0,0 0 0 0 0,0 0-1 0 0,0 1 1 0 0,1 0 0 0 0,0 0 0 0 0,-1 0 0 0 0,1 0-1 0 0,0 1 1 0 0,0-1 0 0 0,1 1 0 0 0,-1 0-1 0 0,1 0 1 0 0,0 0 0 0 0,0 1 0 0 0,0-1-1 0 0,0 1-242 0 0,-6 12 341 0 0,0 1 0 0 0,2 0 0 0 0,0 0 0 0 0,0 0 0 0 0,1 3-341 0 0,1-1 172 0 0,0 1 0 0 0,1 0 0 0 0,2 1 0 0 0,0-1 0 0 0,1 15-172 0 0,1-20 35 0 0,1 0-1 0 0,1 0 1 0 0,0 0-1 0 0,1 0 0 0 0,1-1 1 0 0,1 0-1 0 0,0 1 1 0 0,1-1-35 0 0,-4-11 3 0 0,0 0 0 0 0,0 0 0 0 0,0 0 0 0 0,1-1 0 0 0,0 1 0 0 0,-1 0 1 0 0,1-1-1 0 0,1 0 0 0 0,-1 0 0 0 0,0 0 0 0 0,1 0 0 0 0,0 0 0 0 0,0-1 0 0 0,2 2-3 0 0,1-1 23 0 0,-1 0-1 0 0,1 0 1 0 0,0-1-1 0 0,0 0 1 0 0,1 0-1 0 0,-1-1 1 0 0,0 0-1 0 0,7 0-22 0 0,0 0-185 0 0,1-2 0 0 0,-1 0-1 0 0,1 0 1 0 0,-1-1 0 0 0,0-1 0 0 0,0-1-1 0 0,0 0 1 0 0,0 0 0 0 0,2-3 185 0 0,-4 2-2039 0 0,-1-1 1 0 0,9-6 2038 0 0,-5 2-8329 0 0</inkml:trace>
  <inkml:trace contextRef="#ctx0" brushRef="#br0" timeOffset="7147.148">903 988 19807 0 0,'0'0'1760'0'0,"0"0"-1408"0"0,0 0-280 0 0,0 0-72 0 0,0 0 536 0 0,9 0 88 0 0,3-2 16 0 0,6-1 8 0 0,-1 1-512 0 0,3-3-136 0 0,6-1 0 0 0,6 2 0 0 0,2-4 64 0 0,-2 3-64 0 0,3-3 0 0 0,-4 4-6536 0 0,4-2-1367 0 0</inkml:trace>
  <inkml:trace contextRef="#ctx0" brushRef="#br0" timeOffset="7517.054">1510 153 22031 0 0,'-6'6'1995'0'0,"4"-2"-1952"0"0,0 1 1 0 0,0-1-1 0 0,0 1 1 0 0,0 0-1 0 0,1-1 0 0 0,0 1 1 0 0,0 0-1 0 0,1 0 1 0 0,-1 2-44 0 0,0-3-2 0 0,-3 51 352 0 0,2-1-1 0 0,2 1 1 0 0,4 20-350 0 0,1 53 487 0 0,-5-80-222 0 0,1-8 109 0 0,-2 1 1 0 0,-2 9-375 0 0,-2-12 564 0 0,-2 1 0 0 0,-3 7-564 0 0,5-31 175 0 0,0 0-1 0 0,0 0 1 0 0,-1 0 0 0 0,-1 0 0 0 0,-1-1 0 0 0,-5 9-175 0 0,0-7 177 0 0,13-16-165 0 0,-1 0 0 0 0,1 1 0 0 0,-1-1 0 0 0,1 1 0 0 0,0-1 0 0 0,-1 0 0 0 0,1 1 0 0 0,-1-1 0 0 0,1 0 0 0 0,-1 0 0 0 0,1 1 0 0 0,-1-1 0 0 0,1 0 0 0 0,-1 0 0 0 0,1 0 0 0 0,-1 0 0 0 0,0 1 0 0 0,1-1 0 0 0,-1 0 0 0 0,1 0 0 0 0,-1 0 0 0 0,1 0 0 0 0,-1 0 0 0 0,1 0 0 0 0,-1-1 0 0 0,0 1 0 0 0,1 0 0 0 0,-1 0 0 0 0,1 0 0 0 0,-1-1-12 0 0,0 0 32 0 0,1 0 1 0 0,0 0-1 0 0,-1 0 0 0 0,1 0 0 0 0,0 0 1 0 0,-1 0-1 0 0,1 0 0 0 0,0-1 0 0 0,0 1 1 0 0,0 0-1 0 0,0 0 0 0 0,0 0 0 0 0,0 0 1 0 0,1 0-1 0 0,-1 0 0 0 0,0-1 0 0 0,1 1-32 0 0,-1 1 23 0 0,0-3-12 0 0,1 0 0 0 0,0 1 1 0 0,0-1-1 0 0,0 1 0 0 0,0-1 1 0 0,0 1-1 0 0,0-1 0 0 0,1 1 1 0 0,-1 0-1 0 0,1-1 0 0 0,-1 1 0 0 0,1 0 1 0 0,0 0-1 0 0,0 0 0 0 0,0 1 1 0 0,0-1-1 0 0,0 0 0 0 0,1 1 1 0 0,-1-1-1 0 0,0 1 0 0 0,3-1-11 0 0,-3 1-7 0 0,0 1 0 0 0,0-1 0 0 0,0 1-1 0 0,0 0 1 0 0,-1 0 0 0 0,1 0 0 0 0,0 0-1 0 0,0 0 1 0 0,0 0 0 0 0,0 0-1 0 0,0 0 1 0 0,-1 1 0 0 0,1-1 0 0 0,0 1-1 0 0,0-1 1 0 0,0 1 0 0 0,-1 0 0 0 0,1 0-1 0 0,0 0 1 0 0,-1 0 0 0 0,1 0 0 0 0,-1 0-1 0 0,1 0 1 0 0,-1 0 0 0 0,0 1 0 0 0,1-1-1 0 0,-1 0 1 0 0,0 1 0 0 0,0-1 0 0 0,0 1-1 0 0,0 0 1 0 0,0-1 7 0 0,8 15 0 0 0,-1-1-1 0 0,0 1 1 0 0,-2 1-1 0 0,0-1 1 0 0,0 1-1 0 0,-2 0 1 0 0,0 1 0 0 0,-1-1-1 0 0,0 4 1 0 0,0 25 10 0 0,-1 0 0 0 0,-4 43-10 0 0,-9 79 136 0 0,11-164-160 0 0,0 0 1 0 0,0 0-1 0 0,0 0 1 0 0,0 1-1 0 0,0-1 0 0 0,1 0 1 0 0,0 0-1 0 0,-1-1 1 0 0,2 1-1 0 0,-1 0 24 0 0,6-10-2828 0 0,1-6 1147 0 0,1-3-14 0 0</inkml:trace>
  <inkml:trace contextRef="#ctx0" brushRef="#br0" timeOffset="7889.455">1740 789 21743 0 0,'0'0'496'0'0,"0"0"67"0"0,-3 8 554 0 0,0 2-1046 0 0,-1 0 38 0 0,1 1 0 0 0,0-1 1 0 0,1 0-1 0 0,0 1 0 0 0,1-1 0 0 0,0 1 0 0 0,0-1 0 0 0,1 1-109 0 0,1 10 410 0 0,2-1 0 0 0,0 0 1 0 0,1 0-1 0 0,5 16-410 0 0,-6-29 144 0 0,-1 0 1 0 0,1 0-1 0 0,0 0 0 0 0,1-1 1 0 0,0 1-1 0 0,0-1 1 0 0,0 0-1 0 0,1 0 1 0 0,-1 0-1 0 0,1-1 1 0 0,1 1-1 0 0,-1-1 0 0 0,1-1 1 0 0,5 5-145 0 0,-8-8 26 0 0,0 1 1 0 0,0 0 0 0 0,0-1-1 0 0,1 0 1 0 0,-1 1-1 0 0,0-1 1 0 0,0-1 0 0 0,1 1-1 0 0,-1 0 1 0 0,1-1-1 0 0,-1 0 1 0 0,0 1 0 0 0,1-1-1 0 0,-1-1 1 0 0,3 1-27 0 0,-1-1 53 0 0,0-1 0 0 0,0 1 1 0 0,0-1-1 0 0,0 0 0 0 0,0 0 1 0 0,-1 0-1 0 0,1 0 0 0 0,-1-1 0 0 0,5-3-53 0 0,1-2 113 0 0,-1-1-1 0 0,0 1 1 0 0,0-2-1 0 0,0 1 1 0 0,-1-1-1 0 0,-1-1 1 0 0,0 0-1 0 0,0 0-112 0 0,-2 2 11 0 0,-1 0-1 0 0,0-1 0 0 0,0 1 0 0 0,-1-1 0 0 0,0 0 0 0 0,-1 0 0 0 0,0 0 1 0 0,0 0-1 0 0,-1-1 0 0 0,-1 1 0 0 0,1 0 0 0 0,-2-1 0 0 0,1 1 0 0 0,-2 0 1 0 0,1 0-1 0 0,-2-2-10 0 0,1 1-35 0 0,-2 0 1 0 0,1 0-1 0 0,-2 0 1 0 0,1 0-1 0 0,-1 1 1 0 0,-1 0 0 0 0,0 0-1 0 0,0 0 1 0 0,-1 1-1 0 0,0 0 1 0 0,-1 0-1 0 0,0 1 1 0 0,-1 0-1 0 0,-1-1 35 0 0,6 5-61 0 0,0 1 0 0 0,-1 0 0 0 0,0 0-1 0 0,0 0 1 0 0,0 0 0 0 0,0 1-1 0 0,0 0 1 0 0,0 0 0 0 0,0 1-1 0 0,-1-1 1 0 0,1 1 0 0 0,-1 0 0 0 0,1 1-1 0 0,-1-1 1 0 0,1 1 0 0 0,-1 0-1 0 0,-4 1 62 0 0,2 0-24 0 0,1 1 0 0 0,-1 0 0 0 0,1 0 0 0 0,0 0 0 0 0,-1 1 0 0 0,1 1 0 0 0,1-1 0 0 0,-1 1 0 0 0,0 0 0 0 0,1 0 0 0 0,0 1 0 0 0,-4 3 24 0 0,3-1-14 0 0,0 1 0 0 0,1 0 1 0 0,-1 0-1 0 0,1 0 0 0 0,1 0 1 0 0,0 1-1 0 0,0 0 0 0 0,0 0 0 0 0,1 1 1 0 0,1-1-1 0 0,0 1 0 0 0,0 0 1 0 0,1 0-1 0 0,0 0 0 0 0,0 0 0 0 0,1 0 1 0 0,1 4 13 0 0,-1 2-44 0 0,1 0 0 0 0,1 1 0 0 0,1-1 1 0 0,0 0-1 0 0,1 0 0 0 0,1 0 0 0 0,0-1 1 0 0,1 1-1 0 0,1-1 0 0 0,5 9 44 0 0,-8-17-766 0 0,1-1-1 0 0,0 1 0 0 0,1-1 1 0 0,-1 0-1 0 0,1 0 0 0 0,1-1 1 0 0,2 4 766 0 0,7 4-8377 0 0</inkml:trace>
  <inkml:trace contextRef="#ctx0" brushRef="#br0" timeOffset="8231.652">2190 861 22087 0 0,'0'0'498'0'0,"0"0"72"0"0,0 0 37 0 0,0 0-68 0 0,-2 15-329 0 0,-15 208 2470 0 0,14-189-2915 0 0,1 0 0 0 0,2 0 0 0 0,3 19 235 0 0,-1-43-1797 0 0,2-4-4026 0 0,-3-5-2291 0 0</inkml:trace>
  <inkml:trace contextRef="#ctx0" brushRef="#br0" timeOffset="8565.259">2406 483 22255 0 0,'7'85'4911'0'0,"-6"-1"-3761"0"0,-3 0 1 0 0,-6 30-1151 0 0,5-91-63 0 0,-6 89 563 0 0,9-93-954 0 0,0 1-1 0 0,1-1 0 0 0,1 0 1 0 0,4 13 454 0 0,-4-25-1871 0 0</inkml:trace>
  <inkml:trace contextRef="#ctx0" brushRef="#br0" timeOffset="8946.739">2539 82 6912 0 0,'0'-11'647'0'0,"-1"0"1"0"0,-1 0-1 0 0,-1-6-647 0 0,1 10 1799 0 0,2 6-1345 0 0,0 1 0 0 0,0-1 0 0 0,0 0 0 0 0,0 1 0 0 0,0-1 0 0 0,0 0-1 0 0,0 1 1 0 0,0-1 0 0 0,0 0 0 0 0,0 0 0 0 0,0 1 0 0 0,0-1 0 0 0,1 0 0 0 0,-1 1 0 0 0,0-1 0 0 0,1 0 0 0 0,-1 1 0 0 0,0-1-1 0 0,1 0-453 0 0,10-6 4019 0 0,-8 6-3842 0 0,0 0 0 0 0,0 1-1 0 0,-1-1 1 0 0,1 1 0 0 0,0 0 0 0 0,0 0-1 0 0,0 0 1 0 0,2 0-177 0 0,-3 1 31 0 0,1-1-1 0 0,-1 1 1 0 0,1 0 0 0 0,-1 0-1 0 0,0 0 1 0 0,0 0 0 0 0,1 0-1 0 0,-1 0 1 0 0,0 1 0 0 0,0-1-1 0 0,0 1 1 0 0,0-1 0 0 0,0 1-1 0 0,-1 0 1 0 0,1 0 0 0 0,-1 0-1 0 0,1 0 1 0 0,-1 0 0 0 0,1 0-1 0 0,-1 0 1 0 0,0 0 0 0 0,0 0 0 0 0,0 1-1 0 0,0-1 1 0 0,0 1-31 0 0,2 9 111 0 0,0 0 0 0 0,-1-1 0 0 0,0 1 1 0 0,-1 10-112 0 0,0-13 61 0 0,2 46 471 0 0,-2-1-1 0 0,-5 26-531 0 0,2 132 1229 0 0,3-195-1166 0 0,0 0-1 0 0,2 0 0 0 0,0 0 1 0 0,0 0-1 0 0,6 12-62 0 0,-6-19 25 0 0,1 0 0 0 0,0 0 0 0 0,1 0 0 0 0,1 0 0 0 0,-1-1 0 0 0,1 0-1 0 0,1 0 1 0 0,0 0 0 0 0,4 3-25 0 0,-9-10 10 0 0,0 1 0 0 0,1-1 0 0 0,-1 0 0 0 0,1 0 0 0 0,-1 0 0 0 0,1-1 0 0 0,-1 1 0 0 0,1-1 0 0 0,0 1 0 0 0,0-1 0 0 0,0 0 0 0 0,0 0 0 0 0,0 0 0 0 0,0-1 0 0 0,0 1 0 0 0,0-1 0 0 0,0 1 0 0 0,0-1 0 0 0,1 0 0 0 0,-1 0 0 0 0,0-1 0 0 0,0 1 0 0 0,0-1 0 0 0,0 1 0 0 0,0-1 0 0 0,0 0 0 0 0,0 0 0 0 0,0 0 0 0 0,0-1 0 0 0,0 1 0 0 0,-1-1 0 0 0,1 1 0 0 0,0-1 0 0 0,-1 0 0 0 0,0 0 0 0 0,1 0 0 0 0,-1 0 0 0 0,0-1-10 0 0,4-4-46 0 0,-1-1 0 0 0,1 0 0 0 0,-2-1 0 0 0,1 1 0 0 0,0-5 46 0 0,-3 10-35 0 0,-1 0-1 0 0,0-1 0 0 0,0 1 0 0 0,0 0 0 0 0,0-1 0 0 0,0 1 0 0 0,-1-1 0 0 0,0 0 0 0 0,0 1 0 0 0,0-1 0 0 0,0 1 0 0 0,0-1 0 0 0,-1 1 0 0 0,1-1 0 0 0,-2-2 36 0 0,0 5-80 0 0,1 0 74 0 0,0 1 0 0 0,-1 0 0 0 0,1 0 0 0 0,-1 0 0 0 0,1 0-1 0 0,0 0 1 0 0,-1 0 0 0 0,1 1 0 0 0,0-1 0 0 0,-1 0 0 0 0,1 1 0 0 0,0-1 0 0 0,-1 1 0 0 0,1 0 0 0 0,0-1 0 0 0,0 1 0 0 0,-1 0 0 0 0,1-1 0 0 0,0 1 0 0 0,0 0 0 0 0,0 0 0 0 0,0 0-1 0 0,0 0 1 0 0,0 0 0 0 0,1 0 0 0 0,-1 1 0 0 0,0-1 0 0 0,0 0 0 0 0,1 0 0 0 0,-1 1 6 0 0,0 0-61 0 0,-3 4-5 0 0,1-1 0 0 0,1 1 1 0 0,-1 0-1 0 0,1 0 0 0 0,0 0 0 0 0,0 0 0 0 0,1 0 0 0 0,0 1 0 0 0,0-1 0 0 0,0 0 1 0 0,1 3 65 0 0,0 15 2 0 0,1 1 1 0 0,1 7-3 0 0,-1-19 59 0 0,27 188 913 0 0,-8-71-639 0 0,-17-88-153 0 0,-1-1 0 0 0,-2 0 0 0 0,-2 0-1 0 0,-2 0 1 0 0,-8 32-180 0 0,10-62 1 0 0,0-1 0 0 0,-1 0 0 0 0,0 0 0 0 0,0 0 0 0 0,-1-1 0 0 0,-1 2-1 0 0,4-9 69 0 0,-1 1 0 0 0,1 0 1 0 0,-1 0-1 0 0,0 0 0 0 0,0-1 0 0 0,0 1 1 0 0,0-1-1 0 0,0 0 0 0 0,-1 0 0 0 0,1 1 1 0 0,-1-1-1 0 0,1-1 0 0 0,-1 1 0 0 0,0 0 1 0 0,0-1-1 0 0,0 1 0 0 0,0-1 0 0 0,0 0 1 0 0,0 0-1 0 0,0 0 0 0 0,-3 0-69 0 0,3-1-211 0 0,0 0-1 0 0,0-1 1 0 0,0 1-1 0 0,0-1 1 0 0,0 0-1 0 0,0 0 1 0 0,0 0-1 0 0,0 0 1 0 0,0-1 0 0 0,1 1-1 0 0,-1-1 1 0 0,0 1-1 0 0,1-1 1 0 0,-1 0-1 0 0,1 0 1 0 0,0 0-1 0 0,-2-3 212 0 0,-5-7-1533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6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37 194 6448 0 0,'0'0'297'0'0,"-3"-1"-9"0"0,0 0 338 0 0,-6 0-1465 0 0,-7 1 8031 0 0,15-1-6989 0 0,1 1 1 0 0,0 0-1 0 0,-1 0 1 0 0,1 0-1 0 0,0-1 0 0 0,-1 1 1 0 0,1 0-1 0 0,0-1 1 0 0,0 1-1 0 0,-1 0 1 0 0,1-1-1 0 0,0 1 1 0 0,0 0-1 0 0,-1-1 1 0 0,1 1-1 0 0,0 0 1 0 0,0-1-1 0 0,0 1 1 0 0,0 0-1 0 0,0-1 1 0 0,0 1-1 0 0,0-1 1 0 0,-1 1-1 0 0,1 0 1 0 0,0-1-1 0 0,0 1 1 0 0,0-1-1 0 0,0 1 1 0 0,1 0-1 0 0,-1-1-203 0 0,1-12 1347 0 0,-1 11-1199 0 0,1 0 0 0 0,0 0 0 0 0,0 0-1 0 0,0 0 1 0 0,1 0 0 0 0,-1 0 0 0 0,0 0-1 0 0,1 1-147 0 0,5-10 497 0 0,-6 9-378 0 0,0 1 1 0 0,0-1 0 0 0,1 0-1 0 0,-1 1 1 0 0,0-1-1 0 0,1 1 1 0 0,0-1-1 0 0,0 0-119 0 0,11-11 572 0 0,-5 1-112 0 0,-1 3-120 0 0,-1-1-1 0 0,-1 1 1 0 0,4-8-340 0 0,-2 4 174 0 0,-6 12-154 0 0,0 0 0 0 0,-1 0 0 0 0,1 0 0 0 0,-1 0-1 0 0,1 0 1 0 0,-1 0 0 0 0,1 0 0 0 0,-1-1 0 0 0,1 1 0 0 0,-1 0 0 0 0,0-1-20 0 0,0 0 73 0 0,14-17 263 0 0,-13 18-307 0 0,0 0-10 0 0,1 1 0 0 0,-1-1 0 0 0,0 1 0 0 0,1-1-1 0 0,-1 1 1 0 0,0-1 0 0 0,1 1 0 0 0,-1 0 0 0 0,0 0-1 0 0,1 0 1 0 0,-1 0 0 0 0,1 0 0 0 0,-1 0 0 0 0,0 0-1 0 0,1 0 1 0 0,-1 0 0 0 0,0 1 0 0 0,1-1 0 0 0,-1 0-1 0 0,1 1-18 0 0,1 1 7 0 0,1-1-1 0 0,-1 1 1 0 0,0 0-1 0 0,0 0 1 0 0,1 1-1 0 0,-2-1 1 0 0,1 1-1 0 0,0-1 0 0 0,0 1 1 0 0,-1 0-1 0 0,2 3-6 0 0,8 6 12 0 0,2 3-12 0 0,13 15 0 0 0,-3-1 0 0 0,-2-4-383 0 0,-10-9-290 0 0,2-2 0 0 0,4 5 673 0 0,3 0-631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3.7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123 153 5064 0 0,'6'-7'513'0'0,"0"0"-1"0"0,-1-1 1 0 0,0 0 0 0 0,0 0-1 0 0,-1 0 1 0 0,0 0 0 0 0,-1-1 0 0 0,2-4-513 0 0,8-19 2072 0 0,-11 27-1930 0 0,0 1 0 0 0,-1 0 0 0 0,0-1 0 0 0,0 1 0 0 0,0-1 0 0 0,0 1 0 0 0,-1-1 0 0 0,0-2-142 0 0,0 6 670 0 0,0 1 30 0 0,0 0 13 0 0,0 0 39 0 0,-9 17 1522 0 0,-18 38-367 0 0,1 2-1 0 0,-16 55-1906 0 0,33-86 295 0 0,-22 65 1289 0 0,0 23-1584 0 0,27-92 243 0 0,1 1-1 0 0,0 0 1 0 0,2 4-243 0 0,0-14 96 0 0,0 8 69 0 0,2 0-1 0 0,0 0 0 0 0,1-1 1 0 0,1 1-1 0 0,1 2-164 0 0,11 38 339 0 0,3 0-339 0 0,-4-14-33 0 0,-9-32 113 0 0,0-1 0 0 0,2 0-1 0 0,5 10-79 0 0,6 11 265 0 0,10 22-17 0 0,2-1-1 0 0,26 34-247 0 0,-52-85-21 0 0,0 1 0 0 0,0-1 1 0 0,1 0-1 0 0,-1 0 0 0 0,1 0 0 0 0,0-1 1 0 0,4 3 20 0 0,-7-5 2 0 0,0-1 1 0 0,0 0-1 0 0,-1 1 0 0 0,1-1 1 0 0,0 0-1 0 0,0 0 1 0 0,1 0-1 0 0,-1 0 1 0 0,0-1-1 0 0,0 1 1 0 0,0-1-1 0 0,0 1 1 0 0,1-1-1 0 0,-1 0 1 0 0,2 1-3 0 0,-1-1-19 0 0,-2 0-231 0 0,1-1-92 0 0,21-11-2343 0 0,-22 12 498 0 0</inkml:trace>
  <inkml:trace contextRef="#ctx0" brushRef="#br0" timeOffset="406.909">435 433 19063 0 0,'-6'-14'1451'0'0,"6"12"-1339"0"0,-1-1 60 0 0,-9-4 175 0 0,9 6-277 0 0,1 1 0 0 0,0 0 70 0 0,1 51 3194 0 0,3 1-3334 0 0,1-10 636 0 0,-1-12 555 0 0,0 25-1191 0 0,0 101 1548 0 0,-3-143-1510 0 0,-2 1 0 0 0,0-1 1 0 0,-1 0-1 0 0,0 1 0 0 0,-1-1 1 0 0,0 0-1 0 0,-3 7-38 0 0,4-17-212 0 0,-1 2 386 0 0,3 7-5036 0 0,0-12-3760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1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56 6912 0 0,'0'0'314'0'0,"0"0"-6"0"0,-4-8-12 0 0,3 5 247 0 0,1 0 0 0 0,-1 0-1 0 0,1 1 1 0 0,0-1-1 0 0,-1 0 1 0 0,2 0 0 0 0,-1 0-1 0 0,0-1-542 0 0,1-16 6180 0 0,0 23-5816 0 0,-1 1 0 0 0,1-1 0 0 0,0 0-1 0 0,1 1 1 0 0,-1-1 0 0 0,0 0 0 0 0,1 0-1 0 0,0 1-363 0 0,5 10 930 0 0,3 8 1257 0 0,13 20-2187 0 0,-13-26 365 0 0,-1 0 1 0 0,-1 1-1 0 0,-1 1 0 0 0,2 4-365 0 0,4 17 383 0 0,-4-11-142 0 0,0 0-1 0 0,-2 1-240 0 0,2 19 132 0 0,-1-1 0 0 0,-3 1 0 0 0,-2 1 0 0 0,-1-1 0 0 0,-3 0 0 0 0,-3 5-132 0 0,-70 457 1011 0 0,57-416-1197 0 0,13-58-1315 0 0,3-23-95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2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1038 12896 0 0,'0'0'594'0'0,"0"0"-16"0"0,0 0-180 0 0,0 0 626 0 0,2-2 316 0 0,63-48 2223 0 0,-56 43-3446 0 0,-2 1 62 0 0,0 0 0 0 0,0-1 1 0 0,-1 0-1 0 0,6-6-179 0 0,-3 2 347 0 0,0 1 0 0 0,1 0 0 0 0,8-6-347 0 0,-5 6 430 0 0,-2-1 1 0 0,6-7-431 0 0,86-117 1748 0 0,-56 71-1258 0 0,-29 38-254 0 0,-1-2 0 0 0,0 0-1 0 0,11-29-235 0 0,30-92-188 0 0,-44 106 259 0 0,-2-1-1 0 0,-2 1 1 0 0,-2-2 0 0 0,2-41-71 0 0,-9 75-2 0 0,-1-1 0 0 0,0 1 0 0 0,-1-6 2 0 0,1 14 36 0 0,-1-1 0 0 0,1 0 0 0 0,-1 1-1 0 0,0-1 1 0 0,0 1 0 0 0,0-1 0 0 0,-1 1-1 0 0,1 0 1 0 0,-1-1 0 0 0,0 1 0 0 0,0 0 0 0 0,-2-3-36 0 0,3 6 19 0 0,1-1 0 0 0,-1 0 1 0 0,0 1-1 0 0,0-1 1 0 0,1 0-1 0 0,-1 1 0 0 0,0-1 1 0 0,0 1-1 0 0,0-1 1 0 0,0 1-1 0 0,0 0 0 0 0,0-1 1 0 0,0 1-1 0 0,0 0 1 0 0,0 0-1 0 0,1-1 0 0 0,-1 1 1 0 0,0 0-1 0 0,0 0 1 0 0,0 0-1 0 0,-1 0-19 0 0,0 1 18 0 0,-1-1 0 0 0,1 1 0 0 0,0 0 0 0 0,0-1 0 0 0,-1 1 0 0 0,1 0 0 0 0,0 0 0 0 0,0 1 0 0 0,-1 0-18 0 0,-5 4 16 0 0,0 0 0 0 0,1 0 0 0 0,0 1 0 0 0,-2 2-16 0 0,8-8 5 0 0,-10 12 2 0 0,0 1 1 0 0,1 0-1 0 0,1 1 0 0 0,0-1 0 0 0,1 2 1 0 0,0-1-1 0 0,1 1 0 0 0,1 1 0 0 0,-4 14-7 0 0,-3 24 168 0 0,1 1 0 0 0,1 18-168 0 0,10-63 27 0 0,-3 23 176 0 0,2 16-203 0 0,-1 7 145 0 0,0-10-73 0 0,3 0-1 0 0,2 0 1 0 0,1 0 0 0 0,4 5-72 0 0,-3-26 30 0 0,1 1 1 0 0,1-1 0 0 0,2 0-1 0 0,0 0 1 0 0,9 15-31 0 0,-14-35 1 0 0,2 1-1 0 0,-1 0 0 0 0,0-1 1 0 0,6 6-1 0 0,7 9-22 0 0,-16-19 10 0 0,0 0-1 0 0,1-1 1 0 0,-1 1-1 0 0,1 0 1 0 0,0-1-1 0 0,-1 1 1 0 0,1-1-1 0 0,0 0 1 0 0,0 0-1 0 0,0 0 0 0 0,0 0 1 0 0,0 0-1 0 0,0 0 1 0 0,0 0-1 0 0,0 0 1 0 0,0-1-1 0 0,0 1 1 0 0,1-1-1 0 0,-1 0 1 0 0,0 1-1 0 0,0-1 1 0 0,1 0-1 0 0,-1 0 1 0 0,0-1-1 0 0,2 1 13 0 0,1-1-12 0 0,-1 0 0 0 0,1 0-1 0 0,-1-1 1 0 0,1 0 0 0 0,-1 1 0 0 0,0-2-1 0 0,0 1 1 0 0,0 0 0 0 0,0-1 0 0 0,0 0-1 0 0,0 1 1 0 0,0-2 12 0 0,22-19 124 0 0,-1-1 0 0 0,15-20-124 0 0,-16 14 4 0 0,17-30-4 0 0,-33 47-23 0 0,0-1 0 0 0,-2 1-1 0 0,1-2 1 0 0,-2 1-1 0 0,0-1 1 0 0,0 0 23 0 0,5-20 10 0 0,-6 25 18 0 0,-1-1 1 0 0,0 1 0 0 0,-1-1-1 0 0,0 0 1 0 0,-1 0-1 0 0,0-3-28 0 0,-3 1 92 0 0,2 13-87 0 0,0 0 0 0 0,0 0 0 0 0,0-1 0 0 0,0 1 1 0 0,0 0-1 0 0,0 0 0 0 0,0 0 0 0 0,0 0 0 0 0,0 0 1 0 0,0 0-1 0 0,0 0 0 0 0,0 0 0 0 0,0 0 1 0 0,0 0-1 0 0,0 0 0 0 0,0 0 0 0 0,0 0 0 0 0,-1 0 1 0 0,1-1-1 0 0,0 1 0 0 0,0 0 0 0 0,0 0 0 0 0,0 0 1 0 0,0 0-1 0 0,0 0 0 0 0,0 0 0 0 0,0 0 1 0 0,0 0-1 0 0,0 0 0 0 0,0 0 0 0 0,-1 0 0 0 0,1 0 1 0 0,0 0-1 0 0,0 0 0 0 0,0 0 0 0 0,0 0 0 0 0,0 0 1 0 0,0 0-1 0 0,0 0 0 0 0,0 0 0 0 0,0 1 1 0 0,0-1-1 0 0,-1 0 0 0 0,1 0 0 0 0,0 0 0 0 0,0 0 1 0 0,0 0-1 0 0,0 0 0 0 0,0 0 0 0 0,0 0 0 0 0,0 0 1 0 0,0 0-1 0 0,0 0 0 0 0,0 0 0 0 0,0 0 1 0 0,0 0-1 0 0,0 1-5 0 0,-11 20 211 0 0,7-6-209 0 0,1 0 0 0 0,0-1 0 0 0,1 1 0 0 0,1 0-1 0 0,0 0 1 0 0,2 13-2 0 0,0-7 0 0 0,1 0 0 0 0,2 1 0 0 0,0-1 0 0 0,6 18 0 0 0,-6-27 6 0 0,0-1 0 0 0,0 1-1 0 0,1-1 1 0 0,1-1 0 0 0,0 1 0 0 0,0-1-1 0 0,1 0 1 0 0,0 0 0 0 0,1-1 0 0 0,0 0-1 0 0,0 0 1 0 0,1-1 0 0 0,1 1-6 0 0,-7-7 4 0 0,1 0 0 0 0,-1 0 0 0 0,0 0 0 0 0,1 0 1 0 0,0 0-1 0 0,-1-1 0 0 0,1 1 0 0 0,0-1 0 0 0,0 0 1 0 0,-1 0-1 0 0,1-1 0 0 0,0 1 0 0 0,0-1 0 0 0,0 0 0 0 0,0 0 1 0 0,1 0-5 0 0,0-1-10 0 0,0 0 1 0 0,1 0 0 0 0,-1-1 0 0 0,0 1 0 0 0,1-1 0 0 0,-1 0 0 0 0,0-1 0 0 0,-1 1 0 0 0,1-1 0 0 0,0 0 0 0 0,-1 0 9 0 0,5-3-39 0 0,-2-1 0 0 0,1 0-1 0 0,-1 0 1 0 0,0-1 0 0 0,0 1 0 0 0,-1-1 0 0 0,0-1 0 0 0,-1 1 0 0 0,0-1-1 0 0,0 0 1 0 0,0-1 0 0 0,0-3 39 0 0,-3 9-14 0 0,2-8-21 0 0,0 1 1 0 0,-1-1-1 0 0,0 0 0 0 0,0 0 0 0 0,-1 0 1 0 0,-1-1-1 0 0,0 1 35 0 0,-1 0-6 0 0,-1-1 0 0 0,0 1 0 0 0,0 0 0 0 0,-1 0 1 0 0,-1 0-1 0 0,0 1 0 0 0,-2-4 6 0 0,3 10-36 0 0,0 0 0 0 0,0 0 1 0 0,-1 0-1 0 0,0 0 0 0 0,0 0 0 0 0,0 0 1 0 0,-1 1-1 0 0,1 0 0 0 0,-1 0 0 0 0,0 0 0 0 0,0 0 1 0 0,-1 0-1 0 0,1 1 0 0 0,-1 0 0 0 0,0 0 1 0 0,-3-2 34 0 0,1 2-27 0 0,1 1-1 0 0,-1-1 0 0 0,0 1 1 0 0,1 1-1 0 0,-1-1 0 0 0,0 1 1 0 0,0 1-1 0 0,0-1 0 0 0,0 1 0 0 0,0 0 1 0 0,-6 1 28 0 0,0 1-55 0 0,0 1 0 0 0,0 0 1 0 0,0 1-1 0 0,0 0 0 0 0,-9 5 55 0 0,3-2-152 0 0,0 2-1 0 0,1 0 1 0 0,0 2-1 0 0,0-1 1 0 0,-8 9 152 0 0,-28 17-1486 0 0,20-17-1807 0 0,33-18 709 0 0,1-1-4442 0 0</inkml:trace>
  <inkml:trace contextRef="#ctx0" brushRef="#br0" timeOffset="698.134">1409 730 11976 0 0,'0'-1'922'0'0,"0"0"-877"0"0,0 1-1 0 0,0-1 1 0 0,-1 0-1 0 0,1 1 1 0 0,0-1-1 0 0,0 0 1 0 0,0 1 0 0 0,-1-1-1 0 0,1 1 1 0 0,0-1-1 0 0,0 0 1 0 0,-1 1-1 0 0,1-1 1 0 0,-1 1-1 0 0,1-1 1 0 0,-1 1-1 0 0,1-1 1 0 0,0 1-1 0 0,-1-1-44 0 0,-2-2 572 0 0,0-18 2356 0 0,3 18-2651 0 0,0 0 0 0 0,-1 0 1 0 0,1 1-1 0 0,-1-1 0 0 0,1 0 1 0 0,-1 0-1 0 0,0 0 0 0 0,-1-1-277 0 0,-16-54 3385 0 0,13 37-2238 0 0,5 19-974 0 0,0-1-1 0 0,-1 1 1 0 0,1-1-1 0 0,-1 1 1 0 0,0 0-1 0 0,0 0 1 0 0,0-2-173 0 0,0 3 47 0 0,1 0 0 0 0,-1 1 0 0 0,1-1-1 0 0,-1 0 1 0 0,0 1 0 0 0,1-1 0 0 0,-1 1 0 0 0,0-1 0 0 0,1 1 0 0 0,-1-1 0 0 0,0 1 0 0 0,0-1-1 0 0,1 1 1 0 0,-1 0 0 0 0,0 0 0 0 0,0-1 0 0 0,0 1 0 0 0,0 0 0 0 0,1 0 0 0 0,-1 0 0 0 0,0 0-1 0 0,0 0 1 0 0,0 0 0 0 0,0 0-47 0 0,-4 0 36 0 0,0 1-1 0 0,-1 0 0 0 0,1 0 1 0 0,0 0-1 0 0,0 1 0 0 0,0-1 1 0 0,1 1-1 0 0,-1 0 0 0 0,0 1 1 0 0,1-1-1 0 0,-1 1 0 0 0,1 0 1 0 0,0 0-1 0 0,0 0 0 0 0,0 1 1 0 0,0-1-1 0 0,1 1 0 0 0,-1 0 1 0 0,1 0-1 0 0,0 1 0 0 0,0-1 0 0 0,1 0 1 0 0,-1 1-1 0 0,1 0-35 0 0,-12 20 77 0 0,6-11 56 0 0,0 1 0 0 0,0 0 0 0 0,2 1 0 0 0,0 0 0 0 0,0 0 0 0 0,2 0 0 0 0,-2 8-133 0 0,6-17 0 0 0,0 1 0 0 0,1 0 0 0 0,-1-1 0 0 0,2 1 0 0 0,-1-1 0 0 0,1 1 0 0 0,1 1 0 0 0,1 6 0 0 0,-3-9 0 0 0,0-1 0 0 0,1 1 0 0 0,0 0 0 0 0,0-1 0 0 0,1 0 0 0 0,0 1 0 0 0,0-1 0 0 0,0 0 0 0 0,0 0 0 0 0,1-1 0 0 0,0 1 0 0 0,0-1 0 0 0,0 0 0 0 0,0 0 0 0 0,1 0 0 0 0,0 0 0 0 0,-1-1 0 0 0,-1-1-3 0 0,1 0 0 0 0,-1 0 1 0 0,0-1-1 0 0,0 0 0 0 0,1 1 0 0 0,-1-1 0 0 0,1 0 0 0 0,-1-1 0 0 0,1 1 0 0 0,-1-1 0 0 0,1 1 1 0 0,-1-1-1 0 0,1 0 0 0 0,-1-1 0 0 0,1 1 0 0 0,-1 0 0 0 0,1-1 0 0 0,-1 0 0 0 0,1 0 1 0 0,-1 0-1 0 0,1 0 0 0 0,-1-1 0 0 0,0 1 0 0 0,0-1 0 0 0,3-1 3 0 0,0-1-8 0 0,-1-1-1 0 0,0 1 0 0 0,0-1 1 0 0,-1 0-1 0 0,1 0 1 0 0,-1 0-1 0 0,0-1 0 0 0,0 0 9 0 0,5-8-44 0 0,-1 0 0 0 0,5-11 44 0 0,-5 5-17 0 0,-1 0 0 0 0,-1 0 1 0 0,0-1-1 0 0,2-18 17 0 0,-4 22 39 0 0,1-9 126 0 0,-5 25-9 0 0,0 1 4 0 0,0 0 4 0 0,0 0 17 0 0,0 0 10 0 0,0 0 1 0 0,0 0-15 0 0,-2 2-59 0 0,0 1-97 0 0,0 0 0 0 0,1 0 0 0 0,0 0 0 0 0,-1 0 0 0 0,1 1 0 0 0,0-1 0 0 0,0 0 0 0 0,1 1 0 0 0,-1-1 0 0 0,1 0 0 0 0,-1 1 1 0 0,1 0-22 0 0,3 49 110 0 0,-1-19-12 0 0,0 1 84 0 0,1 0-1 0 0,6 27-181 0 0,-2-23 250 0 0,0 32-250 0 0,4 84 313 0 0,-4-71-107 0 0,-3 1-1 0 0,-6 51-205 0 0,1-125 9 0 0,0 0 0 0 0,-1 0 1 0 0,-1 1-1 0 0,1-1 0 0 0,-2 0 0 0 0,1-1 0 0 0,-4 6-9 0 0,5-12 37 0 0,-1 1 0 0 0,1 0 0 0 0,-1 0 0 0 0,0-1 0 0 0,-1 0 0 0 0,1 1 0 0 0,-1-1 0 0 0,0-1 0 0 0,0 1 0 0 0,0 0 0 0 0,-1-1 0 0 0,1 0 0 0 0,-1 0 0 0 0,0-1 0 0 0,-4 3-37 0 0,1-2 9 0 0,1 0 1 0 0,-1 0-1 0 0,0-1 1 0 0,0 0-1 0 0,-1-1 1 0 0,1 0-1 0 0,0 0 0 0 0,0-1 1 0 0,-1 1-1 0 0,1-2 1 0 0,0 1-1 0 0,0-1 1 0 0,-1-1-1 0 0,1 0 0 0 0,-2 0-9 0 0,-11-3-109 0 0,1 0-1 0 0,0-2 0 0 0,0 0 1 0 0,0-1-1 0 0,1-1 0 0 0,0 0 1 0 0,1-2-1 0 0,-4-3 110 0 0,7 3-337 0 0,0 1-302 0 0,1-1 1 0 0,1-1 0 0 0,-9-9 638 0 0,18 17-375 0 0,1 0 1 0 0,-1 0 0 0 0,1-1-1 0 0,0 1 1 0 0,1-1-1 0 0,-1 0 1 0 0,1 0-1 0 0,0 0 1 0 0,0 0-1 0 0,0 0 1 0 0,1 0 0 0 0,0 0-1 0 0,0 0 1 0 0,0-4 374 0 0,1-16-1987 0 0,2 7-12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6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1 226 3680 0 0,'0'0'167'0'0,"0"0"491"0"0,0 0 1962 0 0,0 0 856 0 0,0 0 167 0 0,0 0-382 0 0,0 0-1737 0 0,0 0-763 0 0,0 0-154 0 0,2-1-39 0 0,3-3 332 0 0,-10-1-286 0 0,12-4 297 0 0,-2-2-415 0 0,-2 2-183 0 0,1 4-198 0 0,0 0-1 0 0,0 0 1 0 0,1 0-1 0 0,0 0 1 0 0,0 1-1 0 0,6-4-114 0 0,14-13 193 0 0,19-27 565 0 0,-23 24-321 0 0,0 1 0 0 0,3 0-437 0 0,-21 21 32 0 0,-2 1 15 0 0,-1 0 0 0 0,1 1 0 0 0,-1-1 0 0 0,1 1 0 0 0,0-1 1 0 0,0 0-1 0 0,-1 1 0 0 0,1-1 0 0 0,0 1 0 0 0,0-1 0 0 0,0 1 0 0 0,0 0 0 0 0,0-1 0 0 0,-1 1 0 0 0,1 0 0 0 0,1 0-47 0 0,-1 0 28 0 0,1 1 0 0 0,0 0-1 0 0,-1 0 1 0 0,1 0 0 0 0,0 0 0 0 0,-1 0 0 0 0,1 0-1 0 0,-1 0 1 0 0,0 0 0 0 0,1 1-28 0 0,-2-2-7 0 0,9 9 66 0 0,-1-1 0 0 0,0 2 0 0 0,-1-1-1 0 0,0 1 1 0 0,-1 0 0 0 0,1 1 0 0 0,1 5-59 0 0,1 1 3 0 0,1-1-1 0 0,3 4-2 0 0,0-2-101 0 0,-1 0 0 0 0,-1 2-1 0 0,2 5 102 0 0,10 7-3229 0 0,-16-21-2908 0 0,-2-3-1841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5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1068 11976 0 0,'0'0'922'0'0,"-2"0"-600"0"0,-4-4-26 0 0,4 4 1048 0 0,2 0 446 0 0,0 0 87 0 0,0 0-218 0 0,0 0-966 0 0,0 0-429 0 0,0 0-82 0 0,0 0 56 0 0,0 0 317 0 0,1 0-444 0 0,0 1 0 0 0,0 0 0 0 0,0-1 1 0 0,0 1-1 0 0,0 0 0 0 0,0 0 0 0 0,0 0 0 0 0,0 0 0 0 0,0 0 1 0 0,-1 0-1 0 0,1 0 0 0 0,0 0 0 0 0,-1 0 0 0 0,1 1 0 0 0,-1-1 1 0 0,1 0-1 0 0,-1 0 0 0 0,0 0 0 0 0,1 1-111 0 0,2 27 907 0 0,-2-11-285 0 0,7 59 530 0 0,-6-69-1088 0 0,-2-1 0 0 0,1 1 0 0 0,-1 0 0 0 0,0 0-64 0 0,2 28 83 0 0,0-11 36 0 0,-1-9-2293 0 0,0-33-1700 0 0,-1 0-1601 0 0,0-2-1379 0 0</inkml:trace>
  <inkml:trace contextRef="#ctx0" brushRef="#br0" timeOffset="333.11">62 900 5984 0 0,'0'0'536'0'0,"-4"-3"-432"0"0,4-5-104 0 0,-4-1 0 0 0,-1-2 2880 0 0,5 11 560 0 0,0-3 111 0 0,-4-5 17 0 0,0 0-2768 0 0,4 8-544 0 0,0 0-120 0 0,0-8-16 0 0,-5 1-264 0 0,5 7-48 0 0,0 0-16 0 0,0 0-5375 0 0,0 0-1073 0 0</inkml:trace>
  <inkml:trace contextRef="#ctx0" brushRef="#br0" timeOffset="1527.912">133 0 13824 0 0,'0'0'1061'0'0,"-2"2"-692"0"0,-1 2-122 0 0,0-1 0 0 0,0 1-1 0 0,1 0 1 0 0,-1 0 0 0 0,1 0-1 0 0,0 0 1 0 0,0 1 0 0 0,-1 2-247 0 0,2-4 296 0 0,1 0 1 0 0,-1 0-1 0 0,1 1 1 0 0,-1-1-1 0 0,1 0 0 0 0,0 0 1 0 0,1 0-1 0 0,-1 1 1 0 0,0-1-1 0 0,1 0 1 0 0,0 0-1 0 0,0 0 1 0 0,0 0-1 0 0,0 1-296 0 0,11 23 93 0 0,1-1-1 0 0,1 0 1 0 0,13 18-93 0 0,-5-10 521 0 0,0-1 1019 0 0,13 14-1540 0 0,-10-15 1797 0 0,10 20-1797 0 0,-16-21 240 0 0,-1 2 0 0 0,-2 0 0 0 0,-2 1 0 0 0,-1 0 0 0 0,-1 1 0 0 0,-2 1 1 0 0,-1 0-1 0 0,-2 0 0 0 0,-2 1 0 0 0,-1-1 0 0 0,-2 1 0 0 0,-2 0 0 0 0,-1 0 0 0 0,-3 15-240 0 0,-5 21 292 0 0,-18 69-292 0 0,-33 92-1076 0 0,50-201 343 0 0,2-11-10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23 304 14280 0 0,'-5'-4'1485'0'0,"-4"0"-2026"0"0,0 0 5806 0 0,10 4-5174 0 0,-1 0 0 0 0,0-1-1 0 0,0 1 1 0 0,0 0 0 0 0,1 0-1 0 0,-1-1 1 0 0,0 1 0 0 0,0 0-1 0 0,1 0 1 0 0,-1-1 0 0 0,0 1-1 0 0,1 0 1 0 0,-1 0 0 0 0,0 0 0 0 0,1 0-1 0 0,-1-1 1 0 0,0 1 0 0 0,1 0-1 0 0,-1 0 1 0 0,0 0 0 0 0,1 0-1 0 0,-1 0 1 0 0,0 0 0 0 0,1 0 0 0 0,-1 0-1 0 0,0 0 1 0 0,1 0 0 0 0,-1 0-1 0 0,1 0-90 0 0,12-1 426 0 0,1 0-1 0 0,-1 0 0 0 0,1 1 0 0 0,2 1-425 0 0,-2 0 182 0 0,1-1-1 0 0,0-1 1 0 0,8-1-182 0 0,6-2-65 0 0,64-12-2572 0 0,-86 14 37 0 0,-6 2-4839 0 0</inkml:trace>
  <inkml:trace contextRef="#ctx0" brushRef="#br0" timeOffset="518.611">454 26 10592 0 0,'-2'-1'818'0'0,"-23"-23"816"0"0,24 24-168 0 0,1 0 66 0 0,0 0-177 0 0,0 0-817 0 0,0 0-362 0 0,0 0-72 0 0,0 0 62 0 0,0 0 292 0 0,0 0 136 0 0,5 11 636 0 0,4 23-73 0 0,-6-25-795 0 0,-1 0-1 0 0,1 0 1 0 0,3 7-362 0 0,1 0 523 0 0,-1 0 1 0 0,3 15-524 0 0,3 7 571 0 0,-9-27-404 0 0,0 0-1 0 0,-1 0 1 0 0,0 1-1 0 0,0 0-166 0 0,-1-2 178 0 0,0 1-1 0 0,2 0 1 0 0,2 10-178 0 0,18 50 469 0 0,-21-65-444 0 0,1 0 0 0 0,0 0 1 0 0,1 0-1 0 0,0 0 0 0 0,0 0 0 0 0,0-1 0 0 0,0 0 0 0 0,1 0 0 0 0,0 0 1 0 0,0 0-1 0 0,0-1 0 0 0,1 0 0 0 0,-1 0 0 0 0,1 0 0 0 0,0-1 0 0 0,0 0 1 0 0,0 0-1 0 0,1 0 0 0 0,-1-1 0 0 0,1 0 0 0 0,3 1-25 0 0,-7-3 10 0 0,0 0 1 0 0,0 0-1 0 0,0-1 0 0 0,0 1 0 0 0,-1-1 1 0 0,1 0-1 0 0,0 1 0 0 0,0-1 0 0 0,-1 0 0 0 0,1-1 1 0 0,0 1-1 0 0,-1 0 0 0 0,0-1 0 0 0,1 1 0 0 0,0-2-9 0 0,4-3 21 0 0,1 0 1 0 0,-1 0 0 0 0,5-7-23 0 0,3-6-48 0 0,0 0 0 0 0,-1-2 0 0 0,-1 0 1 0 0,-1 0-1 0 0,-1-1 0 0 0,-1-1 1 0 0,-1 1-1 0 0,-1-2 0 0 0,3-13 48 0 0,17-50 0 0 0,-28 81 27 0 0,0 5 112 0 0,0 1 47 0 0,0 0 6 0 0,0 0-17 0 0,0 2-74 0 0,-2 3-65 0 0,1 1-1 0 0,-1 0 0 0 0,1-1 1 0 0,1 1-1 0 0,-1 1-35 0 0,-1 10 30 0 0,1-1 5 0 0,1-1 1 0 0,0 1-1 0 0,1-1 1 0 0,0 0-1 0 0,3 7-35 0 0,1 22 103 0 0,11 81 417 0 0,-9-92-327 0 0,-5-21-108 0 0,1 1 0 0 0,-2-1 0 0 0,1 1-85 0 0,4 57 251 0 0,-2-26 55 0 0,-2 14-306 0 0,-2-20 103 0 0,-4 143 292 0 0,1-146-218 0 0,-1-1 0 0 0,-2 0 1 0 0,-1 0-1 0 0,-4 7-177 0 0,6-24 107 0 0,4-13-73 0 0,1 0 0 0 0,-2 0 0 0 0,1 0 1 0 0,0 0-1 0 0,-1 0 0 0 0,0 0 0 0 0,0 0 0 0 0,0-1 0 0 0,0 1 0 0 0,0-1 1 0 0,-1 1-1 0 0,0-1 0 0 0,0 0 0 0 0,-2 2-34 0 0,3-3 11 0 0,0 0 0 0 0,0-1 0 0 0,0 1 0 0 0,0-1 0 0 0,0 0 1 0 0,0 0-1 0 0,0 0 0 0 0,-1 0 0 0 0,1 0 0 0 0,0 0 0 0 0,-1 0 0 0 0,1-1 0 0 0,-1 0 0 0 0,1 1 0 0 0,0-1 0 0 0,-1 0 0 0 0,1 0 0 0 0,-1 0 1 0 0,1 0-1 0 0,-1-1 0 0 0,1 1 0 0 0,-1-1 0 0 0,1 1 0 0 0,0-1 0 0 0,-1 0 0 0 0,1 0-11 0 0,-10-3-59 0 0,0-1-1 0 0,0 0 1 0 0,0 0-1 0 0,1-2 1 0 0,0 1-1 0 0,0-2 1 0 0,-9-7 59 0 0,-18-14-451 0 0,30 24 136 0 0,1-1 0 0 0,-1 1-1 0 0,1-2 1 0 0,0 1 0 0 0,0-1-1 0 0,1 0 1 0 0,0 0 0 0 0,-4-7 315 0 0,1 1-854 0 0,8 11 610 0 0,-1 0 0 0 0,1 1 0 0 0,0-1 0 0 0,0 0 0 0 0,0 0 0 0 0,0 0 0 0 0,0 0 0 0 0,0 0 0 0 0,0 0 0 0 0,1 0 0 0 0,-1 0 0 0 0,0 0 0 0 0,1-1 0 0 0,0 1 0 0 0,0 0 0 0 0,0 0 0 0 0,0 0 0 0 0,0 0 0 0 0,0-1 0 0 0,0 1 0 0 0,1 0 0 0 0,-1 0-1 0 0,1 0 1 0 0,-1 0 0 0 0,1 0 0 0 0,1-2 244 0 0,6-10-1852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0 5984 0 0,'0'0'464'0'0,"0"0"-55"0"0,0 0 910 0 0,0 0 433 0 0,0 3 82 0 0,0 4-1180 0 0,-1 0 0 0 0,0 1 0 0 0,0-1 1 0 0,-1 0-1 0 0,0 0 0 0 0,0 0 0 0 0,-1 0-654 0 0,-22 50 2171 0 0,16-38-1368 0 0,0 0 0 0 0,-1 9-803 0 0,-33 125 2571 0 0,37-123-2083 0 0,1 1 0 0 0,1 0 0 0 0,2 0 0 0 0,0 2-488 0 0,3 21 311 0 0,1-1 1 0 0,3 1 0 0 0,2-1-1 0 0,4 10-311 0 0,4 0 542 0 0,20 49-542 0 0,-14-53 10 0 0,14 22-10 0 0,-29-72-2 0 0,-1 0 0 0 0,2-1 0 0 0,-1 1 0 0 0,1-2 0 0 0,0 1 0 0 0,1-1 0 0 0,7 6 2 0 0,-3 2-77 0 0,-11-13 56 0 0,0 0-1 0 0,1 0 1 0 0,-1-1 0 0 0,0 1 0 0 0,1-1-1 0 0,-1 1 1 0 0,1-1 0 0 0,-1 1 0 0 0,2 0 21 0 0,13 9-943 0 0,-15-10 391 0 0,-1-1-233 0 0,2-1-953 0 0,0-2 1008 0 0,0 0-1 0 0,0 0 1 0 0,0 0 0 0 0,-1 0-1 0 0,1 0 1 0 0,0-2 730 0 0,-1 2-2253 0 0</inkml:trace>
  <inkml:trace contextRef="#ctx0" brushRef="#br0" timeOffset="434.835">364 402 17623 0 0,'0'0'399'0'0,"0"0"60"0"0,0 0 22 0 0,0 0-54 0 0,0 2-195 0 0,9 43 1997 0 0,-1 145 1047 0 0,-8-168-2823 0 0,0 0 0 0 0,-1 0 0 0 0,-4 18-453 0 0,2-13 593 0 0,0 24-593 0 0,-2 55 1049 0 0,7-90-1041 0 0,-1-15-43 0 0,-1 1-1 0 0,1-1 1 0 0,-1 1-1 0 0,0-1 1 0 0,1 0-1 0 0,-1 1 1 0 0,0-1-1 0 0,0 1 1 0 0,0-1-1 0 0,0 0 1 0 0,0 1-1 0 0,0-1 1 0 0,0 1-1 0 0,-1-1 1 0 0,1 0-1 0 0,-1 1 1 0 0,1-1-1 0 0,-1 0 1 0 0,1 1-1 0 0,-1-1 1 0 0,0 0 35 0 0,1 0-424 0 0,0-1-200 0 0,0 0-813 0 0,0 0-355 0 0,0 0-68 0 0,0 0-18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12440 0 0,'0'0'957'0'0,"-3"0"-624"0"0,-7 0 125 0 0,8 0 1718 0 0,2 0 739 0 0,0 0 145 0 0,0 0-372 0 0,0 0-1693 0 0,0 0-746 0 0,0 0-149 0 0,0 0-14 0 0,6 2 256 0 0,31 5 210 0 0,-7 0-339 0 0,0-2 1 0 0,0-2-1 0 0,13 0-213 0 0,66 0-2861 0 0,-96-3 506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21743 0 0,'0'0'960'0'0,"0"0"200"0"0,0 0-928 0 0,0 0-232 0 0,8 8 0 0 0,-3 0 0 0 0,8-5 0 0 0,0 5 0 0 0,5-8 0 0 0,0 5 0 0 0,0-5 0 0 0,3 0-64 0 0,2 0-8 0 0,2 0 0 0 0,6-5 72 0 0,-5 2 96 0 0,10-5-16 0 0,-5 5-9703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8005.616">1246 523 2760 0 0,'0'0'125'0'0,"0"0"513"0"0,0 0 2064 0 0,2 2 2821 0 0,7 7-210 0 0,-4-7-5065 0 0,1-1 1 0 0,-1 0-1 0 0,0 0 1 0 0,0 0-1 0 0,1-1 1 0 0,-1 1-1 0 0,0-1 1 0 0,1 0-1 0 0,-1-1 1 0 0,0 1-1 0 0,0-1 1 0 0,1 0-1 0 0,-1-1 1 0 0,0 1-1 0 0,0-1 1 0 0,0 0-1 0 0,0 0 1 0 0,-1-1-1 0 0,5-1-248 0 0,-6 2 215 0 0,1-1 0 0 0,-1 1 0 0 0,1-1 0 0 0,-1 0-1 0 0,0 0 1 0 0,0 0 0 0 0,0 0 0 0 0,-1 0 0 0 0,1-1 0 0 0,-1 1 0 0 0,2-4-215 0 0,-2 5 59 0 0,-1-1 1 0 0,0 0 0 0 0,0 0-1 0 0,0 1 1 0 0,-1-1 0 0 0,1 0-1 0 0,-1 0 1 0 0,0 0-1 0 0,1 0 1 0 0,-1 0 0 0 0,0 0-1 0 0,-1 0 1 0 0,1 0-1 0 0,0 0 1 0 0,-1 1 0 0 0,0-1-1 0 0,0-2-59 0 0,0 2 13 0 0,0 0-1 0 0,-1 1 1 0 0,1-1-1 0 0,-1 1 1 0 0,1-1-1 0 0,-1 1 0 0 0,0-1 1 0 0,0 1-1 0 0,0 0 1 0 0,0 0-1 0 0,0 0 1 0 0,0 0-1 0 0,-1 0 1 0 0,1 0-1 0 0,-1 1 1 0 0,1-1-1 0 0,-1 1 1 0 0,0 0-13 0 0,2 0 3 0 0,-1 0 1 0 0,0 0-1 0 0,0 1 1 0 0,0-1 0 0 0,0 1-1 0 0,0 0 1 0 0,0-1 0 0 0,0 1-1 0 0,0 0 1 0 0,0 0-1 0 0,0 0 1 0 0,0 1 0 0 0,0-1-1 0 0,0 0 1 0 0,0 1 0 0 0,0-1-1 0 0,0 1 1 0 0,0 0 0 0 0,0-1-1 0 0,1 1 1 0 0,-1 0-1 0 0,0 0 1 0 0,1 0 0 0 0,-1 1-1 0 0,0-1 1 0 0,0 1-4 0 0,-2 2-37 0 0,-1 1 0 0 0,1 0 0 0 0,0 0 0 0 0,0 1 0 0 0,0-1 0 0 0,1 1 0 0 0,0 0 0 0 0,-1 2 37 0 0,-2 9 51 0 0,0 0 1 0 0,-1 7-52 0 0,0 1 117 0 0,5-12 92 0 0,0 0-1 0 0,0 0 1 0 0,1 0 0 0 0,1 8-209 0 0,0-18 12 0 0,1 1 1 0 0,-1-1-1 0 0,1 0 1 0 0,-1 1 0 0 0,1-1-1 0 0,0 0 1 0 0,0 0 0 0 0,1 0-1 0 0,-1 0 1 0 0,1 0-1 0 0,-1 0 1 0 0,1 0 0 0 0,0 0-1 0 0,0 0 1 0 0,0-1 0 0 0,0 1-1 0 0,1-1 1 0 0,-1 0 0 0 0,1 0-1 0 0,-1 0 1 0 0,1 0-1 0 0,0 0 1 0 0,0 0 0 0 0,0-1-1 0 0,0 1 1 0 0,0-1 0 0 0,0 0-1 0 0,0 0 1 0 0,1 0-1 0 0,-1 0 1 0 0,0 0 0 0 0,1-1-1 0 0,-1 0 1 0 0,0 0 0 0 0,1 0-1 0 0,-1 0 1 0 0,0 0-1 0 0,1 0-11 0 0,2-1-198 0 0,0 0 1 0 0,1 0 0 0 0,-1-1 0 0 0,0 0 0 0 0,-1 0 0 0 0,1 0 0 0 0,0-1 0 0 0,0 0-1 0 0,-1 0 1 0 0,0 0 0 0 0,5-4 196 0 0,0 0-1882 0 0,2 0-92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0" timeOffset="63455.646">1647 520 1840 0 0,'0'0'83'0'0,"0"0"381"0"0,0 0 1558 0 0,0 0 679 0 0,0 0 137 0 0,0 0-246 0 0,0 0-1156 0 0,0 0-511 0 0,13-12 2584 0 0,-12 10-3274 0 0,1 0 0 0 0,-1-1 0 0 0,0 1 0 0 0,-1-1 0 0 0,1 1 0 0 0,0 0 0 0 0,-1-1 0 0 0,1 0 0 0 0,-1 1 0 0 0,0-1 0 0 0,0 1 0 0 0,0-1 0 0 0,0 1 0 0 0,0-1 0 0 0,-1 1 0 0 0,1-1 0 0 0,-1 0-235 0 0,-1-2 132 0 0,-1 0 1 0 0,1 0 0 0 0,-1 0 0 0 0,0 1 0 0 0,0-1-1 0 0,0 1 1 0 0,0 0 0 0 0,-1 0 0 0 0,0 0-1 0 0,0 1 1 0 0,0-1 0 0 0,0 1 0 0 0,-1 0-1 0 0,1 0 1 0 0,-1 0 0 0 0,0 1 0 0 0,0 0 0 0 0,0-1-1 0 0,0 2 1 0 0,0-1 0 0 0,0 1 0 0 0,0-1-1 0 0,-1 2 1 0 0,-4-2-133 0 0,8 3 4 0 0,0-1 0 0 0,0 1 0 0 0,-1-1 0 0 0,1 1-1 0 0,0 0 1 0 0,0 0 0 0 0,0 0 0 0 0,0 0 0 0 0,0 0-1 0 0,1 0 1 0 0,-1 0 0 0 0,0 1 0 0 0,0-1 0 0 0,1 1 0 0 0,-1-1-1 0 0,1 1 1 0 0,-1 0 0 0 0,1 0 0 0 0,0-1 0 0 0,0 1-1 0 0,0 0 1 0 0,0 0 0 0 0,0 0 0 0 0,0 1-4 0 0,-3 5-50 0 0,1 0 1 0 0,0 0-1 0 0,0 1 1 0 0,1 0-1 0 0,-1 3 50 0 0,0 3 2 0 0,1 0-1 0 0,1 0 1 0 0,0 0-1 0 0,1 0 1 0 0,0 1-2 0 0,0-11 18 0 0,1-1 0 0 0,-1 1 1 0 0,1 0-1 0 0,0-1 0 0 0,0 1 0 0 0,1-1 1 0 0,-1 1-1 0 0,1-1 0 0 0,0 0 0 0 0,0 1 1 0 0,1-1-1 0 0,-1 0 0 0 0,1-1 0 0 0,0 1 0 0 0,0 0 1 0 0,0-1-1 0 0,0 1 0 0 0,2 0-18 0 0,-4-3 14 0 0,0 0 0 0 0,1 0 1 0 0,-1 0-1 0 0,0-1 0 0 0,1 1 0 0 0,-1 0 0 0 0,1-1 0 0 0,-1 1 0 0 0,1-1 0 0 0,-1 1 1 0 0,1-1-1 0 0,-1 0 0 0 0,1 0 0 0 0,-1 1 0 0 0,1-1 0 0 0,-1 0 0 0 0,1 0 0 0 0,0-1 1 0 0,-1 1-1 0 0,1 0 0 0 0,1-1-14 0 0,-1 0 28 0 0,1 0-1 0 0,0 0 1 0 0,-1-1 0 0 0,1 1 0 0 0,-1-1 0 0 0,1 0-1 0 0,-1 0 1 0 0,0 0 0 0 0,0 0 0 0 0,0 0 0 0 0,1-1-28 0 0,3-5 81 0 0,0 0 1 0 0,0-1-1 0 0,-1 1 1 0 0,0-1 0 0 0,-1 0-1 0 0,2-5-81 0 0,0-5 48 0 0,0-1 0 0 0,-1 0-1 0 0,-1-1 1 0 0,0 1 0 0 0,-2-1-1 0 0,0-13-47 0 0,-3-24 218 0 0,-5-40-218 0 0,-7-82 64 0 0,9 157-64 0 0,3 17 10 0 0,0 1 0 0 0,0 0 0 0 0,1-1 0 0 0,-1 1 0 0 0,1-1 0 0 0,0 1-1 0 0,1-6-9 0 0,-4 34 63 0 0,1 1-1 0 0,1-1 1 0 0,1 5-63 0 0,-2 26 13 0 0,2-32 45 0 0,1 0 0 0 0,2 13-58 0 0,1 16 143 0 0,1 10 165 0 0,1 1 0 0 0,4-1-1 0 0,2-1 1 0 0,15 42-308 0 0,-23-91-51 0 0,0 1-1 0 0,2-1 1 0 0,-1 0-1 0 0,1 0 1 0 0,0-1-1 0 0,1 0 1 0 0,1 0-1 0 0,-1 0 1 0 0,1-1-1 0 0,4 3 52 0 0,-10-11-173 0 0,0 1-1 0 0,0 0 0 0 0,0-1 0 0 0,0 1 1 0 0,0-1-1 0 0,1 0 0 0 0,-1 0 0 0 0,0 0 0 0 0,1 0 1 0 0,-1 0-1 0 0,1 0 0 0 0,-1-1 0 0 0,1 1 174 0 0,-3-1-19 0 0,5 1-1164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3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101 121 5064 0 0,'-5'-2'252'0'0,"1"0"0"0"0,0-1 0 0 0,0 1-1 0 0,0-1 1 0 0,-1-1-252 0 0,-4-2 2959 0 0,8 5-911 0 0,1 1-213 0 0,0 0-983 0 0,0 0-432 0 0,0 0-89 0 0,4-1-3 0 0,-1-1 0 0 0,1 1 0 0 0,0 0 0 0 0,0 0 0 0 0,0 0 0 0 0,0 1 0 0 0,0-1 1 0 0,0 1-1 0 0,0 0 0 0 0,0 0 0 0 0,3 1-328 0 0,9 1 1208 0 0,-1 1 0 0 0,8 3-1208 0 0,9 2 1057 0 0,-10-4-569 0 0,5 1 71 0 0,0 0-1 0 0,1-2 1 0 0,11-1-559 0 0,46-1 574 0 0,20 0 109 0 0,23-7-683 0 0,26-2-50 0 0,19-3 232 0 0,-115 4-168 0 0,-20 3-16 0 0,34-1 2 0 0,35 2-546 0 0,-83-2-2189 0 0,-22 5 2097 0 0,4 0-189 0 0,-3 0-2492 0 0,-3 0 857 0 0</inkml:trace>
  <inkml:trace contextRef="#ctx0" brushRef="#br0" timeOffset="352.058">692 140 5984 0 0,'-17'6'151'0'0,"1"0"-1"0"0,-1 0 1 0 0,1 2 0 0 0,-1 1-151 0 0,10-5 324 0 0,1 0-1 0 0,0 0 1 0 0,1 0 0 0 0,-1 1-1 0 0,-1 1-323 0 0,4-2 695 0 0,0-1 0 0 0,0 1 0 0 0,1 0-1 0 0,-1-1 1 0 0,1 1 0 0 0,0 0 0 0 0,0 1 0 0 0,-1 2-695 0 0,-1 2 1288 0 0,2-3-903 0 0,-1 0 1 0 0,1 1-1 0 0,0 0 0 0 0,1-1 0 0 0,-1 1 0 0 0,1 0 0 0 0,0 0 0 0 0,1 0 0 0 0,0 6-385 0 0,6 35 1312 0 0,2-1 0 0 0,2 1-1 0 0,4 3-1311 0 0,47 140 2336 0 0,28 82-190 0 0,-80-248-1976 0 0,9 21 232 0 0,-3 2 0 0 0,-1 0 0 0 0,4 39-402 0 0,-16-75 83 0 0,-2 1 0 0 0,1 0 0 0 0,-1-1 0 0 0,-1 1 0 0 0,-1 0 0 0 0,1-1 0 0 0,-2 1 0 0 0,0-1 0 0 0,0 1 0 0 0,-2-1 0 0 0,1-1 0 0 0,-1 1 0 0 0,-6 9-83 0 0,5-11 72 0 0,0 0 1 0 0,-1 0-1 0 0,0-1 0 0 0,-1 0 1 0 0,0-1-1 0 0,0 1 1 0 0,0-1-1 0 0,-1-1 1 0 0,-1 0-1 0 0,1 0 1 0 0,-1-1-1 0 0,0 0 0 0 0,-1-1 1 0 0,1 0-1 0 0,-4 1-72 0 0,-4 0 69 0 0,0 1-1 0 0,-1-2 0 0 0,1-1 0 0 0,-1 0 0 0 0,-1-1 0 0 0,1-1 0 0 0,0-1 0 0 0,0-1 1 0 0,-1 0-1 0 0,-4-2-68 0 0,3-1 13 0 0,0-1 1 0 0,0-1 0 0 0,0-1 0 0 0,1-1-1 0 0,0 0 1 0 0,1-2 0 0 0,-1 0-1 0 0,2-1 1 0 0,-1-1 0 0 0,1-1-1 0 0,-11-10-13 0 0,12 8-155 0 0,1 0-1 0 0,0-1 1 0 0,0-1-1 0 0,2-1 1 0 0,-11-15 155 0 0,18 23-275 0 0,1-1 0 0 0,0 0 1 0 0,0 0-1 0 0,1-1 0 0 0,1 0 1 0 0,0 1-1 0 0,0-1 1 0 0,1-1-1 0 0,0 1 0 0 0,1 0 1 0 0,0-11 274 0 0,1 10-609 0 0,1 1-1 0 0,1 0 1 0 0,0 0 0 0 0,0-1 0 0 0,1 1 0 0 0,0 0-1 0 0,1 0 1 0 0,1 0 0 0 0,0 1 0 0 0,0-1 0 0 0,1 1-1 0 0,3-6 610 0 0,14-19-7559 0 0</inkml:trace>
  <inkml:trace contextRef="#ctx0" brushRef="#br0" timeOffset="857.707">1837 43 18599 0 0,'-2'-1'69'0'0,"-4"-5"465"0"0,0 0-1 0 0,-1 1 1 0 0,-6-5-534 0 0,10 9 34 0 0,0-1-1 0 0,0 1 1 0 0,-1-1 0 0 0,1 1-1 0 0,0 0 1 0 0,0 0 0 0 0,-1 1-1 0 0,1-1 1 0 0,-1 1 0 0 0,1-1-1 0 0,-3 1-33 0 0,0 0 45 0 0,1 0-1 0 0,-1 1 0 0 0,0 0 1 0 0,1 0-1 0 0,-1 0 0 0 0,1 1 1 0 0,-1-1-1 0 0,1 1 0 0 0,0 0 1 0 0,0 1-1 0 0,0 0 0 0 0,0 0-44 0 0,-3 1 100 0 0,1 1 0 0 0,0 0 0 0 0,0 0 0 0 0,0 1-1 0 0,1 0 1 0 0,0 0 0 0 0,0 0 0 0 0,1 1-1 0 0,-1 0 1 0 0,1 0 0 0 0,1 1 0 0 0,0-1 0 0 0,-4 9-100 0 0,-14 37 759 0 0,2 1 1 0 0,2 1 0 0 0,2 4-760 0 0,-8 48 1711 0 0,2 16-1711 0 0,15-63 561 0 0,3 1-1 0 0,2 13-560 0 0,0-1 388 0 0,1-45-284 0 0,1 1 0 0 0,1-1 0 0 0,2 0-1 0 0,1 0 1 0 0,3 11-104 0 0,3 9 122 0 0,-8-32-102 0 0,2 1-1 0 0,0-1 1 0 0,0 0 0 0 0,2 0-1 0 0,0-1-19 0 0,12 23 18 0 0,2-1 0 0 0,5 5-18 0 0,-15-28-48 0 0,0 1 0 0 0,1-1 0 0 0,1-1 0 0 0,0 0 0 0 0,0-1 0 0 0,7 5 48 0 0,11 4-218 0 0,-18-14-9 0 0,-1 2 0 0 0,7 5 227 0 0,-2 3-261 0 0,-12-13 163 0 0,-1 0-1 0 0,0 0 0 0 0,1-1 0 0 0,0 0 1 0 0,0 0-1 0 0,0 0 0 0 0,3 2 99 0 0,9 3-980 0 0,-1-1-1 0 0,1-1 1 0 0,5 1 980 0 0,10 1-1691 0 0</inkml:trace>
  <inkml:trace contextRef="#ctx0" brushRef="#br0" timeOffset="1537.888">2189 714 12872 0 0,'-23'0'1164'0'0,"20"-23"4057"0"0,0 10-3932 0 0,2 12-1182 0 0,1-1 0 0 0,-1 1 0 0 0,1 0-1 0 0,0-1 1 0 0,-1 1 0 0 0,1 0 0 0 0,0-1 0 0 0,0 1-1 0 0,0 0 1 0 0,0-1 0 0 0,0 1 0 0 0,0-1 0 0 0,0 1 0 0 0,1 0-1 0 0,-1-1 1 0 0,0 1 0 0 0,1-2-107 0 0,0 2 41 0 0,0 1 1 0 0,-1-1-1 0 0,1 0 0 0 0,-1 0 0 0 0,1 0 1 0 0,-1-1-1 0 0,0 1 0 0 0,1 0 1 0 0,-1 0-1 0 0,0 0 0 0 0,0 0 0 0 0,0 0 1 0 0,1 0-1 0 0,-1 0 0 0 0,-1-1 1 0 0,1 1-1 0 0,0 0 0 0 0,0 0 0 0 0,0 0 1 0 0,0 0-1 0 0,-1 0 0 0 0,1 0 1 0 0,-1 0-1 0 0,1 0 0 0 0,0 0 0 0 0,-1 0 1 0 0,0 0-1 0 0,1 0 0 0 0,-2-1-41 0 0,-4-14 547 0 0,6 14-496 0 0,0 1 0 0 0,-1-1-1 0 0,1 0 1 0 0,-1 1-1 0 0,0-1 1 0 0,1 0 0 0 0,-1 1-1 0 0,0-1 1 0 0,0 1 0 0 0,0-1-1 0 0,0 1 1 0 0,0 0 0 0 0,-1-1-1 0 0,1 1-50 0 0,-5-4 158 0 0,1 0-62 0 0,0 0-1 0 0,0 1 1 0 0,0 0-1 0 0,-1 0 1 0 0,1 0-1 0 0,-1 1 1 0 0,0 0-1 0 0,0 0 1 0 0,0 0 0 0 0,0 1-1 0 0,-1 0 1 0 0,1 0-1 0 0,-1 1-95 0 0,-11-2 71 0 0,14 2-61 0 0,-1 0 0 0 0,1 0 0 0 0,0 1 0 0 0,-1 0 0 0 0,1 0 0 0 0,-1 0 0 0 0,1 0 0 0 0,0 1 0 0 0,-1 0 0 0 0,1 0-10 0 0,-1-1 22 0 0,1 2 1 0 0,-1-1 0 0 0,1 0-1 0 0,-1 1 1 0 0,1 0 0 0 0,0 0-1 0 0,0 0 1 0 0,0 1-1 0 0,0 0 1 0 0,0-1 0 0 0,0 1-1 0 0,1 0 1 0 0,0 1-1 0 0,-1-1 1 0 0,1 1 0 0 0,0-1-1 0 0,1 1 1 0 0,-1 0-1 0 0,1 0 1 0 0,-1 0 0 0 0,1 0-1 0 0,0 1 1 0 0,1-1 0 0 0,-1 1-23 0 0,0 0 26 0 0,0 0 0 0 0,-1-1 1 0 0,1 1-1 0 0,-1-1 1 0 0,0 0-1 0 0,-1 1-26 0 0,1-2 17 0 0,1 1 0 0 0,-1-1 0 0 0,1 1-1 0 0,0-1 1 0 0,0 1 0 0 0,0 0 0 0 0,1-1 0 0 0,-1 1-1 0 0,1 0 1 0 0,0 1-17 0 0,1 27 81 0 0,1-5-36 0 0,-5 10-7 0 0,1 4 382 0 0,1 8-420 0 0,-4 30 368 0 0,6-76-368 0 0,0 0 0 0 0,0-1 0 0 0,1 1 0 0 0,-1-1 0 0 0,1 1 0 0 0,0-1 0 0 0,0 1 0 0 0,0-1 0 0 0,0 1 0 0 0,0-1 0 0 0,0 0 0 0 0,1 0 0 0 0,-1 1 0 0 0,1-1 0 0 0,-1 0 0 0 0,3 1 0 0 0,9 18 0 0 0,-11-19 0 0 0,-1 2 0 0 0,0-1 0 0 0,1 0 0 0 0,-1 0 0 0 0,1 0 0 0 0,0 0 0 0 0,0 0 0 0 0,0-1 0 0 0,0 1 0 0 0,0 0 0 0 0,1-1 0 0 0,-1 0 0 0 0,1 1 0 0 0,2 0 0 0 0,-2 0 6 0 0,1-1 1 0 0,-1 0-1 0 0,1 0 1 0 0,0-1-1 0 0,0 1 0 0 0,0-1 1 0 0,0 1-1 0 0,0-1 0 0 0,0 0 1 0 0,0-1-1 0 0,0 1 0 0 0,0-1 1 0 0,0 0-1 0 0,0 0 0 0 0,1 0 1 0 0,-1 0-1 0 0,2-1-6 0 0,-1 0 8 0 0,0-1 1 0 0,1 1-1 0 0,-1-1 0 0 0,0 0 1 0 0,0-1-1 0 0,0 1 0 0 0,0-1 1 0 0,-1 0-1 0 0,1 0 0 0 0,-1 0 1 0 0,1-1-1 0 0,-1 1 0 0 0,0-1-8 0 0,8-8-12 0 0,0 1 1 0 0,-1-2-1 0 0,0 0 0 0 0,-1 0 0 0 0,-1-1 0 0 0,0 0 0 0 0,0-1 12 0 0,8-15-26 0 0,-13 26 23 0 0,-1-1 0 0 0,0 0-1 0 0,-1 0 1 0 0,1 0-1 0 0,-1 0 1 0 0,0-1 0 0 0,0 1-1 0 0,0-2 4 0 0,-2-1-2 0 0,0 7 3 0 0,0 0 0 0 0,0 0-1 0 0,0 0 1 0 0,1 0 0 0 0,-1 0 0 0 0,0-1-1 0 0,0 1 1 0 0,1 0 0 0 0,-1 0-1 0 0,1 0 1 0 0,-1 0 0 0 0,1 0 0 0 0,-1 0-1 0 0,1 0 1 0 0,0 0 0 0 0,-1 0-1 0 0,1 0 1 0 0,0 1 0 0 0,0-1 0 0 0,-1 0-1 0 0,1 0 1 0 0,0 1 0 0 0,0-1-1 0 0,1 0 45 0 0,-8 18-97 0 0,3 13 89 0 0,0 0-1 0 0,2 9-36 0 0,1-12 2 0 0,4 24-2 0 0,-6-27-58 0 0,1-21 57 0 0,1-1 0 0 0,0 1-1 0 0,-1 0 1 0 0,1 0 0 0 0,0 0 0 0 0,0 0 0 0 0,0-1 0 0 0,1 4 1 0 0,8 18-4 0 0,-7-18-99 0 0,0 0 0 0 0,0 0 0 0 0,0 0 0 0 0,0 4 103 0 0,-1-8-80 0 0,-1-1 1 0 0,0 1-1 0 0,1 0 0 0 0,0-1 0 0 0,-1 0 0 0 0,1 1 1 0 0,0-1-1 0 0,-1 1 0 0 0,1-1 0 0 0,0 0 0 0 0,0 1 1 0 0,0-1-1 0 0,0 0 0 0 0,1 0 0 0 0,-1 0 0 0 0,0 0 80 0 0,2 2-709 0 0,-1-1-1009 0 0,-2-2-1298 0 0,0 0-4903 0 0</inkml:trace>
  <inkml:trace contextRef="#ctx0" brushRef="#br0" timeOffset="1857.035">2448 933 20127 0 0,'-31'3'1826'0'0,"26"9"-1468"0"0,4-7-358 0 0,0-1 0 0 0,1 0-1 0 0,-1 1 1 0 0,1-1-1 0 0,0 1 1 0 0,0-1 0 0 0,0 1 0 0 0,0 0 5 0 0,0 0 1 0 0,0 0-1 0 0,-1 0 1 0 0,1 0-1 0 0,-1 0 1 0 0,-1 1-6 0 0,-2 7 76 0 0,2-9-41 0 0,1 0 1 0 0,0 0 0 0 0,0 1 0 0 0,0-1 0 0 0,0 0-1 0 0,0 1 1 0 0,1-1 0 0 0,0 1 0 0 0,0-1 0 0 0,0 1-1 0 0,0-1 1 0 0,2 4-36 0 0,-1 2 131 0 0,0 0 0 0 0,-1 1 0 0 0,0-1 1 0 0,-1 8-132 0 0,0-9 130 0 0,0-1 0 0 0,1 1 0 0 0,1 0 0 0 0,-1 0 0 0 0,1 0 0 0 0,1-1 0 0 0,0 3-130 0 0,2 5 55 0 0,0 0-1 0 0,1 15-54 0 0,-4-28-31 0 0,-1-1-1 0 0,1 0 1 0 0,0 0-1 0 0,0 1 1 0 0,-1-1-1 0 0,2 0 0 0 0,-1 0 1 0 0,0 0-1 0 0,0 0 1 0 0,1 0-1 0 0,-1 0 1 0 0,1 0-1 0 0,0 0 32 0 0,9 14-407 0 0,-11-13 201 0 0,0 2-499 0 0,1-4-5255 0 0,9 3-1231 0 0</inkml:trace>
  <inkml:trace contextRef="#ctx0" brushRef="#br0" timeOffset="2224.054">2487 101 24047 0 0,'21'0'2174'0'0,"-21"1"-2163"0"0,-1-1 1 0 0,1 0-1 0 0,-1 0 1 0 0,1 0-1 0 0,0 0 1 0 0,-1 0 0 0 0,1 1-1 0 0,-1-1 1 0 0,1 0-1 0 0,0 0 1 0 0,-1 1 0 0 0,1-1-1 0 0,0 0 1 0 0,-1 1-1 0 0,1-1 1 0 0,0 0-1 0 0,0 1 1 0 0,-1-1 0 0 0,1 0-1 0 0,0 1 1 0 0,0-1-1 0 0,0 1 1 0 0,0-1 0 0 0,-1 0-1 0 0,1 1 1 0 0,0-1-1 0 0,0 1 1 0 0,0-1-1 0 0,0 1 1 0 0,0-1 0 0 0,0 1-1 0 0,0-1 1 0 0,0 0-1 0 0,0 1 1 0 0,0-1 0 0 0,0 1-1 0 0,0-1 1 0 0,0 1-1 0 0,1-1 1 0 0,-1 1-12 0 0,5 17-26 0 0,0-10 37 0 0,0 1-1 0 0,-1-1 1 0 0,0 1 0 0 0,0 0-1 0 0,-1 2-10 0 0,0-4 0 0 0,0 0 0 0 0,0-1 0 0 0,0 1 0 0 0,1-1 0 0 0,2 4 0 0 0,-1-3 0 0 0,-1 1 0 0 0,0-1 0 0 0,2 6 0 0 0,27 88 206 0 0,17 66 516 0 0,-30-100-570 0 0,-15-42-18 0 0,0 1 0 0 0,-2 0 0 0 0,1 24-134 0 0,2 18 237 0 0,-2-7-84 0 0,-3-40-78 0 0,1 0-1 0 0,0-1 1 0 0,2 1-75 0 0,-4-17 14 0 0,1-1 0 0 0,-1 1 0 0 0,0-1 0 0 0,0 0 0 0 0,0 1 0 0 0,0-1 0 0 0,0 1-14 0 0,-1 10 95 0 0,1-13-24 0 0,0-1 1 0 0,0 0 0 0 0,0 0 24 0 0,0 0 100 0 0,7-19 495 0 0,-4 6-725 0 0,1-1 1 0 0,0 1 0 0 0,0 1-1 0 0,1-1 1 0 0,1 1 0 0 0,5-9 33 0 0,-7 14-41 0 0,1-1 1 0 0,0 1 0 0 0,0 0-1 0 0,1 0 1 0 0,0 0 0 0 0,0 1-1 0 0,1 0 1 0 0,0 0-1 0 0,0 1 1 0 0,0 0 0 0 0,0 0-1 0 0,1 0 1 0 0,0 1 0 0 0,0 1-1 0 0,0-1 1 0 0,1 1-1 0 0,-1 0 1 0 0,6 0 40 0 0,-4 0 7 0 0,1 1-1 0 0,0 0 1 0 0,-1 1 0 0 0,1 0-1 0 0,0 0 1 0 0,4 2-7 0 0,-10-1 3 0 0,0 1 0 0 0,0-1 0 0 0,-1 1 0 0 0,1 0-1 0 0,0 1 1 0 0,0-1 0 0 0,-1 1 0 0 0,1 0 0 0 0,-1 0 0 0 0,0 0 0 0 0,1 1-1 0 0,-1 0 1 0 0,0-1 0 0 0,3 4-3 0 0,-1 0 30 0 0,0 1-1 0 0,-1-1 0 0 0,1 1 1 0 0,-1 0-1 0 0,-1 0 1 0 0,1 1-1 0 0,-1-1 1 0 0,-1 1-1 0 0,1 0 1 0 0,-1 0-1 0 0,-1 0 1 0 0,1 0-1 0 0,-1 1 0 0 0,-1-1 1 0 0,0 1-1 0 0,0-1 1 0 0,0 1-1 0 0,-1 0 1 0 0,-1-1-1 0 0,1 1 1 0 0,-1-1-1 0 0,-2 8-29 0 0,-1-3 71 0 0,0 0 0 0 0,0 0 0 0 0,-1 0 0 0 0,-1-1 0 0 0,0 1 0 0 0,-1-1 0 0 0,0-1 0 0 0,-1 1-1 0 0,0-1 1 0 0,-3 2-71 0 0,9-10 11 0 0,-1 0 0 0 0,0 0 0 0 0,1-1 0 0 0,-1 1-1 0 0,0-1 1 0 0,0 0 0 0 0,0 0 0 0 0,0 0 0 0 0,-1 0-1 0 0,1-1 1 0 0,-1 1 0 0 0,1-1 0 0 0,-1 0 0 0 0,-2 1-11 0 0,0-1-16 0 0,0 0 0 0 0,0-1 0 0 0,0 1 0 0 0,0-1 1 0 0,0-1-1 0 0,0 1 0 0 0,-1-1 0 0 0,-3-1 16 0 0,-8-3-182 0 0,1 0 0 0 0,0-1 0 0 0,0-1 0 0 0,1-1 0 0 0,-11-7 182 0 0,-81-52-3419 0 0,73 45 1925 0 0,28 17 1024 0 0,1 1 0 0 0,0-1 0 0 0,0-1 0 0 0,0 1 0 0 0,1-1 0 0 0,0 0 0 0 0,0 0 0 0 0,0-1 470 0 0,-16-18-2199 0 0</inkml:trace>
  <inkml:trace contextRef="#ctx0" brushRef="#br0" timeOffset="2604.039">3163 1 23903 0 0,'0'0'547'0'0,"0"0"77"0"0,0 0 31 0 0,1 1-82 0 0,2 9-367 0 0,-2-6-206 0 0,0-1 0 0 0,0 0 0 0 0,1 1 0 0 0,-1-1 0 0 0,1 0 0 0 0,-1 0 0 0 0,1 0 1 0 0,0 0-1 0 0,52 58-303 0 0,-20-24 744 0 0,11 19-441 0 0,-20-20 313 0 0,-2 1 0 0 0,-1 1-1 0 0,-2 2 1 0 0,-2 0 0 0 0,-1 0-1 0 0,-3 2 1 0 0,-1 0 0 0 0,-1 4-313 0 0,0 10 309 0 0,-2 2-1 0 0,-3-1 1 0 0,-3 1 0 0 0,-2 0-1 0 0,-5 51-308 0 0,-6 9 275 0 0,-13 52-275 0 0,2-32 80 0 0,15-100-80 0 0,4-18-490 0 0,0-1 1 0 0,1 12 489 0 0,1-5-1052 0 0,-1-5-93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2304 0 0,'0'0'2228'0'0,"-2"2"-6447"0"0,2-1 6200 0 0,0 1 6085 0 0,1-1 8660 0 0,5 2-16548 0 0,1 0 1 0 0,0 0 0 0 0,0 0-1 0 0,0-1 1 0 0,1 0 0 0 0,-1 0-1 0 0,0-1 1 0 0,1 0 0 0 0,4 0-179 0 0,89 2 705 0 0,-58-2-539 0 0,28-5-166 0 0,12 1 74 0 0,30 5 181 0 0,-3-1-4543 0 0,-96-1-5014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8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41 11976 0 0,'0'0'546'0'0,"-1"-2"-10"0"0,-6-5 329 0 0,1 1 3436 0 0,4 9-1340 0 0,1 0-3955 0 0,1 3 1274 0 0,-1 0-1 0 0,1 1 1 0 0,0-1-1 0 0,0 0 0 0 0,0 0 1 0 0,1 0-1 0 0,0 0 1 0 0,0 0-1 0 0,1 0 0 0 0,0-1 1 0 0,1 6-280 0 0,6 22 862 0 0,-4-12-455 0 0,-3-11-151 0 0,0 0 0 0 0,0 0 0 0 0,-1 9-256 0 0,3 2 208 0 0,-3-19-127 0 0,-1-1-1 0 0,0 5 0 0 0,0-5 2 0 0,0-1 4 0 0,0 0 2 0 0,0 0 0 0 0,0 0 0 0 0,4-8 88 0 0,7-40 48 0 0,-9 35-180 0 0,1 0 0 0 0,1-1 0 0 0,4-11-44 0 0,-6 21 8 0 0,0 0 0 0 0,0 0 0 0 0,0 0 0 0 0,1 0 0 0 0,0 0 0 0 0,0 0 0 0 0,0 1 0 0 0,0-1 0 0 0,0 1 0 0 0,1 0 0 0 0,-1 0 0 0 0,1 0 0 0 0,2-1-8 0 0,15-7 58 0 0,1 1 0 0 0,0 0 0 0 0,0 2 1 0 0,1 0-1 0 0,0 2 0 0 0,1 0 0 0 0,16-1-58 0 0,-32 6 14 0 0,0-1-1 0 0,1 1 1 0 0,0 1 0 0 0,-1 0-1 0 0,1 0 1 0 0,-1 1 0 0 0,1 0-1 0 0,4 1-13 0 0,-10-1-4 0 0,0 0 0 0 0,-1 0-1 0 0,1 0 1 0 0,0 0-1 0 0,-1 0 1 0 0,1 1-1 0 0,-1-1 1 0 0,0 1-1 0 0,1-1 1 0 0,-1 1-1 0 0,0 0 1 0 0,0 0 0 0 0,0 0-1 0 0,0 1 1 0 0,0-1-1 0 0,-1 0 1 0 0,1 1-1 0 0,-1-1 1 0 0,0 1-1 0 0,1-1 1 0 0,-1 1-1 0 0,0-1 1 0 0,0 1 0 0 0,-1 0-1 0 0,1 0 1 0 0,0 0-1 0 0,-1 2 5 0 0,3 54 335 0 0,-1-9 141 0 0,-1-18-541 0 0,2 10-2241 0 0,2-18-6910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6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52 8752 0 0,'-11'0'673'0'0,"9"0"-194"0"0,2 0 805 0 0,0 0 400 0 0,0 0 78 0 0,0 0-116 0 0,0 0-569 0 0,0 0-248 0 0,0 0-49 0 0,0 0-13 0 0,1 1-14 0 0,5 1-347 0 0,-1 0 0 0 0,1 0 0 0 0,-1-1 1 0 0,1 1-1 0 0,0-1 0 0 0,-1 0 0 0 0,4-1-406 0 0,45 1 1523 0 0,-33-1-1178 0 0,107-5 1069 0 0,37-1-454 0 0,1 1-593 0 0,303 5-314 0 0,-307-4-973 0 0,-160 4 464 0 0,-2 0-604 0 0,0 0-262 0 0,0 0-872 0 0,0 0-3433 0 0,0 0-1473 0 0</inkml:trace>
  <inkml:trace contextRef="#ctx0" brushRef="#br0" timeOffset="705.114">179 131 13824 0 0,'-11'-2'474'0'0,"7"1"-283"0"0,-1 0-1 0 0,1 1 0 0 0,0-1 0 0 0,-1 1 0 0 0,1 0 1 0 0,-2 1-191 0 0,5-1 740 0 0,1 0 227 0 0,0 0 39 0 0,0 0-98 0 0,0 0-447 0 0,0 0-196 0 0,0 0-38 0 0,2 1 77 0 0,20 20 1328 0 0,-11-10-691 0 0,0-1 0 0 0,0 0 0 0 0,2 0-941 0 0,14 6 708 0 0,1-1 0 0 0,1 0 1 0 0,21 6-709 0 0,-19-9 387 0 0,0 2 0 0 0,-2 2 0 0 0,5 3-387 0 0,1 1 36 0 0,1-1-1 0 0,2-2 0 0 0,2 0-35 0 0,7 3 2 0 0,24 15-2 0 0,-20-9 0 0 0,21 6 0 0 0,-7-4 0 0 0,-49-21 0 0 0,1 1 0 0 0,-1 1 0 0 0,-1 0 0 0 0,0 1 0 0 0,0 1 0 0 0,-1 0 0 0 0,1 2 0 0 0,-13-11 7 0 0,0 0-1 0 0,0 1 1 0 0,0-1-1 0 0,0 1 1 0 0,-1 0-1 0 0,1-1 0 0 0,-1 1 1 0 0,1 0-1 0 0,-1 0 1 0 0,0 0-1 0 0,0 0 1 0 0,-1 0-1 0 0,1 0 1 0 0,0 2-7 0 0,-1 0 26 0 0,0 0-1 0 0,0 0 1 0 0,0 0 0 0 0,-1 1-1 0 0,1-1 1 0 0,-1 0 0 0 0,-1 0-1 0 0,0 2-25 0 0,-3 7 72 0 0,-1 0 0 0 0,0-1-1 0 0,-1 1 1 0 0,0-2 0 0 0,-8 11-72 0 0,-2-2 107 0 0,-1 0 1 0 0,0-1-1 0 0,-13 10-107 0 0,-13 14 92 0 0,-12 10 228 0 0,-61 47-320 0 0,65-58 278 0 0,-17 14-30 0 0,-3-3 0 0 0,-53 29-248 0 0,48-34 350 0 0,-27 25-350 0 0,-43 45 207 0 0,140-113-199 0 0,0 0 1 0 0,0 1-1 0 0,0 0 0 0 0,1 0 1 0 0,0 1-1 0 0,0-1 0 0 0,1 1 0 0 0,0 1 1 0 0,-1 1-9 0 0,5 1 42 0 0,1-10-39 0 0,1 1 0 0 0,0 0 0 0 0,0-1-1 0 0,0 1 1 0 0,0-1 0 0 0,0 0 0 0 0,1 1-1 0 0,-1-1 1 0 0,0 0 0 0 0,1 0 0 0 0,-1 1-1 0 0,1-1 1 0 0,-1 0 0 0 0,1 0 0 0 0,-1-1-1 0 0,1 1 1 0 0,0 0 0 0 0,-1 0 0 0 0,1-1-1 0 0,0 1 1 0 0,0-1 0 0 0,-1 0 0 0 0,2 1-3 0 0,8 1 5 0 0,0-1-1 0 0,0 0 1 0 0,3 0-5 0 0,-10-1-3 0 0,71 2 45 0 0,54-6-42 0 0,74-15 85 0 0,79-4-12 0 0,-64 17 60 0 0,-50-7 466 0 0,41 7-232 0 0,-120-2-149 0 0,-81 8-175 0 0,0-1 0 0 0,0 0-1 0 0,-1-1 1 0 0,2 0-43 0 0,-9 2 0 0 0,1 0 0 0 0,-1 0 0 0 0,1 0 0 0 0,0 0 0 0 0,-1-1 0 0 0,1 1 0 0 0,-1 0 0 0 0,1-1 0 0 0,0 1 0 0 0,-1 0 0 0 0,1-1 0 0 0,-1 1 0 0 0,1-1 0 0 0,-1 1 0 0 0,0-1 0 0 0,1 1 0 0 0,-1-1 0 0 0,1 1 0 0 0,-1-1 0 0 0,0 1 0 0 0,1-1 0 0 0,-1 1 0 0 0,0-1 0 0 0,0 0 0 0 0,1 1 0 0 0,-1-1 0 0 0,0 1 0 0 0,0-1 0 0 0,0 0 0 0 0,0 1 0 0 0,0-1 0 0 0,0 0 0 0 0,0 1 0 0 0,0-1 0 0 0,1-2 0 0 0,1-6-83 0 0,0 0 0 0 0,0 1 0 0 0,-1-1 0 0 0,0 0 0 0 0,-1 0 0 0 0,0 0 0 0 0,0 0 0 0 0,-1 0 0 0 0,0 0 0 0 0,-1-5 83 0 0,1 11-38 0 0,0-10-849 0 0,-2 0 0 0 0,1 0 0 0 0,-2-1 887 0 0,2 8-2078 0 0,-1 0-1 0 0,1 0 1 0 0,-1 0 0 0 0,-2-3 2078 0 0,-8-11-9021 0 0</inkml:trace>
  <inkml:trace contextRef="#ctx0" brushRef="#br0" timeOffset="1154.945">1341 2 18655 0 0,'-14'0'1426'0'0,"12"-1"-1282"0"0,-1 0 2 0 0,-9 8 242 0 0,10-6-283 0 0,1 0-1 0 0,-1 1 0 0 0,1-1 0 0 0,0 0 1 0 0,-1 1-1 0 0,1 0 0 0 0,0-1 1 0 0,0 1-1 0 0,0 0 0 0 0,0-1 0 0 0,0 1 1 0 0,0 0-1 0 0,0 0 0 0 0,1 0 0 0 0,-1 0 1 0 0,1 0-1 0 0,-1 0 0 0 0,1-1 0 0 0,0 1 1 0 0,0 0-1 0 0,0 0 0 0 0,0 0 1 0 0,0 0-1 0 0,0 1-104 0 0,2 8 416 0 0,-1 0 0 0 0,2 0 1 0 0,-1-1-1 0 0,2 3-416 0 0,3 11 71 0 0,21 82-478 0 0,-21-84-1041 0 0,-3-10 312 0 0</inkml:trace>
  <inkml:trace contextRef="#ctx0" brushRef="#br0" timeOffset="2974.047">419 1796 5984 0 0,'0'0'536'0'0,"0"0"-432"0"0,-4-5-104 0 0,4 5 0 0 0,-4-3 3168 0 0,4 3 608 0 0,0 0 119 0 0,0 0 25 0 0,0 0-3664 0 0,0 0-736 0 0,0 0-152 0 0,0 0-24 0 0,0 0-224 0 0,0 0-48 0 0,0 0 0 0 0,0 0-7 0 0</inkml:trace>
  <inkml:trace contextRef="#ctx0" brushRef="#br0" timeOffset="3621.318">981 1897 19295 0 0,'0'0'884'0'0,"0"0"-24"0"0,1 9-473 0 0,11 57 1081 0 0,-9-55-1030 0 0,-1 1-1 0 0,-1-1 1 0 0,0 5-438 0 0,5 31 1056 0 0,-3-33-784 0 0,-2 0 0 0 0,1 8-272 0 0,-1-8 125 0 0,0 0 1 0 0,1-1-1 0 0,1 1-125 0 0,-1-5-644 0 0,-1-1 0 0 0,0 1-1 0 0,0-1 1 0 0,-1 9 644 0 0,0-1-1455 0 0</inkml:trace>
  <inkml:trace contextRef="#ctx0" brushRef="#br0" timeOffset="2634.953">419 2052 14280 0 0,'0'0'1102'0'0,"0"0"-595"0"0,0 0 173 0 0,0 0 153 0 0,0 0 30 0 0,0 0-90 0 0,0 0-406 0 0,0 0-177 0 0,0 0-35 0 0,0 0 58 0 0,0 0 286 0 0,0 0 128 0 0,0 0 21 0 0,-3 9 578 0 0,-1 25-175 0 0,2-1 0 0 0,1 1 0 0 0,2 3-1051 0 0,0 4 275 0 0,-1-40-310 0 0,0 0 0 0 0,0 0 0 0 0,0 0 0 0 0,0-1 0 0 0,0 1 0 0 0,0 0 0 0 0,-1 0 0 0 0,1 0-1 0 0,0 0 1 0 0,0 0 0 0 0,-1 0 0 0 0,1-1 0 0 0,0 1 0 0 0,-1 0 0 0 0,1 0 0 0 0,-1 0 0 0 0,1-1 0 0 0,-1 1 0 0 0,1 0 0 0 0,-1-1 0 0 0,0 1-1 0 0,1 0 1 0 0,-1-1 0 0 0,0 1 0 0 0,1-1 0 0 0,-1 1 0 0 0,0-1 0 0 0,0 1 0 0 0,1-1 0 0 0,-1 0 0 0 0,-1 1 35 0 0,0-1-359 0 0,0 1 0 0 0,0-1 0 0 0,0 0 1 0 0,0 0-1 0 0,0 0 0 0 0,0 0 0 0 0,0 0 1 0 0,0-1-1 0 0,-1 1 359 0 0,3 0-78 0 0,-8-3-1448 0 0</inkml:trace>
  <inkml:trace contextRef="#ctx0" brushRef="#br0" timeOffset="3300.175">547 1975 19063 0 0,'0'0'871'0'0,"0"0"-15"0"0,0 0-571 0 0,8-3-441 0 0,22-5 17 0 0,-20 5 137 0 0,-1 1 0 0 0,0-1 0 0 0,1 2 0 0 0,-1-1-1 0 0,1 2 1 0 0,5-1 2 0 0,4 3-174 0 0,-13 2 498 0 0,0-2-6695 0 0,-6-2 113 0 0</inkml:trace>
  <inkml:trace contextRef="#ctx0" brushRef="#br0" timeOffset="3301.175">555 2088 16439 0 0,'0'0'374'0'0,"0"0"54"0"0,0 0 21 0 0,0 0-49 0 0,2 1-259 0 0,8 0-105 0 0,0 0 0 0 0,-1-1 0 0 0,1 0 0 0 0,0-1-1 0 0,0 0 1 0 0,0 0 0 0 0,6-3-36 0 0,15 0 137 0 0,43-7-341 0 0,-70 11-492 0 0,1-1 0 0 0,-1 0 0 0 0,0-1-1 0 0,0 1 1 0 0,3-2 696 0 0,9-6-1302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17 10592 0 0,'0'0'818'0'0,"-5"-6"-500"0"0,1-3 347 0 0,3 8 3011 0 0,1 3-289 0 0,0 7-2513 0 0,2 28 28 0 0,2-1 0 0 0,6 30-902 0 0,1 7 1017 0 0,3 0-52 0 0,-9-49-759 0 0,0-8-33 0 0,0 0 1 0 0,1 0-1 0 0,1 0 0 0 0,0-1 1 0 0,1 0-1 0 0,1-1 0 0 0,9 14-173 0 0,-16-25 37 0 0,1 0-1 0 0,-1 0 0 0 0,1-1 1 0 0,-1 1-1 0 0,1 0 1 0 0,0-1-1 0 0,0 0 1 0 0,0 0-1 0 0,0 0 0 0 0,0 0 1 0 0,0 0-1 0 0,1-1 1 0 0,-1 1-1 0 0,1-1-36 0 0,-1 0 34 0 0,-1 0 0 0 0,0-1-1 0 0,1 0 1 0 0,-1 1 0 0 0,1-1-1 0 0,-1 0 1 0 0,1 0 0 0 0,-1 0-1 0 0,1 0 1 0 0,-1-1 0 0 0,1 1-1 0 0,-1-1 1 0 0,0 1 0 0 0,1-1-1 0 0,-1 0 1 0 0,0 0 0 0 0,1 0-1 0 0,-1 0 1 0 0,0 0 0 0 0,0-1 0 0 0,1 0-34 0 0,5-3 81 0 0,0-1 0 0 0,-1 0 1 0 0,0-1-1 0 0,0 0 1 0 0,0 0-1 0 0,-1 0 1 0 0,0-1-1 0 0,0 0 0 0 0,-1 0 1 0 0,0-1-1 0 0,0 0 1 0 0,-1 1-1 0 0,0-2 0 0 0,1-4-81 0 0,-2 3 20 0 0,1-4 25 0 0,-1 1-1 0 0,0-1 1 0 0,0 0 0 0 0,-2 0-1 0 0,0-7-44 0 0,-1-54 0 0 0,-7-38 0 0 0,2 67-60 0 0,4 31-2 0 0,1 28-129 0 0,5 89 120 0 0,-4-82 76 0 0,1-1 1 0 0,1 1-1 0 0,2 6-5 0 0,-1-4 31 0 0,-1 1 1 0 0,0 6-32 0 0,0 11 104 0 0,1-1 0 0 0,2 0 0 0 0,4 7-104 0 0,-2-5 97 0 0,2 9 24 0 0,-5-29-45 0 0,0 0 0 0 0,-1 1 0 0 0,-2 0 0 0 0,0-1 0 0 0,-1 1-1 0 0,0 0 1 0 0,-2 0 0 0 0,-1 2-76 0 0,0-13 64 0 0,0-1 0 0 0,0-1-1 0 0,-1 1 1 0 0,-1 0 0 0 0,1-1-1 0 0,-5 7-63 0 0,3-4 115 0 0,0 1 0 0 0,0-1 0 0 0,1 4-115 0 0,2-11 23 0 0,1 0 1 0 0,-1 0-1 0 0,0 0 0 0 0,0 0 1 0 0,0-1-1 0 0,0 1 1 0 0,-1-1-1 0 0,1 1 0 0 0,-1-1 1 0 0,0 0-1 0 0,0 0 0 0 0,0 0 1 0 0,-1-1-1 0 0,1 1 1 0 0,0-1-1 0 0,-1 1 0 0 0,0-1 1 0 0,0 0-1 0 0,1-1 1 0 0,-1 1-1 0 0,0-1 0 0 0,-1 0 1 0 0,1 1-1 0 0,0-2 1 0 0,0 1-1 0 0,0 0 0 0 0,0-1 1 0 0,-1 0-1 0 0,1 0 1 0 0,0 0-1 0 0,0-1 0 0 0,-1 1 1 0 0,0-1-24 0 0,-7-3-55 0 0,0 1 1 0 0,1-2-1 0 0,0 1 1 0 0,0-1-1 0 0,0-1 1 0 0,0 0-1 0 0,1-1 0 0 0,-3-2 55 0 0,5 3-1092 0 0,1 0 0 0 0,0-1 0 0 0,0 0 0 0 0,0 0 0 0 0,1 0 0 0 0,-3-6 1092 0 0,4 5-6010 0 0,1 1-1545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19639 0 0,'0'0'447'0'0,"0"0"62"0"0,0 0 31 0 0,0 0-68 0 0,0 2-306 0 0,-10 38 354 0 0,5-13 565 0 0,4-22-922 0 0,-1 0 1 0 0,1 1-1 0 0,0-1 1 0 0,1 1 0 0 0,0-1-1 0 0,-1 1 1 0 0,2-1 0 0 0,-1 1-1 0 0,1-1 1 0 0,1 5-164 0 0,6 24 463 0 0,-5-18-370 0 0,1-1 1 0 0,0-1-1 0 0,1 1 0 0 0,1-1 0 0 0,3 6-93 0 0,-6-13-142 0 0,-2-6-600 0 0,-1-1-260 0 0,0 0-1430 0 0,0 0-5505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20215 0 0,'0'0'896'0'0,"0"0"184"0"0,0 0-864 0 0,0 0-216 0 0,0-8 0 0 0,0 8 0 0 0,0-8 248 0 0,0 8 8 0 0,0 0 0 0 0,0 0 0 0 0,5-8-1248 0 0,-5 8-256 0 0,0 0-40 0 0,0 0-16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0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8 136 6912 0 0,'0'0'528'0'0,"0"0"-27"0"0,0 0 1152 0 0,0 0 539 0 0,0 0 106 0 0,0 0-276 0 0,0 0-1261 0 0,-6-3-534 0 0,4 1 2880 0 0,2 1-2891 0 0,0-1 1 0 0,0 1-1 0 0,1-1 0 0 0,-1 1 1 0 0,0-1-1 0 0,1 1 1 0 0,-1-1-1 0 0,1 1 0 0 0,-1-1 1 0 0,1 1-1 0 0,0 0 1 0 0,0-1-1 0 0,-1 1 1 0 0,1 0-1 0 0,0 0 0 0 0,0 0 1 0 0,0 0-1 0 0,2-1-216 0 0,-2 0 173 0 0,1 0 0 0 0,0 0 0 0 0,0-1 0 0 0,-1 1 0 0 0,1 0-1 0 0,-1 0 1 0 0,0-1 0 0 0,0 0-173 0 0,3-2 218 0 0,0 0 1 0 0,0 0-1 0 0,0 0 0 0 0,5-4-218 0 0,15-19 567 0 0,-23 26-544 0 0,0 0-1 0 0,0 0 0 0 0,0 1 1 0 0,1-1-1 0 0,-1 0 0 0 0,0 1 1 0 0,1-1-1 0 0,-1 1 0 0 0,1 0 1 0 0,0 0-1 0 0,-1-1 0 0 0,1 1 1 0 0,0 0-1 0 0,0 0 1 0 0,0 0-1 0 0,-1 1 0 0 0,1-1 1 0 0,0 0-1 0 0,0 1 0 0 0,0-1 1 0 0,0 1-1 0 0,1 0 0 0 0,-1-1 1 0 0,0 1-1 0 0,0 0 0 0 0,0 0 1 0 0,0 1-1 0 0,0-1 1 0 0,0 0-1 0 0,0 1 0 0 0,0-1 1 0 0,0 1-1 0 0,0 0 0 0 0,0-1 1 0 0,0 1-1 0 0,-1 0 0 0 0,1 0 1 0 0,0 0-1 0 0,0 1 0 0 0,-1-1 1 0 0,1 0-1 0 0,-1 1 1 0 0,2 0-24 0 0,19 18 73 0 0,-7-7 4 0 0,1 2 0 0 0,2 4-76 0 0,-3-3-571 0 0,0 0-1 0 0,1-1 1 0 0,0 0-1 0 0,11 5 572 0 0,-3-4-1060 0 0,2-6-11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4.7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2760 0 0,'0'0'580'0'0,"0"0"1393"0"0,0 0 608 0 0,0 0 126 0 0,0 0-255 0 0,0 0-1153 0 0,0 0-510 0 0,0 0-100 0 0,0 0-14 0 0,0 0 5 0 0,0 0 6 0 0,0 0 2 0 0,0 0-20 0 0,0 0-84 0 0,0 0-37 0 0,0 0-10 0 0,0 0-23 0 0,0 0-96 0 0,0 0-39 0 0,0 0-10 0 0,0 0-15 0 0,0 0-64 0 0,-1 1-30 0 0,-3 1-139 0 0,1 0-1 0 0,-1 0 1 0 0,1 0-1 0 0,-1 0 0 0 0,0-1 1 0 0,0 0-1 0 0,0 1 1 0 0,0-1-1 0 0,0-1 1 0 0,-1 1-121 0 0,-1 0 20 0 0,0 1 1 0 0,0-1-1 0 0,0 1 0 0 0,1 0 1 0 0,-1 0-21 0 0,2 0 24 0 0,0-1-1 0 0,1 1 1 0 0,-1-1-1 0 0,0 0 1 0 0,0-1 0 0 0,0 1-1 0 0,-3-1-23 0 0,6 1 9 0 0,0-1-1 0 0,0 0 0 0 0,0 1 1 0 0,0-1-1 0 0,0 0 0 0 0,0 1 1 0 0,0 0-1 0 0,0-1 1 0 0,0 1-1 0 0,0-1 0 0 0,1 1 1 0 0,-1 0-9 0 0,-6 3 33 0 0,-14 6 52 0 0,19-9-71 0 0,2 0-12 0 0,-1-1 0 0 0,1 0 0 0 0,0 1 0 0 0,-1-1 1 0 0,1 1-1 0 0,0-1 0 0 0,-1 0 0 0 0,1 0 0 0 0,-1 1 0 0 0,1-1 0 0 0,0 0 1 0 0,-1 0-1 0 0,1 1 0 0 0,-1-1 0 0 0,1 0 0 0 0,-1 0 0 0 0,1 0 0 0 0,-1 0 1 0 0,1 0-1 0 0,-1 0 0 0 0,1 0 0 0 0,-1 0 0 0 0,1 0 0 0 0,-1 0-2 0 0,-4 1 59 0 0,-9 3 137 0 0,7 0-117 0 0,1 0 9 0 0,-2-1 8 0 0,7-2 1 0 0,-8 15 324 0 0,7-13-379 0 0,0 1-1 0 0,1-1 1 0 0,-1 1-1 0 0,1-1 0 0 0,0 1 1 0 0,0 0-1 0 0,0 0 1 0 0,1-1-1 0 0,-1 1 1 0 0,1 0-1 0 0,0 2-41 0 0,-5 71 408 0 0,2 54 648 0 0,0-103-990 0 0,2-20-26 0 0,0 0-1 0 0,1 0 1 0 0,0 1-1 0 0,1 2-39 0 0,7 78 260 0 0,9 49 188 0 0,-14-114-264 0 0,0 24-184 0 0,-2-24 188 0 0,5 24-188 0 0,6 58 343 0 0,-7-56-94 0 0,0 20-69 0 0,3-6-91 0 0,-2-35 134 0 0,-3 0 1 0 0,1 23-224 0 0,0 4 435 0 0,1 13-593 0 0,0-5 140 0 0,1-5 127 0 0,-4-24-62 0 0,2 74 230 0 0,1 7-344 0 0,-3-84 466 0 0,2 17-399 0 0,0-8 73 0 0,-1-6-8 0 0,6 54 69 0 0,-7-68-113 0 0,-1 1-1 0 0,0-1 1 0 0,-3 11-21 0 0,1 12 67 0 0,1 111 212 0 0,0-152-215 0 0,3 7 12 0 0,-3-9-76 0 0,0-1 1 0 0,0 1-1 0 0,1 0 1 0 0,-1 0-1 0 0,0-1 0 0 0,1 1 1 0 0,-1 0-1 0 0,0-1 0 0 0,1 1 1 0 0,-1 0-1 0 0,1-1 1 0 0,-1 1-1 0 0,1-1 0 0 0,0 1 1 0 0,-1-1-1 0 0,1 1 0 0 0,0-1 1 0 0,-1 1-1 0 0,1-1 1 0 0,0 0-1 0 0,-1 1 0 0 0,1-1 1 0 0,0 0-1 0 0,0 0 0 0 0,-1 1 1 0 0,1-1-1 0 0,0 0 1 0 0,0 0-1 0 0,0 0 0 0 0,-1 0 1 0 0,1 0-1 0 0,0 0 0 0 0,0 0 1 0 0,-1 0-1 0 0,1 0 1 0 0,0-1-1 0 0,0 1 0 0 0,-1 0 1 0 0,2-1-1 0 0,0 1 1 0 0,32 0-134 0 0,0-2-1 0 0,0-2 1 0 0,4-2 133 0 0,-19 2-825 0 0,-1-1 1 0 0,12-5 824 0 0,-1 0-6881 0 0,-23 8 4462 0 0,15-5-6759 0 0</inkml:trace>
  <inkml:trace contextRef="#ctx0" brushRef="#br0" timeOffset="1432.168">602 969 2304 0 0,'-1'-2'167'0'0,"-2"-3"315"0"0,2 3 1849 0 0,1 1 1596 0 0,-5-4-1664 0 0,5 5 2033 0 0,-2 7-4208 0 0,0 0 0 0 0,1 0 0 0 0,0 0 0 0 0,0 0 0 0 0,1 0 0 0 0,0 0 0 0 0,1 3-88 0 0,5 51 968 0 0,5-13 505 0 0,4 7-1473 0 0,-1-2 556 0 0,-1-8 387 0 0,3 0 0 0 0,17 35-943 0 0,-24-60 321 0 0,2-1-1 0 0,0 0 1 0 0,4 4-321 0 0,-14-23 19 0 0,-1 1 0 0 0,1 0 1 0 0,-1 0-1 0 0,1-1 0 0 0,-1 1 0 0 0,1 0 0 0 0,0-1 0 0 0,-1 1 0 0 0,1-1 0 0 0,0 1 0 0 0,0-1 0 0 0,-1 1 0 0 0,1-1 1 0 0,0 1-1 0 0,0-1 0 0 0,0 0 0 0 0,0 1 0 0 0,0-1 0 0 0,-1 0 0 0 0,1 0 0 0 0,0 0 0 0 0,0 1 0 0 0,0-1 0 0 0,0 0 0 0 0,0 0 1 0 0,0-1-1 0 0,0 1 0 0 0,0 0 0 0 0,-1 0 0 0 0,1 0 0 0 0,0 0 0 0 0,0-1 0 0 0,0 1 0 0 0,0 0 0 0 0,0-1 0 0 0,-1 1 0 0 0,1-1 1 0 0,0 1-1 0 0,0-1 0 0 0,-1 1 0 0 0,1-1-19 0 0,2-1 68 0 0,-1-1 0 0 0,0 1 1 0 0,1 0-1 0 0,-1-1 0 0 0,0 1 1 0 0,0-1-1 0 0,-1 0 0 0 0,1 0 0 0 0,0 0 1 0 0,0-1-69 0 0,7-19 148 0 0,-1 0 0 0 0,0 0 0 0 0,-2-1 0 0 0,-1 0 0 0 0,-1 0 0 0 0,-1 0 0 0 0,0-10-148 0 0,-1-3 39 0 0,-1 23-27 0 0,-1-1-1 0 0,0 1 1 0 0,-2-14-12 0 0,1 9 64 0 0,1 18 0 0 0,1 2-61 0 0,1-1 1 0 0,-1 1-1 0 0,0 0 0 0 0,0 0 0 0 0,1 0 1 0 0,-1 0-1 0 0,0 0 0 0 0,0 0 0 0 0,0 1 1 0 0,0-1-1 0 0,0 0 0 0 0,-1 0 0 0 0,1 1 1 0 0,0-1-1 0 0,-1 0 0 0 0,1 2-3 0 0,8 17-10 0 0,-2 0 0 0 0,0 1 0 0 0,-1-1 0 0 0,-1 1 0 0 0,-1 5 10 0 0,11 108 337 0 0,-10-82-142 0 0,2-4 220 0 0,2 3-415 0 0,6 41 361 0 0,-10-59-59 0 0,9 32-302 0 0,-7-39 91 0 0,-2 0 1 0 0,0 1 0 0 0,-1 12-92 0 0,-4-30 58 0 0,0 0-1 0 0,0 0 1 0 0,-1 0-1 0 0,0 0 1 0 0,-1 0-1 0 0,0 0 1 0 0,0 0-1 0 0,-1-1 1 0 0,0 1-1 0 0,-1-1 1 0 0,1 0-1 0 0,-3 3-57 0 0,2-6 57 0 0,1 0 0 0 0,-1-1-1 0 0,0 0 1 0 0,0 0 0 0 0,0 0-1 0 0,0 0 1 0 0,-1-1-1 0 0,1 0 1 0 0,-1 0 0 0 0,0 0-1 0 0,0 0 1 0 0,0-1-57 0 0,-6 3 98 0 0,1-1 1 0 0,-1 0-1 0 0,1 0 1 0 0,-1-1-1 0 0,-8 0-98 0 0,10-2 26 0 0,0 0 0 0 0,0-1-1 0 0,0-1 1 0 0,0 1-1 0 0,1-1 1 0 0,-1-1-1 0 0,0 0 1 0 0,0 0-1 0 0,1-1 1 0 0,-1 0-1 0 0,1 0 1 0 0,0-1-1 0 0,0 0 1 0 0,0 0-26 0 0,5 2-46 0 0,0 0-1 0 0,-1 0 1 0 0,1 0 0 0 0,1 0 0 0 0,-1 0-1 0 0,0-1 1 0 0,0 1 0 0 0,1-1-1 0 0,-1 0 1 0 0,1 1 0 0 0,0-1 0 0 0,-1-2 46 0 0,2 3-145 0 0,1 0 0 0 0,-1-1 0 0 0,1 1 0 0 0,-1 0 1 0 0,1 0-1 0 0,0-1 0 0 0,0 1 0 0 0,0 0 0 0 0,0 0 1 0 0,0-1-1 0 0,0 1 0 0 0,1 0 0 0 0,-1 0 0 0 0,1-1 0 0 0,0 1 1 0 0,-1 0-1 0 0,1 0 0 0 0,0 0 0 0 0,1-2 145 0 0,2-3-663 0 0,0 1 0 0 0,0-1 0 0 0,1 1 0 0 0,0 0 0 0 0,0 0 0 0 0,2-1 663 0 0,7-5-1574 0 0</inkml:trace>
  <inkml:trace contextRef="#ctx0" brushRef="#br0" timeOffset="1770.267">1168 1495 5984 0 0,'-6'-4'622'0'0,"-1"4"-590"0"0,6 0 710 0 0,-1 0 1 0 0,1 1 0 0 0,0-1 0 0 0,-1 1-1 0 0,1 0 1 0 0,0-1 0 0 0,0 1 0 0 0,0 0 0 0 0,0-1-1 0 0,0 1 1 0 0,0 0 0 0 0,0 0 0 0 0,0 0-1 0 0,-1 1-742 0 0,-2 4 1565 0 0,4-6-1511 0 0,0 1 0 0 0,0-1 0 0 0,0 1 1 0 0,0-1-1 0 0,0 0 0 0 0,0 1 0 0 0,0-1 1 0 0,0 1-1 0 0,0-1 0 0 0,0 0 0 0 0,0 1 0 0 0,0-1 1 0 0,0 1-1 0 0,1-1 0 0 0,-1 0 0 0 0,0 1 1 0 0,0-1-1 0 0,0 0 0 0 0,0 1 0 0 0,1-1 1 0 0,-1 1-55 0 0,1 1 70 0 0,17 83 734 0 0,-16-76-518 0 0,1 0 0 0 0,1-1 0 0 0,2 5-286 0 0,-2-4 216 0 0,0 0 0 0 0,0 0-1 0 0,-1 3-215 0 0,10 22 104 0 0,-9-27-62 0 0,-1 0 0 0 0,-1 1 0 0 0,1-1 0 0 0,0 7-42 0 0,-1-7 42 0 0,-1-5-134 0 0,-1-2-991 0 0,0 0-4081 0 0,0 0-1746 0 0</inkml:trace>
  <inkml:trace contextRef="#ctx0" brushRef="#br0" timeOffset="2104.408">1168 1226 18255 0 0,'-15'-16'808'0'0,"12"13"168"0"0,-2-2-784 0 0,0 5-192 0 0,5 0 0 0 0,-3-8 0 0 0,-2 1 72 0 0,5 7-72 0 0,0 0 80 0 0,0 0-5503 0 0,0 0-1105 0 0</inkml:trace>
  <inkml:trace contextRef="#ctx0" brushRef="#br0" timeOffset="2957.094">1307 1471 14744 0 0,'0'0'1136'0'0,"5"-4"-242"0"0,4-12 122 0 0,-8 14-971 0 0,0 0-1 0 0,0 0 0 0 0,0 1 1 0 0,0-1-1 0 0,0 0 1 0 0,0 1-1 0 0,0-1 0 0 0,0 1 1 0 0,1-1-1 0 0,-1 1 1 0 0,0-1-1 0 0,1 1 0 0 0,0-1-44 0 0,10-6 242 0 0,-2 0 0 0 0,7-7-242 0 0,-8 7 309 0 0,0 0 1 0 0,0 1-1 0 0,1 0 1 0 0,2 0-310 0 0,3-4 384 0 0,1 0 0 0 0,-2-1 0 0 0,0 0 0 0 0,0-1 0 0 0,-1-1 0 0 0,0-1-384 0 0,-2 4 202 0 0,35-38 525 0 0,-7 9-193 0 0,-2-2 0 0 0,2-6-534 0 0,-33 40 14 0 0,-1 0 1 0 0,0 0 0 0 0,0 0-1 0 0,-1-1 1 0 0,0 1-1 0 0,0-1 1 0 0,-1 0-1 0 0,0-1 1 0 0,-1 1-1 0 0,0 0 1 0 0,-1-1 0 0 0,1-2-15 0 0,4-36 282 0 0,8-32-282 0 0,-12 72 31 0 0,0 0 0 0 0,-1 1 0 0 0,0-1-1 0 0,-1 0 1 0 0,0 0 0 0 0,0 0 0 0 0,0 0-1 0 0,-1 0 1 0 0,0 0 0 0 0,-1 1 0 0 0,0-1-1 0 0,0 0 1 0 0,-1 1 0 0 0,0-1 0 0 0,-1-1-31 0 0,-2-4 42 0 0,6 12-38 0 0,-1 0 1 0 0,1 0-1 0 0,0 0 1 0 0,-1 0-1 0 0,1 0 0 0 0,-1 0 1 0 0,0 0-1 0 0,1 0 1 0 0,-1 1-1 0 0,0-1 1 0 0,1 0-1 0 0,-1 0 0 0 0,0 0 1 0 0,0 1-1 0 0,0-1 1 0 0,0 0-1 0 0,1 1 1 0 0,-1-1-1 0 0,0 1 0 0 0,0-1 1 0 0,0 1-1 0 0,0 0 1 0 0,-1-1-1 0 0,1 1 1 0 0,0 0-1 0 0,0 0 0 0 0,0 0 1 0 0,0-1-1 0 0,-1 1-4 0 0,0 0 0 0 0,-1 0 0 0 0,0 0 0 0 0,0 0 0 0 0,0 0 1 0 0,0 0-1 0 0,0 1 0 0 0,0-1 0 0 0,0 1 0 0 0,1 0 0 0 0,-1 0 0 0 0,0 0 0 0 0,1 0 0 0 0,-1 0 0 0 0,0 1 0 0 0,1-1 0 0 0,-1 1 0 0 0,1 0 0 0 0,-8 5-2 0 0,0 1-1 0 0,1 1 1 0 0,-5 5 2 0 0,4-3-10 0 0,2-1-21 0 0,0 0 0 0 0,0 1 0 0 0,1 0 0 0 0,1 1 0 0 0,0-1 0 0 0,-2 8 31 0 0,-1 0-35 0 0,3-6 33 0 0,1 1 0 0 0,1 0 0 0 0,0 0-1 0 0,0 0 1 0 0,1 1 0 0 0,1 0 2 0 0,-1 17 7 0 0,1 0 0 0 0,1 6-7 0 0,2-14 26 0 0,1 0-1 0 0,1 0 1 0 0,1-1-1 0 0,1 0 1 0 0,1 1-1 0 0,1-2 1 0 0,1 1-1 0 0,8 13-25 0 0,-9-23 20 0 0,2 0 0 0 0,0 0 0 0 0,0 0 0 0 0,1-1 0 0 0,1-1 0 0 0,0 0 0 0 0,0 0 0 0 0,3 0-20 0 0,-6-5 31 0 0,0 0 0 0 0,1-1 0 0 0,-1 0-1 0 0,3 1-30 0 0,10 5 69 0 0,-20-10-51 0 0,1 0 0 0 0,0 0 0 0 0,-1 0 0 0 0,1 0 0 0 0,0-1 0 0 0,0 1 0 0 0,0-1 0 0 0,0 1 0 0 0,0-1 0 0 0,0 1 0 0 0,-1-1 0 0 0,1 0 0 0 0,0 0-1 0 0,0 0 1 0 0,0 0 0 0 0,0-1 0 0 0,0 1 0 0 0,0 0 0 0 0,0-1 0 0 0,0 0 0 0 0,0 1 0 0 0,-1-1 0 0 0,1 0 0 0 0,0 0 0 0 0,0 0 0 0 0,-1 0 0 0 0,2-1-18 0 0,2-2 52 0 0,0 0 0 0 0,0-1 0 0 0,-1 1-1 0 0,0-1 1 0 0,0 0 0 0 0,0 0 0 0 0,1-3-52 0 0,-2 2 16 0 0,0 0 1 0 0,0 0-1 0 0,-1 0 0 0 0,1 0 0 0 0,-2-1 0 0 0,1 1 0 0 0,-1-1 1 0 0,1-4-17 0 0,6-25 46 0 0,1 15-46 0 0,-7 17 0 0 0,0 0 0 0 0,0 0 0 0 0,-1 0 0 0 0,1 0 0 0 0,-1 0 0 0 0,0 0 0 0 0,0 0 0 0 0,0-1 0 0 0,-1-3-14 0 0,0 7-56 0 0,0 1 2 0 0,0 0 4 0 0,0 8 42 0 0,1 0-1 0 0,1 0 0 0 0,-1 0 1 0 0,2 3 22 0 0,3 20-38 0 0,-4-19 32 0 0,1 0-1 0 0,0 0 1 0 0,0 0 0 0 0,1-1-1 0 0,1 1 1 0 0,0-1-1 0 0,0 0 1 0 0,1 0 0 0 0,0-1-1 0 0,4 4 7 0 0,17 15 0 0 0,-25-28 3 0 0,-1 1 0 0 0,1-1 0 0 0,-1 1 0 0 0,1-1 0 0 0,0 0 0 0 0,0 0 0 0 0,-1 0 0 0 0,1 0 0 0 0,0 0 0 0 0,0 0 0 0 0,0 0 0 0 0,0-1 0 0 0,0 1 0 0 0,0-1 0 0 0,0 1 0 0 0,0-1 0 0 0,0 0 0 0 0,0 0 0 0 0,1 0 0 0 0,-1 0-1 0 0,0 0 1 0 0,0 0 0 0 0,0-1 0 0 0,0 1 0 0 0,0-1 0 0 0,0 1 0 0 0,0-1 0 0 0,0 0 0 0 0,0 0 0 0 0,1-1-3 0 0,3 0 20 0 0,-1-1 1 0 0,-1 0-1 0 0,1-1 0 0 0,0 1 1 0 0,-1-1-1 0 0,1 1 0 0 0,-1-2 0 0 0,0 1 1 0 0,-1 0-1 0 0,1-1 0 0 0,0-1-20 0 0,3-5 33 0 0,-1 0 0 0 0,0 0 0 0 0,0 0 1 0 0,-2-1-1 0 0,1 0 0 0 0,-1 0 0 0 0,1-12-33 0 0,-3 15-15 0 0,-1 0 1 0 0,-1 0-1 0 0,1-1 1 0 0,-1 1-1 0 0,-1 0 1 0 0,0 0-1 0 0,0-1 1 0 0,-1 1-1 0 0,0 0 1 0 0,-1 0-1 0 0,-1-2 15 0 0,2 5-52 0 0,-1-1 1 0 0,0 1-1 0 0,0 0 0 0 0,-1 0 0 0 0,1 1 1 0 0,-1-1-1 0 0,-1 1 0 0 0,1 0 0 0 0,-1 0 1 0 0,0 0-1 0 0,0 1 0 0 0,0 0 0 0 0,0 0 1 0 0,-1 0-1 0 0,0 0 0 0 0,0 1 0 0 0,0 0 1 0 0,0 0-1 0 0,0 1 0 0 0,-1 0 0 0 0,1 0 1 0 0,-1 0-1 0 0,0 1 0 0 0,1 0 0 0 0,-1 0 1 0 0,0 0-1 0 0,-2 1 52 0 0,-4 0-356 0 0,0 1-1 0 0,0 0 1 0 0,0 0 0 0 0,0 1-1 0 0,-8 3 357 0 0,16-4-458 0 0,1 1 0 0 0,-1 0-1 0 0,0 0 1 0 0,1 0 0 0 0,-1 1-1 0 0,1-1 1 0 0,0 1 0 0 0,-1 0 0 0 0,2 0-1 0 0,-1 1 1 0 0,0-1 0 0 0,1 1-1 0 0,-1 0 1 0 0,1 0 0 0 0,0 0-1 0 0,0 1 460 0 0,-12 19-2468 0 0,4-3-18 0 0</inkml:trace>
  <inkml:trace contextRef="#ctx0" brushRef="#br0" timeOffset="3585.414">2449 1366 13824 0 0,'-5'-7'1246'0'0,"4"5"-1218"0"0,0 0 0 0 0,0 1 0 0 0,1-1 1 0 0,-1 0-1 0 0,1 0 0 0 0,-1 0 0 0 0,1 0 0 0 0,0 0 0 0 0,0 0 0 0 0,0 0 0 0 0,0 0 0 0 0,0-2-28 0 0,4-25 1339 0 0,-2 23-656 0 0,0-6-123 0 0,-1 1 0 0 0,0 0 1 0 0,0-1-1 0 0,-1 1 0 0 0,-1-8-560 0 0,-1-3 455 0 0,-1-1 1 0 0,-6-17-456 0 0,3 8 640 0 0,5 21-339 0 0,-2 0-1 0 0,1 0 1 0 0,-1 0 0 0 0,-3-4-301 0 0,5 13 52 0 0,0-1 0 0 0,0 1 0 0 0,0 0-1 0 0,0-1 1 0 0,-1 1 0 0 0,0 0 0 0 0,1 0 0 0 0,-1 0 0 0 0,0 0 0 0 0,0 0 0 0 0,0 0 0 0 0,0 0 0 0 0,0 1 0 0 0,0-1-1 0 0,-1 1 1 0 0,1 0 0 0 0,0-1 0 0 0,-1 1 0 0 0,1 0 0 0 0,-1 0-52 0 0,-6-1 149 0 0,7 1-144 0 0,1 1 1 0 0,0-1-1 0 0,0 1 0 0 0,0-1 1 0 0,0 1-1 0 0,-1 0 1 0 0,1 0-1 0 0,0-1 0 0 0,0 1 1 0 0,-1 0-1 0 0,1 0 1 0 0,0 1-1 0 0,0-1 0 0 0,-1 0 1 0 0,1 0-1 0 0,0 0 1 0 0,0 1-1 0 0,-1-1 0 0 0,1 1 1 0 0,0-1-1 0 0,0 1 1 0 0,0-1-1 0 0,0 1 0 0 0,0 0 1 0 0,0-1-1 0 0,0 1-5 0 0,-5 3 2 0 0,0 0-1 0 0,1 0 1 0 0,0 1-1 0 0,0 0 1 0 0,0 0-1 0 0,0 0 1 0 0,1 0-1 0 0,0 1 0 0 0,-4 5-1 0 0,1 3 42 0 0,0-1 0 0 0,1 2 0 0 0,-4 13-42 0 0,8-20 10 0 0,1-1 0 0 0,-1 0 0 0 0,1 1-1 0 0,1-1 1 0 0,-1 1 0 0 0,1 0 0 0 0,0-1 0 0 0,1 1 0 0 0,0-1 0 0 0,0 1-1 0 0,2 3-9 0 0,0 0 47 0 0,0 1 0 0 0,1-1 0 0 0,1 0 0 0 0,0 0-1 0 0,0 0 1 0 0,6 7-47 0 0,-6-12 34 0 0,0 0 0 0 0,1-1-1 0 0,-1 1 1 0 0,1-1 0 0 0,0-1 0 0 0,1 1 0 0 0,-1-1-1 0 0,1 0 1 0 0,-1 0 0 0 0,6 1-34 0 0,12 8 188 0 0,-22-12-147 0 0,0-1 1 0 0,0 1 0 0 0,0-1 0 0 0,0 0 0 0 0,0 1-1 0 0,0-1 1 0 0,0 0 0 0 0,0 0 0 0 0,0 0 0 0 0,0 0-1 0 0,0-1 1 0 0,0 1 0 0 0,0-1 0 0 0,0 1 0 0 0,1-1-42 0 0,1 0 14 0 0,1-1 0 0 0,-1 1 1 0 0,1-1-1 0 0,-1 0 0 0 0,3-2-14 0 0,-4 2 16 0 0,0 0 0 0 0,0-1-1 0 0,0 1 1 0 0,-1-1 0 0 0,1 1 0 0 0,0-1-1 0 0,-1 0 1 0 0,0 0 0 0 0,0 0 0 0 0,0 0-1 0 0,0 0 1 0 0,0-1 0 0 0,-1 1 0 0 0,0 0-1 0 0,1-1 1 0 0,-1 1 0 0 0,0-1 0 0 0,-1 0-1 0 0,1 1 1 0 0,-1-1 0 0 0,1-3-16 0 0,-1 6 1 0 0,0-6 2 0 0,0-1-1 0 0,0 0 1 0 0,-1 0-1 0 0,1 1 1 0 0,-2-1-1 0 0,1 0 1 0 0,-1 1-1 0 0,0-1 1 0 0,-2-2-3 0 0,0-3 40 0 0,4 10-32 0 0,0 1 0 0 0,-1 0 1 0 0,1 0-1 0 0,-1 0 0 0 0,0-1 0 0 0,0 1 0 0 0,1 0 0 0 0,-2 0 0 0 0,1 0 0 0 0,0 0 0 0 0,0 0-8 0 0,0 0 60 0 0,-8 9 144 0 0,7 0-198 0 0,0-1-1 0 0,0 1 0 0 0,0-1 1 0 0,1 1-1 0 0,0 0 1 0 0,1 0-1 0 0,0-1 1 0 0,0 1-1 0 0,0 2-5 0 0,2 17 41 0 0,6 21-41 0 0,-4-19-3 0 0,11 41 176 0 0,-8-42 175 0 0,2 21-348 0 0,-1 3 667 0 0,5 7-667 0 0,6 39 64 0 0,-17-84 16 0 0,0 0 0 0 0,-1 0 1 0 0,-1 0-1 0 0,0 0 0 0 0,-1 1-80 0 0,-1 18 177 0 0,1-17-24 0 0,0 1 0 0 0,-1-1 1 0 0,-4 13-154 0 0,4-23 60 0 0,1 1 0 0 0,-1-1 0 0 0,-1 0 1 0 0,1 0-1 0 0,-1 0 0 0 0,0 0 1 0 0,0 0-1 0 0,0 0 0 0 0,-1-1 0 0 0,0 0 1 0 0,1 0-1 0 0,-4 3-60 0 0,2-3 72 0 0,1 0 1 0 0,-1 0-1 0 0,0-1 0 0 0,0 0 1 0 0,-3 2-73 0 0,5-4 21 0 0,0 0 1 0 0,-1 0-1 0 0,1 0 1 0 0,0 0 0 0 0,-1-1-1 0 0,1 1 1 0 0,-1-1-1 0 0,1 0 1 0 0,0 0-1 0 0,-4-1-21 0 0,-2 0 14 0 0,1 0-1 0 0,0-1 1 0 0,-1 0-1 0 0,1 0 1 0 0,0-1-1 0 0,0 0 1 0 0,0-1-1 0 0,-3-1-13 0 0,-10-8-202 0 0,0 0 0 0 0,1-1-1 0 0,1-1 1 0 0,-15-14 202 0 0,8 3-6326 0 0,-13-16 6326 0 0,26 25-8717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1344 21679 0 0,'-8'-1'1050'0'0,"20"-2"278"0"0,6-1-1322 0 0,-4 0-38 0 0,0 0 0 0 0,1 1-1 0 0,-1 1 1 0 0,1 0 0 0 0,12 0 32 0 0,33-4-287 0 0,23-10-3483 0 0,-66 13-3491 0 0</inkml:trace>
  <inkml:trace contextRef="#ctx0" brushRef="#br0" timeOffset="448.799">418 989 18631 0 0,'0'0'422'0'0,"0"0"56"0"0,0 0 33 0 0,0 0-56 0 0,0 1-298 0 0,0 25 188 0 0,1-1 0 0 0,1 1 0 0 0,2-1 0 0 0,0 0 0 0 0,2 0 0 0 0,1-1 0 0 0,0 1-1 0 0,2-1 1 0 0,1-1 0 0 0,9 17-345 0 0,-14-32 164 0 0,-1 0 59 0 0,1 0 1 0 0,-1-1-1 0 0,1 0 1 0 0,0 0-1 0 0,1 0 1 0 0,0-1 0 0 0,0 0-1 0 0,5 5-223 0 0,-4-6 95 0 0,0 0-48 0 0,-1 0 0 0 0,1 0-1 0 0,0-1 1 0 0,1 0 0 0 0,2 1-47 0 0,-8-4 8 0 0,1 0 0 0 0,-1-1 0 0 0,1 1 0 0 0,-1 0 0 0 0,0-1 1 0 0,1 0-1 0 0,-1 0 0 0 0,1 0 0 0 0,-1 0 0 0 0,1 0 0 0 0,-1 0 0 0 0,1 0 0 0 0,-1-1 0 0 0,0 1 0 0 0,1-1 0 0 0,-1 0 1 0 0,0 0-1 0 0,1 0 0 0 0,-1 0 0 0 0,1-1-8 0 0,0 1 22 0 0,2-2 5 0 0,-1 1 0 0 0,0 0 0 0 0,0-1 0 0 0,0 0 0 0 0,0 0-1 0 0,0 0 1 0 0,-1-1 0 0 0,1 1 0 0 0,-1-1 0 0 0,2-3-27 0 0,13-14 61 0 0,-14 17-46 0 0,0-1-1 0 0,-1 1 0 0 0,1 0 1 0 0,-1-1-1 0 0,2-3-14 0 0,41-88 13 0 0,-42 85-14 0 0,0 0-1 0 0,0 0 1 0 0,-1 0-1 0 0,0-1 1 0 0,-1 1 0 0 0,1-13 1 0 0,1-2-45 0 0,0 6 37 0 0,-2 1 0 0 0,0-1 0 0 0,-1-11 8 0 0,-1 30-65 0 0,0 1-7 0 0,0 3 6 0 0,-2 25 0 0 0,0-19 67 0 0,2 0-1 0 0,-1 1 1 0 0,2 8-1 0 0,18 106 363 0 0,11 26-363 0 0,-19-99 181 0 0,30 187 810 0 0,-37-206-790 0 0,-1 0 1 0 0,-1 1-1 0 0,-2-1 1 0 0,-1 1 0 0 0,-2-1-1 0 0,-2 11-201 0 0,4-38 32 0 0,-1 0 0 0 0,1-1-1 0 0,-1 1 1 0 0,0 0 0 0 0,0-1 0 0 0,-1 1-1 0 0,1-1 1 0 0,-1 0 0 0 0,0 0 0 0 0,0 0-1 0 0,0 0 1 0 0,-1-1 0 0 0,0 1 0 0 0,1-1 0 0 0,-1 0-1 0 0,0 0 1 0 0,0 0 0 0 0,-1 0 0 0 0,1-1-1 0 0,0 0 1 0 0,-1 0 0 0 0,0 0 0 0 0,1 0-1 0 0,-1-1 1 0 0,0 0 0 0 0,-2 1-32 0 0,-6 0 35 0 0,-1 0 0 0 0,1-1 0 0 0,-1 0 0 0 0,1-1 0 0 0,-1 0 0 0 0,1-1 0 0 0,-1-1 0 0 0,1 0 0 0 0,-5-2-35 0 0,6 0-77 0 0,1-1 0 0 0,-1 0-1 0 0,1-1 1 0 0,0 0 0 0 0,0 0-1 0 0,1-1 1 0 0,-1-1 0 0 0,2 0-1 0 0,-1 0 1 0 0,-5-7 77 0 0,12 11-323 0 0,0 0 0 0 0,0-1 0 0 0,0 1 0 0 0,1-1 0 0 0,-1 0 0 0 0,1 0 0 0 0,0 0 0 0 0,1 0 0 0 0,-1 0 0 0 0,1 0 0 0 0,-1-3 323 0 0,3 6-497 0 0,0-1 1 0 0,0 1-1 0 0,0 0 1 0 0,1 0-1 0 0,-1 0 0 0 0,0 0 1 0 0,1 0-1 0 0,-1 1 1 0 0,1-1-1 0 0,0 0 1 0 0,0 1-1 0 0,1-2 497 0 0,-3 3-76 0 0,11-7-5133 0 0,-1 3-1265 0 0</inkml:trace>
  <inkml:trace contextRef="#ctx0" brushRef="#br0" timeOffset="776.92">1036 1535 7832 0 0,'0'-1'602'0'0,"3"-5"-495"0"0,8-12 862 0 0,-3 11 2138 0 0,0 4 3297 0 0,6 16-4900 0 0,-12-12-1369 0 0,-1 1 1 0 0,1 0 0 0 0,0-1 0 0 0,-1 1 0 0 0,1 0-1 0 0,-1 0 1 0 0,0 0 0 0 0,1 0 0 0 0,-1 0-1 0 0,0 0 1 0 0,0 0 0 0 0,0 1 0 0 0,0 1-136 0 0,9 36 1229 0 0,-4-12-498 0 0,4 8 624 0 0,4 32-1355 0 0,-11-53 282 0 0,-1-10-191 0 0,-2-4-79 0 0,1 0 0 0 0,0 0 0 0 0,0 0 0 0 0,-1 1-1 0 0,1-1 1 0 0,-1 0 0 0 0,1 1 0 0 0,-1-1-1 0 0,0 0 1 0 0,1 1 0 0 0,-1-1 0 0 0,0 1-1 0 0,0-1 1 0 0,0 1-12 0 0,1 8-102 0 0,-1-8-437 0 0,0-2-208 0 0,0-2-42 0 0,-1-37-6371 0 0,-3-13 7160 0 0,-1 12-2238 0 0</inkml:trace>
  <inkml:trace contextRef="#ctx0" brushRef="#br0" timeOffset="1117.285">1125 1263 13360 0 0,'0'-13'1184'0'0,"-5"7"-944"0"0,5-3-240 0 0,0 1 0 0 0,0 8 888 0 0,-5-8 127 0 0,5 0 25 0 0,0 8 8 0 0,0-11-840 0 0,0 11-208 0 0,0-3 0 0 0,0 3 0 0 0,0 0 0 0 0,0 0-112 0 0,0 0 16 0 0,0 0 0 0 0</inkml:trace>
  <inkml:trace contextRef="#ctx0" brushRef="#br0" timeOffset="1512.954">418 822 15488 0 0,'-5'-4'1407'0'0,"4"3"-1377"0"0,0 1 0 0 0,0-1-1 0 0,-1 1 1 0 0,1-1 0 0 0,0 0-1 0 0,0 0 1 0 0,0 0-1 0 0,0 0 1 0 0,0 0 0 0 0,0 0-1 0 0,0 0 1 0 0,1 0-1 0 0,-1 0 1 0 0,0 0 0 0 0,1 0-1 0 0,-1 0 1 0 0,0 0-1 0 0,1-1 1 0 0,-1 1 0 0 0,1 0-1 0 0,0-1 1 0 0,-1 1 0 0 0,1 0-1 0 0,0-1 1 0 0,0 1-1 0 0,0 0 1 0 0,0-1 0 0 0,0 1-1 0 0,0 0 1 0 0,0-1-1 0 0,1 1 1 0 0,-1 0 0 0 0,0 0-1 0 0,1-1 1 0 0,-1 1-1 0 0,1 0 1 0 0,-1 0 0 0 0,1-1-30 0 0,3-5 501 0 0,0 0 0 0 0,0 0-1 0 0,0 1 1 0 0,1 0 0 0 0,5-5-501 0 0,-8 8 306 0 0,23-38 2166 0 0,-16 30-1446 0 0,0-1 1 0 0,4-8-1027 0 0,-8 11 133 0 0,1 1 1 0 0,-1 0-1 0 0,2 0 1 0 0,-1 0-1 0 0,5-3-133 0 0,-6 5 0 0 0,1 3 0 0 0,-5 3 0 0 0,1 0 0 0 0,0 1 0 0 0,0-1 0 0 0,-1 1 0 0 0,1 0 0 0 0,0 0 0 0 0,-1-1 0 0 0,1 1 0 0 0,-1 0 0 0 0,1 0 0 0 0,-1 1 0 0 0,1-1 0 0 0,-1 0 0 0 0,0 0 0 0 0,1 1 0 0 0,-1-1 0 0 0,0 1 0 0 0,0-1 0 0 0,0 1 0 0 0,0-1 0 0 0,20 39 0 0 0,-17-32 0 0 0,12 23 0 0 0,-6-8 0 0 0,2-1 0 0 0,0 0 0 0 0,7 8 0 0 0,-12-21 0 0 0,10 14-1311 0 0,-5-10-4527 0 0,-3-4-2260 0 0</inkml:trace>
  <inkml:trace contextRef="#ctx0" brushRef="#br0" timeOffset="2062.485">1300 650 17303 0 0,'0'0'795'0'0,"0"0"-18"0"0,1 2-499 0 0,4 4-185 0 0,1 0 0 0 0,-1 0 0 0 0,7 4-93 0 0,-7-5 115 0 0,1 0-1 0 0,-1 0 1 0 0,0 1 0 0 0,0 0 0 0 0,0 0 0 0 0,0 1-115 0 0,5 9 437 0 0,1-1-1 0 0,1-1 1 0 0,0 0 0 0 0,1 0-437 0 0,3 3 720 0 0,-1 1 1 0 0,1 3-721 0 0,-1 1 533 0 0,-2 1 1 0 0,-1 0-1 0 0,-1 1 1 0 0,-1 0 0 0 0,5 18-534 0 0,-2 1 618 0 0,-3 1 1 0 0,5 38-619 0 0,-11-40 272 0 0,-2 0 1 0 0,-2 0 0 0 0,-2 5-273 0 0,2-42 20 0 0,-6 77 276 0 0,-9 33-296 0 0,11-84 11 0 0,2-20-223 0 0,0 0 1 0 0,0 0-1 0 0,-1 0 0 0 0,-1 0 0 0 0,1 0 0 0 0,-2-1 1 0 0,0 2 211 0 0,-8 9-1654 0 0</inkml:trace>
  <inkml:trace contextRef="#ctx0" brushRef="#br0" timeOffset="3367.995">1467 18 9672 0 0,'0'0'748'0'0,"-15"-11"340"0"0,8 9-1736 0 0,-1-2 6185 0 0,6 3-11 0 0,10 4-4075 0 0,12 6-760 0 0,-14-7-493 0 0,-1 1 0 0 0,1-1 1 0 0,0 0-1 0 0,0 0 1 0 0,0-1-1 0 0,1 0-198 0 0,21 3 387 0 0,1-2 1 0 0,-1-1-1 0 0,0-2 0 0 0,1 0 0 0 0,0-2-387 0 0,50-1 504 0 0,-40 7-128 0 0,-37-3-312 0 0,-2 0 4 0 0,16 12 265 0 0,-7-4-318 0 0,12 30 272 0 0,-19-36-257 0 0,-1 0 0 0 0,0 0 0 0 0,0 1 1 0 0,0-1-1 0 0,0 0 0 0 0,0 1 0 0 0,-1-1 1 0 0,1 3-31 0 0,4 12 111 0 0,-1-7-39 0 0,-2 0-1 0 0,1 0 0 0 0,-1 2-71 0 0,1 3 99 0 0,2 15 81 0 0,-1 0-1 0 0,-1 1 1 0 0,-2 0-180 0 0,0-8 44 0 0,16 244 604 0 0,-11-216-309 0 0,12 50-339 0 0,-2-23 117 0 0,-4-14-32 0 0,-1-6 246 0 0,0 13-331 0 0,7 118 460 0 0,0-49-243 0 0,-13-95-104 0 0,4 10-113 0 0,2 20 58 0 0,-1-18-12 0 0,-5-29 40 0 0,2 18-86 0 0,-3-13 74 0 0,6 24-74 0 0,-6-37 21 0 0,0 0 0 0 0,-1 0 1 0 0,-1 0-1 0 0,-1 1 0 0 0,-2 11-21 0 0,0-5 0 0 0,1 1 0 0 0,2 0 0 0 0,2 17 0 0 0,1-1 0 0 0,2-6 0 0 0,-4-30 0 0 0,-1 1 0 0 0,-1-1 0 0 0,0 0 0 0 0,0 6 0 0 0,-1-7 0 0 0,1-2 0 0 0,8 13 0 0 0,-5-12 0 0 0,-1 2 0 0 0,-2 2 0 0 0,-1-8 0 0 0,-1 0 0 0 0,1 0 0 0 0,-1-1 0 0 0,1 1 0 0 0,-1 0 0 0 0,0-1 0 0 0,0 1 0 0 0,0-1 0 0 0,0 1 0 0 0,0-1 0 0 0,0 1 0 0 0,0-1 0 0 0,-1 1 0 0 0,-17 16 0 0 0,10-11 0 0 0,0 0 0 0 0,-1-1 0 0 0,0 0 0 0 0,0-1 0 0 0,0 0 0 0 0,0-1 0 0 0,-12 4 0 0 0,-18 3 0 0 0,-23 4 0 0 0,45-11 0 0 0,-22 4-514 0 0,-1-2-1 0 0,0-2 1 0 0,0-1-1 0 0,-3-2 515 0 0,-13-3-1531 0 0,-1-3 0 0 0,-45-9 1531 0 0,-1-6-2026 0 0,11 0-20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8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335 704 13504 0 0,'-4'-2'304'0'0,"0"1"0"0"0,0-1 0 0 0,0 0 0 0 0,0-1 0 0 0,0 1 0 0 0,0-1 0 0 0,0 0 0 0 0,1 0 0 0 0,-1 0 1 0 0,1 0-1 0 0,0 0 0 0 0,0-1 0 0 0,0 0-304 0 0,-10-9 1582 0 0,12 11-1375 0 0,-1 1-1 0 0,0-1 0 0 0,0 0 1 0 0,1 1-1 0 0,-1-1 0 0 0,1 0 1 0 0,-1 0-1 0 0,1-1-206 0 0,-4-5 319 0 0,-1-1 0 0 0,1 1 1 0 0,-1 1-1 0 0,-1-1 0 0 0,0 1 0 0 0,0 0 0 0 0,0 1 0 0 0,-1-1 1 0 0,0 1-1 0 0,0 1 0 0 0,0 0 0 0 0,-1 0 0 0 0,-6-3-319 0 0,12 7 38 0 0,0 1 0 0 0,0-1-1 0 0,1 1 1 0 0,-1-1 0 0 0,0 1 0 0 0,0 0-1 0 0,0 0 1 0 0,0 0 0 0 0,1 0 0 0 0,-1 1-1 0 0,0-1 1 0 0,0 1 0 0 0,1-1-1 0 0,-1 1 1 0 0,0 0 0 0 0,1 0 0 0 0,-1 1-1 0 0,1-1 1 0 0,-1 0-38 0 0,-3 3 69 0 0,0-1 0 0 0,0 1 0 0 0,1 0 0 0 0,0 0 0 0 0,0 0 0 0 0,0 1 0 0 0,-2 2-69 0 0,0 1 10 0 0,2 1-1 0 0,-1-1 0 0 0,1 1 1 0 0,1 0-1 0 0,-1 1 0 0 0,2-1 1 0 0,-1 1-1 0 0,1-1 1 0 0,1 1-1 0 0,0 0 0 0 0,0 0 1 0 0,1 0-1 0 0,0 0 0 0 0,0 1 1 0 0,2 5-10 0 0,0 3-4 0 0,0-1 1 0 0,2 1-1 0 0,0-1 1 0 0,1 0-1 0 0,1 0 0 0 0,1 0 1 0 0,0-1-1 0 0,3 4 4 0 0,-5-11-63 0 0,1-1 0 0 0,0 1 0 0 0,1-1 0 0 0,0 0 0 0 0,0-1 0 0 0,1 1 0 0 0,3 2 63 0 0,-8-9 1 0 0,1 0 1 0 0,-1 0-1 0 0,0 0 1 0 0,0 0-1 0 0,1-1 1 0 0,-1 1-1 0 0,1-1 0 0 0,0 1 1 0 0,-1-1-1 0 0,1 0 1 0 0,0 0-1 0 0,0 0 0 0 0,0 0 1 0 0,0-1-1 0 0,0 1 1 0 0,-1-1-1 0 0,1 1 1 0 0,0-1-1 0 0,0 0 0 0 0,0-1 1 0 0,0 1-1 0 0,0 0 1 0 0,0-1-1 0 0,0 1 1 0 0,0-1-1 0 0,0 0 0 0 0,0 0 1 0 0,-1 0-1 0 0,1-1-1 0 0,6-2 80 0 0,-1-1-1 0 0,0-1 0 0 0,-1 1 0 0 0,1-1 1 0 0,-1-1-1 0 0,0 1 0 0 0,-1-1 0 0 0,1 0 1 0 0,-1-1-1 0 0,3-6-79 0 0,8-13 431 0 0,-1-1 0 0 0,6-16-431 0 0,-21 43 14 0 0,13-31 100 0 0,-1 0-1 0 0,-2 0 0 0 0,-1-1 1 0 0,-1-1-1 0 0,-2 1 0 0 0,-2-1 1 0 0,-1 0-1 0 0,0-17-113 0 0,-3 1 29 0 0,-1-1 0 0 0,-3 1 0 0 0,-1 0 0 0 0,-3 0 0 0 0,-3 0 0 0 0,-1 1 0 0 0,-7-13-29 0 0,12 32 44 0 0,5 25-30 0 0,1 0 1 0 0,-1 0 0 0 0,0 0-1 0 0,-1 0 1 0 0,1 0-1 0 0,-1 0 1 0 0,0 0-1 0 0,0 1 1 0 0,-1-1-1 0 0,1 1 1 0 0,-1-1-1 0 0,0 1-14 0 0,2 19 144 0 0,-1-7-141 0 0,9 103-7 0 0,-1-27 68 0 0,8 234 236 0 0,-2-137-67 0 0,-5-108-159 0 0,9 77-433 0 0,-16-145-31 0 0,1 1 0 0 0,0-1 0 0 0,1 1 0 0 0,0-1 0 0 0,0 0 0 0 0,0 1 0 0 0,0-1 0 0 0,1 0 0 0 0,-1 0 0 0 0,1-1 0 0 0,4 5 390 0 0,-1-5-1538 0 0</inkml:trace>
  <inkml:trace contextRef="#ctx0" brushRef="#br0" timeOffset="354.5">536 665 13824 0 0,'0'0'1061'0'0,"-2"8"-442"0"0,1-1 131 0 0,0-1 1 0 0,0 1 0 0 0,0 0 0 0 0,1 0 0 0 0,0 0 0 0 0,0 0 0 0 0,1-1-1 0 0,-1 1 1 0 0,2 0 0 0 0,-1 0 0 0 0,2 3-751 0 0,5 14 991 0 0,0-1-1 0 0,7 12-990 0 0,-13-31 175 0 0,2 5-53 0 0,1 1 1 0 0,0-1-1 0 0,1 0 0 0 0,0-1 0 0 0,0 1 0 0 0,1-1 1 0 0,0-1-1 0 0,0 1 0 0 0,1-1 0 0 0,7 5-122 0 0,-11-8 21 0 0,1-1-1 0 0,-1 0 0 0 0,1-1 1 0 0,0 1-1 0 0,0-1 1 0 0,0 0-1 0 0,0 0 0 0 0,0-1 1 0 0,0 0-1 0 0,0 1 1 0 0,1-2-1 0 0,-1 1 1 0 0,1-1-1 0 0,-1 1 0 0 0,0-1 1 0 0,1-1-1 0 0,-1 1 1 0 0,0-1-1 0 0,1 0 0 0 0,-1 0 1 0 0,5-2-21 0 0,-2-1 141 0 0,1 0 0 0 0,-1 0 0 0 0,1-1 0 0 0,-1 0-1 0 0,0 0 1 0 0,-1-1 0 0 0,1 0 0 0 0,-1 0 0 0 0,0-1 0 0 0,-1 0 0 0 0,3-3-141 0 0,0-1 29 0 0,-1-1-1 0 0,0-1 1 0 0,-1 1 0 0 0,0-1-1 0 0,0-1 1 0 0,-2 1-1 0 0,1-2-28 0 0,-4 7 15 0 0,0-1-1 0 0,0 0 0 0 0,-1 0 1 0 0,0 1-1 0 0,-1-1 0 0 0,0 0 1 0 0,0 0-1 0 0,-1 0 0 0 0,0 0 0 0 0,0 1 1 0 0,-2-3-15 0 0,-1-7 8 0 0,-2 0 0 0 0,1 0 1 0 0,-2 1-1 0 0,-8-14-8 0 0,11 21-31 0 0,-2 1-1 0 0,1 0 1 0 0,-1 0-1 0 0,-1 1 1 0 0,1-1 0 0 0,-1 2-1 0 0,-1-1 1 0 0,1 1-1 0 0,-1 0 1 0 0,-2-1 31 0 0,4 4-21 0 0,0 0 0 0 0,0 1 0 0 0,-1 0 0 0 0,1 0 0 0 0,-1 0 0 0 0,0 1 0 0 0,0 0 0 0 0,0 0 0 0 0,0 0 0 0 0,0 1 0 0 0,0 1 0 0 0,-1-1 0 0 0,1 1 0 0 0,0 0 0 0 0,-2 1 21 0 0,3-1-12 0 0,0 1 0 0 0,0 0 0 0 0,0 0 0 0 0,1 1 1 0 0,-1 0-1 0 0,0 0 0 0 0,1 0 0 0 0,-1 1 0 0 0,1 0 0 0 0,0 0 1 0 0,-5 3 11 0 0,3 0-22 0 0,0 0 0 0 0,0 1 0 0 0,0-1 0 0 0,1 1 0 0 0,0 1 0 0 0,1-1 0 0 0,-3 4 22 0 0,-4 12-49 0 0,0-1 0 0 0,1 2 0 0 0,2 0 1 0 0,0 0-1 0 0,0 6 49 0 0,6-15-183 0 0,0 0-1 0 0,0 1 1 0 0,2-1 0 0 0,0 1 0 0 0,0 0 0 0 0,2-1 0 0 0,0 1 0 0 0,1 2 183 0 0,3 21-1474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239 18 18743 0 0,'0'0'33'0'0,"-1"-1"0"0"0,0 1-1 0 0,1 0 1 0 0,-1 0 0 0 0,0-1-1 0 0,1 1 1 0 0,-1 0 0 0 0,1-1-1 0 0,-1 1 1 0 0,1-1 0 0 0,-1 1-1 0 0,1-1 1 0 0,-1 1-1 0 0,1-1 1 0 0,-1 1 0 0 0,1-1-33 0 0,-9-7 1359 0 0,0 5-1202 0 0,7 4-156 0 0,0 0 1 0 0,1 0-1 0 0,-1 0 0 0 0,0 0 1 0 0,1 0-1 0 0,-1 0 0 0 0,1 0 1 0 0,-1 0-1 0 0,1 1 1 0 0,0-1-1 0 0,0 1 0 0 0,-1-1 1 0 0,1 1-1 0 0,0 0-1 0 0,-16 25-2 0 0,8-7 465 0 0,-6 19-463 0 0,-4 8 617 0 0,14-35-416 0 0,1 1-1 0 0,0-1 1 0 0,1 1-1 0 0,0 2-200 0 0,-11 36 614 0 0,3-20-268 0 0,3-10-90 0 0,1 0 0 0 0,1 1 1 0 0,1-1-1 0 0,0 4-256 0 0,0 11 312 0 0,-2-1 0 0 0,-1 0 0 0 0,-4 7-312 0 0,8-29 68 0 0,0-1-1 0 0,0-1-1 0 0,1 1 1 0 0,0 0 0 0 0,1 0-1 0 0,0 0 1 0 0,1 1-67 0 0,6 76 413 0 0,-6-72-368 0 0,1 0 0 0 0,0 0-1 0 0,1 0 1 0 0,1 0 0 0 0,1-1-1 0 0,2 9-44 0 0,8 33 71 0 0,-10-40-57 0 0,1 0 1 0 0,0-1-1 0 0,2 1 0 0 0,0-1 1 0 0,6 13-15 0 0,-4-15 72 0 0,0 0 0 0 0,1 0 1 0 0,1-1-1 0 0,0 0 0 0 0,0 0 0 0 0,9 7-72 0 0,-9-12-6 0 0,-8-7-5 0 0,0 0-1 0 0,0 1 0 0 0,0-1 1 0 0,0 0-1 0 0,0-1 0 0 0,1 1 1 0 0,-1 0-1 0 0,1-1 0 0 0,-1 1 1 0 0,1-1-1 0 0,0 0 0 0 0,-1 0 1 0 0,1 0-1 0 0,0 0 0 0 0,0 0 1 0 0,0-1-1 0 0,0 1 0 0 0,1-1 12 0 0,-3 0-105 0 0,1 0 0 0 0,-1 0 0 0 0,0 0 0 0 0,0 0-1 0 0,1 0 1 0 0,-1 0 0 0 0,0 0 0 0 0,0-1 0 0 0,1 1 0 0 0,-1-1 0 0 0,0 1-1 0 0,0-1 1 0 0,0 1 0 0 0,0-1 0 0 0,0 1 0 0 0,0-1 0 0 0,0 0 105 0 0,1-1-292 0 0,-1 0 1 0 0,1 0 0 0 0,-1 0 0 0 0,0 0-1 0 0,0 0 1 0 0,0 0 0 0 0,0-1-1 0 0,0 1 1 0 0,0-1 291 0 0,4-16-1503 0 0</inkml:trace>
  <inkml:trace contextRef="#ctx0" brushRef="#br0" timeOffset="317.152">273 459 16008 0 0,'0'0'730'0'0,"0"0"-9"0"0,0 0-434 0 0,0 0-106 0 0,1 2 3 0 0,0 0-123 0 0,0 1-1 0 0,-1 0 0 0 0,1 0 0 0 0,-1 0 1 0 0,1 0-1 0 0,-1 0 0 0 0,0 0 0 0 0,0 2-60 0 0,2 24 745 0 0,5 21 454 0 0,-5-34-332 0 0,0 0 0 0 0,4 11-867 0 0,-4-17 261 0 0,6 20 542 0 0,1-1 0 0 0,2 0 0 0 0,6 12-803 0 0,-14-34 31 0 0,0 1 1 0 0,-1-1-1 0 0,0 1 1 0 0,0-1-1 0 0,-1 1-31 0 0,7 25 61 0 0,-6-28-61 0 0,-1 0-1 0 0,0 0 1 0 0,0 1-1 0 0,0-1 1 0 0,-1 0-1 0 0,1 1 1 0 0,-1-1 0 0 0,-1 4 0 0 0,1 14-147 0 0,0-22-640 0 0,0-1-290 0 0,0 0-61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1 780 16671 0 0,'0'0'763'0'0,"0"0"-14"0"0,1-1-482 0 0,16-9-227 0 0,-4 0 2 0 0,-10 8-37 0 0,-1 0-1 0 0,0 1 1 0 0,0-1 0 0 0,1 0-1 0 0,-1 1 1 0 0,1 0 0 0 0,-1 0 0 0 0,1-1-1 0 0,-1 1 1 0 0,1 1 0 0 0,0-1 0 0 0,0 0-1 0 0,-1 1 1 0 0,1-1 0 0 0,0 1-1 0 0,0 0-4 0 0,9-1-420 0 0,0 0 0 0 0,0-1-1 0 0,0-1 1 0 0,8-2 420 0 0,-4 1-1446 0 0,-3 1 326 0 0</inkml:trace>
  <inkml:trace contextRef="#ctx0" brushRef="#br0" timeOffset="396.937">348 453 11520 0 0,'0'0'886'0'0,"0"0"-452"0"0,0 0 266 0 0,0 0 178 0 0,0 0 33 0 0,0 1-114 0 0,-2 11-495 0 0,1-10-294 0 0,0 0 0 0 0,1 0 0 0 0,0 0 0 0 0,-1 1 0 0 0,1-1 1 0 0,0 0-1 0 0,0 0 0 0 0,1 2-8 0 0,2 17 147 0 0,-2-10 186 0 0,1-1 0 0 0,0 1 0 0 0,1 2-333 0 0,11 39 1207 0 0,-8-31-348 0 0,0-1-1 0 0,5 11-858 0 0,1 3 632 0 0,-7-19-219 0 0,1 0 0 0 0,0-1 0 0 0,3 4-413 0 0,-8-15 59 0 0,1 1-1 0 0,0-1 0 0 0,0 0 1 0 0,0-1-1 0 0,1 1 0 0 0,-1 0 0 0 0,1-1 1 0 0,-1 1-1 0 0,1-1 0 0 0,0 0 1 0 0,0 0-1 0 0,0 0 0 0 0,0 0 0 0 0,0 0 1 0 0,4 0-59 0 0,-5-1 53 0 0,1-1 1 0 0,-1 0-1 0 0,0 0 1 0 0,1 0-1 0 0,-1 0 1 0 0,0-1 0 0 0,1 1-1 0 0,-1 0 1 0 0,0-1-1 0 0,0 0 1 0 0,0 0-1 0 0,1 1 1 0 0,-1-1 0 0 0,0 0-1 0 0,0-1 1 0 0,0 1-1 0 0,1-1-53 0 0,3-3 51 0 0,0 0 0 0 0,0-1 0 0 0,0 0 0 0 0,-1 0 0 0 0,0 0 0 0 0,0 0 0 0 0,-1-1 0 0 0,4-6-51 0 0,4-11 76 0 0,-1 0 0 0 0,0-1-76 0 0,-2 3-4 0 0,-3 7-4 0 0,-1 0 0 0 0,0 0 0 0 0,-2-1 0 0 0,1 1 0 0 0,-2-1 0 0 0,0 1 0 0 0,-1-1 0 0 0,0-2 8 0 0,-1 15 4 0 0,-1 0 0 0 0,1 0 0 0 0,-1 0 0 0 0,0 0 0 0 0,1 0 0 0 0,-1 0 0 0 0,0 0 0 0 0,-1 0-4 0 0,1 0-6 0 0,0 1-1 0 0,0-1 1 0 0,0 1-1 0 0,0 0 1 0 0,1-1-1 0 0,-1 1 1 0 0,1-1-1 0 0,0 0 7 0 0,0 2-68 0 0,-1 3 4 0 0,-3 9 51 0 0,1 1 1 0 0,0 1-1 0 0,0-1 0 0 0,1 0 0 0 0,1 1 0 0 0,0-1 1 0 0,1 0-1 0 0,0 1 0 0 0,1-1 0 0 0,1 8 13 0 0,18 122 341 0 0,-12-85-76 0 0,22 166 1073 0 0,-27-188-1146 0 0,-1 0 0 0 0,-3 19-192 0 0,1-11 226 0 0,0-36-146 0 0,0 1 1 0 0,-1 0-1 0 0,0-1 1 0 0,0 1-1 0 0,-1-1 1 0 0,0 0 0 0 0,0 1-1 0 0,-1-1 1 0 0,0 0-1 0 0,-2 3-80 0 0,2-4 54 0 0,0-1 0 0 0,-1 0 1 0 0,0 0-1 0 0,1-1 0 0 0,-2 1 0 0 0,1-1 0 0 0,-1 0 0 0 0,1 0 0 0 0,-1 0 0 0 0,0 0 1 0 0,0-1-1 0 0,-1 0 0 0 0,0 0-54 0 0,-3 1 52 0 0,0 0 1 0 0,0-1 0 0 0,0-1-1 0 0,0 1 1 0 0,0-1-1 0 0,-1-1 1 0 0,1 0-1 0 0,-1 0 1 0 0,-1-1-53 0 0,-3 0 15 0 0,-1-1 0 0 0,1 0 0 0 0,0-1 0 0 0,0-1 0 0 0,-9-3-15 0 0,13 3-192 0 0,1-1 1 0 0,0 0-1 0 0,1-1 1 0 0,-1 0-1 0 0,1 0 1 0 0,0-1-1 0 0,0 0 1 0 0,1 0-1 0 0,-1-1 1 0 0,2 0-1 0 0,-1-1 192 0 0,5 6-518 0 0,0-1-1 0 0,0 1 1 0 0,0-1-1 0 0,0 0 0 0 0,1 0 1 0 0,-1 0-1 0 0,1 0 1 0 0,0 0-1 0 0,0 0 1 0 0,0-1-1 0 0,0 1 1 0 0,1 0 518 0 0,-1-12-7761 0 0</inkml:trace>
  <inkml:trace contextRef="#ctx0" brushRef="#br0" timeOffset="737.026">839 866 13824 0 0,'0'-1'401'0'0,"0"0"-359"0"0,0 0 0 0 0,0 1 0 0 0,0-1 0 0 0,0 0 0 0 0,0 1 0 0 0,0-1 0 0 0,0 1 0 0 0,0-1 0 0 0,1 0 0 0 0,-1 1 0 0 0,0-1 0 0 0,0 1 0 0 0,1-1 0 0 0,-1 1 0 0 0,0-1 0 0 0,1 1 0 0 0,-1-1 0 0 0,1 1 0 0 0,-1-1 0 0 0,0 1 0 0 0,1-1 0 0 0,-1 1 0 0 0,1 0 0 0 0,-1-1 0 0 0,1 1 0 0 0,0 0 0 0 0,-1-1 0 0 0,1 1-42 0 0,0 0 539 0 0,-1 0 156 0 0,0 0 29 0 0,0 0-72 0 0,0 0-318 0 0,0 0-140 0 0,4 11 190 0 0,-2-8-192 0 0,1 1-1 0 0,-1 0 0 0 0,0 0 1 0 0,-1 0-1 0 0,1 0 0 0 0,-1 1 1 0 0,0-1-1 0 0,0 0 0 0 0,0 1 1 0 0,0-1-1 0 0,-1 3-191 0 0,1 5 385 0 0,-2 0 1 0 0,0 0-1 0 0,-2 7-385 0 0,3-13 102 0 0,-1-1-26 0 0,1-1 1 0 0,0 1 0 0 0,1-1-1 0 0,-1 1 1 0 0,1 0-1 0 0,0-1 1 0 0,1 3-77 0 0,2 25 180 0 0,-4-29-171 0 0,1-1-4 0 0,-1 0-1 0 0,0 1 0 0 0,0-1 1 0 0,1 1-1 0 0,-1-1 0 0 0,1 0 1 0 0,0 0-1 0 0,0 1 1 0 0,0-1-1 0 0,0 0 0 0 0,0 0-4 0 0,0 0-65 0 0,-1-2-18 0 0,0 0-237 0 0,0 0-1008 0 0,0 0-432 0 0</inkml:trace>
  <inkml:trace contextRef="#ctx0" brushRef="#br0" timeOffset="1063.156">861 647 14280 0 0,'0'0'1272'0'0,"0"0"-1016"0"0,0 0-256 0 0,0 0 0 0 0,0 0 168 0 0,0 0-8 0 0,0 0-8 0 0</inkml:trace>
  <inkml:trace contextRef="#ctx0" brushRef="#br0" timeOffset="1386.293">844 23 7368 0 0,'0'0'568'0'0,"1"2"-58"0"0,3 3 725 0 0,0 1-1 0 0,-1 0 0 0 0,1 0 1 0 0,-1 1-1 0 0,0 1-1234 0 0,1-1 375 0 0,0 1 0 0 0,1-1 1 0 0,0 0-1 0 0,0 0 0 0 0,0-1 0 0 0,1 1 0 0 0,0-1 0 0 0,1-1 0 0 0,1 2-375 0 0,29 31 361 0 0,-3 3 476 0 0,38 50 1172 0 0,-48-60-1416 0 0,-10-12-114 0 0,0 0 0 0 0,-1 1 0 0 0,0 1-479 0 0,8 17 579 0 0,2 5 705 0 0,15 38-1284 0 0,-24-44 550 0 0,-2 1 0 0 0,7 33-550 0 0,-14-49 134 0 0,-2 1 0 0 0,0-1 0 0 0,-2 1-1 0 0,0 0 1 0 0,-3 16-134 0 0,-4 12 161 0 0,-3 0 0 0 0,-1 0 1 0 0,-3-1-1 0 0,-2 0 0 0 0,-2-1 0 0 0,-3-1 0 0 0,-9 15-161 0 0,-10 24 205 0 0,25-50-8080 0 0,12-25-862 0 0</inkml:trace>
  <inkml:trace contextRef="#ctx0" brushRef="#br0" timeOffset="2202.116">1322 978 17935 0 0,'0'0'407'0'0,"0"0"60"0"0,0 0 23 0 0,0 0-51 0 0,4-5-274 0 0,1-3-152 0 0,-1 1 0 0 0,1 0 0 0 0,0-1 0 0 0,1 2 0 0 0,-1-1-1 0 0,1 0 1 0 0,1 1 0 0 0,3-2-13 0 0,109-91 1769 0 0,-106 86-1545 0 0,0-1-1 0 0,-1 0 1 0 0,1-4-224 0 0,14-15 297 0 0,-12 15-41 0 0,-2-1 0 0 0,0 0 0 0 0,-1-1 0 0 0,-1 0 0 0 0,-1-1 1 0 0,0 0-1 0 0,-2-1 0 0 0,3-13-256 0 0,8-35 295 0 0,-4-1 0 0 0,-2-5-295 0 0,-5 27-112 0 0,-3 21 252 0 0,-1 0 0 0 0,-2-1 1 0 0,-1 1-1 0 0,-1-1 0 0 0,-3-19-140 0 0,2 42-84 0 0,0 0-1 0 0,0 0 1 0 0,-1 1-1 0 0,0-1 1 0 0,0 0-1 0 0,0 1 1 0 0,-1-2 84 0 0,2 5 1 0 0,1 1 0 0 0,-1 0 1 0 0,1 0-1 0 0,-1 0 0 0 0,0 0 1 0 0,1 0-1 0 0,-1 0 1 0 0,0 0-1 0 0,0 0 0 0 0,0 1 1 0 0,1-1-1 0 0,-1 0 0 0 0,0 0 1 0 0,0 1-1 0 0,0-1 0 0 0,0 0 1 0 0,-1 1-1 0 0,1-1 0 0 0,0 1 1 0 0,0-1-1 0 0,0 1 1 0 0,0 0-1 0 0,0-1 0 0 0,-1 1 1 0 0,1 0-1 0 0,0 0 0 0 0,0 0 1 0 0,0 0-1 0 0,-1 0 0 0 0,1 0 1 0 0,0 0-1 0 0,0 1 0 0 0,0-1 1 0 0,0 0-1 0 0,-1 1 1 0 0,1-1-1 0 0,0 0 0 0 0,-1 1-1 0 0,-7 4-48 0 0,-1 1 0 0 0,1 0 0 0 0,0 1 0 0 0,0-1 0 0 0,1 2 0 0 0,0-1 0 0 0,0 1 0 0 0,-6 8 48 0 0,4-2-18 0 0,0 0 0 0 0,2 0 1 0 0,-1 0-1 0 0,2 1 0 0 0,-4 11 18 0 0,-3 12 12 0 0,3 1 1 0 0,1 0-1 0 0,2 1 0 0 0,-1 21-12 0 0,5-31 16 0 0,2 0 0 0 0,2 0 0 0 0,1 0-1 0 0,3 19-15 0 0,22 120 65 0 0,-25-166-65 0 0,4 18 87 0 0,0-1 1 0 0,2 0-1 0 0,0 0 0 0 0,1-1 0 0 0,1 0 1 0 0,1-1-1 0 0,1 0 0 0 0,0 0 0 0 0,1-1 0 0 0,1 0 1 0 0,1-1-1 0 0,5 4-87 0 0,-16-17 14 0 0,-1-1 0 0 0,1 0 0 0 0,0 0 0 0 0,-1 1 0 0 0,1-2 0 0 0,0 1 0 0 0,1 0 0 0 0,-1-1 0 0 0,0 1 0 0 0,0-1-1 0 0,1 0 1 0 0,-1 0 0 0 0,3 0-14 0 0,-4 0 14 0 0,0-1 0 0 0,1 0 0 0 0,-1 0 0 0 0,0 0 0 0 0,1-1 0 0 0,-1 1 0 0 0,0 0 0 0 0,0-1 0 0 0,1 0 0 0 0,-1 1 0 0 0,0-1 0 0 0,0 0 0 0 0,0 0 0 0 0,0 0 0 0 0,0-1 0 0 0,0 1 0 0 0,0 0 0 0 0,0-1 0 0 0,0 1 0 0 0,-1-1 0 0 0,1 1 0 0 0,-1-1-14 0 0,11-12 65 0 0,-2 0 0 0 0,0 0 0 0 0,-1-1 0 0 0,0-1 0 0 0,-1 1 0 0 0,-1-1-1 0 0,0 0 1 0 0,-2-1 0 0 0,5-16-65 0 0,20-86-18 0 0,-29 117-36 0 0,-1 2-10 0 0,0 25 8 0 0,2 0 0 0 0,4 25 56 0 0,-4-37-13 0 0,1-1 0 0 0,0 0-1 0 0,1 0 1 0 0,0 0 0 0 0,1 0-1 0 0,6 10 14 0 0,-8-18 6 0 0,-1 1 0 0 0,1-1 0 0 0,0 0 0 0 0,1 0 0 0 0,-1 0 0 0 0,1 0 0 0 0,0-1 0 0 0,-1 1 0 0 0,2-1 0 0 0,-1 0 0 0 0,0 0 0 0 0,1 0 0 0 0,-1-1 0 0 0,1 0 0 0 0,0 1 0 0 0,-1-2 0 0 0,1 1 0 0 0,0 0 0 0 0,0-1 0 0 0,0 0 0 0 0,1-1 0 0 0,-1 1 0 0 0,0-1 0 0 0,0 0 0 0 0,0 0 0 0 0,1 0 0 0 0,-1-1 0 0 0,0 1 0 0 0,0-1 0 0 0,0-1 0 0 0,0 1 0 0 0,0-1 0 0 0,0 0 0 0 0,-1 0 0 0 0,1 0 0 0 0,2-2-6 0 0,21-12 16 0 0,-19 11 9 0 0,0 0 1 0 0,-1 0-1 0 0,0-1 0 0 0,0 0 0 0 0,0 0 0 0 0,1-2-25 0 0,-5 3 17 0 0,6-5 89 0 0,-1 0 0 0 0,0-1 0 0 0,3-5-106 0 0,-9 12 18 0 0,-1 0 0 0 0,0 0 0 0 0,0 0 1 0 0,0 0-1 0 0,-1-1 0 0 0,1 1 0 0 0,-1 0 0 0 0,0-1 1 0 0,-1 1-1 0 0,1-1 0 0 0,-1 1 0 0 0,1-3-18 0 0,-1-16 2 0 0,1 17-4 0 0,-1 0 1 0 0,1 0-1 0 0,-2 0 0 0 0,1 0 1 0 0,-1 0-1 0 0,1 0 1 0 0,-2 1-1 0 0,1-1 0 0 0,-1 0 1 0 0,0 0-1 0 0,-1-2 2 0 0,-2-1-46 0 0,0 1 0 0 0,0 0-1 0 0,-1 0 1 0 0,0 1 0 0 0,-1-1 0 0 0,1 1 0 0 0,-1 1-1 0 0,-1 0 1 0 0,-1-1 46 0 0,-4-3-124 0 0,-1 1 0 0 0,0 1-1 0 0,0 0 1 0 0,-15-5 124 0 0,23 11-67 0 0,0 0 0 0 0,-1 0 0 0 0,1 1 0 0 0,0 0-1 0 0,0 0 1 0 0,-1 0 0 0 0,1 1 0 0 0,0 0 0 0 0,-1 0 0 0 0,1 1 0 0 0,0-1 0 0 0,-6 3 67 0 0,1-1-143 0 0,1 1-1 0 0,0 1 1 0 0,0 0 0 0 0,0 0-1 0 0,1 1 1 0 0,0 0 0 0 0,-2 2 143 0 0,4-3-111 0 0,2 1 0 0 0,-1 0 1 0 0,0 1-1 0 0,1 0 0 0 0,0-1 1 0 0,0 1-1 0 0,1 1 0 0 0,0-1 0 0 0,0 1 1 0 0,0 0-1 0 0,1 0 0 0 0,0 0 1 0 0,0 0-1 0 0,1 0 0 0 0,0 1 0 0 0,0-1 1 0 0,1 1-1 0 0,0-1 0 0 0,0 1 1 0 0,1 0-1 0 0,0-1 0 0 0,0 1 0 0 0,1 0 1 0 0,0 2 110 0 0,1-2-196 0 0,0 3-103 0 0,0 0 0 0 0,0 0 0 0 0,1 0 0 0 0,1 0 0 0 0,0-1 0 0 0,1 0 0 0 0,0 0 0 0 0,0 0 0 0 0,1 0 299 0 0,9 12-1299 0 0,0 1-3342 0 0,-2-3-1241 0 0</inkml:trace>
  <inkml:trace contextRef="#ctx0" brushRef="#br0" timeOffset="2800.51">2536 897 16783 0 0,'0'-2'88'0'0,"0"0"0"0"0,1 0 0 0 0,-1 0 0 0 0,0 0 0 0 0,1 0 0 0 0,-1 0-1 0 0,1 1 1 0 0,-1-1 0 0 0,1 0 0 0 0,0 0 0 0 0,0 1 0 0 0,0-1 0 0 0,0 0-1 0 0,0 1 1 0 0,0-1 0 0 0,1 1 0 0 0,-1 0 0 0 0,0-1 0 0 0,2 0-88 0 0,-2 1 18 0 0,1-2-3 0 0,1 1 0 0 0,-2-1-1 0 0,1 1 1 0 0,0-1-1 0 0,0 0 1 0 0,-1 1-1 0 0,1-1 1 0 0,-1 0-1 0 0,0 0 1 0 0,0 0-1 0 0,0-2-14 0 0,0 2 0 0 0,1 0 0 0 0,-1 0 0 0 0,1 0 0 0 0,-1 0 0 0 0,1 0 0 0 0,0 1 0 0 0,0-1 0 0 0,0 0 0 0 0,0 1 0 0 0,0-1 0 0 0,0 0 0 0 0,0 0 0 0 0,-1 0 0 0 0,0 0 0 0 0,1 0 0 0 0,-1-2 0 0 0,6-28 803 0 0,0-12-803 0 0,-7 34 311 0 0,0 0-1 0 0,-1 1 1 0 0,0-1 0 0 0,-1 0 0 0 0,-1-6-311 0 0,-3-21 1099 0 0,4 30-822 0 0,0-1 0 0 0,0 1 0 0 0,0 0 0 0 0,-4-8-277 0 0,-6-17 732 0 0,11 27-633 0 0,-2-1 0 0 0,1 1 0 0 0,-1 0 0 0 0,0 0 0 0 0,0 0-1 0 0,0 0 1 0 0,-3-3-99 0 0,5 8 12 0 0,1 0 0 0 0,-1 0-1 0 0,0 0 1 0 0,1 0-1 0 0,-1 0 1 0 0,0 0 0 0 0,0 0-1 0 0,0 0 1 0 0,0 1 0 0 0,0-1-1 0 0,0 0 1 0 0,0 0-1 0 0,0 1 1 0 0,0-1 0 0 0,0 1-1 0 0,0-1 1 0 0,-1 1 0 0 0,1 0-1 0 0,0-1 1 0 0,0 1-1 0 0,0 0 1 0 0,-1 0 0 0 0,1 0-1 0 0,0 0 1 0 0,0 0 0 0 0,-1 0-1 0 0,1 0 1 0 0,0 0-1 0 0,0 0 1 0 0,-1 0 0 0 0,1 1-1 0 0,0-1 1 0 0,0 1 0 0 0,0-1-1 0 0,0 1 1 0 0,-1-1-1 0 0,1 1 1 0 0,0 0 0 0 0,0-1-1 0 0,0 1 1 0 0,0 0 0 0 0,1 0-1 0 0,-1 0-11 0 0,-20 15-57 0 0,16-14 40 0 0,1 1 0 0 0,1 0 0 0 0,-1 1 0 0 0,0-1 0 0 0,1 0 0 0 0,0 1 0 0 0,-2 1 17 0 0,-10 17 12 0 0,3-6 22 0 0,1 0 0 0 0,1 0 0 0 0,1 1 0 0 0,0 0 0 0 0,-5 16-34 0 0,1-1 12 0 0,10-26-12 0 0,0 1 0 0 0,1 0-1 0 0,-1 0 1 0 0,1 0 0 0 0,1 1 0 0 0,-1-1-1 0 0,1 1 1 0 0,-1 17 6 0 0,1-1 1 0 0,1 1-1 0 0,1 0 0 0 0,2 0 0 0 0,0 0 1 0 0,3 5-7 0 0,-3-18 231 0 0,2 0 0 0 0,4 10-231 0 0,0-2 238 0 0,-7-16-219 0 0,-1-1 0 0 0,1 0 1 0 0,0 0-1 0 0,0 0 0 0 0,1 0 1 0 0,-1 0-1 0 0,0 0 1 0 0,1-1-1 0 0,0 1 0 0 0,-1-1 1 0 0,1 0-1 0 0,0 0 0 0 0,0 0 1 0 0,3 2-20 0 0,-3-3 11 0 0,-1 0 0 0 0,1 0 1 0 0,-1 0-1 0 0,0 0 0 0 0,1 0 1 0 0,0-1-1 0 0,-1 1 0 0 0,1-1 1 0 0,-1 0-1 0 0,1 0 1 0 0,0 1-1 0 0,-1-2 0 0 0,1 1 1 0 0,-1 0-1 0 0,1-1 0 0 0,0 1 1 0 0,-1-1-1 0 0,1 0 0 0 0,-1 1 1 0 0,1-1-1 0 0,-1-1-11 0 0,6-2 38 0 0,-1-1 0 0 0,0 0 0 0 0,-1-1 1 0 0,0 0-1 0 0,1 0 0 0 0,-2 0 0 0 0,1-1 0 0 0,-1 0 1 0 0,0 0-1 0 0,2-3-38 0 0,-2 2 27 0 0,0-1 10 0 0,0 0 0 0 0,-1 0 0 0 0,0 0 0 0 0,-1 0 1 0 0,0 0-1 0 0,1-4-37 0 0,4-14 81 0 0,-4 13-68 0 0,-1 0 1 0 0,0 0-1 0 0,-2-1 0 0 0,1 1 0 0 0,-2-1 0 0 0,0-13-13 0 0,0 14 1 0 0,0 12-1 0 0,0 0 0 0 0,0 0 0 0 0,0 0 0 0 0,-1 0 0 0 0,1 0 0 0 0,-1 0 0 0 0,1 0 0 0 0,-1 0 0 0 0,1 0 0 0 0,-1 0 0 0 0,0 0 0 0 0,-1 0 0 0 0,-5-14 0 0 0,4 11 11 0 0,1 7 42 0 0,-7 10-1 0 0,8-10-51 0 0,-1 0 0 0 0,0 1 1 0 0,0-1-1 0 0,1 1 0 0 0,-1-1 0 0 0,1 1 0 0 0,0 0 1 0 0,0-1-1 0 0,0 1 0 0 0,0 2-1 0 0,-1 9 0 0 0,1 0 0 0 0,0 0 0 0 0,1 0 0 0 0,0 0 0 0 0,2 0 0 0 0,-1 0 0 0 0,4 12 0 0 0,-2-15-21 0 0,-1 0 1 0 0,-1 0-1 0 0,1 9 21 0 0,-2-8-22 0 0,2 1 1 0 0,1 10 21 0 0,1-7 159 0 0,-1 1 0 0 0,-1 0-1 0 0,-1 0 1 0 0,0 1 0 0 0,-1-1 0 0 0,-2 13-159 0 0,-1 9 0 0 0,2-17 12 0 0,-1 1 0 0 0,-1 2-12 0 0,1-15 62 0 0,0 0 0 0 0,0 0 0 0 0,-1 1 0 0 0,0-1 0 0 0,-1-1 0 0 0,0 1 0 0 0,-1 0 0 0 0,-1 1-62 0 0,-7 13 141 0 0,10-17-99 0 0,-1 0 1 0 0,0 0-1 0 0,0-1 0 0 0,-1 1 1 0 0,0-1-1 0 0,0 0 0 0 0,-1 1-42 0 0,-5 2 58 0 0,1 0-1 0 0,-1-1 0 0 0,0 0 0 0 0,-6 2-57 0 0,11-7 51 0 0,0 0-1 0 0,1-1 1 0 0,-1 0 0 0 0,0 0 0 0 0,-1 0-1 0 0,1-1 1 0 0,0 0 0 0 0,0 0 0 0 0,-1 0-1 0 0,-2-1-50 0 0,-7 0-137 0 0,1-1 0 0 0,0-1 0 0 0,0-1-1 0 0,0 0 1 0 0,0-1 0 0 0,0 0-1 0 0,-3-2 138 0 0,4 0-903 0 0,1 0 0 0 0,0 0-1 0 0,0-2 1 0 0,-8-5 903 0 0,4-3-1895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8 15056 0 0,'0'0'693'0'0,"0"-2"-21"0"0,0 2-668 0 0,0 0 0 0 0,0 0 0 0 0,0-1 0 0 0,0 1 0 0 0,0 0 0 0 0,0 0 0 0 0,0-1 0 0 0,0 1 0 0 0,0 0 0 0 0,-1 0 0 0 0,1 0 0 0 0,0-1 0 0 0,0 1 0 0 0,0 0 0 0 0,0 0 0 0 0,0 0 0 0 0,0 0 0 0 0,0-1 0 0 0,-1 1 0 0 0,1 0 0 0 0,0 0 0 0 0,0 0 0 0 0,0 0 0 0 0,0 0 0 0 0,-1 0 0 0 0,1-1 0 0 0,0 1 0 0 0,0 0 0 0 0,0 0 0 0 0,-1 0 0 0 0,1 0 0 0 0,0 0 0 0 0,0 0 0 0 0,-1 0 0 0 0,1 0 0 0 0,0 0 0 0 0,0 0 0 0 0,0 0 0 0 0,-1 0 0 0 0,1 0 0 0 0,0 0 0 0 0,0 0 0 0 0,0 0 0 0 0,-1 0 0 0 0,1 0 0 0 0,0 0 0 0 0,0 1 0 0 0,0-1 0 0 0,-1 0 0 0 0,1 0 0 0 0,0 0 0 0 0,0 0 0 0 0,0 0 0 0 0,0 0 0 0 0,-1 1 0 0 0,1-1 0 0 0,0 0 0 0 0,0 0 0 0 0,0 0 0 0 0,0 0 0 0 0,0 1 0 0 0,0-1 0 0 0,-1 0-4 0 0,1 0 4 0 0,-6 7 40 0 0,-1 0 1 0 0,1 1 0 0 0,0 0-1 0 0,1 0 1 0 0,0 0-1 0 0,-2 5-44 0 0,1-3 71 0 0,-7 14 547 0 0,2 1 0 0 0,1-1 0 0 0,-2 11-618 0 0,-5 9 682 0 0,-1 7 414 0 0,2 0 0 0 0,-1 15-1096 0 0,-2 9 860 0 0,8-36-168 0 0,1 0 0 0 0,-2 34-692 0 0,10-52 137 0 0,-3 23 399 0 0,2 9-536 0 0,3-39 66 0 0,1 1 1 0 0,0 0-1 0 0,1-1 0 0 0,0 1 0 0 0,4 8-66 0 0,0 1 70 0 0,-4-13-49 0 0,1 0 0 0 0,0 0 0 0 0,1 0 0 0 0,1 0 0 0 0,0 0-21 0 0,-1-3 11 0 0,4 6 39 0 0,0 1 0 0 0,1-1 1 0 0,0 0-1 0 0,1-1 1 0 0,1 0-1 0 0,10 9-50 0 0,9 6 93 0 0,-13-13 31 0 0,-1-1 1 0 0,17 10-125 0 0,-33-23-33 0 0,1-1 1 0 0,-1 0-1 0 0,1 0 1 0 0,-1 1-1 0 0,1-1 1 0 0,-1 0-1 0 0,1 0 1 0 0,-1 1 0 0 0,1-1-1 0 0,-1 0 1 0 0,1 0-1 0 0,-1 0 1 0 0,1 0-1 0 0,-1 0 1 0 0,1 0-1 0 0,-1 0 1 0 0,1 0 0 0 0,-1 0-1 0 0,1 0 1 0 0,0 0-1 0 0,-1 0 1 0 0,1 0-1 0 0,-1-1 1 0 0,1 1 32 0 0,8-9-4215 0 0,0 1-3484 0 0</inkml:trace>
  <inkml:trace contextRef="#ctx0" brushRef="#br0" timeOffset="321.074">304 427 19895 0 0,'-1'0'134'0'0,"0"0"-1"0"0,1 0 0 0 0,-1 0 0 0 0,1 0 0 0 0,-1 0 0 0 0,0 0 0 0 0,1 0 1 0 0,-1 0-1 0 0,0 0 0 0 0,1 0 0 0 0,-1 1 0 0 0,1-1 0 0 0,-1 0 1 0 0,0 0-1 0 0,0 1-133 0 0,0 2-40 0 0,0 1 0 0 0,-1 0 0 0 0,1 0 1 0 0,1 0-1 0 0,-1 0 0 0 0,1 0 0 0 0,-1 0 1 0 0,1 0-1 0 0,0 0 0 0 0,0 0 0 0 0,1 0 0 0 0,-1 0 1 0 0,1 0-1 0 0,0 0 0 0 0,0 0 0 0 0,1 0 1 0 0,0 2 39 0 0,3 8 341 0 0,-1 0 1 0 0,0-1 0 0 0,-1 1-1 0 0,-1 2-341 0 0,-1-13 40 0 0,4 20 373 0 0,-3-14-280 0 0,-1-1 0 0 0,1 0-1 0 0,-1 1 1 0 0,0 5-133 0 0,-3 17 270 0 0,-1-1-1 0 0,-2 10-269 0 0,3-24 21 0 0,-1 10-1850 0 0,1 2-3456 0 0,2-28-2032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2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1 192 17967 0 0,'0'0'407'0'0,"0"0"60"0"0,0 0 23 0 0,0 0-51 0 0,0 0-247 0 0,0 0 43 0 0,0 0 49 0 0,0-1-130 0 0,0 0-1 0 0,0 0 1 0 0,0 0 0 0 0,0 1 0 0 0,0-1 0 0 0,0 0-1 0 0,1 0 1 0 0,-1 0 0 0 0,0 1 0 0 0,0-1 0 0 0,1 0-1 0 0,-1 0 1 0 0,1 1 0 0 0,-1-1 0 0 0,0 0 0 0 0,1 0-1 0 0,0 0-153 0 0,6-3 155 0 0,0 0-1 0 0,1 0 0 0 0,-1 0 1 0 0,1 1-1 0 0,0 0 0 0 0,0 1 1 0 0,0 0-1 0 0,1 0 1 0 0,2 0-155 0 0,19-1 209 0 0,-1 0 1 0 0,3 3-210 0 0,32-4 191 0 0,-8 1-79 0 0,-25 2 18 0 0,14-3-130 0 0,-41 4 32 0 0,1-1 0 0 0,0 1 1 0 0,0 0-1 0 0,-1 1 0 0 0,1-1 1 0 0,1 1-33 0 0,34 2-4065 0 0,-40-3 2182 0 0</inkml:trace>
  <inkml:trace contextRef="#ctx0" brushRef="#br0" timeOffset="328.126">225 8 3224 0 0,'0'0'143'0'0,"-2"0"-3"0"0,-6-4-666 0 0,-2 1 2202 0 0,6 4 3700 0 0,2 0-4620 0 0,1 1-1 0 0,-1 0 1 0 0,1 0 0 0 0,-1 0-1 0 0,1 0 1 0 0,0 0 0 0 0,0 0 0 0 0,0 0-1 0 0,0 3-755 0 0,0-2 606 0 0,0 1-1 0 0,0 0 1 0 0,0 0-1 0 0,1 0 1 0 0,0 3-606 0 0,0 6 219 0 0,2 1 0 0 0,0-1 0 0 0,1 5-219 0 0,3 18 1294 0 0,-3-5-909 0 0,2-1 0 0 0,2 3-385 0 0,0-2 40 0 0,1 24-40 0 0,-5-38-1509 0 0,5-3-6037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6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88 113 11256 0 0,'0'-4'268'0'0,"-10"-56"1080"0"0,9 35 1824 0 0,1 24-2353 0 0,0 1 5 0 0,0 0-81 0 0,0 22 137 0 0,5 450 2776 0 0,-10 267-2027 0 0,9-621-1827 0 0,6 14 198 0 0,-10-131-89 0 0,0 0 0 0 0,0-1 0 0 0,1 1 1 0 0,-1 0-1 0 0,0 0 0 0 0,0-1 1 0 0,0 1-1 0 0,0 0 0 0 0,1-1 0 0 0,-1 1 1 0 0,0 0-1 0 0,1-1 0 0 0,-1 1 0 0 0,0 0 1 0 0,1-1-1 0 0,-1 1 0 0 0,1 0 1 0 0,-1-1-1 0 0,1 1 0 0 0,-1-1 0 0 0,1 1 1 0 0,0-1 88 0 0,-1 0-1710 0 0</inkml:trace>
  <inkml:trace contextRef="#ctx0" brushRef="#br0" timeOffset="411.93">406 3 15232 0 0,'0'0'23'0'0,"0"0"0"0"0,0 0 1 0 0,0 0-1 0 0,0-1 1 0 0,0 1-1 0 0,0 0 1 0 0,0 0-1 0 0,0 0 1 0 0,0 0-1 0 0,0 0 1 0 0,0 0-1 0 0,0 0 0 0 0,1 0 1 0 0,-1 0-1 0 0,0-1 1 0 0,0 1-1 0 0,0 0 1 0 0,0 0-1 0 0,0 0 1 0 0,0 0-1 0 0,0 0 1 0 0,1 0-1 0 0,-1 0 1 0 0,0 0-1 0 0,0 0 0 0 0,0 0 1 0 0,0 0-1 0 0,0 0 1 0 0,0 0-1 0 0,1 0 1 0 0,-1 0-1 0 0,0 0 1 0 0,0 0-1 0 0,0 0 1 0 0,0 0-1 0 0,0 0 0 0 0,0 0 1 0 0,0 0-1 0 0,1 0 1 0 0,-1 0-1 0 0,0 0 1 0 0,0 0-1 0 0,0 0 1 0 0,0 1-1 0 0,0-1 1 0 0,0 0-1 0 0,0 0 0 0 0,0 0 1 0 0,1 0-1 0 0,-1 0 1 0 0,0 0-1 0 0,0 0 1 0 0,0 0-1 0 0,0 0 1 0 0,0 1-1 0 0,0-1-23 0 0,4 12 833 0 0,0 27 252 0 0,-3-23-403 0 0,7 126 1936 0 0,-4-34-1587 0 0,25 406 1260 0 0,-24-91-1813 0 0,-5-343-466 0 0,1 2 177 0 0,1-3-2795 0 0,-3-78 895 0 0,-4-3-73 0 0</inkml:trace>
  <inkml:trace contextRef="#ctx0" brushRef="#br0" timeOffset="750.151">20 946 12440 0 0,'-19'-9'2794'0'0,"35"-1"2070"0"0,6 0-4118 0 0,0 2 0 0 0,10-2-746 0 0,4 0 401 0 0,-4 0-63 0 0,0 3 0 0 0,8-1-338 0 0,43-9 76 0 0,-26 0-50 0 0,-22 6-3196 0 0,37-7 3170 0 0,-51 16-1704 0 0</inkml:trace>
  <inkml:trace contextRef="#ctx0" brushRef="#br0" timeOffset="1104.328">673 980 15232 0 0,'-12'16'926'0'0,"1"0"1"0"0,-10 18-927 0 0,18-27 279 0 0,0 0 1 0 0,0 0 0 0 0,0 1 0 0 0,1-1 0 0 0,0 1 0 0 0,1 0 0 0 0,0-1-1 0 0,-1 8-279 0 0,2 2 687 0 0,0-1-1 0 0,1 1 0 0 0,0-1 0 0 0,2 1 0 0 0,3 14-686 0 0,-3-20 212 0 0,1 0 0 0 0,0-1 0 0 0,0 1 0 0 0,1-1 0 0 0,0 1 0 0 0,1-2 0 0 0,0 1 0 0 0,7 8-212 0 0,-8-13 54 0 0,-1 0-1 0 0,1-1 1 0 0,0 0 0 0 0,0 0 0 0 0,0 0 0 0 0,0-1-1 0 0,1 1 1 0 0,0-1 0 0 0,-1 0 0 0 0,1-1 0 0 0,0 0-1 0 0,0 0 1 0 0,1 0 0 0 0,-1-1 0 0 0,0 1 0 0 0,1-1-1 0 0,-1-1 1 0 0,0 0 0 0 0,1 1 0 0 0,-1-2 0 0 0,1 1-1 0 0,-1-1 1 0 0,0 0-54 0 0,1 0 34 0 0,0 0 1 0 0,-1-1-1 0 0,1 0 0 0 0,-1 0 0 0 0,0-1 0 0 0,0 0 1 0 0,0 0-1 0 0,0 0 0 0 0,0 0 0 0 0,-1-1 1 0 0,1 0-1 0 0,-1 0 0 0 0,0-1 0 0 0,0 0 1 0 0,-1 1-1 0 0,1-1 0 0 0,-1-1 0 0 0,0 1 0 0 0,0-1 1 0 0,-1 0-1 0 0,3-5-34 0 0,-1-2 98 0 0,0 0 1 0 0,0 0-1 0 0,-2-1 1 0 0,1 1-1 0 0,0-10-98 0 0,-4 16 19 0 0,1 0 1 0 0,-1-1-1 0 0,0 1 1 0 0,0-1-1 0 0,-1 1 0 0 0,0-1 1 0 0,-1 1-1 0 0,0 0 0 0 0,0 0 1 0 0,0 0-1 0 0,-2-3-19 0 0,-2-3-84 0 0,0 1 0 0 0,-1 1 0 0 0,0-1-1 0 0,-1 1 1 0 0,-1 0 0 0 0,1 1 0 0 0,-2 0 0 0 0,1 0 0 0 0,-1 1-1 0 0,-1 0 1 0 0,0 1 0 0 0,0 0 0 0 0,-1 1 0 0 0,1 0 0 0 0,-5 0 84 0 0,12 4-33 0 0,0 2 1 0 0,0-1 0 0 0,0 0 0 0 0,0 1 0 0 0,-1 0 0 0 0,1 0 0 0 0,0 0 0 0 0,-1 1 0 0 0,1-1 0 0 0,-1 1 0 0 0,1 0 0 0 0,-1 0 0 0 0,1 0 0 0 0,0 1 0 0 0,-1 0 0 0 0,1 0-1 0 0,0 0 1 0 0,-1 0 0 0 0,1 1 0 0 0,0-1 0 0 0,0 1 0 0 0,0 0 0 0 0,0 1 0 0 0,1-1 0 0 0,-1 0 0 0 0,0 1 0 0 0,1 0 0 0 0,0 0 0 0 0,0 0 0 0 0,0 0 0 0 0,0 1 0 0 0,0-1-1 0 0,0 1 1 0 0,1 0 0 0 0,0 0 0 0 0,0-1 0 0 0,0 2 0 0 0,0-1 0 0 0,1 0 0 0 0,-1 0 0 0 0,1 0 0 0 0,0 2 32 0 0,-2 5-12 0 0,2 1 1 0 0,-1 0-1 0 0,1 0 0 0 0,1 0 1 0 0,0 0-1 0 0,1 0 1 0 0,0 0-1 0 0,0 0 0 0 0,2 0 1 0 0,-1 0-1 0 0,2-1 1 0 0,0 1 11 0 0,3 7-399 0 0,1 0 0 0 0,0-1 0 0 0,2 0 1 0 0,0-1-1 0 0,1 0 0 0 0,10 12 399 0 0,-5-9-1115 0 0</inkml:trace>
  <inkml:trace contextRef="#ctx0" brushRef="#br0" timeOffset="1524.075">1105 994 8288 0 0,'-11'-16'3338'0'0,"11"15"-3097"0"0,0 1-1 0 0,0 0 0 0 0,0 0 0 0 0,-1 0 0 0 0,1 0 1 0 0,0 0-1 0 0,0 0 0 0 0,0 0 0 0 0,-1 0 0 0 0,1-1 1 0 0,0 1-1 0 0,0 0 0 0 0,0 0 0 0 0,-1 0 1 0 0,1 0-1 0 0,0 0 0 0 0,0 0 0 0 0,-1 0 0 0 0,1 0 1 0 0,0 0-1 0 0,0 0 0 0 0,0 0 0 0 0,-1 1 0 0 0,1-1 1 0 0,0 0-1 0 0,0 0 0 0 0,0 0 0 0 0,-1 0 1 0 0,1 0-1 0 0,0 0 0 0 0,0 0 0 0 0,0 0 0 0 0,-1 1 1 0 0,1-1-1 0 0,0 0 0 0 0,0 0 0 0 0,0 0 0 0 0,0 1-240 0 0,-4 10 2718 0 0,4 14-1683 0 0,3-7-468 0 0,2 27 494 0 0,6 16-1061 0 0,0-8 267 0 0,-2-11 33 0 0,5 11-300 0 0,-12-46 13 0 0,1 1 1 0 0,0-1-1 0 0,0 0 0 0 0,1 0 1 0 0,0 0-1 0 0,0-1 0 0 0,1 1 1 0 0,0-1-1 0 0,0 0 0 0 0,0 0 1 0 0,1-1-1 0 0,0 1 0 0 0,0-1 1 0 0,0 0-1 0 0,1-1 0 0 0,-1 0 1 0 0,1 0-1 0 0,6 2-13 0 0,-11-5 14 0 0,1 0 0 0 0,0 0 1 0 0,0 0-1 0 0,0-1 0 0 0,0 1 0 0 0,0-1 1 0 0,0 0-1 0 0,0 0 0 0 0,0 0 1 0 0,0 0-1 0 0,0-1 0 0 0,0 1 0 0 0,0-1 1 0 0,0 0-1 0 0,0 0 0 0 0,1 0-14 0 0,0-1 30 0 0,0 0 1 0 0,0 0-1 0 0,-1 0 0 0 0,1-1 0 0 0,0 0 1 0 0,-1 1-1 0 0,1-2 0 0 0,-1 1 1 0 0,0 0-1 0 0,1-1-30 0 0,4-8 82 0 0,0 0 1 0 0,0-1-1 0 0,-1 1 0 0 0,-1-1 1 0 0,0-1-1 0 0,1-3-82 0 0,1-9 104 0 0,0 0 1 0 0,-1 0-1 0 0,-2-1 0 0 0,-1 0 0 0 0,1-24-104 0 0,-4 41 19 0 0,0 7-7 0 0,-1 0 1 0 0,0 0 0 0 0,0-1 0 0 0,0 1 0 0 0,0 0 0 0 0,0 0-1 0 0,-1 0-12 0 0,1 1 67 0 0,0 2 13 0 0,0 0 0 0 0,0 0 0 0 0,0 0-72 0 0,1 1 0 0 0,-1-1 0 0 0,1 0 0 0 0,-1 1 0 0 0,1-1 0 0 0,-1 0 0 0 0,1 1 0 0 0,-1-1 0 0 0,0 1-1 0 0,1-1 1 0 0,-1 0 0 0 0,1 1 0 0 0,-1-1 0 0 0,0 1 0 0 0,1-1 0 0 0,-1 1 0 0 0,0 0 0 0 0,0-1 0 0 0,1 1 0 0 0,-1-1 0 0 0,0 1 0 0 0,0 0-8 0 0,4 16-27 0 0,-2-10 39 0 0,6 19-12 0 0,1 0 0 0 0,2-1 0 0 0,0 0 0 0 0,1 0 0 0 0,2-2 0 0 0,13 19 0 0 0,-21-34-1 0 0,0-1 0 0 0,0 0-1 0 0,0 0 1 0 0,1-1 0 0 0,0 0 0 0 0,0 0 0 0 0,0-1-1 0 0,1 1 2 0 0,-5-4 7 0 0,1 0-1 0 0,-1 0 1 0 0,1-1-1 0 0,-1 1 0 0 0,1-1 1 0 0,0 1-1 0 0,-1-1 1 0 0,1 0-1 0 0,0-1 0 0 0,0 1 1 0 0,0-1-1 0 0,0 1 1 0 0,0-1-1 0 0,0 0 0 0 0,0-1 1 0 0,-1 1-1 0 0,1-1 1 0 0,0 1-1 0 0,3-2-6 0 0,-4 0 21 0 0,-1 1 1 0 0,1-1-1 0 0,-1 1 0 0 0,1-1 1 0 0,-1 0-1 0 0,0 0 0 0 0,0 0 1 0 0,0 0-1 0 0,0-1 0 0 0,0 1 1 0 0,-1-1-1 0 0,1 1 0 0 0,0-1 1 0 0,-1 1-1 0 0,0-1 0 0 0,0 0 1 0 0,0 1-1 0 0,0-1 0 0 0,0 0 1 0 0,-1 0-1 0 0,1-1-21 0 0,1-8 82 0 0,0 0 0 0 0,0 0 0 0 0,-1 0 0 0 0,-1-6-82 0 0,-1-2 159 0 0,-1 0 1 0 0,0 0-1 0 0,-2 0 1 0 0,0 0-1 0 0,-1 0 0 0 0,-1 1 1 0 0,-7-13-160 0 0,-2-4-1306 0 0,-7-9 1306 0 0,-20-31-8235 0 0,35 65-1019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0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38 18343 0 0,'0'0'838'0'0,"0"0"-16"0"0,-11 15 425 0 0,10-12-1056 0 0,0-1 1 0 0,0 1-1 0 0,0 0 1 0 0,0-1-1 0 0,1 1 0 0 0,-1 0 1 0 0,1 0-1 0 0,-1 0 1 0 0,1 0-1 0 0,0-1 0 0 0,0 2-191 0 0,4 35 906 0 0,-1-15-610 0 0,-1 11-147 0 0,3 1 0 0 0,0-1 1 0 0,3 0-1 0 0,1 2-149 0 0,-3-17 72 0 0,1-1-1 0 0,0 0 1 0 0,2 0-1 0 0,0 0 1 0 0,1-1 0 0 0,1-1-1 0 0,10 14-71 0 0,-18-27 9 0 0,1 0 0 0 0,-1 0 0 0 0,1 0 0 0 0,0-1 0 0 0,0 1 0 0 0,0-1 0 0 0,1 0-1 0 0,-1 0 1 0 0,1-1 0 0 0,0 1-9 0 0,-4-3 9 0 0,1 1 0 0 0,-1 0 0 0 0,1-1-1 0 0,-1 0 1 0 0,1 1 0 0 0,-1-1 0 0 0,1 0-1 0 0,-1 0 1 0 0,1 0 0 0 0,-1 0 0 0 0,1 0-1 0 0,-1 0 1 0 0,1 0 0 0 0,0-1 0 0 0,-1 1 0 0 0,0 0-1 0 0,1-1 1 0 0,-1 1 0 0 0,1-1 0 0 0,-1 0-1 0 0,1 0 1 0 0,-1 1 0 0 0,0-1 0 0 0,0 0-1 0 0,1 0 1 0 0,-1 0 0 0 0,0 0 0 0 0,0 0 0 0 0,0 0-1 0 0,0-1 1 0 0,0 1 0 0 0,0 0 0 0 0,-1 0-1 0 0,1-1 1 0 0,0-1-9 0 0,7-11 248 0 0,-2 0-1 0 0,0-1 0 0 0,-1 0 1 0 0,0 0-1 0 0,-1 0 0 0 0,-1 0 1 0 0,0-1-1 0 0,-1 0 1 0 0,-1-2-248 0 0,1-38 71 0 0,-4-51-71 0 0,1 92 2 0 0,-5-89 70 0 0,18 147-71 0 0,-4-16-14 0 0,-1-1-50 0 0,7 30 71 0 0,3 0 0 0 0,11 20-8 0 0,-21-59-61 0 0,1 0 0 0 0,0-1 0 0 0,2-1 0 0 0,0 1 0 0 0,0-1 0 0 0,1-1 0 0 0,1 0 0 0 0,1-1 0 0 0,10 10 61 0 0,-19-20-9 0 0,0 0 0 0 0,-1-1 1 0 0,1 1-1 0 0,0-1 0 0 0,0 0 0 0 0,0 0 0 0 0,1 0 0 0 0,-1-1 0 0 0,0 1 1 0 0,1-1-1 0 0,-1 0 0 0 0,1 0 0 0 0,3 0 9 0 0,-6-1 50 0 0,1 0 0 0 0,-1 0 1 0 0,0 0-1 0 0,1-1 0 0 0,-1 1 0 0 0,0-1 0 0 0,0 1 1 0 0,0-1-1 0 0,1 0 0 0 0,-1 0 0 0 0,0 0 0 0 0,0 0 1 0 0,0 0-1 0 0,0 0 0 0 0,-1-1 0 0 0,1 1 0 0 0,0 0 0 0 0,0-1 1 0 0,-1 0-1 0 0,1 1 0 0 0,-1-1 0 0 0,1 0 0 0 0,-1 0 1 0 0,0 0-1 0 0,0 0 0 0 0,0 0 0 0 0,1-2-50 0 0,3-8 143 0 0,-1-1 0 0 0,-1 1-1 0 0,0-1 1 0 0,0 0 0 0 0,-1 0-1 0 0,-1 0 1 0 0,0 0 0 0 0,-1 0-1 0 0,0 0 1 0 0,-1 0 0 0 0,-2-7-143 0 0,-5-25 90 0 0,-1 1-1 0 0,-12-29-89 0 0,12 42 62 0 0,-28-86-177 0 0,36 115-4 0 0,1 0-1 0 0,-1-1 1 0 0,1 1 0 0 0,0 0-1 0 0,0 0 1 0 0,0-1 0 0 0,0 1-1 0 0,1 0 1 0 0,-1 0 0 0 0,0 0-1 0 0,1-1 1 0 0,0 1 0 0 0,-1 0-1 0 0,1 0 1 0 0,0 0 0 0 0,0 0 119 0 0,15 6-3265 0 0,-13-3 2596 0 0,-1 1 1 0 0,1-1-1 0 0,-1 0 1 0 0,1 1 0 0 0,-1 0-1 0 0,0 0 1 0 0,1 0 668 0 0,5 4-4680 0 0,3 3-2338 0 0</inkml:trace>
  <inkml:trace contextRef="#ctx0" brushRef="#br0" timeOffset="352.765">688 186 2760 0 0,'8'11'-558'0'0,"9"13"3070"0"0,12 10 6365 0 0,-24-29-7318 0 0,0 0 1 0 0,0-1-1 0 0,1 1 0 0 0,0-1 1 0 0,1 0-1560 0 0,20 8 593 0 0,-18-10-224 0 0,-1 0 0 0 0,0 0 0 0 0,1-1 0 0 0,-1 0 0 0 0,1-1 0 0 0,-1 0 0 0 0,1 0 0 0 0,-1-1 0 0 0,1 0 0 0 0,-1 0 0 0 0,7-3-369 0 0,-11 3 51 0 0,1 0-1 0 0,0-1 1 0 0,0 0-1 0 0,-1 0 1 0 0,1-1-1 0 0,-1 1 1 0 0,0-1-1 0 0,0 0 1 0 0,0 0-1 0 0,0 0 0 0 0,0-1 1 0 0,0 1-1 0 0,-1-1 1 0 0,0 0-1 0 0,0 0 1 0 0,0 0-1 0 0,0 0 1 0 0,-1-1-1 0 0,3-4-50 0 0,-3 4 27 0 0,0 0 0 0 0,0 0 0 0 0,0-1 0 0 0,0 1 0 0 0,-1-1 0 0 0,0 1 0 0 0,0-1-1 0 0,-1 0 1 0 0,0 1 0 0 0,0-1 0 0 0,0 0 0 0 0,0 0 0 0 0,-1 1 0 0 0,0-1 0 0 0,0 1 0 0 0,-1-1 0 0 0,1 1 0 0 0,-1-1-1 0 0,0 1 1 0 0,-1 0 0 0 0,1 0 0 0 0,-1 0-27 0 0,0 0 11 0 0,1 1-1 0 0,-1 0 1 0 0,0 1-1 0 0,0-1 1 0 0,0 0-1 0 0,-1 1 1 0 0,1 0-1 0 0,-1 0 0 0 0,0 0 1 0 0,0 0-1 0 0,0 0 1 0 0,0 1-1 0 0,-1 0 1 0 0,1 0-1 0 0,-1 0 1 0 0,-2-1-11 0 0,3 2 13 0 0,0 0 0 0 0,0 1 0 0 0,0-1 0 0 0,0 1 1 0 0,0 0-1 0 0,0 0 0 0 0,0 0 0 0 0,0 0 0 0 0,0 1 0 0 0,0 0 0 0 0,0 0 1 0 0,0 0-1 0 0,0 0 0 0 0,0 1 0 0 0,1-1 0 0 0,-1 1 0 0 0,0 0 0 0 0,1 0 0 0 0,-3 1-13 0 0,-2 4 71 0 0,-1 0 0 0 0,2 1-1 0 0,-1-1 1 0 0,1 1 0 0 0,0 1-1 0 0,0-1 1 0 0,1 1-1 0 0,0 1 1 0 0,1-1 0 0 0,0 1-1 0 0,0 0 1 0 0,1 0 0 0 0,0 0-1 0 0,1 0 1 0 0,1 1 0 0 0,-1 2-71 0 0,0 2 129 0 0,1 0 1 0 0,0 0 0 0 0,1 0-1 0 0,1 0 1 0 0,0 1 0 0 0,1-1 0 0 0,1 0-1 0 0,0 0 1 0 0,1-1 0 0 0,1 1 0 0 0,2 6-130 0 0,-2-11 76 0 0,1 0-1 0 0,0 0 1 0 0,0 0 0 0 0,1-1 0 0 0,1 0 0 0 0,-1 0 0 0 0,1-1-1 0 0,1 0 1 0 0,-1 0 0 0 0,2 0 0 0 0,-1-1 0 0 0,1 0 0 0 0,0-1 0 0 0,0 0-1 0 0,1 0 1 0 0,-1-1 0 0 0,2 0-76 0 0,6 2-347 0 0,-1-1-1 0 0,0 0 1 0 0,1-1 0 0 0,0-1-1 0 0,0-1 1 0 0,1 0 0 0 0,-1-1-1 0 0,1-1 1 0 0,-1-1 0 0 0,8 0 347 0 0,16-3-10239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15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260 6 10592 0 0,'-1'-1'96'0'0,"-1"0"0"0"0,0 0 0 0 0,0 1 1 0 0,0-1-1 0 0,0 0 0 0 0,1 1 0 0 0,-1 0 1 0 0,0-1-1 0 0,0 1 0 0 0,0 0 0 0 0,0 0 1 0 0,0 0-1 0 0,0 0 0 0 0,0 0 0 0 0,0 1 1 0 0,0-1-1 0 0,0 1 0 0 0,0-1 1 0 0,0 1-1 0 0,1 0 0 0 0,-1-1 0 0 0,0 1 1 0 0,0 0-1 0 0,1 0 0 0 0,-1 0 0 0 0,-1 2-96 0 0,-10 7 731 0 0,0 1-1 0 0,1 1 1 0 0,1 0 0 0 0,0 1-1 0 0,1 0 1 0 0,0 0-1 0 0,0 1 1 0 0,2 0-1 0 0,0 1 1 0 0,1 0 0 0 0,-3 7-731 0 0,-6 22 816 0 0,2 2 1 0 0,1-1 0 0 0,-1 21-817 0 0,3 4 1678 0 0,-3 67-1678 0 0,13-112 144 0 0,-1 22 229 0 0,2 0-1 0 0,2 0 1 0 0,7 34-373 0 0,-6-60 42 0 0,0-1 0 0 0,2 1 0 0 0,1 0 0 0 0,0-1 1 0 0,2 0-1 0 0,0-1 0 0 0,1 0 0 0 0,1 0 1 0 0,0-1-1 0 0,2 0 0 0 0,0-1 0 0 0,1 0 0 0 0,1-1 1 0 0,0 0-1 0 0,6 3-42 0 0,32 25-738 0 0,-14-17-6163 0 0,-8-8-1478 0 0</inkml:trace>
  <inkml:trace contextRef="#ctx0" brushRef="#br0" timeOffset="1339.601">750 334 13216 0 0,'0'0'604'0'0,"0"0"-14"0"0,2-15-230 0 0,-1-10 3060 0 0,-1 14-2188 0 0,0 6-946 0 0,0 0 1 0 0,-1 1-1 0 0,1-1 0 0 0,-1 0 0 0 0,0 0 1 0 0,0 1-1 0 0,-1-1 0 0 0,1 0 0 0 0,-1 1 1 0 0,0-1-1 0 0,0 1 0 0 0,-1 0 0 0 0,1 0 1 0 0,-1 0-1 0 0,0 0 0 0 0,0 0 0 0 0,0 0 1 0 0,-1 1-1 0 0,1 0 0 0 0,-1-1-286 0 0,-4-2 273 0 0,0-1 1 0 0,0 1-1 0 0,-1 1 0 0 0,-4-3-273 0 0,8 6 33 0 0,0 0 1 0 0,0 0-1 0 0,0 0 0 0 0,0 1 0 0 0,0 0 0 0 0,0 0 1 0 0,0 0-1 0 0,-1 1 0 0 0,-3 0-33 0 0,2 0 9 0 0,1 0 0 0 0,0 0 0 0 0,0 1 0 0 0,0 0 0 0 0,0 1 0 0 0,0 0 0 0 0,0-1 0 0 0,0 2 0 0 0,0-1 0 0 0,1 1 0 0 0,-1 0 0 0 0,1 0 0 0 0,-4 3-9 0 0,2-1 3 0 0,0 1-1 0 0,1 0 0 0 0,0 1 0 0 0,0-1 0 0 0,0 1 0 0 0,1 1 0 0 0,0-1 0 0 0,-4 8-2 0 0,-2 7 0 0 0,2 1 0 0 0,0 0 0 0 0,2 0 1 0 0,0 0-1 0 0,2 1 0 0 0,-2 14 0 0 0,-2 36 149 0 0,3 0-1 0 0,3 1 1 0 0,3-1 0 0 0,4 8-149 0 0,-3-60 78 0 0,1 1 0 0 0,1 0 0 0 0,1-1 1 0 0,0 0-1 0 0,2 0 0 0 0,1 0 1 0 0,1-1-1 0 0,3 7-78 0 0,-8-23 23 0 0,0 0 0 0 0,0 0 0 0 0,0 0 0 0 0,1 0 0 0 0,0-1 0 0 0,-1 0 0 0 0,2 1 0 0 0,-1-1 0 0 0,0-1 0 0 0,1 1 0 0 0,0-1 0 0 0,0 0-1 0 0,0 0 1 0 0,0 0 0 0 0,3 1-23 0 0,-4-3 34 0 0,1 1-1 0 0,-1-1 1 0 0,1 0 0 0 0,-1 0-1 0 0,1 0 1 0 0,0-1-1 0 0,-1 0 1 0 0,1 0-1 0 0,0 0 1 0 0,-1 0-1 0 0,1-1 1 0 0,0 0-1 0 0,-1 0 1 0 0,1 0-1 0 0,-1 0 1 0 0,1-1-1 0 0,-1 0 1 0 0,0 0-1 0 0,3-1-33 0 0,5-4 135 0 0,0-1 0 0 0,0-1 0 0 0,-1 0 0 0 0,0 0 0 0 0,-1-1 0 0 0,9-11-135 0 0,6-9 569 0 0,20-33-569 0 0,-35 46-14 0 0,-1 0 0 0 0,0-1-1 0 0,-1-1 1 0 0,-1 1 0 0 0,-1-1 0 0 0,1-6 14 0 0,15-76 1421 0 0,-23 103-1392 0 0,0 0 1 0 0,0 0-1 0 0,0 0 0 0 0,0 0 1 0 0,0 0-1 0 0,0 0 1 0 0,-1-1-1 0 0,1 1 0 0 0,-1-1 1 0 0,1 1-1 0 0,-1-1 0 0 0,0 1 1 0 0,1-1-1 0 0,-1 0 0 0 0,0 0 1 0 0,0 0-1 0 0,0 0 0 0 0,0 0 1 0 0,0 0-1 0 0,0 0 1 0 0,0-1-1 0 0,-1 1-29 0 0,-9 2 75 0 0,0 0-1 0 0,-1-1 1 0 0,-6 0-75 0 0,11-1 50 0 0,-52 7-50 0 0,-9 1-391 0 0,0-3 1 0 0,0-3 390 0 0,67-3-695 0 0,2 0-29 0 0,7-2-2260 0 0,2-1 536 0 0</inkml:trace>
  <inkml:trace contextRef="#ctx0" brushRef="#br0" timeOffset="1681.417">907 605 21367 0 0,'0'0'978'0'0,"0"0"-21"0"0,11 7-241 0 0,-9-6-584 0 0,1 1 0 0 0,-1 0 0 0 0,0-1 1 0 0,0 1-1 0 0,0 0 0 0 0,0 0 0 0 0,0 1 0 0 0,-1-1 0 0 0,1 0 1 0 0,-1 1-1 0 0,1-1 0 0 0,-1 1 0 0 0,0-1 0 0 0,0 1 0 0 0,1 2-132 0 0,1 8 611 0 0,0-1 0 0 0,2 14-611 0 0,-2-8 296 0 0,2 12-67 0 0,-2 1-1 0 0,-1 1-228 0 0,1 2 232 0 0,2 10-232 0 0,-2-21-54 0 0,4 22-311 0 0,-6-42 304 0 0,0 0 0 0 0,0 0 0 0 0,0 0 0 0 0,1 0 0 0 0,-1 0 0 0 0,1 0 0 0 0,0 0 1 0 0,-1 0-1 0 0,1-1 0 0 0,0 1 0 0 0,2 1 61 0 0,4 0-1611 0 0,-2-4-473 0 0</inkml:trace>
  <inkml:trace contextRef="#ctx0" brushRef="#br0" timeOffset="2023.61">1106 615 20591 0 0,'0'0'464'0'0,"0"0"68"0"0,0 0 34 0 0,0 0-68 0 0,1 9-302 0 0,1 8-98 0 0,-1-4 939 0 0,1 0 0 0 0,3 12-1037 0 0,13 45 1764 0 0,-5-33-1052 0 0,-6-14-264 0 0,1 0 0 0 0,9 17-448 0 0,-14-34 50 0 0,0 0 0 0 0,0-1 0 0 0,1 1 0 0 0,0-1 0 0 0,0 0 1 0 0,0 0-1 0 0,1 0 0 0 0,-1-1 0 0 0,1 1 0 0 0,0-1 0 0 0,1 0 0 0 0,1 1-50 0 0,-5-4 27 0 0,-1-1-1 0 0,0 1 1 0 0,1-1-1 0 0,-1 0 1 0 0,1 0-1 0 0,-1 1 1 0 0,0-1-1 0 0,1 0 0 0 0,-1 0 1 0 0,1 0-1 0 0,-1 0 1 0 0,0-1-1 0 0,1 1 1 0 0,-1 0-1 0 0,1 0 1 0 0,-1-1-1 0 0,0 1 1 0 0,1-1-1 0 0,-1 0 0 0 0,0 1 1 0 0,0-1-1 0 0,0 0 1 0 0,1 1-1 0 0,-1-1 1 0 0,0 0-1 0 0,0 0 1 0 0,0 0-1 0 0,0 0 0 0 0,0 0 1 0 0,0 0-1 0 0,0-1-26 0 0,2-2 112 0 0,1-1-1 0 0,-1 1 0 0 0,0-1 0 0 0,0 0 1 0 0,0 0-1 0 0,-1 0 0 0 0,1-3-111 0 0,1-6 37 0 0,0-1 0 0 0,-1 1 0 0 0,-1-1 0 0 0,0 1 0 0 0,-1-1 1 0 0,0 0-1 0 0,-1 0 0 0 0,-2-5-37 0 0,-3-26 99 0 0,-3 1 1 0 0,-1-1-100 0 0,8 40 0 0 0,-1 2-73 0 0,1 0-1 0 0,0 0 1 0 0,-1 0 0 0 0,0 1-1 0 0,0-1 1 0 0,-1-2 73 0 0,2 6-241 0 0,1 0-377 0 0,0 0 460 0 0,-1 0-1 0 0,0 1 1 0 0,0-1-1 0 0,1 1 1 0 0,-1 0-1 0 0,0-1 1 0 0,1 1-1 0 0,-1-1 1 0 0,1 1-1 0 0,-1 0 1 0 0,1 0-1 0 0,-1-1 1 0 0,1 1-1 0 0,-1 0 1 0 0,1 0 0 0 0,0-1-1 0 0,0 1 1 0 0,-1 0 158 0 0,-5 15-2757 0 0,3-8 1073 0 0</inkml:trace>
  <inkml:trace contextRef="#ctx0" brushRef="#br0" timeOffset="2626.223">1446 737 11520 0 0,'0'0'886'0'0,"-8"14"4723"0"0,7-13-5349 0 0,1 0-1 0 0,-1 0 1 0 0,1 1-1 0 0,0-1 0 0 0,0 0 1 0 0,0 0-1 0 0,0 1 0 0 0,0-1 1 0 0,0 0-1 0 0,0 0 0 0 0,0 1 1 0 0,0-1-1 0 0,0 0 0 0 0,1 0 1 0 0,-1 1-1 0 0,1-1 1 0 0,-1 0-1 0 0,1 0 0 0 0,-1 0 1 0 0,1 0-1 0 0,0 1-259 0 0,1 0 210 0 0,0 1 1 0 0,0-1-1 0 0,0 0 1 0 0,0 0-1 0 0,0 0 1 0 0,1 0-1 0 0,-1 0 1 0 0,1-1-1 0 0,1 2-210 0 0,2 0 155 0 0,-1 0 0 0 0,1-1 0 0 0,0 0-1 0 0,0 0 1 0 0,0 0 0 0 0,1-1 0 0 0,-1 0 0 0 0,0 0 0 0 0,3 0-155 0 0,-5-2 110 0 0,1 1 1 0 0,0-1-1 0 0,0 0 1 0 0,-1 0 0 0 0,1-1-1 0 0,-1 1 1 0 0,1-1-1 0 0,-1 0 1 0 0,1 0-1 0 0,-1 0 1 0 0,0-1-1 0 0,0 0 1 0 0,0 0-1 0 0,0 0 1 0 0,-1 0-1 0 0,2-2-110 0 0,-2 3 36 0 0,0-1-1 0 0,-1 0 0 0 0,1 0 0 0 0,-1 0 1 0 0,0 0-1 0 0,0-1 0 0 0,0 1 0 0 0,0 0 0 0 0,-1-1 1 0 0,1 0-1 0 0,-1 1 0 0 0,0-1 0 0 0,0 0 1 0 0,0 1-1 0 0,-1-1 0 0 0,1 0 0 0 0,-1 0 1 0 0,0 0-1 0 0,0 0 0 0 0,0-2-35 0 0,-1 3 4 0 0,1 1-1 0 0,-1 0 1 0 0,0-1-1 0 0,0 1 1 0 0,0 0-1 0 0,0 0 1 0 0,0-1-1 0 0,0 1 1 0 0,0 0-1 0 0,-1 0 1 0 0,1 0 0 0 0,-1 0-1 0 0,1 1 1 0 0,-1-1-1 0 0,0 0 1 0 0,0 1-1 0 0,0-1 1 0 0,0 1-1 0 0,0 0 1 0 0,0-1-1 0 0,0 1 1 0 0,0 0-1 0 0,0 0 1 0 0,-1 0-1 0 0,-1 0-3 0 0,1 0-10 0 0,0 1-1 0 0,0-1 0 0 0,-1 1 0 0 0,1 0 0 0 0,0 0 0 0 0,0 0 1 0 0,0 0-1 0 0,0 0 0 0 0,0 1 0 0 0,0 0 0 0 0,0-1 1 0 0,0 1-1 0 0,0 0 0 0 0,0 0 0 0 0,0 1 0 0 0,0-1 0 0 0,0 1 1 0 0,1-1-1 0 0,-2 2 11 0 0,0 0-5 0 0,1-1 0 0 0,0 1 0 0 0,0-1 0 0 0,0 1 0 0 0,0 0 0 0 0,1 1 0 0 0,-1-1 0 0 0,1 0 0 0 0,0 1 0 0 0,0-1 0 0 0,0 1 0 0 0,0-1 0 0 0,0 1 0 0 0,1 0 0 0 0,-1 3 5 0 0,-4 13 0 0 0,4-15 0 0 0,0 0 0 0 0,0 0 0 0 0,1 0 0 0 0,0 0 0 0 0,0 0 0 0 0,1 1 0 0 0,-1 1 0 0 0,1 7 9 0 0,0 0 0 0 0,2 0 1 0 0,-1 0-1 0 0,1 0 0 0 0,1 0 0 0 0,1-1 0 0 0,0 3-9 0 0,-2-12 3 0 0,-1-1-1 0 0,1 1 0 0 0,-1 0 1 0 0,1-1-1 0 0,1 1 1 0 0,-1-1-1 0 0,0 0 1 0 0,1 1-1 0 0,-1-1 1 0 0,1 0-1 0 0,0-1 1 0 0,0 1-1 0 0,0 0 1 0 0,0-1-1 0 0,1 0 0 0 0,-1 1 1 0 0,1-2-1 0 0,-1 1 1 0 0,1 0-1 0 0,0-1 1 0 0,0 1-1 0 0,0-1 1 0 0,-1 0-1 0 0,1 0 1 0 0,0-1-1 0 0,4 1-2 0 0,-3-1-225 0 0,0 1-1 0 0,-1-2 1 0 0,1 1 0 0 0,0 0-1 0 0,-1-1 1 0 0,1 0-1 0 0,-1 0 1 0 0,1-1 0 0 0,-1 1-1 0 0,1-1 1 0 0,-1 0-1 0 0,0 0 1 0 0,0 0 0 0 0,0-1-1 0 0,0 1 1 0 0,0-1 0 0 0,1-2 225 0 0,1 0-834 0 0,0-1 0 0 0,-1-1 0 0 0,0 1 0 0 0,0-1 0 0 0,0 0 0 0 0,-1 0 0 0 0,0 0 0 0 0,-1 0 0 0 0,2-5 834 0 0,3-8-7702 0 0</inkml:trace>
  <inkml:trace contextRef="#ctx0" brushRef="#br0" timeOffset="2979.116">1732 648 16128 0 0,'0'0'737'0'0,"0"0"-15"0"0,11 8 2668 0 0,-3 4-2528 0 0,-1 0 0 0 0,0 0 0 0 0,0 1 1 0 0,-1 0-1 0 0,-1 0 0 0 0,0 0 1 0 0,-1 2-863 0 0,3 8 578 0 0,-5-16-351 0 0,1 0 1 0 0,-2 0-1 0 0,1 0 0 0 0,-1 3-227 0 0,14 53 1138 0 0,-14-63-1103 0 0,-1 1 0 0 0,0 0 0 0 0,0 0 1 0 0,0 0-1 0 0,0 0 0 0 0,1 0 0 0 0,-1 0 0 0 0,0-1 0 0 0,1 1 1 0 0,-1 0-1 0 0,1 0 0 0 0,-1 0 0 0 0,1-1 0 0 0,-1 1 1 0 0,1 0-1 0 0,0-1 0 0 0,-1 1 0 0 0,1 0 0 0 0,0-1 0 0 0,-1 1 1 0 0,1-1-1 0 0,0 1 0 0 0,0-1-35 0 0,0-2 53 0 0,1 1 0 0 0,-1-1-1 0 0,0 0 1 0 0,0 0 0 0 0,0 0 0 0 0,0 0 0 0 0,0 0-1 0 0,-1 0 1 0 0,1 0 0 0 0,0-2-53 0 0,4-27 194 0 0,-4 23-167 0 0,0 0 0 0 0,0 0 0 0 0,3-7-27 0 0,2-8 26 0 0,-6 19-22 0 0,1 0-1 0 0,0 0 0 0 0,0 0 1 0 0,0 0-1 0 0,1 0 0 0 0,-1 0 1 0 0,1 0-1 0 0,1-1-3 0 0,9-18 0 0 0,-11 20 0 0 0,0 0 0 0 0,0 0 0 0 0,1 0 0 0 0,-1 0 0 0 0,1 0 0 0 0,0 0 0 0 0,0 0 0 0 0,0 1 0 0 0,1-1 0 0 0,-1 1 0 0 0,0-1 0 0 0,1 1 0 0 0,0 0 0 0 0,1-2 0 0 0,2 1 42 0 0,-1 0 0 0 0,1 1 0 0 0,0-1 0 0 0,0 1 0 0 0,0 0 0 0 0,0 1-42 0 0,-4 0 12 0 0,0 1 0 0 0,0 0 0 0 0,0 0 0 0 0,-1 0 0 0 0,1 0 0 0 0,0 0 0 0 0,0 0 0 0 0,0 0 0 0 0,0 1 0 0 0,0-1 0 0 0,0 1 0 0 0,0-1 0 0 0,0 1 0 0 0,-1 0 0 0 0,1 0 0 0 0,0-1 0 0 0,-1 1 0 0 0,1 1 0 0 0,0-1 0 0 0,-1 0 0 0 0,2 1-12 0 0,3 5 6 0 0,0-1 1 0 0,0 1-1 0 0,0 1 1 0 0,-1-1-1 0 0,0 1 0 0 0,0 0 1 0 0,-1 0-1 0 0,0 0 1 0 0,-1 1-1 0 0,0-1-6 0 0,4 15 21 0 0,-1-1 1 0 0,-1 1-1 0 0,0 10-21 0 0,-4-5-78 0 0,0 5-3329 0 0,2-23-6876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28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286 211 3224 0 0,'0'0'143'0'0,"0"0"377"0"0,0 0 1479 0 0,0 0 648 0 0,0 0 128 0 0,0 0-205 0 0,0 0-976 0 0,0 0-435 0 0,0 0-81 0 0,11-10 1740 0 0,-9 7-2571 0 0,1-1-1 0 0,-1 1 0 0 0,0-1 0 0 0,-1 0 1 0 0,1 0-1 0 0,-1 1 0 0 0,1-1 1 0 0,-1 0-1 0 0,0 0 0 0 0,-1-1 0 0 0,1 1 1 0 0,-1 0-1 0 0,0 0 0 0 0,0 0 0 0 0,0 0 1 0 0,0 0-1 0 0,-1 0 0 0 0,1 0 1 0 0,-1-1-1 0 0,0 1 0 0 0,-1 1 0 0 0,1-1 1 0 0,-1 0-1 0 0,1 0-246 0 0,-3-2 92 0 0,0 1 0 0 0,-1-1 0 0 0,1 1 0 0 0,-1 0 0 0 0,0 1 0 0 0,0-1 0 0 0,-1 1 0 0 0,1 0 0 0 0,-1 0 0 0 0,-5-2-92 0 0,-13-6-14 0 0,1 1 0 0 0,-6-1 14 0 0,21 9-12 0 0,3 1 2 0 0,0 0 1 0 0,0 1 0 0 0,0-1-1 0 0,0 1 1 0 0,0 0-1 0 0,0 0 1 0 0,0 1-1 0 0,0 0 1 0 0,0 0 0 0 0,-5 0 9 0 0,7 1-4 0 0,1-1 1 0 0,-1 1-1 0 0,0 0 1 0 0,1 0-1 0 0,-1 0 1 0 0,1 0-1 0 0,-1 0 1 0 0,1 0-1 0 0,0 1 1 0 0,0-1 0 0 0,-1 1-1 0 0,1 0 1 0 0,0 0-1 0 0,0-1 1 0 0,1 1-1 0 0,-1 0 1 0 0,0 1-1 0 0,1-1 1 0 0,-1 0 0 0 0,1 0-1 0 0,-1 2 4 0 0,-7 14 7 0 0,1-1 0 0 0,1 1 1 0 0,1 0-1 0 0,0 1 0 0 0,2 0 0 0 0,0 0 0 0 0,1 0 0 0 0,0 0 0 0 0,1 13-7 0 0,1-6 14 0 0,0 12 138 0 0,1 7-152 0 0,0-33 25 0 0,1 0 1 0 0,1 0-1 0 0,0 0 1 0 0,1 0 0 0 0,3 9-26 0 0,-3-13 27 0 0,0 1 1 0 0,0-1-1 0 0,1 0 1 0 0,0-1-1 0 0,1 1 1 0 0,3 4-28 0 0,-7-10 15 0 0,0-1 0 0 0,1 1 0 0 0,-1-1 0 0 0,0 1 0 0 0,1-1 0 0 0,-1 0 0 0 0,1 0 0 0 0,0 0 0 0 0,-1 0 0 0 0,1 0 1 0 0,0 0-1 0 0,-1 0 0 0 0,1-1 0 0 0,0 1 0 0 0,0 0 0 0 0,0-1 0 0 0,0 0 0 0 0,0 1 0 0 0,0-1 0 0 0,0 0 0 0 0,-1 0 0 0 0,1 0 0 0 0,0 0 0 0 0,0 0 1 0 0,0-1-1 0 0,0 1 0 0 0,0-1 0 0 0,0 1 0 0 0,0-1 0 0 0,-1 0 0 0 0,1 1 0 0 0,0-1 0 0 0,1-1-15 0 0,7-4 129 0 0,1-1 0 0 0,-2 0 0 0 0,1 0 0 0 0,-1-1 0 0 0,0 0 0 0 0,0-1 0 0 0,-1 0 0 0 0,1-2-129 0 0,7-10 196 0 0,-1 0-1 0 0,-1-1 1 0 0,2-8-196 0 0,-9 16 88 0 0,-1 0 0 0 0,-1-1 1 0 0,0 0-1 0 0,-2 0 0 0 0,1 0 1 0 0,-2 0-1 0 0,1-4-88 0 0,2-13 63 0 0,-4 27-51 0 0,-1 7 19 0 0,0 18 63 0 0,-1 18 22 0 0,2-21-73 0 0,1 0 0 0 0,1 0-1 0 0,0 0 1 0 0,1-1 0 0 0,1 1-1 0 0,1-1 1 0 0,0 0 0 0 0,3 4-43 0 0,-5-13-64 0 0,0 0 1 0 0,0 0 0 0 0,1-1 0 0 0,-1 1 0 0 0,2-1 0 0 0,-1 0 0 0 0,1 0 0 0 0,0-1 0 0 0,0 1 0 0 0,1-1 0 0 0,-1-1 0 0 0,1 1 0 0 0,0-1 0 0 0,0 0 0 0 0,1-1 0 0 0,-1 0 0 0 0,1 0 0 0 0,3 0 63 0 0,11 3-628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30.8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24 18023 0 0,'0'0'407'0'0,"0"0"60"0"0,0 0 23 0 0,-1-1-50 0 0,-3-7 1283 0 0,6 9 1358 0 0,6 9-1499 0 0,-3 1-1496 0 0,-1-1 0 0 0,0 2 0 0 0,0-1 0 0 0,1 10-86 0 0,-2-6-77 0 0,1-1 0 0 0,4 10 77 0 0,-5-17-582 0 0,3 6-1276 0 0,0-6-4928 0 0,-1-5-623 0 0</inkml:trace>
  <inkml:trace contextRef="#ctx0" brushRef="#br0" timeOffset="355.858">132 12 20735 0 0,'0'0'472'0'0,"0"0"68"0"0,0 0 32 0 0,0 0-73 0 0,1-1-328 0 0,-1 0-56 0 0,0 0 1 0 0,1 1 0 0 0,-1-1 0 0 0,0 1 0 0 0,1-1-1 0 0,-1 1 1 0 0,0-1 0 0 0,1 1 0 0 0,-1-1 0 0 0,1 1-1 0 0,-1-1 1 0 0,1 1 0 0 0,-1-1 0 0 0,1 1 0 0 0,0 0-1 0 0,-1-1 1 0 0,1 1 0 0 0,-1 0 0 0 0,1 0 0 0 0,0-1-1 0 0,-1 1 1 0 0,1 0 0 0 0,0 0 0 0 0,0 0-116 0 0,-1 0 106 0 0,1 0 0 0 0,0 0 1 0 0,-1 1-1 0 0,1-1 1 0 0,0 0-1 0 0,-1 1 0 0 0,1-1 1 0 0,0 0-1 0 0,-1 1 1 0 0,1-1-1 0 0,-1 1 0 0 0,1-1 1 0 0,-1 1-1 0 0,1-1 1 0 0,-1 1-1 0 0,1 0 0 0 0,-1-1 1 0 0,1 1-107 0 0,1 4 236 0 0,1 0 0 0 0,-1 0 0 0 0,0 0 0 0 0,2 5-236 0 0,-4-8-180 0 0,5 16 208 0 0,0 0 0 0 0,-1 5-28 0 0,2 7-1772 0 0,-3-18-152 0 0</inkml:trace>
  <inkml:trace contextRef="#ctx0" brushRef="#br0" timeOffset="-1497.584">279 425 21743 0 0,'-3'-9'389'0'0,"-7"-13"1622"0"0,10 21-1797 0 0,11 19 560 0 0,-6-7-481 0 0,-1 1-1 0 0,0-1 0 0 0,0 1 0 0 0,-1 0 1 0 0,0 6-293 0 0,7 63 774 0 0,-8-60-583 0 0,8 123 525 0 0,-7-88-448 0 0,-3-8 456 0 0,-1-84-146 0 0,0-19-256 0 0,3-5-284 0 0,0 10 55 0 0,6-36-93 0 0,-5 71 6 0 0,0 0 1 0 0,0 0 0 0 0,2 0-1 0 0,0 1 1 0 0,0-1-1 0 0,1 1 1 0 0,7-10-7 0 0,-12 21 3 0 0,1 1 1 0 0,0-1-1 0 0,0 1 1 0 0,0-1-1 0 0,0 1 0 0 0,0 0 1 0 0,0-1-1 0 0,1 1 1 0 0,-1 1-1 0 0,1-1 0 0 0,-1 0 1 0 0,1 0-1 0 0,2 0-3 0 0,-4 2 1 0 0,0-1 1 0 0,0 1-1 0 0,1 0 0 0 0,-1 0 1 0 0,0-1-1 0 0,0 1 0 0 0,1 0 1 0 0,-1 0-1 0 0,0 0 0 0 0,0 0 1 0 0,1 1-1 0 0,-1-1 0 0 0,0 0 1 0 0,0 0-1 0 0,0 1 0 0 0,1-1 1 0 0,-1 1-1 0 0,0-1 0 0 0,0 1 1 0 0,0-1-1 0 0,0 1 0 0 0,0 0 1 0 0,0 0-1 0 0,0-1 0 0 0,0 1 1 0 0,0 0-1 0 0,0 0 0 0 0,0 0 1 0 0,-1 0-1 0 0,1 0 0 0 0,0 0 1 0 0,0 0-1 0 0,-1 1-1 0 0,6 9-5 0 0,-1 0 0 0 0,0 0 0 0 0,-1 0 0 0 0,-1 1-1 0 0,0-1 1 0 0,0 1 0 0 0,-1 0 0 0 0,0 5 5 0 0,4 19 37 0 0,-1-2 16 0 0,-2 0 0 0 0,-1 0 0 0 0,-3 27-53 0 0,1-8 105 0 0,3 4-105 0 0,-3-48-76 0 0,3 24 223 0 0,-3-32-207 0 0,0 0 1 0 0,0 0 0 0 0,1 0-1 0 0,-1 0 1 0 0,0 1 0 0 0,1-1 0 0 0,-1 0-1 0 0,0 0 1 0 0,1 0 0 0 0,0 0-1 0 0,-1 0 1 0 0,1-1 0 0 0,0 1-1 0 0,-1 0 1 0 0,1 0 0 0 0,0 0 0 0 0,0 0-1 0 0,-1-1 1 0 0,1 1 0 0 0,0 0-1 0 0,0-1 1 0 0,0 1 0 0 0,1 0 59 0 0,-1-1-277 0 0,0 0 0 0 0,0 0 0 0 0,-1-1 1 0 0,1 1-1 0 0,0 0 0 0 0,0 0 0 0 0,0 0 0 0 0,0-1 1 0 0,-1 1-1 0 0,1 0 0 0 0,0-1 0 0 0,0 1 0 0 0,-1-1 1 0 0,1 1-1 0 0,0-1 277 0 0,8-7-9278 0 0</inkml:trace>
  <inkml:trace contextRef="#ctx0" brushRef="#br0" timeOffset="-650.676">658 598 20239 0 0,'0'0'48'0'0,"-1"0"0"0"0,1 1 0 0 0,0-1 0 0 0,0 0 0 0 0,0 0 0 0 0,0 0 0 0 0,0 0 0 0 0,-1 0 0 0 0,1 0-1 0 0,0 0 1 0 0,0 0 0 0 0,0 0 0 0 0,0 0 0 0 0,0 0 0 0 0,0 1 0 0 0,0-1 0 0 0,-1 0 0 0 0,1 0 0 0 0,0 0 0 0 0,0 0-1 0 0,0 0 1 0 0,0 0 0 0 0,0 1 0 0 0,0-1 0 0 0,0 0 0 0 0,0 0 0 0 0,0 0 0 0 0,0 0 0 0 0,0 0 0 0 0,0 1-1 0 0,0-1 1 0 0,0 0 0 0 0,0 0 0 0 0,0 0 0 0 0,0 0 0 0 0,0 1 0 0 0,0-1 0 0 0,0 0 0 0 0,0 0 0 0 0,0 0 0 0 0,0 0-1 0 0,0 0 1 0 0,0 1 0 0 0,0-1 0 0 0,0 0 0 0 0,0 0 0 0 0,0 0-48 0 0,7 13 1150 0 0,10 13 543 0 0,-13-23-1550 0 0,0 1 1 0 0,0-1-1 0 0,0 1 1 0 0,1-1-1 0 0,-1-1 1 0 0,1 1-1 0 0,-1 0 1 0 0,1-1-1 0 0,0 0 1 0 0,0 0-1 0 0,0-1 1 0 0,0 1-1 0 0,1-1 1 0 0,-1 0-1 0 0,0-1 1 0 0,0 1-1 0 0,1-1 1 0 0,-1 0-1 0 0,0 0 1 0 0,0-1-1 0 0,1 1 1 0 0,-1-1-1 0 0,0-1 1 0 0,0 1-1 0 0,0-1 1 0 0,4-1-144 0 0,-3 1 40 0 0,0-1 1 0 0,0 0-1 0 0,-1 1 0 0 0,0-2 1 0 0,1 1-1 0 0,-1-1 1 0 0,0 0-1 0 0,-1 0 1 0 0,1 0-1 0 0,-1-1 1 0 0,0 1-1 0 0,0-1 1 0 0,0 0-1 0 0,0 0 1 0 0,-1-1-1 0 0,0 1 1 0 0,0-1-1 0 0,-1 1 1 0 0,1-1-1 0 0,-1 0 1 0 0,-1 0-1 0 0,2-4-40 0 0,-3 3 6 0 0,0-1-1 0 0,0 1 1 0 0,0 0 0 0 0,-1 0-1 0 0,0 0 1 0 0,-1 0-1 0 0,1 0 1 0 0,-1 0-1 0 0,-1 0 1 0 0,1 1 0 0 0,-1-1-1 0 0,0 1 1 0 0,-1 0-1 0 0,0 0 1 0 0,-4-6-6 0 0,6 9-17 0 0,-1 0-1 0 0,0-1 1 0 0,-1 1 0 0 0,1 1-1 0 0,0-1 1 0 0,-1 0 0 0 0,1 1-1 0 0,-1 0 1 0 0,0 0 0 0 0,0 0-1 0 0,-1 0 18 0 0,3 1-23 0 0,0 0-1 0 0,0 0 1 0 0,0 0 0 0 0,0 1-1 0 0,0-1 1 0 0,-1 1 0 0 0,1-1-1 0 0,0 1 1 0 0,0 0-1 0 0,0 0 1 0 0,0 0 0 0 0,-1 0-1 0 0,1 0 1 0 0,0 1-1 0 0,0-1 1 0 0,0 1 0 0 0,0-1-1 0 0,0 1 1 0 0,0 0 0 0 0,0 0-1 0 0,0 0 1 0 0,-2 1 23 0 0,-6 6 55 0 0,0 2-1 0 0,1-1 1 0 0,0 1 0 0 0,0 1 0 0 0,1 0 0 0 0,0 0 0 0 0,1 0-1 0 0,1 1 1 0 0,0 0 0 0 0,0 0 0 0 0,1 1-55 0 0,-3 8 46 0 0,2 1 1 0 0,0 0-1 0 0,1 0 0 0 0,1 1 1 0 0,1-1-1 0 0,1 6-46 0 0,2-18 53 0 0,0 0 1 0 0,0 0-1 0 0,1 0 0 0 0,0 0 1 0 0,1 0-1 0 0,0 0 0 0 0,1-1 1 0 0,0 1-1 0 0,0-1 0 0 0,3 5-53 0 0,-4-10 15 0 0,-1-1 0 0 0,1 0 0 0 0,0 0-1 0 0,0 0 1 0 0,0-1 0 0 0,0 1 0 0 0,0 0-1 0 0,1-1 1 0 0,-1 1 0 0 0,1-1 0 0 0,-1 0-1 0 0,1 0 1 0 0,0 0 0 0 0,0 0 0 0 0,0 0-1 0 0,0-1 1 0 0,1 1 0 0 0,-1-1 0 0 0,0 0-1 0 0,1 0 1 0 0,-1 0 0 0 0,0-1 0 0 0,1 1-1 0 0,-1-1 1 0 0,1 0 0 0 0,-1 0 0 0 0,1 0-1 0 0,-1 0 1 0 0,1 0 0 0 0,-1-1 0 0 0,2 0-15 0 0,3-1 36 0 0,1 0 1 0 0,-1-1 0 0 0,0-1 0 0 0,0 1-1 0 0,0-1 1 0 0,-1 0 0 0 0,4-3-37 0 0,14-10 173 0 0,9-11-173 0 0,-25 21 32 0 0,16-13 111 0 0,-2-1 0 0 0,-1 0 0 0 0,-1-2 0 0 0,7-10-143 0 0,-16 17-103 0 0,0-1 0 0 0,-2 0 0 0 0,0 0 0 0 0,-1-1 0 0 0,-1 0 0 0 0,0-1 0 0 0,1-7 103 0 0,-3 3-100 0 0,4-12 40 0 0,-12 41 56 0 0,0 1 1 0 0,1-1-1 0 0,-1 1 1 0 0,1 0-1 0 0,1-1 0 0 0,-1 6 4 0 0,1 50-34 0 0,1-28 26 0 0,-1-9 41 0 0,2 0 1 0 0,0 0-1 0 0,3 7-33 0 0,-3-21 54 0 0,1 0 0 0 0,0 0 1 0 0,0 0-1 0 0,1-1 0 0 0,0 0 0 0 0,1 1 0 0 0,1-2 0 0 0,3 7-54 0 0,-7-13 6 0 0,0-1 0 0 0,-1 0 0 0 0,1 0 0 0 0,0 0 0 0 0,0 0-1 0 0,0-1 1 0 0,0 1 0 0 0,0 0 0 0 0,0-1 0 0 0,1 1-1 0 0,-1-1 1 0 0,1 0 0 0 0,-1 0 0 0 0,1 0 0 0 0,-1 0 0 0 0,1 0-1 0 0,-1-1 1 0 0,1 1 0 0 0,2-1-6 0 0,-2 0 23 0 0,0 0-1 0 0,0 0 1 0 0,1 0 0 0 0,-1-1-1 0 0,0 0 1 0 0,1 1 0 0 0,-1-1-1 0 0,0 0 1 0 0,0-1 0 0 0,0 1-1 0 0,0 0 1 0 0,0-1 0 0 0,0 0-1 0 0,-1 0 1 0 0,1 0 0 0 0,0 0-23 0 0,9-9 16 0 0,0 0 0 0 0,0 0 0 0 0,-1-1 0 0 0,-1-1 0 0 0,0 0 0 0 0,-1 0 0 0 0,0-1 0 0 0,-1 0 0 0 0,-1-1 1 0 0,0 0-1 0 0,-1 0 0 0 0,0 0 0 0 0,-1-1 0 0 0,-1 1 0 0 0,0-6-16 0 0,2-9-147 0 0,1 1 1 0 0,5-8 146 0 0,-9 44-159 0 0,-1 7 99 0 0,-3 12 44 0 0,1 0 0 0 0,1 0 0 0 0,1-1 0 0 0,1 1 0 0 0,1 0 0 0 0,2-1 0 0 0,7 22 16 0 0,-8-32 19 0 0,1-1 0 0 0,1 1 0 0 0,0-1 0 0 0,1-1 1 0 0,4 6-20 0 0,-9-14 7 0 0,1 0 1 0 0,0 0 0 0 0,0-1 0 0 0,0 1 0 0 0,1-1 0 0 0,-1 0-1 0 0,1 0 1 0 0,0 0 0 0 0,1 0 0 0 0,-1-1 0 0 0,0 0 0 0 0,1 0 0 0 0,0-1-1 0 0,5 2-7 0 0,-8-3 11 0 0,0-1 0 0 0,0 0 0 0 0,0 0 0 0 0,0 0 0 0 0,0 0 0 0 0,-1 0-1 0 0,1-1 1 0 0,0 1 0 0 0,0-1 0 0 0,0 0 0 0 0,-1 0 0 0 0,1 0 0 0 0,0 0-1 0 0,-1 0 1 0 0,1-1 0 0 0,-1 1 0 0 0,1-1 0 0 0,-1 0 0 0 0,0 0 0 0 0,0 1-1 0 0,0-1 1 0 0,2-2-11 0 0,1-2 27 0 0,1 0 0 0 0,-1 0 0 0 0,-1-1 0 0 0,1 1-1 0 0,-1-1 1 0 0,0 0 0 0 0,2-5-27 0 0,3-10 29 0 0,-2-1 0 0 0,0 0 0 0 0,-1 0 0 0 0,-1 0 0 0 0,-1-1-1 0 0,-1 1 1 0 0,-1-15-29 0 0,-2 4 0 0 0,-1-1 1 0 0,-2 1-1 0 0,-2 0 0 0 0,-8-33 0 0 0,11 59-79 0 0,0-1 0 0 0,-1 1 1 0 0,0-1-1 0 0,0 1 0 0 0,-1 0 1 0 0,0 0 78 0 0,4 8-139 0 0,-1-1 0 0 0,1 1 0 0 0,0-1 0 0 0,-1 1 1 0 0,1-1-1 0 0,0 1 0 0 0,-1 0 0 0 0,1-1 0 0 0,-1 1 0 0 0,1-1 1 0 0,-1 1-1 0 0,1 0 0 0 0,-1-1 0 0 0,1 1 0 0 0,-1 0 0 0 0,1 0 1 0 0,-1-1-1 0 0,0 1 0 0 0,1 0 0 0 0,-1 0 0 0 0,1 0 0 0 0,-1 0 1 0 0,1-1-1 0 0,-1 1 0 0 0,0 0 0 0 0,1 0 0 0 0,-1 0 0 0 0,1 1 1 0 0,-1-1-1 0 0,0 0 0 0 0,1 0 0 0 0,-1 0 139 0 0,-6 4-10136 0 0</inkml:trace>
  <inkml:trace contextRef="#ctx0" brushRef="#br0" timeOffset="3511.414">1916 10 16615 0 0,'0'-4'1771'0'0,"-2"0"-1602"0"0,2 4 554 0 0,0 0 234 0 0,0 0 41 0 0,0 0-37 0 0,0 0-188 0 0,0 0-79 0 0,0 0-20 0 0,-4 12 597 0 0,-1 15-1024 0 0,2-11-288 0 0,0 0 0 0 0,0 0 1 0 0,2-1-1 0 0,0 1 0 0 0,1 0 0 0 0,0 0 0 0 0,3 16 41 0 0,-3-32-799 0 0,1 10 1681 0 0,0-8-3789 0 0,0-1-4108 0 0,7-3 223 0 0</inkml:trace>
  <inkml:trace contextRef="#ctx0" brushRef="#br0" timeOffset="3855.132">2008 31 4144 0 0,'0'0'191'0'0,"0"0"523"0"0,0 0 2097 0 0,9 0 8200 0 0,2 3-7665 0 0,-10-2-3122 0 0,1 1 0 0 0,0-1 1 0 0,-1 1-1 0 0,1-1 0 0 0,-1 1 1 0 0,0 0-1 0 0,0 0 1 0 0,1-1-1 0 0,-1 1 0 0 0,0 0 1 0 0,-1 0-1 0 0,1 0 0 0 0,0 0 1 0 0,0 1-1 0 0,-1-1 0 0 0,0 0 1 0 0,1 0-1 0 0,-1 0 0 0 0,0 0 1 0 0,0 0-1 0 0,0 1 1 0 0,0-1-225 0 0,-1 10 313 0 0,0 0 1 0 0,0 0 0 0 0,-3 9-314 0 0,0-4 62 0 0,-7 31-1352 0 0,5-31-65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6.5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141 166 4144 0 0,'0'0'191'0'0,"-1"0"-11"0"0,0 0-25 0 0,-1 0 1 0 0,1 0 0 0 0,0 0 0 0 0,0 0 0 0 0,-1 0 0 0 0,1 0 0 0 0,0 0 0 0 0,0 1 0 0 0,0-1 0 0 0,0 1 0 0 0,-1-1 0 0 0,1 0 0 0 0,0 1 0 0 0,0 0 0 0 0,0-1 0 0 0,0 1 0 0 0,0 0 0 0 0,0-1 0 0 0,0 1 0 0 0,0 0 0 0 0,1 0 0 0 0,-1 0 0 0 0,0 0 0 0 0,0 0 0 0 0,1 0 0 0 0,-1 0 0 0 0,0 0 0 0 0,1 0-1 0 0,-1 0 1 0 0,1 0 0 0 0,0 1 0 0 0,-1-1 0 0 0,1 0 0 0 0,0 0-156 0 0,-3 7 2496 0 0,1-3-1778 0 0,0-1 0 0 0,1 1 0 0 0,0-1 0 0 0,0 1 0 0 0,0 0 0 0 0,0 0-718 0 0,-2 49 1693 0 0,5-8 1210 0 0,6 27-2903 0 0,-2-13 813 0 0,16 84 534 0 0,-13-68-381 0 0,5 7-966 0 0,-1-5 315 0 0,-9-55-207 0 0,2 1 0 0 0,8 20-108 0 0,5 21 61 0 0,-3-7-37 0 0,-9-31-260 0 0,0 0 0 0 0,-1 6 236 0 0,-6-30-1154 0 0,-2-9 154 0 0,-4-18-764 0 0,-4-12-886 0 0,4 18 1451 0 0,-61-195-7499 0 0,44 125 5473 0 0,-4-40 3225 0 0,-10-36 937 0 0,27 114 4548 0 0,-14-38-5485 0 0,9 38 8882 0 0,-4-31-8882 0 0,19 78 185 0 0,0 0 1 0 0,0-1-1 0 0,0 1 1 0 0,1 0-1 0 0,-1 0 1 0 0,1 0-1 0 0,0 0 1 0 0,0 0-1 0 0,0 0 1 0 0,0 0-1 0 0,0 0 1 0 0,1 0-1 0 0,0 1 1 0 0,-1-1-1 0 0,1 0-185 0 0,2-2 168 0 0,-1 0-1 0 0,1-1 0 0 0,1 1 1 0 0,-1 1-1 0 0,1-1 1 0 0,0 1-1 0 0,0 0-167 0 0,12-9 265 0 0,-4 3-98 0 0,-1 1 0 0 0,2 0 0 0 0,-1 1 1 0 0,4-1-168 0 0,12-4 279 0 0,1 1 0 0 0,0 2 0 0 0,24-5-279 0 0,-43 13 57 0 0,0 0 0 0 0,0 0 0 0 0,0 1 0 0 0,0 0 0 0 0,0 1 0 0 0,0 1 1 0 0,0-1-1 0 0,0 2 0 0 0,0 0 0 0 0,0 0 0 0 0,0 1 0 0 0,4 1-57 0 0,-10-1 9 0 0,1 0 0 0 0,-1 0 0 0 0,0 1-1 0 0,0-1 1 0 0,0 1 0 0 0,0 0 0 0 0,0 1 0 0 0,-1-1-1 0 0,0 1 1 0 0,0 0 0 0 0,0 0 0 0 0,-1 0 0 0 0,1 0-1 0 0,-1 1 1 0 0,0-1 0 0 0,-1 1 0 0 0,0 0 0 0 0,1 0-1 0 0,-2 0 1 0 0,1 0 0 0 0,-1 0 0 0 0,0 0 0 0 0,0 0-1 0 0,-1 1 1 0 0,0 5-9 0 0,0 6 106 0 0,-1-1-1 0 0,-1 0 0 0 0,-3 13-105 0 0,1-13 87 0 0,0-1 0 0 0,-2 1-1 0 0,0-1 1 0 0,-1-1 0 0 0,0 1-1 0 0,-2 1-86 0 0,-88 139 800 0 0,94-149-741 0 0,3-6-47 0 0,0 0 0 0 0,-1 0 0 0 0,1 0 0 0 0,-1 0 0 0 0,1 0 0 0 0,-1 0 1 0 0,1 0-1 0 0,-1 0 0 0 0,0 0 0 0 0,1 0 0 0 0,-1 0 0 0 0,0 0 0 0 0,0-1 0 0 0,0 1 0 0 0,0 0 1 0 0,0 0-1 0 0,1-1 0 0 0,-1 1 0 0 0,0-1 0 0 0,-1 1 0 0 0,1-1 0 0 0,0 1 0 0 0,0-1 0 0 0,0 0-12 0 0,0 1 91 0 0,3 0-11 0 0,31 13-114 0 0,23 4 34 0 0,-31-10-25 0 0,-1 0-1 0 0,0 2 1 0 0,-1 0-1 0 0,17 11 26 0 0,-19-8 20 0 0,0 1-1 0 0,-1 1 1 0 0,-1 1 0 0 0,7 8-20 0 0,6 8 163 0 0,14 20-163 0 0,-36-40 33 0 0,-1 1 0 0 0,-1-1 0 0 0,0 1 0 0 0,0 1 0 0 0,-2 0 0 0 0,3 8-33 0 0,-7-17 17 0 0,3 5 24 0 0,-2 0 0 0 0,0 1 0 0 0,0-1 0 0 0,-1 0 0 0 0,0 1 0 0 0,-1 0 0 0 0,0 2-41 0 0,1 14 105 0 0,-1-22-65 0 0,-1 1 0 0 0,0 0 0 0 0,1 0 0 0 0,-2-1 0 0 0,1 1 0 0 0,-1 0 0 0 0,0 0 0 0 0,-2 5-40 0 0,0 0 79 0 0,-2-1 0 0 0,1 1 0 0 0,-1-1-1 0 0,-1 0 1 0 0,0 0 0 0 0,0-1 0 0 0,-1 1 0 0 0,0-1-1 0 0,-1-1-78 0 0,1-1 44 0 0,0 0 0 0 0,-1-1-1 0 0,0 0 1 0 0,0-1 0 0 0,0 0-1 0 0,0 0 1 0 0,-1 0 0 0 0,0-1-1 0 0,0-1 1 0 0,0 0 0 0 0,-1 1-44 0 0,-14 1 46 0 0,-1 0 1 0 0,1-1 0 0 0,-1-2-1 0 0,0 0 1 0 0,0-2 0 0 0,0 0-1 0 0,0-2 1 0 0,1-1 0 0 0,-1-1-1 0 0,1-1 1 0 0,-20-6-47 0 0,28 6-44 0 0,1 0 0 0 0,1-1 0 0 0,-1-1 0 0 0,1 0 0 0 0,-2-2 44 0 0,7 4-206 0 0,1-1 0 0 0,1 1 1 0 0,-1-1-1 0 0,1-1 0 0 0,0 1 0 0 0,0-1 1 0 0,1 0-1 0 0,0-1 0 0 0,0 0 206 0 0,5 6-167 0 0,0 0 0 0 0,0 1-1 0 0,0-1 1 0 0,0 0 0 0 0,0 1-1 0 0,1-1 1 0 0,-1 0 0 0 0,1 0 0 0 0,-1 0-1 0 0,1 1 1 0 0,0-1 0 0 0,0 0 0 0 0,0 0-1 0 0,0 0 1 0 0,0 0 0 0 0,0 0 0 0 0,0 1-1 0 0,1-1 1 0 0,-1 0 0 0 0,0 0-1 0 0,1 0 1 0 0,0 1 0 0 0,-1-1 0 0 0,1 0-1 0 0,0 1 1 0 0,0-1 0 0 0,0 0 0 0 0,0 1-1 0 0,0-1 1 0 0,1 1 0 0 0,-1 0 0 0 0,0-1-1 0 0,2 0 168 0 0,10-11-2240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3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6 14280 0 0,'0'0'1272'0'0,"0"0"-1016"0"0,-8-5-256 0 0,8 5 0 0 0,0 0 1703 0 0,0 0 297 0 0,0 0 56 0 0,0 0 16 0 0,0 0-2072 0 0,0 0-304 0 0,0 0-112 0 0,0 0-32 0 0,0 0-8 0 0,0 0-8 0 0,0 0 0 0 0,0 0-5223 0 0,0 0-1041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7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0 3224 0 0,'-8'8'288'0'0,"0"0"-288"0"0,-2 0 0 0 0,2-1 0 0 0,3 6 3688 0 0,-3-7 688 0 0,8-6 136 0 0,0 0 23 0 0,0 0-3479 0 0,0 0-704 0 0,0 0-128 0 0,0 0-32 0 0,13 0-640 0 0,5 0-120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4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16 157 5528 0 0,'0'0'422'0'0,"0"0"210"0"0,0 0 1912 0 0,0 0 867 0 0,0 0 1299 0 0,-4 4-2704 0 0,3-1-1830 0 0,-1 0 0 0 0,1-1 0 0 0,-1 1 0 0 0,1 0 1 0 0,0 0-1 0 0,0 0 0 0 0,1 0 0 0 0,-1 0 0 0 0,0 1 0 0 0,1-1 1 0 0,0 0-1 0 0,0 0 0 0 0,0 2-176 0 0,1 9 583 0 0,0 0 1 0 0,3 9-584 0 0,2 15 761 0 0,-3-12-153 0 0,1-1 1 0 0,5 15-609 0 0,5 32 746 0 0,-12-59-409 0 0,1-1 0 0 0,0 1 0 0 0,1-1 0 0 0,4 8-337 0 0,-3-6 305 0 0,-4-12-95 0 0,-1-2-29 0 0,0 0-12 0 0,0 0-1 0 0,2-1 1 0 0,1-2-107 0 0,0-1 0 0 0,0 1 0 0 0,-1-1 0 0 0,1 0 0 0 0,-1 0 0 0 0,0 0 0 0 0,0 0 0 0 0,0-1 0 0 0,0 1 0 0 0,-1 0 0 0 0,0-1 0 0 0,0 1 0 0 0,0-2-62 0 0,0-6 47 0 0,-2 0 1 0 0,1 0-1 0 0,-2 1 1 0 0,1-1 0 0 0,-2 0-1 0 0,0 0-47 0 0,0-6 0 0 0,-28-111 113 0 0,26 104-122 0 0,1 0 0 0 0,0-9 9 0 0,4 24-6 0 0,0-1 0 0 0,0 0 0 0 0,1 0 1 0 0,0 0-1 0 0,1 1 0 0 0,2-9 6 0 0,-1 9-19 0 0,0 0-1 0 0,1 1 0 0 0,0 0 1 0 0,0 0-1 0 0,1 0 1 0 0,4-5 19 0 0,-9 12-10 0 0,1 1 0 0 0,0 0 0 0 0,0 0 0 0 0,0 0 0 0 0,0 0 0 0 0,0 0 0 0 0,-1 0 0 0 0,2 1 0 0 0,-1-1-1 0 0,0 0 1 0 0,0 0 0 0 0,0 1 0 0 0,0-1 0 0 0,0 0 0 0 0,1 1 0 0 0,-1-1 0 0 0,0 1 0 0 0,0 0 0 0 0,1-1 0 0 0,-1 1 0 0 0,0 0 0 0 0,1 0 0 0 0,-1 0 0 0 0,0 0 0 0 0,1 0 0 0 0,-1 0 10 0 0,2 1-125 0 0,-1-1 0 0 0,0 1-1 0 0,0 0 1 0 0,1 0 0 0 0,-1 0 0 0 0,0 0 0 0 0,0 0 0 0 0,0 0-1 0 0,0 0 1 0 0,-1 1 0 0 0,1-1 0 0 0,0 1 0 0 0,0-1 0 0 0,0 3 125 0 0,15 21-2143 0 0,-4-4-524 0 0,-4-9 983 0 0</inkml:trace>
  <inkml:trace contextRef="#ctx0" brushRef="#br0" timeOffset="370.01">298 216 19295 0 0,'0'0'884'0'0,"-3"1"-24"0"0,-1 1-798 0 0,1 0 0 0 0,-1 0 0 0 0,0 1 0 0 0,1 0 0 0 0,-1 0 0 0 0,1 0 0 0 0,0 0 0 0 0,0 0 0 0 0,0 1 0 0 0,1-1 0 0 0,-1 1 0 0 0,1 0 0 0 0,0 0 0 0 0,-1 0 0 0 0,1 2-62 0 0,-1-1 212 0 0,1 1 0 0 0,0-1 0 0 0,1 1 1 0 0,-1 0-1 0 0,1 0 0 0 0,0 0 0 0 0,1 0 1 0 0,-1 0-1 0 0,1 0 0 0 0,1 0 0 0 0,-1 4-212 0 0,2-2 179 0 0,0 0 0 0 0,0 0 0 0 0,1-1-1 0 0,0 1 1 0 0,1 0 0 0 0,-1-1 0 0 0,1 0 0 0 0,1 0-1 0 0,-1 0 1 0 0,1 0 0 0 0,1-1 0 0 0,-1 0-1 0 0,1 0 1 0 0,0 0 0 0 0,4 2-179 0 0,-3-2 71 0 0,0-1-1 0 0,0 0 1 0 0,0-1 0 0 0,1 1 0 0 0,0-1-1 0 0,0-1 1 0 0,0 1 0 0 0,0-2 0 0 0,1 1-1 0 0,-1-1 1 0 0,1 0 0 0 0,0-1-1 0 0,-1 0 1 0 0,5 0-71 0 0,-9-1 15 0 0,-1 0 1 0 0,0 0-1 0 0,1-1 0 0 0,-1 1 0 0 0,0-1 1 0 0,1 0-1 0 0,-1 0 0 0 0,0 0 0 0 0,0-1 1 0 0,0 1-1 0 0,0-1 0 0 0,0 1 0 0 0,0-1 1 0 0,0 0-1 0 0,-1 0 0 0 0,1 0 0 0 0,-1-1 1 0 0,1 1-1 0 0,-1-1 0 0 0,0 1 0 0 0,0-1 0 0 0,0 0 1 0 0,0 0-1 0 0,0 0 0 0 0,-1 0 0 0 0,0 0 1 0 0,1 0-1 0 0,0-2-15 0 0,0-3-26 0 0,0 0 0 0 0,0 0 0 0 0,0 0 0 0 0,-1-1 0 0 0,0 1 0 0 0,-1 0 0 0 0,0-1 0 0 0,0 1 0 0 0,-1-1 0 0 0,-1-7 26 0 0,-3-13-165 0 0,2 9-47 0 0,-1 0 1 0 0,-1 1-1 0 0,0-1 0 0 0,-7-13 212 0 0,10 28-66 0 0,-1-1-1 0 0,0 1 1 0 0,0 0-1 0 0,0 0 0 0 0,-1 0 1 0 0,0 0-1 0 0,0 1 0 0 0,0-1 1 0 0,0 1-1 0 0,-1 0 1 0 0,1 0-1 0 0,-1 1 0 0 0,0-1 1 0 0,0 1-1 0 0,0 0 0 0 0,-1 0 1 0 0,1 1-1 0 0,-1 0 67 0 0,2 0-69 0 0,1 1 0 0 0,0 1 0 0 0,0-1 0 0 0,-1 0 0 0 0,1 1-1 0 0,0 0 1 0 0,0-1 0 0 0,-1 1 0 0 0,1 1 0 0 0,0-1 0 0 0,-1 0 0 0 0,1 1-1 0 0,0 0 1 0 0,-1-1 0 0 0,0 2 69 0 0,-1 0-68 0 0,0 0 0 0 0,0 1-1 0 0,0 0 1 0 0,1 0 0 0 0,-1 0-1 0 0,1 0 1 0 0,-1 1 0 0 0,1 0-1 0 0,0 0 69 0 0,-15 17-247 0 0,2 0 0 0 0,1 1 0 0 0,-4 8 247 0 0,16-23-114 0 0,0 0 0 0 0,1-1 1 0 0,-1 1-1 0 0,1 0 0 0 0,1 0 0 0 0,-1 1 1 0 0,2-1-1 0 0,-2 3 114 0 0,3-5-689 0 0,-1 0-1 0 0,0 1 1 0 0,1-1-1 0 0,0 1 1 0 0,1-1 0 0 0,-1 1-1 0 0,2 3 690 0 0,-1 2-6626 0 0</inkml:trace>
  <inkml:trace contextRef="#ctx0" brushRef="#br0" timeOffset="678.186">507 258 5984 0 0,'5'-8'622'0'0,"0"-3"148"0"0,-4 11 3456 0 0,-1 1 5729 0 0,10 15-9491 0 0,-1 1 0 0 0,-1 0 1 0 0,-1 1-1 0 0,0 0 0 0 0,-1 0 0 0 0,-1 0 1 0 0,-1 1-1 0 0,0 0 0 0 0,0 10-464 0 0,14 89 1736 0 0,-9 26 544 0 0,-6 11-2280 0 0,3 3 441 0 0,-1-82-427 0 0,3-7 142 0 0,-5-47-148 0 0,-1 0 0 0 0,0 9-8 0 0,-8-43-1582 0 0,0 0 0 0 0,1 0 1 0 0,-3-10 1581 0 0,-1-8-3082 0 0,1 1-5317 0 0</inkml:trace>
  <inkml:trace contextRef="#ctx0" brushRef="#br0" timeOffset="999.329">491 183 16671 0 0,'-2'-2'-2'0'0,"-10"-15"1783"0"0,13 10-1697 0 0,2 3 110 0 0,0 0 0 0 0,0 1 0 0 0,1-1 1 0 0,0 1-1 0 0,-1 0 0 0 0,1 0 0 0 0,0 0 0 0 0,1 1 0 0 0,-1-1 0 0 0,0 1 0 0 0,1 0 0 0 0,-1 0 0 0 0,1 0 1 0 0,0 1-195 0 0,15-4 999 0 0,-1 0 1 0 0,18-1-1000 0 0,-29 5 132 0 0,14-3 398 0 0,10-1-48 0 0,-1 1 0 0 0,4 1-482 0 0,-26 3 132 0 0,0 0-1 0 0,0 0 1 0 0,0 1 0 0 0,0 0 0 0 0,0 1 0 0 0,-1 0 0 0 0,1 0-1 0 0,-1 1 1 0 0,7 3-132 0 0,-11-4 62 0 0,0 0-1 0 0,0 1 1 0 0,-1-1 0 0 0,1 1-1 0 0,-1 0 1 0 0,0 0 0 0 0,0 0-1 0 0,0 1 1 0 0,0-1-1 0 0,0 1 1 0 0,-1-1 0 0 0,1 1-1 0 0,-1 0 1 0 0,0 0 0 0 0,-1 0-1 0 0,1 0 1 0 0,-1 1-1 0 0,1-1 1 0 0,-1 0 0 0 0,0 1-1 0 0,-1-1 1 0 0,1 0-1 0 0,-1 5-61 0 0,1-1 77 0 0,-1 1 0 0 0,-1-1-1 0 0,0 1 1 0 0,0-1-1 0 0,0 0 1 0 0,-1 1-1 0 0,0-1 1 0 0,-1 0-1 0 0,0 0 1 0 0,0 0 0 0 0,-1 0-1 0 0,0 0-76 0 0,-1 0 53 0 0,0 0 1 0 0,-1 0-1 0 0,0 0 0 0 0,0 0 1 0 0,-1-1-1 0 0,0 0 0 0 0,0-1 1 0 0,-1 0-1 0 0,0 0 0 0 0,0 0 1 0 0,0-1-1 0 0,-1 0 0 0 0,1-1 1 0 0,-3 1-54 0 0,1-1-25 0 0,0 0 0 0 0,0-1 0 0 0,0 0 0 0 0,0-1 0 0 0,-1 0 0 0 0,1-1 0 0 0,-7 1 25 0 0,2-2-1436 0 0,1 0-1 0 0,-1-1 1 0 0,-2 0 1436 0 0,4-2-6217 0 0,-1 0-1748 0 0</inkml:trace>
  <inkml:trace contextRef="#ctx0" brushRef="#br0" timeOffset="1653.579">1047 94 9184 0 0,'0'0'421'0'0,"0"-1"-12"0"0,0-5-77 0 0,0 5 650 0 0,0 1 306 0 0,0 0 65 0 0,0 0 15 0 0,0 0 6 0 0,0 0 2 0 0,0 0 0 0 0,0 0-52 0 0,0 0-217 0 0,0 2-92 0 0,-6 27 1217 0 0,0-1-1338 0 0,5-22-758 0 0,-4 38 2140 0 0,2 24-2276 0 0,2-43 429 0 0,0-18-332 0 0,1 1 0 0 0,0 0 1 0 0,0 0-1 0 0,1-1 0 0 0,-1 1 0 0 0,2-1 0 0 0,-1 1 0 0 0,1-1 0 0 0,1 4-97 0 0,1-3 51 0 0,-3-4-32 0 0,1 1 0 0 0,-1-1 0 0 0,1 0 0 0 0,0 0 0 0 0,1 0 1 0 0,-1 0-1 0 0,1 0 0 0 0,0 0 0 0 0,0-1 0 0 0,0 1 0 0 0,0-1 0 0 0,0 0 0 0 0,1 0 0 0 0,1 1-19 0 0,0 0 13 0 0,0-1-1 0 0,0 0 1 0 0,1-1-1 0 0,-1 1 1 0 0,1-1-1 0 0,0 0 1 0 0,-1 0-1 0 0,1-1 1 0 0,0 0-1 0 0,0 0 1 0 0,0 0-1 0 0,0-1 1 0 0,0 0-1 0 0,0 0 1 0 0,0 0-1 0 0,0-1 1 0 0,0 0-1 0 0,0 0 1 0 0,0 0-1 0 0,0-1 1 0 0,0 0-1 0 0,5-2-12 0 0,2-3 4 0 0,-3 3 8 0 0,-1 0 1 0 0,0-1-1 0 0,0 0 0 0 0,5-5-12 0 0,-3 2-14 0 0,-1-1 0 0 0,0-1-1 0 0,0 1 1 0 0,-1-2 0 0 0,0 1 0 0 0,-1-1-1 0 0,0 0 1 0 0,-1-1 0 0 0,0 0-1 0 0,-1 0 1 0 0,0-1 14 0 0,42-124 25 0 0,-45 130-12 0 0,-2 4-11 0 0,0 1 0 0 0,0-1 0 0 0,0 1 0 0 0,0-1 0 0 0,0 0 0 0 0,-1 0 0 0 0,0 1 0 0 0,1-1-1 0 0,-1 0 1 0 0,0-1-2 0 0,0 2 83 0 0,0 2 0 0 0,0 14 1 0 0,1 47 134 0 0,4-1 1 0 0,6 28-219 0 0,11 36 256 0 0,-11-49-83 0 0,-4-38 38 0 0,-3 1 0 0 0,1 31-211 0 0,-6-15 95 0 0,-1-1 1 0 0,-4 0-1 0 0,-1 0 1 0 0,-3-1-1 0 0,-4 10-95 0 0,10-50 11 0 0,0 0 1 0 0,0 0-1 0 0,-1-1 1 0 0,-1 0-1 0 0,1 1 1 0 0,-2-2-1 0 0,0 1 0 0 0,0-1 1 0 0,-1 0-1 0 0,-1 0-11 0 0,6-6 5 0 0,-1 0-1 0 0,1-1 1 0 0,-1 0-1 0 0,0 1 1 0 0,0-2-1 0 0,0 1 1 0 0,0 0-1 0 0,-1-1 1 0 0,1 0-1 0 0,-1 0 1 0 0,1 0-1 0 0,-1 0 1 0 0,0-1-1 0 0,0 0 0 0 0,1 0 1 0 0,-1 0-1 0 0,0 0 1 0 0,0-1-1 0 0,0 0 1 0 0,0 0-1 0 0,0 0 1 0 0,0-1-1 0 0,0 0 1 0 0,0 0-1 0 0,0 0 1 0 0,-1-1-5 0 0,-3-1-210 0 0,0-1 1 0 0,0 0-1 0 0,1-1 0 0 0,-1 0 1 0 0,1 0-1 0 0,0 0 1 0 0,-6-7 209 0 0,-8-8-5757 0 0,-16-21 5757 0 0,36 40-240 0 0,-16-19-9014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2.8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0 722 18631 0 0,'0'0'852'0'0,"0"0"-20"0"0,0 0-514 0 0,0 0-194 0 0,0 0-27 0 0,0 0-8 0 0,0 0 27 0 0,9 3 400 0 0,10 7 139 0 0,-17-8-522 0 0,1-1 0 0 0,0 1 0 0 0,0-1 1 0 0,0 1-1 0 0,0-1 0 0 0,0 0 0 0 0,0 0 0 0 0,3 0-133 0 0,12 2 402 0 0,-12-2-223 0 0,0 1 0 0 0,1-1 0 0 0,-1-1-1 0 0,1 1 1 0 0,0-1 0 0 0,-1-1-1 0 0,1 1 1 0 0,-1-1 0 0 0,1 0 0 0 0,-1 0-1 0 0,6-3-178 0 0,-2 0 82 0 0,0 0-1 0 0,0-1 1 0 0,-1-1-1 0 0,0 0 0 0 0,0 0 1 0 0,-1-1-1 0 0,1 0 1 0 0,-1 0-1 0 0,-1-1 1 0 0,1 0-1 0 0,-1 0 0 0 0,-1-1 1 0 0,6-9-82 0 0,-11 15 8 0 0,1 0 0 0 0,-1 0 0 0 0,0 0 0 0 0,0 0 1 0 0,0 0-1 0 0,-1 0 0 0 0,1 0 0 0 0,-1-1 0 0 0,1 1 0 0 0,-1 0 1 0 0,0 0-1 0 0,-1 0 0 0 0,1-1 0 0 0,0 1 0 0 0,-1 0 0 0 0,0 0 0 0 0,0 0 1 0 0,0 0-1 0 0,0-1 0 0 0,0 2 0 0 0,-1-2-8 0 0,1 2 4 0 0,0 0 0 0 0,0 1 0 0 0,0-1 0 0 0,0 1 0 0 0,-1-1 0 0 0,1 1 0 0 0,-1 0 0 0 0,1 0 0 0 0,-1-1-1 0 0,1 1 1 0 0,-1 0 0 0 0,1 0 0 0 0,-1 1 0 0 0,0-1 0 0 0,0 0 0 0 0,0 0 0 0 0,1 1 0 0 0,-1-1 0 0 0,0 1 0 0 0,0 0 0 0 0,0-1 0 0 0,0 1 0 0 0,0 0 0 0 0,0 0 0 0 0,0 0 0 0 0,0 0 0 0 0,1 1 0 0 0,-1-1-1 0 0,0 0 1 0 0,0 1 0 0 0,0 0 0 0 0,0-1 0 0 0,0 1 0 0 0,1 0 0 0 0,-2 0-4 0 0,-4 3 14 0 0,0 0 0 0 0,0 0 0 0 0,0 0 0 0 0,0 1 0 0 0,1 0 0 0 0,0 0 0 0 0,0 1 0 0 0,0 0 0 0 0,-2 4-14 0 0,-2 2 142 0 0,0 1 1 0 0,2 1 0 0 0,0 0-1 0 0,-3 5-142 0 0,6-6 116 0 0,-1 1 1 0 0,2-1-1 0 0,0 1 0 0 0,1 0 0 0 0,-1 7-116 0 0,4-11 16 0 0,0-1-1 0 0,0 1 0 0 0,1 0 0 0 0,1-1 1 0 0,0 1-1 0 0,0-1 0 0 0,1 1-15 0 0,-1-5 7 0 0,0-1 1 0 0,0 1-1 0 0,1-1 0 0 0,0 0 0 0 0,0 0 0 0 0,0 0 1 0 0,0 0-1 0 0,0-1 0 0 0,1 1 0 0 0,-1-1 0 0 0,1 0 1 0 0,0 0-1 0 0,0 0 0 0 0,1 0 0 0 0,-1-1 1 0 0,0 0-1 0 0,1 1 0 0 0,-1-2 0 0 0,1 1 0 0 0,0 0 1 0 0,0-1-1 0 0,0 0-7 0 0,-1-1-69 0 0,-1 0-1 0 0,1 1 1 0 0,-1-2 0 0 0,0 1-1 0 0,1 0 1 0 0,-1-1 0 0 0,0 0 0 0 0,1 1-1 0 0,-1-2 1 0 0,3 0 69 0 0,30-16-1429 0 0,-31 15 1186 0 0,13-9-1534 0 0,0 0 1 0 0,0-2 0 0 0,-2 0 0 0 0,8-9 1776 0 0,13-10-1319 0 0,-28 24 1094 0 0,-1-1 1 0 0,-1 1 0 0 0,1-1 0 0 0,-2-1-1 0 0,1 1 1 0 0,-1-1 0 0 0,-1 0 224 0 0,0 2 138 0 0,-1 0 2 0 0,0 0 0 0 0,-1 0 0 0 0,0 0 0 0 0,0-3-140 0 0,7-17 1284 0 0,-6 15-313 0 0,-3 10-562 0 0,0 1 0 0 0,0 0 0 0 0,0 0 0 0 0,0 0 0 0 0,0 0-1 0 0,1 0 1 0 0,0 0 0 0 0,1-2-409 0 0,-3 5 847 0 0,0 0-74 0 0,0 0-33 0 0,8 20 1227 0 0,-5-10-1630 0 0,0 1-1 0 0,-1-1 1 0 0,0 1 0 0 0,-1 8-337 0 0,6 29 191 0 0,-4-35-93 0 0,-2-1 0 0 0,1 0 0 0 0,-1 11-98 0 0,-1-11 138 0 0,1 1 1 0 0,0 0 0 0 0,3 9-139 0 0,-1-13 55 0 0,0 2 68 0 0,-1 1 0 0 0,0-1 0 0 0,0 0-1 0 0,-1 4-122 0 0,4 20 568 0 0,-5-33-481 0 0,0-2-18 0 0,0 0 22 0 0,0 0 5 0 0,0 0 0 0 0,5-12 11 0 0,1-14-33 0 0,-1 0 0 0 0,0-8-74 0 0,5-24 86 0 0,-10 56-84 0 0,3-14-1 0 0,1 0 1 0 0,0 0 0 0 0,1 0 0 0 0,1 1 0 0 0,2-5-2 0 0,-1 9-36 0 0,0 1 0 0 0,0 0 0 0 0,0 0 0 0 0,1 1 0 0 0,8-7 36 0 0,-1 1-36 0 0,-10 10 34 0 0,1 1-1 0 0,1-1 0 0 0,-1 1 1 0 0,1 1-1 0 0,-1-1 1 0 0,1 1-1 0 0,2-1 3 0 0,8-4 2 0 0,-15 7 0 0 0,0 0-1 0 0,0 1 1 0 0,0-1-1 0 0,0 0 1 0 0,0 0 0 0 0,0 1-1 0 0,0-1 1 0 0,0 1-1 0 0,0 0 1 0 0,1 0-1 0 0,-1 0 1 0 0,0 0 0 0 0,0 0-1 0 0,0 0 1 0 0,1 0-1 0 0,-1 1 1 0 0,0-1-1 0 0,0 1 1 0 0,0-1 0 0 0,0 1-2 0 0,1 1 6 0 0,0-1-1 0 0,-1 1 1 0 0,1 0 0 0 0,-1 0 0 0 0,1 0 0 0 0,-1 0 0 0 0,0 1 0 0 0,0-1 0 0 0,0 0 0 0 0,0 1 0 0 0,0 0 0 0 0,1 2-6 0 0,3 6 20 0 0,-1 1-1 0 0,0 0 1 0 0,-1 0 0 0 0,0 0 0 0 0,-1 1-1 0 0,0 4-19 0 0,11 82 242 0 0,-8-48-3740 0 0,4 9 3498 0 0,-9-50-6841 0 0,-1-8-2122 0 0</inkml:trace>
  <inkml:trace contextRef="#ctx0" brushRef="#br0" timeOffset="382.94">921 0 19351 0 0,'0'0'87'0'0,"0"1"1"0"0,0-1-1 0 0,0 0 0 0 0,0 0 0 0 0,0 0 0 0 0,0 0 0 0 0,0 0 0 0 0,0 0 0 0 0,0 0 0 0 0,0 1 0 0 0,0-1 0 0 0,0 0 0 0 0,0 0 0 0 0,0 0 0 0 0,0 0 0 0 0,0 0 1 0 0,0 0-1 0 0,0 0 0 0 0,0 0 0 0 0,0 1 0 0 0,0-1 0 0 0,0 0 0 0 0,0 0 0 0 0,0 0 0 0 0,0 0 0 0 0,0 0 0 0 0,0 0 0 0 0,-1 0 0 0 0,1 0 0 0 0,0 0 1 0 0,0 0-1 0 0,0 0 0 0 0,0 1 0 0 0,0-1 0 0 0,0 0 0 0 0,0 0 0 0 0,0 0 0 0 0,0 0 0 0 0,-1 0 0 0 0,1 0 0 0 0,0 0 0 0 0,0 0 0 0 0,0 0 0 0 0,0 0 0 0 0,0 0 1 0 0,0 0-1 0 0,0 0 0 0 0,-1 0 0 0 0,1 0 0 0 0,0 0 0 0 0,0 0 0 0 0,0 0 0 0 0,0 0 0 0 0,0 0 0 0 0,0 0 0 0 0,0 0 0 0 0,0 0 0 0 0,-1 0 0 0 0,1-1 0 0 0,0 1 1 0 0,0 0-1 0 0,0 0 0 0 0,0 0 0 0 0,0 0 0 0 0,0 0 0 0 0,0 0 0 0 0,0 0-87 0 0,-3 18 1251 0 0,2 23-1678 0 0,5 67 2981 0 0,12 57-2554 0 0,-10-113 285 0 0,8 80 674 0 0,-8-64-606 0 0,4 0 1 0 0,17 60-354 0 0,-25-117-181 0 0,0 0 0 0 0,0 0 0 0 0,0 0 0 0 0,-2 0 0 0 0,1 0 0 0 0,-2 0 0 0 0,1 2 181 0 0,-1-15-558 0 0,1 1-1 0 0,0 0 1 0 0,-1-1-1 0 0,1 1 1 0 0,-1 0 0 0 0,1-1-1 0 0,-1 1 1 0 0,0 0-1 0 0,0 0 1 0 0,1 0-1 0 0,-1 0 559 0 0,-4-7-3842 0 0,0-8-4476 0 0</inkml:trace>
  <inkml:trace contextRef="#ctx0" brushRef="#br0" timeOffset="718.045">851 417 15664 0 0,'-1'-2'318'0'0,"1"2"-241"0"0,-1-1 0 0 0,1 0-1 0 0,0 1 1 0 0,-1-1 0 0 0,1 0 0 0 0,-1 1 0 0 0,1-1 0 0 0,-1 1 0 0 0,1-1 0 0 0,-1 1 0 0 0,1-1-1 0 0,-1 1 1 0 0,0-1 0 0 0,1 1 0 0 0,-1-1 0 0 0,0 1 0 0 0,0 0-77 0 0,-4 0 246 0 0,3 0 785 0 0,2 0 329 0 0,0 0 59 0 0,0 0-153 0 0,0 0-687 0 0,0 0-304 0 0,0 0-62 0 0,0 0 3 0 0,0 0 61 0 0,13 2 343 0 0,-3-1-389 0 0,0-1-1 0 0,0 0 1 0 0,0-1-1 0 0,-1 0 1 0 0,4-2-231 0 0,17-1 355 0 0,91-7-388 0 0,-71 4-7523 0 0,-32 6-490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9.9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251 149 12984 0 0,'0'0'297'0'0,"0"0"39"0"0,0 0 17 0 0,-1-1-37 0 0,0 1-218 0 0,1 0 0 0 0,-1-1 0 0 0,0 1-1 0 0,1-1 1 0 0,-1 0 0 0 0,1 1 0 0 0,-1-1 0 0 0,1 1-1 0 0,-1-1 1 0 0,1 0 0 0 0,0 1 0 0 0,-1-1 0 0 0,1 0-1 0 0,0 0 1 0 0,0 1 0 0 0,-1-1 0 0 0,1 0 0 0 0,0 0-1 0 0,0 1 1 0 0,0-1 0 0 0,0 0 0 0 0,0 0 0 0 0,0 1-1 0 0,0-1 1 0 0,0 0 0 0 0,0 0 0 0 0,0 1 0 0 0,1-1-1 0 0,-1 0 1 0 0,0 0 0 0 0,0 1 0 0 0,1-2-98 0 0,-1 2 118 0 0,1-1-1 0 0,-1 1 1 0 0,0-1 0 0 0,0 0 0 0 0,0 1-1 0 0,0-1 1 0 0,0 0 0 0 0,0 1 0 0 0,1-1-1 0 0,-1 1 1 0 0,0-1 0 0 0,-1 0 0 0 0,1 1-1 0 0,0-1 1 0 0,0 0 0 0 0,0 1 0 0 0,0-1-1 0 0,-1 0-117 0 0,-5-5 759 0 0,-3-7 806 0 0,7 10-1382 0 0,0 0-1 0 0,0 0 0 0 0,0 1 1 0 0,0-1-1 0 0,0 1 0 0 0,0 0 1 0 0,-1-1-1 0 0,1 1 0 0 0,-1 0 0 0 0,0 0 1 0 0,1 1-1 0 0,-1-1 0 0 0,0 1 1 0 0,-2-2-183 0 0,-4 0 319 0 0,1-1-1 0 0,0 2 1 0 0,-1-1 0 0 0,0 1 0 0 0,-1 0-319 0 0,6 1 69 0 0,-1 0 0 0 0,1 1 0 0 0,-1-1 0 0 0,1 1 0 0 0,-1 0 0 0 0,1 0 0 0 0,-1 1 0 0 0,1-1 0 0 0,-1 1 0 0 0,1 0 0 0 0,0 0 0 0 0,-1 0 0 0 0,-1 2-69 0 0,3-2 56 0 0,1 0 0 0 0,0 0 0 0 0,-1 0 0 0 0,1 0 0 0 0,0 0 0 0 0,0 1 0 0 0,-1-1 0 0 0,1 1 0 0 0,0 0 0 0 0,1-1-1 0 0,-1 1 1 0 0,0 0 0 0 0,0 0 0 0 0,1 0 0 0 0,-1 0 0 0 0,1 1 0 0 0,0-1 0 0 0,0 0 0 0 0,0 1 0 0 0,0-1 0 0 0,-1 2-56 0 0,-25 53 281 0 0,26-54-269 0 0,0-1 0 0 0,1 1-1 0 0,-1 0 1 0 0,0 0 0 0 0,1 0-1 0 0,0 0 1 0 0,0 0 0 0 0,0 0 0 0 0,0 0-1 0 0,0 0 1 0 0,0-1 0 0 0,1 2-12 0 0,0-1 19 0 0,-1 1 0 0 0,0 0 0 0 0,0 0 1 0 0,0 0-1 0 0,0 0 0 0 0,-1 1-19 0 0,0 0 17 0 0,0 0 0 0 0,1 1 0 0 0,-1-1 0 0 0,1 0 0 0 0,0 1-1 0 0,0-1 1 0 0,1 0 0 0 0,-1 1 0 0 0,1-1 0 0 0,1 0 0 0 0,-1 0 0 0 0,2 5-17 0 0,1 2 37 0 0,-1 0 1 0 0,1 10-38 0 0,3 14 42 0 0,-6-33-42 0 0,0 0 0 0 0,0-1 0 0 0,0 1 0 0 0,1-1 0 0 0,-1 1 0 0 0,1-1 0 0 0,-1 1 0 0 0,2 0 0 0 0,8 16 0 0 0,-10-17 2 0 0,-1-1 0 0 0,1 1 0 0 0,-1-1 0 0 0,1 1 0 0 0,-1-1 0 0 0,1 1 0 0 0,0-1 1 0 0,0 1-1 0 0,-1-1 0 0 0,1 0 0 0 0,0 1 0 0 0,0-1 0 0 0,1 0 0 0 0,-1 0 0 0 0,0 0 0 0 0,0 0 0 0 0,0 0 0 0 0,1 0 0 0 0,-1 0 0 0 0,1 0 0 0 0,-1 0 0 0 0,1-1 0 0 0,-1 1 0 0 0,1 0 0 0 0,-1-1 0 0 0,1 1-2 0 0,3 1-21 0 0,0-1 0 0 0,-1 1-1 0 0,1-1 1 0 0,0 0 0 0 0,0 0-1 0 0,0 0 1 0 0,0-1 0 0 0,0 1-1 0 0,0-1 1 0 0,0-1 0 0 0,1 1-1 0 0,-1-1 1 0 0,0 0 21 0 0,7-2-81 0 0,8-3-488 0 0,-1 0 0 0 0,0-2 0 0 0,8-3 569 0 0,-15 5-758 0 0,-6 3-103 0 0,0 0 1 0 0,1 0-1 0 0,-1-1 0 0 0,-1 0 0 0 0,1 0 1 0 0,0 0 860 0 0,10-8-7841 0 0</inkml:trace>
  <inkml:trace contextRef="#ctx0" brushRef="#br0" timeOffset="333.108">343 157 7832 0 0,'1'-1'356'0'0,"0"0"-233"0"0,2-1-59 0 0,8 1 607 0 0,-9 1 1324 0 0,-2 0 674 0 0,0 0 136 0 0,0 0-262 0 0,7 9-454 0 0,-5-5-1848 0 0,0 0 0 0 0,0 0-1 0 0,0 1 1 0 0,-1-1 0 0 0,0 1 0 0 0,0-1-1 0 0,0 1 1 0 0,-1 2-241 0 0,7 25 934 0 0,-1-6-333 0 0,-5-21-485 0 0,0 0 1 0 0,0 1-1 0 0,0-1 1 0 0,1 0-1 0 0,0 1-116 0 0,13 34 634 0 0,-12-30-445 0 0,1 0 1 0 0,0 0-1 0 0,0 0 1 0 0,1-1-1 0 0,0 1 0 0 0,0-1 1 0 0,5 5-190 0 0,2 4 411 0 0,-11-15-350 0 0,0-1 1 0 0,0 0 0 0 0,1 0-1 0 0,-1 0 1 0 0,0 0 0 0 0,1 0-1 0 0,0-1 1 0 0,-1 1 0 0 0,1 0-1 0 0,0-1 1 0 0,0 2-62 0 0,-1-3 176 0 0,-1 0-5 0 0,0 0-23 0 0,0 0-11 0 0,0 0-1 0 0,0-3-3 0 0,0-7-65 0 0,-1-1 0 0 0,-1 1-1 0 0,0 0 1 0 0,0 0 0 0 0,-1-1-1 0 0,0 1 1 0 0,-1-1-68 0 0,1 1 19 0 0,0 1 0 0 0,1-1 0 0 0,0 1 0 0 0,1-1 1 0 0,0 0-1 0 0,0-8-19 0 0,-3-27 38 0 0,3 35-50 0 0,0-1 0 0 0,0 0 0 0 0,1 0 0 0 0,1 0 0 0 0,0-7 12 0 0,-1-18-57 0 0,-1 29 22 0 0,1-1 1 0 0,-1 1-1 0 0,2-1 0 0 0,-1 1 0 0 0,2-7 35 0 0,1 2-74 0 0,7-30-182 0 0,-9 39 220 0 0,0 1 0 0 0,0-1 1 0 0,0 1-1 0 0,0-1 0 0 0,0 1 0 0 0,1 0 0 0 0,-1-1 0 0 0,1 1 0 0 0,0 0 0 0 0,-1 0 0 0 0,1 0 0 0 0,0 0 0 0 0,0 0 36 0 0,0 1-68 0 0,0 1-1 0 0,0-1 1 0 0,1 0-1 0 0,-1 1 1 0 0,0-1-1 0 0,0 1 1 0 0,0 0-1 0 0,0 0 1 0 0,0 0-1 0 0,1 0 1 0 0,-1 0-1 0 0,2 0 69 0 0,1 1-189 0 0,-5-1 152 0 0,1 0-1 0 0,-1 0 1 0 0,1 0-1 0 0,-1 0 1 0 0,1 0-1 0 0,-1 0 0 0 0,1 0 1 0 0,-1 1-1 0 0,0-1 1 0 0,1 0-1 0 0,-1 0 0 0 0,1 0 1 0 0,-1 1-1 0 0,1-1 1 0 0,-1 0-1 0 0,0 1 0 0 0,1-1 1 0 0,-1 0-1 0 0,0 1 1 0 0,1-1-1 0 0,-1 1 38 0 0,2 1-152 0 0,5 4-270 0 0,0-1 0 0 0,0 0 0 0 0,0-1-1 0 0,1 1 1 0 0,6 1 422 0 0,4 3-2916 0 0,1 2-3364 0 0,-2 0-388 0 0</inkml:trace>
  <inkml:trace contextRef="#ctx0" brushRef="#br0" timeOffset="669.209">760 207 3224 0 0,'-7'4'585'0'0,"6"-3"1250"0"0,1-1 547 0 0,0 0 108 0 0,0 0-204 0 0,0 0-959 0 0,-9 35 2173 0 0,18 8-528 0 0,-9-37-2594 0 0,1 0 0 0 0,-1 0 0 0 0,2 0 0 0 0,-1 0 0 0 0,2 2-378 0 0,-2-3 220 0 0,0 0 0 0 0,1-1 0 0 0,-1 1 0 0 0,-1 0 0 0 0,1 0 0 0 0,-1 0 0 0 0,0 4-220 0 0,0-6 77 0 0,0 1-1 0 0,1-1 1 0 0,-1 0-1 0 0,1 0 0 0 0,0 0 1 0 0,0 0-1 0 0,0 0 1 0 0,0-1-1 0 0,0 1 1 0 0,1 0-1 0 0,-1 0 1 0 0,1-1-1 0 0,0 1 0 0 0,0-1 1 0 0,0 1-1 0 0,0-1 1 0 0,2 2-77 0 0,10 14 467 0 0,-12-15-421 0 0,1 0-1 0 0,-1 0 1 0 0,0 0 0 0 0,1 0-1 0 0,0 0 1 0 0,0-1-1 0 0,0 1 1 0 0,0-1 0 0 0,0 0-1 0 0,0 0 1 0 0,0 0 0 0 0,1 0-1 0 0,-1-1 1 0 0,1 1 0 0 0,-1-1-1 0 0,1 0 1 0 0,0 0 0 0 0,-1 0-1 0 0,1-1 1 0 0,0 1 0 0 0,0-1-1 0 0,-1 0 1 0 0,1 0 0 0 0,0 0-1 0 0,0 0 1 0 0,0-1 0 0 0,-1 0-1 0 0,1 1 1 0 0,0-1 0 0 0,-1-1-1 0 0,1 1 1 0 0,-1 0 0 0 0,1-1-1 0 0,-1 0 1 0 0,0 0 0 0 0,1 0-1 0 0,-1 0-45 0 0,2-2 24 0 0,-1 0 0 0 0,1 0 0 0 0,-1 0 0 0 0,0 0 0 0 0,0-1 0 0 0,0 1 0 0 0,-1-1 0 0 0,0 0 0 0 0,1 0 0 0 0,-2 0 0 0 0,1-1 0 0 0,-1 1 0 0 0,0-1 0 0 0,0 1 0 0 0,1-6-24 0 0,-3 11 1 0 0,5-16-27 0 0,-1-1 0 0 0,0 0-1 0 0,-1-3 27 0 0,-2 14-53 0 0,-1-1 0 0 0,0 1 0 0 0,0-1-1 0 0,-1 1 1 0 0,1-1 0 0 0,-2 1-1 0 0,1 0 1 0 0,-1-1 0 0 0,0 1 0 0 0,0-1 52 0 0,0 1-58 0 0,-1 0 0 0 0,0 1-1 0 0,0-1 1 0 0,-1 0-1 0 0,1 1 1 0 0,-3-2 59 0 0,4 4-21 0 0,0 1 1 0 0,-1-1-1 0 0,1 1 0 0 0,-1 0 1 0 0,1 0-1 0 0,-1 0 1 0 0,0 0-1 0 0,0 0 0 0 0,0 0 1 0 0,0 1-1 0 0,0 0 0 0 0,0-1 1 0 0,0 1-1 0 0,-2 0 21 0 0,-9-1-37 0 0,-1 1 0 0 0,0 0-1 0 0,1 1 1 0 0,-1 0 0 0 0,0 1-1 0 0,0 1 1 0 0,1 0 0 0 0,-1 1-1 0 0,1 1 1 0 0,0 0 0 0 0,0 1-1 0 0,0 1 1 0 0,1 0 0 0 0,0 1-1 0 0,0 0 1 0 0,0 1 0 0 0,-2 2 37 0 0,12-6-125 0 0,-1-1 1 0 0,0 1 0 0 0,1 0 0 0 0,0 0 0 0 0,0 0 0 0 0,0 0-1 0 0,0 0 1 0 0,0 1 0 0 0,1 0 0 0 0,0-1 0 0 0,0 1-1 0 0,1 0 1 0 0,-1 0 0 0 0,1 0 0 0 0,0 0 124 0 0,1-3-138 0 0,0 0-1 0 0,0 1 1 0 0,0-1 0 0 0,0 0 0 0 0,0 0-1 0 0,1 0 1 0 0,-1 0 0 0 0,1 0-1 0 0,-1 0 1 0 0,1 0 0 0 0,0 0 0 0 0,0 0-1 0 0,0 0 1 0 0,0 0 0 0 0,0 0-1 0 0,0-1 1 0 0,1 1 0 0 0,-1 0 0 0 0,1-1-1 0 0,-1 1 1 0 0,2 0 138 0 0,4 6-1269 0 0,1 0-413 0 0</inkml:trace>
  <inkml:trace contextRef="#ctx0" brushRef="#br0" timeOffset="1104.047">1181 224 14280 0 0,'0'0'1102'0'0,"-5"-12"133"0"0,2 8-794 0 0,1 0-1 0 0,-2 0 1 0 0,1 0 0 0 0,0 1 0 0 0,-1-1 0 0 0,0 1 0 0 0,0 0-1 0 0,-4-3-440 0 0,8 6 586 0 0,-13-3 1453 0 0,12 3-1906 0 0,-1 0 0 0 0,1-1 0 0 0,0 1 0 0 0,0 0 0 0 0,0 0 0 0 0,-1-1 0 0 0,1 1 0 0 0,0 0 0 0 0,-1 0 0 0 0,1 0 0 0 0,0 1 0 0 0,0-1 0 0 0,0 0 0 0 0,-1 0 0 0 0,1 1 0 0 0,0-1 0 0 0,0 1 0 0 0,0-1 0 0 0,-1 1 0 0 0,1-1 0 0 0,0 1-133 0 0,-1 0 150 0 0,-1 1 1 0 0,1-1-1 0 0,0 1 1 0 0,0 0-1 0 0,0 0 1 0 0,0 0-1 0 0,0 0 1 0 0,1 0 0 0 0,-1 0-1 0 0,1 0 1 0 0,-1 0-1 0 0,0 2-150 0 0,-1 16 256 0 0,5-11-192 0 0,0-4-40 0 0,0 0 0 0 0,1 0 0 0 0,-1-1 0 0 0,1 1 0 0 0,0-1 0 0 0,0 0 0 0 0,0 1 0 0 0,0-1 0 0 0,1-1 0 0 0,3 4-24 0 0,10 9 36 0 0,1-1 0 0 0,0 0 0 0 0,1-2 0 0 0,10 6-36 0 0,-6-2 60 0 0,16-2 67 0 0,-28-12-13 0 0,-1 1-1 0 0,0 0 0 0 0,0 1 0 0 0,5 4-113 0 0,-14-9 93 0 0,-1 0-10 0 0,0 0-3 0 0,-1 2-59 0 0,0 0 0 0 0,0 0 0 0 0,0 0 0 0 0,-1 0 0 0 0,1 0 0 0 0,-1 0 0 0 0,0-1 0 0 0,1 1 0 0 0,-1 0 0 0 0,0-1 0 0 0,0 0 0 0 0,0 1 0 0 0,0-1 0 0 0,-1 0-21 0 0,1 1 26 0 0,-2 0-17 0 0,0 0-1 0 0,1 0 1 0 0,-1 0-1 0 0,0 0 1 0 0,0-1-1 0 0,-1 0 1 0 0,1 0-1 0 0,0 0 1 0 0,-2 0-9 0 0,-41 2 69 0 0,23-2-55 0 0,-18 1-399 0 0,-22-2 385 0 0,15-1-191 0 0,45 1-15 0 0,-1-1-1 0 0,1 0 0 0 0,-1 0 1 0 0,1 0-1 0 0,0 0 1 0 0,-5-2 206 0 0,2 0-909 0 0,5 3-56 0 0,2 0-76 0 0,6-8-1721 0 0,1 0 1294 0 0</inkml:trace>
  <inkml:trace contextRef="#ctx0" brushRef="#br0" timeOffset="1554.842">1439 193 10592 0 0,'2'-2'818'0'0,"30"-23"-122"0"0,-12 11 709 0 0,-2-2 0 0 0,1 0-1405 0 0,-18 15 2566 0 0,-4 2-703 0 0,-7 7 265 0 0,-33 24 273 0 0,36-27-2152 0 0,0-1 1 0 0,1 1-1 0 0,0 0 1 0 0,0 0-1 0 0,0 0 1 0 0,0 1-1 0 0,1 0 1 0 0,-2 4-250 0 0,6-9 249 0 0,1-1-18 0 0,-5 9 191 0 0,4-8-356 0 0,0 0 0 0 0,0 0 0 0 0,1 0 1 0 0,-1 0-1 0 0,0 0 0 0 0,1 0 0 0 0,-1 0 0 0 0,1 0 1 0 0,-1 0-1 0 0,1 0 0 0 0,0 1 0 0 0,-1-1 1 0 0,1 1-68 0 0,0 0 10 0 0,1 1 0 0 0,-1-1-1 0 0,1 0 1 0 0,0 1-1 0 0,0-1 1 0 0,0 0-1 0 0,0 0 1 0 0,0 0-1 0 0,0 0 1 0 0,1 0-1 0 0,-1 0 1 0 0,1 0 0 0 0,-1 0-1 0 0,1 0 1 0 0,0-1-1 0 0,0 1 1 0 0,0-1-1 0 0,0 1 1 0 0,2 0-9 0 0,6 5 23 0 0,2 0-1 0 0,-1-1 1 0 0,4 1-23 0 0,47 18 0 0 0,-15-4 112 0 0,-32-15-37 0 0,-1 0-1 0 0,1 1 1 0 0,1 2-75 0 0,-15-8 28 0 0,0 0 0 0 0,1 0 1 0 0,-1 0-1 0 0,0 0 0 0 0,0 0 0 0 0,0 0 0 0 0,0 0 0 0 0,0 0 1 0 0,0 0-1 0 0,-1 0 0 0 0,1 0 0 0 0,0 1 0 0 0,0-1 0 0 0,-1 0 1 0 0,1 1-1 0 0,-1-1 0 0 0,1 0 0 0 0,-1 1 0 0 0,0-1 0 0 0,1 0 1 0 0,-1 1-1 0 0,0-1 0 0 0,0 1 0 0 0,0-1 0 0 0,0 1 0 0 0,0-1 1 0 0,0 1-1 0 0,-1-1 0 0 0,1 0 0 0 0,0 1 0 0 0,-1-1 0 0 0,1 1 1 0 0,-1-1-1 0 0,1 0 0 0 0,-1 0 0 0 0,0 1 0 0 0,0-1 0 0 0,1 0 1 0 0,-1 0-1 0 0,0 0 0 0 0,0 0 0 0 0,0 0 0 0 0,0 0 0 0 0,0 0 1 0 0,-1 0-1 0 0,1 0 0 0 0,0 0 0 0 0,-1 0-28 0 0,-4 2 59 0 0,-1 1 0 0 0,1-1 0 0 0,-1-1 0 0 0,1 1 0 0 0,-1-1 0 0 0,0 0-1 0 0,0-1 1 0 0,0 1 0 0 0,0-2 0 0 0,-1 1 0 0 0,1-1-59 0 0,-25-1 34 0 0,1-3 0 0 0,0 0 1 0 0,-27-8-35 0 0,48 10-18 0 0,-5-2-317 0 0,0 0 0 0 0,1-1-1 0 0,0-1 1 0 0,0 0 0 0 0,-8-6 335 0 0,8 4-1839 0 0,0-1 0 0 0,0 0 0 0 0,0-2 1839 0 0,7 4-1984 0 0,5-1-172 0 0</inkml:trace>
  <inkml:trace contextRef="#ctx0" brushRef="#br0" timeOffset="1864.016">1747 212 13360 0 0,'0'0'1026'0'0,"0"0"-411"0"0,0 0 756 0 0,0 0 400 0 0,0 0 80 0 0,0 0-168 0 0,0 0-782 0 0,2 1-344 0 0,38 3 2226 0 0,-12-3-1699 0 0,-17 0-1021 0 0,0-2 0 0 0,0 1 0 0 0,0-1 0 0 0,0-1 0 0 0,-1 0 0 0 0,1-1 0 0 0,-1 0 0 0 0,2-1-63 0 0,26-6-300 0 0,-21 6-869 0 0,0-1 1 0 0,-1-1 0 0 0,7-4 1168 0 0,-9 2-1326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7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48 14280 0 0,'0'0'654'0'0,"-1"-1"-11"0"0,-2-2-343 0 0,2 2 88 0 0,1 1 85 0 0,0 0 20 0 0,0 2 46 0 0,-3 6 87 0 0,1 0 0 0 0,0 0 0 0 0,0 0 0 0 0,1 0 1 0 0,0 0-1 0 0,1 0 0 0 0,0 5-626 0 0,1 14 1564 0 0,4 18-1564 0 0,0-10 730 0 0,-7-1-277 0 0,1-27-367 0 0,0 1 1 0 0,1 0-1 0 0,0 7-86 0 0,2-1 87 0 0,-2 0 0 0 0,0 1-1 0 0,-2 12-86 0 0,2-23 8 0 0,0 0-1 0 0,0 0 0 0 0,1-1 0 0 0,-1 1 1 0 0,1 0-1 0 0,0 0 0 0 0,0 0 1 0 0,0-1-1 0 0,0 1 0 0 0,1 0 1 0 0,-1-1-1 0 0,1 1 0 0 0,0 0-7 0 0,0-1-34 0 0,0 1-1 0 0,0 0 0 0 0,0 0 0 0 0,-1 0 1 0 0,1 0-1 0 0,-1 1 0 0 0,-1-1 1 0 0,1 0-1 0 0,0 0 0 0 0,-1 2 35 0 0,0-5-83 0 0,0 0-1 0 0,0 0 1 0 0,0 1-1 0 0,0-1 1 0 0,0 0-1 0 0,1 0 1 0 0,-1 0-1 0 0,0 1 0 0 0,1-1 1 0 0,-1 0-1 0 0,1 0 1 0 0,-1 0-1 0 0,1 0 1 0 0,-1 0-1 0 0,1 0 1 0 0,0 0-1 0 0,0 0 84 0 0,0 1-1428 0 0,-1-2-1230 0 0,0 0-4659 0 0</inkml:trace>
  <inkml:trace contextRef="#ctx0" brushRef="#br0" timeOffset="466.714">170 40 17679 0 0,'-1'-1'83'0'0,"0"0"0"0"0,1 0 0 0 0,-1 1 0 0 0,0-1 0 0 0,0 0-1 0 0,0 1 1 0 0,0-1 0 0 0,1 0 0 0 0,-1 1 0 0 0,0 0 0 0 0,0-1-1 0 0,0 1 1 0 0,0-1 0 0 0,0 1 0 0 0,0 0 0 0 0,0 0-1 0 0,0 0 1 0 0,0-1 0 0 0,0 1 0 0 0,0 0 0 0 0,0 0 0 0 0,0 0-1 0 0,-1 1 1 0 0,1-1 0 0 0,0 0-83 0 0,0 0 145 0 0,2 25 634 0 0,0-17-463 0 0,0-1-1 0 0,1 1 1 0 0,0-1 0 0 0,0 1-1 0 0,1 0-315 0 0,3 12 554 0 0,17 53 997 0 0,-2-10-661 0 0,18 58 493 0 0,-28-85-1137 0 0,9 37 269 0 0,-19-66-547 0 0,1 2 482 0 0,-1-18-149 0 0,-2-16-292 0 0,-1 0 0 0 0,-3-6-9 0 0,-1-19-1 0 0,1 3 12 0 0,2 28-99 0 0,0 0 0 0 0,2 0 0 0 0,1 0 0 0 0,1-11 88 0 0,0 15-56 0 0,2 0 0 0 0,-1 0 0 0 0,2 1 0 0 0,0-1 1 0 0,2-1 55 0 0,-4 10-29 0 0,1-1 0 0 0,0 1 0 0 0,0 0 0 0 0,1 0 0 0 0,0 0 0 0 0,0 1 0 0 0,0-1 0 0 0,1 1 0 0 0,-1 0 0 0 0,1 0 0 0 0,1 1 0 0 0,0-2 29 0 0,-5 6 10 0 0,0-1-1 0 0,0 0 0 0 0,0 1 1 0 0,0-1-1 0 0,-1 1 1 0 0,1 0-1 0 0,0-1 0 0 0,0 1 1 0 0,0 0-1 0 0,0-1 1 0 0,0 1-1 0 0,0 0 0 0 0,0 0 1 0 0,0 0-1 0 0,0 0 1 0 0,1 0-1 0 0,-1 0 0 0 0,0 0 1 0 0,0 0-1 0 0,0 1 1 0 0,0-1-1 0 0,0 0-9 0 0,1 1 24 0 0,0 0 1 0 0,0 0-1 0 0,-1 0 0 0 0,1 0 0 0 0,0 1 1 0 0,0-1-1 0 0,-1 0 0 0 0,1 1 1 0 0,-1 0-1 0 0,2 0-24 0 0,2 5 67 0 0,1 1 1 0 0,-1 0 0 0 0,-1 0-1 0 0,3 5-67 0 0,-1 0 20 0 0,0 0 1 0 0,-2 1-1 0 0,0-1 0 0 0,0 1 1 0 0,-1 2-21 0 0,10 71 134 0 0,-4-17-82 0 0,0-28-129 0 0,-4-22-125 0 0,1 20 202 0 0,2-15-690 0 0,-7-22 386 0 0,1 0 0 0 0,-1 0 0 0 0,0 1 0 0 0,0-1 0 0 0,-1 0 0 0 0,1 0 0 0 0,-1 1 0 0 0,1-1 304 0 0,0 5-844 0 0,1-4-2793 0 0,-2-4 1863 0 0</inkml:trace>
  <inkml:trace contextRef="#ctx0" brushRef="#br0" timeOffset="1017.242">750 317 14280 0 0,'0'0'59'0'0,"-1"0"1"0"0,1 0 0 0 0,-1 0-1 0 0,1-1 1 0 0,0 1 0 0 0,-1 0-1 0 0,1 0 1 0 0,0 0 0 0 0,-1 0-1 0 0,1 0 1 0 0,0-1-1 0 0,-1 1 1 0 0,1 0 0 0 0,0 0-1 0 0,-1-1 1 0 0,1 1 0 0 0,0 0-1 0 0,0 0 1 0 0,-1-1 0 0 0,1 1-1 0 0,0 0 1 0 0,0-1 0 0 0,-1 1-1 0 0,1 0 1 0 0,0-1 0 0 0,0 1-1 0 0,0 0 1 0 0,0-1 0 0 0,0 1-1 0 0,0-1 1 0 0,0 1 0 0 0,0 0-1 0 0,0-1 1 0 0,0 1 0 0 0,0-1-1 0 0,0 1 1 0 0,0 0 0 0 0,0-1-1 0 0,0 1 1 0 0,0 0 0 0 0,0-1-1 0 0,0 1 1 0 0,0-1-60 0 0,7-23 2753 0 0,-3 9-2381 0 0,0-11 489 0 0,-3 23-680 0 0,-1 0 0 0 0,0-1 0 0 0,0 1 0 0 0,0 0-1 0 0,0-1 1 0 0,0 1 0 0 0,-1 0 0 0 0,1 0 0 0 0,-1-2-181 0 0,-2-12 755 0 0,2 12-561 0 0,0 0-1 0 0,-1 0 1 0 0,0-1 0 0 0,0 2 0 0 0,0-1-1 0 0,-1 0 1 0 0,1 0 0 0 0,-1 1 0 0 0,0-1-1 0 0,-2 0-193 0 0,-2-6 311 0 0,-1 1 0 0 0,0 0 0 0 0,-9-6-311 0 0,15 13 11 0 0,-1 1-1 0 0,1 0 1 0 0,-1 0-1 0 0,0 0 1 0 0,0 0 0 0 0,0 0-1 0 0,0 0 1 0 0,0 1 0 0 0,-1-1-1 0 0,1 1 1 0 0,0 0-1 0 0,-1 0 1 0 0,1 1 0 0 0,-1-1-1 0 0,-1 0-10 0 0,0 2 5 0 0,1 0 0 0 0,0 1 0 0 0,-1-1 0 0 0,1 1 0 0 0,0 0 0 0 0,0 0 0 0 0,0 0 0 0 0,0 1 0 0 0,1-1 0 0 0,-1 1 0 0 0,1 0 1 0 0,-1 0-1 0 0,-1 2-5 0 0,-2 4 18 0 0,0 0 0 0 0,0 1 1 0 0,1 0-1 0 0,0 0 0 0 0,1 0 1 0 0,0 0-1 0 0,0 1 0 0 0,1 0 1 0 0,1 0-1 0 0,0 0 0 0 0,-1 11-18 0 0,3-15 28 0 0,0 0-1 0 0,0 0 0 0 0,1 0 1 0 0,1 0-1 0 0,-1 0 0 0 0,1 0 0 0 0,0 0 1 0 0,0 0-1 0 0,1 0 0 0 0,0 0 0 0 0,0-1 1 0 0,1 1-1 0 0,0-1 0 0 0,0 0 0 0 0,0 1 1 0 0,1-1-1 0 0,0-1 0 0 0,0 1 0 0 0,4 4-27 0 0,6 6 61 0 0,-11-12-50 0 0,1 0 0 0 0,0 0 0 0 0,-1 0 0 0 0,1 0-1 0 0,1-1 1 0 0,-1 1 0 0 0,0-1 0 0 0,1 0 0 0 0,4 2-11 0 0,-5-3 16 0 0,1 0 0 0 0,0 0 0 0 0,0 0 0 0 0,1-1 0 0 0,-1 1 0 0 0,0-1 1 0 0,0 0-1 0 0,1-1 0 0 0,0 1-16 0 0,-3-1 12 0 0,-1-1 0 0 0,1 1 1 0 0,-1 0-1 0 0,0-1 0 0 0,1 1 0 0 0,-1-1 1 0 0,0 0-1 0 0,1 0 0 0 0,-1 0 1 0 0,0 0-1 0 0,0 0 0 0 0,0 0 0 0 0,1-1 1 0 0,-2 1-1 0 0,1-1 0 0 0,0 1 1 0 0,0-1-1 0 0,0 0 0 0 0,-1 0 1 0 0,1 0-1 0 0,0-1-12 0 0,24-44 140 0 0,-20 34-122 0 0,0-1 0 0 0,-1 1 1 0 0,0-1-1 0 0,-1 0 0 0 0,-1-1 1 0 0,0 1-1 0 0,0-6-18 0 0,-2-5 45 0 0,-1 20-33 0 0,0 0-1 0 0,0 0 0 0 0,1 0 1 0 0,-1 0-1 0 0,1 0 0 0 0,1-2-11 0 0,-1 1 23 0 0,-1 5 35 0 0,0 1 28 0 0,0 0-17 0 0,0 19 48 0 0,1-2-115 0 0,1 1 0 0 0,0-1 0 0 0,2 1 0 0 0,0-1-1 0 0,0 0 1 0 0,4 4-2 0 0,-6-12 0 0 0,0 0 0 0 0,0 0 0 0 0,-1 6 0 0 0,6 23 0 0 0,1-11-21 0 0,-1 0-1 0 0,0 10 22 0 0,-3-22-320 0 0,2 5-243 0 0,-7-7-5676 0 0,1-13-1651 0 0</inkml:trace>
  <inkml:trace contextRef="#ctx0" brushRef="#br0" timeOffset="1406.202">902 145 17567 0 0,'0'0'399'0'0,"0"0"60"0"0,0 0 21 0 0,0 0-59 0 0,1 2-276 0 0,19 50 2771 0 0,0 10-2916 0 0,-4-14 1515 0 0,-8-23-811 0 0,-1-7-21 0 0,-1 1 0 0 0,-1 0 0 0 0,1 10-683 0 0,0-10 387 0 0,-5-16-230 0 0,1 1-1 0 0,-1-1 0 0 0,0 0 1 0 0,0 0-1 0 0,-1 1 1 0 0,1-1-1 0 0,-1 1 1 0 0,1-1-1 0 0,-1 0 1 0 0,0 1-1 0 0,0 2-156 0 0,-9-27 292 0 0,1-13-141 0 0,-1 1 0 0 0,-13-29-151 0 0,9 25 5 0 0,1 0 0 0 0,0-9-5 0 0,9 31 0 0 0,0 2 0 0 0,0-1 0 0 0,1 0 0 0 0,1 0 0 0 0,0-2 0 0 0,1 4-15 0 0,1-1 0 0 0,0 0 0 0 0,1 1 0 0 0,1-3 15 0 0,-2 11-13 0 0,-1 0 0 0 0,1 1 1 0 0,1-1-1 0 0,-1 0 0 0 0,0 1 0 0 0,1 0 1 0 0,0-1-1 0 0,0 1 0 0 0,0 0 0 0 0,0 0 1 0 0,0 0-1 0 0,1 0 0 0 0,-1 0 1 0 0,1 0-1 0 0,0 1 0 0 0,0-1 13 0 0,-1 2-28 0 0,-1 0 1 0 0,1 1-1 0 0,-1-1 0 0 0,1 1 1 0 0,-1-1-1 0 0,1 1 0 0 0,-1 0 1 0 0,1-1-1 0 0,0 1 0 0 0,-1 0 0 0 0,1 0 1 0 0,-1 0-1 0 0,1 1 0 0 0,0-1 1 0 0,-1 0-1 0 0,1 0 0 0 0,-1 1 1 0 0,1-1-1 0 0,-1 1 0 0 0,1 0 28 0 0,1 0-60 0 0,-1 0 1 0 0,0 0-1 0 0,0 0 0 0 0,1 0 0 0 0,-1 1 0 0 0,0-1 0 0 0,0 1 1 0 0,-1-1-1 0 0,1 1 0 0 0,0 0 0 0 0,0 0 0 0 0,-1 0 60 0 0,14 14-1259 0 0,-13-14 996 0 0,0 0 1 0 0,0-1 0 0 0,0 1-1 0 0,0 0 1 0 0,-1 0 0 0 0,1 1-1 0 0,-1-1 1 0 0,1 0 0 0 0,-1 1-1 0 0,0-1 1 0 0,0 0 262 0 0,0 0-296 0 0,0 0-1 0 0,0-1 1 0 0,1 1 0 0 0,-1-1 0 0 0,0 1-1 0 0,0-1 1 0 0,1 1 0 0 0,-1-1 0 0 0,1 0 0 0 0,1 1 296 0 0,5 5-1822 0 0,-6-5-194 0 0,-2-2-150 0 0</inkml:trace>
  <inkml:trace contextRef="#ctx0" brushRef="#br0" timeOffset="1835.055">1167 78 5984 0 0,'0'0'273'0'0,"0"0"-5"0"0,0 0 223 0 0,0 0 1567 0 0,0 0 700 0 0,0 0 142 0 0,0 0-249 0 0,0 2-1169 0 0,1 3-1052 0 0,0 0 0 0 0,-1 0 1 0 0,0-1-1 0 0,0 1 0 0 0,0 2-430 0 0,0 19 1243 0 0,0 0-228 0 0,0-21-809 0 0,0 1-1 0 0,0-1 0 0 0,0 0 0 0 0,0 0 1 0 0,1 2-206 0 0,4 19 586 0 0,-4-13-305 0 0,1 0 1 0 0,1-1-1 0 0,0 1 0 0 0,1-1 1 0 0,0 0-1 0 0,1 0-281 0 0,2 5 202 0 0,-6-13-150 0 0,1 0 0 0 0,-1 0 1 0 0,1-1-1 0 0,-1 1 0 0 0,1-1 0 0 0,1 1 1 0 0,-1-1-1 0 0,0 0 0 0 0,3 3-52 0 0,-1-3 36 0 0,0 0 1 0 0,0 0-1 0 0,0 0 0 0 0,1 0 1 0 0,-1-1-1 0 0,1 1 0 0 0,-1-1 0 0 0,3 0-36 0 0,-6-1 3 0 0,1-1 0 0 0,0 1-1 0 0,-1-1 1 0 0,1 1 0 0 0,0-1-1 0 0,-1 0 1 0 0,1 0 0 0 0,0 0 0 0 0,0 0-1 0 0,-1 0 1 0 0,1 0 0 0 0,0-1-1 0 0,-1 1 1 0 0,1-1 0 0 0,0 1-1 0 0,-1-1 1 0 0,1 1 0 0 0,0-1-1 0 0,-1 0 1 0 0,1 0 0 0 0,-1 0-1 0 0,1 0 1 0 0,-1 0 0 0 0,0 0-1 0 0,1 0 1 0 0,0-1-3 0 0,37-40-222 0 0,-37 40 190 0 0,-1 0 1 0 0,0 1 0 0 0,1-1 0 0 0,-1 0-1 0 0,0 0 1 0 0,0 0 0 0 0,0-1 0 0 0,0 1-1 0 0,0 0 1 0 0,-1 0 0 0 0,1 0 0 0 0,-1-1-1 0 0,1 0 32 0 0,5-17-275 0 0,0 7 56 0 0,-4 11 157 0 0,-1-1 0 0 0,1 1 0 0 0,-1-1 0 0 0,0 0 0 0 0,0 1 0 0 0,0-1 0 0 0,0 0 0 0 0,-1 0 0 0 0,1 1 0 0 0,-1-1 0 0 0,1 0 0 0 0,-1 0 0 0 0,0 0 0 0 0,0 0 0 0 0,-1 1 0 0 0,1-1 0 0 0,0 0 62 0 0,-3-9-376 0 0,1 1 1 0 0,0-1-1 0 0,0-8 376 0 0,2 18-28 0 0,0 1 0 0 0,0-1 0 0 0,0 1 0 0 0,-1-1 0 0 0,1 1 0 0 0,-1-1-1 0 0,1 1 1 0 0,-1-1 0 0 0,0 1 0 0 0,1-1 0 0 0,-1 1 0 0 0,0 0 0 0 0,0-1 0 0 0,0 1-1 0 0,0 0 1 0 0,0 0 0 0 0,0-1 0 0 0,-1 1 0 0 0,1 0 0 0 0,0 0 0 0 0,-1 1 0 0 0,1-1 0 0 0,0 0-1 0 0,-1 0 1 0 0,0 0 28 0 0,-1 0-3 0 0,3 0 3 0 0,-1 1 0 0 0,1 0 1 0 0,-1-1-1 0 0,1 1 1 0 0,0-1-1 0 0,-1 1 0 0 0,1-1 1 0 0,-1 1-1 0 0,1-1 0 0 0,0 1 1 0 0,-1-1-1 0 0,1 1 1 0 0,0-1-1 0 0,0 0 0 0 0,0 1 1 0 0,-1-1-1 0 0,1 0 0 0 0,-2-2 106 0 0,1 3 74 0 0,1 0 20 0 0,1 3 17 0 0,0 0-141 0 0,0 0 0 0 0,0 0 0 0 0,0 0 0 0 0,-1 0 0 0 0,1 0 0 0 0,-1 0 0 0 0,0 0-76 0 0,1 1 73 0 0,-1 0 0 0 0,0-1-1 0 0,1 1 1 0 0,0-1 0 0 0,0 0 0 0 0,0 1 0 0 0,0-1 0 0 0,2 3-73 0 0,5 5 138 0 0,-7-10-111 0 0,1 1 0 0 0,-1 0-1 0 0,0-1 1 0 0,1 1-1 0 0,-1 0 1 0 0,0 0-1 0 0,0 0 1 0 0,0 0-1 0 0,0 0 1 0 0,-1 0-1 0 0,1 0 1 0 0,0 2-27 0 0,-1 11 169 0 0,0-13-134 0 0,0 1 1 0 0,0 0 0 0 0,0 0-1 0 0,1 0 1 0 0,-1 0 0 0 0,1 0 0 0 0,0 0-36 0 0,5 14 114 0 0,-4-13-84 0 0,0 1-1 0 0,-1 0 1 0 0,1 0-1 0 0,-1-1 1 0 0,0 1-1 0 0,0 0 1 0 0,-1 0-1 0 0,0 3-29 0 0,1 2 51 0 0,0-1-1 0 0,1 1 1 0 0,0 0 0 0 0,0-1-1 0 0,1 1 1 0 0,0-1-1 0 0,1 0 1 0 0,0 0-51 0 0,-1-1 35 0 0,-2-4-9 0 0,0-1 0 0 0,0 1 0 0 0,0-1 0 0 0,-1 1 0 0 0,0 0 0 0 0,1 0 0 0 0,-1-1 0 0 0,0 1 0 0 0,-1 1-26 0 0,1-1 41 0 0,0 0 0 0 0,0 0 0 0 0,0 0 0 0 0,0 0 0 0 0,1-1 0 0 0,-1 1 0 0 0,1 0-1 0 0,1 2-40 0 0,7 17 210 0 0,-6-16-130 0 0,0 0 1 0 0,-1 0 0 0 0,1 0-1 0 0,-2 0 1 0 0,1 0 0 0 0,0 6-81 0 0,1 8 310 0 0,1-1 0 0 0,6 19-310 0 0,-2-11 213 0 0,-7-23-160 0 0,-1 0 1 0 0,1 1-1 0 0,-1-1 0 0 0,0 1 0 0 0,0-1 0 0 0,-1 1 1 0 0,0-1-1 0 0,0 1 0 0 0,-1 2-53 0 0,0 1 102 0 0,1 0-1 0 0,0-1 1 0 0,0 7-102 0 0,1-11 29 0 0,-1 0 0 0 0,1 0 0 0 0,-1-1 0 0 0,0 1 0 0 0,0 0 0 0 0,0 0 0 0 0,-1 0 0 0 0,1-1 0 0 0,-1 1 0 0 0,0-1 0 0 0,0 1 0 0 0,-1 0-29 0 0,-6 9 158 0 0,-1-1 1 0 0,-6 7-159 0 0,-3 3 183 0 0,16-19-164 0 0,-1 0 0 0 0,1 0 0 0 0,-1-1 0 0 0,1 1 0 0 0,-1-1 0 0 0,0 0 0 0 0,0 0 0 0 0,1 0 1 0 0,-2-1-1 0 0,1 1 0 0 0,0-1 0 0 0,-3 1-19 0 0,-10 3 59 0 0,9-2-62 0 0,0-1 0 0 0,0 0 0 0 0,0 0 0 0 0,-1-1 0 0 0,1 0 0 0 0,-1-1 0 0 0,1 0 0 0 0,0 0 0 0 0,-1 0 0 0 0,1-1 0 0 0,0-1 0 0 0,-1 1 0 0 0,1-1 0 0 0,-2-2 3 0 0,3 2-436 0 0,1 0-1 0 0,-1-1 1 0 0,1 0 0 0 0,0-1-1 0 0,0 0 1 0 0,0 1 0 0 0,0-2 0 0 0,1 1-1 0 0,0-1 1 0 0,-5-4 436 0 0,-1-7-6697 0 0,3-2-1928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30 247 9672 0 0,'-13'0'748'0'0,"10"0"-304"0"0,3 0 556 0 0,0 0 294 0 0,0 0 61 0 0,0 0-160 0 0,0 0-722 0 0,0 0-316 0 0,0 0-58 0 0,2 1 34 0 0,5 2 224 0 0,-1 0 0 0 0,0 1 1 0 0,-1 0-1 0 0,1 0 0 0 0,4 4-357 0 0,-3-3 335 0 0,-1 0 0 0 0,1 0 0 0 0,0-1-1 0 0,1 1-334 0 0,7 4 526 0 0,-13-8-447 0 0,1 1 0 0 0,-1-1 0 0 0,1 1 0 0 0,-1-1 0 0 0,1 0 0 0 0,0 0 0 0 0,2 1-79 0 0,-3-2 16 0 0,9 4 180 0 0,0-1 0 0 0,0-1 0 0 0,0 0 0 0 0,0-1 0 0 0,0 0 0 0 0,0 0 0 0 0,1-2 0 0 0,-1 1 0 0 0,1-1-196 0 0,-1-1 211 0 0,0-1 0 0 0,0 0 1 0 0,0-1-1 0 0,-1 0 0 0 0,1 0 0 0 0,-1-1 1 0 0,3-2-212 0 0,2-1 148 0 0,-12 7-116 0 0,0 0-1 0 0,1-1 1 0 0,-1 1 0 0 0,0-1-1 0 0,0 0 1 0 0,0 0-1 0 0,-1 0 1 0 0,1 0-1 0 0,0-1 1 0 0,-1 1-1 0 0,1-1 1 0 0,-1 0-1 0 0,2-2-31 0 0,-3 2 27 0 0,5-7 48 0 0,0 0 0 0 0,-1 0 1 0 0,3-9-76 0 0,-7 15 8 0 0,0 1 1 0 0,0-1-1 0 0,0 1 1 0 0,-1-1-1 0 0,0 1 1 0 0,1-1 0 0 0,-1 0-1 0 0,0 1 1 0 0,-1-1-1 0 0,1 1 1 0 0,-1-1-1 0 0,1 1 1 0 0,-1-1-1 0 0,0 0-8 0 0,-4-18 77 0 0,5 19-67 0 0,0 0 1 0 0,0 1-1 0 0,-1-1 0 0 0,1 0 1 0 0,-1 0-1 0 0,0 0 1 0 0,0 1-1 0 0,0-1 0 0 0,0 0 1 0 0,-1 1-1 0 0,1-1 1 0 0,-1 0-11 0 0,-49-47 282 0 0,48 46-271 0 0,-1 0 0 0 0,1 1-1 0 0,-1-1 1 0 0,1 1 0 0 0,-1 0 0 0 0,0 0 0 0 0,0 0-1 0 0,0 1 1 0 0,0-1 0 0 0,-1 1 0 0 0,1 0-1 0 0,-1 0 1 0 0,1 1 0 0 0,-1-1 0 0 0,0 1-1 0 0,0 0 1 0 0,0 0 0 0 0,1 1 0 0 0,-1-1-1 0 0,0 1 1 0 0,0 0 0 0 0,0 0 0 0 0,0 1-1 0 0,0 0 1 0 0,0 0 0 0 0,1 0 0 0 0,-1 0-1 0 0,0 1 1 0 0,-3 1-11 0 0,-4 2 7 0 0,1 0-1 0 0,0 0 1 0 0,0 1-1 0 0,0 1 1 0 0,1 0-1 0 0,0 0 1 0 0,0 1-1 0 0,1 1 1 0 0,0-1-1 0 0,0 1 1 0 0,1 1-1 0 0,0 0 1 0 0,1 0-1 0 0,0 0 1 0 0,1 1-1 0 0,-3 6-6 0 0,-4 7 63 0 0,8-16-22 0 0,1 0-1 0 0,0 1 0 0 0,0-1 0 0 0,1 1 0 0 0,-2 8-40 0 0,0 6 128 0 0,1 0 0 0 0,1 0 0 0 0,1 1-1 0 0,1-1 1 0 0,1 1 0 0 0,1 0 0 0 0,3 6-128 0 0,10 71 505 0 0,-11-90-433 0 0,0 0 0 0 0,1 0 0 0 0,0-1-1 0 0,2 5-71 0 0,4 7 89 0 0,-7-12-56 0 0,1-1-1 0 0,1 0 1 0 0,-1 0 0 0 0,2-1-1 0 0,-1 1 1 0 0,1-1-1 0 0,0 0 1 0 0,1-1 0 0 0,0 0-1 0 0,0 0 1 0 0,7 5-33 0 0,-12-10 12 0 0,1-1 1 0 0,-1 1-1 0 0,0-1 0 0 0,1 0 1 0 0,-1 0-1 0 0,1 0 0 0 0,0-1 1 0 0,-1 1-1 0 0,1-1 1 0 0,0 1-1 0 0,-1-1 0 0 0,1 0 1 0 0,0 0-1 0 0,0 0 1 0 0,-1 0-1 0 0,1 0 0 0 0,0-1 1 0 0,-1 1-1 0 0,1-1 0 0 0,0 0 1 0 0,-1 0-1 0 0,1 0 1 0 0,0 0-13 0 0,8-4 59 0 0,0-1 1 0 0,0 0 0 0 0,0-1 0 0 0,4-4-60 0 0,-13 10 5 0 0,26-22 65 0 0,-21 16-68 0 0,1 1 0 0 0,-1 0 0 0 0,1 0 0 0 0,1 1 0 0 0,-1 0-2 0 0,7-3 5 0 0,0 1-21 0 0,1-1 1 0 0,-1-1-1 0 0,-1 0 1 0 0,0-1 0 0 0,0-1-1 0 0,1-1 16 0 0,8-6-191 0 0,-19 16 55 0 0,0-1 0 0 0,0 0 0 0 0,0 0 0 0 0,0 0-1 0 0,-1-1 1 0 0,0 1 0 0 0,3-4 136 0 0,-6 6-78 0 0,1 1 0 0 0,-1-1-1 0 0,0 1 1 0 0,1-1 0 0 0,-1 1-1 0 0,0-1 1 0 0,1 1 0 0 0,-1-1 0 0 0,1 1-1 0 0,-1-1 1 0 0,0 1 0 0 0,1 0-1 0 0,-1-1 1 0 0,1 1 0 0 0,-1 0 0 0 0,1-1-1 0 0,0 1 1 0 0,-1 0 0 0 0,1 0-1 0 0,-1 0 1 0 0,1-1 0 0 0,-1 1-1 0 0,1 0 1 0 0,0 0 0 0 0,-1 0 78 0 0,2 0-1732 0 0,-2 0-75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46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29 533 14048 0 0,'-4'-2'1276'0'0,"1"2"-956"0"0,2 0 185 0 0,1 0 125 0 0,8 9 1258 0 0,-1-4-1506 0 0,1-1 0 0 0,-1 0 0 0 0,1-1 0 0 0,0 0 0 0 0,0 0 0 0 0,0-1-1 0 0,0 0 1 0 0,1 0 0 0 0,-1-1 0 0 0,0 0 0 0 0,1 0 0 0 0,-1-1 0 0 0,3 0-382 0 0,8-1 304 0 0,0-1 1 0 0,-1-1-1 0 0,1 0 0 0 0,-1-2 1 0 0,9-3-305 0 0,-21 6 91 0 0,0 0 0 0 0,0-1 0 0 0,-1 0 0 0 0,1 0 0 0 0,-1-1 1 0 0,0 0-1 0 0,0 1 0 0 0,0-2 0 0 0,0 1 0 0 0,-1 0 0 0 0,0-1 0 0 0,0 0 0 0 0,0 0 0 0 0,1-2-91 0 0,-4 5 10 0 0,1 0 0 0 0,-1 0-1 0 0,0-1 1 0 0,0 1 0 0 0,0 0-1 0 0,0 0 1 0 0,0-1 0 0 0,0 1-1 0 0,-1-1 1 0 0,1 1 0 0 0,-1-1 0 0 0,0 1-1 0 0,0-1 1 0 0,0 1 0 0 0,0-1-1 0 0,0 1 1 0 0,0-1 0 0 0,-1 1-1 0 0,1-1 1 0 0,-1 1 0 0 0,1-1-1 0 0,-1 1 1 0 0,0 0 0 0 0,0-1-1 0 0,0 1 1 0 0,-1 0 0 0 0,1 0-1 0 0,0 0 1 0 0,-1 0 0 0 0,0 0-1 0 0,1 0 1 0 0,-1 0 0 0 0,0 0 0 0 0,0 1-1 0 0,0-1 1 0 0,0 0-10 0 0,-5-2 4 0 0,1 0 0 0 0,-1 0 0 0 0,0 1 0 0 0,0 0-1 0 0,0 0 1 0 0,0 0 0 0 0,-1 1 0 0 0,1 0 0 0 0,-1 1 0 0 0,1-1 0 0 0,-1 2 0 0 0,1-1 0 0 0,-1 1 0 0 0,0 0 0 0 0,0 0-1 0 0,1 1 1 0 0,-1 0 0 0 0,1 1 0 0 0,-1 0 0 0 0,-2 1-4 0 0,1 0-4 0 0,0 0 0 0 0,0 0 0 0 0,1 1 0 0 0,0 0 0 0 0,-1 1 0 0 0,2-1 0 0 0,-1 2 0 0 0,0-1 0 0 0,1 1 0 0 0,0 0-1 0 0,1 1 1 0 0,-1 0 0 0 0,1 0 0 0 0,0 0 0 0 0,1 0 0 0 0,-4 8 4 0 0,2-2 51 0 0,1 0-1 0 0,0 0 0 0 0,1 1 1 0 0,1 0-1 0 0,0 0 1 0 0,0 7-51 0 0,3-13 69 0 0,-1 1 0 0 0,2 0 0 0 0,0 0 0 0 0,0 0 0 0 0,0 0 0 0 0,1 0 0 0 0,0-1 1 0 0,1 1-1 0 0,0 0 0 0 0,0-1 0 0 0,2 3-69 0 0,-1-5 24 0 0,0 0-1 0 0,0-1 1 0 0,1 1 0 0 0,-1-1 0 0 0,1 0 0 0 0,0 0 0 0 0,1 0-1 0 0,-1-1 1 0 0,1 1 0 0 0,0-1 0 0 0,0 0 0 0 0,1-1-1 0 0,-1 1 1 0 0,1-1 0 0 0,0 0 0 0 0,0 0 0 0 0,0-1-1 0 0,0 0 1 0 0,0 0-24 0 0,11 3 47 0 0,0 0-1 0 0,0-2 0 0 0,1 0 1 0 0,-1-1-1 0 0,1-1 0 0 0,8 0-46 0 0,-6-2-213 0 0,0-1 0 0 0,0 0-1 0 0,0-2 1 0 0,-1 0-1 0 0,0-1 1 0 0,0-1-1 0 0,0 0 1 0 0,-1-2-1 0 0,1 0 1 0 0,-2-2 0 0 0,15-8 213 0 0,-14 5-1999 0 0,-6-2-88 0 0</inkml:trace>
  <inkml:trace contextRef="#ctx0" brushRef="#br0" timeOffset="472.556">776 501 16128 0 0,'2'-3'138'0'0,"-1"0"1"0"0,1-1-1 0 0,-1 1 1 0 0,0 0-1 0 0,-1-1 1 0 0,1 0 0 0 0,-1 1-1 0 0,1-1 1 0 0,-1 1-1 0 0,0-1 1 0 0,0 1 0 0 0,0-1-1 0 0,-1 0 1 0 0,1 1-1 0 0,-1-1 1 0 0,0 1 0 0 0,0-1-1 0 0,0 1 1 0 0,-1 0-1 0 0,1-1 1 0 0,-1 1 0 0 0,0 0-1 0 0,0 0 1 0 0,0 0-1 0 0,0 0 1 0 0,0 0-1 0 0,-1 1 1 0 0,1-1 0 0 0,-1 1-1 0 0,0-1 1 0 0,1 1-1 0 0,-1 0 1 0 0,0 0 0 0 0,0 0-1 0 0,-1 1 1 0 0,1-1-1 0 0,0 1 1 0 0,-3-1-139 0 0,-5-2 376 0 0,0 1 1 0 0,0 0-1 0 0,0 1 0 0 0,0 0 1 0 0,0 1-1 0 0,-1 0 0 0 0,-7 1-376 0 0,13 0 59 0 0,1 0-1 0 0,0 1 1 0 0,0-1-1 0 0,0 1 1 0 0,0 0-1 0 0,0 1 1 0 0,0-1-1 0 0,0 1 1 0 0,0 0 0 0 0,1 0-1 0 0,-1 1 1 0 0,1-1-1 0 0,-1 1 1 0 0,1 0-1 0 0,0 0 1 0 0,0 0-1 0 0,0 1 1 0 0,0 0-59 0 0,1-1 25 0 0,1 0 0 0 0,-1 1 0 0 0,1-1 0 0 0,0 0 0 0 0,0 1 0 0 0,1-1 0 0 0,-1 1 0 0 0,1-1 0 0 0,0 1 0 0 0,0 0 0 0 0,0-1 0 0 0,0 1 1 0 0,0 0-1 0 0,1 0 0 0 0,0 0 0 0 0,0 0 0 0 0,0 0 0 0 0,0 0 0 0 0,1-1 0 0 0,-1 1 0 0 0,1 0 0 0 0,0 0 0 0 0,0-1 0 0 0,0 1 0 0 0,1 0 0 0 0,-1-1 0 0 0,1 1 0 0 0,0-1 0 0 0,0 0 0 0 0,0 1 0 0 0,2 0-25 0 0,2 4 56 0 0,1 0 0 0 0,0 0 0 0 0,1-1 0 0 0,0 0 0 0 0,0 0-1 0 0,0-1 1 0 0,1 0 0 0 0,0-1 0 0 0,0 0 0 0 0,0 0 0 0 0,3 0-56 0 0,77 26 186 0 0,-21-8 106 0 0,-40-11 373 0 0,14 8-665 0 0,-39-19 46 0 0,0 1-1 0 0,-1 0 0 0 0,1 0 0 0 0,0 0 0 0 0,-1 1 0 0 0,1-1 1 0 0,-1 1-1 0 0,0-1 0 0 0,0 1 0 0 0,0 0 0 0 0,0-1 0 0 0,0 1 1 0 0,-1 0-1 0 0,1 0 0 0 0,-1 1 0 0 0,0-1 0 0 0,1 2-45 0 0,-2-3 18 0 0,1 0 0 0 0,-1 0 0 0 0,0 0 0 0 0,1 1 0 0 0,-1-1 0 0 0,0 0 0 0 0,0 0 1 0 0,0 0-1 0 0,-1 0 0 0 0,1 0 0 0 0,0 1 0 0 0,-1-1 0 0 0,0 0 0 0 0,1 0 0 0 0,-1 0 0 0 0,0 0 0 0 0,0 0 0 0 0,0 0 0 0 0,0-1 0 0 0,0 1 0 0 0,-1 0 0 0 0,1 0 0 0 0,0-1 0 0 0,-1 1 0 0 0,1-1 0 0 0,-1 1 0 0 0,-1 0-18 0 0,-5 4 86 0 0,0-1-1 0 0,-1 0 1 0 0,1-1-1 0 0,-1 0 1 0 0,0 0-1 0 0,0-1 1 0 0,0 0-1 0 0,0-1 1 0 0,-1 0-1 0 0,1 0 1 0 0,-1-1-1 0 0,1 0 1 0 0,-1-1-1 0 0,1 0 1 0 0,-1 0-1 0 0,1-1-85 0 0,-4 0-515 0 0,0-1 0 0 0,1 0 0 0 0,-1-1 0 0 0,1-1 0 0 0,-7-2 515 0 0,13 3-620 0 0,0 0 0 0 0,0 0 0 0 0,0 0 0 0 0,0-1 0 0 0,0 0 0 0 0,1 0 0 0 0,0 0 0 0 0,0-1 1 0 0,0 1-1 0 0,0-1 0 0 0,-1-3 620 0 0,-6-10-8973 0 0</inkml:trace>
  <inkml:trace contextRef="#ctx0" brushRef="#br0" timeOffset="840.705">1081 47 14280 0 0,'-2'-10'454'0'0,"2"6"-230"0"0,-1-1 0 0 0,0 0 0 0 0,0 0 0 0 0,0 1 0 0 0,-1-1 0 0 0,-1-2-224 0 0,3 6 1279 0 0,0 1 435 0 0,0 0 81 0 0,0 2-1446 0 0,1 0 0 0 0,0 0 0 0 0,-1 0 0 0 0,0 0 0 0 0,0 0 0 0 0,1 0 0 0 0,-1 0 0 0 0,0 0 0 0 0,-1 2-349 0 0,0 20 1067 0 0,0-1 0 0 0,3 12-1067 0 0,-2 28 1252 0 0,-1-34-935 0 0,-7 221 1183 0 0,9-168-1285 0 0,3 0-1 0 0,4 1-214 0 0,-6-69-14 0 0,0 0 0 0 0,1-1 0 0 0,1 1 0 0 0,0-1 0 0 0,0 0 0 0 0,2 0 0 0 0,0-1 0 0 0,6 11 14 0 0,-8-19 182 0 0,-1-2-1829 0 0,-2-3-6745 0 0,-1-9-86 0 0</inkml:trace>
  <inkml:trace contextRef="#ctx0" brushRef="#br0" timeOffset="1182.02">964 526 19639 0 0,'0'0'447'0'0,"0"0"62"0"0,0 0 31 0 0,0-2-68 0 0,-1 2-445 0 0,1-1 0 0 0,0 0-1 0 0,0 1 1 0 0,-1-1 0 0 0,1 1 0 0 0,0-1-1 0 0,0 0 1 0 0,0 1 0 0 0,0-1-1 0 0,0 0 1 0 0,0 0 0 0 0,0 1 0 0 0,0-1-1 0 0,0 0 1 0 0,0 1 0 0 0,0-1-1 0 0,0 0 1 0 0,1 1 0 0 0,-1-1-1 0 0,0 0 1 0 0,0 1 0 0 0,1-1 0 0 0,-1 1-1 0 0,0-1 1 0 0,1 1 0 0 0,-1-1-1 0 0,1 0 1 0 0,-1 1 0 0 0,0-1 0 0 0,1 1-1 0 0,-1 0 1 0 0,1-1 0 0 0,0 1-1 0 0,-1-1 1 0 0,1 1-27 0 0,2-2 261 0 0,0 1-1 0 0,0 0 1 0 0,-1 0 0 0 0,1 0-1 0 0,0 0 1 0 0,3 0-261 0 0,-2 0 233 0 0,23-6 167 0 0,1 2 0 0 0,0 0 0 0 0,-1 2 0 0 0,2 1 0 0 0,-1 2 0 0 0,11 1-400 0 0,47 8-2158 0 0,-66-7-81 0 0,-1 1-5959 0 0</inkml:trace>
  <inkml:trace contextRef="#ctx0" brushRef="#br0" timeOffset="1183.02">1435 388 6912 0 0,'-1'0'312'0'0,"0"0"1"0"0,0 0-1 0 0,0 1 1 0 0,0-1-1 0 0,0 0 1 0 0,0 0-1 0 0,0 1 1 0 0,0-1-1 0 0,0 1 0 0 0,0-1 1 0 0,0 1-1 0 0,1-1 1 0 0,-1 1-1 0 0,0 0 1 0 0,0-1-1 0 0,1 1 1 0 0,-1 0-1 0 0,0 0 1 0 0,1-1-1 0 0,-1 1 1 0 0,1 0-1 0 0,-1 0 1 0 0,1 0-1 0 0,-1 0 1 0 0,1 0-1 0 0,0 0 0 0 0,-1 0 1 0 0,1 0-1 0 0,0 0 1 0 0,0 0-1 0 0,0 0 1 0 0,0 1-313 0 0,-1 5 1968 0 0,0 1 0 0 0,1 0 0 0 0,0 0 0 0 0,0 1-1968 0 0,0 1-1082 0 0,0 22 2084 0 0,0 6 1910 0 0,3 32-2912 0 0,3-10 715 0 0,-3-23 90 0 0,5 27-805 0 0,-5-51-426 0 0,0 0 1 0 0,1-1-1 0 0,0 1 0 0 0,1-1 0 0 0,0 0 1 0 0,6 10 425 0 0,3-3-9534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0 10592 0 0,'-7'5'1104'0'0,"6"-4"-825"0"0,-1 0 0 0 0,1-1-1 0 0,-1 1 1 0 0,1 0 0 0 0,-1 0 0 0 0,1 1 0 0 0,-1-1 0 0 0,1 0 0 0 0,0 0 0 0 0,0 1 0 0 0,0-1 0 0 0,0 0 0 0 0,0 1 0 0 0,0-1 0 0 0,0 1 0 0 0,0 0 0 0 0,0-1 0 0 0,1 1-279 0 0,-2 1 186 0 0,-1 4 780 0 0,0 0-1 0 0,1 0 0 0 0,-2 8-965 0 0,-2 6 478 0 0,5-17-292 0 0,0 1 0 0 0,0-1 0 0 0,0 0 0 0 0,1 0 0 0 0,0 5-186 0 0,0-6 138 0 0,0 1 0 0 0,-1 0 0 0 0,1 0-1 0 0,-1-1 1 0 0,0 1 0 0 0,0-1-1 0 0,0 2-137 0 0,0-2 78 0 0,0-1-11 0 0,0 0-1 0 0,0-1 0 0 0,0 1 0 0 0,1 0 1 0 0,-1 0-1 0 0,0 0 0 0 0,1 0 1 0 0,0-1-1 0 0,-1 1 0 0 0,1 0 1 0 0,0 0-1 0 0,0 0 0 0 0,0 0 0 0 0,1 0 1 0 0,-1 0-1 0 0,0 0 0 0 0,1 0 1 0 0,-1 0-1 0 0,1-1 0 0 0,0 3-66 0 0,1 16 491 0 0,1 2-311 0 0,-2-17-156 0 0,6 14 17 0 0,1-5-41 0 0,-9-9-5 0 0,0-3-2 0 0,1 1-2 0 0,6 10-28 0 0,-5-12-186 0 0,-1-1-1206 0 0,0 0-541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20 17647 0 0,'-16'-12'784'0'0,"6"9"160"0"0,-3 3-752 0 0,13 0-192 0 0,0 0 0 0 0,0 0 0 0 0,-5-5-352 0 0,5 5-112 0 0,0 0-16 0 0,0 0-8 0 0,0 0-1287 0 0,0 0-257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71 18311 0 0,'-2'-6'352'0'0,"2"5"-216"0"0,-1 0 0 0 0,1 0 0 0 0,-1 0-1 0 0,0 0 1 0 0,1 0 0 0 0,-1 0 0 0 0,0 0 0 0 0,0 0-1 0 0,1 0 1 0 0,-1 0 0 0 0,0 0 0 0 0,-1 0-136 0 0,2 0 177 0 0,0 1-8 0 0,12 1 170 0 0,13 2 297 0 0,-1 0 1 0 0,4-2-637 0 0,32 3 982 0 0,-52-3-925 0 0,0-1 1 0 0,1-1 0 0 0,-1 0-1 0 0,0 0 1 0 0,1 0 0 0 0,5-3-58 0 0,9 0 68 0 0,-4-1 7 0 0,0 0 0 0 0,15-6-75 0 0,12-3-50 0 0,-22 3-1774 0 0,-12 6-196 0 0</inkml:trace>
  <inkml:trace contextRef="#ctx0" brushRef="#br0" timeOffset="1">189 184 7832 0 0,'0'0'602'0'0,"-1"0"-395"0"0,-1 0 152 0 0,1 0 1385 0 0,1 0 602 0 0,0 0 112 0 0,0 0-304 0 0,0 0-1379 0 0,2 0-615 0 0,37 2 712 0 0,-21-1-437 0 0,-1-1 1 0 0,1 0-1 0 0,7-2-435 0 0,8-1 166 0 0,4-1-533 0 0,-11-2-5031 0 0,-4-1-1130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37 7368 0 0,'0'0'568'0'0,"-7"-6"2178"0"0,6 4 1661 0 0,1 2 3482 0 0,45 10-6597 0 0,-39-9-1219 0 0,1 0-1 0 0,-1 0 1 0 0,1-1 0 0 0,-1 0 0 0 0,1-1 0 0 0,-1 1-1 0 0,7-2-72 0 0,-3 0 110 0 0,47-3 1136 0 0,44 1-1246 0 0,-79 5 0 0 0,21 4 0 0 0,-21-2 0 0 0,23 0 0 0 0,-33-4-114 0 0,1-1-1 0 0,-1 0 0 0 0,1 0 1 0 0,6-3 114 0 0,-4-2-1462 0 0,-4-2-4394 0 0,-2-2-2039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71 6448 0 0,'-6'-15'369'0'0,"4"7"402"0"0,-1 0-1 0 0,-1 1 0 0 0,-2-6-770 0 0,4 10 920 0 0,1 1 0 0 0,-1 0-1 0 0,1 0 1 0 0,-1 1 0 0 0,0-1 0 0 0,1 0-1 0 0,-1 0 1 0 0,-2 0-920 0 0,2 1 162 0 0,1 1 0 0 0,-1 0-1 0 0,0 0 1 0 0,0 0 0 0 0,1 0 0 0 0,-1 0 0 0 0,0 0-1 0 0,1 1 1 0 0,-1-1 0 0 0,0 1 0 0 0,1-1-1 0 0,-1 1 1 0 0,1-1 0 0 0,-1 1 0 0 0,0 0 0 0 0,1 0-1 0 0,0 0 1 0 0,-2 0-162 0 0,2 2 69 0 0,-1 0 0 0 0,0-1 0 0 0,1 1 0 0 0,-1 0 0 0 0,1-1 0 0 0,0 1 0 0 0,0 0 0 0 0,0 0 1 0 0,1 0-1 0 0,-1 0 0 0 0,1 0 0 0 0,-1 0 0 0 0,1 0 0 0 0,0 0 0 0 0,0 1 0 0 0,1-1 0 0 0,-1 1-69 0 0,0 24 207 0 0,-2-13-115 0 0,1 0 0 0 0,1 0 0 0 0,1 0 0 0 0,0 0 0 0 0,3 13-92 0 0,5 20 929 0 0,6 7-929 0 0,-2-1 111 0 0,29 109 92 0 0,-36-142-165 0 0,3 10 116 0 0,7 19-154 0 0,-15-49 56 0 0,-1-1-49 0 0,0 1 0 0 0,0-1 0 0 0,0 0-1 0 0,1 0 1 0 0,-1 0 0 0 0,0 1 0 0 0,0-1 0 0 0,0 0 0 0 0,1 0 0 0 0,-1 0-1 0 0,0 0 1 0 0,0 0 0 0 0,0 1 0 0 0,1-1 0 0 0,-1 0 0 0 0,0 0-1 0 0,0 0 1 0 0,1 0 0 0 0,-1 0 0 0 0,0 0 0 0 0,0 0 0 0 0,1 0 0 0 0,-1 0-1 0 0,0 0 1 0 0,0 0 0 0 0,1 0 0 0 0,-1 0 0 0 0,0 0 0 0 0,0 0 0 0 0,1 0-1 0 0,-1 0 1 0 0,0 0 0 0 0,0 0 0 0 0,1 0 0 0 0,-1-1 0 0 0,0 1-7 0 0,10-3 82 0 0,-6 2-47 0 0,-1-1 0 0 0,1 0 0 0 0,-1 0 0 0 0,0-1 0 0 0,0 1 0 0 0,0 0 0 0 0,0-1 0 0 0,0 0 0 0 0,0 0 0 0 0,-1 0 0 0 0,0 0 0 0 0,2-3-35 0 0,6-10 155 0 0,-1 0 1 0 0,2-5-156 0 0,2-4 88 0 0,3-5 45 0 0,-2 0-1 0 0,-1-1 1 0 0,0-1-133 0 0,-8 15 21 0 0,0-1 0 0 0,-1 1 0 0 0,-1-1 0 0 0,0 0 0 0 0,-1 0 0 0 0,-1-9-21 0 0,-2-15 59 0 0,-2 1-1 0 0,-5-25-58 0 0,3 32 0 0 0,2 40-44 0 0,2 6 0 0 0,2 37 166 0 0,3-1-1 0 0,5 25-121 0 0,23 93 593 0 0,-27-140-461 0 0,0 4 300 0 0,1 26-432 0 0,1 13 400 0 0,-1-12-171 0 0,-2 0 0 0 0,-3 0 0 0 0,-3 0 0 0 0,-3 10-229 0 0,3-44 222 0 0,-1-1 1 0 0,0 0-1 0 0,-2 0 0 0 0,-1 0 1 0 0,-1 0-1 0 0,-1-1 0 0 0,-1 0-222 0 0,4-8 58 0 0,2-6 9 0 0,0 0 1 0 0,-1 0-1 0 0,0 0 1 0 0,0 0-1 0 0,0-1 1 0 0,-2 2-68 0 0,4-6 21 0 0,1-1 0 0 0,-1 1 0 0 0,0 0 0 0 0,0-1-1 0 0,0 1 1 0 0,0-1 0 0 0,0 0 0 0 0,0 1 0 0 0,-1-1 0 0 0,1 0 0 0 0,0-1 0 0 0,-1 1 0 0 0,1 0 0 0 0,0-1-1 0 0,-1 1 1 0 0,1-1 0 0 0,-1 0 0 0 0,1 1 0 0 0,-1-1 0 0 0,1 0 0 0 0,-1-1 0 0 0,0 1-21 0 0,-9-2-146 0 0,-1-1 1 0 0,1 0-1 0 0,-1-1 0 0 0,1 0 1 0 0,0-1-1 0 0,0 0 1 0 0,1-1-1 0 0,0 0 0 0 0,0-1 1 0 0,0 0-1 0 0,1-1 1 0 0,0 0-1 0 0,0-1 0 0 0,1 0 1 0 0,-1-2 145 0 0,-2-2-1071 0 0,-9-9-598 0 0,20 21 1334 0 0,0-1-1 0 0,-1 1 1 0 0,2-1 0 0 0,-1 1-1 0 0,0-1 1 0 0,0 1 0 0 0,0-1 0 0 0,1 0-1 0 0,-1 0 1 0 0,1 1 0 0 0,-1-1 0 0 0,1 0-1 0 0,-1-1 336 0 0,1-7-7519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8288 0 0,'0'0'638'0'0,"0"0"-184"0"0,0 0 758 0 0,0 0 372 0 0,0 0 74 0 0,0 0-127 0 0,0 0-615 0 0,0 0-275 0 0,0 0-53 0 0,0 0-27 0 0,0 2-67 0 0,0 4-251 0 0,-1-1 0 0 0,0 1 0 0 0,0-1 1 0 0,0 1-1 0 0,0-1 0 0 0,-1 1 0 0 0,0 0-243 0 0,-1 4 344 0 0,0 1-1 0 0,1 0 0 0 0,0 10-343 0 0,-1 0 406 0 0,2-7-90 0 0,0-1 0 0 0,1 0 0 0 0,1 7-316 0 0,-1 7 348 0 0,0-25-330 0 0,0 0-1 0 0,0 0 1 0 0,1 0 0 0 0,-1-1-1 0 0,0 1 1 0 0,1 0-1 0 0,-1 0 1 0 0,1 0 0 0 0,-1-1-1 0 0,1 2-17 0 0,0-2 64 0 0,-1-1 3 0 0,0 0 10 0 0,0 0-22 0 0,0 0-107 0 0,0 0-48 0 0,0 0-11 0 0,0 0-242 0 0,0 0-1014 0 0,0 0-433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19063 0 0,'0'0'840'0'0,"0"0"184"0"0,0 0-824 0 0,0 0-200 0 0,0 0 0 0 0,0 0 0 0 0,0 0 0 0 0,0 0 0 0 0,0 0 0 0 0,0 0 0 0 0,0 0-400 0 0,0 0-16 0 0,0 0-8 0 0,0 0-7575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20071 0 0,'0'0'455'0'0,"0"0"61"0"0,0 0 31 0 0,0 0-54 0 0,0 0-288 0 0,0 0-10 0 0,0 0 28 0 0,3 0 7 0 0,23 6 492 0 0,0-2-1 0 0,1-1 0 0 0,0-1 0 0 0,15-1-721 0 0,110-9 219 0 0,-134 7-1010 0 0,0-2-3960 0 0,-15 3 3143 0 0,15-1-6497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1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14600 0 0,'0'0'664'0'0,"0"0"-8"0"0,0 0-323 0 0,0 0 187 0 0,0 0 125 0 0,0 0 26 0 0,0 0-9 0 0,0 0-64 0 0,0 0-29 0 0,0 0-8 0 0,1 2-21 0 0,7 25 449 0 0,-2-9-477 0 0,-1 1 0 0 0,-1 0-1 0 0,0 0 1 0 0,-1 6-512 0 0,10 73 919 0 0,-11-84-717 0 0,0 0 0 0 0,0 0 0 0 0,1-1 0 0 0,1 1 0 0 0,3 6-202 0 0,-5-13 55 0 0,1-1 1 0 0,0 1-1 0 0,0-1 0 0 0,0 0 0 0 0,1 0 0 0 0,0 0 0 0 0,0 0 1 0 0,1-1-1 0 0,0 0 0 0 0,0 1 0 0 0,3 2-55 0 0,-4-6 17 0 0,0 1 0 0 0,-1-1 1 0 0,1 0-1 0 0,0 0 0 0 0,0 0 0 0 0,0-1 0 0 0,0 1 0 0 0,0-1 0 0 0,0 0 1 0 0,1 0-1 0 0,-1 0 0 0 0,0-1 0 0 0,1 1 0 0 0,-1-1-17 0 0,3-1 40 0 0,1 1 0 0 0,-1-1 0 0 0,0-1-1 0 0,0 1 1 0 0,0-1 0 0 0,0 0 0 0 0,6-3-40 0 0,-8 3 22 0 0,0 0 0 0 0,0 0 0 0 0,0-1 0 0 0,-1 1 0 0 0,1-1-1 0 0,-1 0 1 0 0,1 0 0 0 0,-1 0 0 0 0,0-1 0 0 0,0 0 0 0 0,2-3-22 0 0,6-8 63 0 0,8-10 44 0 0,-2-2 0 0 0,7-13-107 0 0,-20 32 10 0 0,-1-1 0 0 0,0 1 0 0 0,0-1 0 0 0,-1 0 1 0 0,0 0-1 0 0,-1 0 0 0 0,0 0 0 0 0,0-1 1 0 0,-1 1-1 0 0,0-6-10 0 0,-2-18 39 0 0,-2 1 0 0 0,-1 0 0 0 0,-2-3-39 0 0,0 19 6 0 0,5 15 1 0 0,0-1 0 0 0,0 1 1 0 0,1-1-1 0 0,-1 1 0 0 0,1-1 0 0 0,-1 1 0 0 0,1-1 0 0 0,-1 1 0 0 0,1-1 0 0 0,0-1-7 0 0,0 1 67 0 0,0 2 13 0 0,0 0 0 0 0,0 0-29 0 0,0 0-125 0 0,0 0-56 0 0,-3 13-133 0 0,6 53 239 0 0,4 8 350 0 0,6 16-326 0 0,-7-55 50 0 0,26 139 356 0 0,-26-143-332 0 0,4 17 171 0 0,-3 0 1 0 0,-2 0-1 0 0,0 31-245 0 0,-6-48 270 0 0,0-1-1 0 0,-5 23-269 0 0,3-37 100 0 0,0-1-1 0 0,-1 0 1 0 0,-1 0-1 0 0,0 0 1 0 0,-1-1-1 0 0,-3 5-99 0 0,1-4 147 0 0,0 0 0 0 0,-2 0 0 0 0,1-1 0 0 0,-2 0 0 0 0,-10 10-147 0 0,19-22 10 0 0,0-1 1 0 0,0 0 0 0 0,0 1 0 0 0,0-1-1 0 0,0 0 1 0 0,0 0 0 0 0,0 0 0 0 0,0-1-1 0 0,-1 1 1 0 0,1-1 0 0 0,0 1 0 0 0,0-1-1 0 0,-1 0 1 0 0,1 1 0 0 0,-1-1 0 0 0,1-1-1 0 0,0 1 1 0 0,-2 0-11 0 0,-7-2 33 0 0,0 1 0 0 0,0-2 0 0 0,-3 0-33 0 0,8 1 13 0 0,-14-4-164 0 0,0-1 1 0 0,1 0-1 0 0,0-2 0 0 0,1 0 1 0 0,-13-8 150 0 0,28 15-288 0 0,0 0 0 0 0,0 0 0 0 0,0-1 0 0 0,0 1 0 0 0,0 0 0 0 0,0-1 0 0 0,1 0 0 0 0,-1 0 0 0 0,1 0 0 0 0,0 0 0 0 0,-1 0 0 0 0,1 0 0 0 0,1 0 0 0 0,-2-4 288 0 0,2 6-200 0 0,1 0 1 0 0,0 0-1 0 0,0 0 0 0 0,0 0 1 0 0,1 0-1 0 0,-1 0 0 0 0,0 0 0 0 0,0 0 1 0 0,0 0-1 0 0,1 0 0 0 0,-1 0 1 0 0,0 0-1 0 0,1 0 0 0 0,-1 0 1 0 0,1 1-1 0 0,-1-1 0 0 0,1 0 1 0 0,0 0-1 0 0,-1 0 0 0 0,1 0 200 0 0,2-2-905 0 0,5-8-1011 0 0</inkml:trace>
  <inkml:trace contextRef="#ctx0" brushRef="#br0" timeOffset="313.168">598 558 10136 0 0,'0'0'777'0'0,"1"0"-505"0"0,4-3-39 0 0,-3 3 282 0 0,1 0-1 0 0,-1 0 1 0 0,0 0 0 0 0,0 0-1 0 0,0 0 1 0 0,1 1-1 0 0,-1-1 1 0 0,0 1-1 0 0,0-1 1 0 0,0 1-1 0 0,0 0 1 0 0,0 0 0 0 0,0 0-1 0 0,0 0-514 0 0,1 2 247 0 0,0-1 1 0 0,-1 1-1 0 0,0 0 0 0 0,0 0 1 0 0,0 0-1 0 0,0 0 0 0 0,0 0 1 0 0,-1 1-1 0 0,1-1 0 0 0,-1 0 1 0 0,0 1-1 0 0,0 0-247 0 0,10 45 1879 0 0,7 52-581 0 0,-15-91-1298 0 0,-6-2-176 0 0,2-7-741 0 0,1-1-335 0 0,0 0-1281 0 0,0 0-4836 0 0</inkml:trace>
  <inkml:trace contextRef="#ctx0" brushRef="#br0" timeOffset="653.42">685 406 17967 0 0,'0'0'800'0'0,"0"0"160"0"0,-5-8-768 0 0,5 8-192 0 0,0 0 0 0 0,0 0 0 0 0,0 0 952 0 0,0 0 152 0 0,0 0 32 0 0,0 0 8 0 0,0 0-1144 0 0,0 0-272 0 0,0 0-32 0 0,0 0-6056 0 0,0 0-1207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9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1 915 5528 0 0,'0'0'422'0'0,"0"0"98"0"0,0 0 1442 0 0,0 0 659 0 0,0 0 130 0 0,0 0-341 0 0,0 0-1546 0 0,0 0-632 0 0,1-1 51 0 0,1-1-142 0 0,0-1 1 0 0,0 1 0 0 0,0-1 0 0 0,1 1-1 0 0,-1 0 1 0 0,1 0 0 0 0,-1 0-1 0 0,2 0-141 0 0,17-15 849 0 0,19-23 223 0 0,13-15-8 0 0,16-37-129 0 0,-28 37-674 0 0,-3-1 0 0 0,10-25-261 0 0,-22 38 39 0 0,-9 15-37 0 0,35-62 7 0 0,-44 74-16 0 0,-1 0 0 0 0,0-1-1 0 0,-1 0 1 0 0,2-14 7 0 0,-7 30-6 0 0,12-61 714 0 0,-1-14-708 0 0,-11 72 13 0 0,-1 0 0 0 0,0 0 1 0 0,0 0-1 0 0,0 1 0 0 0,-1-1 0 0 0,1 0 0 0 0,-1 0 0 0 0,0 0 0 0 0,0 1 0 0 0,0-1 1 0 0,-1 0-1 0 0,1 1 0 0 0,-1-1 0 0 0,0 1 0 0 0,0 0 0 0 0,0-1 0 0 0,0 1 0 0 0,-1 0 0 0 0,1 0 1 0 0,-1 1-1 0 0,0-1 0 0 0,1 0 0 0 0,-1 1 0 0 0,-1 0 0 0 0,1 0 0 0 0,0 0 0 0 0,0 0 1 0 0,-1 0-1 0 0,1 0 0 0 0,-1 1 0 0 0,0 0 0 0 0,1 0 0 0 0,-1 0 0 0 0,0 0 0 0 0,0 0 0 0 0,0 1 1 0 0,-2 0-14 0 0,-1 0-14 0 0,0 1 1 0 0,0 0-1 0 0,1 0 1 0 0,-1 0-1 0 0,1 1 1 0 0,-1 0 0 0 0,1 1-1 0 0,0-1 1 0 0,0 1-1 0 0,0 1 1 0 0,0-1 0 0 0,1 1-1 0 0,-1 0 1 0 0,1 0-1 0 0,-2 2 14 0 0,1 0 0 0 0,1 0 0 0 0,0 0 0 0 0,0 0 0 0 0,0 1 0 0 0,1-1 0 0 0,0 1 0 0 0,0 0 0 0 0,0 2 0 0 0,-4 5 0 0 0,1 1 11 0 0,1 0 1 0 0,0 0-1 0 0,0 0 0 0 0,2 0 0 0 0,-1 6-11 0 0,-13 81 113 0 0,4-19-34 0 0,2-8 103 0 0,3 1 0 0 0,3 19-182 0 0,3-45 42 0 0,3-35-17 0 0,0 1 0 0 0,2 7-25 0 0,0 17 88 0 0,-2-31-62 0 0,1 0-1 0 0,0 0 1 0 0,0-1-1 0 0,1 1 1 0 0,0-1-1 0 0,1 3-25 0 0,-2-6 7 0 0,1 0 0 0 0,0 0 0 0 0,1 0 0 0 0,-1-1 0 0 0,1 1 0 0 0,0-1 0 0 0,0 0 0 0 0,0 1 0 0 0,1-1 0 0 0,-1-1 0 0 0,1 1-7 0 0,-2-3 33 0 0,0 1 0 0 0,0-1 0 0 0,-1 0 0 0 0,1-1 1 0 0,0 1-1 0 0,0 0 0 0 0,0-1 0 0 0,0 1 0 0 0,1-1 0 0 0,-1 1 1 0 0,0-1-1 0 0,0 0 0 0 0,0 0 0 0 0,0 0 0 0 0,0 0 1 0 0,0 0-1 0 0,0-1 0 0 0,0 1 0 0 0,0-1 0 0 0,1 1 1 0 0,-1-1-1 0 0,-1 0 0 0 0,1 1 0 0 0,0-1 0 0 0,0 0 1 0 0,0 0-1 0 0,1-2-33 0 0,5-2-29 0 0,0 0 0 0 0,0-1-1 0 0,0 0 1 0 0,-1 0 0 0 0,2-3 29 0 0,31-31 230 0 0,-1-2 0 0 0,6-11-230 0 0,-33 29-12 0 0,-11 47-158 0 0,-1-16 138 0 0,2 13-11 0 0,0 1 0 0 0,1-1 1 0 0,1 0-1 0 0,0 0 0 0 0,2-1 1 0 0,1 3 42 0 0,-4-15-2 0 0,-2-2 11 0 0,1 0 0 0 0,0 0 0 0 0,0 0 0 0 0,0 0 0 0 0,1 0 0 0 0,-1-1 0 0 0,1 1 0 0 0,0-1 0 0 0,1 0 0 0 0,-1 0 0 0 0,1 0 0 0 0,0 0 0 0 0,0 0 0 0 0,0-1 0 0 0,0 0 0 0 0,1 0 0 0 0,-1 0 0 0 0,1 0 0 0 0,0-1 0 0 0,0 0 0 0 0,-1 0 0 0 0,2 0 0 0 0,-1-1 0 0 0,1 1-9 0 0,-2-1 1 0 0,0 0 7 0 0,0 1 0 0 0,1-1 0 0 0,-1-1 0 0 0,0 1 0 0 0,1 0 0 0 0,-1-1-1 0 0,1 0 1 0 0,-1 0 0 0 0,0 0 0 0 0,1-1 0 0 0,-1 0 0 0 0,0 1 0 0 0,1-2 0 0 0,-1 1 0 0 0,0 0 0 0 0,2-2-8 0 0,5-2 23 0 0,-2-2 0 0 0,1 1 0 0 0,0-1 0 0 0,-1 0 0 0 0,-1-1 0 0 0,1 0 0 0 0,-1-1 0 0 0,-1 1 0 0 0,1-1 0 0 0,-2-1 0 0 0,1-1-23 0 0,-3 6 20 0 0,0-2 1 0 0,0 1 0 0 0,-1 0-1 0 0,0-1 1 0 0,-1 0 0 0 0,0 1-1 0 0,0-1 1 0 0,0 0 0 0 0,-1 0-1 0 0,1 0 1 0 0,-2 0-1 0 0,1-1 1 0 0,-1 1 0 0 0,0 0-1 0 0,-1 0 1 0 0,0 0 0 0 0,0 0-1 0 0,-1-5-20 0 0,-1 3 18 0 0,-1 0 0 0 0,1 0 0 0 0,-2 0 0 0 0,1 1 0 0 0,-1-1 0 0 0,0 1 0 0 0,-1 0 0 0 0,0 1 0 0 0,-1-1-18 0 0,-4-4-33 0 0,-2 1 0 0 0,1 0 1 0 0,-1 0-1 0 0,-13-7 33 0 0,17 13-33 0 0,0 1 0 0 0,1-1 1 0 0,-2 2-1 0 0,1-1 0 0 0,0 1 1 0 0,-5-1 32 0 0,4 2-33 0 0,6 1 18 0 0,1 0 1 0 0,-1 0-1 0 0,0 1 1 0 0,1 0 0 0 0,-1 0-1 0 0,0 0 1 0 0,1 0 0 0 0,-1 0-1 0 0,0 1 1 0 0,1 0-1 0 0,-1-1 1 0 0,0 1 0 0 0,1 1-1 0 0,0-1 1 0 0,-1 0 0 0 0,1 1-1 0 0,0 0 1 0 0,-1 0 0 0 0,1 0-1 0 0,0 0 1 0 0,-1 2 14 0 0,-5 3-78 0 0,1 1 0 0 0,0 1-1 0 0,0 0 1 0 0,1 0 0 0 0,0 0 0 0 0,-1 2 78 0 0,5-5-145 0 0,0-1 1 0 0,1 0-1 0 0,-1 1 1 0 0,1 0 0 0 0,0-1-1 0 0,0 1 1 0 0,1 0-1 0 0,0 0 1 0 0,0 0-1 0 0,0 0 1 0 0,1 0-1 0 0,0 0 1 0 0,0 0-1 0 0,0 0 1 0 0,1 0-1 0 0,0 0 1 0 0,0 0-1 0 0,1 0 1 0 0,0 2 144 0 0,4 9-1424 0 0,0-1 0 0 0,1 1 1 0 0,1-1-1 0 0,1-1 0 0 0,10 15 1424 0 0,-3-5-1774 0 0</inkml:trace>
  <inkml:trace contextRef="#ctx0" brushRef="#br0" timeOffset="661.23">1225 729 2304 0 0,'4'-8'200'0'0,"-3"1"592"0"0,0 0-1 0 0,0 0 1 0 0,-1 0-1 0 0,0 0 1 0 0,0-1 0 0 0,-1 1-1 0 0,0 0 1 0 0,0 0-792 0 0,-2-3 1558 0 0,0 0 1 0 0,0 1-1 0 0,-3-3-1558 0 0,2 1 1140 0 0,0 0 0 0 0,0 0 1 0 0,1-1-1141 0 0,1 6 254 0 0,1 0 0 0 0,-1 0 1 0 0,0 1-1 0 0,0-1 0 0 0,-1 0 0 0 0,0 1 1 0 0,0 0-1 0 0,0-1 0 0 0,0 1 0 0 0,-4-3-254 0 0,3 3 111 0 0,-3-4 68 0 0,-1 0-1 0 0,0 0 0 0 0,-1 1 1 0 0,0 0-1 0 0,-5-3-178 0 0,12 9 19 0 0,-1 0 1 0 0,0 1-1 0 0,1-1 0 0 0,-1 1 1 0 0,0 0-1 0 0,0 0 0 0 0,0 0 1 0 0,0 0-1 0 0,0 0 0 0 0,0 1 1 0 0,0-1-1 0 0,0 1 0 0 0,0 0 1 0 0,0 0-1 0 0,0 0 0 0 0,0 0 1 0 0,0 1-1 0 0,0-1 0 0 0,0 1 1 0 0,0 0-1 0 0,0 0 0 0 0,0 0 1 0 0,0 0-1 0 0,1 0-19 0 0,-5 2 54 0 0,2-1 0 0 0,-1 1 0 0 0,0 1 0 0 0,1-1 0 0 0,-1 1 0 0 0,1 0 0 0 0,0 0 1 0 0,0 0-1 0 0,1 1 0 0 0,-1 0 0 0 0,-2 4-54 0 0,-9 14 194 0 0,10-16-136 0 0,1 1 0 0 0,0-1 0 0 0,1 1 0 0 0,-1 0 0 0 0,2 0-58 0 0,1-4 11 0 0,-8 20 108 0 0,0 1 0 0 0,2 0 1 0 0,-1 9-120 0 0,7-27 35 0 0,1 1-1 0 0,0 0 1 0 0,0 0 0 0 0,1 0-1 0 0,0 0 1 0 0,0 0 0 0 0,1 0-1 0 0,0 0 1 0 0,0 0 0 0 0,1 0-1 0 0,0 0 1 0 0,1 0 0 0 0,0 0-35 0 0,1 3 24 0 0,2 0 0 0 0,-1 0 1 0 0,2-1-1 0 0,-1 0 1 0 0,1 0-1 0 0,7 8-24 0 0,-9-13 49 0 0,-1-1 0 0 0,1 0 0 0 0,0 1 0 0 0,0-1-1 0 0,0-1 1 0 0,0 1 0 0 0,1-1 0 0 0,0 0 0 0 0,-1 0 0 0 0,1-1 0 0 0,0 0 0 0 0,0 0-1 0 0,1 0 1 0 0,-1-1-49 0 0,-3 0 36 0 0,1-1 0 0 0,-1 0 0 0 0,0-1 0 0 0,0 1 0 0 0,1 0 0 0 0,-1-1 0 0 0,0 0 0 0 0,0 0 0 0 0,0 0 0 0 0,1 0-1 0 0,-1 0 1 0 0,0-1 0 0 0,-1 1 0 0 0,1-1 0 0 0,0 0-36 0 0,6-3 71 0 0,-1-1 1 0 0,-1 0-1 0 0,1-1 0 0 0,2-2-71 0 0,-4 1 57 0 0,0-1-1 0 0,-1 1 1 0 0,0-1-1 0 0,0 0 1 0 0,-1-1-1 0 0,0 1 1 0 0,0-1-1 0 0,0-6-56 0 0,-3 15 4 0 0,2-10 38 0 0,-1 0-1 0 0,0 0 1 0 0,0-4-42 0 0,0 3 44 0 0,0 1-1 0 0,0-1 1 0 0,1 1-44 0 0,1-11 8 0 0,-1 5 206 0 0,-2 29-97 0 0,1 35 186 0 0,3 10-303 0 0,1 13 294 0 0,-3-3 28 0 0,4 104 452 0 0,-12-26-198 0 0,4-120-405 0 0,-2-1 1 0 0,0 0-1 0 0,-2 1 0 0 0,0-1 1 0 0,-2-1-1 0 0,-4 11-171 0 0,-19 29 468 0 0,27-57-436 0 0,1-1 0 0 0,-1 1 0 0 0,0-1 0 0 0,-1 0 0 0 0,1 0 0 0 0,-1 0 0 0 0,0 0 0 0 0,0-1 0 0 0,-1 0 0 0 0,1 1 0 0 0,-1-2 0 0 0,0 1 0 0 0,0 0 0 0 0,0-1 0 0 0,-1 0 0 0 0,1 0 0 0 0,-1-1 0 0 0,1 0 0 0 0,-1 0 0 0 0,0 0 0 0 0,0 0 0 0 0,0-1 0 0 0,0 0 0 0 0,0 0 0 0 0,0-1 0 0 0,-4 0-32 0 0,3-1 13 0 0,0 0 0 0 0,-1 0 0 0 0,1-1 0 0 0,0 0-1 0 0,0 0 1 0 0,0-1 0 0 0,0 0 0 0 0,1 0 0 0 0,-1-1 0 0 0,1 0 0 0 0,0 0-1 0 0,0 0 1 0 0,-4-4-13 0 0,-7-9-121 0 0,0 0-1 0 0,1-1 0 0 0,-8-11 122 0 0,21 25-34 0 0,-5-7-499 0 0,1 1-1 0 0,0-1 0 0 0,0-1 1 0 0,1 1-1 0 0,1-1 1 0 0,0 0-1 0 0,1-1 1 0 0,0 1-1 0 0,0-1 1 0 0,2 0-1 0 0,-1 0 1 0 0,1-8 533 0 0,1-2-2062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45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12 169 17479 0 0,'-9'-13'1455'0'0,"7"5"-967"0"0,2 1-468 0 0,0 6 321 0 0,0-2 939 0 0,0 3-1003 0 0,0 4-232 0 0,1 13 371 0 0,2-1 1 0 0,0 1 0 0 0,1 0-1 0 0,5 13-416 0 0,-2-5 468 0 0,1 3-45 0 0,2 0 0 0 0,0-1 0 0 0,13 21-423 0 0,-10-24 326 0 0,1 1 1 0 0,6 5-327 0 0,-15-23 40 0 0,0 0 1 0 0,1 0 0 0 0,0-1-1 0 0,0 0 1 0 0,0 0 0 0 0,1 0-1 0 0,-1-1 1 0 0,2 1 0 0 0,-1-2-1 0 0,1 1-40 0 0,-6-4 13 0 0,-1 0-1 0 0,0-1 1 0 0,0 1-1 0 0,1-1 0 0 0,-1 1 1 0 0,0-1-1 0 0,1 0 1 0 0,-1 1-1 0 0,1-1 1 0 0,-1 0-1 0 0,0 0 1 0 0,1 0-1 0 0,-1 0 0 0 0,1 0 1 0 0,-1 0-1 0 0,0 0 1 0 0,1-1-1 0 0,-1 1 1 0 0,0-1-1 0 0,1 1 1 0 0,-1-1-1 0 0,0 1 0 0 0,0-1 1 0 0,1 1-1 0 0,-1-1 1 0 0,0 0-1 0 0,0 0 1 0 0,0 0-1 0 0,0 0 1 0 0,0 0-1 0 0,0 0 1 0 0,0 0-1 0 0,0 0 0 0 0,0 0-12 0 0,3-5 93 0 0,0-1 0 0 0,-1 1 0 0 0,0-1-1 0 0,0 1 1 0 0,0-1 0 0 0,-1-1-93 0 0,1 0 80 0 0,2-6 17 0 0,-1 0 0 0 0,-1 0 0 0 0,0 0 0 0 0,-1 0 0 0 0,0 0 0 0 0,-1-14-97 0 0,-2-5 86 0 0,-1 0-1 0 0,-3-13-85 0 0,-4-40 11 0 0,3 70-11 0 0,8 14-6 0 0,1 5-14 0 0,3 4-58 0 0,7 36-216 0 0,-6-29 287 0 0,6 19-8 0 0,2-1-1 0 0,2 0 1 0 0,0-1 0 0 0,10 9 15 0 0,-17-26 126 0 0,6 8 516 0 0,14 15-642 0 0,-24-32 23 0 0,-1 1-1 0 0,1-1 1 0 0,0 0 0 0 0,1 0-1 0 0,-1 0 1 0 0,1-1-1 0 0,0 0 1 0 0,1 0-23 0 0,-6-3 35 0 0,0 0 0 0 0,-1 0 0 0 0,1-1 0 0 0,0 1 0 0 0,0-1 0 0 0,0 1 0 0 0,0-1 0 0 0,0 0 0 0 0,-1 0 0 0 0,1 0 0 0 0,0 0 0 0 0,0 0 1 0 0,0 0-1 0 0,0-1 0 0 0,0 1 0 0 0,0 0 0 0 0,0-1 0 0 0,-1 0 0 0 0,2 0-35 0 0,0 0 50 0 0,-1-1 0 0 0,1 1 0 0 0,-1-1 1 0 0,0 0-1 0 0,0 0 0 0 0,0 0 0 0 0,0 0 0 0 0,0 0 0 0 0,0 0 1 0 0,-1 0-1 0 0,1-1 0 0 0,0-1-50 0 0,2-3 107 0 0,-1-1 0 0 0,0 1 0 0 0,0-1 0 0 0,-1 0 0 0 0,0 0 0 0 0,0 0 0 0 0,-1 0 0 0 0,0-7-107 0 0,-1-7 89 0 0,-2 0 0 0 0,0 1 0 0 0,-2-1 0 0 0,0 1 0 0 0,-5-12-89 0 0,4 9 33 0 0,-14-41 68 0 0,-2-1-101 0 0,-1-2 30 0 0,20 59-13 0 0,-4-11-115 0 0,5 19-316 0 0,1 1-108 0 0,6 3-629 0 0,-2 0 516 0 0,-1 1-1 0 0,1 0 1 0 0,0 0-1 0 0,-1 0 0 0 0,0 0 1 0 0,0 1-1 0 0,2 3 636 0 0,4 6-1833 0 0,1-2-245 0 0</inkml:trace>
  <inkml:trace contextRef="#ctx0" brushRef="#br0" timeOffset="341.669">681 270 6912 0 0,'1'1'528'0'0,"13"15"981"0"0,-13-14-1075 0 0,0-1 0 0 0,0 0 0 0 0,0 1 0 0 0,1-1 0 0 0,-1 0 0 0 0,0 0 0 0 0,0 0 0 0 0,1 0 0 0 0,-1 0 0 0 0,1 0 0 0 0,-1 0 0 0 0,1 0-1 0 0,-1-1 1 0 0,1 1 0 0 0,-1-1 0 0 0,1 1 0 0 0,1-1-434 0 0,2 2 655 0 0,1-1 0 0 0,-1-1 0 0 0,1 1 0 0 0,0-1 0 0 0,-1 0 0 0 0,1-1-1 0 0,-1 1 1 0 0,1-1 0 0 0,-1 0 0 0 0,1 0 0 0 0,1-1-655 0 0,0 0 352 0 0,0-1 0 0 0,-1 0 0 0 0,1 0 1 0 0,-1 0-1 0 0,0-1 0 0 0,0 1 0 0 0,0-1 0 0 0,4-5-352 0 0,-7 6 22 0 0,0 1 1 0 0,0-1-1 0 0,-1 0 0 0 0,1 0 0 0 0,-1 0 0 0 0,0-1 0 0 0,0 1 0 0 0,0 0 1 0 0,-1-1-1 0 0,1 0 0 0 0,-1 1 0 0 0,0-1 0 0 0,0 0 0 0 0,0 1 1 0 0,0-1-1 0 0,-1 0 0 0 0,1 0 0 0 0,-1 0 0 0 0,0 0 0 0 0,0 1 0 0 0,-1-4-22 0 0,0 2 25 0 0,0 1 0 0 0,0-1-1 0 0,0 1 1 0 0,-1 0-1 0 0,1-1 1 0 0,-1 1 0 0 0,0 0-1 0 0,0 0 1 0 0,-1 0-1 0 0,1 0 1 0 0,-1 1 0 0 0,0-1-1 0 0,0 1 1 0 0,0 0-1 0 0,-1-1 1 0 0,1 1 0 0 0,-1 1-1 0 0,-1-2-24 0 0,3 3-5 0 0,-1-1 0 0 0,1 1 0 0 0,-1 0 1 0 0,0-1-1 0 0,0 1 0 0 0,0 0 0 0 0,0 1 0 0 0,0-1 0 0 0,0 1 0 0 0,0-1 0 0 0,0 1 0 0 0,0 0 0 0 0,0 0 0 0 0,0 0 0 0 0,0 0 1 0 0,0 1-1 0 0,0-1 0 0 0,0 1 0 0 0,1 0 0 0 0,-1 0 0 0 0,0 0 0 0 0,0 0 0 0 0,0 0 0 0 0,1 1 0 0 0,-1-1 0 0 0,0 1 5 0 0,-2 2-12 0 0,-1 0-1 0 0,1 0 0 0 0,-1 0 1 0 0,1 1-1 0 0,1 0 1 0 0,-1 0-1 0 0,1 0 0 0 0,-1 0 1 0 0,2 1-1 0 0,-1 0 1 0 0,0 1 12 0 0,-2 5 141 0 0,0 1 0 0 0,2 0 0 0 0,-1 0 1 0 0,1 0-1 0 0,1 0 0 0 0,0 1 1 0 0,1 0-1 0 0,1-1 0 0 0,0 1 1 0 0,1 0-1 0 0,0 0 0 0 0,1-1 1 0 0,1 1-1 0 0,1 9-141 0 0,-2-18 65 0 0,1-1 1 0 0,-1 1-1 0 0,0 0 0 0 0,1-1 1 0 0,0 1-1 0 0,0-1 0 0 0,1 0 0 0 0,-1 1 1 0 0,1-1-1 0 0,0 0 0 0 0,0-1 0 0 0,0 1 1 0 0,0 0-1 0 0,1-1 0 0 0,-1 0 1 0 0,4 3-66 0 0,-2-3 35 0 0,1 0 0 0 0,-1-1 0 0 0,0 1 0 0 0,0-1 0 0 0,1 0 0 0 0,0-1 1 0 0,-1 1-1 0 0,1-1 0 0 0,0 0 0 0 0,-1 0 0 0 0,1-1 0 0 0,0 0 0 0 0,5 0-35 0 0,17-3-38 0 0,-1-1 0 0 0,0-1 0 0 0,0-1 0 0 0,18-8 38 0 0,11-1-1186 0 0,-14 5 303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4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21 22631 0 0,'-40'-5'2480'0'0,"74"5"-2525"0"0,0-2 0 0 0,0-1-1 0 0,5-3 46 0 0,-17 4-137 0 0,1 0-1 0 0,-1 1 1 0 0,15 2 137 0 0,-1 0-2593 0 0,-27-1 1158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0,'0'0'629'0'0,"0"0"-12"0"0,0 2-393 0 0,21 86 5733 0 0,-7-47-5446 0 0,-9-32-299 0 0,-2 1-1 0 0,0-1 1 0 0,0 1 0 0 0,0 1-212 0 0,4 36 886 0 0,0-4 178 0 0,1 0 0 0 0,6 10-1064 0 0,-12-45 117 0 0,2 1-1 0 0,-1-1 1 0 0,1 0-1 0 0,0 0 1 0 0,1 0-1 0 0,0 0 1 0 0,0-1-1 0 0,1 0 1 0 0,0 0 0 0 0,1 1-117 0 0,-4-6 18 0 0,-1 0 0 0 0,0 0 0 0 0,1 0 0 0 0,-1-1 0 0 0,1 1 0 0 0,0-1 0 0 0,0 1 0 0 0,-1-1 0 0 0,1 0 0 0 0,0 0 0 0 0,0-1 0 0 0,0 1 0 0 0,0-1 0 0 0,0 1 0 0 0,0-1 1 0 0,0 0-1 0 0,0 0 0 0 0,0 0 0 0 0,0 0 0 0 0,0-1 0 0 0,0 1 0 0 0,0-1 0 0 0,0 0 0 0 0,0 0 0 0 0,0 0 0 0 0,0 0 0 0 0,0 0 0 0 0,-1-1 0 0 0,1 1 0 0 0,-1-1 0 0 0,1 0-17 0 0,7-5 36 0 0,-1 0 1 0 0,0-1 0 0 0,0 0-1 0 0,0 0 1 0 0,-1-1 0 0 0,-1 0-1 0 0,5-7-37 0 0,6-7 11 0 0,-10 13 0 0 0,0 0-1 0 0,-1-1 1 0 0,0 0 0 0 0,0 0-1 0 0,3-9-10 0 0,52-143-42 0 0,-62 161 40 0 0,1 1 1 0 0,0-1-1 0 0,-1 0 1 0 0,1 0-1 0 0,-1 0 1 0 0,1 0-1 0 0,-1 0 1 0 0,0 0 0 0 0,0-2 1 0 0,4-23 2 0 0,-4 21-15 0 0,0 5-53 0 0,0 13-7 0 0,2 21 26 0 0,3 20 47 0 0,1 9-14 0 0,9 81 460 0 0,2 2 210 0 0,-14-111-478 0 0,1 7 243 0 0,-2 13-421 0 0,-1-7 184 0 0,0-24-81 0 0,-1 1 0 0 0,-1 0 1 0 0,-1 0-1 0 0,-2 9-103 0 0,1-19 96 0 0,0 0-1 0 0,0-1 0 0 0,-2 0 0 0 0,1 0 1 0 0,-2 0-1 0 0,-1 3-95 0 0,4-12 22 0 0,1 0 0 0 0,-1 0 1 0 0,0 0-1 0 0,0 0 0 0 0,-1 0 1 0 0,1-1-1 0 0,-1 0 0 0 0,0 1 0 0 0,0-1 1 0 0,0 0-1 0 0,0-1 0 0 0,0 1 0 0 0,-1-1 1 0 0,1 0-1 0 0,-1 0 0 0 0,0 0 1 0 0,0-1-1 0 0,1 0 0 0 0,-3 1-22 0 0,-3-1 23 0 0,-1-1 0 0 0,0 0 0 0 0,1-1 1 0 0,-1 1-1 0 0,0-2 0 0 0,1 0 0 0 0,-7-2-23 0 0,-9-1 43 0 0,17 3-93 0 0,-1-1 0 0 0,0 0 0 0 0,1-1 0 0 0,0 0 0 0 0,0 0-1 0 0,-5-3 51 0 0,-17-9-624 0 0,-8-3-1117 0 0,31 14 1198 0 0,4 1-727 0 0,4 1-3770 0 0,7-1 3274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15608 0 0,'0'0'712'0'0,"0"0"-15"0"0,0 0-384 0 0,0 0 35 0 0,0 0 61 0 0,0 0 9 0 0,0 0 39 0 0,0 0 147 0 0,-1 2 61 0 0,-1 2-357 0 0,0 0 0 0 0,0 0 0 0 0,1 1 0 0 0,-1-1 0 0 0,1 1-1 0 0,0-1 1 0 0,0 1 0 0 0,1 0 0 0 0,-1 1-308 0 0,1 47 1335 0 0,1-24-801 0 0,2 82 934 0 0,-3-109-1456 0 0,0 0 0 0 0,0 0 0 0 0,0-1-1 0 0,0 1 1 0 0,1 0 0 0 0,-1-1 0 0 0,0 1 0 0 0,1 0-1 0 0,0-1 1 0 0,0 2-12 0 0,8 23 122 0 0,-9-24-84 0 0,0-2-89 0 0,0 0-61 0 0,0 0-15 0 0,0 0-217 0 0,-5-32-4290 0 0,-3 13 2884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9672 0 0,'3'-5'864'0'0,"2"-3"-696"0"0,-5 5-168 0 0,0 3 0 0 0,5-9 2344 0 0,-5 9 440 0 0,0 0 79 0 0,0 0 17 0 0,3-3-2288 0 0,-3 3-464 0 0,0 0-128 0 0,0 0 0 0 0,0-8 0 0 0,0 8 0 0 0,0 0 0 0 0,0 0-5935 0 0,0 0-1201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6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37 194 6448 0 0,'0'0'297'0'0,"-3"-1"-9"0"0,0 0 338 0 0,-6 0-1465 0 0,-7 1 8031 0 0,15-1-6989 0 0,1 1 1 0 0,0 0-1 0 0,-1 0 1 0 0,1 0-1 0 0,0-1 0 0 0,-1 1 1 0 0,1 0-1 0 0,0-1 1 0 0,0 1-1 0 0,-1 0 1 0 0,1-1-1 0 0,0 1 1 0 0,0 0-1 0 0,-1-1 1 0 0,1 1-1 0 0,0 0 1 0 0,0-1-1 0 0,0 1 1 0 0,0 0-1 0 0,0-1 1 0 0,0 1-1 0 0,0-1 1 0 0,-1 1-1 0 0,1 0 1 0 0,0-1-1 0 0,0 1 1 0 0,0-1-1 0 0,0 1 1 0 0,1 0-1 0 0,-1-1-203 0 0,1-12 1347 0 0,-1 11-1199 0 0,1 0 0 0 0,0 0 0 0 0,0 0-1 0 0,0 0 1 0 0,1 0 0 0 0,-1 0 0 0 0,0 0-1 0 0,1 1-147 0 0,5-10 497 0 0,-6 9-378 0 0,0 1 1 0 0,0-1 0 0 0,1 0-1 0 0,-1 1 1 0 0,0-1-1 0 0,1 1 1 0 0,0-1-1 0 0,0 0-119 0 0,11-11 572 0 0,-5 1-112 0 0,-1 3-120 0 0,-1-1-1 0 0,-1 1 1 0 0,4-8-340 0 0,-2 4 174 0 0,-6 12-154 0 0,0 0 0 0 0,-1 0 0 0 0,1 0 0 0 0,-1 0-1 0 0,1 0 1 0 0,-1 0 0 0 0,1 0 0 0 0,-1-1 0 0 0,1 1 0 0 0,-1 0 0 0 0,0-1-20 0 0,0 0 73 0 0,14-17 263 0 0,-13 18-307 0 0,0 0-10 0 0,1 1 0 0 0,-1-1 0 0 0,0 1 0 0 0,1-1-1 0 0,-1 1 1 0 0,0-1 0 0 0,1 1 0 0 0,-1 0 0 0 0,0 0-1 0 0,1 0 1 0 0,-1 0 0 0 0,1 0 0 0 0,-1 0 0 0 0,0 0-1 0 0,1 0 1 0 0,-1 0 0 0 0,0 1 0 0 0,1-1 0 0 0,-1 0-1 0 0,1 1-18 0 0,1 1 7 0 0,1-1-1 0 0,-1 1 1 0 0,0 0-1 0 0,0 0 1 0 0,1 1-1 0 0,-2-1 1 0 0,1 1-1 0 0,0-1 0 0 0,0 1 1 0 0,-1 0-1 0 0,2 3-6 0 0,8 6 12 0 0,2 3-12 0 0,13 15 0 0 0,-3-1 0 0 0,-2-4-383 0 0,-10-9-290 0 0,2-2 0 0 0,4 5 673 0 0,3 0-631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3.7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123 153 5064 0 0,'6'-7'513'0'0,"0"0"-1"0"0,-1-1 1 0 0,0 0 0 0 0,0 0-1 0 0,-1 0 1 0 0,0 0 0 0 0,-1-1 0 0 0,2-4-513 0 0,8-19 2072 0 0,-11 27-1930 0 0,0 1 0 0 0,-1 0 0 0 0,0-1 0 0 0,0 1 0 0 0,0-1 0 0 0,0 1 0 0 0,-1-1 0 0 0,0-2-142 0 0,0 6 670 0 0,0 1 30 0 0,0 0 13 0 0,0 0 39 0 0,-9 17 1522 0 0,-18 38-367 0 0,1 2-1 0 0,-16 55-1906 0 0,33-86 295 0 0,-22 65 1289 0 0,0 23-1584 0 0,27-92 243 0 0,1 1-1 0 0,0 0 1 0 0,2 4-243 0 0,0-14 96 0 0,0 8 69 0 0,2 0-1 0 0,0 0 0 0 0,1-1 1 0 0,1 1-1 0 0,1 2-164 0 0,11 38 339 0 0,3 0-339 0 0,-4-14-33 0 0,-9-32 113 0 0,0-1 0 0 0,2 0-1 0 0,5 10-79 0 0,6 11 265 0 0,10 22-17 0 0,2-1-1 0 0,26 34-247 0 0,-52-85-21 0 0,0 1 0 0 0,0-1 1 0 0,1 0-1 0 0,-1 0 0 0 0,1 0 0 0 0,0-1 1 0 0,4 3 20 0 0,-7-5 2 0 0,0-1 1 0 0,0 0-1 0 0,-1 1 0 0 0,1-1 1 0 0,0 0-1 0 0,0 0 1 0 0,1 0-1 0 0,-1 0 1 0 0,0-1-1 0 0,0 1 1 0 0,0-1-1 0 0,0 1 1 0 0,1-1-1 0 0,-1 0 1 0 0,2 1-3 0 0,-1-1-19 0 0,-2 0-231 0 0,1-1-92 0 0,21-11-2343 0 0,-22 12 498 0 0</inkml:trace>
  <inkml:trace contextRef="#ctx0" brushRef="#br0" timeOffset="406.909">435 433 19063 0 0,'-6'-14'1451'0'0,"6"12"-1339"0"0,-1-1 60 0 0,-9-4 175 0 0,9 6-277 0 0,1 1 0 0 0,0 0 70 0 0,1 51 3194 0 0,3 1-3334 0 0,1-10 636 0 0,-1-12 555 0 0,0 25-1191 0 0,0 101 1548 0 0,-3-143-1510 0 0,-2 1 0 0 0,0-1 1 0 0,-1 0-1 0 0,0 1 0 0 0,-1-1 1 0 0,0 0-1 0 0,-3 7-38 0 0,4-17-212 0 0,-1 2 386 0 0,3 7-5036 0 0,0-12-3760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1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56 6912 0 0,'0'0'314'0'0,"0"0"-6"0"0,-4-8-12 0 0,3 5 247 0 0,1 0 0 0 0,-1 0-1 0 0,1 1 1 0 0,0-1-1 0 0,-1 0 1 0 0,2 0 0 0 0,-1 0-1 0 0,0-1-542 0 0,1-16 6180 0 0,0 23-5816 0 0,-1 1 0 0 0,1-1 0 0 0,0 0-1 0 0,1 1 1 0 0,-1-1 0 0 0,0 0 0 0 0,1 0-1 0 0,0 1-363 0 0,5 10 930 0 0,3 8 1257 0 0,13 20-2187 0 0,-13-26 365 0 0,-1 0 1 0 0,-1 1-1 0 0,-1 1 0 0 0,2 4-365 0 0,4 17 383 0 0,-4-11-142 0 0,0 0-1 0 0,-2 1-240 0 0,2 19 132 0 0,-1-1 0 0 0,-3 1 0 0 0,-2 1 0 0 0,-1-1 0 0 0,-3 0 0 0 0,-3 5-132 0 0,-70 457 1011 0 0,57-416-1197 0 0,13-58-1315 0 0,3-23-95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2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1038 12896 0 0,'0'0'594'0'0,"0"0"-16"0"0,0 0-180 0 0,0 0 626 0 0,2-2 316 0 0,63-48 2223 0 0,-56 43-3446 0 0,-2 1 62 0 0,0 0 0 0 0,0-1 1 0 0,-1 0-1 0 0,6-6-179 0 0,-3 2 347 0 0,0 1 0 0 0,1 0 0 0 0,8-6-347 0 0,-5 6 430 0 0,-2-1 1 0 0,6-7-431 0 0,86-117 1748 0 0,-56 71-1258 0 0,-29 38-254 0 0,-1-2 0 0 0,0 0-1 0 0,11-29-235 0 0,30-92-188 0 0,-44 106 259 0 0,-2-1-1 0 0,-2 1 1 0 0,-2-2 0 0 0,2-41-71 0 0,-9 75-2 0 0,-1-1 0 0 0,0 1 0 0 0,-1-6 2 0 0,1 14 36 0 0,-1-1 0 0 0,1 0 0 0 0,-1 1-1 0 0,0-1 1 0 0,0 1 0 0 0,0-1 0 0 0,-1 1-1 0 0,1 0 1 0 0,-1-1 0 0 0,0 1 0 0 0,0 0 0 0 0,-2-3-36 0 0,3 6 19 0 0,1-1 0 0 0,-1 0 1 0 0,0 1-1 0 0,0-1 1 0 0,1 0-1 0 0,-1 1 0 0 0,0-1 1 0 0,0 1-1 0 0,0-1 1 0 0,0 1-1 0 0,0 0 0 0 0,0-1 1 0 0,0 1-1 0 0,0 0 1 0 0,0 0-1 0 0,1-1 0 0 0,-1 1 1 0 0,0 0-1 0 0,0 0 1 0 0,0 0-1 0 0,-1 0-19 0 0,0 1 18 0 0,-1-1 0 0 0,1 1 0 0 0,0 0 0 0 0,0-1 0 0 0,-1 1 0 0 0,1 0 0 0 0,0 0 0 0 0,0 1 0 0 0,-1 0-18 0 0,-5 4 16 0 0,0 0 0 0 0,1 0 0 0 0,0 1 0 0 0,-2 2-16 0 0,8-8 5 0 0,-10 12 2 0 0,0 1 1 0 0,1 0-1 0 0,1 1 0 0 0,0-1 0 0 0,1 2 1 0 0,0-1-1 0 0,1 1 0 0 0,1 1 0 0 0,-4 14-7 0 0,-3 24 168 0 0,1 1 0 0 0,1 18-168 0 0,10-63 27 0 0,-3 23 176 0 0,2 16-203 0 0,-1 7 145 0 0,0-10-73 0 0,3 0-1 0 0,2 0 1 0 0,1 0 0 0 0,4 5-72 0 0,-3-26 30 0 0,1 1 1 0 0,1-1 0 0 0,2 0-1 0 0,0 0 1 0 0,9 15-31 0 0,-14-35 1 0 0,2 1-1 0 0,-1 0 0 0 0,0-1 1 0 0,6 6-1 0 0,7 9-22 0 0,-16-19 10 0 0,0 0-1 0 0,1-1 1 0 0,-1 1-1 0 0,1 0 1 0 0,0-1-1 0 0,-1 1 1 0 0,1-1-1 0 0,0 0 1 0 0,0 0-1 0 0,0 0 0 0 0,0 0 1 0 0,0 0-1 0 0,0 0 1 0 0,0 0-1 0 0,0 0 1 0 0,0-1-1 0 0,0 1 1 0 0,1-1-1 0 0,-1 0 1 0 0,0 1-1 0 0,0-1 1 0 0,1 0-1 0 0,-1 0 1 0 0,0-1-1 0 0,2 1 13 0 0,1-1-12 0 0,-1 0 0 0 0,1 0-1 0 0,-1-1 1 0 0,1 0 0 0 0,-1 1 0 0 0,0-2-1 0 0,0 1 1 0 0,0 0 0 0 0,0-1 0 0 0,0 0-1 0 0,0 1 1 0 0,0-2 12 0 0,22-19 124 0 0,-1-1 0 0 0,15-20-124 0 0,-16 14 4 0 0,17-30-4 0 0,-33 47-23 0 0,0-1 0 0 0,-2 1-1 0 0,1-2 1 0 0,-2 1-1 0 0,0-1 1 0 0,0 0 23 0 0,5-20 10 0 0,-6 25 18 0 0,-1-1 1 0 0,0 1 0 0 0,-1-1-1 0 0,0 0 1 0 0,-1 0-1 0 0,0-3-28 0 0,-3 1 92 0 0,2 13-87 0 0,0 0 0 0 0,0 0 0 0 0,0-1 0 0 0,0 1 1 0 0,0 0-1 0 0,0 0 0 0 0,0 0 0 0 0,0 0 0 0 0,0 0 1 0 0,0 0-1 0 0,0 0 0 0 0,0 0 0 0 0,0 0 1 0 0,0 0-1 0 0,0 0 0 0 0,0 0 0 0 0,0 0 0 0 0,-1 0 1 0 0,1-1-1 0 0,0 1 0 0 0,0 0 0 0 0,0 0 0 0 0,0 0 1 0 0,0 0-1 0 0,0 0 0 0 0,0 0 0 0 0,0 0 1 0 0,0 0-1 0 0,0 0 0 0 0,0 0 0 0 0,-1 0 0 0 0,1 0 1 0 0,0 0-1 0 0,0 0 0 0 0,0 0 0 0 0,0 0 0 0 0,0 0 1 0 0,0 0-1 0 0,0 0 0 0 0,0 0 0 0 0,0 1 1 0 0,0-1-1 0 0,-1 0 0 0 0,1 0 0 0 0,0 0 0 0 0,0 0 1 0 0,0 0-1 0 0,0 0 0 0 0,0 0 0 0 0,0 0 0 0 0,0 0 1 0 0,0 0-1 0 0,0 0 0 0 0,0 0 0 0 0,0 0 1 0 0,0 0-1 0 0,0 1-5 0 0,-11 20 211 0 0,7-6-209 0 0,1 0 0 0 0,0-1 0 0 0,1 1 0 0 0,1 0-1 0 0,0 0 1 0 0,2 13-2 0 0,0-7 0 0 0,1 0 0 0 0,2 1 0 0 0,0-1 0 0 0,6 18 0 0 0,-6-27 6 0 0,0-1 0 0 0,0 1-1 0 0,1-1 1 0 0,1-1 0 0 0,0 1 0 0 0,0-1-1 0 0,1 0 1 0 0,0 0 0 0 0,1-1 0 0 0,0 0-1 0 0,0 0 1 0 0,1-1 0 0 0,1 1-6 0 0,-7-7 4 0 0,1 0 0 0 0,-1 0 0 0 0,0 0 0 0 0,1 0 1 0 0,0 0-1 0 0,-1-1 0 0 0,1 1 0 0 0,0-1 0 0 0,0 0 1 0 0,-1 0-1 0 0,1-1 0 0 0,0 1 0 0 0,0-1 0 0 0,0 0 0 0 0,0 0 1 0 0,1 0-5 0 0,0-1-10 0 0,0 0 1 0 0,1 0 0 0 0,-1-1 0 0 0,0 1 0 0 0,1-1 0 0 0,-1 0 0 0 0,0-1 0 0 0,-1 1 0 0 0,1-1 0 0 0,0 0 0 0 0,-1 0 9 0 0,5-3-39 0 0,-2-1 0 0 0,1 0-1 0 0,-1 0 1 0 0,0-1 0 0 0,0 1 0 0 0,-1-1 0 0 0,0-1 0 0 0,-1 1 0 0 0,0-1-1 0 0,0 0 1 0 0,0-1 0 0 0,0-3 39 0 0,-3 9-14 0 0,2-8-21 0 0,0 1 1 0 0,-1-1-1 0 0,0 0 0 0 0,0 0 0 0 0,-1 0 1 0 0,-1-1-1 0 0,0 1 35 0 0,-1 0-6 0 0,-1-1 0 0 0,0 1 0 0 0,0 0 0 0 0,-1 0 1 0 0,-1 0-1 0 0,0 1 0 0 0,-2-4 6 0 0,3 10-36 0 0,0 0 0 0 0,0 0 1 0 0,-1 0-1 0 0,0 0 0 0 0,0 0 0 0 0,0 0 1 0 0,-1 1-1 0 0,1 0 0 0 0,-1 0 0 0 0,0 0 0 0 0,0 0 1 0 0,-1 0-1 0 0,1 1 0 0 0,-1 0 0 0 0,0 0 1 0 0,-3-2 34 0 0,1 2-27 0 0,1 1-1 0 0,-1-1 0 0 0,0 1 1 0 0,1 1-1 0 0,-1-1 0 0 0,0 1 1 0 0,0 1-1 0 0,0-1 0 0 0,0 1 0 0 0,0 0 1 0 0,-6 1 28 0 0,0 1-55 0 0,0 1 0 0 0,0 0 1 0 0,0 1-1 0 0,0 0 0 0 0,-9 5 55 0 0,3-2-152 0 0,0 2-1 0 0,1 0 1 0 0,0 2-1 0 0,0-1 1 0 0,-8 9 152 0 0,-28 17-1486 0 0,20-17-1807 0 0,33-18 709 0 0,1-1-4442 0 0</inkml:trace>
  <inkml:trace contextRef="#ctx0" brushRef="#br0" timeOffset="698.134">1409 730 11976 0 0,'0'-1'922'0'0,"0"0"-877"0"0,0 1-1 0 0,0-1 1 0 0,-1 0-1 0 0,1 1 1 0 0,0-1-1 0 0,0 0 1 0 0,0 1 0 0 0,-1-1-1 0 0,1 1 1 0 0,0-1-1 0 0,0 0 1 0 0,-1 1-1 0 0,1-1 1 0 0,-1 1-1 0 0,1-1 1 0 0,-1 1-1 0 0,1-1 1 0 0,0 1-1 0 0,-1-1-44 0 0,-2-2 572 0 0,0-18 2356 0 0,3 18-2651 0 0,0 0 0 0 0,-1 0 1 0 0,1 1-1 0 0,-1-1 0 0 0,1 0 1 0 0,-1 0-1 0 0,0 0 0 0 0,-1-1-277 0 0,-16-54 3385 0 0,13 37-2238 0 0,5 19-974 0 0,0-1-1 0 0,-1 1 1 0 0,1-1-1 0 0,-1 1 1 0 0,0 0-1 0 0,0 0 1 0 0,0-2-173 0 0,0 3 47 0 0,1 0 0 0 0,-1 1 0 0 0,1-1-1 0 0,-1 0 1 0 0,0 1 0 0 0,1-1 0 0 0,-1 1 0 0 0,0-1 0 0 0,1 1 0 0 0,-1-1 0 0 0,0 1 0 0 0,0-1-1 0 0,1 1 1 0 0,-1 0 0 0 0,0 0 0 0 0,0-1 0 0 0,0 1 0 0 0,0 0 0 0 0,1 0 0 0 0,-1 0 0 0 0,0 0-1 0 0,0 0 1 0 0,0 0 0 0 0,0 0-47 0 0,-4 0 36 0 0,0 1-1 0 0,-1 0 0 0 0,1 0 1 0 0,0 0-1 0 0,0 1 0 0 0,0-1 1 0 0,1 1-1 0 0,-1 0 0 0 0,0 1 1 0 0,1-1-1 0 0,-1 1 0 0 0,1 0 1 0 0,0 0-1 0 0,0 0 0 0 0,0 1 1 0 0,0-1-1 0 0,1 1 0 0 0,-1 0 1 0 0,1 0-1 0 0,0 1 0 0 0,0-1 0 0 0,1 0 1 0 0,-1 1-1 0 0,1 0-35 0 0,-12 20 77 0 0,6-11 56 0 0,0 1 0 0 0,0 0 0 0 0,2 1 0 0 0,0 0 0 0 0,0 0 0 0 0,2 0 0 0 0,-2 8-133 0 0,6-17 0 0 0,0 1 0 0 0,1 0 0 0 0,-1-1 0 0 0,2 1 0 0 0,-1-1 0 0 0,1 1 0 0 0,1 1 0 0 0,1 6 0 0 0,-3-9 0 0 0,0-1 0 0 0,1 1 0 0 0,0 0 0 0 0,0-1 0 0 0,1 0 0 0 0,0 1 0 0 0,0-1 0 0 0,0 0 0 0 0,0 0 0 0 0,1-1 0 0 0,0 1 0 0 0,0-1 0 0 0,0 0 0 0 0,0 0 0 0 0,1 0 0 0 0,0 0 0 0 0,-1-1 0 0 0,-1-1-3 0 0,1 0 0 0 0,-1 0 1 0 0,0-1-1 0 0,0 0 0 0 0,1 1 0 0 0,-1-1 0 0 0,1 0 0 0 0,-1-1 0 0 0,1 1 0 0 0,-1-1 0 0 0,1 1 1 0 0,-1-1-1 0 0,1 0 0 0 0,-1-1 0 0 0,1 1 0 0 0,-1 0 0 0 0,1-1 0 0 0,-1 0 0 0 0,1 0 1 0 0,-1 0-1 0 0,1 0 0 0 0,-1-1 0 0 0,0 1 0 0 0,0-1 0 0 0,3-1 3 0 0,0-1-8 0 0,-1-1-1 0 0,0 1 0 0 0,0-1 1 0 0,-1 0-1 0 0,1 0 1 0 0,-1 0-1 0 0,0-1 0 0 0,0 0 9 0 0,5-8-44 0 0,-1 0 0 0 0,5-11 44 0 0,-5 5-17 0 0,-1 0 0 0 0,-1 0 1 0 0,0-1-1 0 0,2-18 17 0 0,-4 22 39 0 0,1-9 126 0 0,-5 25-9 0 0,0 1 4 0 0,0 0 4 0 0,0 0 17 0 0,0 0 10 0 0,0 0 1 0 0,0 0-15 0 0,-2 2-59 0 0,0 1-97 0 0,0 0 0 0 0,1 0 0 0 0,0 0 0 0 0,-1 0 0 0 0,1 1 0 0 0,0-1 0 0 0,0 0 0 0 0,1 1 0 0 0,-1-1 0 0 0,1 0 0 0 0,-1 1 1 0 0,1 0-22 0 0,3 49 110 0 0,-1-19-12 0 0,0 1 84 0 0,1 0-1 0 0,6 27-181 0 0,-2-23 250 0 0,0 32-250 0 0,4 84 313 0 0,-4-71-107 0 0,-3 1-1 0 0,-6 51-205 0 0,1-125 9 0 0,0 0 0 0 0,-1 0 1 0 0,-1 1-1 0 0,1-1 0 0 0,-2 0 0 0 0,1-1 0 0 0,-4 6-9 0 0,5-12 37 0 0,-1 1 0 0 0,1 0 0 0 0,-1 0 0 0 0,0-1 0 0 0,-1 0 0 0 0,1 1 0 0 0,-1-1 0 0 0,0-1 0 0 0,0 1 0 0 0,0 0 0 0 0,-1-1 0 0 0,1 0 0 0 0,-1 0 0 0 0,0-1 0 0 0,-4 3-37 0 0,1-2 9 0 0,1 0 1 0 0,-1 0-1 0 0,0-1 1 0 0,0 0-1 0 0,-1-1 1 0 0,1 0-1 0 0,0 0 0 0 0,0-1 1 0 0,-1 1-1 0 0,1-2 1 0 0,0 1-1 0 0,0-1 1 0 0,-1-1-1 0 0,1 0 0 0 0,-2 0-9 0 0,-11-3-109 0 0,1 0-1 0 0,0-2 0 0 0,0 0 1 0 0,0-1-1 0 0,1-1 0 0 0,0 0 1 0 0,1-2-1 0 0,-4-3 110 0 0,7 3-337 0 0,0 1-302 0 0,1-1 1 0 0,1-1 0 0 0,-9-9 638 0 0,18 17-375 0 0,1 0 1 0 0,-1 0 0 0 0,1-1-1 0 0,0 1 1 0 0,1-1-1 0 0,-1 0 1 0 0,1 0-1 0 0,0 0 1 0 0,0 0-1 0 0,0 0 1 0 0,1 0 0 0 0,0 0-1 0 0,0 0 1 0 0,0-4 374 0 0,1-16-1987 0 0,2 7-12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6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1 226 3680 0 0,'0'0'167'0'0,"0"0"491"0"0,0 0 1962 0 0,0 0 856 0 0,0 0 167 0 0,0 0-382 0 0,0 0-1737 0 0,0 0-763 0 0,0 0-154 0 0,2-1-39 0 0,3-3 332 0 0,-10-1-286 0 0,12-4 297 0 0,-2-2-415 0 0,-2 2-183 0 0,1 4-198 0 0,0 0-1 0 0,0 0 1 0 0,1 0-1 0 0,0 0 1 0 0,0 1-1 0 0,6-4-114 0 0,14-13 193 0 0,19-27 565 0 0,-23 24-321 0 0,0 1 0 0 0,3 0-437 0 0,-21 21 32 0 0,-2 1 15 0 0,-1 0 0 0 0,1 1 0 0 0,-1-1 0 0 0,1 1 0 0 0,0-1 1 0 0,0 0-1 0 0,-1 1 0 0 0,1-1 0 0 0,0 1 0 0 0,0-1 0 0 0,0 1 0 0 0,0 0 0 0 0,0-1 0 0 0,-1 1 0 0 0,1 0 0 0 0,1 0-47 0 0,-1 0 28 0 0,1 1 0 0 0,0 0-1 0 0,-1 0 1 0 0,1 0 0 0 0,0 0 0 0 0,-1 0 0 0 0,1 0-1 0 0,-1 0 1 0 0,0 0 0 0 0,1 1-28 0 0,-2-2-7 0 0,9 9 66 0 0,-1-1 0 0 0,0 2 0 0 0,-1-1-1 0 0,0 1 1 0 0,-1 0 0 0 0,1 1 0 0 0,1 5-59 0 0,1 1 3 0 0,1-1-1 0 0,3 4-2 0 0,0-2-101 0 0,-1 0 0 0 0,-1 2-1 0 0,2 5 102 0 0,10 7-3229 0 0,-16-21-2908 0 0,-2-3-1841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5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1068 11976 0 0,'0'0'922'0'0,"-2"0"-600"0"0,-4-4-26 0 0,4 4 1048 0 0,2 0 446 0 0,0 0 87 0 0,0 0-218 0 0,0 0-966 0 0,0 0-429 0 0,0 0-82 0 0,0 0 56 0 0,0 0 317 0 0,1 0-444 0 0,0 1 0 0 0,0 0 0 0 0,0-1 1 0 0,0 1-1 0 0,0 0 0 0 0,0 0 0 0 0,0 0 0 0 0,0 0 0 0 0,0 0 1 0 0,-1 0-1 0 0,1 0 0 0 0,0 0 0 0 0,-1 0 0 0 0,1 1 0 0 0,-1-1 1 0 0,1 0-1 0 0,-1 0 0 0 0,0 0 0 0 0,1 1-111 0 0,2 27 907 0 0,-2-11-285 0 0,7 59 530 0 0,-6-69-1088 0 0,-2-1 0 0 0,1 1 0 0 0,-1 0 0 0 0,0 0-64 0 0,2 28 83 0 0,0-11 36 0 0,-1-9-2293 0 0,0-33-1700 0 0,-1 0-1601 0 0,0-2-1379 0 0</inkml:trace>
  <inkml:trace contextRef="#ctx0" brushRef="#br0" timeOffset="333.11">62 900 5984 0 0,'0'0'536'0'0,"-4"-3"-432"0"0,4-5-104 0 0,-4-1 0 0 0,-1-2 2880 0 0,5 11 560 0 0,0-3 111 0 0,-4-5 17 0 0,0 0-2768 0 0,4 8-544 0 0,0 0-120 0 0,0-8-16 0 0,-5 1-264 0 0,5 7-48 0 0,0 0-16 0 0,0 0-5375 0 0,0 0-1073 0 0</inkml:trace>
  <inkml:trace contextRef="#ctx0" brushRef="#br0" timeOffset="1527.912">133 0 13824 0 0,'0'0'1061'0'0,"-2"2"-692"0"0,-1 2-122 0 0,0-1 0 0 0,0 1-1 0 0,1 0 1 0 0,-1 0 0 0 0,1 0-1 0 0,0 0 1 0 0,0 1 0 0 0,-1 2-247 0 0,2-4 296 0 0,1 0 1 0 0,-1 0-1 0 0,1 1 1 0 0,-1-1-1 0 0,1 0 0 0 0,0 0 1 0 0,1 0-1 0 0,-1 1 1 0 0,0-1-1 0 0,1 0 1 0 0,0 0-1 0 0,0 0 1 0 0,0 0-1 0 0,0 1-296 0 0,11 23 93 0 0,1-1-1 0 0,1 0 1 0 0,13 18-93 0 0,-5-10 521 0 0,0-1 1019 0 0,13 14-1540 0 0,-10-15 1797 0 0,10 20-1797 0 0,-16-21 240 0 0,-1 2 0 0 0,-2 0 0 0 0,-2 1 0 0 0,-1 0 0 0 0,-1 1 0 0 0,-2 1 1 0 0,-1 0-1 0 0,-2 0 0 0 0,-2 1 0 0 0,-1-1 0 0 0,-2 1 0 0 0,-2 0 0 0 0,-1 0 0 0 0,-3 15-240 0 0,-5 21 292 0 0,-18 69-292 0 0,-33 92-1076 0 0,50-201 343 0 0,2-11-10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48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1 535 18599 0 0,'0'-17'2058'0'0,"0"17"-1645"0"0,0 0 71 0 0,0 0 17 0 0,1 2-62 0 0,5 10-301 0 0,-1 1 0 0 0,0 0 0 0 0,-1 0 0 0 0,0 0 0 0 0,0 6-138 0 0,5 15 535 0 0,5 19-57 0 0,-2 0-1 0 0,-2 1 0 0 0,1 31-477 0 0,-10-67 240 0 0,2-1 0 0 0,1 7-240 0 0,-5-38 543 0 0,1 1-1 0 0,0 0 1 0 0,1-1 0 0 0,2-10-543 0 0,1-40 373 0 0,-1-4-362 0 0,6-28-11 0 0,-8 87 5 0 0,0 1 0 0 0,1 0 0 0 0,0-1 0 0 0,0 1 0 0 0,1 0 0 0 0,0 0-1 0 0,2-2-4 0 0,-4 7 1 0 0,0 1 0 0 0,0-1 0 0 0,1 1 0 0 0,-1 0-1 0 0,1 0 1 0 0,0 0 0 0 0,-1 0 0 0 0,1 0-1 0 0,0 0 1 0 0,0 0 0 0 0,0 0 0 0 0,1 1 0 0 0,-1-1-1 0 0,0 1 1 0 0,0 0 0 0 0,1-1 0 0 0,-1 1-1 0 0,1 0 1 0 0,-1 0 0 0 0,1 1 0 0 0,0-1 0 0 0,-1 1-1 0 0,1-1 1 0 0,2 1-1 0 0,-3 0 0 0 0,1 0 0 0 0,0 1 0 0 0,-1-1 0 0 0,1 1 0 0 0,0 0 0 0 0,-1 0 0 0 0,1 0 0 0 0,-1 0 0 0 0,1 0 0 0 0,-1 1 0 0 0,0-1 0 0 0,0 1 0 0 0,1-1 0 0 0,-1 1 0 0 0,0 0 0 0 0,0 0 0 0 0,-1 0 0 0 0,1 0 0 0 0,0 0 0 0 0,-1 0 0 0 0,1 1 0 0 0,5 7 0 0 0,-1 1 0 0 0,0 0 0 0 0,-1 0 0 0 0,0 1 0 0 0,-2-4 0 0 0,8 16 45 0 0,-2 1 0 0 0,0-1 0 0 0,-2 2 0 0 0,-1-1 0 0 0,-1 1 0 0 0,-1 0 0 0 0,-1 0 0 0 0,-2 7-45 0 0,4 31 416 0 0,-5-63-336 0 0,1-9 245 0 0,13-94-18 0 0,3-15 193 0 0,-13 94-435 0 0,2 1 0 0 0,0 1 0 0 0,2-1 0 0 0,2-3-65 0 0,-8 20-10 0 0,0 1 0 0 0,0 0-1 0 0,0 1 1 0 0,1-1 0 0 0,0 0-1 0 0,0 1 1 0 0,0-1 0 0 0,0 1 0 0 0,0 0-1 0 0,2-1 11 0 0,-4 3-3 0 0,0 0 0 0 0,1 0-1 0 0,-1 1 1 0 0,0-1-1 0 0,0 0 1 0 0,0 1 0 0 0,1-1-1 0 0,-1 1 1 0 0,0-1 0 0 0,1 1-1 0 0,-1 0 1 0 0,0 0-1 0 0,1-1 1 0 0,-1 1 0 0 0,0 0-1 0 0,1 0 1 0 0,-1 0-1 0 0,0 1 1 0 0,1-1 0 0 0,-1 0-1 0 0,0 0 1 0 0,1 1-1 0 0,-1-1 1 0 0,0 1 0 0 0,1-1-1 0 0,-1 1 1 0 0,0-1-1 0 0,0 1 1 0 0,0 0 0 0 0,0 0-1 0 0,1 0 1 0 0,-1-1 0 0 0,0 1-1 0 0,-1 0 1 0 0,2 1 3 0 0,1 2-2 0 0,1 0 1 0 0,-2 1 0 0 0,1-1 0 0 0,0 0-1 0 0,-1 1 1 0 0,0 0 0 0 0,0-1-1 0 0,0 1 1 0 0,0 5 1 0 0,9 48 2 0 0,-7-35-3 0 0,5 36 1 0 0,0 58 0 0 0,-8-103 34 0 0,0 0 0 0 0,1 0 0 0 0,4 13-34 0 0,-4-22-161 0 0,-1 1 0 0 0,1-1 0 0 0,0 0 0 0 0,0 0 0 0 0,0 0 0 0 0,1-1 0 0 0,0 1 0 0 0,0 0 0 0 0,0-1 0 0 0,0 0 0 0 0,4 3 161 0 0,4 1-2247 0 0,2-3-4175 0 0,1-3-2167 0 0</inkml:trace>
  <inkml:trace contextRef="#ctx0" brushRef="#br0" timeOffset="388.348">917 781 17135 0 0,'7'-12'1298'0'0,"16"-19"-724"0"0,-21 28-542 0 0,0 0 293 0 0,0-1 0 0 0,0 0 0 0 0,0 1 0 0 0,0-1 1 0 0,-1 0-1 0 0,0 0 0 0 0,1 0 0 0 0,-1 0 1 0 0,-1 0-1 0 0,1 0 0 0 0,-1-1 0 0 0,0 1 0 0 0,0 0 1 0 0,0 0-1 0 0,0 0 0 0 0,0 0 0 0 0,-1-2-325 0 0,-3-5 238 0 0,0-1 0 0 0,0 1 0 0 0,-1 0 0 0 0,-1 1 0 0 0,1-1 0 0 0,-2 1 0 0 0,0 0-1 0 0,0 0 1 0 0,-7-6-238 0 0,11 12 16 0 0,-1 0-1 0 0,0 0 1 0 0,0 0-1 0 0,0 1 1 0 0,0 0-1 0 0,-1 0 0 0 0,1 0 1 0 0,-1 0-1 0 0,0 1 1 0 0,0 0-1 0 0,0 0 1 0 0,0 0-1 0 0,0 0 0 0 0,0 1 1 0 0,-1 0-1 0 0,1 0 1 0 0,0 0-1 0 0,-1 1 0 0 0,1 0 1 0 0,0 0-1 0 0,-1 0 1 0 0,1 1-1 0 0,-1 0-15 0 0,3 0 8 0 0,-1 0-1 0 0,1 0 1 0 0,-1 1 0 0 0,1 0-1 0 0,0-1 1 0 0,0 1-1 0 0,0 0 1 0 0,0 0 0 0 0,0 1-1 0 0,0-1 1 0 0,0 1-1 0 0,1-1 1 0 0,-1 2-8 0 0,-4 5 15 0 0,0 0 0 0 0,1 0 0 0 0,-4 7-15 0 0,3-3-5 0 0,1 1 0 0 0,0-1 0 0 0,1 1-1 0 0,1 0 1 0 0,0 0 0 0 0,1 0 0 0 0,0 0 0 0 0,0 8 5 0 0,2-14 36 0 0,1 1 1 0 0,0 0 0 0 0,0-1 0 0 0,0 1 0 0 0,1-1-1 0 0,1 1 1 0 0,-1-1 0 0 0,1 1 0 0 0,1-1-1 0 0,0 0 1 0 0,0 0 0 0 0,0 0 0 0 0,1 0-1 0 0,5 6-36 0 0,-8-11 27 0 0,1-1 0 0 0,0 0-1 0 0,-1 1 1 0 0,1-1-1 0 0,0 0 1 0 0,0 0-1 0 0,1 0 1 0 0,-1-1-1 0 0,0 1 1 0 0,1 0-1 0 0,-1-1 1 0 0,1 0-1 0 0,-1 1 1 0 0,1-1-1 0 0,-1 0 1 0 0,1 0-1 0 0,0-1 1 0 0,0 1-1 0 0,-1-1 1 0 0,1 1 0 0 0,1-1-27 0 0,0 0 13 0 0,0-1 1 0 0,1 1 0 0 0,-1-1-1 0 0,0 0 1 0 0,0 0-1 0 0,0 0 1 0 0,0-1 0 0 0,0 0-1 0 0,0 0 1 0 0,0 0 0 0 0,0 0-1 0 0,-1 0 1 0 0,4-3-14 0 0,4-3 39 0 0,-1-1 0 0 0,1 0 0 0 0,-1-1 0 0 0,-1 0 0 0 0,0 0 0 0 0,-1-1 0 0 0,1 0 0 0 0,-2-1 0 0 0,0 0-1 0 0,0 0 1 0 0,-1 0 0 0 0,-1-1 0 0 0,0 0 0 0 0,-1 0 0 0 0,3-12-39 0 0,-5 18 0 0 0,7 45-11 0 0,7 24-75 0 0,16 55 8 0 0,-26-100 73 0 0,1 0 0 0 0,0-1 0 0 0,1 0 0 0 0,1 0 0 0 0,6 8 5 0 0,-15-24-27 0 0,3 5-9 0 0,0-1-1 0 0,0 0 0 0 0,1 0 0 0 0,-1 0 1 0 0,1 0-1 0 0,0-1 0 0 0,2 2 37 0 0,-5-4-136 0 0,0 0 0 0 0,0-1 0 0 0,1 1 0 0 0,-1-1 0 0 0,0 1-1 0 0,0-1 1 0 0,0 0 0 0 0,1 1 0 0 0,-1-1 0 0 0,0 0 0 0 0,0 0-1 0 0,1 0 1 0 0,-1 0 0 0 0,0 0 0 0 0,1 0 0 0 0,-1 0 0 0 0,0-1-1 0 0,0 1 1 0 0,0 0 0 0 0,1-1 0 0 0,-1 1 0 0 0,0-1 0 0 0,0 1 0 0 0,0-1-1 0 0,0 1 1 0 0,0-1 0 0 0,0 0 0 0 0,0 0 0 0 0,0 0 0 0 0,0 1-1 0 0,0-1 1 0 0,0 0 0 0 0,0 0 0 0 0,0-1 136 0 0,15-18-2089 0 0,-7-4-21 0 0</inkml:trace>
  <inkml:trace contextRef="#ctx0" brushRef="#br0" timeOffset="742.083">1179 0 22375 0 0,'-3'6'1083'0'0,"1"9"-753"0"0,1 0 0 0 0,1 0 1 0 0,0 0-1 0 0,2 9-330 0 0,-1-11 108 0 0,26 364 3833 0 0,-20-195-3106 0 0,-4-150-419 0 0,5 17-416 0 0,-1-8 96 0 0,-5-30-85 0 0,0 0-1 0 0,0-1 1 0 0,1 1 0 0 0,1 0-1 0 0,-1-1 1 0 0,5 8-11 0 0,-8-18-24 0 0,0 0 0 0 0,1 0 1 0 0,-1 1-1 0 0,0-1 0 0 0,0 0 0 0 0,0 0 0 0 0,0 1 0 0 0,0-1 0 0 0,1 0 1 0 0,-1 0-1 0 0,0 0 0 0 0,0 1 0 0 0,0-1 0 0 0,0 0 0 0 0,1 0 1 0 0,-1 0-1 0 0,0 1 0 0 0,0-1 0 0 0,1 0 0 0 0,-1 0 0 0 0,0 0 0 0 0,0 0 1 0 0,1 0-1 0 0,-1 0 0 0 0,0 0 0 0 0,0 0 0 0 0,1 0 0 0 0,-1 0 1 0 0,0 0-1 0 0,1 0 0 0 0,-1 0 0 0 0,0 0 0 0 0,0 0 0 0 0,1 0 0 0 0,-1 0 1 0 0,0 0-1 0 0,0 0 0 0 0,1 0 0 0 0,-1 0 0 0 0,0 0 0 0 0,0 0 1 0 0,1 0-1 0 0,-1-1 0 0 0,0 1 0 0 0,0 0 0 0 0,1 0 0 0 0,-1 0 0 0 0,0-1 1 0 0,0 1-1 0 0,0 0 0 0 0,0 0 0 0 0,1 0 0 0 0,-1-1 0 0 0,0 1 0 0 0,0 0 1 0 0,0 0-1 0 0,0-1 24 0 0,7-13-1971 0 0,-7 2 741 0 0</inkml:trace>
  <inkml:trace contextRef="#ctx0" brushRef="#br0" timeOffset="1070.378">1043 395 21743 0 0,'-1'0'92'0'0,"1"-1"0"0"0,0 0 0 0 0,-1 0 0 0 0,1 0 0 0 0,0 0 0 0 0,-1 1 0 0 0,1-1-1 0 0,0 0 1 0 0,0 0 0 0 0,0 0 0 0 0,0 0 0 0 0,0 0 0 0 0,0 0 0 0 0,0 0 0 0 0,0 0-1 0 0,0 0 1 0 0,0 1 0 0 0,0-1 0 0 0,1 0 0 0 0,-1 0 0 0 0,0 0 0 0 0,1 0 0 0 0,-1 0 0 0 0,1 1-1 0 0,-1-2-91 0 0,2 0 105 0 0,0 0-1 0 0,0-1 1 0 0,0 1 0 0 0,0 0-1 0 0,0 0 1 0 0,0 0-1 0 0,1 1 1 0 0,1-3-105 0 0,7-2 364 0 0,0 1 0 0 0,0-1 0 0 0,10-2-364 0 0,14-4 195 0 0,0 1 1 0 0,0 1 0 0 0,0 2 0 0 0,1 2-1 0 0,1 1 1 0 0,4 2-196 0 0,16 5-1966 0 0,-48-1 790 0 0,0 0 0 0 0,0 1 0 0 0,0 0 0 0 0,0 0 0 0 0,2 2 1176 0 0,3 3-8289 0 0</inkml:trace>
  <inkml:trace contextRef="#ctx0" brushRef="#br0" timeOffset="1408.274">1507 561 2304 0 0,'0'15'200'0'0,"2"0"1905"0"0,-2-13-1096 0 0,1 0 0 0 0,-1 0-1 0 0,1 0 1 0 0,0 0 0 0 0,0 0 0 0 0,0 0 0 0 0,0 0 0 0 0,1 2-1009 0 0,-1-3 515 0 0,-1-1 0 0 0,1 1 0 0 0,0 0 0 0 0,0 0 1 0 0,0 0-1 0 0,-1-1 0 0 0,1 1 0 0 0,0 0 1 0 0,0-1-1 0 0,0 1 0 0 0,0-1 0 0 0,0 1 0 0 0,0-1 1 0 0,0 0-1 0 0,1 1 0 0 0,-1-1-515 0 0,15-1 2412 0 0,-4-4-1879 0 0,-1 0 0 0 0,0-1 0 0 0,-1 0 1 0 0,0-1-1 0 0,0 0 0 0 0,0-1 0 0 0,4-5-533 0 0,20-13 155 0 0,-26 20-75 0 0,0 0 0 0 0,-1 0 1 0 0,1-1-1 0 0,-1 0 0 0 0,-1 0 0 0 0,3-4-80 0 0,-7 8 22 0 0,0 0 0 0 0,0 0 0 0 0,0 0 0 0 0,-1 0 0 0 0,1-1 0 0 0,-1 1 0 0 0,0 0 0 0 0,0-1 0 0 0,0 1 0 0 0,0 0 0 0 0,-1-1 0 0 0,1 1 0 0 0,-1-1 0 0 0,0 1 0 0 0,0-1 0 0 0,-1 1 0 0 0,1-1 0 0 0,0 1 0 0 0,-1-1 0 0 0,0 1-22 0 0,0-1 0 0 0,0 0 1 0 0,0 1-1 0 0,-1-1 0 0 0,1 1 0 0 0,-1 0 0 0 0,0-1 1 0 0,0 1-1 0 0,0 0 0 0 0,0 0 0 0 0,0 0 0 0 0,-1 0 1 0 0,1 1-1 0 0,-1-1 0 0 0,0 1 0 0 0,0-1 1 0 0,0 1-1 0 0,0 0 0 0 0,0 0 0 0 0,-1 0 0 0 0,1 1 1 0 0,-1-1-1 0 0,1 1 0 0 0,-1 0 0 0 0,1 0 0 0 0,-1 0 1 0 0,0 0-1 0 0,1 1 0 0 0,-1-1 0 0 0,0 1 0 0 0,0 0 1 0 0,1 0-1 0 0,-1 0 0 0 0,0 1 0 0 0,1-1 1 0 0,-1 1-1 0 0,0 0 0 0 0,1 0 0 0 0,-3 1 0 0 0,0 0-28 0 0,1 1-1 0 0,-1 0 1 0 0,1 0-1 0 0,0 0 1 0 0,0 1-1 0 0,1-1 1 0 0,-1 1-1 0 0,1 0 1 0 0,-1 0-1 0 0,1 1 1 0 0,1-1-1 0 0,-1 1 0 0 0,0 0 1 0 0,1 0-1 0 0,0 0 1 0 0,0 1-1 0 0,-1 4 29 0 0,0-1 109 0 0,1 1-1 0 0,0-1 1 0 0,1 1-1 0 0,-1 0 1 0 0,2 0-1 0 0,0 0 1 0 0,0 0-1 0 0,1 0 1 0 0,0 0-1 0 0,0 3-108 0 0,2 10 361 0 0,1-1 0 0 0,1 0 0 0 0,4 11-361 0 0,-6-26 90 0 0,1 1 0 0 0,-1-1-1 0 0,2 0 1 0 0,-1 0 0 0 0,1 0 0 0 0,0 0-1 0 0,0-1 1 0 0,1 0 0 0 0,0 1 0 0 0,0-2-1 0 0,0 1 1 0 0,1 0-90 0 0,2 0 60 0 0,-1 0 0 0 0,1-1 0 0 0,1 0 0 0 0,-1 0 0 0 0,1-1 0 0 0,0 0 0 0 0,0 0 0 0 0,0-1 0 0 0,0 0 0 0 0,0-1 0 0 0,1 0 0 0 0,0 0 0 0 0,-1-1 0 0 0,7 0-60 0 0,-1-1-110 0 0,0 0 0 0 0,0-1 0 0 0,0-1-1 0 0,0 0 1 0 0,-1-1 0 0 0,1-1 0 0 0,-1 0-1 0 0,0-1 1 0 0,3-2 110 0 0,10-6-1344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23 304 14280 0 0,'-5'-4'1485'0'0,"-4"0"-2026"0"0,0 0 5806 0 0,10 4-5174 0 0,-1 0 0 0 0,0-1-1 0 0,0 1 1 0 0,0 0 0 0 0,1 0-1 0 0,-1-1 1 0 0,0 1 0 0 0,0 0-1 0 0,1 0 1 0 0,-1-1 0 0 0,0 1-1 0 0,1 0 1 0 0,-1 0 0 0 0,0 0 0 0 0,1 0-1 0 0,-1-1 1 0 0,0 1 0 0 0,1 0-1 0 0,-1 0 1 0 0,0 0 0 0 0,1 0-1 0 0,-1 0 1 0 0,0 0 0 0 0,1 0 0 0 0,-1 0-1 0 0,0 0 1 0 0,1 0 0 0 0,-1 0-1 0 0,1 0-90 0 0,12-1 426 0 0,1 0-1 0 0,-1 0 0 0 0,1 1 0 0 0,2 1-425 0 0,-2 0 182 0 0,1-1-1 0 0,0-1 1 0 0,8-1-182 0 0,6-2-65 0 0,64-12-2572 0 0,-86 14 37 0 0,-6 2-4839 0 0</inkml:trace>
  <inkml:trace contextRef="#ctx0" brushRef="#br0" timeOffset="518.611">454 26 10592 0 0,'-2'-1'818'0'0,"-23"-23"816"0"0,24 24-168 0 0,1 0 66 0 0,0 0-177 0 0,0 0-817 0 0,0 0-362 0 0,0 0-72 0 0,0 0 62 0 0,0 0 292 0 0,0 0 136 0 0,5 11 636 0 0,4 23-73 0 0,-6-25-795 0 0,-1 0-1 0 0,1 0 1 0 0,3 7-362 0 0,1 0 523 0 0,-1 0 1 0 0,3 15-524 0 0,3 7 571 0 0,-9-27-404 0 0,0 0-1 0 0,-1 0 1 0 0,0 1-1 0 0,0 0-166 0 0,-1-2 178 0 0,0 1-1 0 0,2 0 1 0 0,2 10-178 0 0,18 50 469 0 0,-21-65-444 0 0,1 0 0 0 0,0 0 1 0 0,1 0-1 0 0,0 0 0 0 0,0 0 0 0 0,0-1 0 0 0,0 0 0 0 0,1 0 0 0 0,0 0 1 0 0,0 0-1 0 0,0-1 0 0 0,1 0 0 0 0,-1 0 0 0 0,1 0 0 0 0,0-1 0 0 0,0 0 1 0 0,0 0-1 0 0,1 0 0 0 0,-1-1 0 0 0,1 0 0 0 0,3 1-25 0 0,-7-3 10 0 0,0 0 1 0 0,0 0-1 0 0,0-1 0 0 0,0 1 0 0 0,-1-1 1 0 0,1 0-1 0 0,0 1 0 0 0,0-1 0 0 0,-1 0 0 0 0,1-1 1 0 0,0 1-1 0 0,-1 0 0 0 0,0-1 0 0 0,1 1 0 0 0,0-2-9 0 0,4-3 21 0 0,1 0 1 0 0,-1 0 0 0 0,5-7-23 0 0,3-6-48 0 0,0 0 0 0 0,-1-2 0 0 0,-1 0 1 0 0,-1 0-1 0 0,-1-1 0 0 0,-1-1 1 0 0,-1 1-1 0 0,-1-2 0 0 0,3-13 48 0 0,17-50 0 0 0,-28 81 27 0 0,0 5 112 0 0,0 1 47 0 0,0 0 6 0 0,0 0-17 0 0,0 2-74 0 0,-2 3-65 0 0,1 1-1 0 0,-1 0 0 0 0,1-1 1 0 0,1 1-1 0 0,-1 1-35 0 0,-1 10 30 0 0,1-1 5 0 0,1-1 1 0 0,0 1-1 0 0,1-1 1 0 0,0 0-1 0 0,3 7-35 0 0,1 22 103 0 0,11 81 417 0 0,-9-92-327 0 0,-5-21-108 0 0,1 1 0 0 0,-2-1 0 0 0,1 1-85 0 0,4 57 251 0 0,-2-26 55 0 0,-2 14-306 0 0,-2-20 103 0 0,-4 143 292 0 0,1-146-218 0 0,-1-1 0 0 0,-2 0 1 0 0,-1 0-1 0 0,-4 7-177 0 0,6-24 107 0 0,4-13-73 0 0,1 0 0 0 0,-2 0 0 0 0,1 0 1 0 0,0 0-1 0 0,-1 0 0 0 0,0 0 0 0 0,0 0 0 0 0,0-1 0 0 0,0 1 0 0 0,0-1 1 0 0,-1 1-1 0 0,0-1 0 0 0,0 0 0 0 0,-2 2-34 0 0,3-3 11 0 0,0 0 0 0 0,0-1 0 0 0,0 1 0 0 0,0-1 0 0 0,0 0 1 0 0,0 0-1 0 0,0 0 0 0 0,-1 0 0 0 0,1 0 0 0 0,0 0 0 0 0,-1 0 0 0 0,1-1 0 0 0,-1 0 0 0 0,1 1 0 0 0,0-1 0 0 0,-1 0 0 0 0,1 0 0 0 0,-1 0 1 0 0,1 0-1 0 0,-1-1 0 0 0,1 1 0 0 0,-1-1 0 0 0,1 1 0 0 0,0-1 0 0 0,-1 0 0 0 0,1 0-11 0 0,-10-3-59 0 0,0-1-1 0 0,0 0 1 0 0,0 0-1 0 0,1-2 1 0 0,0 1-1 0 0,0-2 1 0 0,-9-7 59 0 0,-18-14-451 0 0,30 24 136 0 0,1-1 0 0 0,-1 1-1 0 0,1-2 1 0 0,0 1 0 0 0,0-1-1 0 0,1 0 1 0 0,0 0 0 0 0,-4-7 315 0 0,1 1-854 0 0,8 11 610 0 0,-1 0 0 0 0,1 1 0 0 0,0-1 0 0 0,0 0 0 0 0,0 0 0 0 0,0 0 0 0 0,0 0 0 0 0,0 0 0 0 0,0 0 0 0 0,1 0 0 0 0,-1 0 0 0 0,0 0 0 0 0,1-1 0 0 0,0 1 0 0 0,0 0 0 0 0,0 0 0 0 0,0 0 0 0 0,0 0 0 0 0,0-1 0 0 0,0 1 0 0 0,1 0 0 0 0,-1 0-1 0 0,1 0 1 0 0,-1 0 0 0 0,1 0 0 0 0,1-2 244 0 0,6-10-1852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0 5984 0 0,'0'0'464'0'0,"0"0"-55"0"0,0 0 910 0 0,0 0 433 0 0,0 3 82 0 0,0 4-1180 0 0,-1 0 0 0 0,0 1 0 0 0,0-1 1 0 0,-1 0-1 0 0,0 0 0 0 0,0 0 0 0 0,-1 0-654 0 0,-22 50 2171 0 0,16-38-1368 0 0,0 0 0 0 0,-1 9-803 0 0,-33 125 2571 0 0,37-123-2083 0 0,1 1 0 0 0,1 0 0 0 0,2 0 0 0 0,0 2-488 0 0,3 21 311 0 0,1-1 1 0 0,3 1 0 0 0,2-1-1 0 0,4 10-311 0 0,4 0 542 0 0,20 49-542 0 0,-14-53 10 0 0,14 22-10 0 0,-29-72-2 0 0,-1 0 0 0 0,2-1 0 0 0,-1 1 0 0 0,1-2 0 0 0,0 1 0 0 0,1-1 0 0 0,7 6 2 0 0,-3 2-77 0 0,-11-13 56 0 0,0 0-1 0 0,1 0 1 0 0,-1-1 0 0 0,0 1 0 0 0,1-1-1 0 0,-1 1 1 0 0,1-1 0 0 0,-1 1 0 0 0,2 0 21 0 0,13 9-943 0 0,-15-10 391 0 0,-1-1-233 0 0,2-1-953 0 0,0-2 1008 0 0,0 0-1 0 0,0 0 1 0 0,0 0 0 0 0,-1 0-1 0 0,1 0 1 0 0,0-2 730 0 0,-1 2-2253 0 0</inkml:trace>
  <inkml:trace contextRef="#ctx0" brushRef="#br0" timeOffset="434.835">364 402 17623 0 0,'0'0'399'0'0,"0"0"60"0"0,0 0 22 0 0,0 0-54 0 0,0 2-195 0 0,9 43 1997 0 0,-1 145 1047 0 0,-8-168-2823 0 0,0 0 0 0 0,-1 0 0 0 0,-4 18-453 0 0,2-13 593 0 0,0 24-593 0 0,-2 55 1049 0 0,7-90-1041 0 0,-1-15-43 0 0,-1 1-1 0 0,1-1 1 0 0,-1 1-1 0 0,0-1 1 0 0,1 0-1 0 0,-1 1 1 0 0,0-1-1 0 0,0 1 1 0 0,0-1-1 0 0,0 0 1 0 0,0 1-1 0 0,0-1 1 0 0,0 1-1 0 0,-1-1 1 0 0,1 0-1 0 0,-1 1 1 0 0,1-1-1 0 0,-1 0 1 0 0,1 1-1 0 0,-1-1 1 0 0,0 0 35 0 0,1 0-424 0 0,0-1-200 0 0,0 0-813 0 0,0 0-355 0 0,0 0-68 0 0,0 0-18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12440 0 0,'0'0'957'0'0,"-3"0"-624"0"0,-7 0 125 0 0,8 0 1718 0 0,2 0 739 0 0,0 0 145 0 0,0 0-372 0 0,0 0-1693 0 0,0 0-746 0 0,0 0-149 0 0,0 0-14 0 0,6 2 256 0 0,31 5 210 0 0,-7 0-339 0 0,0-2 1 0 0,0-2-1 0 0,13 0-213 0 0,66 0-2861 0 0,-96-3 506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21743 0 0,'0'0'960'0'0,"0"0"200"0"0,0 0-928 0 0,0 0-232 0 0,8 8 0 0 0,-3 0 0 0 0,8-5 0 0 0,0 5 0 0 0,5-8 0 0 0,0 5 0 0 0,0-5 0 0 0,3 0-64 0 0,2 0-8 0 0,2 0 0 0 0,6-5 72 0 0,-5 2 96 0 0,10-5-16 0 0,-5 5-9703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3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101 121 5064 0 0,'-5'-2'252'0'0,"1"0"0"0"0,0-1 0 0 0,0 1-1 0 0,0-1 1 0 0,-1-1-252 0 0,-4-2 2959 0 0,8 5-911 0 0,1 1-213 0 0,0 0-983 0 0,0 0-432 0 0,0 0-89 0 0,4-1-3 0 0,-1-1 0 0 0,1 1 0 0 0,0 0 0 0 0,0 0 0 0 0,0 0 0 0 0,0 1 0 0 0,0-1 1 0 0,0 1-1 0 0,0 0 0 0 0,0 0 0 0 0,3 1-328 0 0,9 1 1208 0 0,-1 1 0 0 0,8 3-1208 0 0,9 2 1057 0 0,-10-4-569 0 0,5 1 71 0 0,0 0-1 0 0,1-2 1 0 0,11-1-559 0 0,46-1 574 0 0,20 0 109 0 0,23-7-683 0 0,26-2-50 0 0,19-3 232 0 0,-115 4-168 0 0,-20 3-16 0 0,34-1 2 0 0,35 2-546 0 0,-83-2-2189 0 0,-22 5 2097 0 0,4 0-189 0 0,-3 0-2492 0 0,-3 0 857 0 0</inkml:trace>
  <inkml:trace contextRef="#ctx0" brushRef="#br0" timeOffset="352.058">692 140 5984 0 0,'-17'6'151'0'0,"1"0"-1"0"0,-1 0 1 0 0,1 2 0 0 0,-1 1-151 0 0,10-5 324 0 0,1 0-1 0 0,0 0 1 0 0,1 0 0 0 0,-1 1-1 0 0,-1 1-323 0 0,4-2 695 0 0,0-1 0 0 0,0 1 0 0 0,1 0-1 0 0,-1-1 1 0 0,1 1 0 0 0,0 0 0 0 0,0 1 0 0 0,-1 2-695 0 0,-1 2 1288 0 0,2-3-903 0 0,-1 0 1 0 0,1 1-1 0 0,0 0 0 0 0,1-1 0 0 0,-1 1 0 0 0,1 0 0 0 0,0 0 0 0 0,1 0 0 0 0,0 6-385 0 0,6 35 1312 0 0,2-1 0 0 0,2 1-1 0 0,4 3-1311 0 0,47 140 2336 0 0,28 82-190 0 0,-80-248-1976 0 0,9 21 232 0 0,-3 2 0 0 0,-1 0 0 0 0,4 39-402 0 0,-16-75 83 0 0,-2 1 0 0 0,1 0 0 0 0,-1-1 0 0 0,-1 1 0 0 0,-1 0 0 0 0,1-1 0 0 0,-2 1 0 0 0,0-1 0 0 0,0 1 0 0 0,-2-1 0 0 0,1-1 0 0 0,-1 1 0 0 0,-6 9-83 0 0,5-11 72 0 0,0 0 1 0 0,-1 0-1 0 0,0-1 0 0 0,-1 0 1 0 0,0-1-1 0 0,0 1 1 0 0,0-1-1 0 0,-1-1 1 0 0,-1 0-1 0 0,1 0 1 0 0,-1-1-1 0 0,0 0 0 0 0,-1-1 1 0 0,1 0-1 0 0,-4 1-72 0 0,-4 0 69 0 0,0 1-1 0 0,-1-2 0 0 0,1-1 0 0 0,-1 0 0 0 0,-1-1 0 0 0,1-1 0 0 0,0-1 0 0 0,0-1 1 0 0,-1 0-1 0 0,-4-2-68 0 0,3-1 13 0 0,0-1 1 0 0,0-1 0 0 0,0-1 0 0 0,1-1-1 0 0,0 0 1 0 0,1-2 0 0 0,-1 0-1 0 0,2-1 1 0 0,-1-1 0 0 0,1-1-1 0 0,-11-10-13 0 0,12 8-155 0 0,1 0-1 0 0,0-1 1 0 0,0-1-1 0 0,2-1 1 0 0,-11-15 155 0 0,18 23-275 0 0,1-1 0 0 0,0 0 1 0 0,0 0-1 0 0,1-1 0 0 0,1 0 1 0 0,0 1-1 0 0,0-1 1 0 0,1-1-1 0 0,0 1 0 0 0,1 0 1 0 0,0-11 274 0 0,1 10-609 0 0,1 1-1 0 0,1 0 1 0 0,0 0 0 0 0,0-1 0 0 0,1 1 0 0 0,0 0-1 0 0,1 0 1 0 0,1 0 0 0 0,0 1 0 0 0,0-1 0 0 0,1 1-1 0 0,3-6 610 0 0,14-19-7559 0 0</inkml:trace>
  <inkml:trace contextRef="#ctx0" brushRef="#br0" timeOffset="857.707">1837 43 18599 0 0,'-2'-1'69'0'0,"-4"-5"465"0"0,0 0-1 0 0,-1 1 1 0 0,-6-5-534 0 0,10 9 34 0 0,0-1-1 0 0,0 1 1 0 0,-1-1 0 0 0,1 1-1 0 0,0 0 1 0 0,0 0 0 0 0,-1 1-1 0 0,1-1 1 0 0,-1 1 0 0 0,1-1-1 0 0,-3 1-33 0 0,0 0 45 0 0,1 0-1 0 0,-1 1 0 0 0,0 0 1 0 0,1 0-1 0 0,-1 0 0 0 0,1 1 1 0 0,-1-1-1 0 0,1 1 0 0 0,0 0 1 0 0,0 1-1 0 0,0 0 0 0 0,0 0-44 0 0,-3 1 100 0 0,1 1 0 0 0,0 0 0 0 0,0 0 0 0 0,0 1-1 0 0,1 0 1 0 0,0 0 0 0 0,0 0 0 0 0,1 1-1 0 0,-1 0 1 0 0,1 0 0 0 0,1 1 0 0 0,0-1 0 0 0,-4 9-100 0 0,-14 37 759 0 0,2 1 1 0 0,2 1 0 0 0,2 4-760 0 0,-8 48 1711 0 0,2 16-1711 0 0,15-63 561 0 0,3 1-1 0 0,2 13-560 0 0,0-1 388 0 0,1-45-284 0 0,1 1 0 0 0,1-1 0 0 0,2 0-1 0 0,1 0 1 0 0,3 11-104 0 0,3 9 122 0 0,-8-32-102 0 0,2 1-1 0 0,0-1 1 0 0,0 0 0 0 0,2 0-1 0 0,0-1-19 0 0,12 23 18 0 0,2-1 0 0 0,5 5-18 0 0,-15-28-48 0 0,0 1 0 0 0,1-1 0 0 0,1-1 0 0 0,0 0 0 0 0,0-1 0 0 0,7 5 48 0 0,11 4-218 0 0,-18-14-9 0 0,-1 2 0 0 0,7 5 227 0 0,-2 3-261 0 0,-12-13 163 0 0,-1 0-1 0 0,0 0 0 0 0,1-1 0 0 0,0 0 1 0 0,0 0-1 0 0,0 0 0 0 0,3 2 99 0 0,9 3-980 0 0,-1-1-1 0 0,1-1 1 0 0,5 1 980 0 0,10 1-1691 0 0</inkml:trace>
  <inkml:trace contextRef="#ctx0" brushRef="#br0" timeOffset="1537.888">2189 714 12872 0 0,'-23'0'1164'0'0,"20"-23"4057"0"0,0 10-3932 0 0,2 12-1182 0 0,1-1 0 0 0,-1 1 0 0 0,1 0-1 0 0,0-1 1 0 0,-1 1 0 0 0,1 0 0 0 0,0-1 0 0 0,0 1-1 0 0,0 0 1 0 0,0-1 0 0 0,0 1 0 0 0,0-1 0 0 0,0 1 0 0 0,1 0-1 0 0,-1-1 1 0 0,0 1 0 0 0,1-2-107 0 0,0 2 41 0 0,0 1 1 0 0,-1-1-1 0 0,1 0 0 0 0,-1 0 0 0 0,1 0 1 0 0,-1-1-1 0 0,0 1 0 0 0,1 0 1 0 0,-1 0-1 0 0,0 0 0 0 0,0 0 0 0 0,0 0 1 0 0,1 0-1 0 0,-1 0 0 0 0,-1-1 1 0 0,1 1-1 0 0,0 0 0 0 0,0 0 0 0 0,0 0 1 0 0,0 0-1 0 0,-1 0 0 0 0,1 0 1 0 0,-1 0-1 0 0,1 0 0 0 0,0 0 0 0 0,-1 0 1 0 0,0 0-1 0 0,1 0 0 0 0,-2-1-41 0 0,-4-14 547 0 0,6 14-496 0 0,0 1 0 0 0,-1-1-1 0 0,1 0 1 0 0,-1 1-1 0 0,0-1 1 0 0,1 0 0 0 0,-1 1-1 0 0,0-1 1 0 0,0 1 0 0 0,0-1-1 0 0,0 1 1 0 0,0 0 0 0 0,-1-1-1 0 0,1 1-50 0 0,-5-4 158 0 0,1 0-62 0 0,0 0-1 0 0,0 1 1 0 0,0 0-1 0 0,-1 0 1 0 0,1 0-1 0 0,-1 1 1 0 0,0 0-1 0 0,0 0 1 0 0,0 0 0 0 0,0 1-1 0 0,-1 0 1 0 0,1 0-1 0 0,-1 1-95 0 0,-11-2 71 0 0,14 2-61 0 0,-1 0 0 0 0,1 0 0 0 0,0 1 0 0 0,-1 0 0 0 0,1 0 0 0 0,-1 0 0 0 0,1 0 0 0 0,0 1 0 0 0,-1 0 0 0 0,1 0-10 0 0,-1-1 22 0 0,1 2 1 0 0,-1-1 0 0 0,1 0-1 0 0,-1 1 1 0 0,1 0 0 0 0,0 0-1 0 0,0 0 1 0 0,0 1-1 0 0,0 0 1 0 0,0-1 0 0 0,0 1-1 0 0,1 0 1 0 0,0 1-1 0 0,-1-1 1 0 0,1 1 0 0 0,0-1-1 0 0,1 1 1 0 0,-1 0-1 0 0,1 0 1 0 0,-1 0 0 0 0,1 0-1 0 0,0 1 1 0 0,1-1 0 0 0,-1 1-23 0 0,0 0 26 0 0,0 0 0 0 0,-1-1 1 0 0,1 1-1 0 0,-1-1 1 0 0,0 0-1 0 0,-1 1-26 0 0,1-2 17 0 0,1 1 0 0 0,-1-1 0 0 0,1 1-1 0 0,0-1 1 0 0,0 1 0 0 0,0 0 0 0 0,1-1 0 0 0,-1 1-1 0 0,1 0 1 0 0,0 1-17 0 0,1 27 81 0 0,1-5-36 0 0,-5 10-7 0 0,1 4 382 0 0,1 8-420 0 0,-4 30 368 0 0,6-76-368 0 0,0 0 0 0 0,0-1 0 0 0,1 1 0 0 0,-1-1 0 0 0,1 1 0 0 0,0-1 0 0 0,0 1 0 0 0,0-1 0 0 0,0 1 0 0 0,0-1 0 0 0,0 0 0 0 0,1 0 0 0 0,-1 1 0 0 0,1-1 0 0 0,-1 0 0 0 0,3 1 0 0 0,9 18 0 0 0,-11-19 0 0 0,-1 2 0 0 0,0-1 0 0 0,1 0 0 0 0,-1 0 0 0 0,1 0 0 0 0,0 0 0 0 0,0 0 0 0 0,0-1 0 0 0,0 1 0 0 0,0 0 0 0 0,1-1 0 0 0,-1 0 0 0 0,1 1 0 0 0,2 0 0 0 0,-2 0 6 0 0,1-1 1 0 0,-1 0-1 0 0,1 0 1 0 0,0-1-1 0 0,0 1 0 0 0,0-1 1 0 0,0 1-1 0 0,0-1 0 0 0,0 0 1 0 0,0-1-1 0 0,0 1 0 0 0,0-1 1 0 0,0 0-1 0 0,0 0 0 0 0,1 0 1 0 0,-1 0-1 0 0,2-1-6 0 0,-1 0 8 0 0,0-1 1 0 0,1 1-1 0 0,-1-1 0 0 0,0 0 1 0 0,0-1-1 0 0,0 1 0 0 0,0-1 1 0 0,-1 0-1 0 0,1 0 0 0 0,-1 0 1 0 0,1-1-1 0 0,-1 1 0 0 0,0-1-8 0 0,8-8-12 0 0,0 1 1 0 0,-1-2-1 0 0,0 0 0 0 0,-1 0 0 0 0,-1-1 0 0 0,0 0 0 0 0,0-1 12 0 0,8-15-26 0 0,-13 26 23 0 0,-1-1 0 0 0,0 0-1 0 0,-1 0 1 0 0,1 0-1 0 0,-1 0 1 0 0,0-1 0 0 0,0 1-1 0 0,0-2 4 0 0,-2-1-2 0 0,0 7 3 0 0,0 0 0 0 0,0 0-1 0 0,0 0 1 0 0,1 0 0 0 0,-1 0 0 0 0,0-1-1 0 0,0 1 1 0 0,1 0 0 0 0,-1 0-1 0 0,1 0 1 0 0,-1 0 0 0 0,1 0 0 0 0,-1 0-1 0 0,1 0 1 0 0,0 0 0 0 0,-1 0-1 0 0,1 0 1 0 0,0 1 0 0 0,0-1 0 0 0,-1 0-1 0 0,1 0 1 0 0,0 1 0 0 0,0-1-1 0 0,1 0 45 0 0,-8 18-97 0 0,3 13 89 0 0,0 0-1 0 0,2 9-36 0 0,1-12 2 0 0,4 24-2 0 0,-6-27-58 0 0,1-21 57 0 0,1-1 0 0 0,0 1-1 0 0,-1 0 1 0 0,1 0 0 0 0,0 0 0 0 0,0 0 0 0 0,0-1 0 0 0,1 4 1 0 0,8 18-4 0 0,-7-18-99 0 0,0 0 0 0 0,0 0 0 0 0,0 0 0 0 0,0 4 103 0 0,-1-8-80 0 0,-1-1 1 0 0,0 1-1 0 0,1 0 0 0 0,0-1 0 0 0,-1 0 0 0 0,1 1 1 0 0,0-1-1 0 0,-1 1 0 0 0,1-1 0 0 0,0 0 0 0 0,0 1 1 0 0,0-1-1 0 0,0 0 0 0 0,1 0 0 0 0,-1 0 0 0 0,0 0 80 0 0,2 2-709 0 0,-1-1-1009 0 0,-2-2-1298 0 0,0 0-4903 0 0</inkml:trace>
  <inkml:trace contextRef="#ctx0" brushRef="#br0" timeOffset="1857.035">2448 933 20127 0 0,'-31'3'1826'0'0,"26"9"-1468"0"0,4-7-358 0 0,0-1 0 0 0,1 0-1 0 0,-1 1 1 0 0,1-1-1 0 0,0 1 1 0 0,0-1 0 0 0,0 1 0 0 0,0 0 5 0 0,0 0 1 0 0,0 0-1 0 0,-1 0 1 0 0,1 0-1 0 0,-1 0 1 0 0,-1 1-6 0 0,-2 7 76 0 0,2-9-41 0 0,1 0 1 0 0,0 0 0 0 0,0 1 0 0 0,0-1 0 0 0,0 0-1 0 0,0 1 1 0 0,1-1 0 0 0,0 1 0 0 0,0-1 0 0 0,0 1-1 0 0,0-1 1 0 0,2 4-36 0 0,-1 2 131 0 0,0 0 0 0 0,-1 1 0 0 0,0-1 1 0 0,-1 8-132 0 0,0-9 130 0 0,0-1 0 0 0,1 1 0 0 0,1 0 0 0 0,-1 0 0 0 0,1 0 0 0 0,1-1 0 0 0,0 3-130 0 0,2 5 55 0 0,0 0-1 0 0,1 15-54 0 0,-4-28-31 0 0,-1-1-1 0 0,1 0 1 0 0,0 0-1 0 0,0 1 1 0 0,-1-1-1 0 0,2 0 0 0 0,-1 0 1 0 0,0 0-1 0 0,0 0 1 0 0,1 0-1 0 0,-1 0 1 0 0,1 0-1 0 0,0 0 32 0 0,9 14-407 0 0,-11-13 201 0 0,0 2-499 0 0,1-4-5255 0 0,9 3-1231 0 0</inkml:trace>
  <inkml:trace contextRef="#ctx0" brushRef="#br0" timeOffset="2224.054">2487 101 24047 0 0,'21'0'2174'0'0,"-21"1"-2163"0"0,-1-1 1 0 0,1 0-1 0 0,-1 0 1 0 0,1 0-1 0 0,0 0 1 0 0,-1 0 0 0 0,1 1-1 0 0,-1-1 1 0 0,1 0-1 0 0,0 0 1 0 0,-1 1 0 0 0,1-1-1 0 0,0 0 1 0 0,-1 1-1 0 0,1-1 1 0 0,0 0-1 0 0,0 1 1 0 0,-1-1 0 0 0,1 0-1 0 0,0 1 1 0 0,0-1-1 0 0,0 1 1 0 0,0-1 0 0 0,-1 0-1 0 0,1 1 1 0 0,0-1-1 0 0,0 1 1 0 0,0-1-1 0 0,0 1 1 0 0,0-1 0 0 0,0 1-1 0 0,0-1 1 0 0,0 0-1 0 0,0 1 1 0 0,0-1 0 0 0,0 1-1 0 0,0-1 1 0 0,0 1-1 0 0,1-1 1 0 0,-1 1-12 0 0,5 17-26 0 0,0-10 37 0 0,0 1-1 0 0,-1-1 1 0 0,0 1 0 0 0,0 0-1 0 0,-1 2-10 0 0,0-4 0 0 0,0 0 0 0 0,0-1 0 0 0,0 1 0 0 0,1-1 0 0 0,2 4 0 0 0,-1-3 0 0 0,-1 1 0 0 0,0-1 0 0 0,2 6 0 0 0,27 88 206 0 0,17 66 516 0 0,-30-100-570 0 0,-15-42-18 0 0,0 1 0 0 0,-2 0 0 0 0,1 24-134 0 0,2 18 237 0 0,-2-7-84 0 0,-3-40-78 0 0,1 0-1 0 0,0-1 1 0 0,2 1-75 0 0,-4-17 14 0 0,1-1 0 0 0,-1 1 0 0 0,0-1 0 0 0,0 0 0 0 0,0 1 0 0 0,0-1 0 0 0,0 1-14 0 0,-1 10 95 0 0,1-13-24 0 0,0-1 1 0 0,0 0 0 0 0,0 0 24 0 0,0 0 100 0 0,7-19 495 0 0,-4 6-725 0 0,1-1 1 0 0,0 1 0 0 0,0 1-1 0 0,1-1 1 0 0,1 1 0 0 0,5-9 33 0 0,-7 14-41 0 0,1-1 1 0 0,0 1 0 0 0,0 0-1 0 0,1 0 1 0 0,0 0 0 0 0,0 1-1 0 0,1 0 1 0 0,0 0-1 0 0,0 1 1 0 0,0 0 0 0 0,0 0-1 0 0,1 0 1 0 0,0 1 0 0 0,0 1-1 0 0,0-1 1 0 0,1 1-1 0 0,-1 0 1 0 0,6 0 40 0 0,-4 0 7 0 0,1 1-1 0 0,0 0 1 0 0,-1 1 0 0 0,1 0-1 0 0,0 0 1 0 0,4 2-7 0 0,-10-1 3 0 0,0 1 0 0 0,0-1 0 0 0,-1 1 0 0 0,1 0-1 0 0,0 1 1 0 0,0-1 0 0 0,-1 1 0 0 0,1 0 0 0 0,-1 0 0 0 0,0 0 0 0 0,1 1-1 0 0,-1 0 1 0 0,0-1 0 0 0,3 4-3 0 0,-1 0 30 0 0,0 1-1 0 0,-1-1 0 0 0,1 1 1 0 0,-1 0-1 0 0,-1 0 1 0 0,1 1-1 0 0,-1-1 1 0 0,-1 1-1 0 0,1 0 1 0 0,-1 0-1 0 0,-1 0 1 0 0,1 0-1 0 0,-1 1 0 0 0,-1-1 1 0 0,0 1-1 0 0,0-1 1 0 0,0 1-1 0 0,-1 0 1 0 0,-1-1-1 0 0,1 1 1 0 0,-1-1-1 0 0,-2 8-29 0 0,-1-3 71 0 0,0 0 0 0 0,0 0 0 0 0,-1 0 0 0 0,-1-1 0 0 0,0 1 0 0 0,-1-1 0 0 0,0-1 0 0 0,-1 1-1 0 0,0-1 1 0 0,-3 2-71 0 0,9-10 11 0 0,-1 0 0 0 0,0 0 0 0 0,1-1 0 0 0,-1 1-1 0 0,0-1 1 0 0,0 0 0 0 0,0 0 0 0 0,0 0 0 0 0,-1 0-1 0 0,1-1 1 0 0,-1 1 0 0 0,1-1 0 0 0,-1 0 0 0 0,-2 1-11 0 0,0-1-16 0 0,0 0 0 0 0,0-1 0 0 0,0 1 0 0 0,0-1 1 0 0,0-1-1 0 0,0 1 0 0 0,-1-1 0 0 0,-3-1 16 0 0,-8-3-182 0 0,1 0 0 0 0,0-1 0 0 0,0-1 0 0 0,1-1 0 0 0,-11-7 182 0 0,-81-52-3419 0 0,73 45 1925 0 0,28 17 1024 0 0,1 1 0 0 0,0-1 0 0 0,0-1 0 0 0,0 1 0 0 0,1-1 0 0 0,0 0 0 0 0,0 0 0 0 0,0-1 470 0 0,-16-18-2199 0 0</inkml:trace>
  <inkml:trace contextRef="#ctx0" brushRef="#br0" timeOffset="2604.039">3163 1 23903 0 0,'0'0'547'0'0,"0"0"77"0"0,0 0 31 0 0,1 1-82 0 0,2 9-367 0 0,-2-6-206 0 0,0-1 0 0 0,0 0 0 0 0,1 1 0 0 0,-1-1 0 0 0,1 0 0 0 0,-1 0 0 0 0,1 0 1 0 0,0 0-1 0 0,52 58-303 0 0,-20-24 744 0 0,11 19-441 0 0,-20-20 313 0 0,-2 1 0 0 0,-1 1-1 0 0,-2 2 1 0 0,-2 0 0 0 0,-1 0-1 0 0,-3 2 1 0 0,-1 0 0 0 0,-1 4-313 0 0,0 10 309 0 0,-2 2-1 0 0,-3-1 1 0 0,-3 1 0 0 0,-2 0-1 0 0,-5 51-308 0 0,-6 9 275 0 0,-13 52-275 0 0,2-32 80 0 0,15-100-80 0 0,4-18-490 0 0,0-1 1 0 0,1 12 489 0 0,1-5-1052 0 0,-1-5-93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2304 0 0,'0'0'2228'0'0,"-2"2"-6447"0"0,2-1 6200 0 0,0 1 6085 0 0,1-1 8660 0 0,5 2-16548 0 0,1 0 1 0 0,0 0 0 0 0,0 0-1 0 0,0-1 1 0 0,1 0 0 0 0,-1 0-1 0 0,0-1 1 0 0,1 0 0 0 0,4 0-179 0 0,89 2 705 0 0,-58-2-539 0 0,28-5-166 0 0,12 1 74 0 0,30 5 181 0 0,-3-1-4543 0 0,-96-1-5014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8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41 11976 0 0,'0'0'546'0'0,"-1"-2"-10"0"0,-6-5 329 0 0,1 1 3436 0 0,4 9-1340 0 0,1 0-3955 0 0,1 3 1274 0 0,-1 0-1 0 0,1 1 1 0 0,0-1-1 0 0,0 0 0 0 0,0 0 1 0 0,1 0-1 0 0,0 0 1 0 0,0 0-1 0 0,1 0 0 0 0,0-1 1 0 0,1 6-280 0 0,6 22 862 0 0,-4-12-455 0 0,-3-11-151 0 0,0 0 0 0 0,0 0 0 0 0,-1 9-256 0 0,3 2 208 0 0,-3-19-127 0 0,-1-1-1 0 0,0 5 0 0 0,0-5 2 0 0,0-1 4 0 0,0 0 2 0 0,0 0 0 0 0,0 0 0 0 0,4-8 88 0 0,7-40 48 0 0,-9 35-180 0 0,1 0 0 0 0,1-1 0 0 0,4-11-44 0 0,-6 21 8 0 0,0 0 0 0 0,0 0 0 0 0,0 0 0 0 0,1 0 0 0 0,0 0 0 0 0,0 0 0 0 0,0 1 0 0 0,0-1 0 0 0,0 1 0 0 0,1 0 0 0 0,-1 0 0 0 0,1 0 0 0 0,2-1-8 0 0,15-7 58 0 0,1 1 0 0 0,0 0 0 0 0,0 2 1 0 0,1 0-1 0 0,0 2 0 0 0,1 0 0 0 0,16-1-58 0 0,-32 6 14 0 0,0-1-1 0 0,1 1 1 0 0,0 1 0 0 0,-1 0-1 0 0,1 0 1 0 0,-1 1 0 0 0,1 0-1 0 0,4 1-13 0 0,-10-1-4 0 0,0 0 0 0 0,-1 0-1 0 0,1 0 1 0 0,0 0-1 0 0,-1 0 1 0 0,1 1-1 0 0,-1-1 1 0 0,0 1-1 0 0,1-1 1 0 0,-1 1-1 0 0,0 0 1 0 0,0 0 0 0 0,0 0-1 0 0,0 1 1 0 0,0-1-1 0 0,-1 0 1 0 0,1 1-1 0 0,-1-1 1 0 0,0 1-1 0 0,1-1 1 0 0,-1 1-1 0 0,0-1 1 0 0,0 1 0 0 0,-1 0-1 0 0,1 0 1 0 0,0 0-1 0 0,-1 2 5 0 0,3 54 335 0 0,-1-9 141 0 0,-1-18-541 0 0,2 10-2241 0 0,2-18-6910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6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52 8752 0 0,'-11'0'673'0'0,"9"0"-194"0"0,2 0 805 0 0,0 0 400 0 0,0 0 78 0 0,0 0-116 0 0,0 0-569 0 0,0 0-248 0 0,0 0-49 0 0,0 0-13 0 0,1 1-14 0 0,5 1-347 0 0,-1 0 0 0 0,1 0 0 0 0,-1-1 1 0 0,1 1-1 0 0,0-1 0 0 0,-1 0 0 0 0,4-1-406 0 0,45 1 1523 0 0,-33-1-1178 0 0,107-5 1069 0 0,37-1-454 0 0,1 1-593 0 0,303 5-314 0 0,-307-4-973 0 0,-160 4 464 0 0,-2 0-604 0 0,0 0-262 0 0,0 0-872 0 0,0 0-3433 0 0,0 0-1473 0 0</inkml:trace>
  <inkml:trace contextRef="#ctx0" brushRef="#br0" timeOffset="705.114">179 131 13824 0 0,'-11'-2'474'0'0,"7"1"-283"0"0,-1 0-1 0 0,1 1 0 0 0,0-1 0 0 0,-1 1 0 0 0,1 0 1 0 0,-2 1-191 0 0,5-1 740 0 0,1 0 227 0 0,0 0 39 0 0,0 0-98 0 0,0 0-447 0 0,0 0-196 0 0,0 0-38 0 0,2 1 77 0 0,20 20 1328 0 0,-11-10-691 0 0,0-1 0 0 0,0 0 0 0 0,2 0-941 0 0,14 6 708 0 0,1-1 0 0 0,1 0 1 0 0,21 6-709 0 0,-19-9 387 0 0,0 2 0 0 0,-2 2 0 0 0,5 3-387 0 0,1 1 36 0 0,1-1-1 0 0,2-2 0 0 0,2 0-35 0 0,7 3 2 0 0,24 15-2 0 0,-20-9 0 0 0,21 6 0 0 0,-7-4 0 0 0,-49-21 0 0 0,1 1 0 0 0,-1 1 0 0 0,-1 0 0 0 0,0 1 0 0 0,0 1 0 0 0,-1 0 0 0 0,1 2 0 0 0,-13-11 7 0 0,0 0-1 0 0,0 1 1 0 0,0-1-1 0 0,0 1 1 0 0,-1 0-1 0 0,1-1 0 0 0,-1 1 1 0 0,1 0-1 0 0,-1 0 1 0 0,0 0-1 0 0,0 0 1 0 0,-1 0-1 0 0,1 0 1 0 0,0 2-7 0 0,-1 0 26 0 0,0 0-1 0 0,0 0 1 0 0,0 0 0 0 0,-1 1-1 0 0,1-1 1 0 0,-1 0 0 0 0,-1 0-1 0 0,0 2-25 0 0,-3 7 72 0 0,-1 0 0 0 0,0-1-1 0 0,-1 1 1 0 0,0-2 0 0 0,-8 11-72 0 0,-2-2 107 0 0,-1 0 1 0 0,0-1-1 0 0,-13 10-107 0 0,-13 14 92 0 0,-12 10 228 0 0,-61 47-320 0 0,65-58 278 0 0,-17 14-30 0 0,-3-3 0 0 0,-53 29-248 0 0,48-34 350 0 0,-27 25-350 0 0,-43 45 207 0 0,140-113-199 0 0,0 0 1 0 0,0 1-1 0 0,0 0 0 0 0,1 0 1 0 0,0 1-1 0 0,0-1 0 0 0,1 1 0 0 0,0 1 1 0 0,-1 1-9 0 0,5 1 42 0 0,1-10-39 0 0,1 1 0 0 0,0 0 0 0 0,0-1-1 0 0,0 1 1 0 0,0-1 0 0 0,0 0 0 0 0,1 1-1 0 0,-1-1 1 0 0,0 0 0 0 0,1 0 0 0 0,-1 1-1 0 0,1-1 1 0 0,-1 0 0 0 0,1 0 0 0 0,-1-1-1 0 0,1 1 1 0 0,0 0 0 0 0,-1 0 0 0 0,1-1-1 0 0,0 1 1 0 0,0-1 0 0 0,-1 0 0 0 0,2 1-3 0 0,8 1 5 0 0,0-1-1 0 0,0 0 1 0 0,3 0-5 0 0,-10-1-3 0 0,71 2 45 0 0,54-6-42 0 0,74-15 85 0 0,79-4-12 0 0,-64 17 60 0 0,-50-7 466 0 0,41 7-232 0 0,-120-2-149 0 0,-81 8-175 0 0,0-1 0 0 0,0 0-1 0 0,-1-1 1 0 0,2 0-43 0 0,-9 2 0 0 0,1 0 0 0 0,-1 0 0 0 0,1 0 0 0 0,0 0 0 0 0,-1-1 0 0 0,1 1 0 0 0,-1 0 0 0 0,1-1 0 0 0,0 1 0 0 0,-1 0 0 0 0,1-1 0 0 0,-1 1 0 0 0,1-1 0 0 0,-1 1 0 0 0,0-1 0 0 0,1 1 0 0 0,-1-1 0 0 0,1 1 0 0 0,-1-1 0 0 0,0 1 0 0 0,1-1 0 0 0,-1 1 0 0 0,0-1 0 0 0,0 0 0 0 0,1 1 0 0 0,-1-1 0 0 0,0 1 0 0 0,0-1 0 0 0,0 0 0 0 0,0 1 0 0 0,0-1 0 0 0,0 0 0 0 0,0 1 0 0 0,0-1 0 0 0,1-2 0 0 0,1-6-83 0 0,0 0 0 0 0,0 1 0 0 0,-1-1 0 0 0,0 0 0 0 0,-1 0 0 0 0,0 0 0 0 0,0 0 0 0 0,-1 0 0 0 0,0 0 0 0 0,-1-5 83 0 0,1 11-38 0 0,0-10-849 0 0,-2 0 0 0 0,1 0 0 0 0,-2-1 887 0 0,2 8-2078 0 0,-1 0-1 0 0,1 0 1 0 0,-1 0 0 0 0,-2-3 2078 0 0,-8-11-9021 0 0</inkml:trace>
  <inkml:trace contextRef="#ctx0" brushRef="#br0" timeOffset="1154.945">1341 2 18655 0 0,'-14'0'1426'0'0,"12"-1"-1282"0"0,-1 0 2 0 0,-9 8 242 0 0,10-6-283 0 0,1 0-1 0 0,-1 1 0 0 0,1-1 0 0 0,0 0 1 0 0,-1 1-1 0 0,1 0 0 0 0,0-1 1 0 0,0 1-1 0 0,0 0 0 0 0,0-1 0 0 0,0 1 1 0 0,0 0-1 0 0,0 0 0 0 0,1 0 0 0 0,-1 0 1 0 0,1 0-1 0 0,-1 0 0 0 0,1-1 0 0 0,0 1 1 0 0,0 0-1 0 0,0 0 0 0 0,0 0 1 0 0,0 0-1 0 0,0 1-104 0 0,2 8 416 0 0,-1 0 0 0 0,2 0 1 0 0,-1-1-1 0 0,2 3-416 0 0,3 11 71 0 0,21 82-478 0 0,-21-84-1041 0 0,-3-10 312 0 0</inkml:trace>
  <inkml:trace contextRef="#ctx0" brushRef="#br0" timeOffset="2974.047">419 1796 5984 0 0,'0'0'536'0'0,"0"0"-432"0"0,-4-5-104 0 0,4 5 0 0 0,-4-3 3168 0 0,4 3 608 0 0,0 0 119 0 0,0 0 25 0 0,0 0-3664 0 0,0 0-736 0 0,0 0-152 0 0,0 0-24 0 0,0 0-224 0 0,0 0-48 0 0,0 0 0 0 0,0 0-7 0 0</inkml:trace>
  <inkml:trace contextRef="#ctx0" brushRef="#br0" timeOffset="3621.318">981 1897 19295 0 0,'0'0'884'0'0,"0"0"-24"0"0,1 9-473 0 0,11 57 1081 0 0,-9-55-1030 0 0,-1 1-1 0 0,-1-1 1 0 0,0 5-438 0 0,5 31 1056 0 0,-3-33-784 0 0,-2 0 0 0 0,1 8-272 0 0,-1-8 125 0 0,0 0 1 0 0,1-1-1 0 0,1 1-125 0 0,-1-5-644 0 0,-1-1 0 0 0,0 1-1 0 0,0-1 1 0 0,-1 9 644 0 0,0-1-1455 0 0</inkml:trace>
  <inkml:trace contextRef="#ctx0" brushRef="#br0" timeOffset="2634.953">419 2052 14280 0 0,'0'0'1102'0'0,"0"0"-595"0"0,0 0 173 0 0,0 0 153 0 0,0 0 30 0 0,0 0-90 0 0,0 0-406 0 0,0 0-177 0 0,0 0-35 0 0,0 0 58 0 0,0 0 286 0 0,0 0 128 0 0,0 0 21 0 0,-3 9 578 0 0,-1 25-175 0 0,2-1 0 0 0,1 1 0 0 0,2 3-1051 0 0,0 4 275 0 0,-1-40-310 0 0,0 0 0 0 0,0 0 0 0 0,0 0 0 0 0,0-1 0 0 0,0 1 0 0 0,0 0 0 0 0,-1 0 0 0 0,1 0-1 0 0,0 0 1 0 0,0 0 0 0 0,-1 0 0 0 0,1-1 0 0 0,0 1 0 0 0,-1 0 0 0 0,1 0 0 0 0,-1 0 0 0 0,1-1 0 0 0,-1 1 0 0 0,1 0 0 0 0,-1-1 0 0 0,0 1-1 0 0,1 0 1 0 0,-1-1 0 0 0,0 1 0 0 0,1-1 0 0 0,-1 1 0 0 0,0-1 0 0 0,0 1 0 0 0,1-1 0 0 0,-1 0 0 0 0,-1 1 35 0 0,0-1-359 0 0,0 1 0 0 0,0-1 0 0 0,0 0 1 0 0,0 0-1 0 0,0 0 0 0 0,0 0 0 0 0,0 0 1 0 0,0-1-1 0 0,-1 1 359 0 0,3 0-78 0 0,-8-3-1448 0 0</inkml:trace>
  <inkml:trace contextRef="#ctx0" brushRef="#br0" timeOffset="3300.175">547 1975 19063 0 0,'0'0'871'0'0,"0"0"-15"0"0,0 0-571 0 0,8-3-441 0 0,22-5 17 0 0,-20 5 137 0 0,-1 1 0 0 0,0-1 0 0 0,1 2 0 0 0,-1-1-1 0 0,1 2 1 0 0,5-1 2 0 0,4 3-174 0 0,-13 2 498 0 0,0-2-6695 0 0,-6-2 113 0 0</inkml:trace>
  <inkml:trace contextRef="#ctx0" brushRef="#br0" timeOffset="3301.175">555 2088 16439 0 0,'0'0'374'0'0,"0"0"54"0"0,0 0 21 0 0,0 0-49 0 0,2 1-259 0 0,8 0-105 0 0,0 0 0 0 0,-1-1 0 0 0,1 0 0 0 0,0-1-1 0 0,0 0 1 0 0,0 0 0 0 0,6-3-36 0 0,15 0 137 0 0,43-7-341 0 0,-70 11-492 0 0,1-1 0 0 0,-1 0 0 0 0,0-1-1 0 0,0 1 1 0 0,3-2 696 0 0,9-6-1302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17 10592 0 0,'0'0'818'0'0,"-5"-6"-500"0"0,1-3 347 0 0,3 8 3011 0 0,1 3-289 0 0,0 7-2513 0 0,2 28 28 0 0,2-1 0 0 0,6 30-902 0 0,1 7 1017 0 0,3 0-52 0 0,-9-49-759 0 0,0-8-33 0 0,0 0 1 0 0,1 0-1 0 0,1 0 0 0 0,0-1 1 0 0,1 0-1 0 0,1-1 0 0 0,9 14-173 0 0,-16-25 37 0 0,1 0-1 0 0,-1 0 0 0 0,1-1 1 0 0,-1 1-1 0 0,1 0 1 0 0,0-1-1 0 0,0 0 1 0 0,0 0-1 0 0,0 0 0 0 0,0 0 1 0 0,0 0-1 0 0,1-1 1 0 0,-1 1-1 0 0,1-1-36 0 0,-1 0 34 0 0,-1 0 0 0 0,0-1-1 0 0,1 0 1 0 0,-1 1 0 0 0,1-1-1 0 0,-1 0 1 0 0,1 0 0 0 0,-1 0-1 0 0,1 0 1 0 0,-1-1 0 0 0,1 1-1 0 0,-1-1 1 0 0,0 1 0 0 0,1-1-1 0 0,-1 0 1 0 0,0 0 0 0 0,1 0-1 0 0,-1 0 1 0 0,0 0 0 0 0,0-1 0 0 0,1 0-34 0 0,5-3 81 0 0,0-1 0 0 0,-1 0 1 0 0,0-1-1 0 0,0 0 1 0 0,0 0-1 0 0,-1 0 1 0 0,0-1-1 0 0,0 0 0 0 0,-1 0 1 0 0,0-1-1 0 0,0 0 1 0 0,-1 1-1 0 0,0-2 0 0 0,1-4-81 0 0,-2 3 20 0 0,1-4 25 0 0,-1 1-1 0 0,0-1 1 0 0,0 0 0 0 0,-2 0-1 0 0,0-7-44 0 0,-1-54 0 0 0,-7-38 0 0 0,2 67-60 0 0,4 31-2 0 0,1 28-129 0 0,5 89 120 0 0,-4-82 76 0 0,1-1 1 0 0,1 1-1 0 0,2 6-5 0 0,-1-4 31 0 0,-1 1 1 0 0,0 6-32 0 0,0 11 104 0 0,1-1 0 0 0,2 0 0 0 0,4 7-104 0 0,-2-5 97 0 0,2 9 24 0 0,-5-29-45 0 0,0 0 0 0 0,-1 1 0 0 0,-2 0 0 0 0,0-1 0 0 0,-1 1-1 0 0,0 0 1 0 0,-2 0 0 0 0,-1 2-76 0 0,0-13 64 0 0,0-1 0 0 0,0-1-1 0 0,-1 1 1 0 0,-1 0 0 0 0,1-1-1 0 0,-5 7-63 0 0,3-4 115 0 0,0 1 0 0 0,0-1 0 0 0,1 4-115 0 0,2-11 23 0 0,1 0 1 0 0,-1 0-1 0 0,0 0 0 0 0,0 0 1 0 0,0-1-1 0 0,0 1 1 0 0,-1-1-1 0 0,1 1 0 0 0,-1-1 1 0 0,0 0-1 0 0,0 0 0 0 0,0 0 1 0 0,-1-1-1 0 0,1 1 1 0 0,0-1-1 0 0,-1 1 0 0 0,0-1 1 0 0,0 0-1 0 0,1-1 1 0 0,-1 1-1 0 0,0-1 0 0 0,-1 0 1 0 0,1 1-1 0 0,0-2 1 0 0,0 1-1 0 0,0 0 0 0 0,0-1 1 0 0,-1 0-1 0 0,1 0 1 0 0,0 0-1 0 0,0-1 0 0 0,-1 1 1 0 0,0-1-24 0 0,-7-3-55 0 0,0 1 1 0 0,1-2-1 0 0,0 1 1 0 0,0-1-1 0 0,0-1 1 0 0,0 0-1 0 0,1-1 0 0 0,-3-2 55 0 0,5 3-1092 0 0,1 0 0 0 0,0-1 0 0 0,0 0 0 0 0,0 0 0 0 0,1 0 0 0 0,-3-6 1092 0 0,4 5-6010 0 0,1 1-1545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19639 0 0,'0'0'447'0'0,"0"0"62"0"0,0 0 31 0 0,0 0-68 0 0,0 2-306 0 0,-10 38 354 0 0,5-13 565 0 0,4-22-922 0 0,-1 0 1 0 0,1 1-1 0 0,0-1 1 0 0,1 1 0 0 0,0-1-1 0 0,-1 1 1 0 0,2-1 0 0 0,-1 1-1 0 0,1-1 1 0 0,1 5-164 0 0,6 24 463 0 0,-5-18-370 0 0,1-1 1 0 0,0-1-1 0 0,1 1 0 0 0,1-1 0 0 0,3 6-93 0 0,-6-13-142 0 0,-2-6-600 0 0,-1-1-260 0 0,0 0-1430 0 0,0 0-5505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1.551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351 1477 22663 0 0,'0'0'514'0'0,"0"0"71"0"0,11 12 775 0 0,-9-10-1336 0 0,1-1-1 0 0,-1 1 1 0 0,1-1-1 0 0,-1 1 1 0 0,1-1 0 0 0,0 0-1 0 0,-1 0 1 0 0,1 0-1 0 0,0 0 1 0 0,0 0 0 0 0,1-1-24 0 0,33 5 844 0 0,-36-5-831 0 0,18 2 204 0 0,0-2 1 0 0,-1 0-1 0 0,1-2 0 0 0,0 0 0 0 0,0-1 1 0 0,7-2-218 0 0,-15 2 89 0 0,-2 1 0 0 0,1-2 0 0 0,0 1 0 0 0,-1-2 0 0 0,1 1 0 0 0,-1-1 0 0 0,0 0 0 0 0,-1-1 0 0 0,1 0 0 0 0,-1-1 0 0 0,0 1 0 0 0,3-6-89 0 0,-8 10 13 0 0,-1-1-1 0 0,0 0 1 0 0,0 0 0 0 0,0 0 0 0 0,0 0-1 0 0,-1-1 1 0 0,1 1 0 0 0,-1 0-1 0 0,0-1 1 0 0,0 1 0 0 0,0-1-1 0 0,0 1 1 0 0,0-1 0 0 0,-1 1-1 0 0,0-1 1 0 0,0 0 0 0 0,0 1-1 0 0,0-1 1 0 0,-1-1-13 0 0,0-3 17 0 0,-1 0 0 0 0,0 0 0 0 0,-1 0 0 0 0,0 1 0 0 0,0-1 0 0 0,-1 1 0 0 0,1-1 0 0 0,-2 1-17 0 0,2 2 9 0 0,0 1-1 0 0,0 0 1 0 0,-1 0-1 0 0,0 0 1 0 0,0 0-1 0 0,0 1 1 0 0,0-1-1 0 0,0 1 1 0 0,-1 0-1 0 0,1 0 1 0 0,-5-1-9 0 0,2 0 11 0 0,0 1 0 0 0,-1 0 0 0 0,1 0 0 0 0,-1 1 0 0 0,0 0 0 0 0,0 1 0 0 0,-4-1-11 0 0,9 2 1 0 0,-1 0-1 0 0,0 0 1 0 0,1 0-1 0 0,-1 0 1 0 0,1 1-1 0 0,-1-1 1 0 0,1 1-1 0 0,-1 0 1 0 0,1 0-1 0 0,-1 0 1 0 0,1 1-1 0 0,0-1 1 0 0,0 1-1 0 0,-4 2 0 0 0,3-1 3 0 0,-1 1-1 0 0,1 0 0 0 0,0 0 1 0 0,0 0-1 0 0,0 0 0 0 0,0 1 0 0 0,1 0 1 0 0,-4 4-3 0 0,1 3 7 0 0,0 0-1 0 0,1 0 1 0 0,0 1 0 0 0,1-1 0 0 0,0 1 0 0 0,1 0-1 0 0,-1 10-6 0 0,2-5 33 0 0,1-1-1 0 0,0 0 1 0 0,1 0-1 0 0,1 0 0 0 0,1 1 1 0 0,0-1-1 0 0,1 0 0 0 0,1-1 1 0 0,2 6-33 0 0,-2-10 16 0 0,0 0 1 0 0,1-1-1 0 0,1 1 1 0 0,0-2 0 0 0,0 1-1 0 0,1 0 1 0 0,0-1-1 0 0,1 0 1 0 0,0-1-1 0 0,1 0 1 0 0,0 0 0 0 0,0-1-1 0 0,4 2-16 0 0,-1-1-16 0 0,1-1-1 0 0,0 0 1 0 0,0-1-1 0 0,1 0 1 0 0,0-1-1 0 0,0-1 1 0 0,1 0-1 0 0,-1-1 1 0 0,1 0-1 0 0,0-1 1 0 0,14 1 16 0 0,-24-4-231 0 0,1 0 1 0 0,-1-1 0 0 0,0 1-1 0 0,1-1 1 0 0,-1 0-1 0 0,0-1 1 0 0,0 1-1 0 0,0-1 1 0 0,0 0 0 0 0,0 0-1 0 0,0 0 1 0 0,0-1-1 0 0,-1 0 1 0 0,1 0 0 0 0,-1 0-1 0 0,0 0 231 0 0,12-12-1832 0 0</inkml:trace>
  <inkml:trace contextRef="#ctx0" brushRef="#br0" timeOffset="360.039">901 1277 17503 0 0,'0'0'803'0'0,"0"0"-18"0"0,5 12 1154 0 0,7 3 1449 0 0,1 0 0 0 0,10 8-3388 0 0,60 48 1440 0 0,-16-14-890 0 0,71 58-315 0 0,-124-103-338 0 0,24 15 33 0 0,-36-26-217 0 0,1 1 0 0 0,-1-1 0 0 0,1 1 0 0 0,-1-1 0 0 0,1 0 0 0 0,0 0-1 0 0,0 0 1 0 0,0-1 0 0 0,0 1 0 0 0,-1-1 0 0 0,1 1 0 0 0,0-1 0 0 0,2 0 287 0 0,-1-2-1815 0 0</inkml:trace>
  <inkml:trace contextRef="#ctx0" brushRef="#br0" timeOffset="694.571">1240 1213 25111 0 0,'-3'2'259'0'0,"-1"-1"0"0"0,0 0 0 0 0,1 1 0 0 0,-1 0 0 0 0,1 0 0 0 0,0 0 0 0 0,0 0 0 0 0,0 0 0 0 0,0 1 0 0 0,0-1 0 0 0,-1 2-259 0 0,-28 35-160 0 0,20-23 532 0 0,-24 35 1368 0 0,-29 54-1740 0 0,4-5 530 0 0,33-57-706 0 0,-21 48 176 0 0,23-32-3064 0 0,19-41-6763 0 0</inkml:trace>
  <inkml:trace contextRef="#ctx0" brushRef="#br0" timeOffset="1025.839">1648 708 24503 0 0,'0'0'562'0'0,"-6"4"1336"0"0,4-1-1859 0 0,-1 1 1 0 0,1-1-1 0 0,1 1 0 0 0,-1 0 0 0 0,0 0 0 0 0,1 0 1 0 0,0 0-1 0 0,0 0 0 0 0,0 0 0 0 0,0 3-39 0 0,-3 46 623 0 0,4-35-362 0 0,-16 428 2029 0 0,11-270-2273 0 0,5-114 36 0 0,7 57-53 0 0,-5-103-105 0 0,-2-7-238 0 0,1-1-1 0 0,0 1 1 0 0,0-1 0 0 0,1 1 0 0 0,2 4 343 0 0,-4-12-1675 0 0,0-3-79 0 0,-3-5-20 0 0</inkml:trace>
  <inkml:trace contextRef="#ctx0" brushRef="#br0" timeOffset="1026.839">1460 1182 25399 0 0,'0'0'1160'0'0,"9"-10"432"0"0,-4 6-1566 0 0,0 0 0 0 0,1 0 0 0 0,-1 1 1 0 0,1 0-1 0 0,0 0 0 0 0,0 0 0 0 0,0 1 0 0 0,3-1-26 0 0,55-13 371 0 0,-37 10-135 0 0,-4 1-298 0 0,0 2 1 0 0,0 0-1 0 0,1 1 0 0 0,0 1 1 0 0,-1 2-1 0 0,1 0 0 0 0,20 4 62 0 0,-35-3-1125 0 0,0 1 0 0 0,0-1-1 0 0,-1 2 1 0 0,1-1 0 0 0,3 3 1125 0 0,3 3-2126 0 0</inkml:trace>
  <inkml:trace contextRef="#ctx0" brushRef="#br0" timeOffset="1379.868">1923 1255 18631 0 0,'-3'5'170'0'0,"1"0"-1"0"0,0 1 0 0 0,0-1 0 0 0,1 1 0 0 0,-1 0 0 0 0,1-1 1 0 0,1 1-1 0 0,-1 0 0 0 0,1 0 0 0 0,0 0 0 0 0,0 0 0 0 0,1 2-169 0 0,-1 20 114 0 0,-1 38 3214 0 0,2 0 0 0 0,8 36-3328 0 0,-8-93 238 0 0,1-1-1 0 0,1 1 1 0 0,-1-1 0 0 0,2 0-1 0 0,-1 0 1 0 0,1 0-1 0 0,0 0 1 0 0,1-1-1 0 0,-1 0 1 0 0,6 6-238 0 0,-10-12 36 0 0,1 0-1 0 0,-1-1 1 0 0,1 1 0 0 0,0 0-1 0 0,-1 0 1 0 0,1-1 0 0 0,0 1-1 0 0,-1 0 1 0 0,1-1 0 0 0,0 1-1 0 0,0-1 1 0 0,0 1 0 0 0,-1-1-1 0 0,1 0 1 0 0,0 1-1 0 0,0-1 1 0 0,0 0 0 0 0,0 1-1 0 0,0-1 1 0 0,0 0 0 0 0,0 0-36 0 0,0 0 32 0 0,0 0 0 0 0,-1 0 0 0 0,1-1 0 0 0,0 1 0 0 0,-1 0 1 0 0,1-1-1 0 0,-1 1 0 0 0,1-1 0 0 0,-1 1 0 0 0,1-1 0 0 0,0 1 0 0 0,-1-1 1 0 0,0 1-1 0 0,1-1 0 0 0,-1 1 0 0 0,1-1 0 0 0,-1 1 0 0 0,0-1 0 0 0,1 0 1 0 0,-1 1-1 0 0,0-1-32 0 0,2-5 130 0 0,0 1 1 0 0,0-1 0 0 0,-1 1 0 0 0,0-1-1 0 0,0 0 1 0 0,0-1-131 0 0,-1-16 157 0 0,-1 1-1 0 0,-1-1 1 0 0,-1 1-1 0 0,-5-19-156 0 0,6 34 1 0 0,-6-40 34 0 0,1 0 0 0 0,2-12-35 0 0,4 41 8 0 0,1 0 0 0 0,0 1 0 0 0,2-1 0 0 0,0 1-1 0 0,1-1 1 0 0,1 1 0 0 0,3-11-8 0 0,-4 22-143 0 0,0-1 1 0 0,1 1-1 0 0,-1-1 1 0 0,1 1-1 0 0,0 0 1 0 0,0 1-1 0 0,1-1 1 0 0,0 1-1 0 0,0 0 1 0 0,0 0-1 0 0,1 0 1 0 0,-1 1-1 0 0,1 0 1 0 0,0 0-1 0 0,1 0 1 0 0,-1 1-1 0 0,1 0 1 0 0,-1 0-1 0 0,1 0 1 0 0,0 1-1 0 0,0 0 1 0 0,0 1-1 0 0,0 0 1 0 0,0 0-1 0 0,0 0 1 0 0,5 0 142 0 0,10 3-1911 0 0</inkml:trace>
  <inkml:trace contextRef="#ctx0" brushRef="#br0" timeOffset="1802.758">2692 1397 2760 0 0,'0'-9'1531'0'0,"-1"0"0"0"0,0 1 0 0 0,-1-1 0 0 0,0 0 0 0 0,-1 0 0 0 0,1 1 0 0 0,-2-1-1531 0 0,-11-25 4166 0 0,-1 3-3850 0 0,16 30-256 0 0,-7-12 730 0 0,1 1 1 0 0,-2 0-1 0 0,1 1 0 0 0,-2 0 1 0 0,0 0-1 0 0,0 1 0 0 0,-1-1-790 0 0,9 11 28 0 0,-6-7 582 0 0,-2 0 1 0 0,1 1-1 0 0,-1 0 1 0 0,-3-2-611 0 0,8 7 156 0 0,1-1 1 0 0,-1 0 0 0 0,0 1 0 0 0,-1 0 0 0 0,1 0-1 0 0,0 0 1 0 0,0 1 0 0 0,0-1 0 0 0,-1 1-1 0 0,1 0 1 0 0,0 0 0 0 0,-2 0-157 0 0,-1 1 68 0 0,0 0 0 0 0,0 1 0 0 0,0 0 0 0 0,0 0 0 0 0,0 0 0 0 0,0 1 0 0 0,1 0 1 0 0,-1 0-1 0 0,1 1 0 0 0,0-1 0 0 0,0 2 0 0 0,0-1 0 0 0,0 0 0 0 0,1 1 0 0 0,0 0 0 0 0,0 1 0 0 0,0-1 1 0 0,1 1-1 0 0,0 0 0 0 0,-1 1-68 0 0,-9 16 22 0 0,1 1-1 0 0,2 0 1 0 0,0 1 0 0 0,-5 20-22 0 0,13-37 45 0 0,-7 22 124 0 0,2-1-1 0 0,0 1 0 0 0,2 1 1 0 0,2 0-169 0 0,3-21 23 0 0,0 0 1 0 0,1 0-1 0 0,0 0 1 0 0,1 0-1 0 0,0 0 1 0 0,0 0-1 0 0,1 0 1 0 0,1 0 0 0 0,-1-1-1 0 0,2 1 1 0 0,-1-1-1 0 0,1 0 1 0 0,1 0-1 0 0,0 0 1 0 0,0 0-1 0 0,0-1 1 0 0,6 6-24 0 0,-8-11 9 0 0,-1-1 0 0 0,1 1 0 0 0,-1-1 1 0 0,1 0-1 0 0,0 0 0 0 0,0 0 0 0 0,0 0 0 0 0,0-1 0 0 0,0 1 1 0 0,1-1-1 0 0,-1 0 0 0 0,0 0 0 0 0,1 0 0 0 0,-1 0 1 0 0,1 0-1 0 0,0-1-9 0 0,0 0 17 0 0,1 0-1 0 0,0 0 1 0 0,0 0 0 0 0,-1-1 0 0 0,1 0 0 0 0,0 0 0 0 0,-1 0-1 0 0,1-1 1 0 0,-1 1 0 0 0,1-1 0 0 0,-1 0-17 0 0,6-4 38 0 0,0 0 0 0 0,0 0 0 0 0,0-1 0 0 0,-1 0-1 0 0,0-1 1 0 0,-1 0 0 0 0,0 0 0 0 0,0-1 0 0 0,1-1-38 0 0,6-10 53 0 0,-1-1 1 0 0,-1 0-1 0 0,7-16-53 0 0,27-67 0 0 0,-32 76 0 0 0,-15 27 0 0 0,0 1 0 0 0,0 0 0 0 0,0 0 0 0 0,1 0 0 0 0,-1 0 0 0 0,0 0 0 0 0,0 0 0 0 0,0-1 0 0 0,0 1 0 0 0,0 0 0 0 0,0 0 0 0 0,0 0 0 0 0,0 0 0 0 0,0 0 0 0 0,0 0 0 0 0,1 0 0 0 0,-1 0 0 0 0,0 0 0 0 0,0-1 0 0 0,0 1 0 0 0,0 0 0 0 0,0 0 0 0 0,0 0 0 0 0,1 0 0 0 0,-1 0 0 0 0,0 0 0 0 0,0 0 0 0 0,0 0 0 0 0,0 0 0 0 0,0 0 0 0 0,1 0 0 0 0,-1 0 0 0 0,0 0 0 0 0,0 0 0 0 0,0 0 0 0 0,0 0 0 0 0,0 0 0 0 0,0 0 0 0 0,1 0 0 0 0,-1 0 0 0 0,0 1 0 0 0,0-1 0 0 0,0 0 0 0 0,0 0 0 0 0,0 0 0 0 0,0 0 0 0 0,1 0 0 0 0,-1 0 0 0 0,0 0 0 0 0,0 0 0 0 0,0 0 0 0 0,0 1 0 0 0,0-1 0 0 0,0 0 0 0 0,0 0 0 0 0,0 0 0 0 0,0 0 0 0 0,5 7 0 0 0,-5-6 0 0 0,3 4 0 0 0,0 0 0 0 0,-1 0 0 0 0,1 0 0 0 0,-1 1 0 0 0,-1-1 0 0 0,1 1 0 0 0,-1 0 0 0 0,9 25 0 0 0,-3-17 0 0 0,2 9 0 0 0,2 0 0 0 0,13 19 0 0 0,-19-35 0 0 0,0 0 0 0 0,0-1 0 0 0,0 1 0 0 0,1-1 0 0 0,0-1 0 0 0,0 1 0 0 0,1-1 0 0 0,-1 0 0 0 0,1 0 0 0 0,7 3 0 0 0,-7-5-164 0 0,0 0-1 0 0,-1 0 1 0 0,1 0 0 0 0,0-1-1 0 0,0 0 1 0 0,0-1 0 0 0,1 0-1 0 0,-1 0 1 0 0,0 0-1 0 0,3-1 165 0 0,-5 0-146 0 0,-1 0-1 0 0,1-1 0 0 0,-1 0 0 0 0,1 0 0 0 0,-1 0 0 0 0,1 0 0 0 0,-1-1 1 0 0,1 1-1 0 0,-1-1 0 0 0,0-1 0 0 0,0 1 0 0 0,0 0 0 0 0,0-1 1 0 0,0 0-1 0 0,-1 0 0 0 0,4-3 147 0 0,-3 1-737 0 0,0 1 0 0 0,0-1 1 0 0,0 0-1 0 0,0 0 0 0 0,1-3 737 0 0,5-13-2019 0 0</inkml:trace>
  <inkml:trace contextRef="#ctx0" brushRef="#br0" timeOffset="2142.102">2983 1158 22663 0 0,'0'0'514'0'0,"0"0"71"0"0,0 12 775 0 0,-4 29-75 0 0,3 1-1 0 0,1 0 1 0 0,4 17-1285 0 0,0 42 1156 0 0,-28 466 991 0 0,18-463-2350 0 0,6 43 203 0 0,1-132-248 0 0,0-1 0 0 0,1 1 0 0 0,1-1 0 0 0,0 1 0 0 0,3 7 248 0 0,-2-15-1647 0 0,0-4-5629 0 0,-3-3-2157 0 0</inkml:trace>
  <inkml:trace contextRef="#ctx0" brushRef="#br0" timeOffset="2480.783">2951 1248 25399 0 0,'-1'-2'100'0'0,"0"0"0"0"0,0 0-1 0 0,1 0 1 0 0,-1 0 0 0 0,1 0 0 0 0,0 0-1 0 0,-1 0 1 0 0,1 0 0 0 0,0 0-1 0 0,0 0 1 0 0,0 0 0 0 0,1 0 0 0 0,-1 0-1 0 0,0 0 1 0 0,1 0 0 0 0,-1 0-1 0 0,1 0 1 0 0,0 0 0 0 0,-1 0 0 0 0,1 0-1 0 0,0 1 1 0 0,0-1 0 0 0,0 0 0 0 0,1 1-1 0 0,-1-1 1 0 0,0 0 0 0 0,0 1-1 0 0,1 0 1 0 0,-1-1 0 0 0,1 1 0 0 0,0 0-1 0 0,-1 0-99 0 0,7-5 95 0 0,-1 1 0 0 0,0 0-1 0 0,1 1 1 0 0,0 0-1 0 0,0 0 1 0 0,0 1-1 0 0,1 0-94 0 0,10-3 304 0 0,0 0 0 0 0,1 2 0 0 0,0 0 0 0 0,0 1 0 0 0,16 0-304 0 0,-26 2 43 0 0,0 1 0 0 0,0 1 0 0 0,0 0 1 0 0,0 0-1 0 0,0 1 0 0 0,0 0 0 0 0,0 0 0 0 0,0 1 0 0 0,-1 1 0 0 0,1-1 1 0 0,-1 2-1 0 0,4 2-43 0 0,-7-3 0 0 0,0 0 1 0 0,-1 1-1 0 0,0 0 1 0 0,0 0-1 0 0,0 1 1 0 0,0-1-1 0 0,-1 1 1 0 0,0 0 0 0 0,0 0-1 0 0,-1 0 1 0 0,0 0-1 0 0,0 1 1 0 0,0 0-1 0 0,-1-1 1 0 0,0 1-1 0 0,0 0 1 0 0,-1 0-1 0 0,0 0 1 0 0,0 1-1 0 0,1 6 41 0 0,-1 1 1 0 0,-1 0-1 0 0,0 0 0 0 0,-1-1 1 0 0,-1 1-1 0 0,0-1 1 0 0,-1 1-1 0 0,-4 10-41 0 0,2-11 29 0 0,0-1 1 0 0,-1-1-1 0 0,-1 1 0 0 0,0-1 0 0 0,0 0 1 0 0,-2 0-1 0 0,1-1 0 0 0,-1 0 1 0 0,-1-1-1 0 0,-3 3-29 0 0,-1 0 38 0 0,-1 0-1 0 0,-1-1 1 0 0,0-1 0 0 0,0 0 0 0 0,-1-1 0 0 0,0-1-1 0 0,-3 1-37 0 0,7-5 1 0 0,-1 0 0 0 0,0 0-1 0 0,0-2 1 0 0,0 1 0 0 0,0-2-1 0 0,-2 0 0 0 0,8-1-410 0 0,0 0 0 0 0,0-1 0 0 0,0-1 0 0 0,0 1 0 0 0,0-1 0 0 0,0 0 0 0 0,1-1 0 0 0,-1 0 0 0 0,0 0 0 0 0,1-1 0 0 0,-6-3 410 0 0,-4-4-10067 0 0</inkml:trace>
  <inkml:trace contextRef="#ctx0" brushRef="#br0" timeOffset="2818.994">3574 1269 21887 0 0,'0'0'1002'0'0,"-8"5"364"0"0,5-3-1318 0 0,1 0 0 0 0,-1 1 0 0 0,1-1-1 0 0,0 1 1 0 0,0-1 0 0 0,0 1 0 0 0,1 0 0 0 0,-1-1-1 0 0,0 1 1 0 0,1 0 0 0 0,0 0 0 0 0,0 0 0 0 0,0 0-1 0 0,0 1 1 0 0,0 1-48 0 0,-1 5 225 0 0,0 1 0 0 0,1-1 0 0 0,0 1 1 0 0,1 3-226 0 0,0-4 163 0 0,0 30 1052 0 0,3 17-1215 0 0,-2-45 185 0 0,1 0-1 0 0,0 0 1 0 0,1 0 0 0 0,0-1-1 0 0,1 1 1 0 0,5 9-185 0 0,-6-15 53 0 0,0-1 0 0 0,1 0 0 0 0,-1-1 0 0 0,1 1 0 0 0,0 0 0 0 0,1-1 0 0 0,-1 0-1 0 0,1 0 1 0 0,-1 0 0 0 0,1-1 0 0 0,0 0 0 0 0,1 0 0 0 0,-1 0 0 0 0,0 0 0 0 0,1-1 0 0 0,0 0 0 0 0,-1 0 0 0 0,1 0-1 0 0,0-1 1 0 0,0 0 0 0 0,0 0 0 0 0,0-1 0 0 0,0 1 0 0 0,0-1 0 0 0,0 0 0 0 0,0-1 0 0 0,0 0 0 0 0,0 0 0 0 0,0 0 0 0 0,0-1-1 0 0,-1 1 1 0 0,1-1 0 0 0,0-1 0 0 0,-1 1 0 0 0,5-4-53 0 0,-1 1-18 0 0,-1-2 0 0 0,0 1 0 0 0,0-1 0 0 0,0-1 0 0 0,-1 1 0 0 0,0-1 0 0 0,-1 0 0 0 0,0-1 0 0 0,0 1 0 0 0,-1-1 0 0 0,0-1 0 0 0,0 1 0 0 0,-1-1 0 0 0,-1 1 0 0 0,1-1 0 0 0,-2 0 0 0 0,1 0 0 0 0,0-6 18 0 0,-2 1-63 0 0,0-1 1 0 0,-1 1-1 0 0,0-1 0 0 0,-1 1 1 0 0,-1-1-1 0 0,0 1 0 0 0,-2 0 0 0 0,1 0 1 0 0,-3-3 62 0 0,3 7-151 0 0,-1 1 0 0 0,-1-1 0 0 0,1 1 0 0 0,-2 0 0 0 0,1 1 0 0 0,-1-1 0 0 0,-1 1 0 0 0,0 0 0 0 0,0 1 0 0 0,-1 0 0 0 0,0 0 0 0 0,0 0 0 0 0,-1 1 151 0 0,4 4-34 0 0,1 0-1 0 0,-1 0 0 0 0,1 1 0 0 0,-1-1 1 0 0,0 1-1 0 0,0 1 0 0 0,0-1 0 0 0,0 1 1 0 0,0-1-1 0 0,0 1 0 0 0,0 1 0 0 0,-1-1 1 0 0,1 1-1 0 0,0 0 0 0 0,-1 0 0 0 0,1 1 1 0 0,0-1-1 0 0,0 1 0 0 0,0 0 0 0 0,0 1 1 0 0,0-1-1 0 0,0 1 0 0 0,0 0 0 0 0,0 0 1 0 0,0 1-1 0 0,1-1 0 0 0,-2 2 35 0 0,-3 2-1 0 0,0 1 1 0 0,0-1-1 0 0,1 2 1 0 0,0-1-1 0 0,1 1 1 0 0,0 0-1 0 0,0 0 0 0 0,0 1 1 0 0,1 0-1 0 0,1 0 1 0 0,-1 1-1 0 0,-3 9 1 0 0,-2 8-225 0 0,1 1-1 0 0,1 0 1 0 0,2 0 225 0 0,-1 22-7081 0 0,7-20-937 0 0</inkml:trace>
  <inkml:trace contextRef="#ctx0" brushRef="#br0" timeOffset="3165.207">4047 601 26575 0 0,'0'0'1223'0'0,"0"0"-34"0"0,1 9-713 0 0,7 6-482 0 0,-3-6 142 0 0,-1 0-1 0 0,0 0 0 0 0,1 6-135 0 0,3 14 286 0 0,0 1 0 0 0,-3-1 0 0 0,0 1 0 0 0,-2 6-286 0 0,4 40 411 0 0,-2-15 202 0 0,-3 6-613 0 0,0 39 347 0 0,-4 115-2 0 0,-1-168-323 0 0,1 0 0 0 0,5 21-22 0 0,-1-19-161 0 0,-2-33-5 0 0,1-1-1 0 0,1 1 1 0 0,1-1-1 0 0,1 0 1 0 0,3 9 166 0 0,16 35-2182 0 0,-13-46 173 0 0</inkml:trace>
  <inkml:trace contextRef="#ctx0" brushRef="#br0" timeOffset="3779.243">4533 1435 10592 0 0,'22'-2'964'0'0,"-11"-9"-456"0"0,-9 10 214 0 0,-1-1 1 0 0,1 1-1 0 0,0-1 0 0 0,0 1 1 0 0,-1-1-1 0 0,1 1 1 0 0,0-1-1 0 0,-1 0 1 0 0,0 0-1 0 0,1 0 0 0 0,-1 0 1 0 0,0 0-1 0 0,1-1-722 0 0,-1-1 635 0 0,0 1 0 0 0,1 0-1 0 0,-1-1 1 0 0,0 1 0 0 0,-1-1-1 0 0,1 1 1 0 0,-1-1 0 0 0,1-2-635 0 0,-1-6 687 0 0,1 10-568 0 0,-1-1 0 0 0,0 1 0 0 0,0 0 0 0 0,0-1-1 0 0,-1 1 1 0 0,1 0 0 0 0,0-1 0 0 0,-1 1 0 0 0,1 0-1 0 0,-2-2-118 0 0,-2-15 432 0 0,4 16-369 0 0,-1 0 0 0 0,1 1 0 0 0,-1-1 0 0 0,0 0 1 0 0,0 0-1 0 0,0 1 0 0 0,0-1 0 0 0,0 1 0 0 0,-1-2-63 0 0,-2-3 115 0 0,-1 1-1 0 0,1 0 0 0 0,-1 0 0 0 0,0 0 1 0 0,0 0-1 0 0,-1 1 0 0 0,1 0 1 0 0,-1 0-1 0 0,0 1 0 0 0,-5-3-114 0 0,6 4 7 0 0,0 1 1 0 0,0 0-1 0 0,0 0 0 0 0,0 0 1 0 0,0 1-1 0 0,0 0 0 0 0,0 0 1 0 0,0 0-1 0 0,-1 0 0 0 0,1 1 1 0 0,0 0-1 0 0,-1 0 0 0 0,1 0 1 0 0,0 1-1 0 0,-1 0 0 0 0,1 0 1 0 0,0 0-1 0 0,0 1 0 0 0,-2 0-7 0 0,1 1 6 0 0,0-1 0 0 0,1 1 0 0 0,-1 1 0 0 0,0-1 0 0 0,1 1 0 0 0,0 0 0 0 0,0 0 0 0 0,0 0 0 0 0,0 1 0 0 0,1 0 0 0 0,0 0 0 0 0,0 0 0 0 0,0 0 0 0 0,0 1 0 0 0,-1 3-6 0 0,3-5 2 0 0,-5 9-3 0 0,0 0 0 0 0,1 0 0 0 0,1 0 0 0 0,0 0 0 0 0,1 1 0 0 0,-3 14 1 0 0,6-21-13 0 0,-4 27-20 0 0,1 1 0 0 0,1 10 33 0 0,3-34 1 0 0,0-1-1 0 0,1 1 1 0 0,0-1 0 0 0,1 1-1 0 0,0-1 1 0 0,0 0 0 0 0,1 0-1 0 0,1 0 1 0 0,3 9-1 0 0,-4-14 10 0 0,1 0 0 0 0,-1 0-1 0 0,1 0 1 0 0,0-1 0 0 0,0 1 0 0 0,0-1 0 0 0,1 0 0 0 0,-1 0-1 0 0,1 0 1 0 0,0-1 0 0 0,0 0 0 0 0,6 3-10 0 0,-8-4 9 0 0,1 0 0 0 0,-1-1 0 0 0,1 1 0 0 0,0-1 0 0 0,-1 0 0 0 0,1 0 1 0 0,0 0-1 0 0,0 0 0 0 0,0-1 0 0 0,0 0 0 0 0,0 1 0 0 0,0-2 0 0 0,0 1 0 0 0,0 0 0 0 0,0-1 0 0 0,0 1 1 0 0,0-1-1 0 0,-1 0 0 0 0,4-2-9 0 0,3-2 10 0 0,-1-1-1 0 0,0 1 1 0 0,-1-2 0 0 0,1 1 0 0 0,-1-2 0 0 0,-1 1 0 0 0,1-1 0 0 0,-1 0 0 0 0,-1 0 0 0 0,1-1-1 0 0,-2 1 1 0 0,1-2 0 0 0,-1 1 0 0 0,0 0 0 0 0,0-3-10 0 0,8-23 53 0 0,0-1-1 0 0,-3 0 1 0 0,4-23-53 0 0,-9 37 3 0 0,-3 8-3 0 0,-2 13 0 0 0,0-1 0 0 0,0 0 0 0 0,0 1 0 0 0,0-1 0 0 0,0 1 0 0 0,1-1 0 0 0,-1 0 0 0 0,1 1 0 0 0,-1-1 0 0 0,1 1 0 0 0,0-2 0 0 0,-1 3 0 0 0,0 0 0 0 0,0 0 0 0 0,0 0 0 0 0,1 0 0 0 0,-1 0 0 0 0,0 0 0 0 0,0 0 0 0 0,0 0 0 0 0,0-1 0 0 0,0 1 0 0 0,0 0 0 0 0,0 0 0 0 0,0 0 0 0 0,1 0 0 0 0,-1 0 0 0 0,0 0 0 0 0,0 0 0 0 0,0 0 0 0 0,0 0 0 0 0,0 0 0 0 0,0 0 0 0 0,1 0 0 0 0,-1 0 0 0 0,0 0 0 0 0,0 0 0 0 0,0 0 0 0 0,0 0 0 0 0,0 0 0 0 0,0 0 0 0 0,1 0 0 0 0,-1 0 0 0 0,0 0 0 0 0,0 0 0 0 0,0 1 0 0 0,0-1 0 0 0,0 0 0 0 0,0 0 0 0 0,0 0 0 0 0,0 0 0 0 0,1 0 0 0 0,-1 0 0 0 0,0 0 0 0 0,0 0 0 0 0,0 0 0 0 0,0 0 0 0 0,0 1 0 0 0,0-1 0 0 0,0 0 0 0 0,0 0 0 0 0,0 0 0 0 0,0 0 0 0 0,0 0 0 0 0,0 0 0 0 0,0 1 0 0 0,0-1 0 0 0,0 0 0 0 0,0 0 0 0 0,0 0 0 0 0,0 0 0 0 0,0 0 0 0 0,0 0 0 0 0,0 1 0 0 0,0-1 0 0 0,0 0 0 0 0,3 10 0 0 0,-3-8 0 0 0,21 135 0 0 0,-13-98 0 0 0,-4-16 0 0 0,1 0 0 0 0,5 12 0 0 0,1 2-243 0 0,-7-21-295 0 0,1-1 0 0 0,6 13 538 0 0,-9-24-114 0 0,0 1-1 0 0,1-1 1 0 0,0 0-1 0 0,0 1 1 0 0,0-1 0 0 0,0 0-1 0 0,0-1 1 0 0,1 1 0 0 0,0-1-1 0 0,0 1 1 0 0,0-1 114 0 0,6 5-1455 0 0</inkml:trace>
  <inkml:trace contextRef="#ctx0" brushRef="#br0" timeOffset="4130.265">4925 481 25775 0 0,'0'0'587'0'0,"5"7"782"0"0,-3-2-1191 0 0,-1 0 0 0 0,0 0 0 0 0,0 0 0 0 0,0 0-1 0 0,0 3-177 0 0,3 15-21 0 0,12 44 1772 0 0,1 30-1751 0 0,-9-50 276 0 0,10 97 1197 0 0,0 134-1473 0 0,-11-116 340 0 0,15 56-340 0 0,-20-199-38 0 0,0-4-248 0 0,0 0 1 0 0,1-1-1 0 0,1 3 286 0 0,-3-16-637 0 0,-1-1-31 0 0,0-2-217 0 0,3-8-898 0 0,-1-7-389 0 0</inkml:trace>
  <inkml:trace contextRef="#ctx0" brushRef="#br0" timeOffset="4464.942">4835 1134 6448 0 0,'0'0'297'0'0,"0"0"-9"0"0,0-1-188 0 0,0 1 19 0 0,0 0 0 0 0,0 0 0 0 0,0-1 0 0 0,0 1 0 0 0,0 0 0 0 0,0 0 0 0 0,0-1 0 0 0,0 1 0 0 0,0 0 0 0 0,0 0 0 0 0,0-1 0 0 0,0 1 0 0 0,0 0 0 0 0,0 0 0 0 0,1-1 0 0 0,-1 1 1 0 0,0 0-1 0 0,0 0 0 0 0,0 0 0 0 0,0-1 0 0 0,1 1 0 0 0,-1 0 0 0 0,0 0 0 0 0,0 0 0 0 0,0 0 0 0 0,1-1 0 0 0,-1 1 0 0 0,0 0 0 0 0,0 0 0 0 0,1 0 0 0 0,-1 0 0 0 0,0 0 0 0 0,0 0 0 0 0,1 0 0 0 0,-1 0 0 0 0,0 0 0 0 0,1 0 0 0 0,-1 0-119 0 0,9-3 4716 0 0,-9 3-4637 0 0,70-13 12364 0 0,2 5-9994 0 0,71 5-3317 0 0,-97 3 1156 0 0,32 6-288 0 0,-16 4-940 0 0,-42-5-1623 0 0,-1 1 1 0 0,3 1 2562 0 0,-6 0-9106 0 0</inkml:trace>
  <inkml:trace contextRef="#ctx0" brushRef="#br0" timeOffset="4847.699">5417 1260 18863 0 0,'0'0'862'0'0,"0"13"316"0"0,1-9-850 0 0,0 0-1 0 0,0 0 1 0 0,0 0-1 0 0,0 0 1 0 0,1 0-1 0 0,0 0 1 0 0,0 0-1 0 0,0-1 1 0 0,0 1-1 0 0,0-1 1 0 0,1 0-1 0 0,-1 1 1 0 0,1-1-1 0 0,0 0 1 0 0,0-1-1 0 0,1 2-327 0 0,-1-2 151 0 0,0 0 0 0 0,0-1 0 0 0,1 1 0 0 0,-1-1 1 0 0,0 1-1 0 0,1-1 0 0 0,-1 0 0 0 0,0 0 0 0 0,1-1 0 0 0,-1 1 0 0 0,1-1 0 0 0,0 1 0 0 0,-1-1 0 0 0,1 0 0 0 0,-1-1 1 0 0,1 1-1 0 0,-1-1 0 0 0,1 1 0 0 0,0-1-151 0 0,9-3 121 0 0,0 0 1 0 0,0 0 0 0 0,0-1-1 0 0,0-1 1 0 0,-1 0-1 0 0,0 0 1 0 0,0-2 0 0 0,-1 1-1 0 0,7-7-121 0 0,-13 10 11 0 0,0 0 0 0 0,0-1 0 0 0,0 0 0 0 0,-1 1 0 0 0,0-2-1 0 0,0 1 1 0 0,0 0 0 0 0,-1-1 0 0 0,0 0 0 0 0,0 0 0 0 0,0 0 0 0 0,-1 0 0 0 0,1 0-1 0 0,-2 0 1 0 0,1-1 0 0 0,-1 1 0 0 0,0-1 0 0 0,0 1 0 0 0,0-1 0 0 0,-1 0-1 0 0,0 0-10 0 0,-1 1-59 0 0,0 0 1 0 0,1 1-1 0 0,-2-1 0 0 0,1 0 0 0 0,-1 1 0 0 0,0-1 0 0 0,0 1 0 0 0,0 0 0 0 0,-1 0 0 0 0,0 0 0 0 0,0 0 0 0 0,0 0 0 0 0,0 0 0 0 0,-4-3 59 0 0,4 6-16 0 0,1 0-1 0 0,0 0 1 0 0,-1 0-1 0 0,1 0 1 0 0,-1 1 0 0 0,0-1-1 0 0,0 0 1 0 0,1 1-1 0 0,-1 0 1 0 0,0 0-1 0 0,0 0 1 0 0,0 0-1 0 0,0 0 1 0 0,0 1-1 0 0,-1-1 1 0 0,1 1 0 0 0,0 0-1 0 0,0 0 1 0 0,0 0-1 0 0,0 0 1 0 0,0 1-1 0 0,-1-1 1 0 0,1 1-1 0 0,0 0 1 0 0,0 0 0 0 0,0 0-1 0 0,0 0 17 0 0,-4 2 11 0 0,0 1 0 0 0,1-1 0 0 0,-1 1-1 0 0,1 0 1 0 0,0 0 0 0 0,0 1 0 0 0,0-1 0 0 0,1 1 0 0 0,0 1-1 0 0,-3 2-10 0 0,1 1 98 0 0,1 1 0 0 0,-1-1 0 0 0,2 1 0 0 0,-1 0 0 0 0,1 1 0 0 0,-1 5-98 0 0,-3 12 281 0 0,1 1 0 0 0,1 0 0 0 0,2 0 0 0 0,-2 26-281 0 0,2 1 771 0 0,2 24-771 0 0,3-61 188 0 0,1 1 1 0 0,0 0-1 0 0,2-1 1 0 0,0 0-1 0 0,6 18-188 0 0,-7-31-2 0 0,0 0 0 0 0,1 0 0 0 0,-1 0 0 0 0,1-1-1 0 0,0 1 1 0 0,1-1 0 0 0,-1 1 0 0 0,1-1-1 0 0,0 0 1 0 0,1-1 0 0 0,-1 1 0 0 0,1-1 0 0 0,0 0-1 0 0,0 0 1 0 0,0 0 0 0 0,0-1 0 0 0,1 1 0 0 0,-1-1-1 0 0,1-1 1 0 0,0 1 0 0 0,0-1 0 0 0,0 0 0 0 0,0 0-1 0 0,0-1 1 0 0,0 0 0 0 0,1 0 0 0 0,-1 0-1 0 0,0-1 1 0 0,1 0 0 0 0,-1 0 0 0 0,0-1 0 0 0,7 0 2 0 0,1-3-453 0 0,1 1 1 0 0,-1-2 0 0 0,1 0-1 0 0,8-5 453 0 0,18-8-1089 0 0</inkml:trace>
  <inkml:trace contextRef="#ctx0" brushRef="#br0" timeOffset="5186.994">5925 549 17967 0 0,'0'-36'1321'0'0,"2"-1"0"0"0,1 1-1 0 0,7-29-1320 0 0,-6 46 556 0 0,1 1 0 0 0,1 0-1 0 0,1 1 1 0 0,4-10-556 0 0,-4 13 459 0 0,1 1-1 0 0,0-1 0 0 0,7-6-458 0 0,0 1 400 0 0,2 0 0 0 0,0 1 0 0 0,2 1-1 0 0,0 0 1 0 0,0 2 0 0 0,1 0 0 0 0,1 1 0 0 0,1 1-1 0 0,0 1 1 0 0,0 1 0 0 0,12-3-400 0 0,-16 7 143 0 0,0 1 1 0 0,1 1-1 0 0,0 1 1 0 0,0 1-1 0 0,1 0 0 0 0,-1 2 1 0 0,1 0-144 0 0,-5 1 28 0 0,0 0 1 0 0,0 2-1 0 0,1 0 1 0 0,-1 1 0 0 0,0 0-1 0 0,-1 1 1 0 0,1 1-1 0 0,-1 0 1 0 0,3 2-29 0 0,-6-2 2 0 0,0 1 1 0 0,0 0 0 0 0,-1 1-1 0 0,0 0 1 0 0,-1 1 0 0 0,1-1-1 0 0,-1 2 1 0 0,-1 0 0 0 0,0 0-1 0 0,5 7-2 0 0,-4-4 9 0 0,-1 1-1 0 0,-1 0 0 0 0,0 1 1 0 0,0 0-1 0 0,-2 0 1 0 0,1 0-1 0 0,-2 0 1 0 0,0 3-9 0 0,1 7 44 0 0,-1 1 1 0 0,-1 1-1 0 0,-1-1 1 0 0,-2 0 0 0 0,0 1-1 0 0,-2-1 1 0 0,-1 0-1 0 0,-1 0 1 0 0,0 0 0 0 0,-3 3-45 0 0,-3 5 47 0 0,-2 0 0 0 0,-1 0 0 0 0,-1-1 1 0 0,-1-1-1 0 0,-2-1 0 0 0,-9 12-47 0 0,-22 25 183 0 0,-2-2 0 0 0,-10 6-183 0 0,-35 46 186 0 0,18-20-189 0 0,75-94-64 0 0,0-1 1 0 0,0 0 0 0 0,1 0 0 0 0,-1 1 0 0 0,1-1-1 0 0,-1 1 1 0 0,1 0 0 0 0,0-1 0 0 0,0 1-1 0 0,0 0 1 0 0,1 0 66 0 0,1 13-2795 0 0,8 1-6105 0 0,-1-9 222 0 0</inkml:trace>
  <inkml:trace contextRef="#ctx0" brushRef="#br0" timeOffset="5543.814">6257 1651 18975 0 0,'0'0'432'0'0,"0"0"66"0"0,0 0 22 0 0,-1-1-64 0 0,-1-1-299 0 0,2 2-27 0 0,-1 0-1 0 0,0 0 1 0 0,1-1-1 0 0,-1 1 1 0 0,0 0-1 0 0,1 0 1 0 0,-1-1-1 0 0,0 1 1 0 0,1 0-1 0 0,-1 0 1 0 0,0 0-1 0 0,1 0 1 0 0,-1 0-1 0 0,0 0 1 0 0,1 0-1 0 0,-1 0 1 0 0,0 0-1 0 0,1 1 1 0 0,-1-1-1 0 0,0 0 1 0 0,1 0-1 0 0,-1 0 1 0 0,1 1-1 0 0,-1-1 1 0 0,0 0 0 0 0,1 1-1 0 0,-1-1 1 0 0,1 1-1 0 0,-1-1 1 0 0,1 1-1 0 0,-1-1 1 0 0,1 1-130 0 0,-9 15 2146 0 0,8-14-2012 0 0,-1 5 101 0 0,-1-1 0 0 0,1 1 0 0 0,0 0 1 0 0,1-1-1 0 0,-1 1 0 0 0,1 0 0 0 0,1 0 0 0 0,-1 0 0 0 0,1 6-235 0 0,1-11 68 0 0,-1 1 0 0 0,0 0 0 0 0,1 0 0 0 0,0-1 0 0 0,-1 1 0 0 0,1 0 0 0 0,0-1 0 0 0,0 1 0 0 0,1-1 0 0 0,-1 1 0 0 0,1-1 0 0 0,-1 0 0 0 0,1 1 0 0 0,0-1 0 0 0,-1 0 0 0 0,1 0 0 0 0,0 0 0 0 0,0 0 0 0 0,1-1 0 0 0,-1 1 0 0 0,0 0 0 0 0,1-1 0 0 0,-1 0 0 0 0,1 1 0 0 0,1-1-68 0 0,-2 1 0 0 0,1-1 0 0 0,-1 0 0 0 0,1 0 0 0 0,0 0 0 0 0,-1 0 0 0 0,1-1 0 0 0,0 1 0 0 0,0-1 0 0 0,0 1 0 0 0,-1-1 0 0 0,1 0 0 0 0,0 0 0 0 0,0-1 0 0 0,0 1 0 0 0,-1 0 0 0 0,1-1 0 0 0,0 0 0 0 0,0 1 0 0 0,-1-1 0 0 0,1 0 0 0 0,0-1 0 0 0,-1 1 0 0 0,1 0 0 0 0,-1-1 0 0 0,0 1 0 0 0,1-1 0 0 0,-1 0 0 0 0,0 0 0 0 0,0 0 0 0 0,1-1 0 0 0,-1 0-2 0 0,0 1 0 0 0,0-1 0 0 0,0-1 1 0 0,0 1-1 0 0,0 0 0 0 0,0 0 0 0 0,-1-1 0 0 0,0 1 0 0 0,0 0 0 0 0,0-1 1 0 0,0 0-1 0 0,0 1 0 0 0,-1-1 0 0 0,1 1 0 0 0,-1-1 0 0 0,0 0 0 0 0,0 1 1 0 0,0-1-1 0 0,-1 0 0 0 0,1 1 0 0 0,-2-3 2 0 0,2 4-5 0 0,-1-1 1 0 0,0 1-1 0 0,0-1 0 0 0,0 1 1 0 0,0 0-1 0 0,0 0 0 0 0,0-1 0 0 0,-1 1 1 0 0,1 0-1 0 0,-1 0 0 0 0,1 0 1 0 0,-1 0-1 0 0,0 0 0 0 0,0 1 1 0 0,0-1-1 0 0,0 1 0 0 0,0-1 0 0 0,0 1 1 0 0,0 0-1 0 0,-1-1 0 0 0,1 1 1 0 0,0 0-1 0 0,-1 0 0 0 0,1 1 1 0 0,-1-1-1 0 0,1 1 0 0 0,-1-1 0 0 0,1 1 1 0 0,-1 0-1 0 0,-2 0 5 0 0,1 0-379 0 0,-1 0 1 0 0,1 0-1 0 0,-1 1 0 0 0,1-1 0 0 0,0 1 1 0 0,-1 0-1 0 0,1 1 0 0 0,0-1 0 0 0,-1 1 1 0 0,1 0-1 0 0,0 0 0 0 0,0 0 1 0 0,1 1-1 0 0,-1-1 0 0 0,0 1 0 0 0,1 0 1 0 0,-4 3 378 0 0,-2 7-2046 0 0</inkml:trace>
  <inkml:trace contextRef="#ctx0" brushRef="#br1" timeOffset="35703.761">1186 3510 21911 0 0,'0'0'498'0'0,"0"0"72"0"0,0 0 34 0 0,0 0-76 0 0,-1 5-236 0 0,-19 31 1500 0 0,-1-1-1 0 0,-23 29-1791 0 0,40-59-310 0 0,0 1 1 0 0,1-1 0 0 0,0 1 0 0 0,-2 5 309 0 0,2 1-1310 0 0</inkml:trace>
  <inkml:trace contextRef="#ctx0" brushRef="#br1" timeOffset="38089.99">2133 2562 13824 0 0,'-28'-86'1757'0'0,"27"83"-1453"0"0,-1-3 2743 0 0,3 8 983 0 0,0 12-2771 0 0,25 253 1130 0 0,-2-17-1936 0 0,-12-120-228 0 0,0 8 374 0 0,-6 20-599 0 0,-11-20 1455 0 0,8-191-938 0 0,2 0 1 0 0,12-48-518 0 0,-15 86 30 0 0,6-32-14 0 0,3 0 0 0 0,1 1 0 0 0,2 0 0 0 0,2 1 0 0 0,7-10-16 0 0,-20 49 17 0 0,1-1-1 0 0,0 1 1 0 0,1 0 0 0 0,-1 0-1 0 0,1 1 1 0 0,5-5-17 0 0,-7 6 7 0 0,1 1 0 0 0,-1 0 0 0 0,1 0 0 0 0,0 1 0 0 0,0-1 0 0 0,0 1-1 0 0,0 0 1 0 0,1 0 0 0 0,-1 0 0 0 0,1 0 0 0 0,0 1-7 0 0,-3 0-1 0 0,1 1-1 0 0,0 0 1 0 0,-1 0 0 0 0,1 0 0 0 0,0 0-1 0 0,-1 1 1 0 0,1-1 0 0 0,0 1-1 0 0,-1-1 1 0 0,1 1 0 0 0,-1 0 0 0 0,1 0-1 0 0,-1 0 1 0 0,1 1 0 0 0,-1-1 0 0 0,0 0-1 0 0,0 1 1 0 0,0-1 0 0 0,1 1-1 0 0,-1 0 1 0 0,-1 0 0 0 0,1 0 0 0 0,0 0-1 0 0,0 0 1 0 0,-1 0 0 0 0,1 0-1 0 0,-1 1 1 0 0,0-1 1 0 0,6 10-2 0 0,-1-1-1 0 0,-1 1 1 0 0,0 0-1 0 0,-1 0 1 0 0,0 1 2 0 0,10 35 61 0 0,-2 1 0 0 0,-2 0-1 0 0,-3 0 1 0 0,-1 1 0 0 0,-3 0-61 0 0,0-17-75 0 0,6 21 75 0 0,-4-27-24 0 0,-5-24-77 0 0,1 1 0 0 0,0-1 0 0 0,0 1 0 0 0,0-1 0 0 0,0 0 0 0 0,1 0 0 0 0,-1 0 0 0 0,2 2 101 0 0,-3-4-117 0 0,1-1 0 0 0,-1 1 0 0 0,0-1 0 0 0,1 1 0 0 0,-1 0 0 0 0,1-1 0 0 0,-1 1 0 0 0,1-1 0 0 0,0 1-1 0 0,-1-1 1 0 0,1 0 0 0 0,-1 1 0 0 0,1-1 0 0 0,0 1 0 0 0,-1-1 0 0 0,1 0 0 0 0,0 0 0 0 0,0 1 0 0 0,-1-1 0 0 0,1 0-1 0 0,0 0 1 0 0,0 0 0 0 0,-1 0 0 0 0,1 0 0 0 0,0 0 0 0 0,0 0 0 0 0,-1 0 0 0 0,1 0 0 0 0,0 0 0 0 0,0 0-1 0 0,-1 0 1 0 0,1-1 0 0 0,0 1 0 0 0,-1 0 0 0 0,1-1 0 0 0,0 1 0 0 0,-1 0 0 0 0,1-1 0 0 0,0 1 0 0 0,0-1 117 0 0,7-6-1666 0 0</inkml:trace>
  <inkml:trace contextRef="#ctx0" brushRef="#br1" timeOffset="38452.498">2758 3195 18575 0 0,'-3'6'304'0'0,"0"0"0"0"0,1 0 0 0 0,0 0 0 0 0,0 0 0 0 0,0 0 1 0 0,1 0-1 0 0,0 0 0 0 0,0 1 0 0 0,0 2-304 0 0,0 11 799 0 0,2-1 1 0 0,0 9-800 0 0,0-18 285 0 0,0 0 0 0 0,1 0 0 0 0,0 0-1 0 0,1 0 1 0 0,0-1 0 0 0,0 1 0 0 0,1-1-1 0 0,0 0 1 0 0,1 0 0 0 0,0 0 0 0 0,0-1-1 0 0,1 0 1 0 0,2 3-285 0 0,-4-7 54 0 0,0 1 0 0 0,1-1 0 0 0,-1 0 0 0 0,1 0 0 0 0,0 0 0 0 0,0-1-1 0 0,0 0 1 0 0,0 0 0 0 0,0 0 0 0 0,1 0 0 0 0,0-1 0 0 0,-1 0 0 0 0,1 0 0 0 0,0-1 0 0 0,0 0 0 0 0,0 0 0 0 0,0 0 0 0 0,0 0-1 0 0,0-1 1 0 0,0 0 0 0 0,0-1 0 0 0,4 0-54 0 0,-4 0 38 0 0,0 0 0 0 0,0-1-1 0 0,0 1 1 0 0,0-2 0 0 0,0 1-1 0 0,-1-1 1 0 0,1 1 0 0 0,-1-2 0 0 0,1 1-1 0 0,-1 0 1 0 0,0-1 0 0 0,0 0-1 0 0,-1 0 1 0 0,1-1 0 0 0,-1 1-1 0 0,0-1 1 0 0,0 0 0 0 0,0 0 0 0 0,-1-1-1 0 0,0 1 1 0 0,0 0 0 0 0,0-1-1 0 0,-1 0 1 0 0,0 0 0 0 0,0 0 0 0 0,0 0-1 0 0,-1 0 1 0 0,0 0 0 0 0,0 0-1 0 0,0-1 1 0 0,-1 1 0 0 0,0-1-38 0 0,0-11-3 0 0,-2 0 0 0 0,0 0 1 0 0,-1 0-1 0 0,-1 0 0 0 0,0 1 1 0 0,-1-1-1 0 0,-1 1 0 0 0,-1 1 0 0 0,-4-8 3 0 0,6 14-42 0 0,0 0 0 0 0,-1 0 0 0 0,0 1 0 0 0,-1 0-1 0 0,0 1 1 0 0,0-1 0 0 0,0 1 0 0 0,-1 0-1 0 0,-1 1 1 0 0,1 0 0 0 0,-1 0 0 0 0,0 1-1 0 0,-1 0 1 0 0,1 1 0 0 0,-1 0 0 0 0,-1 0 42 0 0,7 4-19 0 0,0-1 1 0 0,0 1-1 0 0,0 0 1 0 0,0 1-1 0 0,0-1 1 0 0,-1 1 0 0 0,1 0-1 0 0,0-1 1 0 0,0 2-1 0 0,0-1 1 0 0,0 1-1 0 0,0-1 1 0 0,0 1-1 0 0,0 0 1 0 0,-3 1 18 0 0,2 0-26 0 0,0 1 1 0 0,0-1 0 0 0,0 1-1 0 0,1 0 1 0 0,-1 1 0 0 0,1-1-1 0 0,-1 1 1 0 0,1 0 0 0 0,0 0-1 0 0,-3 4 26 0 0,0 1-30 0 0,1 1-1 0 0,-1 0 1 0 0,2 0-1 0 0,-1 1 1 0 0,1-1-1 0 0,1 1 0 0 0,0 0 1 0 0,0 1-1 0 0,1-1 1 0 0,-1 9 30 0 0,-1 17-129 0 0,0 28 129 0 0,4-49-45 0 0,2-1 1 0 0,0 1-1 0 0,0 0 1 0 0,2-1-1 0 0,1 8 45 0 0,0-8-549 0 0,1 0 1 0 0,0 0-1 0 0,0 0 1 0 0,3 2 548 0 0,-5-11-466 0 0,0 0 0 0 0,1 0 1 0 0,0-1-1 0 0,0 1 0 0 0,1-1 0 0 0,-1 0 0 0 0,1 0 1 0 0,0-1-1 0 0,1 1 0 0 0,4 2 466 0 0,11 6-1835 0 0</inkml:trace>
  <inkml:trace contextRef="#ctx0" brushRef="#br1" timeOffset="38963.732">3223 3067 22663 0 0,'-14'-15'2267'0'0,"13"15"-2256"0"0,1 0 0 0 0,0 0 0 0 0,0 0 0 0 0,0 0 0 0 0,0 0 0 0 0,0 0 0 0 0,-1-1 0 0 0,1 1 0 0 0,0 0 0 0 0,0 0 0 0 0,0 0 0 0 0,-1 0 0 0 0,1 0-1 0 0,0 0 1 0 0,0 0 0 0 0,0 0 0 0 0,0 0 0 0 0,-1 0 0 0 0,1 0 0 0 0,0 0 0 0 0,0 0 0 0 0,0 1 0 0 0,-1-1 0 0 0,1 0 0 0 0,0 0 0 0 0,0 0 0 0 0,0 0 0 0 0,0 0 0 0 0,0 0 0 0 0,-1 0 0 0 0,1 0 0 0 0,0 0 0 0 0,0 1 0 0 0,0-1 0 0 0,0 0 0 0 0,0 0 0 0 0,0 0 0 0 0,-1 0 0 0 0,1 1 0 0 0,0-1 0 0 0,0 0 0 0 0,0 0 0 0 0,0 0 0 0 0,0 0 0 0 0,0 1 0 0 0,0-1 0 0 0,0 0-1 0 0,0 0 1 0 0,0 0 0 0 0,0 0 0 0 0,0 1 0 0 0,0-1 0 0 0,0 0 0 0 0,0 0 0 0 0,0 0 0 0 0,0 1 0 0 0,0-1 0 0 0,0 0 0 0 0,0 0-11 0 0,-1 10 505 0 0,5 23 1284 0 0,-1 18-1789 0 0,1 10 429 0 0,0-25-167 0 0,1 0 0 0 0,8 26-262 0 0,-11-52 17 0 0,1 0 1 0 0,1 0-1 0 0,0 0 0 0 0,0-1 0 0 0,1 1 0 0 0,0-1 0 0 0,0 0 0 0 0,1-1 0 0 0,0 1 0 0 0,1-1 0 0 0,7 6-17 0 0,-13-12 16 0 0,1 0-1 0 0,0-1 1 0 0,0 1-1 0 0,0-1 1 0 0,0 0-1 0 0,0 0 0 0 0,0 0 1 0 0,0 0-1 0 0,0 0 1 0 0,0 0-1 0 0,1 0 0 0 0,-1-1 1 0 0,0 1-1 0 0,1-1 1 0 0,-1 0-1 0 0,0 1 0 0 0,1-1 1 0 0,-1 0-1 0 0,3-1-15 0 0,-2 0 31 0 0,0 1 1 0 0,1-1-1 0 0,-1-1 0 0 0,0 1 0 0 0,0 0 1 0 0,0-1-1 0 0,0 0 0 0 0,0 0 0 0 0,0 0 0 0 0,0 0 1 0 0,-1 0-1 0 0,1 0 0 0 0,1-2-31 0 0,8-10 63 0 0,0 0 0 0 0,-1 0 0 0 0,-1-1 0 0 0,0 0 0 0 0,-1-1 0 0 0,-1 0 0 0 0,0-1 0 0 0,0-5-63 0 0,1 0 11 0 0,-2 0-1 0 0,0-1 1 0 0,-2 0 0 0 0,0 0-1 0 0,-2 0 1 0 0,0-5-11 0 0,2-8-72 0 0,-4 36 71 0 0,-1 0 0 0 0,0 0 0 0 0,0 0 0 0 0,0 0-1 0 0,0 0 1 0 0,0 0 0 0 0,0 0 0 0 0,0 0 0 0 0,0 0 0 0 0,0 0 0 0 0,1 0-1 0 0,-1 0 1 0 0,0 0 0 0 0,0 0 0 0 0,0 0 0 0 0,0 0 0 0 0,0 0 0 0 0,0 0-1 0 0,0 0 1 0 0,0 0 0 0 0,1 0 0 0 0,-1 0 0 0 0,0 0 0 0 0,0 0 0 0 0,0 0-1 0 0,0 0 1 0 0,0 0 0 0 0,0 0 0 0 0,0 0 0 0 0,0 0 0 0 0,0 0 0 0 0,0 0-1 0 0,1-1 1 0 0,-1 1 0 0 0,0 0 0 0 0,0 0 0 0 0,0 0 0 0 0,0 0 0 0 0,0 0-1 0 0,0 0 1 0 0,0 0 0 0 0,0 0 0 0 0,0 0 0 0 0,0 0 0 0 0,0-1 0 0 0,0 1-1 0 0,0 0 1 0 0,0 0 0 0 0,0 0 0 0 0,0 0 0 0 0,0 0 0 0 0,0 0 0 0 0,0 0 1 0 0,4 7-12 0 0,37 185-124 0 0,-38-176 148 0 0,1 0 0 0 0,1 0 0 0 0,1 0 1 0 0,0-1-1 0 0,8 14-12 0 0,-9-20 8 0 0,0 0 0 0 0,1 0 0 0 0,-1-1 0 0 0,2 0 0 0 0,-1 0 0 0 0,1-1 0 0 0,1 1 0 0 0,-1-1 0 0 0,1-1 0 0 0,1 1-8 0 0,-6-5 17 0 0,0 0-1 0 0,0 0 0 0 0,0-1 0 0 0,0 1 0 0 0,0-1 0 0 0,1 0 0 0 0,-1 0 0 0 0,0 0 1 0 0,1 0-1 0 0,-1-1 0 0 0,0 1 0 0 0,1-1 0 0 0,-1 0 0 0 0,1 0 0 0 0,-1 0 0 0 0,1 0 1 0 0,-1-1-1 0 0,0 1 0 0 0,1-1 0 0 0,-1 0 0 0 0,0 0 0 0 0,1 0 0 0 0,-1 0 0 0 0,0-1 1 0 0,0 1-1 0 0,0-1 0 0 0,2-2-16 0 0,1 0 39 0 0,-1 0-1 0 0,0-1 1 0 0,0 0 0 0 0,-1 0-1 0 0,1 0 1 0 0,-1 0 0 0 0,0-1-1 0 0,-1 0 1 0 0,1 0 0 0 0,-1 0 0 0 0,0 0-1 0 0,-1 0 1 0 0,2-5-39 0 0,1-6 27 0 0,-1 0-1 0 0,-1 0 1 0 0,0 0-1 0 0,-2 0 1 0 0,0 0-1 0 0,0-1 1 0 0,-2 1-1 0 0,-1-9-26 0 0,-2-3 43 0 0,-1 1 0 0 0,-2-1 0 0 0,0 1 0 0 0,-9-18-43 0 0,9 29-35 0 0,0 0-1 0 0,-2 0 1 0 0,-1-2 35 0 0,6 12-23 0 0,-1 0 1 0 0,0 0-1 0 0,0 0 1 0 0,0 0-1 0 0,-1 1 1 0 0,0 0-1 0 0,-6-4 23 0 0,10 9-140 0 0,1 0 0 0 0,0 0 0 0 0,0 0-1 0 0,0 1 1 0 0,-1-1 0 0 0,1 1 0 0 0,0-1 0 0 0,-1 1 0 0 0,1-1 0 0 0,-1 1-1 0 0,1 0 1 0 0,-1 0 0 0 0,1-1 0 0 0,0 1 0 0 0,-1 0 0 0 0,1 0-1 0 0,-1 1 1 0 0,1-1 0 0 0,-1 0 0 0 0,1 0 0 0 0,0 1 0 0 0,-1-1-1 0 0,1 1 1 0 0,-1-1 0 0 0,1 1 140 0 0,-5 2-1216 0 0</inkml:trace>
  <inkml:trace contextRef="#ctx0" brushRef="#br1" timeOffset="42127.738">5281 3114 5984 0 0,'-13'-19'580'0'0,"1"-14"5333"0"0,-1 0-800 0 0,12 30-4752 0 0,-1 1 0 0 0,1-1-1 0 0,-1 1 1 0 0,0 0 0 0 0,0-1-1 0 0,0 1 1 0 0,0 0 0 0 0,0 0 0 0 0,0 0-1 0 0,0 1 1 0 0,-1-1 0 0 0,1 1-1 0 0,-1-1 1 0 0,1 1 0 0 0,-1 0-1 0 0,0 0 1 0 0,0 0 0 0 0,0 0-361 0 0,-2 0 244 0 0,1 0 1 0 0,-1 0-1 0 0,0 1 0 0 0,0-1 0 0 0,0 1 1 0 0,0 1-1 0 0,0-1 0 0 0,0 1 1 0 0,0-1-1 0 0,-2 2-244 0 0,-3 1 169 0 0,0 1 0 0 0,1-1 0 0 0,0 2 0 0 0,-1-1 0 0 0,1 1 0 0 0,1 1 0 0 0,-1 0 0 0 0,-2 2-169 0 0,-11 10 209 0 0,1 1-1 0 0,-9 11-208 0 0,15-14 78 0 0,1 0 1 0 0,0 1-1 0 0,1 0 0 0 0,1 1 1 0 0,-5 11-79 0 0,13-21 32 0 0,0 0 1 0 0,0 0-1 0 0,1 1 1 0 0,1-1 0 0 0,-1 1-1 0 0,1 0 1 0 0,1 0 0 0 0,0 0-1 0 0,0 0 1 0 0,0 0-1 0 0,1 0 1 0 0,1 0 0 0 0,0 0-1 0 0,1 7-32 0 0,0-7 11 0 0,1 0 0 0 0,0 0 0 0 0,1-1 0 0 0,0 1 0 0 0,0-1 0 0 0,1 0 1 0 0,0 0-1 0 0,0 0 0 0 0,1-1 0 0 0,0 1 0 0 0,1-1 0 0 0,-1-1 0 0 0,1 1 0 0 0,0-1 0 0 0,1 0 0 0 0,-1-1 0 0 0,2 0-11 0 0,6 4 17 0 0,-1 0-1 0 0,1-2 0 0 0,1 0 1 0 0,-1 0-1 0 0,1-2 1 0 0,1 0-1 0 0,-1-1 1 0 0,1 0-1 0 0,2-1-16 0 0,11 1-668 0 0,1-2-1 0 0,-1 0 1 0 0,16-3 668 0 0,-33 0-300 0 0,-1 0 1 0 0,0-1 0 0 0,1 0 0 0 0,-1-1 0 0 0,0-1 0 0 0,0 0 0 0 0,0 0 0 0 0,-1-1 0 0 0,11-6 299 0 0,-11 4-779 0 0,-2 2-690 0 0,0-1 0 0 0,0 0 1 0 0,5-5 1468 0 0,-1-1-1966 0 0</inkml:trace>
  <inkml:trace contextRef="#ctx0" brushRef="#br1" timeOffset="42617.496">5673 3312 10136 0 0,'1'-5'163'0'0,"1"1"1"0"0,-1 0 0 0 0,1-1 0 0 0,0 1-1 0 0,0 0 1 0 0,0 0-164 0 0,10-23 1994 0 0,-1-4 3062 0 0,-9 24-4504 0 0,1 1-1 0 0,-1-1 1 0 0,0 0-1 0 0,-1 0 1 0 0,0 0-1 0 0,0 0 1 0 0,0-3-552 0 0,-1-10 661 0 0,1 5-127 0 0,-1-1-1 0 0,-1 1 1 0 0,0 0 0 0 0,-2-6-534 0 0,2 18 90 0 0,0-1 0 0 0,0 1 1 0 0,0-1-1 0 0,0 1 0 0 0,0-1 1 0 0,-1 1-1 0 0,0-1 0 0 0,0 1 1 0 0,0 0-1 0 0,0 0 0 0 0,0 0 1 0 0,0 0-1 0 0,-1 0 0 0 0,0 1 1 0 0,1-1-1 0 0,-1 1 0 0 0,0 0 1 0 0,0 0-1 0 0,0 0 0 0 0,-1-1-90 0 0,2 2 83 0 0,0 0 0 0 0,-1 1 0 0 0,1-1 0 0 0,0 0 0 0 0,-1 1 1 0 0,1-1-1 0 0,-1 1 0 0 0,1 0 0 0 0,0 0 0 0 0,-1 0 0 0 0,1 0 0 0 0,-1 0 0 0 0,1 0 0 0 0,0 1 0 0 0,-2-1-83 0 0,-1 2 41 0 0,1-1-1 0 0,0 1 1 0 0,-1 0-1 0 0,1 0 0 0 0,0 0 1 0 0,0 1-1 0 0,1-1 1 0 0,-2 2-41 0 0,-4 4-24 0 0,-1 0-1 0 0,2 1 1 0 0,-1 0-1 0 0,1 1 1 0 0,-5 8 24 0 0,-2 4 42 0 0,1 0 0 0 0,1 2 0 0 0,1-1 1 0 0,1 2-1 0 0,1-1 0 0 0,1 1 0 0 0,1 1 0 0 0,2 0 0 0 0,0 0 0 0 0,2 0 0 0 0,1 0 0 0 0,0 21-42 0 0,3-41 9 0 0,0 0 0 0 0,1 0 0 0 0,-1 0 0 0 0,2 0 0 0 0,-1 0 0 0 0,0 0 0 0 0,1 0 0 0 0,0-1 0 0 0,1 1 0 0 0,-1-1 0 0 0,3 3-9 0 0,-4-6 4 0 0,0 0 1 0 0,1 0-1 0 0,-1 0 0 0 0,1 0 1 0 0,0 0-1 0 0,-1 0 1 0 0,1-1-1 0 0,0 1 1 0 0,0-1-1 0 0,0 1 1 0 0,0-1-1 0 0,0 0 0 0 0,1 0 1 0 0,-1 0-1 0 0,0 0 1 0 0,0 0-1 0 0,1 0 1 0 0,-1-1-1 0 0,1 1 1 0 0,-1-1-1 0 0,1 1 0 0 0,-1-1 1 0 0,1 0-1 0 0,-1 0 1 0 0,0 0-1 0 0,1-1 1 0 0,-1 1-1 0 0,3-1-4 0 0,4-1 25 0 0,-1-1 1 0 0,1-1-1 0 0,-1 1 0 0 0,0-1 0 0 0,0 0 1 0 0,-1-1-1 0 0,1 0 0 0 0,-1 0 0 0 0,0-1 1 0 0,0 0-1 0 0,-1 0 0 0 0,1-1 0 0 0,0 0-25 0 0,8-12 14 0 0,0 0 0 0 0,-2 0 0 0 0,0-2 0 0 0,4-8-14 0 0,-5 2 61 0 0,0-1 0 0 0,-2 0 0 0 0,-1 0-1 0 0,-2-1 1 0 0,0-2-61 0 0,-2-7-111 0 0,-5 38 51 0 0,0 0 115 0 0,-2 10 66 0 0,-8 62-315 0 0,6-49 189 0 0,2 0 0 0 0,1 8 5 0 0,0-2-1 0 0,0-10 4 0 0,1 0 1 0 0,1 0-1 0 0,1 0 0 0 0,1 8-3 0 0,-1-18-16 0 0,0-1 0 0 0,0 0-1 0 0,1 1 1 0 0,-1-1 0 0 0,2 0 0 0 0,-1 0 0 0 0,1-1-1 0 0,1 1 1 0 0,-1-1 0 0 0,6 7 16 0 0,-8-12-55 0 0,-1 0 1 0 0,1-1-1 0 0,0 1 1 0 0,0 0-1 0 0,0-1 1 0 0,0 0-1 0 0,0 1 1 0 0,0-1-1 0 0,0 0 1 0 0,0 0-1 0 0,0 0 1 0 0,1 0-1 0 0,-1 0 1 0 0,0-1-1 0 0,1 1 1 0 0,-1-1-1 0 0,3 1 55 0 0,-3-1-429 0 0,0 0 0 0 0,1 0 0 0 0,-1-1-1 0 0,0 1 1 0 0,0-1 0 0 0,1 1 0 0 0,-1-1 0 0 0,0 0-1 0 0,0 0 1 0 0,0 0 0 0 0,0 0 0 0 0,2-1 429 0 0,7-6-8541 0 0</inkml:trace>
  <inkml:trace contextRef="#ctx0" brushRef="#br1" timeOffset="42982.339">5977 3019 5984 0 0,'0'0'464'0'0,"-7"8"3049"0"0,6-7-2662 0 0,1 0 0 0 0,-1 1-1 0 0,1-1 1 0 0,-1 1 0 0 0,1-1 0 0 0,0 1-1 0 0,-1-1 1 0 0,1 1 0 0 0,0-1 0 0 0,0 1-1 0 0,0-1 1 0 0,1 2-851 0 0,2 21 3240 0 0,-1-16-3052 0 0,36 299 5156 0 0,-38-307-5344 0 0,3 28 261 0 0,1 1 0 0 0,1-1 1 0 0,2 0-262 0 0,-7-28 23 0 0,0 1 0 0 0,0-1 0 0 0,0 1 0 0 0,0 0 0 0 0,0-1 0 0 0,1 1 0 0 0,-1-1 0 0 0,0 1 0 0 0,0-1 0 0 0,1 1 0 0 0,-1-1 0 0 0,0 0 0 0 0,1 1 0 0 0,-1-1 0 0 0,1 1 0 0 0,-1-1 0 0 0,0 0 0 0 0,1 1-23 0 0,-1-1 8 0 0,0 0-1 0 0,1 0 1 0 0,-1 0-1 0 0,0 0 1 0 0,0 0-1 0 0,1 0 1 0 0,-1-1-1 0 0,0 1 1 0 0,0 0-1 0 0,0 0 1 0 0,1 0-1 0 0,-1 0 1 0 0,0 0-1 0 0,0 0 1 0 0,0-1-1 0 0,1 1 1 0 0,-1 0-1 0 0,0 0 1 0 0,0 0-1 0 0,0 0 1 0 0,0-1-1 0 0,1 1 1 0 0,-1 0-1 0 0,0 0 1 0 0,0 0-1 0 0,0-1 1 0 0,0 1-1 0 0,0 0-7 0 0,9-25 144 0 0,-7 16-54 0 0,3-8-27 0 0,-1 0 0 0 0,0 0-1 0 0,-2 0 1 0 0,0-2-63 0 0,6-32 84 0 0,-6 41-84 0 0,25-113 51 0 0,-20 101-32 0 0,0 0 1 0 0,2 1-1 0 0,0 0 0 0 0,6-10-19 0 0,-12 26 16 0 0,0 0-1 0 0,0 1 1 0 0,1-1 0 0 0,-1 1-1 0 0,1-1 1 0 0,0 1 0 0 0,0 0 0 0 0,1 0-1 0 0,-1 1 1 0 0,3-2-16 0 0,-5 4 17 0 0,0-1 1 0 0,0 1-1 0 0,0 1 0 0 0,0-1 1 0 0,0 0-1 0 0,0 0 0 0 0,1 1 1 0 0,-1-1-1 0 0,0 1 0 0 0,0 0 1 0 0,1-1-1 0 0,-1 1 0 0 0,0 0 1 0 0,0 1-1 0 0,1-1 1 0 0,-1 0-1 0 0,0 1 0 0 0,0-1 1 0 0,0 1-1 0 0,1-1 0 0 0,-1 1 1 0 0,0 0-1 0 0,0 0 0 0 0,0 0 1 0 0,0 0-1 0 0,0 1 0 0 0,0-1-17 0 0,7 6 82 0 0,-1 0 0 0 0,0 0 0 0 0,0 0-1 0 0,-1 1 1 0 0,0 0 0 0 0,0 0 0 0 0,-1 1-1 0 0,0 0 1 0 0,4 9-82 0 0,-3-4 50 0 0,-1 0 0 0 0,-1 1 0 0 0,0-1 0 0 0,-1 1 1 0 0,0 1-1 0 0,0 6-50 0 0,0 17-95 0 0,-2-1 1 0 0,-2 1 0 0 0,-1 0 0 0 0,-1-1 0 0 0,-3 4 94 0 0,0-6-1815 0 0,-2-1-5491 0 0,-1 0-2627 0 0</inkml:trace>
  <inkml:trace contextRef="#ctx0" brushRef="#br1" timeOffset="53951.068">158 2925 18863 0 0,'0'0'862'0'0,"-8"13"316"0"0,7-11-1075 0 0,0 1-1 0 0,1 0 1 0 0,-1 0-1 0 0,1 0 1 0 0,0 0-1 0 0,0 0 1 0 0,0 0-1 0 0,0 0 1 0 0,0 0-1 0 0,1 0 1 0 0,-1 0-1 0 0,1 0 1 0 0,0 0-1 0 0,0-1 1 0 0,0 1-1 0 0,0 1-102 0 0,7 13 598 0 0,-5-8-270 0 0,1-1 1 0 0,0 1-1 0 0,1-1 0 0 0,0 0 1 0 0,0-1-1 0 0,4 6-328 0 0,37 38 1891 0 0,41 34-1891 0 0,-53-53 166 0 0,-2 0-1 0 0,-1 3 1 0 0,-1 0-1 0 0,6 14-165 0 0,-28-36 168 0 0,0 0-1 0 0,5 15-167 0 0,7 12-4230 0 0,-19-40 2572 0 0</inkml:trace>
  <inkml:trace contextRef="#ctx0" brushRef="#br1" timeOffset="54286.344">471 2898 18343 0 0,'-1'-1'64'0'0,"1"0"-1"0"0,-1 1 1 0 0,1-1-1 0 0,-1 1 1 0 0,1 0-1 0 0,-1-1 1 0 0,1 1-1 0 0,-1-1 0 0 0,1 1 1 0 0,-1 0-1 0 0,0-1 1 0 0,1 1-1 0 0,-1 0 1 0 0,0 0-1 0 0,1-1 0 0 0,-1 1 1 0 0,0 0-1 0 0,1 0 1 0 0,-1 0-1 0 0,0 0 1 0 0,1 0-1 0 0,-1 0 1 0 0,0 0-1 0 0,0 0 0 0 0,1 0 1 0 0,-1 0-1 0 0,0 1 1 0 0,1-1-1 0 0,-1 0 1 0 0,0 0-1 0 0,1 1 1 0 0,-1-1-1 0 0,1 0 0 0 0,-1 1 1 0 0,0-1-1 0 0,1 0 1 0 0,-1 1-1 0 0,1-1 1 0 0,-1 1-1 0 0,1-1 0 0 0,-1 1 1 0 0,1-1-1 0 0,0 1 1 0 0,-1 0-64 0 0,-4 4 351 0 0,0 1 1 0 0,1-1 0 0 0,-1 2-1 0 0,0 0-351 0 0,1-1 437 0 0,-19 27 953 0 0,-35 49 2314 0 0,-22 19-3704 0 0,5-8 376 0 0,-25 44-376 0 0,32-36-2650 0 0,56-86 1643 0 0</inkml:trace>
  <inkml:trace contextRef="#ctx0" brushRef="#br1" timeOffset="55763.089">419 4505 8288 0 0,'0'0'638'0'0,"0"0"-414"0"0,0-5-907 0 0,-3 4 4532 0 0,0 6 1698 0 0,1 22-4360 0 0,1 1 0 0 0,1-1-1 0 0,2 0 1 0 0,3 17-1187 0 0,0 8 964 0 0,-3-23-1341 0 0,2-1-1 0 0,1 1 1 0 0,2 4 377 0 0,-6-32-5484 0 0,-1-1-1810 0 0</inkml:trace>
  <inkml:trace contextRef="#ctx0" brushRef="#br1" timeOffset="56099.314">354 4349 17135 0 0,'3'-5'376'0'0,"-1"0"72"0"0,-2 5 24 0 0,6-2 8 0 0,-6 2-384 0 0,0 0-96 0 0,0 0 0 0 0,5-3 0 0 0,-5 3 224 0 0,0 0 32 0 0,8 0 0 0 0,0 3 0 0 0,-2-1-336 0 0,2 3-64 0 0,0 2-16 0 0</inkml:trace>
  <inkml:trace contextRef="#ctx0" brushRef="#br1" timeOffset="56437.77">941 4332 9672 0 0,'1'-2'61'0'0,"-1"0"-1"0"0,1 0 1 0 0,-1 0 0 0 0,0 0 0 0 0,1 0 0 0 0,-1 0 0 0 0,0 1-1 0 0,0-1 1 0 0,0 0 0 0 0,0 0 0 0 0,-1 0 0 0 0,1 0-1 0 0,0 0 1 0 0,-1 0 0 0 0,1 1 0 0 0,-1-1 0 0 0,0 0 0 0 0,0 0-1 0 0,0-1-60 0 0,-4-10 90 0 0,-5-11 2202 0 0,-1 2 1 0 0,0-1-1 0 0,-2 1 0 0 0,-10-13-2292 0 0,18 27 345 0 0,4 7-271 0 0,0 0-1 0 0,1 0 0 0 0,-1 0 1 0 0,0 0-1 0 0,0 0 0 0 0,0 0 1 0 0,0 0-1 0 0,0 1 0 0 0,0-1 1 0 0,0 0-1 0 0,0 1 0 0 0,0-1 1 0 0,0 1-1 0 0,0-1 0 0 0,0 1 1 0 0,-1-1-1 0 0,1 1-73 0 0,0 0 31 0 0,0 0 1 0 0,1 0-1 0 0,-1 0 1 0 0,0 0-1 0 0,1 0 1 0 0,-1 0-1 0 0,0 0 1 0 0,1 0-1 0 0,-1 0 1 0 0,0 1-1 0 0,1-1 1 0 0,-1 0-1 0 0,0 0 1 0 0,1 1-1 0 0,-1-1 1 0 0,0 0-1 0 0,1 1 1 0 0,-1-1-1 0 0,1 1 1 0 0,-1-1-1 0 0,1 1 1 0 0,-1-1-1 0 0,1 1 1 0 0,-1-1-1 0 0,1 1 1 0 0,0 0-1 0 0,-1-1 1 0 0,1 1-1 0 0,0-1 0 0 0,-1 1 1 0 0,1 0-32 0 0,-6 11 106 0 0,3-6-61 0 0,0 0 0 0 0,0 0-1 0 0,1 0 1 0 0,0 0-1 0 0,-1 5-44 0 0,-7 45 1084 0 0,3 1 0 0 0,1 18-1084 0 0,2 115 1639 0 0,10 15-127 0 0,4-93-1246 0 0,-1-14 5 0 0,-10-76 171 0 0,-2-13-977 0 0,3-8 464 0 0,0-1 0 0 0,0 0 0 0 0,0 0 1 0 0,0 0-1 0 0,-1 0 0 0 0,1 0 1 0 0,0 0-1 0 0,0 0 0 0 0,0 1 0 0 0,0-1 1 0 0,0 0-1 0 0,0 0 0 0 0,0 0 0 0 0,0 0 1 0 0,0 0-1 0 0,-1 0 0 0 0,1 0 0 0 0,0 0 1 0 0,0 0-1 0 0,0 0 0 0 0,0 0 0 0 0,0 0 1 0 0,0 0-1 0 0,0 0 0 0 0,-1 0 0 0 0,1 0 1 0 0,0 0-1 0 0,0 0 0 0 0,0 0 0 0 0,0 0 1 0 0,0 0-1 0 0,0 0 0 0 0,-1 0 0 0 0,1 0 1 0 0,0 0-1 0 0,0 0 0 0 0,0 0 0 0 0,0 0 1 0 0,0 0-1 0 0,0 0 0 0 0,-1 0 0 0 0,1 0 1 0 0,0 0-1 0 0,0 0 0 0 0,0 0 0 0 0,0 0 1 0 0,0-1 70 0 0,-5-3-9221 0 0</inkml:trace>
  <inkml:trace contextRef="#ctx0" brushRef="#br1" timeOffset="56789.456">604 4636 23903 0 0,'0'0'547'0'0,"0"0"77"0"0,8 0 604 0 0,48-13 1112 0 0,11-6-2340 0 0,-26 7 819 0 0,1 1-1 0 0,38-3-818 0 0,-64 12-1081 0 0,1 2-1 0 0,0 0 1 0 0,-1 1 0 0 0,4 1 1081 0 0,-3 1-9459 0 0</inkml:trace>
  <inkml:trace contextRef="#ctx0" brushRef="#br1" timeOffset="61027.685">1863 4530 3224 0 0,'0'0'484'0'0,"0"0"823"0"0,0 0 359 0 0,0 0 78 0 0,0 0-149 0 0,0 0-687 0 0,0-18 1540 0 0,0 17-2258 0 0,1 0 0 0 0,-1 0 0 0 0,0 0 0 0 0,0 0 0 0 0,1-1 0 0 0,-1 1 0 0 0,0 0 1 0 0,1 0-1 0 0,-1 0 0 0 0,1 0 0 0 0,0-1-190 0 0,0 1 239 0 0,0 0 0 0 0,-1-1-1 0 0,1 1 1 0 0,-1 0 0 0 0,1-1 0 0 0,-1 1 0 0 0,1 0 0 0 0,-1-1-1 0 0,0 1 1 0 0,0-1 0 0 0,0 1 0 0 0,0-1-239 0 0,0 0 161 0 0,0-1 0 0 0,0 1 0 0 0,-1-1 0 0 0,1 1 0 0 0,-1-1 1 0 0,0 1-1 0 0,0 0 0 0 0,0-1 0 0 0,0 1 0 0 0,0 0 0 0 0,0 0 0 0 0,0 0 1 0 0,-1 0-1 0 0,1 0 0 0 0,-1 0 0 0 0,0 0 0 0 0,1 0 0 0 0,-1 1 0 0 0,-1-1-161 0 0,-5-5 304 0 0,-1 1 0 0 0,0 0 0 0 0,-1 1 0 0 0,0-1-304 0 0,-14-7 599 0 0,18 9-461 0 0,1 1-1 0 0,-1 0 1 0 0,0 0 0 0 0,0 1 0 0 0,0 0 0 0 0,-1 0 0 0 0,1 0 0 0 0,0 1 0 0 0,-1 0 0 0 0,1 0 0 0 0,-5 0-138 0 0,7 1 24 0 0,1 0 0 0 0,-1 0 0 0 0,0 1 0 0 0,1 0 0 0 0,-1-1 0 0 0,1 1 0 0 0,-1 0 0 0 0,1 1 0 0 0,-1-1 1 0 0,1 1-1 0 0,0-1 0 0 0,0 1 0 0 0,-1 0 0 0 0,1 0 0 0 0,1 0 0 0 0,-1 1 0 0 0,0-1 0 0 0,0 1 0 0 0,1-1 0 0 0,0 1 0 0 0,-2 2-24 0 0,-3 6 29 0 0,0 1-1 0 0,0 0 1 0 0,1 1-1 0 0,1-1 1 0 0,0 1-1 0 0,1 0 1 0 0,0 1-1 0 0,1-1 1 0 0,-1 14-29 0 0,1 6 60 0 0,0 0 0 0 0,3 0 1 0 0,2 19-61 0 0,-2-41 27 0 0,2 1 1 0 0,0-1 0 0 0,0 1-1 0 0,1-1 1 0 0,1 0 0 0 0,-1 0 0 0 0,2 0-1 0 0,0 0 1 0 0,0-1 0 0 0,1 0-1 0 0,0 0 1 0 0,0 0 0 0 0,1-1 0 0 0,4 3-28 0 0,-9-9 20 0 0,0-1 1 0 0,0 0 0 0 0,1 0-1 0 0,-1 1 1 0 0,1-1 0 0 0,-1-1 0 0 0,1 1-1 0 0,0 0 1 0 0,0-1 0 0 0,0 1 0 0 0,0-1-1 0 0,0 0 1 0 0,0 0 0 0 0,0 0 0 0 0,1-1-1 0 0,1 1-20 0 0,0-1 35 0 0,-1 0 0 0 0,1 0 0 0 0,-1 0 0 0 0,0-1 0 0 0,1 1 0 0 0,-1-1 0 0 0,1-1 0 0 0,-1 1-1 0 0,0 0 1 0 0,0-1 0 0 0,2-1-35 0 0,3-2 76 0 0,1-1 0 0 0,-1 0 0 0 0,0 0 0 0 0,0-1 0 0 0,-1 0 0 0 0,0-1-1 0 0,0 0 1 0 0,-1 0 0 0 0,3-5-76 0 0,5-8 105 0 0,0 0 0 0 0,-2 0 0 0 0,2-7-105 0 0,-10 18 38 0 0,-1 1 0 0 0,0-1 0 0 0,-1 1 0 0 0,0-1 0 0 0,-1 0-1 0 0,0-1 1 0 0,0 1 0 0 0,-1 0 0 0 0,0-5-38 0 0,-1 2 44 0 0,1 10-33 0 0,-1 0 0 0 0,0-1 0 0 0,0 1 1 0 0,0-1-1 0 0,0 1 0 0 0,0 0 0 0 0,-1-1 1 0 0,1 1-1 0 0,-1 0 0 0 0,0 0 0 0 0,0-1 1 0 0,0 1-1 0 0,0 0 0 0 0,-1 0 0 0 0,0 0 0 0 0,1 0 1 0 0,-1 0-1 0 0,0 1 0 0 0,0-1 0 0 0,0 0 1 0 0,-1 1-1 0 0,0-2-11 0 0,1 5 37 0 0,0 0-1 0 0,1 1 1 0 0,-1-1 0 0 0,1 0 0 0 0,-1 0 0 0 0,1 1 0 0 0,0-1 0 0 0,0 1-1 0 0,-1 0 1 0 0,1-1 0 0 0,0 1-37 0 0,-1 5 26 0 0,0-1 0 0 0,0 0 0 0 0,0 0 0 0 0,1 1-1 0 0,0-1 1 0 0,1 1 0 0 0,-1-1 0 0 0,1 1 0 0 0,0-1 0 0 0,1 3-26 0 0,1 12 44 0 0,2 1 1 0 0,2 9-45 0 0,-1-8 20 0 0,1-1 0 0 0,1 0 0 0 0,1-1 0 0 0,1 0 0 0 0,1 0 0 0 0,1-1 0 0 0,3 4-20 0 0,2 2-73 0 0,31 45 193 0 0,-40-61-474 0 0,1-1 0 0 0,0 0 0 0 0,0 0-1 0 0,1-1 1 0 0,8 6 354 0 0,-11-10-474 0 0,-1-1 0 0 0,1 1 0 0 0,0-1 0 0 0,0 0 0 0 0,1 0 0 0 0,-1-1 0 0 0,5 1 474 0 0,-7-2-344 0 0,0 0 1 0 0,0-1-1 0 0,0 1 1 0 0,0-1-1 0 0,3 0 344 0 0</inkml:trace>
  <inkml:trace contextRef="#ctx0" brushRef="#br1" timeOffset="61861.899">2959 4568 18311 0 0,'-14'-7'503'0'0,"1"1"-1"0"0,-1 0 1 0 0,-1 2-1 0 0,1-1 0 0 0,-1 2 1 0 0,-10-2-503 0 0,-6 1 1977 0 0,0 2 1 0 0,-22 0-1978 0 0,27 7 1168 0 0,20-3-835 0 0,5-1-293 0 0,0 0 0 0 0,0-1 0 0 0,0 1 1 0 0,0 0-1 0 0,0 0 0 0 0,0 0 0 0 0,0 0 0 0 0,0 0 0 0 0,0 0 1 0 0,1 1-1 0 0,-1-1 0 0 0,0 0-40 0 0,-2 3 75 0 0,2-2-71 0 0,0 0 0 0 0,0-1 0 0 0,0 1 0 0 0,0 0 0 0 0,0 0-1 0 0,0-1 1 0 0,0 1 0 0 0,1 0 0 0 0,-1 0 0 0 0,1 0 0 0 0,-1 0 0 0 0,1 0 0 0 0,0 0-1 0 0,0 0 1 0 0,0 0 0 0 0,0 0 0 0 0,0 0 0 0 0,0 1 0 0 0,0-1 0 0 0,1 0 0 0 0,-1 0-1 0 0,1-1 1 0 0,0 1 0 0 0,-1 0 0 0 0,1 0 0 0 0,0 0-4 0 0,4 8 25 0 0,0-1 1 0 0,0 0-1 0 0,0-1 1 0 0,6 6-26 0 0,-9-11 17 0 0,4 4-7 0 0,1-1 0 0 0,-1 1 1 0 0,1-1-1 0 0,1 0 0 0 0,-1-1 0 0 0,1 0 0 0 0,5 3-10 0 0,11 7 12 0 0,39 23 22 0 0,-36-24-15 0 0,13 11-19 0 0,-2 5 130 0 0,-35-28-113 0 0,-1 1-1 0 0,1 0 1 0 0,-1 0 0 0 0,1 0-1 0 0,-1 0 1 0 0,0 0-1 0 0,0 0 1 0 0,-1 1 0 0 0,1-1-1 0 0,1 4-16 0 0,-3-7 15 0 0,0 1 0 0 0,0-1 0 0 0,0 1 0 0 0,0 0 0 0 0,0-1 0 0 0,0 1 0 0 0,0-1 0 0 0,0 1 0 0 0,0-1-1 0 0,-1 1 1 0 0,1-1 0 0 0,0 1 0 0 0,0-1 0 0 0,0 1 0 0 0,-1-1 0 0 0,1 0 0 0 0,0 1 0 0 0,0-1 0 0 0,-1 1 0 0 0,1-1 0 0 0,0 0 0 0 0,-1 1 0 0 0,1-1 0 0 0,0 1 0 0 0,-1-1-1 0 0,1 0 1 0 0,-1 0 0 0 0,1 1 0 0 0,-1-1 0 0 0,1 0 0 0 0,-1 0 0 0 0,1 1 0 0 0,-1-1-15 0 0,-18 6 376 0 0,14-5-268 0 0,-13 2 92 0 0,1-1 0 0 0,-1 0 0 0 0,-1-1-1 0 0,1-1 1 0 0,0-1 0 0 0,-3-1-200 0 0,-10 1 184 0 0,-11-1-207 0 0,0-2 0 0 0,0-2 0 0 0,0-1 23 0 0,37 5 25 0 0,-1 1 1 0 0,1-1 0 0 0,-1 0-1 0 0,-4-3-25 0 0,-3-5-2176 0 0,12 9 1779 0 0,1 1 0 0 0,-1-1 0 0 0,1 0 0 0 0,0 1 0 0 0,-1-1 0 0 0,1 1 0 0 0,0-1-1 0 0,0 0 1 0 0,0 1 0 0 0,-1-1 0 0 0,1 0 0 0 0,0 1 0 0 0,0-1 0 0 0,0 0 0 0 0,0 1 0 0 0,0-1 0 0 0,0 0 0 0 0,0 1 0 0 0,0-1 0 0 0,1 0 0 0 0,-1 0 397 0 0,4-8-8566 0 0</inkml:trace>
  <inkml:trace contextRef="#ctx0" brushRef="#br1" timeOffset="62220.358">3225 4155 25399 0 0,'-5'-8'565'0'0,"-4"-4"1040"0"0,7 9-1050 0 0,2 5-528 0 0,17 50 177 0 0,-3 1 0 0 0,5 35-204 0 0,7 110 909 0 0,-22-120-507 0 0,-5 77-402 0 0,-1-116 52 0 0,0-9-9 0 0,2 0-1 0 0,1 16-42 0 0,2-9-24 0 0,-3-27-37 0 0,0 1-1 0 0,1-1 1 0 0,0 0-1 0 0,1-1 1 0 0,0 1-1 0 0,0 0 0 0 0,3 4 62 0 0,-5-13-808 0 0,0-1-1170 0 0,0-2-4685 0 0,0-8-2008 0 0</inkml:trace>
  <inkml:trace contextRef="#ctx0" brushRef="#br1" timeOffset="62560.824">3100 4605 12896 0 0,'-11'-7'-749'0'0,"10"6"1157"0"0,0 1 0 0 0,0-1 0 0 0,1 0 0 0 0,-1 0 0 0 0,0 0 0 0 0,0 1 0 0 0,1-1 0 0 0,-1 0 0 0 0,0 0 0 0 0,1 0 0 0 0,-1 0 0 0 0,1 0 0 0 0,-1-1-408 0 0,1 2 282 0 0,0-1 0 0 0,0 1 0 0 0,0-1 0 0 0,0 0 0 0 0,0 1 0 0 0,0-1 0 0 0,0 1 0 0 0,0-1 0 0 0,0 0 0 0 0,0 1 0 0 0,0-1 0 0 0,0 1 0 0 0,1-1 1 0 0,-1 0-1 0 0,0 1 0 0 0,0-1 0 0 0,1 1 0 0 0,-1-1 0 0 0,0 1 0 0 0,1-1 0 0 0,-1 1 0 0 0,0-1 0 0 0,1 1-282 0 0,11-8 1357 0 0,5 0-1397 0 0,0 2 0 0 0,1 0-1 0 0,-1 1 1 0 0,6 0 40 0 0,74-11-231 0 0,-31 6-1815 0 0,-41 5 852 0 0</inkml:trace>
  <inkml:trace contextRef="#ctx0" brushRef="#br1" timeOffset="63042.884">3519 4549 23927 0 0,'-1'-1'144'0'0,"-1"1"-1"0"0,0 1 1 0 0,1-1-1 0 0,-1 0 0 0 0,0 0 1 0 0,0 0-1 0 0,1 1 1 0 0,-1-1-1 0 0,0 1 0 0 0,1 0 1 0 0,-1-1-1 0 0,1 1 1 0 0,-1 0-1 0 0,1 0 1 0 0,-1 0-1 0 0,1 0 0 0 0,0 0 1 0 0,-1 0-1 0 0,1 0-143 0 0,0 1-3 0 0,0 0 0 0 0,0 0-1 0 0,0-1 1 0 0,0 1 0 0 0,0 0 0 0 0,0 0-1 0 0,0 0 1 0 0,1 0 0 0 0,-1 0 0 0 0,1 0-1 0 0,0 1 1 0 0,-1-1 0 0 0,1 0-1 0 0,0 0 1 0 0,0 1 3 0 0,0 21 210 0 0,2 0-1 0 0,0 0 0 0 0,1 0 1 0 0,2 0-1 0 0,0-1 0 0 0,7 18-209 0 0,-8-30 67 0 0,0 0-1 0 0,1-1 1 0 0,0 0-1 0 0,0 0 0 0 0,1 0 1 0 0,1-1-1 0 0,-1 0 0 0 0,1 0 1 0 0,1 0-1 0 0,0-1 1 0 0,0 0-1 0 0,1-1 0 0 0,0 0 1 0 0,0 0-1 0 0,4 2-66 0 0,-10-8 18 0 0,0 1 0 0 0,0-1-1 0 0,-1 0 1 0 0,1 0 0 0 0,0 0-1 0 0,0 0 1 0 0,0 0 0 0 0,0-1 0 0 0,0 1-1 0 0,0-1 1 0 0,1 0 0 0 0,-1 0 0 0 0,0 0-1 0 0,0 0 1 0 0,0-1 0 0 0,1 0-18 0 0,1 0 25 0 0,-1 0 0 0 0,0-1 0 0 0,0 0 0 0 0,0 0 0 0 0,0 0 0 0 0,-1 0 0 0 0,1 0 1 0 0,-1-1-1 0 0,1 0 0 0 0,-1 1 0 0 0,1-2-25 0 0,1-2-3 0 0,1 0 1 0 0,-1 0-1 0 0,0 0 1 0 0,-1-1-1 0 0,0 0 1 0 0,0 0-1 0 0,0 0 1 0 0,-1 0-1 0 0,0 0 1 0 0,0-1-1 0 0,-1 0 0 0 0,1-5 3 0 0,3-36-231 0 0,-2 0 0 0 0,-3-39 231 0 0,-2 81 666 0 0,1 21-336 0 0,-1 22-24 0 0,5 7-226 0 0,2 1-1 0 0,8 26-79 0 0,-8-50 11 0 0,0 0 0 0 0,2 3-11 0 0,-4-11 31 0 0,1 1-76 0 0,1 0-1 0 0,0 0 1 0 0,7 10 45 0 0,-8-15-1504 0 0,1 0 1 0 0,0 0 0 0 0,4 4 1503 0 0,-2-6-9414 0 0</inkml:trace>
  <inkml:trace contextRef="#ctx0" brushRef="#br1" timeOffset="63404.984">4324 4779 6448 0 0,'3'-15'696'0'0,"-4"13"-316"0"0,1 0 0 0 0,-1 1 1 0 0,1-1-1 0 0,-1 1 0 0 0,1-1 0 0 0,0 0 1 0 0,0 1-1 0 0,0-1 0 0 0,0 0 0 0 0,0 1 1 0 0,1-2-381 0 0,-2-15 4579 0 0,-3-8 163 0 0,-1-6-3029 0 0,4 30-1641 0 0,0-4 217 0 0,-1 0 0 0 0,-1 0 0 0 0,1 0 0 0 0,-1 0 0 0 0,0 0 1 0 0,-1 0-1 0 0,0 1 0 0 0,0-1-289 0 0,-7-12 538 0 0,9 14-440 0 0,0 1 0 0 0,0-1-1 0 0,-1 1 1 0 0,1 0-1 0 0,0 0 1 0 0,-1 0-98 0 0,0 0 70 0 0,0 0 0 0 0,1 1 0 0 0,-1-1 0 0 0,0 1 1 0 0,0 0-1 0 0,0 0 0 0 0,-1 0 0 0 0,1 0 0 0 0,0 1 0 0 0,-1 0 0 0 0,1-1 0 0 0,-1 1 1 0 0,0 0-71 0 0,0 1 42 0 0,-1-1 1 0 0,1 1 0 0 0,0 0 0 0 0,-1 1 0 0 0,1-1-1 0 0,0 1 1 0 0,-1 0 0 0 0,1 0 0 0 0,0 0 0 0 0,0 0 0 0 0,-2 2-43 0 0,-8 4 30 0 0,0 0 0 0 0,1 1 0 0 0,1 0 0 0 0,-1 1 0 0 0,1 1 0 0 0,1 0 0 0 0,0 0 0 0 0,0 1 0 0 0,-7 10-30 0 0,14-15 28 0 0,0 0 1 0 0,1 1-1 0 0,-1-1 0 0 0,1 1 0 0 0,1 0 0 0 0,-1 0 1 0 0,1 0-1 0 0,0 5-28 0 0,-6 15 99 0 0,6-19-62 0 0,0 0 0 0 0,0 1-1 0 0,1-1 1 0 0,1 0 0 0 0,0 1-1 0 0,0-1 1 0 0,0 1 0 0 0,1-1-1 0 0,1 4-36 0 0,0 14 54 0 0,-1-19-38 0 0,0 0 0 0 0,1-1 0 0 0,0 1 0 0 0,0-1 0 0 0,0 1 0 0 0,0-1 0 0 0,1 0 0 0 0,1 0 0 0 0,-1 0 0 0 0,1 0 0 0 0,-1 0 0 0 0,2-1 0 0 0,-1 0 0 0 0,1 0 0 0 0,-1 0 0 0 0,1 0 0 0 0,1-1-1 0 0,-1 0 1 0 0,1 0 0 0 0,-1 0 0 0 0,1-1 0 0 0,0 1 0 0 0,0-1 0 0 0,4 0-16 0 0,-7-2 16 0 0,0-1 0 0 0,1 0 0 0 0,-1 1 0 0 0,1-1 0 0 0,-1-1 0 0 0,1 1 0 0 0,-1 0 0 0 0,0-1 0 0 0,1 0 0 0 0,-1 0 0 0 0,0 0 0 0 0,0 0 0 0 0,1 0 0 0 0,-1-1 0 0 0,0 0 0 0 0,0 1 0 0 0,0-1 0 0 0,-1 0 0 0 0,1 0 0 0 0,0-1 0 0 0,-1 1 0 0 0,1 0 0 0 0,-1-1 0 0 0,0 0 0 0 0,0 1 0 0 0,1-3-16 0 0,11-14 0 0 0,-10 14 0 0 0,-1 0 0 0 0,1 0 0 0 0,-1 0 0 0 0,0 0 0 0 0,-1-1 0 0 0,2-2 0 0 0,5-24-64 0 0,-1 0 0 0 0,-1 0 0 0 0,1-26 64 0 0,2-99-271 0 0,-8 118 245 0 0,-1-60-103 0 0,1-9 27 0 0,1 4 3 0 0,-4 60 290 0 0,3 0 0 0 0,2 0-1 0 0,2-3-190 0 0,2 22 615 0 0,-7 29-544 0 0,-1 0-1 0 0,1 0 1 0 0,0 0 0 0 0,0 0-1 0 0,0 0 1 0 0,1 0-71 0 0,4 20 88 0 0,1 18 52 0 0,-3-15 128 0 0,2 26-268 0 0,0 16 129 0 0,-2-39-45 0 0,-1 26-84 0 0,-2 29 49 0 0,-1 74 33 0 0,0-136-66 0 0,1 0-1 0 0,2 4-15 0 0,-1-5 17 0 0,0 0-1 0 0,-2 10-16 0 0,0-16-23 0 0,1 0 0 0 0,1 0-1 0 0,0 0 1 0 0,1 0 0 0 0,2 6 23 0 0,1 4-221 0 0,-6-23 95 0 0,1 0 1 0 0,0-1 0 0 0,0 1-1 0 0,0 0 1 0 0,0-1-1 0 0,0 1 1 0 0,0-1 0 0 0,1 0-1 0 0,-1 1 1 0 0,1-1-1 0 0,-1 0 1 0 0,1 0 0 0 0,0 0-1 0 0,0 0 1 0 0,0 0-1 0 0,0 0 1 0 0,1 0 125 0 0,1 1-736 0 0,-2-2-2172 0 0,-2-1-6154 0 0</inkml:trace>
  <inkml:trace contextRef="#ctx0" brushRef="#br1" timeOffset="64122.323">4577 4703 23839 0 0,'0'0'547'0'0,"0"0"77"0"0,0 0 31 0 0,0 0-82 0 0,0 0-366 0 0,0 0-85 0 0,0 0 184 0 0,8 5 420 0 0,-4-5-592 0 0,0 1 0 0 0,0 0 0 0 0,0-1 0 0 0,0 0-1 0 0,0 0 1 0 0,0 0 0 0 0,1 0 0 0 0,-1-1 0 0 0,0 0 0 0 0,0 0 0 0 0,0 0-1 0 0,0 0-133 0 0,10-4 257 0 0,-1 0-1 0 0,10-5-256 0 0,8-3 203 0 0,-24 11-185 0 0,-1 0 0 0 0,1-1 0 0 0,-1 0 0 0 0,0 0 0 0 0,0 0 1 0 0,0-1-1 0 0,0 0 0 0 0,3-3-18 0 0,3-4 47 0 0,-9 8-12 0 0,1 0-1 0 0,-1 0 1 0 0,0-1-1 0 0,0 1 1 0 0,2-3-35 0 0,-5 4 6 0 0,1 1 1 0 0,0 0 0 0 0,-1-1 0 0 0,1 0-1 0 0,0 1 1 0 0,-1-1 0 0 0,0 1 0 0 0,1-1-1 0 0,-1 1 1 0 0,0-1 0 0 0,0 0 0 0 0,0 1-1 0 0,0-1 1 0 0,0 0 0 0 0,0 1 0 0 0,-1-1-1 0 0,1 1 1 0 0,0-1-7 0 0,-1-12 0 0 0,1 13 0 0 0,0 0 0 0 0,0 0 0 0 0,1 0 0 0 0,-1-1 0 0 0,-1 1 0 0 0,1 0 0 0 0,0 0 0 0 0,0 0 0 0 0,0 0 0 0 0,0 0 0 0 0,-1 0 0 0 0,1 0 0 0 0,-1 0 0 0 0,1 0 0 0 0,-1 0 0 0 0,1 0 0 0 0,-1 0 0 0 0,0 0 0 0 0,-3-5-1 0 0,-1 1 0 0 0,0 0 0 0 0,0 0 1 0 0,0 1-1 0 0,0 0 0 0 0,-1 0 0 0 0,0 0 0 0 0,0 0 0 0 0,0 1 0 0 0,0 0 1 0 0,0 1-1 0 0,-1-1 0 0 0,1 1 0 0 0,-1 0 1 0 0,3 1 6 0 0,0 0 1 0 0,0 1-1 0 0,0-1 1 0 0,0 1-1 0 0,0 0 1 0 0,0 0-1 0 0,0 0 1 0 0,0 1-1 0 0,0-1 1 0 0,0 1-1 0 0,0 0 1 0 0,0 0 0 0 0,0 1-1 0 0,0-1 1 0 0,0 1-1 0 0,1-1 1 0 0,-1 1-1 0 0,1 1 1 0 0,-1-1-1 0 0,1 0 1 0 0,0 1-1 0 0,0-1 1 0 0,0 1-1 0 0,0 1-6 0 0,-4 4 42 0 0,1 0 1 0 0,1 0-1 0 0,0 0 0 0 0,0 1 0 0 0,0 0 0 0 0,1 0 1 0 0,0 0-1 0 0,1 1 0 0 0,0-1 0 0 0,1 1 1 0 0,-2 9-43 0 0,1 7 151 0 0,0-1 0 0 0,2 1 0 0 0,1 0 0 0 0,1 1-151 0 0,0-16 23 0 0,0 0-1 0 0,1-1 1 0 0,0 1-1 0 0,0-1 1 0 0,1 1-1 0 0,1-1 1 0 0,0 0-1 0 0,0 0 1 0 0,1 0-1 0 0,0-1 1 0 0,1 1-1 0 0,4 4-22 0 0,-7-10-8 0 0,0 0 0 0 0,1 0 0 0 0,-1 0 0 0 0,1 0 0 0 0,0-1 0 0 0,0 1 0 0 0,0-1 0 0 0,1 0 0 0 0,-1-1 0 0 0,1 1 0 0 0,0-1 0 0 0,-1 0 0 0 0,1 0 0 0 0,0 0 0 0 0,0-1 0 0 0,0 1 0 0 0,0-1 0 0 0,1 0 0 0 0,-1-1 0 0 0,0 1 0 0 0,0-1 0 0 0,1 0 0 0 0,-1-1 0 0 0,0 1 0 0 0,0-1 0 0 0,5-1 8 0 0,5-2-424 0 0,0-1 0 0 0,-1-1 0 0 0,0 0 0 0 0,0-1 1 0 0,0 0-1 0 0,10-8 424 0 0,-10 5-1217 0 0,0-1 0 0 0,0 0 0 0 0,-1-1 0 0 0,0 0 1 0 0,-1-2-1 0 0,-1 1 0 0 0,0-1 0 0 0,-1-1 0 0 0,2-4 1217 0 0,-3 4-1250 0 0,-2-1 0 0 0,0 0 0 0 0,-1 0 0 0 0,0-1 0 0 0,-1-1 1250 0 0,5-26-1 0 0,1-16 1 0 0,-7 31 2294 0 0,-3 10 2357 0 0,-1 18-2965 0 0,0 1-199 0 0,0 0-88 0 0,5 15 2019 0 0,79 288 1162 0 0,-84-302-4505 0 0,4 1 164 0 0,-3-1-39 0 0,3-5-187 0 0,0-1 2 0 0,0 0 0 0 0,0-1 0 0 0,0 1 1 0 0,-1-1-1 0 0,0 0 0 0 0,0 0 1 0 0,1-2-16 0 0,14-48 144 0 0,-2 5-78 0 0,1 0-85 0 0,-11 30-8 0 0,1 1 0 0 0,2-1-1 0 0,5-10 28 0 0,-11 26-3 0 0,0 0-1 0 0,0-1 0 0 0,1 1 1 0 0,0 0-1 0 0,0 1 0 0 0,0-1 1 0 0,0 1-1 0 0,1 0 0 0 0,0 0 1 0 0,0 0-1 0 0,0 0 0 0 0,0 1 1 0 0,1 0-1 0 0,3-1 4 0 0,-7 3 4 0 0,0 0-1 0 0,0 0 1 0 0,1 1 0 0 0,-1-1-1 0 0,0 1 1 0 0,1-1 0 0 0,-1 1-1 0 0,0 0 1 0 0,1 0 0 0 0,-1 0-1 0 0,0 0 1 0 0,1 1 0 0 0,-1-1-1 0 0,0 1 1 0 0,0-1 0 0 0,1 1-4 0 0,1 1 24 0 0,0-1-1 0 0,-1 1 1 0 0,1 0 0 0 0,0 1 0 0 0,-1-1 0 0 0,0 0 0 0 0,0 1 0 0 0,0 0 0 0 0,0 0-24 0 0,6 6 33 0 0,0 1 0 0 0,-2 1 0 0 0,1 0 1 0 0,-1 0-1 0 0,2 5-33 0 0,3 8 11 0 0,0 1-1 0 0,-2 0 1 0 0,-1 0 0 0 0,-1 1-1 0 0,-1 0 1 0 0,-2 1 0 0 0,1 5-11 0 0,3 22-466 0 0,3 1 1 0 0,12 30 465 0 0,-12-56-1327 0 0,-11-28 855 0 0,-1 1 1 0 0,1-1-1 0 0,0 0 1 0 0,0 1-1 0 0,0-1 1 0 0,0 0 0 0 0,1 0-1 0 0,-1 0 1 0 0,1 1 471 0 0,0-1-9606 0 0</inkml:trace>
  <inkml:trace contextRef="#ctx0" brushRef="#br1" timeOffset="64545.704">5863 4024 13824 0 0,'0'0'629'0'0,"0"0"-12"0"0,-8 8-367 0 0,6-5 470 0 0,1 0 1 0 0,-1 0 0 0 0,1 1 0 0 0,0-1-1 0 0,0 0 1 0 0,0 1 0 0 0,1-1-1 0 0,-1 1 1 0 0,1-1 0 0 0,0 1 0 0 0,0-1-1 0 0,0 1 1 0 0,0-1 0 0 0,1 1 0 0 0,-1-1-721 0 0,1 13 2131 0 0,3 84-138 0 0,5 16-1993 0 0,4 56 696 0 0,-12-147-672 0 0,8 141 163 0 0,-5-126-153 0 0,2 0-1 0 0,2-1 1 0 0,3 6-34 0 0,10 8-3217 0 0,-21-52-3718 0 0,0-1-2160 0 0</inkml:trace>
  <inkml:trace contextRef="#ctx0" brushRef="#br1" timeOffset="64546.698">5640 4447 20735 0 0,'0'0'951'0'0,"0"0"-24"0"0,8 0 991 0 0,36-2 2954 0 0,24-6-4003 0 0,-34 4-814 0 0,36-5-113 0 0,140-16-3120 0 0,-163 20-6602 0 0</inkml:trace>
  <inkml:trace contextRef="#ctx0" brushRef="#br1" timeOffset="65056.757">7025 4230 22087 0 0,'-8'-6'1701'0'0,"9"13"-435"0"0,3 9-750 0 0,-1 152 1958 0 0,-4-103-2219 0 0,1 57-11 0 0,1-44-329 0 0,-1-39-383 0 0,1 0 0 0 0,2 0 1 0 0,1-1-1 0 0,4 9 468 0 0,-4-32-2614 0 0,-3-3-6159 0 0</inkml:trace>
  <inkml:trace contextRef="#ctx0" brushRef="#br1" timeOffset="65406.292">6798 4561 24215 0 0,'0'0'1110'0'0,"0"0"-25"0"0,1-2-1041 0 0,-1 1 0 0 0,1 0 0 0 0,0-1 0 0 0,-1 1 0 0 0,1 0 0 0 0,0 0 0 0 0,0 0 0 0 0,0-1 0 0 0,0 1 0 0 0,0 0-44 0 0,25-14 7 0 0,0 2 0 0 0,1 0 0 0 0,0 2 0 0 0,1 1 0 0 0,13-2-7 0 0,35-7 18 0 0,34-2-18 0 0,18 1-2726 0 0,-101 16 1228 0 0</inkml:trace>
  <inkml:trace contextRef="#ctx0" brushRef="#br1" timeOffset="65757.341">7407 4017 8752 0 0,'0'0'245'0'0,"-1"0"1"0"0,1-1-1 0 0,-1 1 1 0 0,1 0-1 0 0,-1 0 1 0 0,1 0-1 0 0,-1 0 1 0 0,1 0-1 0 0,-1 0 0 0 0,1 0 1 0 0,-1 0-1 0 0,1 0 1 0 0,-1 0-1 0 0,1 0 1 0 0,-1 0-1 0 0,1 0 1 0 0,-1 0-1 0 0,1 1 1 0 0,-1-1-1 0 0,1 0 1 0 0,-1 0-1 0 0,1 1 1 0 0,-1-1-1 0 0,1 0 1 0 0,-1 0-1 0 0,1 1 0 0 0,0-1 1 0 0,-1 1-1 0 0,1-1 1 0 0,-1 0-1 0 0,1 1 1 0 0,0-1-1 0 0,0 1 1 0 0,-1-1-1 0 0,1 1 1 0 0,0-1-1 0 0,0 1 1 0 0,-1-1-1 0 0,1 1 1 0 0,0-1-1 0 0,0 1 1 0 0,0-1-246 0 0,-4 26 7009 0 0,4-21-7058 0 0,-1 8 47 0 0,1 0 0 0 0,1-1 0 0 0,0 1 2 0 0,0 22 121 0 0,1 90 906 0 0,0-18 788 0 0,-9 79-1815 0 0,3-116 339 0 0,3 1 1 0 0,6 53-340 0 0,-5-87 821 0 0,7-53-480 0 0,-2 8-234 0 0,15-47 383 0 0,3-16-490 0 0,-13 34-26 0 0,3 1 0 0 0,0 0 1 0 0,3 1-1 0 0,6-9 26 0 0,-19 39-11 0 0,0 0 0 0 0,0 1 1 0 0,0-1-1 0 0,1 1 0 0 0,0 0 1 0 0,0 0-1 0 0,0 0 0 0 0,0 1 1 0 0,1-1-1 0 0,-1 1 0 0 0,1 0 0 0 0,0 1 1 0 0,0-1-1 0 0,2 0 11 0 0,-5 2 8 0 0,1 0 1 0 0,-1 1-1 0 0,1-1 0 0 0,-1 1 1 0 0,1-1-1 0 0,-1 1 1 0 0,1 0-1 0 0,-1 0 0 0 0,1 0 1 0 0,-1 0-1 0 0,1 1 0 0 0,-1-1 1 0 0,1 1-1 0 0,-1-1 0 0 0,1 1 1 0 0,-1 0-1 0 0,0 0 0 0 0,1 0 1 0 0,-1 0-1 0 0,0 1 0 0 0,0-1 1 0 0,0 0-1 0 0,0 1 0 0 0,0 0 1 0 0,0-1-1 0 0,0 1 0 0 0,0 0 1 0 0,-1 0-1 0 0,1 0 0 0 0,-1 0 1 0 0,0 0-1 0 0,1 1-8 0 0,3 7 13 0 0,-1-1-1 0 0,0 1 0 0 0,0 0 1 0 0,-1 1-1 0 0,-1-1 1 0 0,2 11-13 0 0,1-1 5 0 0,4 35-371 0 0,-1 1-1 0 0,-2 22 367 0 0,-3-33-267 0 0,-2-13-2464 0 0,-1-20-4031 0 0,0-2-2288 0 0</inkml:trace>
  <inkml:trace contextRef="#ctx0" brushRef="#br1" timeOffset="66175.334">8024 4718 20815 0 0,'5'-10'414'0'0,"-1"0"-1"0"0,0-1 0 0 0,-1 0 1 0 0,0 0-1 0 0,0 0 0 0 0,-1 0 1 0 0,-1-1-414 0 0,4-37 1256 0 0,-4 36-765 0 0,0 1 1 0 0,-1-1-1 0 0,-1-7-491 0 0,1-6 336 0 0,-1 16-219 0 0,1 0 0 0 0,-2 0-1 0 0,1 0 1 0 0,-1 1 0 0 0,0-1-1 0 0,-1 0-116 0 0,1 6 77 0 0,1 0 0 0 0,-1 0 0 0 0,0-1 0 0 0,0 1 0 0 0,0 0-1 0 0,0 1 1 0 0,-1-1 0 0 0,1 0 0 0 0,-1 1 0 0 0,0-1 0 0 0,0 1-1 0 0,-1 0 1 0 0,1 0 0 0 0,-2-1-77 0 0,3 3 41 0 0,0 0 0 0 0,0 0 0 0 0,0 0-1 0 0,-1 1 1 0 0,1-1 0 0 0,0 1 0 0 0,-1-1 0 0 0,1 1-1 0 0,0 0 1 0 0,-1 0 0 0 0,1 0 0 0 0,0 0 0 0 0,-1 0 0 0 0,1 1-1 0 0,0-1 1 0 0,0 1 0 0 0,-1-1 0 0 0,1 1 0 0 0,0 0 0 0 0,0 0-1 0 0,0 0 1 0 0,0 0 0 0 0,-2 1-41 0 0,-5 4 83 0 0,-1 0 1 0 0,1 0-1 0 0,1 1 0 0 0,-3 3-83 0 0,-3 3 71 0 0,0 1 1 0 0,2 0-1 0 0,0 1 0 0 0,0 1 1 0 0,2 0-1 0 0,0 0 0 0 0,0 1 1 0 0,2 0-1 0 0,0 0 0 0 0,1 1 1 0 0,1 0-1 0 0,-4 17-71 0 0,9-28 21 0 0,0 0-1 0 0,0-1 1 0 0,0 1-1 0 0,1 0 1 0 0,0 0-1 0 0,1-1 1 0 0,-1 1-1 0 0,1 0 1 0 0,0-1-1 0 0,1 1 0 0 0,0 0 1 0 0,0-1-1 0 0,0 0 1 0 0,1 1-1 0 0,2 2-20 0 0,-3-6 16 0 0,0 1 0 0 0,0-1 0 0 0,0 0 0 0 0,0 0 0 0 0,1-1 0 0 0,-1 1 0 0 0,1 0 0 0 0,0-1-1 0 0,0 0 1 0 0,0 0 0 0 0,0 1 0 0 0,0-2 0 0 0,0 1 0 0 0,1 0 0 0 0,-1-1 0 0 0,1 1-1 0 0,-1-1 1 0 0,1 0 0 0 0,-1 0 0 0 0,1-1 0 0 0,0 1 0 0 0,-1-1 0 0 0,1 1 0 0 0,0-1-1 0 0,0 0 1 0 0,-1-1 0 0 0,1 1 0 0 0,1-1-16 0 0,1 0 5 0 0,-1-1-1 0 0,0 1 1 0 0,0-1 0 0 0,0 0-1 0 0,0 0 1 0 0,0-1-1 0 0,-1 0 1 0 0,1 1 0 0 0,-1-1-1 0 0,0-1 1 0 0,1 1 0 0 0,-2-1-1 0 0,1 0 1 0 0,0 0-1 0 0,-1 0 1 0 0,1 0 0 0 0,-1 0-1 0 0,0-1 1 0 0,-1 0-1 0 0,1-1-4 0 0,5-8-78 0 0,-2-1 0 0 0,0 0 0 0 0,-1-1 0 0 0,-1 1 0 0 0,0-1 0 0 0,-1-1 78 0 0,1-2-77 0 0,0 4 19 0 0,-2 0 0 0 0,0 0 0 0 0,0 0 0 0 0,-2-7 58 0 0,-2 69 219 0 0,0-34-197 0 0,1 0 1 0 0,1 1 0 0 0,0-1 0 0 0,1 0 0 0 0,1 4-23 0 0,1 2-3 0 0,1 0 0 0 0,1 0 0 0 0,1-1-1 0 0,0 0 1 0 0,2 0 0 0 0,0 0 0 0 0,1-1 0 0 0,4 6 3 0 0,-10-18-65 0 0,1-1 0 0 0,-1 1 0 0 0,1-1 0 0 0,0 0 1 0 0,0 0-1 0 0,1 0 0 0 0,0 0 65 0 0,-3-2-340 0 0,1-1 1 0 0,-1 1-1 0 0,1-1 1 0 0,-1 0-1 0 0,1 1 1 0 0,-1-1-1 0 0,1 0 1 0 0,0-1-1 0 0,0 1 1 0 0,-1 0-1 0 0,1-1 1 0 0,0 1-1 0 0,0-1 1 0 0,0 0-1 0 0,2 0 340 0 0,5-2-1868 0 0</inkml:trace>
  <inkml:trace contextRef="#ctx0" brushRef="#br1" timeOffset="66537.145">8356 3783 26207 0 0,'-26'-34'2631'0'0,"25"35"-2623"0"0,1 0 0 0 0,-1 0 1 0 0,1-1-1 0 0,0 1 0 0 0,-1 0 1 0 0,1 0-1 0 0,0 0 0 0 0,0 0 1 0 0,-1 0-1 0 0,1-1 0 0 0,0 1 1 0 0,0 0-1 0 0,0 0 0 0 0,0 0 1 0 0,1 1-9 0 0,-2 0-16 0 0,1 6 2 0 0,0 1 1 0 0,0-1-1 0 0,1 0 0 0 0,0 1 0 0 0,1 4 14 0 0,3 18 244 0 0,2 33 219 0 0,11 140 500 0 0,-14-128-605 0 0,-6 55-358 0 0,-3 154 100 0 0,5-250-104 0 0,5 71 249 0 0,-3-86 354 0 0,-1-11-2522 0 0,-1 0-7003 0 0,0-9-119 0 0</inkml:trace>
  <inkml:trace contextRef="#ctx0" brushRef="#br1" timeOffset="66871.632">8147 4203 27007 0 0,'-11'-31'2716'0'0,"11"31"-2709"0"0,0-1 1 0 0,0 1-1 0 0,-1-1 0 0 0,1 1 0 0 0,0-1 1 0 0,0 1-1 0 0,0 0 0 0 0,0-1 0 0 0,0 1 1 0 0,0-1-1 0 0,0 1 0 0 0,0-1 0 0 0,0 1 1 0 0,0-1-1 0 0,1 1 0 0 0,-1 0 0 0 0,0-1 1 0 0,0 1-1 0 0,0-1 0 0 0,0 1 0 0 0,1-1 1 0 0,-1 1-1 0 0,0 0 0 0 0,0-1 0 0 0,1 1 0 0 0,-1 0 1 0 0,0-1-1 0 0,1 1 0 0 0,-1 0 0 0 0,0-1 1 0 0,1 1-1 0 0,-1 0 0 0 0,0 0 0 0 0,1 0 1 0 0,-1-1-8 0 0,1 1-2 0 0,4-5-17 0 0,1 0 0 0 0,0 1-1 0 0,0-1 1 0 0,0 1 0 0 0,1 1 0 0 0,-1-1 0 0 0,1 1-1 0 0,0 0 1 0 0,0 1 0 0 0,0 0 0 0 0,6-1 19 0 0,7-2-64 0 0,1 2 0 0 0,0 0 0 0 0,12 1 64 0 0,112 1-49 0 0,16 7 49 0 0,-65-2-1476 0 0,-59-4-244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20215 0 0,'0'0'896'0'0,"0"0"184"0"0,0 0-864 0 0,0 0-216 0 0,0-8 0 0 0,0 8 0 0 0,0-8 248 0 0,0 8 8 0 0,0 0 0 0 0,0 0 0 0 0,5-8-1248 0 0,-5 8-256 0 0,0 0-40 0 0,0 0-16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0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8 136 6912 0 0,'0'0'528'0'0,"0"0"-27"0"0,0 0 1152 0 0,0 0 539 0 0,0 0 106 0 0,0 0-276 0 0,0 0-1261 0 0,-6-3-534 0 0,4 1 2880 0 0,2 1-2891 0 0,0-1 1 0 0,0 1-1 0 0,1-1 0 0 0,-1 1 1 0 0,0-1-1 0 0,1 1 1 0 0,-1-1-1 0 0,1 1 0 0 0,-1-1 1 0 0,1 1-1 0 0,0 0 1 0 0,0-1-1 0 0,-1 1 1 0 0,1 0-1 0 0,0 0 0 0 0,0 0 1 0 0,0 0-1 0 0,2-1-216 0 0,-2 0 173 0 0,1 0 0 0 0,0 0 0 0 0,0-1 0 0 0,-1 1 0 0 0,1 0-1 0 0,-1 0 1 0 0,0-1 0 0 0,0 0-173 0 0,3-2 218 0 0,0 0 1 0 0,0 0-1 0 0,0 0 0 0 0,5-4-218 0 0,15-19 567 0 0,-23 26-544 0 0,0 0-1 0 0,0 0 0 0 0,0 1 1 0 0,1-1-1 0 0,-1 0 0 0 0,0 1 1 0 0,1-1-1 0 0,-1 1 0 0 0,1 0 1 0 0,0 0-1 0 0,-1-1 0 0 0,1 1 1 0 0,0 0-1 0 0,0 0 1 0 0,0 0-1 0 0,-1 1 0 0 0,1-1 1 0 0,0 0-1 0 0,0 1 0 0 0,0-1 1 0 0,0 1-1 0 0,1 0 0 0 0,-1-1 1 0 0,0 1-1 0 0,0 0 0 0 0,0 0 1 0 0,0 1-1 0 0,0-1 1 0 0,0 0-1 0 0,0 1 0 0 0,0-1 1 0 0,0 1-1 0 0,0 0 0 0 0,0-1 1 0 0,0 1-1 0 0,-1 0 0 0 0,1 0 1 0 0,0 0-1 0 0,0 1 0 0 0,-1-1 1 0 0,1 0-1 0 0,-1 1 1 0 0,2 0-24 0 0,19 18 73 0 0,-7-7 4 0 0,1 2 0 0 0,2 4-76 0 0,-3-3-571 0 0,0 0-1 0 0,1-1 1 0 0,0 0-1 0 0,11 5 572 0 0,-3-4-1060 0 0,2-6-11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4.7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2760 0 0,'0'0'580'0'0,"0"0"1393"0"0,0 0 608 0 0,0 0 126 0 0,0 0-255 0 0,0 0-1153 0 0,0 0-510 0 0,0 0-100 0 0,0 0-14 0 0,0 0 5 0 0,0 0 6 0 0,0 0 2 0 0,0 0-20 0 0,0 0-84 0 0,0 0-37 0 0,0 0-10 0 0,0 0-23 0 0,0 0-96 0 0,0 0-39 0 0,0 0-10 0 0,0 0-15 0 0,0 0-64 0 0,-1 1-30 0 0,-3 1-139 0 0,1 0-1 0 0,-1 0 1 0 0,1 0-1 0 0,-1 0 0 0 0,0-1 1 0 0,0 0-1 0 0,0 1 1 0 0,0-1-1 0 0,0-1 1 0 0,-1 1-121 0 0,-1 0 20 0 0,0 1 1 0 0,0-1-1 0 0,0 1 0 0 0,1 0 1 0 0,-1 0-21 0 0,2 0 24 0 0,0-1-1 0 0,1 1 1 0 0,-1-1-1 0 0,0 0 1 0 0,0-1 0 0 0,0 1-1 0 0,-3-1-23 0 0,6 1 9 0 0,0-1-1 0 0,0 0 0 0 0,0 1 1 0 0,0-1-1 0 0,0 0 0 0 0,0 1 1 0 0,0 0-1 0 0,0-1 1 0 0,0 1-1 0 0,0-1 0 0 0,1 1 1 0 0,-1 0-9 0 0,-6 3 33 0 0,-14 6 52 0 0,19-9-71 0 0,2 0-12 0 0,-1-1 0 0 0,1 0 0 0 0,0 1 0 0 0,-1-1 1 0 0,1 1-1 0 0,0-1 0 0 0,-1 0 0 0 0,1 0 0 0 0,-1 1 0 0 0,1-1 0 0 0,0 0 1 0 0,-1 0-1 0 0,1 1 0 0 0,-1-1 0 0 0,1 0 0 0 0,-1 0 0 0 0,1 0 0 0 0,-1 0 1 0 0,1 0-1 0 0,-1 0 0 0 0,1 0 0 0 0,-1 0 0 0 0,1 0 0 0 0,-1 0-2 0 0,-4 1 59 0 0,-9 3 137 0 0,7 0-117 0 0,1 0 9 0 0,-2-1 8 0 0,7-2 1 0 0,-8 15 324 0 0,7-13-379 0 0,0 1-1 0 0,1-1 1 0 0,-1 1-1 0 0,1-1 0 0 0,0 1 1 0 0,0 0-1 0 0,0 0 1 0 0,1-1-1 0 0,-1 1 1 0 0,1 0-1 0 0,0 2-41 0 0,-5 71 408 0 0,2 54 648 0 0,0-103-990 0 0,2-20-26 0 0,0 0-1 0 0,1 0 1 0 0,0 1-1 0 0,1 2-39 0 0,7 78 260 0 0,9 49 188 0 0,-14-114-264 0 0,0 24-184 0 0,-2-24 188 0 0,5 24-188 0 0,6 58 343 0 0,-7-56-94 0 0,0 20-69 0 0,3-6-91 0 0,-2-35 134 0 0,-3 0 1 0 0,1 23-224 0 0,0 4 435 0 0,1 13-593 0 0,0-5 140 0 0,1-5 127 0 0,-4-24-62 0 0,2 74 230 0 0,1 7-344 0 0,-3-84 466 0 0,2 17-399 0 0,0-8 73 0 0,-1-6-8 0 0,6 54 69 0 0,-7-68-113 0 0,-1 1-1 0 0,0-1 1 0 0,-3 11-21 0 0,1 12 67 0 0,1 111 212 0 0,0-152-215 0 0,3 7 12 0 0,-3-9-76 0 0,0-1 1 0 0,0 1-1 0 0,1 0 1 0 0,-1 0-1 0 0,0-1 0 0 0,1 1 1 0 0,-1 0-1 0 0,0-1 0 0 0,1 1 1 0 0,-1 0-1 0 0,1-1 1 0 0,-1 1-1 0 0,1-1 0 0 0,0 1 1 0 0,-1-1-1 0 0,1 1 0 0 0,0-1 1 0 0,-1 1-1 0 0,1-1 1 0 0,0 0-1 0 0,-1 1 0 0 0,1-1 1 0 0,0 0-1 0 0,0 0 0 0 0,-1 1 1 0 0,1-1-1 0 0,0 0 1 0 0,0 0-1 0 0,0 0 0 0 0,-1 0 1 0 0,1 0-1 0 0,0 0 0 0 0,0 0 1 0 0,-1 0-1 0 0,1 0 1 0 0,0-1-1 0 0,0 1 0 0 0,-1 0 1 0 0,2-1-1 0 0,0 1 1 0 0,32 0-134 0 0,0-2-1 0 0,0-2 1 0 0,4-2 133 0 0,-19 2-825 0 0,-1-1 1 0 0,12-5 824 0 0,-1 0-6881 0 0,-23 8 4462 0 0,15-5-6759 0 0</inkml:trace>
  <inkml:trace contextRef="#ctx0" brushRef="#br0" timeOffset="1432.168">602 969 2304 0 0,'-1'-2'167'0'0,"-2"-3"315"0"0,2 3 1849 0 0,1 1 1596 0 0,-5-4-1664 0 0,5 5 2033 0 0,-2 7-4208 0 0,0 0 0 0 0,1 0 0 0 0,0 0 0 0 0,0 0 0 0 0,1 0 0 0 0,0 0 0 0 0,1 3-88 0 0,5 51 968 0 0,5-13 505 0 0,4 7-1473 0 0,-1-2 556 0 0,-1-8 387 0 0,3 0 0 0 0,17 35-943 0 0,-24-60 321 0 0,2-1-1 0 0,0 0 1 0 0,4 4-321 0 0,-14-23 19 0 0,-1 1 0 0 0,1 0 1 0 0,-1 0-1 0 0,1-1 0 0 0,-1 1 0 0 0,1 0 0 0 0,0-1 0 0 0,-1 1 0 0 0,1-1 0 0 0,0 1 0 0 0,0-1 0 0 0,-1 1 0 0 0,1-1 1 0 0,0 1-1 0 0,0-1 0 0 0,0 0 0 0 0,0 1 0 0 0,0-1 0 0 0,-1 0 0 0 0,1 0 0 0 0,0 0 0 0 0,0 1 0 0 0,0-1 0 0 0,0 0 0 0 0,0 0 1 0 0,0-1-1 0 0,0 1 0 0 0,0 0 0 0 0,-1 0 0 0 0,1 0 0 0 0,0 0 0 0 0,0-1 0 0 0,0 1 0 0 0,0 0 0 0 0,0-1 0 0 0,-1 1 0 0 0,1-1 1 0 0,0 1-1 0 0,0-1 0 0 0,-1 1 0 0 0,1-1-19 0 0,2-1 68 0 0,-1-1 0 0 0,0 1 1 0 0,1 0-1 0 0,-1-1 0 0 0,0 1 1 0 0,0-1-1 0 0,-1 0 0 0 0,1 0 0 0 0,0 0 1 0 0,0-1-69 0 0,7-19 148 0 0,-1 0 0 0 0,0 0 0 0 0,-2-1 0 0 0,-1 0 0 0 0,-1 0 0 0 0,-1 0 0 0 0,0-10-148 0 0,-1-3 39 0 0,-1 23-27 0 0,-1-1-1 0 0,0 1 1 0 0,-2-14-12 0 0,1 9 64 0 0,1 18 0 0 0,1 2-61 0 0,1-1 1 0 0,-1 1-1 0 0,0 0 0 0 0,0 0 0 0 0,1 0 1 0 0,-1 0-1 0 0,0 0 0 0 0,0 0 0 0 0,0 1 1 0 0,0-1-1 0 0,0 0 0 0 0,-1 0 0 0 0,1 1 1 0 0,0-1-1 0 0,-1 0 0 0 0,1 2-3 0 0,8 17-10 0 0,-2 0 0 0 0,0 1 0 0 0,-1-1 0 0 0,-1 1 0 0 0,-1 5 10 0 0,11 108 337 0 0,-10-82-142 0 0,2-4 220 0 0,2 3-415 0 0,6 41 361 0 0,-10-59-59 0 0,9 32-302 0 0,-7-39 91 0 0,-2 0 1 0 0,0 1 0 0 0,-1 12-92 0 0,-4-30 58 0 0,0 0-1 0 0,0 0 1 0 0,-1 0-1 0 0,0 0 1 0 0,-1 0-1 0 0,0 0 1 0 0,0 0-1 0 0,-1-1 1 0 0,0 1-1 0 0,-1-1 1 0 0,1 0-1 0 0,-3 3-57 0 0,2-6 57 0 0,1 0 0 0 0,-1-1-1 0 0,0 0 1 0 0,0 0 0 0 0,0 0-1 0 0,0 0 1 0 0,-1-1-1 0 0,1 0 1 0 0,-1 0 0 0 0,0 0-1 0 0,0 0 1 0 0,0-1-57 0 0,-6 3 98 0 0,1-1 1 0 0,-1 0-1 0 0,1 0 1 0 0,-1-1-1 0 0,-8 0-98 0 0,10-2 26 0 0,0 0 0 0 0,0-1-1 0 0,0-1 1 0 0,0 1-1 0 0,1-1 1 0 0,-1-1-1 0 0,0 0 1 0 0,0 0-1 0 0,1-1 1 0 0,-1 0-1 0 0,1 0 1 0 0,0-1-1 0 0,0 0 1 0 0,0 0-26 0 0,5 2-46 0 0,0 0-1 0 0,-1 0 1 0 0,1 0 0 0 0,1 0 0 0 0,-1 0-1 0 0,0-1 1 0 0,0 1 0 0 0,1-1-1 0 0,-1 0 1 0 0,1 1 0 0 0,0-1 0 0 0,-1-2 46 0 0,2 3-145 0 0,1 0 0 0 0,-1-1 0 0 0,1 1 0 0 0,-1 0 1 0 0,1 0-1 0 0,0-1 0 0 0,0 1 0 0 0,0 0 0 0 0,0 0 1 0 0,0-1-1 0 0,0 1 0 0 0,1 0 0 0 0,-1 0 0 0 0,1-1 0 0 0,0 1 1 0 0,-1 0-1 0 0,1 0 0 0 0,0 0 0 0 0,1-2 145 0 0,2-3-663 0 0,0 1 0 0 0,0-1 0 0 0,1 1 0 0 0,0 0 0 0 0,0 0 0 0 0,2-1 663 0 0,7-5-1574 0 0</inkml:trace>
  <inkml:trace contextRef="#ctx0" brushRef="#br0" timeOffset="1770.267">1168 1495 5984 0 0,'-6'-4'622'0'0,"-1"4"-590"0"0,6 0 710 0 0,-1 0 1 0 0,1 1 0 0 0,0-1 0 0 0,-1 1-1 0 0,1 0 1 0 0,0-1 0 0 0,0 1 0 0 0,0 0 0 0 0,0-1-1 0 0,0 1 1 0 0,0 0 0 0 0,0 0 0 0 0,0 0-1 0 0,-1 1-742 0 0,-2 4 1565 0 0,4-6-1511 0 0,0 1 0 0 0,0-1 0 0 0,0 1 1 0 0,0-1-1 0 0,0 0 0 0 0,0 1 0 0 0,0-1 1 0 0,0 1-1 0 0,0-1 0 0 0,0 0 0 0 0,0 1 0 0 0,0-1 1 0 0,0 1-1 0 0,1-1 0 0 0,-1 0 0 0 0,0 1 1 0 0,0-1-1 0 0,0 0 0 0 0,0 1 0 0 0,1-1 1 0 0,-1 1-55 0 0,1 1 70 0 0,17 83 734 0 0,-16-76-518 0 0,1 0 0 0 0,1-1 0 0 0,2 5-286 0 0,-2-4 216 0 0,0 0 0 0 0,0 0-1 0 0,-1 3-215 0 0,10 22 104 0 0,-9-27-62 0 0,-1 0 0 0 0,-1 1 0 0 0,1-1 0 0 0,0 7-42 0 0,-1-7 42 0 0,-1-5-134 0 0,-1-2-991 0 0,0 0-4081 0 0,0 0-1746 0 0</inkml:trace>
  <inkml:trace contextRef="#ctx0" brushRef="#br0" timeOffset="2104.408">1168 1226 18255 0 0,'-15'-16'808'0'0,"12"13"168"0"0,-2-2-784 0 0,0 5-192 0 0,5 0 0 0 0,-3-8 0 0 0,-2 1 72 0 0,5 7-72 0 0,0 0 80 0 0,0 0-5503 0 0,0 0-1105 0 0</inkml:trace>
  <inkml:trace contextRef="#ctx0" brushRef="#br0" timeOffset="2957.094">1307 1471 14744 0 0,'0'0'1136'0'0,"5"-4"-242"0"0,4-12 122 0 0,-8 14-971 0 0,0 0-1 0 0,0 0 0 0 0,0 1 1 0 0,0-1-1 0 0,0 0 1 0 0,0 1-1 0 0,0-1 0 0 0,0 1 1 0 0,1-1-1 0 0,-1 1 1 0 0,0-1-1 0 0,1 1 0 0 0,0-1-44 0 0,10-6 242 0 0,-2 0 0 0 0,7-7-242 0 0,-8 7 309 0 0,0 0 1 0 0,0 1-1 0 0,1 0 1 0 0,2 0-310 0 0,3-4 384 0 0,1 0 0 0 0,-2-1 0 0 0,0 0 0 0 0,0-1 0 0 0,-1-1 0 0 0,0-1-384 0 0,-2 4 202 0 0,35-38 525 0 0,-7 9-193 0 0,-2-2 0 0 0,2-6-534 0 0,-33 40 14 0 0,-1 0 1 0 0,0 0 0 0 0,0 0-1 0 0,-1-1 1 0 0,0 1-1 0 0,0-1 1 0 0,-1 0-1 0 0,0-1 1 0 0,-1 1-1 0 0,0 0 1 0 0,-1-1 0 0 0,1-2-15 0 0,4-36 282 0 0,8-32-282 0 0,-12 72 31 0 0,0 0 0 0 0,-1 1 0 0 0,0-1-1 0 0,-1 0 1 0 0,0 0 0 0 0,0 0 0 0 0,0 0-1 0 0,-1 0 1 0 0,0 0 0 0 0,-1 1 0 0 0,0-1-1 0 0,0 0 1 0 0,-1 1 0 0 0,0-1 0 0 0,-1-1-31 0 0,-2-4 42 0 0,6 12-38 0 0,-1 0 1 0 0,1 0-1 0 0,0 0 1 0 0,-1 0-1 0 0,1 0 0 0 0,-1 0 1 0 0,0 0-1 0 0,1 0 1 0 0,-1 1-1 0 0,0-1 1 0 0,1 0-1 0 0,-1 0 0 0 0,0 0 1 0 0,0 1-1 0 0,0-1 1 0 0,0 0-1 0 0,1 1 1 0 0,-1-1-1 0 0,0 1 0 0 0,0-1 1 0 0,0 1-1 0 0,0 0 1 0 0,-1-1-1 0 0,1 1 1 0 0,0 0-1 0 0,0 0 0 0 0,0 0 1 0 0,0-1-1 0 0,-1 1-4 0 0,0 0 0 0 0,-1 0 0 0 0,0 0 0 0 0,0 0 0 0 0,0 0 1 0 0,0 0-1 0 0,0 1 0 0 0,0-1 0 0 0,0 1 0 0 0,1 0 0 0 0,-1 0 0 0 0,0 0 0 0 0,1 0 0 0 0,-1 0 0 0 0,0 1 0 0 0,1-1 0 0 0,-1 1 0 0 0,1 0 0 0 0,-8 5-2 0 0,0 1-1 0 0,1 1 1 0 0,-5 5 2 0 0,4-3-10 0 0,2-1-21 0 0,0 0 0 0 0,0 1 0 0 0,1 0 0 0 0,1 1 0 0 0,0-1 0 0 0,-2 8 31 0 0,-1 0-35 0 0,3-6 33 0 0,1 1 0 0 0,1 0 0 0 0,0 0-1 0 0,0 0 1 0 0,1 1 0 0 0,1 0 2 0 0,-1 17 7 0 0,1 0 0 0 0,1 6-7 0 0,2-14 26 0 0,1 0-1 0 0,1 0 1 0 0,1-1-1 0 0,1 0 1 0 0,1 1-1 0 0,1-2 1 0 0,1 1-1 0 0,8 13-25 0 0,-9-23 20 0 0,2 0 0 0 0,0 0 0 0 0,0 0 0 0 0,1-1 0 0 0,1-1 0 0 0,0 0 0 0 0,0 0 0 0 0,3 0-20 0 0,-6-5 31 0 0,0 0 0 0 0,1-1 0 0 0,-1 0-1 0 0,3 1-30 0 0,10 5 69 0 0,-20-10-51 0 0,1 0 0 0 0,0 0 0 0 0,-1 0 0 0 0,1 0 0 0 0,0-1 0 0 0,0 1 0 0 0,0-1 0 0 0,0 1 0 0 0,0-1 0 0 0,0 1 0 0 0,-1-1 0 0 0,1 0 0 0 0,0 0-1 0 0,0 0 1 0 0,0 0 0 0 0,0-1 0 0 0,0 1 0 0 0,0 0 0 0 0,0-1 0 0 0,0 0 0 0 0,0 1 0 0 0,-1-1 0 0 0,1 0 0 0 0,0 0 0 0 0,0 0 0 0 0,-1 0 0 0 0,2-1-18 0 0,2-2 52 0 0,0 0 0 0 0,0-1 0 0 0,-1 1-1 0 0,0-1 1 0 0,0 0 0 0 0,0 0 0 0 0,1-3-52 0 0,-2 2 16 0 0,0 0 1 0 0,0 0-1 0 0,-1 0 0 0 0,1 0 0 0 0,-2-1 0 0 0,1 1 0 0 0,-1-1 1 0 0,1-4-17 0 0,6-25 46 0 0,1 15-46 0 0,-7 17 0 0 0,0 0 0 0 0,0 0 0 0 0,-1 0 0 0 0,1 0 0 0 0,-1 0 0 0 0,0 0 0 0 0,0 0 0 0 0,0-1 0 0 0,-1-3-14 0 0,0 7-56 0 0,0 1 2 0 0,0 0 4 0 0,0 8 42 0 0,1 0-1 0 0,1 0 0 0 0,-1 0 1 0 0,2 3 22 0 0,3 20-38 0 0,-4-19 32 0 0,1 0-1 0 0,0 0 1 0 0,0 0 0 0 0,1-1-1 0 0,1 1 1 0 0,0-1-1 0 0,0 0 1 0 0,1 0 0 0 0,0-1-1 0 0,4 4 7 0 0,17 15 0 0 0,-25-28 3 0 0,-1 1 0 0 0,1-1 0 0 0,-1 1 0 0 0,1-1 0 0 0,0 0 0 0 0,0 0 0 0 0,-1 0 0 0 0,1 0 0 0 0,0 0 0 0 0,0 0 0 0 0,0 0 0 0 0,0-1 0 0 0,0 1 0 0 0,0-1 0 0 0,0 1 0 0 0,0-1 0 0 0,0 0 0 0 0,0 0 0 0 0,1 0 0 0 0,-1 0-1 0 0,0 0 1 0 0,0 0 0 0 0,0-1 0 0 0,0 1 0 0 0,0-1 0 0 0,0 1 0 0 0,0-1 0 0 0,0 0 0 0 0,0 0 0 0 0,1-1-3 0 0,3 0 20 0 0,-1-1 1 0 0,-1 0-1 0 0,1-1 0 0 0,0 1 1 0 0,-1-1-1 0 0,1 1 0 0 0,-1-2 0 0 0,0 1 1 0 0,-1 0-1 0 0,1-1 0 0 0,0-1-20 0 0,3-5 33 0 0,-1 0 0 0 0,0 0 0 0 0,0 0 1 0 0,-2-1-1 0 0,1 0 0 0 0,-1 0 0 0 0,1-12-33 0 0,-3 15-15 0 0,-1 0 1 0 0,-1 0-1 0 0,1-1 1 0 0,-1 1-1 0 0,-1 0 1 0 0,0 0-1 0 0,0-1 1 0 0,-1 1-1 0 0,0 0 1 0 0,-1 0-1 0 0,-1-2 15 0 0,2 5-52 0 0,-1-1 1 0 0,0 1-1 0 0,0 0 0 0 0,-1 0 0 0 0,1 1 1 0 0,-1-1-1 0 0,-1 1 0 0 0,1 0 0 0 0,-1 0 1 0 0,0 0-1 0 0,0 1 0 0 0,0 0 0 0 0,0 0 1 0 0,-1 0-1 0 0,0 0 0 0 0,0 1 0 0 0,0 0 1 0 0,0 0-1 0 0,0 1 0 0 0,-1 0 0 0 0,1 0 1 0 0,-1 0-1 0 0,0 1 0 0 0,1 0 0 0 0,-1 0 1 0 0,0 0-1 0 0,-2 1 52 0 0,-4 0-356 0 0,0 1-1 0 0,0 0 1 0 0,0 0 0 0 0,0 1-1 0 0,-8 3 357 0 0,16-4-458 0 0,1 1 0 0 0,-1 0-1 0 0,0 0 1 0 0,1 0 0 0 0,-1 1-1 0 0,1-1 1 0 0,0 1 0 0 0,-1 0 0 0 0,2 0-1 0 0,-1 1 1 0 0,0-1 0 0 0,1 1-1 0 0,-1 0 1 0 0,1 0 0 0 0,0 0-1 0 0,0 1 460 0 0,-12 19-2468 0 0,4-3-18 0 0</inkml:trace>
  <inkml:trace contextRef="#ctx0" brushRef="#br0" timeOffset="3585.414">2449 1366 13824 0 0,'-5'-7'1246'0'0,"4"5"-1218"0"0,0 0 0 0 0,0 1 0 0 0,1-1 1 0 0,-1 0-1 0 0,1 0 0 0 0,-1 0 0 0 0,1 0 0 0 0,0 0 0 0 0,0 0 0 0 0,0 0 0 0 0,0 0 0 0 0,0-2-28 0 0,4-25 1339 0 0,-2 23-656 0 0,0-6-123 0 0,-1 1 0 0 0,0 0 1 0 0,0-1-1 0 0,-1 1 0 0 0,-1-8-560 0 0,-1-3 455 0 0,-1-1 1 0 0,-6-17-456 0 0,3 8 640 0 0,5 21-339 0 0,-2 0-1 0 0,1 0 1 0 0,-1 0 0 0 0,-3-4-301 0 0,5 13 52 0 0,0-1 0 0 0,0 1 0 0 0,0 0-1 0 0,0-1 1 0 0,-1 1 0 0 0,0 0 0 0 0,1 0 0 0 0,-1 0 0 0 0,0 0 0 0 0,0 0 0 0 0,0 0 0 0 0,0 0 0 0 0,0 1 0 0 0,0-1-1 0 0,-1 1 1 0 0,1 0 0 0 0,0-1 0 0 0,-1 1 0 0 0,1 0 0 0 0,-1 0-52 0 0,-6-1 149 0 0,7 1-144 0 0,1 1 1 0 0,0-1-1 0 0,0 1 0 0 0,0-1 1 0 0,0 1-1 0 0,-1 0 1 0 0,1 0-1 0 0,0-1 0 0 0,0 1 1 0 0,-1 0-1 0 0,1 0 1 0 0,0 1-1 0 0,0-1 0 0 0,-1 0 1 0 0,1 0-1 0 0,0 0 1 0 0,0 1-1 0 0,-1-1 0 0 0,1 1 1 0 0,0-1-1 0 0,0 1 1 0 0,0-1-1 0 0,0 1 0 0 0,0 0 1 0 0,0-1-1 0 0,0 1-5 0 0,-5 3 2 0 0,0 0-1 0 0,1 0 1 0 0,0 1-1 0 0,0 0 1 0 0,0 0-1 0 0,0 0 1 0 0,1 0-1 0 0,0 1 0 0 0,-4 5-1 0 0,1 3 42 0 0,0-1 0 0 0,1 2 0 0 0,-4 13-42 0 0,8-20 10 0 0,1-1 0 0 0,-1 0 0 0 0,1 1-1 0 0,1-1 1 0 0,-1 1 0 0 0,1 0 0 0 0,0-1 0 0 0,1 1 0 0 0,0-1 0 0 0,0 1-1 0 0,2 3-9 0 0,0 0 47 0 0,0 1 0 0 0,1-1 0 0 0,1 0 0 0 0,0 0-1 0 0,0 0 1 0 0,6 7-47 0 0,-6-12 34 0 0,0 0 0 0 0,1-1-1 0 0,-1 1 1 0 0,1-1 0 0 0,0-1 0 0 0,1 1 0 0 0,-1-1-1 0 0,1 0 1 0 0,-1 0 0 0 0,6 1-34 0 0,12 8 188 0 0,-22-12-147 0 0,0-1 1 0 0,0 1 0 0 0,0-1 0 0 0,0 0 0 0 0,0 1-1 0 0,0-1 1 0 0,0 0 0 0 0,0 0 0 0 0,0 0 0 0 0,0 0-1 0 0,0-1 1 0 0,0 1 0 0 0,0-1 0 0 0,0 1 0 0 0,1-1-42 0 0,1 0 14 0 0,1-1 0 0 0,-1 1 1 0 0,1-1-1 0 0,-1 0 0 0 0,3-2-14 0 0,-4 2 16 0 0,0 0 0 0 0,0-1-1 0 0,0 1 1 0 0,-1-1 0 0 0,1 1 0 0 0,0-1-1 0 0,-1 0 1 0 0,0 0 0 0 0,0 0 0 0 0,0 0-1 0 0,0 0 1 0 0,0-1 0 0 0,-1 1 0 0 0,0 0-1 0 0,1-1 1 0 0,-1 1 0 0 0,0-1 0 0 0,-1 0-1 0 0,1 1 1 0 0,-1-1 0 0 0,1-3-16 0 0,-1 6 1 0 0,0-6 2 0 0,0-1-1 0 0,0 0 1 0 0,-1 0-1 0 0,1 1 1 0 0,-2-1-1 0 0,1 0 1 0 0,-1 1-1 0 0,0-1 1 0 0,-2-2-3 0 0,0-3 40 0 0,4 10-32 0 0,0 1 0 0 0,-1 0 1 0 0,1 0-1 0 0,-1 0 0 0 0,0-1 0 0 0,0 1 0 0 0,1 0 0 0 0,-2 0 0 0 0,1 0 0 0 0,0 0 0 0 0,0 0-8 0 0,0 0 60 0 0,-8 9 144 0 0,7 0-198 0 0,0-1-1 0 0,0 1 0 0 0,0-1 1 0 0,1 1-1 0 0,0 0 1 0 0,1 0-1 0 0,0-1 1 0 0,0 1-1 0 0,0 2-5 0 0,2 17 41 0 0,6 21-41 0 0,-4-19-3 0 0,11 41 176 0 0,-8-42 175 0 0,2 21-348 0 0,-1 3 667 0 0,5 7-667 0 0,6 39 64 0 0,-17-84 16 0 0,0 0 0 0 0,-1 0 1 0 0,-1 0-1 0 0,0 0 0 0 0,-1 1-80 0 0,-1 18 177 0 0,1-17-24 0 0,0 1 0 0 0,-1-1 1 0 0,-4 13-154 0 0,4-23 60 0 0,1 1 0 0 0,-1-1 0 0 0,-1 0 1 0 0,1 0-1 0 0,-1 0 0 0 0,0 0 1 0 0,0 0-1 0 0,0 0 0 0 0,-1-1 0 0 0,0 0 1 0 0,1 0-1 0 0,-4 3-60 0 0,2-3 72 0 0,1 0 1 0 0,-1 0-1 0 0,0-1 0 0 0,0 0 1 0 0,-3 2-73 0 0,5-4 21 0 0,0 0 1 0 0,-1 0-1 0 0,1 0 1 0 0,0 0 0 0 0,-1-1-1 0 0,1 1 1 0 0,-1-1-1 0 0,1 0 1 0 0,0 0-1 0 0,-4-1-21 0 0,-2 0 14 0 0,1 0-1 0 0,0-1 1 0 0,-1 0-1 0 0,1 0 1 0 0,0-1-1 0 0,0 0 1 0 0,0-1-1 0 0,-3-1-13 0 0,-10-8-202 0 0,0 0 0 0 0,1-1-1 0 0,1-1 1 0 0,-15-14 202 0 0,8 3-6326 0 0,-13-16 6326 0 0,26 25-8717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1344 21679 0 0,'-8'-1'1050'0'0,"20"-2"278"0"0,6-1-1322 0 0,-4 0-38 0 0,0 0 0 0 0,1 1-1 0 0,-1 1 1 0 0,1 0 0 0 0,12 0 32 0 0,33-4-287 0 0,23-10-3483 0 0,-66 13-3491 0 0</inkml:trace>
  <inkml:trace contextRef="#ctx0" brushRef="#br0" timeOffset="448.799">418 989 18631 0 0,'0'0'422'0'0,"0"0"56"0"0,0 0 33 0 0,0 0-56 0 0,0 1-298 0 0,0 25 188 0 0,1-1 0 0 0,1 1 0 0 0,2-1 0 0 0,0 0 0 0 0,2 0 0 0 0,1-1 0 0 0,0 1-1 0 0,2-1 1 0 0,1-1 0 0 0,9 17-345 0 0,-14-32 164 0 0,-1 0 59 0 0,1 0 1 0 0,-1-1-1 0 0,1 0 1 0 0,0 0-1 0 0,1 0 1 0 0,0-1 0 0 0,0 0-1 0 0,5 5-223 0 0,-4-6 95 0 0,0 0-48 0 0,-1 0 0 0 0,1 0-1 0 0,0-1 1 0 0,1 0 0 0 0,2 1-47 0 0,-8-4 8 0 0,1 0 0 0 0,-1-1 0 0 0,1 1 0 0 0,-1 0 0 0 0,0-1 1 0 0,1 0-1 0 0,-1 0 0 0 0,1 0 0 0 0,-1 0 0 0 0,1 0 0 0 0,-1 0 0 0 0,1 0 0 0 0,-1-1 0 0 0,0 1 0 0 0,1-1 0 0 0,-1 0 1 0 0,0 0-1 0 0,1 0 0 0 0,-1 0 0 0 0,1-1-8 0 0,0 1 22 0 0,2-2 5 0 0,-1 1 0 0 0,0 0 0 0 0,0-1 0 0 0,0 0 0 0 0,0 0-1 0 0,0 0 1 0 0,-1-1 0 0 0,1 1 0 0 0,-1-1 0 0 0,2-3-27 0 0,13-14 61 0 0,-14 17-46 0 0,0-1-1 0 0,-1 1 0 0 0,1 0 1 0 0,-1-1-1 0 0,2-3-14 0 0,41-88 13 0 0,-42 85-14 0 0,0 0-1 0 0,0 0 1 0 0,-1 0-1 0 0,0-1 1 0 0,-1 1 0 0 0,1-13 1 0 0,1-2-45 0 0,0 6 37 0 0,-2 1 0 0 0,0-1 0 0 0,-1-11 8 0 0,-1 30-65 0 0,0 1-7 0 0,0 3 6 0 0,-2 25 0 0 0,0-19 67 0 0,2 0-1 0 0,-1 1 1 0 0,2 8-1 0 0,18 106 363 0 0,11 26-363 0 0,-19-99 181 0 0,30 187 810 0 0,-37-206-790 0 0,-1 0 1 0 0,-1 1-1 0 0,-2-1 1 0 0,-1 1 0 0 0,-2-1-1 0 0,-2 11-201 0 0,4-38 32 0 0,-1 0 0 0 0,1-1-1 0 0,-1 1 1 0 0,0 0 0 0 0,0-1 0 0 0,-1 1-1 0 0,1-1 1 0 0,-1 0 0 0 0,0 0 0 0 0,0 0-1 0 0,0 0 1 0 0,-1-1 0 0 0,0 1 0 0 0,1-1 0 0 0,-1 0-1 0 0,0 0 1 0 0,0 0 0 0 0,-1 0 0 0 0,1-1-1 0 0,0 0 1 0 0,-1 0 0 0 0,0 0 0 0 0,1 0-1 0 0,-1-1 1 0 0,0 0 0 0 0,-2 1-32 0 0,-6 0 35 0 0,-1 0 0 0 0,1-1 0 0 0,-1 0 0 0 0,1-1 0 0 0,-1 0 0 0 0,1-1 0 0 0,-1-1 0 0 0,1 0 0 0 0,-5-2-35 0 0,6 0-77 0 0,1-1 0 0 0,-1 0-1 0 0,1-1 1 0 0,0 0 0 0 0,0 0-1 0 0,1-1 1 0 0,-1-1 0 0 0,2 0-1 0 0,-1 0 1 0 0,-5-7 77 0 0,12 11-323 0 0,0 0 0 0 0,0-1 0 0 0,0 1 0 0 0,1-1 0 0 0,-1 0 0 0 0,1 0 0 0 0,0 0 0 0 0,1 0 0 0 0,-1 0 0 0 0,1 0 0 0 0,-1-3 323 0 0,3 6-497 0 0,0-1 1 0 0,0 1-1 0 0,0 0 1 0 0,1 0-1 0 0,-1 0 0 0 0,0 0 1 0 0,1 0-1 0 0,-1 1 1 0 0,1-1-1 0 0,0 0 1 0 0,0 1-1 0 0,1-2 497 0 0,-3 3-76 0 0,11-7-5133 0 0,-1 3-1265 0 0</inkml:trace>
  <inkml:trace contextRef="#ctx0" brushRef="#br0" timeOffset="776.92">1036 1535 7832 0 0,'0'-1'602'0'0,"3"-5"-495"0"0,8-12 862 0 0,-3 11 2138 0 0,0 4 3297 0 0,6 16-4900 0 0,-12-12-1369 0 0,-1 1 1 0 0,1 0 0 0 0,0-1 0 0 0,-1 1 0 0 0,1 0-1 0 0,-1 0 1 0 0,0 0 0 0 0,1 0 0 0 0,-1 0-1 0 0,0 0 1 0 0,0 0 0 0 0,0 1 0 0 0,0 1-136 0 0,9 36 1229 0 0,-4-12-498 0 0,4 8 624 0 0,4 32-1355 0 0,-11-53 282 0 0,-1-10-191 0 0,-2-4-79 0 0,1 0 0 0 0,0 0 0 0 0,0 0 0 0 0,-1 1-1 0 0,1-1 1 0 0,-1 0 0 0 0,1 1 0 0 0,-1-1-1 0 0,0 0 1 0 0,1 1 0 0 0,-1-1 0 0 0,0 1-1 0 0,0-1 1 0 0,0 1-12 0 0,1 8-102 0 0,-1-8-437 0 0,0-2-208 0 0,0-2-42 0 0,-1-37-6371 0 0,-3-13 7160 0 0,-1 12-2238 0 0</inkml:trace>
  <inkml:trace contextRef="#ctx0" brushRef="#br0" timeOffset="1117.285">1125 1263 13360 0 0,'0'-13'1184'0'0,"-5"7"-944"0"0,5-3-240 0 0,0 1 0 0 0,0 8 888 0 0,-5-8 127 0 0,5 0 25 0 0,0 8 8 0 0,0-11-840 0 0,0 11-208 0 0,0-3 0 0 0,0 3 0 0 0,0 0 0 0 0,0 0-112 0 0,0 0 16 0 0,0 0 0 0 0</inkml:trace>
  <inkml:trace contextRef="#ctx0" brushRef="#br0" timeOffset="1512.954">418 822 15488 0 0,'-5'-4'1407'0'0,"4"3"-1377"0"0,0 1 0 0 0,0-1-1 0 0,-1 1 1 0 0,1-1 0 0 0,0 0-1 0 0,0 0 1 0 0,0 0-1 0 0,0 0 1 0 0,0 0 0 0 0,0 0-1 0 0,0 0 1 0 0,1 0-1 0 0,-1 0 1 0 0,0 0 0 0 0,1 0-1 0 0,-1 0 1 0 0,0 0-1 0 0,1-1 1 0 0,-1 1 0 0 0,1 0-1 0 0,0-1 1 0 0,-1 1 0 0 0,1 0-1 0 0,0-1 1 0 0,0 1-1 0 0,0 0 1 0 0,0-1 0 0 0,0 1-1 0 0,0 0 1 0 0,0-1-1 0 0,1 1 1 0 0,-1 0 0 0 0,0 0-1 0 0,1-1 1 0 0,-1 1-1 0 0,1 0 1 0 0,-1 0 0 0 0,1-1-30 0 0,3-5 501 0 0,0 0 0 0 0,0 0-1 0 0,0 1 1 0 0,1 0 0 0 0,5-5-501 0 0,-8 8 306 0 0,23-38 2166 0 0,-16 30-1446 0 0,0-1 1 0 0,4-8-1027 0 0,-8 11 133 0 0,1 1 1 0 0,-1 0-1 0 0,2 0 1 0 0,-1 0-1 0 0,5-3-133 0 0,-6 5 0 0 0,1 3 0 0 0,-5 3 0 0 0,1 0 0 0 0,0 1 0 0 0,0-1 0 0 0,-1 1 0 0 0,1 0 0 0 0,0 0 0 0 0,-1-1 0 0 0,1 1 0 0 0,-1 0 0 0 0,1 0 0 0 0,-1 1 0 0 0,1-1 0 0 0,-1 0 0 0 0,0 0 0 0 0,1 1 0 0 0,-1-1 0 0 0,0 1 0 0 0,0-1 0 0 0,0 1 0 0 0,0-1 0 0 0,20 39 0 0 0,-17-32 0 0 0,12 23 0 0 0,-6-8 0 0 0,2-1 0 0 0,0 0 0 0 0,7 8 0 0 0,-12-21 0 0 0,10 14-1311 0 0,-5-10-4527 0 0,-3-4-2260 0 0</inkml:trace>
  <inkml:trace contextRef="#ctx0" brushRef="#br0" timeOffset="2062.485">1300 650 17303 0 0,'0'0'795'0'0,"0"0"-18"0"0,1 2-499 0 0,4 4-185 0 0,1 0 0 0 0,-1 0 0 0 0,7 4-93 0 0,-7-5 115 0 0,1 0-1 0 0,-1 0 1 0 0,0 1 0 0 0,0 0 0 0 0,0 0 0 0 0,0 1-115 0 0,5 9 437 0 0,1-1-1 0 0,1-1 1 0 0,0 0 0 0 0,1 0-437 0 0,3 3 720 0 0,-1 1 1 0 0,1 3-721 0 0,-1 1 533 0 0,-2 1 1 0 0,-1 0-1 0 0,-1 1 1 0 0,-1 0 0 0 0,5 18-534 0 0,-2 1 618 0 0,-3 1 1 0 0,5 38-619 0 0,-11-40 272 0 0,-2 0 1 0 0,-2 0 0 0 0,-2 5-273 0 0,2-42 20 0 0,-6 77 276 0 0,-9 33-296 0 0,11-84 11 0 0,2-20-223 0 0,0 0 1 0 0,0 0-1 0 0,-1 0 0 0 0,-1 0 0 0 0,1 0 0 0 0,-2-1 1 0 0,0 2 211 0 0,-8 9-1654 0 0</inkml:trace>
  <inkml:trace contextRef="#ctx0" brushRef="#br0" timeOffset="3367.995">1467 18 9672 0 0,'0'0'748'0'0,"-15"-11"340"0"0,8 9-1736 0 0,-1-2 6185 0 0,6 3-11 0 0,10 4-4075 0 0,12 6-760 0 0,-14-7-493 0 0,-1 1 0 0 0,1-1 1 0 0,0 0-1 0 0,0 0 1 0 0,0-1-1 0 0,1 0-198 0 0,21 3 387 0 0,1-2 1 0 0,-1-1-1 0 0,0-2 0 0 0,1 0 0 0 0,0-2-387 0 0,50-1 504 0 0,-40 7-128 0 0,-37-3-312 0 0,-2 0 4 0 0,16 12 265 0 0,-7-4-318 0 0,12 30 272 0 0,-19-36-257 0 0,-1 0 0 0 0,0 0 0 0 0,0 1 1 0 0,0-1-1 0 0,0 0 0 0 0,0 1 0 0 0,-1-1 1 0 0,1 3-31 0 0,4 12 111 0 0,-1-7-39 0 0,-2 0-1 0 0,1 0 0 0 0,-1 2-71 0 0,1 3 99 0 0,2 15 81 0 0,-1 0-1 0 0,-1 1 1 0 0,-2 0-180 0 0,0-8 44 0 0,16 244 604 0 0,-11-216-309 0 0,12 50-339 0 0,-2-23 117 0 0,-4-14-32 0 0,-1-6 246 0 0,0 13-331 0 0,7 118 460 0 0,0-49-243 0 0,-13-95-104 0 0,4 10-113 0 0,2 20 58 0 0,-1-18-12 0 0,-5-29 40 0 0,2 18-86 0 0,-3-13 74 0 0,6 24-74 0 0,-6-37 21 0 0,0 0 0 0 0,-1 0 1 0 0,-1 0-1 0 0,-1 1 0 0 0,-2 11-21 0 0,0-5 0 0 0,1 1 0 0 0,2 0 0 0 0,2 17 0 0 0,1-1 0 0 0,2-6 0 0 0,-4-30 0 0 0,-1 1 0 0 0,-1-1 0 0 0,0 0 0 0 0,0 6 0 0 0,-1-7 0 0 0,1-2 0 0 0,8 13 0 0 0,-5-12 0 0 0,-1 2 0 0 0,-2 2 0 0 0,-1-8 0 0 0,-1 0 0 0 0,1 0 0 0 0,-1-1 0 0 0,1 1 0 0 0,-1 0 0 0 0,0-1 0 0 0,0 1 0 0 0,0-1 0 0 0,0 1 0 0 0,0-1 0 0 0,0 1 0 0 0,0-1 0 0 0,-1 1 0 0 0,-17 16 0 0 0,10-11 0 0 0,0 0 0 0 0,-1-1 0 0 0,0 0 0 0 0,0-1 0 0 0,0 0 0 0 0,0-1 0 0 0,-12 4 0 0 0,-18 3 0 0 0,-23 4 0 0 0,45-11 0 0 0,-22 4-514 0 0,-1-2-1 0 0,0-2 1 0 0,0-1-1 0 0,-3-2 515 0 0,-13-3-1531 0 0,-1-3 0 0 0,-45-9 1531 0 0,-1-6-2026 0 0,11 0-20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239 18 18743 0 0,'0'0'33'0'0,"-1"-1"0"0"0,0 1-1 0 0,1 0 1 0 0,-1 0 0 0 0,0-1-1 0 0,1 1 1 0 0,-1 0 0 0 0,1-1-1 0 0,-1 1 1 0 0,1-1 0 0 0,-1 1-1 0 0,1-1 1 0 0,-1 1-1 0 0,1-1 1 0 0,-1 1 0 0 0,1-1-33 0 0,-9-7 1359 0 0,0 5-1202 0 0,7 4-156 0 0,0 0 1 0 0,1 0-1 0 0,-1 0 0 0 0,0 0 1 0 0,1 0-1 0 0,-1 0 0 0 0,1 0 1 0 0,-1 0-1 0 0,1 1 1 0 0,0-1-1 0 0,0 1 0 0 0,-1-1 1 0 0,1 1-1 0 0,0 0-1 0 0,-16 25-2 0 0,8-7 465 0 0,-6 19-463 0 0,-4 8 617 0 0,14-35-416 0 0,1 1-1 0 0,0-1 1 0 0,1 1-1 0 0,0 2-200 0 0,-11 36 614 0 0,3-20-268 0 0,3-10-90 0 0,1 0 0 0 0,1 1 1 0 0,1-1-1 0 0,0 4-256 0 0,0 11 312 0 0,-2-1 0 0 0,-1 0 0 0 0,-4 7-312 0 0,8-29 68 0 0,0-1-1 0 0,0-1-1 0 0,1 1 1 0 0,0 0 0 0 0,1 0-1 0 0,0 0 1 0 0,1 1-67 0 0,6 76 413 0 0,-6-72-368 0 0,1 0 0 0 0,0 0-1 0 0,1 0 1 0 0,1 0 0 0 0,1-1-1 0 0,2 9-44 0 0,8 33 71 0 0,-10-40-57 0 0,1 0 1 0 0,0-1-1 0 0,2 1 0 0 0,0-1 1 0 0,6 13-15 0 0,-4-15 72 0 0,0 0 0 0 0,1 0 1 0 0,1-1-1 0 0,0 0 0 0 0,0 0 0 0 0,9 7-72 0 0,-9-12-6 0 0,-8-7-5 0 0,0 0-1 0 0,0 1 0 0 0,0-1 1 0 0,0 0-1 0 0,0-1 0 0 0,1 1 1 0 0,-1 0-1 0 0,1-1 0 0 0,-1 1 1 0 0,1-1-1 0 0,0 0 0 0 0,-1 0 1 0 0,1 0-1 0 0,0 0 0 0 0,0 0 1 0 0,0-1-1 0 0,0 1 0 0 0,1-1 12 0 0,-3 0-105 0 0,1 0 0 0 0,-1 0 0 0 0,0 0 0 0 0,0 0-1 0 0,1 0 1 0 0,-1 0 0 0 0,0 0 0 0 0,0-1 0 0 0,1 1 0 0 0,-1-1 0 0 0,0 1-1 0 0,0-1 1 0 0,0 1 0 0 0,0-1 0 0 0,0 1 0 0 0,0-1 0 0 0,0 0 105 0 0,1-1-292 0 0,-1 0 1 0 0,1 0 0 0 0,-1 0 0 0 0,0 0-1 0 0,0 0 1 0 0,0 0 0 0 0,0-1-1 0 0,0 1 1 0 0,0-1 291 0 0,4-16-1503 0 0</inkml:trace>
  <inkml:trace contextRef="#ctx0" brushRef="#br0" timeOffset="317.152">273 459 16008 0 0,'0'0'730'0'0,"0"0"-9"0"0,0 0-434 0 0,0 0-106 0 0,1 2 3 0 0,0 0-123 0 0,0 1-1 0 0,-1 0 0 0 0,1 0 0 0 0,-1 0 1 0 0,1 0-1 0 0,-1 0 0 0 0,0 0 0 0 0,0 2-60 0 0,2 24 745 0 0,5 21 454 0 0,-5-34-332 0 0,0 0 0 0 0,4 11-867 0 0,-4-17 261 0 0,6 20 542 0 0,1-1 0 0 0,2 0 0 0 0,6 12-803 0 0,-14-34 31 0 0,0 1 1 0 0,-1-1-1 0 0,0 1 1 0 0,0-1-1 0 0,-1 1-31 0 0,7 25 61 0 0,-6-28-61 0 0,-1 0-1 0 0,0 0 1 0 0,0 1-1 0 0,0-1 1 0 0,-1 0-1 0 0,1 1 1 0 0,-1-1 0 0 0,-1 4 0 0 0,1 14-147 0 0,0-22-640 0 0,0-1-290 0 0,0 0-61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1 780 16671 0 0,'0'0'763'0'0,"0"0"-14"0"0,1-1-482 0 0,16-9-227 0 0,-4 0 2 0 0,-10 8-37 0 0,-1 0-1 0 0,0 1 1 0 0,0-1 0 0 0,1 0-1 0 0,-1 1 1 0 0,1 0 0 0 0,-1 0 0 0 0,1-1-1 0 0,-1 1 1 0 0,1 1 0 0 0,0-1 0 0 0,0 0-1 0 0,-1 1 1 0 0,1-1 0 0 0,0 1-1 0 0,0 0-4 0 0,9-1-420 0 0,0 0 0 0 0,0-1-1 0 0,0-1 1 0 0,8-2 420 0 0,-4 1-1446 0 0,-3 1 326 0 0</inkml:trace>
  <inkml:trace contextRef="#ctx0" brushRef="#br0" timeOffset="396.937">348 453 11520 0 0,'0'0'886'0'0,"0"0"-452"0"0,0 0 266 0 0,0 0 178 0 0,0 0 33 0 0,0 1-114 0 0,-2 11-495 0 0,1-10-294 0 0,0 0 0 0 0,1 0 0 0 0,0 0 0 0 0,-1 1 0 0 0,1-1 1 0 0,0 0-1 0 0,0 0 0 0 0,1 2-8 0 0,2 17 147 0 0,-2-10 186 0 0,1-1 0 0 0,0 1 0 0 0,1 2-333 0 0,11 39 1207 0 0,-8-31-348 0 0,0-1-1 0 0,5 11-858 0 0,1 3 632 0 0,-7-19-219 0 0,1 0 0 0 0,0-1 0 0 0,3 4-413 0 0,-8-15 59 0 0,1 1-1 0 0,0-1 0 0 0,0 0 1 0 0,0-1-1 0 0,1 1 0 0 0,-1 0 0 0 0,1-1 1 0 0,-1 1-1 0 0,1-1 0 0 0,0 0 1 0 0,0 0-1 0 0,0 0 0 0 0,0 0 0 0 0,0 0 1 0 0,4 0-59 0 0,-5-1 53 0 0,1-1 1 0 0,-1 0-1 0 0,0 0 1 0 0,1 0-1 0 0,-1 0 1 0 0,0-1 0 0 0,1 1-1 0 0,-1 0 1 0 0,0-1-1 0 0,0 0 1 0 0,0 0-1 0 0,1 1 1 0 0,-1-1 0 0 0,0 0-1 0 0,0-1 1 0 0,0 1-1 0 0,1-1-53 0 0,3-3 51 0 0,0 0 0 0 0,0-1 0 0 0,0 0 0 0 0,-1 0 0 0 0,0 0 0 0 0,0 0 0 0 0,-1-1 0 0 0,4-6-51 0 0,4-11 76 0 0,-1 0 0 0 0,0-1-76 0 0,-2 3-4 0 0,-3 7-4 0 0,-1 0 0 0 0,0 0 0 0 0,-2-1 0 0 0,1 1 0 0 0,-2-1 0 0 0,0 1 0 0 0,-1-1 0 0 0,0-2 8 0 0,-1 15 4 0 0,-1 0 0 0 0,1 0 0 0 0,-1 0 0 0 0,0 0 0 0 0,1 0 0 0 0,-1 0 0 0 0,0 0 0 0 0,-1 0-4 0 0,1 0-6 0 0,0 1-1 0 0,0-1 1 0 0,0 1-1 0 0,0 0 1 0 0,1-1-1 0 0,-1 1 1 0 0,1-1-1 0 0,0 0 7 0 0,0 2-68 0 0,-1 3 4 0 0,-3 9 51 0 0,1 1 1 0 0,0 1-1 0 0,0-1 0 0 0,1 0 0 0 0,1 1 0 0 0,0-1 1 0 0,1 0-1 0 0,0 1 0 0 0,1-1 0 0 0,1 8 13 0 0,18 122 341 0 0,-12-85-76 0 0,22 166 1073 0 0,-27-188-1146 0 0,-1 0 0 0 0,-3 19-192 0 0,1-11 226 0 0,0-36-146 0 0,0 1 1 0 0,-1 0-1 0 0,0-1 1 0 0,0 1-1 0 0,-1-1 1 0 0,0 0 0 0 0,0 1-1 0 0,-1-1 1 0 0,0 0-1 0 0,-2 3-80 0 0,2-4 54 0 0,0-1 0 0 0,-1 0 1 0 0,0 0-1 0 0,1-1 0 0 0,-2 1 0 0 0,1-1 0 0 0,-1 0 0 0 0,1 0 0 0 0,-1 0 0 0 0,0 0 1 0 0,0-1-1 0 0,-1 0 0 0 0,0 0-54 0 0,-3 1 52 0 0,0 0 1 0 0,0-1 0 0 0,0-1-1 0 0,0 1 1 0 0,0-1-1 0 0,-1-1 1 0 0,1 0-1 0 0,-1 0 1 0 0,-1-1-53 0 0,-3 0 15 0 0,-1-1 0 0 0,1 0 0 0 0,0-1 0 0 0,0-1 0 0 0,-9-3-15 0 0,13 3-192 0 0,1-1 1 0 0,0 0-1 0 0,1-1 1 0 0,-1 0-1 0 0,1 0 1 0 0,0-1-1 0 0,0 0 1 0 0,1 0-1 0 0,-1-1 1 0 0,2 0-1 0 0,-1-1 192 0 0,5 6-518 0 0,0-1-1 0 0,0 1 1 0 0,0-1-1 0 0,0 0 0 0 0,1 0 1 0 0,-1 0-1 0 0,1 0 1 0 0,0 0-1 0 0,0 0 1 0 0,0-1-1 0 0,0 1 1 0 0,1 0 518 0 0,-1-12-7761 0 0</inkml:trace>
  <inkml:trace contextRef="#ctx0" brushRef="#br0" timeOffset="737.026">839 866 13824 0 0,'0'-1'401'0'0,"0"0"-359"0"0,0 0 0 0 0,0 1 0 0 0,0-1 0 0 0,0 0 0 0 0,0 1 0 0 0,0-1 0 0 0,0 1 0 0 0,0-1 0 0 0,1 0 0 0 0,-1 1 0 0 0,0-1 0 0 0,0 1 0 0 0,1-1 0 0 0,-1 1 0 0 0,0-1 0 0 0,1 1 0 0 0,-1-1 0 0 0,1 1 0 0 0,-1-1 0 0 0,0 1 0 0 0,1-1 0 0 0,-1 1 0 0 0,1 0 0 0 0,-1-1 0 0 0,1 1 0 0 0,0 0 0 0 0,-1-1 0 0 0,1 1-42 0 0,0 0 539 0 0,-1 0 156 0 0,0 0 29 0 0,0 0-72 0 0,0 0-318 0 0,0 0-140 0 0,4 11 190 0 0,-2-8-192 0 0,1 1-1 0 0,-1 0 0 0 0,0 0 1 0 0,-1 0-1 0 0,1 0 0 0 0,-1 1 1 0 0,0-1-1 0 0,0 0 0 0 0,0 1 1 0 0,0-1-1 0 0,-1 3-191 0 0,1 5 385 0 0,-2 0 1 0 0,0 0-1 0 0,-2 7-385 0 0,3-13 102 0 0,-1-1-26 0 0,1-1 1 0 0,0 1 0 0 0,1-1-1 0 0,-1 1 1 0 0,1 0-1 0 0,0-1 1 0 0,1 3-77 0 0,2 25 180 0 0,-4-29-171 0 0,1-1-4 0 0,-1 0-1 0 0,0 1 0 0 0,0-1 1 0 0,1 1-1 0 0,-1-1 0 0 0,1 0 1 0 0,0 0-1 0 0,0 1 1 0 0,0-1-1 0 0,0 0 0 0 0,0 0-4 0 0,0 0-65 0 0,-1-2-18 0 0,0 0-237 0 0,0 0-1008 0 0,0 0-432 0 0</inkml:trace>
  <inkml:trace contextRef="#ctx0" brushRef="#br0" timeOffset="1063.156">861 647 14280 0 0,'0'0'1272'0'0,"0"0"-1016"0"0,0 0-256 0 0,0 0 0 0 0,0 0 168 0 0,0 0-8 0 0,0 0-8 0 0</inkml:trace>
  <inkml:trace contextRef="#ctx0" brushRef="#br0" timeOffset="1386.293">844 23 7368 0 0,'0'0'568'0'0,"1"2"-58"0"0,3 3 725 0 0,0 1-1 0 0,-1 0 0 0 0,1 0 1 0 0,-1 1-1 0 0,0 1-1234 0 0,1-1 375 0 0,0 1 0 0 0,1-1 1 0 0,0 0-1 0 0,0 0 0 0 0,0-1 0 0 0,1 1 0 0 0,0-1 0 0 0,1-1 0 0 0,1 2-375 0 0,29 31 361 0 0,-3 3 476 0 0,38 50 1172 0 0,-48-60-1416 0 0,-10-12-114 0 0,0 0 0 0 0,-1 1 0 0 0,0 1-479 0 0,8 17 579 0 0,2 5 705 0 0,15 38-1284 0 0,-24-44 550 0 0,-2 1 0 0 0,7 33-550 0 0,-14-49 134 0 0,-2 1 0 0 0,0-1 0 0 0,-2 1-1 0 0,0 0 1 0 0,-3 16-134 0 0,-4 12 161 0 0,-3 0 0 0 0,-1 0 1 0 0,-3-1-1 0 0,-2 0 0 0 0,-2-1 0 0 0,-3-1 0 0 0,-9 15-161 0 0,-10 24 205 0 0,25-50-8080 0 0,12-25-862 0 0</inkml:trace>
  <inkml:trace contextRef="#ctx0" brushRef="#br0" timeOffset="2202.116">1322 978 17935 0 0,'0'0'407'0'0,"0"0"60"0"0,0 0 23 0 0,0 0-51 0 0,4-5-274 0 0,1-3-152 0 0,-1 1 0 0 0,1 0 0 0 0,0-1 0 0 0,1 2 0 0 0,-1-1-1 0 0,1 0 1 0 0,1 1 0 0 0,3-2-13 0 0,109-91 1769 0 0,-106 86-1545 0 0,0-1-1 0 0,-1 0 1 0 0,1-4-224 0 0,14-15 297 0 0,-12 15-41 0 0,-2-1 0 0 0,0 0 0 0 0,-1-1 0 0 0,-1 0 0 0 0,-1-1 1 0 0,0 0-1 0 0,-2-1 0 0 0,3-13-256 0 0,8-35 295 0 0,-4-1 0 0 0,-2-5-295 0 0,-5 27-112 0 0,-3 21 252 0 0,-1 0 0 0 0,-2-1 1 0 0,-1 1-1 0 0,-1-1 0 0 0,-3-19-140 0 0,2 42-84 0 0,0 0-1 0 0,0 0 1 0 0,-1 1-1 0 0,0-1 1 0 0,0 0-1 0 0,0 1 1 0 0,-1-2 84 0 0,2 5 1 0 0,1 1 0 0 0,-1 0 1 0 0,1 0-1 0 0,-1 0 0 0 0,0 0 1 0 0,1 0-1 0 0,-1 0 1 0 0,0 0-1 0 0,0 0 0 0 0,0 1 1 0 0,1-1-1 0 0,-1 0 0 0 0,0 0 1 0 0,0 1-1 0 0,0-1 0 0 0,0 0 1 0 0,-1 1-1 0 0,1-1 0 0 0,0 1 1 0 0,0-1-1 0 0,0 1 1 0 0,0 0-1 0 0,0-1 0 0 0,-1 1 1 0 0,1 0-1 0 0,0 0 0 0 0,0 0 1 0 0,0 0-1 0 0,-1 0 0 0 0,1 0 1 0 0,0 0-1 0 0,0 1 0 0 0,0-1 1 0 0,0 0-1 0 0,-1 1 1 0 0,1-1-1 0 0,0 0 0 0 0,-1 1-1 0 0,-7 4-48 0 0,-1 1 0 0 0,1 0 0 0 0,0 1 0 0 0,0-1 0 0 0,1 2 0 0 0,0-1 0 0 0,0 1 0 0 0,-6 8 48 0 0,4-2-18 0 0,0 0 0 0 0,2 0 1 0 0,-1 0-1 0 0,2 1 0 0 0,-4 11 18 0 0,-3 12 12 0 0,3 1 1 0 0,1 0-1 0 0,2 1 0 0 0,-1 21-12 0 0,5-31 16 0 0,2 0 0 0 0,2 0 0 0 0,1 0-1 0 0,3 19-15 0 0,22 120 65 0 0,-25-166-65 0 0,4 18 87 0 0,0-1 1 0 0,2 0-1 0 0,0 0 0 0 0,1-1 0 0 0,1 0 1 0 0,1-1-1 0 0,1 0 0 0 0,0 0 0 0 0,1-1 0 0 0,1 0 1 0 0,1-1-1 0 0,5 4-87 0 0,-16-17 14 0 0,-1-1 0 0 0,1 0 0 0 0,0 0 0 0 0,-1 1 0 0 0,1-2 0 0 0,0 1 0 0 0,1 0 0 0 0,-1-1 0 0 0,0 1 0 0 0,0-1-1 0 0,1 0 1 0 0,-1 0 0 0 0,3 0-14 0 0,-4 0 14 0 0,0-1 0 0 0,1 0 0 0 0,-1 0 0 0 0,0 0 0 0 0,1-1 0 0 0,-1 1 0 0 0,0 0 0 0 0,0-1 0 0 0,1 0 0 0 0,-1 1 0 0 0,0-1 0 0 0,0 0 0 0 0,0 0 0 0 0,0 0 0 0 0,0-1 0 0 0,0 1 0 0 0,0 0 0 0 0,0-1 0 0 0,0 1 0 0 0,-1-1 0 0 0,1 1 0 0 0,-1-1-14 0 0,11-12 65 0 0,-2 0 0 0 0,0 0 0 0 0,-1-1 0 0 0,0-1 0 0 0,-1 1 0 0 0,-1-1-1 0 0,0 0 1 0 0,-2-1 0 0 0,5-16-65 0 0,20-86-18 0 0,-29 117-36 0 0,-1 2-10 0 0,0 25 8 0 0,2 0 0 0 0,4 25 56 0 0,-4-37-13 0 0,1-1 0 0 0,0 0-1 0 0,1 0 1 0 0,0 0 0 0 0,1 0-1 0 0,6 10 14 0 0,-8-18 6 0 0,-1 1 0 0 0,1-1 0 0 0,0 0 0 0 0,1 0 0 0 0,-1 0 0 0 0,1 0 0 0 0,0-1 0 0 0,-1 1 0 0 0,2-1 0 0 0,-1 0 0 0 0,0 0 0 0 0,1 0 0 0 0,-1-1 0 0 0,1 0 0 0 0,0 1 0 0 0,-1-2 0 0 0,1 1 0 0 0,0 0 0 0 0,0-1 0 0 0,0 0 0 0 0,1-1 0 0 0,-1 1 0 0 0,0-1 0 0 0,0 0 0 0 0,0 0 0 0 0,1 0 0 0 0,-1-1 0 0 0,0 1 0 0 0,0-1 0 0 0,0-1 0 0 0,0 1 0 0 0,0-1 0 0 0,0 0 0 0 0,-1 0 0 0 0,1 0 0 0 0,2-2-6 0 0,21-12 16 0 0,-19 11 9 0 0,0 0 1 0 0,-1 0-1 0 0,0-1 0 0 0,0 0 0 0 0,0 0 0 0 0,1-2-25 0 0,-5 3 17 0 0,6-5 89 0 0,-1 0 0 0 0,0-1 0 0 0,3-5-106 0 0,-9 12 18 0 0,-1 0 0 0 0,0 0 0 0 0,0 0 1 0 0,0 0-1 0 0,-1-1 0 0 0,1 1 0 0 0,-1 0 0 0 0,0-1 1 0 0,-1 1-1 0 0,1-1 0 0 0,-1 1 0 0 0,1-3-18 0 0,-1-16 2 0 0,1 17-4 0 0,-1 0 1 0 0,1 0-1 0 0,-2 0 0 0 0,1 0 1 0 0,-1 0-1 0 0,1 0 1 0 0,-2 1-1 0 0,1-1 0 0 0,-1 0 1 0 0,0 0-1 0 0,-1-2 2 0 0,-2-1-46 0 0,0 1 0 0 0,0 0-1 0 0,-1 0 1 0 0,0 1 0 0 0,-1-1 0 0 0,1 1 0 0 0,-1 1-1 0 0,-1 0 1 0 0,-1-1 46 0 0,-4-3-124 0 0,-1 1 0 0 0,0 1-1 0 0,0 0 1 0 0,-15-5 124 0 0,23 11-67 0 0,0 0 0 0 0,-1 0 0 0 0,1 1 0 0 0,0 0-1 0 0,0 0 1 0 0,-1 0 0 0 0,1 1 0 0 0,0 0 0 0 0,-1 0 0 0 0,1 1 0 0 0,0-1 0 0 0,-6 3 67 0 0,1-1-143 0 0,1 1-1 0 0,0 1 1 0 0,0 0 0 0 0,0 0-1 0 0,1 1 1 0 0,0 0 0 0 0,-2 2 143 0 0,4-3-111 0 0,2 1 0 0 0,-1 0 1 0 0,0 1-1 0 0,1 0 0 0 0,0-1 1 0 0,0 1-1 0 0,1 1 0 0 0,0-1 0 0 0,0 1 1 0 0,0 0-1 0 0,1 0 0 0 0,0 0 1 0 0,0 0-1 0 0,1 0 0 0 0,0 1 0 0 0,0-1 1 0 0,1 1-1 0 0,0-1 0 0 0,0 1 1 0 0,1 0-1 0 0,0-1 0 0 0,0 1 0 0 0,1 0 1 0 0,0 2 110 0 0,1-2-196 0 0,0 3-103 0 0,0 0 0 0 0,0 0 0 0 0,1 0 0 0 0,1 0 0 0 0,0-1 0 0 0,1 0 0 0 0,0 0 0 0 0,0 0 0 0 0,1 0 299 0 0,9 12-1299 0 0,0 1-3342 0 0,-2-3-1241 0 0</inkml:trace>
  <inkml:trace contextRef="#ctx0" brushRef="#br0" timeOffset="2800.51">2536 897 16783 0 0,'0'-2'88'0'0,"0"0"0"0"0,1 0 0 0 0,-1 0 0 0 0,0 0 0 0 0,1 0 0 0 0,-1 0-1 0 0,1 1 1 0 0,-1-1 0 0 0,1 0 0 0 0,0 0 0 0 0,0 1 0 0 0,0-1 0 0 0,0 0-1 0 0,0 1 1 0 0,0-1 0 0 0,1 1 0 0 0,-1 0 0 0 0,0-1 0 0 0,2 0-88 0 0,-2 1 18 0 0,1-2-3 0 0,1 1 0 0 0,-2-1-1 0 0,1 1 1 0 0,0-1-1 0 0,0 0 1 0 0,-1 1-1 0 0,1-1 1 0 0,-1 0-1 0 0,0 0 1 0 0,0 0-1 0 0,0-2-14 0 0,0 2 0 0 0,1 0 0 0 0,-1 0 0 0 0,1 0 0 0 0,-1 0 0 0 0,1 0 0 0 0,0 1 0 0 0,0-1 0 0 0,0 0 0 0 0,0 1 0 0 0,0-1 0 0 0,0 0 0 0 0,0 0 0 0 0,-1 0 0 0 0,0 0 0 0 0,1 0 0 0 0,-1-2 0 0 0,6-28 803 0 0,0-12-803 0 0,-7 34 311 0 0,0 0-1 0 0,-1 1 1 0 0,0-1 0 0 0,-1 0 0 0 0,-1-6-311 0 0,-3-21 1099 0 0,4 30-822 0 0,0-1 0 0 0,0 1 0 0 0,0 0 0 0 0,-4-8-277 0 0,-6-17 732 0 0,11 27-633 0 0,-2-1 0 0 0,1 1 0 0 0,-1 0 0 0 0,0 0 0 0 0,0 0-1 0 0,0 0 1 0 0,-3-3-99 0 0,5 8 12 0 0,1 0 0 0 0,-1 0-1 0 0,0 0 1 0 0,1 0-1 0 0,-1 0 1 0 0,0 0 0 0 0,0 0-1 0 0,0 0 1 0 0,0 1 0 0 0,0-1-1 0 0,0 0 1 0 0,0 0-1 0 0,0 1 1 0 0,0-1 0 0 0,0 1-1 0 0,0-1 1 0 0,-1 1 0 0 0,1 0-1 0 0,0-1 1 0 0,0 1-1 0 0,0 0 1 0 0,-1 0 0 0 0,1 0-1 0 0,0 0 1 0 0,0 0 0 0 0,-1 0-1 0 0,1 0 1 0 0,0 0-1 0 0,0 0 1 0 0,-1 0 0 0 0,1 1-1 0 0,0-1 1 0 0,0 1 0 0 0,0-1-1 0 0,0 1 1 0 0,-1-1-1 0 0,1 1 1 0 0,0 0 0 0 0,0-1-1 0 0,0 1 1 0 0,0 0 0 0 0,1 0-1 0 0,-1 0-11 0 0,-20 15-57 0 0,16-14 40 0 0,1 1 0 0 0,1 0 0 0 0,-1 1 0 0 0,0-1 0 0 0,1 0 0 0 0,0 1 0 0 0,-2 1 17 0 0,-10 17 12 0 0,3-6 22 0 0,1 0 0 0 0,1 0 0 0 0,1 1 0 0 0,0 0 0 0 0,-5 16-34 0 0,1-1 12 0 0,10-26-12 0 0,0 1 0 0 0,1 0-1 0 0,-1 0 1 0 0,1 0 0 0 0,1 1 0 0 0,-1-1-1 0 0,1 1 1 0 0,-1 17 6 0 0,1-1 1 0 0,1 1-1 0 0,1 0 0 0 0,2 0 0 0 0,0 0 1 0 0,3 5-7 0 0,-3-18 231 0 0,2 0 0 0 0,4 10-231 0 0,0-2 238 0 0,-7-16-219 0 0,-1-1 0 0 0,1 0 1 0 0,0 0-1 0 0,0 0 0 0 0,1 0 1 0 0,-1 0-1 0 0,0 0 1 0 0,1-1-1 0 0,0 1 0 0 0,-1-1 1 0 0,1 0-1 0 0,0 0 0 0 0,0 0 1 0 0,3 2-20 0 0,-3-3 11 0 0,-1 0 0 0 0,1 0 1 0 0,-1 0-1 0 0,0 0 0 0 0,1 0 1 0 0,0-1-1 0 0,-1 1 0 0 0,1-1 1 0 0,-1 0-1 0 0,1 0 1 0 0,0 1-1 0 0,-1-2 0 0 0,1 1 1 0 0,-1 0-1 0 0,1-1 0 0 0,0 1 1 0 0,-1-1-1 0 0,1 0 0 0 0,-1 1 1 0 0,1-1-1 0 0,-1-1-11 0 0,6-2 38 0 0,-1-1 0 0 0,0 0 0 0 0,-1-1 1 0 0,0 0-1 0 0,1 0 0 0 0,-2 0 0 0 0,1-1 0 0 0,-1 0 1 0 0,0 0-1 0 0,2-3-38 0 0,-2 2 27 0 0,0-1 10 0 0,0 0 0 0 0,-1 0 0 0 0,0 0 0 0 0,-1 0 1 0 0,0 0-1 0 0,1-4-37 0 0,4-14 81 0 0,-4 13-68 0 0,-1 0 1 0 0,0 0-1 0 0,-2-1 0 0 0,1 1 0 0 0,-2-1 0 0 0,0-13-13 0 0,0 14 1 0 0,0 12-1 0 0,0 0 0 0 0,0 0 0 0 0,0 0 0 0 0,-1 0 0 0 0,1 0 0 0 0,-1 0 0 0 0,1 0 0 0 0,-1 0 0 0 0,1 0 0 0 0,-1 0 0 0 0,0 0 0 0 0,-1 0 0 0 0,-5-14 0 0 0,4 11 11 0 0,1 7 42 0 0,-7 10-1 0 0,8-10-51 0 0,-1 0 0 0 0,0 1 1 0 0,0-1-1 0 0,1 1 0 0 0,-1-1 0 0 0,1 1 0 0 0,0 0 1 0 0,0-1-1 0 0,0 1 0 0 0,0 2-1 0 0,-1 9 0 0 0,1 0 0 0 0,0 0 0 0 0,1 0 0 0 0,0 0 0 0 0,2 0 0 0 0,-1 0 0 0 0,4 12 0 0 0,-2-15-21 0 0,-1 0 1 0 0,-1 0-1 0 0,1 9 21 0 0,-2-8-22 0 0,2 1 1 0 0,1 10 21 0 0,1-7 159 0 0,-1 1 0 0 0,-1 0-1 0 0,-1 0 1 0 0,0 1 0 0 0,-1-1 0 0 0,-2 13-159 0 0,-1 9 0 0 0,2-17 12 0 0,-1 1 0 0 0,-1 2-12 0 0,1-15 62 0 0,0 0 0 0 0,0 0 0 0 0,-1 1 0 0 0,0-1 0 0 0,-1-1 0 0 0,0 1 0 0 0,-1 0 0 0 0,-1 1-62 0 0,-7 13 141 0 0,10-17-99 0 0,-1 0 1 0 0,0 0-1 0 0,0-1 0 0 0,-1 1 1 0 0,0-1-1 0 0,0 0 0 0 0,-1 1-42 0 0,-5 2 58 0 0,1 0-1 0 0,-1-1 0 0 0,0 0 0 0 0,-6 2-57 0 0,11-7 51 0 0,0 0-1 0 0,1-1 1 0 0,-1 0 0 0 0,0 0 0 0 0,-1 0-1 0 0,1-1 1 0 0,0 0 0 0 0,0 0 0 0 0,-1 0-1 0 0,-2-1-50 0 0,-7 0-137 0 0,1-1 0 0 0,0-1 0 0 0,0-1-1 0 0,0 0 1 0 0,0-1 0 0 0,0 0-1 0 0,-3-2 138 0 0,4 0-903 0 0,1 0 0 0 0,0 0-1 0 0,0-2 1 0 0,-8-5 903 0 0,4-3-1895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8 15056 0 0,'0'0'693'0'0,"0"-2"-21"0"0,0 2-668 0 0,0 0 0 0 0,0 0 0 0 0,0-1 0 0 0,0 1 0 0 0,0 0 0 0 0,0 0 0 0 0,0-1 0 0 0,0 1 0 0 0,0 0 0 0 0,-1 0 0 0 0,1 0 0 0 0,0-1 0 0 0,0 1 0 0 0,0 0 0 0 0,0 0 0 0 0,0 0 0 0 0,0 0 0 0 0,0-1 0 0 0,-1 1 0 0 0,1 0 0 0 0,0 0 0 0 0,0 0 0 0 0,0 0 0 0 0,0 0 0 0 0,-1 0 0 0 0,1-1 0 0 0,0 1 0 0 0,0 0 0 0 0,0 0 0 0 0,-1 0 0 0 0,1 0 0 0 0,0 0 0 0 0,0 0 0 0 0,-1 0 0 0 0,1 0 0 0 0,0 0 0 0 0,0 0 0 0 0,0 0 0 0 0,-1 0 0 0 0,1 0 0 0 0,0 0 0 0 0,0 0 0 0 0,0 0 0 0 0,-1 0 0 0 0,1 0 0 0 0,0 0 0 0 0,0 1 0 0 0,0-1 0 0 0,-1 0 0 0 0,1 0 0 0 0,0 0 0 0 0,0 0 0 0 0,0 0 0 0 0,0 0 0 0 0,-1 1 0 0 0,1-1 0 0 0,0 0 0 0 0,0 0 0 0 0,0 0 0 0 0,0 0 0 0 0,0 1 0 0 0,0-1 0 0 0,-1 0-4 0 0,1 0 4 0 0,-6 7 40 0 0,-1 0 1 0 0,1 1 0 0 0,0 0-1 0 0,1 0 1 0 0,0 0-1 0 0,-2 5-44 0 0,1-3 71 0 0,-7 14 547 0 0,2 1 0 0 0,1-1 0 0 0,-2 11-618 0 0,-5 9 682 0 0,-1 7 414 0 0,2 0 0 0 0,-1 15-1096 0 0,-2 9 860 0 0,8-36-168 0 0,1 0 0 0 0,-2 34-692 0 0,10-52 137 0 0,-3 23 399 0 0,2 9-536 0 0,3-39 66 0 0,1 1 1 0 0,0 0-1 0 0,1-1 0 0 0,0 1 0 0 0,4 8-66 0 0,0 1 70 0 0,-4-13-49 0 0,1 0 0 0 0,0 0 0 0 0,1 0 0 0 0,1 0 0 0 0,0 0-21 0 0,-1-3 11 0 0,4 6 39 0 0,0 1 0 0 0,1-1 1 0 0,0 0-1 0 0,1-1 1 0 0,1 0-1 0 0,10 9-50 0 0,9 6 93 0 0,-13-13 31 0 0,-1-1 1 0 0,17 10-125 0 0,-33-23-33 0 0,1-1 1 0 0,-1 0-1 0 0,1 0 1 0 0,-1 1-1 0 0,1-1 1 0 0,-1 0-1 0 0,1 0 1 0 0,-1 1 0 0 0,1-1-1 0 0,-1 0 1 0 0,1 0-1 0 0,-1 0 1 0 0,1 0-1 0 0,-1 0 1 0 0,1 0-1 0 0,-1 0 1 0 0,1 0 0 0 0,-1 0-1 0 0,1 0 1 0 0,0 0-1 0 0,-1 0 1 0 0,1 0-1 0 0,-1-1 1 0 0,1 1 32 0 0,8-9-4215 0 0,0 1-3484 0 0</inkml:trace>
  <inkml:trace contextRef="#ctx0" brushRef="#br0" timeOffset="321.074">304 427 19895 0 0,'-1'0'134'0'0,"0"0"-1"0"0,1 0 0 0 0,-1 0 0 0 0,1 0 0 0 0,-1 0 0 0 0,0 0 0 0 0,1 0 1 0 0,-1 0-1 0 0,0 0 0 0 0,1 0 0 0 0,-1 1 0 0 0,1-1 0 0 0,-1 0 1 0 0,0 0-1 0 0,0 1-133 0 0,0 2-40 0 0,0 1 0 0 0,-1 0 0 0 0,1 0 1 0 0,1 0-1 0 0,-1 0 0 0 0,1 0 0 0 0,-1 0 1 0 0,1 0-1 0 0,0 0 0 0 0,0 0 0 0 0,1 0 0 0 0,-1 0 1 0 0,1 0-1 0 0,0 0 0 0 0,0 0 0 0 0,1 0 1 0 0,0 2 39 0 0,3 8 341 0 0,-1 0 1 0 0,0-1 0 0 0,-1 1-1 0 0,-1 2-341 0 0,-1-13 40 0 0,4 20 373 0 0,-3-14-280 0 0,-1-1 0 0 0,1 0-1 0 0,-1 1 1 0 0,0 5-133 0 0,-3 17 270 0 0,-1-1-1 0 0,-2 10-269 0 0,3-24 21 0 0,-1 10-1850 0 0,1 2-3456 0 0,2-28-2032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2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1 192 17967 0 0,'0'0'407'0'0,"0"0"60"0"0,0 0 23 0 0,0 0-51 0 0,0 0-247 0 0,0 0 43 0 0,0 0 49 0 0,0-1-130 0 0,0 0-1 0 0,0 0 1 0 0,0 0 0 0 0,0 1 0 0 0,0-1 0 0 0,0 0-1 0 0,1 0 1 0 0,-1 0 0 0 0,0 1 0 0 0,0-1 0 0 0,1 0-1 0 0,-1 0 1 0 0,1 1 0 0 0,-1-1 0 0 0,0 0 0 0 0,1 0-1 0 0,0 0-153 0 0,6-3 155 0 0,0 0-1 0 0,1 0 0 0 0,-1 0 1 0 0,1 1-1 0 0,0 0 0 0 0,0 1 1 0 0,0 0-1 0 0,1 0 1 0 0,2 0-155 0 0,19-1 209 0 0,-1 0 1 0 0,3 3-210 0 0,32-4 191 0 0,-8 1-79 0 0,-25 2 18 0 0,14-3-130 0 0,-41 4 32 0 0,1-1 0 0 0,0 1 1 0 0,0 0-1 0 0,-1 1 0 0 0,1-1 1 0 0,1 1-33 0 0,34 2-4065 0 0,-40-3 2182 0 0</inkml:trace>
  <inkml:trace contextRef="#ctx0" brushRef="#br0" timeOffset="328.126">225 8 3224 0 0,'0'0'143'0'0,"-2"0"-3"0"0,-6-4-666 0 0,-2 1 2202 0 0,6 4 3700 0 0,2 0-4620 0 0,1 1-1 0 0,-1 0 1 0 0,1 0 0 0 0,-1 0-1 0 0,1 0 1 0 0,0 0 0 0 0,0 0 0 0 0,0 0-1 0 0,0 3-755 0 0,0-2 606 0 0,0 1-1 0 0,0 0 1 0 0,0 0-1 0 0,1 0 1 0 0,0 3-606 0 0,0 6 219 0 0,2 1 0 0 0,0-1 0 0 0,1 5-219 0 0,3 18 1294 0 0,-3-5-909 0 0,2-1 0 0 0,2 3-385 0 0,0-2 40 0 0,1 24-40 0 0,-5-38-1509 0 0,5-3-6037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18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689 121 11600 0 0,'0'-2'81'0'0,"-1"0"0"0"0,1 0 0 0 0,0 0 0 0 0,1 0 0 0 0,-1 0 0 0 0,0 0 0 0 0,1 0 0 0 0,-1 0 0 0 0,1 0 0 0 0,-1 0 0 0 0,1 0 0 0 0,0 0 0 0 0,0 0 0 0 0,0 0 0 0 0,0 1 0 0 0,0-1-81 0 0,1-1 232 0 0,-1 0 1 0 0,0 0-1 0 0,1 1 1 0 0,-1-1-1 0 0,0 0 1 0 0,-1 0-1 0 0,1 0 1 0 0,0-2-233 0 0,-1 4 133 0 0,0 0 0 0 0,0 0 1 0 0,0 0-1 0 0,0-1 1 0 0,0 1-1 0 0,0 0 0 0 0,0 0 1 0 0,0 0-1 0 0,-1 0 0 0 0,1 0 1 0 0,0 0-1 0 0,-1-1 1 0 0,1 1-1 0 0,-1 0 0 0 0,1 0 1 0 0,-1 0-1 0 0,1 0 1 0 0,-1 0-1 0 0,0 0 0 0 0,0 1 1 0 0,0-2-134 0 0,-4-8 1109 0 0,4 10-1066 0 0,1-1 1 0 0,0 0-1 0 0,0 1 1 0 0,0-1-1 0 0,0 1 0 0 0,-1-1 1 0 0,1 1-1 0 0,0-1 1 0 0,-1 1-1 0 0,1-1 0 0 0,0 1 1 0 0,-1-1-1 0 0,1 1 1 0 0,0-1-1 0 0,-1 1 1 0 0,1 0-1 0 0,-1-1 0 0 0,1 1-43 0 0,-5-3 157 0 0,0 1 0 0 0,0 0 0 0 0,0 0 0 0 0,0 0 0 0 0,-1 1 0 0 0,1-1 0 0 0,0 1 0 0 0,-1 0 0 0 0,1 1 0 0 0,0 0 0 0 0,-1 0 0 0 0,1 0 0 0 0,-1 0 0 0 0,1 1 0 0 0,-5 1-157 0 0,-12 2 83 0 0,-1 2 0 0 0,1 1 0 0 0,-5 3-83 0 0,-8 2-12 0 0,-13 5 47 0 0,1 3-1 0 0,1 1 0 0 0,1 2 0 0 0,1 3 1 0 0,1 1-1 0 0,1 2 0 0 0,-19 19-34 0 0,53-41 35 0 0,0 1 0 0 0,0 0-1 0 0,-3 5-34 0 0,-2 2 56 0 0,7-7-20 0 0,0 1-1 0 0,1 0 1 0 0,0-1-1 0 0,0 2 1 0 0,1-1 0 0 0,1 0-1 0 0,-4 11-35 0 0,3-9 50 0 0,4-9-41 0 0,0-1 1 0 0,0 1-1 0 0,-1-1 1 0 0,1 1-1 0 0,0-1 0 0 0,1 1 1 0 0,-1-1-1 0 0,0 1 0 0 0,0-1 1 0 0,1 1-1 0 0,-1-1 1 0 0,0 0-1 0 0,1 1 0 0 0,0-1 1 0 0,-1 0-1 0 0,1 1 0 0 0,0-1 1 0 0,0 0-1 0 0,-1 0 1 0 0,1 1-1 0 0,0-1 0 0 0,0 0 1 0 0,0 0-1 0 0,1 0 1 0 0,-1 0-1 0 0,0 0 0 0 0,1 0-9 0 0,7 5 88 0 0,0 1 0 0 0,0-2 0 0 0,7 4-88 0 0,-8-5 46 0 0,105 57 476 0 0,-3 2-282 0 0,-104-60-228 0 0,128 66 1064 0 0,104 34-1076 0 0,-235-102 11 0 0,28 10 129 0 0,0 1 0 0 0,-1 1 1 0 0,-1 2-1 0 0,0 1 0 0 0,6 5-140 0 0,-15-6 100 0 0,20 13 128 0 0,21 20-228 0 0,-57-43 39 0 0,1-1-1 0 0,-1 2 0 0 0,0-1 0 0 0,0 0 1 0 0,2 5-39 0 0,6 9 152 0 0,-10-16-117 0 0,0 0-1 0 0,0 0 0 0 0,0 0 1 0 0,-1 1-1 0 0,1-1 0 0 0,-1 0 1 0 0,0 1-1 0 0,0-1 0 0 0,-1 1 0 0 0,1 0 1 0 0,-1 0-35 0 0,1-2 29 0 0,-1 0-1 0 0,0 0 1 0 0,0 0 0 0 0,0 0 0 0 0,0 0-1 0 0,-1 0 1 0 0,1 0 0 0 0,-1-1 0 0 0,1 1 0 0 0,-1 0-1 0 0,1 0 1 0 0,-1 0 0 0 0,0-1 0 0 0,0 1-1 0 0,0 0 1 0 0,0-1 0 0 0,0 1 0 0 0,0-1-1 0 0,0 1 1 0 0,-1-1 0 0 0,1 1 0 0 0,-1-1-29 0 0,-4 3 76 0 0,0-1 0 0 0,-1 1 0 0 0,1-2 0 0 0,-1 1 0 0 0,1-1 0 0 0,-1 0 0 0 0,0 0 0 0 0,0-1 0 0 0,0 0 0 0 0,0 0 1 0 0,0-1-77 0 0,-18 4 168 0 0,-15 2 25 0 0,-1-2-1 0 0,0-2 0 0 0,-18-2-192 0 0,-123-13 199 0 0,141 6-126 0 0,0-2-1 0 0,1-1 1 0 0,-26-11-73 0 0,4 1 70 0 0,-31-11 16 0 0,44 13-2885 0 0,-40-8 2799 0 0,71 24-1278 0 0,13 2-4331 0 0,5 0-1862 0 0</inkml:trace>
  <inkml:trace contextRef="#ctx0" brushRef="#br0" timeOffset="932.498">1182 851 9760 0 0,'21'-3'474'0'0,"-21"3"-204"0"0,-4 0 275 0 0,-3-1 138 0 0,4 3 4263 0 0,-9 27-3434 0 0,10-23-1239 0 0,-1-1 1 0 0,1 0-1 0 0,0 1 0 0 0,0 4-273 0 0,0-5 199 0 0,1 1 0 0 0,-1-1 0 0 0,0 0 0 0 0,-3 4-199 0 0,3-4 136 0 0,-1 1 0 0 0,1-1 0 0 0,-1 0 0 0 0,2 1 0 0 0,-1 0 0 0 0,0-1 0 0 0,1 1 0 0 0,0 0 0 0 0,1 0 0 0 0,-1-1 0 0 0,1 1 0 0 0,0 0 0 0 0,1 0 0 0 0,-1 0 0 0 0,1 0 0 0 0,0-1 0 0 0,1 1 0 0 0,-1 0 0 0 0,3 4-136 0 0,0 1 237 0 0,-4-8-189 0 0,1-1-1 0 0,0 0 1 0 0,0 1 0 0 0,0-1-1 0 0,0 0 1 0 0,0 0 0 0 0,0 0-1 0 0,0 0 1 0 0,1 0 0 0 0,-1 0-1 0 0,1 0 1 0 0,-1 0 0 0 0,1-1-1 0 0,0 1-47 0 0,6 4 187 0 0,0 0 0 0 0,1-1 0 0 0,-1-1 0 0 0,1 1 0 0 0,3 0-187 0 0,-7-3 44 0 0,0-1 0 0 0,0 0 0 0 0,-1 0 0 0 0,1 0 0 0 0,0-1 0 0 0,0 1 1 0 0,0-1-1 0 0,0 0 0 0 0,0-1 0 0 0,0 1 0 0 0,0-1 0 0 0,1 0-44 0 0,-3 0 16 0 0,27-6 340 0 0,-1-1 1 0 0,0-1-357 0 0,-21 6 55 0 0,0 0-1 0 0,-1-1 0 0 0,1 1 0 0 0,-1-1 1 0 0,0-1-1 0 0,0 1 0 0 0,0-1 1 0 0,-1 0-1 0 0,0-1 0 0 0,1-1-54 0 0,-3 0 41 0 0,0 1-1 0 0,-1-1 1 0 0,0 0 0 0 0,0 0-1 0 0,-1-1 1 0 0,0 1-1 0 0,0 0 1 0 0,0-6-41 0 0,-1 8 19 0 0,-1 2-6 0 0,0 0 0 0 0,0 0 0 0 0,0 0 0 0 0,0 0 0 0 0,0 0 0 0 0,0 0 0 0 0,-1 0 0 0 0,0 0 0 0 0,0 1 0 0 0,0-1 0 0 0,0-1-13 0 0,-5-18 81 0 0,5 18-75 0 0,1 0 0 0 0,-1 0 0 0 0,0 0 1 0 0,-1 0-1 0 0,1 1 0 0 0,-1-1 0 0 0,1 1 0 0 0,-1-1 0 0 0,0 1 0 0 0,0-1 0 0 0,-1 1 0 0 0,1 0 0 0 0,-1 0 1 0 0,1 0-1 0 0,-1 0 0 0 0,0 1 0 0 0,0-1 0 0 0,-1 1 0 0 0,1 0 0 0 0,0 0 0 0 0,-3-1-6 0 0,-18-15-56 0 0,18 13 9 0 0,0 0 0 0 0,0 1 0 0 0,-1 0 0 0 0,1 0 0 0 0,-1 0 0 0 0,0 1 0 0 0,0 0 0 0 0,-5-1 47 0 0,-1 1-147 0 0,1 1-1 0 0,0 0 1 0 0,-1 1-1 0 0,0 0 1 0 0,1 1-1 0 0,-1 1 1 0 0,0 0 147 0 0,8 0-87 0 0,0 0 0 0 0,0 0 1 0 0,0 0-1 0 0,0 1 0 0 0,0 0 0 0 0,0 0 1 0 0,1 0-1 0 0,-1 0 0 0 0,1 1 1 0 0,0-1-1 0 0,-1 1 0 0 0,1 1 0 0 0,1-1 1 0 0,-1 0-1 0 0,0 1 0 0 0,1 0 1 0 0,0 0-1 0 0,-1 0 0 0 0,1 1 87 0 0,-1 0-84 0 0,2-1-1 0 0,-1 0 1 0 0,0 1-1 0 0,1-1 1 0 0,0 1-1 0 0,0 0 1 0 0,1 0-1 0 0,-1 0 1 0 0,1 0-1 0 0,0 0 1 0 0,0 0-1 0 0,0 0 1 0 0,1 0-1 0 0,0 1 1 0 0,0-1-1 0 0,1 3 85 0 0,-1 3-431 0 0,2-1 0 0 0,-1 1 0 0 0,4 9 431 0 0,-4-16-637 0 0,0 0 1 0 0,1 0-1 0 0,0 0 1 0 0,0 0-1 0 0,0-1 0 0 0,0 1 1 0 0,0-1-1 0 0,1 0 1 0 0,0 1-1 0 0,-1-1 1 0 0,4 2 636 0 0,12 11-6144 0 0</inkml:trace>
  <inkml:trace contextRef="#ctx0" brushRef="#br0" timeOffset="1354.37">1483 107 18743 0 0,'30'-17'860'0'0,"-24"14"-21"0"0,-4 5-827 0 0,1-1-1 0 0,-1 1 1 0 0,0 0-1 0 0,0-1 1 0 0,0 1 0 0 0,0 0-1 0 0,0 0 1 0 0,0 1-1 0 0,0-1 1 0 0,-1 0 0 0 0,1 0-1 0 0,-1 1 1 0 0,1-1-1 0 0,-1 2-11 0 0,4 6 147 0 0,-1 1-1 0 0,-1 0 1 0 0,0 0-147 0 0,4 12 294 0 0,6 12 317 0 0,7 23 455 0 0,32 102 614 0 0,-40-122-1291 0 0,-1 1 0 0 0,-2 1-389 0 0,3 13 302 0 0,15 72 251 0 0,-5-18-316 0 0,-14-68-165 0 0,-2 1 1 0 0,-2-1 0 0 0,-1 1-1 0 0,-2 15-72 0 0,-1-44 12 0 0,1-10-17 0 0,-1-1 0 0 0,0 0 1 0 0,0 1-1 0 0,0-1 0 0 0,0 1 0 0 0,1-1 0 0 0,-1 1 0 0 0,0-1 1 0 0,0 1-1 0 0,0-1 0 0 0,0 1 0 0 0,0-1 0 0 0,0 0 0 0 0,0 1 0 0 0,0-1 1 0 0,-1 1-1 0 0,1-1 0 0 0,0 1 0 0 0,0-1 0 0 0,0 1 0 0 0,0-1 0 0 0,0 0 1 0 0,-1 1-1 0 0,1-1 0 0 0,0 1 5 0 0,-5-1-1699 0 0,4 0-93 0 0,-2-11 251 0 0,-1-4-198 0 0</inkml:trace>
  <inkml:trace contextRef="#ctx0" brushRef="#br0" timeOffset="1698.451">1817 609 12440 0 0,'0'0'565'0'0,"0"0"-5"0"0,1 2-199 0 0,1 1 136 0 0,-1 1-1 0 0,1-1 0 0 0,-1 1 0 0 0,0 0 1 0 0,0-1-1 0 0,0 1-496 0 0,8 24 1897 0 0,4 8-882 0 0,-11-29-818 0 0,1 0 0 0 0,-1 0 0 0 0,1-1 0 0 0,0 1 0 0 0,1 0-197 0 0,21 38 983 0 0,-20-34-613 0 0,1 1 1 0 0,0-1-1 0 0,8 8-370 0 0,-8-10 251 0 0,0 0-1 0 0,-1 0 1 0 0,1 3-251 0 0,-2-4 168 0 0,1 0 0 0 0,-1-1 0 0 0,1 1 0 0 0,2 1-168 0 0,47 52 1160 0 0,-49-56-1024 0 0,0-1 0 0 0,0 1 0 0 0,1-1 0 0 0,0 0 0 0 0,0 0 0 0 0,0 0 0 0 0,2 0-136 0 0,-7-3 30 0 0,0-1 0 0 0,0 1-1 0 0,0-1 1 0 0,0 1 0 0 0,0-1 0 0 0,0 0-1 0 0,1 1 1 0 0,-1-1 0 0 0,0 0 0 0 0,0 0-1 0 0,0 0 1 0 0,0 0 0 0 0,0 0 0 0 0,0 0-1 0 0,0 0 1 0 0,0 0 0 0 0,1 0 0 0 0,-1 0-1 0 0,0 0 1 0 0,0-1 0 0 0,0 1 0 0 0,0-1-1 0 0,0 1 1 0 0,0-1 0 0 0,0 1 0 0 0,0-1-1 0 0,0 1 1 0 0,0-1 0 0 0,0 0-30 0 0,1-2 101 0 0,0 0-1 0 0,0 1 1 0 0,-1-1-1 0 0,1 0 1 0 0,-1 0 0 0 0,1-1-1 0 0,-1 1 1 0 0,0-1-101 0 0,5-11 228 0 0,-4 10-166 0 0,-1 1-1 0 0,1-1 1 0 0,-1-1 0 0 0,0 1-1 0 0,-1 0 1 0 0,1 0-1 0 0,-1 0 1 0 0,0-2-62 0 0,3-24 147 0 0,-1 16-91 0 0,0 1 0 0 0,-1-1 0 0 0,0-2-56 0 0,1-16 53 0 0,-1 29-47 0 0,0 1 0 0 0,0-1-1 0 0,0 0 1 0 0,0 1-1 0 0,1-1 1 0 0,0 1 0 0 0,-1 0-6 0 0,1 1 2 0 0,-1-1 0 0 0,0 1 0 0 0,0 0 1 0 0,0-1-1 0 0,0 1 0 0 0,0-1 1 0 0,-1 1-1 0 0,1-1 0 0 0,-1 0 1 0 0,0 1-1 0 0,1-1 0 0 0,-1 0-2 0 0,-4-8 14 0 0,4 10-13 0 0,-1 0 0 0 0,1 0 0 0 0,0 0 0 0 0,-1 0 0 0 0,1 0 0 0 0,0 0 0 0 0,-1 0 0 0 0,1 0 0 0 0,0 0 0 0 0,0 0 0 0 0,0 0 0 0 0,0-1 0 0 0,0 1 0 0 0,0 0 0 0 0,0 0 0 0 0,1 0 0 0 0,-1 0 0 0 0,1-1-1 0 0,4-8-52 0 0,-4 9 38 0 0,0 0 0 0 0,0 0 1 0 0,-1 0-1 0 0,1 0 1 0 0,0 0-1 0 0,-1 0 1 0 0,1 0-1 0 0,-1 0 1 0 0,1 0-1 0 0,-1 0 0 0 0,0-1 1 0 0,1 1-1 0 0,-1 0 1 0 0,0 0-1 0 0,0-1 1 0 0,0 1-1 0 0,0 0 1 0 0,0 0-1 0 0,0 0 1 0 0,0-1-1 0 0,0 1 0 0 0,-1 0 1 0 0,1 0-1 0 0,0 0 1 0 0,-1-1-1 0 0,1 1 1 0 0,-1 0-1 0 0,1 0 14 0 0,-7-14-854 0 0,6 7-2453 0 0,-1 4 1045 0 0,2 4 2173 0 0,0 0 0 0 0,0 0 0 0 0,-1 0 1 0 0,1 0-1 0 0,0 0 0 0 0,0 0 0 0 0,0-1 0 0 0,0 1 1 0 0,0 0-1 0 0,-1 0 0 0 0,1 0 0 0 0,0 0 0 0 0,0-1 1 0 0,0 1-1 0 0,0 0 0 0 0,0 0 0 0 0,0 0 0 0 0,0 0 1 0 0,0-1-1 0 0,0 1 0 0 0,0 0 0 0 0,0 0 1 0 0,0 0-1 0 0,0-1 0 0 0,0 1 0 0 0,0 0 0 0 0,0 0 1 0 0,0 0-1 0 0,0-1 0 0 0,0 1 0 0 0,0 0 0 0 0,0 0 1 0 0,0 0-1 0 0,0-1 89 0 0,4-5-1982 0 0</inkml:trace>
  <inkml:trace contextRef="#ctx0" brushRef="#br0" timeOffset="2028.569">2257 578 16416 0 0,'0'0'48'0'0,"0"0"1"0"0,0 0-1 0 0,1 0 1 0 0,-1 0-1 0 0,0 0 1 0 0,0 0-1 0 0,1 0 1 0 0,-1 1-1 0 0,0-1 1 0 0,1 0 0 0 0,-1 0-1 0 0,0 0 1 0 0,0 0-1 0 0,1 0 1 0 0,-1 0-1 0 0,0 0 1 0 0,0 1-1 0 0,0-1 1 0 0,1 0 0 0 0,-1 0-1 0 0,0 0 1 0 0,0 1-1 0 0,0-1 1 0 0,1 0-1 0 0,-1 0 1 0 0,0 0-1 0 0,0 1 1 0 0,0-1-1 0 0,0 0 1 0 0,0 0 0 0 0,0 1-1 0 0,1-1 1 0 0,-1 0-1 0 0,0 1 1 0 0,0-1-1 0 0,0 0 1 0 0,0 0-1 0 0,0 1 1 0 0,0-1 0 0 0,0 0-1 0 0,0 0 1 0 0,0 1-1 0 0,0-1 1 0 0,0 0-1 0 0,0 1 1 0 0,-1-1-1 0 0,1 0 1 0 0,0 0 0 0 0,0 1-50 0 0,0 0 54 0 0,0 0-1 0 0,0 0 0 0 0,0 0 0 0 0,0 0 0 0 0,0 0 0 0 0,0 0 0 0 0,0 0 0 0 0,0 0 0 0 0,1-1 0 0 0,-1 1 0 0 0,0 0 0 0 0,1 1-52 0 0,5 10 789 0 0,0 0 0 0 0,-2 1 0 0 0,1-1-789 0 0,13 32 1527 0 0,29 57 318 0 0,-41-86-1611 0 0,0-1 0 0 0,-1 1 0 0 0,-1 1 0 0 0,-1-1 0 0 0,0 3-234 0 0,3 11 118 0 0,-4-22-104 0 0,3 11 44 0 0,-2 2 1 0 0,0-1 0 0 0,-1 0 0 0 0,0 3-59 0 0,2-5-3490 0 0,0-3-2998 0 0,-4-14-733 0 0</inkml:trace>
  <inkml:trace contextRef="#ctx0" brushRef="#br0" timeOffset="2471.386">2493 593 6912 0 0,'0'0'528'0'0,"-1"-1"-342"0"0,-2-1 181 0 0,2 2 1425 0 0,1 0 619 0 0,0 0 117 0 0,0 4 378 0 0,5 11-2785 0 0,4 8 409 0 0,2-1 0 0 0,0 0 0 0 0,6 7-530 0 0,-5-9 580 0 0,-1-1 1 0 0,-1 1 0 0 0,-1 1-1 0 0,2 9-580 0 0,5 17 808 0 0,-6-19 154 0 0,3 15-962 0 0,-8-27 407 0 0,0-1 0 0 0,7 14-407 0 0,-12-27 160 0 0,0-2 0 0 0,0 0 19 0 0,0 0 78 0 0,0 0 37 0 0,0 0 8 0 0,-4-11 248 0 0,-1-48 256 0 0,4 44-692 0 0,0 0 0 0 0,2-14-114 0 0,-1-18 77 0 0,0 22-58 0 0,0-1 0 0 0,2 1 0 0 0,1-1-1 0 0,4-15-18 0 0,-4 28-1 0 0,1 0 0 0 0,1 0 0 0 0,0 1 1 0 0,1-2 0 0 0,4-7-70 0 0,-10 20 63 0 0,1-1-1 0 0,0 0 1 0 0,-1 1 0 0 0,1-1-1 0 0,0 1 1 0 0,0-1 0 0 0,0 1-1 0 0,0 0 1 0 0,0-1 0 0 0,0 1-1 0 0,1 0 1 0 0,-1 0 0 0 0,0 0-1 0 0,1 0 1 0 0,-1 0 0 0 0,1 0-1 0 0,-1 0 1 0 0,1 0 0 0 0,-1 0-1 0 0,1 1 1 0 0,0-1 0 0 0,-1 1-1 0 0,1-1 1 0 0,0 1 0 0 0,-1-1-1 0 0,2 1 8 0 0,-2 0-6 0 0,-1 0 1 0 0,1 0-1 0 0,0 0 0 0 0,-1 0 0 0 0,1 0 0 0 0,0 0 1 0 0,-1 0-1 0 0,1 0 0 0 0,0 0 0 0 0,-1 0 1 0 0,1 0-1 0 0,0 0 0 0 0,-1 1 0 0 0,1-1 0 0 0,0 0 1 0 0,-1 0-1 0 0,1 1 0 0 0,-1-1 0 0 0,1 1 0 0 0,-1-1 1 0 0,1 0-1 0 0,-1 1 0 0 0,1-1 0 0 0,-1 1 1 0 0,1-1-1 0 0,-1 1 6 0 0,2 1-27 0 0,3 3 14 0 0,-1-1 0 0 0,1 1-1 0 0,-1 0 1 0 0,-1 0 0 0 0,1 1 0 0 0,-1-1 0 0 0,0 1 0 0 0,0 0 0 0 0,0 0 0 0 0,0 1 13 0 0,5 12-12 0 0,14 42 12 0 0,1 1-69 0 0,-6-15 6 0 0,-4-6 48 0 0,4 5 18 0 0,-15-39 2 0 0,1 0 0 0 0,-1 1 0 0 0,0-1 1 0 0,-1 1-1 0 0,1 0 0 0 0,-1-1 0 0 0,-1 4-5 0 0,1 2-88 0 0,4 8-775 0 0,-2-3-1293 0 0,-4-6-3938 0 0,-3-3-1428 0 0</inkml:trace>
  <inkml:trace contextRef="#ctx0" brushRef="#br0" timeOffset="6657.195">3252 718 2304 0 0,'0'0'369'0'0,"0"0"710"0"0,0 0 305 0 0,0 0 65 0 0,0 0-34 0 0,2 0-201 0 0,16 0 1020 0 0,-17 0-1096 0 0,11 0 2843 0 0,-8 0-3225 0 0,-1 0 0 0 0,1-1 0 0 0,0 1 0 0 0,0-1 0 0 0,-1 0 0 0 0,1 0 0 0 0,0 0 0 0 0,1-1-756 0 0,-3 1 424 0 0,7-4 358 0 0,-7 4-736 0 0,-1 0 1 0 0,0-1 0 0 0,0 1 0 0 0,1-1-1 0 0,-1 1 1 0 0,0-1 0 0 0,-1 1 0 0 0,1-1-1 0 0,0 0 1 0 0,0 1 0 0 0,-1-1 0 0 0,1 0-1 0 0,-1 0 1 0 0,1 0 0 0 0,-1 1 0 0 0,0-1-1 0 0,0 0 1 0 0,0 0-47 0 0,1-3 68 0 0,-2 0 0 0 0,1 1 1 0 0,-1-1-1 0 0,1 0 0 0 0,-1 1 0 0 0,-2-5-68 0 0,1 1 200 0 0,0 1 0 0 0,-1 0-1 0 0,0 0 1 0 0,0 0 0 0 0,-3-3-200 0 0,-33-38-47 0 0,38 47 47 0 0,0-1 0 0 0,0 1 0 0 0,0 0 0 0 0,0 0 0 0 0,0 0 0 0 0,-1 0 0 0 0,1 0 0 0 0,0 0 0 0 0,0 1 0 0 0,-1-1 0 0 0,1 0 0 0 0,0 1 0 0 0,-1-1 0 0 0,1 1 0 0 0,-1-1 0 0 0,1 1 0 0 0,-1-1 0 0 0,1 1 0 0 0,-1 0 0 0 0,1 0 0 0 0,-1 0 0 0 0,1 0 0 0 0,-1 0 0 0 0,1 0 0 0 0,-1 0 0 0 0,1 1 0 0 0,-1-1 0 0 0,1 0 0 0 0,-1 1 0 0 0,0 0 0 0 0,-1 0 0 0 0,0 1 0 0 0,0 0 0 0 0,0 0 0 0 0,1-1 0 0 0,-1 2 0 0 0,1-1 0 0 0,-1 0 0 0 0,1 0 0 0 0,0 1 0 0 0,-1 0 0 0 0,2-1 0 0 0,-1 1 0 0 0,0 0 0 0 0,0 1 0 0 0,-10 15 0 0 0,9-14 0 0 0,-1 0 0 0 0,1 0 0 0 0,1 1 0 0 0,-1 0 0 0 0,-1 3 0 0 0,-9 22 0 0 0,10-27 0 0 0,1 1 0 0 0,0 0 0 0 0,0 0 0 0 0,0 0 0 0 0,0 0 0 0 0,1 1 0 0 0,0-1 0 0 0,0 0 0 0 0,0 4 0 0 0,1-4 0 0 0,-1 6 0 0 0,1-1 0 0 0,0 0 0 0 0,1 1 0 0 0,0-1 0 0 0,1 0 0 0 0,0 0 0 0 0,0 1 0 0 0,1-2 0 0 0,1 1 0 0 0,0 1 0 0 0,6 9-1 0 0,10 17 1 0 0,-16-31 2 0 0,0 0-1 0 0,0-1 1 0 0,0 0-1 0 0,1 0 1 0 0,0 0-1 0 0,0 0 0 0 0,0-1 1 0 0,2 2-2 0 0,-6-6 4 0 0,0 0-1 0 0,-1 0 1 0 0,1 0 0 0 0,0 1-1 0 0,-1-1 1 0 0,1 0 0 0 0,0-1-1 0 0,-1 1 1 0 0,1 0 0 0 0,0 0-1 0 0,-1 0 1 0 0,1 0 0 0 0,0-1-1 0 0,-1 1 1 0 0,2 0-4 0 0,0-1 9 0 0,2 0 9 0 0,0 0 1 0 0,0 0-1 0 0,0-1 1 0 0,-1 0-1 0 0,1 1 1 0 0,0-1-1 0 0,-1 0 1 0 0,1-1-1 0 0,-1 1 0 0 0,0-1 1 0 0,0 1-1 0 0,0-1 1 0 0,1-1-19 0 0,4-4 66 0 0,0-1 0 0 0,0-1 1 0 0,-1 1-1 0 0,0-2-66 0 0,-1 2 60 0 0,-1 2 17 0 0,0-1-1 0 0,0 1 1 0 0,-1-1 0 0 0,0 0-1 0 0,-1-1 1 0 0,1 1-1 0 0,1-8-76 0 0,-3 9 80 0 0,-2 6 45 0 0,0 1 66 0 0,0 0 29 0 0,0 0-23 0 0,-1 0-106 0 0,-6 4-27 0 0,-5 5 3 0 0,11-5-69 0 0,1-1 12 0 0,-3 5 23 0 0,0 1 0 0 0,1 0 0 0 0,0 0 0 0 0,0 0 0 0 0,1 0 0 0 0,0 0 0 0 0,1 6-33 0 0,0 15 324 0 0,5 21-324 0 0,-1 20 242 0 0,-1 12 194 0 0,4 1 0 0 0,9 38-436 0 0,-9-52 208 0 0,-3-30 23 0 0,3 5-231 0 0,-2-17 62 0 0,1 2 55 0 0,-1 1-1 0 0,-1 16-116 0 0,-3-37 41 0 0,-1-1-1 0 0,-1 0 0 0 0,0 1 0 0 0,0-1 0 0 0,-1 0 0 0 0,0 1 1 0 0,0-1-1 0 0,-1 0 0 0 0,0-1 0 0 0,-3 6-40 0 0,4-11 20 0 0,0 0 0 0 0,0 0 0 0 0,0 0 0 0 0,-1 0 0 0 0,1 0-1 0 0,-1 0 1 0 0,0-1 0 0 0,0 0 0 0 0,0 1 0 0 0,0-1 0 0 0,0 0 0 0 0,-1 0 0 0 0,1-1 0 0 0,0 1-1 0 0,-1-1 1 0 0,1 0 0 0 0,-1 0 0 0 0,0 0 0 0 0,1 0 0 0 0,-1 0 0 0 0,0-1 0 0 0,0 0 0 0 0,1 0 0 0 0,-4 0-20 0 0,-6 0 43 0 0,-1-1 0 0 0,1-1 0 0 0,-1 0 0 0 0,1 0 0 0 0,0-2 0 0 0,-6-2-43 0 0,-14-6 49 0 0,1-2 0 0 0,-9-6-49 0 0,-22-10 30 0 0,35 16-56 0 0,0-1-1 0 0,1-1 1 0 0,1-1 0 0 0,1-1 0 0 0,1-2-1 0 0,0 0 1 0 0,-10-13 26 0 0,27 26-203 0 0,0-1-1 0 0,0 0 1 0 0,1 0 0 0 0,0 0 0 0 0,0-1-1 0 0,1 0 1 0 0,0-1 0 0 0,-2-5 203 0 0,5 10-212 0 0,0 0-1 0 0,0 0 1 0 0,1 0 0 0 0,0 0 0 0 0,0 0 0 0 0,0 0 0 0 0,1-1-1 0 0,0 1 1 0 0,0 0 0 0 0,0 0 0 0 0,1 0 0 0 0,-1 0 0 0 0,1-1 0 0 0,0 1-1 0 0,1 0 1 0 0,-1 0 0 0 0,1 1 0 0 0,1-2 212 0 0,17-25-3044 0 0,6 0-5578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29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75 19895 0 0,'0'0'455'0'0,"-14"-5"1088"0"0,11 4-1531 0 0,-1 1 1 0 0,1 0 0 0 0,0 0 0 0 0,0 0-1 0 0,-1 0 1 0 0,1 1 0 0 0,0-1-1 0 0,0 1 1 0 0,0 0 0 0 0,-1 0 0 0 0,1 0-1 0 0,0 0 1 0 0,-2 1-13 0 0,0 1 149 0 0,0 0 1 0 0,0 1-1 0 0,0-1 1 0 0,0 1-1 0 0,1 0 1 0 0,-1 0-1 0 0,-2 4-149 0 0,1-1 284 0 0,1-1 1 0 0,0 1-1 0 0,1 0 0 0 0,-1 1 1 0 0,1-1-1 0 0,1 1 0 0 0,-1 0 0 0 0,2-1 1 0 0,-1 2-1 0 0,1-1 0 0 0,-1 4-284 0 0,2-3 130 0 0,0-1 0 0 0,1 1 0 0 0,0-1 0 0 0,0 1 0 0 0,1-1 0 0 0,0 1 0 0 0,1-1 0 0 0,0 2-130 0 0,2 6 168 0 0,0-1 0 0 0,0 1 0 0 0,2-1 0 0 0,5 9-168 0 0,-8-17 39 0 0,1 0 0 0 0,0-1 0 0 0,0 1 1 0 0,1-1-1 0 0,0 0 0 0 0,0 0 0 0 0,1-1 1 0 0,-1 0-1 0 0,1 0 0 0 0,6 4-39 0 0,21 17 143 0 0,-25-19-104 0 0,-1-1 1 0 0,1 0-1 0 0,0-1 1 0 0,1 1-1 0 0,-1-2 0 0 0,1 1 1 0 0,7 2-40 0 0,-7-4 26 0 0,0-1 1 0 0,0 0-1 0 0,0 0 1 0 0,0 0-1 0 0,1-1 1 0 0,-1-1-1 0 0,0 0 1 0 0,1 0-1 0 0,-1 0 1 0 0,0-1-1 0 0,1-1 1 0 0,-1 0-1 0 0,0 0 1 0 0,0-1-1 0 0,0 0 1 0 0,0 0-1 0 0,-1-1 0 0 0,1 0 1 0 0,-1-1-1 0 0,0 1 1 0 0,0-2-1 0 0,1 0-26 0 0,3-5 66 0 0,-1 1-1 0 0,0-2 1 0 0,-1 1-1 0 0,0-1 0 0 0,0-1 1 0 0,-1 0-1 0 0,-1 0 0 0 0,0-1 1 0 0,-1 0-1 0 0,3-10-65 0 0,-5 12-44 0 0,-2 0 0 0 0,1 0 0 0 0,-1 0 0 0 0,-1 0 0 0 0,0-1 1 0 0,-1 1-1 0 0,-1-1 0 0 0,0 1 0 0 0,0-1 0 0 0,-1 1 0 0 0,-1-1 0 0 0,0 1 0 0 0,-2-9 44 0 0,2 16-20 0 0,-1-1 0 0 0,1 0 1 0 0,-1 0-1 0 0,0 1 0 0 0,0-1 0 0 0,0 1 0 0 0,-1 0 0 0 0,0 0 1 0 0,0 0-1 0 0,0 1 0 0 0,-1 0 0 0 0,0-1 0 0 0,1 1 0 0 0,-1 1 1 0 0,-1-1-1 0 0,1 1 0 0 0,0 0 0 0 0,-7-3 20 0 0,-10-3-28 0 0,0 1 1 0 0,-1 1-1 0 0,0 1 0 0 0,-7-1 28 0 0,26 6-8 0 0,-25-5-230 0 0,-1 0-1 0 0,0 3 1 0 0,1 0 0 0 0,-2 2-1 0 0,-13 1 239 0 0,-1 5-1377 0 0,16 1-2663 0 0,16-1-4198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0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338 538 17303 0 0,'0'-2'116'0'0,"-1"-6"196"0"0,0 0 1 0 0,-1 0-1 0 0,1 1 1 0 0,-1-1-1 0 0,-1 0 0 0 0,0 0-312 0 0,2 5 124 0 0,-1 1-1 0 0,1 0 0 0 0,0 0 0 0 0,-1 0 0 0 0,0 0 1 0 0,1 0-1 0 0,-1 0 0 0 0,0 0 0 0 0,0 1 0 0 0,0-1 1 0 0,0 1-1 0 0,0-1 0 0 0,0 1 0 0 0,-1 0 0 0 0,1 0 1 0 0,0 0-1 0 0,-1 0 0 0 0,1 0 0 0 0,-1 0 0 0 0,1 1 1 0 0,-2-1-124 0 0,-4 0 321 0 0,0 0 0 0 0,0 0 0 0 0,-1 1 1 0 0,1 0-1 0 0,0 1 0 0 0,0 0 1 0 0,0 0-1 0 0,-1 1 0 0 0,1 0 0 0 0,0 0 1 0 0,1 1-1 0 0,-2 0-321 0 0,-17 9 511 0 0,2 0 0 0 0,-23 15-511 0 0,36-20 56 0 0,3-3 50 0 0,1 1 0 0 0,-1 0 1 0 0,1 1-1 0 0,0 0 0 0 0,0 0 0 0 0,-2 4-106 0 0,8-9 16 0 0,0 0-1 0 0,0 0 1 0 0,0 0-1 0 0,0 1 1 0 0,0-1-1 0 0,0 1 1 0 0,0-1-1 0 0,0 0 1 0 0,1 1-1 0 0,-1-1 1 0 0,1 1-1 0 0,-1 0 1 0 0,1-1-1 0 0,-1 1 0 0 0,1-1 1 0 0,0 1-1 0 0,0 0 1 0 0,0-1-1 0 0,0 1 1 0 0,0 0-1 0 0,0-1 1 0 0,1 1-1 0 0,-1-1 1 0 0,0 1-1 0 0,1 0 1 0 0,-1-1-1 0 0,1 1 0 0 0,-1-1 1 0 0,1 1-1 0 0,0-1 1 0 0,0 1-1 0 0,0-1 1 0 0,0 0-1 0 0,0 0 1 0 0,0 1-1 0 0,0-1 1 0 0,0 0-1 0 0,1 1-15 0 0,12 9 32 0 0,1 0-1 0 0,1-1 0 0 0,0-1 1 0 0,0 0-1 0 0,1-1 0 0 0,11 3-31 0 0,-4 0 23 0 0,80 40 227 0 0,7 9-250 0 0,-96-52 46 0 0,0 2-1 0 0,-1 0 0 0 0,0 0 0 0 0,0 1 0 0 0,6 7-45 0 0,-18-15 34 0 0,1 1 0 0 0,0-1 0 0 0,-1 0 0 0 0,0 1 0 0 0,0-1 0 0 0,0 1 0 0 0,0 0 0 0 0,0 0 0 0 0,-1 0 0 0 0,0 0 0 0 0,0 0 0 0 0,0 0 0 0 0,0 0 0 0 0,-1 0 0 0 0,1 0 0 0 0,-1 4-34 0 0,0-5 40 0 0,0-1 0 0 0,-1 1 0 0 0,1 0 0 0 0,-1-1 0 0 0,0 1 0 0 0,1 0 0 0 0,-1-1 0 0 0,-1 1 0 0 0,1-1 0 0 0,0 0 0 0 0,0 1 0 0 0,-1-1 0 0 0,1 0 0 0 0,-1 0 0 0 0,0 0 0 0 0,0 0 0 0 0,0 0 0 0 0,0 0 0 0 0,0 0 0 0 0,0 0 0 0 0,0-1 0 0 0,0 1 0 0 0,-1-1 0 0 0,1 0 0 0 0,-2 1-40 0 0,-10 3 84 0 0,0 0-1 0 0,0-1 1 0 0,0-1 0 0 0,0 0 0 0 0,-1-1 0 0 0,1-1-1 0 0,0 0 1 0 0,-1-1 0 0 0,0 0 0 0 0,1-1 0 0 0,-1-1-1 0 0,1 0 1 0 0,0-1 0 0 0,0 0 0 0 0,-12-6-84 0 0,13 5-349 0 0,0-2 0 0 0,0 0 0 0 0,1 0 1 0 0,0-1-1 0 0,0 0 0 0 0,1-1 0 0 0,0-1 1 0 0,0 0-1 0 0,1 0 0 0 0,-7-9 349 0 0,4 1-1622 0 0,4 0-60 0 0</inkml:trace>
  <inkml:trace contextRef="#ctx0" brushRef="#br0" timeOffset="367.287">662 10 21967 0 0,'0'0'142'0'0,"0"-1"-1"0"0,0 1 1 0 0,0-1-1 0 0,0 1 1 0 0,0-1-1 0 0,0 1 1 0 0,0 0-1 0 0,0-1 1 0 0,0 1-1 0 0,0-1 1 0 0,0 1-1 0 0,1 0 1 0 0,-1-1-1 0 0,0 1 1 0 0,0-1-1 0 0,1 1 1 0 0,-1 0-1 0 0,0-1 1 0 0,0 1-1 0 0,1 0 1 0 0,-1-1-1 0 0,0 1 1 0 0,1 0 0 0 0,-1 0-1 0 0,0-1-141 0 0,7 7 1007 0 0,2 19-432 0 0,5 42 357 0 0,-3 0 0 0 0,-3 6-932 0 0,6 137 391 0 0,3 26 463 0 0,-12-184-850 0 0,2 14-148 0 0,2 0-1 0 0,5 6 145 0 0,-13-69 4 0 0,2 10-754 0 0,0 0 0 0 0,-1 0 1 0 0,0 10 749 0 0,-2-22-1171 0 0,-1-3-217 0 0,-4-10-40 0 0</inkml:trace>
  <inkml:trace contextRef="#ctx0" brushRef="#br0" timeOffset="717.295">547 569 13824 0 0,'0'0'629'0'0,"-1"-1"-12"0"0,-2-2-19 0 0,3 2-491 0 0,0 1 1 0 0,0 0 0 0 0,0 0-1 0 0,0 0 1 0 0,0 0 0 0 0,-1 0-1 0 0,1 0 1 0 0,0-1 0 0 0,0 1 0 0 0,0 0-1 0 0,0 0 1 0 0,0 0 0 0 0,0 0-1 0 0,0-1 1 0 0,0 1 0 0 0,0 0-1 0 0,0 0 1 0 0,0 0 0 0 0,0 0-1 0 0,0 0 1 0 0,0-1 0 0 0,1 1 0 0 0,-1 0-1 0 0,0 0 1 0 0,0 0 0 0 0,0 0-1 0 0,0 0 1 0 0,0 0 0 0 0,0-1-1 0 0,0 1 1 0 0,0 0 0 0 0,0 0 0 0 0,0 0-1 0 0,1 0 1 0 0,-1 0 0 0 0,0 0-1 0 0,0 0 1 0 0,0 0 0 0 0,0-1-1 0 0,0 1 1 0 0,0 0 0 0 0,1 0 0 0 0,-1 0-1 0 0,0 0 1 0 0,0 0 0 0 0,0 0-1 0 0,0 0 1 0 0,1 0-108 0 0,6-2 2140 0 0,135-24 2963 0 0,73 1-7180 0 0,-173 22-7239 0 0</inkml:trace>
  <inkml:trace contextRef="#ctx0" brushRef="#br0" timeOffset="1081.676">1088 648 18975 0 0,'1'-2'114'0'0,"1"0"-1"0"0,-1 0 0 0 0,1 0 0 0 0,-1 0 0 0 0,0-1 0 0 0,0 1 0 0 0,0 0 1 0 0,0-1-1 0 0,-1 1 0 0 0,1-1 0 0 0,-1 1 0 0 0,1-1 0 0 0,-1 0-113 0 0,6-19 592 0 0,-6 20-489 0 0,1-1 0 0 0,-1 1 0 0 0,0-1-1 0 0,0 1 1 0 0,0-1 0 0 0,0 1 0 0 0,0 0 0 0 0,0-1 0 0 0,0 1-1 0 0,-1-1 1 0 0,0 1 0 0 0,1 0 0 0 0,-1-1-103 0 0,1 3 120 0 0,0 0-81 0 0,-1 0-1 0 0,1 0 1 0 0,0 0-1 0 0,0 0 0 0 0,0 0 1 0 0,-1 0-1 0 0,1 0 1 0 0,0 0-1 0 0,0 0 0 0 0,-1 0 1 0 0,1 0-1 0 0,0 0 1 0 0,0 0-1 0 0,0 0 0 0 0,-1 0 1 0 0,1 0-1 0 0,0 1 1 0 0,0-1-1 0 0,0 0 0 0 0,-1 0 1 0 0,1 0-1 0 0,0 0 0 0 0,0 1 1 0 0,0-1-1 0 0,0 0 1 0 0,0 0-1 0 0,0 0 0 0 0,-1 0 1 0 0,1 1-1 0 0,0-1 1 0 0,0 0-1 0 0,0 0 0 0 0,0 0 1 0 0,0 1-1 0 0,0-1 1 0 0,0 0-1 0 0,0 0 0 0 0,0 1 1 0 0,0-1-1 0 0,0 0-38 0 0,-2 31 1265 0 0,1-18-885 0 0,1-1-1 0 0,1 12-379 0 0,2 18 585 0 0,-1-16-66 0 0,1 1 0 0 0,1-1 1 0 0,5 14-520 0 0,-1-7 95 0 0,-6-23-67 0 0,1 1-1 0 0,0-1 1 0 0,0 0-1 0 0,1 0 0 0 0,1 0 1 0 0,0 0-28 0 0,0-2 40 0 0,0 0 1 0 0,0 0 0 0 0,1 0-1 0 0,0-1 1 0 0,0 0 0 0 0,1 0-1 0 0,2 1-40 0 0,-6-6 14 0 0,0 1 0 0 0,0-1 0 0 0,0 0 0 0 0,1 0 0 0 0,-1-1-1 0 0,0 1 1 0 0,1-1 0 0 0,-1 1 0 0 0,1-1 0 0 0,0 0 0 0 0,-1-1 0 0 0,1 1 0 0 0,0-1-1 0 0,0 1 1 0 0,-1-1 0 0 0,1 0 0 0 0,0 0 0 0 0,0-1 0 0 0,1 0-14 0 0,1 0 37 0 0,0-1-1 0 0,0 0 1 0 0,0 0 0 0 0,0 0-1 0 0,-1-1 1 0 0,1 0 0 0 0,-1 0 0 0 0,1 0-1 0 0,-1-1 1 0 0,0 0 0 0 0,3-3-37 0 0,6-7 99 0 0,0-1-1 0 0,-2 0 1 0 0,1-1-99 0 0,1-2 77 0 0,-9 11-56 0 0,0 0-1 0 0,0 0 1 0 0,-1-1 0 0 0,0 0-1 0 0,0 0 1 0 0,0 0 0 0 0,-1 0-1 0 0,-1 0 1 0 0,0-1 0 0 0,0 1-1 0 0,0-1 1 0 0,0-4-21 0 0,3-21 71 0 0,-3 29-70 0 0,-1-1 0 0 0,0 0 0 0 0,0-1 0 0 0,0 1 0 0 0,-1 0 0 0 0,0 0-1 0 0,0 0 1 0 0,-1 0 0 0 0,0 0 0 0 0,0-3-1 0 0,-2-16 0 0 0,3 22 0 0 0,0 0 0 0 0,0 1 0 0 0,0-1 0 0 0,-1 0 0 0 0,1 0 0 0 0,-1 0 0 0 0,1 0 0 0 0,-1 0 0 0 0,0 1 0 0 0,0-1 0 0 0,-1 0 0 0 0,1 1 0 0 0,-2-3 0 0 0,3 5 0 0 0,0 0 0 0 0,0 0 0 0 0,0 0 0 0 0,0-1 0 0 0,-1 1 0 0 0,1 0 0 0 0,0 0 0 0 0,0 0 0 0 0,0 0 0 0 0,0 0 0 0 0,-1 0 0 0 0,1-1 0 0 0,0 1 0 0 0,0 0 0 0 0,-1 0 0 0 0,1 0 0 0 0,0 0 0 0 0,0 0 0 0 0,0 0 0 0 0,-1 0 0 0 0,1 0 0 0 0,0 0 0 0 0,0 0 0 0 0,0 0 0 0 0,-1 0 0 0 0,1 0 0 0 0,0 0 0 0 0,0 0 0 0 0,-1 0 0 0 0,1 1 0 0 0,0-1 0 0 0,0 0 0 0 0,0 0 0 0 0,-1 0 0 0 0,1 0 0 0 0,0 0 0 0 0,0 0 0 0 0,0 1 0 0 0,0-1 0 0 0,-1 0 0 0 0,1 0 0 0 0,0 0 0 0 0,0 0 0 0 0,0 1 0 0 0,0-1 0 0 0,0 0 0 0 0,-5 8 10 0 0,5-7-5 0 0,-1 2 5 0 0,1 0 0 0 0,-1 0 1 0 0,1 1-1 0 0,0-1 0 0 0,0 0 0 0 0,0 0 1 0 0,0 0-1 0 0,1 0 0 0 0,-1 1 1 0 0,1-1-1 0 0,0 0 0 0 0,0 0-10 0 0,2 13-39 0 0,-1-4-8 0 0,0 1 0 0 0,1-1-1 0 0,0 0 1 0 0,1-1 0 0 0,1 1 0 0 0,0 1 47 0 0,-1-2 44 0 0,0 0 1 0 0,-1 0-1 0 0,1 6-44 0 0,8 27 91 0 0,-5-24-91 0 0,-1 1 0 0 0,-1-1 0 0 0,0 11 0 0 0,3 7 0 0 0,-1-5-835 0 0,13 54-8166 0 0,-17-78 246 0 0</inkml:trace>
  <inkml:trace contextRef="#ctx0" brushRef="#br0" timeOffset="1519.379">1945 861 19895 0 0,'2'-3'182'0'0,"0"0"0"0"0,0 0 0 0 0,0 0 0 0 0,-1-1 0 0 0,0 1 0 0 0,1-1 0 0 0,-1 1 0 0 0,0-1 0 0 0,0 1 0 0 0,-1-1 0 0 0,1 0 0 0 0,-1-1-182 0 0,4-15 503 0 0,-4 18-354 0 0,1 0 0 0 0,0 0-1 0 0,-1-1 1 0 0,0 1 0 0 0,1 0 0 0 0,-1 0 0 0 0,0-1 0 0 0,0 1 0 0 0,0 0-1 0 0,0-1 1 0 0,-1-1-149 0 0,-2-8 279 0 0,1 0 1 0 0,-2 0-1 0 0,0 0 0 0 0,-1 1 0 0 0,-5-12-279 0 0,2 9 148 0 0,-1 0 0 0 0,0 1 0 0 0,0 0 0 0 0,-12-11-148 0 0,15 18 33 0 0,0-1 0 0 0,-1 2 0 0 0,0-1 0 0 0,0 1-1 0 0,0 0 1 0 0,-1 0 0 0 0,1 1 0 0 0,-1 0-1 0 0,0 1 1 0 0,-2-1-33 0 0,7 3 17 0 0,0 1 0 0 0,-1-1 0 0 0,1 1 0 0 0,-1 0 0 0 0,1 0 0 0 0,-1 0 0 0 0,1 1 0 0 0,-1-1 0 0 0,1 1 0 0 0,-1-1 0 0 0,1 1 0 0 0,0 0 0 0 0,-1 1 0 0 0,1-1 0 0 0,0 1 0 0 0,0-1 0 0 0,0 1 0 0 0,0 0 0 0 0,0 0-17 0 0,-3 2 15 0 0,0 1 1 0 0,0-1 0 0 0,0 1-1 0 0,1 0 1 0 0,0 1 0 0 0,0-1 0 0 0,0 1-1 0 0,-2 5-15 0 0,2-2 2 0 0,0 1 0 0 0,1-1-1 0 0,0 1 1 0 0,1-1 0 0 0,0 1 0 0 0,0 0-1 0 0,1 0 1 0 0,-1 10-2 0 0,2 0 73 0 0,0 0 0 0 0,1 0-1 0 0,3 21-72 0 0,-2-32 24 0 0,0 0-1 0 0,1 1 0 0 0,1-1 1 0 0,-1 0-1 0 0,1 0 1 0 0,1 0-1 0 0,0-1 1 0 0,0 1-1 0 0,1-1 0 0 0,0 0 1 0 0,0 0-1 0 0,1 0 1 0 0,0-1-1 0 0,1 1-23 0 0,-3-5 22 0 0,-1 0 1 0 0,1 0-1 0 0,0 0 0 0 0,0-1 0 0 0,0 0 0 0 0,0 0 0 0 0,0 0 1 0 0,1 0-1 0 0,-1-1 0 0 0,0 1 0 0 0,1-1 0 0 0,-1-1 1 0 0,1 1-1 0 0,0 0 0 0 0,-1-1 0 0 0,4 0-22 0 0,-3 0 46 0 0,1 0-1 0 0,-1-1 1 0 0,0 0-1 0 0,1 0 1 0 0,-1 0-1 0 0,0-1 1 0 0,1 1-1 0 0,-1-1 1 0 0,0-1-1 0 0,0 1 1 0 0,-1-1-1 0 0,1 1 1 0 0,0-1-1 0 0,0-1-45 0 0,5-5 78 0 0,0 0-1 0 0,-1 0 0 0 0,0-1 1 0 0,-1 0-1 0 0,0 0 1 0 0,0-1-1 0 0,-1 0 1 0 0,-1-1-1 0 0,1 1 0 0 0,-2-2-77 0 0,2-3 8 0 0,-2 0-1 0 0,0 0 0 0 0,0-1 0 0 0,-2 0 0 0 0,0 1 0 0 0,-1-1 0 0 0,0-11-7 0 0,-1-14-131 0 0,-1-1 0 0 0,-2 1 0 0 0,-8-41 131 0 0,-4-11-337 0 0,7 36 59 0 0,-6-11 278 0 0,3 5-245 0 0,8 44 73 0 0,-2-1 0 0 0,-3-13 172 0 0,4 25 243 0 0,3 8 119 0 0,6 26 246 0 0,52 505 951 0 0,-38-310-1238 0 0,-18-195-292 0 0,0 4 39 0 0,1-1-1 0 0,2 1 1 0 0,0-1 0 0 0,2-1 0 0 0,2 3-68 0 0,-8-27-36 0 0,0-1 1 0 0,0 0-1 0 0,0 0 1 0 0,0 0-1 0 0,0 0 0 0 0,1 0 1 0 0,-1 0-1 0 0,1 0 1 0 0,-1 0 35 0 0,0-2-97 0 0,-1 1 0 0 0,1-1 0 0 0,-1 0 0 0 0,0 0 0 0 0,1 1 0 0 0,-1-1 0 0 0,1 0 0 0 0,-1 0 0 0 0,1 0 0 0 0,-1 0 0 0 0,0 0 0 0 0,1 1 1 0 0,-1-1-1 0 0,1 0 0 0 0,-1 0 0 0 0,1 0 0 0 0,-1 0 0 0 0,1 0 0 0 0,-1 0 0 0 0,1-1 0 0 0,-1 1 0 0 0,1 0 0 0 0,-1 0 0 0 0,1 0 1 0 0,-1 0-1 0 0,0 0 0 0 0,1-1 0 0 0,-1 1 0 0 0,1 0 0 0 0,-1 0 0 0 0,0-1 0 0 0,1 1 0 0 0,-1 0 0 0 0,0-1 0 0 0,1 1 0 0 0,-1 0 0 0 0,0-1 1 0 0,1 1-1 0 0,-1-1 0 0 0,0 1 0 0 0,0 0 0 0 0,1-1 0 0 0,-1 1 0 0 0,0-1 0 0 0,0 1 0 0 0,0-1 0 0 0,0 0 97 0 0,6-10-9628 0 0</inkml:trace>
  <inkml:trace contextRef="#ctx0" brushRef="#br0" timeOffset="1868.225">2143 540 22719 0 0,'0'0'522'0'0,"0"0"71"0"0,0 0 30 0 0,0 0-77 0 0,1 1-355 0 0,9 18 435 0 0,-1 0-1 0 0,-1 0 1 0 0,0 1-1 0 0,-1 0 1 0 0,-2 0 0 0 0,0 2-626 0 0,5 28 1258 0 0,3 50-1258 0 0,-9-57 45 0 0,-1-1-108 0 0,2-1 1 0 0,2 1-1 0 0,4 9 63 0 0,-8-38-624 0 0,-2-10 54 0 0,0 1 0 0 0,0 0 0 0 0,0-1 0 0 0,0 1 0 0 0,1-1 0 0 0,-1 1 0 0 0,2 0 570 0 0,3 3-9305 0 0</inkml:trace>
  <inkml:trace contextRef="#ctx0" brushRef="#br0" timeOffset="2211.17">2377 880 21967 0 0,'0'0'498'0'0,"0"0"72"0"0,0 0 36 0 0,0 0-73 0 0,0 0-258 0 0,9 3 789 0 0,-2-2-760 0 0,0-1 1 0 0,0 0 0 0 0,1 0 0 0 0,-1 0 0 0 0,0-1 0 0 0,1 0-1 0 0,-1-1 1 0 0,0 0 0 0 0,0 0 0 0 0,2-1-305 0 0,14-6 242 0 0,0-2 0 0 0,8-5-242 0 0,-26 14 33 0 0,8-5 9 0 0,-1-1 0 0 0,0 0 0 0 0,0 0 1 0 0,-1-1-1 0 0,0-1 0 0 0,9-10-42 0 0,-17 17-19 0 0,-1 1 0 0 0,0-1 0 0 0,0 0 0 0 0,0 0 0 0 0,0-1 0 0 0,-1 1 0 0 0,1 0 0 0 0,-1 0 0 0 0,0-1 0 0 0,0 1 0 0 0,0-1 0 0 0,0 1 0 0 0,-1-1 0 0 0,1 1 0 0 0,-1-1 0 0 0,0 0 0 0 0,0 1 0 0 0,0-1 0 0 0,-1 1 0 0 0,1-1 0 0 0,-1 1 0 0 0,0-1 0 0 0,0 1 0 0 0,0-1 0 0 0,0 1 0 0 0,-1 0 0 0 0,1-1 0 0 0,-1 1 0 0 0,0 0 0 0 0,0 0 0 0 0,0 0 0 0 0,0 0 0 0 0,-1 1 0 0 0,1-1 0 0 0,-1 1 0 0 0,1-1 0 0 0,-1 1 0 0 0,0 0 0 0 0,0 0 0 0 0,0 0 0 0 0,0 0 0 0 0,-1 1 0 0 0,1-1 0 0 0,0 1 0 0 0,-1 0 0 0 0,0 0 18 0 0,-2-1-4 0 0,0 2 0 0 0,-1-1-1 0 0,1 1 1 0 0,0-1 0 0 0,-1 2-1 0 0,1-1 1 0 0,0 1 0 0 0,0 0-1 0 0,0 0 1 0 0,-1 1 0 0 0,1 0-1 0 0,0 0 1 0 0,1 0 0 0 0,-1 1-1 0 0,0 0 1 0 0,1 0 0 0 0,-1 0-1 0 0,1 1 1 0 0,0-1 0 0 0,0 1-1 0 0,1 1 1 0 0,-1-1 0 0 0,1 1-1 0 0,0-1 1 0 0,0 1 0 0 0,0 0-1 0 0,1 1 1 0 0,-1-1 0 0 0,1 1-1 0 0,0 2 6 0 0,-3 4 122 0 0,2 1 0 0 0,0 0 0 0 0,0 0 0 0 0,1 0 0 0 0,1 0 0 0 0,0 0 1 0 0,1 1-1 0 0,0-1 0 0 0,1 1 0 0 0,1 7-122 0 0,3 24 706 0 0,3 0 0 0 0,6 20-706 0 0,-12-59 46 0 0,1 4-14 0 0,1-1 0 0 0,-1 1 0 0 0,2-1 0 0 0,-1 0 0 0 0,1 0 0 0 0,1 0 0 0 0,-1 0 0 0 0,7 7-32 0 0,-9-13-16 0 0,1 0 1 0 0,-1 0-1 0 0,1 0 0 0 0,0 0 1 0 0,0 0-1 0 0,0 0 0 0 0,1-1 1 0 0,-1 0-1 0 0,1 0 0 0 0,-1 0 0 0 0,1 0 1 0 0,0 0-1 0 0,-1 0 0 0 0,1-1 1 0 0,0 0-1 0 0,0 0 0 0 0,0 0 1 0 0,0 0-1 0 0,0-1 0 0 0,1 0 0 0 0,-1 0 1 0 0,1 0 15 0 0,12-2-777 0 0,0-1 1 0 0,0-1-1 0 0,-1-1 1 0 0,1 0-1 0 0,-1-1 0 0 0,0-1 1 0 0,1-1 776 0 0,13-6-2459 0 0</inkml:trace>
  <inkml:trace contextRef="#ctx0" brushRef="#br0" timeOffset="2686.207">3106 897 3680 0 0,'12'-10'719'0'0,"-8"6"895"0"0,0 0-1 0 0,-1 0 1 0 0,0-1 0 0 0,0 1-1 0 0,0-1 1 0 0,-1 0 0 0 0,1 0-1 0 0,0-2-1613 0 0,1-12 1586 0 0,-3 8-790 0 0,0 3-323 0 0,-1 0 0 0 0,1 0-1 0 0,-1 0 1 0 0,-1 0 0 0 0,-1-7-473 0 0,-2-4 518 0 0,0 0 0 0 0,-2 0 0 0 0,0 0 0 0 0,-1 1-1 0 0,-1-1 1 0 0,0 2 0 0 0,-9-14-518 0 0,14 28 44 0 0,1-1 0 0 0,-1 1 0 0 0,1 0-1 0 0,-1 0 1 0 0,0 0 0 0 0,0 0 0 0 0,-1 0 0 0 0,1 1-1 0 0,0-1 1 0 0,-1 1 0 0 0,1 0 0 0 0,-1 0 0 0 0,0 0-1 0 0,0 1 1 0 0,0-1 0 0 0,0 1 0 0 0,0 0 0 0 0,0 0-1 0 0,0 0 1 0 0,0 1 0 0 0,0-1 0 0 0,-1 1-1 0 0,1 0 1 0 0,0 0 0 0 0,0 1 0 0 0,0-1 0 0 0,0 1-1 0 0,-1 0 1 0 0,1 0 0 0 0,0 0 0 0 0,0 1 0 0 0,1-1-1 0 0,-1 1 1 0 0,0 0 0 0 0,0 0 0 0 0,1 0 0 0 0,-1 1-1 0 0,1-1 1 0 0,-1 2-44 0 0,-7 5 71 0 0,1 2 0 0 0,0-1 1 0 0,0 2-1 0 0,1-1 0 0 0,0 1 0 0 0,1 0 0 0 0,1 1 0 0 0,0 0 1 0 0,1 0-1 0 0,0 1 0 0 0,1-1 0 0 0,0 1 0 0 0,-2 14-71 0 0,2-5 102 0 0,1 1 0 0 0,2 0 0 0 0,0-1 0 0 0,2 1-1 0 0,0 0 1 0 0,2 0 0 0 0,0-1 0 0 0,3 7-102 0 0,-3-21 23 0 0,0-1 0 0 0,0 0 0 0 0,1 0 0 0 0,0 0 1 0 0,0 0-1 0 0,0 0 0 0 0,1-1 0 0 0,1 0 0 0 0,-1 1 0 0 0,1-1 0 0 0,5 5-23 0 0,-7-9 13 0 0,0 0 1 0 0,0 0-1 0 0,1 0 0 0 0,-1-1 1 0 0,1 1-1 0 0,-1-1 0 0 0,1 0 1 0 0,0 0-1 0 0,0 0 0 0 0,0 0 0 0 0,0-1 1 0 0,0 0-1 0 0,0 1 0 0 0,0-1 1 0 0,1-1-1 0 0,-1 1 0 0 0,0-1 1 0 0,1 0-1 0 0,-1 0 0 0 0,0 0 0 0 0,1 0 1 0 0,-1-1-1 0 0,4 0-13 0 0,-2-1 29 0 0,0 0 0 0 0,-1 1 0 0 0,1-2 0 0 0,-1 1 0 0 0,0-1 0 0 0,0 1 0 0 0,0-1 0 0 0,0-1 0 0 0,0 1 0 0 0,-1-1 0 0 0,1 0 0 0 0,0-1-29 0 0,1-2 23 0 0,0 0 0 0 0,0 0 1 0 0,-1-1-1 0 0,0 0 0 0 0,0 0 0 0 0,-1 0 1 0 0,2-5-24 0 0,1-7-79 0 0,-1 0 1 0 0,0 0-1 0 0,-1 0 1 0 0,-2-1 0 0 0,0 0-1 0 0,0-12 79 0 0,-1-39-1566 0 0,-7-70 1566 0 0,-16-72-2353 0 0,3 42 696 0 0,-4-15 2939 0 0,21 181-830 0 0,0 1 1 0 0,0-1-1 0 0,0 1 1 0 0,0 0-1 0 0,-2-4-452 0 0,2 8 545 0 0,1 3-229 0 0,-3 10-183 0 0,1-1-1 0 0,0 1 1 0 0,0 0-1 0 0,1 0 1 0 0,1 0-1 0 0,1 5-132 0 0,2 26 157 0 0,3 6-157 0 0,-3-20 135 0 0,32 230 1522 0 0,28 82-1657 0 0,-41-246 129 0 0,5 25-35 0 0,-11-39-8830 0 0,-13-59-1059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0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17047 0 0,'0'0'1512'0'0,"0"0"-1208"0"0,0 0-240 0 0,0 0-64 0 0,0 0-952 0 0,0 0-200 0 0,8-3-31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2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26 20615 0 0,'0'-14'640'0'0,"-1"2"705"0"0,-2 20-820 0 0,-28 263 2692 0 0,27-230-2868 0 0,-2 23 149 0 0,-14 170 835 0 0,16-136-792 0 0,4 40-541 0 0,5 256 194 0 0,-5-271-447 0 0,0-119 153 0 0,-1 2-343 0 0,1 0 0 0 0,1 1 1 0 0,-1-1-1 0 0,1 0 0 0 0,2 6 443 0 0,1-8-2083 0 0</inkml:trace>
  <inkml:trace contextRef="#ctx0" brushRef="#br0" timeOffset="481.705">181 908 16991 0 0,'0'0'388'0'0,"0"0"52"0"0,0 0 28 0 0,0 0-58 0 0,1 2-214 0 0,5 5 62 0 0,0 1 1 0 0,-1 0 0 0 0,0 1-1 0 0,0-1 1 0 0,-1 1 0 0 0,0 0-1 0 0,0 0 1 0 0,-1 1 0 0 0,0-1-1 0 0,-1 1-258 0 0,12 30 704 0 0,-2-3-296 0 0,0 22-100 0 0,-6-27-254 0 0,1-1 0 0 0,7 19-54 0 0,-13-48-151 0 0,0 0 0 0 0,0 0 0 0 0,0 0 0 0 0,1 0-1 0 0,-1 0 1 0 0,0 0 0 0 0,1-1 0 0 0,-1 1 0 0 0,1-1-1 0 0,0 1 1 0 0,0-1 0 0 0,-1 1 0 0 0,1-1 0 0 0,0 0-1 0 0,2 1 152 0 0,-4-2-44 0 0,0 0 0 0 0,0 0 0 0 0,1 0 0 0 0,-1 0 0 0 0,0 0 0 0 0,0 0 0 0 0,0 0-1 0 0,0 0 1 0 0,0 0 0 0 0,0 0 0 0 0,1 0 0 0 0,-1 0 0 0 0,0 0 0 0 0,0 0 0 0 0,0 0-1 0 0,0 0 1 0 0,0 0 0 0 0,0 0 0 0 0,1 0 0 0 0,-1 0 0 0 0,0 0 0 0 0,0 0 0 0 0,0 0-1 0 0,0 0 1 0 0,0 0 0 0 0,0 0 0 0 0,0 0 0 0 0,0-1 0 0 0,1 1 0 0 0,-1 0 0 0 0,0 0 0 0 0,0 0-1 0 0,0 0 1 0 0,0 0 0 0 0,0 0 0 0 0,0 0 0 0 0,0 0 0 0 0,0-1 0 0 0,0 1 0 0 0,0 0-1 0 0,0 0 1 0 0,0 0 0 0 0,0 0 0 0 0,0 0 44 0 0,12-17-2032 0 0,-5-2-14 0 0</inkml:trace>
  <inkml:trace contextRef="#ctx0" brushRef="#br0" timeOffset="840.746">474 962 16128 0 0,'-5'4'1671'0'0,"1"-1"-1497"0"0,0-1-1 0 0,0 1 1 0 0,1 0-1 0 0,-1 0 1 0 0,1 1-1 0 0,-1-1 0 0 0,1 0 1 0 0,0 1-1 0 0,1 0 1 0 0,-1 0-1 0 0,1 0 1 0 0,-1 0-1 0 0,0 3-173 0 0,-7 15 1361 0 0,1 0 1 0 0,-1 5-1362 0 0,6-15 102 0 0,-10 26 491 0 0,2 1 0 0 0,2 1-1 0 0,1-1 1 0 0,1 11-593 0 0,-2 20 2164 0 0,-5 2-2164 0 0,0 4 472 0 0,-3 7-106 0 0,9-44-275 0 0,1 0 1 0 0,1 7-92 0 0,4-31 23 0 0,2-10-134 0 0,0-1 0 0 0,1 0 1 0 0,-1 1-1 0 0,1-1 0 0 0,0 0 1 0 0,0 1-1 0 0,0 3 111 0 0,13-13-3132 0 0,-3-9 1276 0 0</inkml:trace>
  <inkml:trace contextRef="#ctx0" brushRef="#br0" timeOffset="1161.889">711 320 3224 0 0,'0'0'143'0'0,"2"0"-3"0"0,1 2 733 0 0,0-1 0 0 0,0 0 0 0 0,0 1 0 0 0,0-1 0 0 0,0 1 0 0 0,0 0 0 0 0,0 0 0 0 0,-1 0 0 0 0,1 0 0 0 0,-1 1 0 0 0,0-1 0 0 0,1 1 0 0 0,-1-1 0 0 0,0 1 0 0 0,0 0-873 0 0,16 28 6672 0 0,-9-10-7004 0 0,-5-8 566 0 0,0-1 1 0 0,-1 1-1 0 0,0 0 1 0 0,-1 1-1 0 0,1 10-234 0 0,-1 23 1576 0 0,-2 0-1576 0 0,0-27 261 0 0,-5 81 805 0 0,-4 0 0 0 0,-15 63-1066 0 0,11-82 481 0 0,-2 70 134 0 0,12-114-539 0 0,3-25-36 0 0,0 0 0 0 0,1 0 0 0 0,1 6-40 0 0,0 1 19 0 0,-2-16-9 0 0,1 0 1 0 0,0 0-1 0 0,0 0 1 0 0,1 0-1 0 0,-1-1 1 0 0,2 5-11 0 0,4 8 43 0 0,-7-14-41 0 0,1-1 0 0 0,0 1 0 0 0,-1-1 0 0 0,1 1 0 0 0,0-1 0 0 0,0 1-1 0 0,0-1 1 0 0,0 0 0 0 0,0 1 0 0 0,1-1 0 0 0,-1 0 0 0 0,0 0 0 0 0,1 0-1 0 0,-1 0 1 0 0,0 0 0 0 0,1 0 0 0 0,-1 0 0 0 0,1-1 0 0 0,-1 1 0 0 0,1 0 0 0 0,0-1-1 0 0,-1 1 1 0 0,1-1 0 0 0,0 0 0 0 0,-1 1 0 0 0,1-1 0 0 0,0 0 0 0 0,-1 0-1 0 0,1 0 1 0 0,0 0 0 0 0,-1-1 0 0 0,3 1-2 0 0,2-1-27 0 0,1 0 0 0 0,0-1-1 0 0,-1 1 1 0 0,1-1 0 0 0,-1-1 0 0 0,0 1 0 0 0,4-3 27 0 0,-2 1-603 0 0,-1 0 1 0 0,1-1 0 0 0,-1 0-1 0 0,0-1 1 0 0,0 1-1 0 0,-1-1 1 0 0,0-1 0 0 0,0 1-1 0 0,0-1 1 0 0,0-1 602 0 0,-2-3-1739 0 0</inkml:trace>
  <inkml:trace contextRef="#ctx0" brushRef="#br0" timeOffset="1512.951">654 955 20383 0 0,'0'0'464'0'0,"-1"-1"68"0"0,0 1-508 0 0,1 0-1 0 0,0-1 1 0 0,0 1-1 0 0,-1 0 1 0 0,1 0-1 0 0,0 0 1 0 0,0-1-1 0 0,0 1 1 0 0,0 0 0 0 0,-1 0-1 0 0,1-1 1 0 0,0 1-1 0 0,0 0 1 0 0,0-1-1 0 0,0 1 1 0 0,0 0-1 0 0,0 0 1 0 0,0-1-1 0 0,0 1 1 0 0,0 0-1 0 0,0-1 1 0 0,0 1-1 0 0,0 0 1 0 0,0 0-1 0 0,0-1 1 0 0,0 1-1 0 0,0 0 1 0 0,0-1-1 0 0,0 1 1 0 0,0 0-1 0 0,0 0 1 0 0,0-1-1 0 0,0 1 1 0 0,1 0-1 0 0,-1-1 1 0 0,0 1-1 0 0,0 0 1 0 0,0 0 0 0 0,0 0-1 0 0,1-1 1 0 0,-1 1-24 0 0,16-8 242 0 0,23 0-67 0 0,-39 8-174 0 0,69-11 412 0 0,50-16-413 0 0,-80 19 30 0 0,-22 4-886 0 0,0 0 0 0 0,8-4 856 0 0,14-2-3847 0 0,-34 8 1865 0 0</inkml:trace>
  <inkml:trace contextRef="#ctx0" brushRef="#br0" timeOffset="1513.951">1101 873 5528 0 0,'0'0'422'0'0,"0"0"229"0"0,0 0 1989 0 0,0 0 897 0 0,0 0 1351 0 0,1 8-2785 0 0,1 6-1578 0 0,-1 0 1 0 0,0 0 0 0 0,-1 0 0 0 0,0 1-1 0 0,-1-1 1 0 0,-1 0 0 0 0,-1 3-526 0 0,1-4 454 0 0,0 0-172 0 0,-14 138 2058 0 0,15-125-2108 0 0,0 0-1 0 0,2-1 1 0 0,1 1-1 0 0,5 22-231 0 0,-5-41 14 0 0,0 0 0 0 0,0 0 0 0 0,0 0-1 0 0,1-1 1 0 0,0 1 0 0 0,0-1 0 0 0,2 3-14 0 0,-3-6-40 0 0,1 0-1 0 0,-1 0 1 0 0,1 0-1 0 0,-1 0 1 0 0,1 0 0 0 0,0 0-1 0 0,0-1 1 0 0,1 1 0 0 0,-1-1-1 0 0,0 0 1 0 0,1 0 0 0 0,-1 0-1 0 0,3 1 41 0 0,-5-3-87 0 0,-1 0-1 0 0,0 0 0 0 0,1 0 1 0 0,-1 0-1 0 0,1 1 0 0 0,-1-1 1 0 0,1 0-1 0 0,-1 0 1 0 0,1 0-1 0 0,-1 0 0 0 0,1 0 1 0 0,-1 0-1 0 0,1-1 0 0 0,-1 1 1 0 0,1 0-1 0 0,-1 0 1 0 0,0 0-1 0 0,1 0 88 0 0,9-7-2095 0 0</inkml:trace>
  <inkml:trace contextRef="#ctx0" brushRef="#br0" timeOffset="1917.87">1646 998 16783 0 0,'0'0'382'0'0,"0"-10"924"0"0,1-4-1172 0 0,0 12-61 0 0,-1 0 0 0 0,0 0 0 0 0,0 0 1 0 0,0 0-1 0 0,0 0 0 0 0,0 0 0 0 0,0 0 0 0 0,0 0 0 0 0,-1 0 0 0 0,1 0 1 0 0,-1 0-1 0 0,0 0 0 0 0,1 0 0 0 0,-1 0 0 0 0,0 0 0 0 0,-1-1-73 0 0,-2-5 410 0 0,1 4-76 0 0,1-1-1 0 0,-1 1 1 0 0,0-1 0 0 0,-1 1 0 0 0,0 0-334 0 0,3 2 115 0 0,0 1 0 0 0,-1 0 0 0 0,1 0 0 0 0,0 0 0 0 0,-1 0 0 0 0,1 0 0 0 0,-1 0-1 0 0,0 1 1 0 0,1-1 0 0 0,-1 0 0 0 0,0 1 0 0 0,1-1 0 0 0,-1 1 0 0 0,0 0 0 0 0,0-1-1 0 0,1 1 1 0 0,-3 0-115 0 0,1 0 112 0 0,-1 1-1 0 0,0-1 1 0 0,1 1-1 0 0,-1 0 1 0 0,0 0-1 0 0,1 0 1 0 0,-1 1-1 0 0,1-1 1 0 0,0 1-1 0 0,-1 0 1 0 0,1 0-1 0 0,0 0 1 0 0,0 0-1 0 0,-2 2-111 0 0,-7 7 442 0 0,1 0 0 0 0,-11 13-442 0 0,-2 3 515 0 0,-1 1 66 0 0,1 1-1 0 0,-9 16-580 0 0,31-43 15 0 0,-8 13 140 0 0,0 0 0 0 0,0 1 0 0 0,2 0 0 0 0,0 0-1 0 0,0 0 1 0 0,2 1 0 0 0,-2 9-155 0 0,7-23 9 0 0,0 0 1 0 0,0 0-1 0 0,1 1 0 0 0,-1-1 0 0 0,1 0 1 0 0,0 0-1 0 0,0 1 0 0 0,0-1 0 0 0,1 0 1 0 0,-1 1-1 0 0,1-1 0 0 0,-1 0 0 0 0,1 0 1 0 0,0 0-1 0 0,0 0 0 0 0,1 1 0 0 0,-1-2 1 0 0,1 1-1 0 0,-1 0 0 0 0,1 0 1 0 0,0 0-1 0 0,0-1 0 0 0,0 1 0 0 0,1-1 1 0 0,-1 1-1 0 0,0-1 0 0 0,1 0 0 0 0,0 0 1 0 0,-1 0-1 0 0,1-1 0 0 0,0 1 0 0 0,0 0 1 0 0,0-1-1 0 0,0 0 0 0 0,3 1-9 0 0,4 1 45 0 0,0-1 1 0 0,0-1-1 0 0,0 0 0 0 0,0 0 1 0 0,0-1-1 0 0,0 0 0 0 0,0-1 1 0 0,0 0-1 0 0,6-1-45 0 0,13-2 56 0 0,-11 2-522 0 0,0-2 1 0 0,0 0-1 0 0,0-2 0 0 0,0 1 1 0 0,-1-2-1 0 0,0-1 0 0 0,6-3 466 0 0,15-7-4964 0 0,-25 14 3076 0 0</inkml:trace>
  <inkml:trace contextRef="#ctx0" brushRef="#br0" timeOffset="2447.462">1975 1087 7832 0 0,'0'0'602'0'0,"2"-1"-116"0"0,1 0 89 0 0,0 0 0 0 0,0 0 0 0 0,0 0 0 0 0,0-1 0 0 0,-1 1 0 0 0,1-1 0 0 0,0 0 0 0 0,0 0 1 0 0,-1 0-1 0 0,0 0 0 0 0,1 0 0 0 0,-1-1 0 0 0,0 1 0 0 0,0-1 0 0 0,0 0 0 0 0,0 1 0 0 0,-1-1 0 0 0,1 0-575 0 0,3-11 1079 0 0,-3 12-932 0 0,-1-1 0 0 0,0 1 1 0 0,-1 0-1 0 0,1-1 1 0 0,0 1-1 0 0,-1-1 1 0 0,1 1-1 0 0,-1-1 1 0 0,0 1-1 0 0,0-1 1 0 0,0 1-1 0 0,0-1 1 0 0,0 1-1 0 0,0-1 1 0 0,-1 1-1 0 0,1-1 1 0 0,-1 0-148 0 0,-2-7 522 0 0,3 8-439 0 0,-1-1 0 0 0,1 1 0 0 0,-1 0 0 0 0,1-1 0 0 0,-1 1 0 0 0,0 0 0 0 0,0 0 0 0 0,0 0 0 0 0,0-1 0 0 0,-1 1 0 0 0,1 0 0 0 0,0 0 0 0 0,-1 1 0 0 0,0-1 0 0 0,1 0 0 0 0,-1 0 0 0 0,0 1 0 0 0,-1-2-83 0 0,-10-4 265 0 0,11 5-201 0 0,0 1 0 0 0,0 0 0 0 0,-1 0-1 0 0,1-1 1 0 0,0 1 0 0 0,-1 0 0 0 0,1 1 0 0 0,-1-1-1 0 0,1 0 1 0 0,-1 1 0 0 0,1-1 0 0 0,-1 1 0 0 0,1 0 0 0 0,-1 0-1 0 0,1 0 1 0 0,-2 0-64 0 0,-2 1 0 0 0,1 0 0 0 0,-1 1 0 0 0,1-1 0 0 0,0 1 0 0 0,0 0 0 0 0,-1 1 0 0 0,1-1 0 0 0,1 1 0 0 0,-1 0 0 0 0,0 0 0 0 0,0 1 0 0 0,-17 11 19 0 0,14-10-2 0 0,1 0 0 0 0,0 0 0 0 0,0 0 0 0 0,0 1 0 0 0,-3 4-17 0 0,-4 5 58 0 0,2 1 1 0 0,-1 0-1 0 0,2 0 0 0 0,0 2 1 0 0,1-1-1 0 0,1 1 0 0 0,1 1 0 0 0,0-1 1 0 0,1 1-1 0 0,1 3-58 0 0,4-13 37 0 0,1 0 1 0 0,1 1-1 0 0,-1-1 0 0 0,1 0 1 0 0,1 0-1 0 0,0 1 0 0 0,0-1 1 0 0,1 0-1 0 0,0 0 0 0 0,2 4-37 0 0,1-2 48 0 0,3-3-36 0 0,-6-7-9 0 0,0 0 0 0 0,0 0 0 0 0,0 0 0 0 0,0 0 0 0 0,0 0 0 0 0,0-1 0 0 0,0 1 0 0 0,0-1 0 0 0,0 1 0 0 0,0-1 0 0 0,0 0 0 0 0,0 0 0 0 0,0 0 0 0 0,0 0 0 0 0,0 0 0 0 0,1-1 0 0 0,-1 1 0 0 0,0-1 0 0 0,0 1 0 0 0,0-1 0 0 0,0 0 0 0 0,-1 1 0 0 0,2-2-3 0 0,5-2 93 0 0,0 0-1 0 0,-1 0 1 0 0,0-1 0 0 0,0 0-1 0 0,1-2-92 0 0,-4 4 22 0 0,3-2 24 0 0,0-1 1 0 0,0-1-1 0 0,0 1 0 0 0,-1-1 1 0 0,0 0-1 0 0,1-2-46 0 0,4-6 4 0 0,1 0 0 0 0,5-4-4 0 0,17-21-217 0 0,-28 32 207 0 0,9-14-6 0 0,12-21 16 0 0,-26 41-53 0 0,-5 14-11 0 0,2 6 64 0 0,1 0 0 0 0,1 0 0 0 0,1 16 0 0 0,0 9 0 0 0,-1-15-80 0 0,-1-4 152 0 0,2 1 1 0 0,2 16-73 0 0,-2-34-112 0 0,0 1 1 0 0,1-1-1 0 0,0 0 1 0 0,0 0-1 0 0,1 0 0 0 0,0 0 1 0 0,0 0-1 0 0,0-1 1 0 0,1 1-1 0 0,0-1 1 0 0,1 1 111 0 0,-4-6-270 0 0,0 1 0 0 0,0-1 0 0 0,0 0 0 0 0,0 0 0 0 0,1 0 0 0 0,-1 1 0 0 0,0-1 0 0 0,1-1 0 0 0,-1 1 1 0 0,1 0-1 0 0,-1 0 0 0 0,1 0 0 0 0,0-1 0 0 0,0 1 270 0 0,8 3-8386 0 0</inkml:trace>
  <inkml:trace contextRef="#ctx0" brushRef="#br0" timeOffset="2792.528">2321 116 20815 0 0,'-3'0'472'0'0,"1"2"-373"0"0,0-1 0 0 0,-1 0 0 0 0,1 1-1 0 0,0 0 1 0 0,0-1 0 0 0,0 1 0 0 0,0 0-1 0 0,0 0 1 0 0,0 0 0 0 0,0 0 0 0 0,1 1-1 0 0,-1-1 1 0 0,1 0 0 0 0,-1 1 0 0 0,1-1-1 0 0,0 1 1 0 0,0-1 0 0 0,0 1-99 0 0,-3 10 9 0 0,0 1 0 0 0,1 0 0 0 0,0 1-9 0 0,1-5 49 0 0,-8 73 649 0 0,-3-6 1788 0 0,-4 76-2486 0 0,0 6 636 0 0,-16 107-282 0 0,18-130 234 0 0,2-12-884 0 0,4 89 296 0 0,9-210-101 0 0,0 0 0 0 0,0 0 1 0 0,0-1-1 0 0,1 1 0 0 0,-1 0 0 0 0,1 0 0 0 0,-1 0 0 0 0,1-1 0 0 0,0 1 0 0 0,0 0 0 0 0,0-1 1 0 0,1 1 100 0 0,-2-2-542 0 0,2-3-167 0 0,2-1 189 0 0,-2 0-1 0 0,1-1 1 0 0,0 0 0 0 0,-1 0 0 0 0,1 0 0 0 0,0-3 520 0 0,11-17-1778 0 0</inkml:trace>
  <inkml:trace contextRef="#ctx0" brushRef="#br0" timeOffset="3113.67">2462 135 22287 0 0,'0'0'1024'0'0,"0"0"-29"0"0,0 0-654 0 0,0 2-379 0 0,-1 36-140 0 0,1-30 194 0 0,1-1 0 0 0,-1 1 0 0 0,-1-1 0 0 0,1 1 0 0 0,-2 2-16 0 0,0 20 271 0 0,2 3 344 0 0,-1-1-1 0 0,-6 33-614 0 0,5-45 169 0 0,0 1-1 0 0,1 0-168 0 0,1 0 180 0 0,-2-1-1 0 0,-1 9-179 0 0,-74 347 1708 0 0,67-320-1649 0 0,1 21-59 0 0,-3 16 13 0 0,-11 76 28 0 0,22-134-955 0 0,1 18 914 0 0,1-13-3071 0 0,-2-32 1310 0 0,-2 0-294 0 0</inkml:trace>
  <inkml:trace contextRef="#ctx0" brushRef="#br0" timeOffset="3442.79">2488 920 16871 0 0,'0'0'771'0'0,"0"0"-14"0"0,0 0-443 0 0,0 0-81 0 0,0 0 20 0 0,0 0 3 0 0,0 0 43 0 0,0 2 181 0 0,2 3-155 0 0,-1 1 1 0 0,1 0-1 0 0,-2-1 0 0 0,1 1 1 0 0,0 3-326 0 0,0 11 706 0 0,0-14-420 0 0,-1 0 0 0 0,0 0 0 0 0,-1 0-1 0 0,0 6-285 0 0,-2 14 655 0 0,3-16-453 0 0,1 3 97 0 0,-1 1 0 0 0,-1-1 0 0 0,0 1 0 0 0,-1-1 0 0 0,-3 10-299 0 0,3-15 64 0 0,-1-1 0 0 0,1 0 0 0 0,1 1 0 0 0,0-1 1 0 0,0 1-1 0 0,0 0 0 0 0,1-1 0 0 0,0 1 0 0 0,1 0-64 0 0,0 19 153 0 0,-1-20-133 0 0,0-1 0 0 0,0 1 0 0 0,0-1 0 0 0,1 0 0 0 0,0 1-1 0 0,1-1 1 0 0,-1 0 0 0 0,3 5-20 0 0,4 4 50 0 0,1 1 0 0 0,6 7-50 0 0,-15-22 3 0 0,1 0 0 0 0,0 0 1 0 0,0 0-1 0 0,0 0 0 0 0,0 0 0 0 0,1-1 0 0 0,-1 1 0 0 0,0 0 1 0 0,0-1-1 0 0,0 1 0 0 0,0-1 0 0 0,1 1 0 0 0,-1-1 0 0 0,0 1 1 0 0,1-1-1 0 0,-1 0 0 0 0,0 0 0 0 0,1 0 0 0 0,0 0-3 0 0,11 0-14 0 0,-9-2-183 0 0,-1 0 1 0 0,0 0 0 0 0,0 0 0 0 0,0-1 0 0 0,0 1 0 0 0,0-1 0 0 0,3-3 196 0 0,3-3-770 0 0,-6 7 490 0 0,0-1 1 0 0,-1 0 0 0 0,1 0-1 0 0,-1 0 1 0 0,1 0-1 0 0,-1-1 1 0 0,0 1 0 0 0,0-1-1 0 0,0 1 1 0 0,-1-1-1 0 0,1 0 1 0 0,-1 1-1 0 0,0-1 1 0 0,0-4 279 0 0,1 4-450 0 0,-1 0-1 0 0,1 0 1 0 0,0 0 0 0 0,0 1-1 0 0,2-4 451 0 0,4-6-2036 0 0,1-10-4286 0 0</inkml:trace>
  <inkml:trace contextRef="#ctx0" brushRef="#br0" timeOffset="3800.833">2680 989 15608 0 0,'0'0'356'0'0,"-13"-7"985"0"0,-19 55 1364 0 0,30-45-2584 0 0,0 1 0 0 0,0 0 0 0 0,0 0 0 0 0,0 0 0 0 0,0 0 0 0 0,1 0 0 0 0,0 0 0 0 0,0 1 0 0 0,0-1 0 0 0,0 0 0 0 0,1 1 0 0 0,0-1 0 0 0,0 0-121 0 0,-1 2 151 0 0,1 0 1 0 0,-1-1-1 0 0,0 1 0 0 0,-1 0 0 0 0,0 1-151 0 0,0-1 143 0 0,1 0 0 0 0,-1 0 1 0 0,1 0-1 0 0,0 0 0 0 0,1 3-143 0 0,-1 122 1631 0 0,1-110-1315 0 0,1 0 0 0 0,1 0 0 0 0,3 12-316 0 0,-2-10 430 0 0,0 0 1 0 0,-1 11-431 0 0,1 27 631 0 0,-1-44-431 0 0,-1 0 1 0 0,0 1-1 0 0,-2-1 0 0 0,0 4-200 0 0,-4 47 597 0 0,5-52-426 0 0,0 1 0 0 0,-2-1 0 0 0,0 0 0 0 0,-4 13-171 0 0,0-12 114 0 0,4-11-61 0 0,0 0-1 0 0,0 0 0 0 0,1 0 0 0 0,0 0 0 0 0,0 1-52 0 0,0 2 46 0 0,1-5-13 0 0,0-1 1 0 0,-1 1-1 0 0,1 0 0 0 0,-1 0 1 0 0,0 0-1 0 0,0 0 1 0 0,0-1-1 0 0,0 1 0 0 0,-1 0 1 0 0,0-1-1 0 0,1 1 1 0 0,-1-1-1 0 0,-3 3-33 0 0,-1 2 49 0 0,4-4-14 0 0,-1 0 0 0 0,0 0-1 0 0,0-1 1 0 0,0 1 0 0 0,-1-1-1 0 0,1 0 1 0 0,-1 0 0 0 0,0 0-1 0 0,0-1-34 0 0,-2 1 24 0 0,0 0 1 0 0,0 0-1 0 0,0-1 0 0 0,-1 0 0 0 0,1-1 0 0 0,0 1 0 0 0,-1-1 0 0 0,0 0 0 0 0,1-1 0 0 0,-1 0 0 0 0,1 0 0 0 0,-1 0 0 0 0,0-1 0 0 0,1 0 0 0 0,-1 0-24 0 0,-14-4-201 0 0,0-1-1 0 0,0-1 1 0 0,-18-9 201 0 0,13 5-695 0 0,-8-7-3939 0 0,23 12 584 0 0,-11-5-4912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1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383 234 15000 0 0,'0'0'340'0'0,"0"0"50"0"0,0 0 24 0 0,0 0-53 0 0,4-4-219 0 0,-3 2 40 0 0,0 0 0 0 0,1 0 0 0 0,-1 0 0 0 0,0 0-1 0 0,-1 0 1 0 0,1 0 0 0 0,0 0 0 0 0,0 0-1 0 0,-1 0 1 0 0,1 0 0 0 0,-1 0 0 0 0,0 0-1 0 0,0 0 1 0 0,0 0 0 0 0,0-1 0 0 0,0 1-1 0 0,0 0 1 0 0,0 0 0 0 0,-1 0 0 0 0,1 0-1 0 0,-1 0 1 0 0,1 0 0 0 0,-1 0 0 0 0,0 0-1 0 0,-1-2-181 0 0,0-8 1246 0 0,2 11-1185 0 0,0 0-1 0 0,0 0 0 0 0,0 0 0 0 0,0 0 0 0 0,0 0 0 0 0,0 0 0 0 0,0 1 1 0 0,-1-1-1 0 0,1 0 0 0 0,0 0 0 0 0,-1 0 0 0 0,1 0 0 0 0,0 0 0 0 0,-1 1-60 0 0,-11-18 1065 0 0,8 11-966 0 0,0 1 0 0 0,-1-1 1 0 0,1 1-1 0 0,-1 1 0 0 0,-1-1 0 0 0,1 0 0 0 0,-1 1 0 0 0,0 0 0 0 0,0 1 0 0 0,-1-1-99 0 0,-5-1 158 0 0,1 0-1 0 0,-2 1 0 0 0,1 0 1 0 0,0 1-1 0 0,-6-1-157 0 0,10 3 16 0 0,0 1 0 0 0,0 0-1 0 0,0 0 1 0 0,0 0 0 0 0,-1 1-1 0 0,1 1 1 0 0,0-1 0 0 0,0 1-1 0 0,-3 1-15 0 0,5 0 26 0 0,0 0-1 0 0,0 0 1 0 0,1 1 0 0 0,-1 0-1 0 0,1 0 1 0 0,-1 0 0 0 0,-4 4-26 0 0,-33 29-8 0 0,40-33 12 0 0,-1 1-4 0 0,0 0 0 0 0,1 0 0 0 0,0 0 0 0 0,-1 1 0 0 0,2-1 0 0 0,-2 2 0 0 0,-7 11 0 0 0,8-11 0 0 0,0 0 0 0 0,0 0 0 0 0,0 0 0 0 0,1 1 0 0 0,0-1 0 0 0,0 1 0 0 0,0-1 0 0 0,1 1 0 0 0,0 7 0 0 0,1-8 9 0 0,1 1-1 0 0,-1-1 0 0 0,1 1 1 0 0,1-1-1 0 0,-1 0 1 0 0,1 0-1 0 0,1 1 0 0 0,-1-1 1 0 0,2 2-9 0 0,-3-4-1 0 0,6 9 33 0 0,1-1 1 0 0,-1 0-1 0 0,2 0 1 0 0,0 0-1 0 0,0-1 1 0 0,12 10-33 0 0,-15-15 18 0 0,0-1 1 0 0,0 1-1 0 0,1-1 1 0 0,0-1-1 0 0,0 1 1 0 0,0-1-1 0 0,1 0 1 0 0,5 2-19 0 0,-7-4 11 0 0,0 0 0 0 0,0 0 1 0 0,-1-1-1 0 0,1 1 0 0 0,0-1 0 0 0,0-1 1 0 0,0 1-1 0 0,1-1 0 0 0,-1 0 0 0 0,0 0 1 0 0,5-2-12 0 0,-3 1 20 0 0,-1-1 0 0 0,0-1 0 0 0,0 1 0 0 0,0-2 0 0 0,0 1 0 0 0,-1 0 0 0 0,1-1 0 0 0,-1 0 0 0 0,0-1 0 0 0,0 0 0 0 0,-1 0 0 0 0,4-3-20 0 0,-1 1 12 0 0,-1-1 1 0 0,-1 0 0 0 0,1 0 0 0 0,-1 0 0 0 0,-1 0 0 0 0,1-1 0 0 0,0-3-13 0 0,7-15-56 0 0,7-23 56 0 0,-14 30 0 0 0,5-20 0 0 0,-6 19-13 0 0,-5 13-40 0 0,0 7 39 0 0,-2 6 11 0 0,-1 10 6 0 0,4 6 227 0 0,4 22-230 0 0,-2-17 98 0 0,3 4-107 0 0,0 0-1 0 0,2 0 0 0 0,9 21 10 0 0,-13-40-59 0 0,17 42-990 0 0,-5-31-1856 0 0,-15-20-2985 0 0,-1-2-1689 0 0</inkml:trace>
  <inkml:trace contextRef="#ctx0" brushRef="#br0" timeOffset="401.931">623 106 21711 0 0,'0'0'496'0'0,"-1"-2"67"0"0,1 1-493 0 0,-1 0 0 0 0,1 0-1 0 0,0 0 1 0 0,-1 0 0 0 0,1 0 0 0 0,-1 0 0 0 0,0 0 0 0 0,1 1-1 0 0,-1-1 1 0 0,0 0 0 0 0,1 1 0 0 0,-1-1 0 0 0,0 0 0 0 0,0 1-1 0 0,1-1 1 0 0,-2 0-70 0 0,1 0 164 0 0,1 1-265 0 0,0 0-82 0 0,0 0-10 0 0,0 2 49 0 0,0 17 449 0 0,2 0 0 0 0,0 0 0 0 0,3 6-305 0 0,-1 4 317 0 0,4 15 119 0 0,23 72 1060 0 0,-20-78-1139 0 0,-8-25-171 0 0,1-1 0 0 0,0 0 0 0 0,1 0 0 0 0,0-1-1 0 0,2 4-185 0 0,-6-13 142 0 0,-1-2-13 0 0,0 0-1 0 0,0 0 3 0 0,0 0 10 0 0,13-28 283 0 0,-8 4-297 0 0,-1 0 1 0 0,-1-1-1 0 0,-1-2-127 0 0,1-7 47 0 0,-1 1-11 0 0,-2 20-17 0 0,1-1 1 0 0,2-10-20 0 0,3-16 0 0 0,-4 22 0 0 0,1 0 0 0 0,2-4 0 0 0,-3 16 0 0 0,0-1 0 0 0,-1 1 0 0 0,2 0 0 0 0,-1 1 0 0 0,1-1 0 0 0,0 0 0 0 0,0 1 0 0 0,1-1 0 0 0,0 0 0 0 0,10-18-34 0 0,-10 18 8 0 0,-1 0 1 0 0,1 0-1 0 0,0 0 0 0 0,3-4 26 0 0,-6 9-4 0 0,1-1 0 0 0,-1 1 0 0 0,1 0-1 0 0,-1 0 1 0 0,1-1 0 0 0,0 1 0 0 0,-1 0 0 0 0,1 0 0 0 0,0 0-1 0 0,0 1 1 0 0,-1-1 0 0 0,1 0 0 0 0,0 1 0 0 0,0-1 0 0 0,0 1-1 0 0,0 0 1 0 0,0-1 0 0 0,2 1 4 0 0,21 1-12 0 0,-11 7 12 0 0,-11-4 0 0 0,1 1 0 0 0,0 0 0 0 0,-1 0 0 0 0,0 0 0 0 0,0 0 0 0 0,-1 1 0 0 0,1-1 0 0 0,-1 1 0 0 0,0 0 0 0 0,-1-1 0 0 0,1 2 0 0 0,5 14 11 0 0,-4-10 8 0 0,0-1 1 0 0,-1 1-1 0 0,1 5-19 0 0,3 17 48 0 0,3 5-17 0 0,2 28-31 0 0,-5-27-548 0 0,8 26 548 0 0,-8-46-326 0 0,-3-11-690 0 0,0 0 0 0 0,-1 0 0 0 0,-1 0 0 0 0,1 0 0 0 0,-1 1 1016 0 0,-1-8-5983 0 0,0-1-1563 0 0</inkml:trace>
  <inkml:trace contextRef="#ctx0" brushRef="#br0" timeOffset="929.514">1260 386 19895 0 0,'-5'-8'1803'0'0,"4"7"-1776"0"0,0-1 1 0 0,0 0-1 0 0,1 1 0 0 0,-1-1 1 0 0,1 0-1 0 0,-1 1 0 0 0,1-1 1 0 0,0 0-1 0 0,-1 0 0 0 0,1 1 1 0 0,0-1-1 0 0,0 0 0 0 0,0 0 1 0 0,1 0-1 0 0,-1 0-27 0 0,8-31 127 0 0,-1 8 103 0 0,-5 13 36 0 0,1 0 1 0 0,0 0 0 0 0,1-2-267 0 0,-2 8 238 0 0,-1 0 1 0 0,0 0 0 0 0,0 0-1 0 0,0 0 1 0 0,-1-1-239 0 0,2-14 380 0 0,-2 13-275 0 0,1-1 0 0 0,-1 1 0 0 0,0 0 0 0 0,-1 0 0 0 0,0 0 0 0 0,-1 0-1 0 0,1 0 1 0 0,-1 1 0 0 0,-1-1 0 0 0,0-2-105 0 0,1 6 54 0 0,-1-1-1 0 0,1 1 0 0 0,-1-1 1 0 0,0 1-1 0 0,1 0 0 0 0,-5-4-53 0 0,6 7 7 0 0,1 0 0 0 0,-1 0 0 0 0,0 0 0 0 0,0 1-1 0 0,0-1 1 0 0,0 0 0 0 0,-1 0 0 0 0,1 1 0 0 0,0-1 0 0 0,0 0 0 0 0,0 1-1 0 0,0-1 1 0 0,-1 1 0 0 0,1-1 0 0 0,0 1 0 0 0,-1 0 0 0 0,1 0 0 0 0,0 0-1 0 0,-1-1 1 0 0,1 1 0 0 0,0 0 0 0 0,-1 1 0 0 0,1-1 0 0 0,0 0 0 0 0,0 0-1 0 0,-1 0 1 0 0,1 1 0 0 0,-1 0-7 0 0,-4 1 1 0 0,0 1 0 0 0,0 0 1 0 0,1 0-1 0 0,0 1 0 0 0,0-1 0 0 0,0 1 0 0 0,0 1 0 0 0,0-1 0 0 0,1 0 1 0 0,0 1-1 0 0,0 0 0 0 0,0 0 0 0 0,0 1 0 0 0,0 1-1 0 0,-4 6 53 0 0,3-5 2 0 0,0 0-1 0 0,1 0 1 0 0,0 0 0 0 0,0 2-55 0 0,-3 10 95 0 0,3-14-57 0 0,2 1 1 0 0,-1-1-1 0 0,1 1 0 0 0,0 0 1 0 0,0 0-1 0 0,1 0 1 0 0,0 0-1 0 0,0 0 0 0 0,1 0 1 0 0,0 5-39 0 0,0-7 27 0 0,1 4 19 0 0,0 0-1 0 0,0 0 1 0 0,1 0 0 0 0,0 0-1 0 0,1 0 1 0 0,0-1 0 0 0,0 0-1 0 0,1 1 1 0 0,0-1 0 0 0,2 2-46 0 0,6 11 190 0 0,-12-20-179 0 0,1-1 0 0 0,-1 1 0 0 0,1-1 0 0 0,-1 0 0 0 0,1 1 0 0 0,-1-1 0 0 0,1 0 0 0 0,0 1 0 0 0,-1-1 1 0 0,1 0-1 0 0,-1 1 0 0 0,1-1 0 0 0,0 0 0 0 0,-1 0 0 0 0,1 0 0 0 0,-1 0 0 0 0,1 0 0 0 0,0 0 0 0 0,-1 0 0 0 0,1 0-11 0 0,1 1 34 0 0,1 0-24 0 0,0-1-1 0 0,0 1 0 0 0,0 0 1 0 0,0-1-1 0 0,0 0 1 0 0,0 1-1 0 0,0-1 0 0 0,0 0 1 0 0,1-1-1 0 0,-1 1 1 0 0,0-1-1 0 0,0 1 0 0 0,0-1 1 0 0,0 0-1 0 0,0 0 1 0 0,0 0-1 0 0,-1 0 1 0 0,1-1-1 0 0,0 0-9 0 0,4-2 24 0 0,-1-1 0 0 0,-1 0 0 0 0,1 0 0 0 0,-1-1 0 0 0,0 0 0 0 0,0 1 0 0 0,1-3-24 0 0,1-1 11 0 0,-1 1 0 0 0,-1-1 0 0 0,0 0 0 0 0,0 0 0 0 0,0-1 0 0 0,-1 1 0 0 0,2-9-11 0 0,1-6-30 0 0,0 0-199 0 0,-1 0 0 0 0,3-24 229 0 0,-2 9-116 0 0,-7 38 55 0 0,0 1-18 0 0,0 12-17 0 0,-4 17 61 0 0,3 1 0 0 0,0 0 0 0 0,2 0-1 0 0,1 0 1 0 0,2 3 35 0 0,-1-14-10 0 0,1-1 0 0 0,1 0 0 0 0,0-1-1 0 0,2 1 1 0 0,1 1 10 0 0,13 40-301 0 0,-20-57 229 0 0,0 1-1 0 0,0-1 0 0 0,0 1 1 0 0,0-1-1 0 0,1 0 0 0 0,-1 0 1 0 0,1 0-1 0 0,0 1 0 0 0,0-1 73 0 0,4 5-967 0 0,-6-7 878 0 0,0 0 0 0 0,0 0 0 0 0,1 0 0 0 0,-1 1 0 0 0,0-1 0 0 0,0 0 0 0 0,1 0 0 0 0,-1 0 0 0 0,0 0 0 0 0,1 1 0 0 0,-1-1 1 0 0,0 0-1 0 0,1 0 0 0 0,-1 0 0 0 0,0 0 0 0 0,1 0 0 0 0,-1 0 0 0 0,0 0 0 0 0,1 0 0 0 0,-1 0 0 0 0,1 0 0 0 0,-1 0 0 0 0,0 0 0 0 0,1 0 0 0 0,-1-1 0 0 0,0 1 0 0 0,1 0 0 0 0,-1 0 0 0 0,0 0 0 0 0,0 0 1 0 0,1 0-1 0 0,-1-1 89 0 0,0 1-246 0 0,9-7-1353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29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 21167 0 0,'0'0'480'0'0,"-1"1"67"0"0,-2 0-456 0 0,1 1 1 0 0,0 0-1 0 0,0 0 0 0 0,1 1 1 0 0,-1-1-1 0 0,0 0 1 0 0,1 0-1 0 0,-1 1 0 0 0,1-1 1 0 0,0 1-1 0 0,0 0 0 0 0,0-1 1 0 0,0 1-1 0 0,0 0 0 0 0,0 2-91 0 0,-1 4-19 0 0,1 0 0 0 0,-1 0 0 0 0,1 1-1 0 0,1 3 20 0 0,0-8-14 0 0,0 7 92 0 0,0-1 1 0 0,0 1-1 0 0,1-1 0 0 0,1 1 1 0 0,0-1-1 0 0,2 4-78 0 0,26 74 552 0 0,-16-31-536 0 0,-11-51-225 0 0,-2-6-879 0 0,-1-1-384 0 0,0 0-79 0 0</inkml:trace>
  <inkml:trace contextRef="#ctx0" brushRef="#br0" timeOffset="676.196">585 1 8752 0 0,'0'0'673'0'0,"-2"1"-437"0"0,-2 2 201 0 0,0 0 0 0 0,-1 1 0 0 0,0-2 0 0 0,1 1 1 0 0,-1-1-1 0 0,0 1 0 0 0,-1-1 0 0 0,1-1 0 0 0,0 1 0 0 0,-3 0-437 0 0,-10 1 1787 0 0,1 1 0 0 0,-12-1-1787 0 0,12-2 973 0 0,1-2 0 0 0,-10 0-973 0 0,-12-1 1334 0 0,36 2-1253 0 0,-6 0 277 0 0,1 0 0 0 0,-1 0-1 0 0,1 1 1 0 0,-1 0 0 0 0,1 0 0 0 0,0 1-1 0 0,-5 1-357 0 0,-4 2 659 0 0,14-5-563 0 0,0 1 1 0 0,0-1-1 0 0,0 1 0 0 0,0 0 1 0 0,-1 0-1 0 0,2 0 0 0 0,-1 0 1 0 0,0 0-1 0 0,0 0 1 0 0,0 0-1 0 0,0 1 0 0 0,1-1 1 0 0,-1 0-1 0 0,1 1 0 0 0,-2 1-96 0 0,-3 5 264 0 0,-4 7-102 0 0,10-7-76 0 0,1-3-70 0 0,-1-2-14 0 0,0 0 0 0 0,1 0 1 0 0,-1 1-1 0 0,1-1 0 0 0,0 0 0 0 0,0 0 0 0 0,0-1 0 0 0,0 1 0 0 0,1 0 1 0 0,-1 0-1 0 0,1 0 0 0 0,0-1 0 0 0,0 1 0 0 0,0-1 0 0 0,0 0 0 0 0,0 1-2 0 0,8 7 15 0 0,0-1 0 0 0,0-1-1 0 0,5 3-14 0 0,-5-4 2 0 0,25 18-2 0 0,-11-9 0 0 0,-2 1 0 0 0,1 2 0 0 0,5 5 48 0 0,-15-13 24 0 0,0 1 1 0 0,0 0-1 0 0,-1 1 1 0 0,6 8-73 0 0,1 2 178 0 0,6 9 280 0 0,-17-21-174 0 0,-6-10-226 0 0,-1 0 1 0 0,0 0 0 0 0,0 1-1 0 0,0-1 1 0 0,0 0 0 0 0,0 1-1 0 0,0-1 1 0 0,-1 0 0 0 0,1 1-1 0 0,0-1 1 0 0,-1 1 0 0 0,1-1-1 0 0,-1 1 1 0 0,1 0-59 0 0,-1-1 19 0 0,0 0 1 0 0,-1 0-1 0 0,1-1 1 0 0,0 1-1 0 0,0 0 1 0 0,-1 0-1 0 0,1 0 1 0 0,0 0-1 0 0,-1 0 1 0 0,1-1-1 0 0,-1 1 1 0 0,1 0 0 0 0,-1 0-1 0 0,1-1 1 0 0,-1 1-1 0 0,0 0 1 0 0,1-1-1 0 0,-1 1 1 0 0,0 0-1 0 0,0-1 1 0 0,1 1-1 0 0,-1-1 1 0 0,0 0-1 0 0,0 1 1 0 0,0-1-1 0 0,0 1 1 0 0,0-1-1 0 0,1 0 1 0 0,-1 0-1 0 0,0 0 1 0 0,0 1-1 0 0,0-1 1 0 0,0 0-1 0 0,-1 0-19 0 0,-3 0 92 0 0,1 0-1 0 0,-1 0 0 0 0,0 0 0 0 0,0 0 0 0 0,0-1 0 0 0,0 0-91 0 0,-65-20 724 0 0,32 13-927 0 0,1-2 0 0 0,-31-12 203 0 0,63 19-223 0 0,0 1-1 0 0,0-1 1 0 0,0 1 0 0 0,1-1 0 0 0,-3-3 223 0 0,-12-11-7869 0 0,6 2-1088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27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17015 0 0,'0'0'388'0'0,"0"0"52"0"0,0 0 30 0 0,0 0-56 0 0,0 0-230 0 0,0 0 38 0 0,0 0 46 0 0,1-1-224 0 0,-1 1 0 0 0,0 0 0 0 0,1-1 0 0 0,-1 1-1 0 0,0 0 1 0 0,1 0 0 0 0,-1-1 0 0 0,0 1 0 0 0,1 0 0 0 0,-1 0 0 0 0,1 0 0 0 0,-1-1 0 0 0,1 1 0 0 0,-1 0 0 0 0,0 0 0 0 0,1 0 0 0 0,-1 0 0 0 0,1 0 0 0 0,-1 0 0 0 0,1 0 0 0 0,-1 0 0 0 0,0 0-1 0 0,1 0 1 0 0,0 0-44 0 0,37 19 1520 0 0,-24-13-836 0 0,1 1 0 0 0,4 4-684 0 0,-2-2 290 0 0,1-1-1 0 0,0-1 1 0 0,1 0-1 0 0,-1-2 1 0 0,1 0 0 0 0,8 0-290 0 0,6 2 298 0 0,1-2 1 0 0,-1-2 0 0 0,13-1-299 0 0,102-4 604 0 0,167-6 422 0 0,-261 11-645 0 0,1 2 0 0 0,33 8-381 0 0,-70-10 86 0 0,8 2 68 0 0,-18-3 263 0 0,-1 0 0 0 0,1-1 1 0 0,0 0-1 0 0,5 0-417 0 0,-13-1 3 0 0,1 0 0 0 0,-1 0-1 0 0,0 0 1 0 0,0 0 0 0 0,0 1 0 0 0,1-1 0 0 0,-1 0 0 0 0,0 0 0 0 0,0 0 0 0 0,0 1 0 0 0,1-1 0 0 0,-1 0-1 0 0,0 0 1 0 0,0 1 0 0 0,0-1 0 0 0,0 0 0 0 0,0 0 0 0 0,1 1 0 0 0,-1-1 0 0 0,0 0 0 0 0,0 0 0 0 0,0 1-1 0 0,0-1 1 0 0,0 0 0 0 0,0 0 0 0 0,0 1 0 0 0,0-1 0 0 0,0 0 0 0 0,0 1 0 0 0,0-1 0 0 0,0 0-1 0 0,0 0 1 0 0,0 1 0 0 0,-1-1 0 0 0,1 0 0 0 0,0 0 0 0 0,0 1-3 0 0,-3 9 41 0 0,-19 48 23 0 0,11-29-60 0 0,0 0 1 0 0,-2-2-1 0 0,-9 14-4 0 0,10-18 0 0 0,0 0 0 0 0,0 6 0 0 0,-12 24 0 0 0,-43 90 75 0 0,26-57-22 0 0,-10 36-53 0 0,36-76 43 0 0,1 0-1 0 0,3 1 1 0 0,-1 16-43 0 0,7-24 39 0 0,-1 26-39 0 0,0 2 37 0 0,6-60-20 0 0,0 0 0 0 0,0 0 0 0 0,0-1 0 0 0,1 1 0 0 0,1 0 0 0 0,-1-1 1 0 0,2 5-18 0 0,1 7 57 0 0,2 16 575 0 0,-6-33-623 0 0,-1-1 0 0 0,1 0 0 0 0,-1 1 0 0 0,1-1 0 0 0,0 0 0 0 0,-1 1 0 0 0,1-1 0 0 0,-1 0-1 0 0,1 1 1 0 0,0-1 0 0 0,-1 0 0 0 0,1 0 0 0 0,-1 0 0 0 0,1 0 0 0 0,-1 1 0 0 0,1-1 0 0 0,-1 0 0 0 0,1 0 0 0 0,-1 0-1 0 0,1 0 1 0 0,-1 0 0 0 0,1 0 0 0 0,-1 0 0 0 0,1 0 0 0 0,-1-1 0 0 0,1 1 0 0 0,-1 0 0 0 0,1 0 0 0 0,-1 0-1 0 0,0-1-8 0 0,-16-6 112 0 0,11 2-87 0 0,0 0 0 0 0,1 0 0 0 0,-1 0 0 0 0,1-1 0 0 0,0 0 0 0 0,0-1 0 0 0,1 1 0 0 0,-3-6-25 0 0,-5-6 24 0 0,-24-38 86 0 0,2-2-1 0 0,-7-23-109 0 0,-41-71 32 0 0,-101-125 27 0 0,29 45-90 0 0,111 169-464 0 0,-25-24 495 0 0,21 27-552 0 0,34 41-840 0 0,14 19 1154 0 0,-1-1 0 0 0,0 1 0 0 0,1 0 0 0 0,-1-1 0 0 0,1 1 0 0 0,-1 0 0 0 0,1-1 0 0 0,-1 1 0 0 0,1 0 0 0 0,-1 0 0 0 0,1 0 0 0 0,-1-1 0 0 0,1 1 0 0 0,-1 0-1 0 0,1 0 1 0 0,-1 0 0 0 0,1 0 238 0 0,-1 0-282 0 0,8-1-9196 0 0</inkml:trace>
  <inkml:trace contextRef="#ctx0" brushRef="#br0" timeOffset="880.638">1395 258 5528 0 0,'0'0'422'0'0,"-4"0"-380"0"0,4 0 4928 0 0,0 0 5341 0 0,16 0-8835 0 0,-1 2 0 0 0,7 1-1476 0 0,17 2 878 0 0,-18-3-790 0 0,62 4 528 0 0,-1-3 0 0 0,12-4-616 0 0,-69-2 0 0 0,21-5 0 0 0,9-1 0 0 0,-16 6-333 0 0,-37 2 50 0 0,-2 1-6 0 0,0 0-68 0 0,-1-1 128 0 0,0 0 1 0 0,-1 0-1 0 0,1-1 1 0 0,-1 1-1 0 0,1 0 1 0 0,-1 0 0 0 0,0 1-1 0 0,1-1 1 0 0,-1 0-1 0 0,0 0 1 0 0,0 1 0 0 0,-1-1 228 0 0,2 1-197 0 0,-14-5-1417 0 0,-1 2 0 0 0,0 0 0 0 0,-15-1 1614 0 0,-5 5-1135 0 0,11 1 555 0 0,16-2 615 0 0,0 1-1 0 0,0 0 0 0 0,0 1 1 0 0,0 0-1 0 0,0 0 0 0 0,0 1 1 0 0,1 0-1 0 0,-5 2-34 0 0,8-2 119 0 0,0-1 0 0 0,0 1-1 0 0,0 0 1 0 0,0 0 0 0 0,1 0-1 0 0,-1 1 1 0 0,1 0 0 0 0,0 0 0 0 0,0 0-1 0 0,0 0 1 0 0,0 0 0 0 0,1 1 0 0 0,0 0-1 0 0,-1 0-118 0 0,1 3 350 0 0,-1 1 0 0 0,1-1 0 0 0,0 1 0 0 0,1-1 0 0 0,0 1 0 0 0,0 0-1 0 0,1 0 1 0 0,0 0-350 0 0,0 17 769 0 0,2-1-1 0 0,1 6-768 0 0,-1-12 263 0 0,2 6 67 0 0,1-1 1 0 0,1 1-1 0 0,3 6-330 0 0,3 13 414 0 0,17 60 488 0 0,-13-52 84 0 0,3 25-986 0 0,11 62 1055 0 0,-26-118-876 0 0,-1-1 1 0 0,0 6-180 0 0,0 5 197 0 0,-1-16 7 0 0,-1 0 0 0 0,-1 0 0 0 0,0 0 0 0 0,-1 0 0 0 0,0 0 0 0 0,-1 0 0 0 0,-1 0-204 0 0,2-11 47 0 0,1 0 1 0 0,0-1-1 0 0,-1 1 0 0 0,0-1 1 0 0,0 0-1 0 0,0 1 1 0 0,0-1-1 0 0,-1 0 0 0 0,1 0 1 0 0,-1-1-1 0 0,1 1 1 0 0,-1 0-1 0 0,0-1 1 0 0,0 1-1 0 0,0-1 0 0 0,-1 0 1 0 0,1 0-1 0 0,0-1 1 0 0,-1 1-1 0 0,0-1 0 0 0,0 1-47 0 0,-3 0 63 0 0,0 0-1 0 0,-1 0 1 0 0,1 0-1 0 0,-1-1 1 0 0,1 0-1 0 0,-1-1 0 0 0,1 0 1 0 0,-1 0-1 0 0,0 0 1 0 0,-1-1-63 0 0,-47-8 193 0 0,-34-10-193 0 0,66 13 12 0 0,1-2 0 0 0,0 0 0 0 0,1-2 0 0 0,0 0 0 0 0,-3-3-12 0 0,3 0-83 0 0,0-1 0 0 0,0-2 83 0 0,14 10-153 0 0,0-1 0 0 0,0 0 0 0 0,1 0-1 0 0,0-1 1 0 0,1 0 0 0 0,-6-7 153 0 0,9 10-329 0 0,0 0 0 0 0,0 0 0 0 0,1 0 0 0 0,0-1 0 0 0,0 1-1 0 0,0 0 1 0 0,0-1 0 0 0,0-3 329 0 0,1 4-1356 0 0,1 0 0 0 0,0 0-1 0 0,0 0 1 0 0,0-1 0 0 0,0 1-1 0 0,1-3 1357 0 0,6-19-8007 0 0</inkml:trace>
  <inkml:trace contextRef="#ctx0" brushRef="#br0" timeOffset="1228.705">2101 621 15664 0 0,'-9'-6'2864'0'0,"17"8"2278"0"0,4 3-2546 0 0,-1-3-4055 0 0,10 3 1686 0 0,-16-4-53 0 0,1 1-1 0 0,-1-1 1 0 0,1-1 0 0 0,4 1-174 0 0,39-2 251 0 0,0-2 0 0 0,0-2 0 0 0,9-4-251 0 0,-4 2-268 0 0,-53 6 230 0 0,0 1 0 0 0,0 0 0 0 0,1 0 0 0 0,-1 0 0 0 0,0 0 0 0 0,0 0 0 0 0,1 0 0 0 0,-1 1 0 0 0,0-1 0 0 0,0 0 0 0 0,1 1 0 0 0,-1-1 0 0 0,0 1 1 0 0,0-1-1 0 0,0 1 38 0 0,1 0-1163 0 0,-2-1-342 0 0,8 2-6130 0 0,-7-1 989 0 0</inkml:trace>
  <inkml:trace contextRef="#ctx0" brushRef="#br0" timeOffset="1555.831">2157 752 10592 0 0,'0'0'818'0'0,"-14"6"940"0"0,6 0-317 0 0,4-2 1993 0 0,14 0-2238 0 0,-1-3-1132 0 0,0 0-1 0 0,-1 0 1 0 0,1-1-1 0 0,0 0 1 0 0,-1 0-1 0 0,8-2-63 0 0,4 0 55 0 0,3-1 108 0 0,1 0-1 0 0,5-4-162 0 0,25-3-1392 0 0,-18 8-3591 0 0,-22 2-874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7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6448 0 0,'0'0'288'0'0,"0"0"56"0"0,0-8-280 0 0,0 8-64 0 0,0 0 0 0 0,0 0 0 0 0,0 0 136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41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11 18575 0 0,'-5'-10'1871'0'0,"5"21"-1568"0"0,5 24-529 0 0,16 66 406 0 0,6 25 1100 0 0,-14-53-288 0 0,7 57 384 0 0,-14-80-921 0 0,0 0-68 0 0,-3-1 1 0 0,-1 1 0 0 0,-4 18-388 0 0,1-7 362 0 0,1-26 128 0 0,-3 18-490 0 0,-3 16 244 0 0,3-24 45 0 0,-5 14-289 0 0,8-31 557 0 0,0-27-422 0 0,0-1-242 0 0,0 0-106 0 0,0 0-19 0 0,0 0-169 0 0,0 0-686 0 0,0 0-302 0 0,0 0-1387 0 0,0 0-5313 0 0</inkml:trace>
  <inkml:trace contextRef="#ctx0" brushRef="#br0" timeOffset="437.829">142 967 11520 0 0,'1'-1'215'0'0,"-1"-1"1"0"0,1 0 0 0 0,0 1 0 0 0,0-1 0 0 0,0 1 0 0 0,0-1-1 0 0,0 1 1 0 0,0 0 0 0 0,1-1 0 0 0,-1 1 0 0 0,0 0 0 0 0,1 0-1 0 0,-1 0 1 0 0,1 0 0 0 0,-1 0 0 0 0,1 0 0 0 0,-1 0 0 0 0,1 0-1 0 0,0 1 1 0 0,-1-1 0 0 0,1 1 0 0 0,0-1 0 0 0,0 1-1 0 0,0-1-215 0 0,4 0 103 0 0,1 0 0 0 0,-1 0 0 0 0,0 1 0 0 0,0-1 0 0 0,0 1-1 0 0,0 0 1 0 0,1 1 0 0 0,-1 0 0 0 0,1 0-103 0 0,-4-1 153 0 0,1 1 0 0 0,0-1 0 0 0,0 0 1 0 0,0 0-1 0 0,0-1 0 0 0,0 1 0 0 0,2-1-153 0 0,19-2 990 0 0,-21 3-893 0 0,3 0 93 0 0,0 1 0 0 0,0-1-1 0 0,0-1 1 0 0,0 0 0 0 0,-1 0 0 0 0,1 0-1 0 0,0-1 1 0 0,0 1 0 0 0,-1-2 0 0 0,1 1-1 0 0,1-2-189 0 0,17-8 569 0 0,-22 11-520 0 0,0 0-1 0 0,0 0 0 0 0,0 0 1 0 0,0-1-1 0 0,0 1 0 0 0,0-1 1 0 0,0 0-1 0 0,-1 0 0 0 0,1 0 1 0 0,-1 0-1 0 0,1-1 0 0 0,-1 1 1 0 0,2-3-49 0 0,5-6 121 0 0,-6 7-70 0 0,0 0 1 0 0,0 0-1 0 0,-1 0 1 0 0,1 0-1 0 0,-1-1 0 0 0,0 1 1 0 0,1-3-52 0 0,0-3 69 0 0,-1 0 1 0 0,0 0 0 0 0,0 0-1 0 0,-1 0 1 0 0,-1 0-1 0 0,1 0 1 0 0,-2-4-70 0 0,1 4 9 0 0,0-12 56 0 0,1 12-47 0 0,-1 0-1 0 0,0-1 1 0 0,-1 1 0 0 0,0 0-1 0 0,-2-5-17 0 0,3 14 3 0 0,0 1-1 0 0,0 0 1 0 0,0-1 0 0 0,0 1-1 0 0,0-1 1 0 0,0 1-1 0 0,0 0 1 0 0,0-1 0 0 0,-1 1-1 0 0,1 0 1 0 0,0-1-1 0 0,0 1 1 0 0,0-1 0 0 0,0 1-1 0 0,-1 0 1 0 0,1 0-1 0 0,0-1 1 0 0,0 1-1 0 0,-1 0 1 0 0,1-1 0 0 0,0 1-1 0 0,-1 0 1 0 0,1 0-1 0 0,0-1 1 0 0,0 1 0 0 0,-1 0-1 0 0,1 0 1 0 0,-1 0-1 0 0,1 0 1 0 0,0-1 0 0 0,-1 1-1 0 0,1 0 1 0 0,0 0-1 0 0,-1 0 1 0 0,1 0-1 0 0,-1 0 1 0 0,1 0 0 0 0,0 0-1 0 0,-1 0 1 0 0,1 0-1 0 0,-1 0 1 0 0,1 0 0 0 0,0 0-1 0 0,-1 0 1 0 0,1 1-1 0 0,0-1 1 0 0,-1 0 0 0 0,1 0-3 0 0,-19 15 162 0 0,10-7-129 0 0,-5 5 53 0 0,0 1 0 0 0,0 0 0 0 0,-6 11-86 0 0,10-13 40 0 0,5-6 7 0 0,1 1 1 0 0,0 0-1 0 0,0 0 1 0 0,1 1-1 0 0,0-1 1 0 0,0 1-1 0 0,1 0-47 0 0,-7 16 206 0 0,3-8 109 0 0,0 1 0 0 0,0 8-315 0 0,-1 2 280 0 0,5-16-142 0 0,0-1 1 0 0,1 1 0 0 0,0-1 0 0 0,1 1 0 0 0,0-1 0 0 0,1 1 0 0 0,0-1 0 0 0,1 2-139 0 0,0 6 175 0 0,-1-12-106 0 0,1 1-1 0 0,0-1 0 0 0,0 0 1 0 0,0 1-1 0 0,1-1 1 0 0,0 0-1 0 0,0-1 1 0 0,1 1-1 0 0,0 1-68 0 0,0-3 30 0 0,-1 0 0 0 0,1-1 0 0 0,-1 1 0 0 0,1-1 0 0 0,0 0 0 0 0,0 0 0 0 0,1 0 0 0 0,-1 0 0 0 0,1-1 0 0 0,-1 0 0 0 0,1 0 0 0 0,0 0 0 0 0,0 0 0 0 0,0-1-1 0 0,0 0 1 0 0,2 1-30 0 0,11 1 91 0 0,1-1 0 0 0,0-1 0 0 0,14 0-91 0 0,-16-2-8 0 0,1 0 0 0 0,-1-1-1 0 0,0-1 1 0 0,0 0 0 0 0,-1-1 0 0 0,13-5 8 0 0,-24 7-225 0 0,-1 0 0 0 0,1 0 1 0 0,0 0-1 0 0,-1-1 0 0 0,0 0 1 0 0,0 0-1 0 0,0 0 0 0 0,1 0 225 0 0,-2 0-1617 0 0,0-1-1 0 0,0 1 1 0 0,-1 0-1 0 0,1-1 1 0 0,1-2 1617 0 0,4-6-8185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9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1014 11520 0 0,'-17'-31'5694'0'0,"9"40"-5053"0"0,5-5-443 0 0,1 1 0 0 0,0-1 0 0 0,0 1 0 0 0,0 0 0 0 0,0 0 0 0 0,1 0 0 0 0,0 0 0 0 0,0 0 0 0 0,0 0 0 0 0,0 0 0 0 0,1 0 0 0 0,0 5-198 0 0,1 9 623 0 0,1-1 1 0 0,5 19-624 0 0,0 6 597 0 0,-6-35-458 0 0,0 1 0 0 0,0-1 0 0 0,1 0 1 0 0,1 1-1 0 0,-1-1 0 0 0,2 0 0 0 0,-1-1 0 0 0,1 1 0 0 0,0-1 0 0 0,0 1 0 0 0,1-1 0 0 0,0 0 0 0 0,0-1 0 0 0,1 1 0 0 0,0-1 0 0 0,0 0 0 0 0,1 0-139 0 0,-1-1 62 0 0,0-1 0 0 0,0 0 0 0 0,0 0 0 0 0,0-1 0 0 0,0 1 0 0 0,1-2 0 0 0,-1 1 0 0 0,1-1 0 0 0,0 0 0 0 0,0 0 0 0 0,0 0 0 0 0,0-1 0 0 0,0-1 0 0 0,0 1 0 0 0,0-1 0 0 0,5 0-62 0 0,-3 0 58 0 0,1-1 0 0 0,0 0 0 0 0,-1-1 0 0 0,1 1 0 0 0,-1-2 0 0 0,0 1 0 0 0,0-1 0 0 0,0-1 0 0 0,0 0 0 0 0,0 0 0 0 0,-1-1 0 0 0,7-4-58 0 0,-3 0 47 0 0,0-1 0 0 0,0 0-1 0 0,-2 0 1 0 0,1-1 0 0 0,-1-1 0 0 0,-1 0-1 0 0,0 0 1 0 0,1-3-47 0 0,-6 9 17 0 0,-1 0 0 0 0,0 1 0 0 0,-1-1 0 0 0,1 0 0 0 0,-1-1 0 0 0,0 1 0 0 0,-1 0 0 0 0,1-1 0 0 0,-1 1 0 0 0,0-1 0 0 0,-1 1 0 0 0,0-1 0 0 0,0 1-1 0 0,0-1 1 0 0,-1 1 0 0 0,0-1 0 0 0,0 1 0 0 0,-1-1 0 0 0,-1-5-17 0 0,-1 3-14 0 0,1 0 0 0 0,-1 0 0 0 0,-1 0 0 0 0,0 1 0 0 0,0 0 0 0 0,0 0 0 0 0,-1 0 0 0 0,-1 1 0 0 0,1-1 0 0 0,-1 2 0 0 0,0-1 0 0 0,0 1 0 0 0,-1 0 0 0 0,0 0 0 0 0,0 1 0 0 0,-3-1 14 0 0,-1-1-56 0 0,-1 1-1 0 0,1 1 1 0 0,-1 0 0 0 0,0 1-1 0 0,-1 0 1 0 0,1 1 0 0 0,0 0-1 0 0,-3 1 57 0 0,9 1-47 0 0,1 1-1 0 0,-1 0 1 0 0,1 0-1 0 0,-1 1 1 0 0,1-1-1 0 0,0 1 1 0 0,-1 1-1 0 0,1-1 0 0 0,0 1 1 0 0,0 0-1 0 0,0 0 1 0 0,0 1-1 0 0,0 0 1 0 0,0 0-1 0 0,1 0 1 0 0,-1 1-1 0 0,1 0 1 0 0,-1 1 47 0 0,2-1-81 0 0,0 0 1 0 0,0 0-1 0 0,1 0 1 0 0,0 1-1 0 0,0-1 1 0 0,0 1 0 0 0,1 0-1 0 0,-1 0 1 0 0,1 0-1 0 0,0 0 1 0 0,0 0 0 0 0,0 5 80 0 0,0 1-203 0 0,0-1 1 0 0,1 1 0 0 0,0-1-1 0 0,1 1 1 0 0,0-1 0 0 0,1 3 202 0 0,0-1-645 0 0,1 0-1 0 0,1 0 1 0 0,0 0-1 0 0,0 0 1 0 0,1 0-1 0 0,1-1 1 0 0,0 0-1 0 0,0 0 1 0 0,1 0 0 0 0,1-1-1 0 0,2 4 646 0 0,0-2-1654 0 0</inkml:trace>
  <inkml:trace contextRef="#ctx0" brushRef="#br0" timeOffset="400.949">825 878 16439 0 0,'-8'-17'754'0'0,"7"13"-17"0"0,1 4-730 0 0,0-1 0 0 0,1 1-1 0 0,-1 0 1 0 0,0-1 0 0 0,0 1 0 0 0,1 0-1 0 0,-1-1 1 0 0,0 1 0 0 0,0 0 0 0 0,0-1-1 0 0,1 1 1 0 0,-1 0 0 0 0,0-1 0 0 0,0 1-1 0 0,0 0 1 0 0,0-1 0 0 0,0 1 0 0 0,0-1-1 0 0,0 1 1 0 0,0 0 0 0 0,0-1 0 0 0,0 1-1 0 0,0-1 1 0 0,0 1 0 0 0,0 0 0 0 0,0-1-1 0 0,0 1 1 0 0,0-1 0 0 0,0 1 0 0 0,-1 0-1 0 0,1-1 1 0 0,0 1 0 0 0,0 0 0 0 0,0-1-1 0 0,-1 1 1 0 0,1 0 0 0 0,0 0 0 0 0,0-1-1 0 0,-1 1 1 0 0,1 0-7 0 0,-1-1 23 0 0,1 0-9 0 0,-1 0 0 0 0,0-1-1 0 0,1 1 1 0 0,-1 0-1 0 0,0 0 1 0 0,0 0 0 0 0,0 0-1 0 0,0 0 1 0 0,0 0-1 0 0,0 0 1 0 0,0 0-1 0 0,-1 0 1 0 0,1 0 0 0 0,0 1-1 0 0,0-1 1 0 0,-1 0-1 0 0,1 1 1 0 0,0-1 0 0 0,-1 1-1 0 0,1-1 1 0 0,0 1-1 0 0,-1 0 1 0 0,1 0-1 0 0,-1 0 1 0 0,1 0 0 0 0,-1 0-1 0 0,0 0-13 0 0,-3 0 122 0 0,1 1-1 0 0,0 1 0 0 0,-1-1 1 0 0,1 1-1 0 0,0-1 0 0 0,0 1 1 0 0,-2 1-122 0 0,-3 1 213 0 0,-1 3 72 0 0,0-1-1 0 0,0 1 1 0 0,1 0 0 0 0,0 1 0 0 0,0 0 0 0 0,0 1 0 0 0,-3 4-285 0 0,11-11 16 0 0,-6 5 181 0 0,1 0 1 0 0,0 0-1 0 0,0 1 0 0 0,1-1 0 0 0,0 1 0 0 0,-4 8-197 0 0,3-2 238 0 0,5-12-167 0 0,0 0 0 0 0,0 1 0 0 0,0-1 0 0 0,0 1 0 0 0,1-1 0 0 0,-1 1 0 0 0,1-1 0 0 0,-1 1 0 0 0,1-1 0 0 0,0 2-71 0 0,0-1 28 0 0,0 0 0 0 0,0 0 0 0 0,0 0 0 0 0,0-1 0 0 0,0 1 0 0 0,1 0 0 0 0,-1 0 0 0 0,1 0 0 0 0,0 0 0 0 0,0-1 0 0 0,0 1 0 0 0,0 0 0 0 0,1-1 0 0 0,-1 1 0 0 0,1-1 0 0 0,0 1 0 0 0,-1-1 0 0 0,1 0 0 0 0,0 1 0 0 0,0-1 0 0 0,0 0 0 0 0,1 0 0 0 0,-1-1 0 0 0,2 2-28 0 0,21 12 51 0 0,0-1 0 0 0,0-2 1 0 0,12 4-52 0 0,83 26 235 0 0,-84-31-197 0 0,-26-7-18 0 0,0-1 1 0 0,0 1 0 0 0,0 1 0 0 0,0 0 0 0 0,-1 0 0 0 0,0 1-1 0 0,0 0 1 0 0,2 2-21 0 0,12 18 302 0 0,-22-25-283 0 0,-1 1 0 0 0,1-1 0 0 0,-1 0 0 0 0,0 1 0 0 0,0-1 0 0 0,0 0 0 0 0,0 1 0 0 0,0-1 1 0 0,0 0-1 0 0,0 1 0 0 0,0-1 0 0 0,-1 0 0 0 0,1 1 0 0 0,0-1 0 0 0,-1 0 0 0 0,1 0 0 0 0,-1 1 1 0 0,0-1-20 0 0,0 2 42 0 0,-1 0 0 0 0,1-1 0 0 0,-1 1 0 0 0,0-1 0 0 0,0 1 1 0 0,0-1-1 0 0,0 0 0 0 0,-1 1 0 0 0,1-1 0 0 0,-1 0 0 0 0,1-1 1 0 0,-1 1-1 0 0,1 0 0 0 0,-1-1 0 0 0,0 1 0 0 0,0-1 0 0 0,-1 1-42 0 0,-9 2 137 0 0,1-1-1 0 0,-1 0 1 0 0,-8 1-137 0 0,4-1 94 0 0,-3 0-35 0 0,1-1 0 0 0,-1-1 0 0 0,0-1 1 0 0,-18-2-60 0 0,36 1 7 0 0,-10 0 15 0 0,0-1 1 0 0,0 0 0 0 0,1-1-1 0 0,-8-3-22 0 0,-25-6-722 0 0,-3-2-1351 0 0,15 4-4546 0 0,6 3-1082 0 0</inkml:trace>
  <inkml:trace contextRef="#ctx0" brushRef="#br0" timeOffset="897.601">1272 866 13760 0 0,'25'-77'1542'0'0,"-25"75"-1486"0"0,1 0-1 0 0,-1 0 1 0 0,-1 1-1 0 0,1-1 1 0 0,0 0-1 0 0,0 0 1 0 0,-1 0-1 0 0,1 1 1 0 0,-1-1-1 0 0,1 0 1 0 0,-1 0-1 0 0,0 1 1 0 0,0-1-1 0 0,0 0-55 0 0,-4-10 418 0 0,5 11-360 0 0,0 1 0 0 0,-1-1 0 0 0,1 0 0 0 0,0 0 0 0 0,0 1 0 0 0,-1-1 0 0 0,1 0-1 0 0,-1 0 1 0 0,1 1 0 0 0,0-1 0 0 0,-1 1 0 0 0,1-1 0 0 0,-1 0 0 0 0,0 1 0 0 0,1-1 0 0 0,-1 1 0 0 0,1-1 0 0 0,-1 1 0 0 0,0 0 0 0 0,1-1 0 0 0,-1 1 0 0 0,0-1 0 0 0,0 1 0 0 0,1 0 0 0 0,-2 0-58 0 0,0-1 115 0 0,0 1 1 0 0,0 0 0 0 0,1 0-1 0 0,-1 0 1 0 0,0 0-1 0 0,0 0 1 0 0,0 1-1 0 0,0-1 1 0 0,0 1 0 0 0,0-1-1 0 0,0 1-115 0 0,-5 2 330 0 0,0 0-1 0 0,0 0 1 0 0,0 1-1 0 0,0 0 1 0 0,-2 2-330 0 0,-1 1 214 0 0,1 0 1 0 0,0 1-1 0 0,0 0 1 0 0,0 1-1 0 0,1 0 1 0 0,1 0 0 0 0,0 1-1 0 0,0 0 1 0 0,0 0-1 0 0,1 0 1 0 0,1 1-1 0 0,-1 2-214 0 0,6-10 52 0 0,-1-1 1 0 0,1 0-1 0 0,0 1 0 0 0,0-1 0 0 0,0 1 0 0 0,0-1 0 0 0,0 1 1 0 0,1-1-1 0 0,-1 0 0 0 0,1 1 0 0 0,-1-1 0 0 0,1 0 0 0 0,0 1 1 0 0,0-1-1 0 0,0 0 0 0 0,0 0 0 0 0,1 0 0 0 0,-1 0 0 0 0,1 0 0 0 0,-1 0 1 0 0,1 0-53 0 0,2 3 2 0 0,1 0 1 0 0,0 0 0 0 0,0 0 0 0 0,0 0-1 0 0,0-1 1 0 0,4 3-3 0 0,4 2 28 0 0,-11-7-20 0 0,0 0 1 0 0,1-1-1 0 0,-1 1 0 0 0,1-1 0 0 0,-1 1 0 0 0,1-1 1 0 0,2 1-9 0 0,42 15 151 0 0,-25-8 1 0 0,0-2 1 0 0,5 1-153 0 0,1 0 127 0 0,0 2 1 0 0,0 1 0 0 0,11 6-128 0 0,-16-6 123 0 0,-16-8-89 0 0,3 1 63 0 0,-1 0 1 0 0,0 0 0 0 0,0 1-1 0 0,0 0 1 0 0,0 1 0 0 0,-1 0-1 0 0,0 0 1 0 0,5 6-98 0 0,-11-11 37 0 0,-1 1-1 0 0,0 0 1 0 0,1 0 0 0 0,-1-1-1 0 0,0 1 1 0 0,0 0 0 0 0,0 0-1 0 0,0 0 1 0 0,0 0 0 0 0,-1 1-1 0 0,2 1-36 0 0,-2-3 13 0 0,0 0 0 0 0,0 1 0 0 0,-1-1 0 0 0,1 0 0 0 0,0 1 0 0 0,0-1 0 0 0,-1 0 0 0 0,1 1 0 0 0,0-1 0 0 0,-1 0 0 0 0,1 1 0 0 0,-1-1 0 0 0,0 0 0 0 0,0 0-1 0 0,1 0 1 0 0,-1 0 0 0 0,0 0 0 0 0,0 0 0 0 0,-1 1-13 0 0,-1 2 38 0 0,-1-1 0 0 0,0 0 0 0 0,0 0 0 0 0,0 0 0 0 0,0 0 0 0 0,-1-1 0 0 0,1 1 0 0 0,-1-1 0 0 0,1 0 0 0 0,-5 1-38 0 0,-8 1 110 0 0,0 0 0 0 0,-9 1-110 0 0,6-2 38 0 0,0 0-2 0 0,-1-1 0 0 0,0-1 0 0 0,0 0 1 0 0,-10-2-37 0 0,-25-4 181 0 0,-2-3-181 0 0,52 7-13 0 0,-1-1-1 0 0,1 1 1 0 0,0-1-1 0 0,0 0 1 0 0,0 0 0 0 0,0-1-1 0 0,0 0 1 0 0,-4-2 13 0 0,7 2-417 0 0,-1 1 1 0 0,1-1 0 0 0,0 0-1 0 0,0 0 1 0 0,0 0 0 0 0,0 0-1 0 0,1 0 1 0 0,-1 0 0 0 0,0-2 416 0 0,-1-2-1838 0 0</inkml:trace>
  <inkml:trace contextRef="#ctx0" brushRef="#br0" timeOffset="1233.7">1470 714 11976 0 0,'1'-4'106'0'0,"1"1"1"0"0,0-1 0 0 0,-1 1 0 0 0,1-1-1 0 0,0 1 1 0 0,1 0 0 0 0,-1 0 0 0 0,1 0-1 0 0,-1 0 1 0 0,1 1 0 0 0,0-1 0 0 0,0 1-1 0 0,0-1 1 0 0,3 0-107 0 0,-5 2 281 0 0,0 1 0 0 0,0 0 1 0 0,0 0-1 0 0,0 0 0 0 0,0 0 0 0 0,0 0 0 0 0,0 0 0 0 0,0 0 0 0 0,0 0 0 0 0,0 1 0 0 0,0-1 1 0 0,0 0-1 0 0,0 1 0 0 0,-1-1 0 0 0,1 0 0 0 0,0 1 0 0 0,0-1 0 0 0,0 1 0 0 0,0 0 1 0 0,0-1-1 0 0,-1 1 0 0 0,1 0-281 0 0,1 0-365 0 0,1 1 477 0 0,0 0-1 0 0,0 0 1 0 0,0 1-1 0 0,-1-1 1 0 0,1 1-1 0 0,-1 0 1 0 0,0 0-1 0 0,0-1 1 0 0,0 1-1 0 0,0 1 1 0 0,0-1-1 0 0,0 0 1 0 0,-1 0-1 0 0,0 1 1 0 0,1 0-112 0 0,2 10 389 0 0,-1 0-1 0 0,0 0 1 0 0,0 4-389 0 0,1 9 480 0 0,9 41 228 0 0,5 28-270 0 0,-5-18-63 0 0,0-20-164 0 0,-13-24-2823 0 0,0-33 970 0 0,0-1-70 0 0</inkml:trace>
  <inkml:trace contextRef="#ctx0" brushRef="#br0" timeOffset="1779.243">1799 1 16783 0 0,'0'0'770'0'0,"0"0"-18"0"0,-1 1-480 0 0,-1 4-275 0 0,0 1-1 0 0,0-1 1 0 0,0 1 0 0 0,0-1 0 0 0,1 1-1 0 0,0 0 1 0 0,0-1 0 0 0,1 1 0 0 0,0 0-1 0 0,0 0 1 0 0,0 2 3 0 0,2 19-131 0 0,4 23 131 0 0,-5-42 5 0 0,12 135 485 0 0,2 12 1634 0 0,6 45-126 0 0,-5-54-967 0 0,-9-69-354 0 0,9 31-677 0 0,-11-80 250 0 0,-1 0 0 0 0,-2 1 0 0 0,0 6-250 0 0,-2-33 218 0 0,0-2 6 0 0,0 0-10 0 0,0 0-46 0 0,0 0-22 0 0,1-2-2 0 0,3-3-56 0 0,-1 0 0 0 0,0 0-1 0 0,0-1 1 0 0,1-4-88 0 0,9-16 225 0 0,12-20-62 0 0,-14 24-36 0 0,2 1-1 0 0,12-18-126 0 0,-15 25 0 0 0,-5 7 0 0 0,0 0 0 0 0,1 0 0 0 0,0 0 0 0 0,0 1 0 0 0,5-4 0 0 0,0 2-43 0 0,0-1 0 0 0,0 2 0 0 0,1 0 0 0 0,8-4 43 0 0,-16 9-11 0 0,0 1-1 0 0,1-1 1 0 0,-1 1-1 0 0,1 0 1 0 0,-1 0-1 0 0,1 0 1 0 0,-1 1-1 0 0,1-1 1 0 0,0 1-1 0 0,-1 0 1 0 0,1 1 0 0 0,-1-1-1 0 0,1 1 1 0 0,-1 0-1 0 0,3 1 12 0 0,3 0 0 0 0,-6-1 0 0 0,-1 0 0 0 0,0 0 0 0 0,-1 0 0 0 0,1 0 0 0 0,0 0 0 0 0,0 0 0 0 0,0 1 0 0 0,-1-1 0 0 0,1 1 0 0 0,0 0 0 0 0,-1 0 0 0 0,0 0 0 0 0,2 1 0 0 0,1 2 0 0 0,1 1 0 0 0,-1 0 0 0 0,0 1 0 0 0,-1-1 0 0 0,1 1 0 0 0,-1 0 0 0 0,-1 0 0 0 0,1 1 0 0 0,-1-1 0 0 0,-1 1 0 0 0,1-1 0 0 0,0 6 0 0 0,5 13 0 0 0,-6-19 0 0 0,0-1 0 0 0,0 0 0 0 0,0 1 0 0 0,-1 3 0 0 0,1 0 91 0 0,-1 1 1 0 0,-1 0-1 0 0,0 0 0 0 0,0 0 0 0 0,-1 0 1 0 0,-1 0-1 0 0,0 0 0 0 0,0-1 0 0 0,-3 8-91 0 0,3-12 14 0 0,0 0-12 0 0,0 0 1 0 0,0 0-1 0 0,-1-1 0 0 0,1 1 0 0 0,-1-1 0 0 0,0 0 0 0 0,-1 0 0 0 0,1 0 0 0 0,-1 0 0 0 0,-1 0-2 0 0,-1 1 2 0 0,1-1-1 0 0,-2 1 1 0 0,1-1-1 0 0,0-1 1 0 0,-1 1 0 0 0,-1-1-2 0 0,4-2 12 0 0,1 0 1 0 0,-1-1-1 0 0,0 1 1 0 0,-1-1-1 0 0,1 0 1 0 0,0 0-1 0 0,0-1 1 0 0,0 1-1 0 0,-1-1 1 0 0,1 0 0 0 0,0 0-1 0 0,-3-1-12 0 0,-12 0 30 0 0,0-2 0 0 0,0-1 0 0 0,1 0 0 0 0,-1-1 0 0 0,1-1 0 0 0,0-1-1 0 0,-8-5-29 0 0,-36-22-4325 0 0,-2-4 4325 0 0,31 18-2724 0 0,-12-7 322 0 0,6 6-20 0 0</inkml:trace>
  <inkml:trace contextRef="#ctx0" brushRef="#br0" timeOffset="3095.723">1558 320 13360 0 0,'4'-15'1184'0'0,"-4"7"-944"0"0,0 0-240 0 0,-4 5 0 0 0,4-2 1136 0 0,0 5 175 0 0,0 0 41 0 0,0 0 8 0 0,0 0-1912 0 0,0 0-384 0 0,0 0-80 0 0,0 0-7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7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14336 0 0,'0'0'661'0'0,"1"-1"-17"0"0,0 0-615 0 0,0 0-1 0 0,0 0 1 0 0,0 1 0 0 0,0-1 0 0 0,0 0 0 0 0,-1 0 0 0 0,1 0-1 0 0,0 0 1 0 0,-1 0 0 0 0,1 0 0 0 0,-1 0 0 0 0,1 0 0 0 0,-1 0-1 0 0,1-1-28 0 0,3-1 309 0 0,-2 3 187 0 0,-2 0 16 0 0,0 0-54 0 0,0 0-251 0 0,17 9 20 0 0,-14-7-200 0 0,0 1 0 0 0,-1 0 1 0 0,0 0-1 0 0,0 0 1 0 0,0 1-1 0 0,0-1 0 0 0,0 0 1 0 0,-1 1-1 0 0,0-1 0 0 0,1 1 1 0 0,-1 1-28 0 0,9 43 293 0 0,-8-32-149 0 0,9 65 414 0 0,-7-45-387 0 0,2 0-1 0 0,1-1 1 0 0,8 22-171 0 0,-2-15 226 0 0,-13-41-223 0 0,1-1 0 0 0,-1 0-1 0 0,0 1 1 0 0,1-1 0 0 0,-1 1-1 0 0,1-1 1 0 0,-1 0-1 0 0,0 1 1 0 0,1-1 0 0 0,-1 0-1 0 0,1 0 1 0 0,-1 0 0 0 0,1 1-1 0 0,-1-1 1 0 0,1 0-1 0 0,-1 0 1 0 0,1 0 0 0 0,-1 0-1 0 0,1 0 1 0 0,-1 0 0 0 0,1 0-1 0 0,0 0 1 0 0,-1 0 0 0 0,1 0-1 0 0,-1 0 1 0 0,1 0-1 0 0,-1 0 1 0 0,1 0-3 0 0,13-4-1120 0 0,-6-4-3553 0 0,-3-3-1583 0 0</inkml:trace>
  <inkml:trace contextRef="#ctx0" brushRef="#br0" timeOffset="763.958">298 1 15288 0 0,'0'0'697'0'0,"0"1"-9"0"0,-2 1-668 0 0,2 1 1 0 0,-1-1 0 0 0,0 0-1 0 0,0 0 1 0 0,1 1 0 0 0,-1-1-1 0 0,1 0 1 0 0,0 1 0 0 0,0-1-1 0 0,-1 1 1 0 0,2-1-1 0 0,-1 0 1 0 0,0 1 0 0 0,1 0-21 0 0,8 38-28 0 0,-1-9 107 0 0,3 33 1303 0 0,3 1-1 0 0,3-2 1 0 0,9 21-1382 0 0,-21-75 227 0 0,0 0 0 0 0,0 0-1 0 0,1-1 1 0 0,0 1-227 0 0,5 7 553 0 0,-10-16-266 0 0,-1-1 7 0 0,0-1-242 0 0,1 0 0 0 0,0 0 0 0 0,0 0 0 0 0,-1 1-1 0 0,1-1 1 0 0,0 0 0 0 0,0 0 0 0 0,0 1 0 0 0,0-1 0 0 0,0 1-1 0 0,0-1 1 0 0,0 1 0 0 0,0-1 0 0 0,1 1-52 0 0,1-2 162 0 0,-1 0-98 0 0,0 0 0 0 0,0 0 0 0 0,0 0 0 0 0,0 0 0 0 0,-1 0 0 0 0,1 0 0 0 0,-1-1 0 0 0,1 1 0 0 0,-1 0 0 0 0,0-1-1 0 0,0 1 1 0 0,0-1 0 0 0,0 0-64 0 0,9-36 352 0 0,-8 20-288 0 0,0 0-1 0 0,-1 0 1 0 0,-2-1 0 0 0,0 1 0 0 0,-1-4-64 0 0,0 0 45 0 0,1 1 0 0 0,0 0 1 0 0,3-17-46 0 0,0 13 13 0 0,1-10-16 0 0,1 28 3 0 0,-3 7-5 0 0,-1 0-1 0 0,1 1 0 0 0,-1-1 0 0 0,0 0 1 0 0,1 0-1 0 0,0 1 0 0 0,-1-1 1 0 0,1 0-1 0 0,-1 1 0 0 0,1-1 1 0 0,0 0-1 0 0,-1 1 0 0 0,1-1 1 0 0,0 1-1 0 0,0-1 0 0 0,0 1 1 0 0,-1 0-1 0 0,1-1 0 0 0,0 1 1 0 0,0 0-1 0 0,0-1 0 0 0,0 1 1 0 0,-1 0-1 0 0,1 0 0 0 0,0 0 0 0 0,0 0 1 0 0,0 0-1 0 0,0 0 0 0 0,0 0 1 0 0,0 0-1 0 0,0 0 0 0 0,0 0 1 0 0,0 1 5 0 0,0-1-11 0 0,12 5-71 0 0,-7-2 67 0 0,-1 2-1 0 0,1-1 0 0 0,-1 0 1 0 0,0 1-1 0 0,0 0 1 0 0,0 0-1 0 0,0 1 0 0 0,-1-1 1 0 0,0 1-1 0 0,0 0 0 0 0,1 4 16 0 0,6 13 2 0 0,-1-1-1 0 0,4 18-1 0 0,-3-11-55 0 0,34 103 119 0 0,-44-129-63 0 0,1 13 9 0 0,-2-15 43 0 0,0-1 11 0 0,0 0 0 0 0,0 0 0 0 0,0 0 6 0 0,0 0 23 0 0,9-11 100 0 0,-8 10-165 0 0,6-13 31 0 0,0-1 0 0 0,-1 1 0 0 0,-1-1 0 0 0,0 0 0 0 0,-1-1 0 0 0,0 1 0 0 0,0-8-59 0 0,11-43 67 0 0,-11 53-56 0 0,1 0 0 0 0,-1 1-1 0 0,6-8-10 0 0,-7 15 3 0 0,-1 1 1 0 0,1-1-1 0 0,0 1 0 0 0,0 0 0 0 0,1 0 0 0 0,-1 1 1 0 0,1-1-1 0 0,0 1 0 0 0,0 0 0 0 0,4-3-3 0 0,-2 3-13 0 0,3 4-40 0 0,-5 1 51 0 0,-1 0 1 0 0,0 0 0 0 0,1 0-1 0 0,-1 0 1 0 0,0 1 0 0 0,0-1 0 0 0,0 1-1 0 0,0 0 1 0 0,-1 0 0 0 0,1 0 0 0 0,1 2 1 0 0,2 5-1 0 0,-1 0 0 0 0,1 1 1 0 0,0 3 0 0 0,2 5-11 0 0,19 47-2 0 0,-19-49 16 0 0,-2 1 0 0 0,1 0 0 0 0,-2 0 0 0 0,2 13-3 0 0,4 11-2 0 0,8 9 2 0 0,-18-48-380 0 0,1 1-1 0 0,0-1 1 0 0,0 1 0 0 0,0-1-1 0 0,0 0 1 0 0,1 0 0 0 0,1 1 380 0 0,2-4-1906 0 0</inkml:trace>
  <inkml:trace contextRef="#ctx0" brushRef="#br0" timeOffset="1111.029">1158 126 11520 0 0,'0'0'528'0'0,"0"0"-16"0"0,-3 8 949 0 0,2-2-740 0 0,1 1-1 0 0,0-1 1 0 0,1 0-1 0 0,-1 0 1 0 0,1 0 0 0 0,1 4-721 0 0,2 26 952 0 0,-2 11 601 0 0,4 18-1553 0 0,0-2 1089 0 0,-1-25 363 0 0,6 27-1452 0 0,3 15 703 0 0,34 269 32 0 0,-47-345-769 0 0,-1 0 1 0 0,0 1 0 0 0,0-1 0 0 0,0 1 0 0 0,0-1 0 0 0,0 1 33 0 0,0-5-17 0 0,0 0 0 0 0,0 0 0 0 0,0 0-1 0 0,0-1 1 0 0,-1 1 0 0 0,1 0 0 0 0,0 0 0 0 0,0 0 0 0 0,0 0 0 0 0,0 0 0 0 0,0 0-1 0 0,0 0 1 0 0,0 0 0 0 0,0 0 0 0 0,0 0 0 0 0,0 0 0 0 0,0 0 0 0 0,0 0 0 0 0,0 0-1 0 0,0 0 1 0 0,0-1 0 0 0,0 1 0 0 0,0 0 0 0 0,0 0 0 0 0,0 0 0 0 0,0 0-1 0 0,-1 0 1 0 0,1 0 0 0 0,0 0 0 0 0,0 0 0 0 0,0 0 0 0 0,0 0 0 0 0,0 0 0 0 0,0 0-1 0 0,0 0 1 0 0,0 0 0 0 0,0 0 0 0 0,0 0 0 0 0,0 0 0 0 0,-1 0 0 0 0,1 0 0 0 0,0 0-1 0 0,0 0 1 0 0,0 0 0 0 0,0 0 0 0 0,0 0 0 0 0,0 0 0 0 0,0 0 0 0 0,0 0-1 0 0,0 0 1 0 0,0 1 0 0 0,0-1 0 0 0,0 0 0 0 0,0 0 0 0 0,0 0 0 0 0,0 0 0 0 0,-1 0-1 0 0,1 0 1 0 0,0 0 0 0 0,0 0 0 0 0,0 0 0 0 0,0 0 0 0 0,0 0 0 0 0,0 0 0 0 0,0 0-1 0 0,0 0 1 0 0,0 1 17 0 0,-6-18-2004 0 0,-7-49-2405 0 0,0 22 2140 0 0</inkml:trace>
  <inkml:trace contextRef="#ctx0" brushRef="#br0" timeOffset="1444.139">1114 134 18287 0 0,'2'-12'310'0'0,"-1"8"-128"0"0,0 1-1 0 0,0-1 1 0 0,0 1-1 0 0,-1-1 1 0 0,0 0 0 0 0,0 1-1 0 0,0-1 1 0 0,0 0-1 0 0,-1-1-181 0 0,1 2 21 0 0,0 0-1 0 0,1 1 0 0 0,-1-1 0 0 0,0 0 1 0 0,1 0-1 0 0,0 1 0 0 0,0-1 0 0 0,-1 0 1 0 0,1 1-1 0 0,1-1 0 0 0,-1 1 0 0 0,0-1 0 0 0,1 1 1 0 0,-1 0-1 0 0,1 0 0 0 0,0-1 0 0 0,0 1-20 0 0,2 0 5 0 0,0 1 1 0 0,0 0-1 0 0,0-1 0 0 0,0 1 0 0 0,0 1 0 0 0,1-1-5 0 0,0 0-36 0 0,1 1 19 0 0,1 0 0 0 0,0 1 1 0 0,-1 0-1 0 0,1 0 0 0 0,-1 1 0 0 0,1-1 1 0 0,-1 1-1 0 0,0 1 0 0 0,0-1 0 0 0,6 4 17 0 0,1-1-3 0 0,6 2 118 0 0,-1 1-1 0 0,0 0 0 0 0,-1 1 0 0 0,0 1 0 0 0,0 0 1 0 0,12 11-115 0 0,-19-12 18 0 0,3 2 158 0 0,-1 1 0 0 0,0 0 0 0 0,4 7-176 0 0,-13-15 47 0 0,1 1 0 0 0,-1 1 1 0 0,0-1-1 0 0,-1 0 0 0 0,1 1 1 0 0,-1-1-1 0 0,0 1 0 0 0,0-1 1 0 0,-1 1-1 0 0,1 0 0 0 0,-1 5-47 0 0,-1-6 40 0 0,0 0 0 0 0,0 0 0 0 0,0 0 0 0 0,-1 1 0 0 0,0-1 0 0 0,0 0 0 0 0,-1 0 0 0 0,1 0 0 0 0,-1-1-1 0 0,0 1 1 0 0,0 0 0 0 0,-1-1 0 0 0,1 1 0 0 0,-1-1 0 0 0,0 0 0 0 0,0 0 0 0 0,0 0 0 0 0,-3 2-40 0 0,-2 2 71 0 0,0-1 0 0 0,0 0 0 0 0,0 0 0 0 0,-1-1 1 0 0,0 0-1 0 0,0-1 0 0 0,-1 0 0 0 0,-3 1-71 0 0,-16 7 187 0 0,0-2 0 0 0,-1-1 0 0 0,-2-1-187 0 0,21-7-123 0 0,1 0 0 0 0,-1 0 0 0 0,0-1-1 0 0,0 0 1 0 0,1-1 0 0 0,-1 0 0 0 0,0-1 0 0 0,0 0 0 0 0,1-1 0 0 0,-8-2 123 0 0,17 4-140 0 0,-1-1 0 0 0,1 1 0 0 0,0-1 0 0 0,0 0 0 0 0,0 1 0 0 0,-1-1 0 0 0,1 0 0 0 0,0 1 0 0 0,0-1 0 0 0,0 0 0 0 0,0 0 0 0 0,0 0 0 0 0,0 0 0 0 0,1 0 0 0 0,-1 0 0 0 0,0 0 0 0 0,0-1 0 0 0,1 1 0 0 0,-1 0 0 0 0,1 0 0 0 0,-1-1 140 0 0,-1-14-1534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43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20 12896 0 0,'0'-2'384'0'0,"0"1"-344"0"0,1 0 0 0 0,-1 1 0 0 0,0-1 0 0 0,0 0 0 0 0,-1 0 0 0 0,1 1-1 0 0,0-1 1 0 0,0 0 0 0 0,0 1 0 0 0,0-1 0 0 0,-1 0 0 0 0,1 1 0 0 0,0-1 0 0 0,0 1 0 0 0,-1-1-1 0 0,1 0 1 0 0,-1 1 0 0 0,1-1 0 0 0,0 1 0 0 0,-1-1 0 0 0,1 1 0 0 0,-1-1 0 0 0,1 1-1 0 0,-1-1 1 0 0,0 1 0 0 0,1 0 0 0 0,-1-1 0 0 0,0 1-40 0 0,1-1 644 0 0,-5 6 1068 0 0,0 9-1578 0 0,0 0-1 0 0,1 0 1 0 0,1 0 0 0 0,0 1-1 0 0,1 0 1 0 0,0 4-134 0 0,0 0 138 0 0,-3 37 312 0 0,2 22-450 0 0,-2 23 890 0 0,-5 104 2603 0 0,11 44-3493 0 0,0-93 673 0 0,7 395 603 0 0,-16-369-1008 0 0,7-166-413 0 0,-1-1 0 0 0,0 0 0 0 0,-1 0 0 0 0,-3 10 145 0 0,3-18-1958 0 0,2-6-6063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5.4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14744 0 0,'0'-10'2496'0'0,"2"16"-224"0"0,1 11-2019 0 0,19 71 1185 0 0,-3 1 0 0 0,-5 1 1 0 0,-3 0-1 0 0,-4 26-1438 0 0,7 119 909 0 0,-14-110 106 0 0,0-124-713 0 0,0-3 9 0 0,10-171 782 0 0,-7 138-1018 0 0,0 5-10 0 0,1 1 1 0 0,2-5-66 0 0,-3 22 24 0 0,1 0 1 0 0,-1 0-1 0 0,2 0 1 0 0,0 1-1 0 0,0 0 0 0 0,3-5-24 0 0,-5 12 0 0 0,0 0-1 0 0,0 0 1 0 0,1 0-1 0 0,-1 0 0 0 0,1 1 1 0 0,-1-1-1 0 0,1 1 0 0 0,0 0 1 0 0,1 0-1 0 0,-1 1 1 0 0,0-1-1 0 0,1 1 0 0 0,-1 0 1 0 0,1 0-1 0 0,0 0 1 0 0,0 1-1 0 0,1-1 1 0 0,0 1-10 0 0,0 0 0 0 0,0 0 0 0 0,0 1 0 0 0,0 0 0 0 0,0 0 0 0 0,1 0-1 0 0,-1 1 1 0 0,0-1 0 0 0,0 2 0 0 0,0-1 0 0 0,0 1 0 0 0,0 0 0 0 0,4 2 10 0 0,-6-2 0 0 0,1 1 0 0 0,-1 0 0 0 0,0 1 0 0 0,-1-1 0 0 0,1 1 0 0 0,0-1 0 0 0,-1 1 0 0 0,0 0 0 0 0,0 0 0 0 0,0 1 0 0 0,-1-1 0 0 0,2 3 0 0 0,2 3 0 0 0,1 5 0 0 0,0-1 0 0 0,-1 1 0 0 0,0 0 0 0 0,-2 1 0 0 0,1 2 0 0 0,2 4 0 0 0,-2-1 6 0 0,0 1 0 0 0,-1-1 0 0 0,-2 0 0 0 0,1 10-6 0 0,-3 85 93 0 0,0-58-133 0 0,1-40 342 0 0,-1-10-1214 0 0,1 1-4085 0 0,-1-9-3800 0 0</inkml:trace>
  <inkml:trace contextRef="#ctx0" brushRef="#br0" timeOffset="439.462">588 565 18287 0 0,'0'0'836'0'0,"0"0"-18"0"0,-3 5-496 0 0,-1 2-95 0 0,1 0 0 0 0,-1 1 0 0 0,2-1 0 0 0,-1 0-1 0 0,1 1 1 0 0,0-1 0 0 0,0 1 0 0 0,1 0 0 0 0,0 0-1 0 0,1-1 1 0 0,0 1 0 0 0,0 0 0 0 0,1 5-227 0 0,0 4 498 0 0,2-1 1 0 0,0 0-1 0 0,0 0 1 0 0,2 0 0 0 0,0-1-1 0 0,2 3-498 0 0,-4-11 48 0 0,1 1 0 0 0,0-1 0 0 0,0 0-1 0 0,1-1 1 0 0,0 1 0 0 0,0-1 0 0 0,0 0-1 0 0,1 0 1 0 0,0 0 0 0 0,0-1 0 0 0,1 0 0 0 0,-1 0-1 0 0,3 0-47 0 0,-4-2 41 0 0,1 0-1 0 0,-1 0 1 0 0,1 0-1 0 0,0-1 1 0 0,0 0-1 0 0,0 0 1 0 0,0 0-1 0 0,0-1 1 0 0,0 0-1 0 0,0 0 1 0 0,0-1-1 0 0,1 0 1 0 0,-1 0-1 0 0,0 0 1 0 0,0-1-1 0 0,0 0 0 0 0,4-1-40 0 0,0 0 81 0 0,0-1 0 0 0,-1 0-1 0 0,0-1 1 0 0,1 0 0 0 0,-1-1-1 0 0,-1 0 1 0 0,1 0-1 0 0,-1 0 1 0 0,0-1 0 0 0,0-1-1 0 0,0-1-80 0 0,-6 7 9 0 0,7-7 83 0 0,-1-1-1 0 0,0 0 1 0 0,3-5-92 0 0,-8 10 18 0 0,-1 0 1 0 0,1 0 0 0 0,-1 0-1 0 0,0 0 1 0 0,-1-1 0 0 0,1 1 0 0 0,-1-1-1 0 0,0 1 1 0 0,0-1 0 0 0,0-3-19 0 0,0-5-34 0 0,-1-1 1 0 0,0 1 0 0 0,-1-1-1 0 0,0 1 1 0 0,-1 0-1 0 0,-1-1 1 0 0,0 1 0 0 0,-1 0-1 0 0,-1 1 1 0 0,0-1-1 0 0,0 1 1 0 0,-1 0 0 0 0,-1 0-1 0 0,0 1 1 0 0,0-1-1 0 0,-1 2 1 0 0,-1-1 0 0 0,0 1-1 0 0,0 0 1 0 0,-1 1 0 0 0,0 0-1 0 0,-2 0 34 0 0,7 5-43 0 0,-1 0 0 0 0,0 0 0 0 0,0 1-1 0 0,0-1 1 0 0,-1 2 0 0 0,1-1 0 0 0,-1 1 0 0 0,0 0-1 0 0,1 0 1 0 0,-1 0 0 0 0,0 1 0 0 0,0 0 0 0 0,0 1 0 0 0,0 0-1 0 0,0 0 1 0 0,0 0 0 0 0,0 1 0 0 0,0 0 0 0 0,0 0-1 0 0,0 1 1 0 0,0 0 0 0 0,1 0 0 0 0,-2 1 43 0 0,-1 1-26 0 0,1 1 0 0 0,0 0 1 0 0,0 0-1 0 0,1 0 0 0 0,-1 1 1 0 0,1 1-1 0 0,1-1 0 0 0,-1 1 1 0 0,1 0-1 0 0,0 0 0 0 0,1 1 0 0 0,-5 6 26 0 0,7-8-12 0 0,0 0 0 0 0,0 1 0 0 0,1-1 0 0 0,0 0 1 0 0,0 1-1 0 0,0-1 0 0 0,1 1 0 0 0,0 0 0 0 0,0-1 0 0 0,0 1 0 0 0,1 0 0 0 0,0-1 0 0 0,1 1 0 0 0,-1 0 0 0 0,1 0 0 0 0,1-1 0 0 0,-1 1 0 0 0,2 1 12 0 0,1 6-154 0 0,2-1-1 0 0,0-1 1 0 0,0 1 0 0 0,1-1 0 0 0,1-1-1 0 0,0 1 1 0 0,0-1 0 0 0,1 0-1 0 0,1-1 1 0 0,0 0 0 0 0,4 3 154 0 0,-3-4-2243 0 0,1 0 0 0 0,0-1 0 0 0,0 0 0 0 0,2 0 2243 0 0,5 2-6893 0 0</inkml:trace>
  <inkml:trace contextRef="#ctx0" brushRef="#br0" timeOffset="802.009">1015 462 14280 0 0,'6'-24'1297'0'0,"-5"21"-854"0"0,0 2 686 0 0,-1 1 344 0 0,0 4 1456 0 0,0 10-2069 0 0,0-12-744 0 0,8 53 3201 0 0,3 9-3317 0 0,-7-47 174 0 0,1-1 0 0 0,0 1-1 0 0,1-1 1 0 0,0-1 0 0 0,2 1 0 0 0,0-1-174 0 0,-4-7 40 0 0,1-1 0 0 0,1 0 0 0 0,-1-1 0 0 0,1 1 0 0 0,0-1 0 0 0,1 0 0 0 0,-1-1 0 0 0,1 1-1 0 0,0-1 1 0 0,0-1 0 0 0,1 1 0 0 0,0-1 0 0 0,0 0 0 0 0,0-1 0 0 0,0 0 0 0 0,0 0 0 0 0,0-1 0 0 0,7 1-40 0 0,-7-2 45 0 0,0 0 1 0 0,-1 0 0 0 0,1-1-1 0 0,0 0 1 0 0,0 0 0 0 0,0-1-1 0 0,-1 0 1 0 0,1 0 0 0 0,0-1-1 0 0,-1 0 1 0 0,1 0 0 0 0,-1-1-1 0 0,1 0 1 0 0,-1 0 0 0 0,0-1-1 0 0,-1 0 1 0 0,1 0 0 0 0,-1-1-1 0 0,1 1 1 0 0,3-5-46 0 0,-7 6 15 0 0,-1-1 0 0 0,1 1 0 0 0,-1-1 0 0 0,1 0-1 0 0,-1 0 1 0 0,0 1 0 0 0,-1-1 0 0 0,1-1 0 0 0,-1 1 0 0 0,0 0 0 0 0,0 0 0 0 0,1-3-15 0 0,0-7 8 0 0,-1 0 0 0 0,0 0 0 0 0,-1-4-8 0 0,0-1-23 0 0,-2 0 1 0 0,0 0-1 0 0,-1 0 1 0 0,-1 1-1 0 0,-1 0 1 0 0,0 0-1 0 0,-2 0 1 0 0,0 0-1 0 0,-9-14 23 0 0,16 31-8 0 0,0 0 0 0 0,0 1 0 0 0,-1-1 0 0 0,1 0 0 0 0,0 1 0 0 0,-1-1 0 0 0,1 1 0 0 0,0-1 0 0 0,-1 0 0 0 0,1 1 0 0 0,-1-1 0 0 0,1 1 0 0 0,-1-1 0 0 0,1 1 0 0 0,-1 0 0 0 0,1-1 0 0 0,-1 1 0 0 0,0 0 0 0 0,1-1 0 0 0,-1 1 0 0 0,1 0 0 0 0,-1-1 0 0 0,0 1 0 0 0,1 0 0 0 0,-1 0 8 0 0,0 0-3 0 0,0 0 1 0 0,1 1-1 0 0,-1-1 0 0 0,1 0 0 0 0,-1 1 1 0 0,1-1-1 0 0,-1 1 0 0 0,1-1 1 0 0,-1 0-1 0 0,1 1 0 0 0,-1-1 0 0 0,1 1 1 0 0,-1-1-1 0 0,1 1 0 0 0,0 0 1 0 0,-1-1-1 0 0,1 1 0 0 0,0-1 0 0 0,0 1 1 0 0,-1 0 2 0 0,-1 4 1 0 0,1 0 0 0 0,-1 0 1 0 0,1 1-1 0 0,0-1 0 0 0,0 5-1 0 0,0 10-1 0 0,2 0 0 0 0,0 0-1 0 0,2 0 1 0 0,0 0 0 0 0,1 1 1 0 0,5 16 39 0 0,2-1 0 0 0,4 8-39 0 0,3 0 12 0 0,2 0 0 0 0,2-1 0 0 0,3 0-12 0 0,-24-42-76 0 0,-1 0 0 0 0,1 0 0 0 0,0 0 1 0 0,-1 0-1 0 0,1 0 0 0 0,0 0 0 0 0,0 0 0 0 0,-1-1 0 0 0,1 1 0 0 0,0 0 0 0 0,0-1 0 0 0,0 1 1 0 0,0 0-1 0 0,0-1 0 0 0,0 1 0 0 0,0-1 0 0 0,1 1 76 0 0,12-2-8186 0 0,-6-1 43 0 0</inkml:trace>
  <inkml:trace contextRef="#ctx0" brushRef="#br0" timeOffset="1152.402">1649 512 16416 0 0,'0'2'751'0'0,"5"45"328"0"0,-4-32-873 0 0,1 0 0 0 0,0 0 0 0 0,1 0 1 0 0,0-1-1 0 0,2 4-206 0 0,-4-17 76 0 0,6 22 1205 0 0,2-1 1 0 0,1 0 0 0 0,0-1-1 0 0,13 20-1281 0 0,-9-21 452 0 0,-7-9 138 0 0,2 1 0 0 0,7 7-590 0 0,-3-2 792 0 0,-13-16-522 0 0,0-1 55 0 0,0-13 701 0 0,0 10-1000 0 0,0 0-1 0 0,-1 0 0 0 0,1 0 0 0 0,-1 0 0 0 0,0 0 0 0 0,0 0 0 0 0,0 0 0 0 0,0 0 1 0 0,-1 0-1 0 0,1 1 0 0 0,-1-2-25 0 0,-23-29 307 0 0,5 5-184 0 0,6 5-123 0 0,1-1 0 0 0,1-1 0 0 0,1 0 0 0 0,1-1 0 0 0,2 0 0 0 0,0 0 0 0 0,2-1 0 0 0,3 14 0 0 0,0 1 0 0 0,1 1 0 0 0,0-1 0 0 0,0 1 0 0 0,1-1 0 0 0,1 0 0 0 0,0 1 0 0 0,0-1 0 0 0,2-5 0 0 0,-1 14-5 0 0,0 0 1 0 0,0 0-1 0 0,0 1 1 0 0,1-1-1 0 0,-1 0 0 0 0,1 1 1 0 0,0-1-1 0 0,0 1 0 0 0,0-1 1 0 0,0 1-1 0 0,0 0 1 0 0,0 0-1 0 0,0 0 0 0 0,1 0 1 0 0,-1 0-1 0 0,1 1 0 0 0,0-1 1 0 0,-1 1-1 0 0,1 0 1 0 0,0-1-1 0 0,0 1 0 0 0,0 0 1 0 0,0 1-1 0 0,0-1 0 0 0,0 0 1 0 0,2 1 4 0 0,0-1-27 0 0,0 0 0 0 0,0 1 0 0 0,0 0-1 0 0,0-1 1 0 0,0 2 0 0 0,0-1 0 0 0,0 1 0 0 0,0 0 0 0 0,0 0 0 0 0,0 0 0 0 0,0 0 0 0 0,0 1 0 0 0,-1 0 0 0 0,1 0-1 0 0,4 3 28 0 0,26 23-1942 0 0,0-1-1698 0 0,-10-11-3124 0 0,-6-8-306 0 0</inkml:trace>
  <inkml:trace contextRef="#ctx0" brushRef="#br0" timeOffset="1522.61">2271 422 16152 0 0,'-12'-4'1231'0'0,"-11"-3"-681"0"0,19 5-332 0 0,0 0 0 0 0,0 1-1 0 0,0 0 1 0 0,-1 0 0 0 0,1 0 0 0 0,0 0-1 0 0,-1 1 1 0 0,1 0 0 0 0,-2 0-218 0 0,-13 1 1737 0 0,0 1 1 0 0,-14 4-1738 0 0,26-4 262 0 0,0 0 1 0 0,0 0 0 0 0,0 1 0 0 0,0 0 0 0 0,1 0-1 0 0,-1 0 1 0 0,1 1 0 0 0,-4 3-263 0 0,7-5 115 0 0,0 1 1 0 0,0-1-1 0 0,1 1 0 0 0,-1 0 0 0 0,1-1 1 0 0,0 1-1 0 0,0 0 0 0 0,0 1 1 0 0,0-1-1 0 0,-1 3-115 0 0,2-5 18 0 0,1 0-1 0 0,-1 1 1 0 0,1-1 0 0 0,0 0 0 0 0,-1 1-1 0 0,1-1 1 0 0,0 1 0 0 0,0-1-1 0 0,0 0 1 0 0,0 1 0 0 0,0-1 0 0 0,0 1-1 0 0,0-1 1 0 0,1 0 0 0 0,-1 1 0 0 0,0-1-1 0 0,1 0 1 0 0,-1 1 0 0 0,1-1-1 0 0,-1 0 1 0 0,1 1 0 0 0,0-1 0 0 0,0 0-1 0 0,-1 0 1 0 0,1 0 0 0 0,0 0-1 0 0,0 0 1 0 0,0 1-18 0 0,8 6 114 0 0,-1 0-1 0 0,1-1 0 0 0,0 0 0 0 0,1 0 1 0 0,0-1-1 0 0,9 4-113 0 0,26 13 265 0 0,-1 1-1 0 0,2 4-264 0 0,36 21 335 0 0,-60-38-275 0 0,-5-2 107 0 0,-1 0-1 0 0,9 6-166 0 0,-22-12 42 0 0,1-1 0 0 0,0 1-1 0 0,-1 0 1 0 0,0 0 0 0 0,0 1 0 0 0,0-1 0 0 0,0 1 0 0 0,0-1-1 0 0,-1 1 1 0 0,1 0 0 0 0,-1 0 0 0 0,1 3-42 0 0,-2-6 17 0 0,-1 1 0 0 0,1-1 0 0 0,-1 1 0 0 0,0-1 0 0 0,1 1 0 0 0,-1-1 0 0 0,0 1 0 0 0,0 0 0 0 0,0-1 0 0 0,0 1 0 0 0,0-1 0 0 0,0 1 0 0 0,-1-1 0 0 0,1 1 0 0 0,0-1 0 0 0,-1 1 0 0 0,0-1 0 0 0,1 1 0 0 0,-1-1 0 0 0,0 1-17 0 0,0 0 28 0 0,-1 0-1 0 0,0 0 1 0 0,1 0-1 0 0,-1 0 0 0 0,0 0 1 0 0,0 0-1 0 0,0-1 1 0 0,-1 1-1 0 0,1-1 0 0 0,0 0 1 0 0,-2 2-28 0 0,-4 0 64 0 0,1 0 0 0 0,-1-1-1 0 0,0 0 1 0 0,0 0 0 0 0,1 0 0 0 0,-1-1 0 0 0,-7 0-64 0 0,-31-2 90 0 0,1-1-1 0 0,-1-3 0 0 0,1-2 1 0 0,-8-4-90 0 0,37 8-27 0 0,2 1-490 0 0,0-1 0 0 0,0-1 0 0 0,-7-3 517 0 0,-3-6-8050 0 0,10 4-1151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43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89 10136 0 0,'0'0'777'0'0,"0"0"-345"0"0,0 0 424 0 0,0 0 236 0 0,0 0 48 0 0,-1 1-133 0 0,-5 18-227 0 0,4-15-606 0 0,0 0 0 0 0,0 1 0 0 0,1-1-1 0 0,0 0 1 0 0,0 0 0 0 0,0 1-1 0 0,1-1 1 0 0,-1 3-174 0 0,1-3 157 0 0,0 1-1 0 0,1-1 0 0 0,-1 0 1 0 0,1 0-1 0 0,-1 0 1 0 0,1 0-1 0 0,1 0 1 0 0,-1 0-1 0 0,1 0 1 0 0,-1 0-1 0 0,1 0 0 0 0,1 1-156 0 0,-2-4 120 0 0,1 1-1 0 0,-1-1 1 0 0,1 1 0 0 0,-1-1-1 0 0,1 0 1 0 0,0 1-1 0 0,-1-1 1 0 0,1 0-1 0 0,0 0 1 0 0,0-1-1 0 0,0 1 1 0 0,0 0-1 0 0,0 0 1 0 0,0-1-1 0 0,0 0 1 0 0,0 1-1 0 0,0-1 1 0 0,0 0 0 0 0,0 0-1 0 0,0 0 1 0 0,0 0-1 0 0,0 0 1 0 0,1 0-120 0 0,1-2 66 0 0,0 1 0 0 0,-1-1 0 0 0,1 1 1 0 0,0-1-1 0 0,0 0 0 0 0,-1-1 0 0 0,1 1 1 0 0,-1 0-1 0 0,0-1 0 0 0,1 0 0 0 0,-1 0 1 0 0,2-3-67 0 0,-1 2 38 0 0,-1 0 0 0 0,1-1 0 0 0,-1 1 0 0 0,0-1 0 0 0,0 0 0 0 0,-1 0 0 0 0,1 0 0 0 0,-1 0 0 0 0,1-3-38 0 0,-1-3 98 0 0,1 0 0 0 0,-1 0 0 0 0,-1 0 0 0 0,0-4-98 0 0,-1 12 23 0 0,0-1 1 0 0,0 0-1 0 0,0 1 1 0 0,-1-1-1 0 0,0 1 1 0 0,1-1 0 0 0,-1 1-1 0 0,0-1 1 0 0,-1 1-1 0 0,1 0 1 0 0,-1 0 0 0 0,1-1-1 0 0,-1 1 1 0 0,0 0-1 0 0,-2-1-23 0 0,3 2 0 0 0,-1 0 0 0 0,0 0 0 0 0,0 0 0 0 0,0 0 0 0 0,-1 0 0 0 0,1 1 0 0 0,0-1 0 0 0,-1 1 0 0 0,1-1 0 0 0,-1 1 0 0 0,1 0 0 0 0,-1 0 0 0 0,1 0 0 0 0,-1 1 0 0 0,0-1 0 0 0,1 1 0 0 0,-1-1 0 0 0,0 1 0 0 0,0 0 0 0 0,0 0 0 0 0,1 0 0 0 0,-1 0 0 0 0,0 0 0 0 0,0 1 0 0 0,1 0 0 0 0,-3 0 0 0 0,-2 1-544 0 0,0 1-1 0 0,1 0 1 0 0,0 1 0 0 0,0-1-1 0 0,0 1 1 0 0,-5 4 544 0 0,1 3-1198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5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19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564 278 11520 0 0,'-7'0'169'0'0,"-2"-1"-72"0"0,10 1-82 0 0,-1 0 1 0 0,0 0 0 0 0,0-1 0 0 0,0 1-1 0 0,0 0 1 0 0,0 0 0 0 0,0 0 0 0 0,0 0-1 0 0,0 0 1 0 0,0 0 0 0 0,0 0 0 0 0,0 0-1 0 0,0 0 1 0 0,0 0 0 0 0,0 0 0 0 0,0 0-1 0 0,0 0 1 0 0,0 0 0 0 0,0 0 0 0 0,0 0-1 0 0,0 0 1 0 0,0 0 0 0 0,0-1 0 0 0,0 1-1 0 0,0 0 1 0 0,0 0 0 0 0,0 0 0 0 0,0 0-1 0 0,0 0 1 0 0,0 0 0 0 0,0 0 0 0 0,0 0-1 0 0,0 0 1 0 0,0 0 0 0 0,0 0 0 0 0,0 0-1 0 0,0 0 1 0 0,0 0 0 0 0,0 0 0 0 0,0 0-1 0 0,0 0 1 0 0,0-1 0 0 0,0 1 0 0 0,0 0-1 0 0,0 0 1 0 0,0 0 0 0 0,0 0 0 0 0,0 0-1 0 0,0 0 1 0 0,0 0 0 0 0,-1 0 0 0 0,1 0-1 0 0,0 0 1 0 0,0 0 0 0 0,0 0 0 0 0,0 0-1 0 0,0 0 1 0 0,0 0 0 0 0,0 0 0 0 0,0 0-1 0 0,0 0-15 0 0,-1-3 207 0 0,-4-13 3378 0 0,4 16-3541 0 0,-14-21 2129 0 0,14 19-2075 0 0,1 1 0 0 0,-1-1 0 0 0,1 1 0 0 0,-1-1-1 0 0,1 0 1 0 0,0 1 0 0 0,0-1 0 0 0,0 0 0 0 0,0 1 0 0 0,0-1 0 0 0,0 0 0 0 0,0 1 0 0 0,0-1 0 0 0,1-1-98 0 0,-1 2 41 0 0,0 0 0 0 0,0 0 0 0 0,0 0 1 0 0,0 1-1 0 0,0-1 0 0 0,0 0 0 0 0,0 0 0 0 0,0 0 0 0 0,-1 0 1 0 0,1 0-1 0 0,0 0 0 0 0,-1 0 0 0 0,1 0 0 0 0,0 0 0 0 0,-1 0 0 0 0,1 1 1 0 0,-1-1-1 0 0,0 0 0 0 0,1 0 0 0 0,-1 0 0 0 0,0 1 0 0 0,1-1 0 0 0,-1 0 1 0 0,0 0-42 0 0,0 1 22 0 0,0-1 0 0 0,0 0 1 0 0,0 1-1 0 0,1-1 1 0 0,-1 0-1 0 0,0 0 0 0 0,1 1 1 0 0,-1-1-1 0 0,1 0 1 0 0,-1 0-1 0 0,1 0 0 0 0,-1 0 1 0 0,1 0-1 0 0,0 0 1 0 0,-1 0-1 0 0,1 0 0 0 0,0 0 1 0 0,0 0-1 0 0,0 0 0 0 0,0 0 1 0 0,0 0-1 0 0,0 0 1 0 0,0 0-23 0 0,6-16 403 0 0,-5 16-372 0 0,-1 0 0 0 0,1 0-1 0 0,-1 0 1 0 0,1 0-1 0 0,-1 0 1 0 0,1 0 0 0 0,-1 0-1 0 0,0 0 1 0 0,1-1 0 0 0,-1 1-1 0 0,0 0 1 0 0,0 0-1 0 0,0 0 1 0 0,0 0 0 0 0,0 0-1 0 0,0 0 1 0 0,0 0 0 0 0,0-1-1 0 0,-1 1 1 0 0,1 0 0 0 0,0 0-1 0 0,-1 0 1 0 0,1 0-1 0 0,0 0 1 0 0,-1 0 0 0 0,0 0-1 0 0,1 0-30 0 0,-13-18 634 0 0,10 14-384 0 0,-1 0 1 0 0,1 0-1 0 0,0-1 0 0 0,1 1 1 0 0,-3-5-251 0 0,4 8 54 0 0,-1-1 0 0 0,0 0 0 0 0,0 1 0 0 0,0-1 0 0 0,0 1 0 0 0,0 0 1 0 0,0-1-1 0 0,-1 1 0 0 0,1 0 0 0 0,-1 0 0 0 0,0 1 0 0 0,0-1 0 0 0,1 1 1 0 0,-2-1-55 0 0,-13-9 300 0 0,12 8-269 0 0,-1 1-1 0 0,0-1 1 0 0,1 1-1 0 0,-1 0 1 0 0,0 0-1 0 0,0 0 0 0 0,0 1 1 0 0,0 0-1 0 0,0 0 1 0 0,-1 1-1 0 0,1 0 1 0 0,0 0-1 0 0,0 0 1 0 0,0 1-1 0 0,-1 0 1 0 0,1 0-1 0 0,0 0 1 0 0,0 1-1 0 0,0 0 1 0 0,-4 2-31 0 0,5-1 2 0 0,1 0 1 0 0,0 0-1 0 0,-1 1 0 0 0,1-1 1 0 0,0 1-1 0 0,0 0 1 0 0,1 0-1 0 0,-1 0 1 0 0,1 1-1 0 0,0-1 1 0 0,0 1-1 0 0,1 0 1 0 0,-1 0-1 0 0,1 0 1 0 0,0 0-1 0 0,0 0 1 0 0,1 0-1 0 0,-1 5-2 0 0,-2 12 75 0 0,1 1 0 0 0,1-1 0 0 0,1 0 0 0 0,1 3-75 0 0,-1 17 160 0 0,0 117 405 0 0,3-73-297 0 0,15 272 488 0 0,4-100-460 0 0,-16-211-227 0 0,-6-35-212 0 0,-1-10 37 0 0,1-1 22 0 0,1 0-272 0 0,-1-9-583 0 0,-7-17-2290 0 0,-1 7 1350 0 0</inkml:trace>
  <inkml:trace contextRef="#ctx0" brushRef="#br0" timeOffset="345.445">42 824 3224 0 0,'-1'0'25'0'0,"0"-2"24"0"0,0 1 0 0 0,-1 0 0 0 0,1-1 0 0 0,-1 1 0 0 0,1 0-1 0 0,-1 0 1 0 0,0-1 0 0 0,1 1 0 0 0,-1 0 0 0 0,0 1 0 0 0,0-1 0 0 0,0 0-1 0 0,0 1 1 0 0,-1-1-49 0 0,-8-3 1288 0 0,7 2 2401 0 0,8 0 8822 0 0,154-22-8877 0 0,-48 9-3314 0 0,71-12-1906 0 0,-176 26 1117 0 0,-1 0 1 0 0,0 0 0 0 0,0 0-1 0 0,0-1 1 0 0,0 0-1 0 0,0 0 1 0 0,0 0 468 0 0,12-6-1695 0 0</inkml:trace>
  <inkml:trace contextRef="#ctx0" brushRef="#br0" timeOffset="696.757">599 567 9672 0 0,'0'0'440'0'0,"0"0"-6"0"0,0 2-278 0 0,-1 3 88 0 0,0 0-1 0 0,0 0 1 0 0,1 0-1 0 0,0 0 1 0 0,1 4-244 0 0,-3 26 4753 0 0,2-29-4206 0 0,0 1 0 0 0,1-1-1 0 0,0 0 1 0 0,0 1 0 0 0,0-1 0 0 0,0 0 0 0 0,2 3-547 0 0,2 11 697 0 0,1 9 57 0 0,-1-10-467 0 0,-1 0 0 0 0,-1 9-287 0 0,13 55 252 0 0,-3 11-200 0 0,-11-81-51 0 0,4 5-26 0 0,-5-17 15 0 0,0 1 0 0 0,0 0 0 0 0,0 1 0 0 0,-1-1 0 0 0,1 0 0 0 0,-1 0 0 0 0,1 0-1 0 0,-1 0 1 0 0,0 1 10 0 0,1 5 26 0 0,0-7-5738 0 0,7-15 3731 0 0</inkml:trace>
  <inkml:trace contextRef="#ctx0" brushRef="#br0" timeOffset="1063.985">749 672 15056 0 0,'0'0'693'0'0,"0"0"-21"0"0,0 0-295 0 0,2 2 358 0 0,7 7-110 0 0,-1 0 1 0 0,1 0-1 0 0,-2 1 0 0 0,1 0 1 0 0,-1 1-1 0 0,-1 0 0 0 0,0 0 1 0 0,-1 0-1 0 0,0 1 1 0 0,1 3-626 0 0,7 26 1057 0 0,-1 1 0 0 0,1 14-1057 0 0,-11-47 181 0 0,2 8-25 0 0,0 0 34 0 0,0 1 0 0 0,-2 1 1 0 0,1-1-1 0 0,-2 1-190 0 0,-1-17 107 0 0,0-2 10 0 0,0 0 3 0 0,0 0 0 0 0,0 0 1 0 0,0-9 142 0 0,0-5-93 0 0,0-18 84 0 0,1 1 1 0 0,2-9-255 0 0,1 8 36 0 0,-3 15-21 0 0,1 0 0 0 0,1 1 0 0 0,1-2-15 0 0,0 6 0 0 0,-2 0 0 0 0,2 0 0 0 0,0 0 0 0 0,0 0 0 0 0,1 1 0 0 0,6-11 0 0 0,-4 10 13 0 0,-5 8-2 0 0,0 1 0 0 0,0-1 1 0 0,1 0-1 0 0,-1 1 0 0 0,0 0 0 0 0,1 0 1 0 0,0-1-1 0 0,0 2 0 0 0,0-1 1 0 0,0 0-1 0 0,1 1 0 0 0,-1-1 0 0 0,1 1 1 0 0,2-1-12 0 0,-5 3 4 0 0,0 0 0 0 0,0 0 0 0 0,1 0 0 0 0,-1 0 0 0 0,0 0 0 0 0,1 1 0 0 0,-1-1 0 0 0,0 0 1 0 0,0 1-1 0 0,0-1 0 0 0,1 1 0 0 0,-1-1 0 0 0,1 2-4 0 0,2 0 12 0 0,-1-1-9 0 0,-1 0-1 0 0,1 0 1 0 0,0 0-1 0 0,-1 0 1 0 0,0 1 0 0 0,1-1-1 0 0,-1 1 1 0 0,0 0-1 0 0,0 0 1 0 0,0-1 0 0 0,0 1-1 0 0,0 0 1 0 0,0 1-1 0 0,0-1 1 0 0,-1 0-1 0 0,1 1 1 0 0,-1-1 0 0 0,0 0-1 0 0,0 1 1 0 0,0 0-1 0 0,0-1 1 0 0,0 1-3 0 0,6 12 3 0 0,-3-8-3 0 0,-2-3 0 0 0,0-1 0 0 0,-1 1 0 0 0,1-1 0 0 0,-1 1 0 0 0,1-1 0 0 0,-1 1 0 0 0,0 2 0 0 0,1 6 0 0 0,0-1 0 0 0,1 0 0 0 0,1 0 0 0 0,1 3 0 0 0,0-1 0 0 0,-1 1 0 0 0,3 10 0 0 0,14 93-1164 0 0,-20-116 899 0 0,-1 1-1 0 0,0 0 1 0 0,1-1-1 0 0,0 1 1 0 0,-1-1 0 0 0,1 1-1 0 0,0 0 1 0 0,-1-1-1 0 0,1 0 1 0 0,0 1 0 0 0,0-1-1 0 0,0 1 1 0 0,1-1-1 0 0,0 1 266 0 0,7 6-8799 0 0</inkml:trace>
  <inkml:trace contextRef="#ctx0" brushRef="#br0" timeOffset="1412.868">1669 867 14944 0 0,'5'-3'182'0'0,"-1"1"0"0"0,1-1 1 0 0,-1 0-1 0 0,0 0 1 0 0,0 0-1 0 0,0 0 1 0 0,0-1-1 0 0,-1 0 1 0 0,0 0-1 0 0,1 0 1 0 0,-1 0-1 0 0,-1 0 1 0 0,1 0-1 0 0,2-5-182 0 0,-4 5 419 0 0,0 1 0 0 0,-1-1 0 0 0,1 1-1 0 0,-1-1 1 0 0,1 1 0 0 0,-1-1 0 0 0,0 1 0 0 0,0-1 0 0 0,-1 0-1 0 0,1 1 1 0 0,-1-1 0 0 0,0 1 0 0 0,0 0 0 0 0,0-1 0 0 0,-1-1-419 0 0,-3-8 595 0 0,-2-1 1 0 0,1 1-1 0 0,-3-1-595 0 0,6 7 336 0 0,-2 1-265 0 0,1-1-1 0 0,-1 0 1 0 0,0 1-1 0 0,0 0 1 0 0,-1 0-1 0 0,0 1 1 0 0,0-1 0 0 0,0 1-1 0 0,-1 1 1 0 0,0-1-1 0 0,-1 0-70 0 0,5 3 26 0 0,-1 0 0 0 0,0 0 0 0 0,0 1-1 0 0,0-1 1 0 0,0 1 0 0 0,0 0 0 0 0,0 0 0 0 0,0 0 0 0 0,0 0-1 0 0,-1 1 1 0 0,1 0 0 0 0,0 0 0 0 0,0 0 0 0 0,-1 0-1 0 0,1 1 1 0 0,0-1 0 0 0,0 1 0 0 0,0 0 0 0 0,0 1 0 0 0,0-1-1 0 0,0 1 1 0 0,-1 0-26 0 0,-3 3 20 0 0,-1 0-1 0 0,1 1 1 0 0,0 0-1 0 0,1 0 1 0 0,-1 1-1 0 0,1 0 1 0 0,-2 3-20 0 0,-7 10 38 0 0,0 1 0 0 0,-1 5-38 0 0,11-16-24 0 0,1 0 0 0 0,0 0 0 0 0,1 0 0 0 0,0 0-1 0 0,0 1 1 0 0,1-1 0 0 0,1 1 0 0 0,0 0-1 0 0,0 0 25 0 0,0 5 3 0 0,1 1 0 0 0,1-1-1 0 0,0 0 1 0 0,1 0-1 0 0,3 12-2 0 0,-3-20 13 0 0,2 1-1 0 0,-1 0 0 0 0,1-1 1 0 0,0 1-1 0 0,1-1 0 0 0,0 0 1 0 0,0 0-1 0 0,1 0 0 0 0,0-1 1 0 0,0 0-1 0 0,1 0 0 0 0,0 0 1 0 0,0 0-1 0 0,1-1 1 0 0,0 0-14 0 0,-5-4 34 0 0,1 0 0 0 0,0-1 0 0 0,0 0 0 0 0,-1 1 0 0 0,1-1 0 0 0,0 0 0 0 0,0 0 0 0 0,0-1 0 0 0,0 1 0 0 0,0-1-1 0 0,0 1 1 0 0,0-1 0 0 0,0 0 0 0 0,0 0 0 0 0,0 0 0 0 0,0-1 0 0 0,0 1 0 0 0,0-1 0 0 0,0 0 0 0 0,0 1-1 0 0,0-1 1 0 0,0-1 0 0 0,0 1 0 0 0,0 0 0 0 0,-1-1 0 0 0,1 1 0 0 0,0-1-33 0 0,3-2 32 0 0,0 0 1 0 0,0-1 0 0 0,0 0-1 0 0,0 0 1 0 0,-1 0 0 0 0,1-1-1 0 0,-2 0 1 0 0,1 0-1 0 0,0 0 1 0 0,2-5-33 0 0,-5 6 7 0 0,9-13 26 0 0,-1 0 1 0 0,-1-1-1 0 0,-1-1 1 0 0,-1 1 0 0 0,0-1-1 0 0,0-6-33 0 0,6-43 18 0 0,-2 0 0 0 0,-4-1-1 0 0,-2-21-17 0 0,-7-33 75 0 0,-19-117-75 0 0,17 203 0 0 0,1 0 0 0 0,2-19 0 0 0,9 84 71 0 0,24 367 1338 0 0,-12-198-1285 0 0,-9-112-56 0 0,-3-22 17 0 0,3 0 1 0 0,2-1-1 0 0,12 26-85 0 0,-23-79-97 0 0,0-1 0 0 0,1 0 0 0 0,0 0 0 0 0,0 0 0 0 0,1-1-1 0 0,0 1 1 0 0,0-1 0 0 0,0 0 0 0 0,1 0 0 0 0,0 0 0 0 0,0-1 0 0 0,3 3 97 0 0,5 1-667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07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26 114 23551 0 0,'0'0'539'0'0,"-2"1"77"0"0,-1 0-423 0 0,-3 2 356 0 0,-6 11 117 0 0,12-13-630 0 0,-1-1-1 0 0,1 1 1 0 0,0 0 0 0 0,0 0-1 0 0,-1 0 1 0 0,1-1 0 0 0,0 1-1 0 0,0 0 1 0 0,0 0 0 0 0,0 0-1 0 0,0-1 1 0 0,0 1 0 0 0,0 0-1 0 0,0 0 1 0 0,1 0 0 0 0,-1 0-1 0 0,0-1 1 0 0,0 1 0 0 0,1 0 0 0 0,-1 0-1 0 0,0-1 1 0 0,1 1 0 0 0,-1 0-1 0 0,1-1 1 0 0,-1 1 0 0 0,1 0-1 0 0,-1-1 1 0 0,1 1 0 0 0,-1 0-1 0 0,1-1 1 0 0,0 1 0 0 0,-1-1-1 0 0,1 1-35 0 0,1 1 223 0 0,1 1-77 0 0,-1-1 1 0 0,1 1-1 0 0,0-1 1 0 0,0 0 0 0 0,-1 1-1 0 0,2-1 1 0 0,-1 0-1 0 0,0-1 1 0 0,0 1-1 0 0,0-1 1 0 0,1 1 0 0 0,-1-1-1 0 0,3 1-146 0 0,9 1 353 0 0,1 0-1 0 0,9 1-352 0 0,-19-3 99 0 0,35 1 151 0 0,1-1 0 0 0,-1-2 0 0 0,0-2 0 0 0,0-2-250 0 0,-22 3 67 0 0,170-22 688 0 0,-82 10-469 0 0,181-21-34 0 0,-2 14-287 0 0,-215 16-80 0 0,29-7 115 0 0,-67 7-101 0 0,-20 3-88 0 0,0-1-1 0 0,-1 0 0 0 0,1-1 0 0 0,-1 0 1 0 0,0-1-1 0 0,0-1 190 0 0,39-22-4532 0 0,-39 20-2176 0 0,-1-3-1910 0 0</inkml:trace>
  <inkml:trace contextRef="#ctx0" brushRef="#br0" timeOffset="331.111">846 220 22775 0 0,'0'0'522'0'0,"0"0"71"0"0,0 0 31 0 0,-1-1-72 0 0,-2-2-224 0 0,2 2 397 0 0,1 1 215 0 0,-1 1 41 0 0,-1 4-805 0 0,1 0-1 0 0,-1 0 1 0 0,1 0-1 0 0,0 0 1 0 0,1 1-1 0 0,-1-1 1 0 0,1 0-1 0 0,0 0 1 0 0,0 1-1 0 0,0-1 1 0 0,1 0-1 0 0,0 2-175 0 0,1 25 309 0 0,-6 335 1314 0 0,5-224-1393 0 0,0-68-220 0 0,-1 56-250 0 0,0 42 202 0 0,2-61-878 0 0,1-97 631 0 0,-1-2-4091 0 0,-2-13 2504 0 0</inkml:trace>
  <inkml:trace contextRef="#ctx0" brushRef="#br0" timeOffset="11439.908">1266 980 1840 0 0,'0'0'133'0'0,"-1"-2"2703"0"0,-3-3-363 0 0,3 5-2099 0 0,1-1-1 0 0,-1 1 1 0 0,0-1 0 0 0,1 0 0 0 0,-1 1-1 0 0,1-1 1 0 0,-1 0 0 0 0,1 1 0 0 0,-1-1-1 0 0,1 0 1 0 0,-1 0 0 0 0,1 0 0 0 0,0 1-1 0 0,-1-1 1 0 0,1 0 0 0 0,0 0 0 0 0,0 0-374 0 0,0 1 86 0 0,0-1 0 0 0,0 1 0 0 0,0 0 1 0 0,0 0-1 0 0,0 0 0 0 0,-1 0 1 0 0,1 0-1 0 0,0 0 0 0 0,0 0 0 0 0,0 0 1 0 0,0 0-1 0 0,0 0 0 0 0,0 0 1 0 0,0 0-1 0 0,0 0 0 0 0,0 0 1 0 0,0 0-1 0 0,-1 0 0 0 0,1 0 0 0 0,0 0 1 0 0,0 0-1 0 0,0 0 0 0 0,0 0 1 0 0,0 0-1 0 0,0 0 0 0 0,0 0 0 0 0,0 0 1 0 0,0 0-1 0 0,-1 0 0 0 0,1 0 1 0 0,0 0-1 0 0,0 0 0 0 0,0 0 0 0 0,0 0 1 0 0,0 0-1 0 0,0 0 0 0 0,0 0 1 0 0,0 0-1 0 0,0 0 0 0 0,0 0 1 0 0,-1 0-1 0 0,1 0 0 0 0,0 0 0 0 0,0 0 1 0 0,0 1-1 0 0,0-1 0 0 0,0 0 1 0 0,0 0-1 0 0,0 0 0 0 0,0 0 0 0 0,0 0 1 0 0,0 0-1 0 0,0 0 0 0 0,0 0-86 0 0,-4 4 1036 0 0,0 1-515 0 0,-23 34 2261 0 0,24-35-2559 0 0,1 1 0 0 0,-1-1 0 0 0,1 1-1 0 0,0-1 1 0 0,1 1 0 0 0,-1 0 0 0 0,1 0 0 0 0,0 0-223 0 0,-8 28 834 0 0,7-27-683 0 0,0 0 0 0 0,0 0-1 0 0,1 0 1 0 0,0 1 0 0 0,0-1-1 0 0,0 5-150 0 0,1 2 210 0 0,1 1 0 0 0,0-1 0 0 0,1 1 0 0 0,0-1 0 0 0,4 12-210 0 0,-4-19 42 0 0,0 0-1 0 0,1 0 0 0 0,-1-1 0 0 0,1 1 1 0 0,0 0-1 0 0,1-1 0 0 0,-1 0 1 0 0,1 1-1 0 0,0-2 0 0 0,1 1 0 0 0,-1 0 1 0 0,1-1-1 0 0,2 2-41 0 0,0 0 35 0 0,1-1 1 0 0,-1 0-1 0 0,1 0 1 0 0,1-1-1 0 0,-1 0 0 0 0,0-1 1 0 0,1 1-1 0 0,0-2 1 0 0,0 1-1 0 0,0-1 1 0 0,0-1-1 0 0,0 1 1 0 0,0-2-1 0 0,1 1 0 0 0,-1-1 1 0 0,0 0-1 0 0,0-1 1 0 0,0 0-1 0 0,1-1-35 0 0,0 0 36 0 0,-1-1 1 0 0,0 0-1 0 0,0 0 0 0 0,0-1 0 0 0,0 0 0 0 0,-1 0 1 0 0,0-1-1 0 0,0 0 0 0 0,0-1 0 0 0,0 1 0 0 0,-1-2 1 0 0,0 1-1 0 0,4-6-36 0 0,-5 7 17 0 0,-1 0 0 0 0,-1-1 1 0 0,1 1-1 0 0,-1-1 0 0 0,0-1 0 0 0,0 1 0 0 0,-1 0 1 0 0,1-1-1 0 0,-2 0 0 0 0,1 1 0 0 0,-1-1 1 0 0,0 0-1 0 0,0 0 0 0 0,0-4-17 0 0,8-31 15 0 0,-7 34-10 0 0,-1 0-1 0 0,0 0 1 0 0,0-1 0 0 0,0 1 0 0 0,-1 0 0 0 0,-1-1 0 0 0,1 1 0 0 0,-2 0 0 0 0,1-1 0 0 0,-2-7-5 0 0,-5-7 0 0 0,-8-17 0 0 0,8 22 0 0 0,6 15-11 0 0,0-1-1 0 0,-1 1 0 0 0,1 0 1 0 0,-1 0-1 0 0,0-1 1 0 0,0 1-1 0 0,0 1 0 0 0,0-1 1 0 0,-1 0-1 0 0,1 0 1 0 0,-1 1-1 0 0,0 0 0 0 0,1-1 1 0 0,-1 1-1 0 0,0 0 1 0 0,-1 0-1 0 0,1 1 1 0 0,0-1-1 0 0,0 0 0 0 0,-1 1 1 0 0,1 0-1 0 0,-1 0 1 0 0,1 0-1 0 0,-1 1 0 0 0,1-1 1 0 0,-1 1-1 0 0,0-1 1 0 0,1 1-1 0 0,-2 1 12 0 0,0-1-30 0 0,1 0-1 0 0,0 0 0 0 0,0 1 1 0 0,0 0-1 0 0,0 0 1 0 0,0 0-1 0 0,0 1 0 0 0,1-1 1 0 0,-1 1-1 0 0,0 0 1 0 0,1 0-1 0 0,-1 0 0 0 0,1 0 1 0 0,0 1-1 0 0,-1-1 1 0 0,1 1-1 0 0,-2 3 31 0 0,-16 19-1188 0 0,-15 23 1188 0 0,19-24-1474 0 0,-2 6-4840 0 0,1 1-2013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4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 14280 0 0,'0'0'33'0'0,"0"0"1"0"0,0-1 0 0 0,0 1-1 0 0,0 0 1 0 0,-1 0 0 0 0,1-1 0 0 0,0 1-1 0 0,0 0 1 0 0,0 0 0 0 0,-1-1-1 0 0,1 1 1 0 0,0 0 0 0 0,0 0-1 0 0,0 0 1 0 0,-1 0 0 0 0,1-1 0 0 0,0 1-1 0 0,-1 0 1 0 0,1 0 0 0 0,0 0-1 0 0,0 0 1 0 0,-1 0 0 0 0,1 0 0 0 0,0 0-1 0 0,-1 0 1 0 0,1 0 0 0 0,0 0-1 0 0,0 0 1 0 0,-1 0 0 0 0,1 0-1 0 0,0 0 1 0 0,-1 0 0 0 0,1 0 0 0 0,0 0-1 0 0,0 0 1 0 0,-1 0 0 0 0,1 0-1 0 0,0 0 1 0 0,-1 0 0 0 0,1 1 0 0 0,0-1-1 0 0,0 0 1 0 0,-1 0 0 0 0,1 0-1 0 0,0 1 1 0 0,0-1-34 0 0,-5 15 2017 0 0,4-8-993 0 0,1-2-433 0 0,-1 0-1 0 0,1 0 1 0 0,0 0-1 0 0,0 0 1 0 0,1 0-1 0 0,0 0 1 0 0,0 3-591 0 0,2 11 469 0 0,11 78 892 0 0,-7-57-933 0 0,45 318 1006 0 0,-48-319-1081 0 0,-1 1 1 0 0,-4 34-354 0 0,1-24 411 0 0,-5 104-98 0 0,0-94 534 0 0,10-91-620 0 0,-5 21-180 0 0,1 0 0 0 0,1 0 0 0 0,0 0 1 0 0,0 1-1 0 0,1-1 0 0 0,0 0 0 0 0,4-6-47 0 0,2-4 105 0 0,0 1 0 0 0,2 0 0 0 0,1-1-105 0 0,-7 14-1 0 0,0 1-1 0 0,1-1 1 0 0,0 1 0 0 0,0 0-1 0 0,0 1 1 0 0,0-1 0 0 0,1 1-1 0 0,-1 0 1 0 0,1 1 0 0 0,0 0-1 0 0,6-2 2 0 0,-5 3-21 0 0,0 0 0 0 0,1 0 0 0 0,-1 0 0 0 0,1 1 0 0 0,-1 1-1 0 0,1-1 1 0 0,0 2 0 0 0,-1-1 0 0 0,1 1 0 0 0,0 0 0 0 0,-1 1-1 0 0,0 0 1 0 0,1 0 0 0 0,-1 1 0 0 0,0 0 0 0 0,5 3 21 0 0,-7-3 8 0 0,0 1 1 0 0,-1 0-1 0 0,0 0 1 0 0,0 1 0 0 0,0-1-1 0 0,0 1 1 0 0,-1 0-1 0 0,0 1 1 0 0,3 3-9 0 0,7 8 4 0 0,-10-11 5 0 0,0-1 1 0 0,-1 1-1 0 0,0-1 0 0 0,0 1 1 0 0,0 0-1 0 0,-1 0 0 0 0,0 0 1 0 0,0 0-1 0 0,0 1 0 0 0,-1-1 1 0 0,0 1-1 0 0,1 4-9 0 0,-2 1 29 0 0,1 1 0 0 0,-1 0-1 0 0,-1 0 1 0 0,-1 0 0 0 0,-2 11-29 0 0,3-20 14 0 0,0 0 0 0 0,-1 0 1 0 0,0 0-1 0 0,1 0 0 0 0,-1 0 0 0 0,-1 0 0 0 0,1 0 0 0 0,-1-1 1 0 0,1 1-1 0 0,-1-1 0 0 0,0 0 0 0 0,0 1 0 0 0,0-1 0 0 0,-1-1 0 0 0,1 1 1 0 0,-2 0-15 0 0,0 1 31 0 0,-1-1 1 0 0,0 0-1 0 0,0 0 1 0 0,0 0 0 0 0,0-1-1 0 0,0 0 1 0 0,0 0 0 0 0,0 0-1 0 0,-1-1 1 0 0,-4 0-32 0 0,5-1 16 0 0,0 0 0 0 0,0 0 0 0 0,0-1 0 0 0,0 0 0 0 0,0 0 0 0 0,0-1 0 0 0,1 1 0 0 0,-1-1 0 0 0,0 0 1 0 0,1-1-1 0 0,0 0 0 0 0,-1 0 0 0 0,1 0 0 0 0,0 0 0 0 0,0-1 0 0 0,1 1 0 0 0,-3-4-16 0 0,-5-6-147 0 0,1-1 0 0 0,-8-14 147 0 0,16 22-251 0 0,-1 1 0 0 0,1-1 1 0 0,1-1-1 0 0,-1 1 0 0 0,1 0 1 0 0,0-1-1 0 0,1 1 0 0 0,-1-1 0 0 0,1-2 251 0 0,0-14-1289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7.2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98 18719 0 0,'0'-2'430'0'0,"-1"1"-271"0"0,1-1 0 0 0,-1 1 0 0 0,0-1-1 0 0,1 1 1 0 0,-1 0 0 0 0,0-1 0 0 0,0 1 0 0 0,0 0 0 0 0,0 0 0 0 0,0 0 0 0 0,0-1 0 0 0,0 1 0 0 0,0 0 0 0 0,0 0 0 0 0,-2 0-159 0 0,2 0 854 0 0,0 3 40 0 0,-1 3-751 0 0,0 1 1 0 0,1-1 0 0 0,0 0-1 0 0,0 1 1 0 0,0-1 0 0 0,0 1-1 0 0,1-1 1 0 0,0 1 0 0 0,0-1-1 0 0,1 3-143 0 0,2 13 4 0 0,1-1-1 0 0,2 5-3 0 0,0 1 103 0 0,38 166 91 0 0,-33-142-155 0 0,2 4 788 0 0,0 17-827 0 0,-15-50 264 0 0,0-5-105 0 0,2-15-94 0 0,0-1 50 0 0,0 0 212 0 0,1-2 90 0 0,11-41 213 0 0,-2 0 1 0 0,-2-4-631 0 0,-4 25 69 0 0,-1 4-35 0 0,-2 0 0 0 0,0-4-34 0 0,4-35 66 0 0,5 2-53 0 0,6-43 40 0 0,-14 86-51 0 0,0 0-1 0 0,1 0 0 0 0,0-1 1 0 0,1 1-1 0 0,0 1 0 0 0,1-1 1 0 0,0 1-1 0 0,2-1-1 0 0,-6 10-5 0 0,0-1 0 0 0,0 1-1 0 0,0 0 1 0 0,1 0 0 0 0,-1 0 0 0 0,1 0-1 0 0,0 0 1 0 0,-1 0 0 0 0,1 1 0 0 0,0-1-1 0 0,0 1 1 0 0,0-1 0 0 0,0 1 0 0 0,0-1 0 0 0,0 1-1 0 0,1 0 1 0 0,-1 0 0 0 0,0 0 0 0 0,1 1-1 0 0,-1-1 1 0 0,1 0 0 0 0,-1 1 0 0 0,0-1-1 0 0,1 1 1 0 0,-1 0 0 0 0,1 0 0 0 0,-1 0-1 0 0,1 0 1 0 0,-1 1 0 0 0,1-1 0 0 0,0 1 5 0 0,0 0-6 0 0,1 0 0 0 0,0 1 0 0 0,-1-1 0 0 0,0 1 0 0 0,1 0 0 0 0,-1 0 0 0 0,0 0 0 0 0,0 0 1 0 0,0 1-1 0 0,0-1 0 0 0,0 1 0 0 0,-1 0 0 0 0,1 0 0 0 0,-1 0 0 0 0,0 0 0 0 0,0 0 0 0 0,0 1 0 0 0,0-1 0 0 0,1 3 6 0 0,18 41-55 0 0,-10-23 56 0 0,-1 0 0 0 0,5 17-1 0 0,0 10 0 0 0,0-2 0 0 0,8 46 0 0 0,-14-21 0 0 0,-6-64 16 0 0,-2-8 60 0 0,-1-2-1 0 0,9-21 206 0 0,-4 6-195 0 0,0 0-1 0 0,0 0 1 0 0,-2 0 0 0 0,2-10-86 0 0,3-13 81 0 0,2-13-46 0 0,-6 28-25 0 0,1 0-1 0 0,1 1 1 0 0,6-15-10 0 0,-5 20 0 0 0,-4 8 0 0 0,1-1 0 0 0,0 1 0 0 0,0 0 0 0 0,1 0 0 0 0,1 1 0 0 0,-1-1 0 0 0,3-1 0 0 0,3 2 3 0 0,-6 9-9 0 0,-4-1-4 0 0,1 1-5 0 0,1 0 1 0 0,-1 0-1 0 0,1 0 1 0 0,-1 0-1 0 0,0 1 1 0 0,0-1-1 0 0,1 0 1 0 0,-1 1-1 0 0,0 0 1 0 0,0 0-1 0 0,0-1 1 0 0,0 1-1 0 0,-1 0 1 0 0,1 1-1 0 0,0-1 1 0 0,-1 0-1 0 0,0 0 1 0 0,1 1-1 0 0,-1-1 1 0 0,0 0-1 0 0,0 3 15 0 0,4 8-10 0 0,0 1 1 0 0,-2 0-1 0 0,2 9 10 0 0,-2-11 3 0 0,14 48-3 0 0,-10-36 0 0 0,-1 0 0 0 0,3 20 0 0 0,-4-19 19 0 0,0 0-1 0 0,2 1-18 0 0,7 33 27 0 0,-11-46-108 0 0,0 0-1 0 0,1 0 0 0 0,0-1 1 0 0,1 1-1 0 0,1-1 1 0 0,3 5 81 0 0,-9-16-134 0 0,0 0-1 0 0,1 0 1 0 0,-1 0 0 0 0,1 0-1 0 0,-1 0 1 0 0,1 0 0 0 0,-1-1-1 0 0,1 1 1 0 0,-1 0 0 0 0,1 0 0 0 0,0-1-1 0 0,0 1 1 0 0,-1-1 0 0 0,1 1-1 0 0,0 0 1 0 0,0-1 0 0 0,0 1-1 0 0,-1-1 1 0 0,1 0 0 0 0,0 1 0 0 0,0-1-1 0 0,0 0 1 0 0,0 1 0 0 0,0-1-1 0 0,0 0 1 0 0,0 0 0 0 0,0 0 0 0 0,0 0-1 0 0,1 0 135 0 0,6-3-1888 0 0</inkml:trace>
  <inkml:trace contextRef="#ctx0" brushRef="#br0" timeOffset="345.917">922 87 11056 0 0,'0'0'852'0'0,"0"0"-228"0"0,0 8 3431 0 0,4 30 1183 0 0,11 21-2641 0 0,-4-19-1620 0 0,-4-13-799 0 0,-1 1 0 0 0,-2 0 0 0 0,-1-1 0 0 0,-1 9-178 0 0,3 24 80 0 0,-3-45-42 0 0,0 0 0 0 0,-2 1 0 0 0,1-1 0 0 0,-2 1-38 0 0,0 1-6 0 0,0 0 0 0 0,2 0-1 0 0,0 0 1 0 0,1 1 6 0 0,4 5-1669 0 0,-5-22-110 0 0,-1-1-86 0 0,0 0-21 0 0</inkml:trace>
  <inkml:trace contextRef="#ctx0" brushRef="#br0" timeOffset="676.514">1128 126 13360 0 0,'0'0'1026'0'0,"2"1"-520"0"0,23 23 3903 0 0,-20-18-4095 0 0,0 0 1 0 0,-1 0 0 0 0,0 0-1 0 0,0 0 1 0 0,-1 1 0 0 0,1 0-1 0 0,-1-1 1 0 0,-1 1 0 0 0,1 0-1 0 0,-1 1-314 0 0,5 17 551 0 0,-2-8-62 0 0,-1 0-1 0 0,2 15-488 0 0,3 28 651 0 0,-3-27-209 0 0,-2 0 0 0 0,-1 24-442 0 0,3 43 1384 0 0,2-58-1149 0 0,-3-22 104 0 0,7-66 1665 0 0,12-70-1677 0 0,-2 7 409 0 0,14-30-736 0 0,-34 134-6 0 0,-1 0 0 0 0,1 0 0 0 0,0 1 0 0 0,0-1 0 0 0,0 1 0 0 0,0-1 0 0 0,1 1 0 0 0,0 0 0 0 0,0 0 0 0 0,0 0 0 0 0,1 0 0 0 0,-1 1 0 0 0,1-1 0 0 0,0 0 6 0 0,-3 4-6 0 0,0 0 1 0 0,0 0-1 0 0,-1 0 1 0 0,1 0-1 0 0,0 0 0 0 0,0 0 1 0 0,0 0-1 0 0,0 0 0 0 0,-1 0 1 0 0,1 0-1 0 0,0 0 0 0 0,0 1 1 0 0,-1-1-1 0 0,1 0 0 0 0,0 0 1 0 0,0 1-1 0 0,-1-1 1 0 0,1 1-1 0 0,0-1 0 0 0,0 1 6 0 0,5 2-19 0 0,-2-2 19 0 0,0 1 0 0 0,-1 0 0 0 0,1 0 0 0 0,-1 0 0 0 0,0 0 0 0 0,0 0 0 0 0,1 1 0 0 0,-1-1 0 0 0,-1 1 0 0 0,1 0 0 0 0,0 0 0 0 0,-1 0 0 0 0,1 0 0 0 0,0 2 0 0 0,5 9 0 0 0,0 0 0 0 0,-1 1 0 0 0,0 0 0 0 0,-5-10 0 0 0,41 97 0 0 0,-39-92 0 0 0,0 1 0 0 0,-1 0 0 0 0,0 1 0 0 0,0 3 0 0 0,6 22 0 0 0,-3-13-157 0 0,-2 0 0 0 0,0-1 0 0 0,-1 1 0 0 0,-2 1 0 0 0,-1 16 157 0 0,0-39-288 0 0,1 0 0 0 0,-1 1 1 0 0,0-1-1 0 0,1 1 0 0 0,-1-1 1 0 0,1 0-1 0 0,-1 1 1 0 0,1-1 287 0 0,0 0-2882 0 0,-1-2-6085 0 0</inkml:trace>
  <inkml:trace contextRef="#ctx0" brushRef="#br0" timeOffset="1030.271">1717 176 20759 0 0,'0'0'472'0'0,"0"0"68"0"0,0 3 32 0 0,0 13-127 0 0,-1-2-208 0 0,1 1 1 0 0,1-1-1 0 0,0 1 0 0 0,1-1 1 0 0,0 0-1 0 0,1 0 1 0 0,2 1-238 0 0,12 30 2475 0 0,19 33-2475 0 0,-20-47 129 0 0,-1 1 0 0 0,-2 0 1 0 0,-2 1-1 0 0,4 19-129 0 0,-7-15 56 0 0,-5-17-212 0 0,1-1 0 0 0,1 0 0 0 0,5 13 156 0 0,-9-30-452 0 0,-1-2-1064 0 0,0 0-451 0 0</inkml:trace>
  <inkml:trace contextRef="#ctx0" brushRef="#br0" timeOffset="1384.126">1997 145 8752 0 0,'0'0'673'0'0,"0"0"-80"0"0,0 0 1289 0 0,0 0 614 0 0,1 1 119 0 0,18 20 1355 0 0,-14-14-3650 0 0,0 0 0 0 0,-1 0-1 0 0,0 0 1 0 0,0 1 0 0 0,-1-1 0 0 0,0 1-1 0 0,0 2-319 0 0,11 28 829 0 0,-7-17-40 0 0,5 20-789 0 0,-1 1 168 0 0,4 22 208 0 0,-9-37-121 0 0,-4-19-131 0 0,0 1-1 0 0,-1 0 0 0 0,0 0 1 0 0,0 2-124 0 0,3 59 2421 0 0,22-197-2075 0 0,-14 61-36 0 0,8-19-310 0 0,-15 64 0 0 0,2 0 0 0 0,8-16 0 0 0,-13 31 0 0 0,1 1 0 0 0,0-1 0 0 0,0 1 0 0 0,1 0 0 0 0,0 0 0 0 0,0 0 0 0 0,0 1 0 0 0,0-1 0 0 0,0 1 0 0 0,1 0 0 0 0,0 0 0 0 0,1 0 0 0 0,-5 3-2 0 0,0 0 0 0 0,1 1 0 0 0,-1-1 0 0 0,1 1 0 0 0,-1-1 0 0 0,1 1 0 0 0,-1-1 0 0 0,1 1 0 0 0,-1 0 0 0 0,1 0 0 0 0,-1 0 0 0 0,1 0-1 0 0,-1 0 1 0 0,1 0 0 0 0,-1 0 0 0 0,1 0 0 0 0,-1 0 0 0 0,1 1 0 0 0,-1-1 0 0 0,1 1 0 0 0,-1-1 0 0 0,1 1 0 0 0,-1 0 0 0 0,0-1 0 0 0,1 1 0 0 0,-1 0 0 0 0,1 1 2 0 0,3 2-15 0 0,0 0 0 0 0,-1 0 0 0 0,0 0 0 0 0,0 1-1 0 0,3 4 16 0 0,-5-7-6 0 0,-1 1-1 0 0,0-1 0 0 0,0 0 1 0 0,0 0-1 0 0,0 1 1 0 0,0-1-1 0 0,0 1 0 0 0,0-1 1 0 0,-1 1-1 0 0,1-1 0 0 0,-1 3 7 0 0,4 13-20 0 0,6 23 20 0 0,-1 1 0 0 0,2 36 0 0 0,1 5 0 0 0,-7-61 11 0 0,-4-20 42 0 0,-1-2 12 0 0,3-1 7 0 0,0-1 0 0 0,0 0 0 0 0,0 0-1 0 0,-1 0 1 0 0,1 0 0 0 0,0 0-1 0 0,-1 0 1 0 0,1-1 0 0 0,-1 1 0 0 0,2-3-72 0 0,-1 2 73 0 0,17-21 22 0 0,-2-1 0 0 0,0-1 0 0 0,-1 0 0 0 0,9-22-95 0 0,23-36-4 0 0,-42 73 4 0 0,-4 5 0 0 0,1 1 0 0 0,-1 0 0 0 0,1 0 0 0 0,0 0 0 0 0,0 0 0 0 0,1 1 0 0 0,0-1 0 0 0,0 1 0 0 0,0 0 0 0 0,14-10-35 0 0,-18 14 23 0 0,-1 0-1 0 0,1-1 1 0 0,-1 1-1 0 0,0 0 1 0 0,1 0-1 0 0,-1 0 1 0 0,1 0-1 0 0,-1 0 1 0 0,0 0-1 0 0,1 0 1 0 0,-1 0-1 0 0,1 0 1 0 0,-1 0-1 0 0,0 0 1 0 0,1 0-1 0 0,-1 0 1 0 0,1 1-1 0 0,-1-1 1 0 0,0 0-1 0 0,1 0 1 0 0,-1 0-1 0 0,0 1 1 0 0,1-1-1 0 0,-1 0 1 0 0,0 0-1 0 0,1 1 1 0 0,-1-1-1 0 0,0 0 1 0 0,1 1 12 0 0,0-1-52 0 0,2 3 14 0 0,-1-1 0 0 0,1 1 0 0 0,-1-1 1 0 0,1 1-1 0 0,-1 0 0 0 0,0 0 0 0 0,0 0 0 0 0,0 0 1 0 0,-1 1-1 0 0,1-1 0 0 0,-1 0 0 0 0,0 1 0 0 0,0-1 1 0 0,0 1 37 0 0,3 12 34 0 0,-1-1 0 0 0,1 13-34 0 0,0-1-34 0 0,2 16 34 0 0,-1 26 0 0 0,-2-26 0 0 0,4 22 0 0 0,-3-42 0 0 0,-1 1 0 0 0,0 21 0 0 0,-1-29 826 0 0,0-9-2385 0 0,-1 1-7314 0 0,-1-8 376 0 0</inkml:trace>
  <inkml:trace contextRef="#ctx0" brushRef="#br0" timeOffset="1732.902">2918 103 20127 0 0,'0'0'463'0'0,"0"0"61"0"0,0 0 27 0 0,0 0-67 0 0,1 2-187 0 0,4 15 501 0 0,0 0 0 0 0,-1 0 0 0 0,-1 0-1 0 0,0 1 1 0 0,-1 7-798 0 0,1-4 132 0 0,1 1 0 0 0,0-1 0 0 0,6 14-132 0 0,4 17 32 0 0,4 12 47 0 0,-12-49-45 0 0,-2 2-1 0 0,1-1 1 0 0,-2 1-1 0 0,0-1 1 0 0,-1 1-1 0 0,-1 4-33 0 0,-1-17-13 0 0,0 0-95 0 0,0 0 1 0 0,0 0-1 0 0,0 0 0 0 0,0 0 0 0 0,1 0 0 0 0,0-1 0 0 0,-1 1 0 0 0,1 0 0 0 0,1 0 0 0 0,-1-1 0 0 0,0 1 0 0 0,1 0 108 0 0,-1-3-1748 0 0,-1-1-4237 0 0,0 0-1813 0 0</inkml:trace>
  <inkml:trace contextRef="#ctx0" brushRef="#br0" timeOffset="2083.253">3059 126 16903 0 0,'3'-8'280'0'0,"1"1"0"0"0,-1 1 0 0 0,1-1-1 0 0,1 1 1 0 0,-1-1 0 0 0,1 1 0 0 0,0 1-1 0 0,1-1 1 0 0,-1 1 0 0 0,1 0-1 0 0,0 0 1 0 0,1 0 0 0 0,-1 1 0 0 0,1 0-1 0 0,4-2-279 0 0,0 0 611 0 0,0 1 0 0 0,1 1-1 0 0,-1 0 1 0 0,1 0 0 0 0,0 1-1 0 0,0 0 1 0 0,0 1 0 0 0,0 1-1 0 0,10 0-610 0 0,-15 1 59 0 0,0 0 0 0 0,0 1 0 0 0,0 0 0 0 0,0 0 0 0 0,-1 1 0 0 0,1 0 0 0 0,2 1-59 0 0,-6-2 16 0 0,1 1 0 0 0,0-1 0 0 0,-1 1 0 0 0,1 0 0 0 0,-1 1 0 0 0,1-1 0 0 0,-1 1 0 0 0,0-1-1 0 0,0 1 1 0 0,0 0 0 0 0,-1 0 0 0 0,3 3-16 0 0,0 0 0 0 0,-1 0 0 0 0,0 1 0 0 0,0-1 0 0 0,0 1 0 0 0,-1 0 0 0 0,0 0 0 0 0,-1 0 0 0 0,0 0 0 0 0,0 1 0 0 0,0-1 0 0 0,-1 1 0 0 0,0-1 0 0 0,0 1 0 0 0,-1-1 0 0 0,0 1 0 0 0,0-1 0 0 0,-1 1 0 0 0,-1 5 0 0 0,1-5 2 0 0,-3 20 105 0 0,-2 0-1 0 0,0-1 1 0 0,-4 5-107 0 0,8-24 35 0 0,-1 0-1 0 0,-1-1 1 0 0,0 1-1 0 0,0-1 1 0 0,0 1-1 0 0,-1-1 1 0 0,0 0-1 0 0,0-1 1 0 0,-1 1-1 0 0,1-1 1 0 0,-2 0-1 0 0,-5 4-34 0 0,2-3 107 0 0,0 0 1 0 0,-1 0-1 0 0,0-1 0 0 0,0 0 1 0 0,-1-1-1 0 0,1-1 0 0 0,-1 0 1 0 0,-3 1-108 0 0,15-5 5 0 0,-1 0 1 0 0,1 0-1 0 0,0 0 1 0 0,0 0-1 0 0,0 0 1 0 0,0 0-1 0 0,0 0 1 0 0,0 0-1 0 0,0 0 1 0 0,0 1-1 0 0,-1-1 1 0 0,1 0-1 0 0,0 0 1 0 0,0 0-1 0 0,0 0 1 0 0,0 0-1 0 0,0 0 1 0 0,0 0-1 0 0,0 1 1 0 0,0-1-1 0 0,0 0 1 0 0,0 0-1 0 0,0 0 1 0 0,0 0-1 0 0,0 0 1 0 0,0 0-1 0 0,0 0 1 0 0,0 1-1 0 0,0-1 1 0 0,0 0-1 0 0,0 0 1 0 0,0 0-1 0 0,0 0 1 0 0,0 0-1 0 0,0 0 1 0 0,0 1-1 0 0,0-1 1 0 0,0 0-1 0 0,0 0 1 0 0,0 0-1 0 0,0 0 1 0 0,0 0-1 0 0,0 0 1 0 0,1 0-1 0 0,-1 0 1 0 0,0 1-1 0 0,0-1 1 0 0,0 0-1 0 0,0 0 1 0 0,0 0-1 0 0,0 0 1 0 0,0 0-6 0 0,10 10 108 0 0,22 14-117 0 0,-21-16 32 0 0,45 42 30 0 0,-44-37-59 0 0,0 0 0 0 0,-1 1 0 0 0,0 0 0 0 0,-1 0 0 0 0,-1 1 0 0 0,0 1 0 0 0,-1-1 0 0 0,0 2 0 0 0,-2-1 0 0 0,0 1 0 0 0,-1 0 0 0 0,0 0-1 0 0,-1 3 7 0 0,-4-18 2 0 0,3 8 1 0 0,-1 1 0 0 0,0-1 0 0 0,-1 1 0 0 0,0 0 0 0 0,0 0 0 0 0,-2 0 0 0 0,1-1 0 0 0,-1 1-3 0 0,-17 92 526 0 0,13-84-398 0 0,0 0 0 0 0,-2-1-1 0 0,0 0 1 0 0,-4 7-128 0 0,4-10 102 0 0,-1 0 1 0 0,-1 0-1 0 0,0-1 1 0 0,-1 0-1 0 0,-9 10-102 0 0,15-20 24 0 0,1 0 1 0 0,-1-1-1 0 0,0 0 1 0 0,0 0-1 0 0,0 0 0 0 0,0 0 1 0 0,-1-1-1 0 0,1 1 0 0 0,-1-1 1 0 0,1 0-1 0 0,-1-1 1 0 0,0 1-1 0 0,0-1 0 0 0,1 0 1 0 0,-1 0-1 0 0,0 0 1 0 0,0-1-1 0 0,0 0 0 0 0,0 0 1 0 0,0 0-1 0 0,-5-1-24 0 0,3 0-140 0 0,1 0-1 0 0,0 0 1 0 0,0-1-1 0 0,1 0 1 0 0,-1 0-1 0 0,0-1 1 0 0,0 0-1 0 0,1 0 1 0 0,0 0-1 0 0,0 0 1 0 0,-1-1-1 0 0,2 0 1 0 0,-1 0-1 0 0,0 0 1 0 0,1 0-1 0 0,0-1 1 0 0,0 0-1 0 0,0 0 1 0 0,1 0-1 0 0,0 0 1 0 0,-2-3 140 0 0,1-2-604 0 0,0 0 0 0 0,1 0 0 0 0,0 0 0 0 0,0 0 0 0 0,1 0 0 0 0,0 0 0 0 0,1-1 0 0 0,0 1 0 0 0,0-1 0 0 0,2 1 0 0 0,-1-1 0 0 0,2-3 604 0 0,6-32-9073 0 0</inkml:trace>
  <inkml:trace contextRef="#ctx0" brushRef="#br0" timeOffset="2435.804">3532 340 15576 0 0,'2'-1'712'0'0,"10"-1"144"0"0,0 1 1 0 0,0 0-1 0 0,0 0 1 0 0,0 1-1 0 0,0 1-856 0 0,5-1 2643 0 0,0 0-1 0 0,7-1-2642 0 0,-11-1 842 0 0,1 0 1 0 0,-1-1-1 0 0,10-4-842 0 0,1 0 223 0 0,-14 5-184 0 0,-1-1 0 0 0,1 0 0 0 0,-1 0 0 0 0,1-1 0 0 0,-1 0 0 0 0,0-1 0 0 0,0 0-1 0 0,0-2-38 0 0,15-10 2 0 0,22-19 144 0 0,-41 32-120 0 0,-1-1-1 0 0,1 1 1 0 0,-1-1-1 0 0,0 0 1 0 0,0-1 0 0 0,-1 1-1 0 0,3-5-25 0 0,-3 4-1 0 0,17-41 23 0 0,-19 44-29 0 0,0-1 0 0 0,0 1-1 0 0,0 0 1 0 0,0-1 0 0 0,-1 1 0 0 0,1 0 0 0 0,-1-1 0 0 0,0 1 0 0 0,0 0 0 0 0,0-1-1 0 0,-1 1 1 0 0,1-1 0 0 0,-1 0 7 0 0,0 2-11 0 0,0 0 0 0 0,0-1 0 0 0,0 1 0 0 0,0 0 0 0 0,0 0 0 0 0,0-1 0 0 0,-1 1 0 0 0,1 0 0 0 0,-1 0 0 0 0,1 1 0 0 0,-1-1 0 0 0,-1-1 11 0 0,2 3 0 0 0,0-1 0 0 0,0 1 0 0 0,0-1 0 0 0,0 1 0 0 0,0-1 0 0 0,-1 1 0 0 0,1 0 0 0 0,0-1 0 0 0,0 1 0 0 0,-1 0 0 0 0,1 0 0 0 0,0 0 0 0 0,0 0 0 0 0,-1 0 0 0 0,1 0 0 0 0,0 1 0 0 0,0-1 0 0 0,-1 0 0 0 0,1 1 0 0 0,0-1 0 0 0,0 0 0 0 0,0 1 0 0 0,0 0 0 0 0,0-1 0 0 0,-1 1 0 0 0,1 0 0 0 0,-63 37-11 0 0,54-32 7 0 0,0 0 0 0 0,1 1-1 0 0,-1 0 1 0 0,1 0 0 0 0,1 1-1 0 0,0 1 1 0 0,0-1 0 0 0,-2 4 4 0 0,-2 3-5 0 0,1 1 0 0 0,0 1 1 0 0,1 0-1 0 0,-4 11 5 0 0,8-14 35 0 0,1-1 1 0 0,0 1-1 0 0,1 0 0 0 0,0 1 1 0 0,2-1-1 0 0,-1 0 0 0 0,2 1 1 0 0,-1 9-36 0 0,2 2 236 0 0,-1-20-165 0 0,0 1 1 0 0,1 0-1 0 0,1-1 0 0 0,-1 1 0 0 0,1 0 0 0 0,0-1 0 0 0,0 1 0 0 0,1-1 0 0 0,0 1-71 0 0,2 3 41 0 0,1-1 0 0 0,0 0 0 0 0,0-1 0 0 0,1 1 0 0 0,0-1 0 0 0,1 0 0 0 0,-1-1 0 0 0,2 0 0 0 0,-1 0 0 0 0,1 0 0 0 0,0-1 0 0 0,0 0 0 0 0,1 0 0 0 0,-1-1 0 0 0,1 0 0 0 0,1-1 0 0 0,-1 0 0 0 0,1 0 0 0 0,5 1-41 0 0,-2-1 6 0 0,1-1 0 0 0,-1 0 0 0 0,1-1 0 0 0,0 0 0 0 0,-1-1 0 0 0,1-1 0 0 0,0 0 0 0 0,0-1 0 0 0,-1-1 0 0 0,1 0-1 0 0,0 0 1 0 0,-1-1 0 0 0,0-1 0 0 0,3-1-6 0 0,7-5-1813 0 0,-1 0 0 0 0,9-6 1813 0 0,-14 6-1107 0 0,1-1 1 0 0,6-7 1106 0 0,-10 7-1079 0 0,-2-1 1 0 0,9-9 1078 0 0,-20 19-81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4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15288 0 0,'0'-7'259'0'0,"-1"0"2423"0"0,2 7-2643 0 0,-1 0-1 0 0,0-1 1 0 0,0 1 0 0 0,0 0 0 0 0,0 0 0 0 0,0 0-1 0 0,0 0 1 0 0,1 0 0 0 0,-1 0 0 0 0,0 0-1 0 0,0 0 1 0 0,0 0 0 0 0,0 0 0 0 0,0 0 0 0 0,1 0-1 0 0,-1 0 1 0 0,0 0 0 0 0,0 0 0 0 0,0 0 0 0 0,0 0-1 0 0,1 0 1 0 0,-1 0 0 0 0,0 0 0 0 0,0 0 0 0 0,0 0-1 0 0,0 0 1 0 0,0 0 0 0 0,1 0 0 0 0,-1 0 0 0 0,0 0-1 0 0,0 0 1 0 0,0 0 0 0 0,0 0 0 0 0,0 0 0 0 0,0 0-1 0 0,1 1 1 0 0,-1-1 0 0 0,0 0 0 0 0,0 0 0 0 0,0 0-1 0 0,0 0 1 0 0,0 0-39 0 0,9 7 645 0 0,0 0 1 0 0,-1 1-1 0 0,0-1 0 0 0,0 2 1 0 0,-1-1-1 0 0,7 9-645 0 0,14 17 1397 0 0,44 50 204 0 0,-31-35-1186 0 0,24 20-415 0 0,-46-48 61 0 0,-1 0-1 0 0,8 12-60 0 0,-5-6 50 0 0,14 25 24 0 0,-1-2-876 0 0,-29-44-863 0 0,0 0 0 0 0,1 0 0 0 0,4 4 1665 0 0,-9-9-7999 0 0</inkml:trace>
  <inkml:trace contextRef="#ctx0" brushRef="#br0" timeOffset="355.251">452 0 18975 0 0,'0'0'870'0'0,"-8"13"316"0"0,2-3-1038 0 0,0 0-1 0 0,-1 0 0 0 0,-5 7-147 0 0,-4 4 318 0 0,-1 1 722 0 0,-2-1-1 0 0,-19 18-1039 0 0,-15 16 1387 0 0,-1 6-878 0 0,-51 61 1084 0 0,84-93-5480 0 0,0 1 1 0 0,2 0 3886 0 0,8-12-8418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150 208 6912 0 0,'0'0'528'0'0,"0"0"-28"0"0,0 0 1146 0 0,0 0 540 0 0,0 0 107 0 0,-2 1-180 0 0,1 1-1953 0 0,-1-1-1 0 0,1 0 0 0 0,0 1 1 0 0,0-1-1 0 0,0 0 0 0 0,0 1 1 0 0,0-1-1 0 0,0 1 0 0 0,0 0 1 0 0,0-1-1 0 0,0 1 0 0 0,1 0 1 0 0,-1 0-1 0 0,1-1 0 0 0,-1 1 1 0 0,1 0-1 0 0,0 0 0 0 0,0 0 1 0 0,-1 0-160 0 0,2 5 362 0 0,-1 0 0 0 0,1 0 1 0 0,0 0-1 0 0,1 4-362 0 0,2 14 422 0 0,1 27 302 0 0,2-1 1 0 0,3 2-725 0 0,4 12 565 0 0,-3 0 1 0 0,-1 19-566 0 0,19 143 975 0 0,-15-135-780 0 0,-6-28-79 0 0,-5-29 32 0 0,2 1 0 0 0,2-1 0 0 0,2 2-148 0 0,-4-19 90 0 0,-1-1 0 0 0,-1 1 0 0 0,0 0 0 0 0,0 15-90 0 0,-3-31-252 0 0,0-2-117 0 0,0 0-478 0 0,0-2-213 0 0,-1-9-1349 0 0,-3-4-5241 0 0</inkml:trace>
  <inkml:trace contextRef="#ctx0" brushRef="#br0" timeOffset="345.757">0 836 10592 0 0,'4'-5'780'0'0,"0"0"1"0"0,1 1 0 0 0,-1 0 0 0 0,1 0 0 0 0,-1 0 0 0 0,1 0-1 0 0,0 1 1 0 0,1 0 0 0 0,-1 0 0 0 0,2-1-781 0 0,14-5 1318 0 0,0 1 1 0 0,5-1-1319 0 0,15-5 529 0 0,73-25 3 0 0,4-1-567 0 0,-14-9-1281 0 0,-81 38-646 0 0,-5-1-4895 0 0</inkml:trace>
  <inkml:trace contextRef="#ctx0" brushRef="#br0" timeOffset="695.548">514 145 15176 0 0,'0'0'694'0'0,"0"0"-17"0"0,0 1-325 0 0,-3 6 45 0 0,1 0-1 0 0,0 0 0 0 0,0 0 1 0 0,0 0-1 0 0,1 0 0 0 0,1 1 0 0 0,-1-1 1 0 0,1 0-1 0 0,0 5-396 0 0,1-1 340 0 0,0-1 0 0 0,1 1 0 0 0,0-1 0 0 0,1 5-340 0 0,4 16 543 0 0,37 214 1789 0 0,-33-168-1772 0 0,-7-43 52 0 0,5 14-612 0 0,4 6 379 0 0,-4-21 272 0 0,3 24-651 0 0,22 126 1157 0 0,-29-153-1001 0 0,-5-23-96 0 0,2 0-1 0 0,-1 1 1 0 0,1-1 0 0 0,1 5-60 0 0,1 7 145 0 0,-3-16-116 0 0,-1-1 0 0 0,0 0 0 0 0,1 0 0 0 0,-1 0 0 0 0,1 0-1 0 0,-1 0 1 0 0,1-1 0 0 0,1 3-29 0 0,-1-5 40 0 0,0 1-1 0 0,1 0 1 0 0,-1-1-1 0 0,1 1 1 0 0,-1-1-1 0 0,0 0 1 0 0,0 1 0 0 0,1-1-1 0 0,-1 0 1 0 0,0 0-1 0 0,0 0 1 0 0,1 0-40 0 0,4-11 167 0 0,0 1 0 0 0,-1-1 0 0 0,0 0 0 0 0,-1-1 0 0 0,1-5-167 0 0,4-11 129 0 0,-2 3-37 0 0,-1 0 1 0 0,-1 0 0 0 0,0-17-93 0 0,-2 17 3 0 0,1 1 0 0 0,1 0-1 0 0,1 0 1 0 0,2-2-3 0 0,-6 20 0 0 0,-1 2 0 0 0,1 0 0 0 0,0 0 0 0 0,0 0 0 0 0,0 0 0 0 0,1 0 0 0 0,0 1 0 0 0,-1-1 0 0 0,2 1 0 0 0,-1-1 0 0 0,0 1 0 0 0,2-1 0 0 0,5-1 0 0 0,-9 5-3 0 0,1 1 1 0 0,-1 0-1 0 0,0 0 0 0 0,0 0 0 0 0,1 0 1 0 0,-1 0-1 0 0,0 0 0 0 0,0 0 0 0 0,0 0 0 0 0,1 0 1 0 0,-1 0-1 0 0,0 1 0 0 0,0-1 0 0 0,0 1 1 0 0,1-1-1 0 0,-1 1 0 0 0,0-1 0 0 0,0 1 1 0 0,0 0-1 0 0,0-1 0 0 0,0 1 0 0 0,0 0 1 0 0,0 0-1 0 0,-1 0 0 0 0,1 0 0 0 0,0 0 1 0 0,0 0-1 0 0,0 0 0 0 0,0 1 3 0 0,4 5-30 0 0,-1 1 0 0 0,1 0 0 0 0,-2 0 0 0 0,1 1 30 0 0,4 7 24 0 0,-2-4-24 0 0,-1 0 0 0 0,0 0 0 0 0,-1 1 0 0 0,0-1 0 0 0,0 6 0 0 0,9 65 0 0 0,-7-41 0 0 0,-1-15 0 0 0,1-1 0 0 0,6 14 0 0 0,0 1 0 0 0,19 57-1147 0 0,-30-93 539 0 0,1 1 0 0 0,0 0-1 0 0,0-1 1 0 0,1 1 0 0 0,0-1-1 0 0,0 0 1 0 0,0 0-1 0 0,0 0 1 0 0,1 0 0 0 0,0 0 608 0 0,5 3-2162 0 0</inkml:trace>
  <inkml:trace contextRef="#ctx0" brushRef="#br0" timeOffset="1067.585">1474 1108 14568 0 0,'-1'-3'138'0'0,"0"1"1"0"0,0-1 0 0 0,0 0 0 0 0,1 0 0 0 0,-1 0 0 0 0,1 0 0 0 0,0 0 0 0 0,0 0 0 0 0,0 0 0 0 0,0 0 0 0 0,0 0 0 0 0,1-2-139 0 0,0-14 71 0 0,-1 9 724 0 0,0 0-1 0 0,1 1 0 0 0,0-1 1 0 0,0 1-1 0 0,1-1 1 0 0,1-1-795 0 0,-2 7 155 0 0,-1 0 0 0 0,1 0 0 0 0,-1 0-1 0 0,0 0 1 0 0,0 0 0 0 0,0 0 0 0 0,0 0 0 0 0,-1 0 0 0 0,0 0 0 0 0,0 0-155 0 0,-12-41 968 0 0,8 31-759 0 0,2 9-106 0 0,1-1 0 0 0,0 1-1 0 0,1-1 1 0 0,-2-3-103 0 0,2-2 103 0 0,1 7-76 0 0,0 1 0 0 0,-1 0 0 0 0,1 0 0 0 0,-1 0-1 0 0,0 0 1 0 0,0 0 0 0 0,0 0 0 0 0,0 0 0 0 0,0 0 0 0 0,-2-1-27 0 0,-4-9 80 0 0,-5-7 131 0 0,-1 1 0 0 0,-2-1-211 0 0,11 15 52 0 0,0 0-1 0 0,-1 0 0 0 0,0 0 0 0 0,0 1 1 0 0,0-1-1 0 0,-1 1 0 0 0,1 0 1 0 0,-1 1-1 0 0,-1-1-51 0 0,1 1 59 0 0,0 0 1 0 0,-1 0 0 0 0,1 1-1 0 0,0 0 1 0 0,-1 0-1 0 0,0 0 1 0 0,0 1-60 0 0,4 1 17 0 0,0 0-1 0 0,1 0 1 0 0,-1 0-1 0 0,0 1 1 0 0,0-1 0 0 0,0 1-1 0 0,1 0 1 0 0,-1-1-1 0 0,0 1 1 0 0,1 0 0 0 0,-1 1-1 0 0,1-1 1 0 0,-1 0-1 0 0,1 1 1 0 0,0 0 0 0 0,-1-1-1 0 0,1 1 1 0 0,-1 1-17 0 0,-3 3 26 0 0,0 0-1 0 0,0 1 1 0 0,0 0 0 0 0,1 0-1 0 0,0 0 1 0 0,0 1 0 0 0,-2 5-26 0 0,-5 12-9 0 0,-6 21 9 0 0,12-33 6 0 0,1 5 8 0 0,0-1 0 0 0,1 1 1 0 0,0 0-1 0 0,2 0 0 0 0,0 7-14 0 0,1-12 44 0 0,0-1 1 0 0,1 0-1 0 0,1 0 0 0 0,0 1 1 0 0,1-1-1 0 0,0 0 1 0 0,1 0-1 0 0,0-1 1 0 0,1 1-1 0 0,0 0 0 0 0,1-1 1 0 0,0 0-1 0 0,2 2-44 0 0,-4-9 62 0 0,0 0 0 0 0,0 0 0 0 0,0 0 0 0 0,1 0-1 0 0,0-1 1 0 0,-1 1 0 0 0,1-1 0 0 0,0 0 0 0 0,1 0-1 0 0,-1-1 1 0 0,0 1 0 0 0,1-1 0 0 0,-1 0 0 0 0,1 0 0 0 0,0 0-1 0 0,1-1-61 0 0,-3 0 26 0 0,0-1-1 0 0,0 0 0 0 0,0 0 1 0 0,0-1-1 0 0,0 1 0 0 0,-1 0 1 0 0,1-1-1 0 0,0 0 0 0 0,0 0 1 0 0,1 0-26 0 0,31-15 118 0 0,-23 10-48 0 0,-1 0-6 0 0,-1 0 0 0 0,0-1 0 0 0,-1 0 0 0 0,0 0 0 0 0,0-1 1 0 0,-1 0-1 0 0,1-1 0 0 0,-2 0 0 0 0,1 0 0 0 0,-1 0 0 0 0,1-4-64 0 0,0-1 48 0 0,0-1 0 0 0,-2 1 0 0 0,5-12-48 0 0,-9 20 9 0 0,0 1 1 0 0,-1-1-1 0 0,0 1 0 0 0,0-1 1 0 0,0 0-1 0 0,0 1 0 0 0,-1-1 1 0 0,0 0-1 0 0,0 1 0 0 0,-1-1 1 0 0,0 0-1 0 0,0 0-9 0 0,-2-6 0 0 0,1 4 0 0 0,0 0 0 0 0,-1 0 0 0 0,1 1 0 0 0,-3-5 0 0 0,4 12 0 0 0,1 0 0 0 0,0 0 0 0 0,0 0 0 0 0,0 0 0 0 0,0 0 1 0 0,0 0-1 0 0,0 0 0 0 0,-1 0 0 0 0,1 0 0 0 0,0 0 0 0 0,0 0 0 0 0,0 0 0 0 0,0 0 0 0 0,0 0 0 0 0,0 0 0 0 0,-1 0 0 0 0,1 0 0 0 0,0 0 1 0 0,0 0-1 0 0,0 1 0 0 0,0-1 0 0 0,0 0 0 0 0,0 0 0 0 0,0 0 0 0 0,0 0 0 0 0,-1 0 0 0 0,1 0 0 0 0,0 0 0 0 0,0 0 0 0 0,0 0 0 0 0,0 0 1 0 0,0 1-1 0 0,0-1 0 0 0,0 0 0 0 0,0 0 0 0 0,0 0 0 0 0,0 0 0 0 0,0 0 0 0 0,0 0 0 0 0,0 0 0 0 0,0 1 0 0 0,0-1 0 0 0,0 0 0 0 0,0 0 1 0 0,0 0-1 0 0,0 0 0 0 0,0 0 0 0 0,0 0 0 0 0,0 1 0 0 0,-4 9-9 0 0,3-8-2 0 0,-3 11-14 0 0,1 0-1 0 0,0 0 0 0 0,0 0 1 0 0,2 0-1 0 0,0 1 1 0 0,0-1-1 0 0,1 0 1 0 0,1 1-1 0 0,0 0 26 0 0,5 33-65 0 0,11 42 65 0 0,-12-67-1 0 0,-1-5 1 0 0,2 0 0 0 0,0 0 0 0 0,1-1 0 0 0,0 0 0 0 0,5 6 0 0 0,-6-11-74 0 0,1-2-1 0 0,0 1 1 0 0,1-1-1 0 0,7 8 75 0 0,-9-10-86 0 0,-5-7-49 0 0,-1 1-1 0 0,1 0 0 0 0,0 0 1 0 0,-1-1-1 0 0,1 1 1 0 0,0 0-1 0 0,0-1 0 0 0,-1 1 1 0 0,1-1-1 0 0,0 1 1 0 0,0-1-1 0 0,0 1 0 0 0,0-1 1 0 0,0 1-1 0 0,0-1 1 0 0,0 0-1 0 0,-1 0 0 0 0,1 1 1 0 0,0-1-1 0 0,0 0 1 0 0,0 0-1 0 0,0 0 1 0 0,0 0-1 0 0,0 0 0 0 0,0 0 1 0 0,0 0-1 0 0,0-1 1 0 0,0 1-1 0 0,0 0 0 0 0,0-1 1 0 0,0 1-1 0 0,0 0 1 0 0,1-1 135 0 0,6-5-1558 0 0</inkml:trace>
  <inkml:trace contextRef="#ctx0" brushRef="#br0" timeOffset="1435.146">1826 1 20591 0 0,'0'0'464'0'0,"0"0"68"0"0,0 0 34 0 0,0 2-68 0 0,-5 63 405 0 0,10 52 2109 0 0,9 57-1287 0 0,2 95-1129 0 0,0-79 180 0 0,-13-152-661 0 0,2 0 0 0 0,2 0 1 0 0,1-1-1 0 0,1 0 0 0 0,9 18-115 0 0,-10-35 28 0 0,1 0 1 0 0,4 7-29 0 0,-3-9 35 0 0,-9-15-87 0 0,1 0-1 0 0,-1 0 1 0 0,1-1 0 0 0,0 1 0 0 0,0-1-1 0 0,0 0 1 0 0,0 1 0 0 0,0-1-1 0 0,0 0 1 0 0,1 0 0 0 0,-1 0-1 0 0,1-1 1 0 0,-1 1 0 0 0,1-1-1 0 0,0 1 1 0 0,-1-1 0 0 0,1 0-1 0 0,0 0 1 0 0,0 0 0 0 0,0 0 0 0 0,0-1-1 0 0,0 1 1 0 0,0-1 0 0 0,0 0-1 0 0,0 1 1 0 0,0-2 0 0 0,1 1-1 0 0,-1 0 1 0 0,0 0 0 0 0,0-1-1 0 0,0 0 1 0 0,0 0 0 0 0,-1 0 0 0 0,1 0-1 0 0,0 0 1 0 0,0 0 0 0 0,0-1-1 0 0,-1 1 1 0 0,1-1 0 0 0,-1 0-1 0 0,1 0 1 0 0,-1 0 0 0 0,0 0-1 0 0,0 0 1 0 0,0 0 0 0 0,0-1-1 0 0,1 0 53 0 0,2-4-1118 0 0,0-1 0 0 0,0 0 0 0 0,3-8 1118 0 0,4-8-1727 0 0</inkml:trace>
  <inkml:trace contextRef="#ctx0" brushRef="#br0" timeOffset="1784.547">1777 500 22431 0 0,'0'0'514'0'0,"0"0"71"0"0,0 0 30 0 0,0 0-75 0 0,2 0-351 0 0,3 0-6 0 0,0-1-1 0 0,0 0 1 0 0,0-1-1 0 0,0 1 1 0 0,0-1-1 0 0,1 0-182 0 0,26-8 1042 0 0,45-3 247 0 0,20 2-1289 0 0,-19 7-7871 0 0,-35 1-894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3.3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339 340 5064 0 0,'0'0'232'0'0,"0"0"269"0"0,0 0 1006 0 0,0 0 439 0 0,0 0 92 0 0,2-2-161 0 0,7-3-716 0 0,-7 4-311 0 0,-1 0-68 0 0,5-7 279 0 0,-1 1 0 0 0,0-1 0 0 0,-1 0 0 0 0,0 0 0 0 0,2-5-1061 0 0,-5 9 186 0 0,1 1 0 0 0,-2 0 1 0 0,1 0-1 0 0,0 0 0 0 0,-1-1 0 0 0,1 1 1 0 0,-1 0-1 0 0,0-1 0 0 0,0 1 1 0 0,0 0-1 0 0,0 0 0 0 0,-1-1 1 0 0,0 1-1 0 0,1 0 0 0 0,-1 0 1 0 0,0-1-1 0 0,-1 0-186 0 0,-15-36 719 0 0,11 28-481 0 0,-7-13 262 0 0,-10-5-143 0 0,19 22-329 0 0,-2 1 0 0 0,1-1 1 0 0,-1 1-1 0 0,0 1 0 0 0,0-1 0 0 0,-1 1 1 0 0,1 0-1 0 0,-2 0-28 0 0,-8-4 62 0 0,4 2-26 0 0,1 1 0 0 0,-1 0-1 0 0,-1 0 1 0 0,-10-3-36 0 0,20 10 4 0 0,-1-1 0 0 0,1 1 0 0 0,0 0 1 0 0,-1 0-1 0 0,1 0 0 0 0,0 0 0 0 0,-1 1 0 0 0,1-1 0 0 0,0 1 0 0 0,-1 0 0 0 0,1 0 0 0 0,0 0 0 0 0,0 0 0 0 0,0 1 0 0 0,0-1 0 0 0,-2 2-4 0 0,-1 0 0 0 0,-1 1-1 0 0,1 1 0 0 0,0-1 0 0 0,1 1 0 0 0,-1 0 0 0 0,-3 4 1 0 0,2 0-4 0 0,1 0-1 0 0,0 0 0 0 0,0 0 1 0 0,1 1-1 0 0,1-1 1 0 0,-1 1-1 0 0,2 0 0 0 0,-1 2 5 0 0,-6 23-42 0 0,-3 28 42 0 0,11-53-1 0 0,-2 13 1 0 0,1 1 0 0 0,1-1 0 0 0,1 0 0 0 0,1 1 0 0 0,1-1 0 0 0,2 0 0 0 0,3 16 0 0 0,-4-29 6 0 0,1 0-1 0 0,0 0 1 0 0,1-1-1 0 0,0 1 1 0 0,0-1-1 0 0,1 0 1 0 0,1 0-1 0 0,-1-1 1 0 0,1 0-1 0 0,1 0 1 0 0,0 0-1 0 0,0-1 1 0 0,0 1 0 0 0,3 0-6 0 0,-8-7 19 0 0,0 1 0 0 0,0-1 0 0 0,0 0 0 0 0,0 0 0 0 0,1 0 1 0 0,-1 0-1 0 0,0 0 0 0 0,1-1 0 0 0,-1 1 0 0 0,1-1 1 0 0,-1 0-1 0 0,1 1 0 0 0,-1-1 0 0 0,1 0 0 0 0,-1 0 0 0 0,0-1 1 0 0,1 1-1 0 0,-1-1 0 0 0,1 1 0 0 0,-1-1 0 0 0,1 1 1 0 0,-1-1-1 0 0,0 0 0 0 0,0 0 0 0 0,1-1 0 0 0,0 0-19 0 0,7-4 102 0 0,0-1 0 0 0,-1 0 0 0 0,0 0 0 0 0,0-1 0 0 0,0-1-102 0 0,2-1 114 0 0,9-9 59 0 0,0-1 0 0 0,-2-1 0 0 0,0 0 0 0 0,-2-2 0 0 0,0 0-1 0 0,-1-1-172 0 0,-8 7 49 0 0,-7 15-35 0 0,1-1 0 0 0,0 0-1 0 0,0 1 1 0 0,1-1 0 0 0,-1 1 0 0 0,0 0-1 0 0,1-1 1 0 0,0 0-14 0 0,-1 2 9 0 0,0 1-1 0 0,-1-1 0 0 0,1 0 0 0 0,0 1 0 0 0,-1-1 1 0 0,1 0-1 0 0,-1 1 0 0 0,1-1 0 0 0,-1 0 1 0 0,0 1-1 0 0,1-1 0 0 0,-1 0 0 0 0,0 0 0 0 0,0 0 1 0 0,1 1-1 0 0,-1-1 0 0 0,0-1-8 0 0,0 1 71 0 0,0 1 27 0 0,0 0 13 0 0,0 0 1 0 0,-5 11 0 0 0,3 0-106 0 0,-1 0-1 0 0,1 0 0 0 0,1 0 1 0 0,0 0-1 0 0,0 1 1 0 0,1 3-6 0 0,-2 28 27 0 0,0-22-65 0 0,1 0 1 0 0,1 1-1 0 0,1-1 0 0 0,0 0 0 0 0,2 0 0 0 0,4 16 38 0 0,-6-33-97 0 0,1 4-33 0 0,0 0 0 0 0,1 0 1 0 0,2 6 129 0 0,-4-12-230 0 0,0 0 0 0 0,0 0 1 0 0,0 0-1 0 0,0 0 1 0 0,1 0-1 0 0,-1 0 1 0 0,1-1-1 0 0,-1 1 1 0 0,1 0-1 0 0,0-1 0 0 0,0 1 1 0 0,-1-1-1 0 0,1 0 1 0 0,0 1-1 0 0,0-1 1 0 0,2 0 229 0 0,7 4-1898 0 0</inkml:trace>
  <inkml:trace contextRef="#ctx0" brushRef="#br0" timeOffset="344.969">620 473 16439 0 0,'0'0'754'0'0,"0"0"-17"0"0,0 0-317 0 0,0 0 415 0 0,0 0 233 0 0,0 0 48 0 0,0 2-87 0 0,0 9-542 0 0,0-1-155 0 0,0 1 0 0 0,-1-1 0 0 0,0 1 0 0 0,-2 8-332 0 0,1-8 13 0 0,0 0 0 0 0,0 0 1 0 0,1 0-1 0 0,0 0 0 0 0,1 4-13 0 0,-3 42-2 0 0,1-34 36 0 0,1 0 1 0 0,1 6-35 0 0,2-8-504 0 0,1 1 0 0 0,0-1 0 0 0,7 19 504 0 0,-9-38-2225 0 0,-1-2-5312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3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3224 0 0,'0'0'941'0'0,"0"0"2744"0"0,0 0 1203 0 0,1 2 243 0 0,0 0-4223 0 0,9 22 5823 0 0,-2 2-4453 0 0,-7-21-2159 0 0,0 0-1 0 0,0 1 1 0 0,-1-1 0 0 0,1 0-1 0 0,-1 1 1 0 0,0-1 0 0 0,-1 1-1 0 0,0-1 1 0 0,0 3-119 0 0,-4 27 386 0 0,4-23-353 0 0,0 0 1 0 0,-1 0-1 0 0,-3 5-33 0 0,-19 54-1041 0 0,18-48 429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1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200 250 12440 0 0,'0'0'957'0'0,"-2"2"-624"0"0,-3 3-292 0 0,1-1-1 0 0,-2 1 0 0 0,1-1 0 0 0,0 0 1 0 0,-2 0-41 0 0,3-2 95 0 0,0 1 1 0 0,1-1 0 0 0,-1 1 0 0 0,1 0-1 0 0,-1 0 1 0 0,1 0 0 0 0,0 1-1 0 0,0-1 1 0 0,0 1 0 0 0,1-1-1 0 0,-1 1 1 0 0,1 0 0 0 0,0 0 0 0 0,-1 2-96 0 0,-15 40 1024 0 0,9-27-515 0 0,2 1-1 0 0,0 0 1 0 0,1 0-1 0 0,-3 18-508 0 0,5-13 277 0 0,-3 25 803 0 0,-9 28-1080 0 0,10-46 461 0 0,1 1-1 0 0,0 21-460 0 0,-2 13 551 0 0,6-62-509 0 0,-4 29 298 0 0,1-1 0 0 0,1 1 0 0 0,3 0 0 0 0,1 13-340 0 0,1-18 140 0 0,0 4 45 0 0,1 0 0 0 0,2 0 0 0 0,1-1 0 0 0,2 0 0 0 0,1 2-185 0 0,3-3 111 0 0,-7-17-51 0 0,1 0 1 0 0,-2 0-1 0 0,0 0 0 0 0,-1 1 1 0 0,0-1-1 0 0,-1 2-60 0 0,-2-15 3 0 0,1 15 60 0 0,0-1 1 0 0,3 9-64 0 0,-3-18 12 0 0,1-1 1 0 0,0 1-1 0 0,0 0 0 0 0,0-1 0 0 0,1 1 1 0 0,0-1-1 0 0,0 0 0 0 0,1 1-12 0 0,-2-2 3 0 0,9 11 13 0 0,0 0-1 0 0,1 0 0 0 0,2 1-15 0 0,-9-12-42 0 0,0 1-1 0 0,0-1 1 0 0,0 0-1 0 0,0 0 1 0 0,1-1-1 0 0,-1 0 1 0 0,1 0-1 0 0,0 0 1 0 0,0 0-1 0 0,0-1 1 0 0,2 0 42 0 0,25 5-1450 0 0,-6-9-474 0 0</inkml:trace>
  <inkml:trace contextRef="#ctx0" brushRef="#br0" timeOffset="446.53">620 1082 2304 0 0,'1'-4'18'0'0,"-1"0"0"0"0,1 1 0 0 0,0-1 1 0 0,-1 0-1 0 0,0 0 0 0 0,0 1 0 0 0,0-1 0 0 0,0 0 1 0 0,-1 0-1 0 0,0 1 0 0 0,0-4-18 0 0,-4-31 2767 0 0,5 32-1955 0 0,-1 0 1 0 0,0 0-1 0 0,1 0 1 0 0,-2 0 0 0 0,1 0-1 0 0,-1 0 1 0 0,0 0 0 0 0,-2-5-813 0 0,-66-130 8338 0 0,60 116-7462 0 0,6 14-439 0 0,-1 1-1 0 0,0-1 0 0 0,-4-5-436 0 0,-4-5 551 0 0,11 17-459 0 0,0 0-1 0 0,0 0 0 0 0,-1 1 1 0 0,1-1-1 0 0,-1 0 0 0 0,0 1 0 0 0,0 0 1 0 0,0 0-1 0 0,0-1 0 0 0,-1 2 1 0 0,1-1-1 0 0,-1 0 0 0 0,0 1 1 0 0,0-1-92 0 0,3 3 0 0 0,-1-1 0 0 0,1 0 1 0 0,-1 1-1 0 0,1-1 1 0 0,-1 1-1 0 0,1 0 1 0 0,-1-1-1 0 0,0 1 0 0 0,1 0 1 0 0,-1 0-1 0 0,1 0 1 0 0,-1 0-1 0 0,0 0 1 0 0,1 1-1 0 0,-1-1 1 0 0,1 0-1 0 0,-1 1 0 0 0,1-1 1 0 0,-1 1-1 0 0,1-1 1 0 0,-1 1-1 0 0,1 0 1 0 0,0 0-1 0 0,-1-1 0 0 0,1 1 1 0 0,0 0-1 0 0,-1 1 0 0 0,-3 3 0 0 0,1-1 0 0 0,0 1-1 0 0,1 0 1 0 0,-1 0 0 0 0,1 1-1 0 0,-1 1 1 0 0,-3 5 1 0 0,2-5-1 0 0,1 0 0 0 0,-1 1 0 0 0,2-1 0 0 0,-1 1 0 0 0,1 0 0 0 0,0 0 0 0 0,0 1 0 0 0,1-1 0 0 0,0 3 0 0 0,-8 37 0 0 0,6-31 0 0 0,1 0 0 0 0,-2 16 0 0 0,4 12 96 0 0,2 0 0 0 0,2 0 0 0 0,3 8-96 0 0,-4-40 41 0 0,1-1 1 0 0,1 1-1 0 0,0-1 0 0 0,0 0 0 0 0,1 0 0 0 0,1 0 0 0 0,0-1-41 0 0,-4-8 17 0 0,-1 0 0 0 0,1 0-1 0 0,0-1 1 0 0,-1 1-1 0 0,1-1 1 0 0,0 0 0 0 0,0 0-1 0 0,1 1 1 0 0,-1-1 0 0 0,0 0-1 0 0,1-1 1 0 0,-1 1 0 0 0,1 0-1 0 0,0-1 1 0 0,-1 0 0 0 0,1 1-1 0 0,0-1-16 0 0,-1-1 33 0 0,0 1-1 0 0,1-1 1 0 0,-1 0 0 0 0,0 1-1 0 0,0-1 1 0 0,0 0 0 0 0,0 0-1 0 0,1-1 1 0 0,-1 1-1 0 0,0 0 1 0 0,0-1 0 0 0,0 1-1 0 0,0-1 1 0 0,0 0 0 0 0,0 0-1 0 0,0 0 1 0 0,0 0-1 0 0,0 0 1 0 0,0 0 0 0 0,0 0-1 0 0,0-1 1 0 0,-1 1 0 0 0,2-1-33 0 0,20-22 481 0 0,0-1 1 0 0,5-9-482 0 0,-16 20 59 0 0,-1-2 28 0 0,0 0 1 0 0,-1-1-1 0 0,0 0 0 0 0,1-6-87 0 0,14-24 91 0 0,-23 43-91 0 0,0 1 0 0 0,-1-1 0 0 0,0 0 0 0 0,1 1 0 0 0,-1-1 0 0 0,0 0 0 0 0,-1 0 0 0 0,1 0 0 0 0,-1 3 0 0 0,0 0 0 0 0,1 0 0 0 0,-1 0 0 0 0,0 0 0 0 0,0 0 0 0 0,1 1 0 0 0,-1-1 0 0 0,1 0 0 0 0,-1 0 0 0 0,1 1 0 0 0,-1-1 0 0 0,1 0 0 0 0,-1 1 0 0 0,1-1 0 0 0,0 0 0 0 0,-1 1 0 0 0,1-1 0 0 0,0 1 0 0 0,0-1 0 0 0,1 0 0 0 0,-2 1 0 0 0,0-1 0 0 0,0 1 0 0 0,1 0 0 0 0,-1 0 0 0 0,0 0 0 0 0,0 0 0 0 0,0-1 0 0 0,1 1 0 0 0,-1 0 0 0 0,0 0 0 0 0,0 0 0 0 0,0 0 0 0 0,1 0 0 0 0,-1 0 0 0 0,0 0 0 0 0,0 0 0 0 0,0-1 0 0 0,1 1 0 0 0,-1 0 0 0 0,0 0 0 0 0,0 0 0 0 0,1 0 0 0 0,-1 0 0 0 0,0 0 0 0 0,0 0 0 0 0,1 0 0 0 0,-1 0 0 0 0,0 1 0 0 0,0-1 0 0 0,0 0 0 0 0,1 0 0 0 0,-1 0 0 0 0,1 5-10 0 0,0-1 1 0 0,-1 1-1 0 0,1 0 0 0 0,-1 0 0 0 0,0-1 1 0 0,-1 1-1 0 0,1 0 0 0 0,-1 0 0 0 0,-1 4 10 0 0,-2 1 0 0 0,3-8 0 0 0,0 0 0 0 0,0 0 0 0 0,1 0 0 0 0,-1 0 0 0 0,0 0 0 0 0,1 0 0 0 0,0 1 0 0 0,-1-1 0 0 0,1 0 0 0 0,0 0 0 0 0,0 1 0 0 0,0 0 0 0 0,3 39-13 0 0,-3-31 7 0 0,1-1 0 0 0,-1 1-1 0 0,2-1 1 0 0,0 1-1 0 0,0-1 1 0 0,0 0 0 0 0,2 0-1 0 0,3 9 7 0 0,19 47 0 0 0,-24-63-3 0 0,-1-1 0 0 0,1 0 0 0 0,-1 0 0 0 0,1 0 1 0 0,0 0-1 0 0,0 0 0 0 0,0 0 0 0 0,0 0 0 0 0,0-1 0 0 0,0 1 0 0 0,0-1 0 0 0,2 2 3 0 0,-2-2-9 0 0,0 0 0 0 0,0 0-1 0 0,0 0 1 0 0,-1 0 0 0 0,1 0 0 0 0,0 1-1 0 0,-1-1 1 0 0,1 1 0 0 0,-1-1 0 0 0,0 1 0 0 0,1 0-1 0 0,-1 0 1 0 0,0-1 0 0 0,0 1 0 0 0,0 0-1 0 0,0 0 1 0 0,0 1 9 0 0,-1-2-15 0 0,0-1 0 0 0,0 1-1 0 0,0-1 1 0 0,1 1 0 0 0,-1-1 0 0 0,0 1 0 0 0,1-1-1 0 0,-1 1 1 0 0,0-1 0 0 0,1 1 0 0 0,-1-1-1 0 0,0 1 1 0 0,1-1 0 0 0,-1 0 0 0 0,1 1-1 0 0,-1-1 1 0 0,1 0 0 0 0,-1 1 0 0 0,1-1-1 0 0,-1 0 1 0 0,1 1 0 0 0,-1-1 0 0 0,1 0 15 0 0,7 6-2090 0 0,-7-7-571 0 0,8-1-5373 0 0</inkml:trace>
  <inkml:trace contextRef="#ctx0" brushRef="#br0" timeOffset="797.276">945 1096 12440 0 0,'0'0'957'0'0,"1"2"-624"0"0,0 1-238 0 0,-1 0 0 0 0,0 0 0 0 0,0 0-1 0 0,0 0 1 0 0,0 0 0 0 0,0 2-95 0 0,-1-1 400 0 0,1-1 0 0 0,0 0-1 0 0,0 0 1 0 0,0 0 0 0 0,1 0-1 0 0,-1 0 1 0 0,1 0 0 0 0,0 2-400 0 0,0-3 182 0 0,-1 0 0 0 0,0 0 0 0 0,1 0 1 0 0,-1 0-1 0 0,0-1 0 0 0,0 1 0 0 0,0 0 0 0 0,0 0 1 0 0,0 0-1 0 0,0 0 0 0 0,-1 0-182 0 0,0 18 1110 0 0,8 42 884 0 0,4 24-1269 0 0,-11-82-662 0 0,1 0 0 0 0,-1 1 0 0 0,0-1 0 0 0,0 0 0 0 0,-1 0 0 0 0,1 0 0 0 0,-1 2-63 0 0,-1 22 298 0 0,4-5-181 0 0,-1-16-91 0 0,0 0 0 0 0,0 1-1 0 0,-1-1 1 0 0,0 0 0 0 0,-1 0 0 0 0,0 4-26 0 0,1-10-45 0 0,0 1 0 0 0,0 0 1 0 0,0 0-1 0 0,0 0 1 0 0,0 0-1 0 0,1-1 1 0 0,-1 1-1 0 0,0 0 1 0 0,1 0-1 0 0,-1-1 0 0 0,2 2 45 0 0,-2-3-5 0 0,0 2-1833 0 0,0-2-6081 0 0</inkml:trace>
  <inkml:trace contextRef="#ctx0" brushRef="#br0" timeOffset="1181.755">1108 216 20239 0 0,'0'2'463'0'0,"2"46"608"0"0,3 1 0 0 0,9 36-1071 0 0,-13-82 62 0 0,21 114 1434 0 0,-3-16-527 0 0,-8-51-93 0 0,2 40-876 0 0,-8-49 210 0 0,8 23-210 0 0,-6-26 232 0 0,3 34-232 0 0,-5-18 321 0 0,2 0 0 0 0,6 16-321 0 0,-11-62 87 0 0,-1 0 0 0 0,0 1-1 0 0,-1-1 1 0 0,0 6-87 0 0,-1-6 79 0 0,1-1-1 0 0,1 1 1 0 0,-1-1-1 0 0,1 0 1 0 0,1 3-79 0 0,0-5 31 0 0,-1 0-1 0 0,0 0 0 0 0,0 0 1 0 0,-1 0-1 0 0,1 0 1 0 0,-1 0-1 0 0,0 0 0 0 0,-1 0 1 0 0,1 0-1 0 0,-1 3-30 0 0,-2-2 622 0 0,0-11-403 0 0,1-14-36 0 0,4 5-3 0 0,0 1 0 0 0,-1 0-1 0 0,-1-12-179 0 0,0 24 2 0 0,1-9 27 0 0,0 1-1 0 0,1-1 0 0 0,0 1 0 0 0,0 0 0 0 0,1 0 0 0 0,1 0 0 0 0,0 0 0 0 0,0-1-28 0 0,11-27 50 0 0,-14 33-55 0 0,1 1 0 0 0,0-1 0 0 0,0 0-1 0 0,0 1 1 0 0,0-1 0 0 0,0 1 0 0 0,1 0 0 0 0,-1 0-1 0 0,1 0 1 0 0,0 0 0 0 0,0 0 0 0 0,0 0 0 0 0,1 1 0 0 0,-1 0-1 0 0,0-1 1 0 0,1 1 0 0 0,1 0 5 0 0,-3 1 0 0 0,-1 0 0 0 0,1 0 0 0 0,-1 1 0 0 0,0-1-1 0 0,1 0 1 0 0,-1-1 0 0 0,0 1 0 0 0,0 0 0 0 0,0 0 0 0 0,0 0 0 0 0,0-1 0 0 0,0 1-1 0 0,0-1 1 0 0,0 1 0 0 0,0-1 0 0 0,2-3-9 0 0,-2 4 6 0 0,1 0 0 0 0,0 0 0 0 0,-1 0-1 0 0,1 0 1 0 0,0 0 0 0 0,0 0 0 0 0,0 0 0 0 0,0 0-1 0 0,0 1 1 0 0,0-1 0 0 0,0 1 0 0 0,0-1-1 0 0,2 1 4 0 0,-3 0 4 0 0,5-1 19 0 0,0 1-1 0 0,0 0 1 0 0,0 0 0 0 0,0 0 0 0 0,0 1 0 0 0,0 0 0 0 0,1 1-23 0 0,41 10 41 0 0,-41-10-41 0 0,1 1 0 0 0,-1 0 0 0 0,0 0 0 0 0,-1 0 0 0 0,1 1 0 0 0,0 0 0 0 0,-1 0 0 0 0,0 1 0 0 0,0 0 0 0 0,0 0 0 0 0,-1 0 0 0 0,0 1 0 0 0,0-1 0 0 0,0 1 0 0 0,-1 1 0 0 0,1-1 0 0 0,-2 1 0 0 0,1 0 0 0 0,-1-3 0 0 0,0 1 0 0 0,-1 0 0 0 0,1 0 0 0 0,-1 0 0 0 0,0 1 0 0 0,-1-1 0 0 0,1 0 0 0 0,-1 1 0 0 0,0-1 0 0 0,0 1 0 0 0,-1-1 0 0 0,0 1 0 0 0,0 0 0 0 0,0-1 0 0 0,-1 1 0 0 0,1-1 0 0 0,-2 5 0 0 0,1-6 0 0 0,-1 0 0 0 0,1 0 0 0 0,-1 0 0 0 0,0 0 0 0 0,0-1 0 0 0,0 1 0 0 0,0-1 0 0 0,0 1 0 0 0,-1-1 0 0 0,0 0 0 0 0,0 0 0 0 0,-1 2 0 0 0,-1-1 0 0 0,0-1 0 0 0,0 0 0 0 0,0 0 0 0 0,0 0 0 0 0,0-1 0 0 0,0 0 0 0 0,-1 0 0 0 0,-4 2 0 0 0,-1-1-14 0 0,1-1 0 0 0,0 0 0 0 0,-1 0 0 0 0,0-1 0 0 0,1 0 0 0 0,-1-1 0 0 0,0 0 0 0 0,1-1 0 0 0,-1 0 0 0 0,0-1 0 0 0,1 0 0 0 0,-1 0 0 0 0,1-1 0 0 0,0-1 0 0 0,0 1-1 0 0,0-2 1 0 0,-6-3 14 0 0,14 6-82 0 0,-1 0 1 0 0,1 0-1 0 0,0 0 0 0 0,0-1 0 0 0,0 1 0 0 0,0-1 0 0 0,0 1 0 0 0,0-1 0 0 0,1 0 0 0 0,-1 0 0 0 0,1 1 0 0 0,0-1 0 0 0,0 0 0 0 0,0 0 0 0 0,0 0 0 0 0,0-1 0 0 0,1 1 82 0 0,-4-10-979 0 0,0-7-744 0 0,7 1-71 0 0</inkml:trace>
  <inkml:trace contextRef="#ctx0" brushRef="#br0" timeOffset="1529.65">1599 17 14280 0 0,'0'-1'230'0'0,"1"1"-190"0"0,-1-1 0 0 0,0 1 0 0 0,1 0 0 0 0,-1-1 0 0 0,0 1 0 0 0,0 0 0 0 0,0-1 0 0 0,1 1 0 0 0,-1-1 0 0 0,0 1 0 0 0,0 0 0 0 0,0-1 0 0 0,0 1 0 0 0,1-1 0 0 0,-1 1-1 0 0,0 0 1 0 0,0-1 0 0 0,0 1 0 0 0,0-1 0 0 0,0 1 0 0 0,0-1 0 0 0,0 1 0 0 0,0 0 0 0 0,-1-1 0 0 0,1 1 0 0 0,0-1 0 0 0,0 1 0 0 0,0-1 0 0 0,0 1 0 0 0,0 0 0 0 0,-1-1 0 0 0,1 1 0 0 0,0 0 0 0 0,0-1 0 0 0,-1 1 0 0 0,1 0 0 0 0,0-1-40 0 0,-1 0 936 0 0,1 1 304 0 0,2 2 52 0 0,19 13-429 0 0,0 1 1 0 0,-2 2 0 0 0,0 0 0 0 0,0 0-1 0 0,11 17-863 0 0,-7-4 754 0 0,-2 1 1 0 0,16 30-755 0 0,-22-35 194 0 0,35 65 726 0 0,4 20-920 0 0,-18-35 157 0 0,-17-33 106 0 0,-3 1-1 0 0,-1 1 1 0 0,-1 6-263 0 0,-6-24 105 0 0,1 9 38 0 0,-2 0-1 0 0,-1 0 0 0 0,-2 1 0 0 0,-2 0 0 0 0,-1 3-142 0 0,-13 192 554 0 0,12-223-536 0 0,-22 180 354 0 0,8-76-292 0 0,9-72-134 0 0,3-26-1541 0 0,0 0 0 0 0,0 6 1595 0 0,5-12-9372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0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21 258 8752 0 0,'-3'-3'79'0'0,"2"2"-15"0"0,-1 0 0 0 0,1 0 0 0 0,-1-1 0 0 0,1 1 0 0 0,0 0 0 0 0,0-1-1 0 0,0 1 1 0 0,0-1 0 0 0,0 1 0 0 0,0-1 0 0 0,0 1 0 0 0,0-1 0 0 0,1 0 0 0 0,-1 1-1 0 0,1-1 1 0 0,-1 0 0 0 0,1 0 0 0 0,-1 0-64 0 0,1 2 1440 0 0,0 0 501 0 0,2-1 99 0 0,11-3-1000 0 0,0 0 1 0 0,1 1-1 0 0,0 1 0 0 0,-1 0 0 0 0,3 1-1040 0 0,27-4 844 0 0,265-56 2254 0 0,-273 54-2852 0 0,172-29 743 0 0,6-1-403 0 0,-107 19-391 0 0,57-1-195 0 0,-104 14-15 0 0,85-4-41 0 0,-86 7 92 0 0,-40 2-1355 0 0,1 0-1 0 0,-1-2 0 0 0,14-2 1320 0 0,-17 0-8239 0 0</inkml:trace>
  <inkml:trace contextRef="#ctx0" brushRef="#br0" timeOffset="364.519">890 28 15288 0 0,'-7'18'220'0'0,"1"0"1"0"0,1 0-1 0 0,0 1 1 0 0,1 0-1 0 0,1 0 0 0 0,1 0 1 0 0,1 0-1 0 0,0 19-220 0 0,1 7 702 0 0,2 1 0 0 0,3-1-1 0 0,0-1 1 0 0,3 1-1 0 0,6 15-701 0 0,27 88 1312 0 0,16 19 1862 0 0,26 40-3174 0 0,-23-55 1017 0 0,-48-120-845 0 0,-2 1-1 0 0,-2 0 1 0 0,-1 1 0 0 0,-1 0 0 0 0,0 30-172 0 0,-5-51 80 0 0,0 0 1 0 0,-2-1 0 0 0,0 1 0 0 0,0-1 0 0 0,-1 1 0 0 0,0-1 0 0 0,-1 1 0 0 0,-3 6-81 0 0,3-10 87 0 0,-1 0-1 0 0,0 0 1 0 0,0 0-1 0 0,0 0 1 0 0,-2-1-1 0 0,1 0 0 0 0,-1 0 1 0 0,0-1-1 0 0,0 1 1 0 0,-1-1-1 0 0,-4 4-86 0 0,3-5 65 0 0,1 0 0 0 0,-1 0 0 0 0,0-1 0 0 0,-1 0 0 0 0,0 0 0 0 0,1-1 0 0 0,-1 0 0 0 0,-1-1 0 0 0,1 0 0 0 0,0 0 0 0 0,-1-1 0 0 0,1 0 0 0 0,-1-1 0 0 0,0 0 0 0 0,0 0 0 0 0,1-1-1 0 0,-1-1 1 0 0,-7 0-65 0 0,-11-4 67 0 0,1-1-1 0 0,1-2 0 0 0,-1 0 0 0 0,1-2 0 0 0,1 0 1 0 0,0-2-1 0 0,0-1 0 0 0,2-1 0 0 0,-1-1 0 0 0,2-1 0 0 0,-6-5-66 0 0,13 7-124 0 0,0 0-1 0 0,1 0 1 0 0,1-2-1 0 0,0 0 1 0 0,1 0-1 0 0,1-1 0 0 0,0 0 1 0 0,-1-5 124 0 0,5 7-802 0 0,1 0 1 0 0,0 0 0 0 0,0-1-1 0 0,2 1 1 0 0,0-1-1 0 0,-1-10 802 0 0,0-21-9059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4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78 14712 0 0,'-4'-25'1018'0'0,"1"1"-487"0"0,2 18 864 0 0,1 7 1388 0 0,7 119-2050 0 0,-2-53-256 0 0,17 181 1887 0 0,-19-230-2133 0 0,1 0 1 0 0,0 0 0 0 0,2 0 0 0 0,0 0-1 0 0,7 14-231 0 0,-12-31 40 0 0,0 1-1 0 0,-1 0 1 0 0,1-1-1 0 0,0 1 1 0 0,0 0-1 0 0,0-1 0 0 0,1 1 1 0 0,-1-1-1 0 0,0 0 1 0 0,1 1-1 0 0,-1-1 1 0 0,0 0-1 0 0,1 0 1 0 0,-1 0-1 0 0,1 0 1 0 0,0 0-1 0 0,-1 0 1 0 0,1-1-1 0 0,0 1 1 0 0,0 0-1 0 0,-1-1 0 0 0,1 1 1 0 0,0-1-1 0 0,0 0 1 0 0,0 1-1 0 0,-1-1 1 0 0,1 0-1 0 0,0 0 1 0 0,0-1-1 0 0,0 1 1 0 0,0 0-1 0 0,0 0 1 0 0,-1-1-1 0 0,2 0-39 0 0,2 0 74 0 0,-1-1 0 0 0,0 0-1 0 0,1 0 1 0 0,-1 0 0 0 0,0 0 0 0 0,0-1 0 0 0,0 0-1 0 0,0 0 1 0 0,-1 0 0 0 0,1 0 0 0 0,-1 0 0 0 0,1-1-1 0 0,0-1-73 0 0,10-14 153 0 0,-1-1 0 0 0,-1 0 0 0 0,-1 0-1 0 0,0-1 1 0 0,-2-1 0 0 0,0 0 0 0 0,-2 0-1 0 0,0-1 1 0 0,0-9-153 0 0,-1 6 31 0 0,-1 0-1 0 0,-1-1 0 0 0,-2 1 1 0 0,0-1-1 0 0,-2-16-30 0 0,-1 25 0 0 0,0 0 0 0 0,2 0 0 0 0,0 0 0 0 0,1 0 0 0 0,3-9 0 0 0,-5 27 0 0 0,0 0 0 0 0,0 0 0 0 0,0 0 0 0 0,0 0 0 0 0,0 0 0 0 0,0 0 0 0 0,0 0 0 0 0,0-1 0 0 0,0 1 0 0 0,0 0 0 0 0,0 0 0 0 0,0 0 0 0 0,0 0 0 0 0,0 0 0 0 0,0 0 0 0 0,0 0 0 0 0,0 0 0 0 0,1 0 0 0 0,-1 0 0 0 0,0-1 0 0 0,0 1 0 0 0,0 0 0 0 0,0 0 0 0 0,0 0 0 0 0,0 0 0 0 0,0 0 0 0 0,0 0 0 0 0,1 0 0 0 0,-1 0 0 0 0,0 0 0 0 0,0 0 0 0 0,0 0 0 0 0,0 0 0 0 0,0 0 0 0 0,0 0 0 0 0,1 0 0 0 0,-1 0 0 0 0,0 0 0 0 0,0 0 0 0 0,0 0 0 0 0,0 0 0 0 0,0 0 0 0 0,0 0 0 0 0,0 0 0 0 0,0 0 0 0 0,1 0 0 0 0,-1 1 0 0 0,0-1 0 0 0,0 0 0 0 0,0 0 0 0 0,0 0 0 0 0,0 0 0 0 0,0 0 0 0 0,0 0 0 0 0,0 0 0 0 0,0 0 0 0 0,0 0 0 0 0,1 0 0 0 0,-1 1 0 0 0,0-1 0 0 0,0 0 0 0 0,5 6 0 0 0,0 4-12 0 0,1 0-1 0 0,-1 1 1 0 0,-1 0 0 0 0,1 0-1 0 0,-1 3 13 0 0,14 61-83 0 0,-13-56 76 0 0,7 31-9 0 0,2 0 0 0 0,10 21 16 0 0,-16-51-4 0 0,1-1-1 0 0,0 0 0 0 0,1-1 1 0 0,1 0-1 0 0,1 0 1 0 0,1-1-1 0 0,6 5 5 0 0,-14-16 16 0 0,0 0 0 0 0,1 0 0 0 0,0-1 0 0 0,0 1-1 0 0,0-2 1 0 0,1 1 0 0 0,-1 0 0 0 0,1-1 0 0 0,0-1 0 0 0,5 3-16 0 0,-11-6 20 0 0,1 0 1 0 0,0 0-1 0 0,-1 1 1 0 0,1-1-1 0 0,0 0 1 0 0,-1-1-1 0 0,1 1 1 0 0,0 0-1 0 0,-1 0 1 0 0,1-1 0 0 0,-1 1-1 0 0,1-1 1 0 0,0 1-1 0 0,-1-1 1 0 0,1 0-1 0 0,-1 1 1 0 0,0-1-1 0 0,1 0 1 0 0,-1 0-1 0 0,0 0 1 0 0,1 0-1 0 0,-1 0 1 0 0,0-1-1 0 0,0 1 1 0 0,0 0-1 0 0,0-1 1 0 0,0 1-1 0 0,0 0 1 0 0,0-1-1 0 0,0 0-20 0 0,2-3 150 0 0,0-1-1 0 0,0 0 0 0 0,0 0 0 0 0,-1 0 0 0 0,0 0 0 0 0,2-7-149 0 0,2-23 410 0 0,-1-1-1 0 0,0-23-409 0 0,-6 37-6 0 0,-1-1 0 0 0,-1 1 1 0 0,-1 1-1 0 0,-1-1 0 0 0,-4-11 6 0 0,0 1-80 0 0,-6-25-703 0 0,-3 0 0 0 0,-12-21 783 0 0,26 60-1342 0 0,4 18 94 0 0,0 1-227 0 0,0 0-889 0 0,0 2-3565 0 0,4 8-1525 0 0</inkml:trace>
  <inkml:trace contextRef="#ctx0" brushRef="#br0" timeOffset="386.039">904 253 10136 0 0,'0'0'777'0'0,"0"2"-505"0"0,1 2-332 0 0,-1-2 648 0 0,0 1 0 0 0,1-1 0 0 0,-1 1 0 0 0,1-1-1 0 0,-1 0 1 0 0,1 0 0 0 0,0 1 0 0 0,0-1 0 0 0,0 0 0 0 0,0 0 0 0 0,0 0-1 0 0,2 2-587 0 0,15 8 2407 0 0,-15-10-2130 0 0,0 0 1 0 0,0 0-1 0 0,0 0 0 0 0,1 0 1 0 0,-1 0-1 0 0,0-1 0 0 0,1 0 1 0 0,0 1-1 0 0,-1-1 0 0 0,1 0 1 0 0,0-1-278 0 0,11 1 247 0 0,0-1 1 0 0,0 0 0 0 0,0-1-1 0 0,0-1 1 0 0,-1 0 0 0 0,1-1-1 0 0,0-1 1 0 0,-1 0 0 0 0,0-1-1 0 0,0 0 1 0 0,0-2 0 0 0,-1 1-1 0 0,1-2 1 0 0,-2 1-1 0 0,1-2 1 0 0,8-7-248 0 0,-19 14 50 0 0,0 0 0 0 0,0 0-1 0 0,-1-1 1 0 0,1 1 0 0 0,-1 0 0 0 0,1-1-1 0 0,-1 1 1 0 0,0-1 0 0 0,1-2-50 0 0,4-8 48 0 0,-5 10-41 0 0,0 1 0 0 0,0-1-1 0 0,-1 0 1 0 0,1 0 0 0 0,-1 1 0 0 0,1-1-1 0 0,-1 0 1 0 0,0 0 0 0 0,0 0-1 0 0,-1 1 1 0 0,1-1 0 0 0,0 0 0 0 0,-1 0-1 0 0,0 0 1 0 0,1 1 0 0 0,-1-1-1 0 0,0 0 1 0 0,-1 1 0 0 0,1-1 0 0 0,0 1-1 0 0,-1 0 1 0 0,0-1-7 0 0,-2-4 21 0 0,0 1 0 0 0,-1-1 1 0 0,1 1-1 0 0,-1 0 0 0 0,-1 1 0 0 0,1 0 0 0 0,-6-4-21 0 0,6 5-8 0 0,-1 0 0 0 0,1 1 0 0 0,-1 0 0 0 0,1 0 1 0 0,-1 0-1 0 0,0 1 0 0 0,-1 0 0 0 0,1 0 0 0 0,0 0 0 0 0,0 1 0 0 0,-1 0 0 0 0,1 0 0 0 0,-1 1 0 0 0,1 0 0 0 0,0 0 0 0 0,-1 0 0 0 0,1 1 1 0 0,-1 0-1 0 0,1 0 0 0 0,0 1 0 0 0,-1-1 0 0 0,1 2 0 0 0,0-1 0 0 0,0 0 0 0 0,1 1 0 0 0,-1 0 0 0 0,0 1 0 0 0,1-1 0 0 0,0 1 1 0 0,0 0-1 0 0,0 0 0 0 0,0 1 0 0 0,-2 2 8 0 0,0 1 48 0 0,0 0 0 0 0,0 1 0 0 0,0 0 0 0 0,1 0 1 0 0,0 0-1 0 0,1 1 0 0 0,0 0 0 0 0,-1 4-48 0 0,0 2 73 0 0,-6 18 208 0 0,2 1 1 0 0,-6 33-282 0 0,11-43 137 0 0,2-13-49 0 0,1 0 0 0 0,1 0 0 0 0,0 1-1 0 0,0-1 1 0 0,1 0 0 0 0,1 1-88 0 0,-1-4 91 0 0,1 0 1 0 0,1 0-1 0 0,0 0 1 0 0,1 2-92 0 0,-2-8 31 0 0,1 1 1 0 0,-1-1-1 0 0,1 1 1 0 0,0-1-1 0 0,0 0 1 0 0,0 0-1 0 0,1 0 1 0 0,-1 0-1 0 0,1 0 1 0 0,-1 0-1 0 0,3 1-31 0 0,-1-2 16 0 0,0 1 0 0 0,0-1-1 0 0,0 1 1 0 0,1-1 0 0 0,-1 0 0 0 0,1-1-1 0 0,0 1 1 0 0,-1-1 0 0 0,1 0 0 0 0,0 0-1 0 0,0 0 1 0 0,-1-1 0 0 0,1 0 0 0 0,0 0 0 0 0,0 0-1 0 0,0 0 1 0 0,0-1-16 0 0,12-1 55 0 0,0-1 0 0 0,0-1 0 0 0,-1-1 0 0 0,3-1-55 0 0,34-11-376 0 0,70-24-1831 0 0,-93 30 772 0 0,-2 2-19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41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0 115 14600 0 0,'0'0'330'0'0,"0"0"45"0"0,0 0 20 0 0,0 0-38 0 0,0 0-98 0 0,0 0 432 0 0,0 0 217 0 0,0 2 42 0 0,2 19-604 0 0,0-1 1 0 0,1 1-1 0 0,1 0 1 0 0,2 1-347 0 0,0 8 516 0 0,2 16-516 0 0,-4-19 328 0 0,2 0 0 0 0,1 0-1 0 0,3 6-327 0 0,0-2 423 0 0,-2 2-1 0 0,-1 0-422 0 0,3 7 239 0 0,-7-31-129 0 0,0 0-1 0 0,-1 0 0 0 0,0 0 0 0 0,-1 0 1 0 0,1 5-110 0 0,6 49 1362 0 0,-8-62-1170 0 0,0-1 32 0 0,0 0 135 0 0,0 0 60 0 0,-9-8 437 0 0,2 1-714 0 0,0 0 0 0 0,1-1 0 0 0,0 0 0 0 0,1 0 0 0 0,-1 0 0 0 0,1 0 0 0 0,1-1 0 0 0,0 0 0 0 0,0 0 0 0 0,1 0 0 0 0,0-1 0 0 0,0 1 0 0 0,0-7-142 0 0,-2-6 52 0 0,-2-5-2 0 0,2-1 0 0 0,1-4-50 0 0,2 15 37 0 0,-1-6 10 0 0,1 0 0 0 0,2 0-1 0 0,0 0 1 0 0,3-23-47 0 0,0 27 14 0 0,1 0 0 0 0,0 1 0 0 0,2 0 0 0 0,0 0 0 0 0,1 0 0 0 0,0 1 0 0 0,2 0 0 0 0,0 0-14 0 0,0 3 0 0 0,-2 2 0 0 0,0 0 0 0 0,1 0 0 0 0,1 1 0 0 0,5-5 0 0 0,-8 10-7 0 0,-4 3-9 0 0,1 0 0 0 0,-1 1 0 0 0,1-1-1 0 0,0 1 1 0 0,0 0 0 0 0,0 0 0 0 0,0 0 0 0 0,4-1 16 0 0,-6 2 6 0 0,1 0-35 0 0,0 0 0 0 0,1 0 0 0 0,-1 0 0 0 0,0 0 0 0 0,0 0 0 0 0,0 1 0 0 0,0-1 0 0 0,1 1 0 0 0,-1 0 0 0 0,0-1 0 0 0,0 1 1 0 0,1 0-1 0 0,-1 0 0 0 0,0 1 0 0 0,0-1 0 0 0,2 1 29 0 0,105 38-7500 0 0,-91-32 5393 0 0</inkml:trace>
  <inkml:trace contextRef="#ctx0" brushRef="#br0" timeOffset="5123.873">479 170 3680 0 0,'-1'-8'381'0'0,"-7"-5"532"0"0,-9-5 6526 0 0,12 14-5007 0 0,5 3-1189 0 0,0 1-69 0 0,0 0-57 0 0,0 0-187 0 0,0 0-88 0 0,0 0-11 0 0,0 0-99 0 0,0 0-392 0 0,0 2-168 0 0,1 18 243 0 0,1 0-1 0 0,1 4-414 0 0,0-3 453 0 0,-1-1 0 0 0,0 5-453 0 0,-2 4 283 0 0,1 0 0 0 0,2 3-283 0 0,0 20 233 0 0,-3-38-148 0 0,1 1 0 0 0,0-1 0 0 0,3 13-85 0 0,-1-14 57 0 0,1 0 1 0 0,0 0-1 0 0,5 12-57 0 0,-6-20 23 0 0,-1 0 0 0 0,1 0 0 0 0,1 0 1 0 0,-1 0-1 0 0,1 0 0 0 0,-1-1 0 0 0,1 0 1 0 0,0 1-1 0 0,1-1 0 0 0,1 1-23 0 0,-3-3 30 0 0,0 0-1 0 0,-1 0 0 0 0,1 0 0 0 0,0 0 1 0 0,0 0-1 0 0,0-1 0 0 0,0 0 1 0 0,1 1-1 0 0,-1-1 0 0 0,0 0 0 0 0,0-1 1 0 0,1 1-1 0 0,-1-1 0 0 0,1 1 0 0 0,-1-1 1 0 0,0 0-1 0 0,1 0 0 0 0,-1 0 1 0 0,1-1-1 0 0,-1 1 0 0 0,0-1 0 0 0,1 0 1 0 0,-1 0-1 0 0,0 0 0 0 0,0 0 1 0 0,0-1-1 0 0,1 1 0 0 0,-1-1-29 0 0,7-4 69 0 0,-1 0 0 0 0,1-1-1 0 0,-1-1 1 0 0,-1 1 0 0 0,1-1-1 0 0,-2-1 1 0 0,1 0 0 0 0,-1 0-1 0 0,0 0 1 0 0,3-7-69 0 0,10-18 135 0 0,-2-1 1 0 0,5-17-136 0 0,-16 37 10 0 0,-5 8-10 0 0,1 1 0 0 0,-1-1 0 0 0,-1 0 0 0 0,1 1 0 0 0,-1-1 0 0 0,-1 0 0 0 0,1-6 0 0 0,-4-49 0 0 0,1 40 0 0 0,1 12 28 0 0,0 0-1 0 0,-2-1 0 0 0,1 1 1 0 0,-1 0-1 0 0,-1 0 1 0 0,0 0-1 0 0,-3-5-27 0 0,-3 4 63 0 0,10 10-63 0 0,0 1-1 0 0,0 0 1 0 0,-1-1-1 0 0,1 1 1 0 0,0 0-1 0 0,-1-1 1 0 0,1 1-1 0 0,-1 0 1 0 0,1-1-1 0 0,0 1 1 0 0,-1 0-1 0 0,1 0 1 0 0,-1 0-1 0 0,1 0 1 0 0,0-1-1 0 0,-1 1 1 0 0,1 0-1 0 0,-1 0 1 0 0,1 0-1 0 0,-1 0 1 0 0,1 0-1 0 0,-1 0 1 0 0,1 0-1 0 0,0 0 1 0 0,-1 0-1 0 0,1 0 1 0 0,-1 0-1 0 0,-1 2-9 0 0,0 0-1 0 0,1 1 1 0 0,-1-1-1 0 0,1 0 1 0 0,-1 1-1 0 0,1-1 1 0 0,0 1-1 0 0,0-1 1 0 0,0 1-1 0 0,0-1 1 0 0,1 1-1 0 0,-1 0 0 0 0,0 2 11 0 0,0 39-59 0 0,0-9 65 0 0,1-12 6 0 0,0 0 1 0 0,1 0-1 0 0,1 0 1 0 0,5 21-13 0 0,2 12-50 0 0,-5-35 46 0 0,1 0-1 0 0,0 0 1 0 0,7 13 4 0 0,6 24 2 0 0,-15-49-14 0 0,-1-1-1 0 0,1 0 1 0 0,1 0-1 0 0,-1 0 1 0 0,1 0-1 0 0,1 0 1 0 0,0-1-1 0 0,0 0 1 0 0,0 0-1 0 0,1 0 1 0 0,5 5 12 0 0,-10-11-101 0 0,0-1 1 0 0,0 1-1 0 0,0 0 1 0 0,0-1-1 0 0,0 1 1 0 0,-1-1-1 0 0,1 1 1 0 0,0-1-1 0 0,1 1 1 0 0,-1-1-1 0 0,0 0 1 0 0,0 0-1 0 0,0 1 1 0 0,0-1-1 0 0,0 0 1 0 0,0 0-1 0 0,0 0 1 0 0,0 0-1 0 0,1 0 101 0 0,-1-1-628 0 0,0 1-1 0 0,1 0 0 0 0,-1-1 1 0 0,0 1-1 0 0,0 0 1 0 0,0-1-1 0 0,0 1 0 0 0,0-1 1 0 0,0 0-1 0 0,0 1 0 0 0,0-1 1 0 0,0 0 628 0 0,8-10-7617 0 0</inkml:trace>
  <inkml:trace contextRef="#ctx0" brushRef="#br0" timeOffset="5536.55">965 173 18943 0 0,'0'0'432'0'0,"0"0"66"0"0,-5 10 635 0 0,3-2-876 0 0,1 0 0 0 0,0 0 1 0 0,0 0-1 0 0,1 1 0 0 0,0-1 0 0 0,0 0 0 0 0,1 1 0 0 0,0-1 1 0 0,2 6-258 0 0,15 51 1070 0 0,-10-24-499 0 0,3 24 234 0 0,-9-35-447 0 0,-2-13-137 0 0,1 0 0 0 0,2 0 1 0 0,3 15-222 0 0,0-8 143 0 0,5 12 51 0 0,-10-34-47 0 0,-1-2 20 0 0,1 1 420 0 0,1-4-214 0 0,4-13-76 0 0,6-21-182 0 0,-5 9-11 0 0,-2-1 0 0 0,0-9-104 0 0,-1 5 22 0 0,5-14-22 0 0,-4 24 38 0 0,-4 13-35 0 0,1 1 0 0 0,1-1 0 0 0,0 1 0 0 0,0 0 0 0 0,3-7-3 0 0,-1 3 0 0 0,-4 12 1 0 0,-1-1-1 0 0,0 1 1 0 0,1-1 0 0 0,-1 1-1 0 0,1 0 1 0 0,0-1 0 0 0,-1 1-1 0 0,1 0 1 0 0,0 0 0 0 0,0-1-1 0 0,0 1 1 0 0,0 0 0 0 0,0 0-1 0 0,0 0 1 0 0,0 0 0 0 0,1 0-1 0 0,1-1 9 0 0,0 0 0 0 0,0 1 0 0 0,0-1 0 0 0,0 1 0 0 0,1 0 0 0 0,-1 0 0 0 0,1 0 0 0 0,-1 0 1 0 0,1 1-1 0 0,-1-1 0 0 0,1 1 0 0 0,-1 0 0 0 0,1 0 0 0 0,-1 0 0 0 0,1 1 0 0 0,-1-1 0 0 0,1 1 0 0 0,-1 0-9 0 0,5 1 26 0 0,0 1-1 0 0,-1 0 1 0 0,1 0-1 0 0,-1 1 0 0 0,0 0 1 0 0,0 0-1 0 0,2 2-25 0 0,-4-3 14 0 0,8 6 93 0 0,0 1 0 0 0,8 7-107 0 0,-17-13 19 0 0,0 0 0 0 0,-1 0 1 0 0,1 0-1 0 0,-1 1 0 0 0,0 0 1 0 0,0-1-1 0 0,0 1 0 0 0,-1 0 0 0 0,1 2-19 0 0,7 21 42 0 0,-1 0-1 0 0,-1 1 0 0 0,-1 0 0 0 0,-2 0 0 0 0,-1 1 0 0 0,0 14-41 0 0,-3-29 2 0 0,1 3-35 0 0,-2-1 1 0 0,0 1 0 0 0,-1 8 32 0 0,0 6-1374 0 0,1-16 531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53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358 269 5064 0 0,'0'0'389'0'0,"0"-1"-250"0"0,0-5 1143 0 0,0 0-1 0 0,-1 0 1 0 0,0 1 0 0 0,0-1 0 0 0,-1 0 0 0 0,-1-4-1282 0 0,-2-11 2509 0 0,4 19-2200 0 0,-1-1 0 0 0,1 0 0 0 0,0 1 0 0 0,-1-1 0 0 0,1 0 0 0 0,-1 1 0 0 0,0 0 0 0 0,-1-2-309 0 0,-4-5 695 0 0,4 5-470 0 0,0 0 0 0 0,-1 0 0 0 0,1 0 0 0 0,-1 1-1 0 0,0 0 1 0 0,0 0 0 0 0,0 0 0 0 0,0 0-1 0 0,-1 0 1 0 0,1 1 0 0 0,-1 0 0 0 0,1 0 0 0 0,-1 0-1 0 0,-2 0-224 0 0,-10-3 406 0 0,-1 1 0 0 0,1 1 1 0 0,-8 0-407 0 0,17 2 128 0 0,-2 0 97 0 0,0 1 0 0 0,0 0 0 0 0,0 0 0 0 0,0 1 0 0 0,0 0 0 0 0,0 1 0 0 0,0 0 0 0 0,-2 2-225 0 0,6-3 77 0 0,0 1 1 0 0,1 0 0 0 0,-1 1-1 0 0,1-1 1 0 0,0 1 0 0 0,-1 0 0 0 0,1 0-1 0 0,0 1 1 0 0,1-1 0 0 0,-1 1-1 0 0,1 0 1 0 0,0 1 0 0 0,0-1 0 0 0,-2 3-78 0 0,5-6 10 0 0,1 1 0 0 0,-1-1 1 0 0,0 1-1 0 0,0 0 1 0 0,1-1-1 0 0,-1 1 1 0 0,1 0-1 0 0,-1 0 1 0 0,1-1-1 0 0,0 1 0 0 0,0 0 1 0 0,0 0-1 0 0,0 0 1 0 0,0-1-1 0 0,0 1 1 0 0,0 0-1 0 0,1 0 1 0 0,-1-1-1 0 0,1 1 0 0 0,-1 0 1 0 0,1 0-1 0 0,-1-1 1 0 0,1 1-1 0 0,0-1 1 0 0,0 1-1 0 0,0 0-10 0 0,5 6 13 0 0,-1-1-1 0 0,1 1 1 0 0,1-1 0 0 0,5 5-13 0 0,1 1 11 0 0,0-1 56 0 0,0-1 1 0 0,1-1-1 0 0,0 0 0 0 0,1-1 1 0 0,0-1-1 0 0,0 0 0 0 0,9 3-67 0 0,4 2 241 0 0,16 12-241 0 0,-21-10 348 0 0,-1 0-1 0 0,16 16-347 0 0,-27-21 31 0 0,-1 0-1 0 0,-1 0 0 0 0,0 1 1 0 0,0 0-1 0 0,-1 0 0 0 0,2 5-30 0 0,-7-11 31 0 0,-1-1-1 0 0,1 1 1 0 0,-1-1-1 0 0,-1 1 1 0 0,1 0-1 0 0,-1 0 1 0 0,1 0-1 0 0,-1 0 1 0 0,-1 0-1 0 0,1 0 1 0 0,-1 0-1 0 0,0 0 1 0 0,0 0-1 0 0,0 0 1 0 0,-1 0-1 0 0,0 3-30 0 0,0-3 46 0 0,0-1 0 0 0,0 0 0 0 0,-1 1-1 0 0,1-1 1 0 0,-1 0 0 0 0,0 0 0 0 0,0 0 0 0 0,0 0-1 0 0,-1-1 1 0 0,1 1 0 0 0,-1-1 0 0 0,0 1 0 0 0,0-1-1 0 0,0 0 1 0 0,-1 0 0 0 0,1 0 0 0 0,-1-1 0 0 0,0 1-1 0 0,1-1 1 0 0,-4 2-46 0 0,1-1 72 0 0,-1 0 1 0 0,1 0-1 0 0,-1-1 0 0 0,0 0 1 0 0,0 0-1 0 0,0-1 0 0 0,0 1 1 0 0,0-1-1 0 0,0-1 0 0 0,0 0 1 0 0,0 0-1 0 0,-5 0-72 0 0,-17-3 2 0 0,3 0 1 0 0,-20-3-3 0 0,38 4-4 0 0,1 0 0 0 0,-1 0 0 0 0,0-1 0 0 0,1 0-1 0 0,0 0 1 0 0,0-1 0 0 0,-7-4 4 0 0,3 1-74 0 0,6 4 7 0 0,0-1 0 0 0,0 1 0 0 0,0 0 0 0 0,0-1 0 0 0,1 0-1 0 0,0 0 1 0 0,0-1 0 0 0,0 1 0 0 0,0-1 0 0 0,-2-4 67 0 0,-1-2-301 0 0,5 7 63 0 0,0 0 0 0 0,-1 0 0 0 0,1 1-1 0 0,1-1 1 0 0,-1-1 0 0 0,1 1 0 0 0,-1-2 238 0 0,2 5-189 0 0,0 0 1 0 0,-1 0 0 0 0,1 0 0 0 0,1 0-1 0 0,-1-1 1 0 0,0 1 0 0 0,0 0 0 0 0,0 0-1 0 0,0 0 1 0 0,1 0 0 0 0,-1 0 0 0 0,1 0-1 0 0,-1 0 1 0 0,1 0 0 0 0,-1 0 0 0 0,1 0-1 0 0,-1 0 1 0 0,1 0 0 0 0,0 0 0 0 0,0 0-1 0 0,-1 1 1 0 0,1-1 0 0 0,0 0 0 0 0,0 0-1 0 0,0 1 1 0 0,0-1 0 0 0,0 1 0 0 0,0-1 0 0 0,0 1-1 0 0,0-1 1 0 0,0 1 188 0 0,10-4-8162 0 0</inkml:trace>
  <inkml:trace contextRef="#ctx0" brushRef="#br0" timeOffset="402.87">582 288 13824 0 0,'-2'-3'392'0'0,"1"-12"810"0"0,1 14-571 0 0,0 1 195 0 0,0 0 34 0 0,0 0 27 0 0,0 0 96 0 0,0 0 45 0 0,-2 2 10 0 0,-2 4-729 0 0,-1 1-1 0 0,2 0 0 0 0,-1 0 1 0 0,1 0-1 0 0,0 1 1 0 0,1-1-1 0 0,-1 1 0 0 0,1 1-308 0 0,-4 21 680 0 0,0 17-680 0 0,0-5 327 0 0,5-33-199 0 0,0-1 1 0 0,1 1 0 0 0,1 0 0 0 0,-1-1 0 0 0,1 1 0 0 0,2 6-129 0 0,1 19 437 0 0,-3-29-396 0 0,0 0 0 0 0,0 0 0 0 0,0 0-1 0 0,1 0 1 0 0,-1-1 0 0 0,1 1 0 0 0,0 0-1 0 0,1-1 1 0 0,-1 1 0 0 0,1-1 0 0 0,3 4-41 0 0,-1-1 54 0 0,0-1 0 0 0,1 0-1 0 0,0 0 1 0 0,1 0 0 0 0,-1-1 0 0 0,7 4-54 0 0,-10-8 35 0 0,0 1 0 0 0,0-1 0 0 0,0 0 0 0 0,0 0 0 0 0,0-1 0 0 0,0 1 0 0 0,0-1 0 0 0,0 1-1 0 0,0-1 1 0 0,1 0 0 0 0,-1 0 0 0 0,0-1 0 0 0,0 1 0 0 0,0-1 0 0 0,0 1 0 0 0,0-1 0 0 0,0 0 0 0 0,0 0 0 0 0,0 0 0 0 0,0-1 0 0 0,1 0-35 0 0,7-3 84 0 0,1-1 1 0 0,-1-1-1 0 0,0 0 1 0 0,6-5-85 0 0,-3 2 35 0 0,0-1 0 0 0,-1-1 0 0 0,0 0 0 0 0,-1-1 0 0 0,-1 0 0 0 0,0-1 0 0 0,0 0 0 0 0,-1 0 0 0 0,5-12-35 0 0,-9 14 9 0 0,-1 0 0 0 0,0-1 1 0 0,0 1-1 0 0,-2-1 0 0 0,1 0 0 0 0,-1-5-9 0 0,-2 10-25 0 0,0 1 1 0 0,0-1-1 0 0,-1 0 0 0 0,0 1 0 0 0,-1-1 0 0 0,0 1 0 0 0,0-1 0 0 0,0 1 1 0 0,-1-1-1 0 0,0 1 0 0 0,-1 0 0 0 0,0 0 25 0 0,-1-2-80 0 0,0 1-1 0 0,-1-1 1 0 0,0 1-1 0 0,0 1 1 0 0,-1-1-1 0 0,0 1 1 0 0,0 0-1 0 0,-3-1 81 0 0,-10-9-440 0 0,-2 1-1 0 0,-7-5 441 0 0,20 16-99 0 0,2 0 7 0 0,0 1 0 0 0,0 1 0 0 0,0-1 0 0 0,-1 1-1 0 0,1 0 1 0 0,-1 1 0 0 0,0 0 0 0 0,-3-1 92 0 0,5 2-45 0 0,0 0 0 0 0,0 1 1 0 0,0-1-1 0 0,1 1 0 0 0,-1 0 0 0 0,0 1 0 0 0,0-1 1 0 0,0 1-1 0 0,1 0 0 0 0,-1 0 0 0 0,0 1 1 0 0,-3 1 44 0 0,2 0-74 0 0,0 0 1 0 0,0 1 0 0 0,0-1 0 0 0,0 2 0 0 0,1-1-1 0 0,0 1 1 0 0,0-1 0 0 0,0 1 0 0 0,0 1 0 0 0,1-1 0 0 0,0 1-1 0 0,0-1 1 0 0,0 1 0 0 0,1 0 0 0 0,-1 1 0 0 0,2-1-1 0 0,-2 4 74 0 0,-3 10-245 0 0,0 0 0 0 0,2 1 0 0 0,0 0 0 0 0,2 0 0 0 0,0 1 245 0 0,-2 13-1151 0 0,2 0 0 0 0,2 0 0 0 0,1 8 1151 0 0,4-7-1459 0 0</inkml:trace>
  <inkml:trace contextRef="#ctx0" brushRef="#br0" timeOffset="1108.01">1013 129 18399 0 0,'0'0'422'0'0,"0"0"56"0"0,0 0 30 0 0,0 0-65 0 0,1 2-294 0 0,2 11-136 0 0,0-6 119 0 0,-1 0 0 0 0,0 0-1 0 0,-1 0 1 0 0,0 1-132 0 0,13 81 2207 0 0,-3 118-439 0 0,-5-61 316 0 0,-6-144-1995 0 0,0-2 29 0 0,0 0 123 0 0,0 0 57 0 0,0-2 13 0 0,0-31 137 0 0,1 1 0 0 0,6-27-448 0 0,1 3 117 0 0,-2 15-104 0 0,2 0 1 0 0,8-27-14 0 0,-5 31 0 0 0,-2 6 0 0 0,10-21 0 0 0,-15 42 0 0 0,0 0 0 0 0,1 1 0 0 0,1 0 0 0 0,-1 0 0 0 0,2 0 0 0 0,-1 1 0 0 0,3-2 0 0 0,-6 7-8 0 0,0 1-1 0 0,-1 0 1 0 0,1-1-1 0 0,0 1 1 0 0,1 1 0 0 0,-1-1-1 0 0,0 0 1 0 0,0 1-1 0 0,1 0 1 0 0,-1-1-1 0 0,1 1 1 0 0,-1 1 0 0 0,1-1-1 0 0,0 0 1 0 0,-1 1-1 0 0,1 0 1 0 0,0 0 0 0 0,-1 0-1 0 0,1 0 1 0 0,0 1-1 0 0,-1-1 1 0 0,1 1-1 0 0,-1 0 1 0 0,1 0 0 0 0,-1 0-1 0 0,1 1 1 0 0,-1-1-1 0 0,0 1 1 0 0,0-1-1 0 0,0 1 1 0 0,0 0 0 0 0,0 1-1 0 0,0-1 1 0 0,0 0-1 0 0,0 1 1 0 0,-1 0 0 0 0,0-1-1 0 0,2 4 9 0 0,2 2 0 0 0,-1 0 0 0 0,0 1 0 0 0,-1 0 0 0 0,0 0 0 0 0,0 0 0 0 0,-1 0 0 0 0,0 1 0 0 0,0-1 0 0 0,0 8 0 0 0,-2-8-6 0 0,5 21 24 0 0,-1 1-1 0 0,-2 0 1 0 0,-1-1-1 0 0,-2 30-17 0 0,-3-35 1 0 0,2-13 1 0 0,0 0 1 0 0,0 0-1 0 0,1 0 1 0 0,1 7-3 0 0,0-14 9 0 0,-1 0 0 0 0,0-1 0 0 0,-1 1 0 0 0,1 0 0 0 0,-1-1 0 0 0,1 1 0 0 0,-2 0-9 0 0,2-3 2 0 0,-1 9 59 0 0,1-9 17 0 0,0-2-6 0 0,5-14 22 0 0,6-31 271 0 0,-7 26-216 0 0,1 1-1 0 0,6-16-148 0 0,12-27 55 0 0,-14 37-26 0 0,0 0-1 0 0,2 0 0 0 0,0 1 1 0 0,1 0-1 0 0,5-4-28 0 0,-11 19-7 0 0,0 0-1 0 0,0 0 1 0 0,1 0 0 0 0,1 1-1 0 0,-1 0 1 0 0,3-1 7 0 0,-8 6-2 0 0,0 1 1 0 0,0-1-1 0 0,0 1 0 0 0,1-1 1 0 0,-1 1-1 0 0,0 0 0 0 0,1 0 1 0 0,-1 0-1 0 0,1 0 0 0 0,0 1 0 0 0,-1-1 1 0 0,1 1-1 0 0,-1-1 0 0 0,1 1 1 0 0,0 0-1 0 0,-1 0 0 0 0,1 0 1 0 0,0 0-1 0 0,-1 1 0 0 0,1-1 1 0 0,0 1-1 0 0,-1-1 0 0 0,1 1 0 0 0,-1 0 1 0 0,1 0-1 0 0,0 1 2 0 0,0 0 0 0 0,-1 0 0 0 0,1 0 0 0 0,-1 1 0 0 0,1-1 0 0 0,-1 1 0 0 0,0-1 0 0 0,0 1 0 0 0,0 0 0 0 0,0 0 0 0 0,0 0 0 0 0,7 11 0 0 0,-7-11 0 0 0,0 0 0 0 0,0 0 0 0 0,-1 0 0 0 0,1 0 0 0 0,-1 0 0 0 0,0 0 0 0 0,0 0 0 0 0,0 1 0 0 0,0-1 0 0 0,-1 0 0 0 0,1 1 0 0 0,-1-1 0 0 0,0 1 0 0 0,3 19 0 0 0,0-6 23 0 0,-2 0-1 0 0,0 0 1 0 0,-1 0-1 0 0,0 0 1 0 0,-2 0-1 0 0,0 0 1 0 0,-3 11-23 0 0,-3 26 34 0 0,9-20-36 0 0,-1-27 16 0 0,1 0 0 0 0,-1-1 0 0 0,0 1-1 0 0,-2 5-13 0 0,2-11-58 0 0,0-1 0 0 0,0 0-1 0 0,0 1 1 0 0,0-1-1 0 0,-1 0 1 0 0,1 0-1 0 0,0 1 1 0 0,0-1 0 0 0,0 0-1 0 0,0 1 1 0 0,0-1-1 0 0,0 0 1 0 0,0 1 0 0 0,0-1-1 0 0,0 0 1 0 0,0 1-1 0 0,0-1 1 0 0,0 0-1 0 0,0 0 1 0 0,1 1 0 0 0,-1-1-1 0 0,0 0 1 0 0,0 1-1 0 0,0-1 1 0 0,0 0-1 0 0,0 0 1 0 0,1 1 0 0 0,-1-1-1 0 0,0 0 1 0 0,0 0-1 0 0,0 1 1 0 0,1-1-1 0 0,-1 0 1 0 0,0 0 0 0 0,0 0-1 0 0,1 1 1 0 0,-1-1-1 0 0,0 0 1 0 0,0 0 0 0 0,1 0-1 0 0,-1 0 1 0 0,0 0-1 0 0,1 0 1 0 0,-1 0-1 0 0,0 0 1 0 0,1 1 0 0 0,-1-1-1 0 0,0 0 1 0 0,1 0 58 0 0,17-8-8449 0 0,-5-2 284 0 0</inkml:trace>
  <inkml:trace contextRef="#ctx0" brushRef="#br0" timeOffset="1503.591">1895 332 18167 0 0,'0'0'414'0'0,"0"0"56"0"0,0 0 32 0 0,0 0-61 0 0,1 1-292 0 0,2 2 220 0 0,0-1 0 0 0,0 0-1 0 0,0 0 1 0 0,1 0-1 0 0,-1 0 1 0 0,0-1-1 0 0,1 1 1 0 0,-1-1 0 0 0,3 1-369 0 0,14 5 1640 0 0,-17-6-1533 0 0,-1 0 0 0 0,1 0 1 0 0,0-1-1 0 0,-1 1 1 0 0,1-1-1 0 0,0 0 1 0 0,-1 0-1 0 0,1 0 0 0 0,0 0 1 0 0,-1 0-1 0 0,1-1 1 0 0,0 1-1 0 0,-1-1 1 0 0,3 0-108 0 0,38-16 420 0 0,-26 9-268 0 0,1 0 62 0 0,1-2 1 0 0,-1 0-1 0 0,-1-1 1 0 0,0 0 0 0 0,3-4-215 0 0,-7 5 16 0 0,0 0 16 0 0,0-1 0 0 0,0 0 0 0 0,2-4-32 0 0,-11 10 5 0 0,0 0 1 0 0,0 0-1 0 0,-1-1 0 0 0,1 1 0 0 0,-1-1 1 0 0,0 1-1 0 0,-1-1 0 0 0,0 0 1 0 0,0 0-1 0 0,1-3-5 0 0,-2 3 2 0 0,1-1 0 0 0,-1 1 0 0 0,-1 0 0 0 0,1-1 1 0 0,-1 1-1 0 0,0 0 0 0 0,-1-1 0 0 0,1 1 0 0 0,-2-5-2 0 0,1 8 2 0 0,0-1 0 0 0,0 1 0 0 0,0-1 0 0 0,-1 1 0 0 0,1-1 0 0 0,-1 1 0 0 0,0 0 0 0 0,0 0 0 0 0,0 0 0 0 0,0 0 0 0 0,-1 0 0 0 0,1 1 0 0 0,-1-1 0 0 0,1 1 0 0 0,-1-1 0 0 0,0 1 0 0 0,-1 0-2 0 0,-2-2 1 0 0,-1 0-1 0 0,1 1 1 0 0,-1 0-1 0 0,0 0 0 0 0,0 0 1 0 0,0 1-1 0 0,0 0 0 0 0,0 1 1 0 0,-4-1-1 0 0,6 2-11 0 0,1-1 0 0 0,-1 1 0 0 0,0 1 1 0 0,1-1-1 0 0,-1 1 0 0 0,0-1 0 0 0,1 1 0 0 0,-1 1 1 0 0,1-1-1 0 0,-1 1 0 0 0,1-1 0 0 0,0 1 0 0 0,-1 0 1 0 0,1 1-1 0 0,-1 0 11 0 0,-9 8 2 0 0,1-1 0 0 0,0 2 0 0 0,0 0 1 0 0,1 0-1 0 0,1 2 0 0 0,0-1 0 0 0,1 1 1 0 0,0 0-1 0 0,2 1 0 0 0,-3 5-2 0 0,-1 6 112 0 0,0 1 1 0 0,2 0-1 0 0,1 0 0 0 0,1 1 1 0 0,-3 22-113 0 0,9-34 97 0 0,0 0 0 0 0,1 0 1 0 0,0 0-1 0 0,1-1 0 0 0,1 1 1 0 0,1 0-1 0 0,0 0 0 0 0,3 9-97 0 0,-3-21 30 0 0,-1 1-1 0 0,1-1 1 0 0,0 0-1 0 0,0 1 0 0 0,0-1 1 0 0,0 0-1 0 0,1-1 0 0 0,0 1 1 0 0,0 0-1 0 0,0-1 1 0 0,0 1-1 0 0,0-1 0 0 0,1 0 1 0 0,-1 0-1 0 0,1 0 0 0 0,0-1 1 0 0,0 0-1 0 0,0 1 1 0 0,0-1-1 0 0,0 0 0 0 0,1-1 1 0 0,-1 1-1 0 0,1-1 1 0 0,-1 0-1 0 0,1 0 0 0 0,-1 0 1 0 0,1-1-1 0 0,0 1 0 0 0,2-1-29 0 0,14 0 22 0 0,1-1-1 0 0,-1 0 0 0 0,0-2 1 0 0,3-1-22 0 0,36-10 128 0 0,46-18-128 0 0,-8 0-1544 0 0,-56 21-7227 0 0,-19 3-28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56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84 910 7832 0 0,'-2'-1'106'0'0,"-1"0"1"0"0,0 0 0 0 0,1-1 0 0 0,0 1-1 0 0,-1 0 1 0 0,1-1 0 0 0,0 1 0 0 0,-2-3-107 0 0,1 2 184 0 0,-17-8 3224 0 0,19 10-3233 0 0,1 0 0 0 0,-1-1 1 0 0,0 1-1 0 0,0 0 1 0 0,1 0-1 0 0,-1-1 0 0 0,0 1 1 0 0,0 0-1 0 0,0 0 0 0 0,0 0 1 0 0,1 0-1 0 0,-1 0 1 0 0,0 0-1 0 0,0 0 0 0 0,0 1 1 0 0,0-1-1 0 0,1 0 0 0 0,-1 0 1 0 0,0 1-1 0 0,0-1 1 0 0,1 0-1 0 0,-1 1 0 0 0,0-1 1 0 0,0 1-1 0 0,1-1-175 0 0,-2 2 110 0 0,0 1 0 0 0,1-1 0 0 0,-1 1 0 0 0,1-1 0 0 0,0 1 0 0 0,-1 0 0 0 0,1-1 0 0 0,0 1 0 0 0,1 0 0 0 0,-1 0 0 0 0,0-1 0 0 0,1 1 0 0 0,0 0-109 0 0,0 39 362 0 0,2-16-132 0 0,0 6 144 0 0,1 0 0 0 0,2 0 0 0 0,4 14-375 0 0,-3-17 381 0 0,-1-4 170 0 0,2-1 1 0 0,0 1-1 0 0,11 21-551 0 0,-14-37 138 0 0,1 0 0 0 0,-1-1-1 0 0,2 0 1 0 0,-1 0-1 0 0,1 0 1 0 0,0-1-1 0 0,1 1 1 0 0,2 1-138 0 0,-5-5 54 0 0,0-1 0 0 0,0 1 0 0 0,0-1 0 0 0,1 0 0 0 0,-1 0 0 0 0,1-1 0 0 0,0 1 0 0 0,-1-1 0 0 0,1 0 0 0 0,0 0 0 0 0,0-1 0 0 0,1 1 0 0 0,-1-1 0 0 0,0 0 0 0 0,5 0-54 0 0,3-1 102 0 0,-1 0 0 0 0,0-1 0 0 0,0-1 0 0 0,0 0 0 0 0,0-1 0 0 0,0 0-102 0 0,-6 1 47 0 0,1 0 0 0 0,-1-1 0 0 0,0 0 0 0 0,-1 0 1 0 0,1 0-1 0 0,0-1 0 0 0,-1 0 0 0 0,0 0 0 0 0,0 0 0 0 0,0-1 0 0 0,-1 1 0 0 0,3-4-47 0 0,2-3 100 0 0,-1-1 0 0 0,0 1 0 0 0,-1-2-1 0 0,0 1 1 0 0,-1-1 0 0 0,0 0 0 0 0,-1 0-1 0 0,-1-1 1 0 0,0 1 0 0 0,-1-1 0 0 0,0 0 0 0 0,0-11-100 0 0,-3 10 34 0 0,-1 1 0 0 0,-1-1 0 0 0,0 1 1 0 0,-1-1-1 0 0,0 1 0 0 0,-1 0 0 0 0,-1 1 1 0 0,-1-3-35 0 0,5 12 0 0 0,-6-13-24 0 0,0 1 1 0 0,-1-1-1 0 0,-1 1 0 0 0,-1 1 0 0 0,0 0 0 0 0,-1 0 1 0 0,-10-10 23 0 0,-11-9-168 0 0,-1 1 1 0 0,-20-12 167 0 0,46 39-156 0 0,-1 1-1 0 0,0 0 1 0 0,-1 1 0 0 0,1 0 0 0 0,-1 0 0 0 0,0 1-1 0 0,0 0 1 0 0,0 0 0 0 0,0 1 0 0 0,0 0-1 0 0,-1 1 1 0 0,-8 0 156 0 0,15 1-56 0 0,1 0-1 0 0,-1 0 0 0 0,0 0 0 0 0,0 1 1 0 0,1 0-1 0 0,-1-1 0 0 0,0 1 0 0 0,1 0 1 0 0,-1 0-1 0 0,0 0 0 0 0,1 0 1 0 0,0 1-1 0 0,-1-1 0 0 0,1 1 0 0 0,0 0 1 0 0,0-1-1 0 0,-2 3 57 0 0,1 0-43 0 0,0-1 0 0 0,0 1 0 0 0,1 0 0 0 0,-1 0 1 0 0,1 0-1 0 0,0 0 0 0 0,0 0 0 0 0,0 1 0 0 0,1-1 0 0 0,-1 3 43 0 0,0 4-312 0 0,0 0-1 0 0,0 1 1 0 0,1-1-1 0 0,1 0 1 0 0,0 1-1 0 0,0-1 1 0 0,1 0-1 0 0,2 9 313 0 0,6 14-4982 0 0,4-3-1542 0 0</inkml:trace>
  <inkml:trace contextRef="#ctx0" brushRef="#br0" timeOffset="346.075">650 913 16208 0 0,'-3'4'196'0'0,"1"0"0"0"0,0 1 1 0 0,0-1-1 0 0,0 0 1 0 0,1 1-1 0 0,-1-1 1 0 0,1 1-1 0 0,0 0 0 0 0,0 3-196 0 0,-1 11 177 0 0,1 1-1 0 0,1-1 0 0 0,0 1 0 0 0,3 12-176 0 0,16 79 2100 0 0,-12-72-1497 0 0,-4-24-340 0 0,9 54 1449 0 0,-2 12-1712 0 0,-7-49 265 0 0,9 129 374 0 0,-4-57-516 0 0,-3-47 1 0 0,-2 11-124 0 0,-1-32 435 0 0,0-18-1164 0 0,-1-1-3717 0 0,-1-17-2867 0 0</inkml:trace>
  <inkml:trace contextRef="#ctx0" brushRef="#br0" timeOffset="674.63">549 994 18023 0 0,'0'-10'291'0'0,"0"-4"185"0"0,0 1 0 0 0,1 0 0 0 0,3-12-476 0 0,-3 21 31 0 0,0-1-1 0 0,0 0 0 0 0,1 1 1 0 0,0-1-1 0 0,0 1 0 0 0,0 0 0 0 0,0 0 1 0 0,1 0-1 0 0,0 0 0 0 0,0 0 1 0 0,0 0-1 0 0,2-2-30 0 0,-1 3 177 0 0,1-1 0 0 0,-1 0 0 0 0,1 1-1 0 0,0 0 1 0 0,0 0 0 0 0,0 0 0 0 0,0 1 0 0 0,0 0 0 0 0,0 0 0 0 0,1 0 0 0 0,-1 0-1 0 0,1 1 1 0 0,-1 0 0 0 0,1 0 0 0 0,0 1 0 0 0,-1-1 0 0 0,1 1 0 0 0,0 0-1 0 0,0 1-176 0 0,5 0 138 0 0,0 1-1 0 0,0 0 0 0 0,0 1 1 0 0,0 0-1 0 0,-1 1 0 0 0,1 0 0 0 0,-1 0 1 0 0,0 1-1 0 0,3 3-137 0 0,34 16 177 0 0,-34-18-124 0 0,0 1 0 0 0,0 0 0 0 0,-1 1-1 0 0,0 0 1 0 0,6 6-53 0 0,-3-1 48 0 0,0 1 0 0 0,-1 0 0 0 0,-1 1 0 0 0,0 1 0 0 0,-1 0 0 0 0,3 6-48 0 0,-14-20 13 0 0,0 0 0 0 0,0 1 0 0 0,0 0 0 0 0,0-1 0 0 0,0 1 0 0 0,0-1 0 0 0,-1 1 0 0 0,1 0 0 0 0,-1 0 0 0 0,0-1-1 0 0,0 1 1 0 0,0 0 0 0 0,0 0 0 0 0,0-1 0 0 0,0 1 0 0 0,-1 0 0 0 0,1-1 0 0 0,-1 1 0 0 0,0 0 0 0 0,0-1 0 0 0,0 1 0 0 0,0-1 0 0 0,-1 1 0 0 0,1-1 0 0 0,0 0-1 0 0,-1 1 1 0 0,0-1 0 0 0,0 0 0 0 0,1 0 0 0 0,-3 1-13 0 0,-6 7 75 0 0,-1-1 0 0 0,0 0 0 0 0,0-1 0 0 0,-1 0 0 0 0,-6 2-75 0 0,8-4 29 0 0,-1 1 19 0 0,-26 15 251 0 0,-9 3-299 0 0,35-20-17 0 0,-1 0 1 0 0,-1 0-1 0 0,1-1 0 0 0,-1 0 1 0 0,1-1-1 0 0,-2-1 17 0 0,12-1-112 0 0,-1-1-1 0 0,1 0 1 0 0,0 1 0 0 0,0-1-1 0 0,-1 0 1 0 0,1 0 0 0 0,0 0 0 0 0,-1-1-1 0 0,1 1 1 0 0,0-1 0 0 0,0 1-1 0 0,-1-1 1 0 0,1 0 0 0 0,0 1-1 0 0,0-1 1 0 0,0 0 0 0 0,0 0 0 0 0,-1-1 112 0 0,-1-6-2002 0 0</inkml:trace>
  <inkml:trace contextRef="#ctx0" brushRef="#br0" timeOffset="1001.838">1093 180 20095 0 0,'0'0'926'0'0,"0"0"-26"0"0,0 2-578 0 0,6 10-208 0 0,-1 0 0 0 0,0 1 0 0 0,-1 0 0 0 0,-1 0 0 0 0,1 7-114 0 0,-1-6 66 0 0,45 207 2985 0 0,-37-156-2490 0 0,-2 5-561 0 0,2 16 199 0 0,-1-9 415 0 0,-4 19-614 0 0,5 36 503 0 0,-8-102-415 0 0,2 7 160 0 0,0 31-248 0 0,-5-59-17 0 0,0 0 0 0 0,1 0 0 0 0,0 0 1 0 0,1 0-1 0 0,0-1 0 0 0,1 3 17 0 0,-2 10-318 0 0,-2-12-171 0 0,1-7-779 0 0,0-2-364 0 0</inkml:trace>
  <inkml:trace contextRef="#ctx0" brushRef="#br0" timeOffset="1002.444">1057 824 18055 0 0,'9'-9'819'0'0,"-7"7"-626"0"0,0 0 0 0 0,0-1 0 0 0,1 1 0 0 0,-1 0 0 0 0,1 1-1 0 0,1-2-192 0 0,13-6 643 0 0,-14 7-375 0 0,0 1 0 0 0,0-1 1 0 0,0 1-1 0 0,0-1 0 0 0,0 1 0 0 0,0 0 0 0 0,0 1 0 0 0,3-1-268 0 0,19-1 467 0 0,0 1-1 0 0,0 1 0 0 0,0 1 1 0 0,-1 2-1 0 0,23 4-466 0 0,-36-6 9 0 0,-1 0 0 0 0,1-1 0 0 0,1 0-9 0 0,21 1-1285 0 0,-13-1-155 0 0,-6-3-86 0 0</inkml:trace>
  <inkml:trace contextRef="#ctx0" brushRef="#br0" timeOffset="1327.965">1558 641 18743 0 0,'0'0'430'0'0,"0"0"55"0"0,0 2 27 0 0,-1 11 21 0 0,1 14-437 0 0,1-16-4 0 0,-1-1 0 0 0,0 0 0 0 0,-1 0 0 0 0,0 4-92 0 0,-1-2 376 0 0,2-1-1 0 0,-1 1 0 0 0,2 0-375 0 0,17 158 2562 0 0,-14-149-2392 0 0,2 0-1 0 0,0 0 1 0 0,1-1 0 0 0,1 0-1 0 0,4 6-169 0 0,2 4 297 0 0,2-1 0 0 0,11 13-297 0 0,-11-23-1295 0 0,-15-18 484 0 0</inkml:trace>
  <inkml:trace contextRef="#ctx0" brushRef="#br0" timeOffset="1778.766">1833 746 18943 0 0,'0'0'432'0'0,"0"2"66"0"0,2 14-123 0 0,0 0 1 0 0,1 0-1 0 0,2 8-375 0 0,-2-14 131 0 0,11 44 3554 0 0,3 1-3685 0 0,-13-44 206 0 0,11 32 630 0 0,-5-15-468 0 0,-1 1 1 0 0,0 6-369 0 0,-2-9 202 0 0,-4-19-84 0 0,-1 0 1 0 0,0 1-1 0 0,-1-1 0 0 0,1 0 0 0 0,-1 3-118 0 0,-1-9 244 0 0,0-1 4 0 0,0 0-19 0 0,0 0-77 0 0,0 0-30 0 0,0 0-9 0 0,2-10 166 0 0,-1 8-249 0 0,0 0 1 0 0,-1 0-1 0 0,1 0 1 0 0,-1-1-1 0 0,0 1 1 0 0,0 0 0 0 0,1 0-1 0 0,-1 0 1 0 0,-1 0-1 0 0,1-2-30 0 0,-1-15 207 0 0,1 0 1 0 0,2-16-208 0 0,0-7 121 0 0,-2 31-116 0 0,-1-35 1 0 0,3-1-1 0 0,6-38-5 0 0,-6 72-45 0 0,1 0 0 0 0,0 0 0 0 0,1 0 0 0 0,3-6 45 0 0,-6 17-8 0 0,0-1 0 0 0,0 0 1 0 0,0 1-1 0 0,1-1 0 0 0,-1 0 0 0 0,1 1 0 0 0,0 0 0 0 0,0-1 1 0 0,0 1-1 0 0,0 0 0 0 0,0 0 0 0 0,0 0 0 0 0,0 0 1 0 0,1 0-1 0 0,-1 1 0 0 0,1-1 0 0 0,-1 1 0 0 0,1 0 0 0 0,0-1 1 0 0,0 1-1 0 0,-1 0 0 0 0,1 1 0 0 0,1-1 8 0 0,-2 0 0 0 0,1 1 0 0 0,-1 0 0 0 0,1 0 0 0 0,-1 0 0 0 0,1 0 0 0 0,-1 0 0 0 0,1 1 0 0 0,-1-1 0 0 0,1 1 0 0 0,-1 0 0 0 0,0-1 0 0 0,1 1 0 0 0,-1 0 0 0 0,0 1 0 0 0,0-1 0 0 0,1 0 0 0 0,-1 0 0 0 0,0 1 0 0 0,0 0 0 0 0,0-1 0 0 0,-1 1 0 0 0,1 0 0 0 0,0 0 0 0 0,1 1 0 0 0,2 6 0 0 0,0 0 0 0 0,0-1 0 0 0,0 2 0 0 0,-2-1 0 0 0,3 7 0 0 0,6 12 0 0 0,2 5 0 0 0,-1 1 0 0 0,-1 0 0 0 0,0 9 0 0 0,-7-12 0 0 0,3 5 0 0 0,-3-10 0 0 0,-4-21 0 0 0,-1-1 0 0 0,1 1 0 0 0,1 0 0 0 0,-1 0 0 0 0,1-1 0 0 0,0 1 0 0 0,1 2 35 0 0,-2-6 145 0 0,-1-10 317 0 0,1-12-387 0 0,1 0 0 0 0,2 0 0 0 0,0 0 0 0 0,3-11-110 0 0,12-33 67 0 0,6-10-67 0 0,-23 71-5 0 0,0 1 0 0 0,0-1-1 0 0,0 1 1 0 0,1 0 0 0 0,-1 0 0 0 0,1 0 0 0 0,0 0 0 0 0,0 0 0 0 0,0 1 0 0 0,0-1 0 0 0,0 1 0 0 0,1 0-1 0 0,-1 0 1 0 0,1 0 0 0 0,-1 0 0 0 0,1 1 0 0 0,0 0 0 0 0,-1-1 0 0 0,1 1 0 0 0,0 0 0 0 0,0 1 0 0 0,0-1 0 0 0,0 1-1 0 0,0 0 1 0 0,0 0 0 0 0,0 0 0 0 0,0 0 0 0 0,2 1 5 0 0,25 8-39 0 0,-29-8 37 0 0,0 0 1 0 0,1 0-1 0 0,-1 0 0 0 0,0 0 0 0 0,0 0 1 0 0,0 1-1 0 0,0-1 0 0 0,0 1 0 0 0,-1-1 1 0 0,1 1-1 0 0,0 0 0 0 0,0 0 2 0 0,5 12 0 0 0,4 6 0 0 0,-3-11 0 0 0,-6-7 0 0 0,0 0 0 0 0,0 0 0 0 0,0 0 0 0 0,0 0 0 0 0,-1 0 0 0 0,1 1 0 0 0,-1-1 0 0 0,0 0 0 0 0,1 1 0 0 0,-1-1 0 0 0,0 1 0 0 0,-1-1 0 0 0,1 1 0 0 0,0-1 0 0 0,-1 1 0 0 0,1 2 0 0 0,1 8 0 0 0,0-1 0 0 0,1 0 0 0 0,1 0 0 0 0,2 5 0 0 0,3 14 0 0 0,-8-27 0 0 0,0 0 0 0 0,-1 0 0 0 0,1 0 0 0 0,-1 0 0 0 0,0 0 0 0 0,-1 0 0 0 0,1 1 0 0 0,-1-1 0 0 0,1 0 0 0 0,0 0 0 0 0,0 0 0 0 0,0 0 0 0 0,1 0 0 0 0,-1 0 0 0 0,2 2 0 0 0,1 5 0 0 0,-2-8 0 0 0,1 1 0 0 0,-1 0 0 0 0,0 0 0 0 0,-1 0 0 0 0,1 0 0 0 0,0 0 0 0 0,-1-1 0 0 0,0 1 0 0 0,0 0 0 0 0,0 0 0 0 0,-1 1 0 0 0,1-4 0 0 0,0 0-1 0 0,0 1 1 0 0,0-1-1 0 0,0 0 1 0 0,0 1 0 0 0,0-1-1 0 0,1 0 1 0 0,-1 1-1 0 0,0-1 1 0 0,1 0-1 0 0,-1 1 1 0 0,1-1 0 0 0,-1 0-1 0 0,1 0 1 0 0,0 0-1 0 0,-1 0 1 0 0,1 1 0 0 0,1-1 0 0 0,1 5-68 0 0,-2-5-312 0 0,-1-1-104 0 0,14-1-700 0 0,-12 0 985 0 0,0 1-1 0 0,0-1 0 0 0,0 0 0 0 0,-1 1 0 0 0,1-1 1 0 0,0 0-1 0 0,0 0 0 0 0,-1 0 0 0 0,1-1 0 0 0,0 1 0 0 0,-1 0 1 0 0,1-1-1 0 0,-1 1 0 0 0,0-1 0 0 0,0 1 0 0 0,1-1 200 0 0,0-13-1832 0 0</inkml:trace>
  <inkml:trace contextRef="#ctx0" brushRef="#br0" timeOffset="2131.447">2579 694 17135 0 0,'2'0'786'0'0,"6"-2"-21"0"0,4 4-490 0 0,-7 0 18 0 0,0 1 1 0 0,0-1 0 0 0,-1 1-1 0 0,1 0 1 0 0,-1 0 0 0 0,0 0-1 0 0,0 1 1 0 0,0 0 0 0 0,0-1-1 0 0,0 1 1 0 0,-1 1 0 0 0,0-1-1 0 0,1 0 1 0 0,-2 1 0 0 0,1 0-1 0 0,0-1 1 0 0,-1 1-294 0 0,5 13 642 0 0,-1 0 0 0 0,0 0 0 0 0,-1 1-1 0 0,-1 4-641 0 0,6 19 166 0 0,1 8 288 0 0,2 27-454 0 0,-1-10 524 0 0,-3 18-29 0 0,-9-84-545 0 0,0 0 0 0 0,0 0-1 0 0,0 0 1 0 0,1 0 0 0 0,-1 0-1 0 0,0-1 1 0 0,1 1 0 0 0,-1 0 0 0 0,1 0-1 0 0,-1-1 1 0 0,1 1 0 0 0,-1 0-1 0 0,1-1 1 0 0,-1 1 0 0 0,1 0 0 0 0,0-1-1 0 0,-1 1 1 0 0,1-1 0 0 0,0 1-1 0 0,-1-1 1 0 0,2 1 50 0 0,-1-1-1192 0 0,-1 0-1518 0 0,0 0-5827 0 0</inkml:trace>
  <inkml:trace contextRef="#ctx0" brushRef="#br0" timeOffset="2482.329">2843 804 16783 0 0,'-15'-17'770'0'0,"14"16"-726"0"0,1-1-1 0 0,-1 1 1 0 0,1 0 0 0 0,0 0 0 0 0,0-1 0 0 0,-1 1-1 0 0,1 0 1 0 0,0 0 0 0 0,0-1 0 0 0,0 1 0 0 0,0 0 0 0 0,0 0-1 0 0,1-1 1 0 0,-1 1 0 0 0,0 0 0 0 0,1 0 0 0 0,-1-1-1 0 0,1 1 1 0 0,-1 0 0 0 0,1 0 0 0 0,-1 0 0 0 0,1 0-1 0 0,0 0 1 0 0,0-1-44 0 0,5-12 3 0 0,-6 11 253 0 0,1-1 0 0 0,0 1-1 0 0,0 0 1 0 0,0-1-1 0 0,0 1 1 0 0,1 0-1 0 0,-1 0 1 0 0,1 0-1 0 0,0 0 1 0 0,0 0-1 0 0,0 1 1 0 0,0-1 0 0 0,0 1-1 0 0,1-1 1 0 0,0 0-256 0 0,5-12 1474 0 0,-8 14-1396 0 0,1 0-1 0 0,-1-1 1 0 0,1 1-1 0 0,-1 0 0 0 0,1 0 1 0 0,0 0-1 0 0,-1 0 1 0 0,1-1-1 0 0,0 1 0 0 0,0 0 1 0 0,0 0-1 0 0,-1 0 1 0 0,1 1-1 0 0,0-1 0 0 0,0 0 1 0 0,1 0-78 0 0,7-4 216 0 0,0 1 0 0 0,-1 0-1 0 0,2 1 1 0 0,-1 0 0 0 0,0 0 0 0 0,0 1 0 0 0,3 0-216 0 0,-5 1 31 0 0,0 0 1 0 0,0 1 0 0 0,0 0 0 0 0,0 0 0 0 0,0 0 0 0 0,0 1 0 0 0,0 0-1 0 0,0 1 1 0 0,0-1 0 0 0,2 2-32 0 0,42 22 214 0 0,-48-23-204 0 0,-1 0 1 0 0,1 0-1 0 0,-1 0 1 0 0,0 0 0 0 0,1 0-1 0 0,-1 1 1 0 0,0-1 0 0 0,-1 1-1 0 0,1 0 1 0 0,0-1 0 0 0,-1 1-1 0 0,1 0 1 0 0,-1 0 0 0 0,0 0-1 0 0,0 0 1 0 0,0 1-11 0 0,6 11 13 0 0,-6-13-6 0 0,0 1-1 0 0,0-1 0 0 0,-1 0 0 0 0,1 1 0 0 0,0-1 0 0 0,-1 1 0 0 0,0-1 0 0 0,1 1 0 0 0,-1-1 0 0 0,0 1 0 0 0,0-1 0 0 0,-1 0 0 0 0,1 1 0 0 0,-1 1-6 0 0,-1 5 22 0 0,-1 0-1 0 0,0-1 0 0 0,-2 5-21 0 0,-6 19 78 0 0,9-20-61 0 0,1-10-11 0 0,1 0-1 0 0,0 0 1 0 0,0 0 0 0 0,-1 0-1 0 0,1 0 1 0 0,-1 0 0 0 0,0-1-1 0 0,1 1 1 0 0,-1 0 0 0 0,0 0-1 0 0,0-1 1 0 0,0 1 0 0 0,0 0-1 0 0,-1-1-5 0 0,-8 10 18 0 0,6-8-9 0 0,1 0 1 0 0,1 0-1 0 0,-1 0 0 0 0,0 0 0 0 0,1 0 1 0 0,-1 1-1 0 0,1-1-9 0 0,-1 3 12 0 0,0 0 0 0 0,0-1 0 0 0,0 0 0 0 0,-1 0 1 0 0,1 0-1 0 0,-1 0 0 0 0,-1-1 0 0 0,1 1 0 0 0,-3 1-12 0 0,-8 7 62 0 0,13-10-28 0 0,-1 0 0 0 0,0 0 0 0 0,0-1 0 0 0,0 1 0 0 0,-1-1 0 0 0,1 0 0 0 0,0 0 0 0 0,-1 0 0 0 0,0 0-34 0 0,2-1 67 0 0,2-1 10 0 0,-1 0-73 0 0,1-1 0 0 0,0 1 0 0 0,-1-1 1 0 0,1 1-1 0 0,0 0 0 0 0,-1-1 0 0 0,1 1 0 0 0,0-1 0 0 0,-1 1 0 0 0,1-1 0 0 0,0 1 1 0 0,0 0-1 0 0,0-1 0 0 0,0 1 0 0 0,-1-1 0 0 0,1 1 0 0 0,0-1 0 0 0,0 0 0 0 0,0 1 0 0 0,0-1 1 0 0,0 1-1 0 0,0-1 0 0 0,0 1 0 0 0,0-1 0 0 0,0 1 0 0 0,1-1 0 0 0,-1 1 0 0 0,0-1 0 0 0,0 1 1 0 0,0-1-1 0 0,1 1 0 0 0,-1 0 0 0 0,0-1 0 0 0,0 1 0 0 0,1-1 0 0 0,-1 1 0 0 0,0-1-4 0 0,18-13 196 0 0,-9 8-144 0 0,-9 5-52 0 0,1 0 0 0 0,-1 1 0 0 0,1-1 0 0 0,-1 0 0 0 0,1 1 0 0 0,0-1 0 0 0,-1 1 0 0 0,1-1 0 0 0,-1 1 0 0 0,1 0 0 0 0,0-1 0 0 0,-1 1 0 0 0,1-1 0 0 0,0 1 0 0 0,0 0 0 0 0,-1 0 0 0 0,1-1 0 0 0,0 1 0 0 0,0 0 0 0 0,-1 0 0 0 0,1 0 0 0 0,0 0 0 0 0,0 0 0 0 0,2 0 0 0 0,5-1-4 0 0,-1 0 0 0 0,0 1 0 0 0,0 0 0 0 0,1 0 0 0 0,-1 0 0 0 0,0 1 0 0 0,1 1 0 0 0,-1-1 0 0 0,1 1 4 0 0,15 5-36 0 0,23 9 36 0 0,-38-11 0 0 0,0-1 0 0 0,0 1 0 0 0,-1 0 0 0 0,0 1 0 0 0,0 0 0 0 0,0 0 0 0 0,-1 0 0 0 0,5 6 0 0 0,8 8 0 0 0,3 3 32 0 0,0 1 1 0 0,-2 1-1 0 0,-1 1 0 0 0,-1 0 1 0 0,-1 2-1 0 0,-1 0 0 0 0,-2 1 1 0 0,1 4-33 0 0,-2 5 238 0 0,-2 1 1 0 0,-1 0-1 0 0,2 32-238 0 0,-11-64 34 0 0,2 8 127 0 0,-1 1 0 0 0,-2 0-1 0 0,1 0 1 0 0,-2-1 0 0 0,-1 13-161 0 0,1-17 89 0 0,-1-1-1 0 0,-1 1 1 0 0,1-1-1 0 0,-1 0 1 0 0,-1 0-1 0 0,0 0 1 0 0,-1 0-1 0 0,-4 7-88 0 0,6-13 17 0 0,0 0-1 0 0,0-1 1 0 0,0 0 0 0 0,-1 0 0 0 0,1 0-1 0 0,-1 0 1 0 0,0 0 0 0 0,0-1-1 0 0,0 0 1 0 0,0 1 0 0 0,0-2-1 0 0,0 1 1 0 0,0 0 0 0 0,-1-1 0 0 0,1 0-1 0 0,-1 0 1 0 0,1 0 0 0 0,-1 0-1 0 0,1-1 1 0 0,-1 0 0 0 0,-3 0-17 0 0,-8 0 73 0 0,0-1 0 0 0,0-1 1 0 0,1 0-1 0 0,-1-1 0 0 0,-9-4-73 0 0,6 0 15 0 0,-1-1-1 0 0,1-1 0 0 0,0-1 1 0 0,1-1-1 0 0,-8-6-14 0 0,14 10-14 0 0,-2-4-251 0 0,0 1 0 0 0,0-2 1 0 0,2 1-1 0 0,-1-2 0 0 0,1 0 0 0 0,1 0 1 0 0,0-1-1 0 0,1-1 0 0 0,1 1 1 0 0,0-2-1 0 0,-6-13 265 0 0,13 23-298 0 0,1 0 0 0 0,-1 1 0 0 0,1-1 0 0 0,-1 0 1 0 0,2 0-1 0 0,-1-4 298 0 0,-5-24-1957 0 0,-1 11 510 0 0</inkml:trace>
  <inkml:trace contextRef="#ctx0" brushRef="#br0" timeOffset="2986.299">3664 1007 5064 0 0,'24'-17'489'0'0,"-10"6"3535"0"0,-1-1 0 0 0,-1 0 0 0 0,10-13-4024 0 0,2-5 2669 0 0,-15 14-1699 0 0,1 0 0 0 0,-2-1 0 0 0,0 0 0 0 0,-1-1 1 0 0,0-4-971 0 0,-4 13 181 0 0,-1 5-52 0 0,-1-1 1 0 0,0 0-1 0 0,0 0 1 0 0,-1 0-1 0 0,1 0 1 0 0,-1 0-1 0 0,0 0 1 0 0,-1 0-1 0 0,1 0 1 0 0,-1 0-1 0 0,0 0 1 0 0,-1-2-130 0 0,-2-7 293 0 0,0 0 0 0 0,-2 1 0 0 0,-3-9-293 0 0,7 19 25 0 0,0-1-1 0 0,0 1 1 0 0,0-1-1 0 0,0 1 1 0 0,-1 0 0 0 0,1 0-1 0 0,-1 0 1 0 0,0 1-1 0 0,0-1 1 0 0,0 1-1 0 0,0-1 1 0 0,0 1 0 0 0,0 0-1 0 0,-1 0 1 0 0,1 0-1 0 0,-1 1 1 0 0,0-1-1 0 0,1 1 1 0 0,-1 0 0 0 0,0 0-1 0 0,0 0 1 0 0,1 0-1 0 0,-1 1 1 0 0,-3 0-25 0 0,1 0 0 0 0,1 0 0 0 0,0 0 0 0 0,0 1 0 0 0,0-1 1 0 0,0 2-1 0 0,0-1 0 0 0,0 0 0 0 0,0 1 0 0 0,0 0 0 0 0,0 0 0 0 0,1 0 0 0 0,-1 1 1 0 0,1 0-1 0 0,-1-1 0 0 0,1 2 0 0 0,0-1 0 0 0,0 0 0 0 0,0 2 0 0 0,-6 5 2 0 0,0 0-1 0 0,1 1 1 0 0,0 0-1 0 0,1 1 1 0 0,1 0-1 0 0,0 0 1 0 0,0 1-2 0 0,0 2 14 0 0,2 0 0 0 0,0 1 0 0 0,0-1 0 0 0,2 1 1 0 0,0 0-1 0 0,0 0 0 0 0,2 1 0 0 0,0 0-14 0 0,0 2 15 0 0,0-9 0 0 0,0-1 1 0 0,1 1-1 0 0,0 0 1 0 0,1 0-1 0 0,1 7-15 0 0,-1-10 26 0 0,3 9 35 0 0,0 1 0 0 0,0-1 0 0 0,2 0 0 0 0,0-1 0 0 0,2 4-61 0 0,-6-16 17 0 0,0 1 1 0 0,1 0-1 0 0,-1 0 0 0 0,1-1 0 0 0,0 0 0 0 0,0 1 1 0 0,0-1-1 0 0,0 0 0 0 0,1-1 0 0 0,0 1-17 0 0,-2-1 14 0 0,1-1-1 0 0,-1 1 1 0 0,1-1 0 0 0,0 0-1 0 0,0 0 1 0 0,-1 0-1 0 0,1 0 1 0 0,0-1-1 0 0,0 1 1 0 0,0-1-1 0 0,0 0 1 0 0,0 0-1 0 0,0 0 1 0 0,0 0 0 0 0,0 0-1 0 0,0 0-13 0 0,4-2 29 0 0,-1 0 1 0 0,1 0-1 0 0,0 0 0 0 0,-1-1 0 0 0,0 1 0 0 0,1-2 1 0 0,-1 1-1 0 0,-1-1 0 0 0,1 0 0 0 0,0 0 1 0 0,-1 0-1 0 0,0-1 0 0 0,0 0 0 0 0,0 0 0 0 0,0 0 1 0 0,-1 0-1 0 0,0-1-29 0 0,8-11 65 0 0,-1 0 1 0 0,-1-1-1 0 0,-1 0 1 0 0,-1 0-1 0 0,2-7-65 0 0,-7 19 29 0 0,-1 0 0 0 0,1-1-1 0 0,-1 1 1 0 0,-1-1 0 0 0,1 0 0 0 0,-1 1 0 0 0,-1-1-1 0 0,1 0 1 0 0,-1 0 0 0 0,0 0 0 0 0,-1 0-1 0 0,0-2-28 0 0,-6-57-144 0 0,6 59 108 0 0,1 6-52 0 0,-1 14-41 0 0,2-10 113 0 0,1 26 33 0 0,2-1 1 0 0,1 0-1 0 0,1 0 0 0 0,8 23-17 0 0,-11-41 47 0 0,28 80-120 0 0,-25-72 33 0 0,0-1 0 0 0,2 0 0 0 0,0 0 1 0 0,0-1-1 0 0,2 0 0 0 0,3 3 40 0 0,-11-16 1 0 0,0 0 0 0 0,0-1 0 0 0,0 0 0 0 0,0 1 0 0 0,1-1 0 0 0,-1 0 0 0 0,1 0 0 0 0,0 0 0 0 0,0-1 0 0 0,0 1 0 0 0,0-1 0 0 0,0 1 0 0 0,1-1-1 0 0,-2 0-18 0 0,0-1-1 0 0,0 1 1 0 0,0-1 0 0 0,0 0-1 0 0,0 0 1 0 0,0 1 0 0 0,0-2 0 0 0,0 1-1 0 0,0 0 1 0 0,0 0 0 0 0,0-1 0 0 0,0 1-1 0 0,0-1 1 0 0,0 1 0 0 0,0-1 0 0 0,0 0-1 0 0,0 0 1 0 0,-1 0 0 0 0,1 0 0 0 0,0 0-1 0 0,1-1 19 0 0,6-6-686 0 0,0 0 0 0 0,-1-1 0 0 0,0 0-1 0 0,0 0 1 0 0,-1-1 0 0 0,0 0 0 0 0,0-1 686 0 0,10-16-2298 0 0</inkml:trace>
  <inkml:trace contextRef="#ctx0" brushRef="#br0" timeOffset="3328.075">4181 0 20239 0 0,'0'0'928'0'0,"0"0"-17"0"0,0 2-511 0 0,1 13 237 0 0,0 0 1 0 0,1-1-1 0 0,2 6-637 0 0,5 38 1187 0 0,11 123 1013 0 0,0 5-1315 0 0,-10-73-633 0 0,3 48 9 0 0,-8-88-206 0 0,3 0 1 0 0,4 2-56 0 0,-5-7 475 0 0,-6-49-240 0 0,2 1 0 0 0,3 18-235 0 0,-5-32-128 0 0,-1-5-545 0 0,1-1 491 0 0,-1 0 1 0 0,1 0-1 0 0,0 0 1 0 0,0 0 0 0 0,-1-1-1 0 0,1 1 1 0 0,-1 0-1 0 0,1-1 1 0 0,0 1-1 0 0,-1 0 1 0 0,1-1 0 0 0,-1 1-1 0 0,1-1 1 0 0,0 1-1 0 0,-1-1 1 0 0,1 1-1 0 0,-1-1 1 0 0,0 1 0 0 0,1-1-1 0 0,-1 1 1 0 0,1-1-1 0 0,-1 0 182 0 0,5-11-5639 0 0,3-9-2904 0 0</inkml:trace>
  <inkml:trace contextRef="#ctx0" brushRef="#br0" timeOffset="3680.539">4050 628 18975 0 0,'0'-16'2063'0'0,"3"12"-1771"0"0,-1 0 0 0 0,1-1-1 0 0,0 1 1 0 0,0 1 0 0 0,0-1 0 0 0,0 0 0 0 0,1 1-1 0 0,-1-1 1 0 0,1 1 0 0 0,0 0 0 0 0,0 0 0 0 0,0 1-1 0 0,1-1 1 0 0,-1 1 0 0 0,1 0 0 0 0,-1 0 0 0 0,1 0-1 0 0,0 1-291 0 0,16-5 811 0 0,0 0 0 0 0,0 2 0 0 0,13-1-811 0 0,-18 3-300 0 0,54-4 356 0 0,-31 4-48 0 0,0 1-401 0 0,0 1-1 0 0,11 3 394 0 0,-16 0-541 0 0,1-2-1 0 0,-1-2 0 0 0,1-1 542 0 0,-12 0-2738 0 0,0-2-1 0 0,3-2 2739 0 0,12-8-2133 0 0,-27 2 679 0 0,-8 10 4256 0 0,-6 12-1987 0 0,1 0 0 0 0,0 1-1 0 0,1-1 1 0 0,0 10-815 0 0,-2 8 807 0 0,-3 81 1228 0 0,4-55-1451 0 0,2-19-427 0 0,2 1 1 0 0,1-1-1 0 0,1 0 0 0 0,8 25-157 0 0,-11-52 89 0 0,1 1 0 0 0,0-1 0 0 0,1 0 0 0 0,0 0 0 0 0,0-1 0 0 0,1 1 0 0 0,0-1 0 0 0,0 1 0 0 0,0-1 0 0 0,1 0 0 0 0,3 2-89 0 0,-7-8-26 0 0,-1 0 0 0 0,1 0 1 0 0,0 0-1 0 0,0 0 0 0 0,0-1 0 0 0,-1 1 1 0 0,1 0-1 0 0,0 0 0 0 0,0-1 1 0 0,0 1-1 0 0,0-1 0 0 0,0 1 0 0 0,1-1 1 0 0,-1 1-1 0 0,0-1 0 0 0,0 0 1 0 0,0 1-1 0 0,0-1 0 0 0,0 0 0 0 0,1 0 1 0 0,-1 0-1 0 0,0 0 0 0 0,0 0 1 0 0,0 0-1 0 0,0 0 0 0 0,1 0 0 0 0,-1-1 1 0 0,0 1-1 0 0,0 0 0 0 0,0-1 0 0 0,0 1 1 0 0,0-1-1 0 0,0 1 0 0 0,0-1 1 0 0,0 0 25 0 0,6-1-460 0 0,3-2-313 0 0,-1-1 1 0 0,0 1 0 0 0,0-1-1 0 0,-1-1 1 0 0,1 0 0 0 0,-1 0-1 0 0,-1-1 1 0 0,1 1-1 0 0,-1-2 1 0 0,4-4 772 0 0,13-16-2143 0 0</inkml:trace>
  <inkml:trace contextRef="#ctx0" brushRef="#br0" timeOffset="4049.082">5014 641 18055 0 0,'0'0'407'0'0,"0"0"60"0"0,0 0 23 0 0,0 0-50 0 0,0 0-136 0 0,0 0 486 0 0,0 2 238 0 0,-3 61 2630 0 0,6-32-3333 0 0,0-1 0 0 0,2 0 0 0 0,3 6-325 0 0,-4-23 179 0 0,0 0 0 0 0,0 0 1 0 0,2 0-1 0 0,0-1 0 0 0,0 0 1 0 0,1 0-1 0 0,0-1 0 0 0,4 5-179 0 0,-5-9 75 0 0,2 4 29 0 0,1 0 1 0 0,0-1-1 0 0,1 0 1 0 0,2 2-105 0 0,-9-10 43 0 0,1 1 0 0 0,-1 0-1 0 0,1-1 1 0 0,0 0 0 0 0,0 0 0 0 0,0 0 0 0 0,0-1-1 0 0,0 1 1 0 0,0-1 0 0 0,0 0 0 0 0,1 0 0 0 0,-1 0-1 0 0,0-1 1 0 0,1 1 0 0 0,0-1-43 0 0,3 0 73 0 0,-1-1 0 0 0,1 0 0 0 0,-1 0 0 0 0,0 0 0 0 0,1-1 0 0 0,-1 0 0 0 0,0-1 0 0 0,0 1 0 0 0,0-1 0 0 0,-1-1 0 0 0,4-1-73 0 0,-1-1 57 0 0,0-1-1 0 0,0 1 0 0 0,-1-1 0 0 0,0-1 1 0 0,0 0-1 0 0,-1 0 0 0 0,4-6-56 0 0,-1 1 27 0 0,-1 0 1 0 0,-1-1-1 0 0,0-1 0 0 0,-1 1 0 0 0,-1-1 0 0 0,0 0 1 0 0,-1-1-1 0 0,0 1 0 0 0,-1-1 0 0 0,0-10-27 0 0,-3 16-14 0 0,0 1 0 0 0,-1-1 0 0 0,-1 0 0 0 0,1 0 0 0 0,-2 0 0 0 0,1 1 0 0 0,-1-1 0 0 0,-1 1 0 0 0,0-1 0 0 0,0 1 0 0 0,-1 0 0 0 0,0 0 0 0 0,0 0 0 0 0,-1 1 0 0 0,0-1 0 0 0,-1 1 0 0 0,0 0 0 0 0,0 1 0 0 0,-1 0 0 0 0,-2-3 14 0 0,2 5-78 0 0,1 0-1 0 0,-1 0 0 0 0,-1 0 0 0 0,1 1 1 0 0,-1 0-1 0 0,0 1 0 0 0,0 0 0 0 0,0 0 1 0 0,0 0-1 0 0,0 1 0 0 0,0 1 0 0 0,-1-1 1 0 0,1 1-1 0 0,-1 1 0 0 0,-1-1 79 0 0,-2 2-43 0 0,0-1 1 0 0,0 2-1 0 0,0 0 0 0 0,0 0 1 0 0,1 1-1 0 0,-1 0 0 0 0,1 1 0 0 0,-5 2 43 0 0,-1 3-32 0 0,0 0-1 0 0,0 1 1 0 0,0 0-1 0 0,-11 11 33 0 0,23-16-4 0 0,0-1 0 0 0,1 1 0 0 0,-1 0-1 0 0,1 0 1 0 0,0 1 0 0 0,1-1 0 0 0,-1 1 0 0 0,1 0-1 0 0,0 0 1 0 0,1 0 0 0 0,-1 0 0 0 0,1 0 0 0 0,0 1-1 0 0,1-1 1 0 0,-1 1 0 0 0,1-1 0 0 0,1 1 0 0 0,-1 0-1 0 0,1-1 1 0 0,1 2 4 0 0,-1 4-11 0 0,1 0-1 0 0,0 0 0 0 0,1 0 1 0 0,0-1-1 0 0,1 1 1 0 0,1-1-1 0 0,0 1 0 0 0,0-1 1 0 0,1 0-1 0 0,5 8 12 0 0,2-1-27 0 0,0 1-1 0 0,1-2 1 0 0,1 0 0 0 0,12 11 27 0 0,-15-17-368 0 0,0-1 0 0 0,1 0 1 0 0,0-1-1 0 0,1-1 1 0 0,0 0-1 0 0,0 0 1 0 0,4 1 367 0 0,-9-6-792 0 0,0-1 0 0 0,0 1 1 0 0,0-2-1 0 0,4 2 792 0 0,11 1-1631 0 0</inkml:trace>
  <inkml:trace contextRef="#ctx0" brushRef="#br0" timeOffset="4454.177">5598 417 20127 0 0,'0'0'926'0'0,"0"0"-26"0"0,0 0-498 0 0,0 0 42 0 0,0 0 79 0 0,2 1 18 0 0,2 2-349 0 0,1 1 0 0 0,-1-1 0 0 0,0 1 0 0 0,0 0 0 0 0,-1 0 0 0 0,1 0-1 0 0,-1 0 1 0 0,0 1 0 0 0,0-1 0 0 0,0 1 0 0 0,-1 0 0 0 0,2 3-192 0 0,3 12 328 0 0,0-1 0 0 0,3 17-328 0 0,-4-11 45 0 0,2 12 302 0 0,-1 0 0 0 0,-2 1 0 0 0,-1 10-347 0 0,-2-18 259 0 0,-2 40 212 0 0,0-39-263 0 0,-1-27-150 0 0,1 0-1 0 0,-1 0 0 0 0,1 0 0 0 0,1 0 1 0 0,-1 0-1 0 0,0 0 0 0 0,1 1-57 0 0,0-2 128 0 0,-1-3 1 0 0,0 0 6 0 0,0 0 1 0 0,0 0 1 0 0,5-40 294 0 0,5-6-275 0 0,-3 8-123 0 0,2 0 0 0 0,2 1 0 0 0,1-1 0 0 0,4-3-33 0 0,-13 35 0 0 0,0 1 0 0 0,1-1 0 0 0,-1 0 0 0 0,1 1 0 0 0,0 0 0 0 0,1 0 0 0 0,-1 0 0 0 0,1 1 0 0 0,0-1 0 0 0,0 1 0 0 0,0 0 0 0 0,4-2 0 0 0,-5 4 0 0 0,0 0 0 0 0,0 0 0 0 0,1 0 0 0 0,-1 0 0 0 0,0 1 0 0 0,0 0 0 0 0,1 0 0 0 0,-1 0 0 0 0,1 0 0 0 0,-1 1 0 0 0,1-1 0 0 0,-1 1 0 0 0,1 0 0 0 0,-1 1 0 0 0,1-1 0 0 0,-1 1 0 0 0,1 0 0 0 0,3 1 0 0 0,-1 1 5 0 0,1 0 0 0 0,-2 0 0 0 0,1 1 0 0 0,0-1 0 0 0,-1 2 0 0 0,1-1 0 0 0,-1 1 0 0 0,0 0 0 0 0,-1 0 0 0 0,1 0 0 0 0,-1 1 1 0 0,0 0-1 0 0,-1 0 0 0 0,1 0 0 0 0,-1 1 0 0 0,0-1 0 0 0,-1 1 0 0 0,1 2-5 0 0,12 29 63 0 0,-2 0 0 0 0,-2 1 0 0 0,-1 0-1 0 0,-2 1 1 0 0,-1 10-63 0 0,27 94 11 0 0,-34-138-168 0 0,0-3-161 0 0,-1 1-1 0 0,1 0 0 0 0,0 0 0 0 0,1 0 1 0 0,-1-1-1 0 0,1 1 319 0 0,2 4-10347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08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137 1 21743 0 0,'0'0'496'0'0,"0"0"67"0"0,0 0 29 0 0,0 0-67 0 0,0 1-266 0 0,3 5-183 0 0,-2 1 1 0 0,1-1-1 0 0,-1 0 0 0 0,0 0 1 0 0,0 1-1 0 0,0-1 0 0 0,-1 1 1 0 0,0-1-1 0 0,0 1 0 0 0,-1-1 1 0 0,0 0-1 0 0,0 1 0 0 0,-1-1 1 0 0,1 1-77 0 0,-3 3 116 0 0,1 1 0 0 0,-1-1 0 0 0,-1 0 0 0 0,0 0 0 0 0,0 0 0 0 0,-1-1 0 0 0,0 1 0 0 0,-1-1-116 0 0,-54 61-1744 0 0,26-35-6975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5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16 265 17679 0 0,'-3'-6'265'0'0,"1"0"0"0"0,-1 0 0 0 0,2 0 0 0 0,-1 0 0 0 0,0 0-1 0 0,1-1 1 0 0,0 1 0 0 0,1 0 0 0 0,0-4-265 0 0,0 7 153 0 0,0-1 0 0 0,0 0 0 0 0,1 0 1 0 0,0 0-1 0 0,0 0 0 0 0,0 1 0 0 0,0-1 0 0 0,1 0 1 0 0,-1 1-1 0 0,1-1 0 0 0,0 1 0 0 0,0-1 0 0 0,0 1 1 0 0,0 0-1 0 0,1 0 0 0 0,0 0-153 0 0,8-8 344 0 0,0 0 0 0 0,2 1 1 0 0,-1 0-1 0 0,1 1 0 0 0,0 1 0 0 0,1 0 1 0 0,13-5-345 0 0,4 0 232 0 0,2 1 1 0 0,0 1 0 0 0,3 2-233 0 0,-19 4 123 0 0,0 2 0 0 0,0 0 0 0 0,1 1 0 0 0,-1 1 0 0 0,1 0 0 0 0,13 2-123 0 0,-23 0 73 0 0,0 0 0 0 0,0 1 0 0 0,0 0 0 0 0,0 0-1 0 0,0 1 1 0 0,0 0 0 0 0,1 1-73 0 0,-4-2 38 0 0,-1 0 0 0 0,0 1 0 0 0,1 0-1 0 0,-1 0 1 0 0,0 1 0 0 0,0-1 0 0 0,0 1 0 0 0,-1-1-1 0 0,0 1 1 0 0,1 0 0 0 0,1 4-38 0 0,-1-1 22 0 0,-1-1 0 0 0,0 1 0 0 0,-1 0 0 0 0,1 1 0 0 0,-1-1 0 0 0,0 0 0 0 0,-1 0 0 0 0,0 1-1 0 0,0-1 1 0 0,-1 1 0 0 0,0-1 0 0 0,0 1 0 0 0,-1 3-22 0 0,-2 13 142 0 0,-1-1 0 0 0,0 0-1 0 0,-7 15-141 0 0,4-13 233 0 0,-2-1 0 0 0,-1 0 0 0 0,-1-1-1 0 0,-10 14-232 0 0,-60 87 642 0 0,29-45-341 0 0,22-36-143 0 0,8-10-14 0 0,1 0 1 0 0,0 5-145 0 0,16-28 18 0 0,0 1 1 0 0,1-1-1 0 0,0 1 0 0 0,1-1 0 0 0,0 1 0 0 0,1 0 0 0 0,0 0 0 0 0,1 0 0 0 0,-1 7-18 0 0,3-12-112 0 0,-1-1 0 0 0,1 0 0 0 0,0 0-1 0 0,1 0 1 0 0,-1 0 0 0 0,1 0 0 0 0,0 0 0 0 0,0 0-1 0 0,0-1 1 0 0,3 4 112 0 0,3 4-1917 0 0,0 0-1 0 0,1 0 1 0 0,3 2 1917 0 0,-1-1-8726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09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1 433 16184 0 0,'0'0'365'0'0,"0"0"56"0"0,0 0 24 0 0,0 0-55 0 0,2 0-225 0 0,11 5 119 0 0,0-2 0 0 0,1 1 0 0 0,-1-2 0 0 0,1 0 0 0 0,0 0 0 0 0,9-1-284 0 0,9-2 389 0 0,-1-2-1 0 0,0-1 1 0 0,0-1 0 0 0,0-2-1 0 0,-1-1 1 0 0,0-1 0 0 0,-1-2-1 0 0,6-3-388 0 0,-26 10 128 0 0,0-1-1 0 0,0 0 1 0 0,0 0-1 0 0,-1-1 1 0 0,0 0-1 0 0,0 0 0 0 0,0-1 1 0 0,6-8-128 0 0,-10 12 39 0 0,-1-1 0 0 0,0 0 0 0 0,0 0 0 0 0,0-1 1 0 0,-1 1-1 0 0,1-1 0 0 0,-1 1 0 0 0,0-1 0 0 0,-1 0 0 0 0,1 0 0 0 0,-1 0 0 0 0,0 0 1 0 0,0 0-1 0 0,0 0 0 0 0,-1 0 0 0 0,1 0 0 0 0,-1 0 0 0 0,-1-4-39 0 0,0 3 22 0 0,0 1-1 0 0,0 0 0 0 0,-1 0 1 0 0,0 0-1 0 0,0 0 0 0 0,0 0 0 0 0,-1 0 1 0 0,0 1-1 0 0,0-1 0 0 0,-1-1-21 0 0,-2-1 22 0 0,0-1 0 0 0,-1 1-1 0 0,0 0 1 0 0,-1 0 0 0 0,0 0-22 0 0,-1 1 18 0 0,-1 0 1 0 0,1 0 0 0 0,-1 1-1 0 0,0 0 1 0 0,0 1 0 0 0,-1 0-1 0 0,1 1 1 0 0,-1 0 0 0 0,0 1-1 0 0,0-1-18 0 0,7 3 10 0 0,1 0 1 0 0,-1 0-1 0 0,1 1 0 0 0,0-1 0 0 0,-1 1 0 0 0,1-1 0 0 0,0 1 0 0 0,0 0 0 0 0,0 0 1 0 0,-1 0-1 0 0,1 1 0 0 0,0-1 0 0 0,1 1 0 0 0,-1 0 0 0 0,0 0 0 0 0,0 0 1 0 0,1 0-1 0 0,-1 0 0 0 0,0 2-10 0 0,-3 1 16 0 0,1 0 1 0 0,-1 1 0 0 0,2 0-1 0 0,-1 0 1 0 0,1 0-1 0 0,0 0 1 0 0,0 1 0 0 0,-2 4-17 0 0,-4 13 72 0 0,0 1 1 0 0,1 0-1 0 0,2 0 1 0 0,0 1-1 0 0,1 6-72 0 0,4-20 28 0 0,0 4 46 0 0,-1 1 0 0 0,2-1 0 0 0,0 1 0 0 0,1 0 0 0 0,1-1 0 0 0,2 9-74 0 0,2 8 124 0 0,-2-17-19 0 0,-1-1-1 0 0,2 1 0 0 0,0 0 0 0 0,1-1 0 0 0,1 0 1 0 0,1 2-105 0 0,2 0 79 0 0,-5-7-19 0 0,1 0 0 0 0,0-1 0 0 0,1 0 1 0 0,-1 0-1 0 0,6 5-60 0 0,-8-12 17 0 0,0 0 1 0 0,0 0 0 0 0,0 0 0 0 0,0 0 0 0 0,1 0 0 0 0,-1-1 0 0 0,0 1-1 0 0,1-1 1 0 0,-1 0 0 0 0,1 0 0 0 0,-1 0 0 0 0,1 0 0 0 0,0-1 0 0 0,0 1-18 0 0,6-1 47 0 0,-1 1 1 0 0,1-1-1 0 0,-1 0 1 0 0,0-1-1 0 0,2 0-47 0 0,6-3 68 0 0,0-1-1 0 0,0 0 0 0 0,-1-1 0 0 0,1-1 0 0 0,0-1-67 0 0,22-9-1 0 0,-15 6-453 0 0,22-14 454 0 0,-26 14-1049 0 0,0 1 0 0 0,0 0 0 0 0,7-1 1049 0 0,-8 4-1724 0 0,-3 0-271 0 0</inkml:trace>
  <inkml:trace contextRef="#ctx0" brushRef="#br0" timeOffset="345.765">888 566 7368 0 0,'0'0'320'0'0,"0"0"80"0"0,0 0-320 0 0,0 0-80 0 0,0 0 0 0 0,0 0 0 0 0,0 0 2496 0 0,0 0 480 0 0,0 0 95 0 0,0 0 17 0 0,0 0-2112 0 0,0 0-424 0 0,0 0-80 0 0,0 0-24 0 0,8-5-360 0 0,5 1-88 0 0,-3 1 0 0 0,-2 3-8935 0 0</inkml:trace>
  <inkml:trace contextRef="#ctx0" brushRef="#br0" timeOffset="736.574">1379 390 14400 0 0,'1'-8'705'0'0,"2"0"-331"0"0,1-11 109 0 0,-3 12-351 0 0,0-1 0 0 0,0 1-1 0 0,0 0 1 0 0,1 0 0 0 0,0 1-1 0 0,1-1 1 0 0,2-5-132 0 0,6-21 2061 0 0,-9 28-1813 0 0,-1 1 1 0 0,1-1-1 0 0,-1 0 1 0 0,-1 0-1 0 0,1 0 1 0 0,-1 1-1 0 0,1-1 1 0 0,-2 0-1 0 0,1 0 1 0 0,0 0-1 0 0,-1 0 1 0 0,0 0-1 0 0,-1-2-248 0 0,-5-12 424 0 0,0 1 0 0 0,-2 0 0 0 0,0 0 0 0 0,-1 1 0 0 0,-1 1 0 0 0,-4-6-424 0 0,11 17 21 0 0,0 0 1 0 0,-1-1-1 0 0,0 1 0 0 0,0 1 0 0 0,0-1 0 0 0,-1 1 0 0 0,1 0 1 0 0,-1 0-1 0 0,0 0 0 0 0,0 1 0 0 0,0 0 0 0 0,-6-2-21 0 0,9 4 7 0 0,-1 0 0 0 0,1 0 0 0 0,-1 0 1 0 0,0 1-1 0 0,0-1 0 0 0,1 1 0 0 0,-1 0 0 0 0,0 0 0 0 0,0 0 0 0 0,0 1 0 0 0,1-1 0 0 0,-1 1 0 0 0,0 0 0 0 0,1 0 0 0 0,-1 0 1 0 0,1 1-1 0 0,-1-1 0 0 0,1 1 0 0 0,-1 0 0 0 0,1 0 0 0 0,0 0 0 0 0,0 0 0 0 0,0 0 0 0 0,-1 2-7 0 0,-3 3 0 0 0,1 0 0 0 0,0 1 0 0 0,0 0 0 0 0,0 0 0 0 0,1 0 0 0 0,0 1 0 0 0,1 0 0 0 0,-4 8 0 0 0,2-1 0 0 0,1 0 0 0 0,0-1 0 0 0,2 2 0 0 0,-3 15 0 0 0,-2 18 0 0 0,4-27 0 0 0,1 0 0 0 0,1 0 0 0 0,1 0 0 0 0,2 11 0 0 0,4 10 615 0 0,4 10-615 0 0,-6-36 115 0 0,-2-12-95 0 0,1 0 0 0 0,0-1 0 0 0,0 1 1 0 0,0-1-1 0 0,1 1 0 0 0,0-1 1 0 0,0 0-1 0 0,0 0 0 0 0,1 0 0 0 0,-1-1 1 0 0,1 1-1 0 0,0-1 0 0 0,1 0 1 0 0,3 3-21 0 0,-6-6 14 0 0,-1 0 0 0 0,1 0 1 0 0,0 0-1 0 0,-1 0 1 0 0,1 0-1 0 0,0-1 1 0 0,0 1-1 0 0,0 0 1 0 0,0-1-1 0 0,-1 0 1 0 0,1 1-1 0 0,0-1 0 0 0,0 0 1 0 0,0 0-1 0 0,0 0 1 0 0,0 0-1 0 0,0 0 1 0 0,0-1-1 0 0,0 1 1 0 0,0-1-1 0 0,0 1 0 0 0,-1-1 1 0 0,1 0-1 0 0,0 1 1 0 0,0-1-1 0 0,0-1-14 0 0,5-2 55 0 0,1-1-1 0 0,-1 0 1 0 0,0 0-1 0 0,-1-1 0 0 0,2-1-54 0 0,0 0 43 0 0,4-4-19 0 0,0-1 0 0 0,-1-1 0 0 0,0 0 0 0 0,-1 0 0 0 0,-1-1 0 0 0,0-1 0 0 0,-1 1 0 0 0,0-2 0 0 0,-1 1 0 0 0,-1-1 0 0 0,0 1 0 0 0,-1-2 0 0 0,2-14-24 0 0,-5-2 6 0 0,-3 1-85 0 0,1 44 71 0 0,1 0 1 0 0,1 0-1 0 0,0-1 0 0 0,0 1 1 0 0,1-1-1 0 0,1 2 8 0 0,9 22-51 0 0,6 10 51 0 0,10 28-22 0 0,-7-23 38 0 0,-16-38-6 0 0,0-1 1 0 0,-1 1-1 0 0,-1 0 0 0 0,0 1 0 0 0,0 2-10 0 0,1 14 53 0 0,1-1 1 0 0,10 27-54 0 0,-8-30 17 0 0,-2 0 0 0 0,-1 1 0 0 0,-1 0 0 0 0,1 12-17 0 0,-1-5 20 0 0,-4-27 19 0 0,1 0 1 0 0,-1 0 0 0 0,0 0-1 0 0,-1 1 1 0 0,1-1 0 0 0,-1 0 0 0 0,0 0-1 0 0,-1 0 1 0 0,1 0 0 0 0,-2 2-40 0 0,-3 6 210 0 0,-1 0-1 0 0,0-1 1 0 0,-6 8-210 0 0,9-14 70 0 0,-1-1 0 0 0,0 1 0 0 0,-1-1-1 0 0,0-1 1 0 0,0 1 0 0 0,0-1 0 0 0,0 0 0 0 0,-1 0-1 0 0,0 0 1 0 0,0-1 0 0 0,-1 0-70 0 0,-7 4 57 0 0,-1-2-1 0 0,1 0 1 0 0,-1 0 0 0 0,-15 1-57 0 0,24-5 64 0 0,-1-1 1 0 0,0 0 0 0 0,1-1-1 0 0,-1 1 1 0 0,0-2-1 0 0,0 1 1 0 0,1-1 0 0 0,-1 0-1 0 0,0-1 1 0 0,1 0 0 0 0,-1 0-1 0 0,1 0 1 0 0,0-1-1 0 0,-6-3-64 0 0,8 3-244 0 0,1 1 0 0 0,-1-1 0 0 0,1 0 0 0 0,-1 0 0 0 0,1-1 0 0 0,0 1 0 0 0,0-1 0 0 0,1 0 0 0 0,-1 0 0 0 0,1 0-1 0 0,0 0 1 0 0,0-1 0 0 0,0 1 0 0 0,0-1 0 0 0,1 0 0 0 0,0 0 0 0 0,0 0 0 0 0,0 0 0 0 0,1 0 0 0 0,0 0 0 0 0,-1-4 244 0 0,1-14-1518 0 0</inkml:trace>
  <inkml:trace contextRef="#ctx0" brushRef="#br0" timeOffset="1082.921">1775 596 21967 0 0,'25'-3'480'0'0,"-25"3"104"0"0,0 0 24 0 0,0 0 8 0 0,0 0-488 0 0,0 0-128 0 0,0 0 0 0 0,0 0 0 0 0,0 0 512 0 0,0 0 72 0 0,0 0 24 0 0,0 0 0 0 0,0 0-416 0 0,0 0-72 0 0,18 7-24 0 0,-5-3-7312 0 0,-5 0-1463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0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337 858 9528 0 0,'0'0'216'0'0,"0"0"32"0"0,0 0 10 0 0,1 1-34 0 0,2 5-48 0 0,-2-5 495 0 0,-1-1 202 0 0,0 0 30 0 0,0 0-42 0 0,0 0-205 0 0,0 0-89 0 0,5-12 534 0 0,-3 6-803 0 0,0 1 344 0 0,0 1 0 0 0,0-1 1 0 0,-1 0-1 0 0,0 0 0 0 0,0-1-642 0 0,-1 3 203 0 0,0 1-1 0 0,0 0 1 0 0,0 0-1 0 0,0-1 1 0 0,-1 1-1 0 0,1 0 1 0 0,-1 0-1 0 0,1 0 0 0 0,-1 0 1 0 0,0 0-1 0 0,0 0 1 0 0,0 0-1 0 0,0-1-202 0 0,-1-1 146 0 0,0 1 0 0 0,1 0 0 0 0,-1 0 0 0 0,0 0 1 0 0,-1 0-1 0 0,1 0 0 0 0,-1 0 0 0 0,1 0 0 0 0,-1 1 0 0 0,0 0 0 0 0,0-1 0 0 0,0 1 0 0 0,-1-1-146 0 0,-33-22 157 0 0,25 16-156 0 0,-1 1 1 0 0,1 0-1 0 0,-1 0 0 0 0,-1 1 1 0 0,1 1-1 0 0,-14-4-1 0 0,18 7 0 0 0,-1 1 0 0 0,1 0 0 0 0,-1 0 0 0 0,1 1 0 0 0,-2 0 0 0 0,8 1 0 0 0,0 0 0 0 0,-1 0 0 0 0,1 0 0 0 0,0 1 0 0 0,0-1 0 0 0,0 1 0 0 0,0 0 0 0 0,0 0 0 0 0,1 0 0 0 0,-1 0 0 0 0,0 0 0 0 0,0 1 0 0 0,1-1 0 0 0,-1 1 0 0 0,1 0 0 0 0,-1 0 0 0 0,1 0 0 0 0,-1 1 0 0 0,-2 2-3 0 0,2 0 0 0 0,-1 0-1 0 0,0 0 1 0 0,1 1 0 0 0,0 0-1 0 0,1-1 1 0 0,-1 1 0 0 0,1 0-1 0 0,-1 2 4 0 0,-3 14-39 0 0,-2 22 39 0 0,5-29-3 0 0,-3 17 48 0 0,2 0 0 0 0,1 0 0 0 0,2 0 0 0 0,1 0 0 0 0,1 0 0 0 0,2 0 0 0 0,6 24-45 0 0,-5-25 56 0 0,-2-16-22 0 0,0 0 0 0 0,3 7-34 0 0,-4-18 10 0 0,0-1 1 0 0,0 1-1 0 0,1-1 0 0 0,-1 1 1 0 0,1-1-1 0 0,0 0 0 0 0,0 0 1 0 0,0 1-1 0 0,0-1 0 0 0,0 0 1 0 0,1-1-1 0 0,0 1-10 0 0,0 1 23 0 0,1-1-1 0 0,0 0 1 0 0,0 0 0 0 0,1 0 0 0 0,-1 0 0 0 0,1-1-1 0 0,-1 1 1 0 0,1-1 0 0 0,0 0 0 0 0,0 0-23 0 0,-1-2 45 0 0,-1 1 0 0 0,0-1 0 0 0,0 0 1 0 0,0 0-1 0 0,1 0 0 0 0,-1 0 1 0 0,0-1-1 0 0,0 1 0 0 0,0-1 0 0 0,0 1 1 0 0,0-1-1 0 0,0 0 0 0 0,0-1 0 0 0,0 1 1 0 0,0 0-1 0 0,0-1 0 0 0,1 0-45 0 0,4-4 94 0 0,1 0 0 0 0,-1 0-1 0 0,-1-1 1 0 0,1 0 0 0 0,-1-1-1 0 0,0 1 1 0 0,-1-1 0 0 0,0 0 0 0 0,0-1-1 0 0,-1 0 1 0 0,1-1-94 0 0,5-12 103 0 0,-1-1 1 0 0,0 1-1 0 0,-2-2 0 0 0,0-2-103 0 0,-5 13 15 0 0,-1 0 1 0 0,0 0-1 0 0,0-12-15 0 0,2-17 197 0 0,-4 39-160 0 0,0 1 0 0 0,0-1 0 0 0,0 0 0 0 0,-1 1 0 0 0,1-1 0 0 0,-1 0 0 0 0,1 1 0 0 0,-1-1 0 0 0,0 0 1 0 0,0 1-1 0 0,-1-2-37 0 0,2 3 9 0 0,-1 0-64 0 0,1 1-69 0 0,0 0-17 0 0,-4 9-99 0 0,1 0 203 0 0,0 1-1 0 0,1 0 1 0 0,1 0 0 0 0,0 0-1 0 0,0-1 1 0 0,1 1 0 0 0,1 8 37 0 0,-1-4-11 0 0,1 15-36 0 0,4 18 47 0 0,-1-8-17 0 0,-1-19 17 0 0,1-1 0 0 0,0 0 0 0 0,1 1 0 0 0,1-2 0 0 0,3 5 0 0 0,-6-17 7 0 0,0 1 0 0 0,0-1 0 0 0,1 1 0 0 0,3 4-7 0 0,-6-9-53 0 0,0-1 1 0 0,0 1 0 0 0,0-1 0 0 0,1 1-1 0 0,-1-1 1 0 0,0 1 0 0 0,1-1 0 0 0,-1 0-1 0 0,1 0 1 0 0,0 0 0 0 0,-1 0 0 0 0,1 0-1 0 0,0 0 1 0 0,-1 0 0 0 0,1 0 0 0 0,0-1-1 0 0,0 1 1 0 0,0-1 0 0 0,0 1 52 0 0,1-1-253 0 0,0 0 0 0 0,0-1 0 0 0,0 1 0 0 0,-1-1 0 0 0,1 1 1 0 0,0-1-1 0 0,-1 0 0 0 0,1 0 0 0 0,-1 0 0 0 0,1 0 0 0 0,-1 0 0 0 0,1-1 0 0 0,-1 1 1 0 0,0-1-1 0 0,1 1 0 0 0,-1-1 0 0 0,0 0 0 0 0,0-1 253 0 0,12-12-1971 0 0</inkml:trace>
  <inkml:trace contextRef="#ctx0" brushRef="#br0" timeOffset="329.619">500 136 20815 0 0,'-1'2'959'0'0,"-4"13"-697"0"0,1 1 1 0 0,1 0-1 0 0,0-1 1 0 0,1 1-1 0 0,1 7-262 0 0,-1-5 319 0 0,2-4-84 0 0,0 0 0 0 0,1 0 0 0 0,1-1 1 0 0,2 12-236 0 0,2 24 627 0 0,-3-25-208 0 0,2 1 1 0 0,0-2-1 0 0,1 1 1 0 0,9 19-420 0 0,7 29 355 0 0,8 67 150 0 0,-22-102-238 0 0,-3 1-1 0 0,1 28-266 0 0,-2-15 70 0 0,0 15-46 0 0,-4-45-19 0 0,1 0 1 0 0,0 0 0 0 0,2-1 0 0 0,1 1 0 0 0,1 3-6 0 0,4 13-86 0 0,2 10-244 0 0,-9-44 273 0 0,-1 1 0 0 0,1 0 0 0 0,-1-1 0 0 0,1 1 0 0 0,0-1 0 0 0,1 0 0 0 0,-1 1 0 0 0,0-1 0 0 0,1 0-1 0 0,0 0 58 0 0,0 0-477 0 0,1 1-122 0 0,-2-2-3996 0 0,-2-2 2461 0 0</inkml:trace>
  <inkml:trace contextRef="#ctx0" brushRef="#br0" timeOffset="853.55">992 1041 15000 0 0,'0'0'340'0'0,"0"-2"50"0"0,0 2-307 0 0,0-8 154 0 0,0 1 1 0 0,1 0-1 0 0,0 0 0 0 0,1-6-237 0 0,0 6 477 0 0,0 1 0 0 0,0-1-1 0 0,-1 0 1 0 0,0 0 0 0 0,0-1-477 0 0,0 0 483 0 0,1 0 0 0 0,-1 0 0 0 0,3-8-483 0 0,-3 12 107 0 0,0 0-1 0 0,0-1 1 0 0,-1 1 0 0 0,1-1-1 0 0,-1 1 1 0 0,0-1-1 0 0,-1 1 1 0 0,1-1-1 0 0,-1 1 1 0 0,0-1-107 0 0,-13-47 1122 0 0,12 44-935 0 0,-1 0 0 0 0,0 0 0 0 0,-1 0-1 0 0,1 0 1 0 0,-2 1 0 0 0,1-1 0 0 0,-1 1-1 0 0,0 0 1 0 0,-3-3-187 0 0,4 7 35 0 0,1 0 0 0 0,-1 0 0 0 0,1 0 0 0 0,-1 0 0 0 0,0 1 0 0 0,0-1 1 0 0,0 1-1 0 0,-1 0 0 0 0,1 0 0 0 0,0 1 0 0 0,-1-1 0 0 0,1 1 0 0 0,-1 0 0 0 0,1 0 0 0 0,-1 1 0 0 0,0-1 0 0 0,1 1 0 0 0,-2 0-35 0 0,3 1 6 0 0,-1-1-1 0 0,0 1 1 0 0,1 0-1 0 0,-1 0 0 0 0,0 0 1 0 0,1 1-1 0 0,0-1 1 0 0,-1 1-1 0 0,1 0 1 0 0,0 0-1 0 0,0 0 0 0 0,0 0 1 0 0,-2 2-6 0 0,-2 2-5 0 0,0 1-1 0 0,0-1 1 0 0,1 1 0 0 0,-5 7 5 0 0,5-6-18 0 0,2 0 1 0 0,-1-1 0 0 0,1 1-1 0 0,0 1 1 0 0,1-1 0 0 0,-1 1-1 0 0,2-1 1 0 0,-1 1 0 0 0,1 0-1 0 0,1 0 1 0 0,0 1 17 0 0,-6 33 55 0 0,3-28-41 0 0,2 0 0 0 0,0 0 0 0 0,1 0-1 0 0,0 0 1 0 0,1 1 0 0 0,1-1 0 0 0,2 14-14 0 0,-1-19 40 0 0,0-1 1 0 0,0 1-1 0 0,1 0 1 0 0,1-1-1 0 0,-1 0 1 0 0,1 0-1 0 0,1 0 1 0 0,0 0-1 0 0,0-1 1 0 0,1 0-1 0 0,0 1-40 0 0,1-1 60 0 0,-6-6-30 0 0,1 0 0 0 0,-1 0 0 0 0,1 0 0 0 0,-1-1 0 0 0,1 1 1 0 0,0 0-1 0 0,0-1 0 0 0,0 1 0 0 0,0-1 0 0 0,0 0 1 0 0,0 0-1 0 0,0 0 0 0 0,0 0 0 0 0,1 0 0 0 0,-1 0 0 0 0,0 0 1 0 0,1-1-1 0 0,0 1-30 0 0,0-1 18 0 0,0 1 0 0 0,0-1 0 0 0,0 0 1 0 0,0 0-1 0 0,1 0 0 0 0,-1 0 0 0 0,0 0 0 0 0,0-1 0 0 0,0 0 1 0 0,0 1-1 0 0,0-1 0 0 0,0-1 0 0 0,0 1 0 0 0,2-1-18 0 0,-1-1 21 0 0,0 1 0 0 0,-1-1-1 0 0,0 0 1 0 0,1-1 0 0 0,-1 1-1 0 0,0 0 1 0 0,0-1 0 0 0,-1 0-1 0 0,1 1 1 0 0,0-3-21 0 0,5-9 28 0 0,0 0 0 0 0,0-1 0 0 0,-2 0 1 0 0,0-1-1 0 0,1-5-28 0 0,5-28 146 0 0,-1-7-146 0 0,-3 16 17 0 0,-8 31-29 0 0,5 138 88 0 0,12 59-76 0 0,-2-80 365 0 0,-4-43 543 0 0,-3 14-908 0 0,-6-54 12 0 0,1 14 216 0 0,-2 29-228 0 0,-2-55 78 0 0,0-1 0 0 0,0 1 0 0 0,-1-1 0 0 0,-1 1 0 0 0,0-1 0 0 0,-1 0 0 0 0,-3 9-78 0 0,5-16 20 0 0,0 0 0 0 0,0 0 1 0 0,-1-1-1 0 0,1 1 0 0 0,-1 0 1 0 0,0-1-1 0 0,1 0 0 0 0,-2 0 1 0 0,1 1-1 0 0,0-2 1 0 0,-1 1-1 0 0,1 0 0 0 0,-1-1 1 0 0,0 0-1 0 0,-1 1-20 0 0,0-1 55 0 0,-1 0 0 0 0,0 0 0 0 0,1 0 0 0 0,-1-1 1 0 0,0 0-1 0 0,0 0 0 0 0,0 0 0 0 0,0-1 0 0 0,0 0 0 0 0,-2-1-55 0 0,-8 0 110 0 0,0-2-1 0 0,0 0 0 0 0,0-1 0 0 0,1-1 1 0 0,0 0-1 0 0,0-1 0 0 0,-10-5-109 0 0,18 7-116 0 0,-1 0 0 0 0,1 0 0 0 0,0-1 0 0 0,0 1 0 0 0,0-1 0 0 0,1-1 0 0 0,-2-2 116 0 0,4 4-106 0 0,0 0-1 0 0,1-1 0 0 0,0 1 1 0 0,0-1-1 0 0,0 0 0 0 0,1 0 1 0 0,0 0-1 0 0,0 0 0 0 0,0 0 0 0 0,0 0 1 0 0,0-4 106 0 0,0 1-343 0 0,0 1-241 0 0,0 0 0 0 0,1-1 1 0 0,0 1-1 0 0,0 0 0 0 0,0-1 1 0 0,1 1-1 0 0,0-1 0 0 0,1 1 1 0 0,0 0-1 0 0,0-2 584 0 0,11-14-8314 0 0</inkml:trace>
  <inkml:trace contextRef="#ctx0" brushRef="#br0" timeOffset="1236.741">1216 791 18455 0 0,'0'0'422'0'0,"-2"-1"56"0"0,0-1-295 0 0,2 1-151 0 0,-1 1 0 0 0,0-1-1 0 0,1 0 1 0 0,-1 0 0 0 0,0 1 0 0 0,0-1-1 0 0,0 1 1 0 0,0-1 0 0 0,1 1 0 0 0,-1-1-1 0 0,0 1 1 0 0,0-1 0 0 0,0 1 0 0 0,0 0 0 0 0,0-1-1 0 0,0 1 1 0 0,0 0 0 0 0,0 0 0 0 0,0 0-1 0 0,0 0 1 0 0,0 0 0 0 0,0 0 0 0 0,-1 0-1 0 0,1 0 1 0 0,0 0 0 0 0,0 1 0 0 0,0-1-1 0 0,0 0 1 0 0,1 1 0 0 0,-1-1 0 0 0,0 1 0 0 0,0-1-1 0 0,0 1 1 0 0,0-1-32 0 0,-1 2 179 0 0,0-1 1 0 0,0 1-1 0 0,0-1 1 0 0,1 1-1 0 0,-1 0 0 0 0,0-1 1 0 0,1 1-1 0 0,-1 0 0 0 0,1 0 1 0 0,0 0-1 0 0,0 0 0 0 0,0 1 1 0 0,0-1-1 0 0,0 0 1 0 0,0 0-1 0 0,0 1 0 0 0,1-1 1 0 0,-1 0-1 0 0,1 1 0 0 0,0-1 1 0 0,0 1-180 0 0,-1 10 399 0 0,0 0 1 0 0,1 0-1 0 0,2 6-399 0 0,-2-13 96 0 0,2 12 25 0 0,0 0 0 0 0,1-1 0 0 0,1 1 0 0 0,1-1 0 0 0,1 1 0 0 0,0-1-1 0 0,1-1 1 0 0,1 1 0 0 0,0-1 0 0 0,1-1 0 0 0,1 0 0 0 0,8 10-121 0 0,-12-19 58 0 0,0 0 1 0 0,0 0-1 0 0,1 0 1 0 0,0-1-1 0 0,0 0 1 0 0,1 0-1 0 0,-1-1 1 0 0,1 0-1 0 0,0 0 1 0 0,0-1-1 0 0,0 0 1 0 0,1 0-1 0 0,-1-1 1 0 0,0 0-1 0 0,4 0-58 0 0,-6-2 48 0 0,1-1 0 0 0,0 1 0 0 0,-1-1 0 0 0,1 0 0 0 0,-1-1 0 0 0,1 0 0 0 0,-1 0 0 0 0,7-2-48 0 0,-5 1 48 0 0,0-1 3 0 0,0 1 1 0 0,-1-1-1 0 0,1 0 0 0 0,-1-1 0 0 0,0 0 1 0 0,0 0-1 0 0,0-1 0 0 0,-1 1-51 0 0,12-13 123 0 0,0-1 0 0 0,-1 0-123 0 0,-10 10 20 0 0,-1 0-1 0 0,1 0 0 0 0,-2 0 1 0 0,1-1-1 0 0,-2 0 1 0 0,1 0-1 0 0,-1 0-19 0 0,-2 4 8 0 0,0-1 0 0 0,0 1 0 0 0,0 0 0 0 0,-1-1 0 0 0,0 1 0 0 0,-1-1 0 0 0,1 1 0 0 0,-1-1 0 0 0,0 1 0 0 0,-1-1 0 0 0,1 0 0 0 0,-2 1-8 0 0,-1-7-69 0 0,0 0 0 0 0,-2 1-1 0 0,1 0 1 0 0,-2-1 0 0 0,0 2 0 0 0,0-1-1 0 0,-1 1 1 0 0,0 0 0 0 0,-1 0 0 0 0,0 1-1 0 0,-1 0 1 0 0,0 1 0 0 0,-1 0 0 0 0,1 0-1 0 0,-2 1 1 0 0,1 0 0 0 0,-1 1-1 0 0,-5-3 70 0 0,9 7-64 0 0,1-1 0 0 0,-1 1 0 0 0,0 0 0 0 0,0 0 0 0 0,0 1 0 0 0,-1 0 0 0 0,1 0 0 0 0,0 1 0 0 0,-1 0 0 0 0,1 0 0 0 0,-1 1 0 0 0,0 0 0 0 0,1 0 0 0 0,-1 1 0 0 0,1 0 0 0 0,0 0 0 0 0,-1 0 0 0 0,1 1 0 0 0,0 1 0 0 0,0-1 0 0 0,0 1 0 0 0,0 0 0 0 0,0 1 0 0 0,0-1 0 0 0,1 1-1 0 0,0 1 1 0 0,0-1 0 0 0,0 1 0 0 0,0 0 0 0 0,1 0 0 0 0,0 1 0 0 0,0 0 0 0 0,-2 3 64 0 0,-1 2-66 0 0,1 1 1 0 0,0 1-1 0 0,0-1 0 0 0,2 1 0 0 0,-1 0 1 0 0,2 0-1 0 0,0 1 0 0 0,0-1 0 0 0,0 8 66 0 0,1-4-48 0 0,-1 4-101 0 0,0 1-1 0 0,2-1 1 0 0,1 5 149 0 0,1-18-105 0 0,0 0 0 0 0,1-1 1 0 0,0 1-1 0 0,0 0 0 0 0,1-1 0 0 0,0 0 1 0 0,1 1-1 0 0,-1-1 0 0 0,1 0 0 0 0,4 6 105 0 0,-2-5-325 0 0,0-1 0 0 0,0 0 0 0 0,1 0-1 0 0,0-1 1 0 0,0 0 0 0 0,0 0 0 0 0,1 0 0 0 0,0-1-1 0 0,0 0 1 0 0,1 0 0 0 0,-1-1 0 0 0,4 1 325 0 0,13 8-7273 0 0</inkml:trace>
  <inkml:trace contextRef="#ctx0" brushRef="#br0" timeOffset="1599.312">1680 736 3224 0 0,'0'0'143'0'0,"0"0"579"0"0,0 0 2331 0 0,1 2 1019 0 0,13 14 3616 0 0,-4 4-4624 0 0,4 25-2863 0 0,-8-26 661 0 0,2 9-381 0 0,0-6-139 0 0,-2 0 0 0 0,-1 0-1 0 0,0 0 1 0 0,-2 0 0 0 0,1 16-342 0 0,-4-31 196 0 0,1 1-1 0 0,-1 0 1 0 0,2-1 0 0 0,-1 1-1 0 0,1-1 1 0 0,0 1 0 0 0,2 3-196 0 0,-3-9 241 0 0,-1-2-8 0 0,0 3 773 0 0,-1-4-434 0 0,0-11-270 0 0,-2-8-182 0 0,-11-65 485 0 0,11 64-513 0 0,-1 1-81 0 0,1 0 0 0 0,1-1 0 0 0,2 1 0 0 0,-1 0 0 0 0,2 0-1 0 0,1 0 1 0 0,1 0 0 0 0,1-3-11 0 0,-4 20-4 0 0,2 0-1 0 0,-1 0 0 0 0,0 0 1 0 0,1 0-1 0 0,-1 0 1 0 0,1 0-1 0 0,0 0 0 0 0,0 0 1 0 0,0 1-1 0 0,0-1 1 0 0,0 1-1 0 0,1-1 1 0 0,-1 1-1 0 0,1 0 0 0 0,0 0 1 0 0,0 0-1 0 0,-1 0 1 0 0,1 1-1 0 0,0-1 1 0 0,0 1-1 0 0,1 0 0 0 0,1-1 5 0 0,1 0-10 0 0,-1 1 0 0 0,1 0 0 0 0,0 0 0 0 0,0 0 0 0 0,0 1 0 0 0,0 0 0 0 0,1 0 0 0 0,-1 1 0 0 0,0-1 0 0 0,0 1 0 0 0,-1 1 0 0 0,5 0 10 0 0,68 19-307 0 0,39 13-3502 0 0,-82-23 793 0 0,-17-8 1033 0 0</inkml:trace>
  <inkml:trace contextRef="#ctx0" brushRef="#br0" timeOffset="1929.129">2260 628 3224 0 0,'-4'8'880'0'0,"1"0"3533"0"0,1 1 0 0 0,0-1 0 0 0,0 6-4413 0 0,0 26 6161 0 0,4-12-5386 0 0,5 23-775 0 0,2 21 842 0 0,-3-16-359 0 0,2 1 0 0 0,3-2 0 0 0,4 9-483 0 0,-14-63 0 0 0,15 36 165 0 0,-16-35-541 0 0,0-2-157 0 0,2 0-1078 0 0,6-1-4373 0 0,0-6-1871 0 0</inkml:trace>
  <inkml:trace contextRef="#ctx0" brushRef="#br0" timeOffset="2277.351">2605 70 19807 0 0,'0'2'1526'0'0,"3"60"1160"0"0,8 42-2686 0 0,7 6 1540 0 0,-8-59-601 0 0,5 6-939 0 0,-4-12 655 0 0,5 35-655 0 0,36 235 1222 0 0,-50-304-1174 0 0,-1 1 0 0 0,0-1 0 0 0,-1 0 0 0 0,0 1 0 0 0,-1-1 0 0 0,-1 7-48 0 0,3-7-186 0 0,-1 0 0 0 0,2 0 0 0 0,-1 0 0 0 0,1-1-1 0 0,1 2 187 0 0,-4-24-1506 0 0,-3-2-57 0 0</inkml:trace>
  <inkml:trace contextRef="#ctx0" brushRef="#br0" timeOffset="2278.351">2400 503 20471 0 0,'4'-7'261'0'0,"0"1"0"0"0,1 0 0 0 0,0 0 0 0 0,1 0-1 0 0,-1 1 1 0 0,1 0 0 0 0,0 0 0 0 0,1 0-1 0 0,-1 1 1 0 0,4-2-261 0 0,13-6 541 0 0,0 1 0 0 0,13-4-541 0 0,-8 3 813 0 0,95-32 51 0 0,-21 8-591 0 0,-25 7-1769 0 0,-27 11-2381 0 0,-24 9-3829 0 0</inkml:trace>
  <inkml:trace contextRef="#ctx0" brushRef="#br0" timeOffset="2653.181">3084 0 3224 0 0,'0'0'768'0'0,"0"0"2016"0"0,0 0 882 0 0,0 0 176 0 0,0 3-363 0 0,1 65 1174 0 0,7 36-2830 0 0,62 425 2742 0 0,-60-425-3956 0 0,-5-56 384 0 0,5 29-993 0 0,-9-74 65 0 0,-1-3 8 0 0,0 0 39 0 0,9-21 262 0 0,14-72-262 0 0,20-71 49 0 0,-40 154-135 0 0,1 0-1 0 0,0 0 1 0 0,0 0-1 0 0,1 1 1 0 0,3-4-26 0 0,-4 8 13 0 0,-1 0 0 0 0,1 0-1 0 0,1 0 1 0 0,-1 1 0 0 0,1 0 0 0 0,0 0 0 0 0,0 0-1 0 0,0 0 1 0 0,0 1 0 0 0,1 0-13 0 0,0-1-6 0 0,-5 3 0 0 0,0 1 1 0 0,0-1-1 0 0,0 0 1 0 0,0 0-1 0 0,1 0 0 0 0,-1 1 1 0 0,0-1-1 0 0,0 1 1 0 0,1-1-1 0 0,-1 1 0 0 0,1-1 1 0 0,-1 1-1 0 0,0 0 1 0 0,1 0-1 0 0,-1 0 0 0 0,1 0 1 0 0,-1 0-1 0 0,1 0 1 0 0,-1 0-1 0 0,0 0 1 0 0,1 0-1 0 0,-1 1 0 0 0,1-1 1 0 0,-1 1-1 0 0,0-1 1 0 0,1 1-1 0 0,-1-1 0 0 0,1 1 6 0 0,19 10-33 0 0,-17-9 28 0 0,0 0 0 0 0,0 0-1 0 0,0 0 1 0 0,-1 0 0 0 0,1 1 0 0 0,-1-1 0 0 0,1 1-1 0 0,-1 0 1 0 0,0 0 0 0 0,0 1 5 0 0,6 6 0 0 0,-1 1 0 0 0,-1 0 0 0 0,0 1 0 0 0,0 0 0 0 0,-1 0 0 0 0,-1 0 0 0 0,0 0 0 0 0,-1 1 0 0 0,1 1 0 0 0,3 13 0 0 0,-5-20 0 0 0,-1 0 0 0 0,0 0 0 0 0,0 1 0 0 0,-1-1 0 0 0,1 1 0 0 0,1 29 0 0 0,-1-21 0 0 0,-1 0 0 0 0,0 1 0 0 0,-1-1 0 0 0,-1 3 0 0 0,0-10-16 0 0,2 0 0 0 0,-1 0-1 0 0,2 5 17 0 0,0 15-218 0 0,-2-28-496 0 0,0-1-230 0 0,12-1-1185 0 0,-8-2 1584 0 0,0 1 0 0 0,0-1 0 0 0,0 0 0 0 0,-1-1 0 0 0,1 1 0 0 0,-1-1 0 0 0,0 1 0 0 0,0-1 0 0 0,0 0 0 0 0,2-3 545 0 0,-1 1-497 0 0,14-21-1630 0 0</inkml:trace>
  <inkml:trace contextRef="#ctx0" brushRef="#br0" timeOffset="3219.01">3755 483 18055 0 0,'0'0'827'0'0,"1"-1"-22"0"0,-1 1-786 0 0,0 0-1 0 0,0-1 1 0 0,0 1-1 0 0,0 0 1 0 0,0 0-1 0 0,0 0 1 0 0,1-1-1 0 0,-1 1 1 0 0,0 0-1 0 0,0 0 1 0 0,0 0-1 0 0,1 0 1 0 0,-1-1-1 0 0,0 1 1 0 0,0 0-1 0 0,0 0 1 0 0,1 0-1 0 0,-1 0 1 0 0,0 0-1 0 0,0 0 1 0 0,1 0-1 0 0,-1-1 1 0 0,0 1-1 0 0,0 0 1 0 0,1 0-1 0 0,-1 0 1 0 0,0 0-1 0 0,0 0 1 0 0,0 0-1 0 0,1 0 1 0 0,-1 0-1 0 0,0 1 1 0 0,0-1-1 0 0,1 0 1 0 0,-1 0-1 0 0,0 0 1 0 0,0 0-1 0 0,1 0 1 0 0,-1 0-1 0 0,0 0 1 0 0,0 0-1 0 0,0 1 1 0 0,1-1-1 0 0,-1 0 1 0 0,0 0-1 0 0,0 0 1 0 0,0 0-1 0 0,0 1 1 0 0,1-1-1 0 0,-1 0 1 0 0,0 0-19 0 0,6 11 683 0 0,-5-11-586 0 0,13 33 1666 0 0,-2 0 0 0 0,-1 1 0 0 0,4 21-1763 0 0,7 25 826 0 0,8 23 898 0 0,-7-17-424 0 0,-22-83-1213 0 0,-1-5 83 0 0,-1-15 298 0 0,-2-25 184 0 0,1 19-589 0 0,1-1-1 0 0,1 1 1 0 0,2-1 0 0 0,0 1-1 0 0,1 0 1 0 0,5-17-63 0 0,-4 25-61 0 0,0 1 0 0 0,0 0 1 0 0,2 0-1 0 0,-1 0 0 0 0,8-11 61 0 0,-10 20-29 0 0,0 0 0 0 0,1 0 0 0 0,-1 0 0 0 0,1 1 0 0 0,0-1 0 0 0,0 1-1 0 0,0 0 1 0 0,1 0 0 0 0,0 1 0 0 0,-1-1 0 0 0,1 1 0 0 0,0 0 0 0 0,1 0 0 0 0,-1 1 0 0 0,0 0 0 0 0,4-1 29 0 0,-6 2-12 0 0,1 0 1 0 0,0 1 0 0 0,0 0 0 0 0,0-1-1 0 0,0 1 1 0 0,0 1 0 0 0,0-1 0 0 0,0 1-1 0 0,-1-1 1 0 0,1 1 0 0 0,0 0-1 0 0,0 1 1 0 0,-1-1 0 0 0,1 0 0 0 0,3 3 11 0 0,-2-1-19 0 0,1 0 1 0 0,-1 1-1 0 0,1-1 1 0 0,-1 1 0 0 0,0 0-1 0 0,-1 1 1 0 0,1-1-1 0 0,-1 1 1 0 0,2 2 18 0 0,1 4-23 0 0,-1 0-1 0 0,1 1 1 0 0,-2 0-1 0 0,1 2 24 0 0,5 11-18 0 0,-7-15 18 0 0,0 0 0 0 0,-2 0 0 0 0,1 0 0 0 0,-1 0 0 0 0,0 0 0 0 0,-1 0 0 0 0,0 6 0 0 0,3 19 0 0 0,-4-3 45 0 0,0-27-29 0 0,0 0-1 0 0,0 0 0 0 0,0 0 0 0 0,1 0 1 0 0,-1 0-1 0 0,1 0 0 0 0,1 2-15 0 0,0-2 28 0 0,-1-3-18 0 0,-1 0 0 0 0,1 1 0 0 0,0-1 0 0 0,-1 0 0 0 0,0 0 0 0 0,0 1 0 0 0,0-1 0 0 0,0 0 0 0 0,0 0 0 0 0,0 1-10 0 0,0-1 85 0 0,0-2 91 0 0,0 0 43 0 0,1-3 5 0 0,4-6-183 0 0,5-7 5 0 0,-1-1-1 0 0,-1 0 1 0 0,-1 0 0 0 0,2-10-46 0 0,-1 0 0 0 0,2 1 0 0 0,0-1 0 0 0,2 2 0 0 0,13-22 0 0 0,-23 44-28 0 0,0 0-1 0 0,0 0 1 0 0,0 0-1 0 0,0 0 1 0 0,1 0-1 0 0,0 1 1 0 0,-1-1-1 0 0,1 1 1 0 0,0 0-1 0 0,0 0 1 0 0,0 0-1 0 0,1 0 1 0 0,-1 0-1 0 0,0 1 1 0 0,1-1-1 0 0,2 0 29 0 0,-3 2-19 0 0,-1-1 0 0 0,1 1 0 0 0,-1 0 0 0 0,1-1 0 0 0,-1 1 0 0 0,1 0 0 0 0,0 0 0 0 0,-1 1 0 0 0,1-1 0 0 0,-1 1 0 0 0,1-1 0 0 0,-1 1 0 0 0,0 0 0 0 0,1 0 0 0 0,-1 0 0 0 0,1 0 0 0 0,-1 0 0 0 0,0 0 0 0 0,0 1 0 0 0,0-1 0 0 0,0 1 0 0 0,0-1 0 0 0,0 1 0 0 0,1 1 19 0 0,5 7 0 0 0,1 1 0 0 0,-1 0 0 0 0,-1 0 0 0 0,0 0 0 0 0,-1 1 0 0 0,5 12 0 0 0,5 18 0 0 0,4 19 0 0 0,-4-13 0 0 0,-5-11 0 0 0,-6-18 0 0 0,2 0 0 0 0,1 2 0 0 0,-1-2 25 0 0,-1 1-1 0 0,0 0-24 0 0,6 18 42 0 0,-8-30-84 0 0,-3-7-390 0 0,-1-1-190 0 0,0 0-1269 0 0,-3 0-5145 0 0,-12-3-2199 0 0</inkml:trace>
  <inkml:trace contextRef="#ctx0" brushRef="#br0" timeOffset="3551.416">2114 256 21167 0 0,'5'-3'464'0'0,"-5"3"96"0"0,0 0 16 0 0,5-8 24 0 0,-5 8-480 0 0,3-8-120 0 0,7 5 0 0 0,-2-2 0 0 0,-3 2 0 0 0,3-1 0 0 0,2 0 0 0 0,-2 4-6248 0 0,2 4-1271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3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4 13360 0 0,'0'0'1026'0'0,"1"-1"-668"0"0,2-1-72 0 0,-2 2 989 0 0,-1 0 421 0 0,1 0-1501 0 0,0 0 0 0 0,0 0 0 0 0,0 0 0 0 0,0 1 0 0 0,0-1 0 0 0,0 0 0 0 0,-1 1 0 0 0,1-1 0 0 0,0 1 0 0 0,0-1 0 0 0,0 1-1 0 0,0-1 1 0 0,-1 1 0 0 0,1 0 0 0 0,0-1 0 0 0,0 1 0 0 0,-1 0 0 0 0,1 0 0 0 0,-1-1 0 0 0,1 1 0 0 0,-1 0 0 0 0,1 0 0 0 0,-1 0 0 0 0,1 0 0 0 0,-1 0 0 0 0,0 0 0 0 0,1 0 0 0 0,-1 0 0 0 0,0 0 0 0 0,0 0 0 0 0,0 0 0 0 0,0 0 0 0 0,0 0-195 0 0,1 3 159 0 0,-1 1 0 0 0,1-1 0 0 0,-1 1 0 0 0,-1-1 0 0 0,1 1 0 0 0,-1 3-159 0 0,-4 12 355 0 0,-1-1 0 0 0,0 1 0 0 0,-1-1 0 0 0,-3 4-355 0 0,-25 70 453 0 0,31-85-557 0 0,1 0-1 0 0,0 0 1 0 0,0 1 0 0 0,1-1-1 0 0,0 1 1 0 0,0 0 0 0 0,1-1-1 0 0,0 1 1 0 0,1 0 0 0 0,0 0-1 0 0,0 0 1 0 0,1-1 0 0 0,1 9 104 0 0,3 0-1739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2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678 222 9704 0 0,'0'0'440'0'0,"0"0"-6"0"0,0-2-350 0 0,0 1-1 0 0,0 0 0 0 0,0 0 1 0 0,0 0-1 0 0,-1-1 0 0 0,1 1 0 0 0,-1 0 1 0 0,1 0-1 0 0,-1 0 0 0 0,1 0 1 0 0,-1 0-1 0 0,1 0 0 0 0,-1 0 1 0 0,0 0-1 0 0,0 0 0 0 0,1 0 0 0 0,-1 0 1 0 0,0 1-1 0 0,-1-2-83 0 0,1 1 155 0 0,0 1 1 0 0,0-1-1 0 0,1 0 1 0 0,-1 0-1 0 0,0 0 1 0 0,0 0-1 0 0,1 0 1 0 0,-1 0-1 0 0,1 0 0 0 0,-1 0 1 0 0,1 0-1 0 0,-1-1-155 0 0,-2-4 424 0 0,1 0 0 0 0,-2 0 1 0 0,1 0-1 0 0,-1 0 0 0 0,0 1 0 0 0,0-1 0 0 0,0 1 0 0 0,-1 0 0 0 0,0 0-424 0 0,-6-8 548 0 0,-8-8 408 0 0,-7-9 344 0 0,21 24-1119 0 0,0 0-1 0 0,0 0 1 0 0,-1 0-1 0 0,0 1 1 0 0,0 0-1 0 0,0 1 1 0 0,-1-1-1 0 0,0 1 1 0 0,1 0-1 0 0,-1 1 1 0 0,-1-1-1 0 0,1 2 1 0 0,0-1-1 0 0,-5 0-180 0 0,7 2 34 0 0,0 1 1 0 0,-1 0-1 0 0,1 1 0 0 0,0-1 1 0 0,0 1-1 0 0,-1 0 0 0 0,1 1 1 0 0,0-1-1 0 0,0 1 0 0 0,0 0 0 0 0,0 0 1 0 0,-4 2-35 0 0,-9 7 236 0 0,0 0 1 0 0,-11 10-237 0 0,6-5 60 0 0,5-3-60 0 0,1 1 0 0 0,0 1 0 0 0,1 1 0 0 0,0 0 0 0 0,-4 8 0 0 0,-21 29 0 0 0,-3 9 0 0 0,41-57 0 0 0,-11 17 34 0 0,2-1-1 0 0,0 2 1 0 0,1-1 0 0 0,2 1-1 0 0,-7 23-33 0 0,5-5 83 0 0,1 1 0 0 0,3-1-1 0 0,0 6-82 0 0,5-20 112 0 0,1 0-1 0 0,1 1 0 0 0,1-1 1 0 0,1 0-1 0 0,2 0 1 0 0,1 0-1 0 0,1 0 0 0 0,1 0 1 0 0,1-1-1 0 0,1 0 0 0 0,2-1 1 0 0,0 0-1 0 0,15 22-111 0 0,-17-34 45 0 0,0 1-1 0 0,1-2 1 0 0,1 0 0 0 0,0 0-1 0 0,0-1 1 0 0,1 0-1 0 0,0-1 1 0 0,1 0 0 0 0,1 0-45 0 0,-3-3 24 0 0,-1-1 0 0 0,1 0 0 0 0,0-1 0 0 0,0 0 1 0 0,0-1-1 0 0,1 0 0 0 0,0 0 0 0 0,-1-2 1 0 0,1 1-1 0 0,0-2 0 0 0,1 1 0 0 0,0-1-24 0 0,-4-2 49 0 0,-1 1 0 0 0,1-1-1 0 0,-1-1 1 0 0,1 0 0 0 0,-1 0 0 0 0,0 0 0 0 0,0-1-1 0 0,0 0 1 0 0,3-3-49 0 0,12-6 250 0 0,-2-1-1 0 0,10-8-249 0 0,-25 17 42 0 0,5-4 42 0 0,0 0 1 0 0,-1-1-1 0 0,0 0 0 0 0,-1-1 0 0 0,0 0 1 0 0,0 0-1 0 0,1-4-84 0 0,3-6 128 0 0,0-2 0 0 0,-1 0-1 0 0,3-10-127 0 0,-2 4 33 0 0,-7 17 26 0 0,0-1 0 0 0,-2 0 0 0 0,1 0 0 0 0,-1-1 0 0 0,-1 1 0 0 0,1-6-59 0 0,9-36 80 0 0,-13 53-73 0 0,1-1-1 0 0,0 0 0 0 0,-1 1 1 0 0,1-1-1 0 0,0 1 1 0 0,0-1-1 0 0,0 1 1 0 0,0-1-1 0 0,1 0-6 0 0,-1 1 11 0 0,-1 1 0 0 0,1-1 0 0 0,0-1 0 0 0,0 1 0 0 0,-1 0 0 0 0,1 0 0 0 0,-1 0 1 0 0,1 0-1 0 0,-1 0 0 0 0,1-1 0 0 0,-1 1 0 0 0,0 0 0 0 0,1 0 0 0 0,-1-1 0 0 0,0 0-11 0 0,-1 0 16 0 0,1 2-15 0 0,0-1 1 0 0,0 0-1 0 0,0 1 1 0 0,0-1-1 0 0,0 1 1 0 0,0-1-1 0 0,0 1 1 0 0,0-1-1 0 0,1 1 0 0 0,-1-1 1 0 0,0 0-1 0 0,0 1 1 0 0,0-1-1 0 0,0 1 1 0 0,1-1-1 0 0,-1 1 1 0 0,0-1-1 0 0,1 1 1 0 0,-1-1-1 0 0,0 1 0 0 0,1 0 1 0 0,-1-1-1 0 0,1 1 1 0 0,-1-1-2 0 0,1 0-40 0 0,-1 1 104 0 0,0 0 72 0 0,0 0 21 0 0,0 0-6 0 0,0 0-39 0 0,0 0-15 0 0,0 0-1 0 0,0 0-29 0 0,0 0-65 0 0,0 1 0 0 0,0-1 0 0 0,0 1 1 0 0,0-1-1 0 0,0 1 0 0 0,0-1 0 0 0,0 1 1 0 0,0-1-1 0 0,0 1 0 0 0,0-1 0 0 0,0 1 1 0 0,0-1-1 0 0,0 1 0 0 0,-1-1 0 0 0,1 1 1 0 0,0-1-1 0 0,0 0 0 0 0,0 1 0 0 0,-1-1-2 0 0,-4 5 13 0 0,-1-1 0 0 0,1 0 0 0 0,-1 0 0 0 0,0-1 0 0 0,0 0 0 0 0,0 0 0 0 0,-1 0 0 0 0,1-1-1 0 0,-1 0 1 0 0,1 0 0 0 0,-1-1 0 0 0,-6 1-13 0 0,-123 17 11 0 0,103-15-43 0 0,1-3 1 0 0,-1 0-1 0 0,0-3 1 0 0,0 0-1 0 0,-12-4 32 0 0,12-2-1044 0 0,8 1-1811 0 0,7 4-3564 0 0,0 3-2179 0 0</inkml:trace>
  <inkml:trace contextRef="#ctx0" brushRef="#br0" timeOffset="353.324">832 141 19895 0 0,'0'0'455'0'0,"0"0"61"0"0,0 0 28 0 0,0 0-61 0 0,1 2-315 0 0,4 13 106 0 0,-1 1 1 0 0,0 0-1 0 0,-2-1 1 0 0,0 1 0 0 0,0 4-275 0 0,1 6 613 0 0,12 85 1821 0 0,8 11-2434 0 0,-18-90 131 0 0,-1-1 1 0 0,-2 2-1 0 0,-1 17-131 0 0,0 11 114 0 0,5 135 104 0 0,-4-172-221 0 0,1 0-1 0 0,6 21 4 0 0,4 28-81 0 0,-13-72 2 0 0,5 33 112 0 0,-4-33-184 0 0,-1 0 0 0 0,0 0-1 0 0,0 0 1 0 0,0 0-1 0 0,1 1 1 0 0,-1-1 0 0 0,1 0-1 0 0,-1 0 1 0 0,1 0 0 0 0,-1-1-1 0 0,1 1 1 0 0,-1 0-1 0 0,1 0 1 0 0,0 0 0 0 0,-1 0-1 0 0,1 0 1 0 0,0-1-1 0 0,0 1 1 0 0,0 0 0 0 0,0-1-1 0 0,0 1 1 0 0,0-1-1 0 0,0 1 1 0 0,0-1 0 0 0,0 1-1 0 0,0-1 1 0 0,0 1 151 0 0,0-1-5799 0 0,-1 0-1620 0 0</inkml:trace>
  <inkml:trace contextRef="#ctx0" brushRef="#br0" timeOffset="698.909">758 360 18055 0 0,'-5'-6'158'0'0,"4"5"-94"0"0,0 0 1 0 0,0 0-1 0 0,0 0 0 0 0,1-1 0 0 0,-1 1 0 0 0,0 0 0 0 0,0 0 0 0 0,1 0 0 0 0,-1-1 0 0 0,0 1 0 0 0,1 0 0 0 0,-1-1 0 0 0,1 1 0 0 0,0 0 0 0 0,0-1 1 0 0,-1 1-1 0 0,1-1 0 0 0,0 1 0 0 0,0 0 0 0 0,0-1 0 0 0,0 1 0 0 0,0-1 0 0 0,1 1 0 0 0,-1 0 0 0 0,0-1 0 0 0,1 1 0 0 0,-1-1 0 0 0,1 1-64 0 0,3-6-53 0 0,-3 4 160 0 0,1 0 0 0 0,0 1 0 0 0,0-1 0 0 0,0 0-1 0 0,0 0 1 0 0,0 1 0 0 0,0-1 0 0 0,1 1 0 0 0,-1 0 0 0 0,1 0 0 0 0,1-1-107 0 0,27-14 726 0 0,0 2 0 0 0,1 1 0 0 0,1 1-1 0 0,0 2 1 0 0,30-6-726 0 0,-41 12 133 0 0,0 0 0 0 0,1 2 1 0 0,-1 0-1 0 0,1 2 0 0 0,-1 0 0 0 0,1 2 0 0 0,-1 0 0 0 0,1 1 0 0 0,8 3-133 0 0,-14-1 66 0 0,0 1 0 0 0,0 0 1 0 0,0 1-1 0 0,-1 0 0 0 0,0 2 0 0 0,0 0 0 0 0,0 1 0 0 0,-2 0 1 0 0,1 1-1 0 0,-1 1 0 0 0,0 0 0 0 0,2 4-66 0 0,4 5 37 0 0,0 0 0 0 0,-1 2 0 0 0,-2 1-1 0 0,0 0 1 0 0,-1 1 0 0 0,-1 1 0 0 0,-2 0 0 0 0,0 1-1 0 0,-2 0 1 0 0,5 19-37 0 0,-10-26 21 0 0,-2 0 0 0 0,0 0 0 0 0,-1 0 1 0 0,-1 0-1 0 0,0 5-21 0 0,-2-12 88 0 0,0 1 1 0 0,-1-1 0 0 0,-1 0 0 0 0,0 0 0 0 0,0 0 0 0 0,-1 0-1 0 0,-1 0 1 0 0,-3 8-89 0 0,3-11 77 0 0,0 1-43 0 0,0 0 0 0 0,0 0 0 0 0,-2 0 0 0 0,1-1 0 0 0,-1 1 0 0 0,0-1 0 0 0,-1-1 0 0 0,-3 4-34 0 0,-19 15 29 0 0,-1-1 0 0 0,-2-2-1 0 0,0-1 1 0 0,-25 13-29 0 0,-15 3 171 0 0,-58 23-171 0 0,123-59-192 0 0,-1 0 1 0 0,1 0-1 0 0,-1-1 1 0 0,0 0 0 0 0,0 0-1 0 0,0-1 1 0 0,0 0-1 0 0,0-1 1 0 0,0 1-1 0 0,0-1 1 0 0,0-1 0 0 0,-4 0 191 0 0,3-2-1314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8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128 0 21743 0 0,'0'0'496'0'0,"0"0"67"0"0,1 2 29 0 0,4 6-225 0 0,-4-8-349 0 0,-1 1-1 0 0,1 0 1 0 0,0 0-1 0 0,-1-1 1 0 0,1 1-1 0 0,-1 0 0 0 0,1 0 1 0 0,-1 0-1 0 0,0-1 1 0 0,1 1-1 0 0,-1 0 0 0 0,0 0 1 0 0,0 0-1 0 0,1 0 1 0 0,-1 0-1 0 0,0 0 1 0 0,0 0-1 0 0,0 0 0 0 0,0 0 1 0 0,0 0-1 0 0,0 0-17 0 0,-5 15 459 0 0,0 0-1 0 0,-1 0 1 0 0,-1-1 0 0 0,0 0-1 0 0,-9 14-458 0 0,4-8 745 0 0,1 1 0 0 0,-3 10-745 0 0,-33 90-1624 0 0,36-91-7743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21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20559 0 0,'0'0'912'0'0,"0"0"184"0"0,0 0-872 0 0,0 0-224 0 0,0 0 0 0 0,0 0 0 0 0,0 0 712 0 0,0 0 104 0 0,0 0 16 0 0,0 0 8 0 0,0 0-576 0 0,0 0-112 0 0,0 0-24 0 0,0 0-10735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9.2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232 168 9672 0 0,'5'-7'303'0'0,"-4"5"-239"0"0,1 0 0 0 0,-1 0-1 0 0,0 0 1 0 0,0 0 0 0 0,0 0-1 0 0,0 0 1 0 0,0 0 0 0 0,-1 0-1 0 0,1 0 1 0 0,0-1 0 0 0,-1-1-64 0 0,0 4 6 0 0,0-2 108 0 0,0 0 1 0 0,0 0 0 0 0,0 1-1 0 0,0-1 1 0 0,0 0-1 0 0,1 0 1 0 0,-1 1 0 0 0,1-1-1 0 0,-1 0 1 0 0,1 0-1 0 0,-1 1 1 0 0,1-1 0 0 0,0 1-1 0 0,0-1-114 0 0,0 0 1778 0 0,-1 2 80 0 0,0 0-137 0 0,0 0-651 0 0,0 0-286 0 0,0 0-59 0 0,-10 10 470 0 0,8-6-1047 0 0,-1 0 1 0 0,1 1 0 0 0,0-1-1 0 0,0 1 1 0 0,0 0 0 0 0,1 0-1 0 0,-1 2-148 0 0,-4 11 258 0 0,-3 8 42 0 0,1-1 0 0 0,1 1 0 0 0,0 3-300 0 0,2-2 183 0 0,-29 143 778 0 0,26-134-522 0 0,0 13-439 0 0,-6 32 393 0 0,-20 126 57 0 0,20-109-356 0 0,-13 121 130 0 0,26-207-202 0 0,0-8-52 0 0,1-1-1 0 0,0 1 0 0 0,-1 0 0 0 0,2-1 0 0 0,-1 1 0 0 0,0 0 0 0 0,1-1 1 0 0,0 1-1 0 0,0 0 0 0 0,0-1 0 0 0,1 2 31 0 0,-2-5-19 0 0,0 0 1 0 0,0 0-1 0 0,0 0 0 0 0,0 0 1 0 0,0 0-1 0 0,0 1 0 0 0,0-1 1 0 0,0 0-1 0 0,0 0 0 0 0,0 0 1 0 0,0 0-1 0 0,0 0 0 0 0,0 0 1 0 0,0 0-1 0 0,0 0 1 0 0,0 0-1 0 0,0 0 0 0 0,0 0 1 0 0,0 0-1 0 0,0 0 0 0 0,0 0 1 0 0,0 0-1 0 0,0 0 0 0 0,0 0 1 0 0,0 1-1 0 0,0-1 0 0 0,0 0 1 0 0,0 0-1 0 0,0 0 0 0 0,0 0 1 0 0,0 0-1 0 0,1 0 0 0 0,-1 0 1 0 0,0 0-1 0 0,0 0 1 0 0,0 0-1 0 0,0 0 0 0 0,0 0 1 0 0,0 0-1 0 0,0 0 0 0 0,0 0 1 0 0,0 0-1 0 0,0 0 0 0 0,0 0 1 0 0,0 0-1 0 0,0 0 0 0 0,0 0 1 0 0,0 0-1 0 0,1 0 0 0 0,-1 0 1 0 0,0 0-1 0 0,0 0 1 0 0,0 0-1 0 0,0-1 0 0 0,0 1 1 0 0,0 0-1 0 0,0 0 0 0 0,0 0 1 0 0,0 0-1 0 0,0 0 0 0 0,0 0 1 0 0,0 0-1 0 0,0 0 0 0 0,0 0 1 0 0,0 0-1 0 0,0 0 0 0 0,0 0 1 0 0,0 0-1 0 0,0 0 1 0 0,0 0 18 0 0,11-7-1698 0 0</inkml:trace>
  <inkml:trace contextRef="#ctx0" brushRef="#br0" timeOffset="347.151">286 98 18863 0 0,'-7'-10'666'0'0,"7"10"-624"0"0,0 0 0 0 0,0 0 0 0 0,0 0 0 0 0,0 0-1 0 0,0 0 1 0 0,0 0 0 0 0,0 0 0 0 0,0 0 0 0 0,0 0-1 0 0,0 0 1 0 0,0 0 0 0 0,0 0 0 0 0,0 0 0 0 0,0 0-1 0 0,0 0 1 0 0,-1 0 0 0 0,1 0 0 0 0,0 0 0 0 0,0 0-1 0 0,0 0 1 0 0,0 0 0 0 0,0 0 0 0 0,0 0 0 0 0,0 0 0 0 0,0 0-1 0 0,0 0 1 0 0,0 0 0 0 0,0 0 0 0 0,0 0-42 0 0,9 20 2417 0 0,-2-4-2191 0 0,0 1 210 0 0,29 69 2098 0 0,18 70-2534 0 0,-26-60 520 0 0,-9-34-103 0 0,-2 0 1 0 0,-3 2-1 0 0,-2 7-417 0 0,5 81 360 0 0,-2 117-360 0 0,-15-251 33 0 0,2 0 0 0 0,1 5-33 0 0,2 12-2 0 0,-5-34-147 0 0,0 0 69 0 0,0-1 1 0 0,0 1-1 0 0,0 0 0 0 0,0 0 0 0 0,0 0 1 0 0,0 0-1 0 0,0 0 0 0 0,0-1 0 0 0,1 1 0 0 0,-1 0 1 0 0,0 0-1 0 0,0 0 0 0 0,1-1 0 0 0,-1 1 0 0 0,1 0 1 0 0,-1 0-1 0 0,1-1 0 0 0,-1 1 0 0 0,1 0 1 0 0,-1-1-1 0 0,1 1 0 0 0,0-1 0 0 0,-1 1 80 0 0,0-7-1817 0 0,0-22-87 0 0,-5 0-15 0 0</inkml:trace>
  <inkml:trace contextRef="#ctx0" brushRef="#br0" timeOffset="690.649">0 739 20471 0 0,'0'0'464'0'0,"0"0"68"0"0,9 3 531 0 0,6 2-902 0 0,0-1 1 0 0,1-1-1 0 0,0 0 1 0 0,-1-1-1 0 0,1-1 0 0 0,8 0-161 0 0,34-2 1325 0 0,9-4-1325 0 0,2 1 312 0 0,50-1-374 0 0,-96 5-455 0 0,0 0 1 0 0,19 4 516 0 0,-4 0-3350 0 0,-20-1-170 0 0,14-2-3866 0 0</inkml:trace>
  <inkml:trace contextRef="#ctx0" brushRef="#br0" timeOffset="1112.047">1093 875 11024 0 0,'0'0'248'0'0,"-10"-12"613"0"0,3 9-788 0 0,7 3-71 0 0,-1-1-1 0 0,0 1 1 0 0,1 0-1 0 0,-1-1 0 0 0,0 1 1 0 0,1 0-1 0 0,-1-1 1 0 0,1 1-1 0 0,-1 0 0 0 0,1-1 1 0 0,-1 1-1 0 0,1-1 0 0 0,-1 0 1 0 0,1 1-1 0 0,-1-1 1 0 0,1 1-1 0 0,0-1 0 0 0,-1 1 1 0 0,1-1-1 0 0,0 0 0 0 0,-1 1 1 0 0,1-1-1 0 0,0 0 1 0 0,0 0-2 0 0,-1 0 88 0 0,1 0 0 0 0,0 0 1 0 0,-1 0-1 0 0,0 0 0 0 0,1 0 1 0 0,-1 0-1 0 0,1 0 1 0 0,-1 0-1 0 0,0 0 0 0 0,0 0 1 0 0,0 1-1 0 0,1-1 0 0 0,-2 0-88 0 0,1 0 197 0 0,0-1 0 0 0,-1 1-1 0 0,1 0 1 0 0,0-1-1 0 0,0 1 1 0 0,0-1-1 0 0,0 0 1 0 0,-1-1-197 0 0,-1-4 702 0 0,1 4-417 0 0,1-1 1 0 0,-1 1-1 0 0,1 0 1 0 0,0-1-1 0 0,0 1 0 0 0,1-1 1 0 0,-1 1-1 0 0,1-1 0 0 0,-1-1-285 0 0,1 1 181 0 0,-1 0 0 0 0,1 1 0 0 0,-1-1 0 0 0,0 0 0 0 0,-1 1 0 0 0,1-1 0 0 0,-1 0 0 0 0,1 1 0 0 0,-1 0 0 0 0,0-1 0 0 0,0 1-1 0 0,-1 0 1 0 0,1 0 0 0 0,-1 0 0 0 0,1 0 0 0 0,-1 1 0 0 0,0-1 0 0 0,0 1 0 0 0,0 0 0 0 0,0-1 0 0 0,-1 2 0 0 0,1-2-181 0 0,-7-2 330 0 0,-1-1 1 0 0,1 1-1 0 0,-1 1 1 0 0,1 0 0 0 0,-1 0-1 0 0,-11-1-330 0 0,17 4 11 0 0,-1 0 0 0 0,0 0 0 0 0,-1 0-1 0 0,1 1 1 0 0,0 0 0 0 0,0 0 0 0 0,0 1 0 0 0,0 0 0 0 0,0 0-1 0 0,0 0 1 0 0,1 1 0 0 0,-1-1 0 0 0,0 1 0 0 0,0 1-1 0 0,1-1 1 0 0,0 1 0 0 0,-1 0 0 0 0,1 0 0 0 0,0 1-1 0 0,0 0 1 0 0,1 0 0 0 0,-1 0 0 0 0,1 0 0 0 0,0 0-1 0 0,0 1 1 0 0,0 0 0 0 0,1 0 0 0 0,-3 4-11 0 0,-1 2-8 0 0,1-1-1 0 0,1 1 1 0 0,-1 0 0 0 0,1 1-1 0 0,1-1 1 0 0,0 1 0 0 0,1 0-1 0 0,0 3 9 0 0,3-13 0 0 0,-5 29 0 0 0,2 0 0 0 0,1 8 0 0 0,2-27 0 0 0,0-1 0 0 0,1 0 0 0 0,0 0 0 0 0,1-1 0 0 0,1 1 0 0 0,0 0 0 0 0,0 0 0 0 0,3 3 0 0 0,-5-9 6 0 0,1-1-1 0 0,0 0 1 0 0,1 1-1 0 0,-1-1 1 0 0,1 0-1 0 0,0-1 1 0 0,0 1-1 0 0,0 0 1 0 0,0-1-1 0 0,1 0 0 0 0,-1 1 1 0 0,1-1-1 0 0,0 0-5 0 0,0-1 10 0 0,-1-1 0 0 0,1 1-1 0 0,0-1 1 0 0,-1 1-1 0 0,1-1 1 0 0,0 0-1 0 0,0 0 1 0 0,0-1-1 0 0,0 1 1 0 0,0-1-1 0 0,0 0 1 0 0,-1 0 0 0 0,1 0-1 0 0,0-1 1 0 0,0 1-1 0 0,0-1-9 0 0,5-1 35 0 0,0 1-1 0 0,0-1 0 0 0,-1-1 1 0 0,1 0-1 0 0,-1 0 1 0 0,0 0-1 0 0,0-1 0 0 0,0 0 1 0 0,0-1-1 0 0,-1 0 1 0 0,1 0-1 0 0,-2-1 0 0 0,1 0 1 0 0,0 0-1 0 0,1-2-34 0 0,7-13 73 0 0,-1-1 0 0 0,-1 0 0 0 0,-1-1-1 0 0,-1 0 1 0 0,0-1 0 0 0,-2 0 0 0 0,-1-1-1 0 0,-1 0 1 0 0,3-22-73 0 0,-3-2 143 0 0,-2 0 1 0 0,-2 0-1 0 0,-2-1 0 0 0,-4-36-143 0 0,-2-14 0 0 0,4 37 0 0 0,-4 1 0 0 0,-6-26 0 0 0,4 42-13 0 0,1 0 0 0 0,3-1-1 0 0,1-8 14 0 0,0 89 68 0 0,1-19-62 0 0,0-1 0 0 0,1 11-6 0 0,35 301 560 0 0,-13-155-223 0 0,-8-56-90 0 0,12 40-247 0 0,17 59 605 0 0,-34-154-572 0 0,-5-35-171 0 0,0 0 0 0 0,1 0 0 0 0,4 8 138 0 0,-9-33-88 0 0,0 1 0 0 0,0-1-1 0 0,0 1 1 0 0,0-1 0 0 0,0 1 0 0 0,1-1-1 0 0,-1 1 1 0 0,0-1 0 0 0,0 1 0 0 0,0-1-1 0 0,0 1 1 0 0,1-1 0 0 0,-1 1 0 0 0,0-1-1 0 0,1 1 1 0 0,-1-1 0 0 0,0 1 0 0 0,1-1-1 0 0,-1 0 1 0 0,0 1 0 0 0,1-1 0 0 0,-1 0-1 0 0,1 1 1 0 0,-1-1 0 0 0,1 0 0 0 0,-1 0-1 0 0,1 1 1 0 0,-1-1 0 0 0,1 0 0 0 0,-1 0-1 0 0,1 0 1 0 0,-1 0 0 0 0,1 0 0 0 0,-1 1-1 0 0,1-1 1 0 0,-1 0 0 0 0,1 0 0 0 0,-1 0-1 0 0,1-1 1 0 0,0 1 0 0 0,-1 0 0 0 0,1 0-1 0 0,-1 0 1 0 0,1 0 0 0 0,-1 0 0 0 0,1-1-1 0 0,0 1 89 0 0,16-7-2214 0 0,4-1-24 0 0</inkml:trace>
  <inkml:trace contextRef="#ctx0" brushRef="#br0" timeOffset="1548.591">1592 797 16208 0 0,'-1'-2'743'0'0,"-13"-20"68"0"0,1-1-1 0 0,2-1 0 0 0,0 0 1 0 0,-1-6-811 0 0,7 18 544 0 0,0 0 1 0 0,-1 1 0 0 0,0 0-1 0 0,-6-8-544 0 0,-10-18 934 0 0,21 35-885 0 0,-1-1 0 0 0,1 0 1 0 0,-1 1-1 0 0,0-1 0 0 0,0 1 1 0 0,0 0-1 0 0,0-1 1 0 0,0 1-1 0 0,0 0 0 0 0,-1 0 1 0 0,1 0-1 0 0,0 1 0 0 0,-1-1 1 0 0,0 1-1 0 0,1-1 1 0 0,-1 1-1 0 0,-1 0-49 0 0,2 0 12 0 0,0 1 0 0 0,0 0 0 0 0,0-1 0 0 0,0 1 0 0 0,0 0 0 0 0,0 0 0 0 0,0 1 0 0 0,0-1 0 0 0,0 0 0 0 0,0 1 0 0 0,0-1 0 0 0,0 1 0 0 0,0 0 0 0 0,1-1 0 0 0,-1 1 0 0 0,0 0 0 0 0,0 0 0 0 0,0 0 0 0 0,1 1 0 0 0,-1-1 0 0 0,1 0 1 0 0,-1 0-1 0 0,1 1 0 0 0,-1-1 0 0 0,0 2-12 0 0,-9 11 14 0 0,1 0 0 0 0,0 0 0 0 0,0 1 0 0 0,2 0 1 0 0,0 0-1 0 0,0 4-14 0 0,-7 24 80 0 0,1 0 0 0 0,3 1-1 0 0,2 0 1 0 0,1 1-80 0 0,8-43 1 0 0,-2 12 30 0 0,0 0 0 0 0,2 0 0 0 0,0 0 0 0 0,0-1 0 0 0,1 1-1 0 0,1 0 1 0 0,0 0 0 0 0,1-1 0 0 0,1 1 0 0 0,4 11-31 0 0,-7-22 31 0 0,1 0 0 0 0,-1 0 0 0 0,1 0-1 0 0,-1 0 1 0 0,1 0 0 0 0,0-1 0 0 0,0 1 0 0 0,0-1 0 0 0,1 1-1 0 0,-1-1 1 0 0,0 0 0 0 0,1 0 0 0 0,0 0 0 0 0,1 1-31 0 0,-2-2 22 0 0,0 0 1 0 0,-1 0-1 0 0,1 0 0 0 0,0 0 1 0 0,0-1-1 0 0,0 1 1 0 0,0-1-1 0 0,0 0 1 0 0,0 1-1 0 0,0-1 1 0 0,0 0-1 0 0,0 0 1 0 0,0 0-1 0 0,0-1 1 0 0,0 1-1 0 0,0 0 1 0 0,0-1-1 0 0,0 1 1 0 0,0-1-1 0 0,0 0 0 0 0,0 1 1 0 0,-1-1-1 0 0,1 0 1 0 0,0 0-23 0 0,10-7 49 0 0,-1-1-1 0 0,1 0 1 0 0,-2 0 0 0 0,1-1 0 0 0,-1 0 0 0 0,-1-1-1 0 0,0 0 1 0 0,-1 0 0 0 0,0-1 0 0 0,0 0 0 0 0,1-6-49 0 0,1-1 61 0 0,-2 1 0 0 0,0-2 0 0 0,-1 1 0 0 0,-1-1 1 0 0,-1 0-1 0 0,-1-1 0 0 0,1-11-61 0 0,-4 11 0 0 0,-1 16 0 0 0,0 0 0 0 0,0 0 0 0 0,1 0 0 0 0,0 0 0 0 0,0 0 0 0 0,0-2 0 0 0,1 4 2 0 0,-2 1 12 0 0,-2-16 24 0 0,3 28-36 0 0,1-1 0 0 0,-1 0 0 0 0,2 0 0 0 0,-1 0 1 0 0,3 5-3 0 0,4 15-15 0 0,20 66-114 0 0,-11-39 80 0 0,1-2 129 0 0,11 21-80 0 0,-25-64 31 0 0,1 0 0 0 0,0 0 0 0 0,7 8-31 0 0,-3-5 7 0 0,-9-12-44 0 0,0-1 1 0 0,0 0-1 0 0,0 0 0 0 0,0 0 0 0 0,0 0 0 0 0,0 0 0 0 0,1 0 1 0 0,-1 0-1 0 0,0 0 0 0 0,1-1 0 0 0,-1 1 0 0 0,0 0 1 0 0,1-1-1 0 0,-1 1 0 0 0,1-1 0 0 0,-1 0 0 0 0,1 1 1 0 0,-1-1-1 0 0,1 0 0 0 0,0 0 0 0 0,-1 0 0 0 0,1 0 1 0 0,-1 0-1 0 0,1 0 0 0 0,-1 0 0 0 0,1-1 0 0 0,-1 1 0 0 0,1 0 1 0 0,-1-1-1 0 0,1 0 0 0 0,-1 1 0 0 0,1-1 0 0 0,-1 0 1 0 0,0 1-1 0 0,1-1 0 0 0,-1 0 0 0 0,0 0 0 0 0,0 0 1 0 0,0 0-1 0 0,0-1 0 0 0,0 1 0 0 0,0 0 0 0 0,0 0 0 0 0,0 0 1 0 0,0-1-1 0 0,0 1 37 0 0,4-8-888 0 0,-1 4 332 0 0,-1 1 1 0 0,0-1 0 0 0,-1 0 0 0 0,1 0 0 0 0,-1-1 0 0 0,0 1-1 0 0,0-3 556 0 0,2-4-1129 0 0,-2 0-1 0 0,1-1 1 0 0,-2 1-1 0 0,1-1 1 0 0,-2-2 1129 0 0,0-15-1920 0 0</inkml:trace>
  <inkml:trace contextRef="#ctx0" brushRef="#br0" timeOffset="2111.414">1777 594 3224 0 0,'2'-7'158'0'0,"-2"4"-139"0"0,1-1-1 0 0,0 1 1 0 0,0 0-1 0 0,0-1 1 0 0,1 1-1 0 0,-1 0 1 0 0,2-2-19 0 0,-2 4-295 0 0,5-9 915 0 0,4 0 5980 0 0,2 4 569 0 0,-2 5-5537 0 0,-8 1-1420 0 0,0 1 0 0 0,0-1 0 0 0,0 1-1 0 0,0-1 1 0 0,0 1 0 0 0,-1 0 0 0 0,1-1 0 0 0,0 1 0 0 0,-1 0 0 0 0,1 0-1 0 0,0 0 1 0 0,-1 0 0 0 0,1 1 0 0 0,-1-1 0 0 0,0 0 0 0 0,1 1 0 0 0,-1-1-1 0 0,0 1 1 0 0,0-1 0 0 0,1 2-212 0 0,2 4 231 0 0,1 0 0 0 0,-2 0-1 0 0,1 1 1 0 0,-1 0-231 0 0,5 9 258 0 0,-2 0-1 0 0,0 1 1 0 0,0 0 0 0 0,0 9-258 0 0,1 4 389 0 0,-4-21-205 0 0,-1 0-1 0 0,0 0 1 0 0,0 7-184 0 0,2 38 464 0 0,0-11 182 0 0,-2 5-646 0 0,-1-28 363 0 0,1 0-1 0 0,4 19-362 0 0,-6-39 62 0 0,1 1 0 0 0,-1-1 0 0 0,0 1-1 0 0,1-1 1 0 0,-1 1 0 0 0,1-1 0 0 0,0 0-1 0 0,-1 1 1 0 0,1-1 0 0 0,0 0 0 0 0,0 1-1 0 0,0-1 1 0 0,0 0-62 0 0,0-3 99 0 0,0 0 0 0 0,1 0 0 0 0,-1 0-1 0 0,-1-1 1 0 0,1 1 0 0 0,0 0 0 0 0,0-2-99 0 0,-1 3 61 0 0,2-9 130 0 0,0 1-1 0 0,0-1 0 0 0,-1-3-190 0 0,0 3 68 0 0,0-1-1 0 0,1 1 1 0 0,1-2-68 0 0,11-44 278 0 0,-2-4-278 0 0,-6 25 23 0 0,2 1 0 0 0,1 0 0 0 0,2 0 0 0 0,7-15-23 0 0,-15 43-12 0 0,0 0-1 0 0,0 0 1 0 0,1 1 0 0 0,0 0-1 0 0,0-1 1 0 0,0 1-1 0 0,0 1 1 0 0,1-1-1 0 0,0 1 1 0 0,0-1-1 0 0,0 1 1 0 0,1 1-1 0 0,-1-1 1 0 0,1 1-1 0 0,0 0 1 0 0,0 0-1 0 0,0 1 13 0 0,-3 1-11 0 0,1 0-1 0 0,-1 1 0 0 0,1-1 0 0 0,-1 1 0 0 0,1 0 0 0 0,-1 0 0 0 0,1 0 0 0 0,-1 0 0 0 0,1 1 0 0 0,-1 0 1 0 0,1-1-1 0 0,-1 1 0 0 0,0 1 0 0 0,1-1 0 0 0,-1 0 0 0 0,0 1 0 0 0,0-1 0 0 0,0 1 0 0 0,0 0 1 0 0,0 0-1 0 0,0 0 0 0 0,-1 1 0 0 0,3 1 12 0 0,4 7-22 0 0,0 0 0 0 0,0 0 0 0 0,-1 0 0 0 0,-1 1 0 0 0,3 5 22 0 0,-7-12-2 0 0,0 2-6 0 0,0 0 1 0 0,0 0-1 0 0,-1 0 0 0 0,0 0 1 0 0,0 0-1 0 0,0 8 8 0 0,8 23-14 0 0,-5-20 14 0 0,-1 1 0 0 0,-1-1 0 0 0,0 1 0 0 0,-1 18 0 0 0,0-10 0 0 0,1 0 0 0 0,2 2 0 0 0,-4-21 3 0 0,10 26 58 0 0,-10-32 12 0 0,-1-2 39 0 0,3-13 143 0 0,-1 9-235 0 0,11-34 118 0 0,-2-1 0 0 0,4-25-138 0 0,-9 36 25 0 0,1 1-1 0 0,2-3-24 0 0,3-9 15 0 0,-8 25-40 0 0,1-1 0 0 0,0 2 1 0 0,1-1-1 0 0,1 0 0 0 0,0 1 0 0 0,1 1 0 0 0,0-1 1 0 0,1 1-1 0 0,1 1 0 0 0,0-2 25 0 0,-9 13-6 0 0,0-1 1 0 0,1 0-1 0 0,-1 0 0 0 0,0 0 1 0 0,0 0-1 0 0,0 1 0 0 0,1-1 0 0 0,-1 1 1 0 0,0-1-1 0 0,0 1 0 0 0,1-1 1 0 0,-1 1-1 0 0,1 0 0 0 0,-1-1 0 0 0,0 1 1 0 0,1 0-1 0 0,-1 0 0 0 0,1 0 1 0 0,-1 0-1 0 0,0 0 0 0 0,1 1 1 0 0,-1-1-1 0 0,1 0 0 0 0,0 1 6 0 0,1 0-14 0 0,0 0 1 0 0,0 0-1 0 0,0 1 0 0 0,0-1 0 0 0,-1 1 1 0 0,1-1-1 0 0,0 1 0 0 0,-1 0 1 0 0,1 0-1 0 0,-1 0 0 0 0,1 1 14 0 0,17 21 9 0 0,-1 1 1 0 0,-1 1-1 0 0,-2 1 0 0 0,0 0 1 0 0,-2 1-1 0 0,6 18-9 0 0,-6-10 0 0 0,-1 0 0 0 0,-3 1 0 0 0,5 25 0 0 0,-12-42 0 0 0,-2-12 0 0 0,1 1 0 0 0,0-1 0 0 0,2 6 0 0 0,0 0 6 0 0,5 17-195 0 0,-9-31 93 0 0,1 0 0 0 0,-1 1 0 0 0,1-1 0 0 0,-1 0-1 0 0,1 0 1 0 0,-1 0 0 0 0,0 1 0 0 0,1-1 0 0 0,-1 0 0 0 0,1 0-1 0 0,-1 0 1 0 0,1 0 0 0 0,-1 0 0 0 0,1 0 0 0 0,-1 0-1 0 0,1 0 1 0 0,-1 0 0 0 0,1 0 0 0 0,-1 0 0 0 0,1-1 96 0 0,0 1-307 0 0,12 0-1034 0 0,4 0-17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6.9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681 263 8752 0 0,'0'0'673'0'0,"0"0"-273"0"0,0 0 475 0 0,0 0 254 0 0,0 0 50 0 0,0 0 3 0 0,0 0-6 0 0,0 0-7 0 0,0 0-1 0 0,0 0-57 0 0,1-1-242 0 0,-1-2-632 0 0,1 0-1 0 0,-1 0 1 0 0,1 0 0 0 0,-1 0-1 0 0,0 1 1 0 0,0-1-1 0 0,0 0 1 0 0,-1 0-1 0 0,1 0 1 0 0,-1-2-237 0 0,-9-31 1422 0 0,-33-54 225 0 0,40 84-1595 0 0,-1-1 1 0 0,1 1-1 0 0,-1 0 1 0 0,-1 0-1 0 0,1 0 1 0 0,-1 1-1 0 0,0 0 1 0 0,0 0-1 0 0,-1 0 1 0 0,1 0-1 0 0,-1 1 1 0 0,0 0-1 0 0,-1 0 1 0 0,1 0-1 0 0,0 1 1 0 0,-1 0-1 0 0,0 0 1 0 0,0 1-1 0 0,0 0 1 0 0,0 0-1 0 0,0 1 1 0 0,0 0-1 0 0,-1 0 1 0 0,1 0-1 0 0,0 1 1 0 0,0 0-1 0 0,-2 1-52 0 0,-14 1-6 0 0,0 1 0 0 0,0 0-1 0 0,1 2 1 0 0,-1 1 0 0 0,1 1-1 0 0,1 1 1 0 0,0 1 0 0 0,0 0 0 0 0,0 2-1 0 0,1 0 1 0 0,1 2 0 0 0,0 0-1 0 0,1 1 1 0 0,-5 5 6 0 0,5-4 0 0 0,1 0 0 0 0,1 1 0 0 0,1 1 0 0 0,-8 11 0 0 0,11-12 4 0 0,5-8 5 0 0,1 1 0 0 0,0 0-1 0 0,0 0 1 0 0,-4 9-9 0 0,9-15 1 0 0,0 0 1 0 0,0 0-1 0 0,0 0 0 0 0,0 0 1 0 0,1 0-1 0 0,-1 0 0 0 0,1 0 1 0 0,-1 0-1 0 0,1 0 0 0 0,0 0 1 0 0,1 1-1 0 0,-1-1 0 0 0,0 0 1 0 0,1 0-1 0 0,0 0 0 0 0,-1 0 1 0 0,1 0-1 0 0,1 0 0 0 0,-1 0-1 0 0,1 0 2 0 0,-1-1 0 0 0,1 1 0 0 0,-1-1-1 0 0,1 0 1 0 0,0 0 0 0 0,0 0 0 0 0,0 0 0 0 0,0 0-1 0 0,0 0 1 0 0,1-1 0 0 0,-1 1 0 0 0,3 0-2 0 0,34 16 49 0 0,-17-9-45 0 0,13 4 82 0 0,0-1 1 0 0,33 6-87 0 0,-37-10 52 0 0,27 7 16 0 0,-2 3 0 0 0,0 1 0 0 0,6 7-68 0 0,-12-2 76 0 0,-1 2-1 0 0,29 23-75 0 0,-54-33 42 0 0,-1 2 1 0 0,-1 1-1 0 0,-1 0 0 0 0,0 2 1 0 0,16 21-43 0 0,-20-20 87 0 0,-1 2 1 0 0,8 14-88 0 0,-18-27 76 0 0,-1-1 1 0 0,0 1-1 0 0,0-1 1 0 0,-1 2-1 0 0,-1-1 1 0 0,0 0-1 0 0,1 9-76 0 0,-4-16 58 0 0,0 0-1 0 0,0 0 0 0 0,0-1 0 0 0,-1 1 0 0 0,1 0 0 0 0,-1 0 0 0 0,0 0 0 0 0,0 0 0 0 0,0-1 0 0 0,-1 1 0 0 0,1 0 0 0 0,-1-1 0 0 0,0 1 0 0 0,0-1 0 0 0,-2 3-57 0 0,1-1 87 0 0,-1-1 1 0 0,1 0-1 0 0,-1-1 0 0 0,0 1 0 0 0,0 0 0 0 0,0-1 0 0 0,0 0 1 0 0,0 0-1 0 0,-1-1 0 0 0,1 1 0 0 0,-5 1-87 0 0,-7 2 83 0 0,1 0 0 0 0,-1-1 0 0 0,0-1 0 0 0,0 0-1 0 0,0-2 1 0 0,-1 0 0 0 0,1 0 0 0 0,-1-1 0 0 0,1-2 0 0 0,-1 1-1 0 0,1-2 1 0 0,-1 0 0 0 0,1-1 0 0 0,-3-1-83 0 0,-7-4 48 0 0,1-1-1 0 0,1-1 0 0 0,0 0 1 0 0,0-2-1 0 0,-1-3-47 0 0,-10-6-19 0 0,1-2 0 0 0,-28-25 19 0 0,46 33-257 0 0,0 0 1 0 0,-12-18 256 0 0,-10-9-615 0 0,6 6-888 0 0,20 21-1128 0 0,-2 0-4194 0 0,2 2-1454 0 0</inkml:trace>
  <inkml:trace contextRef="#ctx0" brushRef="#br0" timeOffset="780.613">1480 294 6880 0 0,'2'-1'157'0'0,"44"-14"406"0"0,-45 15-564 0 0,-1 0 0 0 0,1 0 0 0 0,0 0 0 0 0,-1-1-1 0 0,1 1 1 0 0,0 0 0 0 0,-1 0 0 0 0,1 0 0 0 0,-1-1 0 0 0,1 1 0 0 0,0 0 0 0 0,-1-1 0 0 0,1 1 0 0 0,-1 0 0 0 0,1-1 0 0 0,-1 1 0 0 0,1-1 0 0 0,-1 1 0 0 0,0-1 0 0 0,1 1 0 0 0,-1-1 0 0 0,1 1-1 0 0,-1-1 2 0 0,2-2 175 0 0,-1 3-190 0 0,1-1 411 0 0,-1 0 0 0 0,1 0 1 0 0,-1 0-1 0 0,1 0 0 0 0,-1 0 1 0 0,1-1-1 0 0,-1 1 0 0 0,1 0 1 0 0,-1-1-1 0 0,0 1 1 0 0,0-1-1 0 0,0 1 0 0 0,0-1 1 0 0,0 1-1 0 0,0-1 0 0 0,0 0 1 0 0,-1 0-1 0 0,1 1 0 0 0,0-1 1 0 0,-1 0-1 0 0,1 0-396 0 0,0-3 306 0 0,0 2-80 0 0,-1 1-1 0 0,1 0 1 0 0,-1 0-1 0 0,1-1 1 0 0,-1 1 0 0 0,0 0-1 0 0,1 0 1 0 0,-1-1-1 0 0,0 1 1 0 0,-1 0-1 0 0,1-1 1 0 0,0 1 0 0 0,-1 0-1 0 0,1 0 1 0 0,-1-1-1 0 0,0 1 1 0 0,0 0-1 0 0,0 0 1 0 0,0 0-226 0 0,-1-2 387 0 0,0-1 1 0 0,0 1-1 0 0,0 0 0 0 0,1-1 0 0 0,-1 1 1 0 0,0-4-388 0 0,1 3 211 0 0,0 1 0 0 0,0 0 0 0 0,-1 0 0 0 0,1-1 1 0 0,-1 1-1 0 0,0 0 0 0 0,0 0 0 0 0,-3-2-211 0 0,-1-3 365 0 0,2 4-200 0 0,0-1 0 0 0,0 1 0 0 0,-1 1 0 0 0,1-1 0 0 0,-1 1 0 0 0,0-1 0 0 0,-1 1-165 0 0,-2-1 161 0 0,3 1-109 0 0,0 1 0 0 0,0-1 0 0 0,-1 1 0 0 0,1 0 0 0 0,-1 1 0 0 0,0-1 0 0 0,0 1 0 0 0,0 0-1 0 0,0 1 1 0 0,0-1 0 0 0,0 1 0 0 0,-6 0-52 0 0,6 1 15 0 0,1 0 0 0 0,0 0 0 0 0,0 1 0 0 0,-1-1 0 0 0,1 1 0 0 0,0 1 0 0 0,0-1 0 0 0,0 1 0 0 0,0 0 0 0 0,0 0 0 0 0,1 0 0 0 0,-1 1 0 0 0,1-1 0 0 0,-1 1 0 0 0,1 0 0 0 0,-1 1-15 0 0,-4 3 0 0 0,0 0 0 0 0,1 0 0 0 0,0 1 0 0 0,0 0 0 0 0,1 1 0 0 0,-6 7 0 0 0,-28 34 0 0 0,27-35 0 0 0,1 1 0 0 0,0 0 0 0 0,-2 5 0 0 0,0 6 104 0 0,0 0 0 0 0,2 0 0 0 0,1 2 0 0 0,1-1 0 0 0,2 1 0 0 0,1 1 0 0 0,-5 29-104 0 0,8-30 51 0 0,1 0 1 0 0,1 1-1 0 0,2 0 0 0 0,1-1 0 0 0,3 28-51 0 0,-2-52 1 0 0,4 32 134 0 0,8 30-135 0 0,-10-55 21 0 0,1 0 0 0 0,1 0 0 0 0,-1 0 0 0 0,2 0 0 0 0,0-1 0 0 0,0 0 0 0 0,4 4-21 0 0,-2-3 6 0 0,1-1 0 0 0,0 1 0 0 0,1-1 0 0 0,1-1 0 0 0,-1 0 0 0 0,2 0 0 0 0,0-1-6 0 0,-6-5 18 0 0,0-1 1 0 0,0 1-1 0 0,0-1 0 0 0,0 0 1 0 0,1-1-1 0 0,-1 1 0 0 0,1-1 0 0 0,-1-1 1 0 0,1 1-1 0 0,0-1 0 0 0,0 0 0 0 0,0-1 1 0 0,0 0-1 0 0,0 0 0 0 0,0 0 0 0 0,0-1-18 0 0,13-2 36 0 0,0-2-1 0 0,-1 0 0 0 0,1-1 0 0 0,-1-1 0 0 0,-1 0 0 0 0,1-2 0 0 0,-1 0 0 0 0,-1-1 0 0 0,0 0 0 0 0,10-9-35 0 0,-2 1 13 0 0,-1 0 1 0 0,-1-2-1 0 0,-1-1 0 0 0,6-8-13 0 0,-23 24-15 0 0,7-7 128 0 0,-1-1-1 0 0,0 0 0 0 0,-1-1 0 0 0,0 0 1 0 0,-1 0-1 0 0,-1-1 0 0 0,1-1-112 0 0,4-10 137 0 0,-11 24-130 0 0,0-1 0 0 0,0 0 0 0 0,0 1 0 0 0,-1-1 0 0 0,1 0 0 0 0,-1 0 0 0 0,0 0 0 0 0,0 0 0 0 0,0 0 0 0 0,0-1 0 0 0,-1 1 0 0 0,1 0 0 0 0,-1 0 0 0 0,0-1 0 0 0,0 1 0 0 0,0 0 0 0 0,0-2-7 0 0,-5-34 15 0 0,2 33 59 0 0,2 4-34 0 0,0 1 0 0 0,0 0 0 0 0,-1 0 0 0 0,1 0 0 0 0,0 0 0 0 0,0 0-1 0 0,-1 0 1 0 0,1 0 0 0 0,0 1 0 0 0,-1-1 0 0 0,1 0 0 0 0,-1 1 0 0 0,1-1-1 0 0,-1 1 1 0 0,1 0 0 0 0,-1-1 0 0 0,1 1 0 0 0,-1 0 0 0 0,1 0 0 0 0,-1 0-40 0 0,-35 1-36 0 0,32-1 121 0 0,-145 7 43 0 0,109-4-161 0 0,-1-2-1 0 0,0-2 1 0 0,-34-5 33 0 0,45 3-718 0 0,-1 0-2259 0 0,12 0-3449 0 0,2 0-2648 0 0</inkml:trace>
  <inkml:trace contextRef="#ctx0" brushRef="#br0" timeOffset="1134.478">1984 0 18023 0 0,'0'0'827'0'0,"-1"2"-22"0"0,-2 1-708 0 0,0 1-1 0 0,1-1 1 0 0,-1 1 0 0 0,1 0-1 0 0,0 0 1 0 0,0 0-1 0 0,0 1 1 0 0,0-1-1 0 0,1 0 1 0 0,-1 4-97 0 0,-2 7 805 0 0,2 0 0 0 0,-1 13-805 0 0,1 25 1881 0 0,2 0-1 0 0,8 50-1880 0 0,-1-12 1053 0 0,-4 106 186 0 0,-2-123-1192 0 0,-2-46-15 0 0,1 0 1 0 0,2 0 0 0 0,0 1 0 0 0,2-1 0 0 0,6 18-33 0 0,-7-37 3 0 0,0 1-1 0 0,1-1 1 0 0,1 0-1 0 0,0 0-2 0 0,1 3-145 0 0,-6-11-81 0 0,2-2-54 0 0,0 0-1 0 0,0 0 1 0 0,-1 0 0 0 0,1 0-1 0 0,-1-1 1 0 0,1 1 0 0 0,-1 0 0 0 0,1-1-1 0 0,-1 1 1 0 0,0-1 0 0 0,0 0-1 0 0,0 0 1 0 0,0 1 0 0 0,1-2 280 0 0,3-14-6091 0 0,-4-2-1724 0 0</inkml:trace>
  <inkml:trace contextRef="#ctx0" brushRef="#br0" timeOffset="1482.402">1915 52 20591 0 0,'0'0'464'0'0,"0"0"68"0"0,0 0 34 0 0,1-1-68 0 0,0 0-484 0 0,0 0-1 0 0,0 0 1 0 0,1 0 0 0 0,-1 0-1 0 0,1 0 1 0 0,-1 1-1 0 0,1-1 1 0 0,-1 0 0 0 0,1 1-1 0 0,0-1 1 0 0,-1 1-1 0 0,1-1 1 0 0,0 1 0 0 0,-1 0-1 0 0,1 0 1 0 0,0 0-14 0 0,2-1 92 0 0,15 0 596 0 0,1 0 1 0 0,-1 2-1 0 0,0 0 1 0 0,0 1-1 0 0,17 4-688 0 0,19 1 292 0 0,-23-3-111 0 0,1 1 0 0 0,-1 1 0 0 0,0 1 0 0 0,0 2 0 0 0,-1 2 0 0 0,0 1 0 0 0,-1 1 0 0 0,25 14-181 0 0,-40-17 7 0 0,1-1 23 0 0,-1 0 1 0 0,0 1 0 0 0,0 1-1 0 0,-1 1 1 0 0,1 1-31 0 0,-10-8 6 0 0,3 3 3 0 0,1 0 1 0 0,-2 1-1 0 0,1 0 0 0 0,-1 0 0 0 0,0 0 1 0 0,-1 1-1 0 0,0 0 0 0 0,2 6-9 0 0,1 3 29 0 0,-2 1-1 0 0,0 0 0 0 0,-1 0 1 0 0,-1 0-1 0 0,-1 0 1 0 0,1 14-29 0 0,-4-11 72 0 0,-2-1-1 0 0,0 1 1 0 0,-1 0 0 0 0,-1-1-1 0 0,-1 3-71 0 0,-6 15 165 0 0,0-1 0 0 0,-9 16-165 0 0,16-47 16 0 0,-1 1 1 0 0,0 0 0 0 0,-1-1 0 0 0,0 0-1 0 0,0 0 1 0 0,0-1 0 0 0,-1 1-1 0 0,-1-1 1 0 0,1 0 0 0 0,-5 3-17 0 0,1-2 57 0 0,-1 1 0 0 0,0-2 0 0 0,-1 1 0 0 0,0-2-1 0 0,0 0 1 0 0,-12 5-57 0 0,-8 0 98 0 0,0-2 0 0 0,-1-1 0 0 0,0-2-1 0 0,0-1 1 0 0,-17 0-98 0 0,31-3-58 0 0,-1-1 0 0 0,0 0 1 0 0,0-2-1 0 0,1 0 0 0 0,-1-1 0 0 0,1-1 0 0 0,-1-1 0 0 0,-14-5 58 0 0,6-4-627 0 0,26 11 380 0 0,0 1 1 0 0,0 0-1 0 0,0 0 0 0 0,0-1 1 0 0,0 1-1 0 0,1-1 0 0 0,-1 0 0 0 0,1 1 1 0 0,-1-1-1 0 0,1 0 0 0 0,-1 0 1 0 0,1-1 246 0 0,-1-9-2294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6.1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37 18399 0 0,'-6'0'222'0'0,"0"1"0"0"0,0 0 0 0 0,0 0 0 0 0,0 1-1 0 0,0 0 1 0 0,1 0 0 0 0,-1 0 0 0 0,1 0 0 0 0,-1 1 0 0 0,1 0-1 0 0,-3 2-221 0 0,8-4 84 0 0,0-1 1 0 0,0 1-1 0 0,0-1 0 0 0,0 1 0 0 0,-1-1 0 0 0,1 1 0 0 0,0-1 0 0 0,0 1 0 0 0,1-1 0 0 0,-1 1 1 0 0,0-1-1 0 0,0 1 0 0 0,0-1 0 0 0,0 1 0 0 0,0-1 0 0 0,0 1 0 0 0,1-1 0 0 0,-1 1 0 0 0,0-1 0 0 0,0 1 1 0 0,1-1-1 0 0,-1 0 0 0 0,0 1 0 0 0,1-1 0 0 0,-1 1 0 0 0,0-1 0 0 0,1 0 0 0 0,-1 1 0 0 0,0-1 1 0 0,1 0-1 0 0,-1 0 0 0 0,1 1 0 0 0,-1-1 0 0 0,1 0 0 0 0,-1 0-84 0 0,18 12 478 0 0,-5-8-299 0 0,0 0 0 0 0,0 0 0 0 0,0-2 0 0 0,1 1 0 0 0,-1-2 1 0 0,0 0-1 0 0,1-1 0 0 0,10 0-179 0 0,-22 0 37 0 0,1-1-1 0 0,-1 1 1 0 0,1-1 0 0 0,-1 1 0 0 0,0-1-1 0 0,1 0 1 0 0,-1 0 0 0 0,0 0 0 0 0,1 0-1 0 0,-1 0 1 0 0,0 0 0 0 0,0-1 0 0 0,0 1-1 0 0,1-2-36 0 0,-2 3 2 0 0,-1-1-1 0 0,1 0 1 0 0,-1 0-1 0 0,1 0 1 0 0,-1 1-1 0 0,1-1 1 0 0,-1 0-1 0 0,1 0 0 0 0,-1 0 1 0 0,0 0-1 0 0,0 0 1 0 0,1 0-1 0 0,-1 0 1 0 0,0 0-1 0 0,0 0 0 0 0,0 1 1 0 0,0-1-1 0 0,0 0 1 0 0,0 0-1 0 0,0 0 1 0 0,-1 0-1 0 0,1 0 1 0 0,0 0-1 0 0,0 0 0 0 0,-1 0 1 0 0,1 0-1 0 0,-1 0 1 0 0,1 1-1 0 0,0-1 1 0 0,-1 0-1 0 0,0 0 1 0 0,1 0-1 0 0,-1 1 0 0 0,1-1 1 0 0,-1 0-1 0 0,0 1 1 0 0,0-1-1 0 0,0 0-1 0 0,-6-6-842 0 0,-2 1 0 0 0,1-1 0 0 0,-1 1 0 0 0,1 1 0 0 0,-8-4 842 0 0,1 0-5210 0 0,-1 0-2065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6.5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19895 0 0,'0'0'455'0'0,"0"0"61"0"0,1 1 28 0 0,23 27-383 0 0,60 72 2787 0 0,1 9-2948 0 0,-60-73 446 0 0,0 2 1 0 0,-3 1-1 0 0,-1 1 1 0 0,-2 0-1 0 0,-2 3-446 0 0,-4-7 213 0 0,-2 1-1 0 0,-1 0 1 0 0,-2 1 0 0 0,-2 0-1 0 0,-2 0 1 0 0,-1 1 0 0 0,-1-1-1 0 0,-3 9-212 0 0,-1-13 132 0 0,-2 1 0 0 0,-1-1 0 0 0,-1-1 0 0 0,-2 1 0 0 0,-2-1-1 0 0,-1 0 1 0 0,-1-1 0 0 0,-2 0 0 0 0,-5 7-132 0 0,-62 98 322 0 0,21-39-229 0 0,47-75-368 0 0,-7 12-2383 0 0,-6 15 2658 0 0,14-22-9770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8 12696 0 0,'0'0'580'0'0,"0"0"-11"0"0,-1-1-365 0 0,-5-5-73 0 0,6 6-48 0 0,0 0 1 0 0,-1 0-1 0 0,1 0 1 0 0,-1 0 0 0 0,1-1-1 0 0,-1 1 1 0 0,1 0 0 0 0,-1 0-1 0 0,1 0 1 0 0,0 0 0 0 0,-1 1-1 0 0,1-1 1 0 0,-1 0-1 0 0,1 0 1 0 0,-1 0 0 0 0,1 0-1 0 0,-1 0 1 0 0,1 0 0 0 0,0 1-1 0 0,-1-1 1 0 0,1 0-1 0 0,-1 0 1 0 0,1 1 0 0 0,0-1-1 0 0,-1 0 1 0 0,1 1 0 0 0,0-1-1 0 0,0 0 1 0 0,-1 1-1 0 0,1-1 1 0 0,0 0 0 0 0,0 1-1 0 0,-1 0-83 0 0,1-1 22 0 0,-2 2 77 0 0,1 0 1 0 0,0 0-1 0 0,0-1 1 0 0,0 1-1 0 0,0 0 1 0 0,0 0-1 0 0,1 0 1 0 0,-1 1-1 0 0,0-1 1 0 0,1 0-1 0 0,0 0-99 0 0,-5 25 470 0 0,5-27-460 0 0,-1 27 354 0 0,0 1-1 0 0,1-1 0 0 0,5 23-363 0 0,-3-17 422 0 0,13 100 862 0 0,1 10-145 0 0,-14-128-1006 0 0,1 1 0 0 0,0 0 0 0 0,1-1 1 0 0,1 0-1 0 0,0 0 0 0 0,1 0 0 0 0,0 0 0 0 0,4 3-133 0 0,-8-15 47 0 0,0 1-1 0 0,0 0 0 0 0,1-1 0 0 0,-1 1 1 0 0,1-1-1 0 0,0 0 0 0 0,0 0 0 0 0,0 0 1 0 0,0 0-1 0 0,1-1 0 0 0,-1 1 1 0 0,1-1-1 0 0,0 0 0 0 0,1 1-46 0 0,-3-2 42 0 0,0 0 0 0 0,0-1 0 0 0,0 1-1 0 0,0-1 1 0 0,1 0 0 0 0,-1 1 0 0 0,0-1 0 0 0,0 0 0 0 0,0 0-1 0 0,1-1 1 0 0,-1 1 0 0 0,0 0 0 0 0,0-1 0 0 0,0 1 0 0 0,0-1-1 0 0,1 0 1 0 0,-1 1 0 0 0,0-1 0 0 0,0 0 0 0 0,0 0 0 0 0,-1-1-1 0 0,1 1 1 0 0,0 0 0 0 0,0-1 0 0 0,-1 1 0 0 0,1-1 0 0 0,1 0-42 0 0,22-27 441 0 0,-1-1 1 0 0,-1-1 0 0 0,5-12-442 0 0,-18 28 33 0 0,-1-2-1 0 0,0 1 1 0 0,-2-1 0 0 0,0-1 0 0 0,-1 1-1 0 0,0-1 1 0 0,-2 0 0 0 0,2-8-33 0 0,-3 1 43 0 0,0 1 1 0 0,-2-1 0 0 0,0 0-1 0 0,-2 1 1 0 0,0-1 0 0 0,-2-2-44 0 0,2 23 3 0 0,0-1-1 0 0,-1 1 1 0 0,1 0 0 0 0,0 0-1 0 0,-1 1 1 0 0,-1-2-3 0 0,-4-14-3 0 0,3 12-9 0 0,4 6-46 0 0,-3 10-8 0 0,1 5 56 0 0,1 1-1 0 0,1-1 0 0 0,0 1 1 0 0,1-1-1 0 0,1 1 0 0 0,1 3 11 0 0,6 58-2 0 0,-6-43 7 0 0,1-1-1 0 0,2 1 1 0 0,3 7-5 0 0,2 2 24 0 0,-4-13 27 0 0,2 0 0 0 0,8 20-51 0 0,-14-42 5 0 0,1 0 0 0 0,-1 0 0 0 0,1 0 1 0 0,0 0-1 0 0,1-1 0 0 0,-1 0 0 0 0,1 0 0 0 0,0 0 1 0 0,1-1-1 0 0,0 1 0 0 0,0-1 0 0 0,5 3-5 0 0,-10-7 11 0 0,1 0 0 0 0,-1-1 0 0 0,1 1 0 0 0,-1 0-1 0 0,1-1 1 0 0,0 1 0 0 0,-1-1 0 0 0,1 0 0 0 0,-1 1 0 0 0,1-1 0 0 0,0 0-1 0 0,0 0 1 0 0,-1 0 0 0 0,1 0 0 0 0,0-1 0 0 0,-1 1 0 0 0,1 0-1 0 0,0-1 1 0 0,0 1-11 0 0,1-2 58 0 0,1 1 0 0 0,0-1-1 0 0,-1 0 1 0 0,1 0 0 0 0,-1 0-1 0 0,0 0 1 0 0,0-1-1 0 0,2-1-57 0 0,3-3 149 0 0,0-2 0 0 0,0 1-1 0 0,-1-1 1 0 0,0 0 0 0 0,2-5-149 0 0,-3 4 61 0 0,41-70 308 0 0,-41 66-312 0 0,1 1 1 0 0,-2-1-1 0 0,0 0 1 0 0,-1 0-1 0 0,0-2-57 0 0,0-4 36 0 0,0 1 0 0 0,-2-1 0 0 0,0 0 0 0 0,-2 1-1 0 0,0-1 1 0 0,-1 0 0 0 0,-1 0 0 0 0,-1 1 0 0 0,-1-3-36 0 0,4 21 0 0 0,-4-16 16 0 0,0-1-1 0 0,-1 1 0 0 0,0 0 1 0 0,-2 0-1 0 0,-4-9-15 0 0,-9-11-123 0 0,10 16-188 0 0,-1 1 0 0 0,-2 0 0 0 0,-8-11 311 0 0,13 23-2584 0 0,8 8-3884 0 0,0 0-1975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2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16128 0 0,'0'0'737'0'0,"0"0"-15"0"0,0 2-466 0 0,1 43 3190 0 0,3 0 0 0 0,2 5-3446 0 0,18 91 2420 0 0,-18-115-2086 0 0,2 11 88 0 0,-8-32-373 0 0,1-1 0 0 0,0 1-1 0 0,0-1 1 0 0,1 1 0 0 0,-1-1 0 0 0,1 1-49 0 0,6 22 59 0 0,-7-19-96 0 0,1 8-541 0 0,0 0 1 0 0,1 0-1 0 0,1-1 0 0 0,2 3 578 0 0,-4-6-6374 0 0,-5 4-2039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3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1 156 15664 0 0,'0'0'1206'0'0,"0"0"-654"0"0,1 1 177 0 0,5 2-480 0 0,-1 0 0 0 0,0-1 0 0 0,1 0 0 0 0,0 0 0 0 0,-1-1 0 0 0,1 1 0 0 0,0-1 0 0 0,0 0 0 0 0,0-1 0 0 0,0 1 0 0 0,-1-1 0 0 0,1-1 0 0 0,1 1-249 0 0,17-3 6 0 0,-1 0 0 0 0,17-6-6 0 0,-26 6 326 0 0,91-27 656 0 0,-70 19-760 0 0,-24 8-178 0 0,0-2 0 0 0,0 1 0 0 0,0-1-44 0 0,-7 3 49 0 0,1-1 0 0 0,-2 1 0 0 0,1-1 0 0 0,0 1 0 0 0,0-1 0 0 0,-1 0 0 0 0,0-1 0 0 0,1 1 0 0 0,-1-1-49 0 0,-2 4 6 0 0,-1-1-1 0 0,0 1 1 0 0,1-1-1 0 0,-1 0 0 0 0,0 1 1 0 0,0-1-1 0 0,1 1 1 0 0,-1-1-1 0 0,0 1 1 0 0,0-1-1 0 0,0 0 0 0 0,1 1 1 0 0,-1-1-1 0 0,0 0 1 0 0,0 1-1 0 0,0-1 1 0 0,0 0-1 0 0,0 1 0 0 0,-1-1 1 0 0,1 0-1 0 0,0 1 1 0 0,0-1-1 0 0,0 1 1 0 0,0-1-1 0 0,-1 0-5 0 0,0 0 21 0 0,0-1 0 0 0,1 1 0 0 0,-1 0 0 0 0,0 0 0 0 0,-1 0 0 0 0,1-1 0 0 0,0 1 0 0 0,0 0 0 0 0,0 0 0 0 0,-2 0-21 0 0,-3-3 70 0 0,0 1-1 0 0,-1 0 1 0 0,0 0-1 0 0,-2 0-69 0 0,-9-3-2 0 0,0 1-1 0 0,0 1 0 0 0,0 1 1 0 0,-1 0-1 0 0,-9 1 3 0 0,16 1 0 0 0,-1 1 1 0 0,1 1-1 0 0,-1 0 0 0 0,1 1 1 0 0,0 0-1 0 0,0 1 0 0 0,0 0 1 0 0,-9 4-1 0 0,16-5 38 0 0,0 1 0 0 0,0 0 1 0 0,1 0-1 0 0,-1 0 0 0 0,1 0 1 0 0,0 1-1 0 0,0 0 0 0 0,0 0 0 0 0,0 0 1 0 0,1 0-1 0 0,0 0 0 0 0,-1 1 1 0 0,2-1-1 0 0,-1 1 0 0 0,0 0 1 0 0,1 0-1 0 0,0 0 0 0 0,0 0 1 0 0,0 4-39 0 0,-3 8 215 0 0,2-1 0 0 0,0 0-1 0 0,1 1 1 0 0,1 0 0 0 0,0 14-215 0 0,1-16 161 0 0,1-1 0 0 0,1 1 0 0 0,0-1-1 0 0,0 1 1 0 0,2-1 0 0 0,2 8-161 0 0,-4-16 31 0 0,1 1-1 0 0,-1-1 1 0 0,1 0 0 0 0,1 0-1 0 0,-1 0 1 0 0,1 0-1 0 0,0 0 1 0 0,0-1 0 0 0,1 0-1 0 0,-1 0 1 0 0,1 0-1 0 0,0 0 1 0 0,1-1 0 0 0,-1 0-1 0 0,2 0-30 0 0,10 6 35 0 0,1-2-1 0 0,0 0 0 0 0,1-1 1 0 0,0-1-1 0 0,0-1 0 0 0,1 0 1 0 0,-1-1-1 0 0,1-2 0 0 0,0 0 1 0 0,0-1-35 0 0,2 0-1014 0 0,-1-2 0 0 0,0 0 1 0 0,9-3 1013 0 0,-8 0-1591 0 0</inkml:trace>
  <inkml:trace contextRef="#ctx0" brushRef="#br0" timeOffset="344.634">550 26 20591 0 0,'0'0'943'0'0,"14"-2"346"0"0,-10 2-1257 0 0,0 0 1 0 0,0 0-1 0 0,0 0 0 0 0,0 1 0 0 0,0-1 0 0 0,0 1 0 0 0,0 0 0 0 0,-1 0 0 0 0,1 1 0 0 0,1-1-32 0 0,37 20 815 0 0,-35-17-596 0 0,5 3 182 0 0,0 1 0 0 0,0 1 1 0 0,-1 0-1 0 0,0 0 0 0 0,9 11-401 0 0,14 17 331 0 0,0 5-331 0 0,4 4 44 0 0,-6-7-38 0 0,2 1 64 0 0,6 3-70 0 0,-12-12-39 0 0,11 9-462 0 0,-24-20-553 0 0,-7-10-634 0 0,-3-3 302 0 0</inkml:trace>
  <inkml:trace contextRef="#ctx0" brushRef="#br0" timeOffset="703.329">937 60 14280 0 0,'-1'0'86'0'0,"0"-1"1"0"0,1 1 0 0 0,-1-1 0 0 0,0 1 0 0 0,1 0 0 0 0,-1 0 0 0 0,0-1 0 0 0,0 1 0 0 0,1 0 0 0 0,-1 0 0 0 0,0 0 0 0 0,1 0 0 0 0,-1 0-1 0 0,0 0 1 0 0,0 0 0 0 0,1 0 0 0 0,-1 0 0 0 0,0 0 0 0 0,0 0 0 0 0,1 0 0 0 0,-1 1 0 0 0,0-1 0 0 0,1 0 0 0 0,-1 1 0 0 0,0-1-1 0 0,1 0 1 0 0,-1 1 0 0 0,0-1 0 0 0,1 1 0 0 0,-1-1 0 0 0,1 1 0 0 0,-1-1 0 0 0,1 1 0 0 0,-1-1 0 0 0,1 1-87 0 0,-25 24 4162 0 0,21-20-3136 0 0,-20 24 2028 0 0,-8 12-3054 0 0,8-8 1343 0 0,-4 2-1343 0 0,-15 11 205 0 0,10-10 314 0 0,-8 12-519 0 0,23-26 270 0 0,-8 11-1042 0 0,13-10-2503 0 0,10-14-5443 0 0</inkml:trace>
  <inkml:trace contextRef="#ctx0" brushRef="#br0" timeOffset="1081.635">1557 289 8752 0 0,'-3'0'140'0'0,"1"-1"0"0"0,0 1 0 0 0,0 0 0 0 0,0-1 0 0 0,0 0 0 0 0,0 0-1 0 0,0 1 1 0 0,0-1 0 0 0,0 0 0 0 0,0-1-140 0 0,2 2 103 0 0,-1-1 0 0 0,0 0 0 0 0,1 1 0 0 0,-1-1-1 0 0,1 0 1 0 0,0 0 0 0 0,-1 1 0 0 0,1-1-1 0 0,0 0 1 0 0,-1 0 0 0 0,1 0 0 0 0,0 1 0 0 0,0-1-1 0 0,0 0 1 0 0,-1 0 0 0 0,1 0 0 0 0,0 0-1 0 0,0 0 1 0 0,0 1 0 0 0,1-1 0 0 0,-1 0 0 0 0,0 0-1 0 0,0 0 1 0 0,0 0 0 0 0,1 0-103 0 0,11-18 2833 0 0,-9 7-1445 0 0,-2 8-1058 0 0,1-1 1 0 0,-1 0-1 0 0,0 1 0 0 0,0-1 1 0 0,-1 0-1 0 0,1 1 1 0 0,-1-1-1 0 0,0 0 1 0 0,0 0-1 0 0,-1-4-330 0 0,0 3 289 0 0,0 1-1 0 0,-1-1 0 0 0,0 0 1 0 0,0 0-1 0 0,0 1 1 0 0,0-1-1 0 0,-1 1 1 0 0,0-1-1 0 0,0 1 1 0 0,0 0-1 0 0,-2-2-288 0 0,-6-7 325 0 0,8 10-242 0 0,-1-1 0 0 0,1 1 0 0 0,-1 0 0 0 0,0 0 0 0 0,0 0 1 0 0,0 0-1 0 0,-1 1 0 0 0,0-1-83 0 0,-1 0 6 0 0,-1 1-1 0 0,0-1 1 0 0,0 1 0 0 0,1 0 0 0 0,-2 1 0 0 0,1 0 0 0 0,0 0 0 0 0,0 0 0 0 0,-1 1 0 0 0,1 0 0 0 0,-1 1 0 0 0,1 0 0 0 0,-1 0 0 0 0,1 0 0 0 0,-1 1-1 0 0,1 0 1 0 0,0 0 0 0 0,-1 1 0 0 0,1 0 0 0 0,0 0 0 0 0,0 1 0 0 0,0 0 0 0 0,0 0 0 0 0,1 1 0 0 0,-1 0 0 0 0,1 0 0 0 0,0 0 0 0 0,0 1 0 0 0,0 0-6 0 0,-1 2 52 0 0,0 0 1 0 0,0 0-1 0 0,1 1 0 0 0,0 0 1 0 0,1 0-1 0 0,0 0 1 0 0,0 1-1 0 0,1 0 1 0 0,-1 2-53 0 0,-3 9 270 0 0,2 1 0 0 0,0-1 0 0 0,-1 15-270 0 0,6-28 62 0 0,0 0 1 0 0,1 0-1 0 0,0 0 0 0 0,0 0 0 0 0,0 0 1 0 0,1 0-1 0 0,0 0 0 0 0,1 0 0 0 0,0 0 1 0 0,0 0-1 0 0,0 0 0 0 0,1 1-62 0 0,1 0 54 0 0,0 1-1 0 0,1-1 1 0 0,-1 0 0 0 0,2 0-1 0 0,-1-1 1 0 0,1 0 0 0 0,0 0-1 0 0,7 6-53 0 0,-10-10 42 0 0,1 0-1 0 0,0 0 0 0 0,1-1 1 0 0,-1 1-1 0 0,0-1 1 0 0,1 0-1 0 0,-1 0 1 0 0,1-1-1 0 0,-1 0 0 0 0,1 1 1 0 0,0-1-1 0 0,-1-1 1 0 0,1 1-1 0 0,0-1 1 0 0,0 0-1 0 0,0 0 0 0 0,0 0 1 0 0,-1-1-1 0 0,6 0-41 0 0,-5 0 55 0 0,1-1 1 0 0,0 1-1 0 0,0-1 0 0 0,-1 0 0 0 0,1 0 0 0 0,-1-1 0 0 0,0 0 0 0 0,0 0 1 0 0,0 0-1 0 0,0-1 0 0 0,0 1 0 0 0,-1-1 0 0 0,0 0 0 0 0,1 0 0 0 0,-1-1 0 0 0,-1 1-55 0 0,5-7 38 0 0,-3 6-12 0 0,-1 0 0 0 0,0-1 0 0 0,0 0 0 0 0,0 0 0 0 0,-1 0 0 0 0,0 0 0 0 0,0-1-1 0 0,0 1 1 0 0,-1-1 0 0 0,0 1 0 0 0,1-7-26 0 0,2-21 26 0 0,-3 25-15 0 0,-1 0 1 0 0,0 0 0 0 0,0 0-1 0 0,0-5-11 0 0,-2 1 0 0 0,1 1 0 0 0,1 0 0 0 0,0 0 0 0 0,1-6 0 0 0,-1 8 0 0 0,-1 3-58 0 0,3 7-51 0 0,-2 0 60 0 0,-1 3 36 0 0,-1 1 1 0 0,1-1-1 0 0,0 0 1 0 0,-1 0-1 0 0,1 0 0 0 0,1 0 1 0 0,-1 0-1 0 0,0 0 0 0 0,1 0 1 0 0,0 0-1 0 0,0 0 13 0 0,1 13-26 0 0,-1 7 0 0 0,0-10 13 0 0,-1-1-1 0 0,2 0 0 0 0,1 7 14 0 0,2 15 0 0 0,-5-26 0 0 0,1 1 0 0 0,0-1 0 0 0,2 6 0 0 0,3 8-25 0 0,2-1 0 0 0,7 16 25 0 0,-11-27-28 0 0,1 0 1 0 0,1 0-1 0 0,0 0 0 0 0,1-1 1 0 0,-1 0-1 0 0,6 5 28 0 0,2 1-251 0 0,-11-11-104 0 0,1 0-1 0 0,-1 0 0 0 0,1-1 0 0 0,0 1 1 0 0,0-1-1 0 0,0 0 0 0 0,0 0 1 0 0,0 0-1 0 0,1-1 0 0 0,4 3 356 0 0,-2-3-1656 0 0</inkml:trace>
  <inkml:trace contextRef="#ctx0" brushRef="#br0" timeOffset="1546.252">1654 113 7832 0 0,'6'-5'1008'0'0,"2"3"8070"0"0,-1 6-1611 0 0,0 1-9325 0 0,0 2 2166 0 0,-1 0 0 0 0,1 0 1 0 0,-1 1-1 0 0,-1 0 0 0 0,0 0 0 0 0,4 9-308 0 0,5 10 1261 0 0,5 18-1261 0 0,3 6 456 0 0,-9-23 226 0 0,7 22-682 0 0,0 0 417 0 0,-15-38-276 0 0,0 0 0 0 0,0 0-1 0 0,-1 0 1 0 0,-1 0-1 0 0,3 13-140 0 0,-6-24 8 0 0,0-1 1 0 0,0 0-1 0 0,0 1 0 0 0,0-1 0 0 0,0 0 1 0 0,0 0-1 0 0,1 1 0 0 0,-1-1 1 0 0,0 0-1 0 0,0 1 0 0 0,0-1 0 0 0,0 0 1 0 0,0 1-1 0 0,0-1 0 0 0,-1 0 0 0 0,1 1 1 0 0,0-1-1 0 0,0 0 0 0 0,0 1 1 0 0,0-1-1 0 0,0 0 0 0 0,0 1 0 0 0,0-1 1 0 0,-1 0-1 0 0,1 0 0 0 0,0 1 0 0 0,0-1 1 0 0,0 0-1 0 0,-1 0 0 0 0,1 1 1 0 0,0-1-1 0 0,0 0 0 0 0,-1 0 0 0 0,1 0 1 0 0,0 1-1 0 0,-1-1-8 0 0,1 0 25 0 0,-1-1 0 0 0,1 1 0 0 0,0 0-1 0 0,-1 0 1 0 0,1-1 0 0 0,0 1 0 0 0,-1 0 0 0 0,1-1 0 0 0,0 1 0 0 0,-1 0 0 0 0,1-1 0 0 0,0 1-1 0 0,0 0 1 0 0,-1-1 0 0 0,1 1 0 0 0,0-1 0 0 0,0 1 0 0 0,0 0 0 0 0,0-1 0 0 0,0 1 0 0 0,-1-1-1 0 0,1 1 1 0 0,0-1 0 0 0,0 1 0 0 0,0-1-25 0 0,-8-34 556 0 0,6 29-526 0 0,0-1 1 0 0,1 1 0 0 0,-1-1 0 0 0,1 0-1 0 0,1 0 1 0 0,-1 1 0 0 0,1-3-31 0 0,1-50 14 0 0,-1 37-14 0 0,1-1-1 0 0,0 1 1 0 0,2-1 0 0 0,2-19 6 0 0,-4 27-27 0 0,1 1 1 0 0,2-9 20 0 0,-3 18-16 0 0,1 0 0 0 0,-1 0 1 0 0,1 0-1 0 0,0 0 0 0 0,1 0 0 0 0,-1 0 0 0 0,1 1 1 0 0,0 0-1 0 0,1-1 16 0 0,-2 1-17 0 0,0 2-4 0 0,0-1 0 0 0,1 0-1 0 0,-1 1 1 0 0,1-1 0 0 0,-1 1 0 0 0,1-1-1 0 0,2 0 22 0 0,-4 2-4 0 0,0 1-1 0 0,1-1 1 0 0,-1 1-1 0 0,0-1 0 0 0,1 1 1 0 0,-1 0-1 0 0,0 0 0 0 0,1-1 1 0 0,-1 1-1 0 0,1 0 0 0 0,-1 0 1 0 0,0 1-1 0 0,1-1 1 0 0,-1 0-1 0 0,1 0 0 0 0,-1 1 1 0 0,0-1-1 0 0,1 1 0 0 0,-1-1 1 0 0,0 1-1 0 0,1 0 5 0 0,5 2-11 0 0,0 0-1 0 0,-1 1 1 0 0,0 0-1 0 0,0 0 1 0 0,0 1 0 0 0,0 0-1 0 0,-1 0 1 0 0,0 0-1 0 0,0 0 1 0 0,0 1-1 0 0,0 0 1 0 0,-1 0 0 0 0,0 0-1 0 0,1 4 12 0 0,10 18-3 0 0,-1 0 1 0 0,-2 1-1 0 0,-1 1 0 0 0,-1 0 1 0 0,-2 0-1 0 0,1 9 3 0 0,-5-21 54 0 0,1-1 0 0 0,1 0 0 0 0,0 0 0 0 0,5 8-54 0 0,-11-24 17 0 0,0 0-1 0 0,1-1 1 0 0,-1 1 0 0 0,0 0-1 0 0,1-1 1 0 0,-1 1-1 0 0,1 0 1 0 0,-1-1 0 0 0,0 1-1 0 0,1-1 1 0 0,-1 1 0 0 0,1-1-1 0 0,0 1 1 0 0,-1-1 0 0 0,1 1-1 0 0,-1-1 1 0 0,1 1-1 0 0,0-1 1 0 0,-1 0 0 0 0,1 1-1 0 0,0-1 1 0 0,0 0 0 0 0,-1 0-1 0 0,1 0 1 0 0,0 1-1 0 0,-1-1 1 0 0,1 0 0 0 0,0 0-17 0 0,0-1 19 0 0,0 1 1 0 0,0 0-1 0 0,0-1 1 0 0,0 1 0 0 0,0-1-1 0 0,0 0 1 0 0,0 1-1 0 0,0-1 1 0 0,0 0 0 0 0,0 0-1 0 0,-1 0 1 0 0,1 1-1 0 0,0-1 1 0 0,0 0-1 0 0,-1 0 1 0 0,1-1-20 0 0,3-4 56 0 0,-1 0-1 0 0,0-1 1 0 0,-1 1 0 0 0,1-1-1 0 0,0-4-55 0 0,5-31 86 0 0,-1 0-1 0 0,-2-3-85 0 0,-2 8-4 0 0,2 1 1 0 0,2 0-1 0 0,2-3 4 0 0,-8 36-11 0 0,0-1-1 0 0,0 1 0 0 0,1-1 1 0 0,-1 1-1 0 0,1 0 0 0 0,0-1 1 0 0,0 1-1 0 0,0 0 1 0 0,0 0-1 0 0,0 0 0 0 0,1 1 1 0 0,-1-1-1 0 0,4-2 12 0 0,-5 4-8 0 0,1 0 0 0 0,0 0 0 0 0,-1 1 0 0 0,1-1 0 0 0,0 0 0 0 0,0 1-1 0 0,-1-1 1 0 0,1 1 0 0 0,0-1 0 0 0,0 1 0 0 0,0 0 0 0 0,0 0 0 0 0,-1 0 0 0 0,1 0 0 0 0,0 0 0 0 0,0 0 0 0 0,0 1 0 0 0,0-1 0 0 0,-1 1 0 0 0,1-1 0 0 0,0 1-1 0 0,0-1 1 0 0,-1 1 0 0 0,1 0 0 0 0,0 0 0 0 0,-1 0 0 0 0,1 0 0 0 0,0 1 8 0 0,1 1-2 0 0,1-1 0 0 0,-1 1 0 0 0,0 0 0 0 0,0 1 1 0 0,0-1-1 0 0,0 0 0 0 0,-1 1 0 0 0,1 0 0 0 0,0 2 2 0 0,18 40 2 0 0,-5-12-3 0 0,-2-2 5 0 0,-1 0 1 0 0,6 26-5 0 0,-7-21-100 0 0,16 36 100 0 0,-28-73-7 0 0,15 30-2252 0 0,8 13 2259 0 0,-2-13-7541 0 0,-3-7-1560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5:03.2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-2202.738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3703.604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4163.638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28662.943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29864.069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30217.309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30555.308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30957.23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32342.216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33091.322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33434.412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33796.794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34422.051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35644.811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36334.164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36693.72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37050.79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37564.501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80667.489">2426 222 16671 0 0,'0'0'736'0'0,"0"0"160"0"0</inkml:trace>
  <inkml:trace contextRef="#ctx0" brushRef="#br2" timeOffset="85253.655">10244 252 6912 0 0,'0'-19'608'0'0,"-5"11"-480"0"0,0-4-128 0 0,-3 4 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27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364.658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1021.158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1360.25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1702.696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2258.79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2620.934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2951.08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3313.225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3671.777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4104.842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4622.634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5060.306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5402.248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1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321 63 20239 0 0,'0'0'463'0'0,"0"0"61"0"0,0 0 29 0 0,0 0-58 0 0,0 8-306 0 0,6 31 1034 0 0,-2 0-1 0 0,-2 12-1222 0 0,2 18 1171 0 0,2 80 1330 0 0,-9 79-2501 0 0,0-40 280 0 0,3-152-258 0 0,3 17-22 0 0,-1-40-26 0 0,0 0 0 0 0,1 0 0 0 0,0-1 0 0 0,0 1 0 0 0,6 9 26 0 0,-9-21-146 0 0,0-1-13 0 0,0-7-1641 0 0,-7-18-1970 0 0,0 4 1820 0 0</inkml:trace>
  <inkml:trace contextRef="#ctx0" brushRef="#br0" timeOffset="353.222">0 544 19063 0 0,'0'-1'96'0'0,"1"0"0"0"0,-1 0 0 0 0,0 0-1 0 0,1 0 1 0 0,-1 0 0 0 0,1 0 0 0 0,-1 0-1 0 0,1 0 1 0 0,0 0 0 0 0,-1 0 0 0 0,1 0-1 0 0,0 0 1 0 0,-1 1 0 0 0,1-1 0 0 0,0 0-1 0 0,0 1 1 0 0,0-1 0 0 0,0 0 0 0 0,0 1-1 0 0,0-1 1 0 0,0 1 0 0 0,0-1-1 0 0,0 1 1 0 0,0 0-96 0 0,32-11-78 0 0,-26 9 378 0 0,39-10 71 0 0,1 2 0 0 0,0 2-1 0 0,2 2-370 0 0,8 0-545 0 0,-1-2 1 0 0,0-3-1 0 0,52-17 545 0 0,-103 26-494 0 0,1 0 0 0 0,-1 0 0 0 0,0-1 0 0 0,0 0 0 0 0,0 0 0 0 0,0 0 0 0 0,0-1 0 0 0,2-2 494 0 0,11-12-2045 0 0</inkml:trace>
  <inkml:trace contextRef="#ctx0" brushRef="#br0" timeOffset="729.454">636 0 18311 0 0,'0'0'414'0'0,"3"8"559"0"0,-2 8-733 0 0,0 0 0 0 0,0 0 0 0 0,-2 0 0 0 0,-2 13-240 0 0,1 1 873 0 0,-4 207 3738 0 0,6-236-4607 0 0,0 65 1236 0 0,6 36-1240 0 0,2 50 564 0 0,3 24 133 0 0,-10-161-588 0 0,3 21 350 0 0,-3-36-403 0 0,-1-1-1 0 0,1 1 0 0 0,0-1 1 0 0,-1 1-1 0 0,1-1 1 0 0,-1 1-1 0 0,1-1 1 0 0,-1 0-1 0 0,1 1 1 0 0,-1-1-1 0 0,1 0 1 0 0,-1 1-1 0 0,1-1 0 0 0,-1 0 1 0 0,0 1-1 0 0,0-1 1 0 0,1 0-1 0 0,-1 0 1 0 0,0 1-1 0 0,0-2-55 0 0,10-23 251 0 0,21-90 165 0 0,4-33-400 0 0,-34 144-20 0 0,1-1 0 0 0,0 0-1 0 0,0 0 1 0 0,0 1 0 0 0,0-1 0 0 0,1 1-1 0 0,-1-1 1 0 0,1 1 0 0 0,1 0 0 0 0,-1 0 0 0 0,0 1-1 0 0,4-4 5 0 0,-5 6-2 0 0,0-1 0 0 0,0 1 0 0 0,-1 0 0 0 0,1 0-1 0 0,0 0 1 0 0,0 0 0 0 0,0 0 0 0 0,0 1-1 0 0,1-1 1 0 0,-1 1 0 0 0,0-1 0 0 0,0 1 0 0 0,0 0-1 0 0,1-1 1 0 0,-1 1 0 0 0,0 0 0 0 0,0 1-1 0 0,0-1 1 0 0,1 0 0 0 0,-1 1 0 0 0,0-1-1 0 0,0 1 1 0 0,0-1 0 0 0,0 1 0 0 0,0 0 0 0 0,0 0-1 0 0,0 0 1 0 0,0 0 0 0 0,0 0 0 0 0,0 1 2 0 0,3 2-3 0 0,0 1 1 0 0,0-1 0 0 0,0 1-1 0 0,-1 0 1 0 0,0 0-1 0 0,0 0 1 0 0,0 1 0 0 0,0-1-1 0 0,-1 1 1 0 0,0 0-1 0 0,0 0 1 0 0,-1 0 0 0 0,0 0-1 0 0,0 1 1 0 0,0-1 0 0 0,-1 0-1 0 0,1 1 1 0 0,-2 0-1 0 0,1 6 3 0 0,0 5-4 0 0,-1 1-1 0 0,-1 0 0 0 0,-1 0 0 0 0,-1-1 0 0 0,0 1 0 0 0,-3 7 5 0 0,0-5-136 0 0,1 1 0 0 0,2-1 0 0 0,0 1 0 0 0,0 8 136 0 0,3-30-68 0 0,0 1 0 0 0,0 0 0 0 0,0-1 0 0 0,0 1 0 0 0,0-1 0 0 0,0 1 0 0 0,0-1 0 0 0,0 1 0 0 0,1-1 0 0 0,-1 1 1 0 0,0-1-1 0 0,0 1 0 0 0,0 0 0 0 0,1-1 0 0 0,-1 1 0 0 0,0-1 0 0 0,0 0 0 0 0,1 1 0 0 0,-1-1 0 0 0,0 1 0 0 0,1-1 0 0 0,-1 1 0 0 0,1-1 0 0 0,-1 0 0 0 0,0 1 0 0 0,1-1 0 0 0,-1 0 0 0 0,1 1 0 0 0,-1-1 0 0 0,1 0 0 0 0,-1 0 0 0 0,1 1 0 0 0,-1-1 0 0 0,1 0 68 0 0,1 0-1153 0 0,0 0 0 0 0,1 0-1 0 0,-1 0 1 0 0,0 0-1 0 0,0-1 1 0 0,0 1-1 0 0,0-1 1 0 0,2 0 1153 0 0,10-3-8093 0 0</inkml:trace>
  <inkml:trace contextRef="#ctx0" brushRef="#br0" timeOffset="1081.091">1065 735 9216 0 0,'0'0'706'0'0,"9"1"-82"0"0,-6 0 635 0 0,-1 0 0 0 0,1 0 0 0 0,0 1 0 0 0,0 0-1 0 0,-1-1 1 0 0,1 1 0 0 0,1 1-1259 0 0,10 7 4766 0 0,-2-5-4919 0 0,-1-2 662 0 0,1-1 0 0 0,0-1 0 0 0,0 0 0 0 0,0 0 0 0 0,0-1 0 0 0,0-1 0 0 0,0 0 0 0 0,1 0-509 0 0,1-1 60 0 0,0 0 0 0 0,0-1 0 0 0,-1-1 0 0 0,0 0 0 0 0,2-1-60 0 0,-9 2 21 0 0,1 0 0 0 0,-1-1 0 0 0,0 1 0 0 0,0-1-1 0 0,0 0 1 0 0,-1-1 0 0 0,1 1 0 0 0,-1-1-1 0 0,0 0 1 0 0,3-5-21 0 0,-6 7-5 0 0,0 0 0 0 0,-1 1 0 0 0,0-1 0 0 0,1 0 0 0 0,-1 1 0 0 0,0-1 1 0 0,-1 0-1 0 0,1 0 0 0 0,0 0 0 0 0,-1 0 0 0 0,0 0 0 0 0,1 0 0 0 0,-1 0 0 0 0,0 0 0 0 0,-1 0 0 0 0,1 0 0 0 0,0 0 0 0 0,-1 0 0 0 0,0 0 0 0 0,0 0 0 0 0,0 0 0 0 0,0 0 0 0 0,0 1 0 0 0,0-1 1 0 0,-2-1 3 0 0,0-2-65 0 0,0 0 0 0 0,-1 0 0 0 0,0 1 0 0 0,0-1 0 0 0,0 1-1 0 0,-1 0 1 0 0,0 0 0 0 0,0 1 0 0 0,0-1 0 0 0,-5-2 66 0 0,6 5-31 0 0,0-1 0 0 0,0 1 0 0 0,0 0 0 0 0,0 0 0 0 0,0 1 0 0 0,-1-1 0 0 0,1 1 0 0 0,0 0 0 0 0,-1 0 0 0 0,1 1 0 0 0,-1-1 0 0 0,1 1 0 0 0,-1 0 0 0 0,0 0 0 0 0,1 1 0 0 0,-1-1 0 0 0,1 1 0 0 0,0 0 0 0 0,-1 0 0 0 0,1 0 0 0 0,-1 1 0 0 0,1 0 0 0 0,-2 1 31 0 0,0 0 49 0 0,0 0-1 0 0,1 1 1 0 0,0 0 0 0 0,0 0 0 0 0,0 1-1 0 0,0-1 1 0 0,1 1 0 0 0,0 0-1 0 0,0 0 1 0 0,0 1 0 0 0,0-1 0 0 0,1 1-1 0 0,0 0 1 0 0,0 0 0 0 0,1 0-1 0 0,-1 1-48 0 0,-2 9 315 0 0,2 1-1 0 0,0 0 1 0 0,0 0-1 0 0,2 0 1 0 0,0 0-1 0 0,1 8-314 0 0,0-16 63 0 0,1 0-1 0 0,-1 0 1 0 0,1-1-1 0 0,1 1 1 0 0,0 0 0 0 0,0 0-1 0 0,0-1 1 0 0,1 1-1 0 0,1-1 1 0 0,-1 0-1 0 0,1 0 1 0 0,1 0 0 0 0,-1 0-1 0 0,1-1 1 0 0,1 0-1 0 0,-1 0 1 0 0,1 0-1 0 0,1-1 1 0 0,-1 0 0 0 0,1 0-1 0 0,0 0 1 0 0,0-1-1 0 0,1 0 1 0 0,-1-1-1 0 0,1 1 1 0 0,0-1 0 0 0,1-1-1 0 0,-1 0 1 0 0,5 1-63 0 0,14 3 469 0 0,0-1 1 0 0,22 1-470 0 0,6-5-1519 0 0,-46-2-589 0 0,1-1 0 0 0,0-1 0 0 0,0 0 0 0 0,1 0 2108 0 0,9-5-9682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8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99 6448 0 0,'0'0'498'0'0,"0"0"-72"0"0,0 0 912 0 0,0 0 433 0 0,-3 8 1794 0 0,1 13-2478 0 0,1-1 1 0 0,1 0-1 0 0,1 1 0 0 0,1-1 0 0 0,0 0 1 0 0,3 5-1088 0 0,1 19 1108 0 0,22 186 2013 0 0,-12-76-2346 0 0,12 140-360 0 0,-28-283-388 0 0,1-4-27 0 0,0 1 1 0 0,-1 0 0 0 0,0-1-1 0 0,0 1 1 0 0,-1-1-1 0 0,0 1 1 0 0,0-1 0 0 0,-2 4-1 0 0,3-11-13 0 0,0 1 1 0 0,0-1-1 0 0,0 0 1 0 0,0 1 0 0 0,0-1-1 0 0,-1 0 1 0 0,1 0 0 0 0,0 1-1 0 0,0-1 1 0 0,0 0 0 0 0,0 0-1 0 0,-1 0 1 0 0,1 1-1 0 0,0-1 1 0 0,0 0 0 0 0,0 0-1 0 0,-1 0 1 0 0,1 0 0 0 0,0 1-1 0 0,0-1 1 0 0,-1 0 0 0 0,1 0-1 0 0,0 0 1 0 0,0 0 0 0 0,-1 0-1 0 0,1 0 1 0 0,0 0-1 0 0,-1 0 1 0 0,1 0 0 0 0,0 0-1 0 0,0 0 1 0 0,-1 0 12 0 0,-7-5-346 0 0,-4-14-1202 0 0,-4-15-1578 0 0,8 11 1512 0 0</inkml:trace>
  <inkml:trace contextRef="#ctx0" brushRef="#br0" timeOffset="358.984">0 225 18199 0 0,'1'-4'116'0'0,"0"1"0"0"0,0 0 0 0 0,0 0-1 0 0,1-1 1 0 0,-1 1 0 0 0,1 0 0 0 0,0 0 0 0 0,0 0-1 0 0,0 1 1 0 0,0-1 0 0 0,0 0 0 0 0,0 1-1 0 0,1-1 1 0 0,0 1 0 0 0,-1 0 0 0 0,1 0-1 0 0,1-1-115 0 0,17-10 289 0 0,0 1 0 0 0,1 0 0 0 0,0 2 1 0 0,1 1-1 0 0,0 0 0 0 0,16-3-289 0 0,1 3 573 0 0,-1 2 1 0 0,1 1 0 0 0,28 0-574 0 0,-48 5 125 0 0,0 1-1 0 0,-1 1 1 0 0,1 0-1 0 0,9 3-124 0 0,-19-2 7 0 0,0 0 0 0 0,0 1 0 0 0,0 0 0 0 0,-1 1 0 0 0,1 0 0 0 0,-1 0-1 0 0,0 1 1 0 0,0 0 0 0 0,4 4-7 0 0,-10-7-3 0 0,1 2 0 0 0,-1-1 1 0 0,0 0-1 0 0,0 0 0 0 0,0 1 0 0 0,0 0 0 0 0,-1-1 0 0 0,0 1 0 0 0,1 0 0 0 0,-1 0 0 0 0,-1 0 0 0 0,1 1 0 0 0,-1-1 1 0 0,1 0-1 0 0,-1 1 0 0 0,0-1 0 0 0,-1 1 0 0 0,1-1 0 0 0,-1 1 0 0 0,0-1 0 0 0,0 1 0 0 0,0-1 0 0 0,-1 1 0 0 0,0-1 1 0 0,1 1-1 0 0,-2-1 3 0 0,1 4 8 0 0,-2 0 0 0 0,1-1 0 0 0,-1 1 1 0 0,0-1-1 0 0,-1 0 0 0 0,1 0 0 0 0,-1 0 1 0 0,-1 0-1 0 0,1-1 0 0 0,-1 0 0 0 0,0 0 1 0 0,-1 0-1 0 0,0 0 0 0 0,-4 3-8 0 0,-5 1 114 0 0,0 0 1 0 0,-1-2-1 0 0,0 0 0 0 0,0 0 0 0 0,-1-1 0 0 0,0-1 0 0 0,0-1 0 0 0,-5 0-114 0 0,-15 3 187 0 0,0-2-1 0 0,-1-1 0 0 0,-16-2-186 0 0,12-3-53 0 0,-1-2 0 0 0,0-3-1 0 0,-32-6 54 0 0,73 10-185 0 0,1 1-1 0 0,-1 0 1 0 0,1-1-1 0 0,-1 1 1 0 0,0-1-1 0 0,1 0 1 0 0,-1 1-1 0 0,1-1 1 0 0,-2-1 185 0 0,3 2-99 0 0,0 0 0 0 0,0 0 1 0 0,-1-1-1 0 0,1 1 0 0 0,0 0 1 0 0,0 0-1 0 0,0-1 0 0 0,-1 1 1 0 0,1 0-1 0 0,0-1 0 0 0,0 1 1 0 0,0 0-1 0 0,0-1 0 0 0,0 1 0 0 0,-1 0 1 0 0,1 0-1 0 0,0-1 0 0 0,0 1 1 0 0,0 0-1 0 0,0-1 0 0 0,0 1 1 0 0,0 0-1 0 0,0-1 0 0 0,0 1 1 0 0,0 0-1 0 0,1-1 0 0 0,-1 1 0 0 0,0 0 1 0 0,0-1-1 0 0,0 1 0 0 0,0 0 1 0 0,0-1-1 0 0,0 1 0 0 0,1 0 1 0 0,-1-1-1 0 0,0 1 0 0 0,0 0 1 0 0,0 0-1 0 0,1-1 0 0 0,-1 1 1 0 0,0 0-1 0 0,0 0 0 0 0,1 0 0 0 0,-1-1 1 0 0,0 1-1 0 0,1 0 99 0 0,13-7-2175 0 0</inkml:trace>
  <inkml:trace contextRef="#ctx0" brushRef="#br0" timeOffset="812.095">963 235 10592 0 0,'-1'-2'250'0'0,"0"-1"0"0"0,1 1 0 0 0,-1 0 1 0 0,1-1-1 0 0,-1 1 0 0 0,1 0 0 0 0,0-1 1 0 0,0 1-1 0 0,0 0 0 0 0,0-1 0 0 0,0 1 1 0 0,1 0-1 0 0,0-2-250 0 0,1-8 1402 0 0,-1 10-1195 0 0,-1 0-1 0 0,1 0 1 0 0,-1 0-1 0 0,1-1 1 0 0,-1 1 0 0 0,0 0-1 0 0,0 0 1 0 0,0 0-1 0 0,0-1 1 0 0,0 1 0 0 0,-1 0-1 0 0,1-1-206 0 0,-6-23 1475 0 0,6 21-1197 0 0,-1 0 1 0 0,0 0-1 0 0,-1 0 0 0 0,1 0 1 0 0,-1 1-1 0 0,0-2-278 0 0,-7-13 625 0 0,7 14-544 0 0,0 0 0 0 0,-1 0 0 0 0,1 0 0 0 0,-1 0 0 0 0,0 1 0 0 0,0-1 0 0 0,-1 1 0 0 0,1 0 0 0 0,-3-2-81 0 0,3 3 6 0 0,-1 0 1 0 0,0 0-1 0 0,0 0 1 0 0,0 0-1 0 0,0 1 1 0 0,-1-1-1 0 0,1 1 1 0 0,-1 0-1 0 0,1 1 1 0 0,-1-1-1 0 0,0 1 1 0 0,1 0-1 0 0,-1 0 1 0 0,0 0-1 0 0,0 1 1 0 0,0 0-1 0 0,0 0 1 0 0,0 0-1 0 0,0 0 1 0 0,0 1-1 0 0,1 0 1 0 0,-1 0-1 0 0,0 0 1 0 0,0 0-1 0 0,1 1 1 0 0,-1 0-1 0 0,1 0 1 0 0,-1 0-1 0 0,1 1 1 0 0,0-1-1 0 0,0 1 1 0 0,0 0-1 0 0,-2 2-6 0 0,-1 1 106 0 0,1 1 1 0 0,-1 0-1 0 0,2 0 0 0 0,-1 0 0 0 0,1 0 0 0 0,0 1 1 0 0,0 0-1 0 0,1 0 0 0 0,0 1 0 0 0,0-1 0 0 0,1 1 0 0 0,0-1 1 0 0,1 1-1 0 0,0 0-106 0 0,-2 10 131 0 0,1-1 0 0 0,1 1 0 0 0,1 0 0 0 0,0-1 0 0 0,2 1 1 0 0,1 8-132 0 0,-1-20 42 0 0,-1 0 0 0 0,2 0 0 0 0,-1 0 1 0 0,1 0-1 0 0,0 0 0 0 0,1 0 0 0 0,0-1 1 0 0,0 1-1 0 0,0-1 0 0 0,1 0 0 0 0,-1 1 1 0 0,2-2-1 0 0,-1 1 0 0 0,2 1-42 0 0,-2-2 40 0 0,1-2 0 0 0,-1 1 0 0 0,1 0 0 0 0,0-1 0 0 0,0 0 0 0 0,0 0 0 0 0,0 0 0 0 0,0-1 0 0 0,1 0 0 0 0,-1 0 0 0 0,1 0-1 0 0,-1-1 1 0 0,1 0 0 0 0,0 0 0 0 0,-1 0 0 0 0,1 0 0 0 0,5-1-40 0 0,-3 0 63 0 0,0-1 1 0 0,-1 0-1 0 0,1 0 0 0 0,-1 0 0 0 0,1-1 1 0 0,-1 0-1 0 0,0-1 0 0 0,0 0 0 0 0,0 0 0 0 0,0 0 1 0 0,0-1-1 0 0,0 0 0 0 0,-1 0 0 0 0,0-1 1 0 0,0 0-1 0 0,0 0 0 0 0,1-2-63 0 0,-1 1 19 0 0,0-1-1 0 0,-1 0 1 0 0,0 0 0 0 0,0 0-1 0 0,0-1 1 0 0,-1 0 0 0 0,-1 0-1 0 0,1 0 1 0 0,-1 0 0 0 0,0 0-1 0 0,-1-1 1 0 0,0 1 0 0 0,0-1-1 0 0,-1 0 1 0 0,0 0-19 0 0,-1 0 6 0 0,1-1 1 0 0,-1 0 0 0 0,-1 1-1 0 0,0-1 1 0 0,0 0 0 0 0,-1 1 0 0 0,-1-1-1 0 0,0-3-6 0 0,0 3 3 0 0,3 9-4 0 0,-1-1 0 0 0,1 1 0 0 0,0 0-1 0 0,0 0 1 0 0,-1 0 0 0 0,1 0 0 0 0,0 0 0 0 0,-1 0 0 0 0,1 0 0 0 0,-1 0 0 0 0,0 0 0 0 0,1 0 0 0 0,-1 1 0 0 0,0-1 0 0 0,1 0 0 0 0,-1 0 0 0 0,0 0 0 0 0,-1 0 1 0 0,-9 15-173 0 0,8-9 157 0 0,0 0 1 0 0,0 0-1 0 0,1 0 1 0 0,0 0-1 0 0,0 1 1 0 0,1-1 0 0 0,-1 1-1 0 0,1 1 16 0 0,-5 47-20 0 0,3-24 71 0 0,-6 36 49 0 0,2-22 5 0 0,1 21-105 0 0,4-44 19 0 0,1-15-14 0 0,1 0 0 0 0,-1 0 0 0 0,1 0-1 0 0,0 0 1 0 0,1 0 0 0 0,0 0 0 0 0,1 3-5 0 0,0 5-196 0 0,-2-12 105 0 0,0-1 0 0 0,0 1 0 0 0,1 0 0 0 0,-1-1 0 0 0,0 1 0 0 0,1 0 0 0 0,0-1 0 0 0,-1 1 0 0 0,1-1 0 0 0,0 2 91 0 0,0-3-45 0 0,-1 1 1 0 0,1-1 0 0 0,0 1-1 0 0,-1-1 1 0 0,1 1-1 0 0,0-1 1 0 0,0 1 0 0 0,-1-1-1 0 0,1 0 1 0 0,0 0 0 0 0,0 1-1 0 0,0-1 1 0 0,-1 0-1 0 0,1 0 1 0 0,0 0 0 0 0,0 0-1 0 0,0 0 1 0 0,0 0 0 0 0,-1 0-1 0 0,1 0 1 0 0,0 0-1 0 0,0 0 1 0 0,0 0 0 0 0,0-1-1 0 0,0 1 45 0 0,15-8-2463 0 0,-10 5 830 0 0,7-5-6174 0 0</inkml:trace>
  <inkml:trace contextRef="#ctx0" brushRef="#br0" timeOffset="1205.847">1411 147 4144 0 0,'1'0'66'0'0,"5"-4"-70"0"0,0 0-1 0 0,0 0 1 0 0,-1-1 0 0 0,1 0 4 0 0,-5 4 133 0 0,0 0 0 0 0,0 0 0 0 0,0 1 0 0 0,0-1 0 0 0,0 0 0 0 0,-1 0 0 0 0,1 0 0 0 0,0 0 0 0 0,-1 0 0 0 0,1 0 0 0 0,-1-1 0 0 0,1 1 0 0 0,-1 0 0 0 0,1 0 0 0 0,-1 0 0 0 0,0 0 0 0 0,1-1 0 0 0,-1 1 0 0 0,0 0 0 0 0,0 0 0 0 0,0-1 0 0 0,0 1 0 0 0,0 0 0 0 0,0 0 0 0 0,-1-1 0 0 0,1 1 0 0 0,0 0 0 0 0,-1 0-133 0 0,1 0 491 0 0,-1 0 1 0 0,0 0-1 0 0,0 1 0 0 0,0-1 0 0 0,1 0 0 0 0,-1 1 1 0 0,0-1-1 0 0,0 1 0 0 0,0-1 0 0 0,0 1 0 0 0,0-1 1 0 0,0 1-1 0 0,0 0 0 0 0,0 0 0 0 0,0-1 0 0 0,-1 1-491 0 0,-20-3 4769 0 0,19 3-4413 0 0,-4-1-8 0 0,0 1 1 0 0,0 0-1 0 0,-1 1 0 0 0,1 0 1 0 0,0 0-1 0 0,0 1 1 0 0,0-1-1 0 0,-5 3-348 0 0,-3 2 630 0 0,0 0 1 0 0,0 1-1 0 0,-4 3-630 0 0,16-8 46 0 0,0 0 0 0 0,0 0 0 0 0,1 1 0 0 0,-1-1 0 0 0,1 0 0 0 0,0 1 1 0 0,-1-1-1 0 0,1 1 0 0 0,0 0 0 0 0,0 0 0 0 0,1 0 0 0 0,-1 0 0 0 0,1 0 0 0 0,-2 2-46 0 0,3-3 23 0 0,-1 1 0 0 0,0-1 1 0 0,1 0-1 0 0,-1 0 0 0 0,1 0 0 0 0,0 1 1 0 0,-1-1-1 0 0,1 0 0 0 0,0 0 0 0 0,1 1 1 0 0,-1-1-1 0 0,0 0 0 0 0,1 0 0 0 0,-1 0 0 0 0,1 1 1 0 0,-1-1-1 0 0,1 0 0 0 0,0 0 0 0 0,0 0 1 0 0,0 0-1 0 0,0 0 0 0 0,1 1-23 0 0,3 1 23 0 0,0-1 0 0 0,0 1 0 0 0,0-1-1 0 0,1 0 1 0 0,-1-1 0 0 0,1 1 0 0 0,-1-1 0 0 0,1 0 0 0 0,3 0-23 0 0,39 8 110 0 0,-24-5-82 0 0,-1 0 1 0 0,0 1-1 0 0,-1 1 1 0 0,6 4-29 0 0,-7-2 44 0 0,-1 1 1 0 0,-1 1 0 0 0,6 4-45 0 0,-20-11 17 0 0,1-1 0 0 0,-1 2 1 0 0,0-1-1 0 0,0 0 0 0 0,-1 1 1 0 0,0 0-1 0 0,1 0 1 0 0,-2 0-1 0 0,1 1 0 0 0,-1-1 1 0 0,1 1-1 0 0,-1 0 0 0 0,0 3-17 0 0,-1-6 30 0 0,-1 0 0 0 0,0 0 0 0 0,-1 0 0 0 0,1 0 0 0 0,0 1 0 0 0,-1-1 0 0 0,0 0-1 0 0,0 1 1 0 0,0-1 0 0 0,0 0 0 0 0,0 1 0 0 0,-1-1 0 0 0,1 0 0 0 0,-1 1-1 0 0,0-1 1 0 0,0 0 0 0 0,0 0 0 0 0,0 0 0 0 0,-1 0 0 0 0,1 0 0 0 0,-1 0 0 0 0,0 0-1 0 0,0 0 1 0 0,0-1 0 0 0,0 1 0 0 0,0-1 0 0 0,-1 1 0 0 0,1-1 0 0 0,-1 0-1 0 0,-1 1-29 0 0,-6 4 91 0 0,1-1 0 0 0,-1 0 0 0 0,0-1-1 0 0,0 0 1 0 0,0 0 0 0 0,-1-1-1 0 0,1-1 1 0 0,-1 0 0 0 0,0 0-1 0 0,-9 1-90 0 0,-10 0 30 0 0,1-2 1 0 0,-1 0-1 0 0,-15-3-30 0 0,28 1 93 0 0,-1-1 0 0 0,0-1 1 0 0,1-1-1 0 0,-1 0 0 0 0,1-2 1 0 0,0 0-1 0 0,-13-5-93 0 0,27 8-96 0 0,0 1 0 0 0,0 0 1 0 0,1-1-1 0 0,-1 0 0 0 0,0 1 0 0 0,1-1 0 0 0,-1 0 0 0 0,1 0 0 0 0,-1-1 0 0 0,1 1 1 0 0,0-1-1 0 0,0 1 0 0 0,0-1 0 0 0,0 1 0 0 0,1-1 0 0 0,-1 0 0 0 0,1 0 1 0 0,-1-1 95 0 0,1 2-324 0 0,1-1 1 0 0,-1 0 0 0 0,1 0 0 0 0,-1 0 0 0 0,1 0 0 0 0,0 0 0 0 0,0 0-1 0 0,0 1 1 0 0,1-1 0 0 0,-1 0 0 0 0,0 0 0 0 0,1 0 0 0 0,0-1 323 0 0,4-8-1810 0 0</inkml:trace>
  <inkml:trace contextRef="#ctx0" brushRef="#br0" timeOffset="1592.348">1784 187 13392 0 0,'1'-1'55'0'0,"8"-4"202"0"0,0-1-1 0 0,0 0 1 0 0,-1 0-1 0 0,3-3-256 0 0,-9 7 191 0 0,0 0-1 0 0,0 1 1 0 0,-1-1-1 0 0,1 0 1 0 0,-1 0 0 0 0,1 0-1 0 0,-1 0 1 0 0,0 0-1 0 0,0 0 1 0 0,1 0-1 0 0,-2 0 1 0 0,1-1 0 0 0,0 1-1 0 0,0 0 1 0 0,-1-1-1 0 0,1 1 1 0 0,-1 0 0 0 0,0-1-1 0 0,0 1 1 0 0,0-1-1 0 0,0 1 1 0 0,0-3-191 0 0,0 4 125 0 0,-1 0 0 0 0,1 0 1 0 0,-1 0-1 0 0,1 0 0 0 0,-1 0 0 0 0,1 0 0 0 0,-1 0 0 0 0,0 0 1 0 0,0 0-1 0 0,1 0 0 0 0,-1 1 0 0 0,0-1 0 0 0,0 0 0 0 0,0 0 0 0 0,0 1 1 0 0,0-1-1 0 0,0 1 0 0 0,0-1 0 0 0,0 0 0 0 0,0 1 0 0 0,0 0 1 0 0,0-1-1 0 0,0 1 0 0 0,0 0 0 0 0,0 0 0 0 0,0-1 0 0 0,0 1 1 0 0,-2 0-126 0 0,-1 0 236 0 0,0 0 1 0 0,-1 0 0 0 0,1 0 0 0 0,-1 0-1 0 0,1 1 1 0 0,-3 1-237 0 0,-5 0 295 0 0,0 2-1 0 0,1-1 1 0 0,0 2-1 0 0,-9 4-294 0 0,14-6 114 0 0,1 0 0 0 0,0 0-1 0 0,1 1 1 0 0,-1-1 0 0 0,1 1 0 0 0,-1 0 0 0 0,1 1 0 0 0,0-1-1 0 0,1 1 1 0 0,-4 4-114 0 0,6-8 23 0 0,0 1-1 0 0,1-1 0 0 0,-1 1 1 0 0,0 0-1 0 0,0-1 1 0 0,1 1-1 0 0,-1 0 0 0 0,1 0 1 0 0,-1-1-1 0 0,1 1 1 0 0,0 0-1 0 0,0 0 0 0 0,0 0 1 0 0,0-1-1 0 0,0 1 1 0 0,0 0-1 0 0,0 0 0 0 0,1 0 1 0 0,0 1-23 0 0,0 0 21 0 0,0 0 1 0 0,1 0 0 0 0,-1 0 0 0 0,1 0-1 0 0,0 0 1 0 0,0 0 0 0 0,0 0-1 0 0,1-1 1 0 0,-1 1 0 0 0,2 0-22 0 0,7 6 64 0 0,0 0 0 0 0,1-1 0 0 0,0 0 0 0 0,9 4-64 0 0,-18-10 17 0 0,29 18 47 0 0,0 1 0 0 0,-2 2 0 0 0,3 5-64 0 0,-14-13 23 0 0,-11-8 85 0 0,0 0 1 0 0,-1 0-1 0 0,0 1 1 0 0,0 0-1 0 0,0 0 0 0 0,-1 0 1 0 0,2 5-109 0 0,-7-11 29 0 0,0 1 0 0 0,1 0 0 0 0,-1 0 0 0 0,0 0 0 0 0,0 0 0 0 0,0 0 0 0 0,-1 0 0 0 0,1 0 0 0 0,-1 0 1 0 0,0 0-1 0 0,1 0 0 0 0,-2 1-29 0 0,1-2 11 0 0,0 0 0 0 0,-1 0 0 0 0,1 0 0 0 0,-1 1 1 0 0,0-1-1 0 0,1 0 0 0 0,-1 0 0 0 0,0 0 0 0 0,0-1 1 0 0,-1 1-1 0 0,1 0 0 0 0,0 0 0 0 0,0-1 0 0 0,-1 1 1 0 0,1 0-1 0 0,-1-1 0 0 0,0 1 0 0 0,-1 0-11 0 0,-5 4 58 0 0,-1 0 0 0 0,0-1 0 0 0,-1 0 0 0 0,1-1 0 0 0,-1 0 0 0 0,0 0 0 0 0,0-1 0 0 0,0 0 0 0 0,0-1 0 0 0,-1 0 0 0 0,1-1 0 0 0,-7 1-58 0 0,-6-2 33 0 0,1 0 0 0 0,-1-1 0 0 0,0-2-1 0 0,1 0 1 0 0,-7-3-33 0 0,23 5-26 0 0,0 0 0 0 0,1-1 0 0 0,-1 0 0 0 0,1 0 0 0 0,-1-1 0 0 0,1 1 0 0 0,0-1 0 0 0,0-1 0 0 0,0 1 0 0 0,0 0 0 0 0,-1-3 26 0 0,4 4-265 0 0,0 0 1 0 0,0 0-1 0 0,0 0 0 0 0,0-1 1 0 0,1 1-1 0 0,-1 0 0 0 0,1-1 0 0 0,0 1 1 0 0,-1-1-1 0 0,1 0 0 0 0,0 1 1 0 0,1-1-1 0 0,-1 0 0 0 0,0 1 0 0 0,1-1 1 0 0,0 0-1 0 0,-1 0 0 0 0,1 0 1 0 0,0 0-1 0 0,1 1 0 0 0,-1-1 0 0 0,0 0 1 0 0,1 0-1 0 0,-1 0 0 0 0,1 0 265 0 0,9-24-2410 0 0,3 2-20 0 0</inkml:trace>
  <inkml:trace contextRef="#ctx0" brushRef="#br0" timeOffset="1947.73">1972 293 9672 0 0,'9'-4'1033'0'0,"1"1"-1"0"0,-1-1 1 0 0,1 2 0 0 0,0-1 0 0 0,0 1 0 0 0,9 0-1033 0 0,7-2 2448 0 0,16-1 109 0 0,-32 5-1933 0 0,0-1 1 0 0,1 0-1 0 0,-1-1 1 0 0,0 0 0 0 0,6-3-625 0 0,13-3 531 0 0,-19 5-422 0 0,1 0 1 0 0,-1-1-1 0 0,8-4-109 0 0,-15 7 11 0 0,0-1 0 0 0,-1 1 0 0 0,1-1 0 0 0,-1 0 0 0 0,1 0 0 0 0,-1 0 0 0 0,0 0 0 0 0,1 0 0 0 0,-1-1 0 0 0,0 1 0 0 0,-1-1 0 0 0,1 1 0 0 0,0-1 0 0 0,-1 0 0 0 0,1 0-11 0 0,-1 0 7 0 0,0 0 1 0 0,0 0-1 0 0,-1 0 1 0 0,1 0 0 0 0,-1 0-1 0 0,0 1 1 0 0,0-1 0 0 0,0 0-1 0 0,0 0 1 0 0,-1 0-1 0 0,1 0 1 0 0,-1 0 0 0 0,0 0-1 0 0,1 1 1 0 0,-1-1 0 0 0,0 0-1 0 0,-1 0 1 0 0,1 1 0 0 0,0-1-1 0 0,-1 1 1 0 0,0-1-1 0 0,1 1 1 0 0,-1 0 0 0 0,0 0-1 0 0,0 0 1 0 0,0 0 0 0 0,-1 0-1 0 0,1 0 1 0 0,0 0-1 0 0,-1 1 1 0 0,1-1 0 0 0,-1 1-1 0 0,1 0 1 0 0,-1-1 0 0 0,0 1-1 0 0,-2 0-7 0 0,-1 0-6 0 0,-1 0-1 0 0,1 1 0 0 0,-1-1 0 0 0,1 1 1 0 0,-1 1-1 0 0,1-1 0 0 0,0 1 1 0 0,-1 1-1 0 0,1-1 0 0 0,0 1 0 0 0,0 0 1 0 0,-1 0-1 0 0,-2 3 7 0 0,-7 3 64 0 0,0 0 0 0 0,1 1-1 0 0,0 1 1 0 0,-4 4-64 0 0,11-7 137 0 0,0 0 0 0 0,0 0 0 0 0,1 1-1 0 0,0 0 1 0 0,0 1 0 0 0,1-1 0 0 0,0 1 0 0 0,0 0 0 0 0,1 1-1 0 0,0-1 1 0 0,1 1 0 0 0,0 0 0 0 0,1 0 0 0 0,0 1-1 0 0,0-1 1 0 0,1 1 0 0 0,1-1 0 0 0,-1 3-137 0 0,2-10 42 0 0,0 0 0 0 0,0 0 0 0 0,1 0 1 0 0,-1 0-1 0 0,1 0 0 0 0,-1 0 0 0 0,1 0 0 0 0,0 0 1 0 0,0 0-1 0 0,0 0 0 0 0,0 0 0 0 0,1-1 0 0 0,-1 1 0 0 0,1 0 1 0 0,0 0-43 0 0,2 1 54 0 0,-1 0 0 0 0,1 0 0 0 0,0-1 0 0 0,0 1 0 0 0,0-1 0 0 0,0 0 0 0 0,0 0 0 0 0,4 1-54 0 0,6 3 86 0 0,1-1 0 0 0,-1-1 0 0 0,1 0 0 0 0,0-1-1 0 0,11 2-85 0 0,10 0-277 0 0,0-2-1 0 0,1-1 0 0 0,-1-1 1 0 0,26-3 277 0 0,-35-3-1795 0 0,0 1-6138 0 0,-11 1-97 0 0</inkml:trace>
  <inkml:trace contextRef="#ctx0" brushRef="#br0" timeOffset="2291.545">2812 73 18055 0 0,'-14'0'1364'0'0,"1"1"-948"0"0,1 0 0 0 0,-1 0 0 0 0,1 2-1 0 0,0-1 1 0 0,-1 2 0 0 0,-3 1-416 0 0,-7 4 2026 0 0,1 0 0 0 0,-18 11-2026 0 0,36-18 189 0 0,0 1-1 0 0,1-1 1 0 0,-1 1 0 0 0,1 0 0 0 0,-1 0 0 0 0,-2 2-189 0 0,6-4 23 0 0,-1 0 1 0 0,1-1 0 0 0,-1 1-1 0 0,0 0 1 0 0,1-1-1 0 0,-1 1 1 0 0,1 0 0 0 0,0-1-1 0 0,-1 1 1 0 0,1 0 0 0 0,-1 0-1 0 0,1-1 1 0 0,0 1 0 0 0,0 0-1 0 0,0 0 1 0 0,-1 0-1 0 0,1 0 1 0 0,0 0 0 0 0,0-1-1 0 0,0 1 1 0 0,0 0 0 0 0,0 0-1 0 0,0 0 1 0 0,1 0-1 0 0,-1-1 1 0 0,0 1 0 0 0,0 0-1 0 0,1 0 1 0 0,-1 0 0 0 0,0-1-1 0 0,1 1 1 0 0,-1 0 0 0 0,1 0-1 0 0,-1-1 1 0 0,1 1-24 0 0,17 17 155 0 0,1-1 0 0 0,0 0 0 0 0,13 6-155 0 0,-30-21 0 0 0,40 29 15 0 0,48 36 34 0 0,-50-43-11 0 0,-24-16 7 0 0,-1 1 0 0 0,4 4-45 0 0,-18-12 12 0 0,0-1 0 0 0,0 1 0 0 0,0 0 0 0 0,0 0 0 0 0,-1-1 0 0 0,1 1 0 0 0,0 0 0 0 0,0 0 0 0 0,0 0 0 0 0,-1 0 0 0 0,1 0 0 0 0,0 0-1 0 0,-1 0 1 0 0,1 0 0 0 0,-1 0 0 0 0,1 0 0 0 0,-1 0 0 0 0,1 1 0 0 0,-1-1 0 0 0,0 0 0 0 0,0 0 0 0 0,0 0 0 0 0,1 2-12 0 0,-2-2 21 0 0,1 0 0 0 0,-1 0 0 0 0,1 0-1 0 0,-1 0 1 0 0,0 0 0 0 0,1 0 0 0 0,-1 0 0 0 0,0 0 0 0 0,0 0 0 0 0,1 0 0 0 0,-1 0 0 0 0,0-1-1 0 0,0 1 1 0 0,0 0 0 0 0,0-1 0 0 0,0 1 0 0 0,0 0 0 0 0,-1-1 0 0 0,1 1-21 0 0,-8 3 133 0 0,0-1-1 0 0,0 0 1 0 0,-1-1 0 0 0,1 0 0 0 0,-3 1-133 0 0,-16 0-13 0 0,-1-1 0 0 0,1-1 0 0 0,-1-2-1 0 0,1 0 1 0 0,0-2 0 0 0,0-1 0 0 0,0-1 0 0 0,-1-2 13 0 0,28 7-131 0 0,-27-9-941 0 0,11-2-6942 0 0,9 2-855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2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16128 0 0,'0'0'737'0'0,"0"0"-15"0"0,0 2-466 0 0,1 43 3190 0 0,3 0 0 0 0,2 5-3446 0 0,18 91 2420 0 0,-18-115-2086 0 0,2 11 88 0 0,-8-32-373 0 0,1-1 0 0 0,0 1-1 0 0,0-1 1 0 0,1 1 0 0 0,-1-1 0 0 0,1 1-49 0 0,6 22 59 0 0,-7-19-96 0 0,1 8-541 0 0,0 0 1 0 0,1 0-1 0 0,1-1 0 0 0,2 3 578 0 0,-4-6-6374 0 0,-5 4-2039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5:03.2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-2202.738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3703.604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4163.638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28662.943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29864.069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30217.309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30555.308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30957.23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32342.216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33091.322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33434.412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33796.794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34422.051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35644.811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36334.164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36693.72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37050.79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37564.501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80667.489">2426 222 16671 0 0,'0'0'736'0'0,"0"0"160"0"0</inkml:trace>
  <inkml:trace contextRef="#ctx0" brushRef="#br2" timeOffset="85253.655">10244 252 6912 0 0,'0'-19'608'0'0,"-5"11"-480"0"0,0-4-128 0 0,-3 4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6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18887 0 0,'0'0'1680'0'0,"0"0"-1344"0"0,0 0-272 0 0,0 0-64 0 0,0 0 240 0 0,0 0 32 0 0,-8-3 8 0 0,8 3 0 0 0,0 0-632 0 0,0 0-128 0 0,0 7-32 0 0</inkml:trace>
  <inkml:trace contextRef="#ctx0" brushRef="#br0" timeOffset="1">59 253 21191 0 0,'0'0'464'0'0,"0"0"96"0"0,-3 7 16 0 0,-2 0 32 0 0,-1-3-488 0 0,1 1-120 0 0,2 0 0 0 0,2 0 0 0 0,-2 0 432 0 0,3-5 64 0 0,0 0 16 0 0,0 0 0 0 0,0 0-1232 0 0,7 4-240 0 0,12-2-56 0 0,-7-2-8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27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364.658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1021.158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1360.25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1702.696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2258.79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2620.934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2951.08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3313.225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3671.777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4104.842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4622.634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5060.306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5402.248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36 765 10136 0 0,'-1'-2'-1278'0'0,"-2"-4"1334"0"0,1-1 4673 0 0,1 6-234 0 0,3 10-3087 0 0,17 69-284 0 0,-4 2 1 0 0,-3 0-1 0 0,-3 4-1124 0 0,3 18 1054 0 0,13 50-1054 0 0,-21-137 85 0 0,0 1 1 0 0,1-1 0 0 0,5 12-86 0 0,-7-22 34 0 0,-1 1 1 0 0,1-1-1 0 0,0 0 0 0 0,1 0 1 0 0,-1 0-1 0 0,1-1 0 0 0,0 1 0 0 0,0-1 1 0 0,0 0-1 0 0,1 0 0 0 0,2 2-34 0 0,-4-5 31 0 0,-1 1 0 0 0,0-1 0 0 0,0 0 0 0 0,1 0 0 0 0,-1-1 0 0 0,0 1-1 0 0,1 0 1 0 0,-1-1 0 0 0,1 1 0 0 0,-1-1 0 0 0,1 0 0 0 0,-1 0 0 0 0,1 0 0 0 0,-1 0 0 0 0,1 0-1 0 0,-1-1 1 0 0,1 1 0 0 0,-1-1 0 0 0,0 0 0 0 0,1 1 0 0 0,-1-1 0 0 0,0 0 0 0 0,1 0 0 0 0,-1-1-1 0 0,0 1 1 0 0,0 0 0 0 0,0-1 0 0 0,0 1 0 0 0,1-2-31 0 0,6-5 169 0 0,0-1 1 0 0,0 0-1 0 0,0 0 0 0 0,-1-1 1 0 0,1-3-170 0 0,15-20 142 0 0,-2 0 0 0 0,-1-1 0 0 0,-2-2-1 0 0,-1 0 1 0 0,-2-1 0 0 0,-2 0 0 0 0,2-10-142 0 0,3-20 117 0 0,0-17-117 0 0,-10 40 78 0 0,-2 15 117 0 0,-2 1 1 0 0,-2-1-1 0 0,1-16-195 0 0,-1-16 10 0 0,-3 59-106 0 0,0 2-55 0 0,0 0-10 0 0,0 2 10 0 0,1 9 94 0 0,0-1 1 0 0,0 1-1 0 0,3 6 57 0 0,3 26-81 0 0,33 351 19 0 0,-25-216 279 0 0,5 52 279 0 0,5 94-264 0 0,-23-285-133 0 0,-1 1 1 0 0,-2-1-1 0 0,-2 0 0 0 0,-2 0 0 0 0,-2 2-99 0 0,5-34 55 0 0,0 1 0 0 0,0-1 0 0 0,0 0 0 0 0,-1-1 0 0 0,-1 1-1 0 0,1 0 1 0 0,-1-1 0 0 0,0 0 0 0 0,0 0 0 0 0,-1 0 0 0 0,1 0 0 0 0,-1-1 0 0 0,-4 3-55 0 0,1-1 70 0 0,0-1 0 0 0,-1 0 0 0 0,0-1 0 0 0,0 0 0 0 0,0 0 0 0 0,0-1 0 0 0,-1 0 0 0 0,0-1 0 0 0,-4 1-70 0 0,-7 1 35 0 0,1-2 0 0 0,-1 0 1 0 0,1-1-1 0 0,-1-1 0 0 0,0-1 0 0 0,1-1 0 0 0,-1-1 0 0 0,0-1 1 0 0,1-1-1 0 0,0 0 0 0 0,0-2 0 0 0,0 0 0 0 0,0-1 0 0 0,1-1 1 0 0,1-1-1 0 0,-18-11-35 0 0,27 14-389 0 0,1 0 0 0 0,0-1 0 0 0,0 0 0 0 0,-6-7 389 0 0,9 8-2158 0 0,0 0 0 0 0,0-1 0 0 0,1 1 0 0 0,-1-2 2158 0 0,-4-15-8798 0 0</inkml:trace>
  <inkml:trace contextRef="#ctx0" brushRef="#br0" timeOffset="1">0 402 12240 0 0,'0'0'561'0'0,"0"0"-17"0"0,0 0-267 0 0,0 0 177 0 0,0 0 111 0 0,0 0 19 0 0,0 0 20 0 0,0 0 56 0 0,0 0 20 0 0,0 0 6 0 0,10-12 1866 0 0,13-10-1146 0 0,-1-2-1 0 0,-1 0 0 0 0,1-4-1405 0 0,33-38 1328 0 0,-42 51-1099 0 0,-2-1 1 0 0,0 0-1 0 0,5-11-229 0 0,-4 9 80 0 0,43-76 331 0 0,-45 72-395 0 0,-6 9-19 0 0,-4 12 3 0 0,0 1 0 0 0,0 0 0 0 0,0 0 0 0 0,0 0 0 0 0,0 0 0 0 0,0-1 0 0 0,0 1 0 0 0,0 0 0 0 0,0 0 0 0 0,0 0 0 0 0,1 0 0 0 0,-1-1 0 0 0,0 1 0 0 0,0 0 0 0 0,0 0 0 0 0,0 0 0 0 0,0 0 0 0 0,0 0 0 0 0,0 0 0 0 0,0-1 0 0 0,0 1 0 0 0,1 0 0 0 0,-1 0 0 0 0,0 0 0 0 0,0 0 0 0 0,0 0 0 0 0,0 0 0 0 0,0 0 0 0 0,0 0 0 0 0,1-1 0 0 0,-1 1 0 0 0,0 0 0 0 0,0 0 0 0 0,0 0 0 0 0,0 0 0 0 0,1 0 0 0 0,-1 0 0 0 0,0 0 0 0 0,0 0 0 0 0,0 0 0 0 0,0 0 0 0 0,0 0 0 0 0,1 0 0 0 0,-1 0 0 0 0,0 0 0 0 0,0 0 0 0 0,0 0 0 0 0,0 0 0 0 0,1 1 0 0 0,-1-1 0 0 0,0 0 0 0 0,0 0 0 0 0,0 0 0 0 0,0 0 0 0 0,0 0 0 0 0,0 0 0 0 0,1 0 0 0 0,-1 0 0 0 0,0 1 0 0 0,0-1 0 0 0,0 0 0 0 0,0 0 0 0 0,0 0 0 0 0,0 0 0 0 0,0 0 0 0 0,3 7 0 0 0,31 129 39 0 0,4-32 146 0 0,4-1 1 0 0,6 2-186 0 0,-4-8-7124 0 0,-31-70-1641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1">2329 199 8840 0 0,'0'-2'197'0'0,"5"-12"-71"0"0,-3 8-61 0 0,0 0 1 0 0,0 0-1 0 0,1 0 1 0 0,0 0-1 0 0,0 1 0 0 0,0-1 1 0 0,0 1-1 0 0,1 0 1 0 0,2-3-66 0 0,1 1-29 0 0,-1-1 1 0 0,0 0 0 0 0,0-1-1 0 0,0-1 29 0 0,19-26 19 0 0,-24 34 22 0 0,8-8 553 0 0,-1 1 0 0 0,8-7-594 0 0,-16 16 30 0 0,0 0 0 0 0,1 0 0 0 0,-1 0 0 0 0,0-1 0 0 0,0 1 0 0 0,0 0 0 0 0,0 0 0 0 0,0 0 0 0 0,1 0 0 0 0,-1-1 0 0 0,0 1 0 0 0,0 0 0 0 0,0 0 0 0 0,0 0 0 0 0,0 0 0 0 0,0-1 0 0 0,0 1 0 0 0,0 0 0 0 0,0 0 0 0 0,0-1 0 0 0,0 1 0 0 0,0 0 0 0 0,0 0 0 0 0,0 0 0 0 0,0-1 0 0 0,0 1 0 0 0,0 0 0 0 0,0 0 0 0 0,0 0 0 0 0,0-1 0 0 0,0 1 0 0 0,0 0 0 0 0,0 0 0 0 0,0 0 0 0 0,0-1 0 0 0,0 1 0 0 0,-1 0 0 0 0,1 0-30 0 0,0-1 3336 0 0,-3 5-3127 0 0,0 0 1 0 0,-1 0-1 0 0,1-1 0 0 0,-1 1 0 0 0,1-1 0 0 0,-2 1-209 0 0,-19 19 773 0 0,-3 6-28 0 0,19-21-596 0 0,1 0 0 0 0,0 0 0 0 0,-4 6-149 0 0,-36 51 658 0 0,21-31 373 0 0,-3 8-1031 0 0,-12 23 691 0 0,-49 80 730 0 0,15-8 540 0 0,6 4-1961 0 0,33-61 491 0 0,5 2 1 0 0,-12 51-492 0 0,-41 174 1034 0 0,40-130-702 0 0,27-99-211 0 0,-7 40 48 0 0,-10 36 69 0 0,8-47 104 0 0,-18 59 229 0 0,-43 168-213 0 0,48-176-75 0 0,-14 78 861 0 0,-8 123-1144 0 0,51-289 191 0 0,-20 166-46 0 0,21-138 6 0 0,4 42-151 0 0,5 721 518 0 0,6-614-271 0 0,-2-116-131 0 0,8 58-62 0 0,13 32-54 0 0,-10-92 122 0 0,21 152 49 0 0,16 96-462 0 0,34 26 548 0 0,-71-343-79 0 0,78 299 331 0 0,-58-250-509 0 0,4-2 0 0 0,47 87 0 0 0,-57-131 0 0 0,-4-9 0 0 0,2-1 0 0 0,3-1 0 0 0,-1-6-56 0 0,2-2 0 0 0,1-1 0 0 0,13 10 56 0 0,-28-35-252 0 0,1 0-1 0 0,0-2 1 0 0,1 0 0 0 0,1-1-1 0 0,0-1 1 0 0,1 0 0 0 0,1-2-1 0 0,6 2 253 0 0,-16-8-476 0 0,1-2 0 0 0,0 1 0 0 0,3-1 476 0 0,44 6-1489 0 0</inkml:trace>
  <inkml:trace contextRef="#ctx0" brushRef="#br0" timeOffset="2">10244 252 6912 0 0,'0'-19'608'0'0,"-5"11"-480"0"0,0-4-128 0 0,-3 4 0 0 0</inkml:trace>
  <inkml:trace contextRef="#ctx0" brushRef="#br0" timeOffset="3">10152 119 10104 0 0,'0'0'230'0'0,"0"0"30"0"0,0 0 19 0 0,0 0 70 0 0,0 0 265 0 0,0 0 114 0 0,0 0 28 0 0,0 0-32 0 0,0 10 840 0 0,1-5-1328 0 0,0-1 0 0 0,1 0 1 0 0,0 1-1 0 0,0-1 0 0 0,0 0 1 0 0,0 0-1 0 0,1 0 0 0 0,0-1 1 0 0,-1 1-1 0 0,4 2-236 0 0,7 11 587 0 0,0 6-24 0 0,-1 0 1 0 0,0 1-1 0 0,-2 0-563 0 0,9 19 479 0 0,-11-23-192 0 0,0 1-1 0 0,-1 0-286 0 0,8 23 307 0 0,18 49 315 0 0,-17-42 20 0 0,10 16-642 0 0,-6-18 655 0 0,3 20-655 0 0,14 38 545 0 0,82 178 289 0 0,-112-269-747 0 0,55 138 1542 0 0,4 34-1629 0 0,34 177 906 0 0,-22 12-220 0 0,-50-225-412 0 0,-19-109-197 0 0,15 85 417 0 0,0 35-494 0 0,-2 155 869 0 0,-13 59-869 0 0,-3 2 277 0 0,-3 192 118 0 0,-17-239-186 0 0,1-172 30 0 0,-8 7-239 0 0,-41 166 213 0 0,33-188-202 0 0,-8 37 4 0 0,24-129 69 0 0,-175 674 598 0 0,39-269-440 0 0,75-258-17 0 0,-32 48-225 0 0,60-148 13 0 0,5-8 38 0 0,-41 65-51 0 0,44-92 7 0 0,-75 118-438 0 0,111-180 428 0 0,-2 4-272 0 0,-1 1 0 0 0,-1-1 0 0 0,1 0 0 0 0,-1 0 0 0 0,-1-1 0 0 0,1 1 0 0 0,-1-2 0 0 0,0 1-1 0 0,-4 1 276 0 0,-7 3-1281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387 270 7832 0 0,'-1'-1'602'0'0,"-9"-13"-649"0"0,3 4 1084 0 0,3 4 2403 0 0,3 4-2123 0 0,1 2-784 0 0,0 0-342 0 0,0 0-67 0 0,0 0 24 0 0,0 0 169 0 0,0 0 71 0 0,1 1-339 0 0,0 0 0 0 0,0-1 0 0 0,0 1 0 0 0,0 0-1 0 0,0-1 1 0 0,-1 1 0 0 0,1 0 0 0 0,0 0 0 0 0,-1 0 0 0 0,1 0 0 0 0,0 0 0 0 0,-1 0-1 0 0,1 0 1 0 0,-1 0 0 0 0,0 0 0 0 0,1 0 0 0 0,-1 0 0 0 0,0 0 0 0 0,1 0-1 0 0,-1 0 1 0 0,0 0-49 0 0,1 4 162 0 0,5 8 144 0 0,-2-6-111 0 0,-1 1 0 0 0,-1-1 0 0 0,1 1-1 0 0,1 7-194 0 0,4 18 360 0 0,-6-23-244 0 0,1-1 0 0 0,-1 1 0 0 0,0 7-116 0 0,1 118 1392 0 0,-2-91-838 0 0,-3-1 0 0 0,-2 0-1 0 0,-1 0 1 0 0,-3 0-1 0 0,-3 7-553 0 0,6-27 192 0 0,2-8 21 0 0,0-1 0 0 0,-1 0 0 0 0,0 0 0 0 0,-2 0 1 0 0,-3 7-214 0 0,2-9 205 0 0,0 0 0 0 0,0-1 0 0 0,-3 3-205 0 0,6-10 56 0 0,0 0 0 0 0,0 0 0 0 0,0-1 0 0 0,0 1 0 0 0,0-1 0 0 0,-1 0-1 0 0,0 0 1 0 0,0 0 0 0 0,-1 0-56 0 0,2-1 20 0 0,-4 2 101 0 0,-2 0 1 0 0,1 0 0 0 0,0-1-1 0 0,-9 2-121 0 0,15-4 26 0 0,-1-1 0 0 0,1 0 0 0 0,-1 1-1 0 0,1-1 1 0 0,-1 0 0 0 0,1-1 0 0 0,-1 1 0 0 0,1-1 0 0 0,-1 0-1 0 0,1 1 1 0 0,0-2 0 0 0,-1 1 0 0 0,1 0 0 0 0,0-1 0 0 0,-2 0-26 0 0,-2-3 29 0 0,1 1 1 0 0,-1-1 0 0 0,1 0 0 0 0,1 0 0 0 0,-1-1 0 0 0,1 1 0 0 0,0-1 0 0 0,0 0 0 0 0,-2-4-30 0 0,-7-12 59 0 0,2-1-1 0 0,-2-5-58 0 0,8 17-4 0 0,-6-23 60 0 0,6 14-52 0 0,-2-3 4 0 0,1 0-1 0 0,2 0 1 0 0,0 0-1 0 0,1 0-7 0 0,-9-96 34 0 0,13 110-34 0 0,-1 0-6 0 0,1 0-1 0 0,0 0 1 0 0,1 0 0 0 0,0 0-1 0 0,0 0 1 0 0,1 1-1 0 0,0-1 1 0 0,1 0 0 0 0,0 1-1 0 0,1-4 7 0 0,-1 8-5 0 0,0-1 1 0 0,-1 1-1 0 0,1 0 0 0 0,1 1 1 0 0,-1-1-1 0 0,0 0 0 0 0,1 1 0 0 0,2-2 5 0 0,34-24-41 0 0,-37 27 40 0 0,10-5 12 0 0,-1 0 0 0 0,14-5-11 0 0,17-9 52 0 0,13-8 154 0 0,2 2 1 0 0,9 0-207 0 0,-21 8 97 0 0,239-92 743 0 0,-259 100-815 0 0,98-41-18 0 0,-74 30-477 0 0,-11 5-1124 0 0,3-4 1594 0 0,-3-1-1176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4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0 10592 0 0,'0'0'818'0'0,"0"0"-415"0"0,0 0 232 0 0,0 0 154 0 0,0 0 38 0 0,0 0 25 0 0,0 0 84 0 0,0 0 37 0 0,0 0 9 0 0,0 0-28 0 0,0 0-130 0 0,0 0-59 0 0,0 0-12 0 0,0 0-31 0 0,0 0-130 0 0,0 0-59 0 0,0 0-12 0 0,0 0-42 0 0,0 0-174 0 0,0 0-75 0 0,-3 1-20 0 0,-19 5 164 0 0,14-4-259 0 0,1 0-1 0 0,0 0 1 0 0,-1 1-1 0 0,1 0-114 0 0,-40 19 567 0 0,-37 12-567 0 0,79-32 43 0 0,-1-1 0 0 0,1 1 0 0 0,-1-1 1 0 0,1 0-1 0 0,-1-1 0 0 0,0 1 0 0 0,1-1 0 0 0,-4 0-43 0 0,-40 6 128 0 0,46-5-106 0 0,0-1-1 0 0,1 1 0 0 0,-1 0 1 0 0,0-1-1 0 0,0 1 0 0 0,1 0 1 0 0,-1 1-1 0 0,1-1 0 0 0,-1 0-21 0 0,2 1 27 0 0,-1 0-1 0 0,1 0 0 0 0,0 0 1 0 0,0-1-1 0 0,0 1 1 0 0,0 0-1 0 0,0 0 0 0 0,0 1 1 0 0,0-1-1 0 0,1 0 1 0 0,-1 0-1 0 0,1 0 0 0 0,0 0 1 0 0,0 0-1 0 0,-1 1 1 0 0,1-1-1 0 0,1 1-26 0 0,-1 2 31 0 0,-8 62 833 0 0,10-6-489 0 0,3 0-1 0 0,9 42-374 0 0,-2-20 116 0 0,-4-39 129 0 0,0 17-245 0 0,5 31 314 0 0,-8-57 13 0 0,0 15-327 0 0,-2-17 217 0 0,5 21-217 0 0,1 2 310 0 0,-1 26-310 0 0,-3-37 89 0 0,0 11 21 0 0,-1-6 68 0 0,3 0-178 0 0,28 223 523 0 0,-21-147-205 0 0,-2-6-75 0 0,7 45-82 0 0,-1 5-10 0 0,-15-146-71 0 0,5 21-80 0 0,-4-26 42 0 0,-1 0 0 0 0,-1 0 0 0 0,0 12-42 0 0,3 94 184 0 0,-4-108-147 0 0,1 0-1 0 0,3 15-36 0 0,-2-15 38 0 0,0-1-1 0 0,-1 15-37 0 0,-2-20 8 0 0,0 10 25 0 0,1 1 1 0 0,3 20-34 0 0,4 33 0 0 0,-5-58 0 0 0,-2-1 0 0 0,1 13 0 0 0,2 25 0 0 0,3 17 0 0 0,-9-43 0 0 0,2-24 0 0 0,-1 1 0 0 0,1 0 0 0 0,0 0 0 0 0,0 0 0 0 0,0 0 0 0 0,1 4 0 0 0,-1 0 0 0 0,-1 0 0 0 0,1 1 0 0 0,-1-1 0 0 0,-2 7 0 0 0,-2 32 0 0 0,4 7 0 0 0,0-9 0 0 0,2 1 0 0 0,5 22 0 0 0,-4-43 0 0 0,-1 0 0 0 0,-1 1 0 0 0,1-1 0 0 0,2 25 0 0 0,-2-25 0 0 0,-2-22 0 0 0,1 1 0 0 0,0-1 0 0 0,0 1 0 0 0,1-1 0 0 0,0 4 0 0 0,0-5 0 0 0,0-3 0 0 0,-1 1 0 0 0,0 0 0 0 0,0-1 0 0 0,0 1 0 0 0,1 0 0 0 0,-1-1 0 0 0,0 1 0 0 0,0 0 0 0 0,0 0 0 0 0,0-1 0 0 0,0 1 0 0 0,0 0 0 0 0,0-1 0 0 0,-1 1 0 0 0,1 0 0 0 0,0-1 0 0 0,0 1 0 0 0,0 0 0 0 0,-1-1 0 0 0,1 1 0 0 0,0 0 0 0 0,-1-1 0 0 0,1 1 0 0 0,-1 1 0 0 0,0 1 0 0 0,7 11 0 0 0,0-3 0 0 0,-2-10 0 0 0,-1 0 0 0 0,1 1 0 0 0,-3 0 0 0 0,0-1 0 0 0,0 0 0 0 0,0-1 0 0 0,1 1 0 0 0,-1 0 0 0 0,0 0 0 0 0,1 0 0 0 0,-1-1 0 0 0,1 1 0 0 0,-1-1 0 0 0,0 1 0 0 0,1-1 0 0 0,-1 0 0 0 0,1 1 0 0 0,-1-1 0 0 0,1 0 0 0 0,-1 0 0 0 0,1 0 0 0 0,0 0 0 0 0,-1 0 0 0 0,1-1 0 0 0,-1 1 0 0 0,1 0 0 0 0,-1-1 0 0 0,9 0 0 0 0,11-1-355 0 0,0 1 0 0 0,0 1 0 0 0,16 2 355 0 0,-15 0-795 0 0,0-1 0 0 0,-1-1 1 0 0,15-3 794 0 0,-11-2-2775 0 0</inkml:trace>
  <inkml:trace contextRef="#ctx0" brushRef="#br0" timeOffset="2018.697">1377 122 6448 0 0,'0'0'498'0'0,"0"0"-167"0"0,0 0 517 0 0,0 0 264 0 0,0 0 52 0 0,0-10 2050 0 0,2 6 882 0 0,1 4-3822 0 0,0-1-1 0 0,0 1 0 0 0,1 0 0 0 0,-1 0 0 0 0,0 0 0 0 0,0 0 0 0 0,1 0 0 0 0,-1 1 0 0 0,0 0 0 0 0,0-1 0 0 0,1 1 0 0 0,-1 0 1 0 0,0 0-1 0 0,1 2-273 0 0,24 4 1262 0 0,-11-5-556 0 0,0-1 0 0 0,0-1 0 0 0,6-2-706 0 0,16 1 539 0 0,-27 1-404 0 0,-8-1-74 0 0,0 1 0 0 0,1 0 0 0 0,-1 0 0 0 0,0 1 0 0 0,0-1 0 0 0,0 1 1 0 0,3 1-62 0 0,-6-2 102 0 0,19 1 25 0 0,-20 0-107 0 0,1-1-10 0 0,-1 1 0 0 0,0-1 0 0 0,1 0 0 0 0,-1 0 0 0 0,0 1-1 0 0,1-1 1 0 0,-1 0 0 0 0,0 0 0 0 0,1 1 0 0 0,-1-1 0 0 0,1 0 0 0 0,-1 0-1 0 0,0 0 1 0 0,1 0 0 0 0,-1 0 0 0 0,1 0 0 0 0,-1 1 0 0 0,0-1 0 0 0,1 0-1 0 0,-1 0 1 0 0,1 0 0 0 0,-1-1 0 0 0,1 1 0 0 0,-1 0 0 0 0,0 0 0 0 0,1 0 0 0 0,-1 0-10 0 0,1 0 15 0 0,-1 1 0 0 0,1-1 0 0 0,-1 0 0 0 0,1 1 0 0 0,-1-1 0 0 0,1 1 0 0 0,-1-1 0 0 0,0 1 0 0 0,1-1 0 0 0,-1 1 0 0 0,0-1 0 0 0,1 1 0 0 0,-1-1 0 0 0,0 1 0 0 0,0-1 0 0 0,1 1 0 0 0,-1-1 0 0 0,0 1 0 0 0,0 0 0 0 0,0-1 0 0 0,0 1-15 0 0,3 15 175 0 0,0 66 433 0 0,-3-53-402 0 0,-1-14-84 0 0,1 0 0 0 0,0 0 1 0 0,2 0-1 0 0,-1 0 0 0 0,2 1-122 0 0,0 0 138 0 0,0 1-1 0 0,-2 0 1 0 0,0-1-1 0 0,-1 11-137 0 0,0-7 184 0 0,1 0 0 0 0,3 18-184 0 0,3 14 256 0 0,-3 1 1 0 0,-2-1-1 0 0,-2 2-256 0 0,7 77 350 0 0,-2-52-131 0 0,9 89 284 0 0,-11-144-450 0 0,0 2 159 0 0,1 26-212 0 0,-2-5 329 0 0,3 14-329 0 0,0-9 66 0 0,0 7-1 0 0,1 7 159 0 0,-3 7-224 0 0,2 55 166 0 0,-1-67 108 0 0,-3 50-274 0 0,-2-73 113 0 0,5 37-113 0 0,0 8 58 0 0,5 48-58 0 0,-5-8 0 0 0,-3-99 0 0 0,0-12 0 0 0,-1-1 0 0 0,-1 12 0 0 0,-2 21 0 0 0,3 0 0 0 0,1 8 0 0 0,0 15 0 0 0,4 96-96 0 0,-4-134 171 0 0,-1 23-54 0 0,-1-36-21 0 0,1-1 0 0 0,2 11 0 0 0,0 11 0 0 0,-4-12 0 0 0,1-18 0 0 0,1-1 0 0 0,0 1 0 0 0,0-1 0 0 0,0 1 0 0 0,1 0 0 0 0,1 6 0 0 0,0-3-113 0 0,0 0 0 0 0,0 1 1 0 0,0 8 112 0 0,3 21-374 0 0,-3-29 457 0 0,0 0 1 0 0,-1 0-1 0 0,0 0 0 0 0,-1 1-83 0 0,0 1 127 0 0,1-1-1 0 0,0 0 0 0 0,1 0-126 0 0,6 42 0 0 0,-4-42 0 0 0,-2-9 0 0 0,0 0 0 0 0,0 1 0 0 0,-1 0 0 0 0,1-1 0 0 0,-1 1 0 0 0,0 0 0 0 0,0 1 0 0 0,1 4 0 0 0,-2-9 0 0 0,0 0 0 0 0,0 1 0 0 0,0-1 0 0 0,0 0 0 0 0,0 1 0 0 0,0-1 0 0 0,0 0 0 0 0,0 1 0 0 0,0-1 0 0 0,0 0 0 0 0,0 1 0 0 0,0-1 0 0 0,0 0 0 0 0,0 1 0 0 0,0-1 0 0 0,-1 0 0 0 0,1 0 0 0 0,0 1 0 0 0,0-1 0 0 0,0 0 0 0 0,0 1 0 0 0,-1-1 0 0 0,1 0 0 0 0,0 0 0 0 0,0 1 0 0 0,-1-1 0 0 0,1 0 0 0 0,0 0 0 0 0,0 0 0 0 0,-1 1 0 0 0,1-1 0 0 0,0 0 0 0 0,-1 0 0 0 0,1 0 0 0 0,-12 3 0 0 0,10-3 0 0 0,-5 1 0 0 0,1 0 0 0 0,0-1 0 0 0,-1 0 0 0 0,1 0 0 0 0,-1-1 0 0 0,1 0 0 0 0,-1 0 0 0 0,0 0 0 0 0,-1 0 0 0 0,1 0 0 0 0,-1 1 0 0 0,0 0 0 0 0,-2 1 0 0 0,-1 0-169 0 0,1-1 0 0 0,-1 0 0 0 0,1 0-1 0 0,-1-2 1 0 0,1 1 0 0 0,-10-3 169 0 0,7 1-137 0 0,-30-1-2506 0 0,25 2 182 0 0</inkml:trace>
  <inkml:trace contextRef="#ctx0" brushRef="#br0" timeOffset="2788.084">895 239 9384 0 0,'-14'-7'430'0'0,"11"6"-8"0"0,-7 0-207 0 0,6 3 3687 0 0,3 0-3693 0 0,0 0 0 0 0,0 0-1 0 0,0 1 1 0 0,0-1 0 0 0,1 0 0 0 0,-1 0 0 0 0,1 1 0 0 0,0-1 0 0 0,0 1-1 0 0,-1-1 1 0 0,2 0 0 0 0,-1 1 0 0 0,0-1 0 0 0,0 0 0 0 0,1 1 0 0 0,-1-1-1 0 0,2 2-208 0 0,16 68 2098 0 0,-9-38-1248 0 0,-1-1 1 0 0,0 6-851 0 0,3 26 672 0 0,-4-20 32 0 0,1 14-704 0 0,5 104 687 0 0,-4-81-470 0 0,-5-43-22 0 0,0 9-195 0 0,14 216 358 0 0,-15-232-314 0 0,-2-20-28 0 0,-1 0 1 0 0,2 0-1 0 0,0 0 1 0 0,1 0 0 0 0,0 0-1 0 0,0 0 1 0 0,1-1-1 0 0,1 1-16 0 0,-2-7-120 0 0,-1 1-186 0 0,1-1 1 0 0,0 1 0 0 0,1-1 0 0 0,0 1 0 0 0,0 0 305 0 0,9 5-8233 0 0</inkml:trace>
  <inkml:trace contextRef="#ctx0" brushRef="#br0" timeOffset="3624.862">654 1696 9216 0 0,'0'0'706'0'0,"3"-2"-405"0"0,-2 1 2341 0 0,-1 3 5152 0 0,-1 2-7677 0 0,1 0 0 0 0,-1 0 0 0 0,1 0-1 0 0,0 1 1 0 0,0-1 0 0 0,0 0 0 0 0,1 0-1 0 0,-1 0 1 0 0,1 1 0 0 0,0-1 0 0 0,0 0-1 0 0,1 0 1 0 0,0 1-117 0 0,5 24 238 0 0,1 29 94 0 0,-4-24-45 0 0,2-1 0 0 0,1 1-1 0 0,3 5-286 0 0,-1-6 206 0 0,-7-24-116 0 0,0 1-1 0 0,1-1 1 0 0,0 1 0 0 0,1-1 0 0 0,3 5-90 0 0,20 43 561 0 0,-26-57-544 0 0,-1 1-1 0 0,0-1 0 0 0,1 1 1 0 0,-1-1-1 0 0,0 0 0 0 0,1 1 1 0 0,-1-1-1 0 0,1 0 0 0 0,-1 1 1 0 0,1-1-1 0 0,-1 0 0 0 0,1 0 1 0 0,-1 1-1 0 0,1-1 0 0 0,-1 0 1 0 0,1 0-1 0 0,-1 0 0 0 0,1 0 1 0 0,-1 0-1 0 0,1 0 0 0 0,-1 0 1 0 0,1 0-1 0 0,-1 0 0 0 0,1 0 1 0 0,-1 0-1 0 0,1 0 0 0 0,0 0 1 0 0,-1 0-1 0 0,1 0 0 0 0,-1 0 1 0 0,1-1-1 0 0,-1 1 1 0 0,1 0-1 0 0,-1 0 0 0 0,1-1 1 0 0,-1 1-17 0 0,17-10 315 0 0,-13 7-260 0 0,-1 0-1 0 0,0-1 0 0 0,0 1 1 0 0,0-1-1 0 0,0 0 0 0 0,0 1 1 0 0,-1-2-1 0 0,2-2-54 0 0,16-38 323 0 0,-15 32-242 0 0,2-10-3 0 0,0 0 0 0 0,-1-1 0 0 0,-2 0-1 0 0,0 0 1 0 0,-2 0 0 0 0,0-1 0 0 0,-3-21-78 0 0,1 43 0 0 0,0 2-1 0 0,0 0 0 0 0,0 0 0 0 0,0 0 0 0 0,0 0 0 0 0,0 0 0 0 0,0 0 0 0 0,0 1 1 0 0,0-1-1 0 0,0 0 0 0 0,1 0 0 0 0,-1 0 0 0 0,0 0 0 0 0,1 0 0 0 0,-1 1 0 0 0,0-1 1 0 0,1 0 0 0 0,10 19-127 0 0,-2 4 69 0 0,-1-1 1 0 0,0 6 57 0 0,10 27-24 0 0,-6-19 24 0 0,-8-23 0 0 0,0 0 0 0 0,1 0 0 0 0,1 0 0 0 0,6 11 0 0 0,14 21 0 0 0,-21-33 2 0 0,1-1-1 0 0,0 0 1 0 0,1 0-1 0 0,0-1 1 0 0,0 1-1 0 0,1-2 1 0 0,2 3-2 0 0,-7-8 17 0 0,-1-1 0 0 0,1 0 0 0 0,0 0 1 0 0,0 0-1 0 0,0 0 0 0 0,0 0 0 0 0,0 0 0 0 0,0-1 0 0 0,0 0 1 0 0,0 1-1 0 0,1-1 0 0 0,-1-1 0 0 0,0 1 0 0 0,1 0 0 0 0,-1-1 1 0 0,1 1-1 0 0,-1-1 0 0 0,1 0 0 0 0,-1 0 0 0 0,1-1 0 0 0,-1 1 1 0 0,0-1-1 0 0,1 0 0 0 0,-1 0 0 0 0,0 0 0 0 0,1 0 0 0 0,-1 0 0 0 0,0-1 1 0 0,0 1-1 0 0,0-1 0 0 0,0 0 0 0 0,1-1-17 0 0,3-2 68 0 0,-1 0 1 0 0,0 0-1 0 0,0-1 0 0 0,0 0 1 0 0,-1 0-1 0 0,0-1 0 0 0,0 1 1 0 0,0-1-1 0 0,-1 0 0 0 0,0-1 1 0 0,-1 1-1 0 0,0-1 0 0 0,2-5-68 0 0,1-11 244 0 0,-1 0 0 0 0,-1-4-244 0 0,-3 18 53 0 0,-1-1 1 0 0,0 0-1 0 0,0 1 0 0 0,-1-1 1 0 0,-1 0-1 0 0,0-1-53 0 0,-6-35 12 0 0,2 14 11 0 0,-8-26-23 0 0,11 49-15 0 0,0 0 0 0 0,-1 1 0 0 0,0 0 0 0 0,-1-1 1 0 0,0 2-1 0 0,0-1 0 0 0,-1 1 0 0 0,-1-2 15 0 0,6 9-16 0 0,0-1-1 0 0,0 0 1 0 0,0 0-1 0 0,0 1 1 0 0,0-1-1 0 0,1 0 1 0 0,-1 0 0 0 0,1 0-1 0 0,-1 0 1 0 0,1-2 16 0 0,-6-12-1111 0 0,5 15 137 0 0,1 1-1042 0 0,0 0-4192 0 0,0 0-1786 0 0</inkml:trace>
  <inkml:trace contextRef="#ctx0" brushRef="#br0" timeOffset="4031.594">952 2398 5984 0 0,'0'0'464'0'0,"-1"-1"-306"0"0,-2-1 320 0 0,2 2 1911 0 0,1 0 834 0 0,0 0 158 0 0,0 0-304 0 0,0 0-1426 0 0,0 0-622 0 0,1 1-889 0 0,0 0-1 0 0,-1 1 1 0 0,1-1-1 0 0,0 0 1 0 0,-1 1 0 0 0,0-1-1 0 0,1 1 1 0 0,-1-1-1 0 0,0 0 1 0 0,0 1-1 0 0,1-1 1 0 0,-1 1 0 0 0,0-1-1 0 0,-1 1 1 0 0,1 0-140 0 0,0-1 63 0 0,5 56 735 0 0,-1-21-477 0 0,-1-11 2 0 0,2 0-1 0 0,1 7-322 0 0,0-10 212 0 0,-2 0 0 0 0,-1 1 0 0 0,0 3-212 0 0,-3-6 145 0 0,2 21 476 0 0,5 27-621 0 0,-3-10 299 0 0,1 4-7 0 0,-4-61-290 0 0,6 40-21 0 0,-2 0-1 0 0,0 31 20 0 0,-2-19 93 0 0,-1-39-72 0 0,-1 0-1 0 0,-1 0 0 0 0,0 0 1 0 0,-1 0-1 0 0,0 5-20 0 0,-2-7-377 0 0,1-1 0 0 0,1 1 1 0 0,0 0-1 0 0,1 0 0 0 0,0 0 0 0 0,1 0 1 0 0,1 2 376 0 0,1 17-6240 0 0,-6 1-1957 0 0</inkml:trace>
  <inkml:trace contextRef="#ctx0" brushRef="#br0" timeOffset="9223.608">865 3990 11144 0 0,'0'0'506'0'0,"0"0"-4"0"0,0 0-220 0 0,0 0 269 0 0,0 0 154 0 0,0 0 30 0 0,0 0 6 0 0,0 0-5 0 0,0 0-7 0 0,-1 2-1 0 0,-8 21-13 0 0,1 1-1 0 0,2 0 1 0 0,0 0-1 0 0,2 1 1 0 0,0 0-1 0 0,1 19-714 0 0,-3 23 811 0 0,2-32-45 0 0,1 19-766 0 0,1-1 750 0 0,-2 5-750 0 0,-1-4 553 0 0,3 4-553 0 0,1 164 834 0 0,3 252 373 0 0,20-120-195 0 0,-10-187-675 0 0,-10-125-262 0 0,5 33 272 0 0,12 47-347 0 0,-2-23 165 0 0,48 379 266 0 0,-52-412-323 0 0,19 56-108 0 0,5 18 126 0 0,-27-89-62 0 0,0-1 37 0 0,1-1 0 0 0,3 0 0 0 0,5 8-101 0 0,40 77 477 0 0,52 81-477 0 0,12 24 172 0 0,-77-142-150 0 0,5-2 0 0 0,4-2 0 0 0,29 34-22 0 0,5-10-699 0 0,24 35-3274 0 0,-91-117 2210 0 0</inkml:trace>
  <inkml:trace contextRef="#ctx0" brushRef="#br0" timeOffset="10234.604">808 4056 2304 0 0,'13'0'561'0'0,"-10"0"1519"0"0,-3 0 668 0 0,0 0 131 0 0,-8-14 8383 0 0,8 14-11212 0 0,0 0 1 0 0,0-1-1 0 0,0 1 1 0 0,1 0-1 0 0,-1-1 0 0 0,0 1 1 0 0,0-1-1 0 0,0 1 1 0 0,0 0-1 0 0,0-1 0 0 0,0 1 1 0 0,0-1-1 0 0,0 1 1 0 0,-1 0-1 0 0,1-1 0 0 0,0 1 1 0 0,0-1-1 0 0,0 1 1 0 0,0 0-1 0 0,0-1 0 0 0,-1 1 1 0 0,1 0-1 0 0,0-1 0 0 0,0 1 1 0 0,-1 0-1 0 0,1 0 1 0 0,0-1-1 0 0,0 1 0 0 0,-1 0 1 0 0,1 0-1 0 0,-1-1-50 0 0,-6 10 2116 0 0,-7 19-1086 0 0,-14 50-761 0 0,7-16-171 0 0,14-34-23 0 0,6-22-47 0 0,0 0-1 0 0,-1 0 1 0 0,0 0-1 0 0,0 1 1 0 0,-1 0-28 0 0,-18 36 304 0 0,21-43-220 0 0,0 0-11 0 0,0 0-2 0 0,0 0-6 0 0,0 0-1 0 0,0 0 0 0 0,0 0 9 0 0,0 0 39 0 0,0 0 15 0 0,-5-19 193 0 0,5 9-292 0 0,2 1 0 0 0,-1-1-1 0 0,1 1 1 0 0,1-1 0 0 0,-1 1-1 0 0,2 0 1 0 0,-1 0 0 0 0,4-5-28 0 0,0-2 33 0 0,-1 0 0 0 0,0-5-33 0 0,21-71 125 0 0,-26 87-81 0 0,0 0 0 0 0,1 1 0 0 0,-1-1 0 0 0,1 1-1 0 0,1-1 1 0 0,-1 1 0 0 0,2-3-44 0 0,-3 6 85 0 0,-1 1-10 0 0,3 0-59 0 0,-1 0 1 0 0,1 1-1 0 0,-1-1 0 0 0,0 1 1 0 0,1 0-1 0 0,-1-1 1 0 0,0 1-1 0 0,1 0 0 0 0,-1 0 1 0 0,0 0-1 0 0,0 1 0 0 0,0-1 1 0 0,0 1-1 0 0,0-1 0 0 0,0 1 1 0 0,1 1-17 0 0,4 4 18 0 0,0 1 1 0 0,-1 0 0 0 0,3 5-19 0 0,5 7 47 0 0,4 1-6 0 0,-8-11-8 0 0,-2 0-1 0 0,0 1 0 0 0,0 0 1 0 0,-1 1-1 0 0,2 3-32 0 0,-6-11 6 0 0,0 1-1 0 0,1-1 0 0 0,-1 1 1 0 0,1-1-1 0 0,0 0 1 0 0,1 0-1 0 0,-1-1 1 0 0,1 1-1 0 0,1 0-5 0 0,15 13 15 0 0,1-2-200 0 0,-19-13 50 0 0,1 0-1 0 0,-1 0 0 0 0,0 0 0 0 0,0 1 1 0 0,0 0-1 0 0,0-1 0 0 0,0 1 0 0 0,1 2 136 0 0,5 8-1529 0 0,0-2-79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2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294 176 14336 0 0,'-12'-26'1442'0'0,"4"1"-1158"0"0,7 25 497 0 0,1-4 951 0 0,0 4 1811 0 0,2 24-1595 0 0,2 20-1948 0 0,3 16 728 0 0,9 179 1428 0 0,2 231-428 0 0,-9-265-1531 0 0,-4-97-137 0 0,-3-65-168 0 0,1-1 0 0 0,4 6 108 0 0,0-18-435 0 0,-6-29 214 0 0,-1 0 0 0 0,0 0-1 0 0,1 1 1 0 0,-1-1 0 0 0,1 0-1 0 0,0 0 1 0 0,-1 0 0 0 0,1 0-1 0 0,0 0 1 0 0,0 0 0 0 0,-1 0-1 0 0,1 0 1 0 0,0 0 0 0 0,0 0 0 0 0,0 0-1 0 0,0 0 1 0 0,0-1 0 0 0,0 1-1 0 0,1 0 1 0 0,-1-1 0 0 0,0 1 221 0 0,3-1-1710 0 0</inkml:trace>
  <inkml:trace contextRef="#ctx0" brushRef="#br0" timeOffset="609.477">0 80 17623 0 0,'0'0'804'0'0,"0"0"-13"0"0,0 0-406 0 0,0 0 161 0 0,9 0 824 0 0,38-1 2889 0 0,29-5-4259 0 0,4-6 536 0 0,23-8-536 0 0,-59 10-112 0 0,14-3 438 0 0,16 0-326 0 0,-55 11-324 0 0,0 0 0 0 0,-1 1 1 0 0,1 2-1 0 0,0-1 1 0 0,0 2-1 0 0,1 1 324 0 0,4 3-1875 0 0</inkml:trace>
  <inkml:trace contextRef="#ctx0" brushRef="#br0" timeOffset="987.879">69 1420 14744 0 0,'-2'6'774'0'0,"-4"9"-270"0"0,-2 3 2984 0 0,8-17-3341 0 0,-1-1 0 0 0,1 1 0 0 0,0 0-1 0 0,0 0 1 0 0,-1 0 0 0 0,1-1 0 0 0,0 1 0 0 0,0 0 0 0 0,0 0-1 0 0,0 0 1 0 0,0-1 0 0 0,0 1 0 0 0,0 0 0 0 0,1 0 0 0 0,-1 0-1 0 0,0-1 1 0 0,0 1 0 0 0,1 0 0 0 0,-1 0 0 0 0,0-1 0 0 0,1 1-1 0 0,-1 0 1 0 0,1 0 0 0 0,-1-1 0 0 0,1 1 0 0 0,-1-1 0 0 0,1 1-1 0 0,-1 0 1 0 0,1-1 0 0 0,-1 1 0 0 0,1-1 0 0 0,0 1 0 0 0,-1-1-1 0 0,1 0 1 0 0,0 1 0 0 0,0-1 0 0 0,-1 0 0 0 0,1 1-1 0 0,0-1-145 0 0,4 2 214 0 0,-1-1 1 0 0,1 0 0 0 0,0 1-1 0 0,-1-2 1 0 0,6 2-216 0 0,12-2 259 0 0,1-1 0 0 0,0 0 0 0 0,0-2 0 0 0,11-2-259 0 0,36-9 165 0 0,20-9-165 0 0,20-5-534 0 0,-3 7-3249 0 0,-86 16 1959 0 0</inkml:trace>
  <inkml:trace contextRef="#ctx0" brushRef="#br0" timeOffset="1417.416">792 919 20991 0 0,'0'0'960'0'0,"-5"14"352"0"0,2-8-1117 0 0,1 0-1 0 0,0 0 1 0 0,0 1-1 0 0,0-1 1 0 0,1 0 0 0 0,0 1-1 0 0,1-1 1 0 0,-1 1-1 0 0,1-1 1 0 0,0 1-1 0 0,1 3-194 0 0,12 120 975 0 0,18 75-975 0 0,-25-191 581 0 0,-1 2 75 0 0,-5-15-497 0 0,0-1 1 0 0,0 0 25 0 0,0 0 8 0 0,3-6 199 0 0,-1-2-281 0 0,0 1-1 0 0,0-1 0 0 0,-1 0 0 0 0,0 0 0 0 0,0-1-110 0 0,2-17 101 0 0,4-17-21 0 0,-6 26-75 0 0,2 1 1 0 0,0-1-1 0 0,1 1 1 0 0,1-1-1 0 0,4-8-5 0 0,-5 17 8 0 0,0-1 1 0 0,0 1-1 0 0,1 0 1 0 0,0 0-1 0 0,3-2-8 0 0,-7 8 13 0 0,0 1 0 0 0,0-1 0 0 0,1 1 0 0 0,-1 0 0 0 0,0-1 0 0 0,1 1 0 0 0,-1 0 0 0 0,1 0 0 0 0,-1 0 0 0 0,1 0 0 0 0,-1 0 0 0 0,1 0 0 0 0,0 0-1 0 0,-1 1 1 0 0,1-1 0 0 0,0 1 0 0 0,0-1 0 0 0,0 1 0 0 0,-1 0 0 0 0,1 0 0 0 0,0-1 0 0 0,0 1 0 0 0,0 1 0 0 0,0-1 0 0 0,0 0 0 0 0,-1 0 0 0 0,1 1 0 0 0,0-1 0 0 0,0 1 0 0 0,1 0-13 0 0,0 0 15 0 0,0 1 0 0 0,0 0 0 0 0,-1 1 0 0 0,1-1 0 0 0,0 0 1 0 0,-1 1-1 0 0,0-1 0 0 0,1 1 0 0 0,-1 0 0 0 0,0 0 0 0 0,0 0 0 0 0,-1 0-15 0 0,20 39 140 0 0,-12-18-113 0 0,-1 1-1 0 0,1 10-26 0 0,-2-5 11 0 0,-5-20 79 0 0,0 1 0 0 0,-1 0 0 0 0,0 0 0 0 0,-1 4-90 0 0,4 32-2026 0 0,-3-42 307 0 0,0 0 0 0 0,0-1-1 0 0,1 1 1 0 0,-1-1 0 0 0,2 3 1719 0 0,0-2-8625 0 0</inkml:trace>
  <inkml:trace contextRef="#ctx0" brushRef="#br0" timeOffset="1769.86">1178 1069 14744 0 0,'2'7'583'0'0,"-1"0"0"0"0,1 0 1 0 0,-1 0-1 0 0,-1 0 0 0 0,1 4-583 0 0,2 22 4203 0 0,8 39 620 0 0,1 38-2419 0 0,-4-24-1835 0 0,15 205 215 0 0,-6-52-628 0 0,1-117-345 0 0,-7-60-1682 0 0,-11-56 387 0 0,0-5-68 0 0</inkml:trace>
  <inkml:trace contextRef="#ctx0" brushRef="#br0" timeOffset="2103.022">1159 1168 23007 0 0,'-1'-2'102'0'0,"0"-1"-1"0"0,0 1 1 0 0,0-1 0 0 0,0 1-1 0 0,1-1 1 0 0,-1 0-1 0 0,1 0 1 0 0,-1 1 0 0 0,1-1-1 0 0,0 0 1 0 0,0 0-1 0 0,1 1 1 0 0,-1-1-1 0 0,0 0 1 0 0,1 1 0 0 0,0-1-1 0 0,-1 0 1 0 0,1 1-1 0 0,0-1 1 0 0,0 1-1 0 0,1-1 1 0 0,-1 1 0 0 0,0-1-1 0 0,1 1 1 0 0,0 0-1 0 0,-1 0 1 0 0,1 0 0 0 0,0 0-1 0 0,0 0 1 0 0,0 0-1 0 0,0 0 1 0 0,2 0-102 0 0,8-7 983 0 0,-10 7-781 0 0,1 0 0 0 0,0 0 0 0 0,-1 0 0 0 0,1 0 0 0 0,0 1 0 0 0,0-1 0 0 0,0 1-202 0 0,11-5 124 0 0,1 1-1 0 0,-1 1 0 0 0,1 1 1 0 0,-1 0-1 0 0,1 0 0 0 0,0 2 1 0 0,0 0-1 0 0,0 0 1 0 0,0 2-1 0 0,0 0 0 0 0,5 1-123 0 0,-16-1 13 0 0,0 0-1 0 0,0 0 0 0 0,0 0 0 0 0,0 1 0 0 0,0-1 0 0 0,0 1 1 0 0,-1 0-1 0 0,1 0 0 0 0,-1 1 0 0 0,1-1 0 0 0,-1 1 0 0 0,0 0 1 0 0,0 0-1 0 0,0 0 0 0 0,0 0 0 0 0,0 0 0 0 0,-1 0 0 0 0,0 1 1 0 0,1-1-1 0 0,-1 1-12 0 0,0 2 21 0 0,1-1-1 0 0,-1 1 1 0 0,0-1 0 0 0,-1 1 0 0 0,1 0 0 0 0,-1-1 0 0 0,0 1 0 0 0,-1 0 0 0 0,1 0-1 0 0,-1 0 1 0 0,0 0 0 0 0,-1 0 0 0 0,0 5-21 0 0,-1-1 27 0 0,-1 1 0 0 0,0-1 1 0 0,0 0-1 0 0,-1 0 0 0 0,0 0 0 0 0,-1 0 0 0 0,0-1 1 0 0,-1 0-1 0 0,1 0 0 0 0,-2 0 0 0 0,1-1 0 0 0,-1 1 1 0 0,-1-2-1 0 0,1 1 0 0 0,-10 5-27 0 0,10-7 80 0 0,0-1 1 0 0,0 0-1 0 0,-1-1 0 0 0,0 0 1 0 0,0 0-1 0 0,0 0 0 0 0,-1-1 1 0 0,1-1-1 0 0,-6 2-80 0 0,9-3-141 0 0,1 0 0 0 0,-1 0-1 0 0,0-1 1 0 0,0 1 0 0 0,0-1-1 0 0,1 0 1 0 0,-1-1 0 0 0,0 1 0 0 0,0-1-1 0 0,1 0 1 0 0,-1 0 0 0 0,0 0-1 0 0,1-1 1 0 0,-1 1 0 0 0,1-1 0 0 0,-1-1-1 0 0,1 1 1 0 0,-2-2 141 0 0,0-2-2716 0 0,0 1-6916 0 0</inkml:trace>
  <inkml:trace contextRef="#ctx0" brushRef="#br0" timeOffset="2539.445">1642 1024 20271 0 0,'-3'1'192'0'0,"0"1"1"0"0,0 0-1 0 0,1 0 0 0 0,-1 0 0 0 0,1 0 0 0 0,-1 0 0 0 0,1 0 0 0 0,0 0 0 0 0,0 1 1 0 0,0-1-1 0 0,0 1 0 0 0,0 0 0 0 0,0 0 0 0 0,1-1 0 0 0,-1 1 0 0 0,1 0 0 0 0,-1 3-192 0 0,1-1 193 0 0,0 0 0 0 0,1 0 0 0 0,-1 0 0 0 0,1 0 0 0 0,0-1 0 0 0,0 1 0 0 0,1 0 0 0 0,-1 0 1 0 0,1 0-1 0 0,0 0 0 0 0,1 2-193 0 0,6 29 636 0 0,-5-22-387 0 0,1 1-1 0 0,0-1 1 0 0,1 1-249 0 0,-1-4 138 0 0,1 1 0 0 0,0-1 0 0 0,1 0 0 0 0,0-1 0 0 0,1 1 0 0 0,3 3-138 0 0,-7-11 39 0 0,0 1-1 0 0,1-1 1 0 0,-1 0-1 0 0,1 0 1 0 0,0 0 0 0 0,0 0-1 0 0,0 0 1 0 0,0-1-1 0 0,1 0 1 0 0,-1 0 0 0 0,1 0-1 0 0,-1-1 1 0 0,1 1-1 0 0,0-1 1 0 0,-1 0 0 0 0,1 0-1 0 0,2-1-38 0 0,-3 1 13 0 0,-1-1 0 0 0,0 0 1 0 0,1 0-1 0 0,-1 0 0 0 0,1-1 0 0 0,-1 1 0 0 0,0-1 0 0 0,1 0 0 0 0,-1 0 1 0 0,0 0-1 0 0,0 0 0 0 0,1-1 0 0 0,-1 1 0 0 0,0-1 0 0 0,0 0 0 0 0,2-1-13 0 0,-1-1 39 0 0,0 1 0 0 0,0-1 0 0 0,-1 0 0 0 0,0 0 0 0 0,1-1 0 0 0,-1 1 0 0 0,-1-1 0 0 0,1 1 0 0 0,-1-1 0 0 0,1-2-39 0 0,2-6 78 0 0,0-1 0 0 0,-2 0-1 0 0,0 1 1 0 0,0-1 0 0 0,-1 0-1 0 0,-1-1 1 0 0,0-10-78 0 0,-4-61 0 0 0,19 209-80 0 0,-14-96 80 0 0,1 0 0 0 0,2 0 0 0 0,0-1 0 0 0,2 0 0 0 0,1 0 0 0 0,1 1 0 0 0,12 12 205 0 0,-20-37-406 0 0,1 0-1 0 0,-1 0 1 0 0,1 0-1 0 0,0 1 1 0 0,0-2-1 0 0,0 1 1 0 0,0 0-1 0 0,0 0 1 0 0,0-1-1 0 0,0 1 1 0 0,1-1-1 0 0,-1 1 1 0 0,0-1-1 0 0,3 1 202 0 0,5-2-2981 0 0,-2-4-5885 0 0</inkml:trace>
  <inkml:trace contextRef="#ctx0" brushRef="#br0" timeOffset="2871.187">2046 465 24335 0 0,'1'7'2203'0'0,"24"114"143"0"0,-20-99-2009 0 0,12 53 1400 0 0,6 52-1737 0 0,7 175 341 0 0,-26-258-259 0 0,1 0 1 0 0,2 0-1 0 0,2-1 1 0 0,2 0-1 0 0,5 6-82 0 0,-9-33-4203 0 0,-7-16 2670 0 0</inkml:trace>
  <inkml:trace contextRef="#ctx0" brushRef="#br0" timeOffset="3201.694">1960 919 23583 0 0,'0'0'539'0'0,"0"0"77"0"0,0 0 31 0 0,0 0-81 0 0,8 0-350 0 0,13-4 260 0 0,-1 0-1 0 0,1-1 1 0 0,15-8-476 0 0,23-5 324 0 0,-22 9-177 0 0,56-14-1835 0 0,-64 18 694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26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5984 0 0,'0'0'464'0'0,"0"-2"-80"0"0,1-3 523 0 0,0 0 0 0 0,0 1 0 0 0,0-1 0 0 0,0 0 0 0 0,0 1 0 0 0,2-2-907 0 0,1-6 1880 0 0,-4 10-676 0 0,2 0-576 0 0,-1 1 0 0 0,0 0-1 0 0,1 0 1 0 0,-1 0 0 0 0,1 0-1 0 0,-1 0 1 0 0,1 0 0 0 0,0 0-1 0 0,-1 1-627 0 0,1 5 188 0 0,0 1-1 0 0,0 0 0 0 0,-1 0 0 0 0,0-1 1 0 0,0 1-1 0 0,-1 0 0 0 0,0 0 0 0 0,0 3-187 0 0,-7 50 1015 0 0,4-41-1075 0 0,1-1-1 0 0,0 12 61 0 0,-8 75-1642 0 0,10-102 439 0 0,0-2-1146 0 0,0 0-4400 0 0</inkml:trace>
  <inkml:trace contextRef="#ctx0" brushRef="#br0" timeOffset="333.779">111 192 4608 0 0,'4'-8'475'0'0,"0"-18"1246"0"0,-4 24 205 0 0,7-1 4969 0 0,-1 0-5459 0 0,-5 3-1371 0 0,1 0 1 0 0,-1 0-1 0 0,0 1 0 0 0,0-1 1 0 0,1 1-1 0 0,-1-1 0 0 0,0 1 1 0 0,0-1-1 0 0,0 1 0 0 0,0 0 1 0 0,0-1-1 0 0,1 1 0 0 0,-1 0 1 0 0,-1 0-1 0 0,1 0 0 0 0,0 0 1 0 0,0 0-1 0 0,0 0 1 0 0,0 0-1 0 0,-1 0 0 0 0,1 0 1 0 0,0 0-1 0 0,-1 0 0 0 0,1 1 1 0 0,-1-1-1 0 0,1 0 0 0 0,-1 0 1 0 0,0 1-1 0 0,0-1 0 0 0,1 0 1 0 0,-1 1-66 0 0,1 7 68 0 0,0 0 0 0 0,0-1-1 0 0,0 1 1 0 0,-1 2-68 0 0,0-8 47 0 0,-3 31-65 0 0,-1 0 0 0 0,-1 0 0 0 0,-2-1 0 0 0,-8 23 18 0 0,1-3-739 0 0,10-37-214 0 0,-1 0-57 0 0</inkml:trace>
  <inkml:trace contextRef="#ctx0" brushRef="#br0" timeOffset="890.02">252 655 1376 0 0,'0'-5'21'0'0,"0"3"-9"0"0,0 0-1 0 0,0 0 1 0 0,0 0-1 0 0,0 0 1 0 0,-1 0-1 0 0,1 0 1 0 0,-1 0-1 0 0,1 1 0 0 0,-1-1 1 0 0,0-1-12 0 0,-1-5 2557 0 0,1 4 10665 0 0,2 10-3595 0 0,0 5-13458 0 0,8 144 4471 0 0,-5-125-454 0 0,2-1 0 0 0,7 25-186 0 0,-7-31 60 0 0,-2-10 14 0 0,0 0 0 0 0,0-1 0 0 0,1 1-1 0 0,1-1 1 0 0,0 0 0 0 0,0 0 0 0 0,2-1-1 0 0,-1 0 1 0 0,6 5-74 0 0,-13-15 14 0 0,1 0-1 0 0,-1-1 0 0 0,1 1 1 0 0,-1 0-1 0 0,1-1 1 0 0,0 1-1 0 0,-1-1 0 0 0,1 1 1 0 0,0-1-1 0 0,-1 1 1 0 0,1-1-1 0 0,0 1 0 0 0,0-1 1 0 0,-1 0-1 0 0,1 0 1 0 0,0 1-1 0 0,0-1 0 0 0,0 0 1 0 0,-1 0-1 0 0,1 0 1 0 0,0 0-1 0 0,0 0 0 0 0,0 0 1 0 0,0 0-14 0 0,1 0 36 0 0,-1-1-1 0 0,0 1 1 0 0,1-1 0 0 0,-1 1 0 0 0,0-1 0 0 0,1 0-1 0 0,-1 1 1 0 0,0-1 0 0 0,0 0 0 0 0,0 0-1 0 0,0 0 1 0 0,0 0 0 0 0,1-1-36 0 0,2-2 148 0 0,0-1 1 0 0,-1-1 0 0 0,1 1-1 0 0,-1 0 1 0 0,3-6-149 0 0,3-13 283 0 0,-1 0 0 0 0,-2 0 0 0 0,0-1 0 0 0,0-6-283 0 0,-2 10 109 0 0,-1 0-58 0 0,0 0 0 0 0,-2 1 0 0 0,0-1-51 0 0,1-24 76 0 0,-1 18-1 0 0,-1-1 0 0 0,-3-10-75 0 0,1-21 21 0 0,2 58-92 0 0,0 1-22 0 0,0 0 18 0 0,1 3-9 0 0,1 9-1 0 0,1 0 0 0 0,-1 0 0 0 0,0 9 85 0 0,-1-6-35 0 0,1 0 1 0 0,3 12 34 0 0,0-5 28 0 0,-2 0-1 0 0,0 6-27 0 0,0-3 196 0 0,5 19-196 0 0,9 21-343 0 0,13 29 343 0 0,-29-91 1 0 0,0-1 0 0 0,0 0 0 0 0,0 1 0 0 0,0-1-1 0 0,0 0 1 0 0,1 0 0 0 0,-1 0 0 0 0,1 0 0 0 0,-1 0 0 0 0,1 0 0 0 0,0 0-1 0 0,0-1 1 0 0,0 1 0 0 0,1 0-1 0 0,-3-1 8 0 0,1-1 0 0 0,-1 0 0 0 0,1 1 0 0 0,0-1 0 0 0,-1 0 0 0 0,1 1 0 0 0,0-1 0 0 0,-1 0 0 0 0,1 0 0 0 0,0 1 0 0 0,0-1 0 0 0,-1 0 0 0 0,1 0 0 0 0,0 0 0 0 0,-1 0 0 0 0,2 0-8 0 0,2-3 42 0 0,-4 2-19 0 0,5-2 28 0 0,0-1-1 0 0,0 0 0 0 0,-1-1 1 0 0,1 1-1 0 0,-1-1 0 0 0,0 0 1 0 0,-1 0-1 0 0,1 0 0 0 0,-1 0 0 0 0,0-1 1 0 0,0 1-1 0 0,-1-1 0 0 0,0 0 1 0 0,0 1-1 0 0,0-1 0 0 0,0 0 0 0 0,-1 0 1 0 0,0-6-51 0 0,2-13 147 0 0,-2-1 0 0 0,0 1-1 0 0,-4-26-146 0 0,2 35 33 0 0,-2-21 133 0 0,-5-14-166 0 0,3 20 26 0 0,-16-59-157 0 0,20 88 104 0 0,1-2-84 0 0,0-1 1 0 0,-1 1-1 0 0,0 0 1 0 0,0 0-1 0 0,0 0 0 0 0,-1 0 1 0 0,1 0-1 0 0,-1 0 1 0 0,-1-2 110 0 0,2 4-496 0 0,1 2-15 0 0,0 0-157 0 0,0 0-656 0 0,0 0-290 0 0,0 0-1248 0 0,0 0-4757 0 0</inkml:trace>
  <inkml:trace contextRef="#ctx0" brushRef="#br0" timeOffset="1289.572">672 808 3680 0 0,'0'0'284'0'0,"1"1"-187"0"0,9 5 356 0 0,-8-6-206 0 0,-1 1 0 0 0,0-1-1 0 0,0 0 1 0 0,0 1 0 0 0,0-1-1 0 0,0 1 1 0 0,0 0 0 0 0,-1-1-1 0 0,1 1 1 0 0,0 0 0 0 0,0-1-1 0 0,0 1 1 0 0,0 0 0 0 0,-1 0-1 0 0,1 0 1 0 0,0-1 0 0 0,-1 1-1 0 0,1 0 1 0 0,-1 0 0 0 0,1 0-1 0 0,-1 0 1 0 0,1 0 0 0 0,-1 0-1 0 0,0 1-246 0 0,1-1 185 0 0,-1-1-1 0 0,0 1 0 0 0,1-1 1 0 0,-1 1-1 0 0,0-1 0 0 0,1 1 1 0 0,-1-1-1 0 0,0 0 0 0 0,1 1 1 0 0,-1-1-1 0 0,1 1 0 0 0,-1-1 1 0 0,1 0-1 0 0,-1 1 0 0 0,1-1 1 0 0,-1 0-1 0 0,1 0-184 0 0,1 1 413 0 0,13 11 1724 0 0,-14-11-1141 0 0,1-1-125 0 0,1 1-677 0 0,1 0 1 0 0,0 0 0 0 0,-1-1-1 0 0,1 0 1 0 0,-1 1-1 0 0,1-1 1 0 0,0-1 0 0 0,-1 1-1 0 0,1 0 1 0 0,-1-1-1 0 0,1 0 1 0 0,-1 0 0 0 0,1 0-1 0 0,-1 0 1 0 0,1-1-1 0 0,0 0-194 0 0,2-1 259 0 0,1-1 0 0 0,-1 1 0 0 0,0-2 0 0 0,0 1 0 0 0,0-1 0 0 0,-1 0 0 0 0,5-4-259 0 0,-6 3 82 0 0,0 0-1 0 0,0 0 0 0 0,-1 0 1 0 0,0 0-1 0 0,0-1 0 0 0,0 1 1 0 0,-1-1-1 0 0,1-4-81 0 0,3-6 400 0 0,-5 14-322 0 0,-1 0 1 0 0,1 0-1 0 0,-1 0 0 0 0,1-1 1 0 0,-1 1-1 0 0,0 0 0 0 0,0 0 1 0 0,-1 0-1 0 0,1-1 0 0 0,-1 1 0 0 0,1 0 1 0 0,-1 0-1 0 0,0 0 0 0 0,0 0 1 0 0,0 0-1 0 0,-1 0 0 0 0,1 0 1 0 0,-1 0-1 0 0,0 0 0 0 0,1 1 1 0 0,-2-2-79 0 0,0 0-4 0 0,-1 0 0 0 0,0-1 1 0 0,0 1-1 0 0,0 0 1 0 0,0 1-1 0 0,-1-1 1 0 0,1 1-1 0 0,-1 0 0 0 0,0 0 1 0 0,0 0-1 0 0,-3-1 4 0 0,5 4 0 0 0,1-1 0 0 0,0 1 0 0 0,0 0 1 0 0,-1 0-1 0 0,1 0 0 0 0,0 0 0 0 0,0 0 0 0 0,-1 0 0 0 0,1 0 0 0 0,0 1 0 0 0,0-1 0 0 0,-1 1 0 0 0,1 0 1 0 0,0 0-1 0 0,0 0 0 0 0,0 0 0 0 0,0 0 0 0 0,0 0 0 0 0,0 0 0 0 0,0 1 0 0 0,1-1 0 0 0,-1 0 0 0 0,0 1 0 0 0,0 1 0 0 0,-2 0-2 0 0,1 1-1 0 0,0-1 1 0 0,0 1-1 0 0,0 0 1 0 0,0 0-1 0 0,1 0 1 0 0,-1 1-1 0 0,1-1 1 0 0,0 0-1 0 0,1 1 1 0 0,-1 0 2 0 0,-6 28-322 0 0,1-10 219 0 0,2 0 0 0 0,1 0 0 0 0,1 1 1 0 0,-1 22 102 0 0,4-29 164 0 0,1 1 1 0 0,0-1 0 0 0,1 0-1 0 0,3 10-164 0 0,-3-20 7 0 0,0-1-1 0 0,0 1 0 0 0,1-1 1 0 0,-1 1-1 0 0,1-1 0 0 0,1 0 1 0 0,0 0-1 0 0,-1 0 0 0 0,2 0 1 0 0,-1-1-1 0 0,1 0 0 0 0,3 4-6 0 0,-5-7 0 0 0,0 1 0 0 0,0-1 0 0 0,0 0 0 0 0,0 0 0 0 0,0 0 0 0 0,4 1 0 0 0,8 5 0 0 0,-9-5 0 0 0,0-1 0 0 0,0 0 0 0 0,0 1 0 0 0,0-2 0 0 0,1 1 0 0 0,-1-1 0 0 0,0 0 0 0 0,1 0 0 0 0,3-1 0 0 0,-5 0 16 0 0,-1 0 0 0 0,1-1 0 0 0,-1 0 0 0 0,0 0 0 0 0,0 0-1 0 0,1 0 1 0 0,-1 0 0 0 0,0-1 0 0 0,0 0 0 0 0,0 0 0 0 0,0 0 0 0 0,1-1-16 0 0,5-4-1262 0 0,-1 0-1 0 0,0-1 1 0 0,7-8 1262 0 0,-5 5-2036 0 0</inkml:trace>
  <inkml:trace contextRef="#ctx0" brushRef="#br0" timeOffset="1629.957">1014 608 14224 0 0,'0'0'653'0'0,"0"-1"-16"0"0,0-4-206 0 0,0 3 642 0 0,0 2 324 0 0,0 0 67 0 0,0 2-110 0 0,4 4-631 0 0,0 0-251 0 0,0 0 0 0 0,-1 0 0 0 0,0 1 1 0 0,1 4-473 0 0,4 18 730 0 0,-1 0 0 0 0,-1 6-730 0 0,-5-31 16 0 0,7 45 193 0 0,24 120 340 0 0,-32-166-507 0 0,2 4-458 0 0,-1 0 1 0 0,1 0-1 0 0,1-1 0 0 0,2 7 416 0 0,0-4-1019 0 0</inkml:trace>
  <inkml:trace contextRef="#ctx0" brushRef="#br0" timeOffset="2157.232">1330 874 5528 0 0,'0'0'249'0'0,"0"0"-1"0"0,1-1-156 0 0,9-13-62 0 0,-8 12 677 0 0,1-1-1 0 0,-1 1 0 0 0,-1-1 0 0 0,1 0 0 0 0,0 1 0 0 0,-1-1 0 0 0,1 0 1 0 0,-1 0-1 0 0,0 0 0 0 0,1-2-706 0 0,4-28 4462 0 0,-5 25-4003 0 0,-1 1 0 0 0,1-1 0 0 0,-1 0 0 0 0,-1 0 0 0 0,0-2-459 0 0,0-14 771 0 0,1 19-579 0 0,0 0 0 0 0,-1 1 0 0 0,1-1 0 0 0,-1 1 0 0 0,0-1 0 0 0,0-1-192 0 0,-3-4 351 0 0,3 7-219 0 0,0 0-1 0 0,0 0 1 0 0,0-1 0 0 0,0 1 0 0 0,-1 0-1 0 0,1 0 1 0 0,-1 1 0 0 0,0-1-1 0 0,0 0 1 0 0,0 1 0 0 0,0-1 0 0 0,-1 0-132 0 0,-8-7 469 0 0,7 6-282 0 0,0-1-1 0 0,-1 1 1 0 0,1 1-1 0 0,-1-1 1 0 0,0 1-1 0 0,-4-3-186 0 0,7 6 22 0 0,1-1 0 0 0,-1 0 1 0 0,1 1-1 0 0,-1 0 0 0 0,1-1 0 0 0,-1 1 0 0 0,1 0 0 0 0,-1 0 1 0 0,1 0-1 0 0,-1 0 0 0 0,0 0 0 0 0,1 0 0 0 0,-1 0 0 0 0,1 1 1 0 0,-1-1-1 0 0,1 0 0 0 0,-1 1 0 0 0,1-1 0 0 0,-1 1 1 0 0,1 0-1 0 0,0 0 0 0 0,-1-1 0 0 0,1 1 0 0 0,0 0 0 0 0,-1 0 1 0 0,1 0-1 0 0,0 0 0 0 0,0 0-22 0 0,-4 5-67 0 0,0-1 0 0 0,0 0 0 0 0,0 1 1 0 0,1 0-1 0 0,0 0 0 0 0,0 0 0 0 0,1 1 0 0 0,-1-1 1 0 0,2 1-1 0 0,-1 0 0 0 0,0 1 67 0 0,-1 9 21 0 0,0 0 0 0 0,1 0 0 0 0,-1 18-21 0 0,0-5 125 0 0,1-6-41 0 0,1 20-84 0 0,2-24 9 0 0,1 0 1 0 0,2 14-10 0 0,-2-26-30 0 0,1-1 1 0 0,0 1 0 0 0,0-1-1 0 0,1 0 1 0 0,-1 0 0 0 0,1 0 0 0 0,1 0-1 0 0,3 5 30 0 0,-3-5-92 0 0,-4-7 93 0 0,1 1 0 0 0,-1 0 0 0 0,0 0 1 0 0,1-1-1 0 0,-1 1 0 0 0,1 0 1 0 0,-1-1-1 0 0,1 1 0 0 0,-1-1 0 0 0,1 1 1 0 0,-1-1-1 0 0,1 1 0 0 0,-1-1 0 0 0,1 1 1 0 0,0-1-1 0 0,-1 1 0 0 0,1-1 0 0 0,0 0 1 0 0,-1 1-1 0 0,1-1 0 0 0,0 0 0 0 0,0 0 1 0 0,-1 1-1 0 0,1-1 0 0 0,0 0 0 0 0,0 0 1 0 0,0 0-1 0 0,-1 0 0 0 0,1 0-1 0 0,2 0 29 0 0,-1-1 0 0 0,1 1 0 0 0,-1-1-1 0 0,1 1 1 0 0,-1-1 0 0 0,0 0 0 0 0,1 0 0 0 0,-1 0-1 0 0,0 0 1 0 0,0 0 0 0 0,0-1 0 0 0,0 1 0 0 0,0-1-1 0 0,0 1 1 0 0,0-1 0 0 0,0 0 0 0 0,0 0-29 0 0,3-5 30 0 0,1 1 0 0 0,-1-1 1 0 0,0-1-1 0 0,1-3-30 0 0,2-5-97 0 0,0 0 0 0 0,-2-1 0 0 0,1-5 97 0 0,4-31 0 0 0,-11 51 0 0 0,1-1 1 0 0,0 0-1 0 0,0 0 1 0 0,0 0 0 0 0,-1 0-1 0 0,1 0 1 0 0,-1-1 0 0 0,0 1-1 0 0,0 0 1 0 0,0 0 0 0 0,0 0-1 0 0,0 0 1 0 0,-1 0-1 0 0,0 0 1 0 0,1 0 0 0 0,-1 0-1 0 0,0 0 1 0 0,-1 0 0 0 0,1 0-1 0 0,-1-2 0 0 0,2 9 21 0 0,1 0 0 0 0,-1 0-1 0 0,0 0 1 0 0,0 0 0 0 0,-1 0-1 0 0,1 2-20 0 0,-1 10 0 0 0,2 15-80 0 0,3 15 80 0 0,1 5 0 0 0,-3-38 0 0 0,0-1 0 0 0,0 1 0 0 0,2 0 0 0 0,-1 0 0 0 0,0 1 0 0 0,1 10 0 0 0,0 20 2 0 0,0-15 115 0 0,-2 0-1 0 0,-1 1 1 0 0,-3 13-117 0 0,0-16 98 0 0,1-5 70 0 0,-2 1 0 0 0,0-1 0 0 0,-4 12-168 0 0,1-11 148 0 0,2-7 69 0 0,0-1 0 0 0,-1 0 0 0 0,0-1 0 0 0,-6 12-217 0 0,9-23 63 0 0,0 1 0 0 0,0-1 0 0 0,-1 1 0 0 0,1-1 1 0 0,-1 0-1 0 0,0 0 0 0 0,1 0 0 0 0,-1 0 0 0 0,-1-1 0 0 0,1 1 0 0 0,0-1 0 0 0,-1 0 0 0 0,1 0 0 0 0,-1 0 1 0 0,1 0-1 0 0,-1-1 0 0 0,0 1 0 0 0,0-1 0 0 0,0 0 0 0 0,-1 0-63 0 0,0-1 46 0 0,0 0 0 0 0,0 0 0 0 0,0-1-1 0 0,0 0 1 0 0,0 0 0 0 0,0 0 0 0 0,0 0 0 0 0,0-1-1 0 0,1 0 1 0 0,-1 0 0 0 0,-3-2-46 0 0,0 0 27 0 0,4 2-110 0 0,1 0 1 0 0,-1-1 0 0 0,1 1 0 0 0,0-1-1 0 0,0 0 1 0 0,0 1 0 0 0,0-1-1 0 0,0-1 1 0 0,1 1 0 0 0,-1 0-1 0 0,1-1 83 0 0,-24-40-2830 0 0,18 26 1110 0 0,3 1-259 0 0</inkml:trace>
  <inkml:trace contextRef="#ctx0" brushRef="#br0" timeOffset="2693.905">1325 137 18343 0 0,'0'0'838'0'0,"0"0"-16"0"0,2 0-440 0 0,0 2-225 0 0,0-1 0 0 0,0 0 1 0 0,0 1-1 0 0,0 0 0 0 0,0-1 1 0 0,0 1-1 0 0,-1 0 0 0 0,1 0 1 0 0,-1 0-1 0 0,1 0 1 0 0,-1 0-1 0 0,1 0 0 0 0,0 3-157 0 0,15 32 1194 0 0,-16-35-1164 0 0,11 25 569 0 0,-1 1 0 0 0,-2 0 0 0 0,0 1 0 0 0,2 21-599 0 0,1 22 1003 0 0,12 32-1003 0 0,-19-76 314 0 0,-1-1 1 0 0,-1 1 0 0 0,-1 4-315 0 0,5 41-61 0 0,15 152-196 0 0,-21-211 252 0 0,1 7 245 0 0,-1-20 41 0 0,-1-1 27 0 0,0 0-16 0 0,0 0-85 0 0,0 0-42 0 0,3-18 101 0 0,0 0 0 0 0,-1 0-1 0 0,-1-11-265 0 0,4-32 168 0 0,0 29-159 0 0,0-2 15 0 0,8-30-24 0 0,-10 53 1 0 0,0 1 0 0 0,1 0 1 0 0,0 0-1 0 0,1 0 0 0 0,0 1 1 0 0,0-1-1 0 0,1 1 0 0 0,2-1-1 0 0,-5 6-2 0 0,0 0-1 0 0,0 0 1 0 0,1 0-1 0 0,-1 1 1 0 0,1-1-1 0 0,0 1 1 0 0,0 0-1 0 0,3-1 3 0 0,-6 3 0 0 0,1 0 0 0 0,-1 1 0 0 0,0-1 1 0 0,1 1-1 0 0,-1 0 0 0 0,1-1 0 0 0,-1 1 0 0 0,1 0 0 0 0,-1 0 0 0 0,1 0 0 0 0,-1 0 1 0 0,1 0-1 0 0,-1 0 0 0 0,1 1 0 0 0,-1-1 0 0 0,0 0 0 0 0,1 1 0 0 0,-1-1 0 0 0,1 1 1 0 0,-1-1-1 0 0,0 1 0 0 0,1 0 0 0 0,-1-1 0 0 0,0 1 0 0 0,0 0 0 0 0,0 0 0 0 0,1 0 1 0 0,-1 0-1 0 0,0 0 0 0 0,0 0 0 0 0,0 1 0 0 0,-1-1 0 0 0,5 5-2 0 0,0 1 1 0 0,0-1-1 0 0,-1 1 0 0 0,0 0 1 0 0,-1 1-1 0 0,1-1 1 0 0,-1 0-1 0 0,-1 1 0 0 0,1 3 2 0 0,3 10-166 0 0,-2 1 0 0 0,1 19 166 0 0,0-1-45 0 0,-1-9 43 0 0,-1 0 0 0 0,-2 0 0 0 0,-1 0 0 0 0,-1 1 2 0 0,-7 17-1893 0 0,8-47-158 0 0,0-2-4407 0 0,0 0-1891 0 0</inkml:trace>
  <inkml:trace contextRef="#ctx0" brushRef="#br0" timeOffset="3038.132">1743 133 20735 0 0,'0'-2'472'0'0,"0"1"-325"0"0,0 0-94 0 0,0 0 1 0 0,0 1 0 0 0,0-1-1 0 0,0 0 1 0 0,0 1 0 0 0,0-1-1 0 0,0 1 1 0 0,0-1 0 0 0,0 0-1 0 0,0 1 1 0 0,1-1-1 0 0,-1 0 1 0 0,0 1 0 0 0,0-1-1 0 0,1 1 1 0 0,-1-1 0 0 0,0 1-1 0 0,1-1-53 0 0,-1 0 499 0 0,6-5 413 0 0,-5 5-812 0 0,-1 1 1 0 0,1-1-1 0 0,0 1 1 0 0,0 0-1 0 0,0 0 1 0 0,0 0-1 0 0,-1-1 1 0 0,1 1-1 0 0,0 0 1 0 0,0 0-1 0 0,0 0 1 0 0,0 0-1 0 0,0 0 1 0 0,-1 1-1 0 0,1-1 1 0 0,0 0-1 0 0,0 0 1 0 0,0 0-1 0 0,0 1 1 0 0,-1-1 0 0 0,1 1-1 0 0,0-1 1 0 0,0 0-1 0 0,-1 1 1 0 0,1-1-1 0 0,0 1 1 0 0,0 0-1 0 0,-1-1 1 0 0,1 1-1 0 0,-1-1 1 0 0,1 1-1 0 0,-1 0 1 0 0,1-1-1 0 0,-1 1 1 0 0,1 1-101 0 0,2 3 188 0 0,0 0 0 0 0,0 0 0 0 0,0 0 0 0 0,0 3-188 0 0,-3-8 3 0 0,12 34 229 0 0,-2-1 0 0 0,-1 1 0 0 0,-2 1 0 0 0,2 33-232 0 0,1-1 164 0 0,3 29 223 0 0,-5 4-387 0 0,-4-34 148 0 0,3 0 1 0 0,4-1-1 0 0,8 28-148 0 0,-2-36-3 0 0,-16-55-105 0 0,-1-2 11 0 0,0 0 2 0 0,0 0 6 0 0,8-28-1299 0 0,-8 23 922 0 0,0 0 0 0 0,0 0 0 0 0,-1 0 0 0 0,1 0 0 0 0,-1 0 0 0 0,0-1 466 0 0,-4-13-1440 0 0</inkml:trace>
  <inkml:trace contextRef="#ctx0" brushRef="#br0" timeOffset="3390.407">1756 527 21079 0 0,'0'0'480'0'0,"0"0"67"0"0,0 0 29 0 0,0 0-65 0 0,4-5-313 0 0,-3 3-97 0 0,0 1 0 0 0,1-1 0 0 0,-1 1 0 0 0,1 0 0 0 0,-1 0 0 0 0,1-1 0 0 0,0 1 0 0 0,-1 0 0 0 0,1 0 0 0 0,1 0-101 0 0,10-7 934 0 0,-2 1-738 0 0,1 1 0 0 0,0 0 0 0 0,0 0 0 0 0,0 1 0 0 0,1 1-1 0 0,0 0 1 0 0,8-1-196 0 0,-17 4 27 0 0,15-2-165 0 0,0 0 0 0 0,1 1 0 0 0,-1 1 0 0 0,0 1 0 0 0,1 1 0 0 0,-1 0 1 0 0,1 2 137 0 0,-1-2-895 0 0,5 5-1950 0 0,-20-4 2182 0 0,9 1-1151 0 0</inkml:trace>
  <inkml:trace contextRef="#ctx0" brushRef="#br0" timeOffset="3741.189">2273 492 6448 0 0,'0'0'297'0'0,"0"0"-9"0"0,-3-4 1334 0 0,1 2 4615 0 0,1 0-5686 0 0,0 0 1 0 0,0 1-1 0 0,0-1 1 0 0,0 1 0 0 0,0-1-1 0 0,-1 1 1 0 0,1 0 0 0 0,-1-1-1 0 0,1 1-551 0 0,-24-12 2667 0 0,5 3-1168 0 0,18 9-1398 0 0,-1 0-1 0 0,0 0 1 0 0,1 1-1 0 0,-1-1 1 0 0,0 1-1 0 0,0-1 1 0 0,0 1 0 0 0,1 0-1 0 0,-1 0 1 0 0,0 0-1 0 0,0 0 1 0 0,0 1-1 0 0,1-1 1 0 0,-1 1 0 0 0,0 0-1 0 0,1-1 1 0 0,-1 1-1 0 0,0 0 1 0 0,1 1-1 0 0,-1-1 1 0 0,1 0 0 0 0,0 1-1 0 0,-1 0-100 0 0,-3 4 48 0 0,0 0 0 0 0,1 0 0 0 0,0 1 0 0 0,0-1 0 0 0,0 1 0 0 0,1 0-1 0 0,0 1 1 0 0,-1 3-48 0 0,-5 13 115 0 0,2 0-1 0 0,0 3-114 0 0,-1 2 84 0 0,8-25-61 0 0,1 0-1 0 0,-1 1 1 0 0,0-1-1 0 0,1 0 1 0 0,0 0-1 0 0,0 0 1 0 0,0 0 0 0 0,1 0-1 0 0,-1 0 1 0 0,1 1-1 0 0,0-1 1 0 0,0 0-1 0 0,0-1 1 0 0,1 1-1 0 0,-1 0 1 0 0,1 0-1 0 0,0 0 1 0 0,0-1 0 0 0,1 1-1 0 0,-1-1 1 0 0,1 0-1 0 0,0 1-22 0 0,6 5 78 0 0,-6-6-49 0 0,-1-1 0 0 0,0 1 0 0 0,1-1 0 0 0,-1 0 0 0 0,1 0 0 0 0,0 0 0 0 0,0 0 0 0 0,0 0 0 0 0,0-1 0 0 0,0 1 0 0 0,0-1 0 0 0,0 1 0 0 0,0-1 0 0 0,0 0 0 0 0,1-1 0 0 0,-1 1 0 0 0,0-1 0 0 0,1 1-29 0 0,30-1 404 0 0,1 1 0 0 0,21 5-404 0 0,-41-5 59 0 0,-12-1-42 0 0,0 0-1 0 0,0 0 1 0 0,0 0 0 0 0,0 1-1 0 0,0-1 1 0 0,0 1-1 0 0,0 0 1 0 0,1 0-17 0 0,-1 0 15 0 0,1 1 8 0 0,0-1 0 0 0,0 0 0 0 0,-1 1 0 0 0,1 0 0 0 0,-1 0 0 0 0,1 0 0 0 0,-1 0 0 0 0,0 1 0 0 0,0-1 1 0 0,0 1-1 0 0,0 0 0 0 0,0 0 0 0 0,-1 0 0 0 0,1 0 0 0 0,-1 0 0 0 0,1 1-23 0 0,10 23 128 0 0,-12-24-128 0 0,0-1 1 0 0,-1 0-1 0 0,0 1 0 0 0,1-1 1 0 0,-1 0-1 0 0,0 1 0 0 0,0-1 0 0 0,-1 1 1 0 0,1-1-1 0 0,0 0 0 0 0,-1 1 1 0 0,1-1-1 0 0,-1 0 0 0 0,0 0 0 0 0,0 1 1 0 0,0-1-1 0 0,-1 2 0 0 0,0-1-2 0 0,0-1 1 0 0,0 1-1 0 0,0-1 1 0 0,-1 1-1 0 0,1-1 1 0 0,-1 0-1 0 0,0 1 1 0 0,0-1-1 0 0,0-1 0 0 0,0 1 1 0 0,-1 0 1 0 0,-10 4 230 0 0,0-1 0 0 0,0 0 0 0 0,0-2 1 0 0,-1 1-1 0 0,-5-1-230 0 0,12-2 325 0 0,-7 2-411 0 0,0-1-1 0 0,-1-1 1 0 0,1 0-1 0 0,0-1 1 0 0,0-1 0 0 0,0-1-1 0 0,0 0 1 0 0,0-1-1 0 0,0 0 1 0 0,-1-1 86 0 0,11 2-395 0 0,-1-1-1 0 0,1 1 0 0 0,0-1 1 0 0,-4-3 395 0 0,-8-8-4802 0 0,12 6-4053 0 0</inkml:trace>
  <inkml:trace contextRef="#ctx0" brushRef="#br0" timeOffset="4088.008">2374 1 22087 0 0,'0'0'498'0'0,"0"0"72"0"0,0 0 37 0 0,0 0-68 0 0,9 12 570 0 0,-6-7-919 0 0,0 1 1 0 0,0 0-1 0 0,0 0 1 0 0,-1 0-1 0 0,0 1 0 0 0,-1-1 1 0 0,1 0-1 0 0,-1 1 1 0 0,0 2-191 0 0,4 20 126 0 0,-2-15-101 0 0,-1-1 1 0 0,-1 1-1 0 0,-1 0 1 0 0,0 0-1 0 0,0 0 0 0 0,-3 8-25 0 0,0 33-169 0 0,3-55 103 0 0,1 1-80 0 0,-1 0-1 0 0,0 0 1 0 0,0 0 0 0 0,0 0 0 0 0,0 0 0 0 0,0 0-1 0 0,-1 0 1 0 0,1 0 0 0 0,0 0 0 0 0,0 0 0 0 0,-1 0-1 0 0,1 0 1 0 0,0 0 0 0 0,-1 0 0 0 0,1-1 0 0 0,-1 1-1 0 0,0 0 1 0 0,1 0 146 0 0,0-1-1456 0 0</inkml:trace>
  <inkml:trace contextRef="#ctx0" brushRef="#br0" timeOffset="4440.193">2510 62 5984 0 0,'0'0'273'0'0,"0"0"-5"0"0,0 0 369 0 0,0 0 2186 0 0,0 0 973 0 0,0 0 194 0 0,0 0-420 0 0,2 1-1922 0 0,0 0-1467 0 0,1 1 0 0 0,-1-1 0 0 0,1 1 0 0 0,-1 0 1 0 0,0 0-1 0 0,1 0 0 0 0,-1 0 0 0 0,0 0 0 0 0,0 1 1 0 0,-1-1-1 0 0,1 1 0 0 0,0-1 0 0 0,-1 1 0 0 0,1 0-181 0 0,0 2 126 0 0,0 0 0 0 0,0 0-1 0 0,-1 1 1 0 0,0-1 0 0 0,0 0-1 0 0,0 0 1 0 0,0 5-126 0 0,-1 9 32 0 0,-1-1 1 0 0,0 1 0 0 0,-1-1-1 0 0,-3 6-32 0 0,-3 13-652 0 0,2-14-3264 0 0,3-15 1199 0 0,-2 13-5549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4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1289 3224 0 0,'0'0'347'0'0,"0"0"245"0"0,13 7 1459 0 0,-4-1-2002 0 0,0-1 0 0 0,1-1 0 0 0,-1 0-1 0 0,1 0 1 0 0,0-1 0 0 0,1 0-1 0 0,3 0-48 0 0,19 2 248 0 0,23 1-248 0 0,-7-1 45 0 0,-6-2 171 0 0,-1-2 1 0 0,1-2-1 0 0,26-5-216 0 0,-42 4 87 0 0,81-6 1027 0 0,431-35 4220 0 0,-227 23-4487 0 0,-138 11-622 0 0,429-25-168 0 0,-244 15 686 0 0,172-2-743 0 0,-294 14 0 0 0,61-2 0 0 0,251-10 0 0 0,-113 1 92 0 0,117 1 304 0 0,-43 5-193 0 0,-249 7-134 0 0,75 0 77 0 0,188-6 11 0 0,-170 1-156 0 0,393-15 52 0 0,-537 15 24 0 0,261-10 38 0 0,-143 7 170 0 0,-296 12-209 0 0,205-9-319 0 0,-164 4-137 0 0,-13-1-4 0 0</inkml:trace>
  <inkml:trace contextRef="#ctx0" brushRef="#br0" timeOffset="1099.77">1152 189 15664 0 0,'0'0'59'0'0,"0"0"-1"0"0,0 0 1 0 0,0-1 0 0 0,0 1 0 0 0,0 0 0 0 0,0 0 0 0 0,0 0 0 0 0,0-1 0 0 0,-1 1 0 0 0,1 0 0 0 0,0 0 0 0 0,0 0 0 0 0,0 0 0 0 0,0-1 0 0 0,0 1 0 0 0,-1 0 0 0 0,1 0 0 0 0,0 0 0 0 0,0 0 0 0 0,0 0 0 0 0,0 0 0 0 0,-1-1 0 0 0,1 1 0 0 0,0 0 0 0 0,0 0 0 0 0,0 0 0 0 0,-1 0 0 0 0,1 0 0 0 0,0 0 0 0 0,0 0 0 0 0,-1 0 0 0 0,1 0 0 0 0,0 0 0 0 0,0 0 0 0 0,0 0 0 0 0,-1 0 0 0 0,1 0-59 0 0,-3 9 1105 0 0,3 21-381 0 0,0-21-396 0 0,1 322 2708 0 0,-5-12-1976 0 0,-5 250 144 0 0,4-422-1002 0 0,-6 564 316 0 0,12-662-1289 0 0,1 1 0 0 0,3-1 0 0 0,6 18 771 0 0,-6-48-1903 0 0</inkml:trace>
  <inkml:trace contextRef="#ctx0" brushRef="#br0" timeOffset="1614.203">61 476 18631 0 0,'0'0'852'0'0,"0"0"-20"0"0,0 0-465 0 0,0 0 13 0 0,0 0 61 0 0,8 7 1042 0 0,6 6-335 0 0,1-1 1 0 0,14 9-1149 0 0,-13-9 377 0 0,0-1 1 0 0,12 14-378 0 0,15 20 270 0 0,-3 2 0 0 0,9 16-270 0 0,67 105-164 0 0,-107-154-69 0 0,-2 0 0 0 0,4 9 233 0 0,8 15-4447 0 0,-14-33-1025 0 0,2-4-1461 0 0</inkml:trace>
  <inkml:trace contextRef="#ctx0" brushRef="#br0" timeOffset="1979.158">425 303 10592 0 0,'0'0'488'0'0,"0"0"-12"0"0,-11 6-288 0 0,5-1 245 0 0,0 1 0 0 0,0-1 0 0 0,0 1 0 0 0,1 1 1 0 0,-1-1-1 0 0,1 1 0 0 0,1 0 0 0 0,0 0 0 0 0,-3 5-432 0 0,-6 16 6683 0 0,-10 30-6684 0 0,-1 2 2318 0 0,-74 174-1720 0 0,63-149-586 0 0,27-65 21 0 0,2 1 0 0 0,0 0-1 0 0,1 1 1 0 0,-1 8-33 0 0,6-27-235 0 0,0 0-1 0 0,0 0 1 0 0,0 1 0 0 0,0-1 0 0 0,0 0-1 0 0,1 0 1 0 0,-1 1 0 0 0,1 0 235 0 0,7 12-7250 0 0,-3-11 236 0 0</inkml:trace>
  <inkml:trace contextRef="#ctx0" brushRef="#br0" timeOffset="2314.988">622 597 22319 0 0,'-5'12'1692'0'0,"-2"12"-1531"0"0,-9 30 2114 0 0,-1 20-2275 0 0,13-55 159 0 0,1 0 0 0 0,2 0 0 0 0,0 0 0 0 0,1 0 0 0 0,2 19-159 0 0,0-22-1087 0 0,0 0 0 0 0,2 0 0 0 0,3 11 1087 0 0,-1-7-8693 0 0</inkml:trace>
  <inkml:trace contextRef="#ctx0" brushRef="#br0" timeOffset="2736.741">192 1725 12440 0 0,'0'0'957'0'0,"-6"4"1851"0"0,5 0-2313 0 0,0-1 0 0 0,0 1 1 0 0,0-1-1 0 0,1 1 0 0 0,-1 0 1 0 0,1-1-1 0 0,0 3-495 0 0,0 9 494 0 0,1 0 0 0 0,2 7-494 0 0,0 1 507 0 0,-1 3-149 0 0,2 21 241 0 0,1 1 1 0 0,3-2-1 0 0,4 8-599 0 0,-8-39 208 0 0,1-1 0 0 0,1 0 0 0 0,7 13-208 0 0,-10-21 76 0 0,0 0 1 0 0,0-1-1 0 0,1 0 1 0 0,0 1-1 0 0,0-1 1 0 0,1-1-1 0 0,-1 1 0 0 0,1-1 1 0 0,0 1-1 0 0,3 1-76 0 0,-7-6 34 0 0,1 1-1 0 0,-1 0 1 0 0,1 0 0 0 0,-1 0-1 0 0,1-1 1 0 0,0 1-1 0 0,-1-1 1 0 0,1 1 0 0 0,0-1-1 0 0,-1 0 1 0 0,1 0-1 0 0,0 0 1 0 0,0 0-1 0 0,-1 0 1 0 0,1 0 0 0 0,0 0-1 0 0,-1 0 1 0 0,1-1-1 0 0,1 0-33 0 0,0 0 45 0 0,0 0 0 0 0,0-1 0 0 0,0 1 0 0 0,0-1 0 0 0,-1 0-1 0 0,1 0 1 0 0,0 0 0 0 0,-1 0 0 0 0,0 0 0 0 0,1-2-45 0 0,6-6 106 0 0,0-2 1 0 0,-2 1-1 0 0,1-1 1 0 0,3-8-107 0 0,-10 17 7 0 0,7-13-6 0 0,-1 0-1 0 0,0-1 1 0 0,-2 0-1 0 0,0 0 1 0 0,-1-1 0 0 0,0 1-1 0 0,-2-1 1 0 0,0 0-1 0 0,-1 0 1 0 0,0 0-1 0 0,-2 0 1 0 0,0 0 0 0 0,-1 1-1 0 0,-3-12 0 0 0,4 26 1 0 0,0-12 21 0 0,1 14 87 0 0,-1 2 6 0 0,-1 2-76 0 0,1-1-1 0 0,0 1 1 0 0,-1 0 0 0 0,1 0-1 0 0,0-1 1 0 0,1 1 0 0 0,-1 0 0 0 0,0 0-1 0 0,1 0 1 0 0,-1 0 0 0 0,1 2-39 0 0,1 38 292 0 0,0-29-194 0 0,5 73 384 0 0,5 0-1 0 0,6 10-481 0 0,-11-57 135 0 0,6 39 405 0 0,-3 0-1 0 0,-3 67-539 0 0,-6-126 216 0 0,-1 0 0 0 0,-3 16-216 0 0,3-28 56 0 0,-1-1 0 0 0,0 1-1 0 0,0-1 1 0 0,-1 1 0 0 0,0-1 0 0 0,0 0 0 0 0,0 0 0 0 0,-4 4-56 0 0,0-1 80 0 0,0 0 0 0 0,-1-1 0 0 0,0 0 0 0 0,0 0 1 0 0,-1-1-1 0 0,0 0 0 0 0,0 0 0 0 0,-6 2-80 0 0,10-6 35 0 0,0-1 0 0 0,-1-1 0 0 0,0 1-1 0 0,1-1 1 0 0,-1 0 0 0 0,0 0 0 0 0,0 0 0 0 0,0-1 0 0 0,0 0-1 0 0,0 0 1 0 0,0-1 0 0 0,-1 1 0 0 0,1-1 0 0 0,0-1-1 0 0,0 1 1 0 0,0-1 0 0 0,-3-1-35 0 0,0 0 21 0 0,-1 0-122 0 0,0 0-1 0 0,0-1 1 0 0,0 0-1 0 0,0-1 1 0 0,0-1 101 0 0,8 4-124 0 0,-1 0 1 0 0,1-1-1 0 0,0 1 1 0 0,0-1-1 0 0,0 1 0 0 0,0-1 1 0 0,0 0-1 0 0,0 0 1 0 0,0 0-1 0 0,0 0 1 0 0,1 0-1 0 0,-1 0 0 0 0,1 0 1 0 0,0-1-1 0 0,-1 1 1 0 0,1-1-1 0 0,0 1 1 0 0,1-1-1 0 0,-1 1 0 0 0,0-1 1 0 0,0-2 123 0 0,0-1-534 0 0,1 1 0 0 0,0-1 1 0 0,0 0-1 0 0,0 0 0 0 0,0 1 0 0 0,1-1 0 0 0,0 0 1 0 0,1 1-1 0 0,0-5 534 0 0,8-13-2107 0 0</inkml:trace>
  <inkml:trace contextRef="#ctx0" brushRef="#br0" timeOffset="3079.375">682 2085 11976 0 0,'11'12'1280'0'0,"-8"-5"-615"0"0,0 0-1 0 0,0 1 1 0 0,0-1 0 0 0,-1 1 0 0 0,0 0 0 0 0,0-1 0 0 0,-1 1 0 0 0,0 0 0 0 0,0 8-665 0 0,-1 11 4394 0 0,-1 1 0 0 0,-3 6-4394 0 0,1 0 1216 0 0,-3 32-923 0 0,0-8 372 0 0,3 4-665 0 0,3-40-4701 0 0,1 0-1 0 0,3 15 4702 0 0,-2-22-8951 0 0</inkml:trace>
  <inkml:trace contextRef="#ctx0" brushRef="#br0" timeOffset="4618.709">2618 89 12440 0 0,'-2'1'113'0'0,"0"0"-1"0"0,0 0 1 0 0,1 0 0 0 0,-1 1 0 0 0,0-1 0 0 0,1 0 0 0 0,-1 0 0 0 0,1 1 0 0 0,0-1 0 0 0,-1 1-1 0 0,1 0 1 0 0,0-1 0 0 0,0 1 0 0 0,0 0 0 0 0,0 0 0 0 0,0 1-113 0 0,-11 34 1997 0 0,8-22-670 0 0,-4 18 351 0 0,1 0 1 0 0,2 1-1 0 0,-1 13-1678 0 0,-1 105 306 0 0,6-131-107 0 0,0 567 1082 0 0,2-130-513 0 0,-6-167-1245 0 0,-3 176-1139 0 0,8-438 429 0 0</inkml:trace>
  <inkml:trace contextRef="#ctx0" brushRef="#br0" timeOffset="5039.57">1584 425 3224 0 0,'-8'-2'804'0'0,"6"2"2166"0"0,2 0 949 0 0,0 0 193 0 0,3 1 871 0 0,7 5-4232 0 0,100 101 2604 0 0,-78-76-3117 0 0,-2 1 1 0 0,-1 2-1 0 0,1 4-238 0 0,-12-14 30 0 0,21 26-377 0 0,-19-22-485 0 0,2 0-1 0 0,20 18 833 0 0,-34-38-808 0 0,8 8-5587 0 0,-3-9-357 0 0</inkml:trace>
  <inkml:trace contextRef="#ctx0" brushRef="#br0" timeOffset="5377.472">1899 395 12440 0 0,'0'0'957'0'0,"-1"1"-624"0"0,-6 9 1337 0 0,0 1 0 0 0,1 0 0 0 0,0 1 0 0 0,1-1 0 0 0,-3 9-1670 0 0,-4 8 1277 0 0,-77 152-3 0 0,74-148-1132 0 0,1 0-1 0 0,1 2-141 0 0,-14 33 69 0 0,24-59-166 0 0,-9 17-478 0 0,2 0 1 0 0,0 1 0 0 0,-2 13 574 0 0,10-31-2330 0 0,-1-1-5311 0 0</inkml:trace>
  <inkml:trace contextRef="#ctx0" brushRef="#br0" timeOffset="5701.656">2049 590 15200 0 0,'1'-1'145'0'0,"0"0"0"0"0,0 0 0 0 0,0 1 0 0 0,0-1 0 0 0,0 0 0 0 0,1 0 0 0 0,-1 1 0 0 0,0-1 0 0 0,1 0 0 0 0,-1 1 0 0 0,0-1 0 0 0,1 1 0 0 0,-1 0 0 0 0,0-1 0 0 0,1 1 0 0 0,-1 0 0 0 0,1 0 0 0 0,-1 0 0 0 0,1 0 0 0 0,0 0-145 0 0,11-1 5303 0 0,-12 3-5106 0 0,1 0 0 0 0,-2 0 0 0 0,1 0 1 0 0,0 0-1 0 0,0 0 0 0 0,-1 0 0 0 0,1 0 0 0 0,-1 0 0 0 0,1 0 0 0 0,-1 1-197 0 0,1 15 282 0 0,0 0-1 0 0,-1 0 1 0 0,-1 3-282 0 0,3 0 114 0 0,-1-18-85 0 0,-1 0 0 0 0,1 0 0 0 0,-1-1 0 0 0,0 1 0 0 0,0 0 0 0 0,0 0 1 0 0,0 2-30 0 0,-5 15 424 0 0,0 1 0 0 0,-2-2 1 0 0,-4 10-425 0 0,1-2 685 0 0,9-26-662 0 0,1 1 1 0 0,-1-1-1 0 0,0 0 0 0 0,1 1 1 0 0,0-1-1 0 0,-1 0 0 0 0,1 1 1 0 0,0-1-1 0 0,0 1 0 0 0,0-1 1 0 0,0 0-1 0 0,0 1 0 0 0,0-1 0 0 0,0 1 1 0 0,0-1-1 0 0,0 0 0 0 0,1 1 1 0 0,-1-1-1 0 0,1 1 0 0 0,-1-1 1 0 0,1 0-1 0 0,-1 0 0 0 0,1 1 1 0 0,0-1-1 0 0,0 0 0 0 0,0 0 0 0 0,-1 0 1 0 0,1 0-1 0 0,1 1-23 0 0,0-1 29 0 0,0 0 0 0 0,1 0 0 0 0,-1 0 1 0 0,0 0-1 0 0,0 0 0 0 0,0-1 0 0 0,1 1 0 0 0,-1-1 0 0 0,0 0 0 0 0,0 0 0 0 0,1 1 0 0 0,-1-2 1 0 0,0 1-1 0 0,1 0 0 0 0,-1 0 0 0 0,0-1 0 0 0,0 1 0 0 0,2-1-29 0 0,41-11-1442 0 0,1 2 1 0 0,0 3-1 0 0,20 0 1442 0 0,-49 6-9226 0 0</inkml:trace>
  <inkml:trace contextRef="#ctx0" brushRef="#br0" timeOffset="6219.256">1600 1637 17047 0 0,'0'0'1311'0'0,"0"0"-846"0"0,-8 13 1050 0 0,7-8-1345 0 0,0 0 1 0 0,0 1-1 0 0,1-1 0 0 0,0 1 0 0 0,0-1 1 0 0,0 1-1 0 0,0-1 0 0 0,1 1 0 0 0,0-1 1 0 0,2 6-171 0 0,1 14 85 0 0,0 5 246 0 0,1 0 0 0 0,1-1 1 0 0,1 0-1 0 0,2 0 0 0 0,2 1-331 0 0,-5-13 123 0 0,2 0 0 0 0,0 0 0 0 0,0-1 0 0 0,11 13-123 0 0,-16-24 45 0 0,0-1 1 0 0,0 0 0 0 0,0-1 0 0 0,1 1 0 0 0,0-1 0 0 0,0 1 0 0 0,0-1-1 0 0,0 0 1 0 0,0-1 0 0 0,1 1 0 0 0,-1-1 0 0 0,1 1 0 0 0,0-2-1 0 0,-1 1 1 0 0,1 0 0 0 0,0-1 0 0 0,0 0 0 0 0,0 0 0 0 0,5 0-46 0 0,-7-1 41 0 0,0 0 0 0 0,0 0 0 0 0,0-1 0 0 0,0 1 1 0 0,0-1-1 0 0,0 0 0 0 0,0 0 0 0 0,0 0 1 0 0,0 0-1 0 0,0-1 0 0 0,0 1 0 0 0,-1-1 1 0 0,1 1-1 0 0,0-1 0 0 0,-1 0 0 0 0,0 0 0 0 0,1 0 1 0 0,-1-1-1 0 0,0 1 0 0 0,0 0 0 0 0,0-1 1 0 0,-1 1-1 0 0,1-1 0 0 0,0 0 0 0 0,-1 0-41 0 0,6-10 52 0 0,-1 0 0 0 0,-1 0 0 0 0,0-1 0 0 0,2-10-52 0 0,-1 0-17 0 0,-2 1 0 0 0,0-1 1 0 0,-2 0-1 0 0,0 0 0 0 0,-2 0 0 0 0,-1 1 0 0 0,-1-1 0 0 0,0 0 0 0 0,-3-7 17 0 0,1 22 71 0 0,2 15 92 0 0,1 19 131 0 0,21 221 460 0 0,0-24 27 0 0,-16-133 204 0 0,-5 43-985 0 0,0-112 186 0 0,-1 0 0 0 0,-1 1 0 0 0,-1-1-1 0 0,-2 3-185 0 0,3-11 109 0 0,-1-1 0 0 0,0 1-1 0 0,-1-1 1 0 0,0 0 0 0 0,-1 0-1 0 0,-1-1 1 0 0,-2 5-109 0 0,5-11 16 0 0,0 1-1 0 0,0-1 1 0 0,0-1 0 0 0,0 1-1 0 0,-1-1 1 0 0,1 1 0 0 0,-1-1-1 0 0,0-1 1 0 0,0 1 0 0 0,0-1-1 0 0,0 0 1 0 0,0 0-1 0 0,0 0 1 0 0,-1 0 0 0 0,1-1-1 0 0,-1 0 1 0 0,0-1-16 0 0,-2 1 17 0 0,1 0 1 0 0,-1-1-1 0 0,0 0 0 0 0,0 0 0 0 0,0-1 1 0 0,0 0-1 0 0,0-1 0 0 0,0 1 1 0 0,1-2-1 0 0,-1 1 0 0 0,-3-2-17 0 0,-1-1-479 0 0,1-1 0 0 0,0 1-1 0 0,0-2 1 0 0,1 1 0 0 0,-8-8 479 0 0,16 13-111 0 0,0-1 0 0 0,0 0 0 0 0,0 0 0 0 0,0 0 0 0 0,0 0 0 0 0,0 0 0 0 0,1 0 0 0 0,-1-1 0 0 0,1 1 0 0 0,0 0 0 0 0,0-1 0 0 0,0 1 0 0 0,0-1 0 0 0,0 0 0 0 0,0 1 0 0 0,1-1 0 0 0,-1 0 0 0 0,1 1 0 0 0,0-1-1 0 0,-1 0 1 0 0,1 0 0 0 0,1 1 0 0 0,-1-1 0 0 0,0 0 0 0 0,1 1 0 0 0,-1-1 0 0 0,1 0 0 0 0,0 1 0 0 0,0-3 111 0 0,6-8-1964 0 0,-2 3-256 0 0</inkml:trace>
  <inkml:trace contextRef="#ctx0" brushRef="#br0" timeOffset="6633.267">2015 2033 20959 0 0,'0'0'480'0'0,"0"0"67"0"0,10-11 710 0 0,-8 8-1078 0 0,1 0 1 0 0,0 0-1 0 0,0 0 0 0 0,1 0 0 0 0,-1 0 0 0 0,0 1 0 0 0,1 0 0 0 0,0-1 1 0 0,-1 1-1 0 0,1 0 0 0 0,0 1 0 0 0,0-1 0 0 0,0 1 0 0 0,1 0-179 0 0,-2-1 126 0 0,1 2 0 0 0,-1-1-1 0 0,0 0 1 0 0,1 1 0 0 0,-1-1-1 0 0,1 1 1 0 0,-1 0-1 0 0,1 0 1 0 0,-1 0 0 0 0,1 1-1 0 0,-1-1 1 0 0,1 1 0 0 0,-1 0-1 0 0,0 0 1 0 0,1 0 0 0 0,-1 0-1 0 0,2 2-125 0 0,-3-2 28 0 0,-1 0 1 0 0,1 1-1 0 0,-1-1 0 0 0,1 1 1 0 0,-1-1-1 0 0,1 1 1 0 0,-1 0-1 0 0,0-1 0 0 0,1 1 1 0 0,-1 0-1 0 0,0 0 0 0 0,0 0 1 0 0,-1 0-1 0 0,1 0 0 0 0,0 0 1 0 0,-1 0-1 0 0,1 0 0 0 0,-1 0 1 0 0,0 0-1 0 0,1 0 0 0 0,-1 0 1 0 0,0 1-1 0 0,0-1 0 0 0,0 0 1 0 0,-1 0-1 0 0,1 0 0 0 0,-1 1-28 0 0,-1 9 157 0 0,-1-1-1 0 0,-1 1 0 0 0,0-1 1 0 0,-4 8-157 0 0,-3 7 569 0 0,7-16-456 0 0,-1 0 0 0 0,0 0 0 0 0,0 0 0 0 0,-1-1 0 0 0,-4 5-113 0 0,3-4 252 0 0,0 1 0 0 0,1 0-1 0 0,-3 6-251 0 0,8-15 100 0 0,12 2 11 0 0,-10-4-104 0 0,0 1 0 0 0,0 0 0 0 0,0-1 0 0 0,0 1 0 0 0,0-1 0 0 0,0 0 1 0 0,1 1-1 0 0,-1-1 0 0 0,0 0 0 0 0,0 0 0 0 0,0 1 0 0 0,0-1-7 0 0,21-2-143 0 0,-1 0 0 0 0,1-1 0 0 0,-1-1 0 0 0,4-3 143 0 0,31-4-316 0 0,14-1-1899 0 0,-40 9 54 0 0</inkml:trace>
  <inkml:trace contextRef="#ctx0" brushRef="#br0" timeOffset="7483.754">7826 0 18863 0 0,'0'0'430'0'0,"0"2"55"0"0,-2 33 725 0 0,-4 26-1210 0 0,-2 14 695 0 0,-10 141 1990 0 0,3-53-1712 0 0,4-34-354 0 0,-16 316-88 0 0,14-210-429 0 0,1-45-24 0 0,9-124-29 0 0,-3 189 126 0 0,7-211-124 0 0,-1 0-91 0 0,3 7 40 0 0,-2-38-84 0 0,1 0 0 0 0,0 0 0 0 0,1 0 0 0 0,0-1 0 0 0,1 1 0 0 0,2 1 84 0 0,6 9-1213 0 0,1-10-385 0 0</inkml:trace>
  <inkml:trace contextRef="#ctx0" brushRef="#br0" timeOffset="7926.888">8238 240 11520 0 0,'3'-23'655'0'0,"-2"19"244"0"0,0 0 0 0 0,0 0-1 0 0,0 0 1 0 0,1 0 0 0 0,0 1 0 0 0,0-1-1 0 0,0 0 1 0 0,1 0-899 0 0,-2 3 383 0 0,0 0-1 0 0,0-1 1 0 0,0 1 0 0 0,0 0 0 0 0,0 0 0 0 0,1-1-1 0 0,-1 1 1 0 0,0 0 0 0 0,1 0 0 0 0,-1 1-1 0 0,1-1 1 0 0,-1 0 0 0 0,1 0 0 0 0,-1 1 0 0 0,1-1-1 0 0,0 1 1 0 0,-1-1 0 0 0,2 1-383 0 0,-1 0 10 0 0,0 0 0 0 0,0 0 1 0 0,0 0-1 0 0,0 0 0 0 0,0 1 0 0 0,0-1 1 0 0,0 1-1 0 0,0-1 0 0 0,0 1 0 0 0,0 0 1 0 0,-1 0-1 0 0,2 1-10 0 0,11 6 174 0 0,0 1 0 0 0,-1 1 0 0 0,-1 0 0 0 0,0 1 0 0 0,6 7-174 0 0,17 20 55 0 0,2 7-55 0 0,128 173 0 0 0,-153-201 0 0 0,78 117-1800 0 0,-83-123 515 0 0,-1-2-54 0 0</inkml:trace>
  <inkml:trace contextRef="#ctx0" brushRef="#br0" timeOffset="8258.834">8699 86 22087 0 0,'0'0'498'0'0,"-8"10"1218"0"0,-22 38-846 0 0,2 1 0 0 0,2 2 0 0 0,-10 30-870 0 0,14-33 125 0 0,-2 0 0 0 0,-8 7-125 0 0,3-5-2 0 0,-16 39 2 0 0,36-68-626 0 0,1 0 0 0 0,0 0 0 0 0,2 1 0 0 0,0 0 0 0 0,1 0 0 0 0,0 13 626 0 0,5-16-2076 0 0</inkml:trace>
  <inkml:trace contextRef="#ctx0" brushRef="#br0" timeOffset="8604.993">8762 436 18431 0 0,'0'0'1415'0'0,"0"0"-914"0"0,0 0-313 0 0,0 0 292 0 0,0 0 148 0 0,0 0 32 0 0,6 12 891 0 0,13 93 825 0 0,9 19-831 0 0,-18-134-1073 0 0,-7 5-415 0 0,0 0-1 0 0,0 0 0 0 0,-1-1 1 0 0,0 1-1 0 0,0-1 1 0 0,-1 1-1 0 0,1-3-56 0 0,5-14 93 0 0,8-28-32 0 0,-12 37-43 0 0,1-1-1 0 0,0 1 0 0 0,1 0 1 0 0,0 0-1 0 0,1 1 0 0 0,1 0 1 0 0,0 0-1 0 0,4-6-17 0 0,-9 17 5 0 0,-1-1 1 0 0,0 0-1 0 0,1 1 0 0 0,-1-1 1 0 0,1 1-1 0 0,0-1 0 0 0,0 1 1 0 0,-1 0-1 0 0,1-1 0 0 0,0 1 1 0 0,0 0-1 0 0,0 0 0 0 0,0 1 0 0 0,0-1 1 0 0,0 0-1 0 0,1 1 0 0 0,-1-1 1 0 0,0 1-1 0 0,0 0 0 0 0,0 0 1 0 0,0-1-1 0 0,1 1 0 0 0,-1 1 1 0 0,0-1-1 0 0,0 0 0 0 0,0 1 0 0 0,2 0-5 0 0,-1 0 10 0 0,0 0-1 0 0,0 1 0 0 0,0 0 0 0 0,0-1 0 0 0,0 1 0 0 0,0 1 0 0 0,-1-1 0 0 0,1 0 0 0 0,-1 0 0 0 0,0 1 0 0 0,0 0 0 0 0,0-1 0 0 0,0 1 0 0 0,0 0 1 0 0,0 0-1 0 0,-1 0 0 0 0,1 0 0 0 0,-1 1-9 0 0,13 36-72 0 0,-1 1 1 0 0,-2 0 0 0 0,1 21 71 0 0,-2-16-881 0 0,0 8-1388 0 0,-6-31 1094 0 0</inkml:trace>
  <inkml:trace contextRef="#ctx0" brushRef="#br0" timeOffset="9206.4">8222 1254 20815 0 0,'0'0'959'0'0,"0"0"-26"0"0,1 2-598 0 0,5 23-59 0 0,-1 1 1 0 0,1 19-277 0 0,0 0 508 0 0,3 17-116 0 0,-1-1-299 0 0,3-1 1 0 0,3 0-1 0 0,7 16-93 0 0,-15-59 28 0 0,1 0 0 0 0,3 5-28 0 0,-7-17 22 0 0,-1-1 1 0 0,1 1-1 0 0,0-1 0 0 0,0 1 0 0 0,0-1 1 0 0,1 0-1 0 0,0 0 0 0 0,0 0 0 0 0,4 3-22 0 0,-7-7 13 0 0,0 1 0 0 0,0 0 0 0 0,0-1 0 0 0,1 1 1 0 0,-1-1-1 0 0,0 0 0 0 0,0 1 0 0 0,0-1 0 0 0,1 0 0 0 0,-1 0 0 0 0,0 0 0 0 0,1 1 0 0 0,-1-2 0 0 0,0 1 0 0 0,0 0 0 0 0,1 0 0 0 0,-1 0 0 0 0,0 0 0 0 0,0-1 0 0 0,1 1 0 0 0,-1-1 0 0 0,0 1 1 0 0,0-1-1 0 0,0 1 0 0 0,0-1 0 0 0,1 0 0 0 0,-1 1 0 0 0,0-1 0 0 0,0 0 0 0 0,-1 0 0 0 0,1 0 0 0 0,0 0 0 0 0,0 0 0 0 0,0 0-13 0 0,4-5 117 0 0,0 0 0 0 0,0-1 0 0 0,-1 0 0 0 0,0 0 0 0 0,0 0-117 0 0,0 0 41 0 0,4-9-76 0 0,-1 0 1 0 0,0-1 0 0 0,-1 1 0 0 0,-1-1 0 0 0,0-1 0 0 0,-2 1-1 0 0,1-5 35 0 0,1-20-209 0 0,-2 0-1 0 0,-2-21 210 0 0,-2 34-52 0 0,-5-24 52 0 0,1 32 497 0 0,5 20-245 0 0,0 1 32 0 0,0 2 4 0 0,2 35 612 0 0,3 17-900 0 0,1 6 212 0 0,18 175 368 0 0,-20-188-64 0 0,-3 41-516 0 0,1 9 474 0 0,0-47 240 0 0,-3 17-714 0 0,-1-44 75 0 0,-1 0 0 0 0,0-1 0 0 0,-2 1-1 0 0,0-1 1 0 0,-2 0 0 0 0,-5 14-75 0 0,7-25 59 0 0,0 0 0 0 0,-1 0 1 0 0,0-1-1 0 0,0 0 0 0 0,-1 0 0 0 0,0-1 1 0 0,-1 0-1 0 0,0 0 0 0 0,0-1 0 0 0,-1 0 0 0 0,0 0 1 0 0,-1-1-1 0 0,-6 4-59 0 0,10-8 62 0 0,-1 0 0 0 0,0-1 0 0 0,1 1 1 0 0,-1-1-1 0 0,0-1 0 0 0,0 1 1 0 0,0-1-1 0 0,0 0 0 0 0,0-1 0 0 0,0 0 1 0 0,0 0-1 0 0,0 0 0 0 0,0-1 0 0 0,0 0 1 0 0,0-1-1 0 0,0 0-62 0 0,-7-1-98 0 0,0-1 1 0 0,0-1-1 0 0,1 0 1 0 0,-1-1-1 0 0,1 0 1 0 0,1-1-1 0 0,-5-3 98 0 0,14 8-114 0 0,0 0 1 0 0,0-1-1 0 0,0 1 0 0 0,0-1 1 0 0,0 1-1 0 0,1-1 0 0 0,-1 0 0 0 0,1 0 1 0 0,0 0-1 0 0,0-1 0 0 0,0 1 1 0 0,0 0-1 0 0,0-1 0 0 0,1 1 1 0 0,-1-2 113 0 0,1 2-246 0 0,1 0 1 0 0,0-1-1 0 0,-1 1 1 0 0,1 0-1 0 0,0 0 1 0 0,0 0-1 0 0,0 0 1 0 0,1 0 0 0 0,-1 0-1 0 0,1 0 1 0 0,0 0-1 0 0,0 0 1 0 0,0 0-1 0 0,0 1 1 0 0,0-1-1 0 0,1 0 1 0 0,-1 0-1 0 0,1 1 1 0 0,0-2 245 0 0,3-2-802 0 0,0 1 0 0 0,0-1 0 0 0,0 1 0 0 0,3-2 802 0 0,-7 6-115 0 0,16-14-1633 0 0</inkml:trace>
  <inkml:trace contextRef="#ctx0" brushRef="#br0" timeOffset="9587.269">8621 1717 13824 0 0,'0'0'629'0'0,"0"0"-12"0"0,0 0-94 0 0,0 0 1049 0 0,0 0 498 0 0,0 0 105 0 0,5 12 1550 0 0,-2-4-3324 0 0,-1 1 0 0 0,-1-1-1 0 0,0 0 1 0 0,0 4-401 0 0,1 7 228 0 0,1 1-16 0 0,-1-4 112 0 0,0 0-1 0 0,1 0 0 0 0,4 7-323 0 0,-1-2 283 0 0,-4-12-109 0 0,0 0 0 0 0,1-1 0 0 0,0 0 0 0 0,3 6-174 0 0,-5-13 73 0 0,-1-1 39 0 0,0 0 15 0 0,10-13 258 0 0,-7 3-291 0 0,0 1-1 0 0,-1-1 0 0 0,0-1 0 0 0,-1 1 0 0 0,1-9-93 0 0,1-15 85 0 0,0 11-28 0 0,6-28 84 0 0,-8 46-106 0 0,0 1 0 0 0,1 0-1 0 0,-1-1 1 0 0,1 1-1 0 0,0 0 1 0 0,0 0-1 0 0,1 0 1 0 0,-1 0 0 0 0,1 1-1 0 0,0-1-34 0 0,-2 2 14 0 0,1 1 1 0 0,-1 0-1 0 0,1-1 1 0 0,-1 1-1 0 0,1 0 0 0 0,-1 0 1 0 0,1 0-1 0 0,0 0 1 0 0,-1 0-1 0 0,1 0 0 0 0,0 1 1 0 0,0-1-1 0 0,0 0 1 0 0,-1 1-1 0 0,1 0 0 0 0,0-1 1 0 0,0 1-1 0 0,0 0 0 0 0,0 0 1 0 0,0 0-1 0 0,0 0 1 0 0,0 0-1 0 0,0 0 0 0 0,0 1 1 0 0,-1-1-1 0 0,1 1 1 0 0,0-1-1 0 0,0 1 0 0 0,0 0 1 0 0,-1 0-1 0 0,1 0 1 0 0,0 0-1 0 0,-1 0 0 0 0,1 0 1 0 0,-1 0-1 0 0,1 0 1 0 0,0 1-15 0 0,3 2 15 0 0,0 1 1 0 0,0 0-1 0 0,-1 0 1 0 0,1 1-1 0 0,-1-1 1 0 0,0 1-1 0 0,0 0 1 0 0,-1 0-1 0 0,3 5-15 0 0,6 25-152 0 0,-1 0 0 0 0,-2 1 1 0 0,3 21 151 0 0,-4-18-1116 0 0,-3-17 335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2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16128 0 0,'0'0'737'0'0,"0"0"-15"0"0,0 2-466 0 0,1 43 3190 0 0,3 0 0 0 0,2 5-3446 0 0,18 91 2420 0 0,-18-115-2086 0 0,2 11 88 0 0,-8-32-373 0 0,1-1 0 0 0,0 1-1 0 0,0-1 1 0 0,1 1 0 0 0,-1-1 0 0 0,1 1-49 0 0,6 22 59 0 0,-7-19-96 0 0,1 8-541 0 0,0 0 1 0 0,1 0-1 0 0,1-1 0 0 0,2 3 578 0 0,-4-6-6374 0 0,-5 4-2039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1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0 14744 0 0,'0'0'1312'0'0,"0"0"-1056"0"0,0 0-256 0 0,-3 9 0 0 0,3 3 1607 0 0,0-4 273 0 0,-6 5 48 0 0,3 2 16 0 0,0 1-1480 0 0,-3 2-296 0 0,1 0-56 0 0,-1 2-16 0 0,-3 2-16 0 0,4 2-8 0 0,-4 1 0 0 0,0 1-9959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5:03.2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-2202.738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3703.604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4163.638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28662.943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29864.069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30217.309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30555.308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30957.23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32342.216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33091.322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33434.412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33796.794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34422.051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35644.811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36334.164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36693.726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37050.79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37564.501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80667.489">2426 222 16671 0 0,'0'0'736'0'0,"0"0"160"0"0</inkml:trace>
  <inkml:trace contextRef="#ctx0" brushRef="#br2" timeOffset="85253.655">10244 252 6912 0 0,'0'-19'608'0'0,"-5"11"-480"0"0,0-4-128 0 0,-3 4 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27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364.658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1021.158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1360.25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1702.696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2258.79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2620.934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2951.08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3313.225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3671.777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4104.842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4622.634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5060.306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5402.248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90 19895 0 0,'-5'-5'274'0'0,"-7"-11"701"0"0,5 5-100 0 0,5 7-813 0 0,7 30 504 0 0,6 17 243 0 0,1 0-1 0 0,10 22-808 0 0,-12-36 54 0 0,11 31 54 0 0,21 62 449 0 0,-1 18-557 0 0,140 757 2715 0 0,-124-588-2158 0 0,-19-163 171 0 0,-30-131-431 0 0,-8-14-289 0 0,0-1-1 0 0,0 0 0 0 0,0 0 1 0 0,1 0-1 0 0,-1 1 1 0 0,0-1-1 0 0,0 0 0 0 0,0 0 1 0 0,0 0-1 0 0,0 0 1 0 0,1 0-1 0 0,-1 1 0 0 0,0-1 1 0 0,0 0-1 0 0,0 0 0 0 0,0 0 1 0 0,1 0-1 0 0,-1 0 1 0 0,0 0-1 0 0,0 0 0 0 0,0 0 1 0 0,1 0-1 0 0,-1 1 1 0 0,0-1-1 0 0,0 0 0 0 0,0 0 1 0 0,1 0-1 0 0,-1 0 0 0 0,0 0 1 0 0,0 0-1 0 0,1 0 1 0 0,-1 0-1 0 0,0-1 0 0 0,0 1 1 0 0,0 0-1 0 0,1 0 1 0 0,-1 0-1 0 0,0 0 0 0 0,0 0 1 0 0,0 0-1 0 0,1 0 0 0 0,-1 0 1 0 0,0-1-1 0 0,0 1 1 0 0,0 0-1 0 0,0 0 0 0 0,0 0 1 0 0,1 0-1 0 0,-1 0 1 0 0,0-1-1 0 0,0 1 0 0 0,0 0 1 0 0,0 0-1 0 0,0 0 0 0 0,0-1 1 0 0,0 1-1 0 0,0 0 1 0 0,0 0-1 0 0,1 0 0 0 0,-1-1 1 0 0,0 1-1 0 0,0 0 1 0 0,0 0-1 0 0,0 0 0 0 0,0-1 1 0 0,0 1-1 0 0,0 0-7 0 0,8-41 868 0 0,-2 0 1 0 0,1-37-869 0 0,-2 15 88 0 0,9-135-482 0 0,10-84 716 0 0,-3 126-218 0 0,26-181-597 0 0,22-46 456 0 0,-43 250-53 0 0,12-80-796 0 0,-38 210 779 0 0,1 1-1 0 0,0 0 1 0 0,0-1 0 0 0,0 1 0 0 0,0 0-1 0 0,0 0 1 0 0,1-2 107 0 0,-1 2-1279 0 0,-1 2-352 0 0,0 2-1463 0 0,0 4-5589 0 0</inkml:trace>
  <inkml:trace contextRef="#ctx0" brushRef="#br0" timeOffset="2040.759">2 907 21079 0 0,'0'0'962'0'0,"0"0"-18"0"0,-2 11-570 0 0,2-9-360 0 0,1 0 0 0 0,-1-1-1 0 0,1 1 1 0 0,-1 0 0 0 0,1-1-1 0 0,0 1 1 0 0,0 0 0 0 0,0-1-1 0 0,0 0 1 0 0,0 1 0 0 0,0-1-1 0 0,0 1 1 0 0,0-1 0 0 0,0 0 0 0 0,0 0-1 0 0,1 0 1 0 0,-1 0 0 0 0,1 0-1 0 0,-1 0 1 0 0,1 0-14 0 0,2 2 75 0 0,0-1-1 0 0,0 1 1 0 0,0-1-1 0 0,1 0 1 0 0,-1 0 0 0 0,4 0-75 0 0,1 0 135 0 0,0-1 0 0 0,1 0 1 0 0,-1 0-1 0 0,0-1 0 0 0,0 0 1 0 0,0-1-1 0 0,0 0 0 0 0,1-1-135 0 0,20-4 516 0 0,21-7-516 0 0,-48 12 16 0 0,241-84 471 0 0,-112 36-1059 0 0,-78 29-52 0 0,1-1-43 0 0</inkml:trace>
  <inkml:trace contextRef="#ctx0" brushRef="#br0" timeOffset="2672.544">942 1338 13360 0 0,'0'0'1026'0'0,"0"0"-503"0"0,0 0 370 0 0,0 0 236 0 0,0 0 45 0 0,-1 0-907 0 0,0 1 1 0 0,0 0 0 0 0,1-1-1 0 0,-1 1 1 0 0,0 0-1 0 0,1 0 1 0 0,-1 0-1 0 0,1-1 1 0 0,-1 1 0 0 0,1 0-1 0 0,-1 0 1 0 0,1 0-1 0 0,0 0-267 0 0,-3 23 1481 0 0,1 0 1 0 0,1 0-1 0 0,2 12-1481 0 0,-2 32 868 0 0,1-47-451 0 0,1-1 0 0 0,1 12-417 0 0,1-5 318 0 0,-3-19-234 0 0,1 0 0 0 0,0-1-1 0 0,1 1 1 0 0,0-1 0 0 0,0 1-1 0 0,0-1 1 0 0,1 0 0 0 0,3 5-84 0 0,-4-8 25 0 0,1 0-1 0 0,-1 0 1 0 0,1 0-1 0 0,0 0 1 0 0,0-1 0 0 0,0 1-1 0 0,1-1 1 0 0,-1 0 0 0 0,1 0-1 0 0,0 0 1 0 0,0-1 0 0 0,0 1-1 0 0,0-1 1 0 0,0 0-25 0 0,2-2 72 0 0,1-3-198 0 0,0-1 1 0 0,0 0-1 0 0,0 0 0 0 0,0 0 1 0 0,-1-1-1 0 0,0 0 1 0 0,0 0-1 0 0,0-1 0 0 0,4-4 126 0 0,-5 4-2735 0 0,0 0 0 0 0,-1-1 0 0 0,4-5 2735 0 0,1-6-8526 0 0</inkml:trace>
  <inkml:trace contextRef="#ctx0" brushRef="#br0" timeOffset="3027.313">879 1159 21223 0 0,'-6'-13'936'0'0,"6"8"200"0"0,-6 3-912 0 0,6-2-224 0 0,0 4 0 0 0,0 0 0 0 0,0 0 144 0 0,0 0-16 0 0,0 0-8 0 0,0 0 0 0 0,0 0-472 0 0,6 4-88 0 0,3-2-16 0 0</inkml:trace>
  <inkml:trace contextRef="#ctx0" brushRef="#br0" timeOffset="6800.949">1634 1310 5064 0 0,'-3'-7'99'0'0,"0"0"0"0"0,0 1-1 0 0,-1-1 1 0 0,0 1 0 0 0,-1-1 0 0 0,-4-4-99 0 0,7 9 839 0 0,0-1 1 0 0,-1 1-1 0 0,1 0 0 0 0,-1 0 1 0 0,0 1-1 0 0,-2-2-839 0 0,4 2 2839 0 0,1 1-233 0 0,-2 1-1093 0 0,-17 1-183 0 0,15-1-1112 0 0,0-1 0 0 0,0 1 1 0 0,0-1-1 0 0,0 1 1 0 0,0 0-1 0 0,0 1 0 0 0,0-1 1 0 0,1 1-1 0 0,-1 0 1 0 0,-2 1-219 0 0,-16 11 751 0 0,13-8-475 0 0,0 0 1 0 0,0 1-1 0 0,1 0 1 0 0,0 0-1 0 0,-2 2-276 0 0,0 2 182 0 0,1 0-1 0 0,-1 0 1 0 0,2 1 0 0 0,0 0-1 0 0,0 1 1 0 0,1 0 0 0 0,1 0-1 0 0,0 0 1 0 0,1 1 0 0 0,1 0-1 0 0,0 0 1 0 0,0 3-182 0 0,0 1 106 0 0,1 0 1 0 0,1 0-1 0 0,1 1 1 0 0,1-1-1 0 0,0 0 1 0 0,2 8-107 0 0,-1-20 12 0 0,0-1 1 0 0,1 1 0 0 0,0-1 0 0 0,-1 0 0 0 0,2 0-1 0 0,-1 0 1 0 0,1 0 0 0 0,-1 0 0 0 0,1-1 0 0 0,0 1 0 0 0,1-1-1 0 0,-1 0 1 0 0,1 0 0 0 0,0 0 0 0 0,0 0 0 0 0,0-1 0 0 0,1 1-1 0 0,-1-1 1 0 0,1 0 0 0 0,1 0-13 0 0,7 4 40 0 0,0 0 1 0 0,1-1-1 0 0,0-1 0 0 0,0 0 1 0 0,1-1-1 0 0,10 2-40 0 0,-13-4-153 0 0,0-1 0 0 0,0-1 0 0 0,0 0 0 0 0,1 0 0 0 0,-1-1-1 0 0,0-1 1 0 0,0 0 0 0 0,0 0 0 0 0,-1-2 0 0 0,1 1 0 0 0,-1-1 0 0 0,1-1-1 0 0,-1 0 1 0 0,9-6 153 0 0,2-2-1328 0 0</inkml:trace>
  <inkml:trace contextRef="#ctx0" brushRef="#br0" timeOffset="7142.291">1337 1553 17047 0 0,'0'0'73'0'0,"0"0"0"0"0,-1 1 0 0 0,1-1 0 0 0,0 0 0 0 0,0 0-1 0 0,0 0 1 0 0,0 0 0 0 0,0 0 0 0 0,-1 1 0 0 0,1-1 0 0 0,0 0-1 0 0,0 0 1 0 0,0 0 0 0 0,0 1 0 0 0,0-1 0 0 0,0 0 0 0 0,0 0-1 0 0,0 0 1 0 0,0 1 0 0 0,0-1 0 0 0,0 0 0 0 0,0 0 0 0 0,0 0-1 0 0,0 1 1 0 0,0-1 0 0 0,0 0 0 0 0,0 0 0 0 0,0 0-1 0 0,0 1 1 0 0,0-1 0 0 0,0 0 0 0 0,0 0 0 0 0,0 0 0 0 0,0 1-73 0 0,7 3 1526 0 0,13-2-358 0 0,2-4-1000 0 0,1-1-1 0 0,0 0 1 0 0,-1-2 0 0 0,13-4-168 0 0,-7 1 46 0 0,3 0 9 0 0,-13 3-780 0 0,0 1-1 0 0,16-2 726 0 0,-10 4-7699 0 0</inkml:trace>
  <inkml:trace contextRef="#ctx0" brushRef="#br0" timeOffset="7533.862">2043 816 13824 0 0,'0'-1'83'0'0,"0"0"1"0"0,-1 0-1 0 0,1 0 0 0 0,-1 1 1 0 0,1-1-1 0 0,-1 0 1 0 0,1 0-1 0 0,-1 1 1 0 0,1-1-1 0 0,-1 0 1 0 0,0 1-1 0 0,1-1 1 0 0,-1 1-1 0 0,0-1 1 0 0,0 1-1 0 0,1-1 1 0 0,-1 1-1 0 0,0-1 0 0 0,0 1 1 0 0,0 0-1 0 0,0-1 1 0 0,0 1-1 0 0,1 0 1 0 0,-1 0-1 0 0,0 0 1 0 0,0 0-1 0 0,0 0 1 0 0,0 0-1 0 0,0 0 1 0 0,0 0-1 0 0,0 0 1 0 0,0 0-1 0 0,1 0 0 0 0,-1 1 1 0 0,0-1-1 0 0,0 0 1 0 0,0 1-1 0 0,0-1 1 0 0,0 0-1 0 0,1 1 1 0 0,-1-1-1 0 0,0 1-83 0 0,-1 0 203 0 0,0 0 0 0 0,0 0-1 0 0,1 0 1 0 0,-1 0 0 0 0,0 0-1 0 0,1 0 1 0 0,-1 1 0 0 0,1-1 0 0 0,-1 0-1 0 0,1 1 1 0 0,-1-1 0 0 0,1 1-1 0 0,0 0 1 0 0,0-1 0 0 0,0 1 0 0 0,0 0-1 0 0,0 0 1 0 0,0 0 0 0 0,0 1-203 0 0,1 10 380 0 0,0-1 1 0 0,0 1 0 0 0,1-1-1 0 0,1 1-380 0 0,1 16 552 0 0,-2-11-236 0 0,2-1 0 0 0,0 0-1 0 0,1-1 1 0 0,1 3-316 0 0,-3-8 100 0 0,0 0 0 0 0,0 0 0 0 0,-1 6-100 0 0,0-6 91 0 0,0 0 1 0 0,1 0 0 0 0,1 4-92 0 0,0-2 157 0 0,1 1 1 0 0,-2-1 0 0 0,0 1 0 0 0,0 0-1 0 0,-2-1 1 0 0,0 11-158 0 0,0 28 456 0 0,1-35-272 0 0,-1 0 0 0 0,-1 0 0 0 0,0 0 0 0 0,-1 0 0 0 0,-5 15-184 0 0,-18 50 752 0 0,21-74-650 0 0,1-1 0 0 0,-1 1-1 0 0,0-1 1 0 0,-4 5-102 0 0,2-4 142 0 0,1 1-1 0 0,1 0 1 0 0,-2 2-142 0 0,4-7 49 0 0,0-1 1 0 0,0 0-1 0 0,0 0 0 0 0,0 0 0 0 0,0 0 0 0 0,-1-1 1 0 0,1 1-1 0 0,-1-1 0 0 0,0 1 0 0 0,0-1 1 0 0,0 0-1 0 0,0 0 0 0 0,-3 1-49 0 0,4-2 145 0 0,-14-9 310 0 0,15 6-424 0 0,0 0 1 0 0,0 0-1 0 0,0 0 0 0 0,0 0 1 0 0,0 0-1 0 0,0 0 0 0 0,0 0 1 0 0,1 0-1 0 0,-1-1 0 0 0,1 1 1 0 0,0-1-32 0 0,-2-4 63 0 0,2 3-57 0 0,0 1-1 0 0,0-1 1 0 0,0 1 0 0 0,1-1-1 0 0,-1 1 1 0 0,1 0 0 0 0,0-1-1 0 0,0 1 1 0 0,1 0 0 0 0,-1-1-1 0 0,1 1 1 0 0,-1 0 0 0 0,2-2-6 0 0,0 1 6 0 0,-3 4-6 0 0,1-1 0 0 0,0 0 0 0 0,0 1 0 0 0,0 0 0 0 0,0-1 0 0 0,0 1 0 0 0,0 0 0 0 0,0-1 0 0 0,0 1 0 0 0,0 0 0 0 0,0 0 0 0 0,0 0 0 0 0,0 0 0 0 0,0 0 0 0 0,0 0 0 0 0,0 0 0 0 0,1 0 0 0 0,0 0 0 0 0,13 1 0 0 0,-11 1 0 0 0,-1 1 0 0 0,6 1-3 0 0,-1 1-1 0 0,1-1 1 0 0,-1 2-1 0 0,0-1 1 0 0,-1 1 0 0 0,1 0-1 0 0,-1 1 1 0 0,0 0 0 0 0,5 7 3 0 0,-4-3-12 0 0,1 1 1 0 0,-2 1-1 0 0,1-1 1 0 0,-2 1 0 0 0,0 1-1 0 0,1 2 12 0 0,6 26-36 0 0,-1 1 0 0 0,-3 0 0 0 0,4 39 36 0 0,-11-68-1 0 0,2 22-113 0 0,-1 34 114 0 0,-2-43-143 0 0,0 0 0 0 0,2-1 0 0 0,0 1-1 0 0,3 5 144 0 0,0-18-816 0 0,2-3-57 0 0</inkml:trace>
  <inkml:trace contextRef="#ctx0" brushRef="#br0" timeOffset="8019.923">2226 1546 13824 0 0,'0'0'1061'0'0,"0"0"-548"0"0,0 0 269 0 0,0 0 185 0 0,0 0 39 0 0,0 0-17 0 0,0 0-105 0 0,0 0-48 0 0,0 0-11 0 0,3-6 666 0 0,25-25 216 0 0,-18 21-1507 0 0,0-1 1 0 0,-1 0-1 0 0,0 0 0 0 0,-1-1 0 0 0,3-6-200 0 0,-6 8 61 0 0,-1-1 1 0 0,0 0-1 0 0,-1 0 0 0 0,0 0 1 0 0,-1-1-1 0 0,0 0-61 0 0,3-24 185 0 0,-2-9-185 0 0,-2 27 0 0 0,-1 17 0 0 0,0-4 0 0 0,1 1 0 0 0,-1-1 0 0 0,0 1 0 0 0,0-1 0 0 0,0 1 0 0 0,-1-1 0 0 0,0 1 0 0 0,1-1 0 0 0,-2 1 0 0 0,1 0 0 0 0,-1-2 0 0 0,2 7 0 0 0,0-1 0 0 0,-1 0 0 0 0,1 0 0 0 0,0 0 0 0 0,0 0 0 0 0,-1 0 0 0 0,1 0 0 0 0,0 1 0 0 0,0-1 0 0 0,-1 0 0 0 0,1 0 0 0 0,0 0 0 0 0,0 0 0 0 0,0 1 0 0 0,0-1 0 0 0,-1 0 0 0 0,1 0 0 0 0,0 1 0 0 0,0-1 0 0 0,0 0 0 0 0,0 0 0 0 0,0 1 0 0 0,0-1 0 0 0,-1 0 0 0 0,1 1 0 0 0,0-1 0 0 0,0 0 0 0 0,0 0 0 0 0,0 1 0 0 0,0 0 0 0 0,-1 9-42 0 0,0 1-1 0 0,1 0 1 0 0,0 0-1 0 0,1-1 0 0 0,0 2 43 0 0,2 29-99 0 0,1 15 92 0 0,-2-39 10 0 0,0 1 0 0 0,-1 0 1 0 0,-1 2-4 0 0,0-10 29 0 0,0 1 1 0 0,1 0 0 0 0,1 4-30 0 0,-1-6 25 0 0,0 1 0 0 0,0 0 0 0 0,-1-1 0 0 0,-1 5-25 0 0,1 2 20 0 0,-1-1 0 0 0,2 1 1 0 0,1 11-21 0 0,2 23 19 0 0,-4-48-105 0 0,-1 0 0 0 0,1 0-1 0 0,0 0 1 0 0,1 0 0 0 0,-1 0-1 0 0,0 0 1 0 0,1 0 0 0 0,-1 0-1 0 0,1 0 1 0 0,-1 0 0 0 0,1 0-1 0 0,0 0 1 0 0,0 0 0 0 0,0-1-1 0 0,0 1 1 0 0,0 0 0 0 0,0 0-1 0 0,0-1 1 0 0,1 1 0 0 0,1 0 86 0 0,2 2-1978 0 0</inkml:trace>
  <inkml:trace contextRef="#ctx0" brushRef="#br0" timeOffset="8364.681">2566 1600 17103 0 0,'-15'38'1763'0'0,"3"0"-1"0"0,0 1 1 0 0,-3 30-1763 0 0,-3 56 584 0 0,17-100-1375 0 0,1-17-1780 0 0,0-7 691 0 0,0-1-21 0 0</inkml:trace>
  <inkml:trace contextRef="#ctx0" brushRef="#br0" timeOffset="8718.804">2747 1615 16727 0 0,'0'0'736'0'0,"0"0"160"0"0,0 0-712 0 0,0 0-184 0 0,0 0 0 0 0,0 0 0 0 0,0 0 176 0 0,0 0 0 0 0,0 0 0 0 0,3 7 0 0 0,-3-7-8 0 0,0 6 0 0 0,0-6 0 0 0,3 5 0 0 0,0 0-952 0 0,-3-5-192 0 0</inkml:trace>
  <inkml:trace contextRef="#ctx0" brushRef="#br0" timeOffset="8719.804">2843 1628 13160 0 0,'0'0'576'0'0,"0"0"128"0"0,0 0-560 0 0,0 0-144 0 0,0 0 0 0 0,0 0 0 0 0,0 0 488 0 0,0 0 72 0 0,0 0 16 0 0,0 0-1 0 0,0 0-391 0 0,0 0-80 0 0,0 0-8 0 0,5 0-6959 0 0</inkml:trace>
  <inkml:trace contextRef="#ctx0" brushRef="#br0" timeOffset="8720.804">3002 1582 8288 0 0,'0'0'736'0'0,"0"0"-584"0"0,0 0-152 0 0,0 0 0 0 0,0 0 904 0 0,0 0 152 0 0,0 0 32 0 0,0 0 8 0 0,0 0-408 0 0,0 0-80 0 0,0 0-24 0 0,2 7 0 0 0,1 1-408 0 0,2-3-80 0 0,-5 3-24 0 0,0-8-6520 0 0</inkml:trace>
  <inkml:trace contextRef="#ctx0" brushRef="#br0" timeOffset="9082.154">3102 1671 14400 0 0,'-3'8'1305'0'0,"-6"31"3061"0"0,-5 35-4366 0 0,3-7 1831 0 0,1-13-1635 0 0,5-19-6194 0 0,2-16-902 0 0</inkml:trace>
  <inkml:trace contextRef="#ctx0" brushRef="#br0" timeOffset="9451.09">3200 1241 16783 0 0,'2'2'164'0'0,"1"1"-1"0"0,-1-1 1 0 0,0 1-1 0 0,0 0 0 0 0,0 0 1 0 0,-1 0-1 0 0,1-1 0 0 0,0 2 1 0 0,-1-1-1 0 0,0 0 0 0 0,1 3-163 0 0,2 4 453 0 0,39 100 2673 0 0,-32-78-2232 0 0,-1-1-1 0 0,2 17-893 0 0,-10-40 117 0 0,5 21 480 0 0,-1 0 0 0 0,-2 1 0 0 0,-1-1 0 0 0,0 15-597 0 0,-3-35 412 0 0,1-12 403 0 0,0-16-329 0 0,-5-34-402 0 0,1 0 0 0 0,3 0-1 0 0,5-29-83 0 0,-4 72-14 0 0,0 0 0 0 0,1 0 0 0 0,0 1 0 0 0,1-1 0 0 0,0 1 0 0 0,3-5 14 0 0,-5 10-5 0 0,1 1 1 0 0,0-1-1 0 0,0 1 0 0 0,0 0 1 0 0,0 0-1 0 0,0 0 0 0 0,1 0 1 0 0,-1 0-1 0 0,1 1 0 0 0,0-1 1 0 0,0 1-1 0 0,0 0 0 0 0,0 0 1 0 0,0 0-1 0 0,0 0 0 0 0,1 0 1 0 0,-1 0-1 0 0,2 1 5 0 0,-3 0-3 0 0,-1 1 1 0 0,1 0-1 0 0,0 0 0 0 0,0 0 0 0 0,-1 0 1 0 0,1 0-1 0 0,0 0 0 0 0,0 0 0 0 0,0 1 1 0 0,-1-1-1 0 0,1 1 0 0 0,0-1 1 0 0,-1 1-1 0 0,1 0 0 0 0,0-1 0 0 0,-1 1 1 0 0,1 0-1 0 0,-1 0 0 0 0,1 0 0 0 0,-1 0 1 0 0,0 1-1 0 0,1-1 0 0 0,-1 0 0 0 0,0 1 3 0 0,6 6-2 0 0,0 0-1 0 0,-1 0 1 0 0,5 8 2 0 0,-4-6 1 0 0,0 1-4 0 0,0 1 0 0 0,-1-1 0 0 0,0 1 1 0 0,0 1-1 0 0,-1-1 0 0 0,-1 1 0 0 0,0 0 0 0 0,-1 0 0 0 0,-1 0 0 0 0,1 0 0 0 0,-2 1 0 0 0,0 5 3 0 0,1 37 228 0 0,5 18-228 0 0,-7-74 2 0 0,5 25-1153 0 0,-2-19-189 0 0</inkml:trace>
  <inkml:trace contextRef="#ctx0" brushRef="#br0" timeOffset="10113.748">3598 803 16184 0 0,'0'-9'799'0'0,"0"8"-755"0"0,-1 0 1 0 0,1 0 0 0 0,0 0-1 0 0,0 0 1 0 0,0 0-1 0 0,0 0 1 0 0,0 0 0 0 0,0 0-1 0 0,0 0 1 0 0,0 0-1 0 0,0 0 1 0 0,1 0-1 0 0,-1 0 1 0 0,0 0 0 0 0,1 0-1 0 0,-1 0 1 0 0,1 0-1 0 0,-1 0 1 0 0,1 0 0 0 0,-1 0-1 0 0,1 0 1 0 0,0 0-1 0 0,-1 0 1 0 0,1 1-1 0 0,0-1 1 0 0,0 0 0 0 0,-1 1-1 0 0,1-1 1 0 0,0 0-1 0 0,0 1 1 0 0,0-1 0 0 0,0 1-1 0 0,0-1-44 0 0,1 1 107 0 0,0-1 0 0 0,0 0 1 0 0,0 0-1 0 0,-1 1 0 0 0,1-1 0 0 0,0 1 0 0 0,0 0 1 0 0,0 0-1 0 0,0 0 0 0 0,0 0 0 0 0,0 0 0 0 0,0 0 0 0 0,0 0 1 0 0,0 0-1 0 0,-1 1 0 0 0,1-1 0 0 0,0 1 0 0 0,2 0-107 0 0,-2 0 75 0 0,1 1 0 0 0,-1-1 0 0 0,1 1 0 0 0,-1 0-1 0 0,1 0 1 0 0,-1 0 0 0 0,0 0 0 0 0,0 0 0 0 0,0 0-1 0 0,0 1 1 0 0,0 1-75 0 0,3 4 118 0 0,0 0 0 0 0,-1 0-1 0 0,0 1 1 0 0,0 0 0 0 0,-1 0-1 0 0,-1 0 1 0 0,1 2-118 0 0,5 26 386 0 0,-1-1 0 0 0,-2 1 1 0 0,-1 10-387 0 0,1 43 1713 0 0,15 81-1713 0 0,-17-156 99 0 0,1 0 0 0 0,0-1-1 0 0,1 0 1 0 0,0 1 0 0 0,2 0-99 0 0,-3-7 76 0 0,0-1 0 0 0,0 0-1 0 0,0 0 1 0 0,1 0 0 0 0,0 0 0 0 0,0-1 0 0 0,1 0-1 0 0,0 0 1 0 0,0 0 0 0 0,1 0-76 0 0,-5-5 12 0 0,0 0 0 0 0,-1 0 0 0 0,1 1-1 0 0,0-1 1 0 0,0-1 0 0 0,0 1 0 0 0,0 0 0 0 0,0 0 0 0 0,0-1 0 0 0,0 1 0 0 0,0-1 0 0 0,0 0 0 0 0,0 1 0 0 0,0-1-1 0 0,0 0 1 0 0,0 0 0 0 0,1 0 0 0 0,-1-1 0 0 0,0 1 0 0 0,0 0 0 0 0,0-1 0 0 0,0 1 0 0 0,0-1 0 0 0,0 0 0 0 0,0 0-1 0 0,0 0 1 0 0,-1 0 0 0 0,1 0 0 0 0,0 0 0 0 0,0 0 0 0 0,-1-1 0 0 0,1 1 0 0 0,-1-1 0 0 0,1 1 0 0 0,-1-1 0 0 0,1 0-12 0 0,1-1 19 0 0,-1-1 0 0 0,0 1 1 0 0,0 0-1 0 0,0-1 1 0 0,0 1-1 0 0,0-1 0 0 0,-1 1 1 0 0,0-1-1 0 0,1 0 1 0 0,-1 0-1 0 0,-1 0 0 0 0,1 1 1 0 0,-1-1-1 0 0,1 0 1 0 0,-1 0-1 0 0,0 0 0 0 0,0 0 1 0 0,-1 0-1 0 0,0-1-19 0 0,1 4 0 0 0,0 1-1 0 0,0 0 1 0 0,0-1 0 0 0,0 1-1 0 0,0 0 1 0 0,0-1-1 0 0,0 1 1 0 0,0 0 0 0 0,0 0-1 0 0,0-1 1 0 0,0 1 0 0 0,0 0-1 0 0,0-1 1 0 0,0 1-1 0 0,0 0 1 0 0,-1 0 0 0 0,1-1-1 0 0,0 1 1 0 0,0 0 0 0 0,0 0-1 0 0,0-1 1 0 0,-1 1-1 0 0,1 0 1 0 0,0 0 0 0 0,0 0-1 0 0,-1-1 1 0 0,1 1-1 0 0,0 0 1 0 0,0 0 0 0 0,-1 0-1 0 0,1 0 1 0 0,0 0 0 0 0,0-1-1 0 0,-1 1 1 0 0,1 0-1 0 0,0 0 1 0 0,-1 0 0 0 0,1 0-1 0 0,0 0 1 0 0,-1 0-1 0 0,1 0 1 0 0,0 0 0 0 0,0 0-1 0 0,-1 0 1 0 0,1 0 0 0 0,0 0-1 0 0,-1 0 1 0 0,1 1-1 0 0,0-1 1 0 0,0 0 0 0 0,-1 0-1 0 0,1 0 1 0 0,0 0 0 0 0,-1 0-1 0 0,1 1 1 0 0,0-1-1 0 0,0 0 1 0 0,0 0 0 0 0,-1 0-1 0 0,1 1 1 0 0,-9 10-61 0 0,5-1 36 0 0,0-1 0 0 0,0 1 1 0 0,1 0-1 0 0,0 1 0 0 0,1-1 0 0 0,0 0 0 0 0,1 1 0 0 0,0-1 1 0 0,0 1-1 0 0,1 0 0 0 0,1-1 0 0 0,-1 1 0 0 0,3 5 25 0 0,4 22-7 0 0,2-1 1 0 0,1 1-1 0 0,4 3 7 0 0,8 29 118 0 0,-14-42 35 0 0,16 66 353 0 0,-18-62-596 0 0,0-5 801 0 0,-1 0 0 0 0,1 24-711 0 0,-6-42 94 0 0,0-1-1 0 0,0 1 1 0 0,-1-1 0 0 0,0 0-1 0 0,0 1 1 0 0,-1-1 0 0 0,0 0-1 0 0,-1 0 1 0 0,0 0-1 0 0,0 0 1 0 0,-2 3-94 0 0,3-8-3 0 0,0 0-1 0 0,1 0 1 0 0,-2 0 0 0 0,1 0-1 0 0,0 0 1 0 0,0 0 0 0 0,-1-1-1 0 0,1 1 1 0 0,-1-1 0 0 0,0 0-1 0 0,0 0 1 0 0,-2 1 3 0 0,4-2-52 0 0,-1 0 1 0 0,1-1-1 0 0,-1 1 0 0 0,0-1 1 0 0,1 0-1 0 0,-1 1 0 0 0,0-1 1 0 0,0 0-1 0 0,1 0 0 0 0,-1 0 0 0 0,0 0 1 0 0,1 0-1 0 0,-1 0 0 0 0,0-1 1 0 0,1 1-1 0 0,-1 0 0 0 0,0-1 1 0 0,1 0-1 0 0,-1 1 0 0 0,0-1 1 0 0,1 0-1 0 0,-1 0 0 0 0,1 1 1 0 0,0-1-1 0 0,-1-1 0 0 0,0 0 52 0 0,-2 0-486 0 0,1-1-1 0 0,-1 0 1 0 0,1-1-1 0 0,0 1 1 0 0,0 0-1 0 0,1-1 1 0 0,-1 0-1 0 0,1 0 0 0 0,-1 0 1 0 0,1 0 486 0 0,-1-6-1535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36 765 10136 0 0,'-1'-2'-1278'0'0,"-2"-4"1334"0"0,1-1 4673 0 0,1 6-234 0 0,3 10-3087 0 0,17 69-284 0 0,-4 2 1 0 0,-3 0-1 0 0,-3 4-1124 0 0,3 18 1054 0 0,13 50-1054 0 0,-21-137 85 0 0,0 1 1 0 0,1-1 0 0 0,5 12-86 0 0,-7-22 34 0 0,-1 1 1 0 0,1-1-1 0 0,0 0 0 0 0,1 0 1 0 0,-1 0-1 0 0,1-1 0 0 0,0 1 0 0 0,0-1 1 0 0,0 0-1 0 0,1 0 0 0 0,2 2-34 0 0,-4-5 31 0 0,-1 1 0 0 0,0-1 0 0 0,0 0 0 0 0,1 0 0 0 0,-1-1 0 0 0,0 1-1 0 0,1 0 1 0 0,-1-1 0 0 0,1 1 0 0 0,-1-1 0 0 0,1 0 0 0 0,-1 0 0 0 0,1 0 0 0 0,-1 0 0 0 0,1 0-1 0 0,-1-1 1 0 0,1 1 0 0 0,-1-1 0 0 0,0 0 0 0 0,1 1 0 0 0,-1-1 0 0 0,0 0 0 0 0,1 0 0 0 0,-1-1-1 0 0,0 1 1 0 0,0 0 0 0 0,0-1 0 0 0,0 1 0 0 0,1-2-31 0 0,6-5 169 0 0,0-1 1 0 0,0 0-1 0 0,0 0 0 0 0,-1-1 1 0 0,1-3-170 0 0,15-20 142 0 0,-2 0 0 0 0,-1-1 0 0 0,-2-2-1 0 0,-1 0 1 0 0,-2-1 0 0 0,-2 0 0 0 0,2-10-142 0 0,3-20 117 0 0,0-17-117 0 0,-10 40 78 0 0,-2 15 117 0 0,-2 1 1 0 0,-2-1-1 0 0,1-16-195 0 0,-1-16 10 0 0,-3 59-106 0 0,0 2-55 0 0,0 0-10 0 0,0 2 10 0 0,1 9 94 0 0,0-1 1 0 0,0 1-1 0 0,3 6 57 0 0,3 26-81 0 0,33 351 19 0 0,-25-216 279 0 0,5 52 279 0 0,5 94-264 0 0,-23-285-133 0 0,-1 1 1 0 0,-2-1-1 0 0,-2 0 0 0 0,-2 0 0 0 0,-2 2-99 0 0,5-34 55 0 0,0 1 0 0 0,0-1 0 0 0,0 0 0 0 0,-1-1 0 0 0,-1 1-1 0 0,1 0 1 0 0,-1-1 0 0 0,0 0 0 0 0,0 0 0 0 0,-1 0 0 0 0,1 0 0 0 0,-1-1 0 0 0,-4 3-55 0 0,1-1 70 0 0,0-1 0 0 0,-1 0 0 0 0,0-1 0 0 0,0 0 0 0 0,0 0 0 0 0,0-1 0 0 0,-1 0 0 0 0,0-1 0 0 0,-4 1-70 0 0,-7 1 35 0 0,1-2 0 0 0,-1 0 1 0 0,1-1-1 0 0,-1-1 0 0 0,0-1 0 0 0,1-1 0 0 0,-1-1 0 0 0,0-1 1 0 0,1-1-1 0 0,0 0 0 0 0,0-2 0 0 0,0 0 0 0 0,0-1 0 0 0,1-1 1 0 0,1-1-1 0 0,-18-11-35 0 0,27 14-389 0 0,1 0 0 0 0,0-1 0 0 0,0 0 0 0 0,-6-7 389 0 0,9 8-2158 0 0,0 0 0 0 0,0-1 0 0 0,1 1 0 0 0,-1-2 2158 0 0,-4-15-8798 0 0</inkml:trace>
  <inkml:trace contextRef="#ctx0" brushRef="#br0" timeOffset="1">0 402 12240 0 0,'0'0'561'0'0,"0"0"-17"0"0,0 0-267 0 0,0 0 177 0 0,0 0 111 0 0,0 0 19 0 0,0 0 20 0 0,0 0 56 0 0,0 0 20 0 0,0 0 6 0 0,10-12 1866 0 0,13-10-1146 0 0,-1-2-1 0 0,-1 0 0 0 0,1-4-1405 0 0,33-38 1328 0 0,-42 51-1099 0 0,-2-1 1 0 0,0 0-1 0 0,5-11-229 0 0,-4 9 80 0 0,43-76 331 0 0,-45 72-395 0 0,-6 9-19 0 0,-4 12 3 0 0,0 1 0 0 0,0 0 0 0 0,0 0 0 0 0,0 0 0 0 0,0 0 0 0 0,0-1 0 0 0,0 1 0 0 0,0 0 0 0 0,0 0 0 0 0,0 0 0 0 0,1 0 0 0 0,-1-1 0 0 0,0 1 0 0 0,0 0 0 0 0,0 0 0 0 0,0 0 0 0 0,0 0 0 0 0,0 0 0 0 0,0 0 0 0 0,0-1 0 0 0,0 1 0 0 0,1 0 0 0 0,-1 0 0 0 0,0 0 0 0 0,0 0 0 0 0,0 0 0 0 0,0 0 0 0 0,0 0 0 0 0,0 0 0 0 0,1-1 0 0 0,-1 1 0 0 0,0 0 0 0 0,0 0 0 0 0,0 0 0 0 0,0 0 0 0 0,1 0 0 0 0,-1 0 0 0 0,0 0 0 0 0,0 0 0 0 0,0 0 0 0 0,0 0 0 0 0,0 0 0 0 0,1 0 0 0 0,-1 0 0 0 0,0 0 0 0 0,0 0 0 0 0,0 0 0 0 0,0 0 0 0 0,1 1 0 0 0,-1-1 0 0 0,0 0 0 0 0,0 0 0 0 0,0 0 0 0 0,0 0 0 0 0,0 0 0 0 0,0 0 0 0 0,1 0 0 0 0,-1 0 0 0 0,0 1 0 0 0,0-1 0 0 0,0 0 0 0 0,0 0 0 0 0,0 0 0 0 0,0 0 0 0 0,0 0 0 0 0,3 7 0 0 0,31 129 39 0 0,4-32 146 0 0,4-1 1 0 0,6 2-186 0 0,-4-8-7124 0 0,-31-70-1641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1">2329 199 8840 0 0,'0'-2'197'0'0,"5"-12"-71"0"0,-3 8-61 0 0,0 0 1 0 0,0 0-1 0 0,1 0 1 0 0,0 0-1 0 0,0 1 0 0 0,0-1 1 0 0,0 1-1 0 0,1 0 1 0 0,2-3-66 0 0,1 1-29 0 0,-1-1 1 0 0,0 0 0 0 0,0-1-1 0 0,0-1 29 0 0,19-26 19 0 0,-24 34 22 0 0,8-8 553 0 0,-1 1 0 0 0,8-7-594 0 0,-16 16 30 0 0,0 0 0 0 0,1 0 0 0 0,-1 0 0 0 0,0-1 0 0 0,0 1 0 0 0,0 0 0 0 0,0 0 0 0 0,0 0 0 0 0,1 0 0 0 0,-1-1 0 0 0,0 1 0 0 0,0 0 0 0 0,0 0 0 0 0,0 0 0 0 0,0 0 0 0 0,0-1 0 0 0,0 1 0 0 0,0 0 0 0 0,0 0 0 0 0,0-1 0 0 0,0 1 0 0 0,0 0 0 0 0,0 0 0 0 0,0 0 0 0 0,0-1 0 0 0,0 1 0 0 0,0 0 0 0 0,0 0 0 0 0,0 0 0 0 0,0-1 0 0 0,0 1 0 0 0,0 0 0 0 0,0 0 0 0 0,0 0 0 0 0,0-1 0 0 0,0 1 0 0 0,-1 0 0 0 0,1 0-30 0 0,0-1 3336 0 0,-3 5-3127 0 0,0 0 1 0 0,-1 0-1 0 0,1-1 0 0 0,-1 1 0 0 0,1-1 0 0 0,-2 1-209 0 0,-19 19 773 0 0,-3 6-28 0 0,19-21-596 0 0,1 0 0 0 0,0 0 0 0 0,-4 6-149 0 0,-36 51 658 0 0,21-31 373 0 0,-3 8-1031 0 0,-12 23 691 0 0,-49 80 730 0 0,15-8 540 0 0,6 4-1961 0 0,33-61 491 0 0,5 2 1 0 0,-12 51-492 0 0,-41 174 1034 0 0,40-130-702 0 0,27-99-211 0 0,-7 40 48 0 0,-10 36 69 0 0,8-47 104 0 0,-18 59 229 0 0,-43 168-213 0 0,48-176-75 0 0,-14 78 861 0 0,-8 123-1144 0 0,51-289 191 0 0,-20 166-46 0 0,21-138 6 0 0,4 42-151 0 0,5 721 518 0 0,6-614-271 0 0,-2-116-131 0 0,8 58-62 0 0,13 32-54 0 0,-10-92 122 0 0,21 152 49 0 0,16 96-462 0 0,34 26 548 0 0,-71-343-79 0 0,78 299 331 0 0,-58-250-509 0 0,4-2 0 0 0,47 87 0 0 0,-57-131 0 0 0,-4-9 0 0 0,2-1 0 0 0,3-1 0 0 0,-1-6-56 0 0,2-2 0 0 0,1-1 0 0 0,13 10 56 0 0,-28-35-252 0 0,1 0-1 0 0,0-2 1 0 0,1 0 0 0 0,1-1-1 0 0,0-1 1 0 0,1 0 0 0 0,1-2-1 0 0,6 2 253 0 0,-16-8-476 0 0,1-2 0 0 0,0 1 0 0 0,3-1 476 0 0,44 6-1489 0 0</inkml:trace>
  <inkml:trace contextRef="#ctx0" brushRef="#br0" timeOffset="2">10244 252 6912 0 0,'0'-19'608'0'0,"-5"11"-480"0"0,0-4-128 0 0,-3 4 0 0 0</inkml:trace>
  <inkml:trace contextRef="#ctx0" brushRef="#br0" timeOffset="3">10152 119 10104 0 0,'0'0'230'0'0,"0"0"30"0"0,0 0 19 0 0,0 0 70 0 0,0 0 265 0 0,0 0 114 0 0,0 0 28 0 0,0 0-32 0 0,0 10 840 0 0,1-5-1328 0 0,0-1 0 0 0,1 0 1 0 0,0 1-1 0 0,0-1 0 0 0,0 0 1 0 0,0 0-1 0 0,1 0 0 0 0,0-1 1 0 0,-1 1-1 0 0,4 2-236 0 0,7 11 587 0 0,0 6-24 0 0,-1 0 1 0 0,0 1-1 0 0,-2 0-563 0 0,9 19 479 0 0,-11-23-192 0 0,0 1-1 0 0,-1 0-286 0 0,8 23 307 0 0,18 49 315 0 0,-17-42 20 0 0,10 16-642 0 0,-6-18 655 0 0,3 20-655 0 0,14 38 545 0 0,82 178 289 0 0,-112-269-747 0 0,55 138 1542 0 0,4 34-1629 0 0,34 177 906 0 0,-22 12-220 0 0,-50-225-412 0 0,-19-109-197 0 0,15 85 417 0 0,0 35-494 0 0,-2 155 869 0 0,-13 59-869 0 0,-3 2 277 0 0,-3 192 118 0 0,-17-239-186 0 0,1-172 30 0 0,-8 7-239 0 0,-41 166 213 0 0,33-188-202 0 0,-8 37 4 0 0,24-129 69 0 0,-175 674 598 0 0,39-269-440 0 0,75-258-17 0 0,-32 48-225 0 0,60-148 13 0 0,5-8 38 0 0,-41 65-51 0 0,44-92 7 0 0,-75 118-438 0 0,111-180 428 0 0,-2 4-272 0 0,-1 1 0 0 0,-1-1 0 0 0,1 0 0 0 0,-1 0 0 0 0,-1-1 0 0 0,1 1 0 0 0,-1-2 0 0 0,0 1-1 0 0,-4 1 276 0 0,-7 3-1281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387 270 7832 0 0,'-1'-1'602'0'0,"-9"-13"-649"0"0,3 4 1084 0 0,3 4 2403 0 0,3 4-2123 0 0,1 2-784 0 0,0 0-342 0 0,0 0-67 0 0,0 0 24 0 0,0 0 169 0 0,0 0 71 0 0,1 1-339 0 0,0 0 0 0 0,0-1 0 0 0,0 1 0 0 0,0 0-1 0 0,0-1 1 0 0,-1 1 0 0 0,1 0 0 0 0,0 0 0 0 0,-1 0 0 0 0,1 0 0 0 0,0 0 0 0 0,-1 0-1 0 0,1 0 1 0 0,-1 0 0 0 0,0 0 0 0 0,1 0 0 0 0,-1 0 0 0 0,0 0 0 0 0,1 0-1 0 0,-1 0 1 0 0,0 0-49 0 0,1 4 162 0 0,5 8 144 0 0,-2-6-111 0 0,-1 1 0 0 0,-1-1 0 0 0,1 1-1 0 0,1 7-194 0 0,4 18 360 0 0,-6-23-244 0 0,1-1 0 0 0,-1 1 0 0 0,0 7-116 0 0,1 118 1392 0 0,-2-91-838 0 0,-3-1 0 0 0,-2 0-1 0 0,-1 0 1 0 0,-3 0-1 0 0,-3 7-553 0 0,6-27 192 0 0,2-8 21 0 0,0-1 0 0 0,-1 0 0 0 0,0 0 0 0 0,-2 0 1 0 0,-3 7-214 0 0,2-9 205 0 0,0 0 0 0 0,0-1 0 0 0,-3 3-205 0 0,6-10 56 0 0,0 0 0 0 0,0 0 0 0 0,0-1 0 0 0,0 1 0 0 0,0-1 0 0 0,-1 0-1 0 0,0 0 1 0 0,0 0 0 0 0,-1 0-56 0 0,2-1 20 0 0,-4 2 101 0 0,-2 0 1 0 0,1 0 0 0 0,0-1-1 0 0,-9 2-121 0 0,15-4 26 0 0,-1-1 0 0 0,1 0 0 0 0,-1 1-1 0 0,1-1 1 0 0,-1 0 0 0 0,1-1 0 0 0,-1 1 0 0 0,1-1 0 0 0,-1 0-1 0 0,1 1 1 0 0,0-2 0 0 0,-1 1 0 0 0,1 0 0 0 0,0-1 0 0 0,-2 0-26 0 0,-2-3 29 0 0,1 1 1 0 0,-1-1 0 0 0,1 0 0 0 0,1 0 0 0 0,-1-1 0 0 0,1 1 0 0 0,0-1 0 0 0,0 0 0 0 0,-2-4-30 0 0,-7-12 59 0 0,2-1-1 0 0,-2-5-58 0 0,8 17-4 0 0,-6-23 60 0 0,6 14-52 0 0,-2-3 4 0 0,1 0-1 0 0,2 0 1 0 0,0 0-1 0 0,1 0-7 0 0,-9-96 34 0 0,13 110-34 0 0,-1 0-6 0 0,1 0-1 0 0,0 0 1 0 0,1 0 0 0 0,0 0-1 0 0,0 0 1 0 0,1 1-1 0 0,0-1 1 0 0,1 0 0 0 0,0 1-1 0 0,1-4 7 0 0,-1 8-5 0 0,0-1 1 0 0,-1 1-1 0 0,1 0 0 0 0,1 1 1 0 0,-1-1-1 0 0,0 0 0 0 0,1 1 0 0 0,2-2 5 0 0,34-24-41 0 0,-37 27 40 0 0,10-5 12 0 0,-1 0 0 0 0,14-5-11 0 0,17-9 52 0 0,13-8 154 0 0,2 2 1 0 0,9 0-207 0 0,-21 8 97 0 0,239-92 743 0 0,-259 100-815 0 0,98-41-18 0 0,-74 30-477 0 0,-11 5-1124 0 0,3-4 1594 0 0,-3-1-1176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4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0 10592 0 0,'0'0'818'0'0,"0"0"-415"0"0,0 0 232 0 0,0 0 154 0 0,0 0 38 0 0,0 0 25 0 0,0 0 84 0 0,0 0 37 0 0,0 0 9 0 0,0 0-28 0 0,0 0-130 0 0,0 0-59 0 0,0 0-12 0 0,0 0-31 0 0,0 0-130 0 0,0 0-59 0 0,0 0-12 0 0,0 0-42 0 0,0 0-174 0 0,0 0-75 0 0,-3 1-20 0 0,-19 5 164 0 0,14-4-259 0 0,1 0-1 0 0,0 0 1 0 0,-1 1-1 0 0,1 0-114 0 0,-40 19 567 0 0,-37 12-567 0 0,79-32 43 0 0,-1-1 0 0 0,1 1 0 0 0,-1-1 1 0 0,1 0-1 0 0,-1-1 0 0 0,0 1 0 0 0,1-1 0 0 0,-4 0-43 0 0,-40 6 128 0 0,46-5-106 0 0,0-1-1 0 0,1 1 0 0 0,-1 0 1 0 0,0-1-1 0 0,0 1 0 0 0,1 0 1 0 0,-1 1-1 0 0,1-1 0 0 0,-1 0-21 0 0,2 1 27 0 0,-1 0-1 0 0,1 0 0 0 0,0 0 1 0 0,0-1-1 0 0,0 1 1 0 0,0 0-1 0 0,0 0 0 0 0,0 1 1 0 0,0-1-1 0 0,1 0 1 0 0,-1 0-1 0 0,1 0 0 0 0,0 0 1 0 0,0 0-1 0 0,-1 1 1 0 0,1-1-1 0 0,1 1-26 0 0,-1 2 31 0 0,-8 62 833 0 0,10-6-489 0 0,3 0-1 0 0,9 42-374 0 0,-2-20 116 0 0,-4-39 129 0 0,0 17-245 0 0,5 31 314 0 0,-8-57 13 0 0,0 15-327 0 0,-2-17 217 0 0,5 21-217 0 0,1 2 310 0 0,-1 26-310 0 0,-3-37 89 0 0,0 11 21 0 0,-1-6 68 0 0,3 0-178 0 0,28 223 523 0 0,-21-147-205 0 0,-2-6-75 0 0,7 45-82 0 0,-1 5-10 0 0,-15-146-71 0 0,5 21-80 0 0,-4-26 42 0 0,-1 0 0 0 0,-1 0 0 0 0,0 12-42 0 0,3 94 184 0 0,-4-108-147 0 0,1 0-1 0 0,3 15-36 0 0,-2-15 38 0 0,0-1-1 0 0,-1 15-37 0 0,-2-20 8 0 0,0 10 25 0 0,1 1 1 0 0,3 20-34 0 0,4 33 0 0 0,-5-58 0 0 0,-2-1 0 0 0,1 13 0 0 0,2 25 0 0 0,3 17 0 0 0,-9-43 0 0 0,2-24 0 0 0,-1 1 0 0 0,1 0 0 0 0,0 0 0 0 0,0 0 0 0 0,0 0 0 0 0,1 4 0 0 0,-1 0 0 0 0,-1 0 0 0 0,1 1 0 0 0,-1-1 0 0 0,-2 7 0 0 0,-2 32 0 0 0,4 7 0 0 0,0-9 0 0 0,2 1 0 0 0,5 22 0 0 0,-4-43 0 0 0,-1 0 0 0 0,-1 1 0 0 0,1-1 0 0 0,2 25 0 0 0,-2-25 0 0 0,-2-22 0 0 0,1 1 0 0 0,0-1 0 0 0,0 1 0 0 0,1-1 0 0 0,0 4 0 0 0,0-5 0 0 0,0-3 0 0 0,-1 1 0 0 0,0 0 0 0 0,0-1 0 0 0,0 1 0 0 0,1 0 0 0 0,-1-1 0 0 0,0 1 0 0 0,0 0 0 0 0,0 0 0 0 0,0-1 0 0 0,0 1 0 0 0,0 0 0 0 0,0-1 0 0 0,-1 1 0 0 0,1 0 0 0 0,0-1 0 0 0,0 1 0 0 0,0 0 0 0 0,-1-1 0 0 0,1 1 0 0 0,0 0 0 0 0,-1-1 0 0 0,1 1 0 0 0,-1 1 0 0 0,0 1 0 0 0,7 11 0 0 0,0-3 0 0 0,-2-10 0 0 0,-1 0 0 0 0,1 1 0 0 0,-3 0 0 0 0,0-1 0 0 0,0 0 0 0 0,0-1 0 0 0,1 1 0 0 0,-1 0 0 0 0,0 0 0 0 0,1 0 0 0 0,-1-1 0 0 0,1 1 0 0 0,-1-1 0 0 0,0 1 0 0 0,1-1 0 0 0,-1 0 0 0 0,1 1 0 0 0,-1-1 0 0 0,1 0 0 0 0,-1 0 0 0 0,1 0 0 0 0,0 0 0 0 0,-1 0 0 0 0,1-1 0 0 0,-1 1 0 0 0,1 0 0 0 0,-1-1 0 0 0,9 0 0 0 0,11-1-355 0 0,0 1 0 0 0,0 1 0 0 0,16 2 355 0 0,-15 0-795 0 0,0-1 0 0 0,-1-1 1 0 0,15-3 794 0 0,-11-2-2775 0 0</inkml:trace>
  <inkml:trace contextRef="#ctx0" brushRef="#br0" timeOffset="2018.697">1377 122 6448 0 0,'0'0'498'0'0,"0"0"-167"0"0,0 0 517 0 0,0 0 264 0 0,0 0 52 0 0,0-10 2050 0 0,2 6 882 0 0,1 4-3822 0 0,0-1-1 0 0,0 1 0 0 0,1 0 0 0 0,-1 0 0 0 0,0 0 0 0 0,0 0 0 0 0,1 0 0 0 0,-1 1 0 0 0,0 0 0 0 0,0-1 0 0 0,1 1 0 0 0,-1 0 1 0 0,0 0-1 0 0,1 2-273 0 0,24 4 1262 0 0,-11-5-556 0 0,0-1 0 0 0,0-1 0 0 0,6-2-706 0 0,16 1 539 0 0,-27 1-404 0 0,-8-1-74 0 0,0 1 0 0 0,1 0 0 0 0,-1 0 0 0 0,0 1 0 0 0,0-1 0 0 0,0 1 1 0 0,3 1-62 0 0,-6-2 102 0 0,19 1 25 0 0,-20 0-107 0 0,1-1-10 0 0,-1 1 0 0 0,0-1 0 0 0,1 0 0 0 0,-1 0 0 0 0,0 1-1 0 0,1-1 1 0 0,-1 0 0 0 0,0 0 0 0 0,1 1 0 0 0,-1-1 0 0 0,1 0 0 0 0,-1 0-1 0 0,0 0 1 0 0,1 0 0 0 0,-1 0 0 0 0,1 0 0 0 0,-1 1 0 0 0,0-1 0 0 0,1 0-1 0 0,-1 0 1 0 0,1 0 0 0 0,-1-1 0 0 0,1 1 0 0 0,-1 0 0 0 0,0 0 0 0 0,1 0 0 0 0,-1 0-10 0 0,1 0 15 0 0,-1 1 0 0 0,1-1 0 0 0,-1 0 0 0 0,1 1 0 0 0,-1-1 0 0 0,1 1 0 0 0,-1-1 0 0 0,0 1 0 0 0,1-1 0 0 0,-1 1 0 0 0,0-1 0 0 0,1 1 0 0 0,-1-1 0 0 0,0 1 0 0 0,0-1 0 0 0,1 1 0 0 0,-1-1 0 0 0,0 1 0 0 0,0 0 0 0 0,0-1 0 0 0,0 1-15 0 0,3 15 175 0 0,0 66 433 0 0,-3-53-402 0 0,-1-14-84 0 0,1 0 0 0 0,0 0 1 0 0,2 0-1 0 0,-1 0 0 0 0,2 1-122 0 0,0 0 138 0 0,0 1-1 0 0,-2 0 1 0 0,0-1-1 0 0,-1 11-137 0 0,0-7 184 0 0,1 0 0 0 0,3 18-184 0 0,3 14 256 0 0,-3 1 1 0 0,-2-1-1 0 0,-2 2-256 0 0,7 77 350 0 0,-2-52-131 0 0,9 89 284 0 0,-11-144-450 0 0,0 2 159 0 0,1 26-212 0 0,-2-5 329 0 0,3 14-329 0 0,0-9 66 0 0,0 7-1 0 0,1 7 159 0 0,-3 7-224 0 0,2 55 166 0 0,-1-67 108 0 0,-3 50-274 0 0,-2-73 113 0 0,5 37-113 0 0,0 8 58 0 0,5 48-58 0 0,-5-8 0 0 0,-3-99 0 0 0,0-12 0 0 0,-1-1 0 0 0,-1 12 0 0 0,-2 21 0 0 0,3 0 0 0 0,1 8 0 0 0,0 15 0 0 0,4 96-96 0 0,-4-134 171 0 0,-1 23-54 0 0,-1-36-21 0 0,1-1 0 0 0,2 11 0 0 0,0 11 0 0 0,-4-12 0 0 0,1-18 0 0 0,1-1 0 0 0,0 1 0 0 0,0-1 0 0 0,0 1 0 0 0,1 0 0 0 0,1 6 0 0 0,0-3-113 0 0,0 0 0 0 0,0 1 1 0 0,0 8 112 0 0,3 21-374 0 0,-3-29 457 0 0,0 0 1 0 0,-1 0-1 0 0,0 0 0 0 0,-1 1-83 0 0,0 1 127 0 0,1-1-1 0 0,0 0 0 0 0,1 0-126 0 0,6 42 0 0 0,-4-42 0 0 0,-2-9 0 0 0,0 0 0 0 0,0 1 0 0 0,-1 0 0 0 0,1-1 0 0 0,-1 1 0 0 0,0 0 0 0 0,0 1 0 0 0,1 4 0 0 0,-2-9 0 0 0,0 0 0 0 0,0 1 0 0 0,0-1 0 0 0,0 0 0 0 0,0 1 0 0 0,0-1 0 0 0,0 0 0 0 0,0 1 0 0 0,0-1 0 0 0,0 0 0 0 0,0 1 0 0 0,0-1 0 0 0,0 0 0 0 0,0 1 0 0 0,0-1 0 0 0,-1 0 0 0 0,1 0 0 0 0,0 1 0 0 0,0-1 0 0 0,0 0 0 0 0,0 1 0 0 0,-1-1 0 0 0,1 0 0 0 0,0 0 0 0 0,0 1 0 0 0,-1-1 0 0 0,1 0 0 0 0,0 0 0 0 0,0 0 0 0 0,-1 1 0 0 0,1-1 0 0 0,0 0 0 0 0,-1 0 0 0 0,1 0 0 0 0,-12 3 0 0 0,10-3 0 0 0,-5 1 0 0 0,1 0 0 0 0,0-1 0 0 0,-1 0 0 0 0,1 0 0 0 0,-1-1 0 0 0,1 0 0 0 0,-1 0 0 0 0,0 0 0 0 0,-1 0 0 0 0,1 0 0 0 0,-1 1 0 0 0,0 0 0 0 0,-2 1 0 0 0,-1 0-169 0 0,1-1 0 0 0,-1 0 0 0 0,1 0-1 0 0,-1-2 1 0 0,1 1 0 0 0,-10-3 169 0 0,7 1-137 0 0,-30-1-2506 0 0,25 2 182 0 0</inkml:trace>
  <inkml:trace contextRef="#ctx0" brushRef="#br0" timeOffset="2788.084">895 239 9384 0 0,'-14'-7'430'0'0,"11"6"-8"0"0,-7 0-207 0 0,6 3 3687 0 0,3 0-3693 0 0,0 0 0 0 0,0 0-1 0 0,0 1 1 0 0,0-1 0 0 0,1 0 0 0 0,-1 0 0 0 0,1 1 0 0 0,0-1 0 0 0,0 1-1 0 0,-1-1 1 0 0,2 0 0 0 0,-1 1 0 0 0,0-1 0 0 0,0 0 0 0 0,1 1 0 0 0,-1-1-1 0 0,2 2-208 0 0,16 68 2098 0 0,-9-38-1248 0 0,-1-1 1 0 0,0 6-851 0 0,3 26 672 0 0,-4-20 32 0 0,1 14-704 0 0,5 104 687 0 0,-4-81-470 0 0,-5-43-22 0 0,0 9-195 0 0,14 216 358 0 0,-15-232-314 0 0,-2-20-28 0 0,-1 0 1 0 0,2 0-1 0 0,0 0 1 0 0,1 0 0 0 0,0 0-1 0 0,0 0 1 0 0,1-1-1 0 0,1 1-16 0 0,-2-7-120 0 0,-1 1-186 0 0,1-1 1 0 0,0 1 0 0 0,1-1 0 0 0,0 1 0 0 0,0 0 305 0 0,9 5-8233 0 0</inkml:trace>
  <inkml:trace contextRef="#ctx0" brushRef="#br0" timeOffset="3624.862">654 1696 9216 0 0,'0'0'706'0'0,"3"-2"-405"0"0,-2 1 2341 0 0,-1 3 5152 0 0,-1 2-7677 0 0,1 0 0 0 0,-1 0 0 0 0,1 0-1 0 0,0 1 1 0 0,0-1 0 0 0,0 0 0 0 0,1 0-1 0 0,-1 0 1 0 0,1 1 0 0 0,0-1 0 0 0,0 0-1 0 0,1 0 1 0 0,0 1-117 0 0,5 24 238 0 0,1 29 94 0 0,-4-24-45 0 0,2-1 0 0 0,1 1-1 0 0,3 5-286 0 0,-1-6 206 0 0,-7-24-116 0 0,0 1-1 0 0,1-1 1 0 0,0 1 0 0 0,1-1 0 0 0,3 5-90 0 0,20 43 561 0 0,-26-57-544 0 0,-1 1-1 0 0,0-1 0 0 0,1 1 1 0 0,-1-1-1 0 0,0 0 0 0 0,1 1 1 0 0,-1-1-1 0 0,1 0 0 0 0,-1 1 1 0 0,1-1-1 0 0,-1 0 0 0 0,1 0 1 0 0,-1 1-1 0 0,1-1 0 0 0,-1 0 1 0 0,1 0-1 0 0,-1 0 0 0 0,1 0 1 0 0,-1 0-1 0 0,1 0 0 0 0,-1 0 1 0 0,1 0-1 0 0,-1 0 0 0 0,1 0 1 0 0,-1 0-1 0 0,1 0 0 0 0,0 0 1 0 0,-1 0-1 0 0,1 0 0 0 0,-1 0 1 0 0,1-1-1 0 0,-1 1 1 0 0,1 0-1 0 0,-1 0 0 0 0,1-1 1 0 0,-1 1-17 0 0,17-10 315 0 0,-13 7-260 0 0,-1 0-1 0 0,0-1 0 0 0,0 1 1 0 0,0-1-1 0 0,0 0 0 0 0,0 1 1 0 0,-1-2-1 0 0,2-2-54 0 0,16-38 323 0 0,-15 32-242 0 0,2-10-3 0 0,0 0 0 0 0,-1-1 0 0 0,-2 0-1 0 0,0 0 1 0 0,-2 0 0 0 0,0-1 0 0 0,-3-21-78 0 0,1 43 0 0 0,0 2-1 0 0,0 0 0 0 0,0 0 0 0 0,0 0 0 0 0,0 0 0 0 0,0 0 0 0 0,0 0 0 0 0,0 1 1 0 0,0-1-1 0 0,0 0 0 0 0,1 0 0 0 0,-1 0 0 0 0,0 0 0 0 0,1 0 0 0 0,-1 1 0 0 0,0-1 1 0 0,1 0 0 0 0,10 19-127 0 0,-2 4 69 0 0,-1-1 1 0 0,0 6 57 0 0,10 27-24 0 0,-6-19 24 0 0,-8-23 0 0 0,0 0 0 0 0,1 0 0 0 0,1 0 0 0 0,6 11 0 0 0,14 21 0 0 0,-21-33 2 0 0,1-1-1 0 0,0 0 1 0 0,1 0-1 0 0,0-1 1 0 0,0 1-1 0 0,1-2 1 0 0,2 3-2 0 0,-7-8 17 0 0,-1-1 0 0 0,1 0 0 0 0,0 0 1 0 0,0 0-1 0 0,0 0 0 0 0,0 0 0 0 0,0 0 0 0 0,0-1 0 0 0,0 0 1 0 0,0 1-1 0 0,1-1 0 0 0,-1-1 0 0 0,0 1 0 0 0,1 0 0 0 0,-1-1 1 0 0,1 1-1 0 0,-1-1 0 0 0,1 0 0 0 0,-1 0 0 0 0,1-1 0 0 0,-1 1 1 0 0,0-1-1 0 0,1 0 0 0 0,-1 0 0 0 0,0 0 0 0 0,1 0 0 0 0,-1 0 0 0 0,0-1 1 0 0,0 1-1 0 0,0-1 0 0 0,0 0 0 0 0,1-1-17 0 0,3-2 68 0 0,-1 0 1 0 0,0 0-1 0 0,0-1 0 0 0,0 0 1 0 0,-1 0-1 0 0,0-1 0 0 0,0 1 1 0 0,0-1-1 0 0,-1 0 0 0 0,0-1 1 0 0,-1 1-1 0 0,0-1 0 0 0,2-5-68 0 0,1-11 244 0 0,-1 0 0 0 0,-1-4-244 0 0,-3 18 53 0 0,-1-1 1 0 0,0 0-1 0 0,0 1 0 0 0,-1-1 1 0 0,-1 0-1 0 0,0-1-53 0 0,-6-35 12 0 0,2 14 11 0 0,-8-26-23 0 0,11 49-15 0 0,0 0 0 0 0,-1 1 0 0 0,0 0 0 0 0,-1-1 1 0 0,0 2-1 0 0,0-1 0 0 0,-1 1 0 0 0,-1-2 15 0 0,6 9-16 0 0,0-1-1 0 0,0 0 1 0 0,0 0-1 0 0,0 1 1 0 0,0-1-1 0 0,1 0 1 0 0,-1 0 0 0 0,1 0-1 0 0,-1 0 1 0 0,1-2 16 0 0,-6-12-1111 0 0,5 15 137 0 0,1 1-1042 0 0,0 0-4192 0 0,0 0-1786 0 0</inkml:trace>
  <inkml:trace contextRef="#ctx0" brushRef="#br0" timeOffset="4031.594">952 2398 5984 0 0,'0'0'464'0'0,"-1"-1"-306"0"0,-2-1 320 0 0,2 2 1911 0 0,1 0 834 0 0,0 0 158 0 0,0 0-304 0 0,0 0-1426 0 0,0 0-622 0 0,1 1-889 0 0,0 0-1 0 0,-1 1 1 0 0,1-1-1 0 0,0 0 1 0 0,-1 1 0 0 0,0-1-1 0 0,1 1 1 0 0,-1-1-1 0 0,0 0 1 0 0,0 1-1 0 0,1-1 1 0 0,-1 1 0 0 0,0-1-1 0 0,-1 1 1 0 0,1 0-140 0 0,0-1 63 0 0,5 56 735 0 0,-1-21-477 0 0,-1-11 2 0 0,2 0-1 0 0,1 7-322 0 0,0-10 212 0 0,-2 0 0 0 0,-1 1 0 0 0,0 3-212 0 0,-3-6 145 0 0,2 21 476 0 0,5 27-621 0 0,-3-10 299 0 0,1 4-7 0 0,-4-61-290 0 0,6 40-21 0 0,-2 0-1 0 0,0 31 20 0 0,-2-19 93 0 0,-1-39-72 0 0,-1 0-1 0 0,-1 0 0 0 0,0 0 1 0 0,-1 0-1 0 0,0 5-20 0 0,-2-7-377 0 0,1-1 0 0 0,1 1 1 0 0,0 0-1 0 0,1 0 0 0 0,0 0 0 0 0,1 0 1 0 0,1 2 376 0 0,1 17-6240 0 0,-6 1-1957 0 0</inkml:trace>
  <inkml:trace contextRef="#ctx0" brushRef="#br0" timeOffset="9223.608">865 3990 11144 0 0,'0'0'506'0'0,"0"0"-4"0"0,0 0-220 0 0,0 0 269 0 0,0 0 154 0 0,0 0 30 0 0,0 0 6 0 0,0 0-5 0 0,0 0-7 0 0,-1 2-1 0 0,-8 21-13 0 0,1 1-1 0 0,2 0 1 0 0,0 0-1 0 0,2 1 1 0 0,0 0-1 0 0,1 19-714 0 0,-3 23 811 0 0,2-32-45 0 0,1 19-766 0 0,1-1 750 0 0,-2 5-750 0 0,-1-4 553 0 0,3 4-553 0 0,1 164 834 0 0,3 252 373 0 0,20-120-195 0 0,-10-187-675 0 0,-10-125-262 0 0,5 33 272 0 0,12 47-347 0 0,-2-23 165 0 0,48 379 266 0 0,-52-412-323 0 0,19 56-108 0 0,5 18 126 0 0,-27-89-62 0 0,0-1 37 0 0,1-1 0 0 0,3 0 0 0 0,5 8-101 0 0,40 77 477 0 0,52 81-477 0 0,12 24 172 0 0,-77-142-150 0 0,5-2 0 0 0,4-2 0 0 0,29 34-22 0 0,5-10-699 0 0,24 35-3274 0 0,-91-117 2210 0 0</inkml:trace>
  <inkml:trace contextRef="#ctx0" brushRef="#br0" timeOffset="10234.604">808 4056 2304 0 0,'13'0'561'0'0,"-10"0"1519"0"0,-3 0 668 0 0,0 0 131 0 0,-8-14 8383 0 0,8 14-11212 0 0,0 0 1 0 0,0-1-1 0 0,0 1 1 0 0,1 0-1 0 0,-1-1 0 0 0,0 1 1 0 0,0-1-1 0 0,0 1 1 0 0,0 0-1 0 0,0-1 0 0 0,0 1 1 0 0,0-1-1 0 0,0 1 1 0 0,-1 0-1 0 0,1-1 0 0 0,0 1 1 0 0,0-1-1 0 0,0 1 1 0 0,0 0-1 0 0,0-1 0 0 0,-1 1 1 0 0,1 0-1 0 0,0-1 0 0 0,0 1 1 0 0,-1 0-1 0 0,1 0 1 0 0,0-1-1 0 0,0 1 0 0 0,-1 0 1 0 0,1 0-1 0 0,-1-1-50 0 0,-6 10 2116 0 0,-7 19-1086 0 0,-14 50-761 0 0,7-16-171 0 0,14-34-23 0 0,6-22-47 0 0,0 0-1 0 0,-1 0 1 0 0,0 0-1 0 0,0 1 1 0 0,-1 0-28 0 0,-18 36 304 0 0,21-43-220 0 0,0 0-11 0 0,0 0-2 0 0,0 0-6 0 0,0 0-1 0 0,0 0 0 0 0,0 0 9 0 0,0 0 39 0 0,0 0 15 0 0,-5-19 193 0 0,5 9-292 0 0,2 1 0 0 0,-1-1-1 0 0,1 1 1 0 0,1-1 0 0 0,-1 1-1 0 0,2 0 1 0 0,-1 0 0 0 0,4-5-28 0 0,0-2 33 0 0,-1 0 0 0 0,0-5-33 0 0,21-71 125 0 0,-26 87-81 0 0,0 0 0 0 0,1 1 0 0 0,-1-1 0 0 0,1 1-1 0 0,1-1 1 0 0,-1 1 0 0 0,2-3-44 0 0,-3 6 85 0 0,-1 1-10 0 0,3 0-59 0 0,-1 0 1 0 0,1 1-1 0 0,-1-1 0 0 0,0 1 1 0 0,1 0-1 0 0,-1-1 1 0 0,0 1-1 0 0,1 0 0 0 0,-1 0 1 0 0,0 0-1 0 0,0 1 0 0 0,0-1 1 0 0,0 1-1 0 0,0-1 0 0 0,0 1 1 0 0,1 1-17 0 0,4 4 18 0 0,0 1 1 0 0,-1 0 0 0 0,3 5-19 0 0,5 7 47 0 0,4 1-6 0 0,-8-11-8 0 0,-2 0-1 0 0,0 1 0 0 0,0 0 1 0 0,-1 1-1 0 0,2 3-32 0 0,-6-11 6 0 0,0 1-1 0 0,1-1 0 0 0,-1 1 1 0 0,1-1-1 0 0,0 0 1 0 0,1 0-1 0 0,-1-1 1 0 0,1 1-1 0 0,1 0-5 0 0,15 13 15 0 0,1-2-200 0 0,-19-13 50 0 0,1 0-1 0 0,-1 0 0 0 0,0 0 0 0 0,0 1 1 0 0,0 0-1 0 0,0-1 0 0 0,0 1 0 0 0,1 2 136 0 0,5 8-1529 0 0,0-2-79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26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5984 0 0,'0'0'464'0'0,"0"-2"-80"0"0,1-3 523 0 0,0 0 0 0 0,0 1 0 0 0,0-1 0 0 0,0 0 0 0 0,0 1 0 0 0,2-2-907 0 0,1-6 1880 0 0,-4 10-676 0 0,2 0-576 0 0,-1 1 0 0 0,0 0-1 0 0,1 0 1 0 0,-1 0 0 0 0,1 0-1 0 0,-1 0 1 0 0,1 0 0 0 0,0 0-1 0 0,-1 1-627 0 0,1 5 188 0 0,0 1-1 0 0,0 0 0 0 0,-1 0 0 0 0,0-1 1 0 0,0 1-1 0 0,-1 0 0 0 0,0 0 0 0 0,0 3-187 0 0,-7 50 1015 0 0,4-41-1075 0 0,1-1-1 0 0,0 12 61 0 0,-8 75-1642 0 0,10-102 439 0 0,0-2-1146 0 0,0 0-4400 0 0</inkml:trace>
  <inkml:trace contextRef="#ctx0" brushRef="#br0" timeOffset="333.779">111 192 4608 0 0,'4'-8'475'0'0,"0"-18"1246"0"0,-4 24 205 0 0,7-1 4969 0 0,-1 0-5459 0 0,-5 3-1371 0 0,1 0 1 0 0,-1 0-1 0 0,0 1 0 0 0,0-1 1 0 0,1 1-1 0 0,-1-1 0 0 0,0 1 1 0 0,0-1-1 0 0,0 1 0 0 0,0 0 1 0 0,0-1-1 0 0,1 1 0 0 0,-1 0 1 0 0,-1 0-1 0 0,1 0 0 0 0,0 0 1 0 0,0 0-1 0 0,0 0 1 0 0,0 0-1 0 0,-1 0 0 0 0,1 0 1 0 0,0 0-1 0 0,-1 0 0 0 0,1 1 1 0 0,-1-1-1 0 0,1 0 0 0 0,-1 0 1 0 0,0 1-1 0 0,0-1 0 0 0,1 0 1 0 0,-1 1-66 0 0,1 7 68 0 0,0 0 0 0 0,0-1-1 0 0,0 1 1 0 0,-1 2-68 0 0,0-8 47 0 0,-3 31-65 0 0,-1 0 0 0 0,-1 0 0 0 0,-2-1 0 0 0,-8 23 18 0 0,1-3-739 0 0,10-37-214 0 0,-1 0-57 0 0</inkml:trace>
  <inkml:trace contextRef="#ctx0" brushRef="#br0" timeOffset="890.02">252 655 1376 0 0,'0'-5'21'0'0,"0"3"-9"0"0,0 0-1 0 0,0 0 1 0 0,0 0-1 0 0,0 0 1 0 0,-1 0-1 0 0,1 0 1 0 0,-1 0-1 0 0,1 1 0 0 0,-1-1 1 0 0,0-1-12 0 0,-1-5 2557 0 0,1 4 10665 0 0,2 10-3595 0 0,0 5-13458 0 0,8 144 4471 0 0,-5-125-454 0 0,2-1 0 0 0,7 25-186 0 0,-7-31 60 0 0,-2-10 14 0 0,0 0 0 0 0,0-1 0 0 0,1 1-1 0 0,1-1 1 0 0,0 0 0 0 0,0 0 0 0 0,2-1-1 0 0,-1 0 1 0 0,6 5-74 0 0,-13-15 14 0 0,1 0-1 0 0,-1-1 0 0 0,1 1 1 0 0,-1 0-1 0 0,1-1 1 0 0,0 1-1 0 0,-1-1 0 0 0,1 1 1 0 0,0-1-1 0 0,-1 1 1 0 0,1-1-1 0 0,0 1 0 0 0,0-1 1 0 0,-1 0-1 0 0,1 0 1 0 0,0 1-1 0 0,0-1 0 0 0,0 0 1 0 0,-1 0-1 0 0,1 0 1 0 0,0 0-1 0 0,0 0 0 0 0,0 0 1 0 0,0 0-14 0 0,1 0 36 0 0,-1-1-1 0 0,0 1 1 0 0,1-1 0 0 0,-1 1 0 0 0,0-1 0 0 0,1 0-1 0 0,-1 1 1 0 0,0-1 0 0 0,0 0 0 0 0,0 0-1 0 0,0 0 1 0 0,0 0 0 0 0,1-1-36 0 0,2-2 148 0 0,0-1 1 0 0,-1-1 0 0 0,1 1-1 0 0,-1 0 1 0 0,3-6-149 0 0,3-13 283 0 0,-1 0 0 0 0,-2 0 0 0 0,0-1 0 0 0,0-6-283 0 0,-2 10 109 0 0,-1 0-58 0 0,0 0 0 0 0,-2 1 0 0 0,0-1-51 0 0,1-24 76 0 0,-1 18-1 0 0,-1-1 0 0 0,-3-10-75 0 0,1-21 21 0 0,2 58-92 0 0,0 1-22 0 0,0 0 18 0 0,1 3-9 0 0,1 9-1 0 0,1 0 0 0 0,-1 0 0 0 0,0 9 85 0 0,-1-6-35 0 0,1 0 1 0 0,3 12 34 0 0,0-5 28 0 0,-2 0-1 0 0,0 6-27 0 0,0-3 196 0 0,5 19-196 0 0,9 21-343 0 0,13 29 343 0 0,-29-91 1 0 0,0-1 0 0 0,0 0 0 0 0,0 1 0 0 0,0-1-1 0 0,0 0 1 0 0,1 0 0 0 0,-1 0 0 0 0,1 0 0 0 0,-1 0 0 0 0,1 0 0 0 0,0 0-1 0 0,0-1 1 0 0,0 1 0 0 0,1 0-1 0 0,-3-1 8 0 0,1-1 0 0 0,-1 0 0 0 0,1 1 0 0 0,0-1 0 0 0,-1 0 0 0 0,1 1 0 0 0,0-1 0 0 0,-1 0 0 0 0,1 0 0 0 0,0 1 0 0 0,0-1 0 0 0,-1 0 0 0 0,1 0 0 0 0,0 0 0 0 0,-1 0 0 0 0,2 0-8 0 0,2-3 42 0 0,-4 2-19 0 0,5-2 28 0 0,0-1-1 0 0,0 0 0 0 0,-1-1 1 0 0,1 1-1 0 0,-1-1 0 0 0,0 0 1 0 0,-1 0-1 0 0,1 0 0 0 0,-1 0 0 0 0,0-1 1 0 0,0 1-1 0 0,-1-1 0 0 0,0 0 1 0 0,0 1-1 0 0,0-1 0 0 0,0 0 0 0 0,-1 0 1 0 0,0-6-51 0 0,2-13 147 0 0,-2-1 0 0 0,0 1-1 0 0,-4-26-146 0 0,2 35 33 0 0,-2-21 133 0 0,-5-14-166 0 0,3 20 26 0 0,-16-59-157 0 0,20 88 104 0 0,1-2-84 0 0,0-1 1 0 0,-1 1-1 0 0,0 0 1 0 0,0 0-1 0 0,0 0 0 0 0,-1 0 1 0 0,1 0-1 0 0,-1 0 1 0 0,-1-2 110 0 0,2 4-496 0 0,1 2-15 0 0,0 0-157 0 0,0 0-656 0 0,0 0-290 0 0,0 0-1248 0 0,0 0-4757 0 0</inkml:trace>
  <inkml:trace contextRef="#ctx0" brushRef="#br0" timeOffset="1289.572">672 808 3680 0 0,'0'0'284'0'0,"1"1"-187"0"0,9 5 356 0 0,-8-6-206 0 0,-1 1 0 0 0,0-1-1 0 0,0 0 1 0 0,0 1 0 0 0,0-1-1 0 0,0 1 1 0 0,0 0 0 0 0,-1-1-1 0 0,1 1 1 0 0,0 0 0 0 0,0-1-1 0 0,0 1 1 0 0,0 0 0 0 0,-1 0-1 0 0,1 0 1 0 0,0-1 0 0 0,-1 1-1 0 0,1 0 1 0 0,-1 0 0 0 0,1 0-1 0 0,-1 0 1 0 0,1 0 0 0 0,-1 0-1 0 0,0 1-246 0 0,1-1 185 0 0,-1-1-1 0 0,0 1 0 0 0,1-1 1 0 0,-1 1-1 0 0,0-1 0 0 0,1 1 1 0 0,-1-1-1 0 0,0 0 0 0 0,1 1 1 0 0,-1-1-1 0 0,1 1 0 0 0,-1-1 1 0 0,1 0-1 0 0,-1 1 0 0 0,1-1 1 0 0,-1 0-1 0 0,1 0-184 0 0,1 1 413 0 0,13 11 1724 0 0,-14-11-1141 0 0,1-1-125 0 0,1 1-677 0 0,1 0 1 0 0,0 0 0 0 0,-1-1-1 0 0,1 0 1 0 0,-1 1-1 0 0,1-1 1 0 0,0-1 0 0 0,-1 1-1 0 0,1 0 1 0 0,-1-1-1 0 0,1 0 1 0 0,-1 0 0 0 0,1 0-1 0 0,-1 0 1 0 0,1-1-1 0 0,0 0-194 0 0,2-1 259 0 0,1-1 0 0 0,-1 1 0 0 0,0-2 0 0 0,0 1 0 0 0,0-1 0 0 0,-1 0 0 0 0,5-4-259 0 0,-6 3 82 0 0,0 0-1 0 0,0 0 0 0 0,-1 0 1 0 0,0 0-1 0 0,0-1 0 0 0,0 1 1 0 0,-1-1-1 0 0,1-4-81 0 0,3-6 400 0 0,-5 14-322 0 0,-1 0 1 0 0,1 0-1 0 0,-1 0 0 0 0,1-1 1 0 0,-1 1-1 0 0,0 0 0 0 0,0 0 1 0 0,-1 0-1 0 0,1-1 0 0 0,-1 1 0 0 0,1 0 1 0 0,-1 0-1 0 0,0 0 0 0 0,0 0 1 0 0,0 0-1 0 0,-1 0 0 0 0,1 0 1 0 0,-1 0-1 0 0,0 0 0 0 0,1 1 1 0 0,-2-2-79 0 0,0 0-4 0 0,-1 0 0 0 0,0-1 1 0 0,0 1-1 0 0,0 0 1 0 0,0 1-1 0 0,-1-1 1 0 0,1 1-1 0 0,-1 0 0 0 0,0 0 1 0 0,0 0-1 0 0,-3-1 4 0 0,5 4 0 0 0,1-1 0 0 0,0 1 0 0 0,0 0 1 0 0,-1 0-1 0 0,1 0 0 0 0,0 0 0 0 0,0 0 0 0 0,-1 0 0 0 0,1 0 0 0 0,0 1 0 0 0,0-1 0 0 0,-1 1 0 0 0,1 0 1 0 0,0 0-1 0 0,0 0 0 0 0,0 0 0 0 0,0 0 0 0 0,0 0 0 0 0,0 0 0 0 0,0 1 0 0 0,1-1 0 0 0,-1 0 0 0 0,0 1 0 0 0,0 1 0 0 0,-2 0-2 0 0,1 1-1 0 0,0-1 1 0 0,0 1-1 0 0,0 0 1 0 0,0 0-1 0 0,1 0 1 0 0,-1 1-1 0 0,1-1 1 0 0,0 0-1 0 0,1 1 1 0 0,-1 0 2 0 0,-6 28-322 0 0,1-10 219 0 0,2 0 0 0 0,1 0 0 0 0,1 1 1 0 0,-1 22 102 0 0,4-29 164 0 0,1 1 1 0 0,0-1 0 0 0,1 0-1 0 0,3 10-164 0 0,-3-20 7 0 0,0-1-1 0 0,0 1 0 0 0,1-1 1 0 0,-1 1-1 0 0,1-1 0 0 0,1 0 1 0 0,0 0-1 0 0,-1 0 0 0 0,2 0 1 0 0,-1-1-1 0 0,1 0 0 0 0,3 4-6 0 0,-5-7 0 0 0,0 1 0 0 0,0-1 0 0 0,0 0 0 0 0,0 0 0 0 0,0 0 0 0 0,4 1 0 0 0,8 5 0 0 0,-9-5 0 0 0,0-1 0 0 0,0 0 0 0 0,0 1 0 0 0,0-2 0 0 0,1 1 0 0 0,-1-1 0 0 0,0 0 0 0 0,1 0 0 0 0,3-1 0 0 0,-5 0 16 0 0,-1 0 0 0 0,1-1 0 0 0,-1 0 0 0 0,0 0 0 0 0,0 0-1 0 0,1 0 1 0 0,-1 0 0 0 0,0-1 0 0 0,0 0 0 0 0,0 0 0 0 0,0 0 0 0 0,1-1-16 0 0,5-4-1262 0 0,-1 0-1 0 0,0-1 1 0 0,7-8 1262 0 0,-5 5-2036 0 0</inkml:trace>
  <inkml:trace contextRef="#ctx0" brushRef="#br0" timeOffset="1629.957">1014 608 14224 0 0,'0'0'653'0'0,"0"-1"-16"0"0,0-4-206 0 0,0 3 642 0 0,0 2 324 0 0,0 0 67 0 0,0 2-110 0 0,4 4-631 0 0,0 0-251 0 0,0 0 0 0 0,-1 0 0 0 0,0 1 1 0 0,1 4-473 0 0,4 18 730 0 0,-1 0 0 0 0,-1 6-730 0 0,-5-31 16 0 0,7 45 193 0 0,24 120 340 0 0,-32-166-507 0 0,2 4-458 0 0,-1 0 1 0 0,1 0-1 0 0,1-1 0 0 0,2 7 416 0 0,0-4-1019 0 0</inkml:trace>
  <inkml:trace contextRef="#ctx0" brushRef="#br0" timeOffset="2157.232">1330 874 5528 0 0,'0'0'249'0'0,"0"0"-1"0"0,1-1-156 0 0,9-13-62 0 0,-8 12 677 0 0,1-1-1 0 0,-1 1 0 0 0,-1-1 0 0 0,1 0 0 0 0,0 1 0 0 0,-1-1 0 0 0,1 0 1 0 0,-1 0-1 0 0,0 0 0 0 0,1-2-706 0 0,4-28 4462 0 0,-5 25-4003 0 0,-1 1 0 0 0,1-1 0 0 0,-1 0 0 0 0,-1 0 0 0 0,0-2-459 0 0,0-14 771 0 0,1 19-579 0 0,0 0 0 0 0,-1 1 0 0 0,1-1 0 0 0,-1 1 0 0 0,0-1 0 0 0,0-1-192 0 0,-3-4 351 0 0,3 7-219 0 0,0 0-1 0 0,0 0 1 0 0,0-1 0 0 0,0 1 0 0 0,-1 0-1 0 0,1 0 1 0 0,-1 1 0 0 0,0-1-1 0 0,0 0 1 0 0,0 1 0 0 0,0-1 0 0 0,-1 0-132 0 0,-8-7 469 0 0,7 6-282 0 0,0-1-1 0 0,-1 1 1 0 0,1 1-1 0 0,-1-1 1 0 0,0 1-1 0 0,-4-3-186 0 0,7 6 22 0 0,1-1 0 0 0,-1 0 1 0 0,1 1-1 0 0,-1 0 0 0 0,1-1 0 0 0,-1 1 0 0 0,1 0 0 0 0,-1 0 1 0 0,1 0-1 0 0,-1 0 0 0 0,0 0 0 0 0,1 0 0 0 0,-1 0 0 0 0,1 1 1 0 0,-1-1-1 0 0,1 0 0 0 0,-1 1 0 0 0,1-1 0 0 0,-1 1 1 0 0,1 0-1 0 0,0 0 0 0 0,-1-1 0 0 0,1 1 0 0 0,0 0 0 0 0,-1 0 1 0 0,1 0-1 0 0,0 0 0 0 0,0 0-22 0 0,-4 5-67 0 0,0-1 0 0 0,0 0 0 0 0,0 1 1 0 0,1 0-1 0 0,0 0 0 0 0,0 0 0 0 0,1 1 0 0 0,-1-1 1 0 0,2 1-1 0 0,-1 0 0 0 0,0 1 67 0 0,-1 9 21 0 0,0 0 0 0 0,1 0 0 0 0,-1 18-21 0 0,0-5 125 0 0,1-6-41 0 0,1 20-84 0 0,2-24 9 0 0,1 0 1 0 0,2 14-10 0 0,-2-26-30 0 0,1-1 1 0 0,0 1 0 0 0,0-1-1 0 0,1 0 1 0 0,-1 0 0 0 0,1 0 0 0 0,1 0-1 0 0,3 5 30 0 0,-3-5-92 0 0,-4-7 93 0 0,1 1 0 0 0,-1 0 0 0 0,0 0 1 0 0,1-1-1 0 0,-1 1 0 0 0,1 0 1 0 0,-1-1-1 0 0,1 1 0 0 0,-1-1 0 0 0,1 1 1 0 0,-1-1-1 0 0,1 1 0 0 0,-1-1 0 0 0,1 1 1 0 0,0-1-1 0 0,-1 1 0 0 0,1-1 0 0 0,0 0 1 0 0,-1 1-1 0 0,1-1 0 0 0,0 0 0 0 0,0 0 1 0 0,-1 1-1 0 0,1-1 0 0 0,0 0 0 0 0,0 0 1 0 0,0 0-1 0 0,-1 0 0 0 0,1 0-1 0 0,2 0 29 0 0,-1-1 0 0 0,1 1 0 0 0,-1-1-1 0 0,1 1 1 0 0,-1-1 0 0 0,0 0 0 0 0,1 0 0 0 0,-1 0-1 0 0,0 0 1 0 0,0 0 0 0 0,0-1 0 0 0,0 1 0 0 0,0-1-1 0 0,0 1 1 0 0,0-1 0 0 0,0 0 0 0 0,0 0-29 0 0,3-5 30 0 0,1 1 0 0 0,-1-1 1 0 0,0-1-1 0 0,1-3-30 0 0,2-5-97 0 0,0 0 0 0 0,-2-1 0 0 0,1-5 97 0 0,4-31 0 0 0,-11 51 0 0 0,1-1 1 0 0,0 0-1 0 0,0 0 1 0 0,0 0 0 0 0,-1 0-1 0 0,1 0 1 0 0,-1-1 0 0 0,0 1-1 0 0,0 0 1 0 0,0 0 0 0 0,0 0-1 0 0,0 0 1 0 0,-1 0-1 0 0,0 0 1 0 0,1 0 0 0 0,-1 0-1 0 0,0 0 1 0 0,-1 0 0 0 0,1 0-1 0 0,-1-2 0 0 0,2 9 21 0 0,1 0 0 0 0,-1 0-1 0 0,0 0 1 0 0,0 0 0 0 0,-1 0-1 0 0,1 2-20 0 0,-1 10 0 0 0,2 15-80 0 0,3 15 80 0 0,1 5 0 0 0,-3-38 0 0 0,0-1 0 0 0,0 1 0 0 0,2 0 0 0 0,-1 0 0 0 0,0 1 0 0 0,1 10 0 0 0,0 20 2 0 0,0-15 115 0 0,-2 0-1 0 0,-1 1 1 0 0,-3 13-117 0 0,0-16 98 0 0,1-5 70 0 0,-2 1 0 0 0,0-1 0 0 0,-4 12-168 0 0,1-11 148 0 0,2-7 69 0 0,0-1 0 0 0,-1 0 0 0 0,0-1 0 0 0,-6 12-217 0 0,9-23 63 0 0,0 1 0 0 0,0-1 0 0 0,-1 1 0 0 0,1-1 1 0 0,-1 0-1 0 0,0 0 0 0 0,1 0 0 0 0,-1 0 0 0 0,-1-1 0 0 0,1 1 0 0 0,0-1 0 0 0,-1 0 0 0 0,1 0 0 0 0,-1 0 1 0 0,1 0-1 0 0,-1-1 0 0 0,0 1 0 0 0,0-1 0 0 0,0 0 0 0 0,-1 0-63 0 0,0-1 46 0 0,0 0 0 0 0,0 0 0 0 0,0-1-1 0 0,0 0 1 0 0,0 0 0 0 0,0 0 0 0 0,0 0 0 0 0,0-1-1 0 0,1 0 1 0 0,-1 0 0 0 0,-3-2-46 0 0,0 0 27 0 0,4 2-110 0 0,1 0 1 0 0,-1-1 0 0 0,1 1 0 0 0,0-1-1 0 0,0 0 1 0 0,0 1 0 0 0,0-1-1 0 0,0-1 1 0 0,1 1 0 0 0,-1 0-1 0 0,1-1 83 0 0,-24-40-2830 0 0,18 26 1110 0 0,3 1-259 0 0</inkml:trace>
  <inkml:trace contextRef="#ctx0" brushRef="#br0" timeOffset="2693.905">1325 137 18343 0 0,'0'0'838'0'0,"0"0"-16"0"0,2 0-440 0 0,0 2-225 0 0,0-1 0 0 0,0 0 1 0 0,0 1-1 0 0,0 0 0 0 0,0-1 1 0 0,0 1-1 0 0,-1 0 0 0 0,1 0 1 0 0,-1 0-1 0 0,1 0 1 0 0,-1 0-1 0 0,1 0 0 0 0,0 3-157 0 0,15 32 1194 0 0,-16-35-1164 0 0,11 25 569 0 0,-1 1 0 0 0,-2 0 0 0 0,0 1 0 0 0,2 21-599 0 0,1 22 1003 0 0,12 32-1003 0 0,-19-76 314 0 0,-1-1 1 0 0,-1 1 0 0 0,-1 4-315 0 0,5 41-61 0 0,15 152-196 0 0,-21-211 252 0 0,1 7 245 0 0,-1-20 41 0 0,-1-1 27 0 0,0 0-16 0 0,0 0-85 0 0,0 0-42 0 0,3-18 101 0 0,0 0 0 0 0,-1 0-1 0 0,-1-11-265 0 0,4-32 168 0 0,0 29-159 0 0,0-2 15 0 0,8-30-24 0 0,-10 53 1 0 0,0 1 0 0 0,1 0 1 0 0,0 0-1 0 0,1 0 0 0 0,0 1 1 0 0,0-1-1 0 0,1 1 0 0 0,2-1-1 0 0,-5 6-2 0 0,0 0-1 0 0,0 0 1 0 0,1 0-1 0 0,-1 1 1 0 0,1-1-1 0 0,0 1 1 0 0,0 0-1 0 0,3-1 3 0 0,-6 3 0 0 0,1 0 0 0 0,-1 1 0 0 0,0-1 1 0 0,1 1-1 0 0,-1 0 0 0 0,1-1 0 0 0,-1 1 0 0 0,1 0 0 0 0,-1 0 0 0 0,1 0 0 0 0,-1 0 1 0 0,1 0-1 0 0,-1 0 0 0 0,1 1 0 0 0,-1-1 0 0 0,0 0 0 0 0,1 1 0 0 0,-1-1 0 0 0,1 1 1 0 0,-1-1-1 0 0,0 1 0 0 0,1 0 0 0 0,-1-1 0 0 0,0 1 0 0 0,0 0 0 0 0,0 0 0 0 0,1 0 1 0 0,-1 0-1 0 0,0 0 0 0 0,0 0 0 0 0,0 1 0 0 0,-1-1 0 0 0,5 5-2 0 0,0 1 1 0 0,0-1-1 0 0,-1 1 0 0 0,0 0 1 0 0,-1 1-1 0 0,1-1 1 0 0,-1 0-1 0 0,-1 1 0 0 0,1 3 2 0 0,3 10-166 0 0,-2 1 0 0 0,1 19 166 0 0,0-1-45 0 0,-1-9 43 0 0,-1 0 0 0 0,-2 0 0 0 0,-1 0 0 0 0,-1 1 2 0 0,-7 17-1893 0 0,8-47-158 0 0,0-2-4407 0 0,0 0-1891 0 0</inkml:trace>
  <inkml:trace contextRef="#ctx0" brushRef="#br0" timeOffset="3038.132">1743 133 20735 0 0,'0'-2'472'0'0,"0"1"-325"0"0,0 0-94 0 0,0 0 1 0 0,0 1 0 0 0,0-1-1 0 0,0 0 1 0 0,0 1 0 0 0,0-1-1 0 0,0 1 1 0 0,0-1 0 0 0,0 0-1 0 0,0 1 1 0 0,1-1-1 0 0,-1 0 1 0 0,0 1 0 0 0,0-1-1 0 0,1 1 1 0 0,-1-1 0 0 0,0 1-1 0 0,1-1-53 0 0,-1 0 499 0 0,6-5 413 0 0,-5 5-812 0 0,-1 1 1 0 0,1-1-1 0 0,0 1 1 0 0,0 0-1 0 0,0 0 1 0 0,0 0-1 0 0,-1-1 1 0 0,1 1-1 0 0,0 0 1 0 0,0 0-1 0 0,0 0 1 0 0,0 0-1 0 0,0 0 1 0 0,-1 1-1 0 0,1-1 1 0 0,0 0-1 0 0,0 0 1 0 0,0 0-1 0 0,0 1 1 0 0,-1-1 0 0 0,1 1-1 0 0,0-1 1 0 0,0 0-1 0 0,-1 1 1 0 0,1-1-1 0 0,0 1 1 0 0,0 0-1 0 0,-1-1 1 0 0,1 1-1 0 0,-1-1 1 0 0,1 1-1 0 0,-1 0 1 0 0,1-1-1 0 0,-1 1 1 0 0,1 1-101 0 0,2 3 188 0 0,0 0 0 0 0,0 0 0 0 0,0 0 0 0 0,0 3-188 0 0,-3-8 3 0 0,12 34 229 0 0,-2-1 0 0 0,-1 1 0 0 0,-2 1 0 0 0,2 33-232 0 0,1-1 164 0 0,3 29 223 0 0,-5 4-387 0 0,-4-34 148 0 0,3 0 1 0 0,4-1-1 0 0,8 28-148 0 0,-2-36-3 0 0,-16-55-105 0 0,-1-2 11 0 0,0 0 2 0 0,0 0 6 0 0,8-28-1299 0 0,-8 23 922 0 0,0 0 0 0 0,0 0 0 0 0,-1 0 0 0 0,1 0 0 0 0,-1 0 0 0 0,0-1 466 0 0,-4-13-1440 0 0</inkml:trace>
  <inkml:trace contextRef="#ctx0" brushRef="#br0" timeOffset="3390.407">1756 527 21079 0 0,'0'0'480'0'0,"0"0"67"0"0,0 0 29 0 0,0 0-65 0 0,4-5-313 0 0,-3 3-97 0 0,0 1 0 0 0,1-1 0 0 0,-1 1 0 0 0,1 0 0 0 0,-1 0 0 0 0,1-1 0 0 0,0 1 0 0 0,-1 0 0 0 0,1 0 0 0 0,1 0-101 0 0,10-7 934 0 0,-2 1-738 0 0,1 1 0 0 0,0 0 0 0 0,0 0 0 0 0,0 1 0 0 0,1 1-1 0 0,0 0 1 0 0,8-1-196 0 0,-17 4 27 0 0,15-2-165 0 0,0 0 0 0 0,1 1 0 0 0,-1 1 0 0 0,0 1 0 0 0,1 1 0 0 0,-1 0 1 0 0,1 2 137 0 0,-1-2-895 0 0,5 5-1950 0 0,-20-4 2182 0 0,9 1-1151 0 0</inkml:trace>
  <inkml:trace contextRef="#ctx0" brushRef="#br0" timeOffset="3741.189">2273 492 6448 0 0,'0'0'297'0'0,"0"0"-9"0"0,-3-4 1334 0 0,1 2 4615 0 0,1 0-5686 0 0,0 0 1 0 0,0 1-1 0 0,0-1 1 0 0,0 1 0 0 0,0-1-1 0 0,-1 1 1 0 0,1 0 0 0 0,-1-1-1 0 0,1 1-551 0 0,-24-12 2667 0 0,5 3-1168 0 0,18 9-1398 0 0,-1 0-1 0 0,0 0 1 0 0,1 1-1 0 0,-1-1 1 0 0,0 1-1 0 0,0-1 1 0 0,0 1 0 0 0,1 0-1 0 0,-1 0 1 0 0,0 0-1 0 0,0 0 1 0 0,0 1-1 0 0,1-1 1 0 0,-1 1 0 0 0,0 0-1 0 0,1-1 1 0 0,-1 1-1 0 0,0 0 1 0 0,1 1-1 0 0,-1-1 1 0 0,1 0 0 0 0,0 1-1 0 0,-1 0-100 0 0,-3 4 48 0 0,0 0 0 0 0,1 0 0 0 0,0 1 0 0 0,0-1 0 0 0,0 1 0 0 0,1 0-1 0 0,0 1 1 0 0,-1 3-48 0 0,-5 13 115 0 0,2 0-1 0 0,0 3-114 0 0,-1 2 84 0 0,8-25-61 0 0,1 0-1 0 0,-1 1 1 0 0,0-1-1 0 0,1 0 1 0 0,0 0-1 0 0,0 0 1 0 0,0 0 0 0 0,1 0-1 0 0,-1 0 1 0 0,1 1-1 0 0,0-1 1 0 0,0 0-1 0 0,0-1 1 0 0,1 1-1 0 0,-1 0 1 0 0,1 0-1 0 0,0 0 1 0 0,0-1 0 0 0,1 1-1 0 0,-1-1 1 0 0,1 0-1 0 0,0 1-22 0 0,6 5 78 0 0,-6-6-49 0 0,-1-1 0 0 0,0 1 0 0 0,1-1 0 0 0,-1 0 0 0 0,1 0 0 0 0,0 0 0 0 0,0 0 0 0 0,0 0 0 0 0,0-1 0 0 0,0 1 0 0 0,0-1 0 0 0,0 1 0 0 0,0-1 0 0 0,0 0 0 0 0,1-1 0 0 0,-1 1 0 0 0,0-1 0 0 0,1 1-29 0 0,30-1 404 0 0,1 1 0 0 0,21 5-404 0 0,-41-5 59 0 0,-12-1-42 0 0,0 0-1 0 0,0 0 1 0 0,0 0 0 0 0,0 1-1 0 0,0-1 1 0 0,0 1-1 0 0,0 0 1 0 0,1 0-17 0 0,-1 0 15 0 0,1 1 8 0 0,0-1 0 0 0,0 0 0 0 0,-1 1 0 0 0,1 0 0 0 0,-1 0 0 0 0,1 0 0 0 0,-1 0 0 0 0,0 1 0 0 0,0-1 1 0 0,0 1-1 0 0,0 0 0 0 0,0 0 0 0 0,-1 0 0 0 0,1 0 0 0 0,-1 0 0 0 0,1 1-23 0 0,10 23 128 0 0,-12-24-128 0 0,0-1 1 0 0,-1 0-1 0 0,0 1 0 0 0,1-1 1 0 0,-1 0-1 0 0,0 1 0 0 0,0-1 0 0 0,-1 1 1 0 0,1-1-1 0 0,0 0 0 0 0,-1 1 1 0 0,1-1-1 0 0,-1 0 0 0 0,0 0 0 0 0,0 1 1 0 0,0-1-1 0 0,-1 2 0 0 0,0-1-2 0 0,0-1 1 0 0,0 1-1 0 0,0-1 1 0 0,-1 1-1 0 0,1-1 1 0 0,-1 0-1 0 0,0 1 1 0 0,0-1-1 0 0,0-1 0 0 0,0 1 1 0 0,-1 0 1 0 0,-10 4 230 0 0,0-1 0 0 0,0 0 0 0 0,0-2 1 0 0,-1 1-1 0 0,-5-1-230 0 0,12-2 325 0 0,-7 2-411 0 0,0-1-1 0 0,-1-1 1 0 0,1 0-1 0 0,0-1 1 0 0,0-1 0 0 0,0-1-1 0 0,0 0 1 0 0,0-1-1 0 0,0 0 1 0 0,-1-1 86 0 0,11 2-395 0 0,-1-1-1 0 0,1 1 0 0 0,0-1 1 0 0,-4-3 395 0 0,-8-8-4802 0 0,12 6-4053 0 0</inkml:trace>
  <inkml:trace contextRef="#ctx0" brushRef="#br0" timeOffset="4088.008">2374 1 22087 0 0,'0'0'498'0'0,"0"0"72"0"0,0 0 37 0 0,0 0-68 0 0,9 12 570 0 0,-6-7-919 0 0,0 1 1 0 0,0 0-1 0 0,0 0 1 0 0,-1 0-1 0 0,0 1 0 0 0,-1-1 1 0 0,1 0-1 0 0,-1 1 1 0 0,0 2-191 0 0,4 20 126 0 0,-2-15-101 0 0,-1-1 1 0 0,-1 1-1 0 0,-1 0 1 0 0,0 0-1 0 0,0 0 0 0 0,-3 8-25 0 0,0 33-169 0 0,3-55 103 0 0,1 1-80 0 0,-1 0-1 0 0,0 0 1 0 0,0 0 0 0 0,0 0 0 0 0,0 0 0 0 0,0 0-1 0 0,-1 0 1 0 0,1 0 0 0 0,0 0 0 0 0,0 0 0 0 0,-1 0-1 0 0,1 0 1 0 0,0 0 0 0 0,-1 0 0 0 0,1-1 0 0 0,-1 1-1 0 0,0 0 1 0 0,1 0 146 0 0,0-1-1456 0 0</inkml:trace>
  <inkml:trace contextRef="#ctx0" brushRef="#br0" timeOffset="4440.193">2510 62 5984 0 0,'0'0'273'0'0,"0"0"-5"0"0,0 0 369 0 0,0 0 2186 0 0,0 0 973 0 0,0 0 194 0 0,0 0-420 0 0,2 1-1922 0 0,0 0-1467 0 0,1 1 0 0 0,-1-1 0 0 0,1 1 0 0 0,-1 0 1 0 0,0 0-1 0 0,1 0 0 0 0,-1 0 0 0 0,0 0 0 0 0,0 1 1 0 0,-1-1-1 0 0,1 1 0 0 0,0-1 0 0 0,-1 1 0 0 0,1 0-181 0 0,0 2 126 0 0,0 0 0 0 0,0 0-1 0 0,-1 1 1 0 0,0-1 0 0 0,0 0-1 0 0,0 0 1 0 0,0 5-126 0 0,-1 9 32 0 0,-1-1 1 0 0,0 1 0 0 0,-1-1-1 0 0,-3 6-32 0 0,-3 13-652 0 0,2-14-3264 0 0,3-15 1199 0 0,-2 13-5549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19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396 7 5984 0 0,'-1'0'158'0'0,"-6"-3"582"0"0,6 3 57 0 0,0-1-1 0 0,0 1 0 0 0,0-1 1 0 0,0 1-1 0 0,0 0 0 0 0,0-1 0 0 0,0 1 1 0 0,0 0-1 0 0,0 0 0 0 0,0 0 0 0 0,0 0 1 0 0,0 0-1 0 0,-1 0-796 0 0,-14 4 4163 0 0,12-2-3851 0 0,1-1 0 0 0,0 1 0 0 0,-1 0 1 0 0,1 1-1 0 0,0-1 0 0 0,0 0 0 0 0,0 1-312 0 0,2-2 376 0 0,1-1-141 0 0,-6 4 595 0 0,0-2-682 0 0,1 0-1 0 0,0 0 0 0 0,-1-1 0 0 0,1 0 1 0 0,-1 0-1 0 0,0 0 0 0 0,1-1 1 0 0,-1 1-1 0 0,0-1 0 0 0,0-1 1 0 0,1 1-1 0 0,-2-1-147 0 0,-37 0 360 0 0,-21 9-104 0 0,20 0-79 0 0,41-8-165 0 0,0 1 0 0 0,0 0 0 0 0,0 1 0 0 0,1-1 0 0 0,-1 1 0 0 0,1 0 0 0 0,-1-1-1 0 0,1 2 1 0 0,0-1 0 0 0,-3 2-12 0 0,5-2 3 0 0,1-2-10 0 0,-12 2 88 0 0,8 0-11 0 0,1 1-38 0 0,1 0 1 0 0,0 0 0 0 0,0 0-1 0 0,0 1 1 0 0,0-1-1 0 0,0 1 1 0 0,0-1 0 0 0,1 1-1 0 0,0 0 1 0 0,0-1-1 0 0,0 1 1 0 0,-1 2-33 0 0,1 6 61 0 0,-1 1 0 0 0,2-1 0 0 0,0 5-61 0 0,-10 107 463 0 0,19 160 361 0 0,-7-230-653 0 0,0-12 130 0 0,3 6-301 0 0,9 155 496 0 0,-11-149-359 0 0,1 60 172 0 0,6 81-87 0 0,2 19 22 0 0,14 281 491 0 0,-16-175-402 0 0,-7 100-225 0 0,4-228-108 0 0,-1-1 0 0 0,-1 199 0 0 0,-15-95 0 0 0,2 80 0 0 0,10-186 0 0 0,0 23 0 0 0,-8 230 0 0 0,4-397 0 0 0,-2 23 0 0 0,-1 28 0 0 0,0 84 0 0 0,0-66 0 0 0,6 28 0 0 0,2-85 0 0 0,8 103 0 0 0,2 0 0 0 0,-6-76 0 0 0,-4 15 0 0 0,1 17 0 0 0,0 117 0 0 0,-4-190 0 0 0,1-17 0 0 0,2-1 0 0 0,3 16 0 0 0,1 12 0 0 0,-4 26 0 0 0,-3-51 0 0 0,2 1 0 0 0,2 15 0 0 0,0-14 0 0 0,-2 0 0 0 0,-2 22 0 0 0,3 30 0 0 0,0 8 0 0 0,-3-44 0 0 0,-2 2 0 0 0,2-40 0 0 0,0-7 0 0 0,0-1 0 0 0,-1 1 0 0 0,1-1 0 0 0,0 0 0 0 0,0 1 0 0 0,0-1 0 0 0,0 1 0 0 0,0-1 0 0 0,1 0 0 0 0,-1 1 0 0 0,0-1 0 0 0,0 1 0 0 0,0-1 0 0 0,0 0 0 0 0,0 1 0 0 0,0-1 0 0 0,1 0 0 0 0,-1 1 0 0 0,0-1 0 0 0,0 0 0 0 0,1 1 0 0 0,-1-1 0 0 0,0 0 0 0 0,0 1 0 0 0,1-1 0 0 0,-1 0 0 0 0,0 0 0 0 0,1 1 0 0 0,-1-1 0 0 0,0 0 0 0 0,1 0 0 0 0,-1 0 0 0 0,0 0 0 0 0,1 1 0 0 0,-1-1 0 0 0,1 0 0 0 0,-1 0 0 0 0,0 0 0 0 0,1 0 0 0 0,-1 0 0 0 0,1 0 0 0 0,-1 0 0 0 0,0 0 0 0 0,1 0 0 0 0,-1 0 0 0 0,1 0 0 0 0,-1 0 0 0 0,0 0 0 0 0,1 0 0 0 0,-1-1 0 0 0,0 1 0 0 0,1 0 0 0 0,-1 0 0 0 0,0 0 0 0 0,1-1 0 0 0,-1 1 0 0 0,0 0 0 0 0,1 0 0 0 0,-1-1 0 0 0,0 1 0 0 0,1 0 0 0 0,10-4 0 0 0,1 0 0 0 0,-2-1 0 0 0,1 0 0 0 0,8-5 0 0 0,-16 9 0 0 0,47-26-11 0 0,-42 23-156 0 0,0-1-1 0 0,0 0 0 0 0,0 0 0 0 0,-1 0 0 0 0,1-1 1 0 0,2-4 167 0 0,18-16-1615 0 0,15-16-2799 0 0,-41 39 3950 0 0,0 1 0 0 0,0-1 0 0 0,-1 0 0 0 0,1 0 1 0 0,-1 0-1 0 0,0 0 0 0 0,1-1 464 0 0,17-48-3365 0 0,-5 6-24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21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668 1 10624 0 0,'0'0'488'0'0,"0"0"-12"0"0,0 0-158 0 0,0 0 473 0 0,0 0 237 0 0,0 0 48 0 0,0 0-12 0 0,0 0-94 0 0,0 0-39 0 0,0 0-10 0 0,0 0-63 0 0,0 0-262 0 0,0 0-110 0 0,0 0-26 0 0,0 0-18 0 0,0 0-62 0 0,0 0-27 0 0,2 1-8 0 0,7 1 158 0 0,0 1-1 0 0,-1-1 0 0 0,1 0 1 0 0,0-1-1 0 0,9 1-502 0 0,0 2 398 0 0,-14-2-300 0 0,-2-2 56 0 0,-1 1-134 0 0,0 0 0 0 0,0-1 1 0 0,0 1-1 0 0,0-1 1 0 0,0 1-1 0 0,0-1 1 0 0,0 1-1 0 0,0-1 0 0 0,0 0 1 0 0,1 0-1 0 0,-1 1 1 0 0,0-1-1 0 0,0 0 1 0 0,1 0-21 0 0,1 0 48 0 0,11 6 268 0 0,0 0-1 0 0,10 7-315 0 0,-22-11 73 0 0,7-2 59 0 0,16 7-24 0 0,-19-6-65 0 0,1-1-1 0 0,-1 0 1 0 0,0 0-1 0 0,0 0 1 0 0,0-1-1 0 0,1 1 1 0 0,4-3-43 0 0,26-1 262 0 0,-9 0-127 0 0,-24 3-92 0 0,-1 0 1 0 0,1 1 0 0 0,0-1-1 0 0,-1 1 1 0 0,1 0 0 0 0,0 0 0 0 0,-1 0-1 0 0,1 0 1 0 0,1 1-44 0 0,-1 0 69 0 0,-4-1 17 0 0,0 0-16 0 0,8 5 39 0 0,-7-5-104 0 0,-1 0 1 0 0,1 1-1 0 0,0-1 0 0 0,-1 0 1 0 0,1 1-1 0 0,0-1 0 0 0,-1 0 0 0 0,1 1 1 0 0,-1-1-1 0 0,1 1 0 0 0,0-1 1 0 0,-1 1-1 0 0,0-1 0 0 0,1 1 1 0 0,-1-1-1 0 0,1 1 0 0 0,-1 0-5 0 0,1 0 53 0 0,3 4-31 0 0,-2-1 4 0 0,1-1-1 0 0,-1 1 1 0 0,-1-1 0 0 0,1 1 0 0 0,0-1-1 0 0,0 5-25 0 0,2 2 70 0 0,-2-5-41 0 0,-1 0 1 0 0,1 1 0 0 0,-1-1-1 0 0,0 1 1 0 0,0-1 0 0 0,-1 1-1 0 0,0 0 1 0 0,0-1 0 0 0,0 1-1 0 0,-1 0 1 0 0,0 1-30 0 0,0 20 134 0 0,2 21 38 0 0,0-12 185 0 0,-4 35-357 0 0,2-57 64 0 0,1 0 0 0 0,1 0 0 0 0,0 6-64 0 0,2 23 120 0 0,-2-21-34 0 0,1 0-1 0 0,1 4-85 0 0,0-7 74 0 0,-1 0-1 0 0,-1 1 1 0 0,-1 5-74 0 0,0 59 393 0 0,5 33-393 0 0,-3-92 39 0 0,0 18 89 0 0,-1-1 0 0 0,-5 40-128 0 0,2-55 58 0 0,2-1 1 0 0,1 0-1 0 0,2 13-58 0 0,0 15 84 0 0,17 254 425 0 0,-7-74-65 0 0,-8-138-301 0 0,0 61 26 0 0,-5-78-165 0 0,5 197-4 0 0,-3-132 0 0 0,-2-70 0 0 0,3 13 0 0 0,8 80 0 0 0,-5-54 0 0 0,2 40 0 0 0,0 18 0 0 0,1-34 0 0 0,-3 136 0 0 0,-2-63 0 0 0,-2-50 0 0 0,9 18 0 0 0,-7-110 0 0 0,-3 33 0 0 0,-1 6 0 0 0,3 56 0 0 0,-3-65 0 0 0,0-39 0 0 0,5 37 0 0 0,1-7 0 0 0,-6 57 0 0 0,3 47 0 0 0,-1-119 0 0 0,-3 10 0 0 0,-1 0 0 0 0,1-34 0 0 0,0-16 0 0 0,2 0 0 0 0,1 0 0 0 0,2 8 0 0 0,0-9 0 0 0,-2 0 0 0 0,-2 30 0 0 0,2 19 0 0 0,-1 83 0 0 0,-2-89 0 0 0,3-39 0 0 0,4 27 0 0 0,-2-27 0 0 0,0 26 0 0 0,-2 115 0 0 0,3-148 0 0 0,0 3 0 0 0,-5-27 0 0 0,-1-4 0 0 0,1 1 0 0 0,0-1 0 0 0,1 1 0 0 0,-1-1 0 0 0,0 0 0 0 0,1 1 0 0 0,-1-1 0 0 0,1 1 0 0 0,0 0 0 0 0,0 0 0 0 0,0 0 0 0 0,-1 0 0 0 0,1-1 0 0 0,-1 1 0 0 0,0 0 0 0 0,0 0 0 0 0,0 1 0 0 0,1 15 0 0 0,-1 1 0 0 0,-1-18 0 0 0,1 0 0 0 0,0 0 0 0 0,-1 0 0 0 0,1 0 0 0 0,0 0 0 0 0,1 0 0 0 0,-1 0 0 0 0,0 0 0 0 0,0 0 0 0 0,1 1 0 0 0,0 13 0 0 0,-2-5 0 0 0,-1 2 0 0 0,3-13 0 0 0,-1 0 0 0 0,0 0 0 0 0,1 1 0 0 0,-1-1 0 0 0,0 1 0 0 0,0-1 0 0 0,0 0 0 0 0,1 1 0 0 0,-1-1 0 0 0,0 0 0 0 0,0 1 0 0 0,0-1 0 0 0,0 1 0 0 0,0-1 0 0 0,0 1 0 0 0,0-1 0 0 0,0 0 0 0 0,0 1 0 0 0,0-1 0 0 0,0 1 0 0 0,0-1 0 0 0,0 1 0 0 0,0-1 0 0 0,0 0 0 0 0,0 1 0 0 0,0 38 0 0 0,0-38 0 0 0,0-1 0 0 0,0 1 0 0 0,0 0 0 0 0,-1-1 0 0 0,1 1 0 0 0,0 0 0 0 0,0-1 0 0 0,0 1 0 0 0,-1 0 0 0 0,1-1 0 0 0,0 1 0 0 0,0-1 0 0 0,-1 1 0 0 0,1-1 0 0 0,-1 1 0 0 0,1 0 0 0 0,-1-1 0 0 0,1 0 0 0 0,-1 1 0 0 0,1-1 0 0 0,-1 1 0 0 0,1-1 0 0 0,-1 1 0 0 0,1-1 0 0 0,-1 0 0 0 0,1 0 0 0 0,-1 1 0 0 0,0-1 0 0 0,1 0 0 0 0,-1 0 0 0 0,0 0 0 0 0,1 1 0 0 0,-1-1 0 0 0,0 0 0 0 0,0 0 0 0 0,0 0 0 0 0,-13 8 0 0 0,12-6 0 0 0,-1-1 0 0 0,0 1 0 0 0,0-1 0 0 0,0 1 0 0 0,0-1 0 0 0,0 0 0 0 0,0 0 0 0 0,-1-1 0 0 0,-3 2 0 0 0,0 1 0 0 0,0 0 0 0 0,0-1 0 0 0,1 2 0 0 0,-5 2 0 0 0,4-2 0 0 0,0-1 0 0 0,0 1 0 0 0,-1-1 0 0 0,1 0 0 0 0,-3 0 0 0 0,-15 3 8 0 0,7-2 4 0 0,1 0 0 0 0,-12 0-12 0 0,23-3-19 0 0,-1-1 0 0 0,1 0 0 0 0,-1-1 0 0 0,1 1 0 0 0,-1-1 0 0 0,1 0 0 0 0,0-1 0 0 0,-1 1 0 0 0,0-2 19 0 0,-14-6-1480 0 0,0 0 0 0 0,-12-10 1480 0 0,-6-1-8098 0 0,8 5-1200 0 0</inkml:trace>
  <inkml:trace contextRef="#ctx0" brushRef="#br0" timeOffset="1334.639">54 353 5064 0 0,'2'-12'544'0'0,"-4"-11"6481"0"0,2 22-4724 0 0,0 1-978 0 0,0 0-430 0 0,0 0-86 0 0,0 0-43 0 0,0 0-98 0 0,0 0-39 0 0,0 0-10 0 0,0 2-77 0 0,1 28-362 0 0,1 0 0 0 0,2 0-1 0 0,6 23-177 0 0,3-1 669 0 0,13 35-669 0 0,-20-74 31 0 0,0 0 1 0 0,0 0 0 0 0,2 1-32 0 0,6 11 69 0 0,-11-18-43 0 0,1-1 0 0 0,0 0 0 0 0,0 0 0 0 0,1 0 0 0 0,-1-1 0 0 0,1 0 0 0 0,1 0 0 0 0,-1 0 0 0 0,1 0 0 0 0,0-1 0 0 0,3 2-26 0 0,-7-5 22 0 0,0-1 1 0 0,0 0-1 0 0,0 1 0 0 0,0-1 0 0 0,0 0 0 0 0,0 0 1 0 0,0 0-1 0 0,0 0 0 0 0,0-1 0 0 0,0 1 0 0 0,0 0 0 0 0,0-1 1 0 0,-1 0-1 0 0,1 1 0 0 0,0-1 0 0 0,0 0 0 0 0,0 0 0 0 0,-1 0 1 0 0,1 0-1 0 0,0 0 0 0 0,-1 0 0 0 0,1 0-22 0 0,2-2 58 0 0,0 0 0 0 0,-1-1 0 0 0,1 1 0 0 0,-1 0 0 0 0,0-1 0 0 0,0 0 0 0 0,0 0 0 0 0,2-2-58 0 0,11-23 317 0 0,-2 0-1 0 0,-1-1 1 0 0,10-29-317 0 0,-22 55 7 0 0,6-18 40 0 0,-1 0 0 0 0,0 0 0 0 0,-2 0 0 0 0,-1 0 0 0 0,1-15-47 0 0,-5 33 11 0 0,1 3-10 0 0,0 0 0 0 0,0 0 0 0 0,0 0 0 0 0,0 0 0 0 0,0 0 0 0 0,0 1 0 0 0,0-1 0 0 0,0 0 0 0 0,1 0 0 0 0,-1 0 0 0 0,0 0 0 0 0,1 0 0 0 0,-1 1 0 0 0,0-1 0 0 0,1 0 0 0 0,-1 0-1 0 0,1-1 55 0 0,-1 5 3 0 0,0 19-61 0 0,-1-6-30 0 0,1 0 1 0 0,2 11 32 0 0,2 4 0 0 0,8 27 0 0 0,-5-12 81 0 0,-6-33-17 0 0,1 0-1 0 0,3 12-63 0 0,3 10 366 0 0,-1 1-1 0 0,-2 3-365 0 0,1 3 141 0 0,-5-27-131 0 0,0 0-1 0 0,-1-1 1 0 0,-1 1-1 0 0,-1 0 1 0 0,0-1-1 0 0,0 1 1 0 0,-2 2-10 0 0,1-8 63 0 0,1-1 1 0 0,-1 1 0 0 0,-1 0-1 0 0,0-1 1 0 0,0 0-1 0 0,0 0 1 0 0,-1 0 0 0 0,-1 0-1 0 0,1-1 1 0 0,-1 0-1 0 0,0 0 1 0 0,-1-1-1 0 0,1 1 1 0 0,-1-1 0 0 0,-1-1-1 0 0,-4 4-63 0 0,-58 33 748 0 0,59-36-647 0 0,1-1 1 0 0,-1 0-1 0 0,0-1 0 0 0,0 0 1 0 0,-11 1-102 0 0,-12 5 186 0 0,22-7-121 0 0,1-1 0 0 0,0 0-1 0 0,0-1 1 0 0,-1 0-1 0 0,-9-1-64 0 0,-1-4-41 0 0,21 4-167 0 0,1 0-15 0 0,0 0-182 0 0,0 0-762 0 0,10-10-3249 0 0,2 1-3931 0 0</inkml:trace>
  <inkml:trace contextRef="#ctx0" brushRef="#br0" timeOffset="1694.842">615 719 17247 0 0,'0'0'794'0'0,"0"0"-22"0"0,0 0-438 0 0,0 1-3 0 0,3 5-29 0 0,0-1 0 0 0,-1 1 0 0 0,0 0 0 0 0,0-1 0 0 0,0 1 0 0 0,-1 0 0 0 0,1 4-302 0 0,3 45 1976 0 0,-4-36-1554 0 0,1 7-127 0 0,1-1 0 0 0,2 1 1 0 0,0-1-1 0 0,2 0 0 0 0,4 9-295 0 0,-1 5-1305 0 0,-6-21-4342 0 0,0-3-2299 0 0</inkml:trace>
  <inkml:trace contextRef="#ctx0" brushRef="#br0" timeOffset="2103.974">360 1718 11976 0 0,'0'0'546'0'0,"0"0"-10"0"0,0 0-104 0 0,-14 9 6337 0 0,13-6-6738 0 0,-1 1 0 0 0,1-1 1 0 0,0 1-1 0 0,0-1 0 0 0,0 1 0 0 0,0 0 0 0 0,1-1 0 0 0,-1 1 0 0 0,1 0 0 0 0,0 1-31 0 0,-2 15-221 0 0,0-5-877 0 0,-2 0-386 0 0</inkml:trace>
  <inkml:trace contextRef="#ctx0" brushRef="#br0" timeOffset="2496.799">311 2303 7832 0 0,'0'0'602'0'0,"0"2"-395"0"0,0 13 959 0 0,-2 1 0 0 0,-1 6-1166 0 0,1-11 648 0 0,1 0 1 0 0,0 1-1 0 0,0-1 0 0 0,1 0 0 0 0,0 0 0 0 0,2 3-648 0 0,3 35-69 0 0,-2 1 0 0 0,-2 33 69 0 0,-2-54-430 0 0,1-10-240 0 0</inkml:trace>
  <inkml:trace contextRef="#ctx0" brushRef="#br0" timeOffset="2834.705">355 3164 16416 0 0,'0'0'751'0'0,"0"0"-19"0"0,0 2-469 0 0,-4 26-36 0 0,3-23 87 0 0,0 0 0 0 0,0 0-1 0 0,0 0 1 0 0,1 0 0 0 0,0 0 0 0 0,0 0 0 0 0,0 0-1 0 0,1 2-313 0 0,5 39 982 0 0,-5-35-910 0 0,0 0-1 0 0,1 1 1 0 0,0-1-1 0 0,3 8-71 0 0,-3-10-218 0 0,0 0 0 0 0,-1 0 0 0 0,0 0 0 0 0,0 0 0 0 0,-1 1 0 0 0,0-1 0 0 0,-1 0 0 0 0,0 0 0 0 0,0 0 0 0 0,-1 0 0 0 0,0 1 218 0 0,-3 12-1338 0 0</inkml:trace>
  <inkml:trace contextRef="#ctx0" brushRef="#br0" timeOffset="2835.705">430 3994 5064 0 0,'-3'8'448'0'0,"3"3"-352"0"0,0-3-96 0 0,0 4 0 0 0,-5 1 1568 0 0,5 1 304 0 0,5 2 56 0 0,-5 1 16 0 0,0 2-1384 0 0,0 0-272 0 0,0 4-64 0 0,0 0 0 0 0,3-4-160 0 0,-3 1-64 0 0,0 1 64 0 0,0-2-5792 0 0</inkml:trace>
  <inkml:trace contextRef="#ctx0" brushRef="#br0" timeOffset="2836.705">504 4820 14600 0 0,'0'0'320'0'0,"0"0"64"0"0,-3 9 8 0 0,-2 2 24 0 0,0 2-328 0 0,2-2-88 0 0,3 1 0 0 0,-5 4 0 0 0,0-2 415 0 0,2-2 65 0 0,-2 4 8 0 0,5-5 8 0 0,-5 9-384 0 0,1 4-112 0 0,4-1 0 0 0,0 4-4823 0 0,4-4-1009 0 0</inkml:trace>
  <inkml:trace contextRef="#ctx0" brushRef="#br0" timeOffset="3935.138">49 5933 5064 0 0,'1'-2'24'0'0,"0"-1"0"0"0,0 1 0 0 0,0 0 0 0 0,0 0-1 0 0,-1 0 1 0 0,1-1 0 0 0,0 1 0 0 0,-1 0 0 0 0,0-1 0 0 0,0 1 0 0 0,1 0 0 0 0,-1-1 0 0 0,-1-1-24 0 0,0-11 8415 0 0,0 8 449 0 0,-9 24-7516 0 0,6-3-1101 0 0,1 0 0 0 0,0 0 0 0 0,1 1-247 0 0,1-6 55 0 0,1-1 0 0 0,0 1 0 0 0,1 0 0 0 0,0-1 0 0 0,0 1 0 0 0,2 3-55 0 0,0 7 100 0 0,7 43 474 0 0,-4-12-376 0 0,3-1 0 0 0,9 27-198 0 0,-15-68 8 0 0,0 0 1 0 0,0-1-1 0 0,0 1 0 0 0,1-1 1 0 0,0 0-1 0 0,0 0 0 0 0,5 6-8 0 0,-8-12 12 0 0,0 1 0 0 0,0-1 1 0 0,1 0-1 0 0,-1 0 0 0 0,0 1 0 0 0,0-1 0 0 0,1 0 0 0 0,-1 0 1 0 0,0 0-1 0 0,1-1 0 0 0,-1 1 0 0 0,1 0 0 0 0,0 0 0 0 0,-1-1 0 0 0,1 1 1 0 0,-1-1-1 0 0,1 1 0 0 0,0-1 0 0 0,-1 0 0 0 0,1 0 0 0 0,0 0 0 0 0,-1 0 1 0 0,1 0-1 0 0,0 0 0 0 0,0 0 0 0 0,-1 0 0 0 0,1-1 0 0 0,0 1 1 0 0,-1-1-1 0 0,1 1 0 0 0,-1-1 0 0 0,1 0 0 0 0,-1 0 0 0 0,1 1 0 0 0,-1-1 1 0 0,1 0-1 0 0,-1 0 0 0 0,0 0 0 0 0,1-1 0 0 0,-1 1-12 0 0,8-8 65 0 0,-1 0 0 0 0,0-1 0 0 0,-1 1 0 0 0,0-2 0 0 0,-1 1 0 0 0,0-1 0 0 0,0 1-1 0 0,2-8-64 0 0,1-2 52 0 0,-5 11-51 0 0,0-1-1 0 0,0 0 1 0 0,-1 0 0 0 0,-1 0-1 0 0,0-1 1 0 0,0 0-1 0 0,5-65-148 0 0,-6 53 73 0 0,0-41-103 0 0,-1 30 74 0 0,9 58 50 0 0,4 34-10 0 0,-8-37 97 0 0,-1 0 0 0 0,2 19-33 0 0,-3-15 150 0 0,6 20-150 0 0,-5-21 96 0 0,0 0 0 0 0,-1 1 0 0 0,-1 15-96 0 0,2 15 186 0 0,5 100 316 0 0,0-3-63 0 0,-4-81-163 0 0,-3-1 1 0 0,-5 50-277 0 0,2-107 67 0 0,-1 0 0 0 0,0-1 0 0 0,0 1 0 0 0,-2-1 0 0 0,-1 4-67 0 0,3-10 71 0 0,0-1 1 0 0,0 0-1 0 0,-1 0 0 0 0,1 0 0 0 0,-1 0 1 0 0,0 0-1 0 0,-1-1 0 0 0,1 1 0 0 0,-1-1 1 0 0,0 0-1 0 0,0 0 0 0 0,0 0 0 0 0,-2 0-71 0 0,-3 1 74 0 0,0 1-1 0 0,0-2 0 0 0,-1 1 0 0 0,0-1 0 0 0,0-1 0 0 0,0 0 0 0 0,0 0 0 0 0,-1-1 0 0 0,1 0 0 0 0,-1-1 0 0 0,-2 0-73 0 0,-6-1 43 0 0,1 0 0 0 0,0-1-1 0 0,0-1 1 0 0,0-1 0 0 0,0 0-1 0 0,-3-2-42 0 0,-32-14-1448 0 0,51 18 483 0 0,2 0-1737 0 0,0-6-6800 0 0</inkml:trace>
  <inkml:trace contextRef="#ctx0" brushRef="#br0" timeOffset="4585.502">610 6380 18655 0 0,'0'0'859'0'0,"0"0"-26"0"0,0 0-449 0 0,0 0 87 0 0,0 0 97 0 0,0 0 21 0 0,0 0-35 0 0,0 0-162 0 0,1 2-68 0 0,3 13 133 0 0,-1 0 0 0 0,0 1 0 0 0,-1-1 1 0 0,1 13-458 0 0,-2-13 260 0 0,1 22 950 0 0,-3 25-1210 0 0,1-19 599 0 0,1-35-238 0 0,3-10 182 0 0,4-11-175 0 0,-6 7-314 0 0,0 0 1 0 0,-1 0-1 0 0,0-1 0 0 0,0 1 0 0 0,0 0 1 0 0,-1-1-55 0 0,1 1 35 0 0,-1 0-1 0 0,1 0 1 0 0,0 0 0 0 0,0 0 0 0 0,1 0 0 0 0,0 1-1 0 0,0-2-34 0 0,19-43 19 0 0,-16 34 44 0 0,1 1 0 0 0,1 0 0 0 0,1 1 0 0 0,2-4-63 0 0,-6 13 35 0 0,0 1 0 0 0,0 0 1 0 0,0 0-1 0 0,0 0 0 0 0,1 1 0 0 0,0-1 0 0 0,0 1 1 0 0,0 1-1 0 0,0-1 0 0 0,2-1-35 0 0,-5 4 5 0 0,0-1 0 0 0,-1 1 0 0 0,1 0 1 0 0,0 0-1 0 0,-1 0 0 0 0,1 0 0 0 0,0 0 0 0 0,-1 0 0 0 0,1 0 0 0 0,-1 0 0 0 0,1 0 0 0 0,0 1 1 0 0,-1-1-1 0 0,1 1 0 0 0,-1-1 0 0 0,1 1 0 0 0,-1 0 0 0 0,1 0 0 0 0,0 0-5 0 0,0 0 16 0 0,0 1-1 0 0,0 0 1 0 0,0 0 0 0 0,0 0-1 0 0,0 0 1 0 0,0 1-1 0 0,0-1 1 0 0,-1 0-1 0 0,1 1 1 0 0,0 1-16 0 0,3 7 56 0 0,-1 0 1 0 0,-1 0-1 0 0,1 1 1 0 0,0 11-57 0 0,-3-20 1 0 0,3 21 122 0 0,-2-1 0 0 0,0 0 1 0 0,-2 15-124 0 0,0-12-834 0 0,1 0 1 0 0,2 13 833 0 0,-2-27-7073 0 0,-1 0-2428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17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44 231 5984 0 0,'-4'-14'200'0'0,"0"1"1"0"0,2 0 0 0 0,-1-10-201 0 0,-6-23 367 0 0,0-8 5417 0 0,8 39-3367 0 0,-2 0 0 0 0,0 0-1 0 0,-2-7-2416 0 0,13 38 2910 0 0,-1-2-2899 0 0,1 1 0 0 0,3 14-11 0 0,8 29 105 0 0,7 29 133 0 0,48 204 457 0 0,-68-267-649 0 0,2-1 1 0 0,1 0 0 0 0,3 5-47 0 0,-3-6 65 0 0,-7-17-38 0 0,1 0-1 0 0,-1 0 1 0 0,1-1 0 0 0,0 1-1 0 0,0 0 1 0 0,0-1 0 0 0,1 0 0 0 0,0 0-1 0 0,0 0 1 0 0,0 0 0 0 0,2 1-27 0 0,-4-4 22 0 0,0 1 0 0 0,-1-1 0 0 0,1 0 0 0 0,0 0 1 0 0,0-1-1 0 0,0 1 0 0 0,0 0 0 0 0,0-1 0 0 0,0 1 1 0 0,0-1-1 0 0,0 1 0 0 0,0-1 0 0 0,0 0 0 0 0,0 0 1 0 0,0 0-1 0 0,0 0 0 0 0,0 0 0 0 0,0-1 0 0 0,0 1 0 0 0,0-1 1 0 0,0 1-1 0 0,0-1 0 0 0,0 0 0 0 0,0 1 0 0 0,0-1 1 0 0,-1 0-1 0 0,1 0 0 0 0,0-1 0 0 0,1 0-22 0 0,4-5 95 0 0,1 0-1 0 0,-2 0 1 0 0,1-1 0 0 0,-1 0-1 0 0,0 0 1 0 0,-1 0-1 0 0,0-1 1 0 0,0 0 0 0 0,-1 0-1 0 0,2-5-94 0 0,3-5 122 0 0,-2 4-23 0 0,-1 0 0 0 0,0 0-1 0 0,-1 0 1 0 0,0-1 0 0 0,2-14-99 0 0,1-18 90 0 0,-1 13 34 0 0,0-14-124 0 0,2-203 84 0 0,-8 249-84 0 0,-1 3-1 0 0,0-1 1 0 0,0 0-1 0 0,0 1 1 0 0,0-1-1 0 0,0 1 1 0 0,0-1-1 0 0,0 0 1 0 0,0 1 0 0 0,-1-1-1 0 0,1 0 1 0 0,0 1-1 0 0,0-1 1 0 0,0 1-1 0 0,-1-1 1 0 0,1 1-1 0 0,0-1 1 0 0,-1 1-1 0 0,1-1 1 0 0,0 1-1 0 0,-1-1 1 0 0,1 1 0 0 0,-1-1 0 0 0,1 16-120 0 0,22 175-102 0 0,8 4 566 0 0,2 169-344 0 0,-26-239 159 0 0,1 64 266 0 0,-8-165-290 0 0,-1 1 1 0 0,-1-1-1 0 0,0-1 0 0 0,-2 1 0 0 0,-1 0 1 0 0,-1-1-1 0 0,0 0 0 0 0,-2-1 0 0 0,-6 11-135 0 0,10-22 123 0 0,-1 1 0 0 0,-1-1 0 0 0,0 0 0 0 0,0-1 0 0 0,-1 1 0 0 0,-9 6-123 0 0,12-11 54 0 0,0 0 1 0 0,0-1-1 0 0,-1 0 1 0 0,1 0-1 0 0,-1-1 0 0 0,0 1 1 0 0,0-1-1 0 0,-1 0 1 0 0,1-1-1 0 0,0 0 1 0 0,-1 0-1 0 0,-6 1-54 0 0,8-2 24 0 0,1-1 1 0 0,-1 0-1 0 0,1-1 0 0 0,-1 1 1 0 0,1-1-1 0 0,0 1 0 0 0,-1-1 1 0 0,1-1-1 0 0,0 1 0 0 0,-1-1 1 0 0,1 1-1 0 0,0-1 0 0 0,0 0 1 0 0,1-1-1 0 0,-1 1 0 0 0,0-1 1 0 0,-1-1-25 0 0,-3-3-63 0 0,0 0 1 0 0,0-1 0 0 0,0-1 0 0 0,1 1-1 0 0,0-1 1 0 0,-2-4 62 0 0,2 0-821 0 0,0 0-1 0 0,1-1 1 0 0,1 0 0 0 0,0 0 0 0 0,0 0-1 0 0,2-1 822 0 0,2-4-6366 0 0,5 2-1787 0 0</inkml:trace>
  <inkml:trace contextRef="#ctx0" brushRef="#br0" timeOffset="397.482">663 317 5064 0 0,'0'0'389'0'0,"0"0"240"0"0,0 0 1935 0 0,0 0 872 0 0,0 0 174 0 0,0 0-319 0 0,6-9 721 0 0,53 13-257 0 0,-39-2-3556 0 0,0-1 0 0 0,0-1 1 0 0,0-1-1 0 0,2-1-199 0 0,10-2 962 0 0,17-6-962 0 0,-9-3-1395 0 0,-33 10-1552 0 0,1-1 0 0 0,0 0 0 0 0,4-3 2947 0 0,-11 6-7873 0 0</inkml:trace>
  <inkml:trace contextRef="#ctx0" brushRef="#br0" timeOffset="760.591">745 472 8288 0 0,'-7'5'756'0'0,"1"-1"-623"0"0,0-1 244 0 0,4-2 1507 0 0,2-1 660 0 0,0 0 131 0 0,0 0-245 0 0,3 1-1107 0 0,7 4-917 0 0,0-2 0 0 0,1 1 0 0 0,-1-1 1 0 0,1-1-1 0 0,0 0 0 0 0,0 0 0 0 0,0-1 0 0 0,0-1 0 0 0,0 0 0 0 0,2 0-406 0 0,13 1 62 0 0,-16-1-319 0 0,-1 1-1 0 0,0-1 1 0 0,0-1-1 0 0,0 0 1 0 0,0 0 0 0 0,6-2 257 0 0,-2-1-8229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21 645 6448 0 0,'-4'-16'473'0'0,"2"9"146"0"0,0-1 1 0 0,0 1-1 0 0,-1-1 1 0 0,0 1-1 0 0,-1-1-619 0 0,4 8 3256 0 0,0 0 168 0 0,0 2 300 0 0,0 7-2904 0 0,27 145 2313 0 0,-1-7-2065 0 0,-18-112-757 0 0,1 0-1 0 0,2-1 1 0 0,4 6-311 0 0,-10-27 91 0 0,2 0 0 0 0,0-1-1 0 0,0 1 1 0 0,1-1 0 0 0,0-1-1 0 0,1 1 1 0 0,1-1-91 0 0,-9-10 19 0 0,1 1 0 0 0,-1-1 0 0 0,1 1 0 0 0,-1-1 0 0 0,1 1 0 0 0,0-1 0 0 0,0 0 0 0 0,0 0 0 0 0,0 0 0 0 0,0 0 0 0 0,0 0 0 0 0,0 0 0 0 0,0-1 0 0 0,0 1 0 0 0,0 0 0 0 0,0-1 0 0 0,0 0 0 0 0,0 0 0 0 0,1 1 0 0 0,-1-1 0 0 0,0-1 0 0 0,0 1 0 0 0,0 0 0 0 0,1 0 0 0 0,-1-1 0 0 0,0 1 0 0 0,0-1 0 0 0,0 0 0 0 0,0 0 0 0 0,0 1 0 0 0,0-1 0 0 0,0-1 0 0 0,0 1 0 0 0,-1 0 1 0 0,1 0-1 0 0,0-1 0 0 0,-1 1 0 0 0,1-1 0 0 0,-1 1 0 0 0,2-2-19 0 0,3-4 74 0 0,0-1 0 0 0,0 0 0 0 0,0-1 1 0 0,-1 1-1 0 0,0-1 0 0 0,0 0 0 0 0,-1 0 0 0 0,0-3-74 0 0,5-12 83 0 0,-1-2-1 0 0,-1 1 1 0 0,-1-1-1 0 0,-1 0 0 0 0,0-20-82 0 0,-2 6 35 0 0,0 19-20 0 0,-2 1 0 0 0,0-1 0 0 0,-1 0 0 0 0,-2-10-15 0 0,-15-86 0 0 0,19 139-60 0 0,0 5-120 0 0,3 15 180 0 0,76 286 199 0 0,-74-302-182 0 0,13 60 553 0 0,-3 0 1 0 0,-5 1-1 0 0,-3 1 0 0 0,-4 16-570 0 0,-4-70 60 0 0,-2 0 0 0 0,-1 0 0 0 0,-2-1-1 0 0,-1 1 1 0 0,-2-1 0 0 0,-3 6-60 0 0,7-30 59 0 0,0 1 0 0 0,0-1 0 0 0,-1 0 0 0 0,0-1 1 0 0,-1 1-1 0 0,0-1 0 0 0,-1 0 0 0 0,1 0 0 0 0,-2 0 0 0 0,-2 2-59 0 0,6-7 25 0 0,0 0-1 0 0,0 0 0 0 0,-1 0 1 0 0,1-1-1 0 0,-1 1 0 0 0,1-1 1 0 0,-1 0-1 0 0,0 0 0 0 0,0-1 1 0 0,0 1-1 0 0,0-1 1 0 0,0 0-1 0 0,-1 0 0 0 0,1 0 1 0 0,0 0-1 0 0,0-1 0 0 0,-1 0 1 0 0,1 0-1 0 0,0 0 1 0 0,0 0-1 0 0,-1-1 0 0 0,1 0 1 0 0,0 1-1 0 0,-3-2-24 0 0,-1-1 5 0 0,0 0 0 0 0,0-1 1 0 0,0 0-1 0 0,1 0 0 0 0,0 0 0 0 0,0-1 0 0 0,0 0 0 0 0,0-1 1 0 0,1 1-1 0 0,-1-1 0 0 0,1-1 0 0 0,1 1 0 0 0,-1-1 0 0 0,1 0 1 0 0,1 0-1 0 0,-5-7-5 0 0,3 2-70 0 0,0-1 1 0 0,1 1-1 0 0,1-1 1 0 0,0 0-1 0 0,0 0 1 0 0,1 0-1 0 0,1-1 1 0 0,0 1-1 0 0,1-1 1 0 0,0-5 69 0 0,1 15-59 0 0,0 0 0 0 0,1 1 0 0 0,-1-1 0 0 0,1 0 0 0 0,0 1-1 0 0,0-1 1 0 0,0 0 0 0 0,0 1 0 0 0,1-1 0 0 0,-1 1 0 0 0,1 0 0 0 0,0 0 0 0 0,0-1 0 0 0,0 1 0 0 0,0 0-1 0 0,1 0 1 0 0,-1 1 0 0 0,1-1 0 0 0,0 1 0 0 0,1-2 59 0 0,7-3-312 0 0,0 0 0 0 0,0 0 0 0 0,1 1-1 0 0,0 0 1 0 0,3 0 312 0 0,24-12-1150 0 0,-28 13 189 0 0,0 0 0 0 0,0 1 0 0 0,7-2 961 0 0,2 0-1578 0 0,3-2-496 0 0</inkml:trace>
  <inkml:trace contextRef="#ctx0" brushRef="#br0" timeOffset="328.52">707 1132 13360 0 0,'-5'0'1384'0'0,"-3"-2"3796"0"0,7 2 2451 0 0,1 5-8679 0 0,1 1 1127 0 0,0 0 1 0 0,0 0-1 0 0,1 0 0 0 0,-1 0 0 0 0,1-1 1 0 0,0 1-1 0 0,1 0-79 0 0,4 14 61 0 0,-4-10-51 0 0,1-1-1 0 0,-1 1 1 0 0,2-1-1 0 0,-1 0 1 0 0,2 0-1 0 0,-1 0 1 0 0,1-1-1 0 0,0 0-9 0 0,-6-7-66 0 0,1-1 0 0 0,-1 1 0 0 0,0-1 0 0 0,1 1 1 0 0,-1-1-1 0 0,1 1 0 0 0,-1-1 0 0 0,1 0 0 0 0,-1 1 0 0 0,1-1 0 0 0,-1 0 0 0 0,1 1 0 0 0,-1-1 0 0 0,1 0 0 0 0,-1 1 0 0 0,1-1 0 0 0,-1 0 1 0 0,1 0-1 0 0,0 0 0 0 0,-1 0 0 0 0,1 0 0 0 0,-1 0 0 0 0,1 0 0 0 0,0 0 0 0 0,-1 0 0 0 0,1 0 0 0 0,-1 0 0 0 0,1 0 0 0 0,0 0 0 0 0,-1 0 0 0 0,1 0 1 0 0,-1-1-1 0 0,1 1 0 0 0,-1 0 0 0 0,1 0 0 0 0,-1-1 0 0 0,1 1 66 0 0,0-1-219 0 0,0 0 0 0 0,0 0-1 0 0,0-1 1 0 0,0 1 0 0 0,-1 0 0 0 0,1 0 0 0 0,0-1-1 0 0,-1 1 1 0 0,1 0 0 0 0,-1-1 0 0 0,1 1 0 0 0,-1-1-1 0 0,0 1 1 0 0,1-1 0 0 0,-1 1 0 0 0,0-1 219 0 0,5-45-4480 0 0,-3 18 2195 0 0</inkml:trace>
  <inkml:trace contextRef="#ctx0" brushRef="#br0" timeOffset="659.235">665 932 11056 0 0,'-21'-2'984'0'0,"15"0"-792"0"0,6 2-192 0 0,-5-3 0 0 0,-1 0 1832 0 0,0 3 328 0 0,1 0 63 0 0,5 0 17 0 0,0 0-1200 0 0,0 0-240 0 0,0 0-40 0 0,0 0-16 0 0,0 0-536 0 0,0 0-112 0 0,8 0-16 0 0,1 3-9839 0 0</inkml:trace>
  <inkml:trace contextRef="#ctx0" brushRef="#br0" timeOffset="6786.409">1218 653 12464 0 0,'0'0'572'0'0,"-12"-7"208"0"0,8 5-490 0 0,0 0 0 0 0,0 0 0 0 0,0 0 0 0 0,0 1 1 0 0,-1-1-1 0 0,1 1 0 0 0,-1 0 0 0 0,1 1 0 0 0,-1-1 0 0 0,0 1-290 0 0,-45 1 3418 0 0,45 0-3175 0 0,0 0 0 0 0,0 0 0 0 0,0 0-1 0 0,0 1 1 0 0,0 0 0 0 0,0 0 0 0 0,0 0-1 0 0,0 1 1 0 0,1 0 0 0 0,0 0 0 0 0,-1 0 0 0 0,1 0-1 0 0,0 1 1 0 0,0-1 0 0 0,1 1 0 0 0,-1 0-1 0 0,1 0 1 0 0,0 0 0 0 0,0 1 0 0 0,0-1-1 0 0,0 1-242 0 0,-6 12 341 0 0,0 1 0 0 0,2 0 0 0 0,0 0 0 0 0,0 0 0 0 0,1 3-341 0 0,1-1 172 0 0,0 1 0 0 0,1 0 0 0 0,2 1 0 0 0,0-1 0 0 0,1 15-172 0 0,1-20 35 0 0,1 0-1 0 0,1 0 1 0 0,0 0-1 0 0,1 0 0 0 0,1-1 1 0 0,1 0-1 0 0,0 1 1 0 0,1-1-35 0 0,-4-11 3 0 0,0 0 0 0 0,0 0 0 0 0,0 0 0 0 0,1-1 0 0 0,0 1 0 0 0,-1 0 1 0 0,1-1-1 0 0,1 0 0 0 0,-1 0 0 0 0,0 0 0 0 0,1 0 0 0 0,0 0 0 0 0,0-1 0 0 0,2 2-3 0 0,1-1 23 0 0,-1 0-1 0 0,1 0 1 0 0,0-1-1 0 0,0 0 1 0 0,1 0-1 0 0,-1-1 1 0 0,0 0-1 0 0,7 0-22 0 0,0 0-185 0 0,1-2 0 0 0,-1 0-1 0 0,1 0 1 0 0,-1-1 0 0 0,0-1 0 0 0,0-1-1 0 0,0 0 1 0 0,0 0 0 0 0,2-3 185 0 0,-4 2-2039 0 0,-1-1 1 0 0,9-6 2038 0 0,-5 2-8329 0 0</inkml:trace>
  <inkml:trace contextRef="#ctx0" brushRef="#br0" timeOffset="7147.148">903 988 19807 0 0,'0'0'1760'0'0,"0"0"-1408"0"0,0 0-280 0 0,0 0-72 0 0,0 0 536 0 0,9 0 88 0 0,3-2 16 0 0,6-1 8 0 0,-1 1-512 0 0,3-3-136 0 0,6-1 0 0 0,6 2 0 0 0,2-4 64 0 0,-2 3-64 0 0,3-3 0 0 0,-4 4-6536 0 0,4-2-1367 0 0</inkml:trace>
  <inkml:trace contextRef="#ctx0" brushRef="#br0" timeOffset="7517.054">1510 153 22031 0 0,'-6'6'1995'0'0,"4"-2"-1952"0"0,0 1 1 0 0,0-1-1 0 0,0 1 1 0 0,0 0-1 0 0,1-1 0 0 0,0 1 1 0 0,0 0-1 0 0,1 0 1 0 0,-1 2-44 0 0,0-3-2 0 0,-3 51 352 0 0,2-1-1 0 0,2 1 1 0 0,4 20-350 0 0,1 53 487 0 0,-5-80-222 0 0,1-8 109 0 0,-2 1 1 0 0,-2 9-375 0 0,-2-12 564 0 0,-2 1 0 0 0,-3 7-564 0 0,5-31 175 0 0,0 0-1 0 0,0 0 1 0 0,-1 0 0 0 0,-1 0 0 0 0,-1-1 0 0 0,-5 9-175 0 0,0-7 177 0 0,13-16-165 0 0,-1 0 0 0 0,1 1 0 0 0,-1-1 0 0 0,1 1 0 0 0,0-1 0 0 0,-1 0 0 0 0,1 1 0 0 0,-1-1 0 0 0,1 0 0 0 0,-1 0 0 0 0,1 1 0 0 0,-1-1 0 0 0,1 0 0 0 0,-1 0 0 0 0,1 0 0 0 0,-1 0 0 0 0,0 1 0 0 0,1-1 0 0 0,-1 0 0 0 0,1 0 0 0 0,-1 0 0 0 0,1 0 0 0 0,-1 0 0 0 0,1 0 0 0 0,-1-1 0 0 0,0 1 0 0 0,1 0 0 0 0,-1 0 0 0 0,1 0 0 0 0,-1-1-12 0 0,0 0 32 0 0,1 0 1 0 0,0 0-1 0 0,-1 0 0 0 0,1 0 0 0 0,0 0 1 0 0,-1 0-1 0 0,1 0 0 0 0,0-1 0 0 0,0 1 1 0 0,0 0-1 0 0,0 0 0 0 0,0 0 0 0 0,0 0 1 0 0,1 0-1 0 0,-1 0 0 0 0,0-1 0 0 0,1 1-32 0 0,-1 1 23 0 0,0-3-12 0 0,1 0 0 0 0,0 1 1 0 0,0-1-1 0 0,0 1 0 0 0,0-1 1 0 0,0 1-1 0 0,0-1 0 0 0,1 1 1 0 0,-1 0-1 0 0,1-1 0 0 0,-1 1 0 0 0,1 0 1 0 0,0 0-1 0 0,0 0 0 0 0,0 1 1 0 0,0-1-1 0 0,0 0 0 0 0,1 1 1 0 0,-1-1-1 0 0,0 1 0 0 0,3-1-11 0 0,-3 1-7 0 0,0 1 0 0 0,0-1 0 0 0,0 1-1 0 0,0 0 1 0 0,-1 0 0 0 0,1 0 0 0 0,0 0-1 0 0,0 0 1 0 0,0 0 0 0 0,0 0-1 0 0,0 0 1 0 0,-1 1 0 0 0,1-1 0 0 0,0 1-1 0 0,0-1 1 0 0,0 1 0 0 0,-1 0 0 0 0,1 0-1 0 0,0 0 1 0 0,-1 0 0 0 0,1 0 0 0 0,-1 0-1 0 0,1 0 1 0 0,-1 0 0 0 0,0 1 0 0 0,1-1-1 0 0,-1 0 1 0 0,0 1 0 0 0,0-1 0 0 0,0 1-1 0 0,0 0 1 0 0,0-1 7 0 0,8 15 0 0 0,-1-1-1 0 0,0 1 1 0 0,-2 1-1 0 0,0-1 1 0 0,0 1-1 0 0,-2 0 1 0 0,0 1 0 0 0,-1-1-1 0 0,0 4 1 0 0,0 25 10 0 0,-1 0 0 0 0,-4 43-10 0 0,-9 79 136 0 0,11-164-160 0 0,0 0 1 0 0,0 0-1 0 0,0 0 1 0 0,0 1-1 0 0,0-1 0 0 0,1 0 1 0 0,0 0-1 0 0,-1-1 1 0 0,2 1-1 0 0,-1 0 24 0 0,6-10-2828 0 0,1-6 1147 0 0,1-3-14 0 0</inkml:trace>
  <inkml:trace contextRef="#ctx0" brushRef="#br0" timeOffset="7889.455">1740 789 21743 0 0,'0'0'496'0'0,"0"0"67"0"0,-3 8 554 0 0,0 2-1046 0 0,-1 0 38 0 0,1 1 0 0 0,0-1 1 0 0,1 0-1 0 0,0 1 0 0 0,1-1 0 0 0,0 1 0 0 0,0-1 0 0 0,1 1-109 0 0,1 10 410 0 0,2-1 0 0 0,0 0 1 0 0,1 0-1 0 0,5 16-410 0 0,-6-29 144 0 0,-1 0 1 0 0,1 0-1 0 0,0 0 0 0 0,1-1 1 0 0,0 1-1 0 0,0-1 1 0 0,0 0-1 0 0,1 0 1 0 0,-1 0-1 0 0,1-1 1 0 0,1 1-1 0 0,-1-1 0 0 0,1-1 1 0 0,5 5-145 0 0,-8-8 26 0 0,0 1 1 0 0,0 0 0 0 0,0-1-1 0 0,1 0 1 0 0,-1 1-1 0 0,0-1 1 0 0,0-1 0 0 0,1 1-1 0 0,-1 0 1 0 0,1-1-1 0 0,-1 0 1 0 0,0 1 0 0 0,1-1-1 0 0,-1-1 1 0 0,3 1-27 0 0,-1-1 53 0 0,0-1 0 0 0,0 1 1 0 0,0-1-1 0 0,0 0 0 0 0,0 0 1 0 0,-1 0-1 0 0,1 0 0 0 0,-1-1 0 0 0,5-3-53 0 0,1-2 113 0 0,-1-1-1 0 0,0 1 1 0 0,0-2-1 0 0,0 1 1 0 0,-1-1-1 0 0,-1-1 1 0 0,0 0-1 0 0,0 0-112 0 0,-2 2 11 0 0,-1 0-1 0 0,0-1 0 0 0,0 1 0 0 0,-1-1 0 0 0,0 0 0 0 0,-1 0 0 0 0,0 0 1 0 0,0 0-1 0 0,-1-1 0 0 0,-1 1 0 0 0,1 0 0 0 0,-2-1 0 0 0,1 1 0 0 0,-2 0 1 0 0,1 0-1 0 0,-2-2-10 0 0,1 1-35 0 0,-2 0 1 0 0,1 0-1 0 0,-2 0 1 0 0,1 0-1 0 0,-1 1 1 0 0,-1 0 0 0 0,0 0-1 0 0,0 0 1 0 0,-1 1-1 0 0,0 0 1 0 0,-1 0-1 0 0,0 1 1 0 0,-1 0-1 0 0,-1-1 35 0 0,6 5-61 0 0,0 1 0 0 0,-1 0 0 0 0,0 0-1 0 0,0 0 1 0 0,0 0 0 0 0,0 1-1 0 0,0 0 1 0 0,0 0 0 0 0,0 1-1 0 0,-1-1 1 0 0,1 1 0 0 0,-1 0 0 0 0,1 1-1 0 0,-1-1 1 0 0,1 1 0 0 0,-1 0-1 0 0,-4 1 62 0 0,2 0-24 0 0,1 1 0 0 0,-1 0 0 0 0,1 0 0 0 0,0 0 0 0 0,-1 1 0 0 0,1 1 0 0 0,1-1 0 0 0,-1 1 0 0 0,0 0 0 0 0,1 0 0 0 0,0 1 0 0 0,-4 3 24 0 0,3-1-14 0 0,0 1 0 0 0,1 0 1 0 0,-1 0-1 0 0,1 0 0 0 0,1 0 1 0 0,0 1-1 0 0,0 0 0 0 0,0 0 0 0 0,1 1 1 0 0,1-1-1 0 0,0 1 0 0 0,0 0 1 0 0,1 0-1 0 0,0 0 0 0 0,0 0 0 0 0,1 0 1 0 0,1 4 13 0 0,-1 2-44 0 0,1 0 0 0 0,1 1 0 0 0,1-1 1 0 0,0 0-1 0 0,1 0 0 0 0,1 0 0 0 0,0-1 1 0 0,1 1-1 0 0,1-1 0 0 0,5 9 44 0 0,-8-17-766 0 0,1-1-1 0 0,0 1 0 0 0,1-1 1 0 0,-1 0-1 0 0,1 0 0 0 0,1-1 1 0 0,2 4 766 0 0,7 4-8377 0 0</inkml:trace>
  <inkml:trace contextRef="#ctx0" brushRef="#br0" timeOffset="8231.652">2190 861 22087 0 0,'0'0'498'0'0,"0"0"72"0"0,0 0 37 0 0,0 0-68 0 0,-2 15-329 0 0,-15 208 2470 0 0,14-189-2915 0 0,1 0 0 0 0,2 0 0 0 0,3 19 235 0 0,-1-43-1797 0 0,2-4-4026 0 0,-3-5-2291 0 0</inkml:trace>
  <inkml:trace contextRef="#ctx0" brushRef="#br0" timeOffset="8565.259">2406 483 22255 0 0,'7'85'4911'0'0,"-6"-1"-3761"0"0,-3 0 1 0 0,-6 30-1151 0 0,5-91-63 0 0,-6 89 563 0 0,9-93-954 0 0,0 1-1 0 0,1-1 0 0 0,1 0 1 0 0,4 13 454 0 0,-4-25-1871 0 0</inkml:trace>
  <inkml:trace contextRef="#ctx0" brushRef="#br0" timeOffset="8946.739">2539 82 6912 0 0,'0'-11'647'0'0,"-1"0"1"0"0,-1 0-1 0 0,-1-6-647 0 0,1 10 1799 0 0,2 6-1345 0 0,0 1 0 0 0,0-1 0 0 0,0 0 0 0 0,0 1 0 0 0,0-1 0 0 0,0 0-1 0 0,0 1 1 0 0,0-1 0 0 0,0 0 0 0 0,0 0 0 0 0,0 1 0 0 0,0-1 0 0 0,1 0 0 0 0,-1 1 0 0 0,0-1 0 0 0,1 0 0 0 0,-1 1 0 0 0,0-1-1 0 0,1 0-453 0 0,10-6 4019 0 0,-8 6-3842 0 0,0 0 0 0 0,0 1-1 0 0,-1-1 1 0 0,1 1 0 0 0,0 0 0 0 0,0 0-1 0 0,0 0 1 0 0,2 0-177 0 0,-3 1 31 0 0,1-1-1 0 0,-1 1 1 0 0,1 0 0 0 0,-1 0-1 0 0,0 0 1 0 0,0 0 0 0 0,1 0-1 0 0,-1 0 1 0 0,0 1 0 0 0,0-1-1 0 0,0 1 1 0 0,0-1 0 0 0,0 1-1 0 0,-1 0 1 0 0,1 0 0 0 0,-1 0-1 0 0,1 0 1 0 0,-1 0 0 0 0,1 0-1 0 0,-1 0 1 0 0,0 0 0 0 0,0 0 0 0 0,0 1-1 0 0,0-1 1 0 0,0 1-31 0 0,2 9 111 0 0,0 0 0 0 0,-1-1 0 0 0,0 1 1 0 0,-1 10-112 0 0,0-13 61 0 0,2 46 471 0 0,-2-1-1 0 0,-5 26-531 0 0,2 132 1229 0 0,3-195-1166 0 0,0 0-1 0 0,2 0 0 0 0,0 0 1 0 0,0 0-1 0 0,6 12-62 0 0,-6-19 25 0 0,1 0 0 0 0,0 0 0 0 0,1 0 0 0 0,1 0 0 0 0,-1-1 0 0 0,1 0-1 0 0,1 0 1 0 0,0 0 0 0 0,4 3-25 0 0,-9-10 10 0 0,0 1 0 0 0,1-1 0 0 0,-1 0 0 0 0,1 0 0 0 0,-1 0 0 0 0,1-1 0 0 0,-1 1 0 0 0,1-1 0 0 0,0 1 0 0 0,0-1 0 0 0,0 0 0 0 0,0 0 0 0 0,0 0 0 0 0,0-1 0 0 0,0 1 0 0 0,0-1 0 0 0,0 1 0 0 0,0-1 0 0 0,1 0 0 0 0,-1 0 0 0 0,0-1 0 0 0,0 1 0 0 0,0-1 0 0 0,0 1 0 0 0,0-1 0 0 0,0 0 0 0 0,0 0 0 0 0,0 0 0 0 0,0-1 0 0 0,0 1 0 0 0,-1-1 0 0 0,1 1 0 0 0,0-1 0 0 0,-1 0 0 0 0,0 0 0 0 0,1 0 0 0 0,-1 0 0 0 0,0-1-10 0 0,4-4-46 0 0,-1-1 0 0 0,1 0 0 0 0,-2-1 0 0 0,1 1 0 0 0,0-5 46 0 0,-3 10-35 0 0,-1 0-1 0 0,0-1 0 0 0,0 1 0 0 0,0 0 0 0 0,0-1 0 0 0,0 1 0 0 0,-1-1 0 0 0,0 0 0 0 0,0 1 0 0 0,0-1 0 0 0,0 1 0 0 0,0-1 0 0 0,-1 1 0 0 0,1-1 0 0 0,-2-2 36 0 0,0 5-80 0 0,1 0 74 0 0,0 1 0 0 0,-1 0 0 0 0,1 0 0 0 0,-1 0 0 0 0,1 0-1 0 0,0 0 1 0 0,-1 0 0 0 0,1 1 0 0 0,0-1 0 0 0,-1 0 0 0 0,1 1 0 0 0,0-1 0 0 0,-1 1 0 0 0,1 0 0 0 0,0-1 0 0 0,0 1 0 0 0,-1 0 0 0 0,1-1 0 0 0,0 1 0 0 0,0 0 0 0 0,0 0 0 0 0,0 0-1 0 0,0 0 1 0 0,0 0 0 0 0,1 0 0 0 0,-1 1 0 0 0,0-1 0 0 0,0 0 0 0 0,1 0 0 0 0,-1 1 6 0 0,0 0-61 0 0,-3 4-5 0 0,1-1 0 0 0,1 1 1 0 0,-1 0-1 0 0,1 0 0 0 0,0 0 0 0 0,0 0 0 0 0,1 0 0 0 0,0 1 0 0 0,0-1 0 0 0,0 0 1 0 0,1 3 65 0 0,0 15 2 0 0,1 1 1 0 0,1 7-3 0 0,-1-19 59 0 0,27 188 913 0 0,-8-71-639 0 0,-17-88-153 0 0,-1-1 0 0 0,-2 0 0 0 0,-2 0-1 0 0,-2 0 1 0 0,-8 32-180 0 0,10-62 1 0 0,0-1 0 0 0,-1 0 0 0 0,0 0 0 0 0,0 0 0 0 0,-1-1 0 0 0,-1 2-1 0 0,4-9 69 0 0,-1 1 0 0 0,1 0 1 0 0,-1 0-1 0 0,0 0 0 0 0,0-1 0 0 0,0 1 1 0 0,0-1-1 0 0,0 0 0 0 0,-1 0 0 0 0,1 1 1 0 0,-1-1-1 0 0,1-1 0 0 0,-1 1 0 0 0,0 0 1 0 0,0-1-1 0 0,0 1 0 0 0,0-1 0 0 0,0 0 1 0 0,0 0-1 0 0,0 0 0 0 0,-3 0-69 0 0,3-1-211 0 0,0 0-1 0 0,0-1 1 0 0,0 1-1 0 0,0-1 1 0 0,0 0-1 0 0,0 0 1 0 0,0 0-1 0 0,0 0 1 0 0,0-1 0 0 0,1 1-1 0 0,-1-1 1 0 0,0 1-1 0 0,1-1 1 0 0,-1 0-1 0 0,1 0 1 0 0,0 0-1 0 0,-2-3 212 0 0,-5-7-1533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32.4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10592 0 0,'0'0'818'0'0,"0"0"-118"0"0,0 0 1482 0 0,0 2 701 0 0,2 33 4012 0 0,4 0-4564 0 0,-3-14-1604 0 0,0 0 0 0 0,-1 14-727 0 0,-1 8 565 0 0,-1-2-721 0 0,-2 12 156 0 0,2-47-199 0 0,-1-1 0 0 0,-1 1 0 0 0,1-1 0 0 0,-1 1 0 0 0,0-1 199 0 0,-1 3-1456 0 0,-1 12-7830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29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11520 0 0,'0'-4'1040'0'0,"0"-3"-854"0"0,0 7 185 0 0,0-1 0 0 0,0 1 0 0 0,0 0-1 0 0,0-1 1 0 0,0 1 0 0 0,0 0 0 0 0,0-1 0 0 0,0 1-1 0 0,0 0 1 0 0,0-1 0 0 0,0 1 0 0 0,0-1 0 0 0,0 1-1 0 0,0 0 1 0 0,0 0 0 0 0,0-1 0 0 0,0 1 0 0 0,1 0-1 0 0,-1-1 1 0 0,0 1 0 0 0,0 0 0 0 0,0-1 0 0 0,1 1-1 0 0,-1 0 1 0 0,0 0 0 0 0,0-1 0 0 0,1 1 0 0 0,-1 0-371 0 0,7 5 1888 0 0,4 16-2206 0 0,-6-1 422 0 0,0 0 0 0 0,-2 0 0 0 0,0 0 0 0 0,-2 1 0 0 0,0 17-104 0 0,-3 27 676 0 0,1-24-2605 0 0,1-14-4523 0 0,0-27-1086 0 0</inkml:trace>
  <inkml:trace contextRef="#ctx0" brushRef="#br0" timeOffset="346.846">168 70 14280 0 0,'0'0'1102'0'0,"0"0"-554"0"0,0 0 345 0 0,0 0 225 0 0,0 0 46 0 0,0 0-86 0 0,0 2-402 0 0,-5 167 2071 0 0,0-32-3328 0 0,5-126-685 0 0</inkml:trace>
  <inkml:trace contextRef="#ctx0" brushRef="#br0" timeOffset="680.055">423 0 14744 0 0,'0'0'672'0'0,"0"0"-10"0"0,0 2-423 0 0,4 10 308 0 0,-2-7-18 0 0,-1-1-1 0 0,1 0 0 0 0,-1 1 0 0 0,0-1 1 0 0,0 1-1 0 0,-1-1 0 0 0,0 2-528 0 0,2 16 1650 0 0,0 0 0 0 0,3 14-1650 0 0,-1-13 788 0 0,-1-1 0 0 0,-1 17-788 0 0,-5 129 2205 0 0,-1-54-238 0 0,11 110-1967 0 0,-4-185 94 0 0,-2-18-55 0 0,2 0 0 0 0,0 1 0 0 0,0-1 0 0 0,2 0 0 0 0,1 0 0 0 0,1 0-39 0 0,-4-13 9 0 0,0-1 0 0 0,0 1 0 0 0,1-1 0 0 0,0 0 0 0 0,1 0 0 0 0,0 0 0 0 0,0-1 0 0 0,1 1-9 0 0,-4-5-17 0 0,0 0 1 0 0,0 0 0 0 0,0 0-1 0 0,0-1 1 0 0,1 1 0 0 0,-1-1 0 0 0,0 1-1 0 0,1-1 1 0 0,0 0 0 0 0,-1 0-1 0 0,1 0 1 0 0,-1 0 0 0 0,1-1-1 0 0,0 1 1 0 0,0-1 0 0 0,0 0-1 0 0,-1 1 1 0 0,1-1 0 0 0,0 0-1 0 0,0-1 1 0 0,-1 1 0 0 0,1 0-1 0 0,0-1 1 0 0,0 0 0 0 0,0 0 16 0 0,2 0-289 0 0,1 0 1 0 0,-1-1 0 0 0,0 0-1 0 0,0 0 1 0 0,0-1 0 0 0,-1 1-1 0 0,1-1 1 0 0,-1 0-1 0 0,1 0 1 0 0,-1 0 0 0 0,0-1-1 0 0,0 1 1 0 0,0-1 0 0 0,0-1 288 0 0,18-20-2855 0 0,-12 10 1400 0 0</inkml:trace>
  <inkml:trace contextRef="#ctx0" brushRef="#br0" timeOffset="1016.454">273 572 22055 0 0,'0'0'498'0'0,"0"0"72"0"0,0 0 37 0 0,0 0-68 0 0,0 0-329 0 0,0 0-82 0 0,0 0 0 0 0,3 0 0 0 0,6-3-23 0 0,0-1 0 0 0,0 0 0 0 0,0 0 0 0 0,1-1-105 0 0,30-14 235 0 0,-13 8-159 0 0,1 2 0 0 0,0 1 0 0 0,1 1 0 0 0,-1 1 0 0 0,1 2 0 0 0,28-1-76 0 0,-49 6-174 0 0,0-1 0 0 0,0 2-1 0 0,-1-1 1 0 0,1 1 0 0 0,-1 0 0 0 0,1 1 0 0 0,0 0 174 0 0,6 2-1068 0 0,2-1-588 0 0</inkml:trace>
  <inkml:trace contextRef="#ctx0" brushRef="#br0" timeOffset="1368.782">953 558 13040 0 0,'0'0'597'0'0,"0"0"-9"0"0,0 0-269 0 0,0 0 274 0 0,0 0 160 0 0,0 0 30 0 0,0 0-3 0 0,0 0-44 0 0,0 0-22 0 0,0 0-2 0 0,0 0 6 0 0,0-17 1524 0 0,-1 13-2035 0 0,1 0 0 0 0,-1 0 0 0 0,0 0 0 0 0,0 0 0 0 0,0 0 0 0 0,-1 0 0 0 0,0 0 1 0 0,1 0-1 0 0,-1 0 0 0 0,-1 1 0 0 0,1-1 0 0 0,0 1 0 0 0,-1-1 0 0 0,0 1 0 0 0,1 0 0 0 0,-1 0 0 0 0,-1 0 0 0 0,1 1 0 0 0,0-1 0 0 0,-1 1 0 0 0,1-1 0 0 0,-2 1-207 0 0,-23-21 465 0 0,23 21-419 0 0,0-1 0 0 0,0 1 0 0 0,0 1 1 0 0,-1-1-1 0 0,-3 0-46 0 0,7 1 7 0 0,1 1 0 0 0,-1 0 1 0 0,0 0-1 0 0,1 0 0 0 0,-1 0 1 0 0,0 0-1 0 0,0 0 0 0 0,1 0 1 0 0,-1 1-1 0 0,0-1 0 0 0,1 0 1 0 0,-1 1-1 0 0,0 0 0 0 0,1-1 1 0 0,-1 1-1 0 0,1 0 0 0 0,-1 0 1 0 0,1 0-1 0 0,-1 0 1 0 0,1 0-9 0 0,-5 4 29 0 0,3-2-16 0 0,-1 0 0 0 0,0 0 0 0 0,1 1 0 0 0,0-1 0 0 0,0 1 0 0 0,0 0 0 0 0,0 0 0 0 0,0 0 0 0 0,1 0 0 0 0,0 1 0 0 0,0-1 0 0 0,0 0 0 0 0,0 2-12 0 0,-5 15 24 0 0,1 1-1 0 0,1 0 0 0 0,2 1 1 0 0,-2 16-24 0 0,2-6 40 0 0,1-8-37 0 0,0 0 0 0 0,2 1 1 0 0,0-1-1 0 0,3 8-3 0 0,-2-25 3 0 0,2 15 15 0 0,1 1 0 0 0,1-1 0 0 0,1 0 0 0 0,2 1-18 0 0,-7-21 10 0 0,1 0 0 0 0,-1 0 1 0 0,1 0-1 0 0,0 0 0 0 0,0-1 1 0 0,0 1-1 0 0,0 0 0 0 0,1-1 1 0 0,-1 0-1 0 0,2 2-10 0 0,-3-3 10 0 0,0 0 1 0 0,1 0-1 0 0,-1 0 1 0 0,0-1-1 0 0,1 1 1 0 0,-1 0-1 0 0,1 0 1 0 0,-1-1-1 0 0,1 1 0 0 0,-1-1 1 0 0,1 1-1 0 0,-1-1 1 0 0,1 0-1 0 0,-1 1 1 0 0,1-1-1 0 0,0 0 1 0 0,-1 0-1 0 0,1 0 1 0 0,0 0-1 0 0,-1-1 1 0 0,1 1-1 0 0,0 0-10 0 0,2-2 25 0 0,0 0-1 0 0,1 1 1 0 0,-1-2-1 0 0,0 1 0 0 0,0 0 1 0 0,0-1-1 0 0,0 0 1 0 0,-1 1-1 0 0,1-2 1 0 0,-1 1-1 0 0,0 0 1 0 0,0-1-1 0 0,0 1 1 0 0,0-1-1 0 0,-1 0 1 0 0,1 0-1 0 0,1-3-24 0 0,12-23 32 0 0,-1-1 0 0 0,-1-1 0 0 0,-2 0 0 0 0,2-10-32 0 0,-10 29 0 0 0,-2 6 0 0 0,0 0 0 0 0,0 0 0 0 0,-1 0 0 0 0,1-1 0 0 0,-2 1 0 0 0,1 0 0 0 0,-1-1 0 0 0,0-2 0 0 0,3-28 11 0 0,-3 36 49 0 0,0 2 34 0 0,0 0-4 0 0,0 0-9 0 0,0 10-1 0 0,8 37 89 0 0,-1 29-169 0 0,-4-40 23 0 0,2 1 19 0 0,2 0 0 0 0,2-1-1 0 0,6 17-41 0 0,-11-42 0 0 0,1 0-1 0 0,0 0 1 0 0,0-1-1 0 0,4 4 1 0 0,-4-4-27 0 0,-3-7-34 0 0,0 0 0 0 0,0-1 0 0 0,0 1-1 0 0,0 0 1 0 0,1-1 0 0 0,-1 1 0 0 0,1-1 0 0 0,0 0 0 0 0,-1 0-1 0 0,3 2 62 0 0,-3-4-170 0 0,-1 1 0 0 0,0 0-1 0 0,1 0 1 0 0,-1-1 0 0 0,1 1 0 0 0,0-1-1 0 0,-1 1 1 0 0,1-1 0 0 0,-1 0-1 0 0,1 0 1 0 0,0 0 0 0 0,-1 0-1 0 0,1 0 1 0 0,-1 0 0 0 0,1 0-1 0 0,0 0 1 0 0,-1 0 0 0 0,1-1-1 0 0,-1 1 1 0 0,1-1 0 0 0,-1 1-1 0 0,1-1 1 0 0,0 0 170 0 0,7-6-1975 0 0</inkml:trace>
  <inkml:trace contextRef="#ctx0" brushRef="#br0" timeOffset="2016.602">1441 705 8752 0 0,'0'0'673'0'0,"0"-4"1535"0"0,2-1-860 0 0,-1-1 1 0 0,0 0-1 0 0,0 1 1 0 0,-1-1-1 0 0,0 0 0 0 0,0 1 1 0 0,0-6-1349 0 0,-1 4 437 0 0,0 1 1 0 0,-1-1-1 0 0,0 1 1 0 0,0-1-1 0 0,0 1 1 0 0,-1 0 0 0 0,0 0-1 0 0,0 0 1 0 0,-1 0-1 0 0,-1-1-437 0 0,-4-6 428 0 0,-2 0-1 0 0,0 1 1 0 0,0 1-1 0 0,-1 0 1 0 0,-7-5-428 0 0,12 10 150 0 0,5 4-115 0 0,-1 0 0 0 0,0 0 0 0 0,1 0 1 0 0,-1 1-1 0 0,0-1 0 0 0,1 1 0 0 0,-1-1 0 0 0,0 1 0 0 0,0 0 0 0 0,0 0 0 0 0,0 1 0 0 0,-1-1 1 0 0,1 1-1 0 0,0-1 0 0 0,0 1 0 0 0,0 0 0 0 0,0 0 0 0 0,-1 0 0 0 0,1 1 0 0 0,0-1 0 0 0,0 1 1 0 0,0 0-1 0 0,0-1 0 0 0,0 2 0 0 0,0-1 0 0 0,0 0 0 0 0,0 0 0 0 0,1 1 0 0 0,-1 0 0 0 0,0-1 1 0 0,1 1-1 0 0,-1 0 0 0 0,1 0 0 0 0,0 1 0 0 0,-1-1 0 0 0,1 1-35 0 0,-4 2 5 0 0,0 1 0 0 0,0 1 0 0 0,1-1 0 0 0,0 1 0 0 0,0 0 0 0 0,1 0 0 0 0,-1 0 0 0 0,2 1-1 0 0,-1 0 1 0 0,1-1 0 0 0,0 1 0 0 0,1 0 0 0 0,-1 2-5 0 0,-14 89 0 0 0,13-68 0 0 0,1 0 0 0 0,2 1 0 0 0,1-1 0 0 0,3 21 0 0 0,-2-35 0 0 0,1 0 0 0 0,1 0 0 0 0,1 0 0 0 0,0 0 0 0 0,4 8 0 0 0,-8-23 3 0 0,1 0 1 0 0,0 0-1 0 0,0-1 1 0 0,0 1-1 0 0,0 0 0 0 0,1 0 1 0 0,-1-1-1 0 0,0 1 0 0 0,1-1 1 0 0,-1 1-1 0 0,1-1 0 0 0,0 1 1 0 0,-1-1-1 0 0,1 0 1 0 0,0 0-1 0 0,0 0 0 0 0,0 0 1 0 0,0 0-1 0 0,0 0 0 0 0,0-1 1 0 0,0 1-1 0 0,0-1 1 0 0,0 1-1 0 0,0-1 0 0 0,0 0-3 0 0,1 0 8 0 0,0 0 1 0 0,-1 0-1 0 0,1 0 0 0 0,0 0 0 0 0,-1-1 0 0 0,1 1 1 0 0,-1-1-1 0 0,1 0 0 0 0,-1 0 0 0 0,1 0 0 0 0,-1 0 1 0 0,1 0-1 0 0,-1-1 0 0 0,0 1 0 0 0,0 0 0 0 0,0-1 1 0 0,0 0-1 0 0,0 0 0 0 0,0 1 0 0 0,1-2-8 0 0,8-9-22 0 0,-1-1 0 0 0,0 0 0 0 0,-1-1-1 0 0,0 0 1 0 0,-1 0 0 0 0,-1 0 0 0 0,0-1 0 0 0,0-3 22 0 0,5-13-88 0 0,-9 23 68 0 0,0 0 0 0 0,0-1 0 0 0,-1 1 0 0 0,2-7 20 0 0,0-24-70 0 0,0-1 1 0 0,-3-39 69 0 0,-1 78 65 0 0,0 1 35 0 0,0 0 11 0 0,4 12 61 0 0,7 35 63 0 0,-2 0-1 0 0,3 46-234 0 0,-4-27 351 0 0,4 8-351 0 0,-8-50 118 0 0,-2-1-1 0 0,0 7-117 0 0,4 28 157 0 0,0 5 121 0 0,-3 0-1 0 0,-4 40-277 0 0,1-35 133 0 0,-1-49-58 0 0,0-1 0 0 0,-1 0-1 0 0,-4 17-74 0 0,4-24 34 0 0,-1-1 1 0 0,0-1-1 0 0,0 1 0 0 0,-2 0 1 0 0,1-1-1 0 0,-1 0 0 0 0,-5 7-34 0 0,9-13 9 0 0,-1 0 0 0 0,-1-1 0 0 0,1 1 0 0 0,0-1 0 0 0,-1 0 0 0 0,1 0 0 0 0,-1 0 0 0 0,1 0 0 0 0,-1 0 0 0 0,0 0 0 0 0,0-1 0 0 0,0 0 0 0 0,0 1 0 0 0,0-1 0 0 0,0 0 0 0 0,-2 0-9 0 0,0 0 3 0 0,0-1 1 0 0,0 1-1 0 0,0-1 1 0 0,0 0-1 0 0,0 0 0 0 0,0-1 1 0 0,0 1-1 0 0,0-1 1 0 0,0-1-1 0 0,-2 0-3 0 0,-2 0-182 0 0,1-1-1 0 0,0-1 0 0 0,1 0 0 0 0,-1 0 0 0 0,1 0 0 0 0,0-1 0 0 0,0 0 1 0 0,0 0-1 0 0,0-1 0 0 0,1 0 0 0 0,0 0 0 0 0,-3-5 183 0 0,2 1-765 0 0,1 0-1 0 0,1 0 1 0 0,0 0-1 0 0,0-1 1 0 0,0-1 765 0 0,-2-6-2327 0 0,2-2-6334 0 0</inkml:trace>
  <inkml:trace contextRef="#ctx0" brushRef="#br0" timeOffset="2474.225">1839 639 6912 0 0,'1'-1'74'0'0,"1"0"1"0"0,-1 0 0 0 0,0 0 0 0 0,0 1-1 0 0,-1-1 1 0 0,1 0 0 0 0,0-1-1 0 0,0 1 1 0 0,0 0 0 0 0,-1 0-1 0 0,1 0 1 0 0,0 0 0 0 0,-1 0-1 0 0,1-1 1 0 0,-1 1 0 0 0,0 0-1 0 0,1-1 1 0 0,-1 1 0 0 0,0 0-1 0 0,0-1 1 0 0,0 1 0 0 0,0 0-1 0 0,0-1 1 0 0,0 1 0 0 0,0 0-1 0 0,-1-2-74 0 0,1-2 1328 0 0,0 3-741 0 0,0 1 1 0 0,-1 0-1 0 0,0-1 1 0 0,1 1-1 0 0,-1 0 0 0 0,0 0 1 0 0,1 0-1 0 0,-1-1 1 0 0,0 1-1 0 0,0 0 0 0 0,0 0 1 0 0,0 0-588 0 0,-12-11 3335 0 0,11 11-3102 0 0,0-1 1 0 0,0 1 0 0 0,0 0 0 0 0,0 0-1 0 0,-1 0 1 0 0,1 0 0 0 0,0 0-1 0 0,0 0 1 0 0,-1 1 0 0 0,1-1-1 0 0,-1 1 1 0 0,1-1 0 0 0,0 1 0 0 0,-1 0-1 0 0,1 0 1 0 0,-1 0 0 0 0,1 1-1 0 0,0-1 1 0 0,-1 0 0 0 0,1 1-1 0 0,-1 0 1 0 0,1-1 0 0 0,0 1 0 0 0,0 0-1 0 0,-3 1-233 0 0,-12 8 1035 0 0,13-9-936 0 0,1 1 1 0 0,0 0-1 0 0,0-1 1 0 0,0 1-1 0 0,0 1 1 0 0,1-1-1 0 0,-1 0 1 0 0,0 1-100 0 0,-18 17 518 0 0,15-14-390 0 0,0 0 1 0 0,0 0 0 0 0,1 0 0 0 0,-1 1 0 0 0,1 0-1 0 0,0 1-128 0 0,-18 35 954 0 0,-3 13-954 0 0,8-17 294 0 0,9-10-133 0 0,7-17-91 0 0,1-10-61 0 0,1 0 0 0 0,-1 0-1 0 0,1 0 1 0 0,0 0 0 0 0,-1 0-1 0 0,1 0 1 0 0,0 1 0 0 0,0-1 0 0 0,1 0-1 0 0,-1 0 1 0 0,0 0 0 0 0,1 0 0 0 0,-1 0-1 0 0,1 0 1 0 0,0 0 0 0 0,0 0-1 0 0,0 2-8 0 0,2 3 7 0 0,-2-7-5 0 0,-1 0 1 0 0,1 1 0 0 0,-1-1 0 0 0,1 1-1 0 0,-1-1 1 0 0,1 1 0 0 0,-1-1 0 0 0,1 0-1 0 0,0 1 1 0 0,-1-1 0 0 0,1 0 0 0 0,-1 0-1 0 0,1 0 1 0 0,0 1 0 0 0,-1-1 0 0 0,1 0-1 0 0,0 0 1 0 0,0 0-3 0 0,0 0 4 0 0,11 7-6 0 0,9 3 15 0 0,7-2 10 0 0,-14-5-13 0 0,-1 1 0 0 0,1 1 0 0 0,4 1-10 0 0,-2 1 19 0 0,0-1 0 0 0,1-1-1 0 0,6 1-18 0 0,-7-3 21 0 0,-1 2 0 0 0,0 0-1 0 0,0 0 1 0 0,4 4-21 0 0,1 0 54 0 0,-14-7-27 0 0,-1 0 0 0 0,0 1 0 0 0,0-1 0 0 0,0 1 0 0 0,-1 0 0 0 0,1 0 1 0 0,-1 1-1 0 0,1-1 0 0 0,-1 1 0 0 0,3 3-27 0 0,6 15 207 0 0,-12-12-135 0 0,-1-7-64 0 0,0-1 0 0 0,-1 0 0 0 0,1 0 1 0 0,0 1-1 0 0,-1-1 0 0 0,1 0 0 0 0,-1 0 1 0 0,0 0-1 0 0,0 0 0 0 0,0 0 0 0 0,0 0 1 0 0,0 0-1 0 0,0 0 0 0 0,0 0 0 0 0,-1-1 1 0 0,1 1-1 0 0,-1 0-8 0 0,-1 1 31 0 0,0 0 1 0 0,-1-1 0 0 0,1 1 0 0 0,-1-1-1 0 0,0 0 1 0 0,0 0 0 0 0,0 0-1 0 0,-3 1-31 0 0,-6 1 71 0 0,0 0-1 0 0,-1-1 0 0 0,1-1 1 0 0,0 0-1 0 0,-6 0-70 0 0,-16 1-38 0 0,-26 1-109 0 0,49-4-96 0 0,-1 0 0 0 0,1-1 0 0 0,0-1 0 0 0,0 0 0 0 0,0-1 243 0 0,5 1-763 0 0,0 0-1 0 0,1-1 1 0 0,-1 0 0 0 0,0 0 0 0 0,-4-3 763 0 0,-2-2-2168 0 0</inkml:trace>
  <inkml:trace contextRef="#ctx0" brushRef="#br0" timeOffset="2871.69">1927 120 18079 0 0,'0'0'828'0'0,"0"0"-17"0"0,1-2-388 0 0,-1 1 19 0 0,1-1 1 0 0,0 1-1 0 0,0-1 1 0 0,-1 1-1 0 0,1 0 1 0 0,0-1-1 0 0,0 1 1 0 0,0 0-1 0 0,1 0 1 0 0,-1 0-1 0 0,0-1 1 0 0,0 1-1 0 0,1 1 1 0 0,-1-1-443 0 0,-1 0 80 0 0,1 1 0 0 0,-1 0 1 0 0,1 0-1 0 0,-1 0 0 0 0,1 0 1 0 0,-1 0-1 0 0,0 0 0 0 0,1 0 1 0 0,-1-1-1 0 0,1 1 0 0 0,-1 0 1 0 0,1 1-1 0 0,-1-1 1 0 0,0 0-1 0 0,1 0 0 0 0,-1 0 1 0 0,1 0-1 0 0,-1 0 0 0 0,1 0 1 0 0,-1 0-1 0 0,0 1 0 0 0,1-1-80 0 0,0 1 3 0 0,0-1 0 0 0,0 1 0 0 0,-1 0 0 0 0,1 0 1 0 0,0 0-1 0 0,0 0 0 0 0,-1 0 0 0 0,1-1 0 0 0,-1 1 0 0 0,1 0 0 0 0,-1 1 0 0 0,1-1 0 0 0,-1 0-3 0 0,4 8 50 0 0,-2 0 0 0 0,1 0 0 0 0,-1 1 0 0 0,0-1 0 0 0,-1 1 0 0 0,0 0 0 0 0,-1-1 0 0 0,0 1 0 0 0,0-1 0 0 0,-1 1 0 0 0,-1-1 0 0 0,-1 10-50 0 0,-1-1-550 0 0,2 1-1 0 0,0-1 0 0 0,1 1 1 0 0,2 8 550 0 0,-1-25-364 0 0,0 0-2403 0 0,0-2-5851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2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16128 0 0,'0'0'737'0'0,"0"0"-15"0"0,0 2-466 0 0,1 43 3190 0 0,3 0 0 0 0,2 5-3446 0 0,18 91 2420 0 0,-18-115-2086 0 0,2 11 88 0 0,-8-32-373 0 0,1-1 0 0 0,0 1-1 0 0,0-1 1 0 0,1 1 0 0 0,-1-1 0 0 0,1 1-49 0 0,6 22 59 0 0,-7-19-96 0 0,1 8-541 0 0,0 0 1 0 0,1 0-1 0 0,1-1 0 0 0,2 3 578 0 0,-4-6-6374 0 0,-5 4-2039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8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335 704 13504 0 0,'-4'-2'304'0'0,"0"1"0"0"0,0-1 0 0 0,0 0 0 0 0,0-1 0 0 0,0 1 0 0 0,0-1 0 0 0,0 0 0 0 0,1 0 0 0 0,-1 0 1 0 0,1 0-1 0 0,0 0 0 0 0,0-1 0 0 0,0 0-304 0 0,-10-9 1582 0 0,12 11-1375 0 0,-1 1-1 0 0,0-1 0 0 0,0 0 1 0 0,1 1-1 0 0,-1-1 0 0 0,1 0 1 0 0,-1 0-1 0 0,1-1-206 0 0,-4-5 319 0 0,-1-1 0 0 0,1 1 1 0 0,-1 1-1 0 0,-1-1 0 0 0,0 1 0 0 0,0 0 0 0 0,0 1 0 0 0,-1-1 1 0 0,0 1-1 0 0,0 1 0 0 0,0 0 0 0 0,-1 0 0 0 0,-6-3-319 0 0,12 7 38 0 0,0 1 0 0 0,0-1-1 0 0,1 1 1 0 0,-1-1 0 0 0,0 1 0 0 0,0 0-1 0 0,0 0 1 0 0,0 0 0 0 0,1 0 0 0 0,-1 1-1 0 0,0-1 1 0 0,0 1 0 0 0,1-1-1 0 0,-1 1 1 0 0,0 0 0 0 0,1 0 0 0 0,-1 1-1 0 0,1-1 1 0 0,-1 0-38 0 0,-3 3 69 0 0,0-1 0 0 0,0 1 0 0 0,1 0 0 0 0,0 0 0 0 0,0 0 0 0 0,0 1 0 0 0,-2 2-69 0 0,0 1 10 0 0,2 1-1 0 0,-1-1 0 0 0,1 1 1 0 0,1 0-1 0 0,-1 1 0 0 0,2-1 1 0 0,-1 1-1 0 0,1-1 1 0 0,1 1-1 0 0,0 0 0 0 0,0 0 1 0 0,1 0-1 0 0,0 0 0 0 0,0 1 1 0 0,2 5-10 0 0,0 3-4 0 0,0-1 1 0 0,2 1-1 0 0,0-1 1 0 0,1 0-1 0 0,1 0 0 0 0,1 0 1 0 0,0-1-1 0 0,3 4 4 0 0,-5-11-63 0 0,1-1 0 0 0,0 1 0 0 0,1-1 0 0 0,0 0 0 0 0,0-1 0 0 0,1 1 0 0 0,3 2 63 0 0,-8-9 1 0 0,1 0 1 0 0,-1 0-1 0 0,0 0 1 0 0,0 0-1 0 0,1-1 1 0 0,-1 1-1 0 0,1-1 0 0 0,0 1 1 0 0,-1-1-1 0 0,1 0 1 0 0,0 0-1 0 0,0 0 0 0 0,0 0 1 0 0,0-1-1 0 0,0 1 1 0 0,-1-1-1 0 0,1 1 1 0 0,0-1-1 0 0,0 0 0 0 0,0-1 1 0 0,0 1-1 0 0,0 0 1 0 0,0-1-1 0 0,0 1 1 0 0,0-1-1 0 0,0 0 0 0 0,0 0 1 0 0,-1 0-1 0 0,1-1-1 0 0,6-2 80 0 0,-1-1-1 0 0,0-1 0 0 0,-1 1 0 0 0,1-1 1 0 0,-1-1-1 0 0,0 1 0 0 0,-1-1 0 0 0,1 0 1 0 0,-1-1-1 0 0,3-6-79 0 0,8-13 431 0 0,-1-1 0 0 0,6-16-431 0 0,-21 43 14 0 0,13-31 100 0 0,-1 0-1 0 0,-2 0 0 0 0,-1-1 1 0 0,-1-1-1 0 0,-2 1 0 0 0,-2-1 1 0 0,-1 0-1 0 0,0-17-113 0 0,-3 1 29 0 0,-1-1 0 0 0,-3 1 0 0 0,-1 0 0 0 0,-3 0 0 0 0,-3 0 0 0 0,-1 1 0 0 0,-7-13-29 0 0,12 32 44 0 0,5 25-30 0 0,1 0 1 0 0,-1 0 0 0 0,0 0-1 0 0,-1 0 1 0 0,1 0-1 0 0,-1 0 1 0 0,0 0-1 0 0,0 1 1 0 0,-1-1-1 0 0,1 1 1 0 0,-1-1-1 0 0,0 1-14 0 0,2 19 144 0 0,-1-7-141 0 0,9 103-7 0 0,-1-27 68 0 0,8 234 236 0 0,-2-137-67 0 0,-5-108-159 0 0,9 77-433 0 0,-16-145-31 0 0,1 1 0 0 0,0-1 0 0 0,1 1 0 0 0,0-1 0 0 0,0 0 0 0 0,0 1 0 0 0,0-1 0 0 0,1 0 0 0 0,-1 0 0 0 0,1-1 0 0 0,4 5 390 0 0,-1-5-1538 0 0</inkml:trace>
  <inkml:trace contextRef="#ctx0" brushRef="#br0" timeOffset="354.5">536 665 13824 0 0,'0'0'1061'0'0,"-2"8"-442"0"0,1-1 131 0 0,0-1 1 0 0,0 1 0 0 0,0 0 0 0 0,1 0 0 0 0,0 0 0 0 0,0 0 0 0 0,1-1-1 0 0,-1 1 1 0 0,2 0 0 0 0,-1 0 0 0 0,2 3-751 0 0,5 14 991 0 0,0-1-1 0 0,7 12-990 0 0,-13-31 175 0 0,2 5-53 0 0,1 1 1 0 0,0-1-1 0 0,1 0 0 0 0,0-1 0 0 0,0 1 0 0 0,1-1 1 0 0,0-1-1 0 0,0 1 0 0 0,1-1 0 0 0,7 5-122 0 0,-11-8 21 0 0,1-1-1 0 0,-1 0 0 0 0,1-1 1 0 0,0 1-1 0 0,0-1 1 0 0,0 0-1 0 0,0 0 0 0 0,0-1 1 0 0,0 0-1 0 0,0 1 1 0 0,1-2-1 0 0,-1 1 1 0 0,1-1-1 0 0,-1 1 0 0 0,0-1 1 0 0,1-1-1 0 0,-1 1 1 0 0,0-1-1 0 0,1 0 0 0 0,-1 0 1 0 0,5-2-21 0 0,-2-1 141 0 0,1 0 0 0 0,-1 0 0 0 0,1-1 0 0 0,-1 0-1 0 0,0 0 1 0 0,-1-1 0 0 0,1 0 0 0 0,-1 0 0 0 0,0-1 0 0 0,-1 0 0 0 0,3-3-141 0 0,0-1 29 0 0,-1-1-1 0 0,0-1 1 0 0,-1 1 0 0 0,0-1-1 0 0,0-1 1 0 0,-2 1-1 0 0,1-2-28 0 0,-4 7 15 0 0,0-1-1 0 0,0 0 0 0 0,-1 0 1 0 0,0 1-1 0 0,-1-1 0 0 0,0 0 1 0 0,0 0-1 0 0,-1 0 0 0 0,0 0 0 0 0,0 1 1 0 0,-2-3-15 0 0,-1-7 8 0 0,-2 0 0 0 0,1 0 1 0 0,-2 1-1 0 0,-8-14-8 0 0,11 21-31 0 0,-2 1-1 0 0,1 0 1 0 0,-1 0-1 0 0,-1 1 1 0 0,1-1 0 0 0,-1 2-1 0 0,-1-1 1 0 0,1 1-1 0 0,-1 0 1 0 0,-2-1 31 0 0,4 4-21 0 0,0 0 0 0 0,0 1 0 0 0,-1 0 0 0 0,1 0 0 0 0,-1 0 0 0 0,0 1 0 0 0,0 0 0 0 0,0 0 0 0 0,0 0 0 0 0,0 1 0 0 0,0 1 0 0 0,-1-1 0 0 0,1 1 0 0 0,0 0 0 0 0,-2 1 21 0 0,3-1-12 0 0,0 1 0 0 0,0 0 0 0 0,0 0 0 0 0,1 1 1 0 0,-1 0-1 0 0,0 0 0 0 0,1 0 0 0 0,-1 1 0 0 0,1 0 0 0 0,0 0 1 0 0,-5 3 11 0 0,3 0-22 0 0,0 0 0 0 0,0 1 0 0 0,0-1 0 0 0,1 1 0 0 0,0 1 0 0 0,1-1 0 0 0,-3 4 22 0 0,-4 12-49 0 0,0-1 0 0 0,1 2 0 0 0,2 0 1 0 0,0 0-1 0 0,0 6 49 0 0,6-15-183 0 0,0 0-1 0 0,0 1 1 0 0,2-1 0 0 0,0 1 0 0 0,0 0 0 0 0,2-1 0 0 0,0 1 0 0 0,1 2 183 0 0,3 21-1474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46 361 9216 0 0,'0'0'706'0'0,"0"0"-240"0"0,0 0 712 0 0,0 0 358 0 0,0 0 68 0 0,0 0-58 0 0,0 0-317 0 0,1 0-139 0 0,2 2-878 0 0,0-1-1 0 0,0 0 1 0 0,0-1-1 0 0,0 1 1 0 0,0-1 0 0 0,0 1-1 0 0,0-1 1 0 0,0 0-1 0 0,0 0 1 0 0,0 0-1 0 0,0 0 1 0 0,1-1-212 0 0,21 1 749 0 0,11 2-64 0 0,0-1-1 0 0,0-2 0 0 0,0-1 0 0 0,8-3-684 0 0,-19 1 216 0 0,-1-1-1 0 0,1-1 0 0 0,-1-1 0 0 0,0-1 0 0 0,-1-2 0 0 0,12-6-215 0 0,-20 8 87 0 0,0-1 1 0 0,0-1-1 0 0,7-6-87 0 0,-16 11 23 0 0,0 0 0 0 0,-1 0 0 0 0,0 0 1 0 0,0 0-1 0 0,0-1 0 0 0,-1 0 0 0 0,0 0 1 0 0,0 0-1 0 0,3-6-23 0 0,-6 9 18 0 0,0 0 1 0 0,0-1 0 0 0,0 1-1 0 0,0-1 1 0 0,-1 1-1 0 0,1-1 1 0 0,-1 1-1 0 0,0-1 1 0 0,0 1 0 0 0,0-1-1 0 0,-1 1 1 0 0,1-1-1 0 0,-1 1 1 0 0,0-1-1 0 0,0 1 1 0 0,0-1 0 0 0,0 1-1 0 0,-1 0 1 0 0,1 0-1 0 0,-1-1 1 0 0,0 1-1 0 0,0 0-18 0 0,-6-9 32 0 0,-1 2 0 0 0,0 0 0 0 0,0 0 1 0 0,-1 0-1 0 0,-2 0-32 0 0,8 6 3 0 0,-4-2-6 0 0,0 0 1 0 0,0 0 0 0 0,0 1-1 0 0,0 0 1 0 0,-1 0 0 0 0,0 1-1 0 0,0 0 1 0 0,0 1 0 0 0,0 0-1 0 0,-1 0 1 0 0,1 1 0 0 0,-1 0-1 0 0,0 1 1 0 0,1 0 0 0 0,-1 0-1 0 0,0 1 1 0 0,0 0-1 0 0,1 1 1 0 0,-1 0 0 0 0,0 1-1 0 0,1 0 1 0 0,-1 1 0 0 0,1-1-1 0 0,-1 2 1 0 0,1-1 0 0 0,0 1-1 0 0,1 1 1 0 0,-1 0 0 0 0,1 0-1 0 0,-4 3 3 0 0,-8 9-24 0 0,1 0 0 0 0,1 1 0 0 0,0 1 0 0 0,2 0 0 0 0,0 1 0 0 0,1 1 0 0 0,1 1 0 0 0,1 0 0 0 0,1 0 0 0 0,-7 19 24 0 0,12-23-8 0 0,-3 8 24 0 0,0 0 1 0 0,2 1 0 0 0,0 4-17 0 0,0 5 110 0 0,3 0 1 0 0,0 7-111 0 0,4-31 47 0 0,1 0-1 0 0,0-1 1 0 0,0 1-1 0 0,2 0 0 0 0,-1-1 1 0 0,1 1-1 0 0,1-1 1 0 0,4 11-47 0 0,-5-15 22 0 0,2-1 0 0 0,-1 1 0 0 0,1 0 0 0 0,0-1 0 0 0,0 0 0 0 0,0 0 0 0 0,1 0 0 0 0,0 0 1 0 0,0-1-1 0 0,1 0 0 0 0,4 3-22 0 0,-2-2 27 0 0,0 0 1 0 0,1-1-1 0 0,0-1 1 0 0,0 1-1 0 0,0-1 1 0 0,1-1-1 0 0,-1 0 1 0 0,2 0-28 0 0,20 3 95 0 0,1-1 0 0 0,-1-2 1 0 0,1-1-1 0 0,29-2-95 0 0,-42 0 38 0 0,1-1-6 0 0,-1 0 0 0 0,0-2-1 0 0,0 0 1 0 0,0-1 0 0 0,-1 0-1 0 0,1-2 1 0 0,-1 0 0 0 0,0-2-1 0 0,11-5-31 0 0,-8 1-2723 0 0,0 0-1 0 0,11-9 2724 0 0,-22 13-8470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18863 0 0,'0'0'430'0'0,"0"0"55"0"0,0 0 28 0 0,0 1-53 0 0,0 35-181 0 0,-1-8 2869 0 0,2 16-3148 0 0,-1 20 1224 0 0,-1-49-869 0 0,0 0-1 0 0,1 0 1 0 0,1 0 0 0 0,1 0-1 0 0,2 12-354 0 0,-2-19-479 0 0,-1 0-1 0 0,0 0 1 0 0,0 0 0 0 0,-1 1-1 0 0,0 2 480 0 0,0-11-36 0 0,2-2-6059 0 0,4-7-1936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11056 0 0,'0'0'984'0'0,"0"0"-792"0"0,0 0-192 0 0,0 0 0 0 0,0 0 1240 0 0,0 0 200 0 0,0 0 48 0 0,0 0 7 0 0,0 0-1175 0 0,0 0-224 0 0,9 0-96 0 0,-1 0 64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22087 0 0,'0'0'498'0'0,"0"0"72"0"0,0 0 37 0 0,0 0-68 0 0,1 2-350 0 0,-1-1-146 0 0,1 0 1 0 0,-1-1-1 0 0,1 1 1 0 0,-1 0-1 0 0,1 0 1 0 0,0 0-1 0 0,-1-1 0 0 0,1 1 1 0 0,0 0-1 0 0,0-1 1 0 0,0 1-1 0 0,0-1 1 0 0,-1 1-1 0 0,1-1 1 0 0,0 1-1 0 0,0-1 0 0 0,0 1 1 0 0,0-1-1 0 0,0 0 1 0 0,0 0-1 0 0,0 1 1 0 0,0-1-1 0 0,0 0 1 0 0,0 0-1 0 0,0 0-43 0 0,4 0 131 0 0,8 3 289 0 0,0-1 0 0 0,1-1-1 0 0,0-1 1 0 0,-1 0 0 0 0,7-1-420 0 0,11 1 350 0 0,-5-2-189 0 0,-1-1-1 0 0,23-5-160 0 0,-33 5 10 0 0,6-2-158 0 0,-12 3-1101 0 0,1 0-1 0 0,0 1 1 0 0,5-1 1249 0 0,-15 2-8943 0 0</inkml:trace>
  <inkml:trace contextRef="#ctx0" brushRef="#br0" timeOffset="1">9 172 20127 0 0,'0'0'463'0'0,"0"0"61"0"0,0 0 27 0 0,0 0-67 0 0,1 1-184 0 0,0 1-128 0 0,1 0 0 0 0,0 0 0 0 0,-1-1 0 0 0,1 1 0 0 0,0-1 0 0 0,0 1 0 0 0,0-1 0 0 0,0 0 1 0 0,0 1-1 0 0,0-1 0 0 0,0 0 0 0 0,1-1 0 0 0,-1 1 0 0 0,0 0 0 0 0,1-1 0 0 0,-1 1 0 0 0,0-1 0 0 0,1 0 1 0 0,0 0-173 0 0,11 2 412 0 0,1-2 0 0 0,12-1-412 0 0,-7 1-10 0 0,20-2-1726 0 0,7-1 1736 0 0,-24 1-5414 0 0,7 1-2913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6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88 113 11256 0 0,'0'-4'268'0'0,"-10"-56"1080"0"0,9 35 1824 0 0,1 24-2353 0 0,0 1 5 0 0,0 0-81 0 0,0 22 137 0 0,5 450 2776 0 0,-10 267-2027 0 0,9-621-1827 0 0,6 14 198 0 0,-10-131-89 0 0,0 0 0 0 0,0-1 0 0 0,1 1 1 0 0,-1 0-1 0 0,0 0 0 0 0,0-1 1 0 0,0 1-1 0 0,0 0 0 0 0,1-1 0 0 0,-1 1 1 0 0,0 0-1 0 0,1-1 0 0 0,-1 1 0 0 0,0 0 1 0 0,1-1-1 0 0,-1 1 0 0 0,1 0 1 0 0,-1-1-1 0 0,1 1 0 0 0,-1-1 0 0 0,1 1 1 0 0,0-1 88 0 0,-1 0-1710 0 0</inkml:trace>
  <inkml:trace contextRef="#ctx0" brushRef="#br0" timeOffset="411.93">406 3 15232 0 0,'0'0'23'0'0,"0"0"0"0"0,0 0 1 0 0,0 0-1 0 0,0-1 1 0 0,0 1-1 0 0,0 0 1 0 0,0 0-1 0 0,0 0 1 0 0,0 0-1 0 0,0 0 1 0 0,0 0-1 0 0,0 0 0 0 0,1 0 1 0 0,-1 0-1 0 0,0-1 1 0 0,0 1-1 0 0,0 0 1 0 0,0 0-1 0 0,0 0 1 0 0,0 0-1 0 0,0 0 1 0 0,1 0-1 0 0,-1 0 1 0 0,0 0-1 0 0,0 0 0 0 0,0 0 1 0 0,0 0-1 0 0,0 0 1 0 0,0 0-1 0 0,1 0 1 0 0,-1 0-1 0 0,0 0 1 0 0,0 0-1 0 0,0 0 1 0 0,0 0-1 0 0,0 0 0 0 0,0 0 1 0 0,0 0-1 0 0,1 0 1 0 0,-1 0-1 0 0,0 0 1 0 0,0 0-1 0 0,0 0 1 0 0,0 1-1 0 0,0-1 1 0 0,0 0-1 0 0,0 0 0 0 0,0 0 1 0 0,1 0-1 0 0,-1 0 1 0 0,0 0-1 0 0,0 0 1 0 0,0 0-1 0 0,0 0 1 0 0,0 1-1 0 0,0-1-23 0 0,4 12 833 0 0,0 27 252 0 0,-3-23-403 0 0,7 126 1936 0 0,-4-34-1587 0 0,25 406 1260 0 0,-24-91-1813 0 0,-5-343-466 0 0,1 2 177 0 0,1-3-2795 0 0,-3-78 895 0 0,-4-3-73 0 0</inkml:trace>
  <inkml:trace contextRef="#ctx0" brushRef="#br0" timeOffset="750.151">20 946 12440 0 0,'-19'-9'2794'0'0,"35"-1"2070"0"0,6 0-4118 0 0,0 2 0 0 0,10-2-746 0 0,4 0 401 0 0,-4 0-63 0 0,0 3 0 0 0,8-1-338 0 0,43-9 76 0 0,-26 0-50 0 0,-22 6-3196 0 0,37-7 3170 0 0,-51 16-1704 0 0</inkml:trace>
  <inkml:trace contextRef="#ctx0" brushRef="#br0" timeOffset="1104.328">673 980 15232 0 0,'-12'16'926'0'0,"1"0"1"0"0,-10 18-927 0 0,18-27 279 0 0,0 0 1 0 0,0 0 0 0 0,0 1 0 0 0,1-1 0 0 0,0 1 0 0 0,1 0 0 0 0,0-1-1 0 0,-1 8-279 0 0,2 2 687 0 0,0-1-1 0 0,1 1 0 0 0,0-1 0 0 0,2 1 0 0 0,3 14-686 0 0,-3-20 212 0 0,1 0 0 0 0,0-1 0 0 0,0 1 0 0 0,1-1 0 0 0,0 1 0 0 0,1-2 0 0 0,0 1 0 0 0,7 8-212 0 0,-8-13 54 0 0,-1 0-1 0 0,1-1 1 0 0,0 0 0 0 0,0 0 0 0 0,0 0 0 0 0,0-1-1 0 0,1 1 1 0 0,0-1 0 0 0,-1 0 0 0 0,1-1 0 0 0,0 0-1 0 0,0 0 1 0 0,1 0 0 0 0,-1-1 0 0 0,0 1 0 0 0,1-1-1 0 0,-1-1 1 0 0,0 0 0 0 0,1 1 0 0 0,-1-2 0 0 0,1 1-1 0 0,-1-1 1 0 0,0 0-54 0 0,1 0 34 0 0,0 0 1 0 0,-1-1-1 0 0,1 0 0 0 0,-1 0 0 0 0,0-1 0 0 0,0 0 1 0 0,0 0-1 0 0,0 0 0 0 0,0 0 0 0 0,-1-1 1 0 0,1 0-1 0 0,-1 0 0 0 0,0-1 0 0 0,0 0 1 0 0,-1 1-1 0 0,1-1 0 0 0,-1-1 0 0 0,0 1 0 0 0,0-1 1 0 0,-1 0-1 0 0,3-5-34 0 0,-1-2 98 0 0,0 0 1 0 0,0 0-1 0 0,-2-1 1 0 0,1 1-1 0 0,0-10-98 0 0,-4 16 19 0 0,1 0 1 0 0,-1-1-1 0 0,0 1 1 0 0,0-1-1 0 0,-1 1 0 0 0,0-1 1 0 0,-1 1-1 0 0,0 0 0 0 0,0 0 1 0 0,0 0-1 0 0,-2-3-19 0 0,-2-3-84 0 0,0 1 0 0 0,-1 1 0 0 0,0-1-1 0 0,-1 1 1 0 0,-1 0 0 0 0,1 1 0 0 0,-2 0 0 0 0,1 0 0 0 0,-1 1-1 0 0,-1 0 1 0 0,0 1 0 0 0,0 0 0 0 0,-1 1 0 0 0,1 0 0 0 0,-5 0 84 0 0,12 4-33 0 0,0 2 1 0 0,0-1 0 0 0,0 0 0 0 0,0 1 0 0 0,-1 0 0 0 0,1 0 0 0 0,0 0 0 0 0,-1 1 0 0 0,1-1 0 0 0,-1 1 0 0 0,1 0 0 0 0,-1 0 0 0 0,1 0 0 0 0,0 1 0 0 0,-1 0 0 0 0,1 0-1 0 0,0 0 1 0 0,-1 0 0 0 0,1 1 0 0 0,0-1 0 0 0,0 1 0 0 0,0 0 0 0 0,0 1 0 0 0,1-1 0 0 0,-1 0 0 0 0,0 1 0 0 0,1 0 0 0 0,0 0 0 0 0,0 0 0 0 0,0 0 0 0 0,0 1 0 0 0,0-1-1 0 0,0 1 1 0 0,1 0 0 0 0,0 0 0 0 0,0-1 0 0 0,0 2 0 0 0,0-1 0 0 0,1 0 0 0 0,-1 0 0 0 0,1 0 0 0 0,0 2 32 0 0,-2 5-12 0 0,2 1 1 0 0,-1 0-1 0 0,1 0 0 0 0,1 0 1 0 0,0 0-1 0 0,1 0 1 0 0,0 0-1 0 0,0 0 0 0 0,2 0 1 0 0,-1 0-1 0 0,2-1 1 0 0,0 1 11 0 0,3 7-399 0 0,1 0 0 0 0,0-1 0 0 0,2 0 1 0 0,0-1-1 0 0,1 0 0 0 0,10 12 399 0 0,-5-9-1115 0 0</inkml:trace>
  <inkml:trace contextRef="#ctx0" brushRef="#br0" timeOffset="1524.075">1105 994 8288 0 0,'-11'-16'3338'0'0,"11"15"-3097"0"0,0 1-1 0 0,0 0 0 0 0,0 0 0 0 0,-1 0 0 0 0,1 0 1 0 0,0 0-1 0 0,0 0 0 0 0,0 0 0 0 0,-1 0 0 0 0,1-1 1 0 0,0 1-1 0 0,0 0 0 0 0,0 0 0 0 0,-1 0 1 0 0,1 0-1 0 0,0 0 0 0 0,0 0 0 0 0,-1 0 0 0 0,1 0 1 0 0,0 0-1 0 0,0 0 0 0 0,0 0 0 0 0,-1 1 0 0 0,1-1 1 0 0,0 0-1 0 0,0 0 0 0 0,0 0 0 0 0,-1 0 1 0 0,1 0-1 0 0,0 0 0 0 0,0 0 0 0 0,0 0 0 0 0,-1 1 1 0 0,1-1-1 0 0,0 0 0 0 0,0 0 0 0 0,0 0 0 0 0,0 1-240 0 0,-4 10 2718 0 0,4 14-1683 0 0,3-7-468 0 0,2 27 494 0 0,6 16-1061 0 0,0-8 267 0 0,-2-11 33 0 0,5 11-300 0 0,-12-46 13 0 0,1 1 1 0 0,0-1-1 0 0,0 0 0 0 0,1 0 1 0 0,0 0-1 0 0,0-1 0 0 0,1 1 1 0 0,0-1-1 0 0,0 0 0 0 0,0 0 1 0 0,1-1-1 0 0,0 1 0 0 0,0-1 1 0 0,0 0-1 0 0,1-1 0 0 0,-1 0 1 0 0,1 0-1 0 0,6 2-13 0 0,-11-5 14 0 0,1 0 0 0 0,0 0 1 0 0,0 0-1 0 0,0-1 0 0 0,0 1 0 0 0,0-1 1 0 0,0 0-1 0 0,0 0 0 0 0,0 0 1 0 0,0 0-1 0 0,0-1 0 0 0,0 1 0 0 0,0-1 1 0 0,0 0-1 0 0,0 0 0 0 0,1 0-14 0 0,0-1 30 0 0,0 0 1 0 0,0 0-1 0 0,-1 0 0 0 0,1-1 0 0 0,0 0 1 0 0,-1 1-1 0 0,1-2 0 0 0,-1 1 1 0 0,0 0-1 0 0,1-1-30 0 0,4-8 82 0 0,0 0 1 0 0,0-1-1 0 0,-1 1 0 0 0,-1-1 1 0 0,0-1-1 0 0,1-3-82 0 0,1-9 104 0 0,0 0 1 0 0,-1 0-1 0 0,-2-1 0 0 0,-1 0 0 0 0,1-24-104 0 0,-4 41 19 0 0,0 7-7 0 0,-1 0 1 0 0,0 0 0 0 0,0-1 0 0 0,0 1 0 0 0,0 0 0 0 0,0 0-1 0 0,-1 0-12 0 0,1 1 67 0 0,0 2 13 0 0,0 0 0 0 0,0 0 0 0 0,0 0-72 0 0,1 1 0 0 0,-1-1 0 0 0,1 0 0 0 0,-1 1 0 0 0,1-1 0 0 0,-1 0 0 0 0,1 1 0 0 0,-1-1 0 0 0,0 1-1 0 0,1-1 1 0 0,-1 0 0 0 0,1 1 0 0 0,-1-1 0 0 0,0 1 0 0 0,1-1 0 0 0,-1 1 0 0 0,0 0 0 0 0,0-1 0 0 0,1 1 0 0 0,-1-1 0 0 0,0 1 0 0 0,0 0-8 0 0,4 16-27 0 0,-2-10 39 0 0,6 19-12 0 0,1 0 0 0 0,2-1 0 0 0,0 0 0 0 0,1 0 0 0 0,2-2 0 0 0,13 19 0 0 0,-21-34-1 0 0,0-1 0 0 0,0 0-1 0 0,0 0 1 0 0,1-1 0 0 0,0 0 0 0 0,0 0 0 0 0,0-1-1 0 0,1 1 2 0 0,-5-4 7 0 0,1 0-1 0 0,-1 0 1 0 0,1-1-1 0 0,-1 1 0 0 0,1-1 1 0 0,0 1-1 0 0,-1-1 1 0 0,1 0-1 0 0,0-1 0 0 0,0 1 1 0 0,0-1-1 0 0,0 1 1 0 0,0-1-1 0 0,0 0 0 0 0,0-1 1 0 0,-1 1-1 0 0,1-1 1 0 0,0 1-1 0 0,3-2-6 0 0,-4 0 21 0 0,-1 1 1 0 0,1-1-1 0 0,-1 1 0 0 0,1-1 1 0 0,-1 0-1 0 0,0 0 0 0 0,0 0 1 0 0,0 0-1 0 0,0-1 0 0 0,0 1 1 0 0,-1-1-1 0 0,1 1 0 0 0,0-1 1 0 0,-1 1-1 0 0,0-1 0 0 0,0 0 1 0 0,0 1-1 0 0,0-1 0 0 0,0 0 1 0 0,-1 0-1 0 0,1-1-21 0 0,1-8 82 0 0,0 0 0 0 0,0 0 0 0 0,-1 0 0 0 0,-1-6-82 0 0,-1-2 159 0 0,-1 0 1 0 0,0 0-1 0 0,-2 0 1 0 0,0 0-1 0 0,-1 0 0 0 0,-1 1 1 0 0,-7-13-160 0 0,-2-4-1306 0 0,-7-9 1306 0 0,-20-31-8235 0 0,35 65-1019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6448 0 0,'0'0'297'0'0,"0"0"-9"0"0,0 0 147 0 0,0 0 1313 0 0,0 0 592 0 0,0 0 116 0 0,0 0-174 0 0,9 6 1239 0 0,8-2-1942 0 0,-1-1 0 0 0,1 0-1 0 0,14-1-1578 0 0,-21-1 198 0 0,9 0 299 0 0,0-1 0 0 0,0-1 0 0 0,4-1-497 0 0,33-2 902 0 0,-40 3-465 0 0,-1 0-1 0 0,16-4-436 0 0,12-1 136 0 0,70-8-355 0 0,-103 13 207 0 0,-7 1 12 0 0,1-1 0 0 0,0 1 0 0 0,-1 0 0 0 0,1 0-1 0 0,-1 0 1 0 0,1 0 0 0 0,0 1 0 0 0,3-1-496 0 0,9 1-1714 0 0,-16-1 2138 0 0,0 0-1 0 0,1 0 1 0 0,-1 0-1 0 0,1 1 1 0 0,-1-1-1 0 0,0 0 1 0 0,1 0-1 0 0,-1 0 1 0 0,1 0-1 0 0,-1 0 1 0 0,0 0-1 0 0,1 1 1 0 0,-1-1-1 0 0,0 0 1 0 0,1 0-1 0 0,-1 1 1 0 0,0-1-1 0 0,0 0 1 0 0,1 0-1 0 0,-1 1 1 0 0,0-1-1 0 0,0 0 1 0 0,1 1-1 0 0,-1-1 1 0 0,0 0-1 0 0,0 1 1 0 0,0-1-1 0 0,0 0 1 0 0,1 1-1 0 0,-1-1 1 0 0,0 1 72 0 0,0 5-2119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14280 0 0,'4'-12'654'0'0,"-3"10"-11"0"0,-1 2-259 0 0,0 0 440 0 0,0 0 236 0 0,0 0 48 0 0,0 0-63 0 0,0 2-305 0 0,-5 71 1436 0 0,10 103-574 0 0,-1-134-1180 0 0,1-1 1 0 0,3 1-1 0 0,3 6-422 0 0,-7-33 40 0 0,0-1 0 0 0,1 0 0 0 0,1-1 0 0 0,0 1 0 0 0,0-1 0 0 0,2 0 0 0 0,0-1 0 0 0,0 0 0 0 0,1 0 0 0 0,0-1 0 0 0,1 0 0 0 0,3 2-40 0 0,-11-11 16 0 0,0 0-1 0 0,1 0 1 0 0,-1-1-1 0 0,0 1 1 0 0,1-1-1 0 0,-1 1 1 0 0,1-1-1 0 0,-1 0 1 0 0,1 0-1 0 0,0 0 1 0 0,-1 0-1 0 0,1-1 1 0 0,0 1-1 0 0,0-1 1 0 0,-1 1 0 0 0,1-1-1 0 0,0 0 1 0 0,0 0-1 0 0,0-1 1 0 0,0 1-1 0 0,-1 0 1 0 0,1-1-1 0 0,0 0 1 0 0,0 1-1 0 0,-1-1 1 0 0,1 0-1 0 0,-1-1 1 0 0,1 1-1 0 0,-1 0 1 0 0,1-1-1 0 0,-1 1 1 0 0,0-1-1 0 0,2-1-15 0 0,7-6 51 0 0,-1-1 0 0 0,0 0-1 0 0,-1 0 1 0 0,0-1 0 0 0,0 0-1 0 0,1-3-50 0 0,0-3 172 0 0,0-1-1 0 0,-1 0 0 0 0,-1 0 1 0 0,5-15-172 0 0,-7 15 146 0 0,2-3-132 0 0,-2-1 0 0 0,-1 0 0 0 0,0-1 0 0 0,-2 1 0 0 0,-1-1 0 0 0,0-22-14 0 0,-2 32 31 0 0,-1 0 0 0 0,-1 0 0 0 0,0 0 0 0 0,-2-5-31 0 0,4 18 0 0 0,0 0 0 0 0,0 0 0 0 0,0 1 0 0 0,0-1 0 0 0,0 0 0 0 0,0 0 0 0 0,0 0 0 0 0,0 1 0 0 0,0-1 0 0 0,0 0 0 0 0,-1 0 0 0 0,1 0 0 0 0,0 0 0 0 0,0 1 0 0 0,0-1 0 0 0,0 0 0 0 0,0 0 0 0 0,-1 0 0 0 0,1 0 0 0 0,0 0 0 0 0,0 0 0 0 0,0 1 0 0 0,0-1 0 0 0,-1 0 0 0 0,1 0 0 0 0,0 0 0 0 0,0 0 0 0 0,0 0 0 0 0,-1 0 0 0 0,1 0 0 0 0,0 0 0 0 0,0 0 0 0 0,0 0 0 0 0,-1 0 0 0 0,1 0 0 0 0,0 0 0 0 0,0 0 0 0 0,0 0 0 0 0,-1 0 0 0 0,1 0 0 0 0,0 0 0 0 0,0 0 0 0 0,0 0 0 0 0,-1 0 0 0 0,1-1 0 0 0,0 1 0 0 0,0 0 0 0 0,0 0 0 0 0,-1 0 0 0 0,1 0 0 0 0,0 0 0 0 0,0-1 0 0 0,0 1 0 0 0,0 0 0 0 0,0 0 0 0 0,0 0 0 0 0,-1 0 0 0 0,1-1 0 0 0,0 1 0 0 0,0 0 0 0 0,0 0 0 0 0,0 0 0 0 0,0 0 0 0 0,0-1 0 0 0,0 1 0 0 0,0 0 0 0 0,0 0 0 0 0,0-1 0 0 0,0 1 0 0 0,-2 3 0 0 0,0 0 0 0 0,1 0 0 0 0,0-1-1 0 0,-1 1 1 0 0,1 0 0 0 0,0 0 0 0 0,0 1 0 0 0,1-1-1 0 0,-1 0 1 0 0,1 0 0 0 0,-1 0 0 0 0,1 0 0 0 0,0 2 0 0 0,3 45 6 0 0,-2-38 1 0 0,8 50 37 0 0,8 25-44 0 0,-2-10 9 0 0,14 71-9 0 0,-22-102 70 0 0,-1 0 0 0 0,-2 0 0 0 0,-2 0 0 0 0,-2 0-70 0 0,-6 99 400 0 0,5-131-329 0 0,-1-1 0 0 0,0 0 0 0 0,-1-1 0 0 0,-1 1 0 0 0,0 0 0 0 0,0-1 0 0 0,-2 0 0 0 0,1 0 0 0 0,-2 0 0 0 0,1-1 0 0 0,-1 0 0 0 0,-1 0 0 0 0,0-1 0 0 0,-1 0 0 0 0,0 0 0 0 0,-1 0-71 0 0,6-6 44 0 0,-1 0-1 0 0,0-1 1 0 0,1 1 0 0 0,-2-1-1 0 0,1 0 1 0 0,0 0 0 0 0,-1-1 0 0 0,1 0-1 0 0,-1 0 1 0 0,1 0 0 0 0,-1 0-1 0 0,0-1 1 0 0,0 0 0 0 0,0 0-1 0 0,0-1 1 0 0,0 1 0 0 0,0-1-1 0 0,0-1 1 0 0,0 1 0 0 0,0-1-1 0 0,-5-1-43 0 0,-10-5 51 0 0,0 0-1 0 0,1-1 0 0 0,0-1-50 0 0,13 6-34 0 0,1-1-1 0 0,0 1 1 0 0,0-1-1 0 0,0 0 1 0 0,0-1 0 0 0,1 0-1 0 0,0 1 1 0 0,0-2-1 0 0,0 1 1 0 0,-4-6 34 0 0,8 9-124 0 0,0 1 0 0 0,0-1 0 0 0,0 0 0 0 0,0 0 0 0 0,0 0-1 0 0,0 1 1 0 0,0-1 0 0 0,1 0 0 0 0,-1 0 0 0 0,1 0 0 0 0,0 0 0 0 0,0 0 0 0 0,-1 0 0 0 0,1 0-1 0 0,0 0 1 0 0,0-1 0 0 0,1 1 0 0 0,-1 0 0 0 0,0 0 0 0 0,1 0 0 0 0,-1 1 0 0 0,1-1 0 0 0,0 0-1 0 0,0 0 1 0 0,0 0 124 0 0,1-2-613 0 0,1 0-1 0 0,0 0 0 0 0,0 1 0 0 0,0-1 0 0 0,1 1 0 0 0,-1 0 1 0 0,1 0-1 0 0,0 0 0 0 0,0 0 0 0 0,2 0 614 0 0,11-8-2107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9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19807 0 0,'0'0'455'0'0,"0"0"61"0"0,0 0 27 0 0,0 0-66 0 0,0 0-201 0 0,0 0 308 0 0,0 0 168 0 0,0 0 31 0 0,1 2-46 0 0,3 8-476 0 0,-1 1 0 0 0,1-1 0 0 0,-2 1 0 0 0,1 0 0 0 0,-1 0 0 0 0,-1 0 0 0 0,0 9-261 0 0,3 19 346 0 0,-3-29-200 0 0,-1 0-1 0 0,0 0 1 0 0,-1 6-146 0 0,1-7 119 0 0,-1-1 0 0 0,1 0 1 0 0,1 1-1 0 0,-1-1 0 0 0,2 2-119 0 0,1-1-177 0 0,-2-7-996 0 0,-1-2-448 0 0,0 0-97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3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 22087 0 0,'-1'-1'119'0'0,"-1"0"-1"0"0,0 0 1 0 0,0 0-1 0 0,0 1 1 0 0,1-1-1 0 0,-1 1 1 0 0,0-1-1 0 0,0 1 1 0 0,0 0-1 0 0,0 0 1 0 0,0 0-1 0 0,0 0 0 0 0,0 0 1 0 0,1 0-1 0 0,-1 0 1 0 0,0 1-1 0 0,0-1 1 0 0,0 1-1 0 0,0-1 1 0 0,1 1-1 0 0,-3 1-118 0 0,2-1 491 0 0,2-1 140 0 0,0 0 17 0 0,0 0-28 0 0,0 0-143 0 0,0 0-59 0 0,0 0-15 0 0,0 0-56 0 0,3 0-227 0 0,15 6-942 0 0,-4-1-6257 0 0,-5-2-1870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29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15472 623 16416 0 0,'0'0'373'0'0,"0"0"55"0"0,0 0 20 0 0,0 0-54 0 0,0 0-164 0 0,0 0 247 0 0,0 0 135 0 0,8 4 673 0 0,3 3-790 0 0,-1 1 0 0 0,1 1-1 0 0,-2-1 1 0 0,1 2 0 0 0,-1-1-1 0 0,2 5-494 0 0,19 22 492 0 0,-8-9 403 0 0,12 20-895 0 0,-12-12 430 0 0,-2 1 0 0 0,-1 2 0 0 0,-2-1 0 0 0,7 28-430 0 0,8 38 877 0 0,0 21-877 0 0,-21-70 294 0 0,-3 1 0 0 0,-1 18-294 0 0,-5-54 33 0 0,2 63 134 0 0,-3-1 0 0 0,-3 1-1 0 0,-4-1 1 0 0,-4 0 0 0 0,-3 0-1 0 0,-6 8-166 0 0,-4 0 214 0 0,-5 1-214 0 0,5-16 45 0 0,-2-1-186 0 0,-15 28 141 0 0,35-88-462 0 0,-1-1-1 0 0,0 0 1 0 0,-6 9 462 0 0,10-19-1565 0 0,2-2-406 0 0</inkml:trace>
  <inkml:trace contextRef="#ctx0" brushRef="#br0" timeOffset="1">14908 1423 15552 0 0,'-3'-10'1679'0'0,"3"7"-1616"0"0,0 3 257 0 0,0 0 89 0 0,0 0 9 0 0,0 0 19 0 0,0 0 64 0 0,0 0 31 0 0,0 0 4 0 0,8 86 3359 0 0,-12 15-3114 0 0,1-39-511 0 0,2 6-270 0 0,2-49 10 0 0,1 1 1 0 0,0 0 0 0 0,1-1 0 0 0,1 0 0 0 0,4 10-11 0 0,-5-22 9 0 0,0 0-1 0 0,0 0 0 0 0,0 0 1 0 0,1-1-1 0 0,0 1 1 0 0,0-1-1 0 0,0 0 1 0 0,2 1-9 0 0,-5-6-1 0 0,0 1 0 0 0,0-1 1 0 0,0 0-1 0 0,1 0 1 0 0,-1 0-1 0 0,0 1 1 0 0,0-1-1 0 0,1 0 1 0 0,-1-1-1 0 0,1 1 0 0 0,-1 0 1 0 0,1 0-1 0 0,-1-1 1 0 0,1 1-1 0 0,-1-1 1 0 0,1 1-1 0 0,0-1 0 0 0,-1 0 1 0 0,1 1-1 0 0,0-1 1 0 0,-1 0-1 0 0,1 0 1 0 0,0 0-1 0 0,-1 0 0 0 0,1-1 1 0 0,0 1-1 0 0,-1 0 1 0 0,1-1-1 0 0,-1 1 1 0 0,1-1-1 0 0,-1 1 1 0 0,1-1-1 0 0,-1 0 0 0 0,1 0 1 0 0,-1 0-1 0 0,1 0 1 0 0,-1 0-1 0 0,0 0 1 0 0,0 0 0 0 0,4-3-34 0 0,-2 0 1 0 0,1-1-1 0 0,-1 1 1 0 0,1-1 0 0 0,-1 0-1 0 0,0 1 1 0 0,2-6 33 0 0,14-39 155 0 0,-16 41-104 0 0,5-15 103 0 0,-2 0 0 0 0,0 0 0 0 0,-1-1 1 0 0,-2 0-1 0 0,0-7-154 0 0,0-11 696 0 0,-3-1 0 0 0,-4-23-696 0 0,6 8 548 0 0,-2 58-418 0 0,0 0 19 0 0,0 0 3 0 0,3 17 53 0 0,9 90-194 0 0,-5-39-11 0 0,5 12 0 0 0,-8-58 0 0 0,1-1 0 0 0,1 1 0 0 0,1-2 0 0 0,1 1 0 0 0,8 14 0 0 0,-13-30 0 0 0,0 1 0 0 0,1-1 0 0 0,0 0 0 0 0,0 0 0 0 0,0 0 0 0 0,0 0 0 0 0,5 2 0 0 0,-8-6 0 0 0,0 0 0 0 0,0 0 0 0 0,0 0 0 0 0,0 0 0 0 0,0 0 0 0 0,0 0 0 0 0,0-1 0 0 0,1 1 0 0 0,-1-1 0 0 0,0 1 0 0 0,1-1 0 0 0,-1 1 0 0 0,0-1 0 0 0,1 0 0 0 0,-1 1 0 0 0,0-1 0 0 0,1 0 0 0 0,-1 0 0 0 0,0 0 0 0 0,1 0 0 0 0,-1 0 0 0 0,1 0 0 0 0,-1-1 0 0 0,0 1 0 0 0,1 0 0 0 0,-1-1 0 0 0,0 1 0 0 0,0-1 0 0 0,1 1 0 0 0,-1-1 0 0 0,0 0 0 0 0,0 0 0 0 0,0 1 0 0 0,0-1 0 0 0,1 0 0 0 0,-1 0 0 0 0,-1 0 0 0 0,2-1 0 0 0,5-7 10 0 0,0-1 0 0 0,0 0 0 0 0,-1-1 0 0 0,0 1 0 0 0,-1-1 0 0 0,0 0 0 0 0,-1-2-10 0 0,7-19 362 0 0,5-31-362 0 0,-12 45 135 0 0,-1-1 1 0 0,-1 1-1 0 0,-1-1 0 0 0,-1 0 1 0 0,0 1-1 0 0,-2-1 0 0 0,0 0 1 0 0,-1 1-1 0 0,0-1 0 0 0,-2 1 1 0 0,0 0-1 0 0,-5-9-135 0 0,-54-150-2061 0 0,60 166 686 0 0,-1 5-325 0 0</inkml:trace>
  <inkml:trace contextRef="#ctx0" brushRef="#br0" timeOffset="2">26 1710 8752 0 0,'0'0'398'0'0,"0"0"-3"0"0,-4 0-43 0 0,4 0 751 0 0,0 0 359 0 0,0 0 70 0 0,45-5 2927 0 0,-34 4-4158 0 0,1-1 1 0 0,-1 0-1 0 0,1-1 1 0 0,-1 0-1 0 0,0-1 1 0 0,0 0-1 0 0,0 0 1 0 0,0-2 0 0 0,-1 1-1 0 0,0-1 1 0 0,0-1-1 0 0,-1 1 1 0 0,3-3-302 0 0,-2-1 324 0 0,0 0 1 0 0,-1 0 0 0 0,1-2-325 0 0,17-19 556 0 0,-7 8-252 0 0,-1-1 0 0 0,-1-1 0 0 0,6-13-304 0 0,4-6 160 0 0,24-38 358 0 0,2-15-518 0 0,-15 27 153 0 0,-22 38-102 0 0,-2-1 0 0 0,0-1 0 0 0,-1-6-51 0 0,29-104 100 0 0,-38 122-80 0 0,-1 0-1 0 0,-1 0 1 0 0,0 0-1 0 0,-2 0 1 0 0,-1-9-20 0 0,-4-39 27 0 0,-3-3-27 0 0,7 68-1 0 0,-3-8-29 0 0,0 0-1 0 0,-1 1 1 0 0,0-1-1 0 0,-1 1 1 0 0,0 0-1 0 0,-6-8 31 0 0,3 3-57 0 0,7 15 47 0 0,0 0-1 0 0,0 0 0 0 0,0 0 1 0 0,0 0-1 0 0,0 1 1 0 0,-1-1-1 0 0,1 0 0 0 0,-1 1 1 0 0,1-1-1 0 0,-1 1 0 0 0,0 0 1 0 0,0-1-1 0 0,1 1 1 0 0,-1 0-1 0 0,0 0 0 0 0,0 0 1 0 0,0 0-1 0 0,0 0 1 0 0,0 1-1 0 0,0-1 0 0 0,-1 1 1 0 0,1-1-1 0 0,0 1 11 0 0,-1 0-17 0 0,0 0 0 0 0,0 0 0 0 0,0 0 1 0 0,0 0-1 0 0,0 1 0 0 0,0-1 0 0 0,0 1 0 0 0,0 0 0 0 0,1 0 0 0 0,-1 0 0 0 0,0 0 1 0 0,0 0-1 0 0,1 1 0 0 0,-1-1 0 0 0,-1 2 17 0 0,-5 4-47 0 0,0 0 0 0 0,1 1 0 0 0,0 0 0 0 0,0 1 0 0 0,0 0 0 0 0,1 0 0 0 0,-5 10 47 0 0,-7 13-81 0 0,-11 29 81 0 0,25-50-7 0 0,-21 51-128 0 0,4 2 0 0 0,-13 56 135 0 0,25-83-29 0 0,-4 22 108 0 0,3 0 1 0 0,2 1-1 0 0,3 0 1 0 0,3 1-1 0 0,2 10-79 0 0,2-29 96 0 0,2 1 0 0 0,8 36-96 0 0,-6-56 59 0 0,0 0 1 0 0,2 0-1 0 0,1-1 0 0 0,0 0 0 0 0,2 0 0 0 0,0-1 0 0 0,2 0 1 0 0,1 1-60 0 0,-9-16 52 0 0,1 0 0 0 0,-1 0 1 0 0,1 0-1 0 0,1-1 1 0 0,-1 1-1 0 0,1-1 1 0 0,0 0-1 0 0,0-1 1 0 0,1 0-1 0 0,-1 0 0 0 0,1 0 1 0 0,0-1-1 0 0,4 2-52 0 0,-7-3 33 0 0,0-1-1 0 0,1 0 1 0 0,-1 0 0 0 0,1 0-1 0 0,-1-1 1 0 0,1 0-1 0 0,-1 0 1 0 0,1 0-1 0 0,-1 0 1 0 0,1 0-1 0 0,-1-1 1 0 0,0 0 0 0 0,1 0-1 0 0,-1 0 1 0 0,0-1-1 0 0,1 1 1 0 0,-1-1-1 0 0,0 0 1 0 0,0 0 0 0 0,0 0-1 0 0,-1-1 1 0 0,1 1-1 0 0,1-2-32 0 0,19-18 237 0 0,-1-1 1 0 0,-1-1-1 0 0,4-8-237 0 0,-10 12 109 0 0,-2-2-1 0 0,3-7-108 0 0,12-17 79 0 0,-22 34-75 0 0,1 0-1 0 0,-2-1 0 0 0,0 0 1 0 0,0 0-1 0 0,0-4-3 0 0,0 0-1 0 0,4-1 5 0 0,4-3-24 0 0,-13 45-152 0 0,-1-1 63 0 0,-2-1 1 0 0,-2 18 108 0 0,3-32-18 0 0,1 0 0 0 0,0 0 1 0 0,0 0-1 0 0,1 0 0 0 0,0 0 0 0 0,1 0 1 0 0,1 7 17 0 0,3 15-23 0 0,-4-21 23 0 0,0 1 0 0 0,1-1-1 0 0,0 0 1 0 0,0 0 0 0 0,1 0-1 0 0,0 0 1 0 0,0-1 0 0 0,2 2 0 0 0,-3-5 2 0 0,0 0 0 0 0,1 0 0 0 0,0-1 0 0 0,0 1 1 0 0,0-1-1 0 0,0 0 0 0 0,1 0 0 0 0,-1 0 0 0 0,1 0 0 0 0,0-1 0 0 0,0 0 0 0 0,1 0 0 0 0,3 2-2 0 0,1-2 49 0 0,-1 0 0 0 0,1 0 0 0 0,0-1 0 0 0,0 0 0 0 0,0 0 0 0 0,0-1 0 0 0,6-1-49 0 0,-11 0 22 0 0,1 0-1 0 0,0-1 1 0 0,-1 0 0 0 0,1 0 0 0 0,0 0-1 0 0,-1-1 1 0 0,0 0 0 0 0,1 0-1 0 0,-1 0 1 0 0,0-1 0 0 0,0 1 0 0 0,0-1-1 0 0,0-1 1 0 0,0 0-22 0 0,4-3 15 0 0,0-1 0 0 0,0-1 0 0 0,-1 1 1 0 0,0-1-1 0 0,-1-1 0 0 0,0 1 0 0 0,-1-1 0 0 0,0-1 0 0 0,4-9-15 0 0,-3 6 23 0 0,-2-1 0 0 0,0 0 0 0 0,-1-1 0 0 0,0 1-1 0 0,-2-1 1 0 0,1 0 0 0 0,-2-1-23 0 0,0 7-65 0 0,-1 0 0 0 0,0 0-1 0 0,0 0 1 0 0,-1 0 0 0 0,-1 1-1 0 0,0-1 1 0 0,0 0 0 0 0,-1 1 0 0 0,0-1-1 0 0,0 1 1 0 0,-1 0 0 0 0,0 0-1 0 0,-1 0 1 0 0,0 1 0 0 0,0 0 0 0 0,-1 0-1 0 0,0 0 1 0 0,-1 0 0 0 0,1 1-1 0 0,-1 0 1 0 0,-1 1 0 0 0,1 0-1 0 0,-1 0 1 0 0,-1 0 0 0 0,1 1 0 0 0,-1 0-1 0 0,1 1 1 0 0,-1 0 0 0 0,-1 0-1 0 0,1 1 1 0 0,-7-2 65 0 0,8 3-85 0 0,-1 1 1 0 0,0-1-1 0 0,0 2 0 0 0,0-1 0 0 0,0 1 0 0 0,1 1 1 0 0,-1-1-1 0 0,0 1 0 0 0,-5 2 85 0 0,-1 1-223 0 0,0 0 0 0 0,1 1 0 0 0,-1 1 0 0 0,1 0 0 0 0,-2 2 223 0 0,10-5-302 0 0,1 1 0 0 0,-1 1 0 0 0,1-1 0 0 0,0 1 0 0 0,0 0 0 0 0,0 0 0 0 0,0 0 0 0 0,1 1 0 0 0,0-1 0 0 0,0 1 0 0 0,1 0 0 0 0,0 0 0 0 0,0 1 0 0 0,0-1 0 0 0,1 1 0 0 0,-1 2 302 0 0,-2 17-1698 0 0</inkml:trace>
  <inkml:trace contextRef="#ctx0" brushRef="#br0" timeOffset="3">1562 1468 8288 0 0,'-1'-2'59'0'0,"0"-1"0"0"0,1 1 0 0 0,0-1 1 0 0,-1 0-1 0 0,1 1 0 0 0,0-1 0 0 0,0 0 0 0 0,1 1 1 0 0,-1-1-1 0 0,0 0 0 0 0,1 1 0 0 0,0-1 0 0 0,0 1 1 0 0,-1-1-1 0 0,2-1-59 0 0,-1 0 451 0 0,0 1 0 0 0,-1 0 1 0 0,0 0-1 0 0,0-1 1 0 0,0 1-1 0 0,0 0 0 0 0,0 0 1 0 0,-1-1-1 0 0,0 1 0 0 0,1 0 1 0 0,-1 0-1 0 0,0 0 0 0 0,-1 0 1 0 0,1 0-1 0 0,0-1-451 0 0,-6-14 2160 0 0,6 12-1670 0 0,-1 1 0 0 0,-1 0-1 0 0,1 0 1 0 0,0 0 0 0 0,-1 1 0 0 0,-3-5-490 0 0,-9-16 1342 0 0,9 16-1016 0 0,1 1-1 0 0,-1 0 1 0 0,-1 0-1 0 0,0 0 1 0 0,0 1-1 0 0,-3-3-325 0 0,-9-8 386 0 0,16 14-364 0 0,-1 1 0 0 0,0-1-1 0 0,-1 1 1 0 0,1 0 0 0 0,0 1 0 0 0,-1-1 0 0 0,0 1 0 0 0,1 0 0 0 0,-1 0-1 0 0,0 0 1 0 0,0 1 0 0 0,0-1 0 0 0,0 1 0 0 0,0 1 0 0 0,-1-1 0 0 0,1 1-1 0 0,0 0 1 0 0,-2 0-22 0 0,4 0 0 0 0,-1 0 0 0 0,1 1 0 0 0,0-1 0 0 0,0 1 0 0 0,0 0 0 0 0,-1 0 0 0 0,1 0 0 0 0,0 0 0 0 0,1 1 0 0 0,-1-1 0 0 0,0 1 0 0 0,0 0 0 0 0,0 0 0 0 0,1 0 0 0 0,-1 1 0 0 0,-4 3 0 0 0,0 1 0 0 0,1 0 0 0 0,-1 0 0 0 0,-1 5 0 0 0,-2 3 0 0 0,1 1 0 0 0,0 0 0 0 0,1 0 0 0 0,0 1 0 0 0,2 0 0 0 0,-5 16 0 0 0,-3 23 0 0 0,-3 29 0 0 0,17-82 0 0 0,-4 21 0 0 0,2 1 0 0 0,1-1 0 0 0,0 1 0 0 0,4 21 0 0 0,-2-38 83 0 0,0 0 0 0 0,0 0 1 0 0,1 0-1 0 0,1-1 0 0 0,-1 1 0 0 0,1-1 0 0 0,0 0 0 0 0,1 1 0 0 0,-1-1 0 0 0,2-1 0 0 0,-1 1 1 0 0,3 3-84 0 0,-6-9 11 0 0,1 0 0 0 0,-1 0 1 0 0,0 1-1 0 0,1-1 1 0 0,-1 0-1 0 0,0-1 0 0 0,1 1 1 0 0,-1 0-1 0 0,1 0 0 0 0,0-1 1 0 0,-1 1-1 0 0,1 0 1 0 0,-1-1-1 0 0,1 0 0 0 0,0 1 1 0 0,-1-1-1 0 0,1 0 1 0 0,0 0-12 0 0,2 0 15 0 0,-1 0 0 0 0,0-1 0 0 0,0 1 0 0 0,1-1-1 0 0,-1 0 1 0 0,0 0 0 0 0,0 0 0 0 0,0 0 0 0 0,1-2-15 0 0,7-2 50 0 0,-1-2 0 0 0,-1 1-1 0 0,1-2 1 0 0,7-6-50 0 0,9-12 114 0 0,-2-1 0 0 0,0-1 0 0 0,-2 0 0 0 0,12-22-114 0 0,-23 33 21 0 0,-1 0 0 0 0,-1-1 0 0 0,6-16-21 0 0,-12 27 1 0 0,0-1 0 0 0,-1 0 0 0 0,0 1 0 0 0,0-1 0 0 0,-1 0 0 0 0,0 0 0 0 0,0 0-1 0 0,-1 0 1 0 0,0 0 0 0 0,-1-6-1 0 0,0 2 0 0 0,0 5 0 0 0,1 7 0 0 0,-1 0 0 0 0,1 0 0 0 0,0 0 0 0 0,0 0 0 0 0,0 0 0 0 0,0 0 0 0 0,0-1 0 0 0,-1 1 0 0 0,1 0 0 0 0,0 0 0 0 0,0 0 0 0 0,0 0 0 0 0,0 0 0 0 0,-1 0 0 0 0,1 0 0 0 0,0 0 0 0 0,0 0 0 0 0,0 0 0 0 0,0 0 0 0 0,-1 0 0 0 0,1 1 0 0 0,0-1 0 0 0,0 0 0 0 0,0 0 0 0 0,0 0 0 0 0,0 0 0 0 0,-1 0 0 0 0,1 0 0 0 0,0 0 0 0 0,0 0 0 0 0,0 0 0 0 0,0 0 0 0 0,0 1 0 0 0,0-1 0 0 0,0 0 0 0 0,-1 0 0 0 0,1 0 0 0 0,0 0 0 0 0,-1 5 0 0 0,-1-1 0 0 0,1 1 1 0 0,0-1-1 0 0,0 1 0 0 0,0-1 0 0 0,1 2 0 0 0,-4 17-17 0 0,0-9-11 0 0,2 0 0 0 0,0 0 0 0 0,0 0-1 0 0,1 0 1 0 0,1 0 0 0 0,0 1 0 0 0,2 7 28 0 0,0 193 144 0 0,-3-115-56 0 0,-2 25 510 0 0,1 55-63 0 0,1-163-428 0 0,0-1 0 0 0,-1 1 0 0 0,-1-1 1 0 0,0 0-1 0 0,-6 15-107 0 0,2-5 168 0 0,4-17-96 0 0,0 0-1 0 0,0 0 1 0 0,-2 0 0 0 0,1 0-1 0 0,-1-1 1 0 0,0 1 0 0 0,0-1-1 0 0,-1-1 1 0 0,0 1 0 0 0,-1-1-1 0 0,0 0 1 0 0,0 0 0 0 0,0-1-1 0 0,-1 0 1 0 0,0-1 0 0 0,-2 2-72 0 0,1-1 46 0 0,-1-1 0 0 0,1 0 0 0 0,-1-1 0 0 0,0 0 0 0 0,0 0 0 0 0,-1-1 0 0 0,1 0 0 0 0,-1-1 1 0 0,1 0-1 0 0,-1-1 0 0 0,0 0 0 0 0,1-1 0 0 0,-1 0 0 0 0,-7-1-46 0 0,4 0 5 0 0,1-2 0 0 0,-1 1 0 0 0,1-1-1 0 0,0-1 1 0 0,0 0 0 0 0,0-1 0 0 0,1-1 0 0 0,-4-1-5 0 0,-5-5-19 0 0,8 5-348 0 0,1 0 0 0 0,0-1 1 0 0,-2-2 366 0 0,11 8-216 0 0,1 0 1 0 0,0 0-1 0 0,-1 0 1 0 0,1-1-1 0 0,0 1 0 0 0,0 0 1 0 0,0-1-1 0 0,1 0 1 0 0,-1 1-1 0 0,1-1 1 0 0,-1 0-1 0 0,1 0 1 0 0,0 0-1 0 0,0 0 0 0 0,0 0 1 0 0,0-2 215 0 0,0-14-1567 0 0</inkml:trace>
  <inkml:trace contextRef="#ctx0" brushRef="#br0" timeOffset="4">2328 40 11600 0 0,'0'-2'530'0'0,"0"-1"-350"0"0,0 0 0 0 0,0 0 0 0 0,-1 0 0 0 0,1 0 0 0 0,-1-1 0 0 0,0 1 0 0 0,0 0 0 0 0,-1-1-180 0 0,2 4 65 0 0,0-1 0 0 0,0 1 0 0 0,-1-1 0 0 0,1 1 0 0 0,0-1 0 0 0,-1 1 0 0 0,1-1 0 0 0,0 1 0 0 0,-1-1-1 0 0,1 1 1 0 0,-1 0 0 0 0,1-1 0 0 0,0 1 0 0 0,-1 0 0 0 0,1-1 0 0 0,-1 1 0 0 0,1 0 0 0 0,-1-1 0 0 0,0 1 0 0 0,1 0-1 0 0,-1 0 1 0 0,1 0 0 0 0,-1 0 0 0 0,1 0 0 0 0,-1-1 0 0 0,0 1 0 0 0,1 0 0 0 0,-1 0 0 0 0,1 0 0 0 0,-1 0 0 0 0,1 1-1 0 0,-1-1 1 0 0,0 0 0 0 0,1 0 0 0 0,-1 0 0 0 0,1 0 0 0 0,-1 1 0 0 0,1-1 0 0 0,-1 0 0 0 0,1 0 0 0 0,-1 1 0 0 0,1-1 0 0 0,-1 0-1 0 0,1 1 1 0 0,-1-1 0 0 0,1 1 0 0 0,-1-1 0 0 0,1 0 0 0 0,0 1 0 0 0,-1-1 0 0 0,1 1-65 0 0,-15 13 409 0 0,1 0 0 0 0,0 1 0 0 0,1 1 0 0 0,1 0 0 0 0,1 0 0 0 0,-2 5-409 0 0,1-1 198 0 0,-24 40 327 0 0,4 1 0 0 0,-10 28-525 0 0,0 24 971 0 0,5 2 0 0 0,5 1-1 0 0,-1 36-970 0 0,11-14 841 0 0,5 1 0 0 0,7 0 0 0 0,7 43-841 0 0,4-87 444 0 0,7 31-444 0 0,-3-80 70 0 0,2-1 0 0 0,3 0-1 0 0,11 35-69 0 0,-10-45 71 0 0,2 0 0 0 0,1 0 0 0 0,1-1 0 0 0,2-1 0 0 0,2-1 0 0 0,13 18-71 0 0,-3-13-58 0 0,1-1 0 0 0,2-1 0 0 0,9 6 58 0 0,-16-19-3340 0 0,15 10 3340 0 0,-17-16-8583 0 0</inkml:trace>
  <inkml:trace contextRef="#ctx0" brushRef="#br0" timeOffset="5">2478 648 15840 0 0,'-6'-8'1035'0'0,"8"12"1086"0"0,11 17-122 0 0,57 127 664 0 0,-38-87-2131 0 0,13 26 126 0 0,5-1 0 0 0,47 61-658 0 0,43 41 729 0 0,-79-103-572 0 0,9 24-157 0 0,-48-74 7 0 0,12 25-107 0 0,2 4-485 0 0,-34-62-214 0 0,0 2 1260 0 0,-1-1-8778 0 0,-1-3 954 0 0</inkml:trace>
  <inkml:trace contextRef="#ctx0" brushRef="#br0" timeOffset="6">3027 617 18055 0 0,'0'0'407'0'0,"-6"5"990"0"0,4-5-1352 0 0,0 0-1 0 0,0 1 1 0 0,0-1-1 0 0,0 0 1 0 0,0 1-1 0 0,1-1 1 0 0,-1 1-1 0 0,0 0 1 0 0,0 0-1 0 0,0 0 1 0 0,1 0-1 0 0,-1 0 1 0 0,0 0-1 0 0,1 0 0 0 0,-1 0 1 0 0,1 1-1 0 0,0-1 1 0 0,-2 1-45 0 0,-2 5 538 0 0,0 0 1 0 0,1-1-1 0 0,-1 2 0 0 0,1-1-538 0 0,-13 20 657 0 0,-11 13-127 0 0,2 0 1 0 0,2 2 0 0 0,-13 31-531 0 0,-23 40 721 0 0,-3-3-315 0 0,5 3-1 0 0,-32 91-405 0 0,79-176 39 0 0,-33 97 114 0 0,41-116-339 0 0,-1 5-490 0 0,-1-1 0 0 0,0 1 1 0 0,-1 0 675 0 0,1-3-2150 0 0</inkml:trace>
  <inkml:trace contextRef="#ctx0" brushRef="#br0" timeOffset="7">3637 645 7920 0 0,'0'0'362'0'0,"0"0"-11"0"0,0 0-52 0 0,0 0 601 0 0,0 0 290 0 0,0 0 61 0 0,0 0-66 0 0,0 0-322 0 0,0 0-139 0 0,0 0-27 0 0,0 0 17 0 0,0 0 97 0 0,0 0 43 0 0,0 0 8 0 0,0 0-19 0 0,0 0-91 0 0,0 0-43 0 0,0 0-5 0 0,0 0-16 0 0,0 0-69 0 0,-10 11 1080 0 0,7-8-1569 0 0,-1-1 1 0 0,0 0 0 0 0,0-1-1 0 0,1 1 1 0 0,-1-1 0 0 0,-1 0 0 0 0,1 0-1 0 0,0 0 1 0 0,0 0 0 0 0,0-1-1 0 0,-3 1-130 0 0,0 0 35 0 0,-2 0 22 0 0,0-1 0 0 0,0 0 0 0 0,-5-1-57 0 0,-10 0 151 0 0,-30-4 251 0 0,50 4-390 0 0,2 1-9 0 0,-1 0 0 0 0,1-1 0 0 0,-1 0 1 0 0,1 0-1 0 0,0 0 0 0 0,-1 0 0 0 0,1 0 1 0 0,0 0-1 0 0,-1-1-3 0 0,2 2 22 0 0,1 0-1 0 0,-1 0 1 0 0,0 0 0 0 0,1 0-1 0 0,-1 0 1 0 0,1 0 0 0 0,-1 0 0 0 0,1 0-1 0 0,-1 0 1 0 0,0 0 0 0 0,1 0-1 0 0,-1 0 1 0 0,1 1 0 0 0,-1-1-1 0 0,1 0 1 0 0,-1 0 0 0 0,1 1 0 0 0,-1-1-1 0 0,1 0 1 0 0,-1 1 0 0 0,1-1-1 0 0,-1 0 1 0 0,1 1 0 0 0,0-1 0 0 0,-1 1-22 0 0,-9 11 414 0 0,6-3-436 0 0,0 1 1 0 0,1 0-1 0 0,0 0 0 0 0,1 0 0 0 0,0 0 1 0 0,0 0-1 0 0,1 8 22 0 0,-4 13 215 0 0,3-9-57 0 0,0 0 0 0 0,2 0 0 0 0,0 2-158 0 0,0-4 88 0 0,2 15 298 0 0,1 1 0 0 0,5 18-386 0 0,-2-19 294 0 0,-2 0-1 0 0,-1 20-293 0 0,-1-16 334 0 0,3 15-334 0 0,-1-15 273 0 0,-2 16-273 0 0,3 131 489 0 0,-4-139-344 0 0,0-14 110 0 0,-2 13-255 0 0,0-31 82 0 0,2 0 1 0 0,0 1-1 0 0,1 5-82 0 0,2 28 182 0 0,-4-48-115 0 0,0-1 13 0 0,0 0-3 0 0,0 0-10 0 0,0 0-3 0 0,0 0 0 0 0,18 9 67 0 0,-8-8-129 0 0,0 0 0 0 0,0 0 0 0 0,0-1 1 0 0,0-1-1 0 0,0 0 0 0 0,9-1-2 0 0,15-6 10 0 0,-24 5-265 0 0,1 0 0 0 0,-1 1 1 0 0,1 1-1 0 0,8-1 255 0 0,-18 2-319 0 0,-1 0-116 0 0,0 0-482 0 0,7 0-440 0 0,-2 0-1024 0 0,-4 0-3933 0 0,-1 0-2281 0 0</inkml:trace>
  <inkml:trace contextRef="#ctx0" brushRef="#br0" timeOffset="8">3825 1139 14944 0 0,'0'0'340'0'0,"0"0"50"0"0,0 0 24 0 0,0 0-54 0 0,0 0-87 0 0,0 2 521 0 0,0 7 118 0 0,-1 69 4393 0 0,-4 41-2575 0 0,3-30-2097 0 0,2-84-563 0 0,0 0-1 0 0,1 0 1 0 0,-1 0-1 0 0,1 0 1 0 0,0 0-1 0 0,0-1 1 0 0,2 4-70 0 0,-2-3 127 0 0,1 0 0 0 0,-1 0 0 0 0,0 0 1 0 0,-1 0-1 0 0,1 1-127 0 0,-1-6 3 0 0,0 1 0 0 0,0-1-1 0 0,0 0 1 0 0,0 1 0 0 0,0-1 0 0 0,0 0 0 0 0,0 1 0 0 0,0-1 0 0 0,0 0-1 0 0,0 1 1 0 0,0-1 0 0 0,1 0 0 0 0,-1 1 0 0 0,0-1 0 0 0,0 0 0 0 0,0 0-1 0 0,1 1 1 0 0,-1-1 0 0 0,0 0 0 0 0,0 0 0 0 0,0 1 0 0 0,1-1 0 0 0,-1 0-1 0 0,1 0-2 0 0,8 10 81 0 0,1 0-62 0 0,-5-9-20 0 0,-3 0-1 0 0,0-1-53 0 0,-1 1 0 0 0,1 0 0 0 0,-1-1 0 0 0,1 1 0 0 0,-1-1 0 0 0,1 0 1 0 0,0 1-1 0 0,-1-1 0 0 0,1 0 0 0 0,-1 0 0 0 0,1 0 0 0 0,0 0 0 0 0,-1-1 0 0 0,1 1 0 0 0,-1 0 0 0 0,1-1 0 0 0,0 1 0 0 0,-1-1 0 0 0,1 1 0 0 0,-1-1 0 0 0,1 0 0 0 0,-1 1 0 0 0,0-1 0 0 0,2-1 56 0 0,0-1-516 0 0,0 0 0 0 0,0 0 0 0 0,0 0 0 0 0,0 0 0 0 0,0-1 1 0 0,-1 1-1 0 0,0-1 0 0 0,2-1 515 0 0,5-10-8458 0 0</inkml:trace>
  <inkml:trace contextRef="#ctx0" brushRef="#br0" timeOffset="9">3799 1008 20127 0 0,'0'0'463'0'0,"0"0"61"0"0,0 0 27 0 0,0 0-67 0 0,0 0-240 0 0,0 0 166 0 0,1-1 109 0 0,14-10 870 0 0,-13 10-1474 0 0,-2 1-627 0 0,0 0-273 0 0,0 0-57 0 0</inkml:trace>
  <inkml:trace contextRef="#ctx0" brushRef="#br0" timeOffset="10">4308 1113 11256 0 0,'0'0'256'0'0,"-5"-1"717"0"0,5-2-833 0 0,0 2 532 0 0,-2-7 1668 0 0,2 8-2274 0 0,-1 0-1 0 0,1-1 1 0 0,0 1-1 0 0,0 0 0 0 0,0 0 1 0 0,0-1-1 0 0,0 1 1 0 0,0 0-1 0 0,-1-1 1 0 0,1 1-1 0 0,0 0 0 0 0,0-1 1 0 0,0 1-1 0 0,0 0 1 0 0,0-1-1 0 0,0 1 1 0 0,0 0-1 0 0,0-1 1 0 0,0 1-1 0 0,0 0 0 0 0,1 0 1 0 0,-1-1-1 0 0,0 1 1 0 0,0 0-1 0 0,0-1 1 0 0,0 1-1 0 0,0 0 0 0 0,1 0 1 0 0,-1-1-1 0 0,0 1 1 0 0,0 0-1 0 0,0 0 1 0 0,1-1-1 0 0,-1 1 0 0 0,0 0-65 0 0,1-1 560 0 0,-1 1-69 0 0,0 0-38 0 0,0 0-5 0 0,0 0-5 0 0,0 0-24 0 0,0 0-17 0 0,0 0-2 0 0,0 0-17 0 0,2-1-222 0 0,0 0 0 0 0,1 1 0 0 0,-1-1 1 0 0,0 1-1 0 0,0-1 0 0 0,1 1 0 0 0,-1 0 0 0 0,0 0 0 0 0,0 0 0 0 0,1 0 1 0 0,1 1-162 0 0,-1-1 440 0 0,-2-1-373 0 0,2 0 56 0 0,9 11-61 0 0,-10-9-60 0 0,-1 0-1 0 0,0 1 0 0 0,1-1 0 0 0,-1 1 1 0 0,0 0-1 0 0,0-1 0 0 0,0 1 1 0 0,0 0-1 0 0,-1 0 0 0 0,1 0 1 0 0,0-1-1 0 0,-1 1 0 0 0,1 0 0 0 0,-1 0 1 0 0,0 0-1 0 0,0 0 0 0 0,1 0 1 0 0,-2 2-2 0 0,1-1 4 0 0,0 1 0 0 0,0-1 1 0 0,-1 1-1 0 0,1-1 0 0 0,-1 1 1 0 0,0-1-1 0 0,0 0 0 0 0,0 1 1 0 0,-1-1-1 0 0,0 1-4 0 0,-2 5 14 0 0,4-9-14 0 0,0 0 0 0 0,0 0 0 0 0,0 1 0 0 0,0-1 0 0 0,0 0 0 0 0,-1 0 0 0 0,1 0 0 0 0,0 1 0 0 0,0-1 0 0 0,0 0 0 0 0,0 0 0 0 0,0 0 0 0 0,-1 0 0 0 0,1 1 0 0 0,0-1 0 0 0,0 0 0 0 0,0 0 0 0 0,0 0 0 0 0,-1 0 0 0 0,1 0 0 0 0,0 0 0 0 0,0 1 0 0 0,-1-1 0 0 0,1 0 0 0 0,0 0 0 0 0,0 0 0 0 0,0 0 0 0 0,-1 0 0 0 0,-6 2 21 0 0,6-1 81 0 0,-3-2-66 0 0,1 1-1 0 0,-1-1 0 0 0,1 0 0 0 0,0 0 0 0 0,-1-1 1 0 0,1 1-1 0 0,0-1 0 0 0,0 1 0 0 0,0-1 1 0 0,0 0-1 0 0,0 0 0 0 0,0 0 0 0 0,1-1 1 0 0,-1 1-1 0 0,1-1 0 0 0,-2-2-35 0 0,-3-3 0 0 0,5 7 0 0 0,1 0 0 0 0,-1 0 0 0 0,1 0 0 0 0,0 0 0 0 0,0-1 0 0 0,-1 1 0 0 0,1-1 0 0 0,0 1 0 0 0,0 0 0 0 0,0-1 0 0 0,0-1 0 0 0,0 3 0 0 0,1-1 0 0 0,-1 1 0 0 0,1-1 0 0 0,-1 1 0 0 0,1-1 0 0 0,-1 0 0 0 0,1 1 0 0 0,0-1 0 0 0,-1 0 0 0 0,1 1 0 0 0,0-1 0 0 0,-1 0 0 0 0,1 0 0 0 0,0 1 0 0 0,0-1 0 0 0,0 0 0 0 0,0 0 0 0 0,0 1 0 0 0,0-1 0 0 0,0 0 0 0 0,0 0 0 0 0,0 1 0 0 0,0-1 0 0 0,0 0 0 0 0,0 0 0 0 0,0 1 0 0 0,1-1 0 0 0,-1 0 0 0 0,0 0 0 0 0,1 0 0 0 0,-1 0 0 0 0,5-5 0 0 0,-4 4 0 0 0,1 1 0 0 0,-1 0 0 0 0,1 0 0 0 0,-1 0 0 0 0,1 0 0 0 0,0 0 0 0 0,-1 0 0 0 0,1 0 0 0 0,0 0 0 0 0,0 0 0 0 0,0 1 0 0 0,-1-1 0 0 0,1 1 0 0 0,2-1 0 0 0,7-2 0 0 0,-3 0 0 0 0,2 4 0 0 0,7 14 0 0 0,-9-8 0 0 0,1 8 0 0 0,-8-10 0 0 0,-1-1 0 0 0,2-1 0 0 0,0 16 0 0 0,-2 2 228 0 0,0-20-185 0 0,-1 1 1 0 0,1-1-1 0 0,-1 0 0 0 0,1 0 0 0 0,-1 0 0 0 0,1 0 1 0 0,-1 0-1 0 0,0 1 0 0 0,0-1 0 0 0,1 0 0 0 0,-1-1 1 0 0,0 1-1 0 0,0 0 0 0 0,0 0 0 0 0,0 0 0 0 0,0 0 1 0 0,0-1-1 0 0,0 1 0 0 0,0 0 0 0 0,0-1 0 0 0,-1 1 1 0 0,1-1-1 0 0,0 0 0 0 0,0 1 0 0 0,0-1 0 0 0,-1 0 1 0 0,1 1-1 0 0,0-1 0 0 0,-1 0-43 0 0,-1 0 12 0 0,1 1 1 0 0,-1-1-1 0 0,1 0 1 0 0,-1 1-1 0 0,1-1 0 0 0,-1-1 1 0 0,0 1-1 0 0,1 0 1 0 0,-1 0-1 0 0,1-1 0 0 0,-1 0 1 0 0,1 1-1 0 0,-1-1 0 0 0,1 0 1 0 0,-2-1-13 0 0,-8-6 50 0 0,9 7-21 0 0,0-1 0 0 0,0 1 0 0 0,1-1 0 0 0,-1 0 0 0 0,1 0 0 0 0,0 0 0 0 0,-3-3-29 0 0,10-12 64 0 0,-4 14-64 0 0,-1 2 0 0 0,1-1 0 0 0,0 1 0 0 0,-1-1 0 0 0,1 1 0 0 0,0-1 0 0 0,0 1 0 0 0,0-1 0 0 0,0 1 0 0 0,0 0 0 0 0,0-1 0 0 0,1 0 0 0 0,4-4 0 0 0,-6 5-5 0 0,16-11-75 0 0,-16 11 76 0 0,1 1 1 0 0,-1-1-1 0 0,1 1 0 0 0,-1-1 1 0 0,1 1-1 0 0,-1-1 1 0 0,1 1-1 0 0,0 0 0 0 0,-1-1 1 0 0,1 1-1 0 0,0 0 1 0 0,-1 0-1 0 0,1 0 0 0 0,0-1 1 0 0,-1 1-1 0 0,1 0 1 0 0,0 0-1 0 0,-1 0 1 0 0,1 0-1 0 0,0 0 0 0 0,0 0 1 0 0,-1 0-1 0 0,1 0 4 0 0,8 9-24 0 0,-8-9 22 0 0,-1 0 0 0 0,1 1 0 0 0,-1-1-1 0 0,1 1 1 0 0,-1-1 0 0 0,0 1-1 0 0,1-1 1 0 0,-1 1 0 0 0,1-1 0 0 0,-1 1-1 0 0,0 0 1 0 0,0-1 0 0 0,1 1 0 0 0,-1-1-1 0 0,0 1 1 0 0,0 0 0 0 0,0-1 0 0 0,1 1-1 0 0,-1 0 1 0 0,0-1 0 0 0,0 1-1 0 0,0 0 1 0 0,0 0 2 0 0,1 10-4 0 0,2 4-2884 0 0,-3-15 1440 0 0</inkml:trace>
  <inkml:trace contextRef="#ctx0" brushRef="#br0" timeOffset="11">4264 1530 11288 0 0,'0'0'514'0'0,"0"0"-6"0"0,0 0-174 0 0,0 0 472 0 0,1-13 4182 0 0,0 12-4648 0 0,-1 0 0 0 0,1-1 0 0 0,0 1 0 0 0,0 0 0 0 0,0 0 0 0 0,0 0 0 0 0,1 0 0 0 0,-1 0 0 0 0,0 0 0 0 0,0 0 0 0 0,1 1 0 0 0,0-2-340 0 0,0 1 208 0 0,-2 1 93 0 0,0 0 41 0 0,0 0 8 0 0,0 0-36 0 0,4 2-119 0 0,-3-1-185 0 0,0-1-1 0 0,-1 0 1 0 0,1 0 0 0 0,-1 0-1 0 0,1 0 1 0 0,0 0-1 0 0,-1 1 1 0 0,1-1 0 0 0,-1 0-1 0 0,1 0 1 0 0,-1 1-1 0 0,1-1 1 0 0,-1 0 0 0 0,1 1-1 0 0,-1-1 1 0 0,1 1-1 0 0,-1-1-9 0 0,6 8 64 0 0,-5-6 0 0 0,-1-2 0 0 0,0 0 0 0 0,0 0-58 0 0,1 0-1 0 0,-1 0 0 0 0,0 0 1 0 0,0 0-1 0 0,0 0 0 0 0,1 0 1 0 0,-1 0-1 0 0,0 0 0 0 0,0 0 1 0 0,1 0-1 0 0,-1 0 0 0 0,0 0 1 0 0,0 0-1 0 0,0 0 0 0 0,1 0 1 0 0,-1 0-1 0 0,0 1 0 0 0,0-1 1 0 0,0 0-1 0 0,1 0 0 0 0,-1 0 1 0 0,0 0-1 0 0,0 0 0 0 0,0 1 1 0 0,0-1-1 0 0,0 0 0 0 0,1 0 1 0 0,-1 0-1 0 0,0 1 0 0 0,0-1 1 0 0,0 0-1 0 0,0 0 1 0 0,0 1-1 0 0,0-1 0 0 0,0 0 1 0 0,0 0-1 0 0,0 0 0 0 0,0 1 1 0 0,0-1-1 0 0,0 0 0 0 0,0 0 1 0 0,0 1-1 0 0,0-1 0 0 0,0 0-5 0 0,0 11 186 0 0,-1-11-191 0 0,1 2 123 0 0,-1 6 334 0 0,1-7-439 0 0,-1 0 0 0 0,1 0 0 0 0,0 0 0 0 0,-1 0 0 0 0,1 0 0 0 0,-1 0 0 0 0,0 0 0 0 0,1 0 0 0 0,-1-1 0 0 0,0 1 1 0 0,1 0-1 0 0,-1 0 0 0 0,0-1 0 0 0,0 1 0 0 0,0 0 0 0 0,0-1 0 0 0,0 1 0 0 0,0-1 0 0 0,0 1 0 0 0,0-1 1 0 0,0 1-1 0 0,0-1 0 0 0,0 0 0 0 0,0 1 0 0 0,0-1 0 0 0,0 0 0 0 0,0 0 0 0 0,0 0 0 0 0,0 0 0 0 0,0 0 0 0 0,0 0 1 0 0,0 0-1 0 0,-1 0 0 0 0,1 0 0 0 0,0-1 0 0 0,0 1 0 0 0,0 0 0 0 0,0-1 0 0 0,0 1-13 0 0,-8-1 0 0 0,9 1 0 0 0,-1 0 0 0 0,1 0 0 0 0,-1 0 0 0 0,0 0 0 0 0,1 0 0 0 0,-1 0 0 0 0,0 0 0 0 0,1 0 0 0 0,-1 0 0 0 0,1-1 0 0 0,-1 1 0 0 0,0 0 0 0 0,1 0 0 0 0,-1 0 0 0 0,1-1 0 0 0,-1 1 0 0 0,1 0 0 0 0,-1-1 0 0 0,1 1 0 0 0,-1-1 0 0 0,-7-4 25 0 0,7 5-18 0 0,1 0 0 0 0,-1 0 0 0 0,1-1 0 0 0,-1 1 0 0 0,1 0 0 0 0,-1 0 0 0 0,1-1 0 0 0,-1 1 0 0 0,1 0 0 0 0,0-1 0 0 0,-1 1 0 0 0,1 0 0 0 0,-1-1 0 0 0,1 1 0 0 0,0-1 0 0 0,-1 1 0 0 0,1 0 0 0 0,0-1 0 0 0,0 1 0 0 0,-1-1 0 0 0,1 1 0 0 0,0-1 0 0 0,0 1 0 0 0,0-1 0 0 0,-1 0-7 0 0,-1-7 31 0 0,1 7-30 0 0,1 1 0 0 0,-1-1 0 0 0,1 0 0 0 0,0 0 0 0 0,-1 0 0 0 0,1 0 0 0 0,0 1 0 0 0,0-1 0 0 0,-1 0 0 0 0,1 0 1 0 0,0 0-1 0 0,0 0 0 0 0,0 0 0 0 0,0 0 0 0 0,0 0 0 0 0,0 0 0 0 0,0 0 0 0 0,0 1 0 0 0,1-1 0 0 0,-1 0 0 0 0,0 0 0 0 0,1 0 0 0 0,-1 0 0 0 0,0 0 0 0 0,1 1 0 0 0,-1-1 0 0 0,1 0 0 0 0,-1 0 0 0 0,1 1 0 0 0,-1-1 0 0 0,1 0 0 0 0,0 0-1 0 0,20-18 0 0 0,0 0 0 0 0,-14 13 0 0 0,-7 5 0 0 0,0 1 0 0 0,1 0 0 0 0,-1 0 0 0 0,0 0 0 0 0,1 0 0 0 0,-1 0 0 0 0,1 0 0 0 0,-1 0 0 0 0,0 0 0 0 0,1 0 0 0 0,-1 0 0 0 0,1 0 0 0 0,-1 0 0 0 0,0 0 0 0 0,1 0 0 0 0,-1 0 0 0 0,0 0 0 0 0,1 0 0 0 0,-1 0 0 0 0,1 0 0 0 0,-1 1 0 0 0,11 5 0 0 0,-10-6 0 0 0,-1 0 0 0 0,1 1 0 0 0,0-1 0 0 0,0 0 0 0 0,0 1 0 0 0,-1-1 0 0 0,1 1 0 0 0,0 0 0 0 0,-1-1 0 0 0,1 1 0 0 0,0-1 0 0 0,-1 1 0 0 0,1 0 0 0 0,-1 0 0 0 0,1-1 0 0 0,-1 1 0 0 0,1 0 0 0 0,-1 0 0 0 0,2 2 0 0 0,-2-2 0 0 0,1 0 0 0 0,0 0 0 0 0,0 1 0 0 0,0-1 0 0 0,0 0 0 0 0,-1 0 0 0 0,1 0 0 0 0,0 1 0 0 0,-1-1 0 0 0,1 0 0 0 0,-1 0 0 0 0,0 1 0 0 0,1-1 0 0 0,-1 0 0 0 0,0 1 0 0 0,0 2 0 0 0,2-1 5 0 0,-2 0 0 0 0,1-1-1 0 0,0 1 1 0 0,0 0 0 0 0,-1-1-1 0 0,0 1 1 0 0,1 0 0 0 0,-1 0-1 0 0,0 0 1 0 0,0-1 0 0 0,-1 1-1 0 0,1 0 1 0 0,-1 1-5 0 0,0-1 3 0 0,1-2 20 0 0,0 0 1 0 0,0 0-1 0 0,-1 0 0 0 0,1 0 0 0 0,0-1 1 0 0,-1 1-1 0 0,1 0 0 0 0,-1 0 0 0 0,1-1 1 0 0,-1 1-1 0 0,1 0 0 0 0,-1-1 0 0 0,1 1 1 0 0,-1-1-1 0 0,0 1 0 0 0,0 0 0 0 0,1-1 1 0 0,-1 1-1 0 0,0-1 0 0 0,0 0 0 0 0,1 1 1 0 0,-1-1-1 0 0,0 0 0 0 0,0 1 0 0 0,0-1 0 0 0,0 0 1 0 0,1 0-1 0 0,-1 0 0 0 0,0 0 0 0 0,0 0 1 0 0,0 0-1 0 0,0 0 0 0 0,0 0 0 0 0,1 0 1 0 0,-1 0-1 0 0,0 0 0 0 0,-1-1-23 0 0,-2 0 96 0 0,-1 0-1 0 0,1 0 1 0 0,0-1-1 0 0,-1 0 1 0 0,1 1-1 0 0,0-2 1 0 0,0 1 0 0 0,0 0-1 0 0,-1-2-95 0 0,5 4-6 0 0,-1 0-1 0 0,1 0 1 0 0,0 0-1 0 0,-1-1 0 0 0,1 1 1 0 0,-1 0-1 0 0,1-1 1 0 0,0 1-1 0 0,-1 0 1 0 0,1 0-1 0 0,0-1 1 0 0,-1 1-1 0 0,1-1 1 0 0,0 1-1 0 0,0 0 0 0 0,-1-1 1 0 0,1 1-1 0 0,0-1 1 0 0,0 1-1 0 0,0 0 1 0 0,-1-1-1 0 0,1 1 1 0 0,0-1-1 0 0,0 1 1 0 0,0-1-1 0 0,0 1 0 0 0,0-1 7 0 0,3-1-588 0 0,10-13-2804 0 0,-4 4-5378 0 0</inkml:trace>
  <inkml:trace contextRef="#ctx0" brushRef="#br0" timeOffset="12">4597 606 11664 0 0,'0'0'530'0'0,"0"0"-7"0"0,-1-1-334 0 0,-1-1 18 0 0,1 2 753 0 0,1 0 324 0 0,0 0 57 0 0,0 0-41 0 0,0 0-239 0 0,0 0-107 0 0,0 0-24 0 0,0 0-91 0 0,0 0-375 0 0,0 0-164 0 0,18-4 556 0 0,-11 3-667 0 0,-1 1 0 0 0,1 0 1 0 0,0 0-1 0 0,0 1 0 0 0,0-1 0 0 0,0 2 0 0 0,1-1-189 0 0,19 3 337 0 0,-4 0 90 0 0,0 0 1 0 0,4 2-428 0 0,-2 0 687 0 0,22 2-687 0 0,-31-5 75 0 0,-8-1-46 0 0,0-1 0 0 0,0 0 1 0 0,0 0-1 0 0,0-1 0 0 0,0 0 0 0 0,1 0-29 0 0,-7-1 30 0 0,-1 1 0 0 0,1 0 0 0 0,-1 0 0 0 0,1 0 0 0 0,-1 1 0 0 0,1-1 0 0 0,-1 0 0 0 0,1 1 0 0 0,-1-1 0 0 0,1 1 0 0 0,-1-1 0 0 0,1 1 0 0 0,-1 0 0 0 0,0-1-30 0 0,0 1 50 0 0,0 0 0 0 0,-1-1 0 0 0,1 1 0 0 0,-1 0 1 0 0,1-1-1 0 0,-1 1 0 0 0,0 0 0 0 0,1 0 0 0 0,-1-1 1 0 0,0 1-1 0 0,1 0 0 0 0,-1 0 0 0 0,0 0 0 0 0,0 0-50 0 0,3 10 214 0 0,-1-5-186 0 0,0 1-1 0 0,0 1 1 0 0,-1-1 0 0 0,-1 0-1 0 0,1 0 1 0 0,-1 0 0 0 0,0 0-1 0 0,-1 1 1 0 0,0 2-28 0 0,0 13 63 0 0,0 9 193 0 0,-3 11-256 0 0,2-20 230 0 0,0-1 0 0 0,1 1 1 0 0,2 13-231 0 0,0-14 312 0 0,0 0-1 0 0,-3 4-311 0 0,1-3 79 0 0,1 1 0 0 0,1 0-79 0 0,2 37 275 0 0,-3 24-275 0 0,-1-36 80 0 0,2 0 1 0 0,5 33-81 0 0,0-31 217 0 0,-3 14-217 0 0,-1-22 82 0 0,2 0-1 0 0,3 5-81 0 0,-2-6 3 0 0,3 11 186 0 0,-7-42-136 0 0,-1-3-42 0 0,0-2 26 0 0,-6 9 867 0 0,5-14-902 0 0,0 0-1 0 0,0 0 0 0 0,0 0 1 0 0,0 0-1 0 0,-1 0 0 0 0,1 0 1 0 0,0 0-1 0 0,-1-1 0 0 0,1 1 0 0 0,0-1 1 0 0,-1 1-1 0 0,1-1 0 0 0,-1 1 1 0 0,1-1-1 0 0,-1 1 0 0 0,1-1 1 0 0,-1 0-1 0 0,1 0 0 0 0,-1 0 1 0 0,1 0-1 0 0,-1 0 0 0 0,1 0 0 0 0,-1-1 1 0 0,1 1-1 0 0,-1 0 0 0 0,1-1 1 0 0,-1 1-1 0 0,1-1 0 0 0,0 0 1 0 0,-2 0-2 0 0,-5-1 3 0 0,-2-1-3 0 0,1 0 0 0 0,-1 0 0 0 0,1-1 0 0 0,0 0 0 0 0,0-1 0 0 0,0 0 0 0 0,-3-2 0 0 0,-1-1 0 0 0,-1 0 0 0 0,-10-3 0 0 0,10 5 13 0 0,4 1-156 0 0,0 1 0 0 0,0 0 0 0 0,0 1 0 0 0,-1 0 0 0 0,1 1 0 0 0,-1 0 0 0 0,1 1 0 0 0,-3 0 143 0 0,-5 1-1434 0 0,2 0-409 0 0</inkml:trace>
  <inkml:trace contextRef="#ctx0" brushRef="#br0" timeOffset="13">5260 1305 11520 0 0,'0'0'1024'0'0,"0"0"-824"0"0,0 0-200 0 0,0 0 0 0 0,0 0 1928 0 0,0 0 343 0 0,0 0 73 0 0,0 0 16 0 0,0 0-1712 0 0,0 0-336 0 0,0 0-72 0 0,0 0-16 0 0,0 0-224 0 0,8 3 0 0 0,-8-3 0 0 0</inkml:trace>
  <inkml:trace contextRef="#ctx0" brushRef="#br0" timeOffset="14">7031 1264 18943 0 0,'0'0'432'0'0,"0"0"66"0"0,0 0 22 0 0,0 0-64 0 0,0 0-158 0 0,0 0 450 0 0,0 0 226 0 0,0 0 46 0 0,2 1-59 0 0,7 5-518 0 0,0 0 1 0 0,1-1-1 0 0,0 0 1 0 0,0-1-1 0 0,0 0 1 0 0,0-1-1 0 0,1 0 1 0 0,1 0-444 0 0,3-1 134 0 0,-1 0 1 0 0,1-1-1 0 0,0-1 1 0 0,0-1 0 0 0,0 0-1 0 0,7-1-134 0 0,12-4-60 0 0,0-2-1 0 0,5-3 61 0 0,-37 11-776 0 0,7-4 1383 0 0,-7 2-3213 0 0,-1-1-3604 0 0,-1-4-2449 0 0</inkml:trace>
  <inkml:trace contextRef="#ctx0" brushRef="#br0" timeOffset="15">5563 1186 12752 0 0,'0'0'289'0'0,"0"-16"810"0"0,0 8-761 0 0,0 1 0 0 0,-1-1 0 0 0,-1-6-338 0 0,1 11 634 0 0,0 0 0 0 0,1 0 0 0 0,-1 0 0 0 0,-1 1 1 0 0,1-1-1 0 0,0 0 0 0 0,-2-1-634 0 0,3 3 938 0 0,0 1-187 0 0,0 0-42 0 0,0 0-47 0 0,-5 17 595 0 0,6 34-41 0 0,6 43-1216 0 0,-1-33 600 0 0,-4-28-315 0 0,2-1-1 0 0,1 5-284 0 0,4 7 59 0 0,-7-25 13 0 0,2-1 0 0 0,0 1 0 0 0,1-1 0 0 0,1 0 0 0 0,8 17-72 0 0,-3-11 35 0 0,7 12 32 0 0,-16-34-50 0 0,-1 0 0 0 0,1 1-1 0 0,0-1 1 0 0,0 0-1 0 0,0 0 1 0 0,0 0-1 0 0,1 0 1 0 0,-1 0 0 0 0,1 0-1 0 0,-1-1 1 0 0,1 1-1 0 0,0-1-16 0 0,-1 0 26 0 0,0-1 0 0 0,0 1 0 0 0,0-1 0 0 0,0 0 0 0 0,0 1 0 0 0,0-1 0 0 0,0 0 0 0 0,0 0 0 0 0,0 0 0 0 0,0-1 0 0 0,0 1 0 0 0,0 0 0 0 0,1-1 0 0 0,-1 1 0 0 0,0-1 0 0 0,-1 0 0 0 0,1 0 0 0 0,0 0 0 0 0,0 0 0 0 0,0 0 0 0 0,0 0 0 0 0,-1 0 0 0 0,1-1 0 0 0,-1 1 0 0 0,1-1-26 0 0,5-4 131 0 0,0-1-1 0 0,-1 0 1 0 0,0 0-1 0 0,5-8-130 0 0,3-8 72 0 0,-1-1 0 0 0,-1-1-1 0 0,-1 0 1 0 0,-1-1 0 0 0,4-18-72 0 0,-6 16 69 0 0,-2 0 0 0 0,0-9-69 0 0,3-7 86 0 0,-6 18-57 0 0,0 0 0 0 0,-2 0 0 0 0,-1-20-29 0 0,0 23 57 0 0,1 14-15 0 0,-1 9-41 0 0,0 0-1 0 0,0 0 0 0 0,0 0 0 0 0,0 0 0 0 0,0 0 0 0 0,0 0 1 0 0,0 0-1 0 0,0 0 0 0 0,0 0 0 0 0,0 0 0 0 0,0 0 0 0 0,0 0 0 0 0,0 0 1 0 0,0 0-1 0 0,0 0 0 0 0,0 0 0 0 0,0 0 0 0 0,0 1 0 0 0,0-1 0 0 0,0 0 1 0 0,0 0-1 0 0,0 0 0 0 0,0 0 0 0 0,1 0 0 0 0,-1 0 0 0 0,0 0 1 0 0,0 0-1 0 0,0 0 0 0 0,0 0 0 0 0,0 0 0 0 0,0 0 0 0 0,0 0 0 0 0,0 0 1 0 0,0 0-1 0 0,0 0 0 0 0,0 0 0 0 0,0 0 0 0 0,0 0 0 0 0,0 0 0 0 0,0 0 1 0 0,0 0-1 0 0,0 0 0 0 0,0 0 0 0 0,0 0 0 0 0,0 0 0 0 0,0-1 1 0 0,0 1-1 0 0,0 0 0 0 0,0 0 0 0 0,0 0 0 0 0,0 0 0 0 0,1 0 0 0 0,-1 0 1 0 0,0 0-1 0 0,0 0 0 0 0,0 0 0 0 0,0 0 0 0 0,0 0 0 0 0,0 0 0 0 0,0 0 1 0 0,0 0-1 0 0,0 0 0 0 0,0 0 0 0 0,0 0 0 0 0,2 6 2 0 0,2 11-4 0 0,-3-15 3 0 0,12 90-17 0 0,-4-50-61 0 0,-2 6 77 0 0,-5-24-24 0 0,1-2-1 0 0,2 1 1 0 0,0 0-1 0 0,1-1 1 0 0,2 0-1 0 0,4 9 25 0 0,-7-20 10 0 0,1 0 1 0 0,0 0-1 0 0,1-1 0 0 0,0 0 1 0 0,1 0-1 0 0,0-1 0 0 0,0 1-10 0 0,-5-8 5 0 0,-1-1-1 0 0,0 0 1 0 0,1 1 0 0 0,-1-1-1 0 0,1 0 1 0 0,-1 0 0 0 0,1 0-1 0 0,-1-1 1 0 0,1 1 0 0 0,0 0 0 0 0,-1-1-1 0 0,1 0 1 0 0,0 0 0 0 0,-1 0-1 0 0,1 0 1 0 0,0 0 0 0 0,-1 0-1 0 0,1-1 1 0 0,0 1 0 0 0,-1-1-1 0 0,2 0-4 0 0,1-1 26 0 0,1 1 1 0 0,-1-1-1 0 0,0 0 0 0 0,0-1 0 0 0,0 1 0 0 0,0-1 1 0 0,0 0-1 0 0,-1 0 0 0 0,1-1 0 0 0,-1 1-26 0 0,1-2 33 0 0,5-4 34 0 0,-1 0 0 0 0,0 0 0 0 0,-1-1 0 0 0,0 0 0 0 0,0-1-67 0 0,-1 1 56 0 0,-1 0 0 0 0,0 0 0 0 0,-1-1 0 0 0,0 1 0 0 0,0-1 0 0 0,-1 0 0 0 0,-1-1 0 0 0,0 1 0 0 0,0 0 0 0 0,-1-1 0 0 0,0-2-56 0 0,-2 2 18 0 0,0-1 1 0 0,0 0-1 0 0,-1 0 0 0 0,0 1 1 0 0,-2-1-1 0 0,1 1 0 0 0,-4-8-18 0 0,-3-12 22 0 0,4 16-1 0 0,0-1 1 0 0,-1 1 0 0 0,0 0 0 0 0,-2 1 0 0 0,-5-9-22 0 0,-5-8-344 0 0,-14-18 183 0 0,28 45-505 0 0,1 0 0 0 0,-1 1-1 0 0,0 0 1 0 0,-1 0-1 0 0,1 0 1 0 0,-1 0-1 0 0,0 1 1 0 0,-4-3 666 0 0,-3 2-9022 0 0</inkml:trace>
  <inkml:trace contextRef="#ctx0" brushRef="#br0" timeOffset="16">6422 458 6912 0 0,'-2'-2'113'0'0,"1"1"-70"0"0,1 1 1 0 0,-1-1 0 0 0,1 1-1 0 0,-1-1 1 0 0,1 0 0 0 0,-1 1-1 0 0,1-1 1 0 0,0 1 0 0 0,-1-1-1 0 0,1 0 1 0 0,0 1 0 0 0,0-1-1 0 0,-1 0 1 0 0,1 0 0 0 0,0 1-1 0 0,0-1 1 0 0,0 0 0 0 0,0 1-1 0 0,0-1-43 0 0,0 0 1106 0 0,0 1 364 0 0,0 0 70 0 0,0 0-97 0 0,0 0-479 0 0,0 0-209 0 0,4 11 652 0 0,2-2-762 0 0,0 0-1 0 0,1-1 1 0 0,4 5-645 0 0,-5-6 268 0 0,0 0 1 0 0,0 1-1 0 0,0 0 1 0 0,-1 0-1 0 0,1 2-268 0 0,21 47 1712 0 0,17 54-1712 0 0,2 21 791 0 0,-7-25 770 0 0,21 102-1561 0 0,-47-150 411 0 0,-2 0 0 0 0,-3 1-1 0 0,-2 16-410 0 0,-5-62 64 0 0,1 46 272 0 0,-1 1 0 0 0,-4 0 0 0 0,-3 7-336 0 0,-4-3 232 0 0,-3 0 0 0 0,-2-2 0 0 0,-4 0 0 0 0,-2 0 0 0 0,-4 3-232 0 0,4-17 112 0 0,6-11 11 0 0,-2 0 0 0 0,-2-1 0 0 0,-11 15-123 0 0,27-47-147 0 0,0 0-1 0 0,-1-1 0 0 0,0 1 0 0 0,-3 2 148 0 0,6-6-57 0 0,1-1 0 0 0,0 0-1 0 0,0 1 1 0 0,-1-1 0 0 0,1 1 0 0 0,0-1 0 0 0,-1 0-1 0 0,1 1 1 0 0,-1-1 0 0 0,1 0 0 0 0,0 0 0 0 0,-1 1-1 0 0,1-1 1 0 0,-1 0 0 0 0,1 0 0 0 0,-1 0 0 0 0,1 1-1 0 0,-1-1 1 0 0,1 0 0 0 0,-1 0 0 0 0,1 0 0 0 0,-1 0-1 0 0,1 0 1 0 0,-1 0 0 0 0,1 0 0 0 0,-1 0-1 0 0,1 0 1 0 0,-1 0 0 0 0,1 0 0 0 0,-1-1 0 0 0,1 1-1 0 0,-1 0 1 0 0,1 0 0 0 0,0 0 0 0 0,-1-1 0 0 0,1 1-1 0 0,-1 0 1 0 0,1 0 0 0 0,-1-1 0 0 0,1 1 0 0 0,0 0-1 0 0,-1-1 1 0 0,1 1 0 0 0,0 0 0 0 0,-1-1 0 0 0,1 1-1 0 0,0-1 1 0 0,0 1 0 0 0,-1-1 0 0 0,1 1 0 0 0,0 0-1 0 0,0-1 1 0 0,0 1 0 0 0,0-1 0 0 0,0 1-1 0 0,-1-1 1 0 0,1 1 0 0 0,0-1 0 0 0,0 1 0 0 0,0-1 57 0 0,0-10-2218 0 0</inkml:trace>
  <inkml:trace contextRef="#ctx0" brushRef="#br0" timeOffset="17">8072 481 10824 0 0,'-5'4'980'0'0,"-8"2"-783"0"0,9-4-93 0 0,0 0-1 0 0,0 0 1 0 0,0 1 0 0 0,0-1 0 0 0,0 1 0 0 0,1 0 0 0 0,-1 0 0 0 0,-1 2-104 0 0,-20 22 1969 0 0,16-18-1460 0 0,0 0 1 0 0,1 0-1 0 0,0 1 0 0 0,-2 5-509 0 0,-5 12 712 0 0,1 0 0 0 0,1 0 0 0 0,2 2 0 0 0,-6 21-712 0 0,0 9 2073 0 0,-6 52-2073 0 0,-2 39 2692 0 0,6 14-2692 0 0,11-44 1233 0 0,5 39-1233 0 0,5-95 195 0 0,2 0 0 0 0,4 0 0 0 0,6 20-195 0 0,-11-67 12 0 0,1 0 1 0 0,1 0-1 0 0,0-1 1 0 0,1 0 0 0 0,1 0-1 0 0,0 0 1 0 0,1-1-1 0 0,1 0 1 0 0,1-1 0 0 0,0 0-1 0 0,4 4-12 0 0,-5-9 1 0 0,17 20 37 0 0,7 3-38 0 0,-24-23 2 0 0,1-1 0 0 0,0-1 0 0 0,0 0-1 0 0,1 0 1 0 0,8 4-2 0 0,-15-10-35 0 0,0 0-1 0 0,-1 1 0 0 0,1-1 1 0 0,0 0-1 0 0,0-1 1 0 0,0 1-1 0 0,1-1 36 0 0,13-1-2047 0 0,-17 1 1328 0 0,0-1-1 0 0,1 1 1 0 0,-1-1-1 0 0,1 1 0 0 0,-1-1 1 0 0,0 0-1 0 0,1 0 1 0 0,-1 0-1 0 0,0 1 1 0 0,1-2 719 0 0,7-9-7324 0 0</inkml:trace>
  <inkml:trace contextRef="#ctx0" brushRef="#br0" timeOffset="18">8194 1047 12784 0 0,'0'0'586'0'0,"0"0"-15"0"0,-1-2-367 0 0,-1-3-37 0 0,2 4 578 0 0,-1 2 250 0 0,-5 6 81 0 0,6-6-979 0 0,-1 0-1 0 0,0 0 1 0 0,0 0 0 0 0,1 0-1 0 0,-1 0 1 0 0,0 0 0 0 0,1 0-1 0 0,-1 0 1 0 0,1 0 0 0 0,-1 0-1 0 0,1 0 1 0 0,0 0 0 0 0,0 1-1 0 0,-1-1 1 0 0,1 0 0 0 0,0 0-1 0 0,0 1-96 0 0,-8 145 3060 0 0,5-90-2296 0 0,2-29-170 0 0,0-1 0 0 0,2 2-594 0 0,10 204 1688 0 0,-10-156-1417 0 0,-1-76-339 0 0,0-1-48 0 0,0 0-1123 0 0,0 0-4671 0 0,0 0-2003 0 0</inkml:trace>
  <inkml:trace contextRef="#ctx0" brushRef="#br0" timeOffset="19">8371 1374 8752 0 0,'0'0'673'0'0,"0"0"-117"0"0,0 0 1129 0 0,0 0 539 0 0,0 0 106 0 0,0 0-188 0 0,0 0-891 0 0,0 0-394 0 0,2 0-80 0 0,10-1-315 0 0,-1 0 0 0 0,1-1-1 0 0,0-1 1 0 0,3 0-462 0 0,29-7 352 0 0,85-7-2001 0 0,-117 16 314 0 0,1 0-6119 0 0</inkml:trace>
  <inkml:trace contextRef="#ctx0" brushRef="#br0" timeOffset="20">8752 1089 2304 0 0,'0'0'725'0'0,"0"0"2206"0"0,0 0 962 0 0,0 0 194 0 0,0 0-457 0 0,0 9-1414 0 0,17 52-625 0 0,-5-19-860 0 0,-2 1 0 0 0,-1 4-731 0 0,-1 0 456 0 0,-4-26-48 0 0,0 1 0 0 0,-1 5-408 0 0,-2-18 87 0 0,0 1 0 0 0,1-1 0 0 0,1 1 0 0 0,0-1 0 0 0,0 0 0 0 0,1 0 0 0 0,0-1 0 0 0,0 1 1 0 0,1-1-1 0 0,0 0 0 0 0,6 8-87 0 0,-9-12 11 0 0,1 0-15 0 0,14 7 129 0 0,-16-10-87 0 0,1 0 1 0 0,0 0-1 0 0,-1-1 1 0 0,1 1-1 0 0,0 0 1 0 0,0-1-1 0 0,-1 1 1 0 0,1-1-1 0 0,0 0 1 0 0,0 1-1 0 0,0-1 1 0 0,-1 0-1 0 0,1 0 1 0 0,0 0-1 0 0,0 0 1 0 0,0-1-1 0 0,0 1 1 0 0,-1 0-1 0 0,2-1-38 0 0,0 0 23 0 0,0 0-1 0 0,0-1 0 0 0,0 0 0 0 0,0 1 0 0 0,-1-1 0 0 0,1 0 0 0 0,0 0 0 0 0,-1 0 0 0 0,0 0 0 0 0,2-2-22 0 0,4-6 1 0 0,0-1-1 0 0,-1 1 0 0 0,0-1 1 0 0,-1-1-1 0 0,0 0 0 0 0,4-6 35 0 0,0-1 17 0 0,0 0-1 0 0,-2-1 1 0 0,0 0 0 0 0,0-4-52 0 0,-7 20 1 0 0,4-15 2 0 0,0 0-1 0 0,-1-1 0 0 0,-1 0 0 0 0,0-17-2 0 0,-3-35-130 0 0,-3 216-20 0 0,5-68 224 0 0,5 7-74 0 0,2 38 94 0 0,-1-11 325 0 0,-3-51 16 0 0,-3 1-1 0 0,-2 0-434 0 0,-2-21 266 0 0,-1-1-1 0 0,-3 0 1 0 0,-1 0 0 0 0,-1 0-1 0 0,-4 5-265 0 0,10-38 45 0 0,0 0 0 0 0,0 0 0 0 0,0 0 0 0 0,-1 0 0 0 0,0 0-1 0 0,0-1 1 0 0,0 1 0 0 0,0-1 0 0 0,-1 0 0 0 0,1 0 0 0 0,-1 0 0 0 0,0-1 0 0 0,0 1 0 0 0,-1-1-1 0 0,1 0 1 0 0,-1 0 0 0 0,0 0 0 0 0,0-1 0 0 0,1 0 0 0 0,-2 1 0 0 0,-2-1-45 0 0,-2 1 64 0 0,0-1 0 0 0,-1 0 0 0 0,1-1 0 0 0,-1 0 0 0 0,1 0 1 0 0,-1-1-1 0 0,1-1 0 0 0,-1 0 0 0 0,1 0 0 0 0,-8-3-64 0 0,11 2-5 0 0,-1-1-1 0 0,0 0 1 0 0,1 0-1 0 0,-1-1 1 0 0,1 0-1 0 0,0 0 1 0 0,0-1-1 0 0,1 1 1 0 0,-1-2-1 0 0,1 1 6 0 0,5 4-86 0 0,0 0-1 0 0,0 0 1 0 0,0-1-1 0 0,0 1 1 0 0,0 0-1 0 0,1 0 1 0 0,-1 0-1 0 0,0-1 0 0 0,1 1 1 0 0,-1 0-1 0 0,1-1 1 0 0,0 1-1 0 0,-1-1 1 0 0,1 1-1 0 0,0-1 1 0 0,0 1-1 0 0,0 0 1 0 0,0-1-1 0 0,0 1 0 0 0,0-1 1 0 0,0 1-1 0 0,0-2 87 0 0,1-1-476 0 0,0 1-1 0 0,0-1 0 0 0,1 1 0 0 0,-1-1 1 0 0,1 1-1 0 0,-1 0 0 0 0,3-4 477 0 0,4-8-2016 0 0</inkml:trace>
  <inkml:trace contextRef="#ctx0" brushRef="#br0" timeOffset="21">9191 1605 16783 0 0,'0'0'770'0'0,"0"-3"-18"0"0,3-6-480 0 0,1 2-118 0 0,-3 6 486 0 0,12 9 2674 0 0,-9-3-3237 0 0,-1 0 1 0 0,1 1 0 0 0,-1 0-1 0 0,0 0 1 0 0,0 0 0 0 0,-1 0-1 0 0,0 0 1 0 0,0 0-1 0 0,0 5-77 0 0,3 14-18 0 0,1 23 18 0 0,-2-10 98 0 0,2 3 94 0 0,-6-39-310 0 0,0-2-773 0 0,0 0-357 0 0,0 0-79 0 0</inkml:trace>
  <inkml:trace contextRef="#ctx0" brushRef="#br0" timeOffset="22">9230 1421 15552 0 0,'0'0'688'0'0,"0"0"143"0"0,0 0-671 0 0,-5-5-160 0 0,0-3 0 0 0,5 8 0 0 0,0 0 800 0 0,0 0 128 0 0,0-6 32 0 0,0 6 0 0 0,0 0-680 0 0,5-8-136 0 0,5 0-24 0 0,-2 4-8 0 0,0 0-112 0 0,-8 4-96 0 0,10-4 24 0 0</inkml:trace>
  <inkml:trace contextRef="#ctx0" brushRef="#br0" timeOffset="23">9251 633 10592 0 0,'0'0'488'0'0,"0"0"-12"0"0,0 0-78 0 0,0 0 809 0 0,2 2 384 0 0,3 1-1025 0 0,0 0 0 0 0,0 1 0 0 0,-1 0 0 0 0,0 0 1 0 0,0 0-1 0 0,0 0 0 0 0,0 1 0 0 0,0 1-566 0 0,30 44 1277 0 0,-11-14-397 0 0,-8-15-366 0 0,-1 0-1 0 0,-1 1 1 0 0,-1 0 0 0 0,9 22-514 0 0,11 34 837 0 0,-9-24 279 0 0,12 43-1116 0 0,-25-64 184 0 0,19 69 833 0 0,4 36-1017 0 0,-22-73 527 0 0,3 48-527 0 0,-14-113 0 0 0,4 69 399 0 0,-3 37-399 0 0,-4-47 134 0 0,-2-1 0 0 0,-3-1 0 0 0,-12 43-134 0 0,9-57 142 0 0,3-6-989 0 0,-2 0-1 0 0,-2-1 1 0 0,-3 4 847 0 0,6-21-928 0 0</inkml:trace>
  <inkml:trace contextRef="#ctx0" brushRef="#br0" timeOffset="24">9817 1935 13392 0 0,'0'0'298'0'0,"0"0"46"0"0,0 0 24 0 0,0 0-38 0 0,1-1-218 0 0,15-12-134 0 0,-5 5 407 0 0,-1-1-1 0 0,1-1 1 0 0,2-4-385 0 0,11-10 744 0 0,-16 16-496 0 0,-1 1 0 0 0,0-2 0 0 0,0 1-1 0 0,0-1-247 0 0,35-65 1199 0 0,-17 30-606 0 0,21-47 623 0 0,-18 34-488 0 0,4-5-18 0 0,-2-3-1 0 0,-4 0 0 0 0,8-35-709 0 0,-25 64 256 0 0,-1 0 0 0 0,1-36-256 0 0,-6 36 0 0 0,-3-29 0 0 0,-1 25 18 0 0,-1 10 54 0 0,-1 0-1 0 0,-1 1 1 0 0,-4-12-72 0 0,0-3 61 0 0,5 32-46 0 0,1-1 1 0 0,-2 2-1 0 0,1-1 0 0 0,-2 0 1 0 0,0 0-16 0 0,3 8 4 0 0,1 0 0 0 0,-1 0-1 0 0,-1 1 1 0 0,1-1 0 0 0,0 1 0 0 0,-1-1 0 0 0,0 1 0 0 0,0 0-1 0 0,0 0 1 0 0,0 0 0 0 0,0 0 0 0 0,0 1 0 0 0,-1 0 0 0 0,0-1-1 0 0,1 1 1 0 0,-2 0-4 0 0,4 1-3 0 0,0 1 1 0 0,0 0-1 0 0,0 0 0 0 0,0-1 0 0 0,0 1 0 0 0,0 0 0 0 0,0 0 0 0 0,0 0 0 0 0,0 0 0 0 0,0 0 1 0 0,0 1-1 0 0,0-1 0 0 0,0 0 0 0 0,0 0 0 0 0,0 1 0 0 0,0-1 0 0 0,0 0 0 0 0,0 1 1 0 0,0-1-1 0 0,0 1 0 0 0,1-1 0 0 0,-1 1 0 0 0,0-1 0 0 0,0 1 0 0 0,0 0 0 0 0,1-1 1 0 0,-1 1 2 0 0,-2 3-25 0 0,0-1 1 0 0,0 1-1 0 0,1 0 1 0 0,-1 0 0 0 0,1 1 24 0 0,-1-1-17 0 0,-4 9-36 0 0,1 0-1 0 0,0 0 0 0 0,1 1 0 0 0,0 0 1 0 0,-1 9 53 0 0,-1 14-324 0 0,-2 20 324 0 0,-3 60-383 0 0,6 3 383 0 0,1-10-34 0 0,2 215 539 0 0,5-279-366 0 0,1-1 0 0 0,3 0 0 0 0,4 8-139 0 0,-3-22 42 0 0,1-1 0 0 0,1-1-1 0 0,2 0 1 0 0,1 0 0 0 0,3 1-42 0 0,-11-22 13 0 0,0-1 1 0 0,1 0 0 0 0,0 0 0 0 0,0-1-1 0 0,1 1 1 0 0,-1-1 0 0 0,2-1-1 0 0,-1 1 1 0 0,0-1 0 0 0,6 3-14 0 0,-9-5 16 0 0,0-1 0 0 0,1 0 0 0 0,-1 0-1 0 0,1-1 1 0 0,0 1 0 0 0,-1-1 0 0 0,1 0 0 0 0,0 0 0 0 0,0 0 0 0 0,0 0 0 0 0,0-1 0 0 0,0 1-1 0 0,0-1 1 0 0,0 0 0 0 0,0 0 0 0 0,0-1 0 0 0,0 1 0 0 0,0-1 0 0 0,0 0 0 0 0,-1 0-1 0 0,1 0 1 0 0,0 0 0 0 0,1-2-16 0 0,5-2 86 0 0,-1-1 0 0 0,1 0 1 0 0,-2-1-1 0 0,1 0 0 0 0,-1 0 0 0 0,0-1 0 0 0,0 0 0 0 0,-1 0 0 0 0,5-7-86 0 0,-5 4 87 0 0,1-1 0 0 0,-1 0 0 0 0,-1 0-1 0 0,0 0 1 0 0,-1-1 0 0 0,0 0 0 0 0,2-11-87 0 0,-1-1 43 0 0,-1-1 0 0 0,-1 1 0 0 0,0-7-43 0 0,-4 17 3 0 0,2-6 9 0 0,-1-1-1 0 0,-1 0 1 0 0,-1 1-1 0 0,-1-1 1 0 0,-1 1-1 0 0,-4-15-11 0 0,18 94-248 0 0,-7-34 132 0 0,0-1 0 0 0,7 19 116 0 0,-5-24-43 0 0,15 36 22 0 0,-11-32 21 0 0,-7-14 0 0 0,0 0 0 0 0,1 0 0 0 0,0-1 0 0 0,1 1 0 0 0,0-1 0 0 0,0 0 0 0 0,0 0 0 0 0,1-1 0 0 0,2 2 0 0 0,-2-3 3 0 0,-1 0-1 0 0,1-1 0 0 0,0 0 1 0 0,0 0-1 0 0,1-1 1 0 0,6 3-3 0 0,-10-4 10 0 0,0-1 1 0 0,1 0 0 0 0,-1 0-1 0 0,1 0 1 0 0,-1-1-1 0 0,1 1 1 0 0,-1-1-1 0 0,1 0 1 0 0,-1 0 0 0 0,1 0-1 0 0,-1 0 1 0 0,1-1-1 0 0,-1 1 1 0 0,1-1 0 0 0,0 0-11 0 0,6-3 53 0 0,-1 1 1 0 0,1-2 0 0 0,-1 1 0 0 0,0-1 0 0 0,-1-1-1 0 0,1 1 1 0 0,-1-1 0 0 0,0-1 0 0 0,-1 0 0 0 0,0 0 0 0 0,0 0-1 0 0,0-1 1 0 0,-1 0 0 0 0,2-3-54 0 0,-2 1 40 0 0,0 0 0 0 0,-1 0 0 0 0,0-1 0 0 0,-1 0 0 0 0,0 0 0 0 0,-1 0 0 0 0,0 0 0 0 0,0 0 0 0 0,-1-1 0 0 0,-1 1 0 0 0,0-1 0 0 0,-1-5-40 0 0,0 10 13 0 0,-1-1 0 0 0,0 1 0 0 0,-1 0 1 0 0,0 0-1 0 0,0-1 0 0 0,0 1 0 0 0,-1 0 0 0 0,0 0-13 0 0,-29-53-55 0 0,20 39-96 0 0,-1 1-1 0 0,0 0 0 0 0,-2 1 0 0 0,-7-8 152 0 0,18 23-80 0 0,-1-1 0 0 0,1 1 0 0 0,-1 0 0 0 0,0 0 0 0 0,0 0-1 0 0,0 0 1 0 0,0 1 0 0 0,-1 0 0 0 0,1 0 0 0 0,-1 1-1 0 0,0-1 1 0 0,0 1 0 0 0,0 1 0 0 0,0-1 0 0 0,0 1-1 0 0,0 0 1 0 0,-1 0 0 0 0,1 1 0 0 0,-3-1 80 0 0,3 2-43 0 0,0 0 1 0 0,1 1-1 0 0,-1-1 1 0 0,1 1-1 0 0,-1 0 1 0 0,1 1-1 0 0,0-1 1 0 0,0 1-1 0 0,0 0 1 0 0,0 0-1 0 0,0 0 1 0 0,1 1-1 0 0,-1 0 0 0 0,1 0 1 0 0,-3 4 42 0 0,-3 4-78 0 0,0 0 0 0 0,0 0 1 0 0,2 2-1 0 0,0-1 0 0 0,-1 3 78 0 0,-2 8-512 0 0,1 1-1 0 0,0 0 1 0 0,2 0 0 0 0,2 0-1 0 0,0 1 1 0 0,1 0-1 0 0,2 0 1 0 0,1 1-1 0 0,0 24 513 0 0,4-25-1493 0 0,4-5-46 0 0</inkml:trace>
  <inkml:trace contextRef="#ctx0" brushRef="#br0" timeOffset="25">11169 1686 12240 0 0,'0'-2'118'0'0,"3"-9"192"0"0,0 0 0 0 0,-1 0 1 0 0,0-1-1 0 0,-1 1 0 0 0,0 0 1 0 0,0-1-1 0 0,-2-8-310 0 0,-1 1 1078 0 0,-1-4-8 0 0,0 0 0 0 0,-1 1-1 0 0,-1-1 1 0 0,-1 1 0 0 0,-7-15-1070 0 0,-6-11 1036 0 0,8 18 190 0 0,-8-14-1226 0 0,14 35 129 0 0,1 1 0 0 0,-1 0 0 0 0,0 1 0 0 0,-1-1 0 0 0,0 1 0 0 0,0 0 0 0 0,-3-2-129 0 0,8 8 12 0 0,0 0 0 0 0,0 0 0 0 0,0 0 0 0 0,0 1 0 0 0,-1-1 0 0 0,1 0 0 0 0,0 1 1 0 0,-1-1-1 0 0,1 0 0 0 0,0 1 0 0 0,-1 0 0 0 0,1-1 0 0 0,0 1 0 0 0,-1 0 0 0 0,1 0 0 0 0,-1 0 0 0 0,1 0 0 0 0,0 0 0 0 0,-2 0-12 0 0,0 0 5 0 0,1 1-1 0 0,0 0 1 0 0,-1-1-1 0 0,1 1 1 0 0,0 0-1 0 0,0 1 0 0 0,-1-1 1 0 0,1 0-1 0 0,0 0 1 0 0,0 1-1 0 0,0 0-4 0 0,-5 5-18 0 0,-1 0 0 0 0,1 1 0 0 0,1-1 0 0 0,-1 2 0 0 0,1-1 18 0 0,4-5-1 0 0,-8 13-16 0 0,0 0 1 0 0,1 0 0 0 0,1 1 0 0 0,-3 10 16 0 0,-5 16-138 0 0,-2 14 138 0 0,10-19-30 0 0,1 1 0 0 0,2 1 0 0 0,2-1 0 0 0,1 10 30 0 0,1-29 5 0 0,0-11-5 0 0,1 0 0 0 0,1 1 0 0 0,-1-1 0 0 0,1 0 0 0 0,1 0 0 0 0,0 0 0 0 0,0 0 0 0 0,1 0 0 0 0,0 0 0 0 0,0-1 0 0 0,1 1 0 0 0,0-1 0 0 0,1 0 0 0 0,0 0 0 0 0,-4-7 4 0 0,0 0 0 0 0,0 0 0 0 0,0 0 1 0 0,0 0-1 0 0,0 0 0 0 0,0 0 0 0 0,0 0 0 0 0,1-1 0 0 0,-1 1 0 0 0,0 0 0 0 0,0-1 0 0 0,1 1 0 0 0,-1-1 0 0 0,0 1 0 0 0,1-1 0 0 0,-1 0 0 0 0,1 0 0 0 0,-1 1 1 0 0,1-1-1 0 0,-1 0 0 0 0,0 0 0 0 0,1 0 0 0 0,-1-1 0 0 0,1 1 0 0 0,-1 0 0 0 0,1 0 0 0 0,-1-1 0 0 0,0 1 0 0 0,1-1-4 0 0,5-2 43 0 0,-1 0 0 0 0,0 0 0 0 0,0 0-1 0 0,0-1 1 0 0,2-2-43 0 0,-3 3 10 0 0,3-4 47 0 0,-1 1 1 0 0,0-1 0 0 0,0 0 0 0 0,0-1 0 0 0,4-7-58 0 0,-1 3 57 0 0,2-4-11 0 0,-1-1-1 0 0,-1 0 0 0 0,0-1 1 0 0,-2 0-1 0 0,0-1 0 0 0,0 1 1 0 0,-2-1-1 0 0,0-2-45 0 0,-4 12 32 0 0,-1 0 0 0 0,1 1 0 0 0,-2-1 0 0 0,1 0 0 0 0,-1 0 0 0 0,-1 0 0 0 0,0-7-32 0 0,-3 4 69 0 0,-4 5-15 0 0,6 7-55 0 0,1 0 1 0 0,0 0-1 0 0,0 0 1 0 0,-1 0 0 0 0,1 1-1 0 0,0-1 1 0 0,0 0 0 0 0,-1 1-1 0 0,1-1 1 0 0,0 0-1 0 0,0 1 1 0 0,0-1 0 0 0,0 1-1 0 0,0 0 1 0 0,0-1 0 0 0,0 1-1 0 0,0 0 1 0 0,0 0 0 0 0,0-1-1 0 0,0 1 1 0 0,0 0-1 0 0,0 0 1 0 0,0 0 0 0 0,1 1 0 0 0,-16 25-83 0 0,15-26 81 0 0,-1 4-15 0 0,0 0 1 0 0,0 1-1 0 0,1-1 0 0 0,0 1 0 0 0,0-1 0 0 0,0 5 17 0 0,-2 10-45 0 0,1-9 31 0 0,1 0 0 0 0,1 0 0 0 0,0-1 1 0 0,0 1-1 0 0,3 9 14 0 0,10 55-10 0 0,-13-72 11 0 0,29 118 11 0 0,3 16 308 0 0,-19-76-44 0 0,-4-19 132 0 0,-2 1 0 0 0,2 40-408 0 0,-8-59 139 0 0,1 34 770 0 0,-3 27-909 0 0,-1-60 252 0 0,-1-1 0 0 0,0 0 0 0 0,-3 2-252 0 0,4-16 85 0 0,-1 0 0 0 0,-1 1 1 0 0,0-1-1 0 0,0-1 0 0 0,-1 1 0 0 0,0 0 0 0 0,-1-1 0 0 0,-1 0-85 0 0,-1 1 62 0 0,0 0-1 0 0,-1-1 1 0 0,0 0-1 0 0,-1-1 0 0 0,0 0 1 0 0,0 0-1 0 0,-1-1 0 0 0,0 0 1 0 0,0-1-1 0 0,-1-1 0 0 0,1 1 1 0 0,-7 0-62 0 0,5-1 14 0 0,0-1 0 0 0,-1-1 0 0 0,1 0 0 0 0,-1-1 0 0 0,0-1 0 0 0,0 0 0 0 0,0 0 0 0 0,0-2 0 0 0,0 1 0 0 0,0-2 0 0 0,-2 0-14 0 0,11 1-186 0 0,0 0 1 0 0,0-1-1 0 0,0 1 1 0 0,1-1-1 0 0,-1 0 0 0 0,0 0 1 0 0,1 0-1 0 0,-1-1 0 0 0,1 0 1 0 0,0 0-1 0 0,0 0 0 0 0,0 0 1 0 0,-3-4 185 0 0,-7-12-1307 0 0</inkml:trace>
  <inkml:trace contextRef="#ctx0" brushRef="#br0" timeOffset="26">11748 420 2760 0 0,'-2'2'207'0'0,"-4"2"274"0"0,1 0 0 0 0,-1 1 1 0 0,1 0-1 0 0,-1 1-481 0 0,-32 41 6292 0 0,13-16-4324 0 0,11-13-549 0 0,0 1 0 0 0,-7 14-1419 0 0,6-7 880 0 0,2 0 1 0 0,1 1-1 0 0,-2 9-880 0 0,-2 13 851 0 0,2 0 0 0 0,2 0-1 0 0,1 11-850 0 0,3 9 1318 0 0,0 40-1318 0 0,5-54 306 0 0,0 60 510 0 0,6 28-816 0 0,0-55 195 0 0,4 14 253 0 0,15 74-448 0 0,-15-123 21 0 0,5 13-59 0 0,3 0-1 0 0,4 2 39 0 0,-16-57 5 0 0,12 34 66 0 0,2 0 0 0 0,2 0 1 0 0,15 23-72 0 0,-26-53 26 0 0,1 2-26 0 0,1-1 0 0 0,1 0 0 0 0,6 5 0 0 0,12 19-364 0 0,4 2-3417 0 0,-21-30 2350 0 0</inkml:trace>
  <inkml:trace contextRef="#ctx0" brushRef="#br0" timeOffset="27">11813 1246 3224 0 0,'-7'-7'2885'0'0,"3"4"1639"0"0,2 4 5829 0 0,2 5-10164 0 0,2 0 1 0 0,-1 0-1 0 0,1 0 0 0 0,0 0 0 0 0,0 0 1 0 0,0-1-1 0 0,2 3-189 0 0,11 32 744 0 0,17 100 2939 0 0,7 92-3683 0 0,-25-87 405 0 0,-14-66-220 0 0,0-39-251 0 0,0-38-142 0 0,0-2-15 0 0,0 0-294 0 0,0 0-1232 0 0,0 0-529 0 0</inkml:trace>
  <inkml:trace contextRef="#ctx0" brushRef="#br0" timeOffset="28">12080 1567 13360 0 0,'0'0'612'0'0,"0"0"-15"0"0,7-5 3332 0 0,27 3 2554 0 0,4 0-4699 0 0,-32 2-1659 0 0,-1 0 0 0 0,1-1 1 0 0,-1 0-1 0 0,5-2-125 0 0,16-2 381 0 0,-10 2-301 0 0,1-1-1 0 0,0-1 0 0 0,-1 0 1 0 0,0-1-1 0 0,11-6-79 0 0,18-5-1223 0 0,-23 10 521 0 0</inkml:trace>
  <inkml:trace contextRef="#ctx0" brushRef="#br0" timeOffset="29">12671 1047 4144 0 0,'0'-2'319'0'0,"-12"-33"513"0"0,10 28 341 0 0,0 0-1 0 0,-1 0 1 0 0,-1 1-1 0 0,1-1 1 0 0,-1 1-1 0 0,-4-6-1172 0 0,3 5 1060 0 0,-2-3 1344 0 0,0 8 3215 0 0,12 17-4351 0 0,2 7-659 0 0,2 1 0 0 0,0-1 1 0 0,3 4-610 0 0,13 30 433 0 0,4 9 393 0 0,12 17-826 0 0,11 24 477 0 0,-6-1-96 0 0,45 96 314 0 0,-58-136-457 0 0,3-2-1 0 0,4 2-237 0 0,17 15 291 0 0,66 69-291 0 0,-101-121 60 0 0,-13-16-21 0 0,1-1-1 0 0,0 0 1 0 0,8 6-39 0 0,-12-11-233 0 0,0 1 1 0 0,-1-1-1 0 0,1 1 0 0 0,-1 0 0 0 0,2 5 233 0 0,-6-10-1316 0 0,-1-2-1486 0 0,0 0-5683 0 0</inkml:trace>
  <inkml:trace contextRef="#ctx0" brushRef="#br0" timeOffset="30">13255 958 13824 0 0,'0'0'1061'0'0,"0"0"-533"0"0,0 0 329 0 0,0 0 214 0 0,0 0 45 0 0,0 0-76 0 0,0 0-364 0 0,0 0-164 0 0,0 0-31 0 0,0 0 15 0 0,-1 2 93 0 0,-12 29 1683 0 0,-12 29-1332 0 0,-4 1-240 0 0,12-23 7 0 0,-4 3-707 0 0,-19 38 631 0 0,4 1 0 0 0,2 4-631 0 0,18-45 102 0 0,-62 171 356 0 0,-34 81 114 0 0,12-57-210 0 0,87-202-349 0 0,10-25-13 0 0,-63 142 0 0 0,53-115-1039 0 0,12-32-95 0 0,1-2-1621 0 0,0 0-6308 0 0</inkml:trace>
  <inkml:trace contextRef="#ctx0" brushRef="#br0" timeOffset="31">13712 950 4608 0 0,'0'0'353'0'0,"0"0"230"0"0,-2 0 1826 0 0,-1 0-1387 0 0,1-1-1 0 0,-1 0 1 0 0,0 0 0 0 0,0 0-1 0 0,0 0 1 0 0,1 0-1 0 0,-1 0 1 0 0,1-1 0 0 0,-1 1-1 0 0,1-1 1 0 0,-1 1-1 0 0,1-1 1 0 0,0 0 0 0 0,-1-1-1022 0 0,-19-13 3122 0 0,19 15-2950 0 0,0-1 1 0 0,0 1-1 0 0,0-1 0 0 0,-1 1 1 0 0,1 0-1 0 0,0 0 1 0 0,-1 0-1 0 0,1 1 0 0 0,-1-1 1 0 0,-2 1-173 0 0,-42-8 897 0 0,31 7-621 0 0,9 1-184 0 0,-1 0 0 0 0,1 0 0 0 0,-7 2-92 0 0,6 1 11 0 0,7 0 3 0 0,-10 7 85 0 0,10-9-73 0 0,0 1 0 0 0,0-1 0 0 0,1 1 0 0 0,-1-1 0 0 0,1 1 0 0 0,-1-1 0 0 0,1 1 0 0 0,0 0 0 0 0,0 0 0 0 0,-1 0 0 0 0,1 0 0 0 0,0 0 0 0 0,1 0 0 0 0,-1 0 0 0 0,0 0 0 0 0,1 0 0 0 0,-1 0-26 0 0,0 6 100 0 0,0 0-1 0 0,0 0 0 0 0,1 0 0 0 0,0 3-99 0 0,0 0 69 0 0,2 13 162 0 0,0 0 1 0 0,1-1-1 0 0,2 3-231 0 0,4 31 281 0 0,0 74 728 0 0,-5 69-1009 0 0,1 57 584 0 0,0-88-227 0 0,-2-71-199 0 0,2 53-57 0 0,-4-122-101 0 0,0-16 0 0 0,-1 1 0 0 0,0 0 0 0 0,-3 9 0 0 0,3-8 0 0 0,1 14 0 0 0,0-22 0 0 0,3 1 0 0 0,0 0 0 0 0,1-4 0 0 0,9 5 0 0 0,-9-10 0 0 0,-3 1 0 0 0,1 0 0 0 0,13-1 0 0 0,-5-1-20 0 0,0-1 0 0 0,-1-1 1 0 0,1 0-1 0 0,-1 0 0 0 0,6-4 20 0 0,23-9-86 0 0,-15 7-788 0 0,-22 9 130 0 0,-2 1-30 0 0,0 0-118 0 0,0 0-462 0 0,0 0-203 0 0,0 0-39 0 0</inkml:trace>
  <inkml:trace contextRef="#ctx0" brushRef="#br0" timeOffset="32">13756 1511 18023 0 0,'0'0'827'0'0,"0"0"-22"0"0,0 0-389 0 0,0 0 276 0 0,0 0 179 0 0,0 0 32 0 0,-1 1-25 0 0,-2 5-445 0 0,0-1-1 0 0,0 1 1 0 0,1 0 0 0 0,0 0-1 0 0,0 0 1 0 0,0 0-1 0 0,1 0 1 0 0,0 2-433 0 0,-1 11 612 0 0,1-1 0 0 0,1 7-612 0 0,-5 68 1075 0 0,2 86 221 0 0,6-156-1179 0 0,-3-22-113 0 0,0 1 0 0 0,0-1 0 0 0,1 1 0 0 0,-1-1-1 0 0,1 0 1 0 0,-1 1 0 0 0,1-1 0 0 0,0 0 0 0 0,-1 0-1 0 0,1 1 1 0 0,0-1 0 0 0,0 0 0 0 0,0 0 0 0 0,0 0 0 0 0,0 0-1 0 0,0 0 1 0 0,0 0 0 0 0,0 0 0 0 0,1 0 0 0 0,-1 0-1 0 0,0-1 1 0 0,0 1 0 0 0,1 0 0 0 0,-1-1-4 0 0,1 1 3 0 0,-1-1-4 0 0,0 1 1 0 0,1 0-1 0 0,0-1 0 0 0,-1 1 0 0 0,1-1 1 0 0,-1 0-1 0 0,1 1 0 0 0,0-1 1 0 0,-1 0-1 0 0,1 0 0 0 0,-1 0 0 0 0,1 0 1 0 0,0 0-1 0 0,-1 0 0 0 0,1-1 1 0 0,-1 1-1 0 0,1-1 0 0 0,0 1 0 0 0,-1-1 1 0 0,1 1-1 0 0,-1-1 0 0 0,1 0 1 0 0,0 0 0 0 0,3-2-72 0 0,1 0-176 0 0,0 0 1 0 0,1 0-1 0 0,-1-1 0 0 0,-1 0 1 0 0,1 0-1 0 0,0 0 1 0 0,3-5 247 0 0,-5 5-768 0 0,-1 0 1 0 0,1 0 0 0 0,-1 0-1 0 0,0-1 1 0 0,0 1 0 0 0,1-3 767 0 0,1-5-1747 0 0</inkml:trace>
  <inkml:trace contextRef="#ctx0" brushRef="#br0" timeOffset="33">13803 1278 5528 0 0,'-5'-8'568'0'0,"-1"3"-1581"0"0,-4-4 5782 0 0,-3-4 9849 0 0,13 12-14014 0 0,-2 0-204 0 0,-6-4 156 0 0,7 3-214 0 0,7 3-503 0 0,10 3-2227 0 0,-14-4 964 0 0</inkml:trace>
  <inkml:trace contextRef="#ctx0" brushRef="#br0" timeOffset="34">14058 1520 7368 0 0,'0'0'568'0'0,"-3"-3"405"0"0,-4-5 5242 0 0,7 7-5879 0 0,0 1-1 0 0,-1-1 1 0 0,1 1 0 0 0,0-1 0 0 0,-1 0 0 0 0,1 1 0 0 0,0-1 0 0 0,0 1 0 0 0,0-1 0 0 0,-1 1 0 0 0,1-1 0 0 0,0 0 0 0 0,0 1 0 0 0,0-1 0 0 0,0 1 0 0 0,0-1 0 0 0,0 0 0 0 0,0 1 0 0 0,0-1 0 0 0,1 1 0 0 0,-1-1 0 0 0,0 0 0 0 0,0 1 0 0 0,0-1 0 0 0,1 1 0 0 0,-1-1-336 0 0,13-5 3752 0 0,-9 4-4108 0 0,-3 2 391 0 0,1 0 0 0 0,-1 0 0 0 0,0 0 0 0 0,0 0-1 0 0,0 0 1 0 0,0 0 0 0 0,0 0 0 0 0,0 0 0 0 0,0 0 0 0 0,1 0 0 0 0,-1 1-1 0 0,0-1 1 0 0,0 0 0 0 0,0 1 0 0 0,0-1 0 0 0,0 1 0 0 0,0-1 0 0 0,0 1-1 0 0,0 0 1 0 0,0-1 0 0 0,-1 1 0 0 0,1 0 0 0 0,0 0 0 0 0,0-1 0 0 0,-1 1-1 0 0,1 0-34 0 0,1 1 19 0 0,-1-1 0 0 0,0 1-1 0 0,0 0 1 0 0,0-1 0 0 0,0 1 0 0 0,0 0-1 0 0,0 0 1 0 0,-1-1 0 0 0,1 1-1 0 0,0 0 1 0 0,-1 0 0 0 0,1 0-1 0 0,-1 0 1 0 0,0 0-19 0 0,0-1 37 0 0,0 0 0 0 0,0 0 0 0 0,0 0 0 0 0,0 0 0 0 0,0 0 0 0 0,0 0 0 0 0,0-1 0 0 0,0 1 0 0 0,-1 0 0 0 0,1 0 0 0 0,0 0 0 0 0,-1 0 0 0 0,1 0 0 0 0,0-1 0 0 0,-1 1 0 0 0,1 0 0 0 0,-1 0 0 0 0,1 0 0 0 0,-1-1-37 0 0,0 1 22 0 0,1-1 1 0 0,-1 0 0 0 0,1 0 0 0 0,0 0-1 0 0,-1 1 1 0 0,1-1 0 0 0,-1 0 0 0 0,0 0-1 0 0,1 0 1 0 0,-1 0 0 0 0,1 0 0 0 0,-1 0-1 0 0,1 0 1 0 0,-1 0 0 0 0,1 0 0 0 0,-1 0-1 0 0,1 0 1 0 0,-1 0 0 0 0,1-1 0 0 0,-1 1-1 0 0,1 0 1 0 0,-1 0 0 0 0,1-1-23 0 0,-3 0 45 0 0,0-1 0 0 0,0 0-1 0 0,1 1 1 0 0,-1-1 0 0 0,1-1 0 0 0,-1 1 0 0 0,1 0 0 0 0,0 0-1 0 0,-1-2-44 0 0,2 2 1 0 0,0 1 0 0 0,0 0 0 0 0,1 0-1 0 0,-1 0 1 0 0,0-1 0 0 0,1 1-1 0 0,-1-1 1 0 0,1 1 0 0 0,-1 0 0 0 0,1-1-1 0 0,0 1 1 0 0,-1-1 0 0 0,1 1 0 0 0,0-1-1 0 0,0 1 1 0 0,0-1 0 0 0,0 1-1 0 0,0-1 1 0 0,1 1 0 0 0,-1 0 0 0 0,0-1-1 0 0,1 1 1 0 0,-1-1 0 0 0,1 1-1 0 0,-1 0 1 0 0,1-1 0 0 0,0 1 0 0 0,-1 0-1 0 0,1-1 1 0 0,0 1 0 0 0,0 0 0 0 0,0 0-1 0 0,0 0 1 0 0,0 0 0 0 0,0 0-1 0 0,0 0 1 0 0,0 0 0 0 0,1 0 0 0 0,-1 0-1 0 0,0 1 1 0 0,1-1 0 0 0,-1 1-1 0 0,0-1 1 0 0,1 1 0 0 0,-1-1 0 0 0,0 1-1 0 0,1-1 1 0 0,-1 1 0 0 0,1 0 0 0 0,-1 0-1 0 0,1 0 1 0 0,-1 0 0 0 0,1 0-1 0 0,-1 0 1 0 0,1 0 0 0 0,-1 1 0 0 0,1-1-1 0 0,-1 0 1 0 0,1 1-1 0 0,-1 0 3 0 0,0-1-1 0 0,-1 0 0 0 0,1 1 1 0 0,-1-1-1 0 0,1 1 1 0 0,0-1-1 0 0,-1 1 1 0 0,1-1-1 0 0,-1 1 0 0 0,1 0 1 0 0,-1-1-1 0 0,0 1 1 0 0,1 0-1 0 0,-1-1 1 0 0,1 1-1 0 0,-1 0 1 0 0,0-1-1 0 0,0 1 0 0 0,1 0 1 0 0,-1 0-1 0 0,0-1 1 0 0,0 1-1 0 0,0 0 1 0 0,0 0-1 0 0,0-1 0 0 0,0 1 1 0 0,0 1-3 0 0,-4 24 124 0 0,1-13-66 0 0,2-10-15 0 0,0 1 1 0 0,0-1-1 0 0,0 0 0 0 0,0 0 0 0 0,-1 1 1 0 0,-1 2-44 0 0,1-2 87 0 0,1-3-77 0 0,1-1 0 0 0,0 0 1 0 0,-1 1-1 0 0,1-1 0 0 0,0 0 0 0 0,-1 1 1 0 0,1-1-1 0 0,0 0 0 0 0,-1 1 1 0 0,1-1-1 0 0,-1 0 0 0 0,1 0 0 0 0,0 0 1 0 0,-1 1-1 0 0,1-1 0 0 0,-1 0 1 0 0,1 0-1 0 0,-1 0 0 0 0,1 0 0 0 0,-1 0 1 0 0,1 0-1 0 0,0 0 0 0 0,-1 0 1 0 0,1 0-1 0 0,-1 0 0 0 0,1 0 0 0 0,-1 0 1 0 0,1 0-1 0 0,-1 0 0 0 0,1 0 1 0 0,-1-1-1 0 0,1 1 0 0 0,0 0 0 0 0,-1 0 1 0 0,1-1-1 0 0,-1 1 0 0 0,1 0 1 0 0,0 0-1 0 0,-1-1 0 0 0,1 1 1 0 0,0 0-1 0 0,-1-1-10 0 0,-14-13 128 0 0,14 12-129 0 0,-1-1 0 0 0,1 0 0 0 0,-1 0 0 0 0,1 0 0 0 0,0 0 0 0 0,0 0 0 0 0,0 0 0 0 0,0 0 0 0 0,1 0 0 0 0,-1 0 0 0 0,1 0 0 0 0,0 0 0 0 0,0 0 0 0 0,0-1 1 0 0,0 3-1 0 0,0 0 0 0 0,0 0 0 0 0,0 0 0 0 0,1 0 0 0 0,-1 0 0 0 0,0 0 0 0 0,1 0 0 0 0,-1 0 0 0 0,1 0 0 0 0,-1 0 0 0 0,1 0 0 0 0,-1 0 0 0 0,1 1 0 0 0,-1-1 0 0 0,1 0 0 0 0,0 0 0 0 0,0 0 0 0 0,-1 1 0 0 0,2-1 1 0 0,0 0-1 0 0,-1 0 1 0 0,1 1-1 0 0,-1-1 0 0 0,1 1 1 0 0,0-1-1 0 0,-1 1 0 0 0,1 0 1 0 0,0-1-1 0 0,-1 1 1 0 0,1 0-1 0 0,0 0 0 0 0,0 1 1 0 0,-1-1-1 0 0,1 0 1 0 0,0 0-1 0 0,1 1 1 0 0,1 1 0 0 0,-3-2 0 0 0,-1 0 0 0 0,1 1 0 0 0,-1-1 0 0 0,0 0 0 0 0,1 1 0 0 0,-1-1 0 0 0,1 1 0 0 0,-1-1 0 0 0,0 0 0 0 0,1 1 0 0 0,-1-1 0 0 0,0 1 0 0 0,1-1 0 0 0,-1 1 0 0 0,0-1 0 0 0,0 1 0 0 0,1-1 0 0 0,-1 1 0 0 0,0-1 0 0 0,0 1 0 0 0,0-1 0 0 0,0 1 0 0 0,0 0 0 0 0,0-1 0 0 0,0 1 0 0 0,0-1 0 0 0,0 1 0 0 0,0 0 5 0 0,0 0 0 0 0,0 1 0 0 0,0-1 1 0 0,0 0-1 0 0,0 0 0 0 0,0 0 0 0 0,-1 0 0 0 0,1 1 0 0 0,0-1 0 0 0,-1 0 0 0 0,1 0 0 0 0,-1 0 1 0 0,1 0-1 0 0,-1 0 0 0 0,1 0 0 0 0,-1 0 0 0 0,0 0 0 0 0,0 0 0 0 0,1 0 0 0 0,-1-1 1 0 0,0 1-1 0 0,0 0 0 0 0,0 0 0 0 0,0-1 0 0 0,-1 1-5 0 0,2-1-96 0 0,-1 0 1 0 0,1 0-1 0 0,-1 0 1 0 0,0 0-1 0 0,1 0 0 0 0,-1 0 1 0 0,1 0-1 0 0,-1 0 1 0 0,1 0-1 0 0,-1-1 0 0 0,0 1 1 0 0,1 0-1 0 0,-1 0 1 0 0,1-1-1 0 0,0 1 0 0 0,-1 0 1 0 0,1-1-1 0 0,-1 1 1 0 0,1-1-1 0 0,-1 1 0 0 0,1-1 1 0 0,0 1-1 0 0,-1 0 1 0 0,1-1-1 0 0,0 1 0 0 0,-1-1 1 0 0,1 1-1 0 0,0-1 1 0 0,0 0-1 0 0,0 1 0 0 0,-1-1 1 0 0,1 1-1 0 0,0-1 0 0 0,0 1 96 0 0,0-5-1909 0 0</inkml:trace>
  <inkml:trace contextRef="#ctx0" brushRef="#br0" timeOffset="35">14050 1908 9672 0 0,'0'0'748'0'0,"-3"-10"2936"0"0,1-1 3410 0 0,2 10-6806 0 0,0 0 1 0 0,0 0-1 0 0,0 1 1 0 0,0-1-1 0 0,0 0 1 0 0,0 1-1 0 0,0-1 1 0 0,1 0-1 0 0,-1 1 1 0 0,0-1-1 0 0,1 0 1 0 0,-1 1-1 0 0,0-1 0 0 0,1 1 1 0 0,-1-1-1 0 0,1 0 1 0 0,-1 1-1 0 0,0-1 1 0 0,1 1-1 0 0,0 0 1 0 0,0-1-289 0 0,0 0 110 0 0,-1 1 1 0 0,2-1 0 0 0,-1 1-1 0 0,0-1 1 0 0,0 1 0 0 0,0-1-1 0 0,0 1 1 0 0,0 0-1 0 0,0 0 1 0 0,0 0 0 0 0,0 0-1 0 0,0 0 1 0 0,1 0-111 0 0,-1 0-1 0 0,1 0 0 0 0,-1 0 0 0 0,0 0 0 0 0,1 0 0 0 0,-1 0 1 0 0,0 1-1 0 0,0-1 0 0 0,1 1 0 0 0,-1-1 0 0 0,0 1 0 0 0,0-1 0 0 0,0 1 0 0 0,0-1 0 0 0,0 1 0 0 0,0 0 0 0 0,0 0 0 0 0,0 0 1 0 0,0 0-1 0 0,0-1 0 0 0,0 1 0 0 0,0 0 0 0 0,0 1 0 0 0,-1-1 0 0 0,1 0 0 0 0,0 1 1 0 0,1 2 110 0 0,-1 1 0 0 0,0-1 0 0 0,0 1 0 0 0,0 0 0 0 0,-1 4-110 0 0,1-8 50 0 0,-1 0 0 0 0,0 0 0 0 0,-1 1 0 0 0,1-1-1 0 0,0 0 1 0 0,0 0 0 0 0,0 1 0 0 0,-1-1 0 0 0,1 0-1 0 0,-1 0 1 0 0,1 1 0 0 0,-1-1 0 0 0,1 0 0 0 0,-1 0 0 0 0,0 0-1 0 0,1 0 1 0 0,-1 0 0 0 0,0 0 0 0 0,0 0 0 0 0,0 0-1 0 0,0 0 1 0 0,0-1 0 0 0,-1 2-50 0 0,2-2 12 0 0,0 0 0 0 0,-1 0 0 0 0,1 0 0 0 0,-1 0-1 0 0,1 0 1 0 0,0 0 0 0 0,-1 0 0 0 0,1 0 0 0 0,0 0 0 0 0,-1 0 0 0 0,1 0-1 0 0,0-1 1 0 0,-1 1 0 0 0,1 0 0 0 0,0 0 0 0 0,-1 0 0 0 0,1 0 0 0 0,0-1-1 0 0,-1 1 1 0 0,1 0 0 0 0,0 0 0 0 0,0-1 0 0 0,-1 1 0 0 0,1 0 0 0 0,0 0-1 0 0,0-1 1 0 0,-1 1 0 0 0,1 0 0 0 0,0-1 0 0 0,0 1 0 0 0,0 0 0 0 0,0-1-1 0 0,-1 1-11 0 0,-5-13 102 0 0,6 12-96 0 0,-2-3 2 0 0,1-1 0 0 0,-1 1-1 0 0,1-1 1 0 0,0 1 0 0 0,1-1 0 0 0,-1 1 0 0 0,1-1 0 0 0,0 0 0 0 0,0 1 0 0 0,0-1 0 0 0,1 0-1 0 0,-1 1 1 0 0,2-3-8 0 0,-2 6-9 0 0,1 0 0 0 0,-1 1 0 0 0,1-1 0 0 0,-1 0 0 0 0,1 1 0 0 0,-1-1 0 0 0,1 0-1 0 0,-1 1 1 0 0,1-1 0 0 0,0 1 0 0 0,-1-1 0 0 0,1 1 0 0 0,0-1 0 0 0,0 1 0 0 0,0-1 0 0 0,-1 1-1 0 0,1 0 1 0 0,0-1 0 0 0,0 1 0 0 0,0 0 0 0 0,0 0 0 0 0,0-1 9 0 0,1 1-7 0 0,0 0 0 0 0,0 0 1 0 0,0 1-1 0 0,0-1 0 0 0,0 0 1 0 0,0 1-1 0 0,0-1 0 0 0,0 1 1 0 0,0 0-1 0 0,1 0 7 0 0,0 0 1 0 0,0 0 0 0 0,0 1 0 0 0,-1-1 1 0 0,1 1-1 0 0,-1 0 0 0 0,1 0 0 0 0,-1 0 0 0 0,1 0 1 0 0,-1 0-1 0 0,0 0 0 0 0,0 1 0 0 0,0-1 0 0 0,1 3-1 0 0,-2-2 39 0 0,-1 0-1 0 0,1-1 1 0 0,-1 1-1 0 0,1 0 1 0 0,-1-1-1 0 0,0 1 0 0 0,0 0 1 0 0,0-1-1 0 0,0 1 1 0 0,-1 0-1 0 0,1 0 1 0 0,-1-1-1 0 0,0 1 0 0 0,0-1 1 0 0,0 1-1 0 0,0-1 1 0 0,0 1-1 0 0,0-1 1 0 0,-1 1-1 0 0,1-1 0 0 0,-1 0 1 0 0,-1 2-39 0 0,3-3 14 0 0,-1 0 1 0 0,0 0-1 0 0,0 0 0 0 0,0 0 1 0 0,0 0-1 0 0,0 0 1 0 0,-1 0-1 0 0,1 0 0 0 0,0 0 1 0 0,0-1-1 0 0,-1 1 1 0 0,1 0-1 0 0,0-1 1 0 0,-1 1-1 0 0,1-1 0 0 0,0 0 1 0 0,-1 1-1 0 0,1-1 1 0 0,-1 0-1 0 0,1 0 0 0 0,0 0 1 0 0,-1 0-1 0 0,1 0 1 0 0,-1 0-1 0 0,1 0 0 0 0,-1 0 1 0 0,1-1-1 0 0,0 1 1 0 0,-1-1-1 0 0,1 1 0 0 0,0-1 1 0 0,-1 1-1 0 0,1-1 1 0 0,0 0-1 0 0,0 1 1 0 0,-1-1-1 0 0,1 0 0 0 0,0 0 1 0 0,0 0-1 0 0,0 0 1 0 0,0 0-1 0 0,0-1-14 0 0,-1 0-46 0 0,0 0-1 0 0,1 0 1 0 0,0 0-1 0 0,-1 0 1 0 0,1-1-1 0 0,0 1 1 0 0,0 0-1 0 0,0-1 1 0 0,0 1-1 0 0,0-1 1 0 0,1 1-1 0 0,-1-1 1 0 0,1 1-1 0 0,-1-3 47 0 0,1 2-576 0 0,0 0-1 0 0,0 0 1 0 0,1 1-1 0 0,-1-1 1 0 0,0 0-1 0 0,1 0 1 0 0,0 0 0 0 0,0-1 576 0 0,3-4-9810 0 0</inkml:trace>
  <inkml:trace contextRef="#ctx0" brushRef="#br0" timeOffset="36">14195 923 18287 0 0,'0'0'836'0'0,"0"0"-18"0"0,-4 0-609 0 0,3 0 5851 0 0,20 1-5494 0 0,0 1 0 0 0,0 0 0 0 0,-1 1 0 0 0,1 2 0 0 0,-1 0 0 0 0,0 0 0 0 0,7 5-566 0 0,-15-7-98 0 0,-9-3 146 0 0,1 1-1 0 0,-1-1 1 0 0,0 0 0 0 0,1 1 0 0 0,-1-1 0 0 0,0 1 0 0 0,0 0 0 0 0,1-1 0 0 0,-1 1 0 0 0,0 0 0 0 0,0 0-1 0 0,0-1 1 0 0,0 1 0 0 0,0 0 0 0 0,0 0 0 0 0,0 0 0 0 0,0 0 0 0 0,0 1 0 0 0,0-1 0 0 0,0 0-1 0 0,-1 0 1 0 0,1 0 0 0 0,-1 1 0 0 0,1-1 0 0 0,-1 0-48 0 0,21 86 351 0 0,-8-34 222 0 0,-2 1-1 0 0,3 38-572 0 0,1 71 0 0 0,7 102 0 0 0,-22-157 0 0 0,0 9 0 0 0,1-96 0 0 0,1 0 0 0 0,1 0 0 0 0,3 11 0 0 0,-1 8 0 0 0,-2-10 0 0 0,2 4 0 0 0,4 18 0 0 0,-11-28 0 0 0,2-23 0 0 0,-1 0 0 0 0,0 1 0 0 0,1-1 0 0 0,-1 1 0 0 0,0-1 0 0 0,0 0 0 0 0,0 0 0 0 0,0 0 0 0 0,0 1 0 0 0,0-1 0 0 0,-1 0 0 0 0,1 0 0 0 0,0 0 0 0 0,-1-1 0 0 0,1 1 0 0 0,0 0 0 0 0,-1 0 0 0 0,1-1 0 0 0,-1 1 0 0 0,-1 0 0 0 0,-34 8 0 0 0,29-8 0 0 0,-5 0-28 0 0,-1 0 1 0 0,1-1-1 0 0,-1-1 1 0 0,1 0-1 0 0,-1-1 1 0 0,1 0-1 0 0,0-1 1 0 0,-4-2 27 0 0,11 4-12 0 0,-17-6-864 0 0,9-1-3725 0 0,12 6-5314 0 0</inkml:trace>
  <inkml:trace contextRef="#ctx0" brushRef="#br0" timeOffset="37">14647 1652 28999 0 0,'0'0'640'0'0,"0"0"128"0"0,0 0 24 0 0,0 0 24 0 0,0 0-656 0 0,-3 0-160 0 0,3 0 0 0 0,0 0 0 0 0,-2-3 0 0 0,2 3 0 0 0,0 0 0 0 0,0 0 0 0 0,3-3-408 0 0,2 1-64 0 0,0 0-8 0 0,2 0-11904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29.2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3904 807 2760 0 0,'-10'-30'1147'0'0,"2"16"3534"0"0,0 0-1 0 0,0 0 1 0 0,-4-4-4681 0 0,0 2 532 0 0,8 10-145 0 0,-1 1 0 0 0,0-1 0 0 0,-1 1 0 0 0,0 0 0 0 0,1 1 0 0 0,-1 0 0 0 0,-1 0-1 0 0,1 0 1 0 0,-1 1 0 0 0,1-1 0 0 0,-1 2 0 0 0,0-1 0 0 0,-3 0-387 0 0,5 2 93 0 0,0-1 0 0 0,0 1-1 0 0,-1 0 1 0 0,1 1 0 0 0,0-1 0 0 0,-1 1-1 0 0,1 0 1 0 0,-1 0 0 0 0,1 1 0 0 0,-1 0-1 0 0,1 0 1 0 0,0 0 0 0 0,0 0-1 0 0,-1 1 1 0 0,1 0 0 0 0,0 0 0 0 0,1 0-1 0 0,-1 1 1 0 0,0 0 0 0 0,0 0-93 0 0,-1 2 29 0 0,-1 1 0 0 0,1 0 0 0 0,0 0 0 0 0,1 0 0 0 0,-1 1 0 0 0,1 0 0 0 0,1 0 0 0 0,-1 0 0 0 0,1 0 0 0 0,0 1 0 0 0,1 0 0 0 0,0 0 0 0 0,0 0 1 0 0,1 0-1 0 0,-1 2-29 0 0,-1 10 61 0 0,1 0 1 0 0,0 0 0 0 0,2 0 0 0 0,0 0 0 0 0,2 20-62 0 0,0-24 28 0 0,1 0 0 0 0,0 0-1 0 0,2-1 1 0 0,-1 1 0 0 0,2-1-1 0 0,0 0 1 0 0,1 0 0 0 0,2 5-28 0 0,-3-11 18 0 0,0-1 1 0 0,0 0 0 0 0,1 0-1 0 0,0 0 1 0 0,0 0 0 0 0,0-1-1 0 0,1 0 1 0 0,0-1 0 0 0,1 0-1 0 0,0 0 1 0 0,0 0 0 0 0,0-1-1 0 0,0 0 1 0 0,4 1-19 0 0,-2-1 36 0 0,1-1 0 0 0,-1 0 0 0 0,1-1 0 0 0,-1 0 1 0 0,1-1-1 0 0,5 1-36 0 0,-9-2 14 0 0,0-1 1 0 0,0 0-1 0 0,0 0 1 0 0,0 0 0 0 0,0-1-1 0 0,0 0 1 0 0,0-1-1 0 0,0 1 1 0 0,0-1 0 0 0,-1-1-1 0 0,1 1-14 0 0,6-4-78 0 0,-1 0 0 0 0,0-1-1 0 0,0 0 1 0 0,6-5 78 0 0,-12 7-192 0 0,0 0-1 0 0,0 0 1 0 0,-1 0 0 0 0,0-1 0 0 0,0 0-1 0 0,0 0 1 0 0,-1-1 0 0 0,0 1-1 0 0,1-3 193 0 0,6-13-2323 0 0,-1-1 0 0 0,3-11 2323 0 0,-8 18-2099 0 0,0-1 0 0 0,-1 0 0 0 0,-1 0 0 0 0,0 0 1 0 0,-1-1-1 0 0,-1-7 2099 0 0,4-44 153 0 0,-5 68 1263 0 0,0 1 89 0 0,0 0 10 0 0,0 0-43 0 0,0 0-21 0 0,0 0-4 0 0,0 0-105 0 0,1 1-449 0 0,6 8-506 0 0,-1-1 0 0 0,0 1 0 0 0,-1 0 0 0 0,1 0-1 0 0,-2 0 1 0 0,1 1 0 0 0,-2 0 0 0 0,1 0 0 0 0,1 9-387 0 0,8 18 666 0 0,-6-14-64 0 0,0 1 0 0 0,3 23-602 0 0,1 8 669 0 0,1 6 267 0 0,-11-86 480 0 0,-1 1-1 0 0,-1 0-1415 0 0,-15-229 524 0 0,16 235-504 0 0,0 0-1 0 0,2-8-19 0 0,0-18 14 0 0,-2 34-101 0 0,1 0 1 0 0,0 1-1 0 0,0-1 0 0 0,1 1 1 0 0,0 0-1 0 0,1 0 0 0 0,0-1 1 0 0,1 1-1 0 0,2-5 87 0 0,-5 11-31 0 0,1 0-1 0 0,-1 1 0 0 0,1-1 1 0 0,-1 1-1 0 0,1-1 0 0 0,0 1 1 0 0,0 0-1 0 0,0 0 1 0 0,0-1-1 0 0,1 1 0 0 0,-1 1 1 0 0,0-1-1 0 0,1 0 0 0 0,0 1 1 0 0,-1-1-1 0 0,1 1 1 0 0,0 0-1 0 0,0 0 0 0 0,-1 0 1 0 0,1 0-1 0 0,0 0 0 0 0,0 0 1 0 0,0 1-1 0 0,0 0 1 0 0,0 0-1 0 0,0-1 0 0 0,0 2 1 0 0,0-1-1 0 0,0 0 0 0 0,0 1 1 0 0,0-1-1 0 0,1 1 32 0 0,5 2-754 0 0,-1-1 0 0 0,0 2 0 0 0,0-1 0 0 0,0 1-1 0 0,0 0 1 0 0,-1 1 0 0 0,1-1 0 0 0,3 5 754 0 0,9 5-7950 0 0</inkml:trace>
  <inkml:trace contextRef="#ctx0" brushRef="#br0" timeOffset="1">4510 799 8752 0 0,'0'0'673'0'0,"-1"1"-437"0"0,-17 20 836 0 0,14-18-405 0 0,1 0 0 0 0,0 0 0 0 0,0 0 0 0 0,1 1 0 0 0,-1-1 0 0 0,1 1 0 0 0,-2 2-667 0 0,-1 4 811 0 0,2 0 1 0 0,-1 0-1 0 0,1 1 0 0 0,0-1 0 0 0,1 1 1 0 0,1 0-1 0 0,-1 0 0 0 0,2-1 0 0 0,0 8-811 0 0,-1-7 172 0 0,1-1-1 0 0,1 0 0 0 0,0 0 1 0 0,0 0-1 0 0,1 0 0 0 0,1 0 1 0 0,-1 0-1 0 0,1 0 0 0 0,1-1 1 0 0,0 0-1 0 0,0 1 0 0 0,2 0-171 0 0,4 7 125 0 0,-5-6-77 0 0,1-1 0 0 0,1 0 0 0 0,0 0 0 0 0,2 1-48 0 0,-6-8 42 0 0,0 0-1 0 0,0 0 1 0 0,0 0 0 0 0,1 0-1 0 0,-1-1 1 0 0,1 0-1 0 0,0 1 1 0 0,0-1-1 0 0,0-1 1 0 0,0 1-1 0 0,0 0 1 0 0,0-1 0 0 0,3 1-42 0 0,-3-2 49 0 0,1 1 0 0 0,-1-1 0 0 0,0 0 0 0 0,1 0 0 0 0,-1-1 0 0 0,1 1 0 0 0,-1-1 0 0 0,1 0 0 0 0,-1 0 0 0 0,0-1 0 0 0,0 1 0 0 0,0-1 0 0 0,1 0 1 0 0,-2 0-1 0 0,1 0 0 0 0,0-1 0 0 0,0 1 0 0 0,-1-1 0 0 0,1 0 0 0 0,-1 0-49 0 0,4-3 46 0 0,-1 0 1 0 0,0 0 0 0 0,0-1-1 0 0,-1 0 1 0 0,0 0-1 0 0,0 0 1 0 0,0 0-1 0 0,-1-1 1 0 0,0 0-1 0 0,0-1-46 0 0,-1 0 16 0 0,-1 0 0 0 0,1 0 0 0 0,-1-1-1 0 0,-1 1 1 0 0,0-1 0 0 0,0 1 0 0 0,-1-1 0 0 0,0 1 0 0 0,-1-1-1 0 0,0 1 1 0 0,0-1 0 0 0,-1 1 0 0 0,-1 0 0 0 0,1-1-1 0 0,-3-2-15 0 0,1 2-145 0 0,0 0-1 0 0,-1 1 0 0 0,0-1 1 0 0,0 1-1 0 0,-1 1 0 0 0,0-1 0 0 0,-1 1 1 0 0,0 0-1 0 0,0 0 0 0 0,-1 1 0 0 0,0 0 1 0 0,0 1-1 0 0,-9-6 146 0 0,14 10-75 0 0,0 0-1 0 0,1 1 1 0 0,-1 0 0 0 0,0-1 0 0 0,0 1 0 0 0,0 0-1 0 0,-1 0 1 0 0,1 1 0 0 0,0-1 0 0 0,0 1 0 0 0,0 0-1 0 0,0-1 1 0 0,-1 1 0 0 0,1 1 0 0 0,0-1 0 0 0,0 0-1 0 0,-1 1 1 0 0,1 0 0 0 0,0-1 0 0 0,0 1 0 0 0,0 1-1 0 0,0-1 1 0 0,0 0 0 0 0,0 1 0 0 0,0-1 75 0 0,-1 2-46 0 0,0 0 1 0 0,0 0-1 0 0,0 0 0 0 0,1 1 1 0 0,-1-1-1 0 0,1 1 1 0 0,-1 0-1 0 0,1 0 1 0 0,1 0-1 0 0,-1 0 0 0 0,0 0 1 0 0,1 1-1 0 0,0-1 1 0 0,0 1-1 0 0,0 1 46 0 0,0 2-332 0 0,1 0 0 0 0,0-1 0 0 0,0 1 0 0 0,1 0 0 0 0,0 0-1 0 0,1-1 1 0 0,-1 1 0 0 0,2 0 0 0 0,-1 0 0 0 0,1-1 0 0 0,0 1 0 0 0,0-1 0 0 0,1 0 0 0 0,3 6 332 0 0,3 7-1610 0 0</inkml:trace>
  <inkml:trace contextRef="#ctx0" brushRef="#br0" timeOffset="2">5125 741 16903 0 0,'-13'-7'431'0'0,"1"2"0"0"0,0-1 0 0 0,-1 2 0 0 0,0-1-1 0 0,0 2 1 0 0,-1 0 0 0 0,1 0 0 0 0,-1 2-1 0 0,1-1 1 0 0,-1 2 0 0 0,1 0 0 0 0,-2 0-431 0 0,8 2 229 0 0,0-1 0 0 0,0 1 1 0 0,0 1-1 0 0,0-1 1 0 0,1 1-1 0 0,-1 1 1 0 0,1-1-1 0 0,0 1 0 0 0,0 0 1 0 0,0 0-1 0 0,1 1 1 0 0,-1-1-1 0 0,1 1 0 0 0,0 1 1 0 0,0-1-1 0 0,-2 4-229 0 0,4-4 82 0 0,-1 0 1 0 0,1 1-1 0 0,0-1 0 0 0,1 0 0 0 0,-1 1 1 0 0,1 0-1 0 0,-1 3-82 0 0,2-6 18 0 0,0 0-1 0 0,1 0 1 0 0,-1 0-1 0 0,1 1 1 0 0,0-1 0 0 0,0 0-1 0 0,0 0 1 0 0,0 0 0 0 0,0 0-1 0 0,1 1 1 0 0,-1-1 0 0 0,1 0-1 0 0,0 0 1 0 0,1 3-18 0 0,1 0 24 0 0,0 0 1 0 0,1 0-1 0 0,0 0 0 0 0,0-1 1 0 0,0 1-1 0 0,1-1 0 0 0,0 0 1 0 0,0 0-1 0 0,0 0 0 0 0,0-1 1 0 0,1 0-1 0 0,5 3-24 0 0,-1 0 38 0 0,-2-2 15 0 0,1 1 1 0 0,-1-1-1 0 0,1-1 0 0 0,0 0 0 0 0,9 3-53 0 0,43 17 13 0 0,83 12-13 0 0,-136-33 0 0 0,-1-1 0 0 0,0 1 0 0 0,0 1 0 0 0,-1-1 0 0 0,1 1 0 0 0,-1 0 0 0 0,0 1 0 0 0,0 0 0 0 0,0 0 0 0 0,0 0 0 0 0,1 2 0 0 0,-6-6 10 0 0,0 0-1 0 0,-1 0 1 0 0,1 0-1 0 0,0 0 1 0 0,0 1 0 0 0,0-1-1 0 0,-1 0 1 0 0,1 0-1 0 0,0 1 1 0 0,-1-1 0 0 0,0 0-1 0 0,1 1 1 0 0,-1-1-1 0 0,0 1 1 0 0,1-1-1 0 0,-1 0 1 0 0,0 1 0 0 0,0-1-1 0 0,0 1 1 0 0,0-1-1 0 0,0 1 1 0 0,-1-1-1 0 0,1 0 1 0 0,0 1 0 0 0,-1-1-1 0 0,1 0 1 0 0,-1 1-1 0 0,1-1 1 0 0,-1 0-1 0 0,0 1 1 0 0,1-1 0 0 0,-1 0-1 0 0,0 0-9 0 0,-2 2 56 0 0,0 1-1 0 0,1-1 1 0 0,-2 0-1 0 0,1-1 1 0 0,0 1-1 0 0,0-1 1 0 0,-1 1-1 0 0,-1 0-55 0 0,-6 3 69 0 0,-1-1 0 0 0,0 0 0 0 0,0-1-1 0 0,0 0 1 0 0,0-1 0 0 0,-1 0 0 0 0,1-1 0 0 0,-1-1-1 0 0,1 0 1 0 0,-10 0-69 0 0,3-2 80 0 0,1 0 0 0 0,-1-1 0 0 0,1-1 0 0 0,0 0 0 0 0,0-2 0 0 0,0 0 0 0 0,-3-2-80 0 0,15 4-263 0 0,1 1 0 0 0,-1-1 0 0 0,1 0 0 0 0,-1 0 0 0 0,1-1 0 0 0,0 0 263 0 0,3 3-102 0 0,1 0 0 0 0,0 0 0 0 0,-1 0-1 0 0,1 0 1 0 0,0-1 0 0 0,0 1-1 0 0,0 0 1 0 0,0 0 0 0 0,0-1-1 0 0,0 1 1 0 0,0-1 0 0 0,0 1-1 0 0,0-1 1 0 0,1 1 0 0 0,-1-1-1 0 0,1 0 1 0 0,-1 1 0 0 0,1-1-1 0 0,0 0 1 0 0,0 1 0 0 0,-1-1 0 0 0,1 0-1 0 0,0 1 1 0 0,1-2 102 0 0,-1 2-223 0 0,0 0 0 0 0,1 0 0 0 0,-1 0 1 0 0,1 0-1 0 0,-1 1 0 0 0,1-1 0 0 0,0 0 0 0 0,-1 0 1 0 0,1 0-1 0 0,0 0 0 0 0,0 1 0 0 0,0-1 0 0 0,0 0 1 0 0,-1 1-1 0 0,1-1 0 0 0,1 0 223 0 0,-1 1-163 0 0,11-9-1748 0 0</inkml:trace>
  <inkml:trace contextRef="#ctx0" brushRef="#br0" timeOffset="3">5484 760 17679 0 0,'-6'-9'1340'0'0,"3"8"-1254"0"0,0-1 0 0 0,-1 0-1 0 0,1 0 1 0 0,1 0-1 0 0,-1 0 1 0 0,0 0 0 0 0,0-1-86 0 0,-15-12 116 0 0,13 13 294 0 0,1 0-1 0 0,0 0 0 0 0,0 0 0 0 0,-1 0 0 0 0,1 1 0 0 0,-1-1 0 0 0,1 1 1 0 0,-2 0-410 0 0,3 1 133 0 0,1-1 0 0 0,-1 1 0 0 0,1 0 0 0 0,-1 0 0 0 0,1 0 1 0 0,-1 0-1 0 0,1 1 0 0 0,-1-1 0 0 0,1 1 0 0 0,0-1 0 0 0,-1 1 1 0 0,1 0-1 0 0,-1 0 0 0 0,1 0 0 0 0,0 0 0 0 0,-2 2-133 0 0,-10 6 472 0 0,9-6-303 0 0,0 0 0 0 0,0 1 0 0 0,1-1 0 0 0,0 1-1 0 0,-1 0 1 0 0,0 2-169 0 0,3-4 28 0 0,1 0 1 0 0,0 0-1 0 0,0 0 0 0 0,0 0 1 0 0,0 0-1 0 0,0 0 0 0 0,0 0 1 0 0,1 0-1 0 0,-1 1 0 0 0,1-1 0 0 0,-1 0 1 0 0,1 0-1 0 0,0 0 0 0 0,0 1 1 0 0,0-1-1 0 0,0 0 0 0 0,0 0 1 0 0,1 1-1 0 0,0 0-28 0 0,0 2 1 0 0,0 0 1 0 0,1 0 0 0 0,0 0-1 0 0,0 0 1 0 0,0-1 0 0 0,0 1-1 0 0,1-1 1 0 0,0 1 0 0 0,0-1-1 0 0,3 3-1 0 0,5 5-1 0 0,1-1 0 0 0,9 7 1 0 0,-5-3-1 0 0,-2-5 1 0 0,-1 0 0 0 0,2 0 0 0 0,0-2 0 0 0,6 4 0 0 0,-8-6 0 0 0,0 1 0 0 0,-1 1 0 0 0,0 0 0 0 0,0 0 0 0 0,-1 1 0 0 0,3 4 0 0 0,30 31 0 0 0,-37-30 72 0 0,-4-7 58 0 0,-4-4 109 0 0,-8 10 77 0 0,7-10-252 0 0,0 0 0 0 0,0 0 1 0 0,0 0-1 0 0,0 0 0 0 0,-1 0 0 0 0,1-1 0 0 0,-1 1 1 0 0,0-1-1 0 0,-1 1-64 0 0,-4 2 61 0 0,1-1-1 0 0,-1 0 1 0 0,0-1 0 0 0,-1 1 0 0 0,1-1 0 0 0,-1-1 0 0 0,1 0 0 0 0,-1 0-1 0 0,0-1 1 0 0,0 0 0 0 0,-3 0-61 0 0,5-1-26 0 0,1 0-1 0 0,-1 0 0 0 0,1-1 1 0 0,-1 0-1 0 0,1 0 1 0 0,-2-1 26 0 0,3 0-1571 0 0,1 0 1 0 0,-1 0-1 0 0,1 0 1 0 0,0 0-1 0 0,-3-3 1571 0 0,-11-7-9079 0 0</inkml:trace>
  <inkml:trace contextRef="#ctx0" brushRef="#br0" timeOffset="4">92 222 5064 0 0,'0'-1'389'0'0,"-12"-17"1715"0"0,11 17 103 0 0,1 1 110 0 0,0 0-254 0 0,-4 12-715 0 0,2-8-1281 0 0,2 0 1 0 0,-1-1 0 0 0,0 1-1 0 0,1 0 1 0 0,-1 0 0 0 0,1 0-1 0 0,0 0 1 0 0,1 0 0 0 0,-1 0-1 0 0,1 0 1 0 0,-1 0 0 0 0,1 0-1 0 0,1 1-67 0 0,2 18 165 0 0,36 241 1430 0 0,9 44-967 0 0,-38-242-420 0 0,14 36-208 0 0,-10-40 112 0 0,-15-58-113 0 0,1-3-1 0 0,-1 0 1 0 0,0 0-1 0 0,0 0 1 0 0,0 0 0 0 0,1 0-1 0 0,-1 0 1 0 0,0 0 0 0 0,1-1-1 0 0,-1 1 1 0 0,1 0 0 0 0,-1 0-1 0 0,1 0 1 0 0,-1 0-1 0 0,1-1 1 0 0,0 1 0 0 0,-1 0-1 0 0,1 0 1 0 0,0-1 0 0 0,0 1-1 0 0,-1-1 1 0 0,1 1 1 0 0,1 0-166 0 0,-4-3-82 0 0,-1-3-45 0 0,0-1 1 0 0,0 0-1 0 0,1 0 0 0 0,0-1 0 0 0,-1-1 293 0 0,0-2-803 0 0,-5-14-1101 0 0</inkml:trace>
  <inkml:trace contextRef="#ctx0" brushRef="#br0" timeOffset="5">0 335 2304 0 0,'3'-12'50'0'0,"-1"0"0"0"0,-1 0 0 0 0,1-1 0 0 0,-2-5-50 0 0,1 10 1171 0 0,0 0 0 0 0,0 0 1 0 0,1 0-1 0 0,-1 0 0 0 0,3-4-1171 0 0,4-18 3866 0 0,-5 20-3135 0 0,0-1 0 0 0,0 1 0 0 0,1 0-1 0 0,0 0 1 0 0,1 0 0 0 0,0 1 0 0 0,1 0-1 0 0,0 0 1 0 0,0 0 0 0 0,1 0-731 0 0,-2 2 154 0 0,1 1 0 0 0,0 0 0 0 0,1 0 0 0 0,-1 1 0 0 0,1 0 0 0 0,0 0 0 0 0,0 0 0 0 0,0 1 0 0 0,1 0 0 0 0,0 0 0 0 0,0 1 0 0 0,7-2-154 0 0,-1 1 143 0 0,1 0 0 0 0,-1 2 0 0 0,1 0 0 0 0,-1 0 0 0 0,8 1-143 0 0,-15 1 30 0 0,0 1 1 0 0,0 0-1 0 0,0 0 0 0 0,0 0 0 0 0,0 1 0 0 0,-1 0 0 0 0,1 0 1 0 0,-1 1-1 0 0,1-1 0 0 0,-1 2 0 0 0,0-1 0 0 0,4 3-30 0 0,-1 0 23 0 0,0 1-1 0 0,-1-1 0 0 0,0 1 1 0 0,0 1-1 0 0,0-1 0 0 0,-1 1 1 0 0,0 1-1 0 0,-1-1 0 0 0,0 1 1 0 0,0 0-1 0 0,-1 1 0 0 0,4 8-22 0 0,-4-2 19 0 0,0 0-1 0 0,-1 1 0 0 0,0 0 1 0 0,-2 0-1 0 0,0-1 0 0 0,-1 1 0 0 0,-1 0 1 0 0,0 0-1 0 0,-1 0 0 0 0,-1 0 1 0 0,-1 0-1 0 0,0 0 0 0 0,-1-1 1 0 0,-1 1-1 0 0,-3 5-18 0 0,0 0 147 0 0,-1-1-1 0 0,0 0 1 0 0,-2 0 0 0 0,-1-1-1 0 0,0 0 1 0 0,-2-1 0 0 0,0 0-1 0 0,-7 5-146 0 0,7-9 177 0 0,7-5-86 0 0,-1-2-1 0 0,-1 1 1 0 0,-6 4-91 0 0,12-10 36 0 0,-1-1 0 0 0,1 0 0 0 0,0 0-1 0 0,0-1 1 0 0,-1 1 0 0 0,1-1 0 0 0,-1 1 0 0 0,1-1 0 0 0,-1 0 0 0 0,1 0-1 0 0,-1-1 1 0 0,0 1 0 0 0,0-1 0 0 0,0 0-36 0 0,1 0 49 0 0,-31-2 710 0 0,32 2-735 0 0,1-1 1 0 0,-1 1-1 0 0,1 0 1 0 0,-1-1-1 0 0,1 1 0 0 0,0-1 1 0 0,-1 1-1 0 0,1-1 0 0 0,0 0 1 0 0,-1 0-1 0 0,1 1 1 0 0,0-1-1 0 0,0 0 0 0 0,-1 0 1 0 0,1 0-1 0 0,0 0 0 0 0,0-1 1 0 0,0 1-1 0 0,0 0 0 0 0,1 0 1 0 0,-1-1-25 0 0,0 1 12 0 0,0 0 1 0 0,1-1-1 0 0,-1 1 1 0 0,1 0-1 0 0,-1-1 1 0 0,1 1-1 0 0,0-1 0 0 0,-1 1 1 0 0,1-1-1 0 0,0 1 1 0 0,0 0-1 0 0,0-1 1 0 0,0 1-1 0 0,0-1 1 0 0,0 1-1 0 0,1-1 1 0 0,-1 0-13 0 0,1 0 16 0 0,1 0 1 0 0,-1 0-1 0 0,1 0 1 0 0,0 0-1 0 0,-1 1 1 0 0,1-1-1 0 0,0 0 1 0 0,0 1 0 0 0,0-1-1 0 0,2 0-16 0 0,-1 0-2 0 0,0 0 0 0 0,0 1-1 0 0,0-1 1 0 0,0 1 0 0 0,0 0 0 0 0,1 0-1 0 0,-1 0 1 0 0,0 1 0 0 0,1-1 0 0 0,-1 1-1 0 0,0 0 3 0 0,42 0-38 0 0,-23 0 29 0 0,-1 1-5 0 0,1 1-1 0 0,0 0 1 0 0,-1 2 0 0 0,1 1-1 0 0,15 5 15 0 0,-6 0-24 0 0,-1 2 0 0 0,0 1 0 0 0,15 10 24 0 0,-27-12 0 0 0,0 1 0 0 0,14 12 0 0 0,-18-12 0 0 0,-4-4 0 0 0,-1 2 0 0 0,0-1 0 0 0,0 1 0 0 0,-1 1 0 0 0,-1 0 0 0 0,2 2 0 0 0,6 9 0 0 0,-8-11 19 0 0,0 0 0 0 0,0 1 1 0 0,-1-1-1 0 0,-1 2 0 0 0,0-1 0 0 0,0 1 0 0 0,-1-1 0 0 0,-1 1 1 0 0,0 0-1 0 0,-1 0 0 0 0,1 13-19 0 0,-4-19 76 0 0,0 1-1 0 0,0 0 1 0 0,0 0 0 0 0,-1 0 0 0 0,0-1 0 0 0,0 1-1 0 0,-1-1 1 0 0,0 0 0 0 0,0 0 0 0 0,-1 0-1 0 0,0 0 1 0 0,0 0 0 0 0,0-1 0 0 0,-1 1 0 0 0,-6 4-76 0 0,3-2 109 0 0,0-1 0 0 0,-1 0 0 0 0,-1-1 1 0 0,1 1-1 0 0,-1-2 0 0 0,-1 0 0 0 0,1 0 1 0 0,-1-1-1 0 0,0 0 0 0 0,-4 1-109 0 0,-7 1 85 0 0,1-1 0 0 0,-1 0 0 0 0,0-2-1 0 0,-1-1 1 0 0,-17 1-85 0 0,0-3 73 0 0,-1-2 1 0 0,1-1-1 0 0,-1-2 0 0 0,-17-6-73 0 0,49 8-111 0 0,0-1 0 0 0,0 0 0 0 0,1 0 0 0 0,-1-1 0 0 0,1 0 0 0 0,0-1 0 0 0,0 0 0 0 0,1 0 0 0 0,0-1 0 0 0,0 0 0 0 0,0 0 0 0 0,0 0 0 0 0,1-1 0 0 0,0-1 111 0 0,5 7-107 0 0,0-1 0 0 0,0 1 0 0 0,0 0 0 0 0,0-1 0 0 0,0 0 1 0 0,1 1-1 0 0,-1-1 0 0 0,1 1 0 0 0,-1-1 0 0 0,1 0 0 0 0,-1 1 0 0 0,1-1 0 0 0,0 0 0 0 0,0 1 1 0 0,0-1-1 0 0,0 0 0 0 0,0 1 0 0 0,0-1 0 0 0,1 0 0 0 0,-1 0 0 0 0,1 1 0 0 0,-1-1 0 0 0,1 1 1 0 0,-1-1-1 0 0,1 0 0 0 0,0 1 0 0 0,1-2 107 0 0,1-2-467 0 0,0 1-1 0 0,1-1 1 0 0,0 1 0 0 0,0 0-1 0 0,1 0 1 0 0,-1 0 0 0 0,5-3 467 0 0,18-12-1678 0 0</inkml:trace>
  <inkml:trace contextRef="#ctx0" brushRef="#br0" timeOffset="6">869 635 15232 0 0,'0'0'696'0'0,"0"0"-14"0"0,1 2-359 0 0,2 5 337 0 0,0 0 1 0 0,0 1 0 0 0,1 6-661 0 0,2 6 584 0 0,-2-11-335 0 0,0 0-1 0 0,-2 1 0 0 0,1 0 0 0 0,-1-1 0 0 0,0 1 1 0 0,-1 0-1 0 0,0 10-248 0 0,0-1 332 0 0,1 0 0 0 0,1 1 0 0 0,4 13-332 0 0,-2-7 46 0 0,7 23-46 0 0,-6-30 5 0 0,-2-1 1 0 0,0 1-1 0 0,0 8-5 0 0,-2 8 88 0 0,3-1 0 0 0,5 22-88 0 0,-5-37-71 0 0,-1 0-568 0 0,1 0-1 0 0,0-1 1 0 0,2 2 639 0 0,-6-18-1107 0 0</inkml:trace>
  <inkml:trace contextRef="#ctx0" brushRef="#br0" timeOffset="7">992 689 9216 0 0,'5'-5'309'0'0,"-4"4"-260"0"0,0 0 0 0 0,0 0 0 0 0,0 1 1 0 0,0-1-1 0 0,0 0 0 0 0,-1 0 0 0 0,1 0 1 0 0,0 0-1 0 0,0-1 0 0 0,-1 1 0 0 0,1 0 1 0 0,-1 0-1 0 0,1-1-49 0 0,0-8 281 0 0,-1 9 1486 0 0,1 2 5362 0 0,4 1-6973 0 0,-1 1-1 0 0,0 0 1 0 0,0 0-1 0 0,0 1 1 0 0,0-1-1 0 0,0 1 1 0 0,-1-1-1 0 0,1 1 1 0 0,-1 1-1 0 0,0-1 1 0 0,0 0-1 0 0,-1 1 1 0 0,1-1-1 0 0,0 4-155 0 0,10 17 415 0 0,8 19 41 0 0,-8-1 156 0 0,-2 1-1 0 0,-2 0 1 0 0,1 25-612 0 0,4 19 630 0 0,-5-11-291 0 0,-9-77-306 0 0,0 0 0 0 0,0 0 1 0 0,0 0-1 0 0,0 0 0 0 0,1 0 0 0 0,-1 0 1 0 0,0 0-1 0 0,0 0 0 0 0,0-1 0 0 0,0 1 1 0 0,0 0-1 0 0,0 0 0 0 0,0 0 0 0 0,0 0 0 0 0,0 0 1 0 0,0 0-1 0 0,0 0 0 0 0,0 0 0 0 0,1 0 1 0 0,-1 0-1 0 0,0 0 0 0 0,0 0 0 0 0,0 0 1 0 0,0 0-1 0 0,0 0 0 0 0,0 1 0 0 0,0-1 1 0 0,0 0-1 0 0,0 0 0 0 0,0 0 0 0 0,0 0 1 0 0,0 0-1 0 0,0 0 0 0 0,0 0 0 0 0,1 0 1 0 0,-1 0-1 0 0,0 0 0 0 0,0 0 0 0 0,0 0 0 0 0,0 0 1 0 0,0 0-1 0 0,0 0 0 0 0,0 0 0 0 0,0 0 1 0 0,0 0-1 0 0,0 1 0 0 0,0-1 0 0 0,0 0 1 0 0,0 0-1 0 0,0 0 0 0 0,0 0 0 0 0,0 0 1 0 0,0 0-1 0 0,0 0 0 0 0,0 0 0 0 0,0 0 1 0 0,0 0-1 0 0,0 0 0 0 0,0 1-33 0 0,4-12 468 0 0,1-17-260 0 0,-1-78 336 0 0,-1 45-544 0 0,-2 27 0 0 0,5-27 0 0 0,-4 40 5 0 0,0 6 13 0 0,0 0 0 0 0,3-7-18 0 0,-4 18 2 0 0,0 0-1 0 0,0 1 1 0 0,1-1 0 0 0,-1 1 0 0 0,1-1 0 0 0,0 1 0 0 0,0 0 0 0 0,0 0 0 0 0,0 0 0 0 0,1 0 0 0 0,-1 0 0 0 0,2 0-2 0 0,3 0 0 0 0,-4 3-13 0 0,0 0-1 0 0,0 1 1 0 0,0 0-1 0 0,0-1 0 0 0,0 1 1 0 0,0 1-1 0 0,0-1 1 0 0,-1 0-1 0 0,1 1 1 0 0,0-1-1 0 0,-1 1 1 0 0,1 0-1 0 0,0 0 14 0 0,3 3-54 0 0,0 0 0 0 0,0 1 0 0 0,-1 0 0 0 0,3 2 54 0 0,-1 4-26 0 0,0-1-1 0 0,-1 1 1 0 0,0 1-1 0 0,-1-1 1 0 0,0 1 0 0 0,1 5 26 0 0,-4-12-2 0 0,5 20 2 0 0,4 22 0 0 0,-3-14 0 0 0,-5-15 0 0 0,0-1 0 0 0,-2 4 0 0 0,5 24 0 0 0,0-7-194 0 0,-5-28-48 0 0,0 1 0 0 0,2-1 0 0 0,-1 0 0 0 0,1 0 1 0 0,1 0-1 0 0,2 5 242 0 0,-5-12-485 0 0,4 5-3282 0 0,2-2-4383 0 0</inkml:trace>
  <inkml:trace contextRef="#ctx0" brushRef="#br0" timeOffset="8">1808 958 14568 0 0,'-1'-2'115'0'0,"0"0"1"0"0,1 1 0 0 0,-1-1 0 0 0,1 0 0 0 0,0 0 0 0 0,-1 0 0 0 0,1 1 0 0 0,0-1 0 0 0,0 0-1 0 0,0 0 1 0 0,1 0 0 0 0,-1 0 0 0 0,0 1 0 0 0,1-2-116 0 0,-1 1 12 0 0,1-1 0 0 0,-1 1 0 0 0,0-1-1 0 0,1 1 1 0 0,-1-1 0 0 0,-1 1 0 0 0,1-1 0 0 0,0 0-12 0 0,-3-16 1148 0 0,3 13-644 0 0,-1 0 1 0 0,0 0 0 0 0,0 0-1 0 0,0 1 1 0 0,-1-1 0 0 0,-1-2-505 0 0,-1-3 459 0 0,2 7-281 0 0,1 1 0 0 0,-1 0-1 0 0,1-1 1 0 0,-1 1 0 0 0,0 0 0 0 0,0 0 0 0 0,-1-1-178 0 0,-11-14 391 0 0,10 12-277 0 0,0 1-1 0 0,0-1 1 0 0,-1 1 0 0 0,1 1 0 0 0,-1-1 0 0 0,0 1 0 0 0,0-1 0 0 0,-1 1 0 0 0,1 1 0 0 0,-5-3-114 0 0,1 2 170 0 0,-1 0-1 0 0,0 1 0 0 0,0 0 1 0 0,-1 1-1 0 0,1 0 0 0 0,-5 0-169 0 0,13 3 11 0 0,1-1 0 0 0,0 0 0 0 0,0 1 0 0 0,-1-1-1 0 0,1 1 1 0 0,0-1 0 0 0,0 1 0 0 0,-1 0 0 0 0,1 0 0 0 0,0-1 0 0 0,0 1-1 0 0,0 0 1 0 0,0 0 0 0 0,0 0 0 0 0,0 0 0 0 0,1 0 0 0 0,-1 0-1 0 0,0 1-10 0 0,-4 3 45 0 0,-4 4-35 0 0,0 1 0 0 0,1 0 0 0 0,0 1 0 0 0,1 0 0 0 0,0 0 0 0 0,1 0 0 0 0,0 1 0 0 0,1 0-10 0 0,-4 5 0 0 0,5-9 0 0 0,-1 1 0 0 0,1 0 0 0 0,1 0 0 0 0,0 0 0 0 0,0 0 0 0 0,-1 8 0 0 0,1 1-30 0 0,1 1 0 0 0,0-1 0 0 0,1 1-1 0 0,2 7 31 0 0,-1-20-1 0 0,0 0 0 0 0,1 0 0 0 0,0 0 0 0 0,1 0 0 0 0,-1-1 0 0 0,1 1 0 0 0,0 0 0 0 0,1-1 0 0 0,-1 1 0 0 0,1-1 0 0 0,0 0 0 0 0,1 0 0 0 0,-1 0 0 0 0,1 0 0 0 0,3 2 1 0 0,-2-1 39 0 0,-4-5-24 0 0,0 1-1 0 0,1-1 1 0 0,-1 1 0 0 0,1-1 0 0 0,-1 0 0 0 0,1 1-1 0 0,-1-1 1 0 0,1 0 0 0 0,-1 0 0 0 0,1 0 0 0 0,0 0-1 0 0,0-1 1 0 0,0 1 0 0 0,-1 0 0 0 0,1-1 0 0 0,0 1-1 0 0,0-1 1 0 0,0 0 0 0 0,0 0 0 0 0,0 1 0 0 0,0-1-15 0 0,5-1 69 0 0,0 0 0 0 0,1 0 0 0 0,-1-1 0 0 0,0 0 0 0 0,0 0 0 0 0,0 0 0 0 0,0-1 0 0 0,-1 0 0 0 0,1-1 0 0 0,-1 1 0 0 0,0-1 0 0 0,0-1 0 0 0,0 1 0 0 0,0-1 0 0 0,-1 0 0 0 0,4-4-69 0 0,7-8 15 0 0,0-1 1 0 0,-1-1-1 0 0,-1-1 0 0 0,6-11-15 0 0,-15 22 12 0 0,0 0 1 0 0,-1 0-1 0 0,0 0 1 0 0,-1 0 0 0 0,1-1-1 0 0,-2 1 1 0 0,1-1-1 0 0,-2 0 1 0 0,1 1-1 0 0,-1-3-12 0 0,-3 13 0 0 0,-3 9 0 0 0,-3 15 0 0 0,2 36 0 0 0,4-47-8 0 0,1 0 0 0 0,0 0 0 0 0,1 0 0 0 0,1 0 0 0 0,1 2 8 0 0,11 71-59 0 0,-2-22 145 0 0,-9-59-115 0 0,-1 1 0 0 0,1 0 0 0 0,0-1 0 0 0,0 1 0 0 0,1-1 0 0 0,0 0 0 0 0,1 2 29 0 0,-2-6-261 0 0,-2-2-696 0 0,10-1-2941 0 0,2-6-3937 0 0</inkml:trace>
  <inkml:trace contextRef="#ctx0" brushRef="#br0" timeOffset="9">1949 846 9672 0 0,'0'-11'748'0'0,"0"9"-198"0"0,0 2 1005 0 0,0 0 490 0 0,0 0 99 0 0,0 0-185 0 0,0 0-865 0 0,1 1-374 0 0,2 1-428 0 0,1 0-131 0 0,0 0 1 0 0,-1 0-1 0 0,0 0 1 0 0,1 0 0 0 0,-1 1-1 0 0,0-1 1 0 0,0 1-1 0 0,-1 0 1 0 0,1 0 0 0 0,0 0-1 0 0,-1 0 1 0 0,0 1-1 0 0,1 1-161 0 0,3 9 260 0 0,-1-2-83 0 0,0 0 0 0 0,-1 0 0 0 0,-1 1 0 0 0,2 8-177 0 0,2 27 852 0 0,-2 0 0 0 0,-1 38-852 0 0,-3-63 350 0 0,0-16-224 0 0,-1 0 0 0 0,0 0 0 0 0,0 0 0 0 0,-1 1-126 0 0,1 1 399 0 0,-1 2 209 0 0,1-11-582 0 0,0-1 0 0 0,0 1-1 0 0,0 0 1 0 0,0 0 0 0 0,0 0 0 0 0,0 0 0 0 0,0 0-1 0 0,0 0 1 0 0,0 0 0 0 0,0 0 0 0 0,0 0 0 0 0,0 0-1 0 0,0 0 1 0 0,0 0 0 0 0,-1 0 0 0 0,1 0 0 0 0,0-1-1 0 0,0 1 1 0 0,0 0 0 0 0,0 0 0 0 0,0 0 0 0 0,0 0-1 0 0,0 0 1 0 0,0 0 0 0 0,0 0 0 0 0,0 0 0 0 0,0 0-1 0 0,0 0 1 0 0,0 0 0 0 0,0 0 0 0 0,-1 0 0 0 0,1 0-1 0 0,0 0 1 0 0,0 0 0 0 0,0 0 0 0 0,0 0 0 0 0,0 0-1 0 0,0 0 1 0 0,0 0 0 0 0,0 0 0 0 0,0 0 0 0 0,0 0-1 0 0,0 0 1 0 0,0 0 0 0 0,-1 0 0 0 0,1 0 0 0 0,0 0 0 0 0,0 0-1 0 0,0 1 1 0 0,0-1 0 0 0,0 0 0 0 0,0 0 0 0 0,0 0-1 0 0,0 0 1 0 0,0 0-26 0 0,-4-10 139 0 0,1-1-1 0 0,1 1 1 0 0,-1-1-1 0 0,2 0 1 0 0,-1 0-1 0 0,1-10-138 0 0,0 8 74 0 0,-3-43 28 0 0,2 0 0 0 0,3-34-102 0 0,12 4 11 0 0,-12 80-21 0 0,1 1 0 0 0,-1-1 0 0 0,1 0 0 0 0,0 1 0 0 0,0-1 0 0 0,1 1-1 0 0,-1-1 1 0 0,1 1 0 0 0,1 0 0 0 0,-1 0 0 0 0,1 1 0 0 0,1-3 10 0 0,8-11-39 0 0,-9 14-50 0 0,0 0 1 0 0,0 0-1 0 0,0 1 0 0 0,1 0 1 0 0,-1-1-1 0 0,1 1 0 0 0,0 1 1 0 0,0-1-1 0 0,0 1 0 0 0,0 0 1 0 0,0 0-1 0 0,0 0 0 0 0,0 1 1 0 0,6-1 88 0 0,-6 1-342 0 0,0 1 1 0 0,1 0-1 0 0,-1 0 1 0 0,1 1-1 0 0,-1 0 1 0 0,0 0-1 0 0,1 0 1 0 0,-1 0-1 0 0,0 1 1 0 0,0 0-1 0 0,0 0 342 0 0,6 2-1160 0 0,25 9-4851 0 0,-28-7-627 0 0</inkml:trace>
  <inkml:trace contextRef="#ctx0" brushRef="#br0" timeOffset="10">2338 716 3224 0 0,'0'0'143'0'0,"0"0"482"0"0,0 0 1923 0 0,0 0 842 0 0,-1 2 170 0 0,0 3-2648 0 0,0-1 1 0 0,0 1-1 0 0,0 0 0 0 0,1-1 0 0 0,0 1 0 0 0,0-1 0 0 0,0 1 0 0 0,1 4-912 0 0,-1-5 220 0 0,0 0-1 0 0,0 0 0 0 0,0 0 0 0 0,0 0 1 0 0,-1 1-1 0 0,0 0-219 0 0,-1 23 380 0 0,6 9 226 0 0,1 0 0 0 0,2 0 0 0 0,4 10-606 0 0,-8-35 66 0 0,1-1 1 0 0,1 1-1 0 0,0-1 0 0 0,0 0 0 0 0,1 0 0 0 0,1-1 0 0 0,0 0 1 0 0,0 0-1 0 0,1 0 0 0 0,0-1 0 0 0,0 0 0 0 0,2 0-66 0 0,-7-6 6 0 0,0 0 1 0 0,0-1-1 0 0,1 1 0 0 0,-1-1 0 0 0,1 1 1 0 0,0-1-1 0 0,-1 0 0 0 0,3 0-6 0 0,-5-2 10 0 0,1 1 0 0 0,-1-1 0 0 0,1 0 0 0 0,-1 0 0 0 0,1 0 1 0 0,-1 0-1 0 0,1 0 0 0 0,0 0 0 0 0,-1 0 0 0 0,1-1 0 0 0,-1 1 0 0 0,1 0 0 0 0,-1-1 0 0 0,0 1 0 0 0,1-1 0 0 0,-1 0 1 0 0,1 1-1 0 0,-1-1 0 0 0,0 0 0 0 0,0 0 0 0 0,1 0 0 0 0,-1 0 0 0 0,0 0 0 0 0,1-1-10 0 0,4-6-12 0 0,0 1 0 0 0,0-1 0 0 0,0-1 0 0 0,-1 1 0 0 0,0-1 0 0 0,-1 0 0 0 0,0 0 12 0 0,-2 6-184 0 0,3-11-694 0 0,0 0-1 0 0,-1-1 1 0 0,-1 1-1 0 0,0-1 0 0 0,0-1 879 0 0,-1 3-919 0 0,-1 3 174 0 0,-1 0-1 0 0,0 1 0 0 0,0-1 0 0 0,-1 0 1 0 0,0 1-1 0 0,-1-2 746 0 0,-2-33-3292 0 0,2 23 1646 0 0,1 10 4673 0 0,3 20-455 0 0,7 37-727 0 0,-1-6-820 0 0,-3-13-530 0 0,1 2 922 0 0,1 27-1417 0 0,3 15 1167 0 0,12 56 2936 0 0,-6 4-4103 0 0,-14-102 423 0 0,-1 1 0 0 0,-1-1 1 0 0,-1 1-1 0 0,-2-1 0 0 0,-1 1 0 0 0,-1-1 1 0 0,-2 0-1 0 0,-1-1 0 0 0,-6 15-423 0 0,12-37 23 0 0,-1-1 0 0 0,1 1 0 0 0,-1-1 0 0 0,-1 1 0 0 0,1-1 0 0 0,-1 0 0 0 0,0 0 0 0 0,0-1 0 0 0,0 1 0 0 0,-1-1 0 0 0,1 0 0 0 0,-1 0 0 0 0,-4 3-23 0 0,1-3 70 0 0,0 0 0 0 0,0 0 0 0 0,0-1 0 0 0,0 0 0 0 0,-1 0 0 0 0,1-1 0 0 0,-1 0-1 0 0,1 0 1 0 0,-2-1-70 0 0,-15 1-525 0 0,0-1-1 0 0,1-2 0 0 0,-1 0 0 0 0,0-2 0 0 0,1-1 0 0 0,-12-3 526 0 0,3-1-6831 0 0,5-4-2118 0 0</inkml:trace>
  <inkml:trace contextRef="#ctx0" brushRef="#br0" timeOffset="11">9568 716 20815 0 0,'0'0'456'0'0,"0"-8"96"0"0,0 8 24 0 0,0 0 8 0 0,0 0-464 0 0,0 0-120 0 0,0 0 0 0 0,0 0 0 0 0,0 0 0 0 0,0 0 0 0 0,0 0 0 0 0,0 0 0 0 0,0 0-648 0 0,0 0-152 0 0,3 8-32 0 0</inkml:trace>
  <inkml:trace contextRef="#ctx0" brushRef="#br0" timeOffset="12">9625 908 16439 0 0,'0'0'728'0'0,"0"0"152"0"0,0 0-704 0 0,0 11-176 0 0,0-11 0 0 0,0 0 0 0 0,0 0 992 0 0,0 0 168 0 0,0 0 32 0 0,0 0 8 0 0,0 0-392 0 0,5 8-72 0 0,-5-8-24 0 0,0 0-7288 0 0,8 5-1455 0 0</inkml:trace>
  <inkml:trace contextRef="#ctx0" brushRef="#br0" timeOffset="13">6220 908 6448 0 0,'0'0'498'0'0,"0"0"37"0"0,0 0 1373 0 0,0 0 637 0 0,0 0 130 0 0,0 0-319 0 0,0 0-1422 0 0,3 0-624 0 0,0 2-195 0 0,1-1 0 0 0,0 0 0 0 0,0-1 0 0 0,1 1 0 0 0,-1-1 0 0 0,0 0 0 0 0,0 0 0 0 0,0 0 0 0 0,1-1-115 0 0,39-7 736 0 0,-23 4-479 0 0,-1-1 172 0 0,0 0 1 0 0,10-5-430 0 0,-12 3 317 0 0,-4 2 103 0 0,0-2 0 0 0,0 0 1 0 0,-1 0-1 0 0,6-6-420 0 0,-18 13 12 0 0,3-2 67 0 0,0-1 0 0 0,-1 0 0 0 0,1 0 1 0 0,0 0-1 0 0,-1 0 0 0 0,0-1 0 0 0,0 1 0 0 0,0-1 1 0 0,0 0-1 0 0,-1 0 0 0 0,0 0 0 0 0,1 0 0 0 0,0-3-79 0 0,-3 6 4 0 0,0 0 0 0 0,0 0 0 0 0,0 0 0 0 0,0 0 0 0 0,-1 0 0 0 0,1 0-1 0 0,0 1 1 0 0,0-1 0 0 0,-1 0 0 0 0,1 0 0 0 0,0 0 0 0 0,-1 0 0 0 0,1 0 0 0 0,-1 1 0 0 0,1-1-1 0 0,-1 0 1 0 0,0 1 0 0 0,1-1 0 0 0,-1 0 0 0 0,0 0-4 0 0,-14-13 108 0 0,13 12-102 0 0,-6-3 10 0 0,0 0 0 0 0,0 0 0 0 0,-1 1 0 0 0,0 0 0 0 0,0 0 0 0 0,0 1 0 0 0,0 0 0 0 0,-1 0 0 0 0,1 1 0 0 0,-1 1 0 0 0,1 0 0 0 0,-4 0-16 0 0,6 0 18 0 0,-1 1-1 0 0,0 0 1 0 0,1 0 0 0 0,-1 1-1 0 0,0 0 1 0 0,1 1-1 0 0,0-1 1 0 0,-1 1 0 0 0,1 1-1 0 0,0 0 1 0 0,-6 2-18 0 0,7-2 16 0 0,1 0 0 0 0,0 1 0 0 0,1-1 0 0 0,-1 1 0 0 0,0 0 0 0 0,1 0 0 0 0,0 1 0 0 0,0-1 0 0 0,0 1 0 0 0,0 0 0 0 0,1 0 0 0 0,0 0 0 0 0,0 0 0 0 0,0 0 0 0 0,-1 6-16 0 0,0 0 36 0 0,0 0 0 0 0,1 0 0 0 0,0 0 1 0 0,1 0-1 0 0,0 1 0 0 0,0-1 0 0 0,2 1 1 0 0,-1-1-1 0 0,2 1 0 0 0,-1-1 0 0 0,2 5-36 0 0,1 5 92 0 0,-2-8 9 0 0,1 0 0 0 0,0 0 0 0 0,3 8-101 0 0,-1-7 59 0 0,1-1-1 0 0,1 0 1 0 0,0 0-1 0 0,1-1 1 0 0,0 0 0 0 0,1 0-1 0 0,0 0 1 0 0,1-1 0 0 0,9 10-59 0 0,-13-16 24 0 0,1-1 1 0 0,-1 1 0 0 0,1-1-1 0 0,-1 0 1 0 0,1 0 0 0 0,0-1-1 0 0,1 0 1 0 0,-1 0 0 0 0,1 0-1 0 0,-1-1 1 0 0,1 1 0 0 0,0-2-1 0 0,0 1 1 0 0,-1-1 0 0 0,1 0-1 0 0,0-1 1 0 0,0 1 0 0 0,0-1 0 0 0,0-1-1 0 0,7 0-24 0 0,-4-1 21 0 0,0 0-1 0 0,-1-1 1 0 0,1 0 0 0 0,-1-1-1 0 0,1 0 1 0 0,-1 0 0 0 0,0-1-1 0 0,-1 0 1 0 0,1-1-1 0 0,-1 0 1 0 0,0 0 0 0 0,-1-1-1 0 0,1 0 1 0 0,-1 0 0 0 0,-1 0-1 0 0,1-1 1 0 0,2-6-21 0 0,2-2-287 0 0,-1-1 0 0 0,-1 0 0 0 0,0-1 0 0 0,-2 0 0 0 0,0 0 0 0 0,-1-1 0 0 0,-1 0 0 0 0,2-12 287 0 0,-3 10-463 0 0,1-1-96 0 0,-2 0-1 0 0,0-1 1 0 0,0-13 559 0 0,-3 34 85 0 0,0 2 11 0 0,0 0 33 0 0,0 0 169 0 0,0 0 76 0 0,0 0 12 0 0,7 12 206 0 0,-3-3-433 0 0,0 0 1 0 0,0 1-1 0 0,-1 3-159 0 0,5 9 259 0 0,-3-6-47 0 0,-1 1-1 0 0,-1 0 1 0 0,0 0-1 0 0,-1 3-211 0 0,3 13 134 0 0,0 2-16 0 0,-2-14-11 0 0,0 0 0 0 0,1-1-1 0 0,1 0 1 0 0,5 11-107 0 0,-10-30 75 0 0,0-1 16 0 0,0 0 82 0 0,18-10 465 0 0,-14 6-554 0 0,-1 0-1 0 0,0 0 0 0 0,0-1 1 0 0,0 1-1 0 0,-1-1 0 0 0,0 0 1 0 0,0 0-1 0 0,0 0 0 0 0,0-1-83 0 0,3-8 125 0 0,11-29 204 0 0,2-16-329 0 0,-6 20 48 0 0,1 0 0 0 0,3-3-48 0 0,-11 33-4 0 0,0 0-1 0 0,0 1 1 0 0,0 0 0 0 0,1 0-1 0 0,0 0 1 0 0,1 1-1 0 0,0-1 1 0 0,0 2-1 0 0,1-1 1 0 0,-1 1-1 0 0,4-2 5 0 0,2 3-25 0 0,1 5-29 0 0,-10 1 48 0 0,0 0 0 0 0,-1 0 0 0 0,1 0 0 0 0,0 0 0 0 0,-1 1 0 0 0,1 0 0 0 0,-1 0 0 0 0,1 0 0 0 0,-1 0 0 0 0,0 0-1 0 0,0 1 1 0 0,3 1 6 0 0,-1 2-6 0 0,0-1 1 0 0,0 1-1 0 0,0 0 0 0 0,-1 1 0 0 0,0-1 0 0 0,2 5 6 0 0,4 11-28 0 0,-1 1 0 0 0,-1 0 1 0 0,4 19 27 0 0,-12-40-3 0 0,3 12-1 0 0,0 0 0 0 0,-2 0-1 0 0,1 4 5 0 0,3 30 13 0 0,4 5-96 0 0,1 20 83 0 0,-6-54-107 0 0,-1-15-3555 0 0,-3-4 1719 0 0</inkml:trace>
  <inkml:trace contextRef="#ctx0" brushRef="#br0" timeOffset="14">7370 164 21967 0 0,'0'0'1010'0'0,"0"2"-25"0"0,3 56-524 0 0,2 0-1 0 0,6 19-460 0 0,5 48 1236 0 0,1 16-421 0 0,5 55-117 0 0,-20-148-432 0 0,9 115 195 0 0,-2-22-344 0 0,-8-114-270 0 0,-1-26-702 0 0,1-11-3027 0 0,1-7-4784 0 0</inkml:trace>
  <inkml:trace contextRef="#ctx0" brushRef="#br0" timeOffset="15">7251 713 18743 0 0,'0'0'860'0'0,"0"-1"-21"0"0,0-1-737 0 0,1 0 0 0 0,-1-1-1 0 0,0 1 1 0 0,0 0 0 0 0,1-1 0 0 0,-1 1-1 0 0,1 0 1 0 0,0 0 0 0 0,0 0 0 0 0,0-1-1 0 0,0 1 1 0 0,0 0 0 0 0,0 0 0 0 0,0 0-1 0 0,1 1 1 0 0,-1-1 0 0 0,1 0 0 0 0,-1 0 0 0 0,3-1-102 0 0,1-1 335 0 0,1 0 0 0 0,0 1 1 0 0,0 0-1 0 0,0 0 1 0 0,6-2-336 0 0,7-4 482 0 0,6-3-344 0 0,0 0 0 0 0,1 2 0 0 0,0 1 0 0 0,0 1 0 0 0,17-2-138 0 0,-31 8 25 0 0,-1 1 0 0 0,1 0 0 0 0,0 1 0 0 0,-1 1 0 0 0,9 1-25 0 0,-12-1-277 0 0,0 0-1 0 0,0 1 0 0 0,0 0 0 0 0,-1 0 0 0 0,1 1 0 0 0,-1 0 0 0 0,1 0 0 0 0,4 4 278 0 0,-9-5-424 0 0,0 0 1 0 0,0 1-1 0 0,0 0 0 0 0,0-1 0 0 0,-1 1 0 0 0,1 0 1 0 0,-1 1-1 0 0,1 0 424 0 0,4 4-827 0 0,11 13-1348 0 0</inkml:trace>
  <inkml:trace contextRef="#ctx0" brushRef="#br0" timeOffset="16">7725 874 14768 0 0,'0'0'678'0'0,"0"1"-14"0"0,-3 39-396 0 0,2-29 138 0 0,0-1-1 0 0,0 1 1 0 0,1-1 0 0 0,1 1-1 0 0,0-1 1 0 0,0 1 0 0 0,1-1-1 0 0,0 1-405 0 0,1-1 361 0 0,5 18 613 0 0,-7-21-690 0 0,1-1 0 0 0,-1 1 0 0 0,1 0 0 0 0,0-1 0 0 0,2 3-284 0 0,3 11 315 0 0,10 14 529 0 0,-17-32-348 0 0,0-2 14 0 0,0 0 0 0 0,0 0-12 0 0,0 0-2 0 0,0 0 0 0 0,0 0-13 0 0,1 0-442 0 0,-1 0-1 0 0,1-1 1 0 0,-1 1 0 0 0,1 0-1 0 0,-1 0 1 0 0,0 0 0 0 0,1-1-1 0 0,-1 1 1 0 0,0 0 0 0 0,1-1 0 0 0,-1 1-1 0 0,0 0 1 0 0,1-1 0 0 0,-1 1-1 0 0,0 0 1 0 0,0-1 0 0 0,1 1-1 0 0,-1-1 1 0 0,0 1 0 0 0,0 0-1 0 0,0-1 1 0 0,0 1 0 0 0,0-1 0 0 0,1 1-1 0 0,-1-1 1 0 0,0 1 0 0 0,0 0-1 0 0,0-1 1 0 0,0 1 0 0 0,0-1-41 0 0,0-13 387 0 0,-16-110 826 0 0,13 90-1113 0 0,0 12-25 0 0,2 0 0 0 0,0 0 0 0 0,2 0 0 0 0,2-15-75 0 0,-1 21 1 0 0,2-11 4 0 0,1-1 0 0 0,7-16-5 0 0,-10 36-5 0 0,1 1 0 0 0,0-1 0 0 0,0 1 0 0 0,1 0 0 0 0,0 0 1 0 0,0 0-1 0 0,0 0 0 0 0,1 1 0 0 0,0 0 0 0 0,1 0 0 0 0,2-2 5 0 0,-3 3-128 0 0,0 1-25 0 0,-1 0 1 0 0,0 1 0 0 0,1 0-1 0 0,3-3 153 0 0,-7 6-89 0 0,1-1-1 0 0,-1 0 0 0 0,1 1 0 0 0,0-1 0 0 0,-1 1 1 0 0,1-1-1 0 0,0 1 0 0 0,-1 0 0 0 0,1 0 1 0 0,0-1-1 0 0,-1 1 0 0 0,1 0 0 0 0,0 1 1 0 0,0-1-1 0 0,-1 0 0 0 0,1 0 0 0 0,1 1 90 0 0,2 1-580 0 0,0 0 0 0 0,0 0 0 0 0,0 0 0 0 0,-1 1 0 0 0,1 0 0 0 0,-1 0 0 0 0,1 0 0 0 0,-1 0 0 0 0,0 1 0 0 0,0-1-1 0 0,0 1 1 0 0,1 2 580 0 0,14 12-1941 0 0,-2-1-10 0 0</inkml:trace>
  <inkml:trace contextRef="#ctx0" brushRef="#br0" timeOffset="17">8080 780 16439 0 0,'0'0'754'0'0,"-4"7"247"0"0,-14 18-518 0 0,15-22-53 0 0,0 0 1 0 0,0 0-1 0 0,0 1 0 0 0,0 0 0 0 0,1-1 0 0 0,0 1 0 0 0,0 0 0 0 0,0 0 1 0 0,0 2-431 0 0,-4 15 1244 0 0,0 0 1 0 0,2 0-1 0 0,0 6-1244 0 0,3-16 96 0 0,1 0 0 0 0,0 0 1 0 0,0 0-1 0 0,1-1 0 0 0,1 1 0 0 0,-1 0 0 0 0,3 6-96 0 0,-1-8 62 0 0,0-1 0 0 0,0 1 0 0 0,0-1 0 0 0,1 1 0 0 0,1-1 0 0 0,-1 0 0 0 0,1 0 0 0 0,1-1 0 0 0,4 6-62 0 0,-6-9 42 0 0,-1 0-1 0 0,1-1 1 0 0,0 0-1 0 0,0 0 1 0 0,1 0 0 0 0,-1 0-1 0 0,0 0 1 0 0,1-1-1 0 0,0 0 1 0 0,-1 0 0 0 0,1 0-1 0 0,0-1 1 0 0,0 0-1 0 0,0 0 1 0 0,0 0 0 0 0,0 0-1 0 0,0-1 1 0 0,3 0-42 0 0,3 0 22 0 0,-1-1 0 0 0,1-1 1 0 0,0 0-1 0 0,0-1 0 0 0,-1 0 0 0 0,0 0 1 0 0,0-1-1 0 0,0 0 0 0 0,0-1 0 0 0,9-6-22 0 0,-9 4 35 0 0,-1 0 0 0 0,0-1 0 0 0,-1 0 0 0 0,1 0 0 0 0,-2-1 0 0 0,1 0 0 0 0,-1-1 0 0 0,0 0-1 0 0,-1 0 1 0 0,-1 0 0 0 0,1-1 0 0 0,2-7-35 0 0,-6 11-4 0 0,-1 1 1 0 0,1-1-1 0 0,-1 0 0 0 0,0 1 1 0 0,-1-1-1 0 0,0 0 0 0 0,0 1 0 0 0,0-1 1 0 0,-1-3 3 0 0,0 1-15 0 0,-1 0 0 0 0,0 0 0 0 0,0 0 0 0 0,-1 0 0 0 0,0 0 0 0 0,-3-5 15 0 0,2 6-77 0 0,-1 0-1 0 0,0 1 0 0 0,-1 0 0 0 0,1 0 0 0 0,-1 0 0 0 0,-1 1 1 0 0,1 0-1 0 0,-1 0 0 0 0,0 0 0 0 0,-1 1 0 0 0,1 0 0 0 0,-1 1 1 0 0,0-1-1 0 0,0 1 0 0 0,0 1 0 0 0,-1 0 0 0 0,1 0 0 0 0,-1 1 1 0 0,0 0-1 0 0,0 0 0 0 0,0 1 0 0 0,0 0 0 0 0,0 0 1 0 0,-2 1 77 0 0,3 1-27 0 0,-1 1 0 0 0,0 0 0 0 0,1 0 0 0 0,0 0 0 0 0,0 1 0 0 0,0 0 0 0 0,0 1 0 0 0,0 0 0 0 0,0 0 0 0 0,1 1 0 0 0,0 0 0 0 0,0 0 0 0 0,0 1 0 0 0,1-1 0 0 0,-1 2 27 0 0,2-2-36 0 0,-1 1 1 0 0,1 0 0 0 0,0 0 0 0 0,1 0 0 0 0,-1 1-1 0 0,1-1 1 0 0,1 1 0 0 0,-1 0 0 0 0,1 1 0 0 0,0-1 0 0 0,1 0-1 0 0,0 1 1 0 0,0-1 0 0 0,1 1 0 0 0,-1 0 0 0 0,1 6 35 0 0,1 6-317 0 0,1 0 1 0 0,1 0-1 0 0,1 5 317 0 0,-1-15-384 0 0,1-1-1 0 0,0 1 0 0 0,0-1 0 0 0,0 0 1 0 0,2 1-1 0 0,-1-1 0 0 0,4 4 385 0 0,8 12-5525 0 0,1-5-1708 0 0</inkml:trace>
  <inkml:trace contextRef="#ctx0" brushRef="#br0" timeOffset="18">8498 736 18743 0 0,'-5'5'915'0'0,"3"-1"-823"0"0,1 1 1 0 0,-1-1-1 0 0,1 1 1 0 0,-1-1-1 0 0,1 1 0 0 0,1 0 1 0 0,-1-1-1 0 0,1 1 1 0 0,-1 0-1 0 0,1-1 0 0 0,1 1 1 0 0,-1 2-93 0 0,1 4 32 0 0,0 20 549 0 0,2 0-1 0 0,3 8-580 0 0,2 24 799 0 0,-2 1-33 0 0,3 32 667 0 0,-3 1 0 0 0,-6 21-1433 0 0,-2-66 377 0 0,-2 42 895 0 0,-7 31-1272 0 0,4-74 112 0 0,3 1 0 0 0,2 39-112 0 0,2-89-517 0 0,4-15-2079 0 0,-2-10-3661 0 0,0-4-1885 0 0</inkml:trace>
  <inkml:trace contextRef="#ctx0" brushRef="#br0" timeOffset="19">8406 893 19895 0 0,'-1'-8'197'0'0,"1"1"-1"0"0,1-1 0 0 0,-1 1 1 0 0,1-1-1 0 0,1 1 1 0 0,-1-1-1 0 0,1 1 0 0 0,0 0 1 0 0,1 0-1 0 0,0 0 0 0 0,1-3-196 0 0,3 0 226 0 0,0 0-1 0 0,0 0 0 0 0,1 1 0 0 0,0 0 0 0 0,0 0 1 0 0,1 1-1 0 0,1 0 0 0 0,-1 0 0 0 0,1 1 0 0 0,0 1 1 0 0,1 0-1 0 0,0 0 0 0 0,0 1 0 0 0,8-3-225 0 0,-12 5 51 0 0,1 1 1 0 0,-1 0-1 0 0,0 0 0 0 0,1 1 1 0 0,-1 0-1 0 0,0 0 0 0 0,1 1 0 0 0,0 0 1 0 0,-1 0-1 0 0,1 1 0 0 0,-1-1 1 0 0,0 2-1 0 0,1-1 0 0 0,-1 1 1 0 0,0 0-1 0 0,0 1 0 0 0,0 0 0 0 0,0 0 1 0 0,0 0-1 0 0,-1 1 0 0 0,1 0 1 0 0,-1 0-1 0 0,0 1 0 0 0,1 1-51 0 0,-2-1 11 0 0,0 0 0 0 0,-1 1-1 0 0,1 0 1 0 0,-1 0 0 0 0,0 0 0 0 0,-1 0-1 0 0,1 0 1 0 0,-1 1 0 0 0,-1-1 0 0 0,1 1-1 0 0,-1 0 1 0 0,0 0 0 0 0,0 2-11 0 0,-1 0 27 0 0,1-1 1 0 0,-1 1 0 0 0,-1-1-1 0 0,0 1 1 0 0,0 0 0 0 0,0-1-1 0 0,-1 1 1 0 0,-1 0 0 0 0,1-1-1 0 0,-3 7-27 0 0,-2 3 58 0 0,2-6-13 0 0,0 0 1 0 0,0-1-1 0 0,-1 1 1 0 0,-1-1 0 0 0,0 0-46 0 0,6-11 1 0 0,-8 12 288 0 0,1 0-1 0 0,-9 9-288 0 0,12-17 61 0 0,1 0-1 0 0,-1-1 1 0 0,-1 1-1 0 0,1-1 0 0 0,0 0 1 0 0,-1 0-1 0 0,0 0 1 0 0,1 0-1 0 0,-2-1-60 0 0,1 1 6 0 0,0-1-1 0 0,0 1 0 0 0,-1-1 1 0 0,1 0-1 0 0,-1-1 1 0 0,0 0-1 0 0,1 0 0 0 0,-1 0 1 0 0,0 0-1 0 0,0-1 1 0 0,1 0-1 0 0,-1 0 0 0 0,0 0 1 0 0,0-1-1 0 0,1 0 1 0 0,-1 0-1 0 0,0-1-5 0 0,-6-1-624 0 0,0-1 0 0 0,0 0 0 0 0,-7-5 624 0 0,5 1-1900 0 0</inkml:trace>
  <inkml:trace contextRef="#ctx0" brushRef="#br0" timeOffset="20">8905 630 19695 0 0,'0'0'903'0'0,"0"0"-19"0"0,2 2-523 0 0,1 1-245 0 0,0 0 0 0 0,0 1-1 0 0,0-1 1 0 0,0 1-1 0 0,-1 0 1 0 0,0-1 0 0 0,1 1-1 0 0,-1 0 1 0 0,-1 1 0 0 0,1-1-116 0 0,15 49 1189 0 0,-6-15-403 0 0,10 35-639 0 0,-16-51-141 0 0,0-1-1 0 0,2-1 0 0 0,1 1 0 0 0,4 8-5 0 0,-1-8 132 0 0,1-1 1 0 0,0 0-1 0 0,1-1 0 0 0,3 2-132 0 0,-11-16 22 0 0,-1 0 1 0 0,1 0-1 0 0,0 0 0 0 0,0-1 0 0 0,1 1 0 0 0,-1-1 1 0 0,1-1-1 0 0,0 1 0 0 0,0-1 0 0 0,0 0 0 0 0,0 0 0 0 0,0-1 1 0 0,1 0-1 0 0,0 0 0 0 0,-1 0 0 0 0,5 0-22 0 0,-9-2-173 0 0,0 0-1 0 0,0 0 0 0 0,0 0 1 0 0,0 0-1 0 0,0 0 1 0 0,-1 0-1 0 0,1 0 1 0 0,0-1-1 0 0,0 1 0 0 0,0 0 1 0 0,-1-1-1 0 0,1 0 1 0 0,0 1-1 0 0,0-1 1 0 0,-1 0-1 0 0,1 0 1 0 0,-1 0-1 0 0,1 0 0 0 0,-1 0 1 0 0,1-1-1 0 0,-1 1 1 0 0,2-2 173 0 0,9-9-8113 0 0</inkml:trace>
  <inkml:trace contextRef="#ctx0" brushRef="#br0" timeOffset="21">9244 682 16559 0 0,'0'0'374'0'0,"0"0"54"0"0,0 15 570 0 0,0 7-1038 0 0,-1 10 705 0 0,2-1 0 0 0,2 0 0 0 0,1 7-665 0 0,15 99 1519 0 0,-7-42-525 0 0,6 61 816 0 0,-13-80-907 0 0,-1-16-196 0 0,1-7 202 0 0,-2-1 1 0 0,-3 10-910 0 0,-1-37 235 0 0,-1 0 0 0 0,-1 0 0 0 0,-1 0 1 0 0,-2 0-1 0 0,-4 12-235 0 0,8-31 83 0 0,0 1-1 0 0,-1-1 1 0 0,0 0 0 0 0,0 0 0 0 0,-1 0-1 0 0,1 0 1 0 0,-5 4-83 0 0,6-7 35 0 0,-1 0 0 0 0,0 0 0 0 0,0-1 0 0 0,0 1 1 0 0,0-1-1 0 0,-1 1 0 0 0,1-1 0 0 0,-1 0 0 0 0,1 0 0 0 0,-1 0 0 0 0,0-1 0 0 0,0 0 0 0 0,0 1 0 0 0,0-1-35 0 0,-13 2 11 0 0,1-1 0 0 0,-1 0 0 0 0,0-1 0 0 0,0-1 0 0 0,0-1 0 0 0,0 0 0 0 0,1-1 0 0 0,-1-1 0 0 0,1-1 0 0 0,-15-4-11 0 0,22 5-369 0 0,1 0 1 0 0,-1 0 0 0 0,0-1 0 0 0,1 0-1 0 0,-1 0 1 0 0,1-1 0 0 0,0 0-1 0 0,1-1 1 0 0,0 0 0 0 0,-1 0-1 0 0,2 0 1 0 0,-1-1 0 0 0,-4-6 368 0 0,-2-6-1563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1:45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1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0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38 18343 0 0,'0'0'838'0'0,"0"0"-16"0"0,-11 15 425 0 0,10-12-1056 0 0,0-1 1 0 0,0 1-1 0 0,0 0 1 0 0,0-1-1 0 0,1 1 0 0 0,-1 0 1 0 0,1 0-1 0 0,-1 0 1 0 0,1 0-1 0 0,0-1 0 0 0,0 2-191 0 0,4 35 906 0 0,-1-15-610 0 0,-1 11-147 0 0,3 1 0 0 0,0-1 1 0 0,3 0-1 0 0,1 2-149 0 0,-3-17 72 0 0,1-1-1 0 0,0 0 1 0 0,2 0-1 0 0,0 0 1 0 0,1-1 0 0 0,1-1-1 0 0,10 14-71 0 0,-18-27 9 0 0,1 0 0 0 0,-1 0 0 0 0,1 0 0 0 0,0-1 0 0 0,0 1 0 0 0,0-1 0 0 0,1 0-1 0 0,-1 0 1 0 0,1-1 0 0 0,0 1-9 0 0,-4-3 9 0 0,1 1 0 0 0,-1 0 0 0 0,1-1-1 0 0,-1 0 1 0 0,1 1 0 0 0,-1-1 0 0 0,1 0-1 0 0,-1 0 1 0 0,1 0 0 0 0,-1 0 0 0 0,1 0-1 0 0,-1 0 1 0 0,1 0 0 0 0,0-1 0 0 0,-1 1 0 0 0,0 0-1 0 0,1-1 1 0 0,-1 1 0 0 0,1-1 0 0 0,-1 0-1 0 0,1 0 1 0 0,-1 1 0 0 0,0-1 0 0 0,0 0-1 0 0,1 0 1 0 0,-1 0 0 0 0,0 0 0 0 0,0 0 0 0 0,0 0-1 0 0,0-1 1 0 0,0 1 0 0 0,0 0 0 0 0,-1 0-1 0 0,1-1 1 0 0,0-1-9 0 0,7-11 248 0 0,-2 0-1 0 0,0-1 0 0 0,-1 0 1 0 0,0 0-1 0 0,-1 0 0 0 0,-1 0 1 0 0,0-1-1 0 0,-1 0 1 0 0,-1-2-248 0 0,1-38 71 0 0,-4-51-71 0 0,1 92 2 0 0,-5-89 70 0 0,18 147-71 0 0,-4-16-14 0 0,-1-1-50 0 0,7 30 71 0 0,3 0 0 0 0,11 20-8 0 0,-21-59-61 0 0,1 0 0 0 0,0-1 0 0 0,2-1 0 0 0,0 1 0 0 0,0-1 0 0 0,1-1 0 0 0,1 0 0 0 0,1-1 0 0 0,10 10 61 0 0,-19-20-9 0 0,0 0 0 0 0,-1-1 1 0 0,1 1-1 0 0,0-1 0 0 0,0 0 0 0 0,0 0 0 0 0,1 0 0 0 0,-1-1 0 0 0,0 1 1 0 0,1-1-1 0 0,-1 0 0 0 0,1 0 0 0 0,3 0 9 0 0,-6-1 50 0 0,1 0 0 0 0,-1 0 1 0 0,0 0-1 0 0,1-1 0 0 0,-1 1 0 0 0,0-1 0 0 0,0 1 1 0 0,0-1-1 0 0,1 0 0 0 0,-1 0 0 0 0,0 0 0 0 0,0 0 1 0 0,0 0-1 0 0,0 0 0 0 0,-1-1 0 0 0,1 1 0 0 0,0 0 0 0 0,0-1 1 0 0,-1 0-1 0 0,1 1 0 0 0,-1-1 0 0 0,1 0 0 0 0,-1 0 1 0 0,0 0-1 0 0,0 0 0 0 0,0 0 0 0 0,1-2-50 0 0,3-8 143 0 0,-1-1 0 0 0,-1 1-1 0 0,0-1 1 0 0,0 0 0 0 0,-1 0-1 0 0,-1 0 1 0 0,0 0 0 0 0,-1 0-1 0 0,0 0 1 0 0,-1 0 0 0 0,-2-7-143 0 0,-5-25 90 0 0,-1 1-1 0 0,-12-29-89 0 0,12 42 62 0 0,-28-86-177 0 0,36 115-4 0 0,1 0-1 0 0,-1-1 1 0 0,1 1 0 0 0,0 0-1 0 0,0 0 1 0 0,0-1 0 0 0,0 1-1 0 0,1 0 1 0 0,-1 0 0 0 0,0 0-1 0 0,1-1 1 0 0,0 1 0 0 0,-1 0-1 0 0,1 0 1 0 0,0 0 0 0 0,0 0 119 0 0,15 6-3265 0 0,-13-3 2596 0 0,-1 1 1 0 0,1-1-1 0 0,-1 0 1 0 0,1 1 0 0 0,-1 0-1 0 0,0 0 1 0 0,1 0 668 0 0,5 4-4680 0 0,3 3-2338 0 0</inkml:trace>
  <inkml:trace contextRef="#ctx0" brushRef="#br0" timeOffset="352.765">688 186 2760 0 0,'8'11'-558'0'0,"9"13"3070"0"0,12 10 6365 0 0,-24-29-7318 0 0,0 0 1 0 0,0-1-1 0 0,1 1 0 0 0,0-1 1 0 0,1 0-1560 0 0,20 8 593 0 0,-18-10-224 0 0,-1 0 0 0 0,0 0 0 0 0,1-1 0 0 0,-1 0 0 0 0,1-1 0 0 0,-1 0 0 0 0,1 0 0 0 0,-1-1 0 0 0,1 0 0 0 0,-1 0 0 0 0,7-3-369 0 0,-11 3 51 0 0,1 0-1 0 0,0-1 1 0 0,0 0-1 0 0,-1 0 1 0 0,1-1-1 0 0,-1 1 1 0 0,0-1-1 0 0,0 0 1 0 0,0 0-1 0 0,0 0 0 0 0,0-1 1 0 0,0 1-1 0 0,-1-1 1 0 0,0 0-1 0 0,0 0 1 0 0,0 0-1 0 0,0 0 1 0 0,-1-1-1 0 0,3-4-50 0 0,-3 4 27 0 0,0 0 0 0 0,0 0 0 0 0,0-1 0 0 0,0 1 0 0 0,-1-1 0 0 0,0 1 0 0 0,0-1-1 0 0,-1 0 1 0 0,0 1 0 0 0,0-1 0 0 0,0 0 0 0 0,0 0 0 0 0,-1 1 0 0 0,0-1 0 0 0,0 1 0 0 0,-1-1 0 0 0,1 1 0 0 0,-1-1-1 0 0,0 1 1 0 0,-1 0 0 0 0,1 0 0 0 0,-1 0-27 0 0,0 0 11 0 0,1 1-1 0 0,-1 0 1 0 0,0 1-1 0 0,0-1 1 0 0,0 0-1 0 0,-1 1 1 0 0,1 0-1 0 0,-1 0 0 0 0,0 0 1 0 0,0 0-1 0 0,0 0 1 0 0,0 1-1 0 0,-1 0 1 0 0,1 0-1 0 0,-1 0 1 0 0,-2-1-11 0 0,3 2 13 0 0,0 0 0 0 0,0 1 0 0 0,0-1 0 0 0,0 1 1 0 0,0 0-1 0 0,0 0 0 0 0,0 0 0 0 0,0 0 0 0 0,0 1 0 0 0,0 0 0 0 0,0 0 1 0 0,0 0-1 0 0,0 0 0 0 0,0 1 0 0 0,1-1 0 0 0,-1 1 0 0 0,0 0 0 0 0,1 0 0 0 0,-3 1-13 0 0,-2 4 71 0 0,-1 0 0 0 0,2 1-1 0 0,-1-1 1 0 0,1 1 0 0 0,0 1-1 0 0,0-1 1 0 0,1 1-1 0 0,0 1 1 0 0,1-1 0 0 0,0 1-1 0 0,0 0 1 0 0,1 0 0 0 0,0 0-1 0 0,1 0 1 0 0,1 1 0 0 0,-1 2-71 0 0,0 2 129 0 0,1 0 1 0 0,0 0 0 0 0,1 0-1 0 0,1 0 1 0 0,0 1 0 0 0,1-1 0 0 0,1 0-1 0 0,0 0 1 0 0,1-1 0 0 0,1 1 0 0 0,2 6-130 0 0,-2-11 76 0 0,1 0-1 0 0,0 0 1 0 0,0 0 0 0 0,1-1 0 0 0,1 0 0 0 0,-1 0 0 0 0,1-1-1 0 0,1 0 1 0 0,-1 0 0 0 0,2 0 0 0 0,-1-1 0 0 0,1 0 0 0 0,0-1 0 0 0,0 0-1 0 0,1 0 1 0 0,-1-1 0 0 0,2 0-76 0 0,6 2-347 0 0,-1-1-1 0 0,0 0 1 0 0,1-1 0 0 0,0-1-1 0 0,0-1 1 0 0,1 0 0 0 0,-1-1-1 0 0,1-1 1 0 0,-1-1 0 0 0,8 0 347 0 0,16-3-10239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1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351 1477 22663 0 0,'0'0'514'0'0,"0"0"71"0"0,11 12 775 0 0,-9-10-1336 0 0,1-1-1 0 0,-1 1 1 0 0,1-1-1 0 0,-1 1 1 0 0,1-1 0 0 0,0 0-1 0 0,-1 0 1 0 0,1 0-1 0 0,0 0 1 0 0,0 0 0 0 0,1-1-24 0 0,33 5 844 0 0,-36-5-831 0 0,18 2 204 0 0,0-2 1 0 0,-1 0-1 0 0,1-2 0 0 0,0 0 0 0 0,0-1 1 0 0,7-2-218 0 0,-15 2 89 0 0,-2 1 0 0 0,1-2 0 0 0,0 1 0 0 0,-1-2 0 0 0,1 1 0 0 0,-1-1 0 0 0,0 0 0 0 0,-1-1 0 0 0,1 0 0 0 0,-1-1 0 0 0,0 1 0 0 0,3-6-89 0 0,-8 10 13 0 0,-1-1-1 0 0,0 0 1 0 0,0 0 0 0 0,0 0 0 0 0,0 0-1 0 0,-1-1 1 0 0,1 1 0 0 0,-1 0-1 0 0,0-1 1 0 0,0 1 0 0 0,0-1-1 0 0,0 1 1 0 0,0-1 0 0 0,-1 1-1 0 0,0-1 1 0 0,0 0 0 0 0,0 1-1 0 0,0-1 1 0 0,-1-1-13 0 0,0-3 17 0 0,-1 0 0 0 0,0 0 0 0 0,-1 0 0 0 0,0 1 0 0 0,0-1 0 0 0,-1 1 0 0 0,1-1 0 0 0,-2 1-17 0 0,2 2 9 0 0,0 1-1 0 0,0 0 1 0 0,-1 0-1 0 0,0 0 1 0 0,0 0-1 0 0,0 1 1 0 0,0-1-1 0 0,0 1 1 0 0,-1 0-1 0 0,1 0 1 0 0,-5-1-9 0 0,2 0 11 0 0,0 1 0 0 0,-1 0 0 0 0,1 0 0 0 0,-1 1 0 0 0,0 0 0 0 0,0 1 0 0 0,-4-1-11 0 0,9 2 1 0 0,-1 0-1 0 0,0 0 1 0 0,1 0-1 0 0,-1 0 1 0 0,1 1-1 0 0,-1-1 1 0 0,1 1-1 0 0,-1 0 1 0 0,1 0-1 0 0,-1 0 1 0 0,1 1-1 0 0,0-1 1 0 0,0 1-1 0 0,-4 2 0 0 0,3-1 3 0 0,-1 1-1 0 0,1 0 0 0 0,0 0 1 0 0,0 0-1 0 0,0 0 0 0 0,0 1 0 0 0,1 0 1 0 0,-4 4-3 0 0,1 3 7 0 0,0 0-1 0 0,1 0 1 0 0,0 1 0 0 0,1-1 0 0 0,0 1 0 0 0,1 0-1 0 0,-1 10-6 0 0,2-5 33 0 0,1-1-1 0 0,0 0 1 0 0,1 0-1 0 0,1 0 0 0 0,1 1 1 0 0,0-1-1 0 0,1 0 0 0 0,1-1 1 0 0,2 6-33 0 0,-2-10 16 0 0,0 0 1 0 0,1-1-1 0 0,1 1 1 0 0,0-2 0 0 0,0 1-1 0 0,1 0 1 0 0,0-1-1 0 0,1 0 1 0 0,0-1-1 0 0,1 0 1 0 0,0 0 0 0 0,0-1-1 0 0,4 2-16 0 0,-1-1-16 0 0,1-1-1 0 0,0 0 1 0 0,0-1-1 0 0,1 0 1 0 0,0-1-1 0 0,0-1 1 0 0,1 0-1 0 0,-1-1 1 0 0,1 0-1 0 0,0-1 1 0 0,14 1 16 0 0,-24-4-231 0 0,1 0 1 0 0,-1-1 0 0 0,0 1-1 0 0,1-1 1 0 0,-1 0-1 0 0,0-1 1 0 0,0 1-1 0 0,0-1 1 0 0,0 0 0 0 0,0 0-1 0 0,0 0 1 0 0,0-1-1 0 0,-1 0 1 0 0,1 0 0 0 0,-1 0-1 0 0,0 0 231 0 0,12-12-1832 0 0</inkml:trace>
  <inkml:trace contextRef="#ctx0" brushRef="#br0" timeOffset="360.039">901 1277 17503 0 0,'0'0'803'0'0,"0"0"-18"0"0,5 12 1154 0 0,7 3 1449 0 0,1 0 0 0 0,10 8-3388 0 0,60 48 1440 0 0,-16-14-890 0 0,71 58-315 0 0,-124-103-338 0 0,24 15 33 0 0,-36-26-217 0 0,1 1 0 0 0,-1-1 0 0 0,1 1 0 0 0,-1-1 0 0 0,1 0 0 0 0,0 0-1 0 0,0 0 1 0 0,0-1 0 0 0,0 1 0 0 0,-1-1 0 0 0,1 1 0 0 0,0-1 0 0 0,2 0 287 0 0,-1-2-1815 0 0</inkml:trace>
  <inkml:trace contextRef="#ctx0" brushRef="#br0" timeOffset="694.571">1240 1213 25111 0 0,'-3'2'259'0'0,"-1"-1"0"0"0,0 0 0 0 0,1 1 0 0 0,-1 0 0 0 0,1 0 0 0 0,0 0 0 0 0,0 0 0 0 0,0 0 0 0 0,0 1 0 0 0,0-1 0 0 0,-1 2-259 0 0,-28 35-160 0 0,20-23 532 0 0,-24 35 1368 0 0,-29 54-1740 0 0,4-5 530 0 0,33-57-706 0 0,-21 48 176 0 0,23-32-3064 0 0,19-41-6763 0 0</inkml:trace>
  <inkml:trace contextRef="#ctx0" brushRef="#br0" timeOffset="1025.839">1648 708 24503 0 0,'0'0'562'0'0,"-6"4"1336"0"0,4-1-1859 0 0,-1 1 1 0 0,1-1-1 0 0,1 1 0 0 0,-1 0 0 0 0,0 0 0 0 0,1 0 1 0 0,0 0-1 0 0,0 0 0 0 0,0 0 0 0 0,0 3-39 0 0,-3 46 623 0 0,4-35-362 0 0,-16 428 2029 0 0,11-270-2273 0 0,5-114 36 0 0,7 57-53 0 0,-5-103-105 0 0,-2-7-238 0 0,1-1-1 0 0,0 1 1 0 0,0-1 0 0 0,1 1 0 0 0,2 4 343 0 0,-4-12-1675 0 0,0-3-79 0 0,-3-5-20 0 0</inkml:trace>
  <inkml:trace contextRef="#ctx0" brushRef="#br0" timeOffset="1026.839">1460 1182 25399 0 0,'0'0'1160'0'0,"9"-10"432"0"0,-4 6-1566 0 0,0 0 0 0 0,1 0 0 0 0,-1 1 1 0 0,1 0-1 0 0,0 0 0 0 0,0 0 0 0 0,0 1 0 0 0,3-1-26 0 0,55-13 371 0 0,-37 10-135 0 0,-4 1-298 0 0,0 2 1 0 0,0 0-1 0 0,1 1 0 0 0,0 1 1 0 0,-1 2-1 0 0,1 0 0 0 0,20 4 62 0 0,-35-3-1125 0 0,0 1 0 0 0,0-1-1 0 0,-1 2 1 0 0,1-1 0 0 0,3 3 1125 0 0,3 3-2126 0 0</inkml:trace>
  <inkml:trace contextRef="#ctx0" brushRef="#br0" timeOffset="1379.868">1923 1255 18631 0 0,'-3'5'170'0'0,"1"0"-1"0"0,0 1 0 0 0,0-1 0 0 0,1 1 0 0 0,-1 0 0 0 0,1-1 1 0 0,1 1-1 0 0,-1 0 0 0 0,1 0 0 0 0,0 0 0 0 0,0 0 0 0 0,1 2-169 0 0,-1 20 114 0 0,-1 38 3214 0 0,2 0 0 0 0,8 36-3328 0 0,-8-93 238 0 0,1-1-1 0 0,1 1 1 0 0,-1-1 0 0 0,2 0-1 0 0,-1 0 1 0 0,1 0-1 0 0,0 0 1 0 0,1-1-1 0 0,-1 0 1 0 0,6 6-238 0 0,-10-12 36 0 0,1 0-1 0 0,-1-1 1 0 0,1 1 0 0 0,0 0-1 0 0,-1 0 1 0 0,1-1 0 0 0,0 1-1 0 0,-1 0 1 0 0,1-1 0 0 0,0 1-1 0 0,0-1 1 0 0,0 1 0 0 0,-1-1-1 0 0,1 0 1 0 0,0 1-1 0 0,0-1 1 0 0,0 0 0 0 0,0 1-1 0 0,0-1 1 0 0,0 0 0 0 0,0 0-36 0 0,0 0 32 0 0,0 0 0 0 0,-1 0 0 0 0,1-1 0 0 0,0 1 0 0 0,-1 0 1 0 0,1-1-1 0 0,-1 1 0 0 0,1-1 0 0 0,-1 1 0 0 0,1-1 0 0 0,0 1 0 0 0,-1-1 1 0 0,0 1-1 0 0,1-1 0 0 0,-1 1 0 0 0,1-1 0 0 0,-1 1 0 0 0,0-1 0 0 0,1 0 1 0 0,-1 1-1 0 0,0-1-32 0 0,2-5 130 0 0,0 1 1 0 0,0-1 0 0 0,-1 1 0 0 0,0-1-1 0 0,0 0 1 0 0,0-1-131 0 0,-1-16 157 0 0,-1 1-1 0 0,-1-1 1 0 0,-1 1-1 0 0,-5-19-156 0 0,6 34 1 0 0,-6-40 34 0 0,1 0 0 0 0,2-12-35 0 0,4 41 8 0 0,1 0 0 0 0,0 1 0 0 0,2-1 0 0 0,0 1-1 0 0,1-1 1 0 0,1 1 0 0 0,3-11-8 0 0,-4 22-143 0 0,0-1 1 0 0,1 1-1 0 0,-1-1 1 0 0,1 1-1 0 0,0 0 1 0 0,0 1-1 0 0,1-1 1 0 0,0 1-1 0 0,0 0 1 0 0,0 0-1 0 0,1 0 1 0 0,-1 1-1 0 0,1 0 1 0 0,0 0-1 0 0,1 0 1 0 0,-1 1-1 0 0,1 0 1 0 0,-1 0-1 0 0,1 0 1 0 0,0 1-1 0 0,0 0 1 0 0,0 1-1 0 0,0 0 1 0 0,0 0-1 0 0,0 0 1 0 0,5 0 142 0 0,10 3-1911 0 0</inkml:trace>
  <inkml:trace contextRef="#ctx0" brushRef="#br0" timeOffset="1802.758">2692 1397 2760 0 0,'0'-9'1531'0'0,"-1"0"0"0"0,0 1 0 0 0,-1-1 0 0 0,0 0 0 0 0,-1 0 0 0 0,1 1 0 0 0,-2-1-1531 0 0,-11-25 4166 0 0,-1 3-3850 0 0,16 30-256 0 0,-7-12 730 0 0,1 1 1 0 0,-2 0-1 0 0,1 1 0 0 0,-2 0 1 0 0,0 0-1 0 0,0 1 0 0 0,-1-1-790 0 0,9 11 28 0 0,-6-7 582 0 0,-2 0 1 0 0,1 1-1 0 0,-1 0 1 0 0,-3-2-611 0 0,8 7 156 0 0,1-1 1 0 0,-1 0 0 0 0,0 1 0 0 0,-1 0 0 0 0,1 0-1 0 0,0 0 1 0 0,0 1 0 0 0,0-1 0 0 0,-1 1-1 0 0,1 0 1 0 0,0 0 0 0 0,-2 0-157 0 0,-1 1 68 0 0,0 0 0 0 0,0 1 0 0 0,0 0 0 0 0,0 0 0 0 0,0 0 0 0 0,0 1 0 0 0,1 0 1 0 0,-1 0-1 0 0,1 1 0 0 0,0-1 0 0 0,0 2 0 0 0,0-1 0 0 0,0 0 0 0 0,1 1 0 0 0,0 0 0 0 0,0 1 0 0 0,0-1 1 0 0,1 1-1 0 0,0 0 0 0 0,-1 1-68 0 0,-9 16 22 0 0,1 1-1 0 0,2 0 1 0 0,0 1 0 0 0,-5 20-22 0 0,13-37 45 0 0,-7 22 124 0 0,2-1-1 0 0,0 1 0 0 0,2 1 1 0 0,2 0-169 0 0,3-21 23 0 0,0 0 1 0 0,1 0-1 0 0,0 0 1 0 0,1 0-1 0 0,0 0 1 0 0,0 0-1 0 0,1 0 1 0 0,1 0 0 0 0,-1-1-1 0 0,2 1 1 0 0,-1-1-1 0 0,1 0 1 0 0,1 0-1 0 0,0 0 1 0 0,0 0-1 0 0,0-1 1 0 0,6 6-24 0 0,-8-11 9 0 0,-1-1 0 0 0,1 1 0 0 0,-1-1 1 0 0,1 0-1 0 0,0 0 0 0 0,0 0 0 0 0,0 0 0 0 0,0-1 0 0 0,0 1 1 0 0,1-1-1 0 0,-1 0 0 0 0,0 0 0 0 0,1 0 0 0 0,-1 0 1 0 0,1 0-1 0 0,0-1-9 0 0,0 0 17 0 0,1 0-1 0 0,0 0 1 0 0,0 0 0 0 0,-1-1 0 0 0,1 0 0 0 0,0 0 0 0 0,-1 0-1 0 0,1-1 1 0 0,-1 1 0 0 0,1-1 0 0 0,-1 0-17 0 0,6-4 38 0 0,0 0 0 0 0,0 0 0 0 0,0-1 0 0 0,-1 0-1 0 0,0-1 1 0 0,-1 0 0 0 0,0 0 0 0 0,0-1 0 0 0,1-1-38 0 0,6-10 53 0 0,-1-1 1 0 0,-1 0-1 0 0,7-16-53 0 0,27-67 0 0 0,-32 76 0 0 0,-15 27 0 0 0,0 1 0 0 0,0 0 0 0 0,0 0 0 0 0,1 0 0 0 0,-1 0 0 0 0,0 0 0 0 0,0 0 0 0 0,0-1 0 0 0,0 1 0 0 0,0 0 0 0 0,0 0 0 0 0,0 0 0 0 0,0 0 0 0 0,0 0 0 0 0,0 0 0 0 0,1 0 0 0 0,-1 0 0 0 0,0 0 0 0 0,0-1 0 0 0,0 1 0 0 0,0 0 0 0 0,0 0 0 0 0,0 0 0 0 0,1 0 0 0 0,-1 0 0 0 0,0 0 0 0 0,0 0 0 0 0,0 0 0 0 0,0 0 0 0 0,0 0 0 0 0,1 0 0 0 0,-1 0 0 0 0,0 0 0 0 0,0 0 0 0 0,0 0 0 0 0,0 0 0 0 0,0 0 0 0 0,0 0 0 0 0,1 0 0 0 0,-1 0 0 0 0,0 1 0 0 0,0-1 0 0 0,0 0 0 0 0,0 0 0 0 0,0 0 0 0 0,0 0 0 0 0,1 0 0 0 0,-1 0 0 0 0,0 0 0 0 0,0 0 0 0 0,0 0 0 0 0,0 1 0 0 0,0-1 0 0 0,0 0 0 0 0,0 0 0 0 0,0 0 0 0 0,0 0 0 0 0,5 7 0 0 0,-5-6 0 0 0,3 4 0 0 0,0 0 0 0 0,-1 0 0 0 0,1 0 0 0 0,-1 1 0 0 0,-1-1 0 0 0,1 1 0 0 0,-1 0 0 0 0,9 25 0 0 0,-3-17 0 0 0,2 9 0 0 0,2 0 0 0 0,13 19 0 0 0,-19-35 0 0 0,0 0 0 0 0,0-1 0 0 0,0 1 0 0 0,1-1 0 0 0,0-1 0 0 0,0 1 0 0 0,1-1 0 0 0,-1 0 0 0 0,1 0 0 0 0,7 3 0 0 0,-7-5-164 0 0,0 0-1 0 0,-1 0 1 0 0,1 0 0 0 0,0-1-1 0 0,0 0 1 0 0,0-1 0 0 0,1 0-1 0 0,-1 0 1 0 0,0 0-1 0 0,3-1 165 0 0,-5 0-146 0 0,-1 0-1 0 0,1-1 0 0 0,-1 0 0 0 0,1 0 0 0 0,-1 0 0 0 0,1 0 0 0 0,-1-1 1 0 0,1 1-1 0 0,-1-1 0 0 0,0-1 0 0 0,0 1 0 0 0,0 0 0 0 0,0-1 1 0 0,0 0-1 0 0,-1 0 0 0 0,4-3 147 0 0,-3 1-737 0 0,0 1 0 0 0,0-1 1 0 0,0 0-1 0 0,0 0 0 0 0,1-3 737 0 0,5-13-2019 0 0</inkml:trace>
  <inkml:trace contextRef="#ctx0" brushRef="#br0" timeOffset="2142.102">2983 1158 22663 0 0,'0'0'514'0'0,"0"0"71"0"0,0 12 775 0 0,-4 29-75 0 0,3 1-1 0 0,1 0 1 0 0,4 17-1285 0 0,0 42 1156 0 0,-28 466 991 0 0,18-463-2350 0 0,6 43 203 0 0,1-132-248 0 0,0-1 0 0 0,1 1 0 0 0,1-1 0 0 0,0 1 0 0 0,3 7 248 0 0,-2-15-1647 0 0,0-4-5629 0 0,-3-3-2157 0 0</inkml:trace>
  <inkml:trace contextRef="#ctx0" brushRef="#br0" timeOffset="2480.783">2951 1248 25399 0 0,'-1'-2'100'0'0,"0"0"0"0"0,0 0-1 0 0,1 0 1 0 0,-1 0 0 0 0,1 0 0 0 0,0 0-1 0 0,-1 0 1 0 0,1 0 0 0 0,0 0-1 0 0,0 0 1 0 0,0 0 0 0 0,1 0 0 0 0,-1 0-1 0 0,0 0 1 0 0,1 0 0 0 0,-1 0-1 0 0,1 0 1 0 0,0 0 0 0 0,-1 0 0 0 0,1 0-1 0 0,0 1 1 0 0,0-1 0 0 0,0 0 0 0 0,1 1-1 0 0,-1-1 1 0 0,0 0 0 0 0,0 1-1 0 0,1 0 1 0 0,-1-1 0 0 0,1 1 0 0 0,0 0-1 0 0,-1 0-99 0 0,7-5 95 0 0,-1 1 0 0 0,0 0-1 0 0,1 1 1 0 0,0 0-1 0 0,0 0 1 0 0,0 1-1 0 0,1 0-94 0 0,10-3 304 0 0,0 0 0 0 0,1 2 0 0 0,0 0 0 0 0,0 1 0 0 0,16 0-304 0 0,-26 2 43 0 0,0 1 0 0 0,0 1 0 0 0,0 0 1 0 0,0 0-1 0 0,0 1 0 0 0,0 0 0 0 0,0 0 0 0 0,0 1 0 0 0,-1 1 0 0 0,1-1 1 0 0,-1 2-1 0 0,4 2-43 0 0,-7-3 0 0 0,0 0 1 0 0,-1 1-1 0 0,0 0 1 0 0,0 0-1 0 0,0 1 1 0 0,0-1-1 0 0,-1 1 1 0 0,0 0 0 0 0,0 0-1 0 0,-1 0 1 0 0,0 0-1 0 0,0 1 1 0 0,0 0-1 0 0,-1-1 1 0 0,0 1-1 0 0,0 0 1 0 0,-1 0-1 0 0,0 0 1 0 0,0 1-1 0 0,1 6 41 0 0,-1 1 1 0 0,-1 0-1 0 0,0 0 0 0 0,-1-1 1 0 0,-1 1-1 0 0,0-1 1 0 0,-1 1-1 0 0,-4 10-41 0 0,2-11 29 0 0,0-1 1 0 0,-1-1-1 0 0,-1 1 0 0 0,0-1 0 0 0,0 0 1 0 0,-2 0-1 0 0,1-1 0 0 0,-1 0 1 0 0,-1-1-1 0 0,-3 3-29 0 0,-1 0 38 0 0,-1 0-1 0 0,-1-1 1 0 0,0-1 0 0 0,0 0 0 0 0,-1-1 0 0 0,0-1-1 0 0,-3 1-37 0 0,7-5 1 0 0,-1 0 0 0 0,0 0-1 0 0,0-2 1 0 0,0 1 0 0 0,0-2-1 0 0,-2 0 0 0 0,8-1-410 0 0,0 0 0 0 0,0-1 0 0 0,0-1 0 0 0,0 1 0 0 0,0-1 0 0 0,0 0 0 0 0,1-1 0 0 0,-1 0 0 0 0,0 0 0 0 0,1-1 0 0 0,-6-3 410 0 0,-4-4-10067 0 0</inkml:trace>
  <inkml:trace contextRef="#ctx0" brushRef="#br0" timeOffset="2818.994">3574 1269 21887 0 0,'0'0'1002'0'0,"-8"5"364"0"0,5-3-1318 0 0,1 0 0 0 0,-1 1 0 0 0,1-1-1 0 0,0 1 1 0 0,0-1 0 0 0,0 1 0 0 0,1 0 0 0 0,-1-1-1 0 0,0 1 1 0 0,1 0 0 0 0,0 0 0 0 0,0 0 0 0 0,0 0-1 0 0,0 1 1 0 0,0 1-48 0 0,-1 5 225 0 0,0 1 0 0 0,1-1 0 0 0,0 1 1 0 0,1 3-226 0 0,0-4 163 0 0,0 30 1052 0 0,3 17-1215 0 0,-2-45 185 0 0,1 0-1 0 0,0 0 1 0 0,1 0 0 0 0,0-1-1 0 0,1 1 1 0 0,5 9-185 0 0,-6-15 53 0 0,0-1 0 0 0,1 0 0 0 0,-1-1 0 0 0,1 1 0 0 0,0 0 0 0 0,1-1 0 0 0,-1 0-1 0 0,1 0 1 0 0,-1 0 0 0 0,1-1 0 0 0,0 0 0 0 0,1 0 0 0 0,-1 0 0 0 0,0 0 0 0 0,1-1 0 0 0,0 0 0 0 0,-1 0 0 0 0,1 0-1 0 0,0-1 1 0 0,0 0 0 0 0,0 0 0 0 0,0-1 0 0 0,0 1 0 0 0,0-1 0 0 0,0 0 0 0 0,0-1 0 0 0,0 0 0 0 0,0 0 0 0 0,0 0 0 0 0,0-1-1 0 0,-1 1 1 0 0,1-1 0 0 0,0-1 0 0 0,-1 1 0 0 0,5-4-53 0 0,-1 1-18 0 0,-1-2 0 0 0,0 1 0 0 0,0-1 0 0 0,0-1 0 0 0,-1 1 0 0 0,0-1 0 0 0,-1 0 0 0 0,0-1 0 0 0,0 1 0 0 0,-1-1 0 0 0,0-1 0 0 0,0 1 0 0 0,-1-1 0 0 0,-1 1 0 0 0,1-1 0 0 0,-2 0 0 0 0,1 0 0 0 0,0-6 18 0 0,-2 1-63 0 0,0-1 1 0 0,-1 1-1 0 0,0-1 0 0 0,-1 1 1 0 0,-1-1-1 0 0,0 1 0 0 0,-2 0 0 0 0,1 0 1 0 0,-3-3 62 0 0,3 7-151 0 0,-1 1 0 0 0,-1-1 0 0 0,1 1 0 0 0,-2 0 0 0 0,1 1 0 0 0,-1-1 0 0 0,-1 1 0 0 0,0 0 0 0 0,0 1 0 0 0,-1 0 0 0 0,0 0 0 0 0,0 0 0 0 0,-1 1 151 0 0,4 4-34 0 0,1 0-1 0 0,-1 0 0 0 0,1 1 0 0 0,-1-1 1 0 0,0 1-1 0 0,0 1 0 0 0,0-1 0 0 0,0 1 1 0 0,0-1-1 0 0,0 1 0 0 0,0 1 0 0 0,-1-1 1 0 0,1 1-1 0 0,0 0 0 0 0,-1 0 0 0 0,1 1 1 0 0,0-1-1 0 0,0 1 0 0 0,0 0 0 0 0,0 1 1 0 0,0-1-1 0 0,0 1 0 0 0,0 0 0 0 0,0 0 1 0 0,0 1-1 0 0,1-1 0 0 0,-2 2 35 0 0,-3 2-1 0 0,0 1 1 0 0,0-1-1 0 0,1 2 1 0 0,0-1-1 0 0,1 1 1 0 0,0 0-1 0 0,0 0 0 0 0,0 1 1 0 0,1 0-1 0 0,1 0 1 0 0,-1 1-1 0 0,-3 9 1 0 0,-2 8-225 0 0,1 1-1 0 0,1 0 1 0 0,2 0 225 0 0,-1 22-7081 0 0,7-20-937 0 0</inkml:trace>
  <inkml:trace contextRef="#ctx0" brushRef="#br0" timeOffset="3165.207">4047 601 26575 0 0,'0'0'1223'0'0,"0"0"-34"0"0,1 9-713 0 0,7 6-482 0 0,-3-6 142 0 0,-1 0-1 0 0,0 0 0 0 0,1 6-135 0 0,3 14 286 0 0,0 1 0 0 0,-3-1 0 0 0,0 1 0 0 0,-2 6-286 0 0,4 40 411 0 0,-2-15 202 0 0,-3 6-613 0 0,0 39 347 0 0,-4 115-2 0 0,-1-168-323 0 0,1 0 0 0 0,5 21-22 0 0,-1-19-161 0 0,-2-33-5 0 0,1-1-1 0 0,1 1 1 0 0,1-1-1 0 0,1 0 1 0 0,3 9 166 0 0,16 35-2182 0 0,-13-46 173 0 0</inkml:trace>
  <inkml:trace contextRef="#ctx0" brushRef="#br0" timeOffset="3779.243">4533 1435 10592 0 0,'22'-2'964'0'0,"-11"-9"-456"0"0,-9 10 214 0 0,-1-1 1 0 0,1 1-1 0 0,0-1 0 0 0,0 1 1 0 0,-1-1-1 0 0,1 1 1 0 0,0-1-1 0 0,-1 0 1 0 0,0 0-1 0 0,1 0 0 0 0,-1 0 1 0 0,0 0-1 0 0,1-1-722 0 0,-1-1 635 0 0,0 1 0 0 0,1 0-1 0 0,-1-1 1 0 0,0 1 0 0 0,-1-1-1 0 0,1 1 1 0 0,-1-1 0 0 0,1-2-635 0 0,-1-6 687 0 0,1 10-568 0 0,-1-1 0 0 0,0 1 0 0 0,0 0 0 0 0,0-1-1 0 0,-1 1 1 0 0,1 0 0 0 0,0-1 0 0 0,-1 1 0 0 0,1 0-1 0 0,-2-2-118 0 0,-2-15 432 0 0,4 16-369 0 0,-1 0 0 0 0,1 1 0 0 0,-1-1 0 0 0,0 0 1 0 0,0 0-1 0 0,0 1 0 0 0,0-1 0 0 0,0 1 0 0 0,-1-2-63 0 0,-2-3 115 0 0,-1 1-1 0 0,1 0 0 0 0,-1 0 0 0 0,0 0 1 0 0,0 0-1 0 0,-1 1 0 0 0,1 0 1 0 0,-1 0-1 0 0,0 1 0 0 0,-5-3-114 0 0,6 4 7 0 0,0 1 1 0 0,0 0-1 0 0,0 0 0 0 0,0 0 1 0 0,0 1-1 0 0,0 0 0 0 0,0 0 1 0 0,0 0-1 0 0,-1 0 0 0 0,1 1 1 0 0,0 0-1 0 0,-1 0 0 0 0,1 0 1 0 0,0 1-1 0 0,-1 0 0 0 0,1 0 1 0 0,0 0-1 0 0,0 1 0 0 0,-2 0-7 0 0,1 1 6 0 0,0-1 0 0 0,1 1 0 0 0,-1 1 0 0 0,0-1 0 0 0,1 1 0 0 0,0 0 0 0 0,0 0 0 0 0,0 0 0 0 0,0 1 0 0 0,1 0 0 0 0,0 0 0 0 0,0 0 0 0 0,0 0 0 0 0,0 1 0 0 0,-1 3-6 0 0,3-5 2 0 0,-5 9-3 0 0,0 0 0 0 0,1 0 0 0 0,1 0 0 0 0,0 0 0 0 0,1 1 0 0 0,-3 14 1 0 0,6-21-13 0 0,-4 27-20 0 0,1 1 0 0 0,1 10 33 0 0,3-34 1 0 0,0-1-1 0 0,1 1 1 0 0,0-1 0 0 0,1 1-1 0 0,0-1 1 0 0,0 0 0 0 0,1 0-1 0 0,1 0 1 0 0,3 9-1 0 0,-4-14 10 0 0,1 0 0 0 0,-1 0-1 0 0,1 0 1 0 0,0-1 0 0 0,0 1 0 0 0,0-1 0 0 0,1 0 0 0 0,-1 0-1 0 0,1 0 1 0 0,0-1 0 0 0,0 0 0 0 0,6 3-10 0 0,-8-4 9 0 0,1 0 0 0 0,-1-1 0 0 0,1 1 0 0 0,0-1 0 0 0,-1 0 0 0 0,1 0 1 0 0,0 0-1 0 0,0 0 0 0 0,0-1 0 0 0,0 0 0 0 0,0 1 0 0 0,0-2 0 0 0,0 1 0 0 0,0 0 0 0 0,0-1 0 0 0,0 1 1 0 0,0-1-1 0 0,-1 0 0 0 0,4-2-9 0 0,3-2 10 0 0,-1-1-1 0 0,0 1 1 0 0,-1-2 0 0 0,1 1 0 0 0,-1-2 0 0 0,-1 1 0 0 0,1-1 0 0 0,-1 0 0 0 0,-1 0 0 0 0,1-1-1 0 0,-2 1 1 0 0,1-2 0 0 0,-1 1 0 0 0,0 0 0 0 0,0-3-10 0 0,8-23 53 0 0,0-1-1 0 0,-3 0 1 0 0,4-23-53 0 0,-9 37 3 0 0,-3 8-3 0 0,-2 13 0 0 0,0-1 0 0 0,0 0 0 0 0,0 1 0 0 0,0-1 0 0 0,0 1 0 0 0,1-1 0 0 0,-1 0 0 0 0,1 1 0 0 0,-1-1 0 0 0,1 1 0 0 0,0-2 0 0 0,-1 3 0 0 0,0 0 0 0 0,0 0 0 0 0,0 0 0 0 0,1 0 0 0 0,-1 0 0 0 0,0 0 0 0 0,0 0 0 0 0,0 0 0 0 0,0-1 0 0 0,0 1 0 0 0,0 0 0 0 0,0 0 0 0 0,0 0 0 0 0,1 0 0 0 0,-1 0 0 0 0,0 0 0 0 0,0 0 0 0 0,0 0 0 0 0,0 0 0 0 0,0 0 0 0 0,0 0 0 0 0,1 0 0 0 0,-1 0 0 0 0,0 0 0 0 0,0 0 0 0 0,0 0 0 0 0,0 0 0 0 0,0 0 0 0 0,0 0 0 0 0,1 0 0 0 0,-1 0 0 0 0,0 0 0 0 0,0 0 0 0 0,0 1 0 0 0,0-1 0 0 0,0 0 0 0 0,0 0 0 0 0,0 0 0 0 0,0 0 0 0 0,1 0 0 0 0,-1 0 0 0 0,0 0 0 0 0,0 0 0 0 0,0 0 0 0 0,0 0 0 0 0,0 1 0 0 0,0-1 0 0 0,0 0 0 0 0,0 0 0 0 0,0 0 0 0 0,0 0 0 0 0,0 0 0 0 0,0 0 0 0 0,0 1 0 0 0,0-1 0 0 0,0 0 0 0 0,0 0 0 0 0,0 0 0 0 0,0 0 0 0 0,0 0 0 0 0,0 0 0 0 0,0 1 0 0 0,0-1 0 0 0,0 0 0 0 0,3 10 0 0 0,-3-8 0 0 0,21 135 0 0 0,-13-98 0 0 0,-4-16 0 0 0,1 0 0 0 0,5 12 0 0 0,1 2-243 0 0,-7-21-295 0 0,1-1 0 0 0,6 13 538 0 0,-9-24-114 0 0,0 1-1 0 0,1-1 1 0 0,0 0-1 0 0,0 1 1 0 0,0-1 0 0 0,0 0-1 0 0,0-1 1 0 0,1 1 0 0 0,0-1-1 0 0,0 1 1 0 0,0-1 114 0 0,6 5-1455 0 0</inkml:trace>
  <inkml:trace contextRef="#ctx0" brushRef="#br0" timeOffset="4130.265">4925 481 25775 0 0,'0'0'587'0'0,"5"7"782"0"0,-3-2-1191 0 0,-1 0 0 0 0,0 0 0 0 0,0 0 0 0 0,0 0-1 0 0,0 3-177 0 0,3 15-21 0 0,12 44 1772 0 0,1 30-1751 0 0,-9-50 276 0 0,10 97 1197 0 0,0 134-1473 0 0,-11-116 340 0 0,15 56-340 0 0,-20-199-38 0 0,0-4-248 0 0,0 0 1 0 0,1-1-1 0 0,1 3 286 0 0,-3-16-637 0 0,-1-1-31 0 0,0-2-217 0 0,3-8-898 0 0,-1-7-389 0 0</inkml:trace>
  <inkml:trace contextRef="#ctx0" brushRef="#br0" timeOffset="4464.942">4835 1134 6448 0 0,'0'0'297'0'0,"0"0"-9"0"0,0-1-188 0 0,0 1 19 0 0,0 0 0 0 0,0 0 0 0 0,0-1 0 0 0,0 1 0 0 0,0 0 0 0 0,0 0 0 0 0,0-1 0 0 0,0 1 0 0 0,0 0 0 0 0,0 0 0 0 0,0-1 0 0 0,0 1 0 0 0,0 0 0 0 0,0 0 0 0 0,1-1 0 0 0,-1 1 1 0 0,0 0-1 0 0,0 0 0 0 0,0 0 0 0 0,0-1 0 0 0,1 1 0 0 0,-1 0 0 0 0,0 0 0 0 0,0 0 0 0 0,0 0 0 0 0,1-1 0 0 0,-1 1 0 0 0,0 0 0 0 0,0 0 0 0 0,1 0 0 0 0,-1 0 0 0 0,0 0 0 0 0,0 0 0 0 0,1 0 0 0 0,-1 0 0 0 0,0 0 0 0 0,1 0 0 0 0,-1 0-119 0 0,9-3 4716 0 0,-9 3-4637 0 0,70-13 12364 0 0,2 5-9994 0 0,71 5-3317 0 0,-97 3 1156 0 0,32 6-288 0 0,-16 4-940 0 0,-42-5-1623 0 0,-1 1 1 0 0,3 1 2562 0 0,-6 0-9106 0 0</inkml:trace>
  <inkml:trace contextRef="#ctx0" brushRef="#br0" timeOffset="4847.699">5417 1260 18863 0 0,'0'0'862'0'0,"0"13"316"0"0,1-9-850 0 0,0 0-1 0 0,0 0 1 0 0,0 0-1 0 0,0 0 1 0 0,1 0-1 0 0,0 0 1 0 0,0 0-1 0 0,0-1 1 0 0,0 1-1 0 0,0-1 1 0 0,1 0-1 0 0,-1 1 1 0 0,1-1-1 0 0,0 0 1 0 0,0-1-1 0 0,1 2-327 0 0,-1-2 151 0 0,0 0 0 0 0,0-1 0 0 0,1 1 0 0 0,-1-1 1 0 0,0 1-1 0 0,1-1 0 0 0,-1 0 0 0 0,0 0 0 0 0,1-1 0 0 0,-1 1 0 0 0,1-1 0 0 0,0 1 0 0 0,-1-1 0 0 0,1 0 0 0 0,-1-1 1 0 0,1 1-1 0 0,-1-1 0 0 0,1 1 0 0 0,0-1-151 0 0,9-3 121 0 0,0 0 1 0 0,0 0 0 0 0,0-1-1 0 0,0-1 1 0 0,-1 0-1 0 0,0 0 1 0 0,0-2 0 0 0,-1 1-1 0 0,7-7-121 0 0,-13 10 11 0 0,0 0 0 0 0,0-1 0 0 0,0 0 0 0 0,-1 1 0 0 0,0-2-1 0 0,0 1 1 0 0,0 0 0 0 0,-1-1 0 0 0,0 0 0 0 0,0 0 0 0 0,0 0 0 0 0,-1 0 0 0 0,1 0-1 0 0,-2 0 1 0 0,1-1 0 0 0,-1 1 0 0 0,0-1 0 0 0,0 1 0 0 0,0-1 0 0 0,-1 0-1 0 0,0 0-10 0 0,-1 1-59 0 0,0 0 1 0 0,1 1-1 0 0,-2-1 0 0 0,1 0 0 0 0,-1 1 0 0 0,0-1 0 0 0,0 1 0 0 0,0 0 0 0 0,-1 0 0 0 0,0 0 0 0 0,0 0 0 0 0,0 0 0 0 0,0 0 0 0 0,-4-3 59 0 0,4 6-16 0 0,1 0-1 0 0,0 0 1 0 0,-1 0-1 0 0,1 0 1 0 0,-1 1 0 0 0,0-1-1 0 0,0 0 1 0 0,1 1-1 0 0,-1 0 1 0 0,0 0-1 0 0,0 0 1 0 0,0 0-1 0 0,0 0 1 0 0,0 1-1 0 0,-1-1 1 0 0,1 1 0 0 0,0 0-1 0 0,0 0 1 0 0,0 0-1 0 0,0 0 1 0 0,0 1-1 0 0,-1-1 1 0 0,1 1-1 0 0,0 0 1 0 0,0 0 0 0 0,0 0-1 0 0,0 0 17 0 0,-4 2 11 0 0,0 1 0 0 0,1-1 0 0 0,-1 1-1 0 0,1 0 1 0 0,0 0 0 0 0,0 1 0 0 0,0-1 0 0 0,1 1 0 0 0,0 1-1 0 0,-3 2-10 0 0,1 1 98 0 0,1 1 0 0 0,-1-1 0 0 0,2 1 0 0 0,-1 0 0 0 0,1 1 0 0 0,-1 5-98 0 0,-3 12 281 0 0,1 1 0 0 0,1 0 0 0 0,2 0 0 0 0,-2 26-281 0 0,2 1 771 0 0,2 24-771 0 0,3-61 188 0 0,1 1 1 0 0,0 0-1 0 0,2-1 1 0 0,0 0-1 0 0,6 18-188 0 0,-7-31-2 0 0,0 0 0 0 0,1 0 0 0 0,-1 0 0 0 0,1-1-1 0 0,0 1 1 0 0,1-1 0 0 0,-1 1 0 0 0,1-1-1 0 0,0 0 1 0 0,1-1 0 0 0,-1 1 0 0 0,1-1 0 0 0,0 0-1 0 0,0 0 1 0 0,0 0 0 0 0,0-1 0 0 0,1 1 0 0 0,-1-1-1 0 0,1-1 1 0 0,0 1 0 0 0,0-1 0 0 0,0 0 0 0 0,0 0-1 0 0,0-1 1 0 0,0 0 0 0 0,1 0 0 0 0,-1 0-1 0 0,0-1 1 0 0,1 0 0 0 0,-1 0 0 0 0,0-1 0 0 0,7 0 2 0 0,1-3-453 0 0,1 1 1 0 0,-1-2 0 0 0,1 0-1 0 0,8-5 453 0 0,18-8-1089 0 0</inkml:trace>
  <inkml:trace contextRef="#ctx0" brushRef="#br0" timeOffset="5186.994">5925 549 17967 0 0,'0'-36'1321'0'0,"2"-1"0"0"0,1 1-1 0 0,7-29-1320 0 0,-6 46 556 0 0,1 1 0 0 0,1 0-1 0 0,1 1 1 0 0,4-10-556 0 0,-4 13 459 0 0,1 1-1 0 0,0-1 0 0 0,7-6-458 0 0,0 1 400 0 0,2 0 0 0 0,0 1 0 0 0,2 1-1 0 0,0 0 1 0 0,0 2 0 0 0,1 0 0 0 0,1 1 0 0 0,1 1-1 0 0,0 1 1 0 0,0 1 0 0 0,12-3-400 0 0,-16 7 143 0 0,0 1 1 0 0,1 1-1 0 0,0 1 1 0 0,0 1-1 0 0,1 0 0 0 0,-1 2 1 0 0,1 0-144 0 0,-5 1 28 0 0,0 0 1 0 0,0 2-1 0 0,1 0 1 0 0,-1 1 0 0 0,0 0-1 0 0,-1 1 1 0 0,1 1-1 0 0,-1 0 1 0 0,3 2-29 0 0,-6-2 2 0 0,0 1 1 0 0,0 0 0 0 0,-1 1-1 0 0,0 0 1 0 0,-1 1 0 0 0,1-1-1 0 0,-1 2 1 0 0,-1 0 0 0 0,0 0-1 0 0,5 7-2 0 0,-4-4 9 0 0,-1 1-1 0 0,-1 0 0 0 0,0 1 1 0 0,0 0-1 0 0,-2 0 1 0 0,1 0-1 0 0,-2 0 1 0 0,0 3-9 0 0,1 7 44 0 0,-1 1 1 0 0,-1 1-1 0 0,-1-1 1 0 0,-2 0 0 0 0,0 1-1 0 0,-2-1 1 0 0,-1 0-1 0 0,-1 0 1 0 0,0 0 0 0 0,-3 3-45 0 0,-3 5 47 0 0,-2 0 0 0 0,-1 0 0 0 0,-1-1 1 0 0,-1-1-1 0 0,-2-1 0 0 0,-9 12-47 0 0,-22 25 183 0 0,-2-2 0 0 0,-10 6-183 0 0,-35 46 186 0 0,18-20-189 0 0,75-94-64 0 0,0-1 1 0 0,0 0 0 0 0,1 0 0 0 0,-1 1 0 0 0,1-1-1 0 0,-1 1 1 0 0,1 0 0 0 0,0-1 0 0 0,0 1-1 0 0,0 0 1 0 0,1 0 66 0 0,1 13-2795 0 0,8 1-6105 0 0,-1-9 222 0 0</inkml:trace>
  <inkml:trace contextRef="#ctx0" brushRef="#br0" timeOffset="5543.814">6257 1651 18975 0 0,'0'0'432'0'0,"0"0"66"0"0,0 0 22 0 0,-1-1-64 0 0,-1-1-299 0 0,2 2-27 0 0,-1 0-1 0 0,0 0 1 0 0,1-1-1 0 0,-1 1 1 0 0,0 0-1 0 0,1 0 1 0 0,-1-1-1 0 0,0 1 1 0 0,1 0-1 0 0,-1 0 1 0 0,0 0-1 0 0,1 0 1 0 0,-1 0-1 0 0,0 0 1 0 0,1 0-1 0 0,-1 0 1 0 0,0 0-1 0 0,1 1 1 0 0,-1-1-1 0 0,0 0 1 0 0,1 0-1 0 0,-1 0 1 0 0,1 1-1 0 0,-1-1 1 0 0,0 0 0 0 0,1 1-1 0 0,-1-1 1 0 0,1 1-1 0 0,-1-1 1 0 0,1 1-1 0 0,-1-1 1 0 0,1 1-130 0 0,-9 15 2146 0 0,8-14-2012 0 0,-1 5 101 0 0,-1-1 0 0 0,1 1 0 0 0,0 0 1 0 0,1-1-1 0 0,-1 1 0 0 0,1 0 0 0 0,1 0 0 0 0,-1 0 0 0 0,1 6-235 0 0,1-11 68 0 0,-1 1 0 0 0,0 0 0 0 0,1 0 0 0 0,0-1 0 0 0,-1 1 0 0 0,1 0 0 0 0,0-1 0 0 0,0 1 0 0 0,1-1 0 0 0,-1 1 0 0 0,1-1 0 0 0,-1 0 0 0 0,1 1 0 0 0,0-1 0 0 0,-1 0 0 0 0,1 0 0 0 0,0 0 0 0 0,0 0 0 0 0,1-1 0 0 0,-1 1 0 0 0,0 0 0 0 0,1-1 0 0 0,-1 0 0 0 0,1 1 0 0 0,1-1-68 0 0,-2 1 0 0 0,1-1 0 0 0,-1 0 0 0 0,1 0 0 0 0,0 0 0 0 0,-1 0 0 0 0,1-1 0 0 0,0 1 0 0 0,0-1 0 0 0,0 1 0 0 0,-1-1 0 0 0,1 0 0 0 0,0 0 0 0 0,0-1 0 0 0,0 1 0 0 0,-1 0 0 0 0,1-1 0 0 0,0 0 0 0 0,0 1 0 0 0,-1-1 0 0 0,1 0 0 0 0,0-1 0 0 0,-1 1 0 0 0,1 0 0 0 0,-1-1 0 0 0,0 1 0 0 0,1-1 0 0 0,-1 0 0 0 0,0 0 0 0 0,0 0 0 0 0,1-1 0 0 0,-1 0-2 0 0,0 1 0 0 0,0-1 0 0 0,0-1 1 0 0,0 1-1 0 0,0 0 0 0 0,0 0 0 0 0,-1-1 0 0 0,0 1 0 0 0,0 0 0 0 0,0-1 1 0 0,0 0-1 0 0,0 1 0 0 0,-1-1 0 0 0,1 1 0 0 0,-1-1 0 0 0,0 0 0 0 0,0 1 1 0 0,0-1-1 0 0,-1 0 0 0 0,1 1 0 0 0,-2-3 2 0 0,2 4-5 0 0,-1-1 1 0 0,0 1-1 0 0,0-1 0 0 0,0 1 1 0 0,0 0-1 0 0,0 0 0 0 0,0-1 0 0 0,-1 1 1 0 0,1 0-1 0 0,-1 0 0 0 0,1 0 1 0 0,-1 0-1 0 0,0 0 0 0 0,0 1 1 0 0,0-1-1 0 0,0 1 0 0 0,0-1 0 0 0,0 1 1 0 0,0 0-1 0 0,-1-1 0 0 0,1 1 1 0 0,0 0-1 0 0,-1 0 0 0 0,1 1 1 0 0,-1-1-1 0 0,1 1 0 0 0,-1-1 0 0 0,1 1 1 0 0,-1 0-1 0 0,-2 0 5 0 0,1 0-379 0 0,-1 0 1 0 0,1 0-1 0 0,-1 1 0 0 0,1-1 0 0 0,0 1 1 0 0,-1 0-1 0 0,1 1 0 0 0,0-1 0 0 0,-1 1 1 0 0,1 0-1 0 0,0 0 0 0 0,0 0 1 0 0,1 1-1 0 0,-1-1 0 0 0,0 1 0 0 0,1 0 1 0 0,-4 3 378 0 0,-2 7-2046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2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16128 0 0,'0'0'737'0'0,"0"0"-15"0"0,0 2-466 0 0,1 43 3190 0 0,3 0 0 0 0,2 5-3446 0 0,18 91 2420 0 0,-18-115-2086 0 0,2 11 88 0 0,-8-32-373 0 0,1-1 0 0 0,0 1-1 0 0,0-1 1 0 0,1 1 0 0 0,-1-1 0 0 0,1 1-49 0 0,6 22 59 0 0,-7-19-96 0 0,1 8-541 0 0,0 0 1 0 0,1 0-1 0 0,1-1 0 0 0,2 3 578 0 0,-4-6-6374 0 0,-5 4-2039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46 361 9216 0 0,'0'0'706'0'0,"0"0"-240"0"0,0 0 712 0 0,0 0 358 0 0,0 0 68 0 0,0 0-58 0 0,0 0-317 0 0,1 0-139 0 0,2 2-878 0 0,0-1-1 0 0,0 0 1 0 0,0-1-1 0 0,0 1 1 0 0,0-1 0 0 0,0 1-1 0 0,0-1 1 0 0,0 0-1 0 0,0 0 1 0 0,0 0-1 0 0,0 0 1 0 0,1-1-212 0 0,21 1 749 0 0,11 2-64 0 0,0-1-1 0 0,0-2 0 0 0,0-1 0 0 0,8-3-684 0 0,-19 1 216 0 0,-1-1-1 0 0,1-1 0 0 0,-1-1 0 0 0,0-1 0 0 0,-1-2 0 0 0,12-6-215 0 0,-20 8 87 0 0,0-1 1 0 0,0-1-1 0 0,7-6-87 0 0,-16 11 23 0 0,0 0 0 0 0,-1 0 0 0 0,0 0 1 0 0,0 0-1 0 0,0-1 0 0 0,-1 0 0 0 0,0 0 1 0 0,0 0-1 0 0,3-6-23 0 0,-6 9 18 0 0,0 0 1 0 0,0-1 0 0 0,0 1-1 0 0,0-1 1 0 0,-1 1-1 0 0,1-1 1 0 0,-1 1-1 0 0,0-1 1 0 0,0 1 0 0 0,0-1-1 0 0,-1 1 1 0 0,1-1-1 0 0,-1 1 1 0 0,0-1-1 0 0,0 1 1 0 0,0-1 0 0 0,0 1-1 0 0,-1 0 1 0 0,1 0-1 0 0,-1-1 1 0 0,0 1-1 0 0,0 0-18 0 0,-6-9 32 0 0,-1 2 0 0 0,0 0 0 0 0,0 0 1 0 0,-1 0-1 0 0,-2 0-32 0 0,8 6 3 0 0,-4-2-6 0 0,0 0 1 0 0,0 0 0 0 0,0 1-1 0 0,0 0 1 0 0,-1 0 0 0 0,0 1-1 0 0,0 0 1 0 0,0 1 0 0 0,0 0-1 0 0,-1 0 1 0 0,1 1 0 0 0,-1 0-1 0 0,0 1 1 0 0,1 0 0 0 0,-1 0-1 0 0,0 1 1 0 0,0 0-1 0 0,1 1 1 0 0,-1 0 0 0 0,0 1-1 0 0,1 0 1 0 0,-1 1 0 0 0,1-1-1 0 0,-1 2 1 0 0,1-1 0 0 0,0 1-1 0 0,1 1 1 0 0,-1 0 0 0 0,1 0-1 0 0,-4 3 3 0 0,-8 9-24 0 0,1 0 0 0 0,1 1 0 0 0,0 1 0 0 0,2 0 0 0 0,0 1 0 0 0,1 1 0 0 0,1 1 0 0 0,1 0 0 0 0,1 0 0 0 0,-7 19 24 0 0,12-23-8 0 0,-3 8 24 0 0,0 0 1 0 0,2 1 0 0 0,0 4-17 0 0,0 5 110 0 0,3 0 1 0 0,0 7-111 0 0,4-31 47 0 0,1 0-1 0 0,0-1 1 0 0,0 1-1 0 0,2 0 0 0 0,-1-1 1 0 0,1 1-1 0 0,1-1 1 0 0,4 11-47 0 0,-5-15 22 0 0,2-1 0 0 0,-1 1 0 0 0,1 0 0 0 0,0-1 0 0 0,0 0 0 0 0,0 0 0 0 0,1 0 0 0 0,0 0 1 0 0,0-1-1 0 0,1 0 0 0 0,4 3-22 0 0,-2-2 27 0 0,0 0 1 0 0,1-1-1 0 0,0-1 1 0 0,0 1-1 0 0,0-1 1 0 0,1-1-1 0 0,-1 0 1 0 0,2 0-28 0 0,20 3 95 0 0,1-1 0 0 0,-1-2 1 0 0,1-1-1 0 0,29-2-95 0 0,-42 0 38 0 0,1-1-6 0 0,-1 0 0 0 0,0-2-1 0 0,0 0 1 0 0,0-1 0 0 0,-1 0-1 0 0,1-2 1 0 0,-1 0 0 0 0,0-2-1 0 0,11-5-31 0 0,-8 1-2723 0 0,0 0-1 0 0,11-9 2724 0 0,-22 13-8470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18863 0 0,'0'0'430'0'0,"0"0"55"0"0,0 0 28 0 0,0 1-53 0 0,0 35-181 0 0,-1-8 2869 0 0,2 16-3148 0 0,-1 20 1224 0 0,-1-49-869 0 0,0 0-1 0 0,1 0 1 0 0,1 0 0 0 0,1 0-1 0 0,2 12-354 0 0,-2-19-479 0 0,-1 0-1 0 0,0 0 1 0 0,0 0 0 0 0,-1 1-1 0 0,0 2 480 0 0,0-11-36 0 0,2-2-6059 0 0,4-7-1936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11056 0 0,'0'0'984'0'0,"0"0"-792"0"0,0 0-192 0 0,0 0 0 0 0,0 0 1240 0 0,0 0 200 0 0,0 0 48 0 0,0 0 7 0 0,0 0-1175 0 0,0 0-224 0 0,9 0-96 0 0,-1 0 64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22087 0 0,'0'0'498'0'0,"0"0"72"0"0,0 0 37 0 0,0 0-68 0 0,1 2-350 0 0,-1-1-146 0 0,1 0 1 0 0,-1-1-1 0 0,1 1 1 0 0,-1 0-1 0 0,1 0 1 0 0,0 0-1 0 0,-1-1 0 0 0,1 1 1 0 0,0 0-1 0 0,0-1 1 0 0,0 1-1 0 0,0-1 1 0 0,-1 1-1 0 0,1-1 1 0 0,0 1-1 0 0,0-1 0 0 0,0 1 1 0 0,0-1-1 0 0,0 0 1 0 0,0 0-1 0 0,0 1 1 0 0,0-1-1 0 0,0 0 1 0 0,0 0-1 0 0,0 0-43 0 0,4 0 131 0 0,8 3 289 0 0,0-1 0 0 0,1-1-1 0 0,0-1 1 0 0,-1 0 0 0 0,7-1-420 0 0,11 1 350 0 0,-5-2-189 0 0,-1-1-1 0 0,23-5-160 0 0,-33 5 10 0 0,6-2-158 0 0,-12 3-1101 0 0,1 0-1 0 0,0 1 1 0 0,5-1 1249 0 0,-15 2-8943 0 0</inkml:trace>
  <inkml:trace contextRef="#ctx0" brushRef="#br0" timeOffset="1">9 172 20127 0 0,'0'0'463'0'0,"0"0"61"0"0,0 0 27 0 0,0 0-67 0 0,1 1-184 0 0,0 1-128 0 0,1 0 0 0 0,0 0 0 0 0,-1-1 0 0 0,1 1 0 0 0,0-1 0 0 0,0 1 0 0 0,0-1 0 0 0,0 0 1 0 0,0 1-1 0 0,0-1 0 0 0,0 0 0 0 0,1-1 0 0 0,-1 1 0 0 0,0 0 0 0 0,1-1 0 0 0,-1 1 0 0 0,0-1 0 0 0,1 0 1 0 0,0 0-173 0 0,11 2 412 0 0,1-2 0 0 0,12-1-412 0 0,-7 1-10 0 0,20-2-1726 0 0,7-1 1736 0 0,-24 1-5414 0 0,7 1-2913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6448 0 0,'0'0'297'0'0,"0"0"-9"0"0,0 0 147 0 0,0 0 1313 0 0,0 0 592 0 0,0 0 116 0 0,0 0-174 0 0,9 6 1239 0 0,8-2-1942 0 0,-1-1 0 0 0,1 0-1 0 0,14-1-1578 0 0,-21-1 198 0 0,9 0 299 0 0,0-1 0 0 0,0-1 0 0 0,4-1-497 0 0,33-2 902 0 0,-40 3-465 0 0,-1 0-1 0 0,16-4-436 0 0,12-1 136 0 0,70-8-355 0 0,-103 13 207 0 0,-7 1 12 0 0,1-1 0 0 0,0 1 0 0 0,-1 0 0 0 0,1 0-1 0 0,-1 0 1 0 0,1 0 0 0 0,0 1 0 0 0,3-1-496 0 0,9 1-1714 0 0,-16-1 2138 0 0,0 0-1 0 0,1 0 1 0 0,-1 0-1 0 0,1 1 1 0 0,-1-1-1 0 0,0 0 1 0 0,1 0-1 0 0,-1 0 1 0 0,1 0-1 0 0,-1 0 1 0 0,0 0-1 0 0,1 1 1 0 0,-1-1-1 0 0,0 0 1 0 0,1 0-1 0 0,-1 1 1 0 0,0-1-1 0 0,0 0 1 0 0,1 0-1 0 0,-1 1 1 0 0,0-1-1 0 0,0 0 1 0 0,1 1-1 0 0,-1-1 1 0 0,0 0-1 0 0,0 1 1 0 0,0-1-1 0 0,0 0 1 0 0,1 1-1 0 0,-1-1 1 0 0,0 1 72 0 0,0 5-2119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14280 0 0,'4'-12'654'0'0,"-3"10"-11"0"0,-1 2-259 0 0,0 0 440 0 0,0 0 236 0 0,0 0 48 0 0,0 0-63 0 0,0 2-305 0 0,-5 71 1436 0 0,10 103-574 0 0,-1-134-1180 0 0,1-1 1 0 0,3 1-1 0 0,3 6-422 0 0,-7-33 40 0 0,0-1 0 0 0,1 0 0 0 0,1-1 0 0 0,0 1 0 0 0,0-1 0 0 0,2 0 0 0 0,0-1 0 0 0,0 0 0 0 0,1 0 0 0 0,0-1 0 0 0,1 0 0 0 0,3 2-40 0 0,-11-11 16 0 0,0 0-1 0 0,1 0 1 0 0,-1-1-1 0 0,0 1 1 0 0,1-1-1 0 0,-1 1 1 0 0,1-1-1 0 0,-1 0 1 0 0,1 0-1 0 0,0 0 1 0 0,-1 0-1 0 0,1-1 1 0 0,0 1-1 0 0,0-1 1 0 0,-1 1 0 0 0,1-1-1 0 0,0 0 1 0 0,0 0-1 0 0,0-1 1 0 0,0 1-1 0 0,-1 0 1 0 0,1-1-1 0 0,0 0 1 0 0,0 1-1 0 0,-1-1 1 0 0,1 0-1 0 0,-1-1 1 0 0,1 1-1 0 0,-1 0 1 0 0,1-1-1 0 0,-1 1 1 0 0,0-1-1 0 0,2-1-15 0 0,7-6 51 0 0,-1-1 0 0 0,0 0-1 0 0,-1 0 1 0 0,0-1 0 0 0,0 0-1 0 0,1-3-50 0 0,0-3 172 0 0,0-1-1 0 0,-1 0 0 0 0,-1 0 1 0 0,5-15-172 0 0,-7 15 146 0 0,2-3-132 0 0,-2-1 0 0 0,-1 0 0 0 0,0-1 0 0 0,-2 1 0 0 0,-1-1 0 0 0,0-22-14 0 0,-2 32 31 0 0,-1 0 0 0 0,-1 0 0 0 0,0 0 0 0 0,-2-5-31 0 0,4 18 0 0 0,0 0 0 0 0,0 0 0 0 0,0 1 0 0 0,0-1 0 0 0,0 0 0 0 0,0 0 0 0 0,0 0 0 0 0,0 1 0 0 0,0-1 0 0 0,0 0 0 0 0,-1 0 0 0 0,1 0 0 0 0,0 0 0 0 0,0 1 0 0 0,0-1 0 0 0,0 0 0 0 0,0 0 0 0 0,-1 0 0 0 0,1 0 0 0 0,0 0 0 0 0,0 0 0 0 0,0 1 0 0 0,0-1 0 0 0,-1 0 0 0 0,1 0 0 0 0,0 0 0 0 0,0 0 0 0 0,0 0 0 0 0,-1 0 0 0 0,1 0 0 0 0,0 0 0 0 0,0 0 0 0 0,0 0 0 0 0,-1 0 0 0 0,1 0 0 0 0,0 0 0 0 0,0 0 0 0 0,0 0 0 0 0,-1 0 0 0 0,1 0 0 0 0,0 0 0 0 0,0 0 0 0 0,0 0 0 0 0,-1 0 0 0 0,1-1 0 0 0,0 1 0 0 0,0 0 0 0 0,0 0 0 0 0,-1 0 0 0 0,1 0 0 0 0,0 0 0 0 0,0-1 0 0 0,0 1 0 0 0,0 0 0 0 0,0 0 0 0 0,0 0 0 0 0,-1 0 0 0 0,1-1 0 0 0,0 1 0 0 0,0 0 0 0 0,0 0 0 0 0,0 0 0 0 0,0 0 0 0 0,0-1 0 0 0,0 1 0 0 0,0 0 0 0 0,0 0 0 0 0,0-1 0 0 0,0 1 0 0 0,-2 3 0 0 0,0 0 0 0 0,1 0 0 0 0,0-1-1 0 0,-1 1 1 0 0,1 0 0 0 0,0 0 0 0 0,0 1 0 0 0,1-1-1 0 0,-1 0 1 0 0,1 0 0 0 0,-1 0 0 0 0,1 0 0 0 0,0 2 0 0 0,3 45 6 0 0,-2-38 1 0 0,8 50 37 0 0,8 25-44 0 0,-2-10 9 0 0,14 71-9 0 0,-22-102 70 0 0,-1 0 0 0 0,-2 0 0 0 0,-2 0 0 0 0,-2 0-70 0 0,-6 99 400 0 0,5-131-329 0 0,-1-1 0 0 0,0 0 0 0 0,-1-1 0 0 0,-1 1 0 0 0,0 0 0 0 0,0-1 0 0 0,-2 0 0 0 0,1 0 0 0 0,-2 0 0 0 0,1-1 0 0 0,-1 0 0 0 0,-1 0 0 0 0,0-1 0 0 0,-1 0 0 0 0,0 0 0 0 0,-1 0-71 0 0,6-6 44 0 0,-1 0-1 0 0,0-1 1 0 0,1 1 0 0 0,-2-1-1 0 0,1 0 1 0 0,0 0 0 0 0,-1-1 0 0 0,1 0-1 0 0,-1 0 1 0 0,1 0 0 0 0,-1 0-1 0 0,0-1 1 0 0,0 0 0 0 0,0 0-1 0 0,0-1 1 0 0,0 1 0 0 0,0-1-1 0 0,0-1 1 0 0,0 1 0 0 0,0-1-1 0 0,-5-1-43 0 0,-10-5 51 0 0,0 0-1 0 0,1-1 0 0 0,0-1-50 0 0,13 6-34 0 0,1-1-1 0 0,0 1 1 0 0,0-1-1 0 0,0 0 1 0 0,0-1 0 0 0,1 0-1 0 0,0 1 1 0 0,0-2-1 0 0,0 1 1 0 0,-4-6 34 0 0,8 9-124 0 0,0 1 0 0 0,0-1 0 0 0,0 0 0 0 0,0 0 0 0 0,0 0-1 0 0,0 1 1 0 0,0-1 0 0 0,1 0 0 0 0,-1 0 0 0 0,1 0 0 0 0,0 0 0 0 0,0 0 0 0 0,-1 0 0 0 0,1 0-1 0 0,0 0 1 0 0,0-1 0 0 0,1 1 0 0 0,-1 0 0 0 0,0 0 0 0 0,1 0 0 0 0,-1 1 0 0 0,1-1 0 0 0,0 0-1 0 0,0 0 1 0 0,0 0 124 0 0,1-2-613 0 0,1 0-1 0 0,0 0 0 0 0,0 1 0 0 0,0-1 0 0 0,1 1 0 0 0,-1 0 1 0 0,1 0-1 0 0,0 0 0 0 0,0 0 0 0 0,2 0 614 0 0,11-8-2107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9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19807 0 0,'0'0'455'0'0,"0"0"61"0"0,0 0 27 0 0,0 0-66 0 0,0 0-201 0 0,0 0 308 0 0,0 0 168 0 0,0 0 31 0 0,1 2-46 0 0,3 8-476 0 0,-1 1 0 0 0,1-1 0 0 0,-2 1 0 0 0,1 0 0 0 0,-1 0 0 0 0,-1 0 0 0 0,0 9-261 0 0,3 19 346 0 0,-3-29-200 0 0,-1 0-1 0 0,0 0 1 0 0,-1 6-146 0 0,1-7 119 0 0,-1-1 0 0 0,1 0 1 0 0,1 1-1 0 0,-1-1 0 0 0,2 2-119 0 0,1-1-177 0 0,-2-7-996 0 0,-1-2-448 0 0,0 0-97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3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 22087 0 0,'-1'-1'119'0'0,"-1"0"-1"0"0,0 0 1 0 0,0 0-1 0 0,0 1 1 0 0,1-1-1 0 0,-1 1 1 0 0,0-1-1 0 0,0 1 1 0 0,0 0-1 0 0,0 0 1 0 0,0 0-1 0 0,0 0 0 0 0,0 0 1 0 0,1 0-1 0 0,-1 0 1 0 0,0 1-1 0 0,0-1 1 0 0,0 1-1 0 0,0-1 1 0 0,1 1-1 0 0,-3 1-118 0 0,2-1 491 0 0,2-1 140 0 0,0 0 17 0 0,0 0-28 0 0,0 0-143 0 0,0 0-59 0 0,0 0-15 0 0,0 0-56 0 0,3 0-227 0 0,15 6-942 0 0,-4-1-6257 0 0,-5-2-1870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21191 0 0,'0'0'970'0'0,"0"0"-20"0"0,3 7-574 0 0,8 84 1446 0 0,-6-46 484 0 0,4 16-2306 0 0,4 26 0 0 0,-13-75-1434 0 0,0-12-204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28 2760 0 0,'-3'-4'248'0'0,"1"2"-248"0"0,-4-3 0 0 0,4 0 0 0 0,2 5 4960 0 0,0 0 952 0 0,-3-2 183 0 0,3 2 41 0 0,0 0-4800 0 0,0 0-960 0 0,0 0-192 0 0,3-4-40 0 0,-1 2-632 0 0,1-1-128 0 0,-3 3-24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5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1306 9672 0 0,'0'0'440'0'0,"7"-16"393"0"0,-2 6 846 0 0,0 1 0 0 0,0-1 0 0 0,1 1 0 0 0,3-4-1679 0 0,10-11 1315 0 0,20-19-1315 0 0,-18 21 787 0 0,5-6-277 0 0,-5 7-23 0 0,-1-1 0 0 0,-2-1 0 0 0,15-22-487 0 0,4-23 1217 0 0,20-49-1217 0 0,-18 34 484 0 0,-24 49-375 0 0,-1 0 0 0 0,-1-1-1 0 0,-3 0 1 0 0,0 0 0 0 0,-3-1-1 0 0,0-6-108 0 0,-1-4 44 0 0,-3-1 0 0 0,-2 0 0 0 0,-1 1 0 0 0,-6-30-44 0 0,3 43 32 0 0,-2-1 0 0 0,-1 1 0 0 0,-2 0 0 0 0,-9-25-32 0 0,16 55 18 0 0,0 0 0 0 0,0 0 0 0 0,-1 0 0 0 0,1 1 0 0 0,-1-1 0 0 0,0 0 0 0 0,0 1 0 0 0,0-1 0 0 0,0 1 0 0 0,0 0 0 0 0,0 0 0 0 0,-3-2-18 0 0,4 3 8 0 0,1 1-1 0 0,-1 0 1 0 0,0-1-1 0 0,1 1 0 0 0,-1 0 1 0 0,0-1-1 0 0,0 1 1 0 0,0 0-1 0 0,1 0 1 0 0,-1 0-1 0 0,0 0 0 0 0,0 0 1 0 0,0-1-1 0 0,0 2 1 0 0,1-1-1 0 0,-1 0 0 0 0,0 0 1 0 0,0 0-1 0 0,0 0 1 0 0,0 0-8 0 0,0 1 4 0 0,0 0 1 0 0,-1 0-1 0 0,1 0 1 0 0,0-1-1 0 0,-1 1 1 0 0,1 0-1 0 0,0 0 1 0 0,0 1-1 0 0,0-1 1 0 0,0 0-1 0 0,0 0 1 0 0,0 0-1 0 0,1 1 1 0 0,-1-1-1 0 0,0 1-4 0 0,-7 17-11 0 0,1 0 0 0 0,0 0 0 0 0,2 1 1 0 0,0-1-1 0 0,1 1 0 0 0,1 3 11 0 0,-2 4 1 0 0,-27 172-53 0 0,-2 123 52 0 0,28-227 122 0 0,5 1 0 0 0,6 47-122 0 0,-3-111 54 0 0,3-1 0 0 0,0 1 0 0 0,2-1 0 0 0,1 0 0 0 0,11 25-54 0 0,-16-49 27 0 0,0 0 1 0 0,1 0 0 0 0,0-1 0 0 0,0 0-1 0 0,0 1 1 0 0,1-2 0 0 0,0 1 0 0 0,0 0 0 0 0,6 4-28 0 0,-8-8 3 0 0,0 0 0 0 0,0 0 1 0 0,0 0-1 0 0,0 0 1 0 0,0 0-1 0 0,1-1 1 0 0,-1 1-1 0 0,0-1 1 0 0,1 0-1 0 0,-1 0 1 0 0,1 0-1 0 0,-1-1 1 0 0,1 1-1 0 0,0-1 0 0 0,-1 0 1 0 0,1 0-1 0 0,0 0 1 0 0,-1 0-1 0 0,1-1 1 0 0,-1 0-1 0 0,3 0-3 0 0,3-2 0 0 0,0-1-1 0 0,-1 0 1 0 0,0 0-1 0 0,1 0 1 0 0,-1-1 0 0 0,-1-1-1 0 0,7-5 1 0 0,7-7 38 0 0,18-20-38 0 0,-22 18 227 0 0,-1 0 0 0 0,12-20-227 0 0,-11 15 135 0 0,-6 8-103 0 0,0-1-1 0 0,-1-1 0 0 0,-1 0 1 0 0,-1 0-1 0 0,-1-1 1 0 0,0 0-1 0 0,-1-2-31 0 0,5-30 58 0 0,-1-1 0 0 0,-2-8-58 0 0,-9 34 70 0 0,0 3 20 0 0,-7 36 198 0 0,7 1-252 0 0,0 0 0 0 0,1 0 0 0 0,1 0 0 0 0,0 0 0 0 0,0 0 0 0 0,2 3-36 0 0,6 25-104 0 0,6 11 104 0 0,-6-23 27 0 0,1 0 0 0 0,1-1 0 0 0,1 0 0 0 0,2-1-1 0 0,1 0 1 0 0,1-2 0 0 0,12 16-27 0 0,-23-36 20 0 0,-1 0-1 0 0,1 0 1 0 0,0 0 0 0 0,0-1-1 0 0,1 0 1 0 0,-1 0 0 0 0,1 0-1 0 0,0 0 1 0 0,0-1 0 0 0,0 0-1 0 0,1-1 1 0 0,-1 1 0 0 0,1-1-1 0 0,-1 0 1 0 0,1-1-1 0 0,0 1 1 0 0,-1-1 0 0 0,6 0-20 0 0,-6-1 2 0 0,-1 0-1 0 0,1-1 1 0 0,-1 1 0 0 0,1-1 0 0 0,-1 0 0 0 0,1 0 0 0 0,-1-1-1 0 0,0 1 1 0 0,0-1 0 0 0,1 0 0 0 0,-1-1 0 0 0,0 1 0 0 0,-1-1 0 0 0,1 0-1 0 0,-1 0 1 0 0,1-1 0 0 0,-1 1 0 0 0,0-1 0 0 0,0 0 0 0 0,0 0-1 0 0,-1 0 1 0 0,1-1 0 0 0,-1 0-2 0 0,4-7 46 0 0,-1 1 0 0 0,-1-1-1 0 0,0 0 1 0 0,0-1 0 0 0,-1 1 0 0 0,-1-1 0 0 0,0 0-1 0 0,-1 0 1 0 0,0 0 0 0 0,-1 0 0 0 0,0 0-1 0 0,-1-1 1 0 0,-1 1 0 0 0,-2-12-46 0 0,1 7-200 0 0,-2-1 1 0 0,0 1-1 0 0,-1 0 0 0 0,-1 0 1 0 0,0 0-1 0 0,-2 1 0 0 0,0 0 1 0 0,-1 1-1 0 0,0 0 0 0 0,-4-3 200 0 0,9 13-162 0 0,-1 0-1 0 0,0 0 1 0 0,0 0-1 0 0,-1 1 1 0 0,1 0-1 0 0,-1 0 1 0 0,-1 0 0 0 0,1 1-1 0 0,-1 0 1 0 0,1 0-1 0 0,-1 0 1 0 0,-6-1 162 0 0,8 3-121 0 0,0 1 1 0 0,0-1 0 0 0,0 1-1 0 0,0 1 1 0 0,0-1-1 0 0,0 1 1 0 0,0 0-1 0 0,-1 0 1 0 0,1 0 0 0 0,0 1-1 0 0,0-1 1 0 0,0 1-1 0 0,0 0 1 0 0,0 1 0 0 0,1 0-1 0 0,-1-1 1 0 0,0 1-1 0 0,0 1 1 0 0,-2 1 120 0 0,-10 7-1908 0 0,1 2-5398 0 0</inkml:trace>
  <inkml:trace contextRef="#ctx0" brushRef="#br0" timeOffset="588.789">1520 1005 18719 0 0,'4'-70'2388'0'0,"-2"49"-1567"0"0,-1-2 0 0 0,-1 1 0 0 0,-1 0 0 0 0,-2-15-821 0 0,0 23 414 0 0,0 0-1 0 0,-1 0 1 0 0,-1 1-1 0 0,0 0 1 0 0,0 0-1 0 0,-2 0 0 0 0,-5-10-413 0 0,8 18 78 0 0,1 0 0 0 0,-1-1 0 0 0,0 1 0 0 0,0 1-1 0 0,0-1 1 0 0,-1 1 0 0 0,1-1 0 0 0,-1 1 0 0 0,0 0-1 0 0,-1 1 1 0 0,1 0 0 0 0,0-1 0 0 0,-1 2 0 0 0,0-1-1 0 0,0 1 1 0 0,0-1 0 0 0,0 2 0 0 0,-3-2-78 0 0,5 3 4 0 0,0 0 1 0 0,0 0 0 0 0,0 0 0 0 0,0 1-1 0 0,0-1 1 0 0,0 1 0 0 0,0 0-1 0 0,0 0 1 0 0,0 0 0 0 0,1 1-1 0 0,-1-1 1 0 0,0 1 0 0 0,1 0-1 0 0,0 0 1 0 0,-1 0 0 0 0,1 0 0 0 0,0 1-1 0 0,0-1 1 0 0,0 1 0 0 0,0 0-1 0 0,1 0 1 0 0,-2 2-5 0 0,-4 5-15 0 0,0 0 1 0 0,1 1-1 0 0,1 0 1 0 0,-1 0-1 0 0,2 0 1 0 0,-3 7 14 0 0,0 6-7 0 0,1 0-1 0 0,1 1 1 0 0,1 0 0 0 0,1 0 0 0 0,1 0 0 0 0,1 0 0 0 0,1 1 0 0 0,2-1-1 0 0,0 0 1 0 0,2 1 0 0 0,3 9 7 0 0,-4-25-16 0 0,0 1 0 0 0,2-1 0 0 0,-1 1 0 0 0,1-1 0 0 0,1 0 0 0 0,0 0 0 0 0,0-1 0 0 0,3 4 16 0 0,-5-8-7 0 0,0-1 1 0 0,0-1-1 0 0,0 1 0 0 0,1 0 0 0 0,-1-1 1 0 0,1 0-1 0 0,0 0 0 0 0,0 0 1 0 0,0 0-1 0 0,1 0 0 0 0,-1-1 0 0 0,0 0 1 0 0,1 0-1 0 0,0 0 0 0 0,-1-1 0 0 0,1 1 1 0 0,0-1-1 0 0,0 0 0 0 0,2 0 7 0 0,-3-1 6 0 0,0 0-1 0 0,1-1 1 0 0,-1 1-1 0 0,0-1 1 0 0,0 0-1 0 0,0 0 1 0 0,0 0-1 0 0,0 0 1 0 0,0-1-1 0 0,0 0 1 0 0,0 0-1 0 0,-1 0 1 0 0,1 0-1 0 0,0 0 1 0 0,-1-1-1 0 0,0 1 1 0 0,0-1-1 0 0,1-1-5 0 0,9-9 46 0 0,-2 0 1 0 0,0 0-1 0 0,8-13-46 0 0,-12 16 10 0 0,1-2 5 0 0,-1-1-1 0 0,0 1 1 0 0,-1-1-1 0 0,0 0 1 0 0,-1-1-1 0 0,2-7-14 0 0,-1-4-2 0 0,0-1-1 0 0,-2 1 1 0 0,0-6 2 0 0,-3 6 0 0 0,-12 59 173 0 0,5 18-85 0 0,2 1 0 0 0,3 44-88 0 0,0 18 86 0 0,-6 80 215 0 0,-2 44 266 0 0,2-142 82 0 0,-12 45-649 0 0,15-118 110 0 0,-1 0 0 0 0,-1 1 0 0 0,-1-2 0 0 0,-2 1 0 0 0,0-1 1 0 0,-4 5-111 0 0,8-18 46 0 0,0-1 1 0 0,0-1-1 0 0,-1 1 1 0 0,-1-1-1 0 0,1 0 1 0 0,-2 0-1 0 0,1-1 1 0 0,-1 0 0 0 0,0 0-1 0 0,0-1 1 0 0,0 0-1 0 0,-1 0 1 0 0,0-1-1 0 0,0 0 1 0 0,-1-1-1 0 0,-1 1-46 0 0,0-2 13 0 0,0 0-1 0 0,0 0 0 0 0,0-1 0 0 0,0 0 0 0 0,-1-1 1 0 0,1-1-1 0 0,-1 0 0 0 0,1 0 0 0 0,-1-1 0 0 0,1 0 1 0 0,0-1-1 0 0,0 0 0 0 0,0-1 0 0 0,0-1 0 0 0,0 1 1 0 0,-5-4-13 0 0,2 1-258 0 0,1-1 0 0 0,1 0 1 0 0,-1-1-1 0 0,1 0 1 0 0,0-1-1 0 0,1-1 0 0 0,0 0 1 0 0,0 0-1 0 0,1-1 1 0 0,1 0-1 0 0,0-1 0 0 0,-4-7 258 0 0,-3-10-1877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10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28 5528 0 0,'0'0'422'0'0,"0"0"102"0"0,0 0 1459 0 0,0 0 669 0 0,0-2 3095 0 0,0-10 458 0 0,0 12-6139 0 0,0-1 0 0 0,-1 0 1 0 0,1 0-1 0 0,0 1 0 0 0,-1-1 1 0 0,1 0-1 0 0,0 1 0 0 0,-1-1 0 0 0,1 0 1 0 0,-1 1-1 0 0,1-1 0 0 0,-1 1 1 0 0,0-1-1 0 0,1 1 0 0 0,-1-1 1 0 0,1 1-1 0 0,-1-1 0 0 0,0 1 1 0 0,1 0-1 0 0,-1-1 0 0 0,0 1 1 0 0,0 0-1 0 0,1-1 0 0 0,-1 1 0 0 0,0 0 1 0 0,0 0-1 0 0,1 0 0 0 0,-1 0 1 0 0,0 0-1 0 0,0 0 0 0 0,1 0 1 0 0,-1 0-1 0 0,0 0-66 0 0,-31 1 186 0 0,30-1 10 0 0,-25 2 299 0 0,10-1-357 0 0,0 0-1 0 0,1 2 1 0 0,-1-1-1 0 0,1 2 1 0 0,0 0-1 0 0,-12 5-137 0 0,26-8 16 0 0,0 0 1 0 0,0-1-1 0 0,1 1 0 0 0,-1 0 1 0 0,0 0-1 0 0,0 0 0 0 0,0 1 0 0 0,1-1 1 0 0,-1 0-1 0 0,1 1 0 0 0,-1-1 1 0 0,1 1-1 0 0,-1-1 0 0 0,1 1 0 0 0,0 0 1 0 0,0-1-1 0 0,0 1 0 0 0,0 0 1 0 0,-1 1-17 0 0,2 4 65 0 0,-1 0 1 0 0,1 0-1 0 0,0 0 1 0 0,0 0-1 0 0,2 5-65 0 0,-1 26 283 0 0,-2-3 55 0 0,2 0 0 0 0,2 9-338 0 0,0 9 236 0 0,5 88 360 0 0,2 110 424 0 0,-7-146-803 0 0,0 23 94 0 0,-3 108 549 0 0,2-113-452 0 0,0-32-455 0 0,4-38 206 0 0,-6-52-153 0 0,0 0 1 0 0,1-1-1 0 0,-1 1 0 0 0,1 0 0 0 0,-1-1 1 0 0,1 1-1 0 0,-1 0 0 0 0,1-1 0 0 0,-1 1 1 0 0,1-1-1 0 0,-1 1 0 0 0,1-1 0 0 0,0 1 1 0 0,-1-1-1 0 0,1 1 0 0 0,0-1 0 0 0,0 0 1 0 0,-1 1-1 0 0,1-1 0 0 0,0 0 0 0 0,0 0 1 0 0,0 1-1 0 0,-1-1 0 0 0,1 0 1 0 0,0 0-1 0 0,0 0 0 0 0,0 0-6 0 0,25 0 291 0 0,-18-4-390 0 0,1 1 1 0 0,-1-1-1 0 0,1-1 1 0 0,-1 1-1 0 0,0-1 1 0 0,-1-1-1 0 0,1 1 1 0 0,-1-2 98 0 0,7-3-232 0 0,-8 6-6 0 0,34-25-1881 0 0,-12 12-2594 0 0,-17 10-4404 0 0</inkml:trace>
  <inkml:trace contextRef="#ctx0" brushRef="#br0" timeOffset="1122.279">480 670 19063 0 0,'-1'0'109'0'0,"1"0"0"0"0,-1 0 0 0 0,1 0-1 0 0,-1 0 1 0 0,1 0 0 0 0,-1 0-1 0 0,0 1 1 0 0,1-1 0 0 0,-1 0-1 0 0,1 0 1 0 0,-1 1 0 0 0,1-1 0 0 0,-1 0-1 0 0,1 1 1 0 0,0-1 0 0 0,-1 1-1 0 0,1-1 1 0 0,-1 0 0 0 0,1 1-1 0 0,0-1 1 0 0,-1 1 0 0 0,1-1 0 0 0,0 1-1 0 0,-1-1 1 0 0,1 1 0 0 0,0-1-1 0 0,0 1 1 0 0,0 0 0 0 0,0-1-1 0 0,-1 1 1 0 0,1-1 0 0 0,0 1 0 0 0,0 0-1 0 0,0-1 1 0 0,0 1 0 0 0,0-1-1 0 0,0 1 1 0 0,0 0-109 0 0,4 25 2748 0 0,-3-23-2628 0 0,14 79 2183 0 0,8 37-980 0 0,-17-91-1246 0 0,-4-16-78 0 0,0 0 1 0 0,1-1 0 0 0,3 8 0 0 0,-5-16-3 0 0,0 0 1 0 0,1 0 0 0 0,-1 0-1 0 0,1-1 1 0 0,0 1-1 0 0,0 0 1 0 0,0-1-1 0 0,0 1 1 0 0,0-1-1 0 0,0 0 1 0 0,1 1-1 0 0,-1-1 1 0 0,1 0 0 0 0,-1-1-1 0 0,2 2 3 0 0,-3-3-40 0 0,0 0 0 0 0,1 0 0 0 0,-1 0 0 0 0,0 0 1 0 0,0 0-1 0 0,0 0 0 0 0,0 0 0 0 0,0 0 0 0 0,1 0 0 0 0,-1-1 0 0 0,0 1 0 0 0,0 0 0 0 0,0-1 0 0 0,0 1 0 0 0,0-1 1 0 0,0 1-1 0 0,0-1 0 0 0,0 1 0 0 0,0-1 0 0 0,0 0 0 0 0,0 0 0 0 0,0 1 0 0 0,-1-1 0 0 0,1 0 0 0 0,0 0 0 0 0,0 0 40 0 0,2-2-286 0 0,-1 0 0 0 0,1-1 0 0 0,0 1 0 0 0,-1 0-1 0 0,0-1 1 0 0,0 1 0 0 0,1-3 286 0 0,0-9-2031 0 0</inkml:trace>
  <inkml:trace contextRef="#ctx0" brushRef="#br0" timeOffset="1463.934">413 487 23439 0 0,'0'0'512'0'0,"0"0"112"0"0,0 0 16 0 0,0 0 24 0 0,-3-4-536 0 0,3 4-128 0 0,0-5 0 0 0,0 5 0 0 0,0-5-1000 0 0,0 5-232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8.8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190 500 16296 0 0,'-11'-42'735'0'0,"-6"-23"321"0"0,17 65-992 0 0,0 0 0 0 0,0 0 0 0 0,0 0 0 0 0,0 0 0 0 0,0 0 0 0 0,0 0 0 0 0,0 0 0 0 0,0 0 0 0 0,0 0 0 0 0,0-1 0 0 0,0 1 0 0 0,0 0 0 0 0,0 0 0 0 0,-1 0 0 0 0,1 0 0 0 0,0 0 0 0 0,0 0 0 0 0,0 0 0 0 0,0-1 0 0 0,0 1 0 0 0,0 0 0 0 0,0 0 0 0 0,0 0 0 0 0,1 0 0 0 0,-1 0 0 0 0,0 0 0 0 0,0-1 0 0 0,0 1 0 0 0,0 0 0 0 0,0 0 0 0 0,0 0 0 0 0,0 0 0 0 0,0 0 0 0 0,0 0 0 0 0,0 0 0 0 0,0 0 0 0 0,0 0 0 0 0,0-1 0 0 0,0 1 0 0 0,0 0 0 0 0,1 0 0 0 0,-1 0 0 0 0,0 0 0 0 0,0 0 0 0 0,0 0 0 0 0,0 0 0 0 0,0 0 0 0 0,0 0 0 0 0,0 0 0 0 0,1 0 0 0 0,-1 0 0 0 0,0 0 0 0 0,0 0 0 0 0,0 0 0 0 0,0 0 0 0 0,0 0 0 0 0,0 0 0 0 0,0 0 0 0 0,1 0 0 0 0,-1 0 0 0 0,0 0-64 0 0,9 7 1065 0 0,8 13-610 0 0,262 400 2768 0 0,-148-210-2774 0 0,-17-22-57 0 0,-8 7-392 0 0,-71-130 0 0 0,-24-42 0 0 0,-7-15-94 0 0,0 1 1 0 0,1-1 0 0 0,0 0 0 0 0,1 0 93 0 0,2-2-570 0 0,-6-6-7113 0 0,1-8-474 0 0</inkml:trace>
  <inkml:trace contextRef="#ctx0" brushRef="#br0" timeOffset="362.679">837 306 14280 0 0,'-2'1'108'0'0,"1"0"0"0"0,-1 0 0 0 0,0 0 1 0 0,0 0-1 0 0,1 0 0 0 0,-1 0 0 0 0,1 0 1 0 0,-1 1-1 0 0,1-1 0 0 0,-1 1 0 0 0,1-1 1 0 0,0 1-1 0 0,0-1 0 0 0,0 1 0 0 0,0 0-108 0 0,-14 30 293 0 0,9-18 700 0 0,-2 3 157 0 0,-34 78 2486 0 0,-21 47-2828 0 0,-45 115 618 0 0,20-85-1080 0 0,56-112-28 0 0,-73 127 847 0 0,-36 68 420 0 0,128-226-3363 0 0,3-1-4050 0 0,4-7-2765 0 0</inkml:trace>
  <inkml:trace contextRef="#ctx0" brushRef="#br0" timeOffset="8670.276">298 2 17047 0 0,'-13'-1'1870'0'0,"8"2"-1625"0"0,0 0 0 0 0,-1 0 0 0 0,1 1 0 0 0,0-1 0 0 0,0 1 0 0 0,0 0 0 0 0,0 1 0 0 0,0-1 0 0 0,1 1 0 0 0,-1 0 0 0 0,-1 2-245 0 0,-1 1 65 0 0,0 0 1 0 0,1 0 0 0 0,0 1 0 0 0,0 0 0 0 0,1 0-1 0 0,-4 6-65 0 0,-4 10 75 0 0,1 0-1 0 0,1 1 0 0 0,1 1 0 0 0,-1 8-74 0 0,-20 66 805 0 0,6 0 0 0 0,3 2 0 0 0,5 0 0 0 0,4 1 1 0 0,3 41-806 0 0,7-60 461 0 0,4 0 0 0 0,4 0 0 0 0,9 43-461 0 0,-5-67 77 0 0,4-1 0 0 0,1-1 1 0 0,3 0-1 0 0,3 0 0 0 0,9 13-77 0 0,-13-34 2 0 0,3 0 1 0 0,1-1-1 0 0,1-1 1 0 0,2-2-1 0 0,1 0 1 0 0,1-1-1 0 0,28 25-2 0 0,-12-18-1114 0 0,-2-2-352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2:27.4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15472 623 16416 0 0,'0'0'373'0'0,"0"0"55"0"0,0 0 20 0 0,0 0-54 0 0,0 0-164 0 0,0 0 247 0 0,0 0 135 0 0,8 4 673 0 0,3 3-790 0 0,-1 1 0 0 0,1 1-1 0 0,-2-1 1 0 0,1 2 0 0 0,-1-1-1 0 0,2 5-494 0 0,19 22 492 0 0,-8-9 403 0 0,12 20-895 0 0,-12-12 430 0 0,-2 1 0 0 0,-1 2 0 0 0,-2-1 0 0 0,7 28-430 0 0,8 38 877 0 0,0 21-877 0 0,-21-70 294 0 0,-3 1 0 0 0,-1 18-294 0 0,-5-54 33 0 0,2 63 134 0 0,-3-1 0 0 0,-3 1-1 0 0,-4-1 1 0 0,-4 0 0 0 0,-3 0-1 0 0,-6 8-166 0 0,-4 0 214 0 0,-5 1-214 0 0,5-16 45 0 0,-2-1-186 0 0,-15 28 141 0 0,35-88-462 0 0,-1-1-1 0 0,0 0 1 0 0,-6 9 462 0 0,10-19-1565 0 0,2-2-406 0 0</inkml:trace>
  <inkml:trace contextRef="#ctx0" brushRef="#br0" timeOffset="18579.206">14908 1423 15552 0 0,'-3'-10'1679'0'0,"3"7"-1616"0"0,0 3 257 0 0,0 0 89 0 0,0 0 9 0 0,0 0 19 0 0,0 0 64 0 0,0 0 31 0 0,0 0 4 0 0,8 86 3359 0 0,-12 15-3114 0 0,1-39-511 0 0,2 6-270 0 0,2-49 10 0 0,1 1 1 0 0,0 0 0 0 0,1-1 0 0 0,1 0 0 0 0,4 10-11 0 0,-5-22 9 0 0,0 0-1 0 0,0 0 0 0 0,0 0 1 0 0,1-1-1 0 0,0 1 1 0 0,0-1-1 0 0,0 0 1 0 0,2 1-9 0 0,-5-6-1 0 0,0 1 0 0 0,0-1 1 0 0,0 0-1 0 0,1 0 1 0 0,-1 0-1 0 0,0 1 1 0 0,0-1-1 0 0,1 0 1 0 0,-1-1-1 0 0,1 1 0 0 0,-1 0 1 0 0,1 0-1 0 0,-1-1 1 0 0,1 1-1 0 0,-1-1 1 0 0,1 1-1 0 0,0-1 0 0 0,-1 0 1 0 0,1 1-1 0 0,0-1 1 0 0,-1 0-1 0 0,1 0 1 0 0,0 0-1 0 0,-1 0 0 0 0,1-1 1 0 0,0 1-1 0 0,-1 0 1 0 0,1-1-1 0 0,-1 1 1 0 0,1-1-1 0 0,-1 1 1 0 0,1-1-1 0 0,-1 0 0 0 0,1 0 1 0 0,-1 0-1 0 0,1 0 1 0 0,-1 0-1 0 0,0 0 1 0 0,0 0 0 0 0,4-3-34 0 0,-2 0 1 0 0,1-1-1 0 0,-1 1 1 0 0,1-1 0 0 0,-1 0-1 0 0,0 1 1 0 0,2-6 33 0 0,14-39 155 0 0,-16 41-104 0 0,5-15 103 0 0,-2 0 0 0 0,0 0 0 0 0,-1-1 1 0 0,-2 0-1 0 0,0-7-154 0 0,0-11 696 0 0,-3-1 0 0 0,-4-23-696 0 0,6 8 548 0 0,-2 58-418 0 0,0 0 19 0 0,0 0 3 0 0,3 17 53 0 0,9 90-194 0 0,-5-39-11 0 0,5 12 0 0 0,-8-58 0 0 0,1-1 0 0 0,1 1 0 0 0,1-2 0 0 0,1 1 0 0 0,8 14 0 0 0,-13-30 0 0 0,0 1 0 0 0,1-1 0 0 0,0 0 0 0 0,0 0 0 0 0,0 0 0 0 0,0 0 0 0 0,5 2 0 0 0,-8-6 0 0 0,0 0 0 0 0,0 0 0 0 0,0 0 0 0 0,0 0 0 0 0,0 0 0 0 0,0 0 0 0 0,0-1 0 0 0,1 1 0 0 0,-1-1 0 0 0,0 1 0 0 0,1-1 0 0 0,-1 1 0 0 0,0-1 0 0 0,1 0 0 0 0,-1 1 0 0 0,0-1 0 0 0,1 0 0 0 0,-1 0 0 0 0,0 0 0 0 0,1 0 0 0 0,-1 0 0 0 0,1 0 0 0 0,-1-1 0 0 0,0 1 0 0 0,1 0 0 0 0,-1-1 0 0 0,0 1 0 0 0,0-1 0 0 0,1 1 0 0 0,-1-1 0 0 0,0 0 0 0 0,0 0 0 0 0,0 1 0 0 0,0-1 0 0 0,1 0 0 0 0,-1 0 0 0 0,-1 0 0 0 0,2-1 0 0 0,5-7 10 0 0,0-1 0 0 0,0 0 0 0 0,-1-1 0 0 0,0 1 0 0 0,-1-1 0 0 0,0 0 0 0 0,-1-2-10 0 0,7-19 362 0 0,5-31-362 0 0,-12 45 135 0 0,-1-1 1 0 0,-1 1-1 0 0,-1-1 0 0 0,-1 0 1 0 0,0 1-1 0 0,-2-1 0 0 0,0 0 1 0 0,-1 1-1 0 0,0-1 0 0 0,-2 1 1 0 0,0 0-1 0 0,-5-9-135 0 0,-54-150-2061 0 0,60 166 686 0 0,-1 5-325 0 0</inkml:trace>
  <inkml:trace contextRef="#ctx0" brushRef="#br0" timeOffset="-72592.058">26 1710 8752 0 0,'0'0'398'0'0,"0"0"-3"0"0,-4 0-43 0 0,4 0 751 0 0,0 0 359 0 0,0 0 70 0 0,45-5 2927 0 0,-34 4-4158 0 0,1-1 1 0 0,-1 0-1 0 0,1-1 1 0 0,-1 0-1 0 0,0-1 1 0 0,0 0-1 0 0,0 0 1 0 0,0-2 0 0 0,-1 1-1 0 0,0-1 1 0 0,0-1-1 0 0,-1 1 1 0 0,3-3-302 0 0,-2-1 324 0 0,0 0 1 0 0,-1 0 0 0 0,1-2-325 0 0,17-19 556 0 0,-7 8-252 0 0,-1-1 0 0 0,-1-1 0 0 0,6-13-304 0 0,4-6 160 0 0,24-38 358 0 0,2-15-518 0 0,-15 27 153 0 0,-22 38-102 0 0,-2-1 0 0 0,0-1 0 0 0,-1-6-51 0 0,29-104 100 0 0,-38 122-80 0 0,-1 0-1 0 0,-1 0 1 0 0,0 0-1 0 0,-2 0 1 0 0,-1-9-20 0 0,-4-39 27 0 0,-3-3-27 0 0,7 68-1 0 0,-3-8-29 0 0,0 0-1 0 0,-1 1 1 0 0,0-1-1 0 0,-1 1 1 0 0,0 0-1 0 0,-6-8 31 0 0,3 3-57 0 0,7 15 47 0 0,0 0-1 0 0,0 0 0 0 0,0 0 1 0 0,0 0-1 0 0,0 1 1 0 0,-1-1-1 0 0,1 0 0 0 0,-1 1 1 0 0,1-1-1 0 0,-1 1 0 0 0,0 0 1 0 0,0-1-1 0 0,1 1 1 0 0,-1 0-1 0 0,0 0 0 0 0,0 0 1 0 0,0 0-1 0 0,0 0 1 0 0,0 1-1 0 0,0-1 0 0 0,-1 1 1 0 0,1-1-1 0 0,0 1 11 0 0,-1 0-17 0 0,0 0 0 0 0,0 0 0 0 0,0 0 1 0 0,0 0-1 0 0,0 1 0 0 0,0-1 0 0 0,0 1 0 0 0,0 0 0 0 0,1 0 0 0 0,-1 0 0 0 0,0 0 1 0 0,0 0-1 0 0,1 1 0 0 0,-1-1 0 0 0,-1 2 17 0 0,-5 4-47 0 0,0 0 0 0 0,1 1 0 0 0,0 0 0 0 0,0 1 0 0 0,0 0 0 0 0,1 0 0 0 0,-5 10 47 0 0,-7 13-81 0 0,-11 29 81 0 0,25-50-7 0 0,-21 51-128 0 0,4 2 0 0 0,-13 56 135 0 0,25-83-29 0 0,-4 22 108 0 0,3 0 1 0 0,2 1-1 0 0,3 0 1 0 0,3 1-1 0 0,2 10-79 0 0,2-29 96 0 0,2 1 0 0 0,8 36-96 0 0,-6-56 59 0 0,0 0 1 0 0,2 0-1 0 0,1-1 0 0 0,0 0 0 0 0,2 0 0 0 0,0-1 0 0 0,2 0 1 0 0,1 1-60 0 0,-9-16 52 0 0,1 0 0 0 0,-1 0 1 0 0,1 0-1 0 0,1-1 1 0 0,-1 1-1 0 0,1-1 1 0 0,0 0-1 0 0,0-1 1 0 0,1 0-1 0 0,-1 0 0 0 0,1 0 1 0 0,0-1-1 0 0,4 2-52 0 0,-7-3 33 0 0,0-1-1 0 0,1 0 1 0 0,-1 0 0 0 0,1 0-1 0 0,-1-1 1 0 0,1 0-1 0 0,-1 0 1 0 0,1 0-1 0 0,-1 0 1 0 0,1 0-1 0 0,-1-1 1 0 0,0 0 0 0 0,1 0-1 0 0,-1 0 1 0 0,0-1-1 0 0,1 1 1 0 0,-1-1-1 0 0,0 0 1 0 0,0 0 0 0 0,0 0-1 0 0,-1-1 1 0 0,1 1-1 0 0,1-2-32 0 0,19-18 237 0 0,-1-1 1 0 0,-1-1-1 0 0,4-8-237 0 0,-10 12 109 0 0,-2-2-1 0 0,3-7-108 0 0,12-17 79 0 0,-22 34-75 0 0,1 0-1 0 0,-2-1 0 0 0,0 0 1 0 0,0 0-1 0 0,0-4-3 0 0,0 0-1 0 0,4-1 5 0 0,4-3-24 0 0,-13 45-152 0 0,-1-1 63 0 0,-2-1 1 0 0,-2 18 108 0 0,3-32-18 0 0,1 0 0 0 0,0 0 1 0 0,0 0-1 0 0,1 0 0 0 0,0 0 0 0 0,1 0 1 0 0,1 7 17 0 0,3 15-23 0 0,-4-21 23 0 0,0 1 0 0 0,1-1-1 0 0,0 0 1 0 0,0 0 0 0 0,1 0-1 0 0,0 0 1 0 0,0-1 0 0 0,2 2 0 0 0,-3-5 2 0 0,0 0 0 0 0,1 0 0 0 0,0-1 0 0 0,0 1 1 0 0,0-1-1 0 0,0 0 0 0 0,1 0 0 0 0,-1 0 0 0 0,1 0 0 0 0,0-1 0 0 0,0 0 0 0 0,1 0 0 0 0,3 2-2 0 0,1-2 49 0 0,-1 0 0 0 0,1 0 0 0 0,0-1 0 0 0,0 0 0 0 0,0 0 0 0 0,0-1 0 0 0,6-1-49 0 0,-11 0 22 0 0,1 0-1 0 0,0-1 1 0 0,-1 0 0 0 0,1 0 0 0 0,0 0-1 0 0,-1-1 1 0 0,0 0 0 0 0,1 0-1 0 0,-1 0 1 0 0,0-1 0 0 0,0 1 0 0 0,0-1-1 0 0,0-1 1 0 0,0 0-22 0 0,4-3 15 0 0,0-1 0 0 0,0-1 0 0 0,-1 1 1 0 0,0-1-1 0 0,-1-1 0 0 0,0 1 0 0 0,-1-1 0 0 0,0-1 0 0 0,4-9-15 0 0,-3 6 23 0 0,-2-1 0 0 0,0 0 0 0 0,-1-1 0 0 0,0 1-1 0 0,-2-1 1 0 0,1 0 0 0 0,-2-1-23 0 0,0 7-65 0 0,-1 0 0 0 0,0 0-1 0 0,0 0 1 0 0,-1 0 0 0 0,-1 1-1 0 0,0-1 1 0 0,0 0 0 0 0,-1 1 0 0 0,0-1-1 0 0,0 1 1 0 0,-1 0 0 0 0,0 0-1 0 0,-1 0 1 0 0,0 1 0 0 0,0 0 0 0 0,-1 0-1 0 0,0 0 1 0 0,-1 0 0 0 0,1 1-1 0 0,-1 0 1 0 0,-1 1 0 0 0,1 0-1 0 0,-1 0 1 0 0,-1 0 0 0 0,1 1 0 0 0,-1 0-1 0 0,1 1 1 0 0,-1 0 0 0 0,-1 0-1 0 0,1 1 1 0 0,-7-2 65 0 0,8 3-85 0 0,-1 1 1 0 0,0-1-1 0 0,0 2 0 0 0,0-1 0 0 0,0 1 0 0 0,1 1 1 0 0,-1-1-1 0 0,0 1 0 0 0,-5 2 85 0 0,-1 1-223 0 0,0 0 0 0 0,1 1 0 0 0,-1 1 0 0 0,1 0 0 0 0,-2 2 223 0 0,10-5-302 0 0,1 1 0 0 0,-1 1 0 0 0,1-1 0 0 0,0 1 0 0 0,0 0 0 0 0,0 0 0 0 0,0 0 0 0 0,1 1 0 0 0,0-1 0 0 0,0 1 0 0 0,1 0 0 0 0,0 0 0 0 0,0 1 0 0 0,0-1 0 0 0,1 1 0 0 0,-1 2 302 0 0,-2 17-1698 0 0</inkml:trace>
  <inkml:trace contextRef="#ctx0" brushRef="#br0" timeOffset="-71991.801">1562 1468 8288 0 0,'-1'-2'59'0'0,"0"-1"0"0"0,1 1 0 0 0,0-1 1 0 0,-1 0-1 0 0,1 1 0 0 0,0-1 0 0 0,0 0 0 0 0,1 1 1 0 0,-1-1-1 0 0,0 0 0 0 0,1 1 0 0 0,0-1 0 0 0,0 1 1 0 0,-1-1-1 0 0,2-1-59 0 0,-1 0 451 0 0,0 1 0 0 0,-1 0 1 0 0,0 0-1 0 0,0-1 1 0 0,0 1-1 0 0,0 0 0 0 0,0 0 1 0 0,-1-1-1 0 0,0 1 0 0 0,1 0 1 0 0,-1 0-1 0 0,0 0 0 0 0,-1 0 1 0 0,1 0-1 0 0,0-1-451 0 0,-6-14 2160 0 0,6 12-1670 0 0,-1 1 0 0 0,-1 0-1 0 0,1 0 1 0 0,0 0 0 0 0,-1 1 0 0 0,-3-5-490 0 0,-9-16 1342 0 0,9 16-1016 0 0,1 1-1 0 0,-1 0 1 0 0,-1 0-1 0 0,0 0 1 0 0,0 1-1 0 0,-3-3-325 0 0,-9-8 386 0 0,16 14-364 0 0,-1 1 0 0 0,0-1-1 0 0,-1 1 1 0 0,1 0 0 0 0,0 1 0 0 0,-1-1 0 0 0,0 1 0 0 0,1 0 0 0 0,-1 0-1 0 0,0 0 1 0 0,0 1 0 0 0,0-1 0 0 0,0 1 0 0 0,0 1 0 0 0,-1-1 0 0 0,1 1-1 0 0,0 0 1 0 0,-2 0-22 0 0,4 0 0 0 0,-1 0 0 0 0,1 1 0 0 0,0-1 0 0 0,0 1 0 0 0,0 0 0 0 0,-1 0 0 0 0,1 0 0 0 0,0 0 0 0 0,1 1 0 0 0,-1-1 0 0 0,0 1 0 0 0,0 0 0 0 0,0 0 0 0 0,1 0 0 0 0,-1 1 0 0 0,-4 3 0 0 0,0 1 0 0 0,1 0 0 0 0,-1 0 0 0 0,-1 5 0 0 0,-2 3 0 0 0,1 1 0 0 0,0 0 0 0 0,1 0 0 0 0,0 1 0 0 0,2 0 0 0 0,-5 16 0 0 0,-3 23 0 0 0,-3 29 0 0 0,17-82 0 0 0,-4 21 0 0 0,2 1 0 0 0,1-1 0 0 0,0 1 0 0 0,4 21 0 0 0,-2-38 83 0 0,0 0 0 0 0,0 0 1 0 0,1 0-1 0 0,1-1 0 0 0,-1 1 0 0 0,1-1 0 0 0,0 0 0 0 0,1 1 0 0 0,-1-1 0 0 0,2-1 0 0 0,-1 1 1 0 0,3 3-84 0 0,-6-9 11 0 0,1 0 0 0 0,-1 0 1 0 0,0 1-1 0 0,1-1 1 0 0,-1 0-1 0 0,0-1 0 0 0,1 1 1 0 0,-1 0-1 0 0,1 0 0 0 0,0-1 1 0 0,-1 1-1 0 0,1 0 1 0 0,-1-1-1 0 0,1 0 0 0 0,0 1 1 0 0,-1-1-1 0 0,1 0 1 0 0,0 0-12 0 0,2 0 15 0 0,-1 0 0 0 0,0-1 0 0 0,0 1 0 0 0,1-1-1 0 0,-1 0 1 0 0,0 0 0 0 0,0 0 0 0 0,0 0 0 0 0,1-2-15 0 0,7-2 50 0 0,-1-2 0 0 0,-1 1-1 0 0,1-2 1 0 0,7-6-50 0 0,9-12 114 0 0,-2-1 0 0 0,0-1 0 0 0,-2 0 0 0 0,12-22-114 0 0,-23 33 21 0 0,-1 0 0 0 0,-1-1 0 0 0,6-16-21 0 0,-12 27 1 0 0,0-1 0 0 0,-1 0 0 0 0,0 1 0 0 0,0-1 0 0 0,-1 0 0 0 0,0 0 0 0 0,0 0-1 0 0,-1 0 1 0 0,0 0 0 0 0,-1-6-1 0 0,0 2 0 0 0,0 5 0 0 0,1 7 0 0 0,-1 0 0 0 0,1 0 0 0 0,0 0 0 0 0,0 0 0 0 0,0 0 0 0 0,0 0 0 0 0,0-1 0 0 0,-1 1 0 0 0,1 0 0 0 0,0 0 0 0 0,0 0 0 0 0,0 0 0 0 0,0 0 0 0 0,-1 0 0 0 0,1 0 0 0 0,0 0 0 0 0,0 0 0 0 0,0 0 0 0 0,0 0 0 0 0,-1 0 0 0 0,1 1 0 0 0,0-1 0 0 0,0 0 0 0 0,0 0 0 0 0,0 0 0 0 0,0 0 0 0 0,-1 0 0 0 0,1 0 0 0 0,0 0 0 0 0,0 0 0 0 0,0 0 0 0 0,0 0 0 0 0,0 1 0 0 0,0-1 0 0 0,0 0 0 0 0,-1 0 0 0 0,1 0 0 0 0,0 0 0 0 0,-1 5 0 0 0,-1-1 0 0 0,1 1 1 0 0,0-1-1 0 0,0 1 0 0 0,0-1 0 0 0,1 2 0 0 0,-4 17-17 0 0,0-9-11 0 0,2 0 0 0 0,0 0 0 0 0,0 0-1 0 0,1 0 1 0 0,1 0 0 0 0,0 1 0 0 0,2 7 28 0 0,0 193 144 0 0,-3-115-56 0 0,-2 25 510 0 0,1 55-63 0 0,1-163-428 0 0,0-1 0 0 0,-1 1 0 0 0,-1-1 1 0 0,0 0-1 0 0,-6 15-107 0 0,2-5 168 0 0,4-17-96 0 0,0 0-1 0 0,0 0 1 0 0,-2 0 0 0 0,1 0-1 0 0,-1-1 1 0 0,0 1 0 0 0,0-1-1 0 0,-1-1 1 0 0,0 1 0 0 0,-1-1-1 0 0,0 0 1 0 0,0 0 0 0 0,0-1-1 0 0,-1 0 1 0 0,0-1 0 0 0,-2 2-72 0 0,1-1 46 0 0,-1-1 0 0 0,1 0 0 0 0,-1-1 0 0 0,0 0 0 0 0,0 0 0 0 0,-1-1 0 0 0,1 0 0 0 0,-1-1 1 0 0,1 0-1 0 0,-1-1 0 0 0,0 0 0 0 0,1-1 0 0 0,-1 0 0 0 0,-7-1-46 0 0,4 0 5 0 0,1-2 0 0 0,-1 1 0 0 0,1-1-1 0 0,0-1 1 0 0,0 0 0 0 0,0-1 0 0 0,1-1 0 0 0,-4-1-5 0 0,-5-5-19 0 0,8 5-348 0 0,1 0 0 0 0,0-1 1 0 0,-2-2 366 0 0,11 8-216 0 0,1 0 1 0 0,0 0-1 0 0,-1 0 1 0 0,1-1-1 0 0,0 1 0 0 0,0 0 1 0 0,0-1-1 0 0,1 0 1 0 0,-1 1-1 0 0,1-1 1 0 0,-1 0-1 0 0,1 0 1 0 0,0 0-1 0 0,0 0 0 0 0,0 0 1 0 0,0-2 215 0 0,0-14-1567 0 0</inkml:trace>
  <inkml:trace contextRef="#ctx0" brushRef="#br0" timeOffset="-70839.683">2328 40 11600 0 0,'0'-2'530'0'0,"0"-1"-350"0"0,0 0 0 0 0,0 0 0 0 0,-1 0 0 0 0,1 0 0 0 0,-1-1 0 0 0,0 1 0 0 0,0 0 0 0 0,-1-1-180 0 0,2 4 65 0 0,0-1 0 0 0,0 1 0 0 0,-1-1 0 0 0,1 1 0 0 0,0-1 0 0 0,-1 1 0 0 0,1-1 0 0 0,0 1 0 0 0,-1-1-1 0 0,1 1 1 0 0,-1 0 0 0 0,1-1 0 0 0,0 1 0 0 0,-1 0 0 0 0,1-1 0 0 0,-1 1 0 0 0,1 0 0 0 0,-1-1 0 0 0,0 1 0 0 0,1 0-1 0 0,-1 0 1 0 0,1 0 0 0 0,-1 0 0 0 0,1 0 0 0 0,-1-1 0 0 0,0 1 0 0 0,1 0 0 0 0,-1 0 0 0 0,1 0 0 0 0,-1 0 0 0 0,1 1-1 0 0,-1-1 1 0 0,0 0 0 0 0,1 0 0 0 0,-1 0 0 0 0,1 0 0 0 0,-1 1 0 0 0,1-1 0 0 0,-1 0 0 0 0,1 0 0 0 0,-1 1 0 0 0,1-1 0 0 0,-1 0-1 0 0,1 1 1 0 0,-1-1 0 0 0,1 1 0 0 0,-1-1 0 0 0,1 0 0 0 0,0 1 0 0 0,-1-1 0 0 0,1 1-65 0 0,-15 13 409 0 0,1 0 0 0 0,0 1 0 0 0,1 1 0 0 0,1 0 0 0 0,1 0 0 0 0,-2 5-409 0 0,1-1 198 0 0,-24 40 327 0 0,4 1 0 0 0,-10 28-525 0 0,0 24 971 0 0,5 2 0 0 0,5 1-1 0 0,-1 36-970 0 0,11-14 841 0 0,5 1 0 0 0,7 0 0 0 0,7 43-841 0 0,4-87 444 0 0,7 31-444 0 0,-3-80 70 0 0,2-1 0 0 0,3 0-1 0 0,11 35-69 0 0,-10-45 71 0 0,2 0 0 0 0,1 0 0 0 0,1-1 0 0 0,2-1 0 0 0,2-1 0 0 0,13 18-71 0 0,-3-13-58 0 0,1-1 0 0 0,2-1 0 0 0,9 6 58 0 0,-16-19-3340 0 0,15 10 3340 0 0,-17-16-8583 0 0</inkml:trace>
  <inkml:trace contextRef="#ctx0" brushRef="#br0" timeOffset="-70105.111">2478 648 15840 0 0,'-6'-8'1035'0'0,"8"12"1086"0"0,11 17-122 0 0,57 127 664 0 0,-38-87-2131 0 0,13 26 126 0 0,5-1 0 0 0,47 61-658 0 0,43 41 729 0 0,-79-103-572 0 0,9 24-157 0 0,-48-74 7 0 0,12 25-107 0 0,2 4-485 0 0,-34-62-214 0 0,0 2 1260 0 0,-1-1-8778 0 0,-1-3 954 0 0</inkml:trace>
  <inkml:trace contextRef="#ctx0" brushRef="#br0" timeOffset="-69767.941">3027 617 18055 0 0,'0'0'407'0'0,"-6"5"990"0"0,4-5-1352 0 0,0 0-1 0 0,0 1 1 0 0,0-1-1 0 0,0 0 1 0 0,0 1-1 0 0,1-1 1 0 0,-1 1-1 0 0,0 0 1 0 0,0 0-1 0 0,0 0 1 0 0,1 0-1 0 0,-1 0 1 0 0,0 0-1 0 0,1 0 0 0 0,-1 0 1 0 0,1 1-1 0 0,0-1 1 0 0,-2 1-45 0 0,-2 5 538 0 0,0 0 1 0 0,1-1-1 0 0,-1 2 0 0 0,1-1-538 0 0,-13 20 657 0 0,-11 13-127 0 0,2 0 1 0 0,2 2 0 0 0,-13 31-531 0 0,-23 40 721 0 0,-3-3-315 0 0,5 3-1 0 0,-32 91-405 0 0,79-176 39 0 0,-33 97 114 0 0,41-116-339 0 0,-1 5-490 0 0,-1-1 0 0 0,0 1 1 0 0,-1 0 675 0 0,1-3-2150 0 0</inkml:trace>
  <inkml:trace contextRef="#ctx0" brushRef="#br0" timeOffset="-68324.676">3637 645 7920 0 0,'0'0'362'0'0,"0"0"-11"0"0,0 0-52 0 0,0 0 601 0 0,0 0 290 0 0,0 0 61 0 0,0 0-66 0 0,0 0-322 0 0,0 0-139 0 0,0 0-27 0 0,0 0 17 0 0,0 0 97 0 0,0 0 43 0 0,0 0 8 0 0,0 0-19 0 0,0 0-91 0 0,0 0-43 0 0,0 0-5 0 0,0 0-16 0 0,0 0-69 0 0,-10 11 1080 0 0,7-8-1569 0 0,-1-1 1 0 0,0 0 0 0 0,0-1-1 0 0,1 1 1 0 0,-1-1 0 0 0,-1 0 0 0 0,1 0-1 0 0,0 0 1 0 0,0 0 0 0 0,0-1-1 0 0,-3 1-130 0 0,0 0 35 0 0,-2 0 22 0 0,0-1 0 0 0,0 0 0 0 0,-5-1-57 0 0,-10 0 151 0 0,-30-4 251 0 0,50 4-390 0 0,2 1-9 0 0,-1 0 0 0 0,1-1 0 0 0,-1 0 1 0 0,1 0-1 0 0,0 0 0 0 0,-1 0 0 0 0,1 0 1 0 0,0 0-1 0 0,-1-1-3 0 0,2 2 22 0 0,1 0-1 0 0,-1 0 1 0 0,0 0 0 0 0,1 0-1 0 0,-1 0 1 0 0,1 0 0 0 0,-1 0 0 0 0,1 0-1 0 0,-1 0 1 0 0,0 0 0 0 0,1 0-1 0 0,-1 0 1 0 0,1 1 0 0 0,-1-1-1 0 0,1 0 1 0 0,-1 0 0 0 0,1 1 0 0 0,-1-1-1 0 0,1 0 1 0 0,-1 1 0 0 0,1-1-1 0 0,-1 0 1 0 0,1 1 0 0 0,0-1 0 0 0,-1 1-22 0 0,-9 11 414 0 0,6-3-436 0 0,0 1 1 0 0,1 0-1 0 0,0 0 0 0 0,1 0 0 0 0,0 0 1 0 0,0 0-1 0 0,1 8 22 0 0,-4 13 215 0 0,3-9-57 0 0,0 0 0 0 0,2 0 0 0 0,0 2-158 0 0,0-4 88 0 0,2 15 298 0 0,1 1 0 0 0,5 18-386 0 0,-2-19 294 0 0,-2 0-1 0 0,-1 20-293 0 0,-1-16 334 0 0,3 15-334 0 0,-1-15 273 0 0,-2 16-273 0 0,3 131 489 0 0,-4-139-344 0 0,0-14 110 0 0,-2 13-255 0 0,0-31 82 0 0,2 0 1 0 0,0 1-1 0 0,1 5-82 0 0,2 28 182 0 0,-4-48-115 0 0,0-1 13 0 0,0 0-3 0 0,0 0-10 0 0,0 0-3 0 0,0 0 0 0 0,18 9 67 0 0,-8-8-129 0 0,0 0 0 0 0,0 0 0 0 0,0-1 1 0 0,0-1-1 0 0,0 0 0 0 0,9-1-2 0 0,15-6 10 0 0,-24 5-265 0 0,1 0 0 0 0,-1 1 1 0 0,1 1-1 0 0,8-1 255 0 0,-18 2-319 0 0,-1 0-116 0 0,0 0-482 0 0,7 0-440 0 0,-2 0-1024 0 0,-4 0-3933 0 0,-1 0-2281 0 0</inkml:trace>
  <inkml:trace contextRef="#ctx0" brushRef="#br0" timeOffset="-65595.002">3825 1139 14944 0 0,'0'0'340'0'0,"0"0"50"0"0,0 0 24 0 0,0 0-54 0 0,0 0-87 0 0,0 2 521 0 0,0 7 118 0 0,-1 69 4393 0 0,-4 41-2575 0 0,3-30-2097 0 0,2-84-563 0 0,0 0-1 0 0,1 0 1 0 0,-1 0-1 0 0,1 0 1 0 0,0 0-1 0 0,0-1 1 0 0,2 4-70 0 0,-2-3 127 0 0,1 0 0 0 0,-1 0 0 0 0,0 0 1 0 0,-1 0-1 0 0,1 1-127 0 0,-1-6 3 0 0,0 1 0 0 0,0-1-1 0 0,0 0 1 0 0,0 1 0 0 0,0-1 0 0 0,0 0 0 0 0,0 1 0 0 0,0-1 0 0 0,0 0-1 0 0,0 1 1 0 0,0-1 0 0 0,1 0 0 0 0,-1 1 0 0 0,0-1 0 0 0,0 0 0 0 0,0 0-1 0 0,1 1 1 0 0,-1-1 0 0 0,0 0 0 0 0,0 0 0 0 0,0 1 0 0 0,1-1 0 0 0,-1 0-1 0 0,1 0-2 0 0,8 10 81 0 0,1 0-62 0 0,-5-9-20 0 0,-3 0-1 0 0,0-1-53 0 0,-1 1 0 0 0,1 0 0 0 0,-1-1 0 0 0,1 1 0 0 0,-1-1 0 0 0,1 0 1 0 0,0 1-1 0 0,-1-1 0 0 0,1 0 0 0 0,-1 0 0 0 0,1 0 0 0 0,0 0 0 0 0,-1-1 0 0 0,1 1 0 0 0,-1 0 0 0 0,1-1 0 0 0,0 1 0 0 0,-1-1 0 0 0,1 1 0 0 0,-1-1 0 0 0,1 0 0 0 0,-1 1 0 0 0,0-1 0 0 0,2-1 56 0 0,0-1-516 0 0,0 0 0 0 0,0 0 0 0 0,0 0 0 0 0,0 0 0 0 0,0-1 1 0 0,-1 1-1 0 0,0-1 0 0 0,2-1 515 0 0,5-10-8458 0 0</inkml:trace>
  <inkml:trace contextRef="#ctx0" brushRef="#br0" timeOffset="-65245.845">3799 1008 20127 0 0,'0'0'463'0'0,"0"0"61"0"0,0 0 27 0 0,0 0-67 0 0,0 0-240 0 0,0 0 166 0 0,1-1 109 0 0,14-10 870 0 0,-13 10-1474 0 0,-2 1-627 0 0,0 0-273 0 0,0 0-57 0 0</inkml:trace>
  <inkml:trace contextRef="#ctx0" brushRef="#br0" timeOffset="-60848.013">4308 1113 11256 0 0,'0'0'256'0'0,"-5"-1"717"0"0,5-2-833 0 0,0 2 532 0 0,-2-7 1668 0 0,2 8-2274 0 0,-1 0-1 0 0,1-1 1 0 0,0 1-1 0 0,0 0 0 0 0,0 0 1 0 0,0-1-1 0 0,0 1 1 0 0,0 0-1 0 0,-1-1 1 0 0,1 1-1 0 0,0 0 0 0 0,0-1 1 0 0,0 1-1 0 0,0 0 1 0 0,0-1-1 0 0,0 1 1 0 0,0 0-1 0 0,0-1 1 0 0,0 1-1 0 0,0 0 0 0 0,1 0 1 0 0,-1-1-1 0 0,0 1 1 0 0,0 0-1 0 0,0-1 1 0 0,0 1-1 0 0,0 0 0 0 0,1 0 1 0 0,-1-1-1 0 0,0 1 1 0 0,0 0-1 0 0,0 0 1 0 0,1-1-1 0 0,-1 1 0 0 0,0 0-65 0 0,1-1 560 0 0,-1 1-69 0 0,0 0-38 0 0,0 0-5 0 0,0 0-5 0 0,0 0-24 0 0,0 0-17 0 0,0 0-2 0 0,0 0-17 0 0,2-1-222 0 0,0 0 0 0 0,1 1 0 0 0,-1-1 1 0 0,0 1-1 0 0,0-1 0 0 0,1 1 0 0 0,-1 0 0 0 0,0 0 0 0 0,0 0 0 0 0,1 0 1 0 0,1 1-162 0 0,-1-1 440 0 0,-2-1-373 0 0,2 0 56 0 0,9 11-61 0 0,-10-9-60 0 0,-1 0-1 0 0,0 1 0 0 0,1-1 0 0 0,-1 1 1 0 0,0 0-1 0 0,0-1 0 0 0,0 1 1 0 0,0 0-1 0 0,-1 0 0 0 0,1 0 1 0 0,0-1-1 0 0,-1 1 0 0 0,1 0 0 0 0,-1 0 1 0 0,0 0-1 0 0,0 0 0 0 0,1 0 1 0 0,-2 2-2 0 0,1-1 4 0 0,0 1 0 0 0,0-1 1 0 0,-1 1-1 0 0,1-1 0 0 0,-1 1 1 0 0,0-1-1 0 0,0 0 0 0 0,0 1 1 0 0,-1-1-1 0 0,0 1-4 0 0,-2 5 14 0 0,4-9-14 0 0,0 0 0 0 0,0 0 0 0 0,0 1 0 0 0,0-1 0 0 0,0 0 0 0 0,-1 0 0 0 0,1 0 0 0 0,0 1 0 0 0,0-1 0 0 0,0 0 0 0 0,0 0 0 0 0,0 0 0 0 0,-1 0 0 0 0,1 1 0 0 0,0-1 0 0 0,0 0 0 0 0,0 0 0 0 0,0 0 0 0 0,-1 0 0 0 0,1 0 0 0 0,0 0 0 0 0,0 1 0 0 0,-1-1 0 0 0,1 0 0 0 0,0 0 0 0 0,0 0 0 0 0,0 0 0 0 0,-1 0 0 0 0,-6 2 21 0 0,6-1 81 0 0,-3-2-66 0 0,1 1-1 0 0,-1-1 0 0 0,1 0 0 0 0,0 0 0 0 0,-1-1 1 0 0,1 1-1 0 0,0-1 0 0 0,0 1 0 0 0,0-1 1 0 0,0 0-1 0 0,0 0 0 0 0,0 0 0 0 0,1-1 1 0 0,-1 1-1 0 0,1-1 0 0 0,-2-2-35 0 0,-3-3 0 0 0,5 7 0 0 0,1 0 0 0 0,-1 0 0 0 0,1 0 0 0 0,0 0 0 0 0,0-1 0 0 0,-1 1 0 0 0,1-1 0 0 0,0 1 0 0 0,0 0 0 0 0,0-1 0 0 0,0-1 0 0 0,0 3 0 0 0,1-1 0 0 0,-1 1 0 0 0,1-1 0 0 0,-1 1 0 0 0,1-1 0 0 0,-1 0 0 0 0,1 1 0 0 0,0-1 0 0 0,-1 0 0 0 0,1 1 0 0 0,0-1 0 0 0,-1 0 0 0 0,1 0 0 0 0,0 1 0 0 0,0-1 0 0 0,0 0 0 0 0,0 0 0 0 0,0 1 0 0 0,0-1 0 0 0,0 0 0 0 0,0 0 0 0 0,0 1 0 0 0,0-1 0 0 0,0 0 0 0 0,0 0 0 0 0,0 1 0 0 0,1-1 0 0 0,-1 0 0 0 0,0 0 0 0 0,1 0 0 0 0,-1 0 0 0 0,5-5 0 0 0,-4 4 0 0 0,1 1 0 0 0,-1 0 0 0 0,1 0 0 0 0,-1 0 0 0 0,1 0 0 0 0,0 0 0 0 0,-1 0 0 0 0,1 0 0 0 0,0 0 0 0 0,0 0 0 0 0,0 1 0 0 0,-1-1 0 0 0,1 1 0 0 0,2-1 0 0 0,7-2 0 0 0,-3 0 0 0 0,2 4 0 0 0,7 14 0 0 0,-9-8 0 0 0,1 8 0 0 0,-8-10 0 0 0,-1-1 0 0 0,2-1 0 0 0,0 16 0 0 0,-2 2 228 0 0,0-20-185 0 0,-1 1 1 0 0,1-1-1 0 0,-1 0 0 0 0,1 0 0 0 0,-1 0 0 0 0,1 0 1 0 0,-1 0-1 0 0,0 1 0 0 0,0-1 0 0 0,1 0 0 0 0,-1-1 1 0 0,0 1-1 0 0,0 0 0 0 0,0 0 0 0 0,0 0 0 0 0,0 0 1 0 0,0-1-1 0 0,0 1 0 0 0,0 0 0 0 0,0-1 0 0 0,-1 1 1 0 0,1-1-1 0 0,0 0 0 0 0,0 1 0 0 0,0-1 0 0 0,-1 0 1 0 0,1 1-1 0 0,0-1 0 0 0,-1 0-43 0 0,-1 0 12 0 0,1 1 1 0 0,-1-1-1 0 0,1 0 1 0 0,-1 1-1 0 0,1-1 0 0 0,-1-1 1 0 0,0 1-1 0 0,1 0 1 0 0,-1 0-1 0 0,1-1 0 0 0,-1 0 1 0 0,1 1-1 0 0,-1-1 0 0 0,1 0 1 0 0,-2-1-13 0 0,-8-6 50 0 0,9 7-21 0 0,0-1 0 0 0,0 1 0 0 0,1-1 0 0 0,-1 0 0 0 0,1 0 0 0 0,0 0 0 0 0,-3-3-29 0 0,10-12 64 0 0,-4 14-64 0 0,-1 2 0 0 0,1-1 0 0 0,0 1 0 0 0,-1-1 0 0 0,1 1 0 0 0,0-1 0 0 0,0 1 0 0 0,0-1 0 0 0,0 1 0 0 0,0 0 0 0 0,0-1 0 0 0,1 0 0 0 0,4-4 0 0 0,-6 5-5 0 0,16-11-75 0 0,-16 11 76 0 0,1 1 1 0 0,-1-1-1 0 0,1 1 0 0 0,-1-1 1 0 0,1 1-1 0 0,-1-1 1 0 0,1 1-1 0 0,0 0 0 0 0,-1-1 1 0 0,1 1-1 0 0,0 0 1 0 0,-1 0-1 0 0,1 0 0 0 0,0-1 1 0 0,-1 1-1 0 0,1 0 1 0 0,0 0-1 0 0,-1 0 1 0 0,1 0-1 0 0,0 0 0 0 0,0 0 1 0 0,-1 0-1 0 0,1 0 4 0 0,8 9-24 0 0,-8-9 22 0 0,-1 0 0 0 0,1 1 0 0 0,-1-1-1 0 0,1 1 1 0 0,-1-1 0 0 0,0 1-1 0 0,1-1 1 0 0,-1 1 0 0 0,1-1 0 0 0,-1 1-1 0 0,0 0 1 0 0,0-1 0 0 0,1 1 0 0 0,-1-1-1 0 0,0 1 1 0 0,0 0 0 0 0,0-1 0 0 0,1 1-1 0 0,-1 0 1 0 0,0-1 0 0 0,0 1-1 0 0,0 0 1 0 0,0 0 2 0 0,1 10-4 0 0,2 4-2884 0 0,-3-15 1440 0 0</inkml:trace>
  <inkml:trace contextRef="#ctx0" brushRef="#br0" timeOffset="-59941.977">4264 1530 11288 0 0,'0'0'514'0'0,"0"0"-6"0"0,0 0-174 0 0,0 0 472 0 0,1-13 4182 0 0,0 12-4648 0 0,-1 0 0 0 0,1-1 0 0 0,0 1 0 0 0,0 0 0 0 0,0 0 0 0 0,0 0 0 0 0,1 0 0 0 0,-1 0 0 0 0,0 0 0 0 0,0 0 0 0 0,1 1 0 0 0,0-2-340 0 0,0 1 208 0 0,-2 1 93 0 0,0 0 41 0 0,0 0 8 0 0,0 0-36 0 0,4 2-119 0 0,-3-1-185 0 0,0-1-1 0 0,-1 0 1 0 0,1 0 0 0 0,-1 0-1 0 0,1 0 1 0 0,0 0-1 0 0,-1 1 1 0 0,1-1 0 0 0,-1 0-1 0 0,1 0 1 0 0,-1 1-1 0 0,1-1 1 0 0,-1 0 0 0 0,1 1-1 0 0,-1-1 1 0 0,1 1-1 0 0,-1-1-9 0 0,6 8 64 0 0,-5-6 0 0 0,-1-2 0 0 0,0 0 0 0 0,0 0-58 0 0,1 0-1 0 0,-1 0 0 0 0,0 0 1 0 0,0 0-1 0 0,0 0 0 0 0,1 0 1 0 0,-1 0-1 0 0,0 0 0 0 0,0 0 1 0 0,1 0-1 0 0,-1 0 0 0 0,0 0 1 0 0,0 0-1 0 0,0 0 0 0 0,1 0 1 0 0,-1 0-1 0 0,0 1 0 0 0,0-1 1 0 0,0 0-1 0 0,1 0 0 0 0,-1 0 1 0 0,0 0-1 0 0,0 0 0 0 0,0 1 1 0 0,0-1-1 0 0,0 0 0 0 0,1 0 1 0 0,-1 0-1 0 0,0 1 0 0 0,0-1 1 0 0,0 0-1 0 0,0 0 1 0 0,0 1-1 0 0,0-1 0 0 0,0 0 1 0 0,0 0-1 0 0,0 0 0 0 0,0 1 1 0 0,0-1-1 0 0,0 0 0 0 0,0 0 1 0 0,0 1-1 0 0,0-1 0 0 0,0 0-5 0 0,0 11 186 0 0,-1-11-191 0 0,1 2 123 0 0,-1 6 334 0 0,1-7-439 0 0,-1 0 0 0 0,1 0 0 0 0,0 0 0 0 0,-1 0 0 0 0,1 0 0 0 0,-1 0 0 0 0,0 0 0 0 0,1 0 0 0 0,-1-1 0 0 0,0 1 1 0 0,1 0-1 0 0,-1 0 0 0 0,0-1 0 0 0,0 1 0 0 0,0 0 0 0 0,0-1 0 0 0,0 1 0 0 0,0-1 0 0 0,0 1 0 0 0,0-1 1 0 0,0 1-1 0 0,0-1 0 0 0,0 0 0 0 0,0 1 0 0 0,0-1 0 0 0,0 0 0 0 0,0 0 0 0 0,0 0 0 0 0,0 0 0 0 0,0 0 0 0 0,0 0 1 0 0,0 0-1 0 0,-1 0 0 0 0,1 0 0 0 0,0-1 0 0 0,0 1 0 0 0,0 0 0 0 0,0-1 0 0 0,0 1-13 0 0,-8-1 0 0 0,9 1 0 0 0,-1 0 0 0 0,1 0 0 0 0,-1 0 0 0 0,0 0 0 0 0,1 0 0 0 0,-1 0 0 0 0,0 0 0 0 0,1 0 0 0 0,-1 0 0 0 0,1-1 0 0 0,-1 1 0 0 0,0 0 0 0 0,1 0 0 0 0,-1 0 0 0 0,1-1 0 0 0,-1 1 0 0 0,1 0 0 0 0,-1-1 0 0 0,1 1 0 0 0,-1-1 0 0 0,-7-4 25 0 0,7 5-18 0 0,1 0 0 0 0,-1 0 0 0 0,1-1 0 0 0,-1 1 0 0 0,1 0 0 0 0,-1 0 0 0 0,1-1 0 0 0,-1 1 0 0 0,1 0 0 0 0,0-1 0 0 0,-1 1 0 0 0,1 0 0 0 0,-1-1 0 0 0,1 1 0 0 0,0-1 0 0 0,-1 1 0 0 0,1 0 0 0 0,0-1 0 0 0,0 1 0 0 0,-1-1 0 0 0,1 1 0 0 0,0-1 0 0 0,0 1 0 0 0,0-1 0 0 0,-1 0-7 0 0,-1-7 31 0 0,1 7-30 0 0,1 1 0 0 0,-1-1 0 0 0,1 0 0 0 0,0 0 0 0 0,-1 0 0 0 0,1 0 0 0 0,0 1 0 0 0,0-1 0 0 0,-1 0 0 0 0,1 0 1 0 0,0 0-1 0 0,0 0 0 0 0,0 0 0 0 0,0 0 0 0 0,0 0 0 0 0,0 0 0 0 0,0 0 0 0 0,0 1 0 0 0,1-1 0 0 0,-1 0 0 0 0,0 0 0 0 0,1 0 0 0 0,-1 0 0 0 0,0 0 0 0 0,1 1 0 0 0,-1-1 0 0 0,1 0 0 0 0,-1 0 0 0 0,1 1 0 0 0,-1-1 0 0 0,1 0 0 0 0,0 0-1 0 0,20-18 0 0 0,0 0 0 0 0,-14 13 0 0 0,-7 5 0 0 0,0 1 0 0 0,1 0 0 0 0,-1 0 0 0 0,0 0 0 0 0,1 0 0 0 0,-1 0 0 0 0,1 0 0 0 0,-1 0 0 0 0,0 0 0 0 0,1 0 0 0 0,-1 0 0 0 0,1 0 0 0 0,-1 0 0 0 0,0 0 0 0 0,1 0 0 0 0,-1 0 0 0 0,0 0 0 0 0,1 0 0 0 0,-1 0 0 0 0,1 0 0 0 0,-1 1 0 0 0,11 5 0 0 0,-10-6 0 0 0,-1 0 0 0 0,1 1 0 0 0,0-1 0 0 0,0 0 0 0 0,0 1 0 0 0,-1-1 0 0 0,1 1 0 0 0,0 0 0 0 0,-1-1 0 0 0,1 1 0 0 0,0-1 0 0 0,-1 1 0 0 0,1 0 0 0 0,-1 0 0 0 0,1-1 0 0 0,-1 1 0 0 0,1 0 0 0 0,-1 0 0 0 0,2 2 0 0 0,-2-2 0 0 0,1 0 0 0 0,0 0 0 0 0,0 1 0 0 0,0-1 0 0 0,0 0 0 0 0,-1 0 0 0 0,1 0 0 0 0,0 1 0 0 0,-1-1 0 0 0,1 0 0 0 0,-1 0 0 0 0,0 1 0 0 0,1-1 0 0 0,-1 0 0 0 0,0 1 0 0 0,0 2 0 0 0,2-1 5 0 0,-2 0 0 0 0,1-1-1 0 0,0 1 1 0 0,0 0 0 0 0,-1-1-1 0 0,0 1 1 0 0,1 0 0 0 0,-1 0-1 0 0,0 0 1 0 0,0-1 0 0 0,-1 1-1 0 0,1 0 1 0 0,-1 1-5 0 0,0-1 3 0 0,1-2 20 0 0,0 0 1 0 0,0 0-1 0 0,-1 0 0 0 0,1 0 0 0 0,0-1 1 0 0,-1 1-1 0 0,1 0 0 0 0,-1 0 0 0 0,1-1 1 0 0,-1 1-1 0 0,1 0 0 0 0,-1-1 0 0 0,1 1 1 0 0,-1-1-1 0 0,0 1 0 0 0,0 0 0 0 0,1-1 1 0 0,-1 1-1 0 0,0-1 0 0 0,0 0 0 0 0,1 1 1 0 0,-1-1-1 0 0,0 0 0 0 0,0 1 0 0 0,0-1 0 0 0,0 0 1 0 0,1 0-1 0 0,-1 0 0 0 0,0 0 0 0 0,0 0 1 0 0,0 0-1 0 0,0 0 0 0 0,0 0 0 0 0,1 0 1 0 0,-1 0-1 0 0,0 0 0 0 0,-1-1-23 0 0,-2 0 96 0 0,-1 0-1 0 0,1 0 1 0 0,0-1-1 0 0,-1 0 1 0 0,1 1-1 0 0,0-2 1 0 0,0 1 0 0 0,0 0-1 0 0,-1-2-95 0 0,5 4-6 0 0,-1 0-1 0 0,1 0 1 0 0,0 0-1 0 0,-1-1 0 0 0,1 1 1 0 0,-1 0-1 0 0,1-1 1 0 0,0 1-1 0 0,-1 0 1 0 0,1 0-1 0 0,0-1 1 0 0,-1 1-1 0 0,1-1 1 0 0,0 1-1 0 0,0 0 0 0 0,-1-1 1 0 0,1 1-1 0 0,0-1 1 0 0,0 1-1 0 0,0 0 1 0 0,-1-1-1 0 0,1 1 1 0 0,0-1-1 0 0,0 1 1 0 0,0-1-1 0 0,0 1 0 0 0,0-1 7 0 0,3-1-588 0 0,10-13-2804 0 0,-4 4-5378 0 0</inkml:trace>
  <inkml:trace contextRef="#ctx0" brushRef="#br0" timeOffset="-58660.134">4597 606 11664 0 0,'0'0'530'0'0,"0"0"-7"0"0,-1-1-334 0 0,-1-1 18 0 0,1 2 753 0 0,1 0 324 0 0,0 0 57 0 0,0 0-41 0 0,0 0-239 0 0,0 0-107 0 0,0 0-24 0 0,0 0-91 0 0,0 0-375 0 0,0 0-164 0 0,18-4 556 0 0,-11 3-667 0 0,-1 1 0 0 0,1 0 1 0 0,0 0-1 0 0,0 1 0 0 0,0-1 0 0 0,0 2 0 0 0,1-1-189 0 0,19 3 337 0 0,-4 0 90 0 0,0 0 1 0 0,4 2-428 0 0,-2 0 687 0 0,22 2-687 0 0,-31-5 75 0 0,-8-1-46 0 0,0-1 0 0 0,0 0 1 0 0,0 0-1 0 0,0-1 0 0 0,0 0 0 0 0,1 0-29 0 0,-7-1 30 0 0,-1 1 0 0 0,1 0 0 0 0,-1 0 0 0 0,1 0 0 0 0,-1 1 0 0 0,1-1 0 0 0,-1 0 0 0 0,1 1 0 0 0,-1-1 0 0 0,1 1 0 0 0,-1-1 0 0 0,1 1 0 0 0,-1 0 0 0 0,0-1-30 0 0,0 1 50 0 0,0 0 0 0 0,-1-1 0 0 0,1 1 0 0 0,-1 0 1 0 0,1-1-1 0 0,-1 1 0 0 0,0 0 0 0 0,1 0 0 0 0,-1-1 1 0 0,0 1-1 0 0,1 0 0 0 0,-1 0 0 0 0,0 0 0 0 0,0 0-50 0 0,3 10 214 0 0,-1-5-186 0 0,0 1-1 0 0,0 1 1 0 0,-1-1 0 0 0,-1 0-1 0 0,1 0 1 0 0,-1 0 0 0 0,0 0-1 0 0,-1 1 1 0 0,0 2-28 0 0,0 13 63 0 0,0 9 193 0 0,-3 11-256 0 0,2-20 230 0 0,0-1 0 0 0,1 1 1 0 0,2 13-231 0 0,0-14 312 0 0,0 0-1 0 0,-3 4-311 0 0,1-3 79 0 0,1 1 0 0 0,1 0-79 0 0,2 37 275 0 0,-3 24-275 0 0,-1-36 80 0 0,2 0 1 0 0,5 33-81 0 0,0-31 217 0 0,-3 14-217 0 0,-1-22 82 0 0,2 0-1 0 0,3 5-81 0 0,-2-6 3 0 0,3 11 186 0 0,-7-42-136 0 0,-1-3-42 0 0,0-2 26 0 0,-6 9 867 0 0,5-14-902 0 0,0 0-1 0 0,0 0 0 0 0,0 0 1 0 0,0 0-1 0 0,-1 0 0 0 0,1 0 1 0 0,0 0-1 0 0,-1-1 0 0 0,1 1 0 0 0,0-1 1 0 0,-1 1-1 0 0,1-1 0 0 0,-1 1 1 0 0,1-1-1 0 0,-1 1 0 0 0,1-1 1 0 0,-1 0-1 0 0,1 0 0 0 0,-1 0 1 0 0,1 0-1 0 0,-1 0 0 0 0,1 0 0 0 0,-1-1 1 0 0,1 1-1 0 0,-1 0 0 0 0,1-1 1 0 0,-1 1-1 0 0,1-1 0 0 0,0 0 1 0 0,-2 0-2 0 0,-5-1 3 0 0,-2-1-3 0 0,1 0 0 0 0,-1 0 0 0 0,1-1 0 0 0,0 0 0 0 0,0-1 0 0 0,0 0 0 0 0,-3-2 0 0 0,-1-1 0 0 0,-1 0 0 0 0,-10-3 0 0 0,10 5 13 0 0,4 1-156 0 0,0 1 0 0 0,0 0 0 0 0,0 1 0 0 0,-1 0 0 0 0,1 1 0 0 0,-1 0 0 0 0,1 1 0 0 0,-3 0 143 0 0,-5 1-1434 0 0,2 0-409 0 0</inkml:trace>
  <inkml:trace contextRef="#ctx0" brushRef="#br0" timeOffset="-55273.278">5260 1305 11520 0 0,'0'0'1024'0'0,"0"0"-824"0"0,0 0-200 0 0,0 0 0 0 0,0 0 1928 0 0,0 0 343 0 0,0 0 73 0 0,0 0 16 0 0,0 0-1712 0 0,0 0-336 0 0,0 0-72 0 0,0 0-16 0 0,0 0-224 0 0,8 3 0 0 0,-8-3 0 0 0</inkml:trace>
  <inkml:trace contextRef="#ctx0" brushRef="#br0" timeOffset="-53075.225">7031 1264 18943 0 0,'0'0'432'0'0,"0"0"66"0"0,0 0 22 0 0,0 0-64 0 0,0 0-158 0 0,0 0 450 0 0,0 0 226 0 0,0 0 46 0 0,2 1-59 0 0,7 5-518 0 0,0 0 1 0 0,1-1-1 0 0,0 0 1 0 0,0-1-1 0 0,0 0 1 0 0,0-1-1 0 0,1 0 1 0 0,1 0-444 0 0,3-1 134 0 0,-1 0 1 0 0,1-1-1 0 0,0-1 1 0 0,0-1 0 0 0,0 0-1 0 0,7-1-134 0 0,12-4-60 0 0,0-2-1 0 0,5-3 61 0 0,-37 11-776 0 0,7-4 1383 0 0,-7 2-3213 0 0,-1-1-3604 0 0,-1-4-2449 0 0</inkml:trace>
  <inkml:trace contextRef="#ctx0" brushRef="#br0" timeOffset="-56322.125">5563 1186 12752 0 0,'0'0'289'0'0,"0"-16"810"0"0,0 8-761 0 0,0 1 0 0 0,-1-1 0 0 0,-1-6-338 0 0,1 11 634 0 0,0 0 0 0 0,1 0 0 0 0,-1 0 0 0 0,-1 1 1 0 0,1-1-1 0 0,0 0 0 0 0,-2-1-634 0 0,3 3 938 0 0,0 1-187 0 0,0 0-42 0 0,0 0-47 0 0,-5 17 595 0 0,6 34-41 0 0,6 43-1216 0 0,-1-33 600 0 0,-4-28-315 0 0,2-1-1 0 0,1 5-284 0 0,4 7 59 0 0,-7-25 13 0 0,2-1 0 0 0,0 1 0 0 0,1-1 0 0 0,1 0 0 0 0,8 17-72 0 0,-3-11 35 0 0,7 12 32 0 0,-16-34-50 0 0,-1 0 0 0 0,1 1-1 0 0,0-1 1 0 0,0 0-1 0 0,0 0 1 0 0,0 0-1 0 0,1 0 1 0 0,-1 0 0 0 0,1 0-1 0 0,-1-1 1 0 0,1 1-1 0 0,0-1-16 0 0,-1 0 26 0 0,0-1 0 0 0,0 1 0 0 0,0-1 0 0 0,0 0 0 0 0,0 1 0 0 0,0-1 0 0 0,0 0 0 0 0,0 0 0 0 0,0 0 0 0 0,0-1 0 0 0,0 1 0 0 0,0 0 0 0 0,1-1 0 0 0,-1 1 0 0 0,0-1 0 0 0,-1 0 0 0 0,1 0 0 0 0,0 0 0 0 0,0 0 0 0 0,0 0 0 0 0,0 0 0 0 0,-1 0 0 0 0,1-1 0 0 0,-1 1 0 0 0,1-1-26 0 0,5-4 131 0 0,0-1-1 0 0,-1 0 1 0 0,0 0-1 0 0,5-8-130 0 0,3-8 72 0 0,-1-1 0 0 0,-1-1-1 0 0,-1 0 1 0 0,-1-1 0 0 0,4-18-72 0 0,-6 16 69 0 0,-2 0 0 0 0,0-9-69 0 0,3-7 86 0 0,-6 18-57 0 0,0 0 0 0 0,-2 0 0 0 0,-1-20-29 0 0,0 23 57 0 0,1 14-15 0 0,-1 9-41 0 0,0 0-1 0 0,0 0 0 0 0,0 0 0 0 0,0 0 0 0 0,0 0 0 0 0,0 0 1 0 0,0 0-1 0 0,0 0 0 0 0,0 0 0 0 0,0 0 0 0 0,0 0 0 0 0,0 0 0 0 0,0 0 1 0 0,0 0-1 0 0,0 0 0 0 0,0 0 0 0 0,0 0 0 0 0,0 1 0 0 0,0-1 0 0 0,0 0 1 0 0,0 0-1 0 0,0 0 0 0 0,0 0 0 0 0,1 0 0 0 0,-1 0 0 0 0,0 0 1 0 0,0 0-1 0 0,0 0 0 0 0,0 0 0 0 0,0 0 0 0 0,0 0 0 0 0,0 0 0 0 0,0 0 1 0 0,0 0-1 0 0,0 0 0 0 0,0 0 0 0 0,0 0 0 0 0,0 0 0 0 0,0 0 0 0 0,0 0 1 0 0,0 0-1 0 0,0 0 0 0 0,0 0 0 0 0,0 0 0 0 0,0 0 0 0 0,0-1 1 0 0,0 1-1 0 0,0 0 0 0 0,0 0 0 0 0,0 0 0 0 0,0 0 0 0 0,1 0 0 0 0,-1 0 1 0 0,0 0-1 0 0,0 0 0 0 0,0 0 0 0 0,0 0 0 0 0,0 0 0 0 0,0 0 0 0 0,0 0 1 0 0,0 0-1 0 0,0 0 0 0 0,0 0 0 0 0,0 0 0 0 0,2 6 2 0 0,2 11-4 0 0,-3-15 3 0 0,12 90-17 0 0,-4-50-61 0 0,-2 6 77 0 0,-5-24-24 0 0,1-2-1 0 0,2 1 1 0 0,0 0-1 0 0,1-1 1 0 0,2 0-1 0 0,4 9 25 0 0,-7-20 10 0 0,1 0 1 0 0,0 0-1 0 0,1-1 0 0 0,0 0 1 0 0,1 0-1 0 0,0-1 0 0 0,0 1-10 0 0,-5-8 5 0 0,-1-1-1 0 0,0 0 1 0 0,1 1 0 0 0,-1-1-1 0 0,1 0 1 0 0,-1 0 0 0 0,1 0-1 0 0,-1-1 1 0 0,1 1 0 0 0,0 0 0 0 0,-1-1-1 0 0,1 0 1 0 0,0 0 0 0 0,-1 0-1 0 0,1 0 1 0 0,0 0 0 0 0,-1 0-1 0 0,1-1 1 0 0,0 1 0 0 0,-1-1-1 0 0,2 0-4 0 0,1-1 26 0 0,1 1 1 0 0,-1-1-1 0 0,0 0 0 0 0,0-1 0 0 0,0 1 0 0 0,0-1 1 0 0,0 0-1 0 0,-1 0 0 0 0,1-1 0 0 0,-1 1-26 0 0,1-2 33 0 0,5-4 34 0 0,-1 0 0 0 0,0 0 0 0 0,-1-1 0 0 0,0 0 0 0 0,0-1-67 0 0,-1 1 56 0 0,-1 0 0 0 0,0 0 0 0 0,-1-1 0 0 0,0 1 0 0 0,0-1 0 0 0,-1 0 0 0 0,-1-1 0 0 0,0 1 0 0 0,0 0 0 0 0,-1-1 0 0 0,0-2-56 0 0,-2 2 18 0 0,0-1 1 0 0,0 0-1 0 0,-1 0 0 0 0,0 1 1 0 0,-2-1-1 0 0,1 1 0 0 0,-4-8-18 0 0,-3-12 22 0 0,4 16-1 0 0,0-1 1 0 0,-1 1 0 0 0,0 0 0 0 0,-2 1 0 0 0,-5-9-22 0 0,-5-8-344 0 0,-14-18 183 0 0,28 45-505 0 0,1 0 0 0 0,-1 1-1 0 0,0 0 1 0 0,-1 0-1 0 0,1 0 1 0 0,-1 0-1 0 0,0 1 1 0 0,-4-3 666 0 0,-3 2-9022 0 0</inkml:trace>
  <inkml:trace contextRef="#ctx0" brushRef="#br0" timeOffset="-54042.319">6422 458 6912 0 0,'-2'-2'113'0'0,"1"1"-70"0"0,1 1 1 0 0,-1-1 0 0 0,1 1-1 0 0,-1-1 1 0 0,1 0 0 0 0,-1 1-1 0 0,1-1 1 0 0,0 1 0 0 0,-1-1-1 0 0,1 0 1 0 0,0 1 0 0 0,0-1-1 0 0,-1 0 1 0 0,1 0 0 0 0,0 1-1 0 0,0-1 1 0 0,0 0 0 0 0,0 1-1 0 0,0-1-43 0 0,0 0 1106 0 0,0 1 364 0 0,0 0 70 0 0,0 0-97 0 0,0 0-479 0 0,0 0-209 0 0,4 11 652 0 0,2-2-762 0 0,0 0-1 0 0,1-1 1 0 0,4 5-645 0 0,-5-6 268 0 0,0 0 1 0 0,0 1-1 0 0,0 0 1 0 0,-1 0-1 0 0,1 2-268 0 0,21 47 1712 0 0,17 54-1712 0 0,2 21 791 0 0,-7-25 770 0 0,21 102-1561 0 0,-47-150 411 0 0,-2 0 0 0 0,-3 1-1 0 0,-2 16-410 0 0,-5-62 64 0 0,1 46 272 0 0,-1 1 0 0 0,-4 0 0 0 0,-3 7-336 0 0,-4-3 232 0 0,-3 0 0 0 0,-2-2 0 0 0,-4 0 0 0 0,-2 0 0 0 0,-4 3-232 0 0,4-17 112 0 0,6-11 11 0 0,-2 0 0 0 0,-2-1 0 0 0,-11 15-123 0 0,27-47-147 0 0,0 0-1 0 0,-1-1 0 0 0,0 1 0 0 0,-3 2 148 0 0,6-6-57 0 0,1-1 0 0 0,0 0-1 0 0,0 1 1 0 0,-1-1 0 0 0,1 1 0 0 0,0-1 0 0 0,-1 0-1 0 0,1 1 1 0 0,-1-1 0 0 0,1 0 0 0 0,0 0 0 0 0,-1 1-1 0 0,1-1 1 0 0,-1 0 0 0 0,1 0 0 0 0,-1 0 0 0 0,1 1-1 0 0,-1-1 1 0 0,1 0 0 0 0,-1 0 0 0 0,1 0 0 0 0,-1 0-1 0 0,1 0 1 0 0,-1 0 0 0 0,1 0 0 0 0,-1 0-1 0 0,1 0 1 0 0,-1 0 0 0 0,1 0 0 0 0,-1-1 0 0 0,1 1-1 0 0,-1 0 1 0 0,1 0 0 0 0,0 0 0 0 0,-1-1 0 0 0,1 1-1 0 0,-1 0 1 0 0,1 0 0 0 0,-1-1 0 0 0,1 1 0 0 0,0 0-1 0 0,-1-1 1 0 0,1 1 0 0 0,0 0 0 0 0,-1-1 0 0 0,1 1-1 0 0,0-1 1 0 0,0 1 0 0 0,-1-1 0 0 0,1 1 0 0 0,0 0-1 0 0,0-1 1 0 0,0 1 0 0 0,0-1 0 0 0,0 1-1 0 0,-1-1 1 0 0,1 1 0 0 0,0-1 0 0 0,0 1 0 0 0,0-1 57 0 0,0-10-2218 0 0</inkml:trace>
  <inkml:trace contextRef="#ctx0" brushRef="#br0" timeOffset="-50234.417">8072 481 10824 0 0,'-5'4'980'0'0,"-8"2"-783"0"0,9-4-93 0 0,0 0-1 0 0,0 0 1 0 0,0 1 0 0 0,0-1 0 0 0,0 1 0 0 0,1 0 0 0 0,-1 0 0 0 0,-1 2-104 0 0,-20 22 1969 0 0,16-18-1460 0 0,0 0 1 0 0,1 0-1 0 0,0 1 0 0 0,-2 5-509 0 0,-5 12 712 0 0,1 0 0 0 0,1 0 0 0 0,2 2 0 0 0,-6 21-712 0 0,0 9 2073 0 0,-6 52-2073 0 0,-2 39 2692 0 0,6 14-2692 0 0,11-44 1233 0 0,5 39-1233 0 0,5-95 195 0 0,2 0 0 0 0,4 0 0 0 0,6 20-195 0 0,-11-67 12 0 0,1 0 1 0 0,1 0-1 0 0,0-1 1 0 0,1 0 0 0 0,1 0-1 0 0,0 0 1 0 0,1-1-1 0 0,1 0 1 0 0,1-1 0 0 0,0 0-1 0 0,4 4-12 0 0,-5-9 1 0 0,17 20 37 0 0,7 3-38 0 0,-24-23 2 0 0,1-1 0 0 0,0-1 0 0 0,0 0-1 0 0,1 0 1 0 0,8 4-2 0 0,-15-10-35 0 0,0 0-1 0 0,-1 1 0 0 0,1-1 1 0 0,0 0-1 0 0,0-1 1 0 0,0 1-1 0 0,1-1 36 0 0,13-1-2047 0 0,-17 1 1328 0 0,0-1-1 0 0,1 1 1 0 0,-1-1-1 0 0,1 1 0 0 0,-1-1 1 0 0,0 0-1 0 0,1 0 1 0 0,-1 0-1 0 0,0 1 1 0 0,1-2 719 0 0,7-9-7324 0 0</inkml:trace>
  <inkml:trace contextRef="#ctx0" brushRef="#br0" timeOffset="-49815.585">8194 1047 12784 0 0,'0'0'586'0'0,"0"0"-15"0"0,-1-2-367 0 0,-1-3-37 0 0,2 4 578 0 0,-1 2 250 0 0,-5 6 81 0 0,6-6-979 0 0,-1 0-1 0 0,0 0 1 0 0,0 0 0 0 0,1 0-1 0 0,-1 0 1 0 0,0 0 0 0 0,1 0-1 0 0,-1 0 1 0 0,1 0 0 0 0,-1 0-1 0 0,1 0 1 0 0,0 0 0 0 0,0 1-1 0 0,-1-1 1 0 0,1 0 0 0 0,0 0-1 0 0,0 1-96 0 0,-8 145 3060 0 0,5-90-2296 0 0,2-29-170 0 0,0-1 0 0 0,2 2-594 0 0,10 204 1688 0 0,-10-156-1417 0 0,-1-76-339 0 0,0-1-48 0 0,0 0-1123 0 0,0 0-4671 0 0,0 0-2003 0 0</inkml:trace>
  <inkml:trace contextRef="#ctx0" brushRef="#br0" timeOffset="-49475.379">8371 1374 8752 0 0,'0'0'673'0'0,"0"0"-117"0"0,0 0 1129 0 0,0 0 539 0 0,0 0 106 0 0,0 0-188 0 0,0 0-891 0 0,0 0-394 0 0,2 0-80 0 0,10-1-315 0 0,-1 0 0 0 0,1-1-1 0 0,0-1 1 0 0,3 0-462 0 0,29-7 352 0 0,85-7-2001 0 0,-117 16 314 0 0,1 0-6119 0 0</inkml:trace>
  <inkml:trace contextRef="#ctx0" brushRef="#br0" timeOffset="-49102.455">8752 1089 2304 0 0,'0'0'725'0'0,"0"0"2206"0"0,0 0 962 0 0,0 0 194 0 0,0 0-457 0 0,0 9-1414 0 0,17 52-625 0 0,-5-19-860 0 0,-2 1 0 0 0,-1 4-731 0 0,-1 0 456 0 0,-4-26-48 0 0,0 1 0 0 0,-1 5-408 0 0,-2-18 87 0 0,0 1 0 0 0,1-1 0 0 0,1 1 0 0 0,0-1 0 0 0,0 0 0 0 0,1 0 0 0 0,0-1 0 0 0,0 1 1 0 0,1-1-1 0 0,0 0 0 0 0,6 8-87 0 0,-9-12 11 0 0,1 0-15 0 0,14 7 129 0 0,-16-10-87 0 0,1 0 1 0 0,0 0-1 0 0,-1-1 1 0 0,1 1-1 0 0,0 0 1 0 0,0-1-1 0 0,-1 1 1 0 0,1-1-1 0 0,0 0 1 0 0,0 1-1 0 0,0-1 1 0 0,-1 0-1 0 0,1 0 1 0 0,0 0-1 0 0,0 0 1 0 0,0-1-1 0 0,0 1 1 0 0,-1 0-1 0 0,2-1-38 0 0,0 0 23 0 0,0 0-1 0 0,0-1 0 0 0,0 0 0 0 0,0 1 0 0 0,-1-1 0 0 0,1 0 0 0 0,0 0 0 0 0,-1 0 0 0 0,0 0 0 0 0,2-2-22 0 0,4-6 1 0 0,0-1-1 0 0,-1 1 0 0 0,0-1 1 0 0,-1-1-1 0 0,0 0 0 0 0,4-6 35 0 0,0-1 17 0 0,0 0-1 0 0,-2-1 1 0 0,0 0 0 0 0,0-4-52 0 0,-7 20 1 0 0,4-15 2 0 0,0 0-1 0 0,-1-1 0 0 0,-1 0 0 0 0,0-17-2 0 0,-3-35-130 0 0,-3 216-20 0 0,5-68 224 0 0,5 7-74 0 0,2 38 94 0 0,-1-11 325 0 0,-3-51 16 0 0,-3 1-1 0 0,-2 0-434 0 0,-2-21 266 0 0,-1-1-1 0 0,-3 0 1 0 0,-1 0 0 0 0,-1 0-1 0 0,-4 5-265 0 0,10-38 45 0 0,0 0 0 0 0,0 0 0 0 0,0 0 0 0 0,-1 0 0 0 0,0 0-1 0 0,0-1 1 0 0,0 1 0 0 0,0-1 0 0 0,-1 0 0 0 0,1 0 0 0 0,-1 0 0 0 0,0-1 0 0 0,0 1 0 0 0,-1-1-1 0 0,1 0 1 0 0,-1 0 0 0 0,0 0 0 0 0,0-1 0 0 0,1 0 0 0 0,-2 1 0 0 0,-2-1-45 0 0,-2 1 64 0 0,0-1 0 0 0,-1 0 0 0 0,1-1 0 0 0,-1 0 0 0 0,1 0 1 0 0,-1-1-1 0 0,1-1 0 0 0,-1 0 0 0 0,1 0 0 0 0,-8-3-64 0 0,11 2-5 0 0,-1-1-1 0 0,0 0 1 0 0,1 0-1 0 0,-1-1 1 0 0,1 0-1 0 0,0 0 1 0 0,0-1-1 0 0,1 1 1 0 0,-1-2-1 0 0,1 1 6 0 0,5 4-86 0 0,0 0-1 0 0,0 0 1 0 0,0-1-1 0 0,0 1 1 0 0,0 0-1 0 0,1 0 1 0 0,-1 0-1 0 0,0-1 0 0 0,1 1 1 0 0,-1 0-1 0 0,1-1 1 0 0,0 1-1 0 0,-1-1 1 0 0,1 1-1 0 0,0-1 1 0 0,0 1-1 0 0,0 0 1 0 0,0-1-1 0 0,0 1 0 0 0,0-1 1 0 0,0 1-1 0 0,0-2 87 0 0,1-1-476 0 0,0 1-1 0 0,0-1 0 0 0,1 1 0 0 0,-1-1 1 0 0,1 1-1 0 0,-1 0 0 0 0,3-4 477 0 0,4-8-2016 0 0</inkml:trace>
  <inkml:trace contextRef="#ctx0" brushRef="#br0" timeOffset="-48759.564">9191 1605 16783 0 0,'0'0'770'0'0,"0"-3"-18"0"0,3-6-480 0 0,1 2-118 0 0,-3 6 486 0 0,12 9 2674 0 0,-9-3-3237 0 0,-1 0 1 0 0,1 1 0 0 0,-1 0-1 0 0,0 0 1 0 0,0 0 0 0 0,-1 0-1 0 0,0 0 1 0 0,0 0-1 0 0,0 5-77 0 0,3 14-18 0 0,1 23 18 0 0,-2-10 98 0 0,2 3 94 0 0,-6-39-310 0 0,0-2-773 0 0,0 0-357 0 0,0 0-79 0 0</inkml:trace>
  <inkml:trace contextRef="#ctx0" brushRef="#br0" timeOffset="-48758.564">9230 1421 15552 0 0,'0'0'688'0'0,"0"0"143"0"0,0 0-671 0 0,-5-5-160 0 0,0-3 0 0 0,5 8 0 0 0,0 0 800 0 0,0 0 128 0 0,0-6 32 0 0,0 6 0 0 0,0 0-680 0 0,5-8-136 0 0,5 0-24 0 0,-2 4-8 0 0,0 0-112 0 0,-8 4-96 0 0,10-4 24 0 0</inkml:trace>
  <inkml:trace contextRef="#ctx0" brushRef="#br0" timeOffset="-48402.742">9251 633 10592 0 0,'0'0'488'0'0,"0"0"-12"0"0,0 0-78 0 0,0 0 809 0 0,2 2 384 0 0,3 1-1025 0 0,0 0 0 0 0,0 1 0 0 0,-1 0 0 0 0,0 0 1 0 0,0 0-1 0 0,0 0 0 0 0,0 1 0 0 0,0 1-566 0 0,30 44 1277 0 0,-11-14-397 0 0,-8-15-366 0 0,-1 0-1 0 0,-1 1 1 0 0,-1 0 0 0 0,9 22-514 0 0,11 34 837 0 0,-9-24 279 0 0,12 43-1116 0 0,-25-64 184 0 0,19 69 833 0 0,4 36-1017 0 0,-22-73 527 0 0,3 48-527 0 0,-14-113 0 0 0,4 69 399 0 0,-3 37-399 0 0,-4-47 134 0 0,-2-1 0 0 0,-3-1 0 0 0,-12 43-134 0 0,9-57 142 0 0,3-6-989 0 0,-2 0-1 0 0,-2-1 1 0 0,-3 4 847 0 0,6-21-928 0 0</inkml:trace>
  <inkml:trace contextRef="#ctx0" brushRef="#br0" timeOffset="-47406.276">9817 1935 13392 0 0,'0'0'298'0'0,"0"0"46"0"0,0 0 24 0 0,0 0-38 0 0,1-1-218 0 0,15-12-134 0 0,-5 5 407 0 0,-1-1-1 0 0,1-1 1 0 0,2-4-385 0 0,11-10 744 0 0,-16 16-496 0 0,-1 1 0 0 0,0-2 0 0 0,0 1-1 0 0,0-1-247 0 0,35-65 1199 0 0,-17 30-606 0 0,21-47 623 0 0,-18 34-488 0 0,4-5-18 0 0,-2-3-1 0 0,-4 0 0 0 0,8-35-709 0 0,-25 64 256 0 0,-1 0 0 0 0,1-36-256 0 0,-6 36 0 0 0,-3-29 0 0 0,-1 25 18 0 0,-1 10 54 0 0,-1 0-1 0 0,-1 1 1 0 0,-4-12-72 0 0,0-3 61 0 0,5 32-46 0 0,1-1 1 0 0,-2 2-1 0 0,1-1 0 0 0,-2 0 1 0 0,0 0-16 0 0,3 8 4 0 0,1 0 0 0 0,-1 0-1 0 0,-1 1 1 0 0,1-1 0 0 0,0 1 0 0 0,-1-1 0 0 0,0 1 0 0 0,0 0-1 0 0,0 0 1 0 0,0 0 0 0 0,0 0 0 0 0,0 1 0 0 0,-1 0 0 0 0,0-1-1 0 0,1 1 1 0 0,-2 0-4 0 0,4 1-3 0 0,0 1 1 0 0,0 0-1 0 0,0 0 0 0 0,0-1 0 0 0,0 1 0 0 0,0 0 0 0 0,0 0 0 0 0,0 0 0 0 0,0 0 0 0 0,0 0 1 0 0,0 1-1 0 0,0-1 0 0 0,0 0 0 0 0,0 0 0 0 0,0 1 0 0 0,0-1 0 0 0,0 0 0 0 0,0 1 1 0 0,0-1-1 0 0,0 1 0 0 0,1-1 0 0 0,-1 1 0 0 0,0-1 0 0 0,0 1 0 0 0,0 0 0 0 0,1-1 1 0 0,-1 1 2 0 0,-2 3-25 0 0,0-1 1 0 0,0 1-1 0 0,1 0 1 0 0,-1 0 0 0 0,1 1 24 0 0,-1-1-17 0 0,-4 9-36 0 0,1 0-1 0 0,0 0 0 0 0,1 1 0 0 0,0 0 1 0 0,-1 9 53 0 0,-1 14-324 0 0,-2 20 324 0 0,-3 60-383 0 0,6 3 383 0 0,1-10-34 0 0,2 215 539 0 0,5-279-366 0 0,1-1 0 0 0,3 0 0 0 0,4 8-139 0 0,-3-22 42 0 0,1-1 0 0 0,1-1-1 0 0,2 0 1 0 0,1 0 0 0 0,3 1-42 0 0,-11-22 13 0 0,0-1 1 0 0,1 0 0 0 0,0 0 0 0 0,0-1-1 0 0,1 1 1 0 0,-1-1 0 0 0,2-1-1 0 0,-1 1 1 0 0,0-1 0 0 0,6 3-14 0 0,-9-5 16 0 0,0-1 0 0 0,1 0 0 0 0,-1 0-1 0 0,1-1 1 0 0,0 1 0 0 0,-1-1 0 0 0,1 0 0 0 0,0 0 0 0 0,0 0 0 0 0,0 0 0 0 0,0-1 0 0 0,0 1-1 0 0,0-1 1 0 0,0 0 0 0 0,0 0 0 0 0,0-1 0 0 0,0 1 0 0 0,0-1 0 0 0,0 0 0 0 0,-1 0-1 0 0,1 0 1 0 0,0 0 0 0 0,1-2-16 0 0,5-2 86 0 0,-1-1 0 0 0,1 0 1 0 0,-2-1-1 0 0,1 0 0 0 0,-1 0 0 0 0,0-1 0 0 0,0 0 0 0 0,-1 0 0 0 0,5-7-86 0 0,-5 4 87 0 0,1-1 0 0 0,-1 0 0 0 0,-1 0-1 0 0,0 0 1 0 0,-1-1 0 0 0,0 0 0 0 0,2-11-87 0 0,-1-1 43 0 0,-1-1 0 0 0,-1 1 0 0 0,0-7-43 0 0,-4 17 3 0 0,2-6 9 0 0,-1-1-1 0 0,-1 0 1 0 0,-1 1-1 0 0,-1-1 1 0 0,-1 1-1 0 0,-4-15-11 0 0,18 94-248 0 0,-7-34 132 0 0,0-1 0 0 0,7 19 116 0 0,-5-24-43 0 0,15 36 22 0 0,-11-32 21 0 0,-7-14 0 0 0,0 0 0 0 0,1 0 0 0 0,0-1 0 0 0,1 1 0 0 0,0-1 0 0 0,0 0 0 0 0,0 0 0 0 0,1-1 0 0 0,2 2 0 0 0,-2-3 3 0 0,-1 0-1 0 0,1-1 0 0 0,0 0 1 0 0,0 0-1 0 0,1-1 1 0 0,6 3-3 0 0,-10-4 10 0 0,0-1 1 0 0,1 0 0 0 0,-1 0-1 0 0,1 0 1 0 0,-1-1-1 0 0,1 1 1 0 0,-1-1-1 0 0,1 0 1 0 0,-1 0 0 0 0,1 0-1 0 0,-1 0 1 0 0,1-1-1 0 0,-1 1 1 0 0,1-1 0 0 0,0 0-11 0 0,6-3 53 0 0,-1 1 1 0 0,1-2 0 0 0,-1 1 0 0 0,0-1 0 0 0,-1-1-1 0 0,1 1 1 0 0,-1-1 0 0 0,0-1 0 0 0,-1 0 0 0 0,0 0 0 0 0,0 0-1 0 0,0-1 1 0 0,-1 0 0 0 0,2-3-54 0 0,-2 1 40 0 0,0 0 0 0 0,-1 0 0 0 0,0-1 0 0 0,-1 0 0 0 0,0 0 0 0 0,-1 0 0 0 0,0 0 0 0 0,0 0 0 0 0,-1-1 0 0 0,-1 1 0 0 0,0-1 0 0 0,-1-5-40 0 0,0 10 13 0 0,-1-1 0 0 0,0 1 0 0 0,-1 0 1 0 0,0 0-1 0 0,0-1 0 0 0,0 1 0 0 0,-1 0 0 0 0,0 0-13 0 0,-29-53-55 0 0,20 39-96 0 0,-1 1-1 0 0,0 0 0 0 0,-2 1 0 0 0,-7-8 152 0 0,18 23-80 0 0,-1-1 0 0 0,1 1 0 0 0,-1 0 0 0 0,0 0 0 0 0,0 0-1 0 0,0 0 1 0 0,0 1 0 0 0,-1 0 0 0 0,1 0 0 0 0,-1 1-1 0 0,0-1 1 0 0,0 1 0 0 0,0 1 0 0 0,0-1 0 0 0,0 1-1 0 0,0 0 1 0 0,-1 0 0 0 0,1 1 0 0 0,-3-1 80 0 0,3 2-43 0 0,0 0 1 0 0,1 1-1 0 0,-1-1 1 0 0,1 1-1 0 0,-1 0 1 0 0,1 1-1 0 0,0-1 1 0 0,0 1-1 0 0,0 0 1 0 0,0 0-1 0 0,0 0 1 0 0,1 1-1 0 0,-1 0 0 0 0,1 0 1 0 0,-3 4 42 0 0,-3 4-78 0 0,0 0 0 0 0,0 0 1 0 0,2 2-1 0 0,0-1 0 0 0,-1 3 78 0 0,-2 8-512 0 0,1 1-1 0 0,0 0 1 0 0,2 0 0 0 0,2 0-1 0 0,0 1 1 0 0,1 0-1 0 0,2 0 1 0 0,1 1-1 0 0,0 24 513 0 0,4-25-1493 0 0,4-5-46 0 0</inkml:trace>
  <inkml:trace contextRef="#ctx0" brushRef="#br0" timeOffset="-46826.361">11169 1686 12240 0 0,'0'-2'118'0'0,"3"-9"192"0"0,0 0 0 0 0,-1 0 1 0 0,0-1-1 0 0,-1 1 0 0 0,0 0 1 0 0,0-1-1 0 0,-2-8-310 0 0,-1 1 1078 0 0,-1-4-8 0 0,0 0 0 0 0,-1 1-1 0 0,-1-1 1 0 0,-1 1 0 0 0,-7-15-1070 0 0,-6-11 1036 0 0,8 18 190 0 0,-8-14-1226 0 0,14 35 129 0 0,1 1 0 0 0,-1 0 0 0 0,0 1 0 0 0,-1-1 0 0 0,0 1 0 0 0,0 0 0 0 0,-3-2-129 0 0,8 8 12 0 0,0 0 0 0 0,0 0 0 0 0,0 0 0 0 0,0 1 0 0 0,-1-1 0 0 0,1 0 0 0 0,0 1 1 0 0,-1-1-1 0 0,1 0 0 0 0,0 1 0 0 0,-1 0 0 0 0,1-1 0 0 0,0 1 0 0 0,-1 0 0 0 0,1 0 0 0 0,-1 0 0 0 0,1 0 0 0 0,0 0 0 0 0,-2 0-12 0 0,0 0 5 0 0,1 1-1 0 0,0 0 1 0 0,-1-1-1 0 0,1 1 1 0 0,0 0-1 0 0,0 1 0 0 0,-1-1 1 0 0,1 0-1 0 0,0 0 1 0 0,0 1-1 0 0,0 0-4 0 0,-5 5-18 0 0,-1 0 0 0 0,1 1 0 0 0,1-1 0 0 0,-1 2 0 0 0,1-1 18 0 0,4-5-1 0 0,-8 13-16 0 0,0 0 1 0 0,1 0 0 0 0,1 1 0 0 0,-3 10 16 0 0,-5 16-138 0 0,-2 14 138 0 0,10-19-30 0 0,1 1 0 0 0,2 1 0 0 0,2-1 0 0 0,1 10 30 0 0,1-29 5 0 0,0-11-5 0 0,1 0 0 0 0,1 1 0 0 0,-1-1 0 0 0,1 0 0 0 0,1 0 0 0 0,0 0 0 0 0,0 0 0 0 0,1 0 0 0 0,0 0 0 0 0,0-1 0 0 0,1 1 0 0 0,0-1 0 0 0,1 0 0 0 0,0 0 0 0 0,-4-7 4 0 0,0 0 0 0 0,0 0 0 0 0,0 0 1 0 0,0 0-1 0 0,0 0 0 0 0,0 0 0 0 0,0 0 0 0 0,1-1 0 0 0,-1 1 0 0 0,0 0 0 0 0,0-1 0 0 0,1 1 0 0 0,-1-1 0 0 0,0 1 0 0 0,1-1 0 0 0,-1 0 0 0 0,1 0 0 0 0,-1 1 1 0 0,1-1-1 0 0,-1 0 0 0 0,0 0 0 0 0,1 0 0 0 0,-1-1 0 0 0,1 1 0 0 0,-1 0 0 0 0,1 0 0 0 0,-1-1 0 0 0,0 1 0 0 0,1-1-4 0 0,5-2 43 0 0,-1 0 0 0 0,0 0 0 0 0,0 0-1 0 0,0-1 1 0 0,2-2-43 0 0,-3 3 10 0 0,3-4 47 0 0,-1 1 1 0 0,0-1 0 0 0,0 0 0 0 0,0-1 0 0 0,4-7-58 0 0,-1 3 57 0 0,2-4-11 0 0,-1-1-1 0 0,-1 0 0 0 0,0-1 1 0 0,-2 0-1 0 0,0-1 0 0 0,0 1 1 0 0,-2-1-1 0 0,0-2-45 0 0,-4 12 32 0 0,-1 0 0 0 0,1 1 0 0 0,-2-1 0 0 0,1 0 0 0 0,-1 0 0 0 0,-1 0 0 0 0,0-7-32 0 0,-3 4 69 0 0,-4 5-15 0 0,6 7-55 0 0,1 0 1 0 0,0 0-1 0 0,0 0 1 0 0,-1 0 0 0 0,1 1-1 0 0,0-1 1 0 0,0 0 0 0 0,-1 1-1 0 0,1-1 1 0 0,0 0-1 0 0,0 1 1 0 0,0-1 0 0 0,0 1-1 0 0,0 0 1 0 0,0-1 0 0 0,0 1-1 0 0,0 0 1 0 0,0 0 0 0 0,0-1-1 0 0,0 1 1 0 0,0 0-1 0 0,0 0 1 0 0,0 0 0 0 0,1 1 0 0 0,-16 25-83 0 0,15-26 81 0 0,-1 4-15 0 0,0 0 1 0 0,0 1-1 0 0,1-1 0 0 0,0 1 0 0 0,0-1 0 0 0,0 5 17 0 0,-2 10-45 0 0,1-9 31 0 0,1 0 0 0 0,1 0 0 0 0,0-1 1 0 0,0 1-1 0 0,3 9 14 0 0,10 55-10 0 0,-13-72 11 0 0,29 118 11 0 0,3 16 308 0 0,-19-76-44 0 0,-4-19 132 0 0,-2 1 0 0 0,2 40-408 0 0,-8-59 139 0 0,1 34 770 0 0,-3 27-909 0 0,-1-60 252 0 0,-1-1 0 0 0,0 0 0 0 0,-3 2-252 0 0,4-16 85 0 0,-1 0 0 0 0,-1 1 1 0 0,0-1-1 0 0,0-1 0 0 0,-1 1 0 0 0,0 0 0 0 0,-1-1 0 0 0,-1 0-85 0 0,-1 1 62 0 0,0 0-1 0 0,-1-1 1 0 0,0 0-1 0 0,-1-1 0 0 0,0 0 1 0 0,0 0-1 0 0,-1-1 0 0 0,0 0 1 0 0,0-1-1 0 0,-1-1 0 0 0,1 1 1 0 0,-7 0-62 0 0,5-1 14 0 0,0-1 0 0 0,-1-1 0 0 0,1 0 0 0 0,-1-1 0 0 0,0-1 0 0 0,0 0 0 0 0,0 0 0 0 0,0-2 0 0 0,0 1 0 0 0,0-2 0 0 0,-2 0-14 0 0,11 1-186 0 0,0 0 1 0 0,0-1-1 0 0,0 1 1 0 0,1-1-1 0 0,-1 0 0 0 0,0 0 1 0 0,1 0-1 0 0,-1-1 0 0 0,1 0 1 0 0,0 0-1 0 0,0 0 0 0 0,0 0 1 0 0,-3-4 185 0 0,-7-12-1307 0 0</inkml:trace>
  <inkml:trace contextRef="#ctx0" brushRef="#br0" timeOffset="-32075.892">11748 420 2760 0 0,'-2'2'207'0'0,"-4"2"274"0"0,1 0 0 0 0,-1 1 1 0 0,1 0-1 0 0,-1 1-481 0 0,-32 41 6292 0 0,13-16-4324 0 0,11-13-549 0 0,0 1 0 0 0,-7 14-1419 0 0,6-7 880 0 0,2 0 1 0 0,1 1-1 0 0,-2 9-880 0 0,-2 13 851 0 0,2 0 0 0 0,2 0-1 0 0,1 11-850 0 0,3 9 1318 0 0,0 40-1318 0 0,5-54 306 0 0,0 60 510 0 0,6 28-816 0 0,0-55 195 0 0,4 14 253 0 0,15 74-448 0 0,-15-123 21 0 0,5 13-59 0 0,3 0-1 0 0,4 2 39 0 0,-16-57 5 0 0,12 34 66 0 0,2 0 0 0 0,2 0 1 0 0,15 23-72 0 0,-26-53 26 0 0,1 2-26 0 0,1-1 0 0 0,1 0 0 0 0,6 5 0 0 0,12 19-364 0 0,4 2-3417 0 0,-21-30 2350 0 0</inkml:trace>
  <inkml:trace contextRef="#ctx0" brushRef="#br0" timeOffset="-31522.68">11813 1246 3224 0 0,'-7'-7'2885'0'0,"3"4"1639"0"0,2 4 5829 0 0,2 5-10164 0 0,2 0 1 0 0,-1 0-1 0 0,1 0 0 0 0,0 0 0 0 0,0 0 1 0 0,0-1-1 0 0,2 3-189 0 0,11 32 744 0 0,17 100 2939 0 0,7 92-3683 0 0,-25-87 405 0 0,-14-66-220 0 0,0-39-251 0 0,0-38-142 0 0,0-2-15 0 0,0 0-294 0 0,0 0-1232 0 0,0 0-529 0 0</inkml:trace>
  <inkml:trace contextRef="#ctx0" brushRef="#br0" timeOffset="-31164.499">12080 1567 13360 0 0,'0'0'612'0'0,"0"0"-15"0"0,7-5 3332 0 0,27 3 2554 0 0,4 0-4699 0 0,-32 2-1659 0 0,-1 0 0 0 0,1-1 1 0 0,-1 0-1 0 0,5-2-125 0 0,16-2 381 0 0,-10 2-301 0 0,1-1-1 0 0,0-1 0 0 0,-1 0 1 0 0,0-1-1 0 0,11-6-79 0 0,18-5-1223 0 0,-23 10 521 0 0</inkml:trace>
  <inkml:trace contextRef="#ctx0" brushRef="#br0" timeOffset="-11988.695">12671 1047 4144 0 0,'0'-2'319'0'0,"-12"-33"513"0"0,10 28 341 0 0,0 0-1 0 0,-1 0 1 0 0,-1 1-1 0 0,1-1 1 0 0,-1 1-1 0 0,-4-6-1172 0 0,3 5 1060 0 0,-2-3 1344 0 0,0 8 3215 0 0,12 17-4351 0 0,2 7-659 0 0,2 1 0 0 0,0-1 1 0 0,3 4-610 0 0,13 30 433 0 0,4 9 393 0 0,12 17-826 0 0,11 24 477 0 0,-6-1-96 0 0,45 96 314 0 0,-58-136-457 0 0,3-2-1 0 0,4 2-237 0 0,17 15 291 0 0,66 69-291 0 0,-101-121 60 0 0,-13-16-21 0 0,1-1-1 0 0,0 0 1 0 0,8 6-39 0 0,-12-11-233 0 0,0 1 1 0 0,-1-1-1 0 0,1 1 0 0 0,-1 0 0 0 0,2 5 233 0 0,-6-10-1316 0 0,-1-2-1486 0 0,0 0-5683 0 0</inkml:trace>
  <inkml:trace contextRef="#ctx0" brushRef="#br0" timeOffset="-11585.539">13255 958 13824 0 0,'0'0'1061'0'0,"0"0"-533"0"0,0 0 329 0 0,0 0 214 0 0,0 0 45 0 0,0 0-76 0 0,0 0-364 0 0,0 0-164 0 0,0 0-31 0 0,0 0 15 0 0,-1 2 93 0 0,-12 29 1683 0 0,-12 29-1332 0 0,-4 1-240 0 0,12-23 7 0 0,-4 3-707 0 0,-19 38 631 0 0,4 1 0 0 0,2 4-631 0 0,18-45 102 0 0,-62 171 356 0 0,-34 81 114 0 0,12-57-210 0 0,87-202-349 0 0,10-25-13 0 0,-63 142 0 0 0,53-115-1039 0 0,12-32-95 0 0,1-2-1621 0 0,0 0-6308 0 0</inkml:trace>
  <inkml:trace contextRef="#ctx0" brushRef="#br0" timeOffset="-10673.777">13712 950 4608 0 0,'0'0'353'0'0,"0"0"230"0"0,-2 0 1826 0 0,-1 0-1387 0 0,1-1-1 0 0,-1 0 1 0 0,0 0 0 0 0,0 0-1 0 0,0 0 1 0 0,1 0-1 0 0,-1 0 1 0 0,1-1 0 0 0,-1 1-1 0 0,1-1 1 0 0,-1 1-1 0 0,1-1 1 0 0,0 0 0 0 0,-1-1-1022 0 0,-19-13 3122 0 0,19 15-2950 0 0,0-1 1 0 0,0 1-1 0 0,0-1 0 0 0,-1 1 1 0 0,1 0-1 0 0,0 0 1 0 0,-1 0-1 0 0,1 1 0 0 0,-1-1 1 0 0,-2 1-173 0 0,-42-8 897 0 0,31 7-621 0 0,9 1-184 0 0,-1 0 0 0 0,1 0 0 0 0,-7 2-92 0 0,6 1 11 0 0,7 0 3 0 0,-10 7 85 0 0,10-9-73 0 0,0 1 0 0 0,0-1 0 0 0,1 1 0 0 0,-1-1 0 0 0,1 1 0 0 0,-1-1 0 0 0,1 1 0 0 0,0 0 0 0 0,0 0 0 0 0,-1 0 0 0 0,1 0 0 0 0,0 0 0 0 0,1 0 0 0 0,-1 0 0 0 0,0 0 0 0 0,1 0 0 0 0,-1 0-26 0 0,0 6 100 0 0,0 0-1 0 0,0 0 0 0 0,1 0 0 0 0,0 3-99 0 0,0 0 69 0 0,2 13 162 0 0,0 0 1 0 0,1-1-1 0 0,2 3-231 0 0,4 31 281 0 0,0 74 728 0 0,-5 69-1009 0 0,1 57 584 0 0,0-88-227 0 0,-2-71-199 0 0,2 53-57 0 0,-4-122-101 0 0,0-16 0 0 0,-1 1 0 0 0,0 0 0 0 0,-3 9 0 0 0,3-8 0 0 0,1 14 0 0 0,0-22 0 0 0,3 1 0 0 0,0 0 0 0 0,1-4 0 0 0,9 5 0 0 0,-9-10 0 0 0,-3 1 0 0 0,1 0 0 0 0,13-1 0 0 0,-5-1-20 0 0,0-1 0 0 0,-1-1 1 0 0,1 0-1 0 0,-1 0 0 0 0,6-4 20 0 0,23-9-86 0 0,-15 7-788 0 0,-22 9 130 0 0,-2 1-30 0 0,0 0-118 0 0,0 0-462 0 0,0 0-203 0 0,0 0-39 0 0</inkml:trace>
  <inkml:trace contextRef="#ctx0" brushRef="#br0" timeOffset="-9987.099">13756 1511 18023 0 0,'0'0'827'0'0,"0"0"-22"0"0,0 0-389 0 0,0 0 276 0 0,0 0 179 0 0,0 0 32 0 0,-1 1-25 0 0,-2 5-445 0 0,0-1-1 0 0,0 1 1 0 0,1 0 0 0 0,0 0-1 0 0,0 0 1 0 0,0 0-1 0 0,1 0 1 0 0,0 2-433 0 0,-1 11 612 0 0,1-1 0 0 0,1 7-612 0 0,-5 68 1075 0 0,2 86 221 0 0,6-156-1179 0 0,-3-22-113 0 0,0 1 0 0 0,0-1 0 0 0,1 1 0 0 0,-1-1-1 0 0,1 0 1 0 0,-1 1 0 0 0,1-1 0 0 0,0 0 0 0 0,-1 0-1 0 0,1 1 1 0 0,0-1 0 0 0,0 0 0 0 0,0 0 0 0 0,0 0 0 0 0,0 0-1 0 0,0 0 1 0 0,0 0 0 0 0,0 0 0 0 0,1 0 0 0 0,-1 0-1 0 0,0-1 1 0 0,0 1 0 0 0,1 0 0 0 0,-1-1-4 0 0,1 1 3 0 0,-1-1-4 0 0,0 1 1 0 0,1 0-1 0 0,0-1 0 0 0,-1 1 0 0 0,1-1 1 0 0,-1 0-1 0 0,1 1 0 0 0,0-1 1 0 0,-1 0-1 0 0,1 0 0 0 0,-1 0 0 0 0,1 0 1 0 0,0 0-1 0 0,-1 0 0 0 0,1-1 1 0 0,-1 1-1 0 0,1-1 0 0 0,0 1 0 0 0,-1-1 1 0 0,1 1-1 0 0,-1-1 0 0 0,1 0 1 0 0,0 0 0 0 0,3-2-72 0 0,1 0-176 0 0,0 0 1 0 0,1 0-1 0 0,-1-1 0 0 0,-1 0 1 0 0,1 0-1 0 0,0 0 1 0 0,3-5 247 0 0,-5 5-768 0 0,-1 0 1 0 0,1 0 0 0 0,-1 0-1 0 0,0-1 1 0 0,0 1 0 0 0,1-3 767 0 0,1-5-1747 0 0</inkml:trace>
  <inkml:trace contextRef="#ctx0" brushRef="#br0" timeOffset="-9622.628">13803 1278 5528 0 0,'-5'-8'568'0'0,"-1"3"-1581"0"0,-4-4 5782 0 0,-3-4 9849 0 0,13 12-14014 0 0,-2 0-204 0 0,-6-4 156 0 0,7 3-214 0 0,7 3-503 0 0,10 3-2227 0 0,-14-4 964 0 0</inkml:trace>
  <inkml:trace contextRef="#ctx0" brushRef="#br0" timeOffset="9073.425">14058 1520 7368 0 0,'0'0'568'0'0,"-3"-3"405"0"0,-4-5 5242 0 0,7 7-5879 0 0,0 1-1 0 0,-1-1 1 0 0,1 1 0 0 0,0-1 0 0 0,-1 0 0 0 0,1 1 0 0 0,0-1 0 0 0,0 1 0 0 0,0-1 0 0 0,-1 1 0 0 0,1-1 0 0 0,0 0 0 0 0,0 1 0 0 0,0-1 0 0 0,0 1 0 0 0,0-1 0 0 0,0 0 0 0 0,0 1 0 0 0,0-1 0 0 0,1 1 0 0 0,-1-1 0 0 0,0 0 0 0 0,0 1 0 0 0,0-1 0 0 0,1 1 0 0 0,-1-1-336 0 0,13-5 3752 0 0,-9 4-4108 0 0,-3 2 391 0 0,1 0 0 0 0,-1 0 0 0 0,0 0 0 0 0,0 0-1 0 0,0 0 1 0 0,0 0 0 0 0,0 0 0 0 0,0 0 0 0 0,0 0 0 0 0,1 0 0 0 0,-1 1-1 0 0,0-1 1 0 0,0 0 0 0 0,0 1 0 0 0,0-1 0 0 0,0 1 0 0 0,0-1 0 0 0,0 1-1 0 0,0 0 1 0 0,0-1 0 0 0,-1 1 0 0 0,1 0 0 0 0,0 0 0 0 0,0-1 0 0 0,-1 1-1 0 0,1 0-34 0 0,1 1 19 0 0,-1-1 0 0 0,0 1-1 0 0,0 0 1 0 0,0-1 0 0 0,0 1 0 0 0,0 0-1 0 0,0 0 1 0 0,-1-1 0 0 0,1 1-1 0 0,0 0 1 0 0,-1 0 0 0 0,1 0-1 0 0,-1 0 1 0 0,0 0-19 0 0,0-1 37 0 0,0 0 0 0 0,0 0 0 0 0,0 0 0 0 0,0 0 0 0 0,0 0 0 0 0,0 0 0 0 0,0-1 0 0 0,0 1 0 0 0,-1 0 0 0 0,1 0 0 0 0,0 0 0 0 0,-1 0 0 0 0,1 0 0 0 0,0-1 0 0 0,-1 1 0 0 0,1 0 0 0 0,-1 0 0 0 0,1 0 0 0 0,-1-1-37 0 0,0 1 22 0 0,1-1 1 0 0,-1 0 0 0 0,1 0 0 0 0,0 0-1 0 0,-1 1 1 0 0,1-1 0 0 0,-1 0 0 0 0,0 0-1 0 0,1 0 1 0 0,-1 0 0 0 0,1 0 0 0 0,-1 0-1 0 0,1 0 1 0 0,-1 0 0 0 0,1 0 0 0 0,-1 0-1 0 0,1 0 1 0 0,-1 0 0 0 0,1-1 0 0 0,-1 1-1 0 0,1 0 1 0 0,-1 0 0 0 0,1-1-23 0 0,-3 0 45 0 0,0-1 0 0 0,0 0-1 0 0,1 1 1 0 0,-1-1 0 0 0,1-1 0 0 0,-1 1 0 0 0,1 0 0 0 0,0 0-1 0 0,-1-2-44 0 0,2 2 1 0 0,0 1 0 0 0,0 0 0 0 0,1 0-1 0 0,-1 0 1 0 0,0-1 0 0 0,1 1-1 0 0,-1-1 1 0 0,1 1 0 0 0,-1 0 0 0 0,1-1-1 0 0,0 1 1 0 0,-1-1 0 0 0,1 1 0 0 0,0-1-1 0 0,0 1 1 0 0,0-1 0 0 0,0 1-1 0 0,0-1 1 0 0,1 1 0 0 0,-1 0 0 0 0,0-1-1 0 0,1 1 1 0 0,-1-1 0 0 0,1 1-1 0 0,-1 0 1 0 0,1-1 0 0 0,0 1 0 0 0,-1 0-1 0 0,1-1 1 0 0,0 1 0 0 0,0 0 0 0 0,0 0-1 0 0,0 0 1 0 0,0 0 0 0 0,0 0-1 0 0,0 0 1 0 0,0 0 0 0 0,1 0 0 0 0,-1 0-1 0 0,0 1 1 0 0,1-1 0 0 0,-1 1-1 0 0,0-1 1 0 0,1 1 0 0 0,-1-1 0 0 0,0 1-1 0 0,1-1 1 0 0,-1 1 0 0 0,1 0 0 0 0,-1 0-1 0 0,1 0 1 0 0,-1 0 0 0 0,1 0-1 0 0,-1 0 1 0 0,1 0 0 0 0,-1 1 0 0 0,1-1-1 0 0,-1 0 1 0 0,1 1-1 0 0,-1 0 3 0 0,0-1-1 0 0,-1 0 0 0 0,1 1 1 0 0,-1-1-1 0 0,1 1 1 0 0,0-1-1 0 0,-1 1 1 0 0,1-1-1 0 0,-1 1 0 0 0,1 0 1 0 0,-1-1-1 0 0,0 1 1 0 0,1 0-1 0 0,-1-1 1 0 0,1 1-1 0 0,-1 0 1 0 0,0-1-1 0 0,0 1 0 0 0,1 0 1 0 0,-1 0-1 0 0,0-1 1 0 0,0 1-1 0 0,0 0 1 0 0,0 0-1 0 0,0-1 0 0 0,0 1 1 0 0,0 1-3 0 0,-4 24 124 0 0,1-13-66 0 0,2-10-15 0 0,0 1 1 0 0,0-1-1 0 0,0 0 0 0 0,0 0 0 0 0,-1 1 1 0 0,-1 2-44 0 0,1-2 87 0 0,1-3-77 0 0,1-1 0 0 0,0 0 1 0 0,-1 1-1 0 0,1-1 0 0 0,0 0 0 0 0,-1 1 1 0 0,1-1-1 0 0,0 0 0 0 0,-1 1 1 0 0,1-1-1 0 0,-1 0 0 0 0,1 0 0 0 0,0 0 1 0 0,-1 1-1 0 0,1-1 0 0 0,-1 0 1 0 0,1 0-1 0 0,-1 0 0 0 0,1 0 0 0 0,-1 0 1 0 0,1 0-1 0 0,0 0 0 0 0,-1 0 1 0 0,1 0-1 0 0,-1 0 0 0 0,1 0 0 0 0,-1 0 1 0 0,1 0-1 0 0,-1 0 0 0 0,1 0 1 0 0,-1-1-1 0 0,1 1 0 0 0,0 0 0 0 0,-1 0 1 0 0,1-1-1 0 0,-1 1 0 0 0,1 0 1 0 0,0 0-1 0 0,-1-1 0 0 0,1 1 1 0 0,0 0-1 0 0,-1-1-10 0 0,-14-13 128 0 0,14 12-129 0 0,-1-1 0 0 0,1 0 0 0 0,-1 0 0 0 0,1 0 0 0 0,0 0 0 0 0,0 0 0 0 0,0 0 0 0 0,0 0 0 0 0,1 0 0 0 0,-1 0 0 0 0,1 0 0 0 0,0 0 0 0 0,0 0 0 0 0,0-1 1 0 0,0 3-1 0 0,0 0 0 0 0,0 0 0 0 0,0 0 0 0 0,1 0 0 0 0,-1 0 0 0 0,0 0 0 0 0,1 0 0 0 0,-1 0 0 0 0,1 0 0 0 0,-1 0 0 0 0,1 0 0 0 0,-1 0 0 0 0,1 1 0 0 0,-1-1 0 0 0,1 0 0 0 0,0 0 0 0 0,0 0 0 0 0,-1 1 0 0 0,2-1 1 0 0,0 0-1 0 0,-1 0 1 0 0,1 1-1 0 0,-1-1 0 0 0,1 1 1 0 0,0-1-1 0 0,-1 1 0 0 0,1 0 1 0 0,0-1-1 0 0,-1 1 1 0 0,1 0-1 0 0,0 0 0 0 0,0 1 1 0 0,-1-1-1 0 0,1 0 1 0 0,0 0-1 0 0,1 1 1 0 0,1 1 0 0 0,-3-2 0 0 0,-1 0 0 0 0,1 1 0 0 0,-1-1 0 0 0,0 0 0 0 0,1 1 0 0 0,-1-1 0 0 0,1 1 0 0 0,-1-1 0 0 0,0 0 0 0 0,1 1 0 0 0,-1-1 0 0 0,0 1 0 0 0,1-1 0 0 0,-1 1 0 0 0,0-1 0 0 0,0 1 0 0 0,1-1 0 0 0,-1 1 0 0 0,0-1 0 0 0,0 1 0 0 0,0-1 0 0 0,0 1 0 0 0,0 0 0 0 0,0-1 0 0 0,0 1 0 0 0,0-1 0 0 0,0 1 0 0 0,0 0 5 0 0,0 0 0 0 0,0 1 0 0 0,0-1 1 0 0,0 0-1 0 0,0 0 0 0 0,0 0 0 0 0,-1 0 0 0 0,1 1 0 0 0,0-1 0 0 0,-1 0 0 0 0,1 0 0 0 0,-1 0 1 0 0,1 0-1 0 0,-1 0 0 0 0,1 0 0 0 0,-1 0 0 0 0,0 0 0 0 0,0 0 0 0 0,1 0 0 0 0,-1-1 1 0 0,0 1-1 0 0,0 0 0 0 0,0 0 0 0 0,0-1 0 0 0,-1 1-5 0 0,2-1-96 0 0,-1 0 1 0 0,1 0-1 0 0,-1 0 1 0 0,0 0-1 0 0,1 0 0 0 0,-1 0 1 0 0,1 0-1 0 0,-1 0 1 0 0,1 0-1 0 0,-1-1 0 0 0,0 1 1 0 0,1 0-1 0 0,-1 0 1 0 0,1-1-1 0 0,0 1 0 0 0,-1 0 1 0 0,1-1-1 0 0,-1 1 1 0 0,1-1-1 0 0,-1 1 0 0 0,1-1 1 0 0,0 1-1 0 0,-1 0 1 0 0,1-1-1 0 0,0 1 0 0 0,-1-1 1 0 0,1 1-1 0 0,0-1 1 0 0,0 0-1 0 0,0 1 0 0 0,-1-1 1 0 0,1 1-1 0 0,0-1 0 0 0,0 1 96 0 0,0-5-1909 0 0</inkml:trace>
  <inkml:trace contextRef="#ctx0" brushRef="#br0" timeOffset="9862.894">14050 1908 9672 0 0,'0'0'748'0'0,"-3"-10"2936"0"0,1-1 3410 0 0,2 10-6806 0 0,0 0 1 0 0,0 0-1 0 0,0 1 1 0 0,0-1-1 0 0,0 0 1 0 0,0 1-1 0 0,0-1 1 0 0,1 0-1 0 0,-1 1 1 0 0,0-1-1 0 0,1 0 1 0 0,-1 1-1 0 0,0-1 0 0 0,1 1 1 0 0,-1-1-1 0 0,1 0 1 0 0,-1 1-1 0 0,0-1 1 0 0,1 1-1 0 0,0 0 1 0 0,0-1-289 0 0,0 0 110 0 0,-1 1 1 0 0,2-1 0 0 0,-1 1-1 0 0,0-1 1 0 0,0 1 0 0 0,0-1-1 0 0,0 1 1 0 0,0 0-1 0 0,0 0 1 0 0,0 0 0 0 0,0 0-1 0 0,0 0 1 0 0,1 0-111 0 0,-1 0-1 0 0,1 0 0 0 0,-1 0 0 0 0,0 0 0 0 0,1 0 0 0 0,-1 0 1 0 0,0 1-1 0 0,0-1 0 0 0,1 1 0 0 0,-1-1 0 0 0,0 1 0 0 0,0-1 0 0 0,0 1 0 0 0,0-1 0 0 0,0 1 0 0 0,0 0 0 0 0,0 0 0 0 0,0 0 1 0 0,0 0-1 0 0,0-1 0 0 0,0 1 0 0 0,0 0 0 0 0,0 1 0 0 0,-1-1 0 0 0,1 0 0 0 0,0 1 1 0 0,1 2 110 0 0,-1 1 0 0 0,0-1 0 0 0,0 1 0 0 0,0 0 0 0 0,-1 4-110 0 0,1-8 50 0 0,-1 0 0 0 0,0 0 0 0 0,-1 1 0 0 0,1-1-1 0 0,0 0 1 0 0,0 0 0 0 0,0 1 0 0 0,-1-1 0 0 0,1 0-1 0 0,-1 0 1 0 0,1 1 0 0 0,-1-1 0 0 0,1 0 0 0 0,-1 0 0 0 0,0 0-1 0 0,1 0 1 0 0,-1 0 0 0 0,0 0 0 0 0,0 0 0 0 0,0 0-1 0 0,0 0 1 0 0,0-1 0 0 0,-1 2-50 0 0,2-2 12 0 0,0 0 0 0 0,-1 0 0 0 0,1 0 0 0 0,-1 0-1 0 0,1 0 1 0 0,0 0 0 0 0,-1 0 0 0 0,1 0 0 0 0,0 0 0 0 0,-1 0 0 0 0,1 0-1 0 0,0-1 1 0 0,-1 1 0 0 0,1 0 0 0 0,0 0 0 0 0,-1 0 0 0 0,1 0 0 0 0,0-1-1 0 0,-1 1 1 0 0,1 0 0 0 0,0 0 0 0 0,0-1 0 0 0,-1 1 0 0 0,1 0 0 0 0,0 0-1 0 0,0-1 1 0 0,-1 1 0 0 0,1 0 0 0 0,0-1 0 0 0,0 1 0 0 0,0 0 0 0 0,0-1-1 0 0,-1 1-11 0 0,-5-13 102 0 0,6 12-96 0 0,-2-3 2 0 0,1-1 0 0 0,-1 1-1 0 0,1-1 1 0 0,0 1 0 0 0,1-1 0 0 0,-1 1 0 0 0,1-1 0 0 0,0 0 0 0 0,0 1 0 0 0,0-1 0 0 0,1 0-1 0 0,-1 1 1 0 0,2-3-8 0 0,-2 6-9 0 0,1 0 0 0 0,-1 1 0 0 0,1-1 0 0 0,-1 0 0 0 0,1 1 0 0 0,-1-1 0 0 0,1 0-1 0 0,-1 1 1 0 0,1-1 0 0 0,0 1 0 0 0,-1-1 0 0 0,1 1 0 0 0,0-1 0 0 0,0 1 0 0 0,0-1 0 0 0,-1 1-1 0 0,1 0 1 0 0,0-1 0 0 0,0 1 0 0 0,0 0 0 0 0,0 0 0 0 0,0-1 9 0 0,1 1-7 0 0,0 0 0 0 0,0 0 1 0 0,0 1-1 0 0,0-1 0 0 0,0 0 1 0 0,0 1-1 0 0,0-1 0 0 0,0 1 1 0 0,0 0-1 0 0,1 0 7 0 0,0 0 1 0 0,0 0 0 0 0,0 1 0 0 0,-1-1 1 0 0,1 1-1 0 0,-1 0 0 0 0,1 0 0 0 0,-1 0 0 0 0,1 0 1 0 0,-1 0-1 0 0,0 0 0 0 0,0 1 0 0 0,0-1 0 0 0,1 3-1 0 0,-2-2 39 0 0,-1 0-1 0 0,1-1 1 0 0,-1 1-1 0 0,1 0 1 0 0,-1-1-1 0 0,0 1 0 0 0,0 0 1 0 0,0-1-1 0 0,0 1 1 0 0,-1 0-1 0 0,1 0 1 0 0,-1-1-1 0 0,0 1 0 0 0,0-1 1 0 0,0 1-1 0 0,0-1 1 0 0,0 1-1 0 0,0-1 1 0 0,-1 1-1 0 0,1-1 0 0 0,-1 0 1 0 0,-1 2-39 0 0,3-3 14 0 0,-1 0 1 0 0,0 0-1 0 0,0 0 0 0 0,0 0 1 0 0,0 0-1 0 0,0 0 1 0 0,-1 0-1 0 0,1 0 0 0 0,0 0 1 0 0,0-1-1 0 0,-1 1 1 0 0,1 0-1 0 0,0-1 1 0 0,-1 1-1 0 0,1-1 0 0 0,0 0 1 0 0,-1 1-1 0 0,1-1 1 0 0,-1 0-1 0 0,1 0 0 0 0,0 0 1 0 0,-1 0-1 0 0,1 0 1 0 0,-1 0-1 0 0,1 0 0 0 0,-1 0 1 0 0,1-1-1 0 0,0 1 1 0 0,-1-1-1 0 0,1 1 0 0 0,0-1 1 0 0,-1 1-1 0 0,1-1 1 0 0,0 0-1 0 0,0 1 1 0 0,-1-1-1 0 0,1 0 0 0 0,0 0 1 0 0,0 0-1 0 0,0 0 1 0 0,0 0-1 0 0,0-1-14 0 0,-1 0-46 0 0,0 0-1 0 0,1 0 1 0 0,0 0-1 0 0,-1 0 1 0 0,1-1-1 0 0,0 1 1 0 0,0 0-1 0 0,0-1 1 0 0,0 1-1 0 0,0-1 1 0 0,1 1-1 0 0,-1-1 1 0 0,1 1-1 0 0,-1-3 47 0 0,1 2-576 0 0,0 0-1 0 0,0 0 1 0 0,1 1-1 0 0,-1-1 1 0 0,0 0-1 0 0,1 0 1 0 0,0 0 0 0 0,0-1 576 0 0,3-4-9810 0 0</inkml:trace>
  <inkml:trace contextRef="#ctx0" brushRef="#br0" timeOffset="11003.334">14195 923 18287 0 0,'0'0'836'0'0,"0"0"-18"0"0,-4 0-609 0 0,3 0 5851 0 0,20 1-5494 0 0,0 1 0 0 0,0 0 0 0 0,-1 1 0 0 0,1 2 0 0 0,-1 0 0 0 0,0 0 0 0 0,7 5-566 0 0,-15-7-98 0 0,-9-3 146 0 0,1 1-1 0 0,-1-1 1 0 0,0 0 0 0 0,1 1 0 0 0,-1-1 0 0 0,0 1 0 0 0,0 0 0 0 0,1-1 0 0 0,-1 1 0 0 0,0 0 0 0 0,0 0-1 0 0,0-1 1 0 0,0 1 0 0 0,0 0 0 0 0,0 0 0 0 0,0 0 0 0 0,0 0 0 0 0,0 1 0 0 0,0-1 0 0 0,0 0-1 0 0,-1 0 1 0 0,1 0 0 0 0,-1 1 0 0 0,1-1 0 0 0,-1 0-48 0 0,21 86 351 0 0,-8-34 222 0 0,-2 1-1 0 0,3 38-572 0 0,1 71 0 0 0,7 102 0 0 0,-22-157 0 0 0,0 9 0 0 0,1-96 0 0 0,1 0 0 0 0,1 0 0 0 0,3 11 0 0 0,-1 8 0 0 0,-2-10 0 0 0,2 4 0 0 0,4 18 0 0 0,-11-28 0 0 0,2-23 0 0 0,-1 0 0 0 0,0 1 0 0 0,1-1 0 0 0,-1 1 0 0 0,0-1 0 0 0,0 0 0 0 0,0 0 0 0 0,0 0 0 0 0,0 1 0 0 0,0-1 0 0 0,-1 0 0 0 0,1 0 0 0 0,0 0 0 0 0,-1-1 0 0 0,1 1 0 0 0,0 0 0 0 0,-1 0 0 0 0,1-1 0 0 0,-1 1 0 0 0,-1 0 0 0 0,-34 8 0 0 0,29-8 0 0 0,-5 0-28 0 0,-1 0 1 0 0,1-1-1 0 0,-1-1 1 0 0,1 0-1 0 0,-1-1 1 0 0,1 0-1 0 0,0-1 1 0 0,-4-2 27 0 0,11 4-12 0 0,-17-6-864 0 0,9-1-3725 0 0,12 6-5314 0 0</inkml:trace>
  <inkml:trace contextRef="#ctx0" brushRef="#br0" timeOffset="11351.539">14647 1652 28999 0 0,'0'0'640'0'0,"0"0"128"0"0,0 0 24 0 0,0 0 24 0 0,0 0-656 0 0,-3 0-160 0 0,3 0 0 0 0,0 0 0 0 0,-2-3 0 0 0,2 3 0 0 0,0 0 0 0 0,0 0 0 0 0,3-3-408 0 0,2 1-64 0 0,0 0-8 0 0,2 0-11904 0 0</inkml:trace>
  <inkml:trace contextRef="#ctx0" brushRef="#br0" timeOffset="49133.05">1175 4026 18143 0 0,'0'-2'121'0'0,"0"0"-1"0"0,0 0 1 0 0,0 0-1 0 0,-1 0 1 0 0,1 0-1 0 0,0 0 1 0 0,-1 1-1 0 0,1-1 1 0 0,-1 0-1 0 0,0 0 1 0 0,1 0-1 0 0,-1 0 1 0 0,0 1-1 0 0,0-1 1 0 0,0 0-1 0 0,-1 0-120 0 0,-6-19 884 0 0,13 32 4700 0 0,4 32-4920 0 0,20 94-44 0 0,-20-94-399 0 0,2 1 0 0 0,1-1 0 0 0,5 5-221 0 0,-14-39 32 0 0,1 1-1 0 0,0-2 1 0 0,0 1 0 0 0,1 0 0 0 0,0-1-1 0 0,1 0 1 0 0,-1 0 0 0 0,7 6-32 0 0,-10-11 14 0 0,0-2 1 0 0,1 1 0 0 0,-1 0-1 0 0,0 0 1 0 0,0-1-1 0 0,1 1 1 0 0,-1-1-1 0 0,1 1 1 0 0,-1-1-1 0 0,1 0 1 0 0,0 0 0 0 0,0 0-1 0 0,-1-1 1 0 0,1 1-1 0 0,0-1 1 0 0,0 1-1 0 0,0-1 1 0 0,-1 0-1 0 0,1 0 1 0 0,0 0 0 0 0,0-1-1 0 0,0 1 1 0 0,-1-1-1 0 0,1 1 1 0 0,0-1-1 0 0,0 0 1 0 0,-1 0-1 0 0,1 0 1 0 0,0 0 0 0 0,-1-1-1 0 0,2 0-14 0 0,9-7 76 0 0,-2 0 1 0 0,1 0-1 0 0,-1-1 1 0 0,0-1-1 0 0,-1 0 0 0 0,-1 0 1 0 0,0-1-1 0 0,0 0 0 0 0,-1-1 1 0 0,0 1-1 0 0,5-14-76 0 0,-6 9 16 0 0,-1 1-1 0 0,0-1 1 0 0,-2-1 0 0 0,1 1-1 0 0,-2 0 1 0 0,0-3-16 0 0,1-21-81 0 0,-2-1 0 0 0,-2-2 81 0 0,3 29 195 0 0,2 21-128 0 0,0 8-45 0 0,15 75-22 0 0,-10-51-6 0 0,24 89-78 0 0,-24-98 41 0 0,1 0 0 0 0,1-1 0 0 0,5 7 43 0 0,-13-28-21 0 0,0 0-1 0 0,1 0 1 0 0,0-1-1 0 0,0 0 1 0 0,0 0-1 0 0,1 0 1 0 0,0 0-1 0 0,0-1 1 0 0,0 0-1 0 0,1-1 0 0 0,0 1 1 0 0,0-1-1 0 0,0 0 1 0 0,0-1-1 0 0,2 1 22 0 0,-5-3 15 0 0,0 1 0 0 0,0-1 1 0 0,0 0-1 0 0,0-1 0 0 0,0 1 0 0 0,0-1 0 0 0,0 1 0 0 0,0-1 0 0 0,0 0 1 0 0,0-1-1 0 0,0 1 0 0 0,0-1 0 0 0,0 0 0 0 0,0 0 0 0 0,0 0 0 0 0,0 0 0 0 0,0-1 1 0 0,0 1-1 0 0,-1-1 0 0 0,1 0 0 0 0,0 0 0 0 0,-1 0 0 0 0,0-1 0 0 0,0 0 0 0 0,1 1 1 0 0,-2-1-1 0 0,1 0 0 0 0,0 0 0 0 0,0 0 0 0 0,0-2-15 0 0,3-4 83 0 0,0 0 0 0 0,-1 0 0 0 0,0-1 0 0 0,0 0-1 0 0,-1 0 1 0 0,0 0 0 0 0,-1 0 0 0 0,0-1 0 0 0,-1 1 0 0 0,0-1 0 0 0,0-5-83 0 0,-1-4 35 0 0,-1 1 1 0 0,0-1 0 0 0,-1 0 0 0 0,-2 0 0 0 0,-3-15-36 0 0,-1-2-83 0 0,-2 0 0 0 0,-1 0 0 0 0,-2 1 0 0 0,-16-31 83 0 0,18 45-104 0 0,4 8-116 0 0,0 1 0 0 0,-1 0 0 0 0,-1 0 0 0 0,-6-8 220 0 0,8 13-476 0 0,4 5 137 0 0,0 0 0 0 0,0 0 0 0 0,0 1-1 0 0,-1-1 1 0 0,1 0 0 0 0,-1 1 0 0 0,0 0 0 0 0,1 0 0 0 0,-1 0-1 0 0,0 0 1 0 0,-3-2 339 0 0,-5 1-2136 0 0</inkml:trace>
  <inkml:trace contextRef="#ctx0" brushRef="#br0" timeOffset="49504.453">1975 3205 21967 0 0,'2'10'303'0'0,"-1"0"0"0"0,2 0-1 0 0,-1 0 1 0 0,1 0 0 0 0,1 0-1 0 0,0-1 1 0 0,0 0 0 0 0,1 1-303 0 0,4 9-6 0 0,17 40 620 0 0,3-1 0 0 0,2-2 0 0 0,3-1 0 0 0,20 24-614 0 0,-6-15 718 0 0,-4 2 1 0 0,5 13-719 0 0,-34-50 122 0 0,0 1 1 0 0,-2 0 0 0 0,-1 1 0 0 0,-1 0 0 0 0,-2 1-1 0 0,3 22-122 0 0,-7-16 110 0 0,-1 0-1 0 0,-3 1 0 0 0,0-1 0 0 0,-3 0 0 0 0,-1 1 0 0 0,-2-1 0 0 0,-2 0 0 0 0,-3 6-109 0 0,-7 21 156 0 0,-3-1 0 0 0,-2-2 1 0 0,-4 0-1 0 0,-11 16-156 0 0,-22 38 147 0 0,36-71-2300 0 0,0-1-4482 0 0,2-2-2762 0 0</inkml:trace>
  <inkml:trace contextRef="#ctx0" brushRef="#br0" timeOffset="45398.621">27 3950 7832 0 0,'-8'-9'1097'0'0,"6"4"6684"0"0,3 3-7586 0 0,-1 1 0 0 0,0-1-1 0 0,1 0 1 0 0,-1 0 0 0 0,1 1-1 0 0,-1-1 1 0 0,1 1 0 0 0,0-1-1 0 0,0 0 1 0 0,0 1 0 0 0,0-1 0 0 0,0 1-1 0 0,0 0 1 0 0,0-1 0 0 0,0 1-1 0 0,1 0 1 0 0,-1-1 0 0 0,0 1-1 0 0,1 0 1 0 0,0 0-195 0 0,1-1 249 0 0,0 0 0 0 0,-1 1 1 0 0,1-1-1 0 0,0 1 0 0 0,0 0 0 0 0,0 0 0 0 0,0 0 0 0 0,0 0 0 0 0,0 1 1 0 0,0-1-1 0 0,0 1 0 0 0,1-1-249 0 0,2 4 716 0 0,-5-3-712 0 0,-1 1 0 0 0,1-1 0 0 0,0 1 0 0 0,0 0 1 0 0,-1-1-1 0 0,1 1 0 0 0,-1 0 0 0 0,1-1 0 0 0,0 1 0 0 0,-1 0 0 0 0,1 0 1 0 0,-1 0-1 0 0,0-1 0 0 0,1 1 0 0 0,-1 0 0 0 0,0 0 0 0 0,1 0 0 0 0,-1 0 0 0 0,0 0 1 0 0,0 0-1 0 0,0 0 0 0 0,0 0 0 0 0,0 0 0 0 0,0-1 0 0 0,0 1 0 0 0,0 0 1 0 0,0 0-1 0 0,-1 0 0 0 0,1 0 0 0 0,0 0-4 0 0,-1 1 8 0 0,1 2 25 0 0,-1 1 0 0 0,0-1 0 0 0,-1 0 0 0 0,1 0 0 0 0,-1 0 0 0 0,0 0-33 0 0,2-3 29 0 0,-1 0 1 0 0,0 0 0 0 0,1 0 0 0 0,-1 0 0 0 0,0 0-1 0 0,0 0 1 0 0,0 0 0 0 0,0-1 0 0 0,0 1 0 0 0,0 0 0 0 0,0-1-1 0 0,0 1 1 0 0,0 0 0 0 0,0-1 0 0 0,0 1 0 0 0,0-1-1 0 0,0 0 1 0 0,0 1 0 0 0,0-1 0 0 0,-1 0 0 0 0,1 0 0 0 0,0 0-1 0 0,0 1 1 0 0,-1-1-30 0 0,-1-1 65 0 0,1 1-1 0 0,-1-1 1 0 0,1 1-1 0 0,0-1 1 0 0,-1 0-1 0 0,1 0 1 0 0,0 0 0 0 0,-1 0-1 0 0,1-1 1 0 0,0 1-1 0 0,0 0 1 0 0,0-1-1 0 0,0 0 1 0 0,0 1-1 0 0,0-1 1 0 0,-1-1-65 0 0,-1-2 78 0 0,3 4-69 0 0,0 1 0 0 0,0-1 0 0 0,0 0 0 0 0,0 0 0 0 0,0 0 0 0 0,1 1 0 0 0,-1-1 1 0 0,0 0-1 0 0,1 0 0 0 0,-1 0 0 0 0,1 0 0 0 0,-1 0 0 0 0,1 0 0 0 0,-1 0 0 0 0,1 0 0 0 0,0-1 0 0 0,-1 1 0 0 0,1 0 1 0 0,0 0-1 0 0,0 0 0 0 0,0 0 0 0 0,0 0 0 0 0,0 0 0 0 0,0-1 0 0 0,0 1 0 0 0,0 0 0 0 0,1 0 0 0 0,-1 0 0 0 0,0 0 0 0 0,1 0 1 0 0,-1 0-1 0 0,1 0 0 0 0,-1 0 0 0 0,1 0 0 0 0,-1 0 0 0 0,1 0 0 0 0,0 0 0 0 0,-1 0-9 0 0,1 0-5 0 0,-1 1-1 0 0,1-1 0 0 0,-1 1 1 0 0,0-1-1 0 0,1 1 1 0 0,-1 0-1 0 0,1-1 0 0 0,0 1 1 0 0,-1-1-1 0 0,1 1 1 0 0,-1 0-1 0 0,1-1 0 0 0,-1 1 1 0 0,1 0-1 0 0,0 0 0 0 0,-1 0 1 0 0,1-1-1 0 0,0 1 1 0 0,-1 0-1 0 0,1 0 0 0 0,0 0 1 0 0,-1 0-1 0 0,1 0 1 0 0,0 0-1 0 0,0 0 6 0 0,1 0-16 0 0,0 0 9 0 0,0 0 1 0 0,0-1-1 0 0,0 1 0 0 0,0 0 1 0 0,0 0-1 0 0,1 0 0 0 0,-1 0 0 0 0,0 1 1 0 0,0-1-1 0 0,0 0 0 0 0,0 1 1 0 0,0 0-1 0 0,0-1 0 0 0,0 1 0 0 0,0 0 1 0 0,0 0-1 0 0,0 0 0 0 0,0 0 1 0 0,0 1-1 0 0,0-1 0 0 0,-1 0 0 0 0,1 1 1 0 0,-1-1-1 0 0,1 1 0 0 0,-1 0 1 0 0,1-1-1 0 0,-1 1 7 0 0,2 2-8 0 0,-2-3 3 0 0,3 13 19 0 0,-4-13 4 0 0,-1 0 0 0 0,0 0 0 0 0,1 0 0 0 0,-1 0 0 0 0,0 0-1 0 0,0 0 1 0 0,0 0 0 0 0,0 0 0 0 0,0 0 0 0 0,1 0 0 0 0,-2-1 0 0 0,1 1 0 0 0,0 0 0 0 0,0-1-1 0 0,0 1 1 0 0,0-1 0 0 0,0 1-18 0 0,-2 0 36 0 0,0-1-1 0 0,0 1 0 0 0,0-1 1 0 0,-1 0-1 0 0,1 0 0 0 0,0 0 1 0 0,0 0-1 0 0,0-1 1 0 0,-2 1-36 0 0,4-1 15 0 0,-1 1 1 0 0,1 0 0 0 0,-1-1-1 0 0,1 0 1 0 0,-1 1 0 0 0,0-1-1 0 0,1 0 1 0 0,0 1 0 0 0,-1-1 0 0 0,1 0-1 0 0,0 0 1 0 0,-1 0 0 0 0,1 0-1 0 0,0-1 1 0 0,0 1 0 0 0,0 0-1 0 0,-1-1-14 0 0,2 1-4 0 0,0 1 0 0 0,0-1 0 0 0,0 1 0 0 0,0-1 0 0 0,0 0 0 0 0,0 1 0 0 0,0-1 1 0 0,0 0-1 0 0,0 1 0 0 0,0-1 0 0 0,0 0 0 0 0,0 1 0 0 0,0-1 0 0 0,1 0 1 0 0,-1 1-1 0 0,0-1 0 0 0,0 1 0 0 0,1-1 0 0 0,-1 1 0 0 0,0-1 0 0 0,1 1 1 0 0,-1-1-1 0 0,1 1 0 0 0,-1-1 0 0 0,1 1 0 0 0,-1-1 0 0 0,1 1 0 0 0,-1-1 0 0 0,1 1 1 0 0,0-1 2 0 0,9-5-2362 0 0,-2 2-5146 0 0,-1 2-5 0 0</inkml:trace>
  <inkml:trace contextRef="#ctx0" brushRef="#br0" timeOffset="46065.736">48 4306 4144 0 0,'0'0'319'0'0,"0"-1"6385"0"0,0-1-3506 0 0,2-6-632 0 0,-1 5-1762 0 0,0 0-1 0 0,0 0 1 0 0,0 0-1 0 0,0 1 1 0 0,0-1-1 0 0,1 0 0 0 0,0 0-803 0 0,-2 2 77 0 0,1 0 0 0 0,0 0 0 0 0,-1 1 0 0 0,1-1 0 0 0,0 0 0 0 0,0 0 0 0 0,-1 1 0 0 0,1-1 0 0 0,0 0 0 0 0,0 1 0 0 0,0-1 0 0 0,0 1 0 0 0,0-1 0 0 0,0 1 0 0 0,0 0 0 0 0,0-1 0 0 0,0 1-1 0 0,0 0 1 0 0,0 0 0 0 0,0 0 0 0 0,1-1-77 0 0,-1 1 163 0 0,-1 0-10 0 0,0 0-1 0 0,7 4 176 0 0,-5-4-309 0 0,-1 1 0 0 0,1-1 0 0 0,0 1 0 0 0,-1 0 0 0 0,1 0 0 0 0,-1 0 0 0 0,1 0-1 0 0,-1 0 1 0 0,1 0 0 0 0,-1 0 0 0 0,0 0 0 0 0,0 0 0 0 0,1 1 0 0 0,-1-1 0 0 0,0 1 0 0 0,0-1 0 0 0,0 1 0 0 0,-1-1-1 0 0,1 1 1 0 0,0-1 0 0 0,0 1 0 0 0,-1 0 0 0 0,1-1 0 0 0,-1 1 0 0 0,0 0 0 0 0,1 0 0 0 0,-1-1 0 0 0,0 1 0 0 0,0 0-1 0 0,0 0 1 0 0,0-1 0 0 0,0 1 0 0 0,-1 0 0 0 0,1 0 0 0 0,0-1 0 0 0,-1 1 0 0 0,1 0 0 0 0,-1-1 0 0 0,0 2-19 0 0,1-3 15 0 0,-1 1-1 0 0,1-1 1 0 0,0 1 0 0 0,0-1 0 0 0,-1 0 0 0 0,1 1 0 0 0,0-1 0 0 0,-1 0 0 0 0,1 1 0 0 0,0-1 0 0 0,-1 0 0 0 0,1 1 0 0 0,0-1 0 0 0,-1 0 0 0 0,1 0 0 0 0,-1 0 0 0 0,1 1 0 0 0,-1-1 0 0 0,1 0 0 0 0,0 0 0 0 0,-1 0 0 0 0,1 0 0 0 0,-1 0 0 0 0,1 0 0 0 0,-1 0 0 0 0,0 0-15 0 0,-16-3 304 0 0,-13-11 107 0 0,28 13-390 0 0,0 0 1 0 0,0-1-1 0 0,0 0 1 0 0,0 1 0 0 0,0-1-1 0 0,1 0 1 0 0,-1 0-1 0 0,1 0 1 0 0,-1 0 0 0 0,1 0-1 0 0,0 0 1 0 0,0 0 0 0 0,0 0-1 0 0,0-1-21 0 0,1 2 3 0 0,0 1-1 0 0,0-1 1 0 0,0 0 0 0 0,0 1-1 0 0,0-1 1 0 0,0 0 0 0 0,0 1-1 0 0,0-1 1 0 0,0 0 0 0 0,0 1-1 0 0,0-1 1 0 0,0 0-1 0 0,1 1 1 0 0,-1-1 0 0 0,0 1-1 0 0,0-1 1 0 0,1 0 0 0 0,-1 1-1 0 0,1-1 1 0 0,-1 1 0 0 0,0-1-1 0 0,1 1 1 0 0,-1-1 0 0 0,1 1-1 0 0,0-1-2 0 0,12-9-176 0 0,-9 8 114 0 0,-3 1 60 0 0,0 1 0 0 0,-1 0 0 0 0,1 0 0 0 0,0-1 0 0 0,0 1 0 0 0,0 0-1 0 0,-1 0 1 0 0,1 0 0 0 0,0 0 0 0 0,0 0 0 0 0,0 0 0 0 0,0 0 0 0 0,-1 0 0 0 0,1 0 0 0 0,0 0-1 0 0,0 0 1 0 0,0 1 0 0 0,-1-1 0 0 0,1 0 0 0 0,0 1 0 0 0,0-1 0 0 0,-1 0 0 0 0,1 1 0 0 0,0-1 0 0 0,-1 1-1 0 0,1-1 1 0 0,0 1 0 0 0,-1-1 0 0 0,1 1 0 0 0,0 0 2 0 0,0 0-39 0 0,0 1 34 0 0,1-1 0 0 0,-1 0 1 0 0,0 0-1 0 0,0 0 1 0 0,0 1-1 0 0,0-1 1 0 0,0 0-1 0 0,0 1 0 0 0,-1-1 1 0 0,1 1-1 0 0,0-1 1 0 0,-1 1-1 0 0,1-1 1 0 0,-1 2 4 0 0,1 1-6 0 0,0-1 6 0 0,-1 0 0 0 0,1 0 0 0 0,-1 0 0 0 0,0 0 0 0 0,0 0 0 0 0,0 0 0 0 0,-1 0 0 0 0,1 0 0 0 0,0-2 14 0 0,-1 0 1 0 0,1 0-1 0 0,0 0 0 0 0,-1 0 0 0 0,1 0 0 0 0,-1 0 1 0 0,1 0-1 0 0,-1-1 0 0 0,1 1 0 0 0,-1 0 0 0 0,1 0 1 0 0,-1-1-1 0 0,0 1 0 0 0,1 0 0 0 0,-1-1 0 0 0,0 1 0 0 0,0-1 1 0 0,0 1-1 0 0,1-1 0 0 0,-1 1 0 0 0,0-1 0 0 0,0 1 1 0 0,0-1-1 0 0,0 0 0 0 0,-1 1-14 0 0,2-1 17 0 0,-1 0 1 0 0,1 0-1 0 0,-1 0 1 0 0,0 0-1 0 0,1 0 1 0 0,-1 0-1 0 0,0 0 1 0 0,1 0-1 0 0,-1 0 1 0 0,0 0-1 0 0,1 0 1 0 0,-1 0-1 0 0,0 0 1 0 0,1 0-1 0 0,-1-1 0 0 0,1 1 1 0 0,-1 0-1 0 0,0 0 1 0 0,1-1-1 0 0,-1 1 1 0 0,1-1-1 0 0,-1 1 1 0 0,1 0-1 0 0,-1-1 1 0 0,1 1-1 0 0,-1-1 1 0 0,1 1-1 0 0,0-1 0 0 0,-1 0-17 0 0,0 0-84 0 0,-5-16-351 0 0,5 6-6623 0 0,1 2-1545 0 0</inkml:trace>
  <inkml:trace contextRef="#ctx0" brushRef="#br0" timeOffset="48417.654">305 3353 14568 0 0,'-2'-2'394'0'0,"1"0"1"0"0,-1 0 0 0 0,1-1 0 0 0,0 1-1 0 0,0 0 1 0 0,0 0 0 0 0,0-1 0 0 0,0 1-1 0 0,0 0 1 0 0,1-1 0 0 0,-1 1 0 0 0,1-1-1 0 0,0-1-394 0 0,0 4 862 0 0,0 0 8 0 0,22-9 1624 0 0,109-10-260 0 0,-113 17-2124 0 0,-1 0 0 0 0,0 1 0 0 0,1 1-1 0 0,5 1-109 0 0,-18 0 13 0 0,1 0 0 0 0,0 0 0 0 0,0 0 0 0 0,-1 1 0 0 0,1 0 0 0 0,-1 0 0 0 0,0 0 0 0 0,1 1 0 0 0,-1 0 0 0 0,0 0 0 0 0,0 0 0 0 0,-1 0 0 0 0,1 1 1 0 0,3 4-14 0 0,-5-7 40 0 0,0 1 1 0 0,0 0 0 0 0,0-1 0 0 0,0 0 0 0 0,0 0 0 0 0,3 1-41 0 0,-5-1 53 0 0,-1-1 17 0 0,0 12 212 0 0,-2 31 166 0 0,2-10-278 0 0,0-24-148 0 0,0-1 0 0 0,0 1 0 0 0,1 0-1 0 0,1 3-21 0 0,11 78 244 0 0,-7-44 79 0 0,3 7-323 0 0,8 48 344 0 0,-9-49-176 0 0,8 80 236 0 0,0-4-40 0 0,-7-45-132 0 0,-5-38 48 0 0,3 5-280 0 0,15 101 792 0 0,8 42-408 0 0,-26-174-323 0 0,-1 1 0 0 0,-1-1 0 0 0,0 1 0 0 0,-2 0 0 0 0,0 0 0 0 0,-1-1 0 0 0,-1 1 0 0 0,-1 0 0 0 0,-3 8-61 0 0,5-24 17 0 0,0 0-1 0 0,0 0 0 0 0,0 0 1 0 0,0 0-1 0 0,-1-1 0 0 0,0 1 1 0 0,0 0-1 0 0,0-1 0 0 0,0 1 0 0 0,-1-1 1 0 0,1 0-1 0 0,-1 0 0 0 0,0 0 1 0 0,0 0-1 0 0,0 0 0 0 0,0-1 1 0 0,-2 2-17 0 0,2-2 16 0 0,0 0 1 0 0,0 0-1 0 0,0 0 1 0 0,0 0 0 0 0,-1-1-1 0 0,1 0 1 0 0,0 1-1 0 0,-1-1 1 0 0,1 0 0 0 0,-1-1-1 0 0,1 1 1 0 0,-1-1-1 0 0,1 1 1 0 0,-1-1-1 0 0,1 0 1 0 0,-1 0-17 0 0,-38-3-9 0 0,11 1-192 0 0,0 0 1 0 0,1-2-1 0 0,-1-2 1 0 0,1 0-1 0 0,-17-7 201 0 0,44 11-418 0 0,-1 1 0 0 0,1-1 0 0 0,0 0 0 0 0,-1 0 1 0 0,1 0-1 0 0,0 0 0 0 0,-1-2 418 0 0,-2-2-1467 0 0</inkml:trace>
  <inkml:trace contextRef="#ctx0" brushRef="#br0" timeOffset="51542.102">2858 4168 24559 0 0,'0'0'562'0'0,"0"0"72"0"0,0 0 38 0 0,0 0-73 0 0,0 0-334 0 0,11 3 835 0 0,75-15-694 0 0,47-8 20 0 0,-8 1-5020 0 0,-65 10-120 0 0,-39 5-3857 0 0</inkml:trace>
  <inkml:trace contextRef="#ctx0" brushRef="#br0" timeOffset="51897.34">3103 3883 20959 0 0,'-4'14'2235'0'0,"0"-2"-2151"0"0,1-1 0 0 0,1 1 1 0 0,0-1-1 0 0,0 8-84 0 0,0 3 292 0 0,-8 87 1539 0 0,5 0-1 0 0,4 10-1830 0 0,2-78-157 0 0,1-1 0 0 0,2 1 0 0 0,4 16 157 0 0,0-22-454 0 0</inkml:trace>
  <inkml:trace contextRef="#ctx0" brushRef="#br0" timeOffset="53785.765">4987 3749 20815 0 0,'-2'-5'355'0'0,"-2"-3"1253"0"0,3 8-1576 0 0,1 0 0 0 0,0 0 0 0 0,-1 1 1 0 0,1-1-1 0 0,0 0 0 0 0,-1 0 0 0 0,1 1 1 0 0,0-1-1 0 0,-1 0 0 0 0,1 1 0 0 0,0-1 0 0 0,0 0 1 0 0,-1 1-1 0 0,1-1 0 0 0,0 0 0 0 0,0 1 1 0 0,0-1-1 0 0,-1 1 0 0 0,1-1 0 0 0,0 0 0 0 0,0 1 1 0 0,0-1-1 0 0,0 1 0 0 0,0-1 0 0 0,0 1-32 0 0,-2 3 101 0 0,1 1 0 0 0,0 0 0 0 0,1 0 0 0 0,-1 0 0 0 0,1 0-1 0 0,0 0 1 0 0,0 0 0 0 0,1 4-101 0 0,7 41 315 0 0,-7-46-277 0 0,48 208 370 0 0,-43-189-324 0 0,2-1-1 0 0,0 1 1 0 0,1-2-1 0 0,1 1 1 0 0,1-2-1 0 0,2 2-83 0 0,-7-13 36 0 0,0 0 1 0 0,1 0-1 0 0,-1-1 1 0 0,2 0-1 0 0,-1 0 1 0 0,1-1-1 0 0,1 0 0 0 0,-1 0 1 0 0,1-1-1 0 0,0 0 1 0 0,0 0-1 0 0,1-1 0 0 0,0 0 1 0 0,2 0-37 0 0,-9-4 24 0 0,1 0 1 0 0,0 0-1 0 0,0 0 1 0 0,-1 0-1 0 0,1-1 1 0 0,0 0-1 0 0,0 1 1 0 0,0-1-1 0 0,0 0 1 0 0,0-1-1 0 0,-1 1 1 0 0,1-1-1 0 0,0 0 1 0 0,0 0-1 0 0,-1 0 1 0 0,5-2-25 0 0,-4 1 38 0 0,1-1 1 0 0,-1 0-1 0 0,0 0 1 0 0,0 0-1 0 0,0 0 0 0 0,0-1 1 0 0,0 1-1 0 0,-1-1 1 0 0,1 0-1 0 0,-1 0 1 0 0,0-1-1 0 0,0-1-38 0 0,3-3 20 0 0,-2-1-1 0 0,1 0 1 0 0,-1 0-1 0 0,-1 0 1 0 0,0 0 0 0 0,0-1-1 0 0,-1 1 1 0 0,0-1-20 0 0,2-24-13 0 0,0-28 13 0 0,-5 10-98 0 0,-2 0 1 0 0,-3 1-1 0 0,-5-18 98 0 0,2 7-111 0 0,3 38 330 0 0,5 17-80 0 0,2 14-77 0 0,27 157 198 0 0,-12-59 4 0 0,48 301 1628 0 0,-59-363-1582 0 0,-1 0 1 0 0,-3 0-1 0 0,-2 20-310 0 0,0-40 136 0 0,-1 0 1 0 0,-2 0 0 0 0,0 0 0 0 0,-1 0 0 0 0,-1 0-1 0 0,-1-1 1 0 0,-4 8-137 0 0,7-21 52 0 0,0-1-1 0 0,0 1 1 0 0,-1-1-1 0 0,0 0 1 0 0,0 0-1 0 0,-1-1 1 0 0,0 1-1 0 0,0-1 1 0 0,0 0-1 0 0,-1-1 1 0 0,1 0 0 0 0,-1 0-1 0 0,-3 1-51 0 0,6-3 13 0 0,-1-1 1 0 0,1 0-1 0 0,-1 0 0 0 0,0 0 1 0 0,0-1-1 0 0,0 0 0 0 0,0 1 0 0 0,0-2 1 0 0,0 1-1 0 0,0-1 0 0 0,0 1 1 0 0,-1-1-1 0 0,1-1 0 0 0,0 1 1 0 0,0-1-1 0 0,0 0 0 0 0,0 0 0 0 0,0 0 1 0 0,0-1-1 0 0,0 0 0 0 0,0 0 1 0 0,-2-2-14 0 0,0 1-96 0 0,1-1-1 0 0,1 1 1 0 0,-1-2 0 0 0,0 1 0 0 0,1 0 0 0 0,0-1 0 0 0,0 0-1 0 0,0-1 1 0 0,1 1 0 0 0,0-1 0 0 0,0 1 0 0 0,-2-5 96 0 0,-6-19-3262 0 0,8-3-4066 0 0,3 9-1602 0 0</inkml:trace>
  <inkml:trace contextRef="#ctx0" brushRef="#br0" timeOffset="54112.638">5706 4228 23783 0 0,'0'0'539'0'0,"0"0"77"0"0,0 0 33 0 0,1 16 155 0 0,18 71 1129 0 0,13 32-1933 0 0,-30-111-77 0 0,6 12-1695 0 0,-8-19-136 0 0</inkml:trace>
  <inkml:trace contextRef="#ctx0" brushRef="#br0" timeOffset="54113.638">5658 3977 22719 0 0,'0'0'504'0'0,"0"0"104"0"0,0 0 16 0 0,0 0 8 0 0,0 0-504 0 0,0 0-128 0 0,0 0 0 0 0,0 0 0 0 0,5-2-400 0 0,5 2-104 0 0,0-3-16 0 0</inkml:trace>
  <inkml:trace contextRef="#ctx0" brushRef="#br0" timeOffset="54471.373">5575 3199 14744 0 0,'0'0'1136'0'0,"1"2"-747"0"0,4 15-71 0 0,-2-5 1395 0 0,0-1 0 0 0,1 1 0 0 0,1-1 0 0 0,0 0 1 0 0,3 5-1714 0 0,16 21 559 0 0,1-1 0 0 0,29 32-559 0 0,28 23 273 0 0,-15-18 579 0 0,-3 3 0 0 0,17 31-852 0 0,-63-78 243 0 0,-1 2-1 0 0,-1 0 0 0 0,-1 1 0 0 0,-2 1 0 0 0,-1 0 1 0 0,-2 0-1 0 0,-1 1 0 0 0,2 22-242 0 0,-5-14 67 0 0,-1 1 0 0 0,-3 0 0 0 0,-1 0 0 0 0,-2 0 0 0 0,-2 0 0 0 0,-8 35-67 0 0,1-30-315 0 0,-2-1 0 0 0,-12 29 315 0 0,4-26-812 0 0,-6-4-47 0 0</inkml:trace>
  <inkml:trace contextRef="#ctx0" brushRef="#br0" timeOffset="52677.948">3989 3192 17135 0 0,'-1'0'95'0'0,"-1"0"0"0"0,0 0 0 0 0,1 1 0 0 0,-1-1 0 0 0,1 0 0 0 0,-1 1-1 0 0,1-1 1 0 0,-1 1 0 0 0,1-1 0 0 0,-1 1 0 0 0,1-1 0 0 0,-1 1 0 0 0,1 0-1 0 0,0 0 1 0 0,-2 1-95 0 0,-15 20 481 0 0,17-21-529 0 0,-23 38 450 0 0,1 0-1 0 0,2 1 0 0 0,1 1 0 0 0,3 1 0 0 0,1 1 0 0 0,2 0 0 0 0,-5 34-401 0 0,3 7 771 0 0,3 0 1 0 0,4 1-1 0 0,3 58-771 0 0,5-85 511 0 0,4 0 1 0 0,1 0 0 0 0,13 55-512 0 0,-10-79 73 0 0,2 1 1 0 0,1-2-1 0 0,1 1 0 0 0,3-1 1 0 0,0-1-1 0 0,2 0 1 0 0,4 3-74 0 0,-8-17-64 0 0,1-1-1 0 0,1-1 1 0 0,1 0 0 0 0,0-1 0 0 0,1 0-1 0 0,1-1 1 0 0,0-1 0 0 0,1-1 0 0 0,0 0-1 0 0,0-2 1 0 0,19 8 64 0 0,-32-15-426 0 0,1-1-1 0 0,0 0 0 0 0,0 0 1 0 0,0-1-1 0 0,1 1 427 0 0,11 1-1275 0 0</inkml:trace>
  <inkml:trace contextRef="#ctx0" brushRef="#br0" timeOffset="53023.144">4115 3751 21743 0 0,'0'0'496'0'0,"0"2"67"0"0,15 82 792 0 0,4 5 701 0 0,3 50-2056 0 0,-17-99 182 0 0,9 114-133 0 0,-11-90-336 0 0,4-1 1 0 0,3 6 286 0 0,-2-25-1589 0 0,-3-30 74 0 0</inkml:trace>
  <inkml:trace contextRef="#ctx0" brushRef="#br0" timeOffset="53359.611">4405 4048 23495 0 0,'0'0'1076'0'0,"0"0"-22"0"0,14 4-632 0 0,-5-2-250 0 0,1 0 0 0 0,0-1-1 0 0,-1 0 1 0 0,1 0 0 0 0,9-1-172 0 0,53-6 988 0 0,-38 3-711 0 0,87-11-2094 0 0,-101 10 764 0 0,-1-1-17 0 0</inkml:trace>
  <inkml:trace contextRef="#ctx0" brushRef="#br0" timeOffset="56504.394">6589 4467 13824 0 0,'0'0'314'0'0,"0"0"46"0"0,0 0 22 0 0,0 0-50 0 0,0 0-94 0 0,5-4 1307 0 0,17-10-721 0 0,-1-2 0 0 0,-1 0 0 0 0,0-2 0 0 0,-2 0 0 0 0,0-1 0 0 0,11-15-824 0 0,22-33 1262 0 0,15-32-1262 0 0,-44 66 390 0 0,39-62 193 0 0,-3-2 0 0 0,16-45-583 0 0,-55 99 46 0 0,-1 0 0 0 0,-3-1 0 0 0,-1-1 0 0 0,-3 0 0 0 0,-1-1 0 0 0,-2 0 0 0 0,-2-11-46 0 0,-2 13 58 0 0,-3 1-1 0 0,-2-1 0 0 0,-4-24-57 0 0,4 52 12 0 0,-2 0 0 0 0,0 0 0 0 0,-1 0 0 0 0,-1 0 0 0 0,0 1 0 0 0,-1 0 0 0 0,-1 0 0 0 0,0 0 0 0 0,-1 1 0 0 0,0 0 0 0 0,-2 0-12 0 0,9 12-4 0 0,0 0 1 0 0,-1 0-1 0 0,0 0 0 0 0,1 0 0 0 0,-1 0 0 0 0,0 1 0 0 0,0-1 1 0 0,0 1-1 0 0,0-1 0 0 0,0 1 0 0 0,0 0 0 0 0,0 0 0 0 0,0-1 1 0 0,-1 2-1 0 0,1-1 0 0 0,0 0 0 0 0,-1 0 0 0 0,1 1 1 0 0,-1-1-1 0 0,1 1 0 0 0,-1 0 0 0 0,1 0 0 0 0,-2 0 4 0 0,1 1-4 0 0,0-1-1 0 0,0 1 0 0 0,1 0 1 0 0,-1 0-1 0 0,0 1 0 0 0,1-1 1 0 0,-1 0-1 0 0,1 1 1 0 0,-1 0-1 0 0,1-1 0 0 0,0 1 1 0 0,0 0-1 0 0,-1 0 0 0 0,1 0 1 0 0,1 1-1 0 0,-1-1 0 0 0,0 0 1 0 0,1 1-1 0 0,-2 0 5 0 0,-8 17-11 0 0,1 1 0 0 0,0 0 0 0 0,1 0 0 0 0,2 1 0 0 0,-5 19 11 0 0,-4 31-82 0 0,1 11 82 0 0,13-72 1 0 0,-21 162-1 0 0,3 73 0 0 0,15-151 26 0 0,4-1 0 0 0,4 1 0 0 0,10 54-26 0 0,-10-131 30 0 0,1 0 1 0 0,0 0-1 0 0,1-1 1 0 0,0 0-1 0 0,3 2-30 0 0,-6-13 20 0 0,1 0-1 0 0,0 1 1 0 0,1-1-1 0 0,-1-1 1 0 0,1 1 0 0 0,0 0-1 0 0,1-1 1 0 0,-1 0-1 0 0,1 0 1 0 0,0 0-1 0 0,0-1 1 0 0,1 0 0 0 0,0 0-1 0 0,4 3-19 0 0,-7-5 14 0 0,1-1-1 0 0,0 1 0 0 0,0-1 1 0 0,0 0-1 0 0,0 0 1 0 0,0 0-1 0 0,0 0 0 0 0,0-1 1 0 0,0 1-1 0 0,1-1 1 0 0,-1 0-1 0 0,0 0 0 0 0,0-1 1 0 0,2 0-14 0 0,0 0 23 0 0,0-1 0 0 0,0 0-1 0 0,-1 0 1 0 0,1 0 0 0 0,-1-1 0 0 0,1 0 0 0 0,-1 0 0 0 0,0 0 0 0 0,2-3-23 0 0,5-4 46 0 0,0-1 1 0 0,-1 0 0 0 0,-1-1-1 0 0,0 0 1 0 0,0-1 0 0 0,-1 0-1 0 0,0-1-46 0 0,12-20 46 0 0,-2-1 0 0 0,-2 0 0 0 0,-1-1 0 0 0,-1-1 0 0 0,-3 0 0 0 0,-1-1 0 0 0,-1-1 0 0 0,0-15-46 0 0,-8 30 1 0 0,-1 16-19 0 0,-2 17-38 0 0,-1 29 37 0 0,2 0-1 0 0,1-1 1 0 0,2 1 0 0 0,1 0-1 0 0,2-1 1 0 0,2 0 0 0 0,2 0-1 0 0,2 4 20 0 0,-9-32-45 0 0,1 0 0 0 0,0 1 0 0 0,1-1 0 0 0,0-1 0 0 0,0 1 0 0 0,1-1 0 0 0,0 0 0 0 0,0 0 0 0 0,1 0 0 0 0,0-1 0 0 0,7 5 45 0 0,-11-9 38 0 0,1 0 0 0 0,0-1 0 0 0,0 1 0 0 0,0-1-1 0 0,0 0 1 0 0,0 0 0 0 0,1 0 0 0 0,-1 0 0 0 0,1-1 0 0 0,-1 0-1 0 0,1 0 1 0 0,0 0 0 0 0,-1 0 0 0 0,1-1 0 0 0,0 0-1 0 0,0 0 1 0 0,-1 0 0 0 0,1 0 0 0 0,0-1 0 0 0,-1 0 0 0 0,1 0-1 0 0,-1 0 1 0 0,1-1 0 0 0,-1 1 0 0 0,4-3-38 0 0,2-1 57 0 0,0-1 0 0 0,0-1 0 0 0,0 1 1 0 0,-1-2-1 0 0,-1 1 0 0 0,1-1 0 0 0,-1 0 0 0 0,0-1 1 0 0,-1 0-1 0 0,0 0 0 0 0,-1-1 0 0 0,1 0 0 0 0,-2 0 0 0 0,0 0 1 0 0,4-10-58 0 0,-4 7 22 0 0,0-1 0 0 0,-1 1 0 0 0,-1-1-1 0 0,0 0 1 0 0,-1 0 0 0 0,-1 0 0 0 0,0 0 0 0 0,0 0 0 0 0,-2 0 0 0 0,1 0 0 0 0,-2 0 0 0 0,-2-13-22 0 0,-4-4-87 0 0,0 1-1 0 0,-2 0 1 0 0,-11-21 87 0 0,15 38-186 0 0,0 0 0 0 0,-1 1 1 0 0,-1 0-1 0 0,0 1 0 0 0,-1-1 0 0 0,0 1 0 0 0,-1 1 0 0 0,0 0 1 0 0,-6-4 185 0 0,12 10-87 0 0,-1 1 1 0 0,0-1 0 0 0,0 1 0 0 0,0 0-1 0 0,0 1 1 0 0,-1-1 0 0 0,1 1 0 0 0,0 0-1 0 0,-1 0 1 0 0,0 1 0 0 0,0 0 0 0 0,1 0-1 0 0,-1 0 1 0 0,0 0 0 0 0,0 1 0 0 0,0 0 0 0 0,0 1-1 0 0,1-1 1 0 0,-1 1 0 0 0,0 0 0 0 0,0 0-1 0 0,1 1 1 0 0,-1 0 0 0 0,0 0 0 0 0,1 0-1 0 0,0 0 1 0 0,-1 2 86 0 0,-1 0-41 0 0,0 0 0 0 0,0 1-1 0 0,0 0 1 0 0,1 0 0 0 0,0 1-1 0 0,0 0 1 0 0,1 0 0 0 0,-1 0-1 0 0,1 1 1 0 0,1 0 0 0 0,-1 0-1 0 0,1 0 1 0 0,1 0 0 0 0,-1 1 0 0 0,1-1-1 0 0,0 1 1 0 0,1 0 0 0 0,0 0-1 0 0,0 1 42 0 0,0 3-446 0 0,1 1-1 0 0,0-1 1 0 0,1 0 0 0 0,0 0-1 0 0,1 0 1 0 0,2 8 446 0 0,3 12-1458 0 0</inkml:trace>
  <inkml:trace contextRef="#ctx0" brushRef="#br0" timeOffset="57054.7">8170 4071 19551 0 0,'-61'-109'2692'0'0,"39"74"-1217"0"0,-1 1 0 0 0,-2 1 1 0 0,-9-8-1476 0 0,33 39 17 0 0,0 1 1 0 0,-1-1 0 0 0,1 1-1 0 0,-1-1 1 0 0,0 1 0 0 0,0-1 0 0 0,1 1-1 0 0,-1 0 1 0 0,0 0 0 0 0,0 0 0 0 0,0 0-1 0 0,0 0 1 0 0,0 0 0 0 0,0 1 0 0 0,0-1-1 0 0,0 0 1 0 0,-1 1 0 0 0,1 0 0 0 0,0 0-1 0 0,0-1 1 0 0,0 1 0 0 0,-1 1-1 0 0,1-1 1 0 0,0 0 0 0 0,0 0 0 0 0,0 1-1 0 0,-1 0-17 0 0,0 0 1 0 0,-1 1 0 0 0,1 0 0 0 0,0 0 0 0 0,0 0-1 0 0,0 1 1 0 0,0-1 0 0 0,0 1 0 0 0,0-1-1 0 0,1 1 1 0 0,-1 0 0 0 0,1 0 0 0 0,0 0 0 0 0,0 1-1 0 0,0-1 1 0 0,-1 2-1 0 0,-8 16 0 0 0,1 1 0 0 0,1-1 0 0 0,0 1 0 0 0,2 1 0 0 0,1-1 0 0 0,1 1 0 0 0,-2 21 0 0 0,2-2 11 0 0,2-8 148 0 0,0 0-1 0 0,3 27-158 0 0,1-33 27 0 0,2 0-1 0 0,5 18-26 0 0,-6-37-23 0 0,0 0 0 0 0,1 0 0 0 0,0 0 0 0 0,0 0-1 0 0,1-1 1 0 0,0 0 0 0 0,1 0 0 0 0,0 0 0 0 0,0 0 0 0 0,1 0 23 0 0,-5-7 5 0 0,0 1 0 0 0,0-1 1 0 0,1 1-1 0 0,-1-1 1 0 0,0 0-1 0 0,1 0 1 0 0,0 1-1 0 0,-1-1 1 0 0,1 0-1 0 0,-1 0 1 0 0,1-1-1 0 0,0 1 1 0 0,0 0-1 0 0,0-1 1 0 0,-1 1-1 0 0,1-1 1 0 0,0 1-1 0 0,0-1 1 0 0,0 0-1 0 0,0 0 1 0 0,0 1-1 0 0,0-2 1 0 0,0 1-1 0 0,0 0 1 0 0,-1 0-1 0 0,1-1 1 0 0,0 1-1 0 0,0-1 1 0 0,0 1-1 0 0,0-1 1 0 0,-1 0-1 0 0,1 1 1 0 0,0-1-1 0 0,-1 0 1 0 0,1 0-1 0 0,1-2-5 0 0,3-1 48 0 0,-1-1-1 0 0,1 0 1 0 0,-1-1 0 0 0,0 1-1 0 0,0-1 1 0 0,0 0 0 0 0,-1 0-1 0 0,3-6-47 0 0,12-25 139 0 0,-2-1 1 0 0,-1-2-140 0 0,4-9 66 0 0,-15 35-42 0 0,-1-1-1 0 0,0 1 0 0 0,-1-1 0 0 0,1-8-23 0 0,5-25 77 0 0,-4 10-28 0 0,-4 30-21 0 0,0-1 0 0 0,0 1-1 0 0,1 0 1 0 0,1-3-28 0 0,-1 6 53 0 0,1 23 107 0 0,7 99-92 0 0,-7-71-101 0 0,2 20 6 0 0,19 117 230 0 0,-8 7-203 0 0,-13-51 86 0 0,-3-51 9 0 0,1-55-9 0 0,-2-1 0 0 0,-2 1-1 0 0,-1-1 1 0 0,-1 0 0 0 0,-2 0-1 0 0,-1-1 1 0 0,-9 21-86 0 0,11-36 95 0 0,-1 0 0 0 0,-1 0 0 0 0,0-1 0 0 0,-1 0 0 0 0,-1-1 0 0 0,0 0 0 0 0,-1 0 0 0 0,-3 1-95 0 0,9-10 38 0 0,0 1 1 0 0,-1-1-1 0 0,1-1 1 0 0,-1 1-1 0 0,0-1 1 0 0,0 0-1 0 0,0-1 1 0 0,-1 1-1 0 0,1-1 1 0 0,-1 0-1 0 0,0-1 1 0 0,0 0-1 0 0,0 0 1 0 0,0 0-1 0 0,0-1 0 0 0,0 0 1 0 0,-1 0-1 0 0,1-1 1 0 0,0 0-1 0 0,-7-1-38 0 0,0-1-205 0 0,0-1 0 0 0,1-1 0 0 0,-1 0 0 0 0,1 0-1 0 0,0-2 1 0 0,0 1 0 0 0,0-2 0 0 0,1 0 0 0 0,0 0-1 0 0,1-1 1 0 0,-7-6 205 0 0,-6-8-1504 0 0</inkml:trace>
  <inkml:trace contextRef="#ctx0" brushRef="#br0" timeOffset="57801.768">8852 2801 16416 0 0,'1'-7'317'0'0,"-2"-6"849"0"0,1 12-1157 0 0,0 1-1 0 0,-1 0 1 0 0,1 0-1 0 0,0 0 1 0 0,0 0-1 0 0,0 0 1 0 0,-1-1-1 0 0,1 1 1 0 0,0 0-1 0 0,0 0 0 0 0,0 0 1 0 0,-1 0-1 0 0,1 0 1 0 0,0 0-1 0 0,0 0 1 0 0,0 0-1 0 0,-1 0 1 0 0,1 0-1 0 0,0 0 1 0 0,0 0-1 0 0,-1 0 1 0 0,1 0-1 0 0,0 0 0 0 0,0 0 1 0 0,0 0-1 0 0,-1 0 1 0 0,1 0-1 0 0,0 0 1 0 0,0 1-1 0 0,0-1 1 0 0,-1 0-1 0 0,1 0 1 0 0,0 0-1 0 0,0 0 0 0 0,0 0 1 0 0,0 1-1 0 0,-1-1 1 0 0,1 0-9 0 0,-5 4 96 0 0,0 0 0 0 0,1 0 0 0 0,-1 0 0 0 0,1 1 0 0 0,0-1 0 0 0,0 1 0 0 0,0 0 0 0 0,1 1 0 0 0,0-1 0 0 0,-2 4-96 0 0,-5 12 509 0 0,1 1 1 0 0,-1 3-510 0 0,8-19 81 0 0,-41 131 1992 0 0,5 2 0 0 0,-13 105-2073 0 0,35-145 1426 0 0,1 45-1426 0 0,2 99 796 0 0,12-226-784 0 0,-1 83 155 0 0,3 0 0 0 0,6 0 0 0 0,8 34-167 0 0,-4-63 130 0 0,4-1 0 0 0,3 0 0 0 0,3-1 0 0 0,3-1 0 0 0,3 0-130 0 0,-18-49-25 0 0,0-1 0 0 0,1-1 0 0 0,1 0 0 0 0,0 0 0 0 0,2-1 0 0 0,-1 0 0 0 0,2-1 0 0 0,0-1 0 0 0,1 0 0 0 0,1-1 0 0 0,0-1 0 0 0,12 7 25 0 0,-13-10-873 0 0,1 0 0 0 0,1-1 1 0 0,0-1-1 0 0,0 0 1 0 0,8 1 872 0 0,8 0-8477 0 0</inkml:trace>
  <inkml:trace contextRef="#ctx0" brushRef="#br0" timeOffset="58420.184">9123 3640 16008 0 0,'-2'-6'310'0'0,"-5"-10"1186"0"0,7 16-961 0 0,-5 21 2022 0 0,9 74 547 0 0,6 17-3104 0 0,0 9 517 0 0,-6-48-308 0 0,5 67 669 0 0,11 34-878 0 0,-18-156-22 0 0,-2-12-200 0 0,1 0-1 0 0,0 0 1 0 0,0 0 0 0 0,0 0 0 0 0,1 0-1 0 0,0 0 1 0 0,0-1 0 0 0,0 1-1 0 0,2 0 223 0 0,-2-3-1264 0 0</inkml:trace>
  <inkml:trace contextRef="#ctx0" brushRef="#br0" timeOffset="58769.276">9394 4037 9672 0 0,'1'-2'858'0'0,"1"0"0"0"0,0 1 0 0 0,0-1 0 0 0,-1 1 0 0 0,1 0-1 0 0,0-1 1 0 0,0 1 0 0 0,0 0 0 0 0,0 0 0 0 0,1 0 0 0 0,-1 0 0 0 0,0 1 0 0 0,0-1 0 0 0,1 0 0 0 0,-1 1 0 0 0,0 0-858 0 0,45-3 5289 0 0,-16 1-5701 0 0,112-11-1409 0 0,-105 8-7659 0 0</inkml:trace>
  <inkml:trace contextRef="#ctx0" brushRef="#br0" timeOffset="63627.212">13088 3860 20127 0 0,'-2'-32'2259'0'0,"2"31"-1876"0"0,0 1 113 0 0,0 0 14 0 0,0 0-40 0 0,5 22 220 0 0,13 56-486 0 0,2 36-204 0 0,10 44-22 0 0,-22-127 89 0 0,1 1 0 0 0,2-2 0 0 0,13 29-67 0 0,-19-49 64 0 0,0 0 0 0 0,1 0 0 0 0,0 0 0 0 0,1-1 0 0 0,0 0 0 0 0,0-1 0 0 0,8 8-64 0 0,-12-13 30 0 0,-1-1-1 0 0,1 0 1 0 0,-1 0 0 0 0,1 0 0 0 0,0-1 0 0 0,0 1 0 0 0,-1-1 0 0 0,1 1-1 0 0,0-1 1 0 0,1 0 0 0 0,-1 0 0 0 0,0-1 0 0 0,0 1 0 0 0,0 0-1 0 0,0-1 1 0 0,1 0 0 0 0,-1 0 0 0 0,0 0 0 0 0,0 0 0 0 0,1 0-1 0 0,-1-1 1 0 0,0 1 0 0 0,0-1 0 0 0,0 0 0 0 0,0 0 0 0 0,0 0 0 0 0,0-1-1 0 0,0 1 1 0 0,1-1-30 0 0,4-3 65 0 0,0 0 0 0 0,0-1-1 0 0,0 0 1 0 0,-1-1 0 0 0,0 0 0 0 0,0 0 0 0 0,-1 0-1 0 0,0-1 1 0 0,0 0 0 0 0,-1 0 0 0 0,0 0-1 0 0,0-1 1 0 0,1-4-65 0 0,4-10 190 0 0,-2 0-1 0 0,0 0 1 0 0,-2 0-1 0 0,3-22-189 0 0,-1 6 91 0 0,-3-1 1 0 0,-1 0-1 0 0,-2 0 0 0 0,-1 0 0 0 0,-5-30-91 0 0,2 57 145 0 0,3 22-86 0 0,2 25-152 0 0,-1-22 56 0 0,5 58-106 0 0,3 0-1 0 0,7 17 144 0 0,-11-65-2 0 0,0 1 1 0 0,1-1-1 0 0,2-1 0 0 0,0 1 1 0 0,1-2-1 0 0,5 7 2 0 0,-12-21 11 0 0,1 0-1 0 0,1 0 1 0 0,-1 0-1 0 0,1 0 1 0 0,0-1-1 0 0,0 0 1 0 0,1 0-1 0 0,-1 0 1 0 0,1-1 0 0 0,0 0-1 0 0,1 0 1 0 0,-1 0-1 0 0,0-1 1 0 0,1 0-1 0 0,0 0 1 0 0,0 0 0 0 0,0-1-1 0 0,0 0 1 0 0,0-1-1 0 0,0 0 1 0 0,7 1-11 0 0,-10-2 39 0 0,1 0 0 0 0,-1 0 0 0 0,1 0-1 0 0,-1-1 1 0 0,0 1 0 0 0,1-1 0 0 0,-1 0 0 0 0,0 0 0 0 0,1-1 0 0 0,-1 1 0 0 0,0-1 0 0 0,0 0 0 0 0,0 0 0 0 0,0 0-1 0 0,-1-1 1 0 0,1 0 0 0 0,-1 1 0 0 0,1-1 0 0 0,-1 0 0 0 0,0 0 0 0 0,0-1 0 0 0,0 1 0 0 0,0-1 0 0 0,-1 1 0 0 0,0-1-1 0 0,1 0 1 0 0,-1 0 0 0 0,-1 0 0 0 0,1 0 0 0 0,-1 0 0 0 0,1-2-39 0 0,2-8 79 0 0,-1-1-1 0 0,0 1 1 0 0,-1-1 0 0 0,-1 0 0 0 0,-1 1-1 0 0,0-1 1 0 0,0 0 0 0 0,-3-13-79 0 0,-9-40-195 0 0,-3 0-1 0 0,-3 1 1 0 0,-2 1 0 0 0,-4 1 0 0 0,-2-1 195 0 0,7 25-1635 0 0,4 16-6258 0 0,5 11-741 0 0</inkml:trace>
  <inkml:trace contextRef="#ctx0" brushRef="#br0" timeOffset="64065.851">13901 2897 21367 0 0,'0'0'978'0'0,"0"0"-21"0"0,-2 13-580 0 0,2-7-397 0 0,1 0-1 0 0,-1-1 0 0 0,2 1 1 0 0,-1-1-1 0 0,1 1 0 0 0,0-1 1 0 0,1 4 20 0 0,20 38-221 0 0,-15-32 185 0 0,40 69-20 0 0,3 9 17 0 0,-11-9 205 0 0,-4 3 0 0 0,-4 0 0 0 0,-3 2-1 0 0,-5 2 1 0 0,-3 0 0 0 0,-3 13-166 0 0,0 28 258 0 0,-5 0-1 0 0,-6 1 1 0 0,-7 37-258 0 0,-3-107 125 0 0,-3-1 0 0 0,-8 27-125 0 0,7-52 130 0 0,-3 0 0 0 0,-1 0 0 0 0,-1-1 0 0 0,-12 22-130 0 0,-9 8 543 0 0,-22 31-543 0 0,14-30-7291 0 0,26-44-858 0 0</inkml:trace>
  <inkml:trace contextRef="#ctx0" brushRef="#br0" timeOffset="61430.426">11961 3793 18399 0 0,'-12'-23'2055'0'0,"11"22"-1931"0"0,1 0-1 0 0,0 0 1 0 0,-1-1 0 0 0,1 1-1 0 0,0 0 1 0 0,0 0 0 0 0,0-1 0 0 0,0 1-1 0 0,0 0 1 0 0,0-1 0 0 0,0 1-1 0 0,0 0 1 0 0,1 0 0 0 0,-1-1-1 0 0,1 1 1 0 0,-1 0 0 0 0,0 0-1 0 0,1 0 1 0 0,0 0 0 0 0,-1-1-1 0 0,1 1 1 0 0,0 0 0 0 0,0 0-124 0 0,0 0 67 0 0,1 0 1 0 0,-1 0-1 0 0,0 1 0 0 0,1-1 1 0 0,-1 1-1 0 0,1-1 0 0 0,-1 1 1 0 0,1-1-1 0 0,-1 1 0 0 0,1 0 1 0 0,0 0-1 0 0,-1 0 0 0 0,1 0 1 0 0,-1 0-1 0 0,1 0 1 0 0,-1 0-1 0 0,1 0 0 0 0,1 1-67 0 0,2 0-27 0 0,0-1 180 0 0,0 1 0 0 0,0 0 0 0 0,1 0 0 0 0,-1 1 0 0 0,4 1-153 0 0,-8-2 166 0 0,-1-1-7 0 0,0 0-6 0 0,1 0-15 0 0,-1 1-132 0 0,0-1 0 0 0,0 0 0 0 0,0 1 0 0 0,1-1 0 0 0,-1 1-1 0 0,0-1 1 0 0,0 0 0 0 0,0 1 0 0 0,0-1 0 0 0,0 1 0 0 0,0-1 0 0 0,0 0 0 0 0,0 1 0 0 0,0-1 0 0 0,0 1 0 0 0,0-1 0 0 0,0 1 0 0 0,0-1 0 0 0,0 0 0 0 0,0 1 0 0 0,0-1 0 0 0,0 1 0 0 0,-1-1 0 0 0,1 0 0 0 0,0 1 0 0 0,0-1 0 0 0,0 0 0 0 0,-1 1 0 0 0,1-1-6 0 0,-9 9 61 0 0,7-7 2 0 0,-6 6 6 0 0,0-1-1 0 0,0-1 1 0 0,-1 1 0 0 0,-2 0-69 0 0,7-4 8 0 0,0-1 0 0 0,0 0 0 0 0,-1 0 0 0 0,1 0 0 0 0,0 0 0 0 0,-1-1 0 0 0,0 1 1 0 0,1-1-1 0 0,-1-1 0 0 0,-4 2-8 0 0,9-2 7 0 0,-1 0-1 0 0,1 0 1 0 0,0 0 0 0 0,-1 0 0 0 0,1-1-1 0 0,-1 1 1 0 0,1 0 0 0 0,0 0 0 0 0,-1 0 0 0 0,1 0-1 0 0,-1 0 1 0 0,1 0 0 0 0,0-1 0 0 0,-1 1-1 0 0,1 0 1 0 0,0 0 0 0 0,-1 0 0 0 0,1-1 0 0 0,0 1-1 0 0,-1 0 1 0 0,1-1 0 0 0,0 1 0 0 0,0 0-1 0 0,-1-1 1 0 0,1 1 0 0 0,0 0 0 0 0,0-1 0 0 0,-1 1-7 0 0,1-14 224 0 0,1 10-184 0 0,0 0 1 0 0,1 0 0 0 0,-1 0-1 0 0,1 0 1 0 0,1-2-41 0 0,7-12 10 0 0,-9 14-6 0 0,1 0 0 0 0,0 0-1 0 0,0 0 1 0 0,0 1 0 0 0,0-1 0 0 0,1 1 0 0 0,-1-1 0 0 0,1 1 0 0 0,0 0 0 0 0,0 0 0 0 0,0 0-1 0 0,1 0 1 0 0,-1 1 0 0 0,2-1-4 0 0,-5 2-4 0 0,1 1 0 0 0,0 0-1 0 0,-1-1 1 0 0,1 1 0 0 0,0 0 0 0 0,-1 0-1 0 0,1 0 1 0 0,0 0 0 0 0,-1 0 0 0 0,1 0-1 0 0,0 0 1 0 0,0 0 0 0 0,-1 0 0 0 0,1 0-1 0 0,0 0 1 0 0,-1 0 0 0 0,1 0 0 0 0,0 0-1 0 0,0 1 1 0 0,-1-1 0 0 0,1 0 0 0 0,0 0-1 0 0,-1 1 1 0 0,1-1 0 0 0,-1 1 0 0 0,1-1-1 0 0,-1 0 1 0 0,1 1 0 0 0,0-1 0 0 0,-1 1-1 0 0,0 0 1 0 0,1-1 4 0 0,8 16-136 0 0,1 26 72 0 0,-9-38 58 0 0,-1 0-1 0 0,1-1 1 0 0,-1 1 0 0 0,0 0-1 0 0,0 0 1 0 0,-1-1-1 0 0,1 1 1 0 0,-1 0 0 0 0,0-1-1 0 0,-1 3 7 0 0,2-6 4 0 0,0 1 0 0 0,0 0 0 0 0,-1-1 1 0 0,1 1-1 0 0,0 0 0 0 0,-1-1 0 0 0,1 1 0 0 0,0-1 0 0 0,-1 1 0 0 0,1 0 0 0 0,-1-1 0 0 0,1 1 0 0 0,-1-1 0 0 0,0 1 0 0 0,1-1 1 0 0,-1 1-1 0 0,1-1 0 0 0,-1 0 0 0 0,0 1 0 0 0,1-1 0 0 0,-1 0 0 0 0,0 0 0 0 0,1 1 0 0 0,-1-1 0 0 0,0 0 0 0 0,0 0 1 0 0,1 0-1 0 0,-1 0 0 0 0,0 0 0 0 0,0 0 0 0 0,1 0 0 0 0,-1 0 0 0 0,0 0 0 0 0,0 0 0 0 0,1 0 0 0 0,-1 0 0 0 0,0-1-4 0 0,-2 0 19 0 0,0 0 0 0 0,0 0 0 0 0,0-1 0 0 0,0 0 0 0 0,0 1 0 0 0,-2-3-19 0 0,2 2-34 0 0,1 1-284 0 0,0-1 0 0 0,0 1 0 0 0,0-1 1 0 0,0 1-1 0 0,0-1 0 0 0,0 0 0 0 0,1 1 0 0 0,-1-1 1 0 0,1 0-1 0 0,-1 0 0 0 0,1-1 318 0 0,-4-7-8550 0 0</inkml:trace>
  <inkml:trace contextRef="#ctx0" brushRef="#br0" timeOffset="61908.833">11977 4395 11520 0 0,'-10'-18'1248'0'0,"9"16"-385"0"0,1-1-1 0 0,0 1 1 0 0,0-1 0 0 0,0 0 0 0 0,0 1 0 0 0,1-1 0 0 0,-1 1 0 0 0,1-1 0 0 0,-1 1 0 0 0,1-1-863 0 0,0-1 450 0 0,0 1 1 0 0,1 0 0 0 0,-1 0-1 0 0,1 0 1 0 0,0 0 0 0 0,0 0-1 0 0,2-3-450 0 0,-3 5 16 0 0,0 0 0 0 0,0-1 0 0 0,0 1 0 0 0,0 0 1 0 0,0 0-1 0 0,0 0 0 0 0,0 0 0 0 0,0 0 0 0 0,1 1 0 0 0,-1-1 0 0 0,0 0 0 0 0,1 0 0 0 0,-1 1 0 0 0,0-1 0 0 0,1 1 0 0 0,-1-1 0 0 0,1 1 1 0 0,-1 0-1 0 0,1-1 0 0 0,-1 1 0 0 0,1 0 0 0 0,-1 0 0 0 0,1 0 0 0 0,-1 0 0 0 0,1 0 0 0 0,-1 1 0 0 0,1-1 0 0 0,-1 0 0 0 0,1 1 0 0 0,-1-1 0 0 0,0 1 1 0 0,1-1-1 0 0,-1 1 0 0 0,1 0 0 0 0,-1-1 0 0 0,0 1 0 0 0,1 1-16 0 0,0-1 18 0 0,-1 1 1 0 0,1 0-1 0 0,0 0 1 0 0,-1-1-1 0 0,0 1 1 0 0,1 0-1 0 0,-1 0 0 0 0,0 0 1 0 0,0 1-1 0 0,0-1 1 0 0,-1 0-1 0 0,1 0 1 0 0,0 0-1 0 0,-1 1 0 0 0,1-1 1 0 0,-1 0-1 0 0,0 1 1 0 0,0-1-1 0 0,0 0 1 0 0,0 1-1 0 0,0-1 0 0 0,0 0 1 0 0,-1 1-1 0 0,1-1 1 0 0,-1 0-1 0 0,0 1 1 0 0,1-1-1 0 0,-1 0 1 0 0,0 0-1 0 0,0 0 0 0 0,-1 0-18 0 0,2 0 24 0 0,-1-1 0 0 0,0 1-1 0 0,0 0 1 0 0,0-1 0 0 0,0 1-1 0 0,0-1 1 0 0,0 0-1 0 0,-1 1 1 0 0,1-1 0 0 0,0 0-1 0 0,-1 0 1 0 0,1 0 0 0 0,0 0-1 0 0,-1 0 1 0 0,0 0 0 0 0,1 0-1 0 0,-1 0 1 0 0,1-1-1 0 0,-1 1 1 0 0,0-1 0 0 0,0 1-1 0 0,1-1 1 0 0,-1 1 0 0 0,0-1-1 0 0,0 0 1 0 0,0 0 0 0 0,1 0-1 0 0,-1 0 1 0 0,0 0-1 0 0,0-1 1 0 0,0 1 0 0 0,1 0-1 0 0,-1-1 1 0 0,0 1 0 0 0,1-1-1 0 0,-1 0 1 0 0,0 1 0 0 0,1-1-1 0 0,-2-1-23 0 0,-2-1 94 0 0,-1-1 0 0 0,1 0 0 0 0,0 0 0 0 0,-2-2-94 0 0,6 4 9 0 0,0 1 0 0 0,-1 0-1 0 0,1-1 1 0 0,0 1 0 0 0,0-1-1 0 0,0 0 1 0 0,0 1 0 0 0,0-1-1 0 0,0 0 1 0 0,0 0 0 0 0,1 0-1 0 0,-1 0 1 0 0,0 1 0 0 0,1-1-1 0 0,0 0 1 0 0,-1-2-9 0 0,2 3-78 0 0,-1-1 1 0 0,0 1-1 0 0,1-1 0 0 0,-1 1 1 0 0,1-1-1 0 0,-1 1 1 0 0,1-1-1 0 0,-1 1 0 0 0,1-1 1 0 0,0 1-1 0 0,0 0 1 0 0,0 0-1 0 0,0-1 0 0 0,0 1 1 0 0,0 0-1 0 0,0 0 0 0 0,1 0 1 0 0,-1 0-1 0 0,0 0 1 0 0,0 0-1 0 0,1 0 0 0 0,-1 1 1 0 0,1-1-1 0 0,-1 0 78 0 0,9-1-1628 0 0</inkml:trace>
  <inkml:trace contextRef="#ctx0" brushRef="#br0" timeOffset="62934.294">12207 3252 14368 0 0,'-2'-4'1305'0'0,"1"-1"-1076"0"0,1 4-110 0 0,1 0 0 0 0,-1 0-1 0 0,0 1 1 0 0,0-1 0 0 0,0 0 0 0 0,0 0 0 0 0,1 0-1 0 0,-1 0 1 0 0,0 0 0 0 0,1 1 0 0 0,-1-1-1 0 0,1 0 1 0 0,-1 0 0 0 0,1 1 0 0 0,-1-1-1 0 0,1 0 1 0 0,0 1 0 0 0,-1-1 0 0 0,1 0-1 0 0,0 1 1 0 0,-1-1 0 0 0,1 1 0 0 0,0-1 0 0 0,0 1-1 0 0,0-1 1 0 0,-1 1 0 0 0,1 0 0 0 0,0-1-1 0 0,0 1 1 0 0,1 0-119 0 0,2-1 423 0 0,0 0 0 0 0,0 1 0 0 0,0-1 0 0 0,0 1 0 0 0,3 0-423 0 0,-5 0 83 0 0,34 0 804 0 0,-1-3 0 0 0,1 0-1 0 0,29-8-886 0 0,-54 8 83 0 0,-1 1 0 0 0,1 1-1 0 0,1 0 1 0 0,-1 0 0 0 0,0 1-1 0 0,8 1-82 0 0,-18-1 17 0 0,-1 0 0 0 0,1 0 0 0 0,0 1 0 0 0,0-1 0 0 0,0 0 0 0 0,0 1 0 0 0,-1-1 0 0 0,1 0 0 0 0,0 1-1 0 0,0-1 1 0 0,-1 1 0 0 0,1 0 0 0 0,0-1 0 0 0,-1 1 0 0 0,1-1 0 0 0,-1 1 0 0 0,1 0 0 0 0,-1-1 0 0 0,1 1 0 0 0,-1 0 0 0 0,1 0 0 0 0,-1 0-17 0 0,5 19 676 0 0,-2-5-333 0 0,1 2-257 0 0,-1-1 0 0 0,0 1 1 0 0,-1 4-87 0 0,4 20 61 0 0,20 87 370 0 0,5 25 390 0 0,91 738 672 0 0,-94-571 341 0 0,-27-310-1726 0 0,0 0 0 0 0,-1 0 1 0 0,-1 0-1 0 0,0 2-108 0 0,1-11 11 0 0,0 0 1 0 0,0-1-1 0 0,-1 1 1 0 0,1 0-1 0 0,0-1 0 0 0,-1 1 1 0 0,1-1-1 0 0,0 1 1 0 0,-1-1-1 0 0,1 1 1 0 0,-1-1-1 0 0,1 1 0 0 0,-1-1 1 0 0,1 1-1 0 0,-1-1 1 0 0,1 0-1 0 0,-1 1 0 0 0,1-1 1 0 0,-1 0-1 0 0,0 0 1 0 0,1 1-1 0 0,-1-1 0 0 0,1 0 1 0 0,-1 0-1 0 0,0 0 1 0 0,1 1-1 0 0,-1-1 0 0 0,0 0-11 0 0,-21 1 139 0 0,17-2-101 0 0,-78 1 144 0 0,-41-3-15 0 0,112 3-177 0 0,1-1 0 0 0,-1-1 0 0 0,-8-1 10 0 0,17 2-151 0 0,0 0 1 0 0,0 0-1 0 0,0 0 1 0 0,0 0 0 0 0,0 0-1 0 0,0-1 1 0 0,0 1-1 0 0,1-1 1 0 0,-1 0 0 0 0,0 0-1 0 0,1 0 1 0 0,-1 0 0 0 0,1 0-1 0 0,0 0 1 0 0,-2-3 150 0 0,-1-6-1879 0 0</inkml:trace>
  <inkml:trace contextRef="#ctx0" brushRef="#br0" timeOffset="59987.684">11437 3289 15288 0 0,'-4'-7'417'0'0,"3"4"-293"0"0,0 1 0 0 0,0-1 0 0 0,-1 0 0 0 0,0 1-1 0 0,1-1 1 0 0,-1 1 0 0 0,0 0 0 0 0,0-1 0 0 0,0 1-1 0 0,-1-1-123 0 0,-11-7 567 0 0,12 8-276 0 0,0 0 0 0 0,-1 0 1 0 0,0-1-1 0 0,1 2 1 0 0,-1-1-1 0 0,0 0 1 0 0,0 1-1 0 0,0-1 1 0 0,0 1-1 0 0,0 0 1 0 0,0 0-1 0 0,0 0 1 0 0,-1 0-1 0 0,1 0 0 0 0,0 1 1 0 0,-1 0-1 0 0,1 0 1 0 0,0 0-1 0 0,-1 0-291 0 0,-17 4 376 0 0,0 1-1 0 0,0 1 0 0 0,-8 5-375 0 0,9-4 170 0 0,1-1-1 0 0,-1-1 0 0 0,-1 0 0 0 0,1-1-169 0 0,17-4 53 0 0,0 0 0 0 0,0 1-1 0 0,0-1 1 0 0,0 1 0 0 0,1 0 0 0 0,-1-1 0 0 0,0 2-1 0 0,0-1 1 0 0,1 0 0 0 0,-1 0 0 0 0,1 1 0 0 0,-1-1-1 0 0,1 1 1 0 0,-1 1-53 0 0,2-2 33 0 0,-1 1-1 0 0,1 0 1 0 0,-1 0 0 0 0,1 0-1 0 0,0 1 1 0 0,0-1-1 0 0,0 0 1 0 0,0 0-1 0 0,1 0 1 0 0,-1 1 0 0 0,1-1-1 0 0,-1 1 1 0 0,1-1-1 0 0,0 0 1 0 0,-1 1 0 0 0,1-1-1 0 0,1 2-32 0 0,2 95 199 0 0,9 27-199 0 0,-1-3 203 0 0,0 78 1000 0 0,-8 1 0 0 0,-10 14-1203 0 0,-8 40 1340 0 0,5-93-368 0 0,9-153-969 0 0,-1 38 55 0 0,2-44-44 0 0,1 0 0 0 0,-1 0 1 0 0,0 0-1 0 0,1 0 0 0 0,0 0 0 0 0,0 0 1 0 0,0-1-1 0 0,0 1 0 0 0,2 3-14 0 0,-2-6 179 0 0,-1-1-3 0 0,2-1-138 0 0,1 1 0 0 0,-1-1 0 0 0,1 0-1 0 0,-1 0 1 0 0,0 0 0 0 0,1 0 0 0 0,-1 0 0 0 0,0 0-1 0 0,1-1-37 0 0,9-5 57 0 0,6 1-171 0 0,0 1-1 0 0,0 1 0 0 0,0 0 0 0 0,0 1 0 0 0,7 1 115 0 0,3-1-2948 0 0,21-6 2948 0 0,-26 2-1819 0 0</inkml:trace>
  <inkml:trace contextRef="#ctx0" brushRef="#br0" timeOffset="60678.986">11527 3969 16583 0 0,'-7'5'1771'0'0,"4"-2"-1685"0"0,1-1 0 0 0,0 1 0 0 0,0 0 0 0 0,0 0 0 0 0,0 0 0 0 0,0 0 0 0 0,1 0 0 0 0,-1 0 0 0 0,0 3-86 0 0,-9 33 2235 0 0,6-19-1396 0 0,-3 17-204 0 0,1 0 0 0 0,1 1 1 0 0,3 0-1 0 0,1 0 0 0 0,2 9-635 0 0,0-33 230 0 0,1 0 1 0 0,0 0-1 0 0,3 14-230 0 0,-2-23 15 0 0,-1 1 0 0 0,1-1 0 0 0,-1 0 0 0 0,2 1 0 0 0,-1-1 0 0 0,0 0 0 0 0,1 0 0 0 0,0 0 0 0 0,0-1 0 0 0,1 1 0 0 0,0 0-15 0 0,-3-4 11 0 0,0 1 0 0 0,1-1 0 0 0,-1 0 0 0 0,1 0 0 0 0,-1 0 0 0 0,1 0 1 0 0,-1 0-1 0 0,1 0 0 0 0,-1-1 0 0 0,1 1 0 0 0,0 0 0 0 0,-1-1 0 0 0,1 0 0 0 0,0 1 0 0 0,0-1 0 0 0,-1 0 0 0 0,1 0 1 0 0,0 1-1 0 0,0-2 0 0 0,0 1 0 0 0,-1 0 0 0 0,1 0 0 0 0,0 0 0 0 0,0-1 0 0 0,-1 1 0 0 0,1-1 0 0 0,0 1 1 0 0,-1-1-1 0 0,1 0 0 0 0,-1 0 0 0 0,1 0 0 0 0,-1 0 0 0 0,1 0-11 0 0,3-2-406 0 0,0-1 1 0 0,-1 1-1 0 0,1-1 0 0 0,-1 0 0 0 0,0-1 1 0 0,0 1-1 0 0,0-1 0 0 0,-1 0 1 0 0,1-1 405 0 0,4-10-8349 0 0</inkml:trace>
  <inkml:trace contextRef="#ctx0" brushRef="#br0" timeOffset="61041.09">11527 3736 19351 0 0,'0'0'1720'0'0,"-5"-2"-1376"0"0,-2-1-280 0 0,7 3-64 0 0,0 0 752 0 0,0 0 136 0 0,-3 3 24 0 0,3-3 8 0 0,0 0-736 0 0,0 0-184 0 0,0 0 0 0 0,0 0 0 0 0,0 0-440 0 0,0 0-120 0 0,8 0-24 0 0</inkml:trace>
  <inkml:trace contextRef="#ctx0" brushRef="#br0" timeOffset="59117.71">10247 3444 20471 0 0,'-9'-13'1641'0'0,"10"13"-1006"0"0,1 4-633 0 0,49 82 1819 0 0,-1 6-1821 0 0,12 23 525 0 0,138 269 179 0 0,-21 13-64 0 0,-170-377-1506 0 0,1 1 0 0 0,2-1 0 0 0,11 15 866 0 0,-15-27-1444 0 0,2-5-18 0 0</inkml:trace>
  <inkml:trace contextRef="#ctx0" brushRef="#br0" timeOffset="59464.443">10880 3394 22255 0 0,'-10'5'1692'0'0,"6"1"-1600"0"0,0 0 0 0 0,0 0 0 0 0,1 0 0 0 0,0 1 0 0 0,0-1 0 0 0,0 1 0 0 0,1 0 0 0 0,0 0-92 0 0,-7 18 20 0 0,-52 136 11 0 0,23-59 980 0 0,-32 61-1011 0 0,-85 127 1222 0 0,71-144 122 0 0,-42 107-1344 0 0,121-239-701 0 0,0-1 1 0 0,-3 15 700 0 0,4-9-1679 0 0</inkml:trace>
  <inkml:trace contextRef="#ctx0" brushRef="#br0" timeOffset="71452.061">14137 2518 5984 0 0,'-3'-1'64'0'0,"1"0"1"0"0,-1 0 0 0 0,1 0-1 0 0,-1 0 1 0 0,1-1-1 0 0,0 1 1 0 0,-1-1 0 0 0,1 1-1 0 0,0-1 1 0 0,0 0-1 0 0,0 0 1 0 0,0 0 0 0 0,1 0-1 0 0,-1 0 1 0 0,-1-2-65 0 0,-5-5 1851 0 0,-1-1 150 0 0,7 5 1188 0 0,7 5 8083 0 0,15 6-10681 0 0,0 0 0 0 0,0-2 0 0 0,0 0 0 0 0,1-1 0 0 0,-1-1 0 0 0,19-1-591 0 0,-16 0 121 0 0,0 1 0 0 0,0 1 0 0 0,14 3-121 0 0,-33-5 13 0 0,25 4 52 0 0,0 2-1 0 0,-1 1 1 0 0,0 2 0 0 0,6 3-65 0 0,-14-4 96 0 0,0-1 0 0 0,1 0 0 0 0,1-1 0 0 0,4-1-96 0 0,-14-3 37 0 0,7 1 130 0 0,1 0 0 0 0,0-1 0 0 0,0-1 0 0 0,0-1-167 0 0,-18-1 27 0 0,0 0-1 0 0,0 0 0 0 0,0 0 0 0 0,0 1 0 0 0,1-1 1 0 0,-1 1-1 0 0,0 0 0 0 0,0-1 0 0 0,0 1 1 0 0,0 0-1 0 0,-1 0 0 0 0,1 0 0 0 0,0 1 0 0 0,0-1 1 0 0,-1 0-1 0 0,1 1 0 0 0,0-1 0 0 0,-1 1 1 0 0,0-1-1 0 0,1 1 0 0 0,-1 0 0 0 0,0-1 0 0 0,0 1 1 0 0,0 0-1 0 0,0 0 0 0 0,0 0 0 0 0,0 0 0 0 0,0 2-26 0 0,2 6 21 0 0,0 0 0 0 0,-1 0 0 0 0,0 0-1 0 0,-1 1 1 0 0,0 3-21 0 0,0-10 17 0 0,0 13 56 0 0,8 56 129 0 0,-6-49-122 0 0,1 19-80 0 0,2 15 90 0 0,1 3-8 0 0,-4-26 60 0 0,4 12-142 0 0,-3-24 59 0 0,-2 1 0 0 0,1 13-59 0 0,2 28 117 0 0,5 61 65 0 0,0 5-60 0 0,-6-90-62 0 0,-1 8-60 0 0,0 13 20 0 0,10 144 68 0 0,0-8-88 0 0,-3-41 0 0 0,7 73 0 0 0,-3-44 0 0 0,7 56 0 0 0,-12-146 0 0 0,3 19 0 0 0,-7-24 0 0 0,12 47 0 0 0,-13-111 0 0 0,1 10 0 0 0,-5-31 0 0 0,1 0 0 0 0,0 0 0 0 0,0 0 0 0 0,0-1 0 0 0,2 5 0 0 0,-1-5 0 0 0,0 0 0 0 0,-1 1 0 0 0,0-1 0 0 0,0 0 0 0 0,-1 4 0 0 0,1-3 0 0 0,-1 0 0 0 0,1-1 0 0 0,0 1 0 0 0,1 0 0 0 0,0 3 0 0 0,0-4 0 0 0,-1-1 0 0 0,0 1 0 0 0,0 1 0 0 0,0-1 0 0 0,-1 2 0 0 0,3 13 0 0 0,-3-18 0 0 0,1-1 0 0 0,-1 1 0 0 0,0 0 0 0 0,0-1 0 0 0,0 1 0 0 0,0-1 0 0 0,0 1 0 0 0,-1 0 0 0 0,1 1 0 0 0,-3 21 0 0 0,3-16 0 0 0,-5 0 0 0 0,4-8 0 0 0,1 0 0 0 0,-1 1 0 0 0,0-1 0 0 0,1 1 0 0 0,-1-1 0 0 0,0 0 0 0 0,0 0 0 0 0,1 1 0 0 0,-1-1 0 0 0,0 0 0 0 0,0 0 0 0 0,0 0 0 0 0,1 0 0 0 0,-1 0 0 0 0,0 0 0 0 0,0 0 0 0 0,0 0 0 0 0,1 0 0 0 0,-1 0 0 0 0,0-1 0 0 0,0 1 0 0 0,1 0 0 0 0,-2-1 0 0 0,-19-9 0 0 0,9 3 0 0 0,-14-2-367 0 0,1 0-1 0 0,-1 2 1 0 0,-1 1 0 0 0,1 1 0 0 0,-1 1-1 0 0,-13 1 368 0 0,1 1-817 0 0,1 3 0 0 0,-1 0-1 0 0,1 3 1 0 0,-11 3 817 0 0,-33 11-2151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8:37.810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3904 807 2760 0 0,'-10'-30'1147'0'0,"2"16"3534"0"0,0 0-1 0 0,0 0 1 0 0,-4-4-4681 0 0,0 2 532 0 0,8 10-145 0 0,-1 1 0 0 0,0-1 0 0 0,-1 1 0 0 0,0 0 0 0 0,1 1 0 0 0,-1 0 0 0 0,-1 0-1 0 0,1 0 1 0 0,-1 1 0 0 0,1-1 0 0 0,-1 2 0 0 0,0-1 0 0 0,-3 0-387 0 0,5 2 93 0 0,0-1 0 0 0,0 1-1 0 0,-1 0 1 0 0,1 1 0 0 0,0-1 0 0 0,-1 1-1 0 0,1 0 1 0 0,-1 0 0 0 0,1 1 0 0 0,-1 0-1 0 0,1 0 1 0 0,0 0 0 0 0,0 0-1 0 0,-1 1 1 0 0,1 0 0 0 0,0 0 0 0 0,1 0-1 0 0,-1 1 1 0 0,0 0 0 0 0,0 0-93 0 0,-1 2 29 0 0,-1 1 0 0 0,1 0 0 0 0,0 0 0 0 0,1 0 0 0 0,-1 1 0 0 0,1 0 0 0 0,1 0 0 0 0,-1 0 0 0 0,1 0 0 0 0,0 1 0 0 0,1 0 0 0 0,0 0 0 0 0,0 0 1 0 0,1 0-1 0 0,-1 2-29 0 0,-1 10 61 0 0,1 0 1 0 0,0 0 0 0 0,2 0 0 0 0,0 0 0 0 0,2 20-62 0 0,0-24 28 0 0,1 0 0 0 0,0 0-1 0 0,2-1 1 0 0,-1 1 0 0 0,2-1-1 0 0,0 0 1 0 0,1 0 0 0 0,2 5-28 0 0,-3-11 18 0 0,0-1 1 0 0,0 0 0 0 0,1 0-1 0 0,0 0 1 0 0,0 0 0 0 0,0-1-1 0 0,1 0 1 0 0,0-1 0 0 0,1 0-1 0 0,0 0 1 0 0,0 0 0 0 0,0-1-1 0 0,0 0 1 0 0,4 1-19 0 0,-2-1 36 0 0,1-1 0 0 0,-1 0 0 0 0,1-1 0 0 0,-1 0 1 0 0,1-1-1 0 0,5 1-36 0 0,-9-2 14 0 0,0-1 1 0 0,0 0-1 0 0,0 0 1 0 0,0 0 0 0 0,0-1-1 0 0,0 0 1 0 0,0-1-1 0 0,0 1 1 0 0,0-1 0 0 0,-1-1-1 0 0,1 1-14 0 0,6-4-78 0 0,-1 0 0 0 0,0-1-1 0 0,0 0 1 0 0,6-5 78 0 0,-12 7-192 0 0,0 0-1 0 0,0 0 1 0 0,-1 0 0 0 0,0-1 0 0 0,0 0-1 0 0,0 0 1 0 0,-1-1 0 0 0,0 1-1 0 0,1-3 193 0 0,6-13-2323 0 0,-1-1 0 0 0,3-11 2323 0 0,-8 18-2099 0 0,0-1 0 0 0,-1 0 0 0 0,-1 0 0 0 0,0 0 1 0 0,-1-1-1 0 0,-1-7 2099 0 0,4-44 153 0 0,-5 68 1263 0 0,0 1 89 0 0,0 0 10 0 0,0 0-43 0 0,0 0-21 0 0,0 0-4 0 0,0 0-105 0 0,1 1-449 0 0,6 8-506 0 0,-1-1 0 0 0,0 1 0 0 0,-1 0 0 0 0,1 0-1 0 0,-2 0 1 0 0,1 1 0 0 0,-2 0 0 0 0,1 0 0 0 0,1 9-387 0 0,8 18 666 0 0,-6-14-64 0 0,0 1 0 0 0,3 23-602 0 0,1 8 669 0 0,1 6 267 0 0,-11-86 480 0 0,-1 1-1 0 0,-1 0-1415 0 0,-15-229 524 0 0,16 235-504 0 0,0 0-1 0 0,2-8-19 0 0,0-18 14 0 0,-2 34-101 0 0,1 0 1 0 0,0 1-1 0 0,0-1 0 0 0,1 1 1 0 0,0 0-1 0 0,1 0 0 0 0,0-1 1 0 0,1 1-1 0 0,2-5 87 0 0,-5 11-31 0 0,1 0-1 0 0,-1 1 0 0 0,1-1 1 0 0,-1 1-1 0 0,1-1 0 0 0,0 1 1 0 0,0 0-1 0 0,0 0 1 0 0,0-1-1 0 0,1 1 0 0 0,-1 1 1 0 0,0-1-1 0 0,1 0 0 0 0,0 1 1 0 0,-1-1-1 0 0,1 1 1 0 0,0 0-1 0 0,0 0 0 0 0,-1 0 1 0 0,1 0-1 0 0,0 0 0 0 0,0 0 1 0 0,0 1-1 0 0,0 0 1 0 0,0 0-1 0 0,0-1 0 0 0,0 2 1 0 0,0-1-1 0 0,0 0 0 0 0,0 1 1 0 0,0-1-1 0 0,1 1 32 0 0,5 2-754 0 0,-1-1 0 0 0,0 2 0 0 0,0-1 0 0 0,0 1-1 0 0,0 0 1 0 0,-1 1 0 0 0,1-1 0 0 0,3 5 754 0 0,9 5-7950 0 0</inkml:trace>
  <inkml:trace contextRef="#ctx0" brushRef="#br0" timeOffset="384.013">4510 799 8752 0 0,'0'0'673'0'0,"-1"1"-437"0"0,-17 20 836 0 0,14-18-405 0 0,1 0 0 0 0,0 0 0 0 0,0 0 0 0 0,1 1 0 0 0,-1-1 0 0 0,1 1 0 0 0,-2 2-667 0 0,-1 4 811 0 0,2 0 1 0 0,-1 0-1 0 0,1 1 0 0 0,0-1 0 0 0,1 1 1 0 0,1 0-1 0 0,-1 0 0 0 0,2-1 0 0 0,0 8-811 0 0,-1-7 172 0 0,1-1-1 0 0,1 0 0 0 0,0 0 1 0 0,0 0-1 0 0,1 0 0 0 0,1 0 1 0 0,-1 0-1 0 0,1 0 0 0 0,1-1 1 0 0,0 0-1 0 0,0 1 0 0 0,2 0-171 0 0,4 7 125 0 0,-5-6-77 0 0,1-1 0 0 0,1 0 0 0 0,0 0 0 0 0,2 1-48 0 0,-6-8 42 0 0,0 0-1 0 0,0 0 1 0 0,0 0 0 0 0,1 0-1 0 0,-1-1 1 0 0,1 0-1 0 0,0 1 1 0 0,0-1-1 0 0,0-1 1 0 0,0 1-1 0 0,0 0 1 0 0,0-1 0 0 0,3 1-42 0 0,-3-2 49 0 0,1 1 0 0 0,-1-1 0 0 0,0 0 0 0 0,1 0 0 0 0,-1-1 0 0 0,1 1 0 0 0,-1-1 0 0 0,1 0 0 0 0,-1 0 0 0 0,0-1 0 0 0,0 1 0 0 0,0-1 0 0 0,1 0 1 0 0,-2 0-1 0 0,1 0 0 0 0,0-1 0 0 0,0 1 0 0 0,-1-1 0 0 0,1 0 0 0 0,-1 0-49 0 0,4-3 46 0 0,-1 0 1 0 0,0 0 0 0 0,0-1-1 0 0,-1 0 1 0 0,0 0-1 0 0,0 0 1 0 0,0 0-1 0 0,-1-1 1 0 0,0 0-1 0 0,0-1-46 0 0,-1 0 16 0 0,-1 0 0 0 0,1 0 0 0 0,-1-1-1 0 0,-1 1 1 0 0,0-1 0 0 0,0 1 0 0 0,-1-1 0 0 0,0 1 0 0 0,-1-1-1 0 0,0 1 1 0 0,0-1 0 0 0,-1 1 0 0 0,-1 0 0 0 0,1-1-1 0 0,-3-2-15 0 0,1 2-145 0 0,0 0-1 0 0,-1 1 0 0 0,0-1 1 0 0,0 1-1 0 0,-1 1 0 0 0,0-1 0 0 0,-1 1 1 0 0,0 0-1 0 0,0 0 0 0 0,-1 1 0 0 0,0 0 1 0 0,0 1-1 0 0,-9-6 146 0 0,14 10-75 0 0,0 0-1 0 0,1 1 1 0 0,-1 0 0 0 0,0-1 0 0 0,0 1 0 0 0,0 0-1 0 0,-1 0 1 0 0,1 1 0 0 0,0-1 0 0 0,0 1 0 0 0,0 0-1 0 0,0-1 1 0 0,-1 1 0 0 0,1 1 0 0 0,0-1 0 0 0,0 0-1 0 0,-1 1 1 0 0,1 0 0 0 0,0-1 0 0 0,0 1 0 0 0,0 1-1 0 0,0-1 1 0 0,0 0 0 0 0,0 1 0 0 0,0-1 75 0 0,-1 2-46 0 0,0 0 1 0 0,0 0-1 0 0,0 0 0 0 0,1 1 1 0 0,-1-1-1 0 0,1 1 1 0 0,-1 0-1 0 0,1 0 1 0 0,1 0-1 0 0,-1 0 0 0 0,0 0 1 0 0,1 1-1 0 0,0-1 1 0 0,0 1-1 0 0,0 1 46 0 0,0 2-332 0 0,1 0 0 0 0,0-1 0 0 0,0 1 0 0 0,1 0 0 0 0,0 0-1 0 0,1-1 1 0 0,-1 1 0 0 0,2 0 0 0 0,-1 0 0 0 0,1-1 0 0 0,0 1 0 0 0,0-1 0 0 0,1 0 0 0 0,3 6 332 0 0,3 7-1610 0 0</inkml:trace>
  <inkml:trace contextRef="#ctx0" brushRef="#br0" timeOffset="720.253">5125 741 16903 0 0,'-13'-7'431'0'0,"1"2"0"0"0,0-1 0 0 0,-1 2 0 0 0,0-1-1 0 0,0 2 1 0 0,-1 0 0 0 0,1 0 0 0 0,-1 2-1 0 0,1-1 1 0 0,-1 2 0 0 0,1 0 0 0 0,-2 0-431 0 0,8 2 229 0 0,0-1 0 0 0,0 1 1 0 0,0 1-1 0 0,0-1 1 0 0,1 1-1 0 0,-1 1 1 0 0,1-1-1 0 0,0 1 0 0 0,0 0 1 0 0,0 0-1 0 0,1 1 1 0 0,-1-1-1 0 0,1 1 0 0 0,0 1 1 0 0,0-1-1 0 0,-2 4-229 0 0,4-4 82 0 0,-1 0 1 0 0,1 1-1 0 0,0-1 0 0 0,1 0 0 0 0,-1 1 1 0 0,1 0-1 0 0,-1 3-82 0 0,2-6 18 0 0,0 0-1 0 0,1 0 1 0 0,-1 0-1 0 0,1 1 1 0 0,0-1 0 0 0,0 0-1 0 0,0 0 1 0 0,0 0 0 0 0,0 0-1 0 0,1 1 1 0 0,-1-1 0 0 0,1 0-1 0 0,0 0 1 0 0,1 3-18 0 0,1 0 24 0 0,0 0 1 0 0,1 0-1 0 0,0 0 0 0 0,0-1 1 0 0,0 1-1 0 0,1-1 0 0 0,0 0 1 0 0,0 0-1 0 0,0 0 0 0 0,0-1 1 0 0,1 0-1 0 0,5 3-24 0 0,-1 0 38 0 0,-2-2 15 0 0,1 1 1 0 0,-1-1-1 0 0,1-1 0 0 0,0 0 0 0 0,9 3-53 0 0,43 17 13 0 0,83 12-13 0 0,-136-33 0 0 0,-1-1 0 0 0,0 1 0 0 0,0 1 0 0 0,-1-1 0 0 0,1 1 0 0 0,-1 0 0 0 0,0 1 0 0 0,0 0 0 0 0,0 0 0 0 0,0 0 0 0 0,1 2 0 0 0,-6-6 10 0 0,0 0-1 0 0,-1 0 1 0 0,1 0-1 0 0,0 0 1 0 0,0 1 0 0 0,0-1-1 0 0,-1 0 1 0 0,1 0-1 0 0,0 1 1 0 0,-1-1 0 0 0,0 0-1 0 0,1 1 1 0 0,-1-1-1 0 0,0 1 1 0 0,1-1-1 0 0,-1 0 1 0 0,0 1 0 0 0,0-1-1 0 0,0 1 1 0 0,0-1-1 0 0,0 1 1 0 0,-1-1-1 0 0,1 0 1 0 0,0 1 0 0 0,-1-1-1 0 0,1 0 1 0 0,-1 1-1 0 0,1-1 1 0 0,-1 0-1 0 0,0 1 1 0 0,1-1 0 0 0,-1 0-1 0 0,0 0-9 0 0,-2 2 56 0 0,0 1-1 0 0,1-1 1 0 0,-2 0-1 0 0,1-1 1 0 0,0 1-1 0 0,0-1 1 0 0,-1 1-1 0 0,-1 0-55 0 0,-6 3 69 0 0,-1-1 0 0 0,0 0 0 0 0,0-1-1 0 0,0 0 1 0 0,0-1 0 0 0,-1 0 0 0 0,1-1 0 0 0,-1-1-1 0 0,1 0 1 0 0,-10 0-69 0 0,3-2 80 0 0,1 0 0 0 0,-1-1 0 0 0,1-1 0 0 0,0 0 0 0 0,0-2 0 0 0,0 0 0 0 0,-3-2-80 0 0,15 4-263 0 0,1 1 0 0 0,-1-1 0 0 0,1 0 0 0 0,-1 0 0 0 0,1-1 0 0 0,0 0 263 0 0,3 3-102 0 0,1 0 0 0 0,0 0 0 0 0,-1 0-1 0 0,1 0 1 0 0,0-1 0 0 0,0 1-1 0 0,0 0 1 0 0,0 0 0 0 0,0-1-1 0 0,0 1 1 0 0,0-1 0 0 0,0 1-1 0 0,0-1 1 0 0,1 1 0 0 0,-1-1-1 0 0,1 0 1 0 0,-1 1 0 0 0,1-1-1 0 0,0 0 1 0 0,0 1 0 0 0,-1-1 0 0 0,1 0-1 0 0,0 1 1 0 0,1-2 102 0 0,-1 2-223 0 0,0 0 0 0 0,1 0 0 0 0,-1 0 1 0 0,1 0-1 0 0,-1 1 0 0 0,1-1 0 0 0,0 0 0 0 0,-1 0 1 0 0,1 0-1 0 0,0 0 0 0 0,0 1 0 0 0,0-1 0 0 0,0 0 1 0 0,-1 1-1 0 0,1-1 0 0 0,1 0 223 0 0,-1 1-163 0 0,11-9-1748 0 0</inkml:trace>
  <inkml:trace contextRef="#ctx0" brushRef="#br0" timeOffset="1071.572">5484 760 17679 0 0,'-6'-9'1340'0'0,"3"8"-1254"0"0,0-1 0 0 0,-1 0-1 0 0,1 0 1 0 0,1 0-1 0 0,-1 0 1 0 0,0 0 0 0 0,0-1-86 0 0,-15-12 116 0 0,13 13 294 0 0,1 0-1 0 0,0 0 0 0 0,0 0 0 0 0,-1 0 0 0 0,1 1 0 0 0,-1-1 0 0 0,1 1 1 0 0,-2 0-410 0 0,3 1 133 0 0,1-1 0 0 0,-1 1 0 0 0,1 0 0 0 0,-1 0 0 0 0,1 0 1 0 0,-1 0-1 0 0,1 1 0 0 0,-1-1 0 0 0,1 1 0 0 0,0-1 0 0 0,-1 1 1 0 0,1 0-1 0 0,-1 0 0 0 0,1 0 0 0 0,0 0 0 0 0,-2 2-133 0 0,-10 6 472 0 0,9-6-303 0 0,0 0 0 0 0,0 1 0 0 0,1-1 0 0 0,0 1-1 0 0,-1 0 1 0 0,0 2-169 0 0,3-4 28 0 0,1 0 1 0 0,0 0-1 0 0,0 0 0 0 0,0 0 1 0 0,0 0-1 0 0,0 0 0 0 0,0 0 1 0 0,1 0-1 0 0,-1 1 0 0 0,1-1 0 0 0,-1 0 1 0 0,1 0-1 0 0,0 0 0 0 0,0 1 1 0 0,0-1-1 0 0,0 0 0 0 0,0 0 1 0 0,1 1-1 0 0,0 0-28 0 0,0 2 1 0 0,0 0 1 0 0,1 0 0 0 0,0 0-1 0 0,0 0 1 0 0,0-1 0 0 0,0 1-1 0 0,1-1 1 0 0,0 1 0 0 0,0-1-1 0 0,3 3-1 0 0,5 5-1 0 0,1-1 0 0 0,9 7 1 0 0,-5-3-1 0 0,-2-5 1 0 0,-1 0 0 0 0,2 0 0 0 0,0-2 0 0 0,6 4 0 0 0,-8-6 0 0 0,0 1 0 0 0,-1 1 0 0 0,0 0 0 0 0,0 0 0 0 0,-1 1 0 0 0,3 4 0 0 0,30 31 0 0 0,-37-30 72 0 0,-4-7 58 0 0,-4-4 109 0 0,-8 10 77 0 0,7-10-252 0 0,0 0 0 0 0,0 0 1 0 0,0 0-1 0 0,0 0 0 0 0,-1 0 0 0 0,1-1 0 0 0,-1 1 1 0 0,0-1-1 0 0,-1 1-64 0 0,-4 2 61 0 0,1-1-1 0 0,-1 0 1 0 0,0-1 0 0 0,-1 1 0 0 0,1-1 0 0 0,-1-1 0 0 0,1 0 0 0 0,-1 0-1 0 0,0-1 1 0 0,0 0 0 0 0,-3 0-61 0 0,5-1-26 0 0,1 0-1 0 0,-1 0 0 0 0,1-1 1 0 0,-1 0-1 0 0,1 0 1 0 0,-2-1 26 0 0,3 0-1571 0 0,1 0 1 0 0,-1 0-1 0 0,1 0 1 0 0,0 0-1 0 0,-3-3 1571 0 0,-11-7-9079 0 0</inkml:trace>
  <inkml:trace contextRef="#ctx0" brushRef="#br0" timeOffset="-3198.178">92 222 5064 0 0,'0'-1'389'0'0,"-12"-17"1715"0"0,11 17 103 0 0,1 1 110 0 0,0 0-254 0 0,-4 12-715 0 0,2-8-1281 0 0,2 0 1 0 0,-1-1 0 0 0,0 1-1 0 0,1 0 1 0 0,-1 0 0 0 0,1 0-1 0 0,0 0 1 0 0,1 0 0 0 0,-1 0-1 0 0,1 0 1 0 0,-1 0 0 0 0,1 0-1 0 0,1 1-67 0 0,2 18 165 0 0,36 241 1430 0 0,9 44-967 0 0,-38-242-420 0 0,14 36-208 0 0,-10-40 112 0 0,-15-58-113 0 0,1-3-1 0 0,-1 0 1 0 0,0 0-1 0 0,0 0 1 0 0,0 0 0 0 0,1 0-1 0 0,-1 0 1 0 0,0 0 0 0 0,1-1-1 0 0,-1 1 1 0 0,1 0 0 0 0,-1 0-1 0 0,1 0 1 0 0,-1 0-1 0 0,1-1 1 0 0,0 1 0 0 0,-1 0-1 0 0,1 0 1 0 0,0-1 0 0 0,0 1-1 0 0,-1-1 1 0 0,1 1 1 0 0,1 0-166 0 0,-4-3-82 0 0,-1-3-45 0 0,0-1 1 0 0,0 0-1 0 0,1 0 0 0 0,0-1 0 0 0,-1-1 293 0 0,0-2-803 0 0,-5-14-1101 0 0</inkml:trace>
  <inkml:trace contextRef="#ctx0" brushRef="#br0" timeOffset="-2713.362">0 335 2304 0 0,'3'-12'50'0'0,"-1"0"0"0"0,-1 0 0 0 0,1-1 0 0 0,-2-5-50 0 0,1 10 1171 0 0,0 0 0 0 0,0 0 1 0 0,1 0-1 0 0,-1 0 0 0 0,3-4-1171 0 0,4-18 3866 0 0,-5 20-3135 0 0,0-1 0 0 0,0 1 0 0 0,1 0-1 0 0,0 0 1 0 0,1 0 0 0 0,0 1 0 0 0,1 0-1 0 0,0 0 1 0 0,0 0 0 0 0,1 0-731 0 0,-2 2 154 0 0,1 1 0 0 0,0 0 0 0 0,1 0 0 0 0,-1 1 0 0 0,1 0 0 0 0,0 0 0 0 0,0 0 0 0 0,0 1 0 0 0,1 0 0 0 0,0 0 0 0 0,0 1 0 0 0,7-2-154 0 0,-1 1 143 0 0,1 0 0 0 0,-1 2 0 0 0,1 0 0 0 0,-1 0 0 0 0,8 1-143 0 0,-15 1 30 0 0,0 1 1 0 0,0 0-1 0 0,0 0 0 0 0,0 0 0 0 0,0 1 0 0 0,-1 0 0 0 0,1 0 1 0 0,-1 1-1 0 0,1-1 0 0 0,-1 2 0 0 0,0-1 0 0 0,4 3-30 0 0,-1 0 23 0 0,0 1-1 0 0,-1-1 0 0 0,0 1 1 0 0,0 1-1 0 0,0-1 0 0 0,-1 1 1 0 0,0 1-1 0 0,-1-1 0 0 0,0 1 1 0 0,0 0-1 0 0,-1 1 0 0 0,4 8-22 0 0,-4-2 19 0 0,0 0-1 0 0,-1 1 0 0 0,0 0 1 0 0,-2 0-1 0 0,0-1 0 0 0,-1 1 0 0 0,-1 0 1 0 0,0 0-1 0 0,-1 0 0 0 0,-1 0 1 0 0,-1 0-1 0 0,0 0 0 0 0,-1-1 1 0 0,-1 1-1 0 0,-3 5-18 0 0,0 0 147 0 0,-1-1-1 0 0,0 0 1 0 0,-2 0 0 0 0,-1-1-1 0 0,0 0 1 0 0,-2-1 0 0 0,0 0-1 0 0,-7 5-146 0 0,7-9 177 0 0,7-5-86 0 0,-1-2-1 0 0,-1 1 1 0 0,-6 4-91 0 0,12-10 36 0 0,-1-1 0 0 0,1 0 0 0 0,0 0-1 0 0,0-1 1 0 0,-1 1 0 0 0,1-1 0 0 0,-1 1 0 0 0,1-1 0 0 0,-1 0 0 0 0,1 0-1 0 0,-1-1 1 0 0,0 1 0 0 0,0-1 0 0 0,0 0-36 0 0,1 0 49 0 0,-31-2 710 0 0,32 2-735 0 0,1-1 1 0 0,-1 1-1 0 0,1 0 1 0 0,-1-1-1 0 0,1 1 0 0 0,0-1 1 0 0,-1 1-1 0 0,1-1 0 0 0,0 0 1 0 0,-1 0-1 0 0,1 1 1 0 0,0-1-1 0 0,0 0 0 0 0,-1 0 1 0 0,1 0-1 0 0,0 0 0 0 0,0-1 1 0 0,0 1-1 0 0,0 0 0 0 0,1 0 1 0 0,-1-1-25 0 0,0 1 12 0 0,0 0 1 0 0,1-1-1 0 0,-1 1 1 0 0,1 0-1 0 0,-1-1 1 0 0,1 1-1 0 0,0-1 0 0 0,-1 1 1 0 0,1-1-1 0 0,0 1 1 0 0,0 0-1 0 0,0-1 1 0 0,0 1-1 0 0,0-1 1 0 0,0 1-1 0 0,1-1 1 0 0,-1 0-13 0 0,1 0 16 0 0,1 0 1 0 0,-1 0-1 0 0,1 0 1 0 0,0 0-1 0 0,-1 1 1 0 0,1-1-1 0 0,0 0 1 0 0,0 1 0 0 0,0-1-1 0 0,2 0-16 0 0,-1 0-2 0 0,0 0 0 0 0,0 1-1 0 0,0-1 1 0 0,0 1 0 0 0,0 0 0 0 0,1 0-1 0 0,-1 0 1 0 0,0 1 0 0 0,1-1 0 0 0,-1 1-1 0 0,0 0 3 0 0,42 0-38 0 0,-23 0 29 0 0,-1 1-5 0 0,1 1-1 0 0,0 0 1 0 0,-1 2 0 0 0,1 1-1 0 0,15 5 15 0 0,-6 0-24 0 0,-1 2 0 0 0,0 1 0 0 0,15 10 24 0 0,-27-12 0 0 0,0 1 0 0 0,14 12 0 0 0,-18-12 0 0 0,-4-4 0 0 0,-1 2 0 0 0,0-1 0 0 0,0 1 0 0 0,-1 1 0 0 0,-1 0 0 0 0,2 2 0 0 0,6 9 0 0 0,-8-11 19 0 0,0 0 0 0 0,0 1 1 0 0,-1-1-1 0 0,-1 2 0 0 0,0-1 0 0 0,0 1 0 0 0,-1-1 0 0 0,-1 1 1 0 0,0 0-1 0 0,-1 0 0 0 0,1 13-19 0 0,-4-19 76 0 0,0 1-1 0 0,0 0 1 0 0,0 0 0 0 0,-1 0 0 0 0,0-1 0 0 0,0 1-1 0 0,-1-1 1 0 0,0 0 0 0 0,0 0 0 0 0,-1 0-1 0 0,0 0 1 0 0,0 0 0 0 0,0-1 0 0 0,-1 1 0 0 0,-6 4-76 0 0,3-2 109 0 0,0-1 0 0 0,-1 0 0 0 0,-1-1 1 0 0,1 1-1 0 0,-1-2 0 0 0,-1 0 0 0 0,1 0 1 0 0,-1-1-1 0 0,0 0 0 0 0,-4 1-109 0 0,-7 1 85 0 0,1-1 0 0 0,-1 0 0 0 0,0-2-1 0 0,-1-1 1 0 0,-17 1-85 0 0,0-3 73 0 0,-1-2 1 0 0,1-1-1 0 0,-1-2 0 0 0,-17-6-73 0 0,49 8-111 0 0,0-1 0 0 0,0 0 0 0 0,1 0 0 0 0,-1-1 0 0 0,1 0 0 0 0,0-1 0 0 0,0 0 0 0 0,1 0 0 0 0,0-1 0 0 0,0 0 0 0 0,0 0 0 0 0,0 0 0 0 0,1-1 0 0 0,0-1 111 0 0,5 7-107 0 0,0-1 0 0 0,0 1 0 0 0,0 0 0 0 0,0-1 0 0 0,0 0 1 0 0,1 1-1 0 0,-1-1 0 0 0,1 1 0 0 0,-1-1 0 0 0,1 0 0 0 0,-1 1 0 0 0,1-1 0 0 0,0 0 0 0 0,0 1 1 0 0,0-1-1 0 0,0 0 0 0 0,0 1 0 0 0,0-1 0 0 0,1 0 0 0 0,-1 0 0 0 0,1 1 0 0 0,-1-1 0 0 0,1 1 1 0 0,-1-1-1 0 0,1 0 0 0 0,0 1 0 0 0,1-2 107 0 0,1-2-467 0 0,0 1-1 0 0,1-1 1 0 0,0 1 0 0 0,0 0-1 0 0,1 0 1 0 0,-1 0 0 0 0,5-3 467 0 0,18-12-1678 0 0</inkml:trace>
  <inkml:trace contextRef="#ctx0" brushRef="#br0" timeOffset="-2368.278">869 635 15232 0 0,'0'0'696'0'0,"0"0"-14"0"0,1 2-359 0 0,2 5 337 0 0,0 0 1 0 0,0 1 0 0 0,1 6-661 0 0,2 6 584 0 0,-2-11-335 0 0,0 0-1 0 0,-2 1 0 0 0,1 0 0 0 0,-1-1 0 0 0,0 1 1 0 0,-1 0-1 0 0,0 10-248 0 0,0-1 332 0 0,1 0 0 0 0,1 1 0 0 0,4 13-332 0 0,-2-7 46 0 0,7 23-46 0 0,-6-30 5 0 0,-2-1 1 0 0,0 1-1 0 0,0 8-5 0 0,-2 8 88 0 0,3-1 0 0 0,5 22-88 0 0,-5-37-71 0 0,-1 0-568 0 0,1 0-1 0 0,0-1 1 0 0,2 2 639 0 0,-6-18-1107 0 0</inkml:trace>
  <inkml:trace contextRef="#ctx0" brushRef="#br0" timeOffset="-2031.296">992 689 9216 0 0,'5'-5'309'0'0,"-4"4"-260"0"0,0 0 0 0 0,0 0 0 0 0,0 1 1 0 0,0-1-1 0 0,0 0 0 0 0,-1 0 0 0 0,1 0 1 0 0,0 0-1 0 0,0-1 0 0 0,-1 1 0 0 0,1 0 1 0 0,-1 0-1 0 0,1-1-49 0 0,0-8 281 0 0,-1 9 1486 0 0,1 2 5362 0 0,4 1-6973 0 0,-1 1-1 0 0,0 0 1 0 0,0 0-1 0 0,0 1 1 0 0,0-1-1 0 0,0 1 1 0 0,-1-1-1 0 0,1 1 1 0 0,-1 1-1 0 0,0-1 1 0 0,0 0-1 0 0,-1 1 1 0 0,1-1-1 0 0,0 4-155 0 0,10 17 415 0 0,8 19 41 0 0,-8-1 156 0 0,-2 1-1 0 0,-2 0 1 0 0,1 25-612 0 0,4 19 630 0 0,-5-11-291 0 0,-9-77-306 0 0,0 0 0 0 0,0 0 1 0 0,0 0-1 0 0,0 0 0 0 0,1 0 0 0 0,-1 0 1 0 0,0 0-1 0 0,0 0 0 0 0,0-1 0 0 0,0 1 1 0 0,0 0-1 0 0,0 0 0 0 0,0 0 0 0 0,0 0 0 0 0,0 0 1 0 0,0 0-1 0 0,0 0 0 0 0,0 0 0 0 0,1 0 1 0 0,-1 0-1 0 0,0 0 0 0 0,0 0 0 0 0,0 0 1 0 0,0 0-1 0 0,0 0 0 0 0,0 1 0 0 0,0-1 1 0 0,0 0-1 0 0,0 0 0 0 0,0 0 0 0 0,0 0 1 0 0,0 0-1 0 0,0 0 0 0 0,0 0 0 0 0,1 0 1 0 0,-1 0-1 0 0,0 0 0 0 0,0 0 0 0 0,0 0 0 0 0,0 0 1 0 0,0 0-1 0 0,0 0 0 0 0,0 0 0 0 0,0 0 1 0 0,0 0-1 0 0,0 1 0 0 0,0-1 0 0 0,0 0 1 0 0,0 0-1 0 0,0 0 0 0 0,0 0 0 0 0,0 0 1 0 0,0 0-1 0 0,0 0 0 0 0,0 0 0 0 0,0 0 1 0 0,0 0-1 0 0,0 0 0 0 0,0 1-33 0 0,4-12 468 0 0,1-17-260 0 0,-1-78 336 0 0,-1 45-544 0 0,-2 27 0 0 0,5-27 0 0 0,-4 40 5 0 0,0 6 13 0 0,0 0 0 0 0,3-7-18 0 0,-4 18 2 0 0,0 0-1 0 0,0 1 1 0 0,1-1 0 0 0,-1 1 0 0 0,1-1 0 0 0,0 1 0 0 0,0 0 0 0 0,0 0 0 0 0,0 0 0 0 0,1 0 0 0 0,-1 0 0 0 0,2 0-2 0 0,3 0 0 0 0,-4 3-13 0 0,0 0-1 0 0,0 1 1 0 0,0 0-1 0 0,0-1 0 0 0,0 1 1 0 0,0 1-1 0 0,0-1 1 0 0,-1 0-1 0 0,1 1 1 0 0,0-1-1 0 0,-1 1 1 0 0,1 0-1 0 0,0 0 14 0 0,3 3-54 0 0,0 0 0 0 0,0 1 0 0 0,-1 0 0 0 0,3 2 54 0 0,-1 4-26 0 0,0-1-1 0 0,-1 1 1 0 0,0 1-1 0 0,-1-1 1 0 0,0 1 0 0 0,1 5 26 0 0,-4-12-2 0 0,5 20 2 0 0,4 22 0 0 0,-3-14 0 0 0,-5-15 0 0 0,0-1 0 0 0,-2 4 0 0 0,5 24 0 0 0,0-7-194 0 0,-5-28-48 0 0,0 1 0 0 0,2-1 0 0 0,-1 0 0 0 0,1 0 1 0 0,1 0-1 0 0,2 5 242 0 0,-5-12-485 0 0,4 5-3282 0 0,2-2-4383 0 0</inkml:trace>
  <inkml:trace contextRef="#ctx0" brushRef="#br0" timeOffset="-1576.075">1808 958 14568 0 0,'-1'-2'115'0'0,"0"0"1"0"0,1 1 0 0 0,-1-1 0 0 0,1 0 0 0 0,0 0 0 0 0,-1 0 0 0 0,1 1 0 0 0,0-1 0 0 0,0 0-1 0 0,0 0 1 0 0,1 0 0 0 0,-1 0 0 0 0,0 1 0 0 0,1-2-116 0 0,-1 1 12 0 0,1-1 0 0 0,-1 1 0 0 0,0-1-1 0 0,1 1 1 0 0,-1-1 0 0 0,-1 1 0 0 0,1-1 0 0 0,0 0-12 0 0,-3-16 1148 0 0,3 13-644 0 0,-1 0 1 0 0,0 0 0 0 0,0 0-1 0 0,0 1 1 0 0,-1-1 0 0 0,-1-2-505 0 0,-1-3 459 0 0,2 7-281 0 0,1 1 0 0 0,-1 0-1 0 0,1-1 1 0 0,-1 1 0 0 0,0 0 0 0 0,0 0 0 0 0,-1-1-178 0 0,-11-14 391 0 0,10 12-277 0 0,0 1-1 0 0,0-1 1 0 0,-1 1 0 0 0,1 1 0 0 0,-1-1 0 0 0,0 1 0 0 0,0-1 0 0 0,-1 1 0 0 0,1 1 0 0 0,-5-3-114 0 0,1 2 170 0 0,-1 0-1 0 0,0 1 0 0 0,0 0 1 0 0,-1 1-1 0 0,1 0 0 0 0,-5 0-169 0 0,13 3 11 0 0,1-1 0 0 0,0 0 0 0 0,0 1 0 0 0,-1-1-1 0 0,1 1 1 0 0,0-1 0 0 0,0 1 0 0 0,-1 0 0 0 0,1 0 0 0 0,0-1 0 0 0,0 1-1 0 0,0 0 1 0 0,0 0 0 0 0,0 0 0 0 0,0 0 0 0 0,1 0 0 0 0,-1 0-1 0 0,0 1-10 0 0,-4 3 45 0 0,-4 4-35 0 0,0 1 0 0 0,1 0 0 0 0,0 1 0 0 0,1 0 0 0 0,0 0 0 0 0,1 0 0 0 0,0 1 0 0 0,1 0-10 0 0,-4 5 0 0 0,5-9 0 0 0,-1 1 0 0 0,1 0 0 0 0,1 0 0 0 0,0 0 0 0 0,0 0 0 0 0,-1 8 0 0 0,1 1-30 0 0,1 1 0 0 0,0-1 0 0 0,1 1-1 0 0,2 7 31 0 0,-1-20-1 0 0,0 0 0 0 0,1 0 0 0 0,0 0 0 0 0,1 0 0 0 0,-1-1 0 0 0,1 1 0 0 0,0 0 0 0 0,1-1 0 0 0,-1 1 0 0 0,1-1 0 0 0,0 0 0 0 0,1 0 0 0 0,-1 0 0 0 0,1 0 0 0 0,3 2 1 0 0,-2-1 39 0 0,-4-5-24 0 0,0 1-1 0 0,1-1 1 0 0,-1 1 0 0 0,1-1 0 0 0,-1 0 0 0 0,1 1-1 0 0,-1-1 1 0 0,1 0 0 0 0,-1 0 0 0 0,1 0 0 0 0,0 0-1 0 0,0-1 1 0 0,0 1 0 0 0,-1 0 0 0 0,1-1 0 0 0,0 1-1 0 0,0-1 1 0 0,0 0 0 0 0,0 0 0 0 0,0 1 0 0 0,0-1-15 0 0,5-1 69 0 0,0 0 0 0 0,1 0 0 0 0,-1-1 0 0 0,0 0 0 0 0,0 0 0 0 0,0 0 0 0 0,0-1 0 0 0,-1 0 0 0 0,1-1 0 0 0,-1 1 0 0 0,0-1 0 0 0,0-1 0 0 0,0 1 0 0 0,0-1 0 0 0,-1 0 0 0 0,4-4-69 0 0,7-8 15 0 0,0-1 1 0 0,-1-1-1 0 0,-1-1 0 0 0,6-11-15 0 0,-15 22 12 0 0,0 0 1 0 0,-1 0-1 0 0,0 0 1 0 0,-1 0 0 0 0,1-1-1 0 0,-2 1 1 0 0,1-1-1 0 0,-2 0 1 0 0,1 1-1 0 0,-1-3-12 0 0,-3 13 0 0 0,-3 9 0 0 0,-3 15 0 0 0,2 36 0 0 0,4-47-8 0 0,1 0 0 0 0,0 0 0 0 0,1 0 0 0 0,1 0 0 0 0,1 2 8 0 0,11 71-59 0 0,-2-22 145 0 0,-9-59-115 0 0,-1 1 0 0 0,1 0 0 0 0,0-1 0 0 0,0 1 0 0 0,1-1 0 0 0,0 0 0 0 0,1 2 29 0 0,-2-6-261 0 0,-2-2-696 0 0,10-1-2941 0 0,2-6-3937 0 0</inkml:trace>
  <inkml:trace contextRef="#ctx0" brushRef="#br0" timeOffset="-1233.696">1949 846 9672 0 0,'0'-11'748'0'0,"0"9"-198"0"0,0 2 1005 0 0,0 0 490 0 0,0 0 99 0 0,0 0-185 0 0,0 0-865 0 0,1 1-374 0 0,2 1-428 0 0,1 0-131 0 0,0 0 1 0 0,-1 0-1 0 0,0 0 1 0 0,1 0 0 0 0,-1 1-1 0 0,0-1 1 0 0,0 1-1 0 0,-1 0 1 0 0,1 0 0 0 0,0 0-1 0 0,-1 0 1 0 0,0 1-1 0 0,1 1-161 0 0,3 9 260 0 0,-1-2-83 0 0,0 0 0 0 0,-1 0 0 0 0,-1 1 0 0 0,2 8-177 0 0,2 27 852 0 0,-2 0 0 0 0,-1 38-852 0 0,-3-63 350 0 0,0-16-224 0 0,-1 0 0 0 0,0 0 0 0 0,0 0 0 0 0,-1 1-126 0 0,1 1 399 0 0,-1 2 209 0 0,1-11-582 0 0,0-1 0 0 0,0 1-1 0 0,0 0 1 0 0,0 0 0 0 0,0 0 0 0 0,0 0 0 0 0,0 0-1 0 0,0 0 1 0 0,0 0 0 0 0,0 0 0 0 0,0 0 0 0 0,0 0-1 0 0,0 0 1 0 0,0 0 0 0 0,-1 0 0 0 0,1 0 0 0 0,0-1-1 0 0,0 1 1 0 0,0 0 0 0 0,0 0 0 0 0,0 0 0 0 0,0 0-1 0 0,0 0 1 0 0,0 0 0 0 0,0 0 0 0 0,0 0 0 0 0,0 0-1 0 0,0 0 1 0 0,0 0 0 0 0,0 0 0 0 0,-1 0 0 0 0,1 0-1 0 0,0 0 1 0 0,0 0 0 0 0,0 0 0 0 0,0 0 0 0 0,0 0-1 0 0,0 0 1 0 0,0 0 0 0 0,0 0 0 0 0,0 0 0 0 0,0 0-1 0 0,0 0 1 0 0,0 0 0 0 0,-1 0 0 0 0,1 0 0 0 0,0 0 0 0 0,0 0-1 0 0,0 1 1 0 0,0-1 0 0 0,0 0 0 0 0,0 0 0 0 0,0 0-1 0 0,0 0 1 0 0,0 0-26 0 0,-4-10 139 0 0,1-1-1 0 0,1 1 1 0 0,-1-1-1 0 0,2 0 1 0 0,-1 0-1 0 0,1-10-138 0 0,0 8 74 0 0,-3-43 28 0 0,2 0 0 0 0,3-34-102 0 0,12 4 11 0 0,-12 80-21 0 0,1 1 0 0 0,-1-1 0 0 0,1 0 0 0 0,0 1 0 0 0,0-1 0 0 0,1 1-1 0 0,-1-1 1 0 0,1 1 0 0 0,1 0 0 0 0,-1 0 0 0 0,1 1 0 0 0,1-3 10 0 0,8-11-39 0 0,-9 14-50 0 0,0 0 1 0 0,0 0-1 0 0,0 1 0 0 0,1 0 1 0 0,-1-1-1 0 0,1 1 0 0 0,0 1 1 0 0,0-1-1 0 0,0 1 0 0 0,0 0 1 0 0,0 0-1 0 0,0 0 0 0 0,0 1 1 0 0,6-1 88 0 0,-6 1-342 0 0,0 1 1 0 0,1 0-1 0 0,-1 0 1 0 0,1 1-1 0 0,-1 0 1 0 0,0 0-1 0 0,1 0 1 0 0,-1 0-1 0 0,0 1 1 0 0,0 0-1 0 0,0 0 342 0 0,6 2-1160 0 0,25 9-4851 0 0,-28-7-627 0 0</inkml:trace>
  <inkml:trace contextRef="#ctx0" brushRef="#br0" timeOffset="-835.417">2338 716 3224 0 0,'0'0'143'0'0,"0"0"482"0"0,0 0 1923 0 0,0 0 842 0 0,-1 2 170 0 0,0 3-2648 0 0,0-1 1 0 0,0 1-1 0 0,0 0 0 0 0,1-1 0 0 0,0 1 0 0 0,0-1 0 0 0,0 1 0 0 0,1 4-912 0 0,-1-5 220 0 0,0 0-1 0 0,0 0 0 0 0,0 0 0 0 0,0 0 1 0 0,-1 1-1 0 0,0 0-219 0 0,-1 23 380 0 0,6 9 226 0 0,1 0 0 0 0,2 0 0 0 0,4 10-606 0 0,-8-35 66 0 0,1-1 1 0 0,1 1-1 0 0,0-1 0 0 0,0 0 0 0 0,1 0 0 0 0,1-1 0 0 0,0 0 1 0 0,0 0-1 0 0,1 0 0 0 0,0-1 0 0 0,0 0 0 0 0,2 0-66 0 0,-7-6 6 0 0,0 0 1 0 0,0-1-1 0 0,1 1 0 0 0,-1-1 0 0 0,1 1 1 0 0,0-1-1 0 0,-1 0 0 0 0,3 0-6 0 0,-5-2 10 0 0,1 1 0 0 0,-1-1 0 0 0,1 0 0 0 0,-1 0 0 0 0,1 0 1 0 0,-1 0-1 0 0,1 0 0 0 0,0 0 0 0 0,-1 0 0 0 0,1-1 0 0 0,-1 1 0 0 0,1 0 0 0 0,-1-1 0 0 0,0 1 0 0 0,1-1 0 0 0,-1 0 1 0 0,1 1-1 0 0,-1-1 0 0 0,0 0 0 0 0,0 0 0 0 0,1 0 0 0 0,-1 0 0 0 0,0 0 0 0 0,1-1-10 0 0,4-6-12 0 0,0 1 0 0 0,0-1 0 0 0,0-1 0 0 0,-1 1 0 0 0,0-1 0 0 0,-1 0 0 0 0,0 0 12 0 0,-2 6-184 0 0,3-11-694 0 0,0 0-1 0 0,-1-1 1 0 0,-1 1-1 0 0,0-1 0 0 0,0-1 879 0 0,-1 3-919 0 0,-1 3 174 0 0,-1 0-1 0 0,0 1 0 0 0,0-1 0 0 0,-1 0 1 0 0,0 1-1 0 0,-1-2 746 0 0,-2-33-3292 0 0,2 23 1646 0 0,1 10 4673 0 0,3 20-455 0 0,7 37-727 0 0,-1-6-820 0 0,-3-13-530 0 0,1 2 922 0 0,1 27-1417 0 0,3 15 1167 0 0,12 56 2936 0 0,-6 4-4103 0 0,-14-102 423 0 0,-1 1 0 0 0,-1-1 1 0 0,-1 1-1 0 0,-2-1 0 0 0,-1 1 0 0 0,-1-1 1 0 0,-2 0-1 0 0,-1-1 0 0 0,-6 15-423 0 0,12-37 23 0 0,-1-1 0 0 0,1 1 0 0 0,-1-1 0 0 0,-1 1 0 0 0,1-1 0 0 0,-1 0 0 0 0,0 0 0 0 0,0-1 0 0 0,0 1 0 0 0,-1-1 0 0 0,1 0 0 0 0,-1 0 0 0 0,-4 3-23 0 0,1-3 70 0 0,0 0 0 0 0,0 0 0 0 0,0-1 0 0 0,0 0 0 0 0,-1 0 0 0 0,1-1 0 0 0,-1 0-1 0 0,1 0 1 0 0,-2-1-70 0 0,-15 1-525 0 0,0-1-1 0 0,1-2 0 0 0,-1 0 0 0 0,0-2 0 0 0,1-1 0 0 0,-12-3 526 0 0,3-1-6831 0 0,5-4-2118 0 0</inkml:trace>
  <inkml:trace contextRef="#ctx0" brushRef="#br0" timeOffset="4970.057">9568 716 20815 0 0,'0'0'456'0'0,"0"-8"96"0"0,0 8 24 0 0,0 0 8 0 0,0 0-464 0 0,0 0-120 0 0,0 0 0 0 0,0 0 0 0 0,0 0 0 0 0,0 0 0 0 0,0 0 0 0 0,0 0 0 0 0,0 0-648 0 0,0 0-152 0 0,3 8-32 0 0</inkml:trace>
  <inkml:trace contextRef="#ctx0" brushRef="#br0" timeOffset="4971.057">9625 908 16439 0 0,'0'0'728'0'0,"0"0"152"0"0,0 0-704 0 0,0 11-176 0 0,0-11 0 0 0,0 0 0 0 0,0 0 992 0 0,0 0 168 0 0,0 0 32 0 0,0 0 8 0 0,0 0-392 0 0,5 8-72 0 0,-5-8-24 0 0,0 0-7288 0 0,8 5-1455 0 0</inkml:trace>
  <inkml:trace contextRef="#ctx0" brushRef="#br0" timeOffset="2521.053">6220 908 6448 0 0,'0'0'498'0'0,"0"0"37"0"0,0 0 1373 0 0,0 0 637 0 0,0 0 130 0 0,0 0-319 0 0,0 0-1422 0 0,3 0-624 0 0,0 2-195 0 0,1-1 0 0 0,0 0 0 0 0,0-1 0 0 0,1 1 0 0 0,-1-1 0 0 0,0 0 0 0 0,0 0 0 0 0,0 0 0 0 0,1-1-115 0 0,39-7 736 0 0,-23 4-479 0 0,-1-1 172 0 0,0 0 1 0 0,10-5-430 0 0,-12 3 317 0 0,-4 2 103 0 0,0-2 0 0 0,0 0 1 0 0,-1 0-1 0 0,6-6-420 0 0,-18 13 12 0 0,3-2 67 0 0,0-1 0 0 0,-1 0 0 0 0,1 0 1 0 0,0 0-1 0 0,-1 0 0 0 0,0-1 0 0 0,0 1 0 0 0,0-1 1 0 0,0 0-1 0 0,-1 0 0 0 0,0 0 0 0 0,1 0 0 0 0,0-3-79 0 0,-3 6 4 0 0,0 0 0 0 0,0 0 0 0 0,0 0 0 0 0,0 0 0 0 0,-1 0 0 0 0,1 0-1 0 0,0 1 1 0 0,0-1 0 0 0,-1 0 0 0 0,1 0 0 0 0,0 0 0 0 0,-1 0 0 0 0,1 0 0 0 0,-1 1 0 0 0,1-1-1 0 0,-1 0 1 0 0,0 1 0 0 0,1-1 0 0 0,-1 0 0 0 0,0 0-4 0 0,-14-13 108 0 0,13 12-102 0 0,-6-3 10 0 0,0 0 0 0 0,0 0 0 0 0,-1 1 0 0 0,0 0 0 0 0,0 0 0 0 0,0 1 0 0 0,0 0 0 0 0,-1 0 0 0 0,1 1 0 0 0,-1 1 0 0 0,1 0 0 0 0,-4 0-16 0 0,6 0 18 0 0,-1 1-1 0 0,0 0 1 0 0,1 0 0 0 0,-1 1-1 0 0,0 0 1 0 0,1 1-1 0 0,0-1 1 0 0,-1 1 0 0 0,1 1-1 0 0,0 0 1 0 0,-6 2-18 0 0,7-2 16 0 0,1 0 0 0 0,0 1 0 0 0,1-1 0 0 0,-1 1 0 0 0,0 0 0 0 0,1 0 0 0 0,0 1 0 0 0,0-1 0 0 0,0 1 0 0 0,0 0 0 0 0,1 0 0 0 0,0 0 0 0 0,0 0 0 0 0,0 0 0 0 0,-1 6-16 0 0,0 0 36 0 0,0 0 0 0 0,1 0 0 0 0,0 0 1 0 0,1 0-1 0 0,0 1 0 0 0,0-1 0 0 0,2 1 1 0 0,-1-1-1 0 0,2 1 0 0 0,-1-1 0 0 0,2 5-36 0 0,1 5 92 0 0,-2-8 9 0 0,1 0 0 0 0,0 0 0 0 0,3 8-101 0 0,-1-7 59 0 0,1-1-1 0 0,1 0 1 0 0,0 0-1 0 0,1-1 1 0 0,0 0 0 0 0,1 0-1 0 0,0 0 1 0 0,1-1 0 0 0,9 10-59 0 0,-13-16 24 0 0,1-1 1 0 0,-1 1 0 0 0,1-1-1 0 0,-1 0 1 0 0,1 0 0 0 0,0-1-1 0 0,1 0 1 0 0,-1 0 0 0 0,1 0-1 0 0,-1-1 1 0 0,1 1 0 0 0,0-2-1 0 0,0 1 1 0 0,-1-1 0 0 0,1 0-1 0 0,0-1 1 0 0,0 1 0 0 0,0-1 0 0 0,0-1-1 0 0,7 0-24 0 0,-4-1 21 0 0,0 0-1 0 0,-1-1 1 0 0,1 0 0 0 0,-1-1-1 0 0,1 0 1 0 0,-1 0 0 0 0,0-1-1 0 0,-1 0 1 0 0,1-1-1 0 0,-1 0 1 0 0,0 0 0 0 0,-1-1-1 0 0,1 0 1 0 0,-1 0 0 0 0,-1 0-1 0 0,1-1 1 0 0,2-6-21 0 0,2-2-287 0 0,-1-1 0 0 0,-1 0 0 0 0,0-1 0 0 0,-2 0 0 0 0,0 0 0 0 0,-1-1 0 0 0,-1 0 0 0 0,2-12 287 0 0,-3 10-463 0 0,1-1-96 0 0,-2 0-1 0 0,0-1 1 0 0,0-13 559 0 0,-3 34 85 0 0,0 2 11 0 0,0 0 33 0 0,0 0 169 0 0,0 0 76 0 0,0 0 12 0 0,7 12 206 0 0,-3-3-433 0 0,0 0 1 0 0,0 1-1 0 0,-1 3-159 0 0,5 9 259 0 0,-3-6-47 0 0,-1 1-1 0 0,-1 0 1 0 0,0 0-1 0 0,-1 3-211 0 0,3 13 134 0 0,0 2-16 0 0,-2-14-11 0 0,0 0 0 0 0,1-1-1 0 0,1 0 1 0 0,5 11-107 0 0,-10-30 75 0 0,0-1 16 0 0,0 0 82 0 0,18-10 465 0 0,-14 6-554 0 0,-1 0-1 0 0,0 0 0 0 0,0-1 1 0 0,0 1-1 0 0,-1-1 0 0 0,0 0 1 0 0,0 0-1 0 0,0 0 0 0 0,0-1-83 0 0,3-8 125 0 0,11-29 204 0 0,2-16-329 0 0,-6 20 48 0 0,1 0 0 0 0,3-3-48 0 0,-11 33-4 0 0,0 0-1 0 0,0 1 1 0 0,0 0 0 0 0,1 0-1 0 0,0 0 1 0 0,1 1-1 0 0,0-1 1 0 0,0 2-1 0 0,1-1 1 0 0,-1 1-1 0 0,4-2 5 0 0,2 3-25 0 0,1 5-29 0 0,-10 1 48 0 0,0 0 0 0 0,-1 0 0 0 0,1 0 0 0 0,0 0 0 0 0,-1 1 0 0 0,1 0 0 0 0,-1 0 0 0 0,1 0 0 0 0,-1 0 0 0 0,0 0-1 0 0,0 1 1 0 0,3 1 6 0 0,-1 2-6 0 0,0-1 1 0 0,0 1-1 0 0,0 0 0 0 0,-1 1 0 0 0,0-1 0 0 0,2 5 6 0 0,4 11-28 0 0,-1 1 0 0 0,-1 0 1 0 0,4 19 27 0 0,-12-40-3 0 0,3 12-1 0 0,0 0 0 0 0,-2 0-1 0 0,1 4 5 0 0,3 30 13 0 0,4 5-96 0 0,1 20 83 0 0,-6-54-107 0 0,-1-15-3555 0 0,-3-4 1719 0 0</inkml:trace>
  <inkml:trace contextRef="#ctx0" brushRef="#br0" timeOffset="2852.99">7370 164 21967 0 0,'0'0'1010'0'0,"0"2"-25"0"0,3 56-524 0 0,2 0-1 0 0,6 19-460 0 0,5 48 1236 0 0,1 16-421 0 0,5 55-117 0 0,-20-148-432 0 0,9 115 195 0 0,-2-22-344 0 0,-8-114-270 0 0,-1-26-702 0 0,1-11-3027 0 0,1-7-4784 0 0</inkml:trace>
  <inkml:trace contextRef="#ctx0" brushRef="#br0" timeOffset="3184.642">7251 713 18743 0 0,'0'0'860'0'0,"0"-1"-21"0"0,0-1-737 0 0,1 0 0 0 0,-1-1-1 0 0,0 1 1 0 0,0 0 0 0 0,1-1 0 0 0,-1 1-1 0 0,1 0 1 0 0,0 0 0 0 0,0 0 0 0 0,0-1-1 0 0,0 1 1 0 0,0 0 0 0 0,0 0 0 0 0,0 0-1 0 0,1 1 1 0 0,-1-1 0 0 0,1 0 0 0 0,-1 0 0 0 0,3-1-102 0 0,1-1 335 0 0,1 0 0 0 0,0 1 1 0 0,0 0-1 0 0,0 0 1 0 0,6-2-336 0 0,7-4 482 0 0,6-3-344 0 0,0 0 0 0 0,1 2 0 0 0,0 1 0 0 0,0 1 0 0 0,17-2-138 0 0,-31 8 25 0 0,-1 1 0 0 0,1 0 0 0 0,0 1 0 0 0,-1 1 0 0 0,9 1-25 0 0,-12-1-277 0 0,0 0-1 0 0,0 1 0 0 0,0 0 0 0 0,-1 0 0 0 0,1 1 0 0 0,-1 0 0 0 0,1 0 0 0 0,4 4 278 0 0,-9-5-424 0 0,0 0 1 0 0,0 1-1 0 0,0 0 0 0 0,0-1 0 0 0,-1 1 0 0 0,1 0 1 0 0,-1 1-1 0 0,1 0 424 0 0,4 4-827 0 0,11 13-1348 0 0</inkml:trace>
  <inkml:trace contextRef="#ctx0" brushRef="#br0" timeOffset="3540.089">7725 874 14768 0 0,'0'0'678'0'0,"0"1"-14"0"0,-3 39-396 0 0,2-29 138 0 0,0-1-1 0 0,0 1 1 0 0,1-1 0 0 0,1 1-1 0 0,0-1 1 0 0,0 1 0 0 0,1-1-1 0 0,0 1-405 0 0,1-1 361 0 0,5 18 613 0 0,-7-21-690 0 0,1-1 0 0 0,-1 1 0 0 0,1 0 0 0 0,0-1 0 0 0,2 3-284 0 0,3 11 315 0 0,10 14 529 0 0,-17-32-348 0 0,0-2 14 0 0,0 0 0 0 0,0 0-12 0 0,0 0-2 0 0,0 0 0 0 0,0 0-13 0 0,1 0-442 0 0,-1 0-1 0 0,1-1 1 0 0,-1 1 0 0 0,1 0-1 0 0,-1 0 1 0 0,0 0 0 0 0,1-1-1 0 0,-1 1 1 0 0,0 0 0 0 0,1-1 0 0 0,-1 1-1 0 0,0 0 1 0 0,1-1 0 0 0,-1 1-1 0 0,0 0 1 0 0,0-1 0 0 0,1 1-1 0 0,-1-1 1 0 0,0 1 0 0 0,0 0-1 0 0,0-1 1 0 0,0 1 0 0 0,0-1 0 0 0,1 1-1 0 0,-1-1 1 0 0,0 1 0 0 0,0 0-1 0 0,0-1 1 0 0,0 1 0 0 0,0-1-41 0 0,0-13 387 0 0,-16-110 826 0 0,13 90-1113 0 0,0 12-25 0 0,2 0 0 0 0,0 0 0 0 0,2 0 0 0 0,2-15-75 0 0,-1 21 1 0 0,2-11 4 0 0,1-1 0 0 0,7-16-5 0 0,-10 36-5 0 0,1 1 0 0 0,0-1 0 0 0,0 1 0 0 0,1 0 0 0 0,0 0 1 0 0,0 0-1 0 0,0 0 0 0 0,1 1 0 0 0,0 0 0 0 0,1 0 0 0 0,2-2 5 0 0,-3 3-128 0 0,0 1-25 0 0,-1 0 1 0 0,0 1 0 0 0,1 0-1 0 0,3-3 153 0 0,-7 6-89 0 0,1-1-1 0 0,-1 0 0 0 0,1 1 0 0 0,0-1 0 0 0,-1 1 1 0 0,1-1-1 0 0,0 1 0 0 0,-1 0 0 0 0,1 0 1 0 0,0-1-1 0 0,-1 1 0 0 0,1 0 0 0 0,0 1 1 0 0,0-1-1 0 0,-1 0 0 0 0,1 0 0 0 0,1 1 90 0 0,2 1-580 0 0,0 0 0 0 0,0 0 0 0 0,0 0 0 0 0,-1 1 0 0 0,1 0 0 0 0,-1 0 0 0 0,1 0 0 0 0,-1 0 0 0 0,0 1 0 0 0,0-1-1 0 0,0 1 1 0 0,1 2 580 0 0,14 12-1941 0 0,-2-1-10 0 0</inkml:trace>
  <inkml:trace contextRef="#ctx0" brushRef="#br0" timeOffset="3897.314">8080 780 16439 0 0,'0'0'754'0'0,"-4"7"247"0"0,-14 18-518 0 0,15-22-53 0 0,0 0 1 0 0,0 0-1 0 0,0 1 0 0 0,0 0 0 0 0,1-1 0 0 0,0 1 0 0 0,0 0 0 0 0,0 0 1 0 0,0 2-431 0 0,-4 15 1244 0 0,0 0 1 0 0,2 0-1 0 0,0 6-1244 0 0,3-16 96 0 0,1 0 0 0 0,0 0 1 0 0,0 0-1 0 0,1-1 0 0 0,1 1 0 0 0,-1 0 0 0 0,3 6-96 0 0,-1-8 62 0 0,0-1 0 0 0,0 1 0 0 0,0-1 0 0 0,1 1 0 0 0,1-1 0 0 0,-1 0 0 0 0,1 0 0 0 0,1-1 0 0 0,4 6-62 0 0,-6-9 42 0 0,-1 0-1 0 0,1-1 1 0 0,0 0-1 0 0,0 0 1 0 0,1 0 0 0 0,-1 0-1 0 0,0 0 1 0 0,1-1-1 0 0,0 0 1 0 0,-1 0 0 0 0,1 0-1 0 0,0-1 1 0 0,0 0-1 0 0,0 0 1 0 0,0 0 0 0 0,0 0-1 0 0,0-1 1 0 0,3 0-42 0 0,3 0 22 0 0,-1-1 0 0 0,1-1 1 0 0,0 0-1 0 0,0-1 0 0 0,-1 0 0 0 0,0 0 1 0 0,0-1-1 0 0,0 0 0 0 0,0-1 0 0 0,9-6-22 0 0,-9 4 35 0 0,-1 0 0 0 0,0-1 0 0 0,-1 0 0 0 0,1 0 0 0 0,-2-1 0 0 0,1 0 0 0 0,-1-1 0 0 0,0 0-1 0 0,-1 0 1 0 0,-1 0 0 0 0,1-1 0 0 0,2-7-35 0 0,-6 11-4 0 0,-1 1 1 0 0,1-1-1 0 0,-1 0 0 0 0,0 1 1 0 0,-1-1-1 0 0,0 0 0 0 0,0 1 0 0 0,0-1 1 0 0,-1-3 3 0 0,0 1-15 0 0,-1 0 0 0 0,0 0 0 0 0,0 0 0 0 0,-1 0 0 0 0,0 0 0 0 0,-3-5 15 0 0,2 6-77 0 0,-1 0-1 0 0,0 1 0 0 0,-1 0 0 0 0,1 0 0 0 0,-1 0 0 0 0,-1 1 1 0 0,1 0-1 0 0,-1 0 0 0 0,0 0 0 0 0,-1 1 0 0 0,1 0 0 0 0,-1 1 1 0 0,0-1-1 0 0,0 1 0 0 0,0 1 0 0 0,-1 0 0 0 0,1 0 0 0 0,-1 1 1 0 0,0 0-1 0 0,0 0 0 0 0,0 1 0 0 0,0 0 0 0 0,0 0 1 0 0,-2 1 77 0 0,3 1-27 0 0,-1 1 0 0 0,0 0 0 0 0,1 0 0 0 0,0 0 0 0 0,0 1 0 0 0,0 0 0 0 0,0 1 0 0 0,0 0 0 0 0,0 0 0 0 0,1 1 0 0 0,0 0 0 0 0,0 0 0 0 0,0 1 0 0 0,1-1 0 0 0,-1 2 27 0 0,2-2-36 0 0,-1 1 1 0 0,1 0 0 0 0,0 0 0 0 0,1 0 0 0 0,-1 1-1 0 0,1-1 1 0 0,1 1 0 0 0,-1 0 0 0 0,1 1 0 0 0,0-1 0 0 0,1 0-1 0 0,0 1 1 0 0,0-1 0 0 0,1 1 0 0 0,-1 0 0 0 0,1 6 35 0 0,1 6-317 0 0,1 0 1 0 0,1 0-1 0 0,1 5 317 0 0,-1-15-384 0 0,1-1-1 0 0,0 1 0 0 0,0-1 0 0 0,0 0 1 0 0,2 1-1 0 0,-1-1 0 0 0,4 4 385 0 0,8 12-5525 0 0,1-5-1708 0 0</inkml:trace>
  <inkml:trace contextRef="#ctx0" brushRef="#br0" timeOffset="3898.314">8498 736 18743 0 0,'-5'5'915'0'0,"3"-1"-823"0"0,1 1 1 0 0,-1-1-1 0 0,1 1 1 0 0,-1-1-1 0 0,1 1 0 0 0,1 0 1 0 0,-1-1-1 0 0,1 1 1 0 0,-1 0-1 0 0,1-1 0 0 0,1 1 1 0 0,-1 2-93 0 0,1 4 32 0 0,0 20 549 0 0,2 0-1 0 0,3 8-580 0 0,2 24 799 0 0,-2 1-33 0 0,3 32 667 0 0,-3 1 0 0 0,-6 21-1433 0 0,-2-66 377 0 0,-2 42 895 0 0,-7 31-1272 0 0,4-74 112 0 0,3 1 0 0 0,2 39-112 0 0,2-89-517 0 0,4-15-2079 0 0,-2-10-3661 0 0,0-4-1885 0 0</inkml:trace>
  <inkml:trace contextRef="#ctx0" brushRef="#br0" timeOffset="4233.828">8406 893 19895 0 0,'-1'-8'197'0'0,"1"1"-1"0"0,1-1 0 0 0,-1 1 1 0 0,1-1-1 0 0,1 1 1 0 0,-1-1-1 0 0,1 1 0 0 0,0 0 1 0 0,1 0-1 0 0,0 0 0 0 0,1-3-196 0 0,3 0 226 0 0,0 0-1 0 0,0 0 0 0 0,1 1 0 0 0,0 0 0 0 0,0 0 1 0 0,1 1-1 0 0,1 0 0 0 0,-1 0 0 0 0,1 1 0 0 0,0 1 1 0 0,1 0-1 0 0,0 0 0 0 0,0 1 0 0 0,8-3-225 0 0,-12 5 51 0 0,1 1 1 0 0,-1 0-1 0 0,0 0 0 0 0,1 1 1 0 0,-1 0-1 0 0,0 0 0 0 0,1 1 0 0 0,0 0 1 0 0,-1 0-1 0 0,1 1 0 0 0,-1-1 1 0 0,0 2-1 0 0,1-1 0 0 0,-1 1 1 0 0,0 0-1 0 0,0 1 0 0 0,0 0 0 0 0,0 0 1 0 0,0 0-1 0 0,-1 1 0 0 0,1 0 1 0 0,-1 0-1 0 0,0 1 0 0 0,1 1-51 0 0,-2-1 11 0 0,0 0 0 0 0,-1 1-1 0 0,1 0 1 0 0,-1 0 0 0 0,0 0 0 0 0,-1 0-1 0 0,1 0 1 0 0,-1 1 0 0 0,-1-1 0 0 0,1 1-1 0 0,-1 0 1 0 0,0 0 0 0 0,0 2-11 0 0,-1 0 27 0 0,1-1 1 0 0,-1 1 0 0 0,-1-1-1 0 0,0 1 1 0 0,0 0 0 0 0,0-1-1 0 0,-1 1 1 0 0,-1 0 0 0 0,1-1-1 0 0,-3 7-27 0 0,-2 3 58 0 0,2-6-13 0 0,0 0 1 0 0,0-1-1 0 0,-1 1 1 0 0,-1-1 0 0 0,0 0-46 0 0,6-11 1 0 0,-8 12 288 0 0,1 0-1 0 0,-9 9-288 0 0,12-17 61 0 0,1 0-1 0 0,-1-1 1 0 0,-1 1-1 0 0,1-1 0 0 0,0 0 1 0 0,-1 0-1 0 0,0 0 1 0 0,1 0-1 0 0,-2-1-60 0 0,1 1 6 0 0,0-1-1 0 0,0 1 0 0 0,-1-1 1 0 0,1 0-1 0 0,-1-1 1 0 0,0 0-1 0 0,1 0 0 0 0,-1 0 1 0 0,0 0-1 0 0,0-1 1 0 0,1 0-1 0 0,-1 0 0 0 0,0 0 1 0 0,0-1-1 0 0,1 0 1 0 0,-1 0-1 0 0,0-1-5 0 0,-6-1-624 0 0,0-1 0 0 0,0 0 0 0 0,-7-5 624 0 0,5 1-1900 0 0</inkml:trace>
  <inkml:trace contextRef="#ctx0" brushRef="#br0" timeOffset="4592.011">8905 630 19695 0 0,'0'0'903'0'0,"0"0"-19"0"0,2 2-523 0 0,1 1-245 0 0,0 0 0 0 0,0 1-1 0 0,0-1 1 0 0,0 1-1 0 0,-1 0 1 0 0,0-1 0 0 0,1 1-1 0 0,-1 0 1 0 0,-1 1 0 0 0,1-1-116 0 0,15 49 1189 0 0,-6-15-403 0 0,10 35-639 0 0,-16-51-141 0 0,0-1-1 0 0,2-1 0 0 0,1 1 0 0 0,4 8-5 0 0,-1-8 132 0 0,1-1 1 0 0,0 0-1 0 0,1-1 0 0 0,3 2-132 0 0,-11-16 22 0 0,-1 0 1 0 0,1 0-1 0 0,0 0 0 0 0,0-1 0 0 0,1 1 0 0 0,-1-1 1 0 0,1-1-1 0 0,0 1 0 0 0,0-1 0 0 0,0 0 0 0 0,0 0 0 0 0,0-1 1 0 0,1 0-1 0 0,0 0 0 0 0,-1 0 0 0 0,5 0-22 0 0,-9-2-173 0 0,0 0-1 0 0,0 0 0 0 0,0 0 1 0 0,0 0-1 0 0,0 0 1 0 0,-1 0-1 0 0,1 0 1 0 0,0-1-1 0 0,0 1 0 0 0,0 0 1 0 0,-1-1-1 0 0,1 0 1 0 0,0 1-1 0 0,0-1 1 0 0,-1 0-1 0 0,1 0 1 0 0,-1 0-1 0 0,1 0 0 0 0,-1 0 1 0 0,1-1-1 0 0,-1 1 1 0 0,2-2 173 0 0,9-9-8113 0 0</inkml:trace>
  <inkml:trace contextRef="#ctx0" brushRef="#br0" timeOffset="4593.011">9244 682 16559 0 0,'0'0'374'0'0,"0"0"54"0"0,0 15 570 0 0,0 7-1038 0 0,-1 10 705 0 0,2-1 0 0 0,2 0 0 0 0,1 7-665 0 0,15 99 1519 0 0,-7-42-525 0 0,6 61 816 0 0,-13-80-907 0 0,-1-16-196 0 0,1-7 202 0 0,-2-1 1 0 0,-3 10-910 0 0,-1-37 235 0 0,-1 0 0 0 0,-1 0 0 0 0,-1 0 1 0 0,-2 0-1 0 0,-4 12-235 0 0,8-31 83 0 0,0 1-1 0 0,-1-1 1 0 0,0 0 0 0 0,0 0 0 0 0,-1 0-1 0 0,1 0 1 0 0,-5 4-83 0 0,6-7 35 0 0,-1 0 0 0 0,0 0 0 0 0,0-1 0 0 0,0 1 1 0 0,0-1-1 0 0,-1 1 0 0 0,1-1 0 0 0,-1 0 0 0 0,1 0 0 0 0,-1 0 0 0 0,0-1 0 0 0,0 0 0 0 0,0 1 0 0 0,0-1-35 0 0,-13 2 11 0 0,1-1 0 0 0,-1 0 0 0 0,0-1 0 0 0,0-1 0 0 0,0-1 0 0 0,0 0 0 0 0,1-1 0 0 0,-1-1 0 0 0,1-1 0 0 0,-15-4-11 0 0,22 5-369 0 0,1 0 1 0 0,-1 0 0 0 0,0-1 0 0 0,1 0-1 0 0,-1 0 1 0 0,1-1 0 0 0,0 0-1 0 0,1-1 1 0 0,0 0 0 0 0,-1 0-1 0 0,2 0 1 0 0,-1-1 0 0 0,-4-6 368 0 0,-2-6-1563 0 0</inkml:trace>
  <inkml:trace contextRef="#ctx0" brushRef="#br1" timeOffset="-171223.143">4854 3375 8752 0 0,'0'-1'124'0'0,"0"-1"0"0"0,-1 1 0 0 0,1 0 0 0 0,-1-1 0 0 0,0 1 0 0 0,1-1 0 0 0,-1 1 1 0 0,0 0-1 0 0,0 0 0 0 0,0 0 0 0 0,0-1 0 0 0,-1 1-124 0 0,2 0 2872 0 0,0 1 996 0 0,0 0 194 0 0,0 0-504 0 0,0 0-2277 0 0,0 0-1001 0 0,0 0-157 0 0,0 0 129 0 0,8 3 346 0 0,18 10-18 0 0,-18-9-536 0 0,0 0-1 0 0,-1 0 1 0 0,1-1-1 0 0,1 0 1 0 0,-1-1-1 0 0,0 1-43 0 0,18 0-99 0 0,0-1-1 0 0,0-1 1 0 0,0-1 0 0 0,0-1-1 0 0,18-4 100 0 0,5 1-3178 0 0,-36 3 1300 0 0</inkml:trace>
  <inkml:trace contextRef="#ctx0" brushRef="#br1" timeOffset="-170887.764">4883 3617 20735 0 0,'-3'-5'2159'0'0,"1"2"-1976"0"0,15-5 1229 0 0,13-4-1405 0 0,1 2 1 0 0,0 0 0 0 0,1 2-1 0 0,15-2-7 0 0,-14 5-2403 0 0,25-2 2403 0 0,-40 5-1169 0 0,7 0-6466 0 0</inkml:trace>
  <inkml:trace contextRef="#ctx0" brushRef="#br1" timeOffset="-174037.719">1430 2856 10136 0 0,'-39'-16'4158'0'0,"37"15"-2458"0"0,2 1-131 0 0,0 0-619 0 0,0 0-277 0 0,0 0-53 0 0,0 0 12 0 0,0 0 93 0 0,0 0 41 0 0,0 0 8 0 0,14-5 1233 0 0,-2 2-1540 0 0,1 1 1 0 0,0 0-1 0 0,0 0 1 0 0,3 1-468 0 0,19-2 307 0 0,177-25 557 0 0,68 6-864 0 0,-147 18 39 0 0,-29 2 354 0 0,91-13-393 0 0,-151 6-783 0 0,-1-1-1 0 0,19-8 784 0 0,-50 14-119 0 0,22-12-590 0 0,-23 10-738 0 0,-9 6-7 0 0,-2 0-795 0 0,-2 0-3072 0 0,-4 0-1316 0 0</inkml:trace>
  <inkml:trace contextRef="#ctx0" brushRef="#br1" timeOffset="-173617.263">1936 2805 18287 0 0,'-2'0'105'0'0,"0"0"0"0"0,0 0 0 0 0,0 0 0 0 0,0 1-1 0 0,0-1 1 0 0,0 0 0 0 0,0 1 0 0 0,0-1 0 0 0,0 1-1 0 0,0 0 1 0 0,1 0 0 0 0,-1-1 0 0 0,0 1 0 0 0,1 0-1 0 0,-1 1 1 0 0,0-1 0 0 0,1 0 0 0 0,-1 0 0 0 0,0 2-105 0 0,0 0 5 0 0,0-1 0 0 0,1 1 0 0 0,-1 0-1 0 0,1 0 1 0 0,0 0 0 0 0,0 0 0 0 0,0 0 0 0 0,0 0 0 0 0,0 0 0 0 0,1 0 0 0 0,-1 0 0 0 0,1 1-5 0 0,-1 6 180 0 0,1-1 1 0 0,1 1-1 0 0,-1-1 0 0 0,1 0 1 0 0,1 1-1 0 0,0-1 0 0 0,3 9-180 0 0,5 12 1640 0 0,11 20-1640 0 0,-11-26 278 0 0,171 464 3027 0 0,-158-414-3028 0 0,-4 0-1 0 0,-2 7-276 0 0,-10-37 112 0 0,-2 0 0 0 0,-1-1-1 0 0,-3 1 1 0 0,-2 17-112 0 0,-1-35 163 0 0,-2 0 0 0 0,0 0 0 0 0,-2 0 0 0 0,-7 21-163 0 0,8-30 201 0 0,-2 0-1 0 0,0-1 1 0 0,-1 0-1 0 0,-1 0 1 0 0,0-1 0 0 0,-1 0-1 0 0,-6 7-200 0 0,11-15 52 0 0,-1-1 0 0 0,0 0-1 0 0,0 0 1 0 0,-1-1 0 0 0,1 0 0 0 0,-1 0 0 0 0,0 0-1 0 0,-1-1 1 0 0,1 0 0 0 0,-1 0 0 0 0,0-1 0 0 0,1 0-1 0 0,-2 0 1 0 0,1-1 0 0 0,0 0 0 0 0,0-1 0 0 0,-1 0-1 0 0,1 0 1 0 0,0 0 0 0 0,-1-1 0 0 0,1-1 0 0 0,-1 1-1 0 0,1-1 1 0 0,-1-1 0 0 0,1 1 0 0 0,-7-4-52 0 0,-3-1 14 0 0,0-1 1 0 0,1-1-1 0 0,0-1 0 0 0,0 0 1 0 0,1-1-1 0 0,0-1 1 0 0,1 0-1 0 0,0-1 0 0 0,-10-12-14 0 0,0-2-223 0 0,1-1 0 0 0,2-1-1 0 0,0-1 1 0 0,-11-23 223 0 0,16 21-564 0 0,1 0 0 0 0,2-2 1 0 0,1 1-1 0 0,-1-12 564 0 0,11 34-338 0 0,0 0-1 0 0,1 0 1 0 0,0-1 0 0 0,1 1-1 0 0,0 0 1 0 0,0-1 0 0 0,1 1-1 0 0,1-1 1 0 0,0 1-1 0 0,0-1 1 0 0,1 1 0 0 0,0-1-1 0 0,4-7 339 0 0,-2 5-375 0 0,1 1 0 0 0,1 0 0 0 0,0 1 0 0 0,1-1 0 0 0,0 1-1 0 0,1 1 1 0 0,0-1 0 0 0,1 1 0 0 0,0 1 0 0 0,9-9 375 0 0,19-13-794 0 0</inkml:trace>
  <inkml:trace contextRef="#ctx0" brushRef="#br1" timeOffset="-173273.518">2824 3083 4144 0 0,'0'0'368'0'0,"2"-5"-296"0"0,1-1-72 0 0,0-1-1824 0 0</inkml:trace>
  <inkml:trace contextRef="#ctx0" brushRef="#br1" timeOffset="-172938.324">2957 2798 13360 0 0,'-1'-1'160'0'0,"0"0"1"0"0,-1 0 0 0 0,1 0 0 0 0,0 0 0 0 0,-1 0 0 0 0,1 1 0 0 0,-1-1 0 0 0,1 1 0 0 0,-2-1-161 0 0,0 4 608 0 0,0 0 0 0 0,-1 1 1 0 0,1-1-1 0 0,1 1 1 0 0,-1 0-1 0 0,0 0 0 0 0,1 0 1 0 0,0 0-1 0 0,-2 4-608 0 0,-3 6 1131 0 0,-7 12-584 0 0,1 1 0 0 0,1 1 0 0 0,2 0 0 0 0,-4 19-547 0 0,-25 120 1529 0 0,39-166-1517 0 0,-16 81 735 0 0,4 1 0 0 0,4 1 0 0 0,2 58-747 0 0,7-92 138 0 0,2 0-1 0 0,2 0 1 0 0,2-1 0 0 0,2 0-1 0 0,3 0 1 0 0,15 41-138 0 0,-18-67 11 0 0,1-1 1 0 0,1 0-1 0 0,1 0 0 0 0,1-1 1 0 0,0 0-1 0 0,2-2 0 0 0,0 1 1 0 0,2-2-1 0 0,0 0 1 0 0,2 0-12 0 0,3 1-435 0 0,0-1 0 0 0,2-1 0 0 0,0-1 0 0 0,0-2 0 0 0,10 5 435 0 0,-1-5-1654 0 0</inkml:trace>
  <inkml:trace contextRef="#ctx0" brushRef="#br1" timeOffset="-172213.368">3198 3521 12608 0 0,'-4'-11'455'0'0,"1"0"-1"0"0,1-1 1 0 0,-1 1 0 0 0,1-3-455 0 0,1-13 7688 0 0,1 30-7487 0 0,1-1 0 0 0,-1 1 0 0 0,1-1 0 0 0,0 1 0 0 0,0 0 0 0 0,0-1 0 0 0,0 0 0 0 0,1 2-201 0 0,3 8 282 0 0,4 23 479 0 0,-2 0 0 0 0,1 21-761 0 0,-1-11 288 0 0,3 7-288 0 0,-10-51-3 0 0,10 38 109 0 0,0-2-1 0 0,5 7-105 0 0,-11-33 12 0 0,1-1 0 0 0,0 1 1 0 0,0-1-1 0 0,1 1 0 0 0,1-2 1 0 0,0 1-1 0 0,0-1 1 0 0,1 0-1 0 0,4 4-12 0 0,-10-12 32 0 0,-1 1 0 0 0,1-1 0 0 0,-1 0 0 0 0,1 0 0 0 0,0 1 0 0 0,0-1 1 0 0,0 0-1 0 0,0-1 0 0 0,0 1 0 0 0,0 0 0 0 0,0 0 0 0 0,0-1 0 0 0,0 1 0 0 0,0-1 0 0 0,0 0 0 0 0,0 0 0 0 0,1 0 1 0 0,-1 0-1 0 0,0 0 0 0 0,2 0-32 0 0,-1-1 58 0 0,1 0 1 0 0,-1 0-1 0 0,1-1 0 0 0,-1 1 1 0 0,0-1-1 0 0,1 1 1 0 0,-1-1-1 0 0,0 0 1 0 0,0-1-1 0 0,0 1 1 0 0,1-2-59 0 0,6-5 117 0 0,-2-1 1 0 0,1 1 0 0 0,-2-2 0 0 0,1 1 0 0 0,-1-1 0 0 0,4-8-118 0 0,-2-1 76 0 0,0 0 0 0 0,-2-1 0 0 0,0 0 0 0 0,-1 0-76 0 0,6-31 174 0 0,-1-4-174 0 0,1-19 203 0 0,-2-12-203 0 0,-10 86 0 0 0,2-17 34 0 0,0 14-13 0 0,1 11-12 0 0,15 74 210 0 0,-11-45-213 0 0,1 0-1 0 0,2-1 1 0 0,1 0-1 0 0,17 34-5 0 0,-19-54 1 0 0,0 0-1 0 0,2 0 0 0 0,0-1 0 0 0,0 0 0 0 0,1 0 0 0 0,1-2 0 0 0,0 0 0 0 0,1 0 1 0 0,0-1-1 0 0,1-1 0 0 0,4 3 0 0 0,-15-11 22 0 0,0 0 1 0 0,0 0 0 0 0,1 0-1 0 0,-1 0 1 0 0,0-1 0 0 0,1 1-1 0 0,-1-1 1 0 0,1 0 0 0 0,-1-1-1 0 0,1 1 1 0 0,0-1 0 0 0,-1 0-1 0 0,3 0-22 0 0,-5 0 10 0 0,0 0-1 0 0,1-1 1 0 0,-1 0-1 0 0,0 1 1 0 0,1-1-1 0 0,-1 0 1 0 0,0 0-1 0 0,0 0 1 0 0,0 0-1 0 0,0-1 1 0 0,0 1-1 0 0,0 0 1 0 0,0-1-1 0 0,0 0 1 0 0,-1 1-1 0 0,1-1 1 0 0,-1 0-1 0 0,1 0 1 0 0,-1 0-1 0 0,1 0 1 0 0,-1 0-1 0 0,0 0 1 0 0,0 0-1 0 0,0 0 1 0 0,0 0-1 0 0,0-2-9 0 0,2-7 0 0 0,0-1 0 0 0,-1 0 0 0 0,0 0 0 0 0,-1 0 0 0 0,0 0 0 0 0,-1 0 0 0 0,-1 0 0 0 0,1 0 0 0 0,-2-4 0 0 0,-5-23 0 0 0,0-1 0 0 0,-4-3 0 0 0,-89-269-7649 0 0,96 300 6179 0 0,-1 0 0 0 0,0 0 0 0 0,-1 0 1 0 0,0 1-1 0 0,-1 0 0 0 0,0 0 0 0 0,-6-6 1470 0 0,2 7-4709 0 0</inkml:trace>
  <inkml:trace contextRef="#ctx0" brushRef="#br1" timeOffset="-171780.048">4018 2711 24879 0 0,'-3'-3'329'0'0,"2"2"-168"0"0,1 0-1 0 0,-1 0 1 0 0,0 0-1 0 0,0 1 0 0 0,0-1 1 0 0,0 0-1 0 0,0 0 1 0 0,0 1-1 0 0,0-1 1 0 0,0 0-1 0 0,0 1 1 0 0,0-1-161 0 0,2 16 68 0 0,12 20-560 0 0,2-1 0 0 0,1-1 0 0 0,3 4 492 0 0,-1-4-83 0 0,20 39 283 0 0,-1-2 1070 0 0,3 14-1270 0 0,-16-26 388 0 0,-2 1 1 0 0,-3 1-1 0 0,-3 0 1 0 0,-2 2-1 0 0,3 45-388 0 0,-12-47 107 0 0,-2 0 0 0 0,-4 0 0 0 0,-2-1 0 0 0,-2 1 0 0 0,-3-1 0 0 0,-3 0 0 0 0,-2-1 0 0 0,-3 0-1 0 0,-2-1 1 0 0,-12 21-107 0 0,-8 13-2930 0 0,30-68-6873 0 0</inkml:trace>
  <inkml:trace contextRef="#ctx0" brushRef="#br1" timeOffset="-168308.538">5650 3348 25167 0 0,'-12'1'2086'0'0,"15"2"-1380"0"0,21 1-578 0 0,64-8 1028 0 0,44-8-1156 0 0,-44 2 828 0 0,45 4-828 0 0,73-1-1637 0 0,-176 4 874 0 0</inkml:trace>
  <inkml:trace contextRef="#ctx0" brushRef="#br1" timeOffset="-167552.489">6651 2514 21743 0 0,'0'0'496'0'0,"0"0"67"0"0,0 0 29 0 0,0 0-67 0 0,13-2-317 0 0,4 1-124 0 0,0 0-1 0 0,-1 1 1 0 0,3 1-84 0 0,16 0 173 0 0,-24-1-94 0 0,233-2 3319 0 0,36-13-3398 0 0,-34-4 888 0 0,-108 10-717 0 0,256-7-30 0 0,-349 15-138 0 0,25 1-3 0 0,47-2-104 0 0,-73 1-2265 0 0,-43 1 434 0 0</inkml:trace>
  <inkml:trace contextRef="#ctx0" brushRef="#br1" timeOffset="-166833.181">6679 2514 8752 0 0,'-1'-1'182'0'0,"-4"-2"-183"0"0,0 0 0 0 0,-1 1 0 0 0,1-1 0 0 0,0 1 1 0 0,-1 0-1 0 0,-5-1 1 0 0,10 3 109 0 0,-1 0 1 0 0,1 0-1 0 0,0 0 1 0 0,0 0 0 0 0,-1 0-1 0 0,1 0 1 0 0,0 1-1 0 0,0-1 1 0 0,0 0-1 0 0,-1 0 1 0 0,1 1 0 0 0,0-1-1 0 0,0 1 1 0 0,0-1-1 0 0,-1 1-109 0 0,1 0 521 0 0,0 0-1 0 0,0 0 0 0 0,0 0 1 0 0,0 0-1 0 0,0 1 1 0 0,0-1-1 0 0,0 0 0 0 0,0 0 1 0 0,0 1-1 0 0,1-1 1 0 0,-1 0-1 0 0,1 1 0 0 0,-1-1 1 0 0,1 1-1 0 0,-1 0-520 0 0,1 2 217 0 0,-1 0-1 0 0,1-1 1 0 0,0 1 0 0 0,0 0-1 0 0,0-1 1 0 0,1 1 0 0 0,-1-1-1 0 0,1 1 1 0 0,0 0 0 0 0,0-1-1 0 0,0 1 1 0 0,0-1 0 0 0,1 0-1 0 0,-1 1 1 0 0,1-1 0 0 0,0 0-1 0 0,0 0 1 0 0,0 0 0 0 0,1 0-1 0 0,-1-1 1 0 0,2 3-217 0 0,3 2 215 0 0,1 0 0 0 0,-1 0-1 0 0,1-1 1 0 0,0 0 0 0 0,1 0 0 0 0,-1-1-1 0 0,4 2-214 0 0,176 76 2587 0 0,-94-43-1591 0 0,53 32-996 0 0,-70-29 46 0 0,-1 4 1 0 0,5 9-47 0 0,-55-37 16 0 0,-2 2 0 0 0,0 0 0 0 0,-1 2 0 0 0,-1 0 0 0 0,-1 2 0 0 0,-2 0 0 0 0,11 17-16 0 0,-23-30 29 0 0,-1 0 0 0 0,0 0 0 0 0,0 1 0 0 0,-1-1 0 0 0,-1 1 0 0 0,0 0 0 0 0,-1 1 0 0 0,-1-1 0 0 0,0 0 1 0 0,0 1-1 0 0,-1 0 0 0 0,-1-1 0 0 0,-1 1 0 0 0,0-1 0 0 0,0 1 0 0 0,-1-1 0 0 0,-1 1 0 0 0,-1 1-29 0 0,-6 21 136 0 0,-2-1-1 0 0,-1-1 1 0 0,-2 0 0 0 0,-2-1 0 0 0,-16 27-136 0 0,2-13 129 0 0,-1-2 0 0 0,-3 0 0 0 0,-21 19-129 0 0,-133 146 414 0 0,160-179-372 0 0,-216 221 397 0 0,110-114-108 0 0,102-103-223 0 0,20-22-33 0 0,0 2-1 0 0,1-1 1 0 0,1 2 0 0 0,0 0 0 0 0,1 0 0 0 0,0 2-75 0 0,10-17 6 0 0,-1 0 1 0 0,1 1-1 0 0,-1-1 0 0 0,1 0 0 0 0,-1 0 1 0 0,1 1-1 0 0,0-1 0 0 0,0 0 1 0 0,-1 1-1 0 0,1-1 0 0 0,0 0 1 0 0,0 1-1 0 0,0-1 0 0 0,1 1 0 0 0,-1-1 1 0 0,0 0-1 0 0,0 1 0 0 0,1-1 1 0 0,-1 0-1 0 0,1 0 0 0 0,-1 1-6 0 0,2-1 5 0 0,-1 1-1 0 0,0 0 1 0 0,0-1-1 0 0,1 1 1 0 0,-1-1-1 0 0,1 0 1 0 0,-1 1-1 0 0,1-1 1 0 0,-1 0-1 0 0,1 0 1 0 0,0 0-1 0 0,0 0 1 0 0,0 0-5 0 0,6 2 2 0 0,1 0 0 0 0,-1-1-1 0 0,1 0 1 0 0,-1 0 0 0 0,9 0-2 0 0,26 2 2 0 0,0-3 0 0 0,0-1 1 0 0,19-3-3 0 0,129-20 254 0 0,-162 19-171 0 0,599-67-267 0 0,-462 63 387 0 0,45 9-203 0 0,-143 2 68 0 0,73 1 184 0 0,-111-6-35 0 0,-29 2-215 0 0,-1-1 1 0 0,1 1-1 0 0,-1 0 1 0 0,1 0-1 0 0,-1 0 1 0 0,1 0-1 0 0,-1 0 1 0 0,1-1-1 0 0,-1 1 0 0 0,0 0 1 0 0,1-1-1 0 0,-1 1 1 0 0,0 0-1 0 0,1 0 1 0 0,-1-1-1 0 0,0 1 0 0 0,1-1 1 0 0,-1 1-1 0 0,0 0 1 0 0,1-1-1 0 0,-1 1 1 0 0,0-1-1 0 0,0 1 1 0 0,0 0-1 0 0,0-1 0 0 0,1 1 1 0 0,-1-1-1 0 0,0 1 1 0 0,0-1-1 0 0,0 1 1 0 0,0-1-1 0 0,0 1 1 0 0,0-1-3 0 0,-2-10-102 0 0,-9-33-808 0 0,-4 0-1681 0 0,5 12-4597 0 0,2-3-2281 0 0</inkml:trace>
  <inkml:trace contextRef="#ctx0" brushRef="#br1" timeOffset="-166364.529">8247 2422 9672 0 0,'-2'-12'890'0'0,"2"9"6258"0"0,3 11-6731 0 0,0 0 0 0 0,0 0 0 0 0,-1 1 0 0 0,0-1 0 0 0,0 1 0 0 0,-1-1 1 0 0,0 1-1 0 0,0 0 0 0 0,-1-1 0 0 0,0 3-417 0 0,2 30 880 0 0,16 117-1358 0 0,-13-128-7461 0 0</inkml:trace>
  <inkml:trace contextRef="#ctx0" brushRef="#br1" timeOffset="-163628.789">9215 3340 17479 0 0,'-1'-7'278'0'0,"2"5"-167"0"0,-1 1 1 0 0,0-1-1 0 0,0 0 0 0 0,-1 0 0 0 0,1 1 1 0 0,0-1-1 0 0,-1 0 0 0 0,1 1 1 0 0,-1-1-1 0 0,1 0 0 0 0,-1 1 0 0 0,0-1 1 0 0,1 1-1 0 0,-1-1 0 0 0,-1 0-111 0 0,2 2 257 0 0,-7 14 747 0 0,4-5-744 0 0,1 0 0 0 0,0 1-1 0 0,1-1 1 0 0,0 1-1 0 0,1 0 1 0 0,0 7-260 0 0,2 16 452 0 0,4 11-452 0 0,-1-4 137 0 0,2 19 98 0 0,3-1-1 0 0,2 0 1 0 0,3-1 0 0 0,2 0-1 0 0,18 36-234 0 0,-32-84 67 0 0,1-1 0 0 0,0 1 0 0 0,1-1 0 0 0,0-1 0 0 0,0 1 0 0 0,1-1 0 0 0,0 0 0 0 0,2 3-67 0 0,-6-9 27 0 0,0 1 1 0 0,-1-1-1 0 0,1 1 0 0 0,0-1 1 0 0,0 0-1 0 0,-1 0 1 0 0,1 0-1 0 0,0 0 1 0 0,0 0-1 0 0,0 0 0 0 0,1 0 1 0 0,-1 0-1 0 0,0-1 1 0 0,0 0-1 0 0,0 1 0 0 0,0-1 1 0 0,1 0-1 0 0,-1 0 1 0 0,0 0-1 0 0,0 0 1 0 0,0 0-1 0 0,1 0 0 0 0,-1-1 1 0 0,0 1-1 0 0,0-1 1 0 0,0 0-1 0 0,0 0 1 0 0,0 1-1 0 0,0-1 0 0 0,0 0 1 0 0,0-1-1 0 0,0 1 1 0 0,0 0-1 0 0,-1 0 0 0 0,1-1 1 0 0,1-1-28 0 0,7-6 127 0 0,0-2 0 0 0,-1 1 0 0 0,0-2-1 0 0,0 1 1 0 0,-1-1 0 0 0,-1 0 0 0 0,0-1 0 0 0,-1 1 0 0 0,1-5-127 0 0,8-20 194 0 0,-2-1 1 0 0,4-28-195 0 0,-10 36 8 0 0,-2 0 0 0 0,-1-1 1 0 0,-1 0-1 0 0,-2-6-8 0 0,-2-34-135 0 0,-4-19 135 0 0,-6 19-64 0 0,13 91 64 0 0,0 0 0 0 0,1 0-1 0 0,5 17 1 0 0,1 3 13 0 0,33 209 487 0 0,-18-74 196 0 0,-1 101-696 0 0,-20-221 591 0 0,-4 1-1 0 0,-3 20-590 0 0,1-44 113 0 0,-1-1 1 0 0,-2 1-1 0 0,-1-1 1 0 0,-10 26-114 0 0,12-45 73 0 0,0 0 0 0 0,-1 0 0 0 0,-1-1 0 0 0,1 1 0 0 0,-2-1 0 0 0,1-1-1 0 0,-2 1 1 0 0,1-1 0 0 0,-9 7-73 0 0,13-13 26 0 0,0-1 0 0 0,-1 1-1 0 0,1 0 1 0 0,-1-1-1 0 0,0 0 1 0 0,0 0 0 0 0,0-1-1 0 0,0 1 1 0 0,0-1-1 0 0,-1 0 1 0 0,1-1 0 0 0,-1 1-1 0 0,1-1 1 0 0,-1 0-1 0 0,1-1 1 0 0,-1 1-1 0 0,0-1 1 0 0,0 0 0 0 0,1 0-1 0 0,-1-1 1 0 0,0 0-1 0 0,1 0 1 0 0,-4-1-26 0 0,0-1-244 0 0,1 0 0 0 0,0-1 1 0 0,0 1-1 0 0,0-2 0 0 0,0 1 0 0 0,1-1 0 0 0,0 0 0 0 0,-1-2 244 0 0,4 4-349 0 0,0-1 0 0 0,1 1 0 0 0,-1-1 0 0 0,1 0 0 0 0,0 0 0 0 0,0 0 0 0 0,0-1 0 0 0,0 1 0 0 0,1-1 0 0 0,0 0 0 0 0,0 1 0 0 0,0-1 0 0 0,1 0 0 0 0,-2-4 349 0 0,3-5-8890 0 0</inkml:trace>
  <inkml:trace contextRef="#ctx0" brushRef="#br1" timeOffset="-130151.331">9072 2152 14280 0 0,'0'0'654'0'0,"0"0"-11"0"0,0 0-228 0 0,0 0 568 0 0,0 0 296 0 0,0 0 58 0 0,0 0-62 0 0,0 0-294 0 0,0 0-134 0 0,0 0-23 0 0,0 0-47 0 0,0 0-167 0 0,0 0-70 0 0,0 0-18 0 0,0 0-10 0 0,0 0-34 0 0,0 0-20 0 0,0 0-2 0 0,0 0-17 0 0,0 0-73 0 0,0 0-28 0 0,0 0-9 0 0,-18 0 591 0 0,10 1-844 0 0,0 0 0 0 0,0 1 0 0 0,-1-1-1 0 0,1 2 1 0 0,1-1 0 0 0,-1 1 0 0 0,-7 4-76 0 0,5-3 37 0 0,-1 0 0 0 0,-1 0 1 0 0,-1 0-38 0 0,-45 15 13 0 0,6-10-13 0 0,49-9-1 0 0,-12 7 13 0 0,13-6-9 0 0,1 1 0 0 0,-1-1 0 0 0,0 1 0 0 0,1-1 0 0 0,-1 1 0 0 0,1 0 0 0 0,0 0 0 0 0,0-1 1 0 0,-1 1-1 0 0,1 0 0 0 0,0 0 0 0 0,1 0 0 0 0,-1 0 0 0 0,0 0 0 0 0,0 1 0 0 0,1-1 0 0 0,-1 0 0 0 0,1 2-3 0 0,-1 5 5 0 0,0 1-1 0 0,1 0 0 0 0,1 7-4 0 0,-1-2 49 0 0,-1 63 14 0 0,0-5 130 0 0,8 68-193 0 0,-4-94 69 0 0,2 19 110 0 0,13 101 207 0 0,-6-42-221 0 0,-4-34 21 0 0,-4 35-186 0 0,-1-35 52 0 0,-3 161 111 0 0,-1-117-86 0 0,3-17-13 0 0,0-26-156 0 0,-6 52 92 0 0,-9 324 211 0 0,13-438-207 0 0,2 93-4 0 0,7-1 0 0 0,6 13 0 0 0,-11-95 0 0 0,-3-23 0 0 0,1 1 0 0 0,1-1 0 0 0,5 16 0 0 0,13 60 0 0 0,-17-83 0 0 0,14 30 0 0 0,-17-38 0 0 0,0-1 0 0 0,-1 0 0 0 0,1 0 0 0 0,0 1 0 0 0,0-1 0 0 0,0 0 0 0 0,0 0 0 0 0,0 0 0 0 0,0 0 0 0 0,0 0 0 0 0,0 0 0 0 0,1 0 0 0 0,-1-1 0 0 0,0 1 0 0 0,0 0 0 0 0,1-1 0 0 0,-1 1 0 0 0,1-1 0 0 0,-1 1 0 0 0,0-1 0 0 0,1 0 0 0 0,-1 1 0 0 0,1-1 0 0 0,-1 0 0 0 0,1 0 0 0 0,-1 0 0 0 0,1 0 0 0 0,-1 0 0 0 0,0-1 0 0 0,1 1 0 0 0,-1 0 0 0 0,1-1 0 0 0,-1 1 0 0 0,7-3 0 0 0,0 0 0 0 0,0 0 0 0 0,0-1 0 0 0,0 0 0 0 0,2-2 0 0 0,3-2 0 0 0,102-56-2175 0 0,-49 25-6183 0 0,26-8 8358 0 0,-45 27-9570 0 0</inkml:trace>
  <inkml:trace contextRef="#ctx0" brushRef="#br1" timeOffset="-127264.532">6997 5226 2304 0 0,'0'-1'167'0'0,"1"-14"2762"0"0,-1 12-1449 0 0,0 1 0 0 0,0-1 0 0 0,1 1-1 0 0,-1-1 1 0 0,1 1 0 0 0,0-1 0 0 0,0 1-1 0 0,0-1 1 0 0,1-1-1480 0 0,-2 3 1663 0 0,0 1-315 0 0,0 0-136 0 0,0 0-27 0 0,0 0-100 0 0,0 0-387 0 0,0 0-170 0 0,0 0-31 0 0,0 0-69 0 0,0 2-267 0 0,10 82 995 0 0,-11-58-722 0 0,1-14-330 0 0,-1 0 0 0 0,2-1 0 0 0,-1 1 0 0 0,2 0-1 0 0,1 5-103 0 0,1 1-172 0 0,-3-13 146 0 0,0 1 0 0 0,0-1 0 0 0,1 1 1 0 0,0-1-1 0 0,0 0 0 0 0,0 0 0 0 0,0 0 0 0 0,1 0 0 0 0,0 0 0 0 0,0 0 1 0 0,0-1-1 0 0,2 2 26 0 0,-4-5-143 0 0,17-13-2198 0 0,-13 9 1359 0 0,-4 2 369 0 0,0 1-1 0 0,0-1 0 0 0,0 0 0 0 0,0 1 1 0 0,0-1-1 0 0,0 0 0 0 0,0 1 0 0 0,-1-1 1 0 0,1 0-1 0 0,0 0 0 0 0,0 0 0 0 0,0 0 614 0 0,3-13-7903 0 0</inkml:trace>
  <inkml:trace contextRef="#ctx0" brushRef="#br1" timeOffset="-126891.53">7046 4971 17047 0 0,'0'0'779'0'0,"0"0"-15"0"0,0 0-364 0 0,0 0 276 0 0,0 0 175 0 0,0 0 39 0 0,5-8 1045 0 0,-4 7-1957 0 0,0 0 1 0 0,1 0 0 0 0,-1 0-1 0 0,0 0 1 0 0,1 0-1 0 0,-1 0 1 0 0,1 0-1 0 0,-1 1 1 0 0,1-1-1 0 0,0 1 1 0 0,-1-1-1 0 0,1 1 1 0 0,0-1-1 0 0,-1 1 1 0 0,1 0-1 0 0,0 0 1 0 0,-1 0-1 0 0,1 0 1 0 0,0 0-1 0 0,0 0 1 0 0,-1 0-1 0 0,1 0 1 0 0,0 1 0 0 0,-1-1-1 0 0,1 1 1 0 0,0-1-1 0 0,-1 1 1 0 0,2 0 21 0 0,5 3-1614 0 0</inkml:trace>
  <inkml:trace contextRef="#ctx0" brushRef="#br1" timeOffset="-126890.53">7270 5101 16847 0 0,'0'0'770'0'0,"0"0"-18"0"0,0 0-362 0 0,0 2 253 0 0,1 0-447 0 0,1 0 0 0 0,-1 1 1 0 0,1-1-1 0 0,-1 0 0 0 0,1 0 0 0 0,0-1 0 0 0,0 1 0 0 0,0 0 0 0 0,0 0 1 0 0,0-1-1 0 0,0 1 0 0 0,0-1 0 0 0,1 0 0 0 0,-1 0 0 0 0,0 0 1 0 0,1 0-1 0 0,-1 0 0 0 0,1 0 0 0 0,-1-1 0 0 0,2 1-196 0 0,3 1 194 0 0,0 0 1 0 0,0-1-1 0 0,0 0 0 0 0,0 0 0 0 0,1-1 0 0 0,-1 0 1 0 0,4-1-195 0 0,8-1 23 0 0,-5 1-59 0 0,0-1 0 0 0,-1 0 1 0 0,1-1-1 0 0,5-3 36 0 0,-9 5 141 0 0,-4 2-6154 0 0,-6-1 4031 0 0</inkml:trace>
  <inkml:trace contextRef="#ctx0" brushRef="#br1" timeOffset="-126540.172">7313 5257 5528 0 0,'0'0'422'0'0,"0"0"149"0"0,0 0 1653 0 0,0 0 751 0 0,0 0 147 0 0,0 0-274 0 0,2 0-1264 0 0,6 3-898 0 0,1 0 0 0 0,0-1 1 0 0,0 0-1 0 0,0-1 0 0 0,0 0 0 0 0,9 0-686 0 0,59-4 596 0 0,-17 1-7100 0 0,-46 2-1003 0 0</inkml:trace>
  <inkml:trace contextRef="#ctx0" brushRef="#br1" timeOffset="-125483.32">7805 5073 3224 0 0,'0'0'671'0'0,"0"0"1606"0"0,0 0 703 0 0,0 0 144 0 0,0 0-250 0 0,0 0-1175 0 0,-1 2-513 0 0,-1 5-709 0 0,0 0-1 0 0,1 1 0 0 0,0-1 0 0 0,0 0 0 0 0,1 0 0 0 0,0 1-476 0 0,-1 14 609 0 0,-3 32 998 0 0,4 1 1 0 0,1 0-1608 0 0,1 22 1043 0 0,-1-56-767 0 0,1 1 1 0 0,1 5-277 0 0,1 0 2 0 0,4 3-1014 0 0,-8-28 605 0 0</inkml:trace>
  <inkml:trace contextRef="#ctx0" brushRef="#br1" timeOffset="-124471.632">7401 1857 15232 0 0,'0'0'696'0'0,"-1"0"-14"0"0,-2 0-330 0 0,2 0 237 0 0,1 0 150 0 0,0 0 28 0 0,1 1-656 0 0,0 0 0 0 0,0 1 0 0 0,-1-1 0 0 0,1 0 1 0 0,0 1-1 0 0,-1-1 0 0 0,1 0 0 0 0,0 1 0 0 0,-1-1 1 0 0,0 1-1 0 0,1-1 0 0 0,-1 1 0 0 0,0 0-111 0 0,0 0 151 0 0,13 26 547 0 0,-11-24-626 0 0,0 0 0 0 0,0 0 0 0 0,0-1 0 0 0,0 2 0 0 0,-1-1 0 0 0,0 0 0 0 0,1 4-72 0 0,0 13 233 0 0,-2-14-113 0 0,1 1 0 0 0,0-1 1 0 0,0 0-1 0 0,2 5-120 0 0,4 13 637 0 0,-2 1 0 0 0,2 18-637 0 0,-3-12 892 0 0,5 16-892 0 0,-6-43 1005 0 0,-1-5-365 0 0,4-13-118 0 0,0-22-117 0 0,-1-62 23 0 0,-5 76-375 0 0,0 6-18 0 0,0 0 0 0 0,0 0 1 0 0,2 0-1 0 0,0 1 0 0 0,2-8-35 0 0,2-4 55 0 0,-4 15 15 0 0,1 0 0 0 0,0 1 0 0 0,1-1 0 0 0,2-5-70 0 0,-5 13 11 0 0,1 0-1 0 0,0 1 1 0 0,-1-1-1 0 0,1 0 1 0 0,0 1 0 0 0,1-1-1 0 0,-1 1 1 0 0,0-1-1 0 0,1 1 1 0 0,-1 0 0 0 0,1 0-1 0 0,0 0 1 0 0,-1 0-1 0 0,1 1 1 0 0,0-1 0 0 0,0 1-1 0 0,1-1-10 0 0,0 1-3 0 0,0 0 1 0 0,-1 1-1 0 0,1-1 0 0 0,0 1 0 0 0,-1-1 1 0 0,1 1-1 0 0,0 0 0 0 0,-1 0 1 0 0,1 1-1 0 0,0-1 0 0 0,-1 1 0 0 0,1 0 1 0 0,0 0-1 0 0,-1 0 0 0 0,1 0 0 0 0,0 1 3 0 0,1 0-2 0 0,0 1 1 0 0,-1-1-1 0 0,0 1 0 0 0,1 0 0 0 0,-1 0 0 0 0,0 0 0 0 0,-1 1 0 0 0,1 0 0 0 0,-1-1 0 0 0,1 1 0 0 0,1 4 2 0 0,9 12 69 0 0,-4-7-132 0 0,-1 1 0 0 0,-1 1 0 0 0,0-1-1 0 0,-1 1 1 0 0,2 7 63 0 0,3 8-17 0 0,4 18 18 0 0,0 9-1 0 0,-3-7-563 0 0,1 15 563 0 0,-10-42-2087 0 0,1-7-7086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1:48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1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116 211 14568 0 0,'1'-3'126'0'0,"-1"2"-77"0"0,0 0-1 0 0,0 0 1 0 0,0 0-1 0 0,1 0 1 0 0,-1 0-1 0 0,0 0 1 0 0,0 0-1 0 0,0 0 1 0 0,0 0-1 0 0,-1 0 1 0 0,1 0-1 0 0,0 0 1 0 0,0 0-1 0 0,-1 0 1 0 0,1 0-1 0 0,0 1 1 0 0,-1-1 0 0 0,1 0-1 0 0,-1 0 1 0 0,1 0-1 0 0,-1 0 1 0 0,1 1-1 0 0,-1-1 1 0 0,0 0-1 0 0,1 0 1 0 0,-1 1-1 0 0,0-1 1 0 0,0 0-1 0 0,1 1 1 0 0,-1-1-1 0 0,0 1 1 0 0,0-1 0 0 0,0 1-49 0 0,0 0 742 0 0,1 0 241 0 0,0 0 45 0 0,0 0-2 0 0,0 0-47 0 0,-5 17 1261 0 0,1-5-1661 0 0,0 21 394 0 0,2 0 1 0 0,1 0-1 0 0,1 3-973 0 0,-1 27 830 0 0,14 542 2757 0 0,-13-596-3551 0 0,26 251 354 0 0,-8-102-251 0 0,-11-110-115 0 0,-4-33-10 0 0,0 0-1 0 0,-1 1 0 0 0,-1 4-13 0 0,-1-18-11 0 0,0-1 1 0 0,0 1-1 0 0,0-1 0 0 0,0 1 1 0 0,0-1-1 0 0,0 1 0 0 0,1-1 1 0 0,-1 1-1 0 0,1-1 0 0 0,0 2 11 0 0,-1-2-218 0 0,-10-11-834 0 0,-3-13-2275 0 0,7 8 1375 0 0</inkml:trace>
  <inkml:trace contextRef="#ctx0" brushRef="#br0" timeOffset="403.92">70 182 21967 0 0,'0'0'498'0'0,"-2"0"72"0"0,-23 2 444 0 0,4 0-287 0 0,7-2 2496 0 0,27-6-1944 0 0,-6 2-1055 0 0,30-8 339 0 0,1 2 0 0 0,39-5-563 0 0,-16 3 171 0 0,191-28 197 0 0,-205 33-320 0 0,252-25 51 0 0,-111-3-320 0 0,-158 29-138 0 0,-12 0-1968 0 0,-16 6-650 0 0,-2 0-6381 0 0</inkml:trace>
  <inkml:trace contextRef="#ctx0" brushRef="#br0" timeOffset="784.911">27 958 2304 0 0,'-18'15'3897'0'0,"14"-14"4695"0"0,1-1-7020 0 0,2 1 2882 0 0,8-2-1151 0 0,10-2-2216 0 0,0-1 0 0 0,-1-1 0 0 0,2-1-1087 0 0,26-8 825 0 0,106-22 919 0 0,152-17-1744 0 0,-199 46-3055 0 0,-73 7-6651 0 0</inkml:trace>
  <inkml:trace contextRef="#ctx0" brushRef="#br0" timeOffset="1165.149">870 1008 17047 0 0,'0'0'1311'0'0,"0"0"-846"0"0,0 0-162 0 0,-8 11 3805 0 0,7-9-3775 0 0,-1 1 0 0 0,1 0-1 0 0,0 0 1 0 0,-1 0 0 0 0,1 0 0 0 0,0 0 0 0 0,1 0-1 0 0,-1 1 1 0 0,1-1 0 0 0,-1 0 0 0 0,1 0 0 0 0,0 2-333 0 0,2 43 967 0 0,-1-40-700 0 0,8 104 923 0 0,-5-76-820 0 0,3 13-370 0 0,1 4 153 0 0,6 15-81 0 0,3 31-3238 0 0,-14-85-3538 0 0,0-4-2073 0 0</inkml:trace>
  <inkml:trace contextRef="#ctx0" brushRef="#br0" timeOffset="1558.08">1221 223 22663 0 0,'-4'142'4403'0'0,"-1"44"-2683"0"0,5-140-1426 0 0,0 141 1593 0 0,17 106-1887 0 0,-13-261 55 0 0,1 0-1 0 0,2 0 1 0 0,1 0 0 0 0,1-1-1 0 0,2-1 1 0 0,11 23-55 0 0,-19-48 8 0 0,-1 0 1 0 0,2 0-1 0 0,-1 0 1 0 0,1 0-1 0 0,-1-1 1 0 0,1 1-1 0 0,4 2-8 0 0,-7-6-40 0 0,0 0 0 0 0,1 1-1 0 0,-1-1 1 0 0,1 0 0 0 0,-1 0-1 0 0,1 0 1 0 0,0 0 0 0 0,-1 0-1 0 0,1 0 1 0 0,0-1 0 0 0,-1 1 0 0 0,1-1-1 0 0,0 1 1 0 0,0-1 0 0 0,0 0-1 0 0,0 1 1 0 0,0-1 0 0 0,-1 0 0 0 0,1 0-1 0 0,0 0 1 0 0,0 0 0 0 0,0-1-1 0 0,0 1 1 0 0,1-1 40 0 0,3-1-404 0 0,-1-1-1 0 0,0 0 1 0 0,0 0 0 0 0,0 0-1 0 0,0 0 1 0 0,-1-1-1 0 0,3-1 405 0 0,7-12-1981 0 0</inkml:trace>
  <inkml:trace contextRef="#ctx0" brushRef="#br0" timeOffset="1883.165">1044 781 12896 0 0,'-7'-1'244'0'0,"-8"-2"304"0"0,1 0 0 0 0,-1 1 0 0 0,-3 0-548 0 0,18 2 2533 0 0,0 0 879 0 0,0 0 166 0 0,1 0-431 0 0,23-10-2734 0 0,1 0 1 0 0,0 2-1 0 0,1 1 0 0 0,13-2-413 0 0,42-11 172 0 0,-23 3-1799 0 0,0 2 1 0 0,45-5 1626 0 0,-73 16-9403 0 0</inkml:trace>
  <inkml:trace contextRef="#ctx0" brushRef="#br0" timeOffset="2218.698">693 571 24503 0 0,'-8'-2'544'0'0,"5"-4"104"0"0,0 3 24 0 0,3 3 16 0 0,0 0-552 0 0,0 0-136 0 0,0 0 0 0 0,0 0 0 0 0,0 0-176 0 0,3-10-64 0 0,4 6-16 0 0,3 0-10375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424 387 17103 0 0,'0'0'388'0'0,"-6"-8"1080"0"0,3 3-1045 0 0,2 0 0 0 0,-1 1 0 0 0,0-1 0 0 0,1 0 0 0 0,0 0 0 0 0,0 0-1 0 0,1 0 1 0 0,-1 0 0 0 0,1 0 0 0 0,0-4-423 0 0,0 2 681 0 0,0-1 0 0 0,-1 1-1 0 0,0 0 1 0 0,-1-6-681 0 0,-7-13 419 0 0,-2 0 0 0 0,0 1 0 0 0,-1 1-1 0 0,-2 0 1 0 0,0 1 0 0 0,-1 0 0 0 0,-2 1 0 0 0,-10-10-419 0 0,23 27 19 0 0,-1 0 1 0 0,0 0-1 0 0,0 1 0 0 0,0-1 1 0 0,0 1-1 0 0,-1 0 1 0 0,0 1-1 0 0,0-1 0 0 0,0 1 1 0 0,0 0-1 0 0,0 1 1 0 0,-2-1-20 0 0,4 2 16 0 0,0 0 1 0 0,0 0-1 0 0,0 1 0 0 0,0-1 1 0 0,-1 1-1 0 0,1 0 1 0 0,0 0-1 0 0,0 1 0 0 0,0-1 1 0 0,-1 1-1 0 0,1 0 1 0 0,0 0-1 0 0,0 0 1 0 0,0 1-1 0 0,0-1 0 0 0,0 1 1 0 0,1 0-1 0 0,-1 0 1 0 0,0 0-1 0 0,0 1-16 0 0,-2 3 6 0 0,-1 0 1 0 0,1 0-1 0 0,-1 1 0 0 0,2-1 0 0 0,-1 1 1 0 0,1 1-1 0 0,0-1 0 0 0,1 1 0 0 0,-1-1 0 0 0,1 1 1 0 0,1 1-1 0 0,-2 3-6 0 0,-3 13 17 0 0,1 1 0 0 0,0 0-1 0 0,0 13-16 0 0,0 10 72 0 0,1 1-1 0 0,2 33-71 0 0,5-51 71 0 0,0-1 0 0 0,2 0 0 0 0,1 0 0 0 0,7 24-71 0 0,-7-44 19 0 0,-1 1-1 0 0,2-1 0 0 0,-1 0 1 0 0,1 0-1 0 0,1 0 1 0 0,6 8-19 0 0,-8-13-7 0 0,0-1 1 0 0,0 1-1 0 0,1-1 0 0 0,0 0 1 0 0,0 0-1 0 0,0 0 1 0 0,0-1-1 0 0,1 0 1 0 0,0 0-1 0 0,0 0 1 0 0,0-1-1 0 0,2 1 7 0 0,-5-3 13 0 0,0 0-1 0 0,1 0 1 0 0,-1 0 0 0 0,0-1-1 0 0,1 1 1 0 0,-1-1-1 0 0,1 0 1 0 0,-1 0 0 0 0,1 0-1 0 0,-1 0 1 0 0,1-1-1 0 0,-1 0 1 0 0,0 1 0 0 0,1-1-1 0 0,-1 0 1 0 0,0 0 0 0 0,0-1-1 0 0,1 1 1 0 0,-1-1-1 0 0,0 0 1 0 0,0 0 0 0 0,-1 0-1 0 0,2-1-12 0 0,7-5 73 0 0,-1-2-1 0 0,0 1 1 0 0,0-1 0 0 0,-1-1-1 0 0,1-2-72 0 0,3-4 49 0 0,-2 0-1 0 0,0-1 0 0 0,-1 0 0 0 0,0-1 1 0 0,-2 0-1 0 0,3-7-48 0 0,8-34 460 0 0,5-27-460 0 0,-19 68 50 0 0,-5 17-53 0 0,2-4 18 0 0,-1 1 0 0 0,1 0 0 0 0,0 0 0 0 0,0 0 0 0 0,1-1-15 0 0,-3 5 5 0 0,0 1 0 0 0,1-1 0 0 0,-1 1 0 0 0,0-1 0 0 0,1 1 0 0 0,-1-1 0 0 0,0 1 1 0 0,1 0-1 0 0,-1-1 0 0 0,1 1 0 0 0,-1-1 0 0 0,1 1 0 0 0,-1 0 0 0 0,1 0 0 0 0,-1-1 0 0 0,1 1 0 0 0,-1 0 0 0 0,1 0 1 0 0,-1 0-1 0 0,1-1 0 0 0,0 1-5 0 0,0 0 6 0 0,-1 1 1 0 0,1-1 0 0 0,0 0 0 0 0,0 0-1 0 0,-1 1 1 0 0,1-1 0 0 0,0 0 0 0 0,-1 1-1 0 0,1-1 1 0 0,0 1 0 0 0,-1-1 0 0 0,1 1-1 0 0,-1-1 1 0 0,1 1 0 0 0,-1 0 0 0 0,1-1-1 0 0,-1 1 1 0 0,1 0 0 0 0,-1-1 0 0 0,0 1-1 0 0,1 0-6 0 0,3 8 25 0 0,0 0 0 0 0,0 0 0 0 0,-1 0 0 0 0,0 1-1 0 0,-1-1 1 0 0,0 4-25 0 0,6 20 41 0 0,-6-27-36 0 0,12 40 56 0 0,20 44-61 0 0,-27-75 9 0 0,0 0 0 0 0,2-1 0 0 0,-1-1-1 0 0,1 1 1 0 0,1-1 0 0 0,1-1 0 0 0,11 12-9 0 0,-11-14 19 0 0,0 0 1 0 0,1-1 0 0 0,1 0 0 0 0,0-1 0 0 0,3 1-20 0 0,-8-5-223 0 0,1 0 0 0 0,-1 0 1 0 0,1-1-1 0 0,0 0 0 0 0,0-1 0 0 0,0 0 1 0 0,1 0-1 0 0,8 0 223 0 0,-15-2-215 0 0,1 0 0 0 0,-1 0 0 0 0,0-1 0 0 0,0 1 0 0 0,1-1 0 0 0,-1 0 0 0 0,0 0 0 0 0,1 0 215 0 0,43-20-1802 0 0,-5-5-20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2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16128 0 0,'0'0'737'0'0,"0"0"-15"0"0,0 2-466 0 0,1 43 3190 0 0,3 0 0 0 0,2 5-3446 0 0,18 91 2420 0 0,-18-115-2086 0 0,2 11 88 0 0,-8-32-373 0 0,1-1 0 0 0,0 1-1 0 0,0-1 1 0 0,1 1 0 0 0,-1-1 0 0 0,1 1-49 0 0,6 22 59 0 0,-7-19-96 0 0,1 8-541 0 0,0 0 1 0 0,1 0-1 0 0,1-1 0 0 0,2 3 578 0 0,-4-6-6374 0 0,-5 4-2039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61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  <inkml:trace contextRef="#ctx0" brushRef="#br0" timeOffset="2100.363">1554 81 18687 0 0,'0'0'430'0'0,"0"0"55"0"0,0 0 26 0 0,0 0-62 0 0,2 2-293 0 0,20 18 1523 0 0,-1 1 1 0 0,2 4-1680 0 0,0 0 2204 0 0,14 12-2204 0 0,-19-20 241 0 0,-1 1 0 0 0,4 7-241 0 0,11 11 146 0 0,-18-22-60 0 0,-8-9-89 0 0,-1 0 1 0 0,0 0 0 0 0,0 1-1 0 0,-1-1 1 0 0,0 1 0 0 0,4 6 2 0 0,-7-10-238 0 0,-1-2-2 0 0,0 0-226 0 0,1-1-952 0 0,3-2-402 0 0</inkml:trace>
  <inkml:trace contextRef="#ctx0" brushRef="#br0" timeOffset="2438.007">1742 97 14368 0 0,'0'0'661'0'0,"0"0"-17"0"0,0 0-273 0 0,-2 9 1356 0 0,0-1-982 0 0,-1-1 1 0 0,1 1-1 0 0,-1-1 0 0 0,0 0 0 0 0,-5 7-745 0 0,-8 21 980 0 0,11-23-819 0 0,-1 0 0 0 0,0 0 0 0 0,-1 0-161 0 0,-13 25 369 0 0,-12 23 254 0 0,23-46-629 0 0,1 1 0 0 0,0 0 1 0 0,1 0-1 0 0,1 0 0 0 0,-2 10 6 0 0,8-24-92 0 0,0 0-1 0 0,0 0 1 0 0,0 0 0 0 0,0 0-1 0 0,0 0 1 0 0,0 0-1 0 0,0 1 1 0 0,0-1-1 0 0,0 0 1 0 0,1 0 0 0 0,-1 0-1 0 0,0 0 1 0 0,1 0-1 0 0,0 1 93 0 0,-1-1-707 0 0,1 1-7175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21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4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196 281 4608 0 0,'0'0'353'0'0,"-1"0"-231"0"0,-3 1 704 0 0,0-1 1 0 0,0 0 0 0 0,0 0 0 0 0,-1 0 0 0 0,-2 0-827 0 0,-7-2 5784 0 0,14 2-1181 0 0,7 1 606 0 0,14 2-3627 0 0,6 2-471 0 0,1-2 1 0 0,25 0-1112 0 0,74-3 806 0 0,0-7 1 0 0,58-12-807 0 0,103-19-296 0 0,-236 31 295 0 0,-7 1-5 0 0,-1-1 0 0 0,25-8 6 0 0,-57 11-194 0 0,0-1 0 0 0,0 1 0 0 0,0-2 0 0 0,1-1 194 0 0,9-7-3676 0 0,-21 14-2705 0 0,-1 0-1852 0 0</inkml:trace>
  <inkml:trace contextRef="#ctx0" brushRef="#br0" timeOffset="515.849">801 276 15664 0 0,'-5'6'1417'0'0,"1"0"-1371"0"0,0 0 1 0 0,1 0-1 0 0,0 1 0 0 0,0-1 1 0 0,0 1-1 0 0,1 0 0 0 0,-1 6-46 0 0,-6 15 660 0 0,1 1 372 0 0,2-1 0 0 0,1 1 0 0 0,1-1 0 0 0,0 24-1032 0 0,3 12 1080 0 0,2 1 0 0 0,3 0 1 0 0,9 45-1081 0 0,18 101 1508 0 0,-28-178-950 0 0,-2 31-558 0 0,1 6 403 0 0,-1-51-263 0 0,-2 0 0 0 0,0 1-1 0 0,-1-1 1 0 0,0 0 0 0 0,-2 0-1 0 0,-1 1-139 0 0,-6 19 397 0 0,-1-1 0 0 0,-9 16-397 0 0,13-38 75 0 0,1 0 0 0 0,-2-1 1 0 0,0 0-1 0 0,-1-1 0 0 0,0 0 0 0 0,-1-1 0 0 0,-1 0 1 0 0,0 0-1 0 0,0-1 0 0 0,-2-1 0 0 0,1 0 0 0 0,-1-1 1 0 0,-1-1-1 0 0,0 0 0 0 0,0-1 0 0 0,-1 0 0 0 0,0-1 1 0 0,0-1-1 0 0,0-1 0 0 0,-15 3-75 0 0,14-4 21 0 0,0 0 0 0 0,-1-2 0 0 0,0 0 0 0 0,1-1 0 0 0,-1-1-1 0 0,0 0 1 0 0,1-1 0 0 0,-1-1 0 0 0,0-1 0 0 0,-9-3-21 0 0,15 2 21 0 0,0 0 1 0 0,1 0-1 0 0,-1-1 0 0 0,1-1 0 0 0,0 1 1 0 0,1-2-1 0 0,-1 0 0 0 0,1 0 0 0 0,1-1 1 0 0,-1 0-1 0 0,1 0 0 0 0,1-1 1 0 0,-1 0-1 0 0,2-1 0 0 0,-6-8-21 0 0,2 0-38 0 0,0-1 0 0 0,2-1 0 0 0,0 0 0 0 0,1 0 0 0 0,1-1 0 0 0,0 0 0 0 0,2 0 0 0 0,-1-11 38 0 0,2 3-225 0 0,1 1 0 0 0,2-1-1 0 0,0 0 1 0 0,2 0-1 0 0,2 0 1 0 0,1-5 225 0 0,-2 21-339 0 0,1 0 1 0 0,1 0-1 0 0,0 1 0 0 0,1-1 0 0 0,0 1 0 0 0,1 0 1 0 0,0 0-1 0 0,5-6 339 0 0,-4 8-1763 0 0,1 0 0 0 0,0 0 1 0 0,0 1-1 0 0,1 0 0 0 0,6-5 1763 0 0,24-13-7947 0 0</inkml:trace>
  <inkml:trace contextRef="#ctx0" brushRef="#br0" timeOffset="2588.446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11497.925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11931.877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1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49 11520 0 0,'-10'-14'1129'0'0,"-5"-8"-915"0"0,4 10 9629 0 0,12 15-5925 0 0,-1 7-3165 0 0,0-2-539 0 0,3 14 149 0 0,1 0 1 0 0,5 15-364 0 0,0 2 136 0 0,7 48 278 0 0,-4 1 1 0 0,0 47-415 0 0,-9 181 532 0 0,-37 183-131 0 0,26-412-359 0 0,4-28-222 0 0,3 1 1 0 0,3 7 179 0 0,2-43-1035 0 0,1-11-2411 0 0,-5-11-5844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46 361 9216 0 0,'0'0'706'0'0,"0"0"-240"0"0,0 0 712 0 0,0 0 358 0 0,0 0 68 0 0,0 0-58 0 0,0 0-317 0 0,1 0-139 0 0,2 2-878 0 0,0-1-1 0 0,0 0 1 0 0,0-1-1 0 0,0 1 1 0 0,0-1 0 0 0,0 1-1 0 0,0-1 1 0 0,0 0-1 0 0,0 0 1 0 0,0 0-1 0 0,0 0 1 0 0,1-1-212 0 0,21 1 749 0 0,11 2-64 0 0,0-1-1 0 0,0-2 0 0 0,0-1 0 0 0,8-3-684 0 0,-19 1 216 0 0,-1-1-1 0 0,1-1 0 0 0,-1-1 0 0 0,0-1 0 0 0,-1-2 0 0 0,12-6-215 0 0,-20 8 87 0 0,0-1 1 0 0,0-1-1 0 0,7-6-87 0 0,-16 11 23 0 0,0 0 0 0 0,-1 0 0 0 0,0 0 1 0 0,0 0-1 0 0,0-1 0 0 0,-1 0 0 0 0,0 0 1 0 0,0 0-1 0 0,3-6-23 0 0,-6 9 18 0 0,0 0 1 0 0,0-1 0 0 0,0 1-1 0 0,0-1 1 0 0,-1 1-1 0 0,1-1 1 0 0,-1 1-1 0 0,0-1 1 0 0,0 1 0 0 0,0-1-1 0 0,-1 1 1 0 0,1-1-1 0 0,-1 1 1 0 0,0-1-1 0 0,0 1 1 0 0,0-1 0 0 0,0 1-1 0 0,-1 0 1 0 0,1 0-1 0 0,-1-1 1 0 0,0 1-1 0 0,0 0-18 0 0,-6-9 32 0 0,-1 2 0 0 0,0 0 0 0 0,0 0 1 0 0,-1 0-1 0 0,-2 0-32 0 0,8 6 3 0 0,-4-2-6 0 0,0 0 1 0 0,0 0 0 0 0,0 1-1 0 0,0 0 1 0 0,-1 0 0 0 0,0 1-1 0 0,0 0 1 0 0,0 1 0 0 0,0 0-1 0 0,-1 0 1 0 0,1 1 0 0 0,-1 0-1 0 0,0 1 1 0 0,1 0 0 0 0,-1 0-1 0 0,0 1 1 0 0,0 0-1 0 0,1 1 1 0 0,-1 0 0 0 0,0 1-1 0 0,1 0 1 0 0,-1 1 0 0 0,1-1-1 0 0,-1 2 1 0 0,1-1 0 0 0,0 1-1 0 0,1 1 1 0 0,-1 0 0 0 0,1 0-1 0 0,-4 3 3 0 0,-8 9-24 0 0,1 0 0 0 0,1 1 0 0 0,0 1 0 0 0,2 0 0 0 0,0 1 0 0 0,1 1 0 0 0,1 1 0 0 0,1 0 0 0 0,1 0 0 0 0,-7 19 24 0 0,12-23-8 0 0,-3 8 24 0 0,0 0 1 0 0,2 1 0 0 0,0 4-17 0 0,0 5 110 0 0,3 0 1 0 0,0 7-111 0 0,4-31 47 0 0,1 0-1 0 0,0-1 1 0 0,0 1-1 0 0,2 0 0 0 0,-1-1 1 0 0,1 1-1 0 0,1-1 1 0 0,4 11-47 0 0,-5-15 22 0 0,2-1 0 0 0,-1 1 0 0 0,1 0 0 0 0,0-1 0 0 0,0 0 0 0 0,0 0 0 0 0,1 0 0 0 0,0 0 1 0 0,0-1-1 0 0,1 0 0 0 0,4 3-22 0 0,-2-2 27 0 0,0 0 1 0 0,1-1-1 0 0,0-1 1 0 0,0 1-1 0 0,0-1 1 0 0,1-1-1 0 0,-1 0 1 0 0,2 0-28 0 0,20 3 95 0 0,1-1 0 0 0,-1-2 1 0 0,1-1-1 0 0,29-2-95 0 0,-42 0 38 0 0,1-1-6 0 0,-1 0 0 0 0,0-2-1 0 0,0 0 1 0 0,0-1 0 0 0,-1 0-1 0 0,1-2 1 0 0,-1 0 0 0 0,0-2-1 0 0,11-5-31 0 0,-8 1-2723 0 0,0 0-1 0 0,11-9 2724 0 0,-22 13-8470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18863 0 0,'0'0'430'0'0,"0"0"55"0"0,0 0 28 0 0,0 1-53 0 0,0 35-181 0 0,-1-8 2869 0 0,2 16-3148 0 0,-1 20 1224 0 0,-1-49-869 0 0,0 0-1 0 0,1 0 1 0 0,1 0 0 0 0,1 0-1 0 0,2 12-354 0 0,-2-19-479 0 0,-1 0-1 0 0,0 0 1 0 0,0 0 0 0 0,-1 1-1 0 0,0 2 480 0 0,0-11-36 0 0,2-2-6059 0 0,4-7-1936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11056 0 0,'0'0'984'0'0,"0"0"-792"0"0,0 0-192 0 0,0 0 0 0 0,0 0 1240 0 0,0 0 200 0 0,0 0 48 0 0,0 0 7 0 0,0 0-1175 0 0,0 0-224 0 0,9 0-96 0 0,-1 0 64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22087 0 0,'0'0'498'0'0,"0"0"72"0"0,0 0 37 0 0,0 0-68 0 0,1 2-350 0 0,-1-1-146 0 0,1 0 1 0 0,-1-1-1 0 0,1 1 1 0 0,-1 0-1 0 0,1 0 1 0 0,0 0-1 0 0,-1-1 0 0 0,1 1 1 0 0,0 0-1 0 0,0-1 1 0 0,0 1-1 0 0,0-1 1 0 0,-1 1-1 0 0,1-1 1 0 0,0 1-1 0 0,0-1 0 0 0,0 1 1 0 0,0-1-1 0 0,0 0 1 0 0,0 0-1 0 0,0 1 1 0 0,0-1-1 0 0,0 0 1 0 0,0 0-1 0 0,0 0-43 0 0,4 0 131 0 0,8 3 289 0 0,0-1 0 0 0,1-1-1 0 0,0-1 1 0 0,-1 0 0 0 0,7-1-420 0 0,11 1 350 0 0,-5-2-189 0 0,-1-1-1 0 0,23-5-160 0 0,-33 5 10 0 0,6-2-158 0 0,-12 3-1101 0 0,1 0-1 0 0,0 1 1 0 0,5-1 1249 0 0,-15 2-8943 0 0</inkml:trace>
  <inkml:trace contextRef="#ctx0" brushRef="#br0" timeOffset="1">9 172 20127 0 0,'0'0'463'0'0,"0"0"61"0"0,0 0 27 0 0,0 0-67 0 0,1 1-184 0 0,0 1-128 0 0,1 0 0 0 0,0 0 0 0 0,-1-1 0 0 0,1 1 0 0 0,0-1 0 0 0,0 1 0 0 0,0-1 0 0 0,0 0 1 0 0,0 1-1 0 0,0-1 0 0 0,0 0 0 0 0,1-1 0 0 0,-1 1 0 0 0,0 0 0 0 0,1-1 0 0 0,-1 1 0 0 0,0-1 0 0 0,1 0 1 0 0,0 0-173 0 0,11 2 412 0 0,1-2 0 0 0,12-1-412 0 0,-7 1-10 0 0,20-2-1726 0 0,7-1 1736 0 0,-24 1-5414 0 0,7 1-2913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6448 0 0,'0'0'297'0'0,"0"0"-9"0"0,0 0 147 0 0,0 0 1313 0 0,0 0 592 0 0,0 0 116 0 0,0 0-174 0 0,9 6 1239 0 0,8-2-1942 0 0,-1-1 0 0 0,1 0-1 0 0,14-1-1578 0 0,-21-1 198 0 0,9 0 299 0 0,0-1 0 0 0,0-1 0 0 0,4-1-497 0 0,33-2 902 0 0,-40 3-465 0 0,-1 0-1 0 0,16-4-436 0 0,12-1 136 0 0,70-8-355 0 0,-103 13 207 0 0,-7 1 12 0 0,1-1 0 0 0,0 1 0 0 0,-1 0 0 0 0,1 0-1 0 0,-1 0 1 0 0,1 0 0 0 0,0 1 0 0 0,3-1-496 0 0,9 1-1714 0 0,-16-1 2138 0 0,0 0-1 0 0,1 0 1 0 0,-1 0-1 0 0,1 1 1 0 0,-1-1-1 0 0,0 0 1 0 0,1 0-1 0 0,-1 0 1 0 0,1 0-1 0 0,-1 0 1 0 0,0 0-1 0 0,1 1 1 0 0,-1-1-1 0 0,0 0 1 0 0,1 0-1 0 0,-1 1 1 0 0,0-1-1 0 0,0 0 1 0 0,1 0-1 0 0,-1 1 1 0 0,0-1-1 0 0,0 0 1 0 0,1 1-1 0 0,-1-1 1 0 0,0 0-1 0 0,0 1 1 0 0,0-1-1 0 0,0 0 1 0 0,1 1-1 0 0,-1-1 1 0 0,0 1 72 0 0,0 5-2119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14280 0 0,'4'-12'654'0'0,"-3"10"-11"0"0,-1 2-259 0 0,0 0 440 0 0,0 0 236 0 0,0 0 48 0 0,0 0-63 0 0,0 2-305 0 0,-5 71 1436 0 0,10 103-574 0 0,-1-134-1180 0 0,1-1 1 0 0,3 1-1 0 0,3 6-422 0 0,-7-33 40 0 0,0-1 0 0 0,1 0 0 0 0,1-1 0 0 0,0 1 0 0 0,0-1 0 0 0,2 0 0 0 0,0-1 0 0 0,0 0 0 0 0,1 0 0 0 0,0-1 0 0 0,1 0 0 0 0,3 2-40 0 0,-11-11 16 0 0,0 0-1 0 0,1 0 1 0 0,-1-1-1 0 0,0 1 1 0 0,1-1-1 0 0,-1 1 1 0 0,1-1-1 0 0,-1 0 1 0 0,1 0-1 0 0,0 0 1 0 0,-1 0-1 0 0,1-1 1 0 0,0 1-1 0 0,0-1 1 0 0,-1 1 0 0 0,1-1-1 0 0,0 0 1 0 0,0 0-1 0 0,0-1 1 0 0,0 1-1 0 0,-1 0 1 0 0,1-1-1 0 0,0 0 1 0 0,0 1-1 0 0,-1-1 1 0 0,1 0-1 0 0,-1-1 1 0 0,1 1-1 0 0,-1 0 1 0 0,1-1-1 0 0,-1 1 1 0 0,0-1-1 0 0,2-1-15 0 0,7-6 51 0 0,-1-1 0 0 0,0 0-1 0 0,-1 0 1 0 0,0-1 0 0 0,0 0-1 0 0,1-3-50 0 0,0-3 172 0 0,0-1-1 0 0,-1 0 0 0 0,-1 0 1 0 0,5-15-172 0 0,-7 15 146 0 0,2-3-132 0 0,-2-1 0 0 0,-1 0 0 0 0,0-1 0 0 0,-2 1 0 0 0,-1-1 0 0 0,0-22-14 0 0,-2 32 31 0 0,-1 0 0 0 0,-1 0 0 0 0,0 0 0 0 0,-2-5-31 0 0,4 18 0 0 0,0 0 0 0 0,0 0 0 0 0,0 1 0 0 0,0-1 0 0 0,0 0 0 0 0,0 0 0 0 0,0 0 0 0 0,0 1 0 0 0,0-1 0 0 0,0 0 0 0 0,-1 0 0 0 0,1 0 0 0 0,0 0 0 0 0,0 1 0 0 0,0-1 0 0 0,0 0 0 0 0,0 0 0 0 0,-1 0 0 0 0,1 0 0 0 0,0 0 0 0 0,0 0 0 0 0,0 1 0 0 0,0-1 0 0 0,-1 0 0 0 0,1 0 0 0 0,0 0 0 0 0,0 0 0 0 0,0 0 0 0 0,-1 0 0 0 0,1 0 0 0 0,0 0 0 0 0,0 0 0 0 0,0 0 0 0 0,-1 0 0 0 0,1 0 0 0 0,0 0 0 0 0,0 0 0 0 0,0 0 0 0 0,-1 0 0 0 0,1 0 0 0 0,0 0 0 0 0,0 0 0 0 0,0 0 0 0 0,-1 0 0 0 0,1-1 0 0 0,0 1 0 0 0,0 0 0 0 0,0 0 0 0 0,-1 0 0 0 0,1 0 0 0 0,0 0 0 0 0,0-1 0 0 0,0 1 0 0 0,0 0 0 0 0,0 0 0 0 0,0 0 0 0 0,-1 0 0 0 0,1-1 0 0 0,0 1 0 0 0,0 0 0 0 0,0 0 0 0 0,0 0 0 0 0,0 0 0 0 0,0-1 0 0 0,0 1 0 0 0,0 0 0 0 0,0 0 0 0 0,0-1 0 0 0,0 1 0 0 0,-2 3 0 0 0,0 0 0 0 0,1 0 0 0 0,0-1-1 0 0,-1 1 1 0 0,1 0 0 0 0,0 0 0 0 0,0 1 0 0 0,1-1-1 0 0,-1 0 1 0 0,1 0 0 0 0,-1 0 0 0 0,1 0 0 0 0,0 2 0 0 0,3 45 6 0 0,-2-38 1 0 0,8 50 37 0 0,8 25-44 0 0,-2-10 9 0 0,14 71-9 0 0,-22-102 70 0 0,-1 0 0 0 0,-2 0 0 0 0,-2 0 0 0 0,-2 0-70 0 0,-6 99 400 0 0,5-131-329 0 0,-1-1 0 0 0,0 0 0 0 0,-1-1 0 0 0,-1 1 0 0 0,0 0 0 0 0,0-1 0 0 0,-2 0 0 0 0,1 0 0 0 0,-2 0 0 0 0,1-1 0 0 0,-1 0 0 0 0,-1 0 0 0 0,0-1 0 0 0,-1 0 0 0 0,0 0 0 0 0,-1 0-71 0 0,6-6 44 0 0,-1 0-1 0 0,0-1 1 0 0,1 1 0 0 0,-2-1-1 0 0,1 0 1 0 0,0 0 0 0 0,-1-1 0 0 0,1 0-1 0 0,-1 0 1 0 0,1 0 0 0 0,-1 0-1 0 0,0-1 1 0 0,0 0 0 0 0,0 0-1 0 0,0-1 1 0 0,0 1 0 0 0,0-1-1 0 0,0-1 1 0 0,0 1 0 0 0,0-1-1 0 0,-5-1-43 0 0,-10-5 51 0 0,0 0-1 0 0,1-1 0 0 0,0-1-50 0 0,13 6-34 0 0,1-1-1 0 0,0 1 1 0 0,0-1-1 0 0,0 0 1 0 0,0-1 0 0 0,1 0-1 0 0,0 1 1 0 0,0-2-1 0 0,0 1 1 0 0,-4-6 34 0 0,8 9-124 0 0,0 1 0 0 0,0-1 0 0 0,0 0 0 0 0,0 0 0 0 0,0 0-1 0 0,0 1 1 0 0,0-1 0 0 0,1 0 0 0 0,-1 0 0 0 0,1 0 0 0 0,0 0 0 0 0,0 0 0 0 0,-1 0 0 0 0,1 0-1 0 0,0 0 1 0 0,0-1 0 0 0,1 1 0 0 0,-1 0 0 0 0,0 0 0 0 0,1 0 0 0 0,-1 1 0 0 0,1-1 0 0 0,0 0-1 0 0,0 0 1 0 0,0 0 124 0 0,1-2-613 0 0,1 0-1 0 0,0 0 0 0 0,0 1 0 0 0,0-1 0 0 0,1 1 0 0 0,-1 0 1 0 0,1 0-1 0 0,0 0 0 0 0,0 0 0 0 0,2 0 614 0 0,11-8-2107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9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19807 0 0,'0'0'455'0'0,"0"0"61"0"0,0 0 27 0 0,0 0-66 0 0,0 0-201 0 0,0 0 308 0 0,0 0 168 0 0,0 0 31 0 0,1 2-46 0 0,3 8-476 0 0,-1 1 0 0 0,1-1 0 0 0,-2 1 0 0 0,1 0 0 0 0,-1 0 0 0 0,-1 0 0 0 0,0 9-261 0 0,3 19 346 0 0,-3-29-200 0 0,-1 0-1 0 0,0 0 1 0 0,-1 6-146 0 0,1-7 119 0 0,-1-1 0 0 0,1 0 1 0 0,1 1-1 0 0,-1-1 0 0 0,2 2-119 0 0,1-1-177 0 0,-2-7-996 0 0,-1-2-448 0 0,0 0-97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3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 22087 0 0,'-1'-1'119'0'0,"-1"0"-1"0"0,0 0 1 0 0,0 0-1 0 0,0 1 1 0 0,1-1-1 0 0,-1 1 1 0 0,0-1-1 0 0,0 1 1 0 0,0 0-1 0 0,0 0 1 0 0,0 0-1 0 0,0 0 0 0 0,0 0 1 0 0,1 0-1 0 0,-1 0 1 0 0,0 1-1 0 0,0-1 1 0 0,0 1-1 0 0,0-1 1 0 0,1 1-1 0 0,-3 1-118 0 0,2-1 491 0 0,2-1 140 0 0,0 0 17 0 0,0 0-28 0 0,0 0-143 0 0,0 0-59 0 0,0 0-15 0 0,0 0-56 0 0,3 0-227 0 0,15 6-942 0 0,-4-1-6257 0 0,-5-2-1870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21191 0 0,'0'0'970'0'0,"0"0"-20"0"0,3 7-574 0 0,8 84 1446 0 0,-6-46 484 0 0,4 16-2306 0 0,4 26 0 0 0,-13-75-1434 0 0,0-12-204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4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8 24159 0 0,'-1'-7'906'0'0,"-2"9"161"0"0,-3 12-413 0 0,1 15-435 0 0,-2 20-219 0 0,-1 72 1486 0 0,6-67-1026 0 0,-3 195 1581 0 0,14 60-2041 0 0,0-80 260 0 0,7 144-205 0 0,0 266 529 0 0,-30-417-2677 0 0,2-129-7192 0 0,6-57 444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28 2760 0 0,'-3'-4'248'0'0,"1"2"-248"0"0,-4-3 0 0 0,4 0 0 0 0,2 5 4960 0 0,0 0 952 0 0,-3-2 183 0 0,3 2 41 0 0,0 0-4800 0 0,0 0-960 0 0,0 0-192 0 0,3-4-40 0 0,-1 2-632 0 0,1-1-128 0 0,-3 3-24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5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1306 9672 0 0,'0'0'440'0'0,"7"-16"393"0"0,-2 6 846 0 0,0 1 0 0 0,0-1 0 0 0,1 1 0 0 0,3-4-1679 0 0,10-11 1315 0 0,20-19-1315 0 0,-18 21 787 0 0,5-6-277 0 0,-5 7-23 0 0,-1-1 0 0 0,-2-1 0 0 0,15-22-487 0 0,4-23 1217 0 0,20-49-1217 0 0,-18 34 484 0 0,-24 49-375 0 0,-1 0 0 0 0,-1-1-1 0 0,-3 0 1 0 0,0 0 0 0 0,-3-1-1 0 0,0-6-108 0 0,-1-4 44 0 0,-3-1 0 0 0,-2 0 0 0 0,-1 1 0 0 0,-6-30-44 0 0,3 43 32 0 0,-2-1 0 0 0,-1 1 0 0 0,-2 0 0 0 0,-9-25-32 0 0,16 55 18 0 0,0 0 0 0 0,0 0 0 0 0,-1 0 0 0 0,1 1 0 0 0,-1-1 0 0 0,0 0 0 0 0,0 1 0 0 0,0-1 0 0 0,0 1 0 0 0,0 0 0 0 0,0 0 0 0 0,-3-2-18 0 0,4 3 8 0 0,1 1-1 0 0,-1 0 1 0 0,0-1-1 0 0,1 1 0 0 0,-1 0 1 0 0,0-1-1 0 0,0 1 1 0 0,0 0-1 0 0,1 0 1 0 0,-1 0-1 0 0,0 0 0 0 0,0 0 1 0 0,0-1-1 0 0,0 2 1 0 0,1-1-1 0 0,-1 0 0 0 0,0 0 1 0 0,0 0-1 0 0,0 0 1 0 0,0 0-8 0 0,0 1 4 0 0,0 0 1 0 0,-1 0-1 0 0,1 0 1 0 0,0-1-1 0 0,-1 1 1 0 0,1 0-1 0 0,0 0 1 0 0,0 1-1 0 0,0-1 1 0 0,0 0-1 0 0,0 0 1 0 0,0 0-1 0 0,1 1 1 0 0,-1-1-1 0 0,0 1-4 0 0,-7 17-11 0 0,1 0 0 0 0,0 0 0 0 0,2 1 1 0 0,0-1-1 0 0,1 1 0 0 0,1 3 11 0 0,-2 4 1 0 0,-27 172-53 0 0,-2 123 52 0 0,28-227 122 0 0,5 1 0 0 0,6 47-122 0 0,-3-111 54 0 0,3-1 0 0 0,0 1 0 0 0,2-1 0 0 0,1 0 0 0 0,11 25-54 0 0,-16-49 27 0 0,0 0 1 0 0,1 0 0 0 0,0-1 0 0 0,0 0-1 0 0,0 1 1 0 0,1-2 0 0 0,0 1 0 0 0,0 0 0 0 0,6 4-28 0 0,-8-8 3 0 0,0 0 0 0 0,0 0 1 0 0,0 0-1 0 0,0 0 1 0 0,0 0-1 0 0,1-1 1 0 0,-1 1-1 0 0,0-1 1 0 0,1 0-1 0 0,-1 0 1 0 0,1 0-1 0 0,-1-1 1 0 0,1 1-1 0 0,0-1 0 0 0,-1 0 1 0 0,1 0-1 0 0,0 0 1 0 0,-1 0-1 0 0,1-1 1 0 0,-1 0-1 0 0,3 0-3 0 0,3-2 0 0 0,0-1-1 0 0,-1 0 1 0 0,0 0-1 0 0,1 0 1 0 0,-1-1 0 0 0,-1-1-1 0 0,7-5 1 0 0,7-7 38 0 0,18-20-38 0 0,-22 18 227 0 0,-1 0 0 0 0,12-20-227 0 0,-11 15 135 0 0,-6 8-103 0 0,0-1-1 0 0,-1-1 0 0 0,-1 0 1 0 0,-1 0-1 0 0,-1-1 1 0 0,0 0-1 0 0,-1-2-31 0 0,5-30 58 0 0,-1-1 0 0 0,-2-8-58 0 0,-9 34 70 0 0,0 3 20 0 0,-7 36 198 0 0,7 1-252 0 0,0 0 0 0 0,1 0 0 0 0,1 0 0 0 0,0 0 0 0 0,0 0 0 0 0,2 3-36 0 0,6 25-104 0 0,6 11 104 0 0,-6-23 27 0 0,1 0 0 0 0,1-1 0 0 0,1 0 0 0 0,2-1-1 0 0,1 0 1 0 0,1-2 0 0 0,12 16-27 0 0,-23-36 20 0 0,-1 0-1 0 0,1 0 1 0 0,0 0 0 0 0,0-1-1 0 0,1 0 1 0 0,-1 0 0 0 0,1 0-1 0 0,0 0 1 0 0,0-1 0 0 0,0 0-1 0 0,1-1 1 0 0,-1 1 0 0 0,1-1-1 0 0,-1 0 1 0 0,1-1-1 0 0,0 1 1 0 0,-1-1 0 0 0,6 0-20 0 0,-6-1 2 0 0,-1 0-1 0 0,1-1 1 0 0,-1 1 0 0 0,1-1 0 0 0,-1 0 0 0 0,1 0 0 0 0,-1-1-1 0 0,0 1 1 0 0,0-1 0 0 0,1 0 0 0 0,-1-1 0 0 0,0 1 0 0 0,-1-1 0 0 0,1 0-1 0 0,-1 0 1 0 0,1-1 0 0 0,-1 1 0 0 0,0-1 0 0 0,0 0 0 0 0,0 0-1 0 0,-1 0 1 0 0,1-1 0 0 0,-1 0-2 0 0,4-7 46 0 0,-1 1 0 0 0,-1-1-1 0 0,0 0 1 0 0,0-1 0 0 0,-1 1 0 0 0,-1-1 0 0 0,0 0-1 0 0,-1 0 1 0 0,0 0 0 0 0,-1 0 0 0 0,0 0-1 0 0,-1-1 1 0 0,-1 1 0 0 0,-2-12-46 0 0,1 7-200 0 0,-2-1 1 0 0,0 1-1 0 0,-1 0 0 0 0,-1 0 1 0 0,0 0-1 0 0,-2 1 0 0 0,0 0 1 0 0,-1 1-1 0 0,0 0 0 0 0,-4-3 200 0 0,9 13-162 0 0,-1 0-1 0 0,0 0 1 0 0,0 0-1 0 0,-1 1 1 0 0,1 0-1 0 0,-1 0 1 0 0,-1 0 0 0 0,1 1-1 0 0,-1 0 1 0 0,1 0-1 0 0,-1 0 1 0 0,-6-1 162 0 0,8 3-121 0 0,0 1 1 0 0,0-1 0 0 0,0 1-1 0 0,0 1 1 0 0,0-1-1 0 0,0 1 1 0 0,0 0-1 0 0,-1 0 1 0 0,1 0 0 0 0,0 1-1 0 0,0-1 1 0 0,0 1-1 0 0,0 0 1 0 0,0 1 0 0 0,1 0-1 0 0,-1-1 1 0 0,0 1-1 0 0,0 1 1 0 0,-2 1 120 0 0,-10 7-1908 0 0,1 2-5398 0 0</inkml:trace>
  <inkml:trace contextRef="#ctx0" brushRef="#br0" timeOffset="588.789">1520 1005 18719 0 0,'4'-70'2388'0'0,"-2"49"-1567"0"0,-1-2 0 0 0,-1 1 0 0 0,-1 0 0 0 0,-2-15-821 0 0,0 23 414 0 0,0 0-1 0 0,-1 0 1 0 0,-1 1-1 0 0,0 0 1 0 0,0 0-1 0 0,-2 0 0 0 0,-5-10-413 0 0,8 18 78 0 0,1 0 0 0 0,-1-1 0 0 0,0 1 0 0 0,0 1-1 0 0,0-1 1 0 0,-1 1 0 0 0,1-1 0 0 0,-1 1 0 0 0,0 0-1 0 0,-1 1 1 0 0,1 0 0 0 0,0-1 0 0 0,-1 2 0 0 0,0-1-1 0 0,0 1 1 0 0,0-1 0 0 0,0 2 0 0 0,-3-2-78 0 0,5 3 4 0 0,0 0 1 0 0,0 0 0 0 0,0 0 0 0 0,0 1-1 0 0,0-1 1 0 0,0 1 0 0 0,0 0-1 0 0,0 0 1 0 0,0 0 0 0 0,1 1-1 0 0,-1-1 1 0 0,0 1 0 0 0,1 0-1 0 0,0 0 1 0 0,-1 0 0 0 0,1 0 0 0 0,0 1-1 0 0,0-1 1 0 0,0 1 0 0 0,0 0-1 0 0,1 0 1 0 0,-2 2-5 0 0,-4 5-15 0 0,0 0 1 0 0,1 1-1 0 0,1 0 1 0 0,-1 0-1 0 0,2 0 1 0 0,-3 7 14 0 0,0 6-7 0 0,1 0-1 0 0,1 1 1 0 0,1 0 0 0 0,1 0 0 0 0,1 0 0 0 0,1 0 0 0 0,1 1 0 0 0,2-1-1 0 0,0 0 1 0 0,2 1 0 0 0,3 9 7 0 0,-4-25-16 0 0,0 1 0 0 0,2-1 0 0 0,-1 1 0 0 0,1-1 0 0 0,1 0 0 0 0,0 0 0 0 0,0-1 0 0 0,3 4 16 0 0,-5-8-7 0 0,0-1 1 0 0,0-1-1 0 0,0 1 0 0 0,1 0 0 0 0,-1-1 1 0 0,1 0-1 0 0,0 0 0 0 0,0 0 1 0 0,0 0-1 0 0,1 0 0 0 0,-1-1 0 0 0,0 0 1 0 0,1 0-1 0 0,0 0 0 0 0,-1-1 0 0 0,1 1 1 0 0,0-1-1 0 0,0 0 0 0 0,2 0 7 0 0,-3-1 6 0 0,0 0-1 0 0,1-1 1 0 0,-1 1-1 0 0,0-1 1 0 0,0 0-1 0 0,0 0 1 0 0,0 0-1 0 0,0 0 1 0 0,0-1-1 0 0,0 0 1 0 0,0 0-1 0 0,-1 0 1 0 0,1 0-1 0 0,0 0 1 0 0,-1-1-1 0 0,0 1 1 0 0,0-1-1 0 0,1-1-5 0 0,9-9 46 0 0,-2 0 1 0 0,0 0-1 0 0,8-13-46 0 0,-12 16 10 0 0,1-2 5 0 0,-1-1-1 0 0,0 1 1 0 0,-1-1-1 0 0,0 0 1 0 0,-1-1-1 0 0,2-7-14 0 0,-1-4-2 0 0,0-1-1 0 0,-2 1 1 0 0,0-6 2 0 0,-3 6 0 0 0,-12 59 173 0 0,5 18-85 0 0,2 1 0 0 0,3 44-88 0 0,0 18 86 0 0,-6 80 215 0 0,-2 44 266 0 0,2-142 82 0 0,-12 45-649 0 0,15-118 110 0 0,-1 0 0 0 0,-1 1 0 0 0,-1-2 0 0 0,-2 1 0 0 0,0-1 1 0 0,-4 5-111 0 0,8-18 46 0 0,0-1 1 0 0,0-1-1 0 0,-1 1 1 0 0,-1-1-1 0 0,1 0 1 0 0,-2 0-1 0 0,1-1 1 0 0,-1 0 0 0 0,0 0-1 0 0,0-1 1 0 0,0 0-1 0 0,-1 0 1 0 0,0-1-1 0 0,0 0 1 0 0,-1-1-1 0 0,-1 1-46 0 0,0-2 13 0 0,0 0-1 0 0,0 0 0 0 0,0-1 0 0 0,0 0 0 0 0,-1-1 1 0 0,1-1-1 0 0,-1 0 0 0 0,1 0 0 0 0,-1-1 0 0 0,1 0 1 0 0,0-1-1 0 0,0 0 0 0 0,0-1 0 0 0,0-1 0 0 0,0 1 1 0 0,-5-4-13 0 0,2 1-258 0 0,1-1 0 0 0,1 0 1 0 0,-1-1-1 0 0,1 0 1 0 0,0-1-1 0 0,1-1 0 0 0,0 0 1 0 0,0 0-1 0 0,1-1 1 0 0,1 0-1 0 0,0-1 0 0 0,-4-7 258 0 0,-3-10-1877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10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28 5528 0 0,'0'0'422'0'0,"0"0"102"0"0,0 0 1459 0 0,0 0 669 0 0,0-2 3095 0 0,0-10 458 0 0,0 12-6139 0 0,0-1 0 0 0,-1 0 1 0 0,1 0-1 0 0,0 1 0 0 0,-1-1 1 0 0,1 0-1 0 0,0 1 0 0 0,-1-1 0 0 0,1 0 1 0 0,-1 1-1 0 0,1-1 0 0 0,-1 1 1 0 0,0-1-1 0 0,1 1 0 0 0,-1-1 1 0 0,1 1-1 0 0,-1-1 0 0 0,0 1 1 0 0,1 0-1 0 0,-1-1 0 0 0,0 1 1 0 0,0 0-1 0 0,1-1 0 0 0,-1 1 0 0 0,0 0 1 0 0,0 0-1 0 0,1 0 0 0 0,-1 0 1 0 0,0 0-1 0 0,0 0 0 0 0,1 0 1 0 0,-1 0-1 0 0,0 0-66 0 0,-31 1 186 0 0,30-1 10 0 0,-25 2 299 0 0,10-1-357 0 0,0 0-1 0 0,1 2 1 0 0,-1-1-1 0 0,1 2 1 0 0,0 0-1 0 0,-12 5-137 0 0,26-8 16 0 0,0 0 1 0 0,0-1-1 0 0,1 1 0 0 0,-1 0 1 0 0,0 0-1 0 0,0 0 0 0 0,0 1 0 0 0,1-1 1 0 0,-1 0-1 0 0,1 1 0 0 0,-1-1 1 0 0,1 1-1 0 0,-1-1 0 0 0,1 1 0 0 0,0 0 1 0 0,0-1-1 0 0,0 1 0 0 0,0 0 1 0 0,-1 1-17 0 0,2 4 65 0 0,-1 0 1 0 0,1 0-1 0 0,0 0 1 0 0,0 0-1 0 0,2 5-65 0 0,-1 26 283 0 0,-2-3 55 0 0,2 0 0 0 0,2 9-338 0 0,0 9 236 0 0,5 88 360 0 0,2 110 424 0 0,-7-146-803 0 0,0 23 94 0 0,-3 108 549 0 0,2-113-452 0 0,0-32-455 0 0,4-38 206 0 0,-6-52-153 0 0,0 0 1 0 0,1-1-1 0 0,-1 1 0 0 0,1 0 0 0 0,-1-1 1 0 0,1 1-1 0 0,-1 0 0 0 0,1-1 0 0 0,-1 1 1 0 0,1-1-1 0 0,-1 1 0 0 0,1-1 0 0 0,0 1 1 0 0,-1-1-1 0 0,1 1 0 0 0,0-1 0 0 0,0 0 1 0 0,-1 1-1 0 0,1-1 0 0 0,0 0 0 0 0,0 0 1 0 0,0 1-1 0 0,-1-1 0 0 0,1 0 1 0 0,0 0-1 0 0,0 0 0 0 0,0 0-6 0 0,25 0 291 0 0,-18-4-390 0 0,1 1 1 0 0,-1-1-1 0 0,1-1 1 0 0,-1 1-1 0 0,0-1 1 0 0,-1-1-1 0 0,1 1 1 0 0,-1-2 98 0 0,7-3-232 0 0,-8 6-6 0 0,34-25-1881 0 0,-12 12-2594 0 0,-17 10-4404 0 0</inkml:trace>
  <inkml:trace contextRef="#ctx0" brushRef="#br0" timeOffset="1122.279">480 670 19063 0 0,'-1'0'109'0'0,"1"0"0"0"0,-1 0 0 0 0,1 0-1 0 0,-1 0 1 0 0,1 0 0 0 0,-1 0-1 0 0,0 1 1 0 0,1-1 0 0 0,-1 0-1 0 0,1 0 1 0 0,-1 1 0 0 0,1-1 0 0 0,-1 0-1 0 0,1 1 1 0 0,0-1 0 0 0,-1 1-1 0 0,1-1 1 0 0,-1 0 0 0 0,1 1-1 0 0,0-1 1 0 0,-1 1 0 0 0,1-1 0 0 0,0 1-1 0 0,-1-1 1 0 0,1 1 0 0 0,0-1-1 0 0,0 1 1 0 0,0 0 0 0 0,0-1-1 0 0,-1 1 1 0 0,1-1 0 0 0,0 1 0 0 0,0 0-1 0 0,0-1 1 0 0,0 1 0 0 0,0-1-1 0 0,0 1 1 0 0,0 0-109 0 0,4 25 2748 0 0,-3-23-2628 0 0,14 79 2183 0 0,8 37-980 0 0,-17-91-1246 0 0,-4-16-78 0 0,0 0 1 0 0,1-1 0 0 0,3 8 0 0 0,-5-16-3 0 0,0 0 1 0 0,1 0 0 0 0,-1 0-1 0 0,1-1 1 0 0,0 1-1 0 0,0 0 1 0 0,0-1-1 0 0,0 1 1 0 0,0-1-1 0 0,0 0 1 0 0,1 1-1 0 0,-1-1 1 0 0,1 0 0 0 0,-1-1-1 0 0,2 2 3 0 0,-3-3-40 0 0,0 0 0 0 0,1 0 0 0 0,-1 0 0 0 0,0 0 1 0 0,0 0-1 0 0,0 0 0 0 0,0 0 0 0 0,0 0 0 0 0,1 0 0 0 0,-1-1 0 0 0,0 1 0 0 0,0 0 0 0 0,0-1 0 0 0,0 1 0 0 0,0-1 1 0 0,0 1-1 0 0,0-1 0 0 0,0 1 0 0 0,0-1 0 0 0,0 0 0 0 0,0 0 0 0 0,0 1 0 0 0,-1-1 0 0 0,1 0 0 0 0,0 0 0 0 0,0 0 40 0 0,2-2-286 0 0,-1 0 0 0 0,1-1 0 0 0,0 1 0 0 0,-1 0-1 0 0,0-1 1 0 0,0 1 0 0 0,1-3 286 0 0,0-9-2031 0 0</inkml:trace>
  <inkml:trace contextRef="#ctx0" brushRef="#br0" timeOffset="1463.934">413 487 23439 0 0,'0'0'512'0'0,"0"0"112"0"0,0 0 16 0 0,0 0 24 0 0,-3-4-536 0 0,3 4-128 0 0,0-5 0 0 0,0 5 0 0 0,0-5-1000 0 0,0 5-232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8.8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190 500 16296 0 0,'-11'-42'735'0'0,"-6"-23"321"0"0,17 65-992 0 0,0 0 0 0 0,0 0 0 0 0,0 0 0 0 0,0 0 0 0 0,0 0 0 0 0,0 0 0 0 0,0 0 0 0 0,0 0 0 0 0,0 0 0 0 0,0-1 0 0 0,0 1 0 0 0,0 0 0 0 0,0 0 0 0 0,-1 0 0 0 0,1 0 0 0 0,0 0 0 0 0,0 0 0 0 0,0 0 0 0 0,0-1 0 0 0,0 1 0 0 0,0 0 0 0 0,0 0 0 0 0,0 0 0 0 0,1 0 0 0 0,-1 0 0 0 0,0 0 0 0 0,0-1 0 0 0,0 1 0 0 0,0 0 0 0 0,0 0 0 0 0,0 0 0 0 0,0 0 0 0 0,0 0 0 0 0,0 0 0 0 0,0 0 0 0 0,0 0 0 0 0,0 0 0 0 0,0-1 0 0 0,0 1 0 0 0,0 0 0 0 0,1 0 0 0 0,-1 0 0 0 0,0 0 0 0 0,0 0 0 0 0,0 0 0 0 0,0 0 0 0 0,0 0 0 0 0,0 0 0 0 0,0 0 0 0 0,1 0 0 0 0,-1 0 0 0 0,0 0 0 0 0,0 0 0 0 0,0 0 0 0 0,0 0 0 0 0,0 0 0 0 0,0 0 0 0 0,0 0 0 0 0,1 0 0 0 0,-1 0 0 0 0,0 0-64 0 0,9 7 1065 0 0,8 13-610 0 0,262 400 2768 0 0,-148-210-2774 0 0,-17-22-57 0 0,-8 7-392 0 0,-71-130 0 0 0,-24-42 0 0 0,-7-15-94 0 0,0 1 1 0 0,1-1 0 0 0,0 0 0 0 0,1 0 93 0 0,2-2-570 0 0,-6-6-7113 0 0,1-8-474 0 0</inkml:trace>
  <inkml:trace contextRef="#ctx0" brushRef="#br0" timeOffset="362.679">837 306 14280 0 0,'-2'1'108'0'0,"1"0"0"0"0,-1 0 0 0 0,0 0 1 0 0,0 0-1 0 0,1 0 0 0 0,-1 0 0 0 0,1 0 1 0 0,-1 1-1 0 0,1-1 0 0 0,-1 1 0 0 0,1-1 1 0 0,0 1-1 0 0,0-1 0 0 0,0 1 0 0 0,0 0-108 0 0,-14 30 293 0 0,9-18 700 0 0,-2 3 157 0 0,-34 78 2486 0 0,-21 47-2828 0 0,-45 115 618 0 0,20-85-1080 0 0,56-112-28 0 0,-73 127 847 0 0,-36 68 420 0 0,128-226-3363 0 0,3-1-4050 0 0,4-7-2765 0 0</inkml:trace>
  <inkml:trace contextRef="#ctx0" brushRef="#br0" timeOffset="8670.276">298 2 17047 0 0,'-13'-1'1870'0'0,"8"2"-1625"0"0,0 0 0 0 0,-1 0 0 0 0,1 1 0 0 0,0-1 0 0 0,0 1 0 0 0,0 0 0 0 0,0 1 0 0 0,0-1 0 0 0,1 1 0 0 0,-1 0 0 0 0,-1 2-245 0 0,-1 1 65 0 0,0 0 1 0 0,1 0 0 0 0,0 1 0 0 0,0 0 0 0 0,1 0-1 0 0,-4 6-65 0 0,-4 10 75 0 0,1 0-1 0 0,1 1 0 0 0,1 1 0 0 0,-1 8-74 0 0,-20 66 805 0 0,6 0 0 0 0,3 2 0 0 0,5 0 0 0 0,4 1 1 0 0,3 41-806 0 0,7-60 461 0 0,4 0 0 0 0,4 0 0 0 0,9 43-461 0 0,-5-67 77 0 0,4-1 0 0 0,1-1 1 0 0,3 0-1 0 0,3 0 0 0 0,9 13-77 0 0,-13-34 2 0 0,3 0 1 0 0,1-1-1 0 0,1-1 1 0 0,2-2-1 0 0,1 0 1 0 0,1-1-1 0 0,28 25-2 0 0,-12-18-1114 0 0,-2-2-352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2:27.4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15472 623 16416 0 0,'0'0'373'0'0,"0"0"55"0"0,0 0 20 0 0,0 0-54 0 0,0 0-164 0 0,0 0 247 0 0,0 0 135 0 0,8 4 673 0 0,3 3-790 0 0,-1 1 0 0 0,1 1-1 0 0,-2-1 1 0 0,1 2 0 0 0,-1-1-1 0 0,2 5-494 0 0,19 22 492 0 0,-8-9 403 0 0,12 20-895 0 0,-12-12 430 0 0,-2 1 0 0 0,-1 2 0 0 0,-2-1 0 0 0,7 28-430 0 0,8 38 877 0 0,0 21-877 0 0,-21-70 294 0 0,-3 1 0 0 0,-1 18-294 0 0,-5-54 33 0 0,2 63 134 0 0,-3-1 0 0 0,-3 1-1 0 0,-4-1 1 0 0,-4 0 0 0 0,-3 0-1 0 0,-6 8-166 0 0,-4 0 214 0 0,-5 1-214 0 0,5-16 45 0 0,-2-1-186 0 0,-15 28 141 0 0,35-88-462 0 0,-1-1-1 0 0,0 0 1 0 0,-6 9 462 0 0,10-19-1565 0 0,2-2-406 0 0</inkml:trace>
  <inkml:trace contextRef="#ctx0" brushRef="#br0" timeOffset="18579.206">14908 1423 15552 0 0,'-3'-10'1679'0'0,"3"7"-1616"0"0,0 3 257 0 0,0 0 89 0 0,0 0 9 0 0,0 0 19 0 0,0 0 64 0 0,0 0 31 0 0,0 0 4 0 0,8 86 3359 0 0,-12 15-3114 0 0,1-39-511 0 0,2 6-270 0 0,2-49 10 0 0,1 1 1 0 0,0 0 0 0 0,1-1 0 0 0,1 0 0 0 0,4 10-11 0 0,-5-22 9 0 0,0 0-1 0 0,0 0 0 0 0,0 0 1 0 0,1-1-1 0 0,0 1 1 0 0,0-1-1 0 0,0 0 1 0 0,2 1-9 0 0,-5-6-1 0 0,0 1 0 0 0,0-1 1 0 0,0 0-1 0 0,1 0 1 0 0,-1 0-1 0 0,0 1 1 0 0,0-1-1 0 0,1 0 1 0 0,-1-1-1 0 0,1 1 0 0 0,-1 0 1 0 0,1 0-1 0 0,-1-1 1 0 0,1 1-1 0 0,-1-1 1 0 0,1 1-1 0 0,0-1 0 0 0,-1 0 1 0 0,1 1-1 0 0,0-1 1 0 0,-1 0-1 0 0,1 0 1 0 0,0 0-1 0 0,-1 0 0 0 0,1-1 1 0 0,0 1-1 0 0,-1 0 1 0 0,1-1-1 0 0,-1 1 1 0 0,1-1-1 0 0,-1 1 1 0 0,1-1-1 0 0,-1 0 0 0 0,1 0 1 0 0,-1 0-1 0 0,1 0 1 0 0,-1 0-1 0 0,0 0 1 0 0,0 0 0 0 0,4-3-34 0 0,-2 0 1 0 0,1-1-1 0 0,-1 1 1 0 0,1-1 0 0 0,-1 0-1 0 0,0 1 1 0 0,2-6 33 0 0,14-39 155 0 0,-16 41-104 0 0,5-15 103 0 0,-2 0 0 0 0,0 0 0 0 0,-1-1 1 0 0,-2 0-1 0 0,0-7-154 0 0,0-11 696 0 0,-3-1 0 0 0,-4-23-696 0 0,6 8 548 0 0,-2 58-418 0 0,0 0 19 0 0,0 0 3 0 0,3 17 53 0 0,9 90-194 0 0,-5-39-11 0 0,5 12 0 0 0,-8-58 0 0 0,1-1 0 0 0,1 1 0 0 0,1-2 0 0 0,1 1 0 0 0,8 14 0 0 0,-13-30 0 0 0,0 1 0 0 0,1-1 0 0 0,0 0 0 0 0,0 0 0 0 0,0 0 0 0 0,0 0 0 0 0,5 2 0 0 0,-8-6 0 0 0,0 0 0 0 0,0 0 0 0 0,0 0 0 0 0,0 0 0 0 0,0 0 0 0 0,0 0 0 0 0,0-1 0 0 0,1 1 0 0 0,-1-1 0 0 0,0 1 0 0 0,1-1 0 0 0,-1 1 0 0 0,0-1 0 0 0,1 0 0 0 0,-1 1 0 0 0,0-1 0 0 0,1 0 0 0 0,-1 0 0 0 0,0 0 0 0 0,1 0 0 0 0,-1 0 0 0 0,1 0 0 0 0,-1-1 0 0 0,0 1 0 0 0,1 0 0 0 0,-1-1 0 0 0,0 1 0 0 0,0-1 0 0 0,1 1 0 0 0,-1-1 0 0 0,0 0 0 0 0,0 0 0 0 0,0 1 0 0 0,0-1 0 0 0,1 0 0 0 0,-1 0 0 0 0,-1 0 0 0 0,2-1 0 0 0,5-7 10 0 0,0-1 0 0 0,0 0 0 0 0,-1-1 0 0 0,0 1 0 0 0,-1-1 0 0 0,0 0 0 0 0,-1-2-10 0 0,7-19 362 0 0,5-31-362 0 0,-12 45 135 0 0,-1-1 1 0 0,-1 1-1 0 0,-1-1 0 0 0,-1 0 1 0 0,0 1-1 0 0,-2-1 0 0 0,0 0 1 0 0,-1 1-1 0 0,0-1 0 0 0,-2 1 1 0 0,0 0-1 0 0,-5-9-135 0 0,-54-150-2061 0 0,60 166 686 0 0,-1 5-325 0 0</inkml:trace>
  <inkml:trace contextRef="#ctx0" brushRef="#br0" timeOffset="-72592.058">26 1710 8752 0 0,'0'0'398'0'0,"0"0"-3"0"0,-4 0-43 0 0,4 0 751 0 0,0 0 359 0 0,0 0 70 0 0,45-5 2927 0 0,-34 4-4158 0 0,1-1 1 0 0,-1 0-1 0 0,1-1 1 0 0,-1 0-1 0 0,0-1 1 0 0,0 0-1 0 0,0 0 1 0 0,0-2 0 0 0,-1 1-1 0 0,0-1 1 0 0,0-1-1 0 0,-1 1 1 0 0,3-3-302 0 0,-2-1 324 0 0,0 0 1 0 0,-1 0 0 0 0,1-2-325 0 0,17-19 556 0 0,-7 8-252 0 0,-1-1 0 0 0,-1-1 0 0 0,6-13-304 0 0,4-6 160 0 0,24-38 358 0 0,2-15-518 0 0,-15 27 153 0 0,-22 38-102 0 0,-2-1 0 0 0,0-1 0 0 0,-1-6-51 0 0,29-104 100 0 0,-38 122-80 0 0,-1 0-1 0 0,-1 0 1 0 0,0 0-1 0 0,-2 0 1 0 0,-1-9-20 0 0,-4-39 27 0 0,-3-3-27 0 0,7 68-1 0 0,-3-8-29 0 0,0 0-1 0 0,-1 1 1 0 0,0-1-1 0 0,-1 1 1 0 0,0 0-1 0 0,-6-8 31 0 0,3 3-57 0 0,7 15 47 0 0,0 0-1 0 0,0 0 0 0 0,0 0 1 0 0,0 0-1 0 0,0 1 1 0 0,-1-1-1 0 0,1 0 0 0 0,-1 1 1 0 0,1-1-1 0 0,-1 1 0 0 0,0 0 1 0 0,0-1-1 0 0,1 1 1 0 0,-1 0-1 0 0,0 0 0 0 0,0 0 1 0 0,0 0-1 0 0,0 0 1 0 0,0 1-1 0 0,0-1 0 0 0,-1 1 1 0 0,1-1-1 0 0,0 1 11 0 0,-1 0-17 0 0,0 0 0 0 0,0 0 0 0 0,0 0 1 0 0,0 0-1 0 0,0 1 0 0 0,0-1 0 0 0,0 1 0 0 0,0 0 0 0 0,1 0 0 0 0,-1 0 0 0 0,0 0 1 0 0,0 0-1 0 0,1 1 0 0 0,-1-1 0 0 0,-1 2 17 0 0,-5 4-47 0 0,0 0 0 0 0,1 1 0 0 0,0 0 0 0 0,0 1 0 0 0,0 0 0 0 0,1 0 0 0 0,-5 10 47 0 0,-7 13-81 0 0,-11 29 81 0 0,25-50-7 0 0,-21 51-128 0 0,4 2 0 0 0,-13 56 135 0 0,25-83-29 0 0,-4 22 108 0 0,3 0 1 0 0,2 1-1 0 0,3 0 1 0 0,3 1-1 0 0,2 10-79 0 0,2-29 96 0 0,2 1 0 0 0,8 36-96 0 0,-6-56 59 0 0,0 0 1 0 0,2 0-1 0 0,1-1 0 0 0,0 0 0 0 0,2 0 0 0 0,0-1 0 0 0,2 0 1 0 0,1 1-60 0 0,-9-16 52 0 0,1 0 0 0 0,-1 0 1 0 0,1 0-1 0 0,1-1 1 0 0,-1 1-1 0 0,1-1 1 0 0,0 0-1 0 0,0-1 1 0 0,1 0-1 0 0,-1 0 0 0 0,1 0 1 0 0,0-1-1 0 0,4 2-52 0 0,-7-3 33 0 0,0-1-1 0 0,1 0 1 0 0,-1 0 0 0 0,1 0-1 0 0,-1-1 1 0 0,1 0-1 0 0,-1 0 1 0 0,1 0-1 0 0,-1 0 1 0 0,1 0-1 0 0,-1-1 1 0 0,0 0 0 0 0,1 0-1 0 0,-1 0 1 0 0,0-1-1 0 0,1 1 1 0 0,-1-1-1 0 0,0 0 1 0 0,0 0 0 0 0,0 0-1 0 0,-1-1 1 0 0,1 1-1 0 0,1-2-32 0 0,19-18 237 0 0,-1-1 1 0 0,-1-1-1 0 0,4-8-237 0 0,-10 12 109 0 0,-2-2-1 0 0,3-7-108 0 0,12-17 79 0 0,-22 34-75 0 0,1 0-1 0 0,-2-1 0 0 0,0 0 1 0 0,0 0-1 0 0,0-4-3 0 0,0 0-1 0 0,4-1 5 0 0,4-3-24 0 0,-13 45-152 0 0,-1-1 63 0 0,-2-1 1 0 0,-2 18 108 0 0,3-32-18 0 0,1 0 0 0 0,0 0 1 0 0,0 0-1 0 0,1 0 0 0 0,0 0 0 0 0,1 0 1 0 0,1 7 17 0 0,3 15-23 0 0,-4-21 23 0 0,0 1 0 0 0,1-1-1 0 0,0 0 1 0 0,0 0 0 0 0,1 0-1 0 0,0 0 1 0 0,0-1 0 0 0,2 2 0 0 0,-3-5 2 0 0,0 0 0 0 0,1 0 0 0 0,0-1 0 0 0,0 1 1 0 0,0-1-1 0 0,0 0 0 0 0,1 0 0 0 0,-1 0 0 0 0,1 0 0 0 0,0-1 0 0 0,0 0 0 0 0,1 0 0 0 0,3 2-2 0 0,1-2 49 0 0,-1 0 0 0 0,1 0 0 0 0,0-1 0 0 0,0 0 0 0 0,0 0 0 0 0,0-1 0 0 0,6-1-49 0 0,-11 0 22 0 0,1 0-1 0 0,0-1 1 0 0,-1 0 0 0 0,1 0 0 0 0,0 0-1 0 0,-1-1 1 0 0,0 0 0 0 0,1 0-1 0 0,-1 0 1 0 0,0-1 0 0 0,0 1 0 0 0,0-1-1 0 0,0-1 1 0 0,0 0-22 0 0,4-3 15 0 0,0-1 0 0 0,0-1 0 0 0,-1 1 1 0 0,0-1-1 0 0,-1-1 0 0 0,0 1 0 0 0,-1-1 0 0 0,0-1 0 0 0,4-9-15 0 0,-3 6 23 0 0,-2-1 0 0 0,0 0 0 0 0,-1-1 0 0 0,0 1-1 0 0,-2-1 1 0 0,1 0 0 0 0,-2-1-23 0 0,0 7-65 0 0,-1 0 0 0 0,0 0-1 0 0,0 0 1 0 0,-1 0 0 0 0,-1 1-1 0 0,0-1 1 0 0,0 0 0 0 0,-1 1 0 0 0,0-1-1 0 0,0 1 1 0 0,-1 0 0 0 0,0 0-1 0 0,-1 0 1 0 0,0 1 0 0 0,0 0 0 0 0,-1 0-1 0 0,0 0 1 0 0,-1 0 0 0 0,1 1-1 0 0,-1 0 1 0 0,-1 1 0 0 0,1 0-1 0 0,-1 0 1 0 0,-1 0 0 0 0,1 1 0 0 0,-1 0-1 0 0,1 1 1 0 0,-1 0 0 0 0,-1 0-1 0 0,1 1 1 0 0,-7-2 65 0 0,8 3-85 0 0,-1 1 1 0 0,0-1-1 0 0,0 2 0 0 0,0-1 0 0 0,0 1 0 0 0,1 1 1 0 0,-1-1-1 0 0,0 1 0 0 0,-5 2 85 0 0,-1 1-223 0 0,0 0 0 0 0,1 1 0 0 0,-1 1 0 0 0,1 0 0 0 0,-2 2 223 0 0,10-5-302 0 0,1 1 0 0 0,-1 1 0 0 0,1-1 0 0 0,0 1 0 0 0,0 0 0 0 0,0 0 0 0 0,0 0 0 0 0,1 1 0 0 0,0-1 0 0 0,0 1 0 0 0,1 0 0 0 0,0 0 0 0 0,0 1 0 0 0,0-1 0 0 0,1 1 0 0 0,-1 2 302 0 0,-2 17-1698 0 0</inkml:trace>
  <inkml:trace contextRef="#ctx0" brushRef="#br0" timeOffset="-71991.801">1562 1468 8288 0 0,'-1'-2'59'0'0,"0"-1"0"0"0,1 1 0 0 0,0-1 1 0 0,-1 0-1 0 0,1 1 0 0 0,0-1 0 0 0,0 0 0 0 0,1 1 1 0 0,-1-1-1 0 0,0 0 0 0 0,1 1 0 0 0,0-1 0 0 0,0 1 1 0 0,-1-1-1 0 0,2-1-59 0 0,-1 0 451 0 0,0 1 0 0 0,-1 0 1 0 0,0 0-1 0 0,0-1 1 0 0,0 1-1 0 0,0 0 0 0 0,0 0 1 0 0,-1-1-1 0 0,0 1 0 0 0,1 0 1 0 0,-1 0-1 0 0,0 0 0 0 0,-1 0 1 0 0,1 0-1 0 0,0-1-451 0 0,-6-14 2160 0 0,6 12-1670 0 0,-1 1 0 0 0,-1 0-1 0 0,1 0 1 0 0,0 0 0 0 0,-1 1 0 0 0,-3-5-490 0 0,-9-16 1342 0 0,9 16-1016 0 0,1 1-1 0 0,-1 0 1 0 0,-1 0-1 0 0,0 0 1 0 0,0 1-1 0 0,-3-3-325 0 0,-9-8 386 0 0,16 14-364 0 0,-1 1 0 0 0,0-1-1 0 0,-1 1 1 0 0,1 0 0 0 0,0 1 0 0 0,-1-1 0 0 0,0 1 0 0 0,1 0 0 0 0,-1 0-1 0 0,0 0 1 0 0,0 1 0 0 0,0-1 0 0 0,0 1 0 0 0,0 1 0 0 0,-1-1 0 0 0,1 1-1 0 0,0 0 1 0 0,-2 0-22 0 0,4 0 0 0 0,-1 0 0 0 0,1 1 0 0 0,0-1 0 0 0,0 1 0 0 0,0 0 0 0 0,-1 0 0 0 0,1 0 0 0 0,0 0 0 0 0,1 1 0 0 0,-1-1 0 0 0,0 1 0 0 0,0 0 0 0 0,0 0 0 0 0,1 0 0 0 0,-1 1 0 0 0,-4 3 0 0 0,0 1 0 0 0,1 0 0 0 0,-1 0 0 0 0,-1 5 0 0 0,-2 3 0 0 0,1 1 0 0 0,0 0 0 0 0,1 0 0 0 0,0 1 0 0 0,2 0 0 0 0,-5 16 0 0 0,-3 23 0 0 0,-3 29 0 0 0,17-82 0 0 0,-4 21 0 0 0,2 1 0 0 0,1-1 0 0 0,0 1 0 0 0,4 21 0 0 0,-2-38 83 0 0,0 0 0 0 0,0 0 1 0 0,1 0-1 0 0,1-1 0 0 0,-1 1 0 0 0,1-1 0 0 0,0 0 0 0 0,1 1 0 0 0,-1-1 0 0 0,2-1 0 0 0,-1 1 1 0 0,3 3-84 0 0,-6-9 11 0 0,1 0 0 0 0,-1 0 1 0 0,0 1-1 0 0,1-1 1 0 0,-1 0-1 0 0,0-1 0 0 0,1 1 1 0 0,-1 0-1 0 0,1 0 0 0 0,0-1 1 0 0,-1 1-1 0 0,1 0 1 0 0,-1-1-1 0 0,1 0 0 0 0,0 1 1 0 0,-1-1-1 0 0,1 0 1 0 0,0 0-12 0 0,2 0 15 0 0,-1 0 0 0 0,0-1 0 0 0,0 1 0 0 0,1-1-1 0 0,-1 0 1 0 0,0 0 0 0 0,0 0 0 0 0,0 0 0 0 0,1-2-15 0 0,7-2 50 0 0,-1-2 0 0 0,-1 1-1 0 0,1-2 1 0 0,7-6-50 0 0,9-12 114 0 0,-2-1 0 0 0,0-1 0 0 0,-2 0 0 0 0,12-22-114 0 0,-23 33 21 0 0,-1 0 0 0 0,-1-1 0 0 0,6-16-21 0 0,-12 27 1 0 0,0-1 0 0 0,-1 0 0 0 0,0 1 0 0 0,0-1 0 0 0,-1 0 0 0 0,0 0 0 0 0,0 0-1 0 0,-1 0 1 0 0,0 0 0 0 0,-1-6-1 0 0,0 2 0 0 0,0 5 0 0 0,1 7 0 0 0,-1 0 0 0 0,1 0 0 0 0,0 0 0 0 0,0 0 0 0 0,0 0 0 0 0,0 0 0 0 0,0-1 0 0 0,-1 1 0 0 0,1 0 0 0 0,0 0 0 0 0,0 0 0 0 0,0 0 0 0 0,0 0 0 0 0,-1 0 0 0 0,1 0 0 0 0,0 0 0 0 0,0 0 0 0 0,0 0 0 0 0,0 0 0 0 0,-1 0 0 0 0,1 1 0 0 0,0-1 0 0 0,0 0 0 0 0,0 0 0 0 0,0 0 0 0 0,0 0 0 0 0,-1 0 0 0 0,1 0 0 0 0,0 0 0 0 0,0 0 0 0 0,0 0 0 0 0,0 0 0 0 0,0 1 0 0 0,0-1 0 0 0,0 0 0 0 0,-1 0 0 0 0,1 0 0 0 0,0 0 0 0 0,-1 5 0 0 0,-1-1 0 0 0,1 1 1 0 0,0-1-1 0 0,0 1 0 0 0,0-1 0 0 0,1 2 0 0 0,-4 17-17 0 0,0-9-11 0 0,2 0 0 0 0,0 0 0 0 0,0 0-1 0 0,1 0 1 0 0,1 0 0 0 0,0 1 0 0 0,2 7 28 0 0,0 193 144 0 0,-3-115-56 0 0,-2 25 510 0 0,1 55-63 0 0,1-163-428 0 0,0-1 0 0 0,-1 1 0 0 0,-1-1 1 0 0,0 0-1 0 0,-6 15-107 0 0,2-5 168 0 0,4-17-96 0 0,0 0-1 0 0,0 0 1 0 0,-2 0 0 0 0,1 0-1 0 0,-1-1 1 0 0,0 1 0 0 0,0-1-1 0 0,-1-1 1 0 0,0 1 0 0 0,-1-1-1 0 0,0 0 1 0 0,0 0 0 0 0,0-1-1 0 0,-1 0 1 0 0,0-1 0 0 0,-2 2-72 0 0,1-1 46 0 0,-1-1 0 0 0,1 0 0 0 0,-1-1 0 0 0,0 0 0 0 0,0 0 0 0 0,-1-1 0 0 0,1 0 0 0 0,-1-1 1 0 0,1 0-1 0 0,-1-1 0 0 0,0 0 0 0 0,1-1 0 0 0,-1 0 0 0 0,-7-1-46 0 0,4 0 5 0 0,1-2 0 0 0,-1 1 0 0 0,1-1-1 0 0,0-1 1 0 0,0 0 0 0 0,0-1 0 0 0,1-1 0 0 0,-4-1-5 0 0,-5-5-19 0 0,8 5-348 0 0,1 0 0 0 0,0-1 1 0 0,-2-2 366 0 0,11 8-216 0 0,1 0 1 0 0,0 0-1 0 0,-1 0 1 0 0,1-1-1 0 0,0 1 0 0 0,0 0 1 0 0,0-1-1 0 0,1 0 1 0 0,-1 1-1 0 0,1-1 1 0 0,-1 0-1 0 0,1 0 1 0 0,0 0-1 0 0,0 0 0 0 0,0 0 1 0 0,0-2 215 0 0,0-14-1567 0 0</inkml:trace>
  <inkml:trace contextRef="#ctx0" brushRef="#br0" timeOffset="-70839.683">2328 40 11600 0 0,'0'-2'530'0'0,"0"-1"-350"0"0,0 0 0 0 0,0 0 0 0 0,-1 0 0 0 0,1 0 0 0 0,-1-1 0 0 0,0 1 0 0 0,0 0 0 0 0,-1-1-180 0 0,2 4 65 0 0,0-1 0 0 0,0 1 0 0 0,-1-1 0 0 0,1 1 0 0 0,0-1 0 0 0,-1 1 0 0 0,1-1 0 0 0,0 1 0 0 0,-1-1-1 0 0,1 1 1 0 0,-1 0 0 0 0,1-1 0 0 0,0 1 0 0 0,-1 0 0 0 0,1-1 0 0 0,-1 1 0 0 0,1 0 0 0 0,-1-1 0 0 0,0 1 0 0 0,1 0-1 0 0,-1 0 1 0 0,1 0 0 0 0,-1 0 0 0 0,1 0 0 0 0,-1-1 0 0 0,0 1 0 0 0,1 0 0 0 0,-1 0 0 0 0,1 0 0 0 0,-1 0 0 0 0,1 1-1 0 0,-1-1 1 0 0,0 0 0 0 0,1 0 0 0 0,-1 0 0 0 0,1 0 0 0 0,-1 1 0 0 0,1-1 0 0 0,-1 0 0 0 0,1 0 0 0 0,-1 1 0 0 0,1-1 0 0 0,-1 0-1 0 0,1 1 1 0 0,-1-1 0 0 0,1 1 0 0 0,-1-1 0 0 0,1 0 0 0 0,0 1 0 0 0,-1-1 0 0 0,1 1-65 0 0,-15 13 409 0 0,1 0 0 0 0,0 1 0 0 0,1 1 0 0 0,1 0 0 0 0,1 0 0 0 0,-2 5-409 0 0,1-1 198 0 0,-24 40 327 0 0,4 1 0 0 0,-10 28-525 0 0,0 24 971 0 0,5 2 0 0 0,5 1-1 0 0,-1 36-970 0 0,11-14 841 0 0,5 1 0 0 0,7 0 0 0 0,7 43-841 0 0,4-87 444 0 0,7 31-444 0 0,-3-80 70 0 0,2-1 0 0 0,3 0-1 0 0,11 35-69 0 0,-10-45 71 0 0,2 0 0 0 0,1 0 0 0 0,1-1 0 0 0,2-1 0 0 0,2-1 0 0 0,13 18-71 0 0,-3-13-58 0 0,1-1 0 0 0,2-1 0 0 0,9 6 58 0 0,-16-19-3340 0 0,15 10 3340 0 0,-17-16-8583 0 0</inkml:trace>
  <inkml:trace contextRef="#ctx0" brushRef="#br0" timeOffset="-70105.111">2478 648 15840 0 0,'-6'-8'1035'0'0,"8"12"1086"0"0,11 17-122 0 0,57 127 664 0 0,-38-87-2131 0 0,13 26 126 0 0,5-1 0 0 0,47 61-658 0 0,43 41 729 0 0,-79-103-572 0 0,9 24-157 0 0,-48-74 7 0 0,12 25-107 0 0,2 4-485 0 0,-34-62-214 0 0,0 2 1260 0 0,-1-1-8778 0 0,-1-3 954 0 0</inkml:trace>
  <inkml:trace contextRef="#ctx0" brushRef="#br0" timeOffset="-69767.941">3027 617 18055 0 0,'0'0'407'0'0,"-6"5"990"0"0,4-5-1352 0 0,0 0-1 0 0,0 1 1 0 0,0-1-1 0 0,0 0 1 0 0,0 1-1 0 0,1-1 1 0 0,-1 1-1 0 0,0 0 1 0 0,0 0-1 0 0,0 0 1 0 0,1 0-1 0 0,-1 0 1 0 0,0 0-1 0 0,1 0 0 0 0,-1 0 1 0 0,1 1-1 0 0,0-1 1 0 0,-2 1-45 0 0,-2 5 538 0 0,0 0 1 0 0,1-1-1 0 0,-1 2 0 0 0,1-1-538 0 0,-13 20 657 0 0,-11 13-127 0 0,2 0 1 0 0,2 2 0 0 0,-13 31-531 0 0,-23 40 721 0 0,-3-3-315 0 0,5 3-1 0 0,-32 91-405 0 0,79-176 39 0 0,-33 97 114 0 0,41-116-339 0 0,-1 5-490 0 0,-1-1 0 0 0,0 1 1 0 0,-1 0 675 0 0,1-3-2150 0 0</inkml:trace>
  <inkml:trace contextRef="#ctx0" brushRef="#br0" timeOffset="-68324.676">3637 645 7920 0 0,'0'0'362'0'0,"0"0"-11"0"0,0 0-52 0 0,0 0 601 0 0,0 0 290 0 0,0 0 61 0 0,0 0-66 0 0,0 0-322 0 0,0 0-139 0 0,0 0-27 0 0,0 0 17 0 0,0 0 97 0 0,0 0 43 0 0,0 0 8 0 0,0 0-19 0 0,0 0-91 0 0,0 0-43 0 0,0 0-5 0 0,0 0-16 0 0,0 0-69 0 0,-10 11 1080 0 0,7-8-1569 0 0,-1-1 1 0 0,0 0 0 0 0,0-1-1 0 0,1 1 1 0 0,-1-1 0 0 0,-1 0 0 0 0,1 0-1 0 0,0 0 1 0 0,0 0 0 0 0,0-1-1 0 0,-3 1-130 0 0,0 0 35 0 0,-2 0 22 0 0,0-1 0 0 0,0 0 0 0 0,-5-1-57 0 0,-10 0 151 0 0,-30-4 251 0 0,50 4-390 0 0,2 1-9 0 0,-1 0 0 0 0,1-1 0 0 0,-1 0 1 0 0,1 0-1 0 0,0 0 0 0 0,-1 0 0 0 0,1 0 1 0 0,0 0-1 0 0,-1-1-3 0 0,2 2 22 0 0,1 0-1 0 0,-1 0 1 0 0,0 0 0 0 0,1 0-1 0 0,-1 0 1 0 0,1 0 0 0 0,-1 0 0 0 0,1 0-1 0 0,-1 0 1 0 0,0 0 0 0 0,1 0-1 0 0,-1 0 1 0 0,1 1 0 0 0,-1-1-1 0 0,1 0 1 0 0,-1 0 0 0 0,1 1 0 0 0,-1-1-1 0 0,1 0 1 0 0,-1 1 0 0 0,1-1-1 0 0,-1 0 1 0 0,1 1 0 0 0,0-1 0 0 0,-1 1-22 0 0,-9 11 414 0 0,6-3-436 0 0,0 1 1 0 0,1 0-1 0 0,0 0 0 0 0,1 0 0 0 0,0 0 1 0 0,0 0-1 0 0,1 8 22 0 0,-4 13 215 0 0,3-9-57 0 0,0 0 0 0 0,2 0 0 0 0,0 2-158 0 0,0-4 88 0 0,2 15 298 0 0,1 1 0 0 0,5 18-386 0 0,-2-19 294 0 0,-2 0-1 0 0,-1 20-293 0 0,-1-16 334 0 0,3 15-334 0 0,-1-15 273 0 0,-2 16-273 0 0,3 131 489 0 0,-4-139-344 0 0,0-14 110 0 0,-2 13-255 0 0,0-31 82 0 0,2 0 1 0 0,0 1-1 0 0,1 5-82 0 0,2 28 182 0 0,-4-48-115 0 0,0-1 13 0 0,0 0-3 0 0,0 0-10 0 0,0 0-3 0 0,0 0 0 0 0,18 9 67 0 0,-8-8-129 0 0,0 0 0 0 0,0 0 0 0 0,0-1 1 0 0,0-1-1 0 0,0 0 0 0 0,9-1-2 0 0,15-6 10 0 0,-24 5-265 0 0,1 0 0 0 0,-1 1 1 0 0,1 1-1 0 0,8-1 255 0 0,-18 2-319 0 0,-1 0-116 0 0,0 0-482 0 0,7 0-440 0 0,-2 0-1024 0 0,-4 0-3933 0 0,-1 0-2281 0 0</inkml:trace>
  <inkml:trace contextRef="#ctx0" brushRef="#br0" timeOffset="-65595.002">3825 1139 14944 0 0,'0'0'340'0'0,"0"0"50"0"0,0 0 24 0 0,0 0-54 0 0,0 0-87 0 0,0 2 521 0 0,0 7 118 0 0,-1 69 4393 0 0,-4 41-2575 0 0,3-30-2097 0 0,2-84-563 0 0,0 0-1 0 0,1 0 1 0 0,-1 0-1 0 0,1 0 1 0 0,0 0-1 0 0,0-1 1 0 0,2 4-70 0 0,-2-3 127 0 0,1 0 0 0 0,-1 0 0 0 0,0 0 1 0 0,-1 0-1 0 0,1 1-127 0 0,-1-6 3 0 0,0 1 0 0 0,0-1-1 0 0,0 0 1 0 0,0 1 0 0 0,0-1 0 0 0,0 0 0 0 0,0 1 0 0 0,0-1 0 0 0,0 0-1 0 0,0 1 1 0 0,0-1 0 0 0,1 0 0 0 0,-1 1 0 0 0,0-1 0 0 0,0 0 0 0 0,0 0-1 0 0,1 1 1 0 0,-1-1 0 0 0,0 0 0 0 0,0 0 0 0 0,0 1 0 0 0,1-1 0 0 0,-1 0-1 0 0,1 0-2 0 0,8 10 81 0 0,1 0-62 0 0,-5-9-20 0 0,-3 0-1 0 0,0-1-53 0 0,-1 1 0 0 0,1 0 0 0 0,-1-1 0 0 0,1 1 0 0 0,-1-1 0 0 0,1 0 1 0 0,0 1-1 0 0,-1-1 0 0 0,1 0 0 0 0,-1 0 0 0 0,1 0 0 0 0,0 0 0 0 0,-1-1 0 0 0,1 1 0 0 0,-1 0 0 0 0,1-1 0 0 0,0 1 0 0 0,-1-1 0 0 0,1 1 0 0 0,-1-1 0 0 0,1 0 0 0 0,-1 1 0 0 0,0-1 0 0 0,2-1 56 0 0,0-1-516 0 0,0 0 0 0 0,0 0 0 0 0,0 0 0 0 0,0 0 0 0 0,0-1 1 0 0,-1 1-1 0 0,0-1 0 0 0,2-1 515 0 0,5-10-8458 0 0</inkml:trace>
  <inkml:trace contextRef="#ctx0" brushRef="#br0" timeOffset="-65245.845">3799 1008 20127 0 0,'0'0'463'0'0,"0"0"61"0"0,0 0 27 0 0,0 0-67 0 0,0 0-240 0 0,0 0 166 0 0,1-1 109 0 0,14-10 870 0 0,-13 10-1474 0 0,-2 1-627 0 0,0 0-273 0 0,0 0-57 0 0</inkml:trace>
  <inkml:trace contextRef="#ctx0" brushRef="#br0" timeOffset="-60848.013">4308 1113 11256 0 0,'0'0'256'0'0,"-5"-1"717"0"0,5-2-833 0 0,0 2 532 0 0,-2-7 1668 0 0,2 8-2274 0 0,-1 0-1 0 0,1-1 1 0 0,0 1-1 0 0,0 0 0 0 0,0 0 1 0 0,0-1-1 0 0,0 1 1 0 0,0 0-1 0 0,-1-1 1 0 0,1 1-1 0 0,0 0 0 0 0,0-1 1 0 0,0 1-1 0 0,0 0 1 0 0,0-1-1 0 0,0 1 1 0 0,0 0-1 0 0,0-1 1 0 0,0 1-1 0 0,0 0 0 0 0,1 0 1 0 0,-1-1-1 0 0,0 1 1 0 0,0 0-1 0 0,0-1 1 0 0,0 1-1 0 0,0 0 0 0 0,1 0 1 0 0,-1-1-1 0 0,0 1 1 0 0,0 0-1 0 0,0 0 1 0 0,1-1-1 0 0,-1 1 0 0 0,0 0-65 0 0,1-1 560 0 0,-1 1-69 0 0,0 0-38 0 0,0 0-5 0 0,0 0-5 0 0,0 0-24 0 0,0 0-17 0 0,0 0-2 0 0,0 0-17 0 0,2-1-222 0 0,0 0 0 0 0,1 1 0 0 0,-1-1 1 0 0,0 1-1 0 0,0-1 0 0 0,1 1 0 0 0,-1 0 0 0 0,0 0 0 0 0,0 0 0 0 0,1 0 1 0 0,1 1-162 0 0,-1-1 440 0 0,-2-1-373 0 0,2 0 56 0 0,9 11-61 0 0,-10-9-60 0 0,-1 0-1 0 0,0 1 0 0 0,1-1 0 0 0,-1 1 1 0 0,0 0-1 0 0,0-1 0 0 0,0 1 1 0 0,0 0-1 0 0,-1 0 0 0 0,1 0 1 0 0,0-1-1 0 0,-1 1 0 0 0,1 0 0 0 0,-1 0 1 0 0,0 0-1 0 0,0 0 0 0 0,1 0 1 0 0,-2 2-2 0 0,1-1 4 0 0,0 1 0 0 0,0-1 1 0 0,-1 1-1 0 0,1-1 0 0 0,-1 1 1 0 0,0-1-1 0 0,0 0 0 0 0,0 1 1 0 0,-1-1-1 0 0,0 1-4 0 0,-2 5 14 0 0,4-9-14 0 0,0 0 0 0 0,0 0 0 0 0,0 1 0 0 0,0-1 0 0 0,0 0 0 0 0,-1 0 0 0 0,1 0 0 0 0,0 1 0 0 0,0-1 0 0 0,0 0 0 0 0,0 0 0 0 0,0 0 0 0 0,-1 0 0 0 0,1 1 0 0 0,0-1 0 0 0,0 0 0 0 0,0 0 0 0 0,0 0 0 0 0,-1 0 0 0 0,1 0 0 0 0,0 0 0 0 0,0 1 0 0 0,-1-1 0 0 0,1 0 0 0 0,0 0 0 0 0,0 0 0 0 0,0 0 0 0 0,-1 0 0 0 0,-6 2 21 0 0,6-1 81 0 0,-3-2-66 0 0,1 1-1 0 0,-1-1 0 0 0,1 0 0 0 0,0 0 0 0 0,-1-1 1 0 0,1 1-1 0 0,0-1 0 0 0,0 1 0 0 0,0-1 1 0 0,0 0-1 0 0,0 0 0 0 0,0 0 0 0 0,1-1 1 0 0,-1 1-1 0 0,1-1 0 0 0,-2-2-35 0 0,-3-3 0 0 0,5 7 0 0 0,1 0 0 0 0,-1 0 0 0 0,1 0 0 0 0,0 0 0 0 0,0-1 0 0 0,-1 1 0 0 0,1-1 0 0 0,0 1 0 0 0,0 0 0 0 0,0-1 0 0 0,0-1 0 0 0,0 3 0 0 0,1-1 0 0 0,-1 1 0 0 0,1-1 0 0 0,-1 1 0 0 0,1-1 0 0 0,-1 0 0 0 0,1 1 0 0 0,0-1 0 0 0,-1 0 0 0 0,1 1 0 0 0,0-1 0 0 0,-1 0 0 0 0,1 0 0 0 0,0 1 0 0 0,0-1 0 0 0,0 0 0 0 0,0 0 0 0 0,0 1 0 0 0,0-1 0 0 0,0 0 0 0 0,0 0 0 0 0,0 1 0 0 0,0-1 0 0 0,0 0 0 0 0,0 0 0 0 0,0 1 0 0 0,1-1 0 0 0,-1 0 0 0 0,0 0 0 0 0,1 0 0 0 0,-1 0 0 0 0,5-5 0 0 0,-4 4 0 0 0,1 1 0 0 0,-1 0 0 0 0,1 0 0 0 0,-1 0 0 0 0,1 0 0 0 0,0 0 0 0 0,-1 0 0 0 0,1 0 0 0 0,0 0 0 0 0,0 0 0 0 0,0 1 0 0 0,-1-1 0 0 0,1 1 0 0 0,2-1 0 0 0,7-2 0 0 0,-3 0 0 0 0,2 4 0 0 0,7 14 0 0 0,-9-8 0 0 0,1 8 0 0 0,-8-10 0 0 0,-1-1 0 0 0,2-1 0 0 0,0 16 0 0 0,-2 2 228 0 0,0-20-185 0 0,-1 1 1 0 0,1-1-1 0 0,-1 0 0 0 0,1 0 0 0 0,-1 0 0 0 0,1 0 1 0 0,-1 0-1 0 0,0 1 0 0 0,0-1 0 0 0,1 0 0 0 0,-1-1 1 0 0,0 1-1 0 0,0 0 0 0 0,0 0 0 0 0,0 0 0 0 0,0 0 1 0 0,0-1-1 0 0,0 1 0 0 0,0 0 0 0 0,0-1 0 0 0,-1 1 1 0 0,1-1-1 0 0,0 0 0 0 0,0 1 0 0 0,0-1 0 0 0,-1 0 1 0 0,1 1-1 0 0,0-1 0 0 0,-1 0-43 0 0,-1 0 12 0 0,1 1 1 0 0,-1-1-1 0 0,1 0 1 0 0,-1 1-1 0 0,1-1 0 0 0,-1-1 1 0 0,0 1-1 0 0,1 0 1 0 0,-1 0-1 0 0,1-1 0 0 0,-1 0 1 0 0,1 1-1 0 0,-1-1 0 0 0,1 0 1 0 0,-2-1-13 0 0,-8-6 50 0 0,9 7-21 0 0,0-1 0 0 0,0 1 0 0 0,1-1 0 0 0,-1 0 0 0 0,1 0 0 0 0,0 0 0 0 0,-3-3-29 0 0,10-12 64 0 0,-4 14-64 0 0,-1 2 0 0 0,1-1 0 0 0,0 1 0 0 0,-1-1 0 0 0,1 1 0 0 0,0-1 0 0 0,0 1 0 0 0,0-1 0 0 0,0 1 0 0 0,0 0 0 0 0,0-1 0 0 0,1 0 0 0 0,4-4 0 0 0,-6 5-5 0 0,16-11-75 0 0,-16 11 76 0 0,1 1 1 0 0,-1-1-1 0 0,1 1 0 0 0,-1-1 1 0 0,1 1-1 0 0,-1-1 1 0 0,1 1-1 0 0,0 0 0 0 0,-1-1 1 0 0,1 1-1 0 0,0 0 1 0 0,-1 0-1 0 0,1 0 0 0 0,0-1 1 0 0,-1 1-1 0 0,1 0 1 0 0,0 0-1 0 0,-1 0 1 0 0,1 0-1 0 0,0 0 0 0 0,0 0 1 0 0,-1 0-1 0 0,1 0 4 0 0,8 9-24 0 0,-8-9 22 0 0,-1 0 0 0 0,1 1 0 0 0,-1-1-1 0 0,1 1 1 0 0,-1-1 0 0 0,0 1-1 0 0,1-1 1 0 0,-1 1 0 0 0,1-1 0 0 0,-1 1-1 0 0,0 0 1 0 0,0-1 0 0 0,1 1 0 0 0,-1-1-1 0 0,0 1 1 0 0,0 0 0 0 0,0-1 0 0 0,1 1-1 0 0,-1 0 1 0 0,0-1 0 0 0,0 1-1 0 0,0 0 1 0 0,0 0 2 0 0,1 10-4 0 0,2 4-2884 0 0,-3-15 1440 0 0</inkml:trace>
  <inkml:trace contextRef="#ctx0" brushRef="#br0" timeOffset="-59941.977">4264 1530 11288 0 0,'0'0'514'0'0,"0"0"-6"0"0,0 0-174 0 0,0 0 472 0 0,1-13 4182 0 0,0 12-4648 0 0,-1 0 0 0 0,1-1 0 0 0,0 1 0 0 0,0 0 0 0 0,0 0 0 0 0,0 0 0 0 0,1 0 0 0 0,-1 0 0 0 0,0 0 0 0 0,0 0 0 0 0,1 1 0 0 0,0-2-340 0 0,0 1 208 0 0,-2 1 93 0 0,0 0 41 0 0,0 0 8 0 0,0 0-36 0 0,4 2-119 0 0,-3-1-185 0 0,0-1-1 0 0,-1 0 1 0 0,1 0 0 0 0,-1 0-1 0 0,1 0 1 0 0,0 0-1 0 0,-1 1 1 0 0,1-1 0 0 0,-1 0-1 0 0,1 0 1 0 0,-1 1-1 0 0,1-1 1 0 0,-1 0 0 0 0,1 1-1 0 0,-1-1 1 0 0,1 1-1 0 0,-1-1-9 0 0,6 8 64 0 0,-5-6 0 0 0,-1-2 0 0 0,0 0 0 0 0,0 0-58 0 0,1 0-1 0 0,-1 0 0 0 0,0 0 1 0 0,0 0-1 0 0,0 0 0 0 0,1 0 1 0 0,-1 0-1 0 0,0 0 0 0 0,0 0 1 0 0,1 0-1 0 0,-1 0 0 0 0,0 0 1 0 0,0 0-1 0 0,0 0 0 0 0,1 0 1 0 0,-1 0-1 0 0,0 1 0 0 0,0-1 1 0 0,0 0-1 0 0,1 0 0 0 0,-1 0 1 0 0,0 0-1 0 0,0 0 0 0 0,0 1 1 0 0,0-1-1 0 0,0 0 0 0 0,1 0 1 0 0,-1 0-1 0 0,0 1 0 0 0,0-1 1 0 0,0 0-1 0 0,0 0 1 0 0,0 1-1 0 0,0-1 0 0 0,0 0 1 0 0,0 0-1 0 0,0 0 0 0 0,0 1 1 0 0,0-1-1 0 0,0 0 0 0 0,0 0 1 0 0,0 1-1 0 0,0-1 0 0 0,0 0-5 0 0,0 11 186 0 0,-1-11-191 0 0,1 2 123 0 0,-1 6 334 0 0,1-7-439 0 0,-1 0 0 0 0,1 0 0 0 0,0 0 0 0 0,-1 0 0 0 0,1 0 0 0 0,-1 0 0 0 0,0 0 0 0 0,1 0 0 0 0,-1-1 0 0 0,0 1 1 0 0,1 0-1 0 0,-1 0 0 0 0,0-1 0 0 0,0 1 0 0 0,0 0 0 0 0,0-1 0 0 0,0 1 0 0 0,0-1 0 0 0,0 1 0 0 0,0-1 1 0 0,0 1-1 0 0,0-1 0 0 0,0 0 0 0 0,0 1 0 0 0,0-1 0 0 0,0 0 0 0 0,0 0 0 0 0,0 0 0 0 0,0 0 0 0 0,0 0 0 0 0,0 0 1 0 0,0 0-1 0 0,-1 0 0 0 0,1 0 0 0 0,0-1 0 0 0,0 1 0 0 0,0 0 0 0 0,0-1 0 0 0,0 1-13 0 0,-8-1 0 0 0,9 1 0 0 0,-1 0 0 0 0,1 0 0 0 0,-1 0 0 0 0,0 0 0 0 0,1 0 0 0 0,-1 0 0 0 0,0 0 0 0 0,1 0 0 0 0,-1 0 0 0 0,1-1 0 0 0,-1 1 0 0 0,0 0 0 0 0,1 0 0 0 0,-1 0 0 0 0,1-1 0 0 0,-1 1 0 0 0,1 0 0 0 0,-1-1 0 0 0,1 1 0 0 0,-1-1 0 0 0,-7-4 25 0 0,7 5-18 0 0,1 0 0 0 0,-1 0 0 0 0,1-1 0 0 0,-1 1 0 0 0,1 0 0 0 0,-1 0 0 0 0,1-1 0 0 0,-1 1 0 0 0,1 0 0 0 0,0-1 0 0 0,-1 1 0 0 0,1 0 0 0 0,-1-1 0 0 0,1 1 0 0 0,0-1 0 0 0,-1 1 0 0 0,1 0 0 0 0,0-1 0 0 0,0 1 0 0 0,-1-1 0 0 0,1 1 0 0 0,0-1 0 0 0,0 1 0 0 0,0-1 0 0 0,-1 0-7 0 0,-1-7 31 0 0,1 7-30 0 0,1 1 0 0 0,-1-1 0 0 0,1 0 0 0 0,0 0 0 0 0,-1 0 0 0 0,1 0 0 0 0,0 1 0 0 0,0-1 0 0 0,-1 0 0 0 0,1 0 1 0 0,0 0-1 0 0,0 0 0 0 0,0 0 0 0 0,0 0 0 0 0,0 0 0 0 0,0 0 0 0 0,0 0 0 0 0,0 1 0 0 0,1-1 0 0 0,-1 0 0 0 0,0 0 0 0 0,1 0 0 0 0,-1 0 0 0 0,0 0 0 0 0,1 1 0 0 0,-1-1 0 0 0,1 0 0 0 0,-1 0 0 0 0,1 1 0 0 0,-1-1 0 0 0,1 0 0 0 0,0 0-1 0 0,20-18 0 0 0,0 0 0 0 0,-14 13 0 0 0,-7 5 0 0 0,0 1 0 0 0,1 0 0 0 0,-1 0 0 0 0,0 0 0 0 0,1 0 0 0 0,-1 0 0 0 0,1 0 0 0 0,-1 0 0 0 0,0 0 0 0 0,1 0 0 0 0,-1 0 0 0 0,1 0 0 0 0,-1 0 0 0 0,0 0 0 0 0,1 0 0 0 0,-1 0 0 0 0,0 0 0 0 0,1 0 0 0 0,-1 0 0 0 0,1 0 0 0 0,-1 1 0 0 0,11 5 0 0 0,-10-6 0 0 0,-1 0 0 0 0,1 1 0 0 0,0-1 0 0 0,0 0 0 0 0,0 1 0 0 0,-1-1 0 0 0,1 1 0 0 0,0 0 0 0 0,-1-1 0 0 0,1 1 0 0 0,0-1 0 0 0,-1 1 0 0 0,1 0 0 0 0,-1 0 0 0 0,1-1 0 0 0,-1 1 0 0 0,1 0 0 0 0,-1 0 0 0 0,2 2 0 0 0,-2-2 0 0 0,1 0 0 0 0,0 0 0 0 0,0 1 0 0 0,0-1 0 0 0,0 0 0 0 0,-1 0 0 0 0,1 0 0 0 0,0 1 0 0 0,-1-1 0 0 0,1 0 0 0 0,-1 0 0 0 0,0 1 0 0 0,1-1 0 0 0,-1 0 0 0 0,0 1 0 0 0,0 2 0 0 0,2-1 5 0 0,-2 0 0 0 0,1-1-1 0 0,0 1 1 0 0,0 0 0 0 0,-1-1-1 0 0,0 1 1 0 0,1 0 0 0 0,-1 0-1 0 0,0 0 1 0 0,0-1 0 0 0,-1 1-1 0 0,1 0 1 0 0,-1 1-5 0 0,0-1 3 0 0,1-2 20 0 0,0 0 1 0 0,0 0-1 0 0,-1 0 0 0 0,1 0 0 0 0,0-1 1 0 0,-1 1-1 0 0,1 0 0 0 0,-1 0 0 0 0,1-1 1 0 0,-1 1-1 0 0,1 0 0 0 0,-1-1 0 0 0,1 1 1 0 0,-1-1-1 0 0,0 1 0 0 0,0 0 0 0 0,1-1 1 0 0,-1 1-1 0 0,0-1 0 0 0,0 0 0 0 0,1 1 1 0 0,-1-1-1 0 0,0 0 0 0 0,0 1 0 0 0,0-1 0 0 0,0 0 1 0 0,1 0-1 0 0,-1 0 0 0 0,0 0 0 0 0,0 0 1 0 0,0 0-1 0 0,0 0 0 0 0,0 0 0 0 0,1 0 1 0 0,-1 0-1 0 0,0 0 0 0 0,-1-1-23 0 0,-2 0 96 0 0,-1 0-1 0 0,1 0 1 0 0,0-1-1 0 0,-1 0 1 0 0,1 1-1 0 0,0-2 1 0 0,0 1 0 0 0,0 0-1 0 0,-1-2-95 0 0,5 4-6 0 0,-1 0-1 0 0,1 0 1 0 0,0 0-1 0 0,-1-1 0 0 0,1 1 1 0 0,-1 0-1 0 0,1-1 1 0 0,0 1-1 0 0,-1 0 1 0 0,1 0-1 0 0,0-1 1 0 0,-1 1-1 0 0,1-1 1 0 0,0 1-1 0 0,0 0 0 0 0,-1-1 1 0 0,1 1-1 0 0,0-1 1 0 0,0 1-1 0 0,0 0 1 0 0,-1-1-1 0 0,1 1 1 0 0,0-1-1 0 0,0 1 1 0 0,0-1-1 0 0,0 1 0 0 0,0-1 7 0 0,3-1-588 0 0,10-13-2804 0 0,-4 4-5378 0 0</inkml:trace>
  <inkml:trace contextRef="#ctx0" brushRef="#br0" timeOffset="-58660.134">4597 606 11664 0 0,'0'0'530'0'0,"0"0"-7"0"0,-1-1-334 0 0,-1-1 18 0 0,1 2 753 0 0,1 0 324 0 0,0 0 57 0 0,0 0-41 0 0,0 0-239 0 0,0 0-107 0 0,0 0-24 0 0,0 0-91 0 0,0 0-375 0 0,0 0-164 0 0,18-4 556 0 0,-11 3-667 0 0,-1 1 0 0 0,1 0 1 0 0,0 0-1 0 0,0 1 0 0 0,0-1 0 0 0,0 2 0 0 0,1-1-189 0 0,19 3 337 0 0,-4 0 90 0 0,0 0 1 0 0,4 2-428 0 0,-2 0 687 0 0,22 2-687 0 0,-31-5 75 0 0,-8-1-46 0 0,0-1 0 0 0,0 0 1 0 0,0 0-1 0 0,0-1 0 0 0,0 0 0 0 0,1 0-29 0 0,-7-1 30 0 0,-1 1 0 0 0,1 0 0 0 0,-1 0 0 0 0,1 0 0 0 0,-1 1 0 0 0,1-1 0 0 0,-1 0 0 0 0,1 1 0 0 0,-1-1 0 0 0,1 1 0 0 0,-1-1 0 0 0,1 1 0 0 0,-1 0 0 0 0,0-1-30 0 0,0 1 50 0 0,0 0 0 0 0,-1-1 0 0 0,1 1 0 0 0,-1 0 1 0 0,1-1-1 0 0,-1 1 0 0 0,0 0 0 0 0,1 0 0 0 0,-1-1 1 0 0,0 1-1 0 0,1 0 0 0 0,-1 0 0 0 0,0 0 0 0 0,0 0-50 0 0,3 10 214 0 0,-1-5-186 0 0,0 1-1 0 0,0 1 1 0 0,-1-1 0 0 0,-1 0-1 0 0,1 0 1 0 0,-1 0 0 0 0,0 0-1 0 0,-1 1 1 0 0,0 2-28 0 0,0 13 63 0 0,0 9 193 0 0,-3 11-256 0 0,2-20 230 0 0,0-1 0 0 0,1 1 1 0 0,2 13-231 0 0,0-14 312 0 0,0 0-1 0 0,-3 4-311 0 0,1-3 79 0 0,1 1 0 0 0,1 0-79 0 0,2 37 275 0 0,-3 24-275 0 0,-1-36 80 0 0,2 0 1 0 0,5 33-81 0 0,0-31 217 0 0,-3 14-217 0 0,-1-22 82 0 0,2 0-1 0 0,3 5-81 0 0,-2-6 3 0 0,3 11 186 0 0,-7-42-136 0 0,-1-3-42 0 0,0-2 26 0 0,-6 9 867 0 0,5-14-902 0 0,0 0-1 0 0,0 0 0 0 0,0 0 1 0 0,0 0-1 0 0,-1 0 0 0 0,1 0 1 0 0,0 0-1 0 0,-1-1 0 0 0,1 1 0 0 0,0-1 1 0 0,-1 1-1 0 0,1-1 0 0 0,-1 1 1 0 0,1-1-1 0 0,-1 1 0 0 0,1-1 1 0 0,-1 0-1 0 0,1 0 0 0 0,-1 0 1 0 0,1 0-1 0 0,-1 0 0 0 0,1 0 0 0 0,-1-1 1 0 0,1 1-1 0 0,-1 0 0 0 0,1-1 1 0 0,-1 1-1 0 0,1-1 0 0 0,0 0 1 0 0,-2 0-2 0 0,-5-1 3 0 0,-2-1-3 0 0,1 0 0 0 0,-1 0 0 0 0,1-1 0 0 0,0 0 0 0 0,0-1 0 0 0,0 0 0 0 0,-3-2 0 0 0,-1-1 0 0 0,-1 0 0 0 0,-10-3 0 0 0,10 5 13 0 0,4 1-156 0 0,0 1 0 0 0,0 0 0 0 0,0 1 0 0 0,-1 0 0 0 0,1 1 0 0 0,-1 0 0 0 0,1 1 0 0 0,-3 0 143 0 0,-5 1-1434 0 0,2 0-409 0 0</inkml:trace>
  <inkml:trace contextRef="#ctx0" brushRef="#br0" timeOffset="-55273.278">5260 1305 11520 0 0,'0'0'1024'0'0,"0"0"-824"0"0,0 0-200 0 0,0 0 0 0 0,0 0 1928 0 0,0 0 343 0 0,0 0 73 0 0,0 0 16 0 0,0 0-1712 0 0,0 0-336 0 0,0 0-72 0 0,0 0-16 0 0,0 0-224 0 0,8 3 0 0 0,-8-3 0 0 0</inkml:trace>
  <inkml:trace contextRef="#ctx0" brushRef="#br0" timeOffset="-53075.225">7031 1264 18943 0 0,'0'0'432'0'0,"0"0"66"0"0,0 0 22 0 0,0 0-64 0 0,0 0-158 0 0,0 0 450 0 0,0 0 226 0 0,0 0 46 0 0,2 1-59 0 0,7 5-518 0 0,0 0 1 0 0,1-1-1 0 0,0 0 1 0 0,0-1-1 0 0,0 0 1 0 0,0-1-1 0 0,1 0 1 0 0,1 0-444 0 0,3-1 134 0 0,-1 0 1 0 0,1-1-1 0 0,0-1 1 0 0,0-1 0 0 0,0 0-1 0 0,7-1-134 0 0,12-4-60 0 0,0-2-1 0 0,5-3 61 0 0,-37 11-776 0 0,7-4 1383 0 0,-7 2-3213 0 0,-1-1-3604 0 0,-1-4-2449 0 0</inkml:trace>
  <inkml:trace contextRef="#ctx0" brushRef="#br0" timeOffset="-56322.125">5563 1186 12752 0 0,'0'0'289'0'0,"0"-16"810"0"0,0 8-761 0 0,0 1 0 0 0,-1-1 0 0 0,-1-6-338 0 0,1 11 634 0 0,0 0 0 0 0,1 0 0 0 0,-1 0 0 0 0,-1 1 1 0 0,1-1-1 0 0,0 0 0 0 0,-2-1-634 0 0,3 3 938 0 0,0 1-187 0 0,0 0-42 0 0,0 0-47 0 0,-5 17 595 0 0,6 34-41 0 0,6 43-1216 0 0,-1-33 600 0 0,-4-28-315 0 0,2-1-1 0 0,1 5-284 0 0,4 7 59 0 0,-7-25 13 0 0,2-1 0 0 0,0 1 0 0 0,1-1 0 0 0,1 0 0 0 0,8 17-72 0 0,-3-11 35 0 0,7 12 32 0 0,-16-34-50 0 0,-1 0 0 0 0,1 1-1 0 0,0-1 1 0 0,0 0-1 0 0,0 0 1 0 0,0 0-1 0 0,1 0 1 0 0,-1 0 0 0 0,1 0-1 0 0,-1-1 1 0 0,1 1-1 0 0,0-1-16 0 0,-1 0 26 0 0,0-1 0 0 0,0 1 0 0 0,0-1 0 0 0,0 0 0 0 0,0 1 0 0 0,0-1 0 0 0,0 0 0 0 0,0 0 0 0 0,0 0 0 0 0,0-1 0 0 0,0 1 0 0 0,0 0 0 0 0,1-1 0 0 0,-1 1 0 0 0,0-1 0 0 0,-1 0 0 0 0,1 0 0 0 0,0 0 0 0 0,0 0 0 0 0,0 0 0 0 0,0 0 0 0 0,-1 0 0 0 0,1-1 0 0 0,-1 1 0 0 0,1-1-26 0 0,5-4 131 0 0,0-1-1 0 0,-1 0 1 0 0,0 0-1 0 0,5-8-130 0 0,3-8 72 0 0,-1-1 0 0 0,-1-1-1 0 0,-1 0 1 0 0,-1-1 0 0 0,4-18-72 0 0,-6 16 69 0 0,-2 0 0 0 0,0-9-69 0 0,3-7 86 0 0,-6 18-57 0 0,0 0 0 0 0,-2 0 0 0 0,-1-20-29 0 0,0 23 57 0 0,1 14-15 0 0,-1 9-41 0 0,0 0-1 0 0,0 0 0 0 0,0 0 0 0 0,0 0 0 0 0,0 0 0 0 0,0 0 1 0 0,0 0-1 0 0,0 0 0 0 0,0 0 0 0 0,0 0 0 0 0,0 0 0 0 0,0 0 0 0 0,0 0 1 0 0,0 0-1 0 0,0 0 0 0 0,0 0 0 0 0,0 0 0 0 0,0 1 0 0 0,0-1 0 0 0,0 0 1 0 0,0 0-1 0 0,0 0 0 0 0,0 0 0 0 0,1 0 0 0 0,-1 0 0 0 0,0 0 1 0 0,0 0-1 0 0,0 0 0 0 0,0 0 0 0 0,0 0 0 0 0,0 0 0 0 0,0 0 0 0 0,0 0 1 0 0,0 0-1 0 0,0 0 0 0 0,0 0 0 0 0,0 0 0 0 0,0 0 0 0 0,0 0 0 0 0,0 0 1 0 0,0 0-1 0 0,0 0 0 0 0,0 0 0 0 0,0 0 0 0 0,0 0 0 0 0,0-1 1 0 0,0 1-1 0 0,0 0 0 0 0,0 0 0 0 0,0 0 0 0 0,0 0 0 0 0,1 0 0 0 0,-1 0 1 0 0,0 0-1 0 0,0 0 0 0 0,0 0 0 0 0,0 0 0 0 0,0 0 0 0 0,0 0 0 0 0,0 0 1 0 0,0 0-1 0 0,0 0 0 0 0,0 0 0 0 0,0 0 0 0 0,2 6 2 0 0,2 11-4 0 0,-3-15 3 0 0,12 90-17 0 0,-4-50-61 0 0,-2 6 77 0 0,-5-24-24 0 0,1-2-1 0 0,2 1 1 0 0,0 0-1 0 0,1-1 1 0 0,2 0-1 0 0,4 9 25 0 0,-7-20 10 0 0,1 0 1 0 0,0 0-1 0 0,1-1 0 0 0,0 0 1 0 0,1 0-1 0 0,0-1 0 0 0,0 1-10 0 0,-5-8 5 0 0,-1-1-1 0 0,0 0 1 0 0,1 1 0 0 0,-1-1-1 0 0,1 0 1 0 0,-1 0 0 0 0,1 0-1 0 0,-1-1 1 0 0,1 1 0 0 0,0 0 0 0 0,-1-1-1 0 0,1 0 1 0 0,0 0 0 0 0,-1 0-1 0 0,1 0 1 0 0,0 0 0 0 0,-1 0-1 0 0,1-1 1 0 0,0 1 0 0 0,-1-1-1 0 0,2 0-4 0 0,1-1 26 0 0,1 1 1 0 0,-1-1-1 0 0,0 0 0 0 0,0-1 0 0 0,0 1 0 0 0,0-1 1 0 0,0 0-1 0 0,-1 0 0 0 0,1-1 0 0 0,-1 1-26 0 0,1-2 33 0 0,5-4 34 0 0,-1 0 0 0 0,0 0 0 0 0,-1-1 0 0 0,0 0 0 0 0,0-1-67 0 0,-1 1 56 0 0,-1 0 0 0 0,0 0 0 0 0,-1-1 0 0 0,0 1 0 0 0,0-1 0 0 0,-1 0 0 0 0,-1-1 0 0 0,0 1 0 0 0,0 0 0 0 0,-1-1 0 0 0,0-2-56 0 0,-2 2 18 0 0,0-1 1 0 0,0 0-1 0 0,-1 0 0 0 0,0 1 1 0 0,-2-1-1 0 0,1 1 0 0 0,-4-8-18 0 0,-3-12 22 0 0,4 16-1 0 0,0-1 1 0 0,-1 1 0 0 0,0 0 0 0 0,-2 1 0 0 0,-5-9-22 0 0,-5-8-344 0 0,-14-18 183 0 0,28 45-505 0 0,1 0 0 0 0,-1 1-1 0 0,0 0 1 0 0,-1 0-1 0 0,1 0 1 0 0,-1 0-1 0 0,0 1 1 0 0,-4-3 666 0 0,-3 2-9022 0 0</inkml:trace>
  <inkml:trace contextRef="#ctx0" brushRef="#br0" timeOffset="-54042.319">6422 458 6912 0 0,'-2'-2'113'0'0,"1"1"-70"0"0,1 1 1 0 0,-1-1 0 0 0,1 1-1 0 0,-1-1 1 0 0,1 0 0 0 0,-1 1-1 0 0,1-1 1 0 0,0 1 0 0 0,-1-1-1 0 0,1 0 1 0 0,0 1 0 0 0,0-1-1 0 0,-1 0 1 0 0,1 0 0 0 0,0 1-1 0 0,0-1 1 0 0,0 0 0 0 0,0 1-1 0 0,0-1-43 0 0,0 0 1106 0 0,0 1 364 0 0,0 0 70 0 0,0 0-97 0 0,0 0-479 0 0,0 0-209 0 0,4 11 652 0 0,2-2-762 0 0,0 0-1 0 0,1-1 1 0 0,4 5-645 0 0,-5-6 268 0 0,0 0 1 0 0,0 1-1 0 0,0 0 1 0 0,-1 0-1 0 0,1 2-268 0 0,21 47 1712 0 0,17 54-1712 0 0,2 21 791 0 0,-7-25 770 0 0,21 102-1561 0 0,-47-150 411 0 0,-2 0 0 0 0,-3 1-1 0 0,-2 16-410 0 0,-5-62 64 0 0,1 46 272 0 0,-1 1 0 0 0,-4 0 0 0 0,-3 7-336 0 0,-4-3 232 0 0,-3 0 0 0 0,-2-2 0 0 0,-4 0 0 0 0,-2 0 0 0 0,-4 3-232 0 0,4-17 112 0 0,6-11 11 0 0,-2 0 0 0 0,-2-1 0 0 0,-11 15-123 0 0,27-47-147 0 0,0 0-1 0 0,-1-1 0 0 0,0 1 0 0 0,-3 2 148 0 0,6-6-57 0 0,1-1 0 0 0,0 0-1 0 0,0 1 1 0 0,-1-1 0 0 0,1 1 0 0 0,0-1 0 0 0,-1 0-1 0 0,1 1 1 0 0,-1-1 0 0 0,1 0 0 0 0,0 0 0 0 0,-1 1-1 0 0,1-1 1 0 0,-1 0 0 0 0,1 0 0 0 0,-1 0 0 0 0,1 1-1 0 0,-1-1 1 0 0,1 0 0 0 0,-1 0 0 0 0,1 0 0 0 0,-1 0-1 0 0,1 0 1 0 0,-1 0 0 0 0,1 0 0 0 0,-1 0-1 0 0,1 0 1 0 0,-1 0 0 0 0,1 0 0 0 0,-1-1 0 0 0,1 1-1 0 0,-1 0 1 0 0,1 0 0 0 0,0 0 0 0 0,-1-1 0 0 0,1 1-1 0 0,-1 0 1 0 0,1 0 0 0 0,-1-1 0 0 0,1 1 0 0 0,0 0-1 0 0,-1-1 1 0 0,1 1 0 0 0,0 0 0 0 0,-1-1 0 0 0,1 1-1 0 0,0-1 1 0 0,0 1 0 0 0,-1-1 0 0 0,1 1 0 0 0,0 0-1 0 0,0-1 1 0 0,0 1 0 0 0,0-1 0 0 0,0 1-1 0 0,-1-1 1 0 0,1 1 0 0 0,0-1 0 0 0,0 1 0 0 0,0-1 57 0 0,0-10-2218 0 0</inkml:trace>
  <inkml:trace contextRef="#ctx0" brushRef="#br0" timeOffset="-50234.417">8072 481 10824 0 0,'-5'4'980'0'0,"-8"2"-783"0"0,9-4-93 0 0,0 0-1 0 0,0 0 1 0 0,0 1 0 0 0,0-1 0 0 0,0 1 0 0 0,1 0 0 0 0,-1 0 0 0 0,-1 2-104 0 0,-20 22 1969 0 0,16-18-1460 0 0,0 0 1 0 0,1 0-1 0 0,0 1 0 0 0,-2 5-509 0 0,-5 12 712 0 0,1 0 0 0 0,1 0 0 0 0,2 2 0 0 0,-6 21-712 0 0,0 9 2073 0 0,-6 52-2073 0 0,-2 39 2692 0 0,6 14-2692 0 0,11-44 1233 0 0,5 39-1233 0 0,5-95 195 0 0,2 0 0 0 0,4 0 0 0 0,6 20-195 0 0,-11-67 12 0 0,1 0 1 0 0,1 0-1 0 0,0-1 1 0 0,1 0 0 0 0,1 0-1 0 0,0 0 1 0 0,1-1-1 0 0,1 0 1 0 0,1-1 0 0 0,0 0-1 0 0,4 4-12 0 0,-5-9 1 0 0,17 20 37 0 0,7 3-38 0 0,-24-23 2 0 0,1-1 0 0 0,0-1 0 0 0,0 0-1 0 0,1 0 1 0 0,8 4-2 0 0,-15-10-35 0 0,0 0-1 0 0,-1 1 0 0 0,1-1 1 0 0,0 0-1 0 0,0-1 1 0 0,0 1-1 0 0,1-1 36 0 0,13-1-2047 0 0,-17 1 1328 0 0,0-1-1 0 0,1 1 1 0 0,-1-1-1 0 0,1 1 0 0 0,-1-1 1 0 0,0 0-1 0 0,1 0 1 0 0,-1 0-1 0 0,0 1 1 0 0,1-2 719 0 0,7-9-7324 0 0</inkml:trace>
  <inkml:trace contextRef="#ctx0" brushRef="#br0" timeOffset="-49815.585">8194 1047 12784 0 0,'0'0'586'0'0,"0"0"-15"0"0,-1-2-367 0 0,-1-3-37 0 0,2 4 578 0 0,-1 2 250 0 0,-5 6 81 0 0,6-6-979 0 0,-1 0-1 0 0,0 0 1 0 0,0 0 0 0 0,1 0-1 0 0,-1 0 1 0 0,0 0 0 0 0,1 0-1 0 0,-1 0 1 0 0,1 0 0 0 0,-1 0-1 0 0,1 0 1 0 0,0 0 0 0 0,0 1-1 0 0,-1-1 1 0 0,1 0 0 0 0,0 0-1 0 0,0 1-96 0 0,-8 145 3060 0 0,5-90-2296 0 0,2-29-170 0 0,0-1 0 0 0,2 2-594 0 0,10 204 1688 0 0,-10-156-1417 0 0,-1-76-339 0 0,0-1-48 0 0,0 0-1123 0 0,0 0-4671 0 0,0 0-2003 0 0</inkml:trace>
  <inkml:trace contextRef="#ctx0" brushRef="#br0" timeOffset="-49475.379">8371 1374 8752 0 0,'0'0'673'0'0,"0"0"-117"0"0,0 0 1129 0 0,0 0 539 0 0,0 0 106 0 0,0 0-188 0 0,0 0-891 0 0,0 0-394 0 0,2 0-80 0 0,10-1-315 0 0,-1 0 0 0 0,1-1-1 0 0,0-1 1 0 0,3 0-462 0 0,29-7 352 0 0,85-7-2001 0 0,-117 16 314 0 0,1 0-6119 0 0</inkml:trace>
  <inkml:trace contextRef="#ctx0" brushRef="#br0" timeOffset="-49102.455">8752 1089 2304 0 0,'0'0'725'0'0,"0"0"2206"0"0,0 0 962 0 0,0 0 194 0 0,0 0-457 0 0,0 9-1414 0 0,17 52-625 0 0,-5-19-860 0 0,-2 1 0 0 0,-1 4-731 0 0,-1 0 456 0 0,-4-26-48 0 0,0 1 0 0 0,-1 5-408 0 0,-2-18 87 0 0,0 1 0 0 0,1-1 0 0 0,1 1 0 0 0,0-1 0 0 0,0 0 0 0 0,1 0 0 0 0,0-1 0 0 0,0 1 1 0 0,1-1-1 0 0,0 0 0 0 0,6 8-87 0 0,-9-12 11 0 0,1 0-15 0 0,14 7 129 0 0,-16-10-87 0 0,1 0 1 0 0,0 0-1 0 0,-1-1 1 0 0,1 1-1 0 0,0 0 1 0 0,0-1-1 0 0,-1 1 1 0 0,1-1-1 0 0,0 0 1 0 0,0 1-1 0 0,0-1 1 0 0,-1 0-1 0 0,1 0 1 0 0,0 0-1 0 0,0 0 1 0 0,0-1-1 0 0,0 1 1 0 0,-1 0-1 0 0,2-1-38 0 0,0 0 23 0 0,0 0-1 0 0,0-1 0 0 0,0 0 0 0 0,0 1 0 0 0,-1-1 0 0 0,1 0 0 0 0,0 0 0 0 0,-1 0 0 0 0,0 0 0 0 0,2-2-22 0 0,4-6 1 0 0,0-1-1 0 0,-1 1 0 0 0,0-1 1 0 0,-1-1-1 0 0,0 0 0 0 0,4-6 35 0 0,0-1 17 0 0,0 0-1 0 0,-2-1 1 0 0,0 0 0 0 0,0-4-52 0 0,-7 20 1 0 0,4-15 2 0 0,0 0-1 0 0,-1-1 0 0 0,-1 0 0 0 0,0-17-2 0 0,-3-35-130 0 0,-3 216-20 0 0,5-68 224 0 0,5 7-74 0 0,2 38 94 0 0,-1-11 325 0 0,-3-51 16 0 0,-3 1-1 0 0,-2 0-434 0 0,-2-21 266 0 0,-1-1-1 0 0,-3 0 1 0 0,-1 0 0 0 0,-1 0-1 0 0,-4 5-265 0 0,10-38 45 0 0,0 0 0 0 0,0 0 0 0 0,0 0 0 0 0,-1 0 0 0 0,0 0-1 0 0,0-1 1 0 0,0 1 0 0 0,0-1 0 0 0,-1 0 0 0 0,1 0 0 0 0,-1 0 0 0 0,0-1 0 0 0,0 1 0 0 0,-1-1-1 0 0,1 0 1 0 0,-1 0 0 0 0,0 0 0 0 0,0-1 0 0 0,1 0 0 0 0,-2 1 0 0 0,-2-1-45 0 0,-2 1 64 0 0,0-1 0 0 0,-1 0 0 0 0,1-1 0 0 0,-1 0 0 0 0,1 0 1 0 0,-1-1-1 0 0,1-1 0 0 0,-1 0 0 0 0,1 0 0 0 0,-8-3-64 0 0,11 2-5 0 0,-1-1-1 0 0,0 0 1 0 0,1 0-1 0 0,-1-1 1 0 0,1 0-1 0 0,0 0 1 0 0,0-1-1 0 0,1 1 1 0 0,-1-2-1 0 0,1 1 6 0 0,5 4-86 0 0,0 0-1 0 0,0 0 1 0 0,0-1-1 0 0,0 1 1 0 0,0 0-1 0 0,1 0 1 0 0,-1 0-1 0 0,0-1 0 0 0,1 1 1 0 0,-1 0-1 0 0,1-1 1 0 0,0 1-1 0 0,-1-1 1 0 0,1 1-1 0 0,0-1 1 0 0,0 1-1 0 0,0 0 1 0 0,0-1-1 0 0,0 1 0 0 0,0-1 1 0 0,0 1-1 0 0,0-2 87 0 0,1-1-476 0 0,0 1-1 0 0,0-1 0 0 0,1 1 0 0 0,-1-1 1 0 0,1 1-1 0 0,-1 0 0 0 0,3-4 477 0 0,4-8-2016 0 0</inkml:trace>
  <inkml:trace contextRef="#ctx0" brushRef="#br0" timeOffset="-48759.564">9191 1605 16783 0 0,'0'0'770'0'0,"0"-3"-18"0"0,3-6-480 0 0,1 2-118 0 0,-3 6 486 0 0,12 9 2674 0 0,-9-3-3237 0 0,-1 0 1 0 0,1 1 0 0 0,-1 0-1 0 0,0 0 1 0 0,0 0 0 0 0,-1 0-1 0 0,0 0 1 0 0,0 0-1 0 0,0 5-77 0 0,3 14-18 0 0,1 23 18 0 0,-2-10 98 0 0,2 3 94 0 0,-6-39-310 0 0,0-2-773 0 0,0 0-357 0 0,0 0-79 0 0</inkml:trace>
  <inkml:trace contextRef="#ctx0" brushRef="#br0" timeOffset="-48758.564">9230 1421 15552 0 0,'0'0'688'0'0,"0"0"143"0"0,0 0-671 0 0,-5-5-160 0 0,0-3 0 0 0,5 8 0 0 0,0 0 800 0 0,0 0 128 0 0,0-6 32 0 0,0 6 0 0 0,0 0-680 0 0,5-8-136 0 0,5 0-24 0 0,-2 4-8 0 0,0 0-112 0 0,-8 4-96 0 0,10-4 24 0 0</inkml:trace>
  <inkml:trace contextRef="#ctx0" brushRef="#br0" timeOffset="-48402.742">9251 633 10592 0 0,'0'0'488'0'0,"0"0"-12"0"0,0 0-78 0 0,0 0 809 0 0,2 2 384 0 0,3 1-1025 0 0,0 0 0 0 0,0 1 0 0 0,-1 0 0 0 0,0 0 1 0 0,0 0-1 0 0,0 0 0 0 0,0 1 0 0 0,0 1-566 0 0,30 44 1277 0 0,-11-14-397 0 0,-8-15-366 0 0,-1 0-1 0 0,-1 1 1 0 0,-1 0 0 0 0,9 22-514 0 0,11 34 837 0 0,-9-24 279 0 0,12 43-1116 0 0,-25-64 184 0 0,19 69 833 0 0,4 36-1017 0 0,-22-73 527 0 0,3 48-527 0 0,-14-113 0 0 0,4 69 399 0 0,-3 37-399 0 0,-4-47 134 0 0,-2-1 0 0 0,-3-1 0 0 0,-12 43-134 0 0,9-57 142 0 0,3-6-989 0 0,-2 0-1 0 0,-2-1 1 0 0,-3 4 847 0 0,6-21-928 0 0</inkml:trace>
  <inkml:trace contextRef="#ctx0" brushRef="#br0" timeOffset="-47406.276">9817 1935 13392 0 0,'0'0'298'0'0,"0"0"46"0"0,0 0 24 0 0,0 0-38 0 0,1-1-218 0 0,15-12-134 0 0,-5 5 407 0 0,-1-1-1 0 0,1-1 1 0 0,2-4-385 0 0,11-10 744 0 0,-16 16-496 0 0,-1 1 0 0 0,0-2 0 0 0,0 1-1 0 0,0-1-247 0 0,35-65 1199 0 0,-17 30-606 0 0,21-47 623 0 0,-18 34-488 0 0,4-5-18 0 0,-2-3-1 0 0,-4 0 0 0 0,8-35-709 0 0,-25 64 256 0 0,-1 0 0 0 0,1-36-256 0 0,-6 36 0 0 0,-3-29 0 0 0,-1 25 18 0 0,-1 10 54 0 0,-1 0-1 0 0,-1 1 1 0 0,-4-12-72 0 0,0-3 61 0 0,5 32-46 0 0,1-1 1 0 0,-2 2-1 0 0,1-1 0 0 0,-2 0 1 0 0,0 0-16 0 0,3 8 4 0 0,1 0 0 0 0,-1 0-1 0 0,-1 1 1 0 0,1-1 0 0 0,0 1 0 0 0,-1-1 0 0 0,0 1 0 0 0,0 0-1 0 0,0 0 1 0 0,0 0 0 0 0,0 0 0 0 0,0 1 0 0 0,-1 0 0 0 0,0-1-1 0 0,1 1 1 0 0,-2 0-4 0 0,4 1-3 0 0,0 1 1 0 0,0 0-1 0 0,0 0 0 0 0,0-1 0 0 0,0 1 0 0 0,0 0 0 0 0,0 0 0 0 0,0 0 0 0 0,0 0 0 0 0,0 0 1 0 0,0 1-1 0 0,0-1 0 0 0,0 0 0 0 0,0 0 0 0 0,0 1 0 0 0,0-1 0 0 0,0 0 0 0 0,0 1 1 0 0,0-1-1 0 0,0 1 0 0 0,1-1 0 0 0,-1 1 0 0 0,0-1 0 0 0,0 1 0 0 0,0 0 0 0 0,1-1 1 0 0,-1 1 2 0 0,-2 3-25 0 0,0-1 1 0 0,0 1-1 0 0,1 0 1 0 0,-1 0 0 0 0,1 1 24 0 0,-1-1-17 0 0,-4 9-36 0 0,1 0-1 0 0,0 0 0 0 0,1 1 0 0 0,0 0 1 0 0,-1 9 53 0 0,-1 14-324 0 0,-2 20 324 0 0,-3 60-383 0 0,6 3 383 0 0,1-10-34 0 0,2 215 539 0 0,5-279-366 0 0,1-1 0 0 0,3 0 0 0 0,4 8-139 0 0,-3-22 42 0 0,1-1 0 0 0,1-1-1 0 0,2 0 1 0 0,1 0 0 0 0,3 1-42 0 0,-11-22 13 0 0,0-1 1 0 0,1 0 0 0 0,0 0 0 0 0,0-1-1 0 0,1 1 1 0 0,-1-1 0 0 0,2-1-1 0 0,-1 1 1 0 0,0-1 0 0 0,6 3-14 0 0,-9-5 16 0 0,0-1 0 0 0,1 0 0 0 0,-1 0-1 0 0,1-1 1 0 0,0 1 0 0 0,-1-1 0 0 0,1 0 0 0 0,0 0 0 0 0,0 0 0 0 0,0 0 0 0 0,0-1 0 0 0,0 1-1 0 0,0-1 1 0 0,0 0 0 0 0,0 0 0 0 0,0-1 0 0 0,0 1 0 0 0,0-1 0 0 0,0 0 0 0 0,-1 0-1 0 0,1 0 1 0 0,0 0 0 0 0,1-2-16 0 0,5-2 86 0 0,-1-1 0 0 0,1 0 1 0 0,-2-1-1 0 0,1 0 0 0 0,-1 0 0 0 0,0-1 0 0 0,0 0 0 0 0,-1 0 0 0 0,5-7-86 0 0,-5 4 87 0 0,1-1 0 0 0,-1 0 0 0 0,-1 0-1 0 0,0 0 1 0 0,-1-1 0 0 0,0 0 0 0 0,2-11-87 0 0,-1-1 43 0 0,-1-1 0 0 0,-1 1 0 0 0,0-7-43 0 0,-4 17 3 0 0,2-6 9 0 0,-1-1-1 0 0,-1 0 1 0 0,-1 1-1 0 0,-1-1 1 0 0,-1 1-1 0 0,-4-15-11 0 0,18 94-248 0 0,-7-34 132 0 0,0-1 0 0 0,7 19 116 0 0,-5-24-43 0 0,15 36 22 0 0,-11-32 21 0 0,-7-14 0 0 0,0 0 0 0 0,1 0 0 0 0,0-1 0 0 0,1 1 0 0 0,0-1 0 0 0,0 0 0 0 0,0 0 0 0 0,1-1 0 0 0,2 2 0 0 0,-2-3 3 0 0,-1 0-1 0 0,1-1 0 0 0,0 0 1 0 0,0 0-1 0 0,1-1 1 0 0,6 3-3 0 0,-10-4 10 0 0,0-1 1 0 0,1 0 0 0 0,-1 0-1 0 0,1 0 1 0 0,-1-1-1 0 0,1 1 1 0 0,-1-1-1 0 0,1 0 1 0 0,-1 0 0 0 0,1 0-1 0 0,-1 0 1 0 0,1-1-1 0 0,-1 1 1 0 0,1-1 0 0 0,0 0-11 0 0,6-3 53 0 0,-1 1 1 0 0,1-2 0 0 0,-1 1 0 0 0,0-1 0 0 0,-1-1-1 0 0,1 1 1 0 0,-1-1 0 0 0,0-1 0 0 0,-1 0 0 0 0,0 0 0 0 0,0 0-1 0 0,0-1 1 0 0,-1 0 0 0 0,2-3-54 0 0,-2 1 40 0 0,0 0 0 0 0,-1 0 0 0 0,0-1 0 0 0,-1 0 0 0 0,0 0 0 0 0,-1 0 0 0 0,0 0 0 0 0,0 0 0 0 0,-1-1 0 0 0,-1 1 0 0 0,0-1 0 0 0,-1-5-40 0 0,0 10 13 0 0,-1-1 0 0 0,0 1 0 0 0,-1 0 1 0 0,0 0-1 0 0,0-1 0 0 0,0 1 0 0 0,-1 0 0 0 0,0 0-13 0 0,-29-53-55 0 0,20 39-96 0 0,-1 1-1 0 0,0 0 0 0 0,-2 1 0 0 0,-7-8 152 0 0,18 23-80 0 0,-1-1 0 0 0,1 1 0 0 0,-1 0 0 0 0,0 0 0 0 0,0 0-1 0 0,0 0 1 0 0,0 1 0 0 0,-1 0 0 0 0,1 0 0 0 0,-1 1-1 0 0,0-1 1 0 0,0 1 0 0 0,0 1 0 0 0,0-1 0 0 0,0 1-1 0 0,0 0 1 0 0,-1 0 0 0 0,1 1 0 0 0,-3-1 80 0 0,3 2-43 0 0,0 0 1 0 0,1 1-1 0 0,-1-1 1 0 0,1 1-1 0 0,-1 0 1 0 0,1 1-1 0 0,0-1 1 0 0,0 1-1 0 0,0 0 1 0 0,0 0-1 0 0,0 0 1 0 0,1 1-1 0 0,-1 0 0 0 0,1 0 1 0 0,-3 4 42 0 0,-3 4-78 0 0,0 0 0 0 0,0 0 1 0 0,2 2-1 0 0,0-1 0 0 0,-1 3 78 0 0,-2 8-512 0 0,1 1-1 0 0,0 0 1 0 0,2 0 0 0 0,2 0-1 0 0,0 1 1 0 0,1 0-1 0 0,2 0 1 0 0,1 1-1 0 0,0 24 513 0 0,4-25-1493 0 0,4-5-46 0 0</inkml:trace>
  <inkml:trace contextRef="#ctx0" brushRef="#br0" timeOffset="-46826.361">11169 1686 12240 0 0,'0'-2'118'0'0,"3"-9"192"0"0,0 0 0 0 0,-1 0 1 0 0,0-1-1 0 0,-1 1 0 0 0,0 0 1 0 0,0-1-1 0 0,-2-8-310 0 0,-1 1 1078 0 0,-1-4-8 0 0,0 0 0 0 0,-1 1-1 0 0,-1-1 1 0 0,-1 1 0 0 0,-7-15-1070 0 0,-6-11 1036 0 0,8 18 190 0 0,-8-14-1226 0 0,14 35 129 0 0,1 1 0 0 0,-1 0 0 0 0,0 1 0 0 0,-1-1 0 0 0,0 1 0 0 0,0 0 0 0 0,-3-2-129 0 0,8 8 12 0 0,0 0 0 0 0,0 0 0 0 0,0 0 0 0 0,0 1 0 0 0,-1-1 0 0 0,1 0 0 0 0,0 1 1 0 0,-1-1-1 0 0,1 0 0 0 0,0 1 0 0 0,-1 0 0 0 0,1-1 0 0 0,0 1 0 0 0,-1 0 0 0 0,1 0 0 0 0,-1 0 0 0 0,1 0 0 0 0,0 0 0 0 0,-2 0-12 0 0,0 0 5 0 0,1 1-1 0 0,0 0 1 0 0,-1-1-1 0 0,1 1 1 0 0,0 0-1 0 0,0 1 0 0 0,-1-1 1 0 0,1 0-1 0 0,0 0 1 0 0,0 1-1 0 0,0 0-4 0 0,-5 5-18 0 0,-1 0 0 0 0,1 1 0 0 0,1-1 0 0 0,-1 2 0 0 0,1-1 18 0 0,4-5-1 0 0,-8 13-16 0 0,0 0 1 0 0,1 0 0 0 0,1 1 0 0 0,-3 10 16 0 0,-5 16-138 0 0,-2 14 138 0 0,10-19-30 0 0,1 1 0 0 0,2 1 0 0 0,2-1 0 0 0,1 10 30 0 0,1-29 5 0 0,0-11-5 0 0,1 0 0 0 0,1 1 0 0 0,-1-1 0 0 0,1 0 0 0 0,1 0 0 0 0,0 0 0 0 0,0 0 0 0 0,1 0 0 0 0,0 0 0 0 0,0-1 0 0 0,1 1 0 0 0,0-1 0 0 0,1 0 0 0 0,0 0 0 0 0,-4-7 4 0 0,0 0 0 0 0,0 0 0 0 0,0 0 1 0 0,0 0-1 0 0,0 0 0 0 0,0 0 0 0 0,0 0 0 0 0,1-1 0 0 0,-1 1 0 0 0,0 0 0 0 0,0-1 0 0 0,1 1 0 0 0,-1-1 0 0 0,0 1 0 0 0,1-1 0 0 0,-1 0 0 0 0,1 0 0 0 0,-1 1 1 0 0,1-1-1 0 0,-1 0 0 0 0,0 0 0 0 0,1 0 0 0 0,-1-1 0 0 0,1 1 0 0 0,-1 0 0 0 0,1 0 0 0 0,-1-1 0 0 0,0 1 0 0 0,1-1-4 0 0,5-2 43 0 0,-1 0 0 0 0,0 0 0 0 0,0 0-1 0 0,0-1 1 0 0,2-2-43 0 0,-3 3 10 0 0,3-4 47 0 0,-1 1 1 0 0,0-1 0 0 0,0 0 0 0 0,0-1 0 0 0,4-7-58 0 0,-1 3 57 0 0,2-4-11 0 0,-1-1-1 0 0,-1 0 0 0 0,0-1 1 0 0,-2 0-1 0 0,0-1 0 0 0,0 1 1 0 0,-2-1-1 0 0,0-2-45 0 0,-4 12 32 0 0,-1 0 0 0 0,1 1 0 0 0,-2-1 0 0 0,1 0 0 0 0,-1 0 0 0 0,-1 0 0 0 0,0-7-32 0 0,-3 4 69 0 0,-4 5-15 0 0,6 7-55 0 0,1 0 1 0 0,0 0-1 0 0,0 0 1 0 0,-1 0 0 0 0,1 1-1 0 0,0-1 1 0 0,0 0 0 0 0,-1 1-1 0 0,1-1 1 0 0,0 0-1 0 0,0 1 1 0 0,0-1 0 0 0,0 1-1 0 0,0 0 1 0 0,0-1 0 0 0,0 1-1 0 0,0 0 1 0 0,0 0 0 0 0,0-1-1 0 0,0 1 1 0 0,0 0-1 0 0,0 0 1 0 0,0 0 0 0 0,1 1 0 0 0,-16 25-83 0 0,15-26 81 0 0,-1 4-15 0 0,0 0 1 0 0,0 1-1 0 0,1-1 0 0 0,0 1 0 0 0,0-1 0 0 0,0 5 17 0 0,-2 10-45 0 0,1-9 31 0 0,1 0 0 0 0,1 0 0 0 0,0-1 1 0 0,0 1-1 0 0,3 9 14 0 0,10 55-10 0 0,-13-72 11 0 0,29 118 11 0 0,3 16 308 0 0,-19-76-44 0 0,-4-19 132 0 0,-2 1 0 0 0,2 40-408 0 0,-8-59 139 0 0,1 34 770 0 0,-3 27-909 0 0,-1-60 252 0 0,-1-1 0 0 0,0 0 0 0 0,-3 2-252 0 0,4-16 85 0 0,-1 0 0 0 0,-1 1 1 0 0,0-1-1 0 0,0-1 0 0 0,-1 1 0 0 0,0 0 0 0 0,-1-1 0 0 0,-1 0-85 0 0,-1 1 62 0 0,0 0-1 0 0,-1-1 1 0 0,0 0-1 0 0,-1-1 0 0 0,0 0 1 0 0,0 0-1 0 0,-1-1 0 0 0,0 0 1 0 0,0-1-1 0 0,-1-1 0 0 0,1 1 1 0 0,-7 0-62 0 0,5-1 14 0 0,0-1 0 0 0,-1-1 0 0 0,1 0 0 0 0,-1-1 0 0 0,0-1 0 0 0,0 0 0 0 0,0 0 0 0 0,0-2 0 0 0,0 1 0 0 0,0-2 0 0 0,-2 0-14 0 0,11 1-186 0 0,0 0 1 0 0,0-1-1 0 0,0 1 1 0 0,1-1-1 0 0,-1 0 0 0 0,0 0 1 0 0,1 0-1 0 0,-1-1 0 0 0,1 0 1 0 0,0 0-1 0 0,0 0 0 0 0,0 0 1 0 0,-3-4 185 0 0,-7-12-1307 0 0</inkml:trace>
  <inkml:trace contextRef="#ctx0" brushRef="#br0" timeOffset="-32075.892">11748 420 2760 0 0,'-2'2'207'0'0,"-4"2"274"0"0,1 0 0 0 0,-1 1 1 0 0,1 0-1 0 0,-1 1-481 0 0,-32 41 6292 0 0,13-16-4324 0 0,11-13-549 0 0,0 1 0 0 0,-7 14-1419 0 0,6-7 880 0 0,2 0 1 0 0,1 1-1 0 0,-2 9-880 0 0,-2 13 851 0 0,2 0 0 0 0,2 0-1 0 0,1 11-850 0 0,3 9 1318 0 0,0 40-1318 0 0,5-54 306 0 0,0 60 510 0 0,6 28-816 0 0,0-55 195 0 0,4 14 253 0 0,15 74-448 0 0,-15-123 21 0 0,5 13-59 0 0,3 0-1 0 0,4 2 39 0 0,-16-57 5 0 0,12 34 66 0 0,2 0 0 0 0,2 0 1 0 0,15 23-72 0 0,-26-53 26 0 0,1 2-26 0 0,1-1 0 0 0,1 0 0 0 0,6 5 0 0 0,12 19-364 0 0,4 2-3417 0 0,-21-30 2350 0 0</inkml:trace>
  <inkml:trace contextRef="#ctx0" brushRef="#br0" timeOffset="-31522.68">11813 1246 3224 0 0,'-7'-7'2885'0'0,"3"4"1639"0"0,2 4 5829 0 0,2 5-10164 0 0,2 0 1 0 0,-1 0-1 0 0,1 0 0 0 0,0 0 0 0 0,0 0 1 0 0,0-1-1 0 0,2 3-189 0 0,11 32 744 0 0,17 100 2939 0 0,7 92-3683 0 0,-25-87 405 0 0,-14-66-220 0 0,0-39-251 0 0,0-38-142 0 0,0-2-15 0 0,0 0-294 0 0,0 0-1232 0 0,0 0-529 0 0</inkml:trace>
  <inkml:trace contextRef="#ctx0" brushRef="#br0" timeOffset="-31164.499">12080 1567 13360 0 0,'0'0'612'0'0,"0"0"-15"0"0,7-5 3332 0 0,27 3 2554 0 0,4 0-4699 0 0,-32 2-1659 0 0,-1 0 0 0 0,1-1 1 0 0,-1 0-1 0 0,5-2-125 0 0,16-2 381 0 0,-10 2-301 0 0,1-1-1 0 0,0-1 0 0 0,-1 0 1 0 0,0-1-1 0 0,11-6-79 0 0,18-5-1223 0 0,-23 10 521 0 0</inkml:trace>
  <inkml:trace contextRef="#ctx0" brushRef="#br0" timeOffset="-11988.695">12671 1047 4144 0 0,'0'-2'319'0'0,"-12"-33"513"0"0,10 28 341 0 0,0 0-1 0 0,-1 0 1 0 0,-1 1-1 0 0,1-1 1 0 0,-1 1-1 0 0,-4-6-1172 0 0,3 5 1060 0 0,-2-3 1344 0 0,0 8 3215 0 0,12 17-4351 0 0,2 7-659 0 0,2 1 0 0 0,0-1 1 0 0,3 4-610 0 0,13 30 433 0 0,4 9 393 0 0,12 17-826 0 0,11 24 477 0 0,-6-1-96 0 0,45 96 314 0 0,-58-136-457 0 0,3-2-1 0 0,4 2-237 0 0,17 15 291 0 0,66 69-291 0 0,-101-121 60 0 0,-13-16-21 0 0,1-1-1 0 0,0 0 1 0 0,8 6-39 0 0,-12-11-233 0 0,0 1 1 0 0,-1-1-1 0 0,1 1 0 0 0,-1 0 0 0 0,2 5 233 0 0,-6-10-1316 0 0,-1-2-1486 0 0,0 0-5683 0 0</inkml:trace>
  <inkml:trace contextRef="#ctx0" brushRef="#br0" timeOffset="-11585.539">13255 958 13824 0 0,'0'0'1061'0'0,"0"0"-533"0"0,0 0 329 0 0,0 0 214 0 0,0 0 45 0 0,0 0-76 0 0,0 0-364 0 0,0 0-164 0 0,0 0-31 0 0,0 0 15 0 0,-1 2 93 0 0,-12 29 1683 0 0,-12 29-1332 0 0,-4 1-240 0 0,12-23 7 0 0,-4 3-707 0 0,-19 38 631 0 0,4 1 0 0 0,2 4-631 0 0,18-45 102 0 0,-62 171 356 0 0,-34 81 114 0 0,12-57-210 0 0,87-202-349 0 0,10-25-13 0 0,-63 142 0 0 0,53-115-1039 0 0,12-32-95 0 0,1-2-1621 0 0,0 0-6308 0 0</inkml:trace>
  <inkml:trace contextRef="#ctx0" brushRef="#br0" timeOffset="-10673.777">13712 950 4608 0 0,'0'0'353'0'0,"0"0"230"0"0,-2 0 1826 0 0,-1 0-1387 0 0,1-1-1 0 0,-1 0 1 0 0,0 0 0 0 0,0 0-1 0 0,0 0 1 0 0,1 0-1 0 0,-1 0 1 0 0,1-1 0 0 0,-1 1-1 0 0,1-1 1 0 0,-1 1-1 0 0,1-1 1 0 0,0 0 0 0 0,-1-1-1022 0 0,-19-13 3122 0 0,19 15-2950 0 0,0-1 1 0 0,0 1-1 0 0,0-1 0 0 0,-1 1 1 0 0,1 0-1 0 0,0 0 1 0 0,-1 0-1 0 0,1 1 0 0 0,-1-1 1 0 0,-2 1-173 0 0,-42-8 897 0 0,31 7-621 0 0,9 1-184 0 0,-1 0 0 0 0,1 0 0 0 0,-7 2-92 0 0,6 1 11 0 0,7 0 3 0 0,-10 7 85 0 0,10-9-73 0 0,0 1 0 0 0,0-1 0 0 0,1 1 0 0 0,-1-1 0 0 0,1 1 0 0 0,-1-1 0 0 0,1 1 0 0 0,0 0 0 0 0,0 0 0 0 0,-1 0 0 0 0,1 0 0 0 0,0 0 0 0 0,1 0 0 0 0,-1 0 0 0 0,0 0 0 0 0,1 0 0 0 0,-1 0-26 0 0,0 6 100 0 0,0 0-1 0 0,0 0 0 0 0,1 0 0 0 0,0 3-99 0 0,0 0 69 0 0,2 13 162 0 0,0 0 1 0 0,1-1-1 0 0,2 3-231 0 0,4 31 281 0 0,0 74 728 0 0,-5 69-1009 0 0,1 57 584 0 0,0-88-227 0 0,-2-71-199 0 0,2 53-57 0 0,-4-122-101 0 0,0-16 0 0 0,-1 1 0 0 0,0 0 0 0 0,-3 9 0 0 0,3-8 0 0 0,1 14 0 0 0,0-22 0 0 0,3 1 0 0 0,0 0 0 0 0,1-4 0 0 0,9 5 0 0 0,-9-10 0 0 0,-3 1 0 0 0,1 0 0 0 0,13-1 0 0 0,-5-1-20 0 0,0-1 0 0 0,-1-1 1 0 0,1 0-1 0 0,-1 0 0 0 0,6-4 20 0 0,23-9-86 0 0,-15 7-788 0 0,-22 9 130 0 0,-2 1-30 0 0,0 0-118 0 0,0 0-462 0 0,0 0-203 0 0,0 0-39 0 0</inkml:trace>
  <inkml:trace contextRef="#ctx0" brushRef="#br0" timeOffset="-9987.099">13756 1511 18023 0 0,'0'0'827'0'0,"0"0"-22"0"0,0 0-389 0 0,0 0 276 0 0,0 0 179 0 0,0 0 32 0 0,-1 1-25 0 0,-2 5-445 0 0,0-1-1 0 0,0 1 1 0 0,1 0 0 0 0,0 0-1 0 0,0 0 1 0 0,0 0-1 0 0,1 0 1 0 0,0 2-433 0 0,-1 11 612 0 0,1-1 0 0 0,1 7-612 0 0,-5 68 1075 0 0,2 86 221 0 0,6-156-1179 0 0,-3-22-113 0 0,0 1 0 0 0,0-1 0 0 0,1 1 0 0 0,-1-1-1 0 0,1 0 1 0 0,-1 1 0 0 0,1-1 0 0 0,0 0 0 0 0,-1 0-1 0 0,1 1 1 0 0,0-1 0 0 0,0 0 0 0 0,0 0 0 0 0,0 0 0 0 0,0 0-1 0 0,0 0 1 0 0,0 0 0 0 0,0 0 0 0 0,1 0 0 0 0,-1 0-1 0 0,0-1 1 0 0,0 1 0 0 0,1 0 0 0 0,-1-1-4 0 0,1 1 3 0 0,-1-1-4 0 0,0 1 1 0 0,1 0-1 0 0,0-1 0 0 0,-1 1 0 0 0,1-1 1 0 0,-1 0-1 0 0,1 1 0 0 0,0-1 1 0 0,-1 0-1 0 0,1 0 0 0 0,-1 0 0 0 0,1 0 1 0 0,0 0-1 0 0,-1 0 0 0 0,1-1 1 0 0,-1 1-1 0 0,1-1 0 0 0,0 1 0 0 0,-1-1 1 0 0,1 1-1 0 0,-1-1 0 0 0,1 0 1 0 0,0 0 0 0 0,3-2-72 0 0,1 0-176 0 0,0 0 1 0 0,1 0-1 0 0,-1-1 0 0 0,-1 0 1 0 0,1 0-1 0 0,0 0 1 0 0,3-5 247 0 0,-5 5-768 0 0,-1 0 1 0 0,1 0 0 0 0,-1 0-1 0 0,0-1 1 0 0,0 1 0 0 0,1-3 767 0 0,1-5-1747 0 0</inkml:trace>
  <inkml:trace contextRef="#ctx0" brushRef="#br0" timeOffset="-9622.628">13803 1278 5528 0 0,'-5'-8'568'0'0,"-1"3"-1581"0"0,-4-4 5782 0 0,-3-4 9849 0 0,13 12-14014 0 0,-2 0-204 0 0,-6-4 156 0 0,7 3-214 0 0,7 3-503 0 0,10 3-2227 0 0,-14-4 964 0 0</inkml:trace>
  <inkml:trace contextRef="#ctx0" brushRef="#br0" timeOffset="9073.425">14058 1520 7368 0 0,'0'0'568'0'0,"-3"-3"405"0"0,-4-5 5242 0 0,7 7-5879 0 0,0 1-1 0 0,-1-1 1 0 0,1 1 0 0 0,0-1 0 0 0,-1 0 0 0 0,1 1 0 0 0,0-1 0 0 0,0 1 0 0 0,0-1 0 0 0,-1 1 0 0 0,1-1 0 0 0,0 0 0 0 0,0 1 0 0 0,0-1 0 0 0,0 1 0 0 0,0-1 0 0 0,0 0 0 0 0,0 1 0 0 0,0-1 0 0 0,1 1 0 0 0,-1-1 0 0 0,0 0 0 0 0,0 1 0 0 0,0-1 0 0 0,1 1 0 0 0,-1-1-336 0 0,13-5 3752 0 0,-9 4-4108 0 0,-3 2 391 0 0,1 0 0 0 0,-1 0 0 0 0,0 0 0 0 0,0 0-1 0 0,0 0 1 0 0,0 0 0 0 0,0 0 0 0 0,0 0 0 0 0,0 0 0 0 0,1 0 0 0 0,-1 1-1 0 0,0-1 1 0 0,0 0 0 0 0,0 1 0 0 0,0-1 0 0 0,0 1 0 0 0,0-1 0 0 0,0 1-1 0 0,0 0 1 0 0,0-1 0 0 0,-1 1 0 0 0,1 0 0 0 0,0 0 0 0 0,0-1 0 0 0,-1 1-1 0 0,1 0-34 0 0,1 1 19 0 0,-1-1 0 0 0,0 1-1 0 0,0 0 1 0 0,0-1 0 0 0,0 1 0 0 0,0 0-1 0 0,0 0 1 0 0,-1-1 0 0 0,1 1-1 0 0,0 0 1 0 0,-1 0 0 0 0,1 0-1 0 0,-1 0 1 0 0,0 0-19 0 0,0-1 37 0 0,0 0 0 0 0,0 0 0 0 0,0 0 0 0 0,0 0 0 0 0,0 0 0 0 0,0 0 0 0 0,0-1 0 0 0,0 1 0 0 0,-1 0 0 0 0,1 0 0 0 0,0 0 0 0 0,-1 0 0 0 0,1 0 0 0 0,0-1 0 0 0,-1 1 0 0 0,1 0 0 0 0,-1 0 0 0 0,1 0 0 0 0,-1-1-37 0 0,0 1 22 0 0,1-1 1 0 0,-1 0 0 0 0,1 0 0 0 0,0 0-1 0 0,-1 1 1 0 0,1-1 0 0 0,-1 0 0 0 0,0 0-1 0 0,1 0 1 0 0,-1 0 0 0 0,1 0 0 0 0,-1 0-1 0 0,1 0 1 0 0,-1 0 0 0 0,1 0 0 0 0,-1 0-1 0 0,1 0 1 0 0,-1 0 0 0 0,1-1 0 0 0,-1 1-1 0 0,1 0 1 0 0,-1 0 0 0 0,1-1-23 0 0,-3 0 45 0 0,0-1 0 0 0,0 0-1 0 0,1 1 1 0 0,-1-1 0 0 0,1-1 0 0 0,-1 1 0 0 0,1 0 0 0 0,0 0-1 0 0,-1-2-44 0 0,2 2 1 0 0,0 1 0 0 0,0 0 0 0 0,1 0-1 0 0,-1 0 1 0 0,0-1 0 0 0,1 1-1 0 0,-1-1 1 0 0,1 1 0 0 0,-1 0 0 0 0,1-1-1 0 0,0 1 1 0 0,-1-1 0 0 0,1 1 0 0 0,0-1-1 0 0,0 1 1 0 0,0-1 0 0 0,0 1-1 0 0,0-1 1 0 0,1 1 0 0 0,-1 0 0 0 0,0-1-1 0 0,1 1 1 0 0,-1-1 0 0 0,1 1-1 0 0,-1 0 1 0 0,1-1 0 0 0,0 1 0 0 0,-1 0-1 0 0,1-1 1 0 0,0 1 0 0 0,0 0 0 0 0,0 0-1 0 0,0 0 1 0 0,0 0 0 0 0,0 0-1 0 0,0 0 1 0 0,0 0 0 0 0,1 0 0 0 0,-1 0-1 0 0,0 1 1 0 0,1-1 0 0 0,-1 1-1 0 0,0-1 1 0 0,1 1 0 0 0,-1-1 0 0 0,0 1-1 0 0,1-1 1 0 0,-1 1 0 0 0,1 0 0 0 0,-1 0-1 0 0,1 0 1 0 0,-1 0 0 0 0,1 0-1 0 0,-1 0 1 0 0,1 0 0 0 0,-1 1 0 0 0,1-1-1 0 0,-1 0 1 0 0,1 1-1 0 0,-1 0 3 0 0,0-1-1 0 0,-1 0 0 0 0,1 1 1 0 0,-1-1-1 0 0,1 1 1 0 0,0-1-1 0 0,-1 1 1 0 0,1-1-1 0 0,-1 1 0 0 0,1 0 1 0 0,-1-1-1 0 0,0 1 1 0 0,1 0-1 0 0,-1-1 1 0 0,1 1-1 0 0,-1 0 1 0 0,0-1-1 0 0,0 1 0 0 0,1 0 1 0 0,-1 0-1 0 0,0-1 1 0 0,0 1-1 0 0,0 0 1 0 0,0 0-1 0 0,0-1 0 0 0,0 1 1 0 0,0 1-3 0 0,-4 24 124 0 0,1-13-66 0 0,2-10-15 0 0,0 1 1 0 0,0-1-1 0 0,0 0 0 0 0,0 0 0 0 0,-1 1 1 0 0,-1 2-44 0 0,1-2 87 0 0,1-3-77 0 0,1-1 0 0 0,0 0 1 0 0,-1 1-1 0 0,1-1 0 0 0,0 0 0 0 0,-1 1 1 0 0,1-1-1 0 0,0 0 0 0 0,-1 1 1 0 0,1-1-1 0 0,-1 0 0 0 0,1 0 0 0 0,0 0 1 0 0,-1 1-1 0 0,1-1 0 0 0,-1 0 1 0 0,1 0-1 0 0,-1 0 0 0 0,1 0 0 0 0,-1 0 1 0 0,1 0-1 0 0,0 0 0 0 0,-1 0 1 0 0,1 0-1 0 0,-1 0 0 0 0,1 0 0 0 0,-1 0 1 0 0,1 0-1 0 0,-1 0 0 0 0,1 0 1 0 0,-1-1-1 0 0,1 1 0 0 0,0 0 0 0 0,-1 0 1 0 0,1-1-1 0 0,-1 1 0 0 0,1 0 1 0 0,0 0-1 0 0,-1-1 0 0 0,1 1 1 0 0,0 0-1 0 0,-1-1-10 0 0,-14-13 128 0 0,14 12-129 0 0,-1-1 0 0 0,1 0 0 0 0,-1 0 0 0 0,1 0 0 0 0,0 0 0 0 0,0 0 0 0 0,0 0 0 0 0,0 0 0 0 0,1 0 0 0 0,-1 0 0 0 0,1 0 0 0 0,0 0 0 0 0,0 0 0 0 0,0-1 1 0 0,0 3-1 0 0,0 0 0 0 0,0 0 0 0 0,0 0 0 0 0,1 0 0 0 0,-1 0 0 0 0,0 0 0 0 0,1 0 0 0 0,-1 0 0 0 0,1 0 0 0 0,-1 0 0 0 0,1 0 0 0 0,-1 0 0 0 0,1 1 0 0 0,-1-1 0 0 0,1 0 0 0 0,0 0 0 0 0,0 0 0 0 0,-1 1 0 0 0,2-1 1 0 0,0 0-1 0 0,-1 0 1 0 0,1 1-1 0 0,-1-1 0 0 0,1 1 1 0 0,0-1-1 0 0,-1 1 0 0 0,1 0 1 0 0,0-1-1 0 0,-1 1 1 0 0,1 0-1 0 0,0 0 0 0 0,0 1 1 0 0,-1-1-1 0 0,1 0 1 0 0,0 0-1 0 0,1 1 1 0 0,1 1 0 0 0,-3-2 0 0 0,-1 0 0 0 0,1 1 0 0 0,-1-1 0 0 0,0 0 0 0 0,1 1 0 0 0,-1-1 0 0 0,1 1 0 0 0,-1-1 0 0 0,0 0 0 0 0,1 1 0 0 0,-1-1 0 0 0,0 1 0 0 0,1-1 0 0 0,-1 1 0 0 0,0-1 0 0 0,0 1 0 0 0,1-1 0 0 0,-1 1 0 0 0,0-1 0 0 0,0 1 0 0 0,0-1 0 0 0,0 1 0 0 0,0 0 0 0 0,0-1 0 0 0,0 1 0 0 0,0-1 0 0 0,0 1 0 0 0,0 0 5 0 0,0 0 0 0 0,0 1 0 0 0,0-1 1 0 0,0 0-1 0 0,0 0 0 0 0,0 0 0 0 0,-1 0 0 0 0,1 1 0 0 0,0-1 0 0 0,-1 0 0 0 0,1 0 0 0 0,-1 0 1 0 0,1 0-1 0 0,-1 0 0 0 0,1 0 0 0 0,-1 0 0 0 0,0 0 0 0 0,0 0 0 0 0,1 0 0 0 0,-1-1 1 0 0,0 1-1 0 0,0 0 0 0 0,0 0 0 0 0,0-1 0 0 0,-1 1-5 0 0,2-1-96 0 0,-1 0 1 0 0,1 0-1 0 0,-1 0 1 0 0,0 0-1 0 0,1 0 0 0 0,-1 0 1 0 0,1 0-1 0 0,-1 0 1 0 0,1 0-1 0 0,-1-1 0 0 0,0 1 1 0 0,1 0-1 0 0,-1 0 1 0 0,1-1-1 0 0,0 1 0 0 0,-1 0 1 0 0,1-1-1 0 0,-1 1 1 0 0,1-1-1 0 0,-1 1 0 0 0,1-1 1 0 0,0 1-1 0 0,-1 0 1 0 0,1-1-1 0 0,0 1 0 0 0,-1-1 1 0 0,1 1-1 0 0,0-1 1 0 0,0 0-1 0 0,0 1 0 0 0,-1-1 1 0 0,1 1-1 0 0,0-1 0 0 0,0 1 96 0 0,0-5-1909 0 0</inkml:trace>
  <inkml:trace contextRef="#ctx0" brushRef="#br0" timeOffset="9862.894">14050 1908 9672 0 0,'0'0'748'0'0,"-3"-10"2936"0"0,1-1 3410 0 0,2 10-6806 0 0,0 0 1 0 0,0 0-1 0 0,0 1 1 0 0,0-1-1 0 0,0 0 1 0 0,0 1-1 0 0,0-1 1 0 0,1 0-1 0 0,-1 1 1 0 0,0-1-1 0 0,1 0 1 0 0,-1 1-1 0 0,0-1 0 0 0,1 1 1 0 0,-1-1-1 0 0,1 0 1 0 0,-1 1-1 0 0,0-1 1 0 0,1 1-1 0 0,0 0 1 0 0,0-1-289 0 0,0 0 110 0 0,-1 1 1 0 0,2-1 0 0 0,-1 1-1 0 0,0-1 1 0 0,0 1 0 0 0,0-1-1 0 0,0 1 1 0 0,0 0-1 0 0,0 0 1 0 0,0 0 0 0 0,0 0-1 0 0,0 0 1 0 0,1 0-111 0 0,-1 0-1 0 0,1 0 0 0 0,-1 0 0 0 0,0 0 0 0 0,1 0 0 0 0,-1 0 1 0 0,0 1-1 0 0,0-1 0 0 0,1 1 0 0 0,-1-1 0 0 0,0 1 0 0 0,0-1 0 0 0,0 1 0 0 0,0-1 0 0 0,0 1 0 0 0,0 0 0 0 0,0 0 0 0 0,0 0 1 0 0,0 0-1 0 0,0-1 0 0 0,0 1 0 0 0,0 0 0 0 0,0 1 0 0 0,-1-1 0 0 0,1 0 0 0 0,0 1 1 0 0,1 2 110 0 0,-1 1 0 0 0,0-1 0 0 0,0 1 0 0 0,0 0 0 0 0,-1 4-110 0 0,1-8 50 0 0,-1 0 0 0 0,0 0 0 0 0,-1 1 0 0 0,1-1-1 0 0,0 0 1 0 0,0 0 0 0 0,0 1 0 0 0,-1-1 0 0 0,1 0-1 0 0,-1 0 1 0 0,1 1 0 0 0,-1-1 0 0 0,1 0 0 0 0,-1 0 0 0 0,0 0-1 0 0,1 0 1 0 0,-1 0 0 0 0,0 0 0 0 0,0 0 0 0 0,0 0-1 0 0,0 0 1 0 0,0-1 0 0 0,-1 2-50 0 0,2-2 12 0 0,0 0 0 0 0,-1 0 0 0 0,1 0 0 0 0,-1 0-1 0 0,1 0 1 0 0,0 0 0 0 0,-1 0 0 0 0,1 0 0 0 0,0 0 0 0 0,-1 0 0 0 0,1 0-1 0 0,0-1 1 0 0,-1 1 0 0 0,1 0 0 0 0,0 0 0 0 0,-1 0 0 0 0,1 0 0 0 0,0-1-1 0 0,-1 1 1 0 0,1 0 0 0 0,0 0 0 0 0,0-1 0 0 0,-1 1 0 0 0,1 0 0 0 0,0 0-1 0 0,0-1 1 0 0,-1 1 0 0 0,1 0 0 0 0,0-1 0 0 0,0 1 0 0 0,0 0 0 0 0,0-1-1 0 0,-1 1-11 0 0,-5-13 102 0 0,6 12-96 0 0,-2-3 2 0 0,1-1 0 0 0,-1 1-1 0 0,1-1 1 0 0,0 1 0 0 0,1-1 0 0 0,-1 1 0 0 0,1-1 0 0 0,0 0 0 0 0,0 1 0 0 0,0-1 0 0 0,1 0-1 0 0,-1 1 1 0 0,2-3-8 0 0,-2 6-9 0 0,1 0 0 0 0,-1 1 0 0 0,1-1 0 0 0,-1 0 0 0 0,1 1 0 0 0,-1-1 0 0 0,1 0-1 0 0,-1 1 1 0 0,1-1 0 0 0,0 1 0 0 0,-1-1 0 0 0,1 1 0 0 0,0-1 0 0 0,0 1 0 0 0,0-1 0 0 0,-1 1-1 0 0,1 0 1 0 0,0-1 0 0 0,0 1 0 0 0,0 0 0 0 0,0 0 0 0 0,0-1 9 0 0,1 1-7 0 0,0 0 0 0 0,0 0 1 0 0,0 1-1 0 0,0-1 0 0 0,0 0 1 0 0,0 1-1 0 0,0-1 0 0 0,0 1 1 0 0,0 0-1 0 0,1 0 7 0 0,0 0 1 0 0,0 0 0 0 0,0 1 0 0 0,-1-1 1 0 0,1 1-1 0 0,-1 0 0 0 0,1 0 0 0 0,-1 0 0 0 0,1 0 1 0 0,-1 0-1 0 0,0 0 0 0 0,0 1 0 0 0,0-1 0 0 0,1 3-1 0 0,-2-2 39 0 0,-1 0-1 0 0,1-1 1 0 0,-1 1-1 0 0,1 0 1 0 0,-1-1-1 0 0,0 1 0 0 0,0 0 1 0 0,0-1-1 0 0,0 1 1 0 0,-1 0-1 0 0,1 0 1 0 0,-1-1-1 0 0,0 1 0 0 0,0-1 1 0 0,0 1-1 0 0,0-1 1 0 0,0 1-1 0 0,0-1 1 0 0,-1 1-1 0 0,1-1 0 0 0,-1 0 1 0 0,-1 2-39 0 0,3-3 14 0 0,-1 0 1 0 0,0 0-1 0 0,0 0 0 0 0,0 0 1 0 0,0 0-1 0 0,0 0 1 0 0,-1 0-1 0 0,1 0 0 0 0,0 0 1 0 0,0-1-1 0 0,-1 1 1 0 0,1 0-1 0 0,0-1 1 0 0,-1 1-1 0 0,1-1 0 0 0,0 0 1 0 0,-1 1-1 0 0,1-1 1 0 0,-1 0-1 0 0,1 0 0 0 0,0 0 1 0 0,-1 0-1 0 0,1 0 1 0 0,-1 0-1 0 0,1 0 0 0 0,-1 0 1 0 0,1-1-1 0 0,0 1 1 0 0,-1-1-1 0 0,1 1 0 0 0,0-1 1 0 0,-1 1-1 0 0,1-1 1 0 0,0 0-1 0 0,0 1 1 0 0,-1-1-1 0 0,1 0 0 0 0,0 0 1 0 0,0 0-1 0 0,0 0 1 0 0,0 0-1 0 0,0-1-14 0 0,-1 0-46 0 0,0 0-1 0 0,1 0 1 0 0,0 0-1 0 0,-1 0 1 0 0,1-1-1 0 0,0 1 1 0 0,0 0-1 0 0,0-1 1 0 0,0 1-1 0 0,0-1 1 0 0,1 1-1 0 0,-1-1 1 0 0,1 1-1 0 0,-1-3 47 0 0,1 2-576 0 0,0 0-1 0 0,0 0 1 0 0,1 1-1 0 0,-1-1 1 0 0,0 0-1 0 0,1 0 1 0 0,0 0 0 0 0,0-1 576 0 0,3-4-9810 0 0</inkml:trace>
  <inkml:trace contextRef="#ctx0" brushRef="#br0" timeOffset="11003.334">14195 923 18287 0 0,'0'0'836'0'0,"0"0"-18"0"0,-4 0-609 0 0,3 0 5851 0 0,20 1-5494 0 0,0 1 0 0 0,0 0 0 0 0,-1 1 0 0 0,1 2 0 0 0,-1 0 0 0 0,0 0 0 0 0,7 5-566 0 0,-15-7-98 0 0,-9-3 146 0 0,1 1-1 0 0,-1-1 1 0 0,0 0 0 0 0,1 1 0 0 0,-1-1 0 0 0,0 1 0 0 0,0 0 0 0 0,1-1 0 0 0,-1 1 0 0 0,0 0 0 0 0,0 0-1 0 0,0-1 1 0 0,0 1 0 0 0,0 0 0 0 0,0 0 0 0 0,0 0 0 0 0,0 0 0 0 0,0 1 0 0 0,0-1 0 0 0,0 0-1 0 0,-1 0 1 0 0,1 0 0 0 0,-1 1 0 0 0,1-1 0 0 0,-1 0-48 0 0,21 86 351 0 0,-8-34 222 0 0,-2 1-1 0 0,3 38-572 0 0,1 71 0 0 0,7 102 0 0 0,-22-157 0 0 0,0 9 0 0 0,1-96 0 0 0,1 0 0 0 0,1 0 0 0 0,3 11 0 0 0,-1 8 0 0 0,-2-10 0 0 0,2 4 0 0 0,4 18 0 0 0,-11-28 0 0 0,2-23 0 0 0,-1 0 0 0 0,0 1 0 0 0,1-1 0 0 0,-1 1 0 0 0,0-1 0 0 0,0 0 0 0 0,0 0 0 0 0,0 0 0 0 0,0 1 0 0 0,0-1 0 0 0,-1 0 0 0 0,1 0 0 0 0,0 0 0 0 0,-1-1 0 0 0,1 1 0 0 0,0 0 0 0 0,-1 0 0 0 0,1-1 0 0 0,-1 1 0 0 0,-1 0 0 0 0,-34 8 0 0 0,29-8 0 0 0,-5 0-28 0 0,-1 0 1 0 0,1-1-1 0 0,-1-1 1 0 0,1 0-1 0 0,-1-1 1 0 0,1 0-1 0 0,0-1 1 0 0,-4-2 27 0 0,11 4-12 0 0,-17-6-864 0 0,9-1-3725 0 0,12 6-5314 0 0</inkml:trace>
  <inkml:trace contextRef="#ctx0" brushRef="#br0" timeOffset="11351.539">14647 1652 28999 0 0,'0'0'640'0'0,"0"0"128"0"0,0 0 24 0 0,0 0 24 0 0,0 0-656 0 0,-3 0-160 0 0,3 0 0 0 0,0 0 0 0 0,-2-3 0 0 0,2 3 0 0 0,0 0 0 0 0,0 0 0 0 0,3-3-408 0 0,2 1-64 0 0,0 0-8 0 0,2 0-11904 0 0</inkml:trace>
  <inkml:trace contextRef="#ctx0" brushRef="#br0" timeOffset="49133.05">1175 4026 18143 0 0,'0'-2'121'0'0,"0"0"-1"0"0,0 0 1 0 0,0 0-1 0 0,-1 0 1 0 0,1 0-1 0 0,0 0 1 0 0,-1 1-1 0 0,1-1 1 0 0,-1 0-1 0 0,0 0 1 0 0,1 0-1 0 0,-1 0 1 0 0,0 1-1 0 0,0-1 1 0 0,0 0-1 0 0,-1 0-120 0 0,-6-19 884 0 0,13 32 4700 0 0,4 32-4920 0 0,20 94-44 0 0,-20-94-399 0 0,2 1 0 0 0,1-1 0 0 0,5 5-221 0 0,-14-39 32 0 0,1 1-1 0 0,0-2 1 0 0,0 1 0 0 0,1 0 0 0 0,0-1-1 0 0,1 0 1 0 0,-1 0 0 0 0,7 6-32 0 0,-10-11 14 0 0,0-2 1 0 0,1 1 0 0 0,-1 0-1 0 0,0 0 1 0 0,0-1-1 0 0,1 1 1 0 0,-1-1-1 0 0,1 1 1 0 0,-1-1-1 0 0,1 0 1 0 0,0 0 0 0 0,0 0-1 0 0,-1-1 1 0 0,1 1-1 0 0,0-1 1 0 0,0 1-1 0 0,0-1 1 0 0,-1 0-1 0 0,1 0 1 0 0,0 0 0 0 0,0-1-1 0 0,0 1 1 0 0,-1-1-1 0 0,1 1 1 0 0,0-1-1 0 0,0 0 1 0 0,-1 0-1 0 0,1 0 1 0 0,0 0 0 0 0,-1-1-1 0 0,2 0-14 0 0,9-7 76 0 0,-2 0 1 0 0,1 0-1 0 0,-1-1 1 0 0,0-1-1 0 0,-1 0 0 0 0,-1 0 1 0 0,0-1-1 0 0,0 0 0 0 0,-1-1 1 0 0,0 1-1 0 0,5-14-76 0 0,-6 9 16 0 0,-1 1-1 0 0,0-1 1 0 0,-2-1 0 0 0,1 1-1 0 0,-2 0 1 0 0,0-3-16 0 0,1-21-81 0 0,-2-1 0 0 0,-2-2 81 0 0,3 29 195 0 0,2 21-128 0 0,0 8-45 0 0,15 75-22 0 0,-10-51-6 0 0,24 89-78 0 0,-24-98 41 0 0,1 0 0 0 0,1-1 0 0 0,5 7 43 0 0,-13-28-21 0 0,0 0-1 0 0,1 0 1 0 0,0-1-1 0 0,0 0 1 0 0,0 0-1 0 0,1 0 1 0 0,0 0-1 0 0,0-1 1 0 0,0 0-1 0 0,1-1 0 0 0,0 1 1 0 0,0-1-1 0 0,0 0 1 0 0,0-1-1 0 0,2 1 22 0 0,-5-3 15 0 0,0 1 0 0 0,0-1 1 0 0,0 0-1 0 0,0-1 0 0 0,0 1 0 0 0,0-1 0 0 0,0 1 0 0 0,0-1 0 0 0,0 0 1 0 0,0-1-1 0 0,0 1 0 0 0,0-1 0 0 0,0 0 0 0 0,0 0 0 0 0,0 0 0 0 0,0 0 0 0 0,0-1 1 0 0,0 1-1 0 0,-1-1 0 0 0,1 0 0 0 0,0 0 0 0 0,-1 0 0 0 0,0-1 0 0 0,0 0 0 0 0,1 1 1 0 0,-2-1-1 0 0,1 0 0 0 0,0 0 0 0 0,0 0 0 0 0,0-2-15 0 0,3-4 83 0 0,0 0 0 0 0,-1 0 0 0 0,0-1 0 0 0,0 0-1 0 0,-1 0 1 0 0,0 0 0 0 0,-1 0 0 0 0,0-1 0 0 0,-1 1 0 0 0,0-1 0 0 0,0-5-83 0 0,-1-4 35 0 0,-1 1 1 0 0,0-1 0 0 0,-1 0 0 0 0,-2 0 0 0 0,-3-15-36 0 0,-1-2-83 0 0,-2 0 0 0 0,-1 0 0 0 0,-2 1 0 0 0,-16-31 83 0 0,18 45-104 0 0,4 8-116 0 0,0 1 0 0 0,-1 0 0 0 0,-1 0 0 0 0,-6-8 220 0 0,8 13-476 0 0,4 5 137 0 0,0 0 0 0 0,0 0 0 0 0,0 1-1 0 0,-1-1 1 0 0,1 0 0 0 0,-1 1 0 0 0,0 0 0 0 0,1 0 0 0 0,-1 0-1 0 0,0 0 1 0 0,-3-2 339 0 0,-5 1-2136 0 0</inkml:trace>
  <inkml:trace contextRef="#ctx0" brushRef="#br0" timeOffset="49504.453">1975 3205 21967 0 0,'2'10'303'0'0,"-1"0"0"0"0,2 0-1 0 0,-1 0 1 0 0,1 0 0 0 0,1 0-1 0 0,0-1 1 0 0,0 0 0 0 0,1 1-303 0 0,4 9-6 0 0,17 40 620 0 0,3-1 0 0 0,2-2 0 0 0,3-1 0 0 0,20 24-614 0 0,-6-15 718 0 0,-4 2 1 0 0,5 13-719 0 0,-34-50 122 0 0,0 1 1 0 0,-2 0 0 0 0,-1 1 0 0 0,-1 0 0 0 0,-2 1-1 0 0,3 22-122 0 0,-7-16 110 0 0,-1 0-1 0 0,-3 1 0 0 0,0-1 0 0 0,-3 0 0 0 0,-1 1 0 0 0,-2-1 0 0 0,-2 0 0 0 0,-3 6-109 0 0,-7 21 156 0 0,-3-1 0 0 0,-2-2 1 0 0,-4 0-1 0 0,-11 16-156 0 0,-22 38 147 0 0,36-71-2300 0 0,0-1-4482 0 0,2-2-2762 0 0</inkml:trace>
  <inkml:trace contextRef="#ctx0" brushRef="#br0" timeOffset="45398.621">27 3950 7832 0 0,'-8'-9'1097'0'0,"6"4"6684"0"0,3 3-7586 0 0,-1 1 0 0 0,0-1-1 0 0,1 0 1 0 0,-1 0 0 0 0,1 1-1 0 0,-1-1 1 0 0,1 1 0 0 0,0-1-1 0 0,0 0 1 0 0,0 1 0 0 0,0-1 0 0 0,0 1-1 0 0,0 0 1 0 0,0-1 0 0 0,0 1-1 0 0,1 0 1 0 0,-1-1 0 0 0,0 1-1 0 0,1 0 1 0 0,0 0-195 0 0,1-1 249 0 0,0 0 0 0 0,-1 1 1 0 0,1-1-1 0 0,0 1 0 0 0,0 0 0 0 0,0 0 0 0 0,0 0 0 0 0,0 0 0 0 0,0 1 1 0 0,0-1-1 0 0,0 1 0 0 0,1-1-249 0 0,2 4 716 0 0,-5-3-712 0 0,-1 1 0 0 0,1-1 0 0 0,0 1 0 0 0,0 0 1 0 0,-1-1-1 0 0,1 1 0 0 0,-1 0 0 0 0,1-1 0 0 0,0 1 0 0 0,-1 0 0 0 0,1 0 1 0 0,-1 0-1 0 0,0-1 0 0 0,1 1 0 0 0,-1 0 0 0 0,0 0 0 0 0,1 0 0 0 0,-1 0 0 0 0,0 0 1 0 0,0 0-1 0 0,0 0 0 0 0,0 0 0 0 0,0 0 0 0 0,0-1 0 0 0,0 1 0 0 0,0 0 1 0 0,0 0-1 0 0,-1 0 0 0 0,1 0 0 0 0,0 0-4 0 0,-1 1 8 0 0,1 2 25 0 0,-1 1 0 0 0,0-1 0 0 0,-1 0 0 0 0,1 0 0 0 0,-1 0 0 0 0,0 0-33 0 0,2-3 29 0 0,-1 0 1 0 0,0 0 0 0 0,1 0 0 0 0,-1 0 0 0 0,0 0-1 0 0,0 0 1 0 0,0 0 0 0 0,0-1 0 0 0,0 1 0 0 0,0 0 0 0 0,0-1-1 0 0,0 1 1 0 0,0 0 0 0 0,0-1 0 0 0,0 1 0 0 0,0-1-1 0 0,0 0 1 0 0,0 1 0 0 0,0-1 0 0 0,-1 0 0 0 0,1 0 0 0 0,0 0-1 0 0,0 1 1 0 0,-1-1-30 0 0,-1-1 65 0 0,1 1-1 0 0,-1-1 1 0 0,1 1-1 0 0,0-1 1 0 0,-1 0-1 0 0,1 0 1 0 0,0 0 0 0 0,-1 0-1 0 0,1-1 1 0 0,0 1-1 0 0,0 0 1 0 0,0-1-1 0 0,0 0 1 0 0,0 1-1 0 0,0-1 1 0 0,-1-1-65 0 0,-1-2 78 0 0,3 4-69 0 0,0 1 0 0 0,0-1 0 0 0,0 0 0 0 0,0 0 0 0 0,0 0 0 0 0,1 1 0 0 0,-1-1 1 0 0,0 0-1 0 0,1 0 0 0 0,-1 0 0 0 0,1 0 0 0 0,-1 0 0 0 0,1 0 0 0 0,-1 0 0 0 0,1 0 0 0 0,0-1 0 0 0,-1 1 0 0 0,1 0 1 0 0,0 0-1 0 0,0 0 0 0 0,0 0 0 0 0,0 0 0 0 0,0 0 0 0 0,0-1 0 0 0,0 1 0 0 0,0 0 0 0 0,1 0 0 0 0,-1 0 0 0 0,0 0 0 0 0,1 0 1 0 0,-1 0-1 0 0,1 0 0 0 0,-1 0 0 0 0,1 0 0 0 0,-1 0 0 0 0,1 0 0 0 0,0 0 0 0 0,-1 0-9 0 0,1 0-5 0 0,-1 1-1 0 0,1-1 0 0 0,-1 1 1 0 0,0-1-1 0 0,1 1 1 0 0,-1 0-1 0 0,1-1 0 0 0,0 1 1 0 0,-1-1-1 0 0,1 1 1 0 0,-1 0-1 0 0,1-1 0 0 0,-1 1 1 0 0,1 0-1 0 0,0 0 0 0 0,-1 0 1 0 0,1-1-1 0 0,0 1 1 0 0,-1 0-1 0 0,1 0 0 0 0,0 0 1 0 0,-1 0-1 0 0,1 0 1 0 0,0 0-1 0 0,0 0 6 0 0,1 0-16 0 0,0 0 9 0 0,0 0 1 0 0,0-1-1 0 0,0 1 0 0 0,0 0 1 0 0,0 0-1 0 0,1 0 0 0 0,-1 0 0 0 0,0 1 1 0 0,0-1-1 0 0,0 0 0 0 0,0 1 1 0 0,0 0-1 0 0,0-1 0 0 0,0 1 0 0 0,0 0 1 0 0,0 0-1 0 0,0 0 0 0 0,0 0 1 0 0,0 1-1 0 0,0-1 0 0 0,-1 0 0 0 0,1 1 1 0 0,-1-1-1 0 0,1 1 0 0 0,-1 0 1 0 0,1-1-1 0 0,-1 1 7 0 0,2 2-8 0 0,-2-3 3 0 0,3 13 19 0 0,-4-13 4 0 0,-1 0 0 0 0,0 0 0 0 0,1 0 0 0 0,-1 0 0 0 0,0 0-1 0 0,0 0 1 0 0,0 0 0 0 0,0 0 0 0 0,0 0 0 0 0,1 0 0 0 0,-2-1 0 0 0,1 1 0 0 0,0 0 0 0 0,0-1-1 0 0,0 1 1 0 0,0-1 0 0 0,0 1-18 0 0,-2 0 36 0 0,0-1-1 0 0,0 1 0 0 0,0-1 1 0 0,-1 0-1 0 0,1 0 0 0 0,0 0 1 0 0,0 0-1 0 0,0-1 1 0 0,-2 1-36 0 0,4-1 15 0 0,-1 1 1 0 0,1 0 0 0 0,-1-1-1 0 0,1 0 1 0 0,-1 1 0 0 0,0-1-1 0 0,1 0 1 0 0,0 1 0 0 0,-1-1 0 0 0,1 0-1 0 0,0 0 1 0 0,-1 0 0 0 0,1 0-1 0 0,0-1 1 0 0,0 1 0 0 0,0 0-1 0 0,-1-1-14 0 0,2 1-4 0 0,0 1 0 0 0,0-1 0 0 0,0 1 0 0 0,0-1 0 0 0,0 0 0 0 0,0 1 0 0 0,0-1 1 0 0,0 0-1 0 0,0 1 0 0 0,0-1 0 0 0,0 0 0 0 0,0 1 0 0 0,0-1 0 0 0,1 0 1 0 0,-1 1-1 0 0,0-1 0 0 0,0 1 0 0 0,1-1 0 0 0,-1 1 0 0 0,0-1 0 0 0,1 1 1 0 0,-1-1-1 0 0,1 1 0 0 0,-1-1 0 0 0,1 1 0 0 0,-1-1 0 0 0,1 1 0 0 0,-1-1 0 0 0,1 1 1 0 0,0-1 2 0 0,9-5-2362 0 0,-2 2-5146 0 0,-1 2-5 0 0</inkml:trace>
  <inkml:trace contextRef="#ctx0" brushRef="#br0" timeOffset="46065.736">48 4306 4144 0 0,'0'0'319'0'0,"0"-1"6385"0"0,0-1-3506 0 0,2-6-632 0 0,-1 5-1762 0 0,0 0-1 0 0,0 0 1 0 0,0 0-1 0 0,0 1 1 0 0,0-1-1 0 0,1 0 0 0 0,0 0-803 0 0,-2 2 77 0 0,1 0 0 0 0,0 0 0 0 0,-1 1 0 0 0,1-1 0 0 0,0 0 0 0 0,0 0 0 0 0,-1 1 0 0 0,1-1 0 0 0,0 0 0 0 0,0 1 0 0 0,0-1 0 0 0,0 1 0 0 0,0-1 0 0 0,0 1 0 0 0,0 0 0 0 0,0-1 0 0 0,0 1-1 0 0,0 0 1 0 0,0 0 0 0 0,0 0 0 0 0,1-1-77 0 0,-1 1 163 0 0,-1 0-10 0 0,0 0-1 0 0,7 4 176 0 0,-5-4-309 0 0,-1 1 0 0 0,1-1 0 0 0,0 1 0 0 0,-1 0 0 0 0,1 0 0 0 0,-1 0 0 0 0,1 0-1 0 0,-1 0 1 0 0,1 0 0 0 0,-1 0 0 0 0,0 0 0 0 0,0 0 0 0 0,1 1 0 0 0,-1-1 0 0 0,0 1 0 0 0,0-1 0 0 0,0 1 0 0 0,-1-1-1 0 0,1 1 1 0 0,0-1 0 0 0,0 1 0 0 0,-1 0 0 0 0,1-1 0 0 0,-1 1 0 0 0,0 0 0 0 0,1 0 0 0 0,-1-1 0 0 0,0 1 0 0 0,0 0-1 0 0,0 0 1 0 0,0-1 0 0 0,0 1 0 0 0,-1 0 0 0 0,1 0 0 0 0,0-1 0 0 0,-1 1 0 0 0,1 0 0 0 0,-1-1 0 0 0,0 2-19 0 0,1-3 15 0 0,-1 1-1 0 0,1-1 1 0 0,0 1 0 0 0,0-1 0 0 0,-1 0 0 0 0,1 1 0 0 0,0-1 0 0 0,-1 0 0 0 0,1 1 0 0 0,0-1 0 0 0,-1 0 0 0 0,1 1 0 0 0,0-1 0 0 0,-1 0 0 0 0,1 0 0 0 0,-1 0 0 0 0,1 1 0 0 0,-1-1 0 0 0,1 0 0 0 0,0 0 0 0 0,-1 0 0 0 0,1 0 0 0 0,-1 0 0 0 0,1 0 0 0 0,-1 0 0 0 0,0 0-15 0 0,-16-3 304 0 0,-13-11 107 0 0,28 13-390 0 0,0 0 1 0 0,0-1-1 0 0,0 0 1 0 0,0 1 0 0 0,0-1-1 0 0,1 0 1 0 0,-1 0-1 0 0,1 0 1 0 0,-1 0 0 0 0,1 0-1 0 0,0 0 1 0 0,0 0 0 0 0,0 0-1 0 0,0-1-21 0 0,1 2 3 0 0,0 1-1 0 0,0-1 1 0 0,0 0 0 0 0,0 1-1 0 0,0-1 1 0 0,0 0 0 0 0,0 1-1 0 0,0-1 1 0 0,0 0 0 0 0,0 1-1 0 0,0-1 1 0 0,0 0-1 0 0,1 1 1 0 0,-1-1 0 0 0,0 1-1 0 0,0-1 1 0 0,1 0 0 0 0,-1 1-1 0 0,1-1 1 0 0,-1 1 0 0 0,0-1-1 0 0,1 1 1 0 0,-1-1 0 0 0,1 1-1 0 0,0-1-2 0 0,12-9-176 0 0,-9 8 114 0 0,-3 1 60 0 0,0 1 0 0 0,-1 0 0 0 0,1 0 0 0 0,0-1 0 0 0,0 1 0 0 0,0 0-1 0 0,-1 0 1 0 0,1 0 0 0 0,0 0 0 0 0,0 0 0 0 0,0 0 0 0 0,0 0 0 0 0,-1 0 0 0 0,1 0 0 0 0,0 0-1 0 0,0 0 1 0 0,0 1 0 0 0,-1-1 0 0 0,1 0 0 0 0,0 1 0 0 0,0-1 0 0 0,-1 0 0 0 0,1 1 0 0 0,0-1 0 0 0,-1 1-1 0 0,1-1 1 0 0,0 1 0 0 0,-1-1 0 0 0,1 1 0 0 0,0 0 2 0 0,0 0-39 0 0,0 1 34 0 0,1-1 0 0 0,-1 0 1 0 0,0 0-1 0 0,0 0 1 0 0,0 1-1 0 0,0-1 1 0 0,0 0-1 0 0,0 1 0 0 0,-1-1 1 0 0,1 1-1 0 0,0-1 1 0 0,-1 1-1 0 0,1-1 1 0 0,-1 2 4 0 0,1 1-6 0 0,0-1 6 0 0,-1 0 0 0 0,1 0 0 0 0,-1 0 0 0 0,0 0 0 0 0,0 0 0 0 0,0 0 0 0 0,-1 0 0 0 0,1 0 0 0 0,0-2 14 0 0,-1 0 1 0 0,1 0-1 0 0,0 0 0 0 0,-1 0 0 0 0,1 0 0 0 0,-1 0 1 0 0,1 0-1 0 0,-1-1 0 0 0,1 1 0 0 0,-1 0 0 0 0,1 0 1 0 0,-1-1-1 0 0,0 1 0 0 0,1 0 0 0 0,-1-1 0 0 0,0 1 0 0 0,0-1 1 0 0,0 1-1 0 0,1-1 0 0 0,-1 1 0 0 0,0-1 0 0 0,0 1 1 0 0,0-1-1 0 0,0 0 0 0 0,-1 1-14 0 0,2-1 17 0 0,-1 0 1 0 0,1 0-1 0 0,-1 0 1 0 0,0 0-1 0 0,1 0 1 0 0,-1 0-1 0 0,0 0 1 0 0,1 0-1 0 0,-1 0 1 0 0,0 0-1 0 0,1 0 1 0 0,-1 0-1 0 0,0 0 1 0 0,1 0-1 0 0,-1-1 0 0 0,1 1 1 0 0,-1 0-1 0 0,0 0 1 0 0,1-1-1 0 0,-1 1 1 0 0,1-1-1 0 0,-1 1 1 0 0,1 0-1 0 0,-1-1 1 0 0,1 1-1 0 0,-1-1 1 0 0,1 1-1 0 0,0-1 0 0 0,-1 0-17 0 0,0 0-84 0 0,-5-16-351 0 0,5 6-6623 0 0,1 2-1545 0 0</inkml:trace>
  <inkml:trace contextRef="#ctx0" brushRef="#br0" timeOffset="48417.654">305 3353 14568 0 0,'-2'-2'394'0'0,"1"0"1"0"0,-1 0 0 0 0,1-1 0 0 0,0 1-1 0 0,0 0 1 0 0,0 0 0 0 0,0-1 0 0 0,0 1-1 0 0,0 0 1 0 0,1-1 0 0 0,-1 1 0 0 0,1-1-1 0 0,0-1-394 0 0,0 4 862 0 0,0 0 8 0 0,22-9 1624 0 0,109-10-260 0 0,-113 17-2124 0 0,-1 0 0 0 0,0 1 0 0 0,1 1-1 0 0,5 1-109 0 0,-18 0 13 0 0,1 0 0 0 0,0 0 0 0 0,0 0 0 0 0,-1 1 0 0 0,1 0 0 0 0,-1 0 0 0 0,0 0 0 0 0,1 1 0 0 0,-1 0 0 0 0,0 0 0 0 0,0 0 0 0 0,-1 0 0 0 0,1 1 1 0 0,3 4-14 0 0,-5-7 40 0 0,0 1 1 0 0,0 0 0 0 0,0-1 0 0 0,0 0 0 0 0,0 0 0 0 0,3 1-41 0 0,-5-1 53 0 0,-1-1 17 0 0,0 12 212 0 0,-2 31 166 0 0,2-10-278 0 0,0-24-148 0 0,0-1 0 0 0,0 1 0 0 0,1 0-1 0 0,1 3-21 0 0,11 78 244 0 0,-7-44 79 0 0,3 7-323 0 0,8 48 344 0 0,-9-49-176 0 0,8 80 236 0 0,0-4-40 0 0,-7-45-132 0 0,-5-38 48 0 0,3 5-280 0 0,15 101 792 0 0,8 42-408 0 0,-26-174-323 0 0,-1 1 0 0 0,-1-1 0 0 0,0 1 0 0 0,-2 0 0 0 0,0 0 0 0 0,-1-1 0 0 0,-1 1 0 0 0,-1 0 0 0 0,-3 8-61 0 0,5-24 17 0 0,0 0-1 0 0,0 0 0 0 0,0 0 1 0 0,0 0-1 0 0,-1-1 0 0 0,0 1 1 0 0,0 0-1 0 0,0-1 0 0 0,0 1 0 0 0,-1-1 1 0 0,1 0-1 0 0,-1 0 0 0 0,0 0 1 0 0,0 0-1 0 0,0 0 0 0 0,0-1 1 0 0,-2 2-17 0 0,2-2 16 0 0,0 0 1 0 0,0 0-1 0 0,0 0 1 0 0,0 0 0 0 0,-1-1-1 0 0,1 0 1 0 0,0 1-1 0 0,-1-1 1 0 0,1 0 0 0 0,-1-1-1 0 0,1 1 1 0 0,-1-1-1 0 0,1 1 1 0 0,-1-1-1 0 0,1 0 1 0 0,-1 0-17 0 0,-38-3-9 0 0,11 1-192 0 0,0 0 1 0 0,1-2-1 0 0,-1-2 1 0 0,1 0-1 0 0,-17-7 201 0 0,44 11-418 0 0,-1 1 0 0 0,1-1 0 0 0,0 0 0 0 0,-1 0 1 0 0,1 0-1 0 0,0 0 0 0 0,-1-2 418 0 0,-2-2-1467 0 0</inkml:trace>
  <inkml:trace contextRef="#ctx0" brushRef="#br0" timeOffset="51542.102">2858 4168 24559 0 0,'0'0'562'0'0,"0"0"72"0"0,0 0 38 0 0,0 0-73 0 0,0 0-334 0 0,11 3 835 0 0,75-15-694 0 0,47-8 20 0 0,-8 1-5020 0 0,-65 10-120 0 0,-39 5-3857 0 0</inkml:trace>
  <inkml:trace contextRef="#ctx0" brushRef="#br0" timeOffset="51897.34">3103 3883 20959 0 0,'-4'14'2235'0'0,"0"-2"-2151"0"0,1-1 0 0 0,1 1 1 0 0,0-1-1 0 0,0 8-84 0 0,0 3 292 0 0,-8 87 1539 0 0,5 0-1 0 0,4 10-1830 0 0,2-78-157 0 0,1-1 0 0 0,2 1 0 0 0,4 16 157 0 0,0-22-454 0 0</inkml:trace>
  <inkml:trace contextRef="#ctx0" brushRef="#br0" timeOffset="53785.765">4987 3749 20815 0 0,'-2'-5'355'0'0,"-2"-3"1253"0"0,3 8-1576 0 0,1 0 0 0 0,0 0 0 0 0,-1 1 1 0 0,1-1-1 0 0,0 0 0 0 0,-1 0 0 0 0,1 1 1 0 0,0-1-1 0 0,-1 0 0 0 0,1 1 0 0 0,0-1 0 0 0,0 0 1 0 0,-1 1-1 0 0,1-1 0 0 0,0 0 0 0 0,0 1 1 0 0,0-1-1 0 0,-1 1 0 0 0,1-1 0 0 0,0 0 0 0 0,0 1 1 0 0,0-1-1 0 0,0 1 0 0 0,0-1 0 0 0,0 1-32 0 0,-2 3 101 0 0,1 1 0 0 0,0 0 0 0 0,1 0 0 0 0,-1 0 0 0 0,1 0-1 0 0,0 0 1 0 0,0 0 0 0 0,1 4-101 0 0,7 41 315 0 0,-7-46-277 0 0,48 208 370 0 0,-43-189-324 0 0,2-1-1 0 0,0 1 1 0 0,1-2-1 0 0,1 1 1 0 0,1-2-1 0 0,2 2-83 0 0,-7-13 36 0 0,0 0 1 0 0,1 0-1 0 0,-1-1 1 0 0,2 0-1 0 0,-1 0 1 0 0,1-1-1 0 0,1 0 0 0 0,-1 0 1 0 0,1-1-1 0 0,0 0 1 0 0,0 0-1 0 0,1-1 0 0 0,0 0 1 0 0,2 0-37 0 0,-9-4 24 0 0,1 0 1 0 0,0 0-1 0 0,0 0 1 0 0,-1 0-1 0 0,1-1 1 0 0,0 0-1 0 0,0 1 1 0 0,0-1-1 0 0,0 0 1 0 0,0-1-1 0 0,-1 1 1 0 0,1-1-1 0 0,0 0 1 0 0,0 0-1 0 0,-1 0 1 0 0,5-2-25 0 0,-4 1 38 0 0,1-1 1 0 0,-1 0-1 0 0,0 0 1 0 0,0 0-1 0 0,0 0 0 0 0,0-1 1 0 0,0 1-1 0 0,-1-1 1 0 0,1 0-1 0 0,-1 0 1 0 0,0-1-1 0 0,0-1-38 0 0,3-3 20 0 0,-2-1-1 0 0,1 0 1 0 0,-1 0-1 0 0,-1 0 1 0 0,0 0 0 0 0,0-1-1 0 0,-1 1 1 0 0,0-1-20 0 0,2-24-13 0 0,0-28 13 0 0,-5 10-98 0 0,-2 0 1 0 0,-3 1-1 0 0,-5-18 98 0 0,2 7-111 0 0,3 38 330 0 0,5 17-80 0 0,2 14-77 0 0,27 157 198 0 0,-12-59 4 0 0,48 301 1628 0 0,-59-363-1582 0 0,-1 0 1 0 0,-3 0-1 0 0,-2 20-310 0 0,0-40 136 0 0,-1 0 1 0 0,-2 0 0 0 0,0 0 0 0 0,-1 0 0 0 0,-1 0-1 0 0,-1-1 1 0 0,-4 8-137 0 0,7-21 52 0 0,0-1-1 0 0,0 1 1 0 0,-1-1-1 0 0,0 0 1 0 0,0 0-1 0 0,-1-1 1 0 0,0 1-1 0 0,0-1 1 0 0,0 0-1 0 0,-1-1 1 0 0,1 0 0 0 0,-1 0-1 0 0,-3 1-51 0 0,6-3 13 0 0,-1-1 1 0 0,1 0-1 0 0,-1 0 0 0 0,0 0 1 0 0,0-1-1 0 0,0 0 0 0 0,0 1 0 0 0,0-2 1 0 0,0 1-1 0 0,0-1 0 0 0,0 1 1 0 0,-1-1-1 0 0,1-1 0 0 0,0 1 1 0 0,0-1-1 0 0,0 0 0 0 0,0 0 0 0 0,0 0 1 0 0,0-1-1 0 0,0 0 0 0 0,0 0 1 0 0,-2-2-14 0 0,0 1-96 0 0,1-1-1 0 0,1 1 1 0 0,-1-2 0 0 0,0 1 0 0 0,1 0 0 0 0,0-1 0 0 0,0 0-1 0 0,0-1 1 0 0,1 1 0 0 0,0-1 0 0 0,0 1 0 0 0,-2-5 96 0 0,-6-19-3262 0 0,8-3-4066 0 0,3 9-1602 0 0</inkml:trace>
  <inkml:trace contextRef="#ctx0" brushRef="#br0" timeOffset="54112.638">5706 4228 23783 0 0,'0'0'539'0'0,"0"0"77"0"0,0 0 33 0 0,1 16 155 0 0,18 71 1129 0 0,13 32-1933 0 0,-30-111-77 0 0,6 12-1695 0 0,-8-19-136 0 0</inkml:trace>
  <inkml:trace contextRef="#ctx0" brushRef="#br0" timeOffset="54113.638">5658 3977 22719 0 0,'0'0'504'0'0,"0"0"104"0"0,0 0 16 0 0,0 0 8 0 0,0 0-504 0 0,0 0-128 0 0,0 0 0 0 0,0 0 0 0 0,5-2-400 0 0,5 2-104 0 0,0-3-16 0 0</inkml:trace>
  <inkml:trace contextRef="#ctx0" brushRef="#br0" timeOffset="54471.373">5575 3199 14744 0 0,'0'0'1136'0'0,"1"2"-747"0"0,4 15-71 0 0,-2-5 1395 0 0,0-1 0 0 0,1 1 0 0 0,1-1 0 0 0,0 0 1 0 0,3 5-1714 0 0,16 21 559 0 0,1-1 0 0 0,29 32-559 0 0,28 23 273 0 0,-15-18 579 0 0,-3 3 0 0 0,17 31-852 0 0,-63-78 243 0 0,-1 2-1 0 0,-1 0 0 0 0,-1 1 0 0 0,-2 1 0 0 0,-1 0 1 0 0,-2 0-1 0 0,-1 1 0 0 0,2 22-242 0 0,-5-14 67 0 0,-1 1 0 0 0,-3 0 0 0 0,-1 0 0 0 0,-2 0 0 0 0,-2 0 0 0 0,-8 35-67 0 0,1-30-315 0 0,-2-1 0 0 0,-12 29 315 0 0,4-26-812 0 0,-6-4-47 0 0</inkml:trace>
  <inkml:trace contextRef="#ctx0" brushRef="#br0" timeOffset="52677.948">3989 3192 17135 0 0,'-1'0'95'0'0,"-1"0"0"0"0,0 0 0 0 0,1 1 0 0 0,-1-1 0 0 0,1 0 0 0 0,-1 1-1 0 0,1-1 1 0 0,-1 1 0 0 0,1-1 0 0 0,-1 1 0 0 0,1-1 0 0 0,-1 1 0 0 0,1 0-1 0 0,0 0 1 0 0,-2 1-95 0 0,-15 20 481 0 0,17-21-529 0 0,-23 38 450 0 0,1 0-1 0 0,2 1 0 0 0,1 1 0 0 0,3 1 0 0 0,1 1 0 0 0,2 0 0 0 0,-5 34-401 0 0,3 7 771 0 0,3 0 1 0 0,4 1-1 0 0,3 58-771 0 0,5-85 511 0 0,4 0 1 0 0,1 0 0 0 0,13 55-512 0 0,-10-79 73 0 0,2 1 1 0 0,1-2-1 0 0,1 1 0 0 0,3-1 1 0 0,0-1-1 0 0,2 0 1 0 0,4 3-74 0 0,-8-17-64 0 0,1-1-1 0 0,1-1 1 0 0,1 0 0 0 0,0-1 0 0 0,1 0-1 0 0,1-1 1 0 0,0-1 0 0 0,1-1 0 0 0,0 0-1 0 0,0-2 1 0 0,19 8 64 0 0,-32-15-426 0 0,1-1-1 0 0,0 0 0 0 0,0 0 1 0 0,0-1-1 0 0,1 1 427 0 0,11 1-1275 0 0</inkml:trace>
  <inkml:trace contextRef="#ctx0" brushRef="#br0" timeOffset="53023.144">4115 3751 21743 0 0,'0'0'496'0'0,"0"2"67"0"0,15 82 792 0 0,4 5 701 0 0,3 50-2056 0 0,-17-99 182 0 0,9 114-133 0 0,-11-90-336 0 0,4-1 1 0 0,3 6 286 0 0,-2-25-1589 0 0,-3-30 74 0 0</inkml:trace>
  <inkml:trace contextRef="#ctx0" brushRef="#br0" timeOffset="53359.611">4405 4048 23495 0 0,'0'0'1076'0'0,"0"0"-22"0"0,14 4-632 0 0,-5-2-250 0 0,1 0 0 0 0,0-1-1 0 0,-1 0 1 0 0,1 0 0 0 0,9-1-172 0 0,53-6 988 0 0,-38 3-711 0 0,87-11-2094 0 0,-101 10 764 0 0,-1-1-17 0 0</inkml:trace>
  <inkml:trace contextRef="#ctx0" brushRef="#br0" timeOffset="56504.394">6589 4467 13824 0 0,'0'0'314'0'0,"0"0"46"0"0,0 0 22 0 0,0 0-50 0 0,0 0-94 0 0,5-4 1307 0 0,17-10-721 0 0,-1-2 0 0 0,-1 0 0 0 0,0-2 0 0 0,-2 0 0 0 0,0-1 0 0 0,11-15-824 0 0,22-33 1262 0 0,15-32-1262 0 0,-44 66 390 0 0,39-62 193 0 0,-3-2 0 0 0,16-45-583 0 0,-55 99 46 0 0,-1 0 0 0 0,-3-1 0 0 0,-1-1 0 0 0,-3 0 0 0 0,-1-1 0 0 0,-2 0 0 0 0,-2-11-46 0 0,-2 13 58 0 0,-3 1-1 0 0,-2-1 0 0 0,-4-24-57 0 0,4 52 12 0 0,-2 0 0 0 0,0 0 0 0 0,-1 0 0 0 0,-1 0 0 0 0,0 1 0 0 0,-1 0 0 0 0,-1 0 0 0 0,0 0 0 0 0,-1 1 0 0 0,0 0 0 0 0,-2 0-12 0 0,9 12-4 0 0,0 0 1 0 0,-1 0-1 0 0,0 0 0 0 0,1 0 0 0 0,-1 0 0 0 0,0 1 0 0 0,0-1 1 0 0,0 1-1 0 0,0-1 0 0 0,0 1 0 0 0,0 0 0 0 0,0 0 0 0 0,0-1 1 0 0,-1 2-1 0 0,1-1 0 0 0,0 0 0 0 0,-1 0 0 0 0,1 1 1 0 0,-1-1-1 0 0,1 1 0 0 0,-1 0 0 0 0,1 0 0 0 0,-2 0 4 0 0,1 1-4 0 0,0-1-1 0 0,0 1 0 0 0,1 0 1 0 0,-1 0-1 0 0,0 1 0 0 0,1-1 1 0 0,-1 0-1 0 0,1 1 1 0 0,-1 0-1 0 0,1-1 0 0 0,0 1 1 0 0,0 0-1 0 0,-1 0 0 0 0,1 0 1 0 0,1 1-1 0 0,-1-1 0 0 0,0 0 1 0 0,1 1-1 0 0,-2 0 5 0 0,-8 17-11 0 0,1 1 0 0 0,0 0 0 0 0,1 0 0 0 0,2 1 0 0 0,-5 19 11 0 0,-4 31-82 0 0,1 11 82 0 0,13-72 1 0 0,-21 162-1 0 0,3 73 0 0 0,15-151 26 0 0,4-1 0 0 0,4 1 0 0 0,10 54-26 0 0,-10-131 30 0 0,1 0 1 0 0,0 0-1 0 0,1-1 1 0 0,0 0-1 0 0,3 2-30 0 0,-6-13 20 0 0,1 0-1 0 0,0 1 1 0 0,1-1-1 0 0,-1-1 1 0 0,1 1 0 0 0,0 0-1 0 0,1-1 1 0 0,-1 0-1 0 0,1 0 1 0 0,0 0-1 0 0,0-1 1 0 0,1 0 0 0 0,0 0-1 0 0,4 3-19 0 0,-7-5 14 0 0,1-1-1 0 0,0 1 0 0 0,0-1 1 0 0,0 0-1 0 0,0 0 1 0 0,0 0-1 0 0,0 0 0 0 0,0-1 1 0 0,0 1-1 0 0,1-1 1 0 0,-1 0-1 0 0,0 0 0 0 0,0-1 1 0 0,2 0-14 0 0,0 0 23 0 0,0-1 0 0 0,0 0-1 0 0,-1 0 1 0 0,1 0 0 0 0,-1-1 0 0 0,1 0 0 0 0,-1 0 0 0 0,0 0 0 0 0,2-3-23 0 0,5-4 46 0 0,0-1 1 0 0,-1 0 0 0 0,-1-1-1 0 0,0 0 1 0 0,0-1 0 0 0,-1 0-1 0 0,0-1-46 0 0,12-20 46 0 0,-2-1 0 0 0,-2 0 0 0 0,-1-1 0 0 0,-1-1 0 0 0,-3 0 0 0 0,-1-1 0 0 0,-1-1 0 0 0,0-15-46 0 0,-8 30 1 0 0,-1 16-19 0 0,-2 17-38 0 0,-1 29 37 0 0,2 0-1 0 0,1-1 1 0 0,2 1 0 0 0,1 0-1 0 0,2-1 1 0 0,2 0 0 0 0,2 0-1 0 0,2 4 20 0 0,-9-32-45 0 0,1 0 0 0 0,0 1 0 0 0,1-1 0 0 0,0-1 0 0 0,0 1 0 0 0,1-1 0 0 0,0 0 0 0 0,0 0 0 0 0,1 0 0 0 0,0-1 0 0 0,7 5 45 0 0,-11-9 38 0 0,1 0 0 0 0,0-1 0 0 0,0 1 0 0 0,0-1-1 0 0,0 0 1 0 0,0 0 0 0 0,1 0 0 0 0,-1 0 0 0 0,1-1 0 0 0,-1 0-1 0 0,1 0 1 0 0,0 0 0 0 0,-1 0 0 0 0,1-1 0 0 0,0 0-1 0 0,0 0 1 0 0,-1 0 0 0 0,1 0 0 0 0,0-1 0 0 0,-1 0 0 0 0,1 0-1 0 0,-1 0 1 0 0,1-1 0 0 0,-1 1 0 0 0,4-3-38 0 0,2-1 57 0 0,0-1 0 0 0,0-1 0 0 0,0 1 1 0 0,-1-2-1 0 0,-1 1 0 0 0,1-1 0 0 0,-1 0 0 0 0,0-1 1 0 0,-1 0-1 0 0,0 0 0 0 0,-1-1 0 0 0,1 0 0 0 0,-2 0 0 0 0,0 0 1 0 0,4-10-58 0 0,-4 7 22 0 0,0-1 0 0 0,-1 1 0 0 0,-1-1-1 0 0,0 0 1 0 0,-1 0 0 0 0,-1 0 0 0 0,0 0 0 0 0,0 0 0 0 0,-2 0 0 0 0,1 0 0 0 0,-2 0 0 0 0,-2-13-22 0 0,-4-4-87 0 0,0 1-1 0 0,-2 0 1 0 0,-11-21 87 0 0,15 38-186 0 0,0 0 0 0 0,-1 1 1 0 0,-1 0-1 0 0,0 1 0 0 0,-1-1 0 0 0,0 1 0 0 0,-1 1 0 0 0,0 0 1 0 0,-6-4 185 0 0,12 10-87 0 0,-1 1 1 0 0,0-1 0 0 0,0 1 0 0 0,0 0-1 0 0,0 1 1 0 0,-1-1 0 0 0,1 1 0 0 0,0 0-1 0 0,-1 0 1 0 0,0 1 0 0 0,0 0 0 0 0,1 0-1 0 0,-1 0 1 0 0,0 0 0 0 0,0 1 0 0 0,0 0 0 0 0,0 1-1 0 0,1-1 1 0 0,-1 1 0 0 0,0 0 0 0 0,0 0-1 0 0,1 1 1 0 0,-1 0 0 0 0,0 0 0 0 0,1 0-1 0 0,0 0 1 0 0,-1 2 86 0 0,-1 0-41 0 0,0 0 0 0 0,0 1-1 0 0,0 0 1 0 0,1 0 0 0 0,0 1-1 0 0,0 0 1 0 0,1 0 0 0 0,-1 0-1 0 0,1 1 1 0 0,1 0 0 0 0,-1 0-1 0 0,1 0 1 0 0,1 0 0 0 0,-1 1 0 0 0,1-1-1 0 0,0 1 1 0 0,1 0 0 0 0,0 0-1 0 0,0 1 42 0 0,0 3-446 0 0,1 1-1 0 0,0-1 1 0 0,1 0 0 0 0,0 0-1 0 0,1 0 1 0 0,2 8 446 0 0,3 12-1458 0 0</inkml:trace>
  <inkml:trace contextRef="#ctx0" brushRef="#br0" timeOffset="57054.7">8170 4071 19551 0 0,'-61'-109'2692'0'0,"39"74"-1217"0"0,-1 1 0 0 0,-2 1 1 0 0,-9-8-1476 0 0,33 39 17 0 0,0 1 1 0 0,-1-1 0 0 0,1 1-1 0 0,-1-1 1 0 0,0 1 0 0 0,0-1 0 0 0,1 1-1 0 0,-1 0 1 0 0,0 0 0 0 0,0 0 0 0 0,0 0-1 0 0,0 0 1 0 0,0 0 0 0 0,0 1 0 0 0,0-1-1 0 0,0 0 1 0 0,-1 1 0 0 0,1 0 0 0 0,0 0-1 0 0,0-1 1 0 0,0 1 0 0 0,-1 1-1 0 0,1-1 1 0 0,0 0 0 0 0,0 0 0 0 0,0 1-1 0 0,-1 0-17 0 0,0 0 1 0 0,-1 1 0 0 0,1 0 0 0 0,0 0 0 0 0,0 0-1 0 0,0 1 1 0 0,0-1 0 0 0,0 1 0 0 0,0-1-1 0 0,1 1 1 0 0,-1 0 0 0 0,1 0 0 0 0,0 0 0 0 0,0 1-1 0 0,0-1 1 0 0,-1 2-1 0 0,-8 16 0 0 0,1 1 0 0 0,1-1 0 0 0,0 1 0 0 0,2 1 0 0 0,1-1 0 0 0,1 1 0 0 0,-2 21 0 0 0,2-2 11 0 0,2-8 148 0 0,0 0-1 0 0,3 27-158 0 0,1-33 27 0 0,2 0-1 0 0,5 18-26 0 0,-6-37-23 0 0,0 0 0 0 0,1 0 0 0 0,0 0 0 0 0,0 0-1 0 0,1-1 1 0 0,0 0 0 0 0,1 0 0 0 0,0 0 0 0 0,0 0 0 0 0,1 0 23 0 0,-5-7 5 0 0,0 1 0 0 0,0-1 1 0 0,1 1-1 0 0,-1-1 1 0 0,0 0-1 0 0,1 0 1 0 0,0 1-1 0 0,-1-1 1 0 0,1 0-1 0 0,-1 0 1 0 0,1-1-1 0 0,0 1 1 0 0,0 0-1 0 0,0-1 1 0 0,-1 1-1 0 0,1-1 1 0 0,0 1-1 0 0,0-1 1 0 0,0 0-1 0 0,0 0 1 0 0,0 1-1 0 0,0-2 1 0 0,0 1-1 0 0,0 0 1 0 0,-1 0-1 0 0,1-1 1 0 0,0 1-1 0 0,0-1 1 0 0,0 1-1 0 0,0-1 1 0 0,-1 0-1 0 0,1 1 1 0 0,0-1-1 0 0,-1 0 1 0 0,1 0-1 0 0,1-2-5 0 0,3-1 48 0 0,-1-1-1 0 0,1 0 1 0 0,-1-1 0 0 0,0 1-1 0 0,0-1 1 0 0,0 0 0 0 0,-1 0-1 0 0,3-6-47 0 0,12-25 139 0 0,-2-1 1 0 0,-1-2-140 0 0,4-9 66 0 0,-15 35-42 0 0,-1-1-1 0 0,0 1 0 0 0,-1-1 0 0 0,1-8-23 0 0,5-25 77 0 0,-4 10-28 0 0,-4 30-21 0 0,0-1 0 0 0,0 1-1 0 0,1 0 1 0 0,1-3-28 0 0,-1 6 53 0 0,1 23 107 0 0,7 99-92 0 0,-7-71-101 0 0,2 20 6 0 0,19 117 230 0 0,-8 7-203 0 0,-13-51 86 0 0,-3-51 9 0 0,1-55-9 0 0,-2-1 0 0 0,-2 1-1 0 0,-1-1 1 0 0,-1 0 0 0 0,-2 0-1 0 0,-1-1 1 0 0,-9 21-86 0 0,11-36 95 0 0,-1 0 0 0 0,-1 0 0 0 0,0-1 0 0 0,-1 0 0 0 0,-1-1 0 0 0,0 0 0 0 0,-1 0 0 0 0,-3 1-95 0 0,9-10 38 0 0,0 1 1 0 0,-1-1-1 0 0,1-1 1 0 0,-1 1-1 0 0,0-1 1 0 0,0 0-1 0 0,0-1 1 0 0,-1 1-1 0 0,1-1 1 0 0,-1 0-1 0 0,0-1 1 0 0,0 0-1 0 0,0 0 1 0 0,0 0-1 0 0,0-1 0 0 0,0 0 1 0 0,-1 0-1 0 0,1-1 1 0 0,0 0-1 0 0,-7-1-38 0 0,0-1-205 0 0,0-1 0 0 0,1-1 0 0 0,-1 0 0 0 0,1 0-1 0 0,0-2 1 0 0,0 1 0 0 0,0-2 0 0 0,1 0 0 0 0,0 0-1 0 0,1-1 1 0 0,-7-6 205 0 0,-6-8-1504 0 0</inkml:trace>
  <inkml:trace contextRef="#ctx0" brushRef="#br0" timeOffset="57801.768">8852 2801 16416 0 0,'1'-7'317'0'0,"-2"-6"849"0"0,1 12-1157 0 0,0 1-1 0 0,-1 0 1 0 0,1 0-1 0 0,0 0 1 0 0,0 0-1 0 0,0 0 1 0 0,-1-1-1 0 0,1 1 1 0 0,0 0-1 0 0,0 0 0 0 0,0 0 1 0 0,-1 0-1 0 0,1 0 1 0 0,0 0-1 0 0,0 0 1 0 0,0 0-1 0 0,-1 0 1 0 0,1 0-1 0 0,0 0 1 0 0,0 0-1 0 0,-1 0 1 0 0,1 0-1 0 0,0 0 0 0 0,0 0 1 0 0,0 0-1 0 0,-1 0 1 0 0,1 0-1 0 0,0 0 1 0 0,0 1-1 0 0,0-1 1 0 0,-1 0-1 0 0,1 0 1 0 0,0 0-1 0 0,0 0 0 0 0,0 0 1 0 0,0 1-1 0 0,-1-1 1 0 0,1 0-9 0 0,-5 4 96 0 0,0 0 0 0 0,1 0 0 0 0,-1 0 0 0 0,1 1 0 0 0,0-1 0 0 0,0 1 0 0 0,0 0 0 0 0,1 1 0 0 0,0-1 0 0 0,-2 4-96 0 0,-5 12 509 0 0,1 1 1 0 0,-1 3-510 0 0,8-19 81 0 0,-41 131 1992 0 0,5 2 0 0 0,-13 105-2073 0 0,35-145 1426 0 0,1 45-1426 0 0,2 99 796 0 0,12-226-784 0 0,-1 83 155 0 0,3 0 0 0 0,6 0 0 0 0,8 34-167 0 0,-4-63 130 0 0,4-1 0 0 0,3 0 0 0 0,3-1 0 0 0,3-1 0 0 0,3 0-130 0 0,-18-49-25 0 0,0-1 0 0 0,1-1 0 0 0,1 0 0 0 0,0 0 0 0 0,2-1 0 0 0,-1 0 0 0 0,2-1 0 0 0,0-1 0 0 0,1 0 0 0 0,1-1 0 0 0,0-1 0 0 0,12 7 25 0 0,-13-10-873 0 0,1 0 0 0 0,1-1 1 0 0,0-1-1 0 0,0 0 1 0 0,8 1 872 0 0,8 0-8477 0 0</inkml:trace>
  <inkml:trace contextRef="#ctx0" brushRef="#br0" timeOffset="58420.184">9123 3640 16008 0 0,'-2'-6'310'0'0,"-5"-10"1186"0"0,7 16-961 0 0,-5 21 2022 0 0,9 74 547 0 0,6 17-3104 0 0,0 9 517 0 0,-6-48-308 0 0,5 67 669 0 0,11 34-878 0 0,-18-156-22 0 0,-2-12-200 0 0,1 0-1 0 0,0 0 1 0 0,0 0 0 0 0,0 0 0 0 0,1 0-1 0 0,0 0 1 0 0,0-1 0 0 0,0 1-1 0 0,2 0 223 0 0,-2-3-1264 0 0</inkml:trace>
  <inkml:trace contextRef="#ctx0" brushRef="#br0" timeOffset="58769.276">9394 4037 9672 0 0,'1'-2'858'0'0,"1"0"0"0"0,0 1 0 0 0,0-1 0 0 0,-1 1 0 0 0,1 0-1 0 0,0-1 1 0 0,0 1 0 0 0,0 0 0 0 0,0 0 0 0 0,1 0 0 0 0,-1 0 0 0 0,0 1 0 0 0,0-1 0 0 0,1 0 0 0 0,-1 1 0 0 0,0 0-858 0 0,45-3 5289 0 0,-16 1-5701 0 0,112-11-1409 0 0,-105 8-7659 0 0</inkml:trace>
  <inkml:trace contextRef="#ctx0" brushRef="#br0" timeOffset="63627.212">13088 3860 20127 0 0,'-2'-32'2259'0'0,"2"31"-1876"0"0,0 1 113 0 0,0 0 14 0 0,0 0-40 0 0,5 22 220 0 0,13 56-486 0 0,2 36-204 0 0,10 44-22 0 0,-22-127 89 0 0,1 1 0 0 0,2-2 0 0 0,13 29-67 0 0,-19-49 64 0 0,0 0 0 0 0,1 0 0 0 0,0 0 0 0 0,1-1 0 0 0,0 0 0 0 0,0-1 0 0 0,8 8-64 0 0,-12-13 30 0 0,-1-1-1 0 0,1 0 1 0 0,-1 0 0 0 0,1 0 0 0 0,0-1 0 0 0,0 1 0 0 0,-1-1 0 0 0,1 1-1 0 0,0-1 1 0 0,1 0 0 0 0,-1 0 0 0 0,0-1 0 0 0,0 1 0 0 0,0 0-1 0 0,0-1 1 0 0,1 0 0 0 0,-1 0 0 0 0,0 0 0 0 0,0 0 0 0 0,1 0-1 0 0,-1-1 1 0 0,0 1 0 0 0,0-1 0 0 0,0 0 0 0 0,0 0 0 0 0,0 0 0 0 0,0-1-1 0 0,0 1 1 0 0,1-1-30 0 0,4-3 65 0 0,0 0 0 0 0,0-1-1 0 0,0 0 1 0 0,-1-1 0 0 0,0 0 0 0 0,0 0 0 0 0,-1 0-1 0 0,0-1 1 0 0,0 0 0 0 0,-1 0 0 0 0,0 0-1 0 0,0-1 1 0 0,1-4-65 0 0,4-10 190 0 0,-2 0-1 0 0,0 0 1 0 0,-2 0-1 0 0,3-22-189 0 0,-1 6 91 0 0,-3-1 1 0 0,-1 0-1 0 0,-2 0 0 0 0,-1 0 0 0 0,-5-30-91 0 0,2 57 145 0 0,3 22-86 0 0,2 25-152 0 0,-1-22 56 0 0,5 58-106 0 0,3 0-1 0 0,7 17 144 0 0,-11-65-2 0 0,0 1 1 0 0,1-1-1 0 0,2-1 0 0 0,0 1 1 0 0,1-2-1 0 0,5 7 2 0 0,-12-21 11 0 0,1 0-1 0 0,1 0 1 0 0,-1 0-1 0 0,1 0 1 0 0,0-1-1 0 0,0 0 1 0 0,1 0-1 0 0,-1 0 1 0 0,1-1 0 0 0,0 0-1 0 0,1 0 1 0 0,-1 0-1 0 0,0-1 1 0 0,1 0-1 0 0,0 0 1 0 0,0 0 0 0 0,0-1-1 0 0,0 0 1 0 0,0-1-1 0 0,0 0 1 0 0,7 1-11 0 0,-10-2 39 0 0,1 0 0 0 0,-1 0 0 0 0,1 0-1 0 0,-1-1 1 0 0,0 1 0 0 0,1-1 0 0 0,-1 0 0 0 0,0 0 0 0 0,1-1 0 0 0,-1 1 0 0 0,0-1 0 0 0,0 0 0 0 0,0 0 0 0 0,0 0-1 0 0,-1-1 1 0 0,1 0 0 0 0,-1 1 0 0 0,1-1 0 0 0,-1 0 0 0 0,0 0 0 0 0,0-1 0 0 0,0 1 0 0 0,0-1 0 0 0,-1 1 0 0 0,0-1-1 0 0,1 0 1 0 0,-1 0 0 0 0,-1 0 0 0 0,1 0 0 0 0,-1 0 0 0 0,1-2-39 0 0,2-8 79 0 0,-1-1-1 0 0,0 1 1 0 0,-1-1 0 0 0,-1 0 0 0 0,-1 1-1 0 0,0-1 1 0 0,0 0 0 0 0,-3-13-79 0 0,-9-40-195 0 0,-3 0-1 0 0,-3 1 1 0 0,-2 1 0 0 0,-4 1 0 0 0,-2-1 195 0 0,7 25-1635 0 0,4 16-6258 0 0,5 11-741 0 0</inkml:trace>
  <inkml:trace contextRef="#ctx0" brushRef="#br0" timeOffset="64065.851">13901 2897 21367 0 0,'0'0'978'0'0,"0"0"-21"0"0,-2 13-580 0 0,2-7-397 0 0,1 0-1 0 0,-1-1 0 0 0,2 1 1 0 0,-1-1-1 0 0,1 1 0 0 0,0-1 1 0 0,1 4 20 0 0,20 38-221 0 0,-15-32 185 0 0,40 69-20 0 0,3 9 17 0 0,-11-9 205 0 0,-4 3 0 0 0,-4 0 0 0 0,-3 2-1 0 0,-5 2 1 0 0,-3 0 0 0 0,-3 13-166 0 0,0 28 258 0 0,-5 0-1 0 0,-6 1 1 0 0,-7 37-258 0 0,-3-107 125 0 0,-3-1 0 0 0,-8 27-125 0 0,7-52 130 0 0,-3 0 0 0 0,-1 0 0 0 0,-1-1 0 0 0,-12 22-130 0 0,-9 8 543 0 0,-22 31-543 0 0,14-30-7291 0 0,26-44-858 0 0</inkml:trace>
  <inkml:trace contextRef="#ctx0" brushRef="#br0" timeOffset="61430.426">11961 3793 18399 0 0,'-12'-23'2055'0'0,"11"22"-1931"0"0,1 0-1 0 0,0 0 1 0 0,-1-1 0 0 0,1 1-1 0 0,0 0 1 0 0,0 0 0 0 0,0-1 0 0 0,0 1-1 0 0,0 0 1 0 0,0-1 0 0 0,0 1-1 0 0,0 0 1 0 0,1 0 0 0 0,-1-1-1 0 0,1 1 1 0 0,-1 0 0 0 0,0 0-1 0 0,1 0 1 0 0,0 0 0 0 0,-1-1-1 0 0,1 1 1 0 0,0 0 0 0 0,0 0-124 0 0,0 0 67 0 0,1 0 1 0 0,-1 0-1 0 0,0 1 0 0 0,1-1 1 0 0,-1 1-1 0 0,1-1 0 0 0,-1 1 1 0 0,1-1-1 0 0,-1 1 0 0 0,1 0 1 0 0,0 0-1 0 0,-1 0 0 0 0,1 0 1 0 0,-1 0-1 0 0,1 0 1 0 0,-1 0-1 0 0,1 0 0 0 0,1 1-67 0 0,2 0-27 0 0,0-1 180 0 0,0 1 0 0 0,0 0 0 0 0,1 0 0 0 0,-1 1 0 0 0,4 1-153 0 0,-8-2 166 0 0,-1-1-7 0 0,0 0-6 0 0,1 0-15 0 0,-1 1-132 0 0,0-1 0 0 0,0 0 0 0 0,0 1 0 0 0,1-1 0 0 0,-1 1-1 0 0,0-1 1 0 0,0 0 0 0 0,0 1 0 0 0,0-1 0 0 0,0 1 0 0 0,0-1 0 0 0,0 0 0 0 0,0 1 0 0 0,0-1 0 0 0,0 1 0 0 0,0-1 0 0 0,0 1 0 0 0,0-1 0 0 0,0 0 0 0 0,0 1 0 0 0,0-1 0 0 0,0 1 0 0 0,-1-1 0 0 0,1 0 0 0 0,0 1 0 0 0,0-1 0 0 0,0 0 0 0 0,-1 1 0 0 0,1-1-6 0 0,-9 9 61 0 0,7-7 2 0 0,-6 6 6 0 0,0-1-1 0 0,0-1 1 0 0,-1 1 0 0 0,-2 0-69 0 0,7-4 8 0 0,0-1 0 0 0,0 0 0 0 0,-1 0 0 0 0,1 0 0 0 0,0 0 0 0 0,-1-1 0 0 0,0 1 1 0 0,1-1-1 0 0,-1-1 0 0 0,-4 2-8 0 0,9-2 7 0 0,-1 0-1 0 0,1 0 1 0 0,0 0 0 0 0,-1 0 0 0 0,1-1-1 0 0,-1 1 1 0 0,1 0 0 0 0,0 0 0 0 0,-1 0 0 0 0,1 0-1 0 0,-1 0 1 0 0,1 0 0 0 0,0-1 0 0 0,-1 1-1 0 0,1 0 1 0 0,0 0 0 0 0,-1 0 0 0 0,1-1 0 0 0,0 1-1 0 0,-1 0 1 0 0,1-1 0 0 0,0 1 0 0 0,0 0-1 0 0,-1-1 1 0 0,1 1 0 0 0,0 0 0 0 0,0-1 0 0 0,-1 1-7 0 0,1-14 224 0 0,1 10-184 0 0,0 0 1 0 0,1 0 0 0 0,-1 0-1 0 0,1 0 1 0 0,1-2-41 0 0,7-12 10 0 0,-9 14-6 0 0,1 0 0 0 0,0 0-1 0 0,0 0 1 0 0,0 1 0 0 0,0-1 0 0 0,1 1 0 0 0,-1-1 0 0 0,1 1 0 0 0,0 0 0 0 0,0 0 0 0 0,0 0-1 0 0,1 0 1 0 0,-1 1 0 0 0,2-1-4 0 0,-5 2-4 0 0,1 1 0 0 0,0 0-1 0 0,-1-1 1 0 0,1 1 0 0 0,0 0 0 0 0,-1 0-1 0 0,1 0 1 0 0,0 0 0 0 0,-1 0 0 0 0,1 0-1 0 0,0 0 1 0 0,0 0 0 0 0,-1 0 0 0 0,1 0-1 0 0,0 0 1 0 0,-1 0 0 0 0,1 0 0 0 0,0 0-1 0 0,0 1 1 0 0,-1-1 0 0 0,1 0 0 0 0,0 0-1 0 0,-1 1 1 0 0,1-1 0 0 0,-1 1 0 0 0,1-1-1 0 0,-1 0 1 0 0,1 1 0 0 0,0-1 0 0 0,-1 1-1 0 0,0 0 1 0 0,1-1 4 0 0,8 16-136 0 0,1 26 72 0 0,-9-38 58 0 0,-1 0-1 0 0,1-1 1 0 0,-1 1 0 0 0,0 0-1 0 0,0 0 1 0 0,-1-1-1 0 0,1 1 1 0 0,-1 0 0 0 0,0-1-1 0 0,-1 3 7 0 0,2-6 4 0 0,0 1 0 0 0,0 0 0 0 0,-1-1 1 0 0,1 1-1 0 0,0 0 0 0 0,-1-1 0 0 0,1 1 0 0 0,0-1 0 0 0,-1 1 0 0 0,1 0 0 0 0,-1-1 0 0 0,1 1 0 0 0,-1-1 0 0 0,0 1 0 0 0,1-1 1 0 0,-1 1-1 0 0,1-1 0 0 0,-1 0 0 0 0,0 1 0 0 0,1-1 0 0 0,-1 0 0 0 0,0 0 0 0 0,1 1 0 0 0,-1-1 0 0 0,0 0 0 0 0,0 0 1 0 0,1 0-1 0 0,-1 0 0 0 0,0 0 0 0 0,0 0 0 0 0,1 0 0 0 0,-1 0 0 0 0,0 0 0 0 0,0 0 0 0 0,1 0 0 0 0,-1 0 0 0 0,0-1-4 0 0,-2 0 19 0 0,0 0 0 0 0,0 0 0 0 0,0-1 0 0 0,0 0 0 0 0,0 1 0 0 0,-2-3-19 0 0,2 2-34 0 0,1 1-284 0 0,0-1 0 0 0,0 1 0 0 0,0-1 1 0 0,0 1-1 0 0,0-1 0 0 0,0 0 0 0 0,1 1 0 0 0,-1-1 1 0 0,1 0-1 0 0,-1 0 0 0 0,1-1 318 0 0,-4-7-8550 0 0</inkml:trace>
  <inkml:trace contextRef="#ctx0" brushRef="#br0" timeOffset="61908.833">11977 4395 11520 0 0,'-10'-18'1248'0'0,"9"16"-385"0"0,1-1-1 0 0,0 1 1 0 0,0-1 0 0 0,0 0 0 0 0,0 1 0 0 0,1-1 0 0 0,-1 1 0 0 0,1-1 0 0 0,-1 1 0 0 0,1-1-863 0 0,0-1 450 0 0,0 1 1 0 0,1 0 0 0 0,-1 0-1 0 0,1 0 1 0 0,0 0 0 0 0,0 0-1 0 0,2-3-450 0 0,-3 5 16 0 0,0 0 0 0 0,0-1 0 0 0,0 1 0 0 0,0 0 1 0 0,0 0-1 0 0,0 0 0 0 0,0 0 0 0 0,0 0 0 0 0,1 1 0 0 0,-1-1 0 0 0,0 0 0 0 0,1 0 0 0 0,-1 1 0 0 0,0-1 0 0 0,1 1 0 0 0,-1-1 0 0 0,1 1 1 0 0,-1 0-1 0 0,1-1 0 0 0,-1 1 0 0 0,1 0 0 0 0,-1 0 0 0 0,1 0 0 0 0,-1 0 0 0 0,1 0 0 0 0,-1 1 0 0 0,1-1 0 0 0,-1 0 0 0 0,1 1 0 0 0,-1-1 0 0 0,0 1 1 0 0,1-1-1 0 0,-1 1 0 0 0,1 0 0 0 0,-1-1 0 0 0,0 1 0 0 0,1 1-16 0 0,0-1 18 0 0,-1 1 1 0 0,1 0-1 0 0,0 0 1 0 0,-1-1-1 0 0,0 1 1 0 0,1 0-1 0 0,-1 0 0 0 0,0 0 1 0 0,0 1-1 0 0,0-1 1 0 0,-1 0-1 0 0,1 0 1 0 0,0 0-1 0 0,-1 1 0 0 0,1-1 1 0 0,-1 0-1 0 0,0 1 1 0 0,0-1-1 0 0,0 0 1 0 0,0 1-1 0 0,0-1 0 0 0,0 0 1 0 0,-1 1-1 0 0,1-1 1 0 0,-1 0-1 0 0,0 1 1 0 0,1-1-1 0 0,-1 0 1 0 0,0 0-1 0 0,0 0 0 0 0,-1 0-18 0 0,2 0 24 0 0,-1-1 0 0 0,0 1-1 0 0,0 0 1 0 0,0-1 0 0 0,0 1-1 0 0,0-1 1 0 0,0 0-1 0 0,-1 1 1 0 0,1-1 0 0 0,0 0-1 0 0,-1 0 1 0 0,1 0 0 0 0,0 0-1 0 0,-1 0 1 0 0,0 0 0 0 0,1 0-1 0 0,-1 0 1 0 0,1-1-1 0 0,-1 1 1 0 0,0-1 0 0 0,0 1-1 0 0,1-1 1 0 0,-1 1 0 0 0,0-1-1 0 0,0 0 1 0 0,0 0 0 0 0,1 0-1 0 0,-1 0 1 0 0,0 0-1 0 0,0-1 1 0 0,0 1 0 0 0,1 0-1 0 0,-1-1 1 0 0,0 1 0 0 0,1-1-1 0 0,-1 0 1 0 0,0 1 0 0 0,1-1-1 0 0,-2-1-23 0 0,-2-1 94 0 0,-1-1 0 0 0,1 0 0 0 0,0 0 0 0 0,-2-2-94 0 0,6 4 9 0 0,0 1 0 0 0,-1 0-1 0 0,1-1 1 0 0,0 1 0 0 0,0-1-1 0 0,0 0 1 0 0,0 1 0 0 0,0-1-1 0 0,0 0 1 0 0,0 0 0 0 0,1 0-1 0 0,-1 0 1 0 0,0 1 0 0 0,1-1-1 0 0,0 0 1 0 0,-1-2-9 0 0,2 3-78 0 0,-1-1 1 0 0,0 1-1 0 0,1-1 0 0 0,-1 1 1 0 0,1-1-1 0 0,-1 1 1 0 0,1-1-1 0 0,-1 1 0 0 0,1-1 1 0 0,0 1-1 0 0,0 0 1 0 0,0 0-1 0 0,0-1 0 0 0,0 1 1 0 0,0 0-1 0 0,0 0 0 0 0,1 0 1 0 0,-1 0-1 0 0,0 0 1 0 0,0 0-1 0 0,1 0 0 0 0,-1 1 1 0 0,1-1-1 0 0,-1 0 78 0 0,9-1-1628 0 0</inkml:trace>
  <inkml:trace contextRef="#ctx0" brushRef="#br0" timeOffset="62934.294">12207 3252 14368 0 0,'-2'-4'1305'0'0,"1"-1"-1076"0"0,1 4-110 0 0,1 0 0 0 0,-1 0-1 0 0,0 1 1 0 0,0-1 0 0 0,0 0 0 0 0,0 0 0 0 0,1 0-1 0 0,-1 0 1 0 0,0 0 0 0 0,1 1 0 0 0,-1-1-1 0 0,1 0 1 0 0,-1 0 0 0 0,1 1 0 0 0,-1-1-1 0 0,1 0 1 0 0,0 1 0 0 0,-1-1 0 0 0,1 0-1 0 0,0 1 1 0 0,-1-1 0 0 0,1 1 0 0 0,0-1 0 0 0,0 1-1 0 0,0-1 1 0 0,-1 1 0 0 0,1 0 0 0 0,0-1-1 0 0,0 1 1 0 0,1 0-119 0 0,2-1 423 0 0,0 0 0 0 0,0 1 0 0 0,0-1 0 0 0,0 1 0 0 0,3 0-423 0 0,-5 0 83 0 0,34 0 804 0 0,-1-3 0 0 0,1 0-1 0 0,29-8-886 0 0,-54 8 83 0 0,-1 1 0 0 0,1 1-1 0 0,1 0 1 0 0,-1 0 0 0 0,0 1-1 0 0,8 1-82 0 0,-18-1 17 0 0,-1 0 0 0 0,1 0 0 0 0,0 1 0 0 0,0-1 0 0 0,0 0 0 0 0,0 1 0 0 0,-1-1 0 0 0,1 0 0 0 0,0 1-1 0 0,0-1 1 0 0,-1 1 0 0 0,1 0 0 0 0,0-1 0 0 0,-1 1 0 0 0,1-1 0 0 0,-1 1 0 0 0,1 0 0 0 0,-1-1 0 0 0,1 1 0 0 0,-1 0 0 0 0,1 0 0 0 0,-1 0-17 0 0,5 19 676 0 0,-2-5-333 0 0,1 2-257 0 0,-1-1 0 0 0,0 1 1 0 0,-1 4-87 0 0,4 20 61 0 0,20 87 370 0 0,5 25 390 0 0,91 738 672 0 0,-94-571 341 0 0,-27-310-1726 0 0,0 0 0 0 0,-1 0 1 0 0,-1 0-1 0 0,0 2-108 0 0,1-11 11 0 0,0 0 1 0 0,0-1-1 0 0,-1 1 1 0 0,1 0-1 0 0,0-1 0 0 0,-1 1 1 0 0,1-1-1 0 0,0 1 1 0 0,-1-1-1 0 0,1 1 1 0 0,-1-1-1 0 0,1 1 0 0 0,-1-1 1 0 0,1 1-1 0 0,-1-1 1 0 0,1 0-1 0 0,-1 1 0 0 0,1-1 1 0 0,-1 0-1 0 0,0 0 1 0 0,1 1-1 0 0,-1-1 0 0 0,1 0 1 0 0,-1 0-1 0 0,0 0 1 0 0,1 1-1 0 0,-1-1 0 0 0,0 0-11 0 0,-21 1 139 0 0,17-2-101 0 0,-78 1 144 0 0,-41-3-15 0 0,112 3-177 0 0,1-1 0 0 0,-1-1 0 0 0,-8-1 10 0 0,17 2-151 0 0,0 0 1 0 0,0 0-1 0 0,0 0 1 0 0,0 0 0 0 0,0 0-1 0 0,0-1 1 0 0,0 1-1 0 0,1-1 1 0 0,-1 0 0 0 0,0 0-1 0 0,1 0 1 0 0,-1 0 0 0 0,1 0-1 0 0,0 0 1 0 0,-2-3 150 0 0,-1-6-1879 0 0</inkml:trace>
  <inkml:trace contextRef="#ctx0" brushRef="#br0" timeOffset="59987.684">11437 3289 15288 0 0,'-4'-7'417'0'0,"3"4"-293"0"0,0 1 0 0 0,0-1 0 0 0,-1 0 0 0 0,0 1-1 0 0,1-1 1 0 0,-1 1 0 0 0,0 0 0 0 0,0-1 0 0 0,0 1-1 0 0,-1-1-123 0 0,-11-7 567 0 0,12 8-276 0 0,0 0 0 0 0,-1 0 1 0 0,0-1-1 0 0,1 2 1 0 0,-1-1-1 0 0,0 0 1 0 0,0 1-1 0 0,0-1 1 0 0,0 1-1 0 0,0 0 1 0 0,0 0-1 0 0,0 0 1 0 0,-1 0-1 0 0,1 0 0 0 0,0 1 1 0 0,-1 0-1 0 0,1 0 1 0 0,0 0-1 0 0,-1 0-291 0 0,-17 4 376 0 0,0 1-1 0 0,0 1 0 0 0,-8 5-375 0 0,9-4 170 0 0,1-1-1 0 0,-1-1 0 0 0,-1 0 0 0 0,1-1-169 0 0,17-4 53 0 0,0 0 0 0 0,0 1-1 0 0,0-1 1 0 0,0 1 0 0 0,1 0 0 0 0,-1-1 0 0 0,0 2-1 0 0,0-1 1 0 0,1 0 0 0 0,-1 0 0 0 0,1 1 0 0 0,-1-1-1 0 0,1 1 1 0 0,-1 1-53 0 0,2-2 33 0 0,-1 1-1 0 0,1 0 1 0 0,-1 0 0 0 0,1 0-1 0 0,0 1 1 0 0,0-1-1 0 0,0 0 1 0 0,0 0-1 0 0,1 0 1 0 0,-1 1 0 0 0,1-1-1 0 0,-1 1 1 0 0,1-1-1 0 0,0 0 1 0 0,-1 1 0 0 0,1-1-1 0 0,1 2-32 0 0,2 95 199 0 0,9 27-199 0 0,-1-3 203 0 0,0 78 1000 0 0,-8 1 0 0 0,-10 14-1203 0 0,-8 40 1340 0 0,5-93-368 0 0,9-153-969 0 0,-1 38 55 0 0,2-44-44 0 0,1 0 0 0 0,-1 0 1 0 0,0 0-1 0 0,1 0 0 0 0,0 0 0 0 0,0 0 1 0 0,0-1-1 0 0,0 1 0 0 0,2 3-14 0 0,-2-6 179 0 0,-1-1-3 0 0,2-1-138 0 0,1 1 0 0 0,-1-1 0 0 0,1 0-1 0 0,-1 0 1 0 0,0 0 0 0 0,1 0 0 0 0,-1 0 0 0 0,0 0-1 0 0,1-1-37 0 0,9-5 57 0 0,6 1-171 0 0,0 1-1 0 0,0 1 0 0 0,0 0 0 0 0,0 1 0 0 0,7 1 115 0 0,3-1-2948 0 0,21-6 2948 0 0,-26 2-1819 0 0</inkml:trace>
  <inkml:trace contextRef="#ctx0" brushRef="#br0" timeOffset="60678.986">11527 3969 16583 0 0,'-7'5'1771'0'0,"4"-2"-1685"0"0,1-1 0 0 0,0 1 0 0 0,0 0 0 0 0,0 0 0 0 0,0 0 0 0 0,0 0 0 0 0,1 0 0 0 0,-1 0 0 0 0,0 3-86 0 0,-9 33 2235 0 0,6-19-1396 0 0,-3 17-204 0 0,1 0 0 0 0,1 1 1 0 0,3 0-1 0 0,1 0 0 0 0,2 9-635 0 0,0-33 230 0 0,1 0 1 0 0,0 0-1 0 0,3 14-230 0 0,-2-23 15 0 0,-1 1 0 0 0,1-1 0 0 0,-1 0 0 0 0,2 1 0 0 0,-1-1 0 0 0,0 0 0 0 0,1 0 0 0 0,0 0 0 0 0,0-1 0 0 0,1 1 0 0 0,0 0-15 0 0,-3-4 11 0 0,0 1 0 0 0,1-1 0 0 0,-1 0 0 0 0,1 0 0 0 0,-1 0 0 0 0,1 0 1 0 0,-1 0-1 0 0,1 0 0 0 0,-1-1 0 0 0,1 1 0 0 0,0 0 0 0 0,-1-1 0 0 0,1 0 0 0 0,0 1 0 0 0,0-1 0 0 0,-1 0 0 0 0,1 0 1 0 0,0 1-1 0 0,0-2 0 0 0,0 1 0 0 0,-1 0 0 0 0,1 0 0 0 0,0 0 0 0 0,0-1 0 0 0,-1 1 0 0 0,1-1 0 0 0,0 1 1 0 0,-1-1-1 0 0,1 0 0 0 0,-1 0 0 0 0,1 0 0 0 0,-1 0 0 0 0,1 0-11 0 0,3-2-406 0 0,0-1 1 0 0,-1 1-1 0 0,1-1 0 0 0,-1 0 0 0 0,0-1 1 0 0,0 1-1 0 0,0-1 0 0 0,-1 0 1 0 0,1-1 405 0 0,4-10-8349 0 0</inkml:trace>
  <inkml:trace contextRef="#ctx0" brushRef="#br0" timeOffset="61041.09">11527 3736 19351 0 0,'0'0'1720'0'0,"-5"-2"-1376"0"0,-2-1-280 0 0,7 3-64 0 0,0 0 752 0 0,0 0 136 0 0,-3 3 24 0 0,3-3 8 0 0,0 0-736 0 0,0 0-184 0 0,0 0 0 0 0,0 0 0 0 0,0 0-440 0 0,0 0-120 0 0,8 0-24 0 0</inkml:trace>
  <inkml:trace contextRef="#ctx0" brushRef="#br0" timeOffset="59117.71">10247 3444 20471 0 0,'-9'-13'1641'0'0,"10"13"-1006"0"0,1 4-633 0 0,49 82 1819 0 0,-1 6-1821 0 0,12 23 525 0 0,138 269 179 0 0,-21 13-64 0 0,-170-377-1506 0 0,1 1 0 0 0,2-1 0 0 0,11 15 866 0 0,-15-27-1444 0 0,2-5-18 0 0</inkml:trace>
  <inkml:trace contextRef="#ctx0" brushRef="#br0" timeOffset="59464.443">10880 3394 22255 0 0,'-10'5'1692'0'0,"6"1"-1600"0"0,0 0 0 0 0,0 0 0 0 0,1 0 0 0 0,0 1 0 0 0,0-1 0 0 0,0 1 0 0 0,1 0 0 0 0,0 0-92 0 0,-7 18 20 0 0,-52 136 11 0 0,23-59 980 0 0,-32 61-1011 0 0,-85 127 1222 0 0,71-144 122 0 0,-42 107-1344 0 0,121-239-701 0 0,0-1 1 0 0,-3 15 700 0 0,4-9-1679 0 0</inkml:trace>
  <inkml:trace contextRef="#ctx0" brushRef="#br0" timeOffset="71452.061">14137 2518 5984 0 0,'-3'-1'64'0'0,"1"0"1"0"0,-1 0 0 0 0,1 0-1 0 0,-1 0 1 0 0,1-1-1 0 0,0 1 1 0 0,-1-1 0 0 0,1 1-1 0 0,0-1 1 0 0,0 0-1 0 0,0 0 1 0 0,0 0 0 0 0,1 0-1 0 0,-1 0 1 0 0,-1-2-65 0 0,-5-5 1851 0 0,-1-1 150 0 0,7 5 1188 0 0,7 5 8083 0 0,15 6-10681 0 0,0 0 0 0 0,0-2 0 0 0,0 0 0 0 0,1-1 0 0 0,-1-1 0 0 0,19-1-591 0 0,-16 0 121 0 0,0 1 0 0 0,0 1 0 0 0,14 3-121 0 0,-33-5 13 0 0,25 4 52 0 0,0 2-1 0 0,-1 1 1 0 0,0 2 0 0 0,6 3-65 0 0,-14-4 96 0 0,0-1 0 0 0,1 0 0 0 0,1-1 0 0 0,4-1-96 0 0,-14-3 37 0 0,7 1 130 0 0,1 0 0 0 0,0-1 0 0 0,0-1 0 0 0,0-1-167 0 0,-18-1 27 0 0,0 0-1 0 0,0 0 0 0 0,0 0 0 0 0,0 1 0 0 0,1-1 1 0 0,-1 1-1 0 0,0 0 0 0 0,0-1 0 0 0,0 1 1 0 0,0 0-1 0 0,-1 0 0 0 0,1 0 0 0 0,0 1 0 0 0,0-1 1 0 0,-1 0-1 0 0,1 1 0 0 0,0-1 0 0 0,-1 1 1 0 0,0-1-1 0 0,1 1 0 0 0,-1 0 0 0 0,0-1 0 0 0,0 1 1 0 0,0 0-1 0 0,0 0 0 0 0,0 0 0 0 0,0 0 0 0 0,0 2-26 0 0,2 6 21 0 0,0 0 0 0 0,-1 0 0 0 0,0 0-1 0 0,-1 1 1 0 0,0 3-21 0 0,0-10 17 0 0,0 13 56 0 0,8 56 129 0 0,-6-49-122 0 0,1 19-80 0 0,2 15 90 0 0,1 3-8 0 0,-4-26 60 0 0,4 12-142 0 0,-3-24 59 0 0,-2 1 0 0 0,1 13-59 0 0,2 28 117 0 0,5 61 65 0 0,0 5-60 0 0,-6-90-62 0 0,-1 8-60 0 0,0 13 20 0 0,10 144 68 0 0,0-8-88 0 0,-3-41 0 0 0,7 73 0 0 0,-3-44 0 0 0,7 56 0 0 0,-12-146 0 0 0,3 19 0 0 0,-7-24 0 0 0,12 47 0 0 0,-13-111 0 0 0,1 10 0 0 0,-5-31 0 0 0,1 0 0 0 0,0 0 0 0 0,0 0 0 0 0,0-1 0 0 0,2 5 0 0 0,-1-5 0 0 0,0 0 0 0 0,-1 1 0 0 0,0-1 0 0 0,0 0 0 0 0,-1 4 0 0 0,1-3 0 0 0,-1 0 0 0 0,1-1 0 0 0,0 1 0 0 0,1 0 0 0 0,0 3 0 0 0,0-4 0 0 0,-1-1 0 0 0,0 1 0 0 0,0 1 0 0 0,0-1 0 0 0,-1 2 0 0 0,3 13 0 0 0,-3-18 0 0 0,1-1 0 0 0,-1 1 0 0 0,0 0 0 0 0,0-1 0 0 0,0 1 0 0 0,0-1 0 0 0,0 1 0 0 0,-1 0 0 0 0,1 1 0 0 0,-3 21 0 0 0,3-16 0 0 0,-5 0 0 0 0,4-8 0 0 0,1 0 0 0 0,-1 1 0 0 0,0-1 0 0 0,1 1 0 0 0,-1-1 0 0 0,0 0 0 0 0,0 0 0 0 0,1 1 0 0 0,-1-1 0 0 0,0 0 0 0 0,0 0 0 0 0,0 0 0 0 0,1 0 0 0 0,-1 0 0 0 0,0 0 0 0 0,0 0 0 0 0,0 0 0 0 0,1 0 0 0 0,-1 0 0 0 0,0-1 0 0 0,0 1 0 0 0,1 0 0 0 0,-2-1 0 0 0,-19-9 0 0 0,9 3 0 0 0,-14-2-367 0 0,1 0-1 0 0,-1 2 1 0 0,-1 1 0 0 0,1 1 0 0 0,-1 1-1 0 0,-13 1 368 0 0,1 1-817 0 0,1 3 0 0 0,-1 0-1 0 0,1 3 1 0 0,-11 3 817 0 0,-33 11-2151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8:37.810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3904 807 2760 0 0,'-10'-30'1147'0'0,"2"16"3534"0"0,0 0-1 0 0,0 0 1 0 0,-4-4-4681 0 0,0 2 532 0 0,8 10-145 0 0,-1 1 0 0 0,0-1 0 0 0,-1 1 0 0 0,0 0 0 0 0,1 1 0 0 0,-1 0 0 0 0,-1 0-1 0 0,1 0 1 0 0,-1 1 0 0 0,1-1 0 0 0,-1 2 0 0 0,0-1 0 0 0,-3 0-387 0 0,5 2 93 0 0,0-1 0 0 0,0 1-1 0 0,-1 0 1 0 0,1 1 0 0 0,0-1 0 0 0,-1 1-1 0 0,1 0 1 0 0,-1 0 0 0 0,1 1 0 0 0,-1 0-1 0 0,1 0 1 0 0,0 0 0 0 0,0 0-1 0 0,-1 1 1 0 0,1 0 0 0 0,0 0 0 0 0,1 0-1 0 0,-1 1 1 0 0,0 0 0 0 0,0 0-93 0 0,-1 2 29 0 0,-1 1 0 0 0,1 0 0 0 0,0 0 0 0 0,1 0 0 0 0,-1 1 0 0 0,1 0 0 0 0,1 0 0 0 0,-1 0 0 0 0,1 0 0 0 0,0 1 0 0 0,1 0 0 0 0,0 0 0 0 0,0 0 1 0 0,1 0-1 0 0,-1 2-29 0 0,-1 10 61 0 0,1 0 1 0 0,0 0 0 0 0,2 0 0 0 0,0 0 0 0 0,2 20-62 0 0,0-24 28 0 0,1 0 0 0 0,0 0-1 0 0,2-1 1 0 0,-1 1 0 0 0,2-1-1 0 0,0 0 1 0 0,1 0 0 0 0,2 5-28 0 0,-3-11 18 0 0,0-1 1 0 0,0 0 0 0 0,1 0-1 0 0,0 0 1 0 0,0 0 0 0 0,0-1-1 0 0,1 0 1 0 0,0-1 0 0 0,1 0-1 0 0,0 0 1 0 0,0 0 0 0 0,0-1-1 0 0,0 0 1 0 0,4 1-19 0 0,-2-1 36 0 0,1-1 0 0 0,-1 0 0 0 0,1-1 0 0 0,-1 0 1 0 0,1-1-1 0 0,5 1-36 0 0,-9-2 14 0 0,0-1 1 0 0,0 0-1 0 0,0 0 1 0 0,0 0 0 0 0,0-1-1 0 0,0 0 1 0 0,0-1-1 0 0,0 1 1 0 0,0-1 0 0 0,-1-1-1 0 0,1 1-14 0 0,6-4-78 0 0,-1 0 0 0 0,0-1-1 0 0,0 0 1 0 0,6-5 78 0 0,-12 7-192 0 0,0 0-1 0 0,0 0 1 0 0,-1 0 0 0 0,0-1 0 0 0,0 0-1 0 0,0 0 1 0 0,-1-1 0 0 0,0 1-1 0 0,1-3 193 0 0,6-13-2323 0 0,-1-1 0 0 0,3-11 2323 0 0,-8 18-2099 0 0,0-1 0 0 0,-1 0 0 0 0,-1 0 0 0 0,0 0 1 0 0,-1-1-1 0 0,-1-7 2099 0 0,4-44 153 0 0,-5 68 1263 0 0,0 1 89 0 0,0 0 10 0 0,0 0-43 0 0,0 0-21 0 0,0 0-4 0 0,0 0-105 0 0,1 1-449 0 0,6 8-506 0 0,-1-1 0 0 0,0 1 0 0 0,-1 0 0 0 0,1 0-1 0 0,-2 0 1 0 0,1 1 0 0 0,-2 0 0 0 0,1 0 0 0 0,1 9-387 0 0,8 18 666 0 0,-6-14-64 0 0,0 1 0 0 0,3 23-602 0 0,1 8 669 0 0,1 6 267 0 0,-11-86 480 0 0,-1 1-1 0 0,-1 0-1415 0 0,-15-229 524 0 0,16 235-504 0 0,0 0-1 0 0,2-8-19 0 0,0-18 14 0 0,-2 34-101 0 0,1 0 1 0 0,0 1-1 0 0,0-1 0 0 0,1 1 1 0 0,0 0-1 0 0,1 0 0 0 0,0-1 1 0 0,1 1-1 0 0,2-5 87 0 0,-5 11-31 0 0,1 0-1 0 0,-1 1 0 0 0,1-1 1 0 0,-1 1-1 0 0,1-1 0 0 0,0 1 1 0 0,0 0-1 0 0,0 0 1 0 0,0-1-1 0 0,1 1 0 0 0,-1 1 1 0 0,0-1-1 0 0,1 0 0 0 0,0 1 1 0 0,-1-1-1 0 0,1 1 1 0 0,0 0-1 0 0,0 0 0 0 0,-1 0 1 0 0,1 0-1 0 0,0 0 0 0 0,0 0 1 0 0,0 1-1 0 0,0 0 1 0 0,0 0-1 0 0,0-1 0 0 0,0 2 1 0 0,0-1-1 0 0,0 0 0 0 0,0 1 1 0 0,0-1-1 0 0,1 1 32 0 0,5 2-754 0 0,-1-1 0 0 0,0 2 0 0 0,0-1 0 0 0,0 1-1 0 0,0 0 1 0 0,-1 1 0 0 0,1-1 0 0 0,3 5 754 0 0,9 5-7950 0 0</inkml:trace>
  <inkml:trace contextRef="#ctx0" brushRef="#br0" timeOffset="384.013">4510 799 8752 0 0,'0'0'673'0'0,"-1"1"-437"0"0,-17 20 836 0 0,14-18-405 0 0,1 0 0 0 0,0 0 0 0 0,0 0 0 0 0,1 1 0 0 0,-1-1 0 0 0,1 1 0 0 0,-2 2-667 0 0,-1 4 811 0 0,2 0 1 0 0,-1 0-1 0 0,1 1 0 0 0,0-1 0 0 0,1 1 1 0 0,1 0-1 0 0,-1 0 0 0 0,2-1 0 0 0,0 8-811 0 0,-1-7 172 0 0,1-1-1 0 0,1 0 0 0 0,0 0 1 0 0,0 0-1 0 0,1 0 0 0 0,1 0 1 0 0,-1 0-1 0 0,1 0 0 0 0,1-1 1 0 0,0 0-1 0 0,0 1 0 0 0,2 0-171 0 0,4 7 125 0 0,-5-6-77 0 0,1-1 0 0 0,1 0 0 0 0,0 0 0 0 0,2 1-48 0 0,-6-8 42 0 0,0 0-1 0 0,0 0 1 0 0,0 0 0 0 0,1 0-1 0 0,-1-1 1 0 0,1 0-1 0 0,0 1 1 0 0,0-1-1 0 0,0-1 1 0 0,0 1-1 0 0,0 0 1 0 0,0-1 0 0 0,3 1-42 0 0,-3-2 49 0 0,1 1 0 0 0,-1-1 0 0 0,0 0 0 0 0,1 0 0 0 0,-1-1 0 0 0,1 1 0 0 0,-1-1 0 0 0,1 0 0 0 0,-1 0 0 0 0,0-1 0 0 0,0 1 0 0 0,0-1 0 0 0,1 0 1 0 0,-2 0-1 0 0,1 0 0 0 0,0-1 0 0 0,0 1 0 0 0,-1-1 0 0 0,1 0 0 0 0,-1 0-49 0 0,4-3 46 0 0,-1 0 1 0 0,0 0 0 0 0,0-1-1 0 0,-1 0 1 0 0,0 0-1 0 0,0 0 1 0 0,0 0-1 0 0,-1-1 1 0 0,0 0-1 0 0,0-1-46 0 0,-1 0 16 0 0,-1 0 0 0 0,1 0 0 0 0,-1-1-1 0 0,-1 1 1 0 0,0-1 0 0 0,0 1 0 0 0,-1-1 0 0 0,0 1 0 0 0,-1-1-1 0 0,0 1 1 0 0,0-1 0 0 0,-1 1 0 0 0,-1 0 0 0 0,1-1-1 0 0,-3-2-15 0 0,1 2-145 0 0,0 0-1 0 0,-1 1 0 0 0,0-1 1 0 0,0 1-1 0 0,-1 1 0 0 0,0-1 0 0 0,-1 1 1 0 0,0 0-1 0 0,0 0 0 0 0,-1 1 0 0 0,0 0 1 0 0,0 1-1 0 0,-9-6 146 0 0,14 10-75 0 0,0 0-1 0 0,1 1 1 0 0,-1 0 0 0 0,0-1 0 0 0,0 1 0 0 0,0 0-1 0 0,-1 0 1 0 0,1 1 0 0 0,0-1 0 0 0,0 1 0 0 0,0 0-1 0 0,0-1 1 0 0,-1 1 0 0 0,1 1 0 0 0,0-1 0 0 0,0 0-1 0 0,-1 1 1 0 0,1 0 0 0 0,0-1 0 0 0,0 1 0 0 0,0 1-1 0 0,0-1 1 0 0,0 0 0 0 0,0 1 0 0 0,0-1 75 0 0,-1 2-46 0 0,0 0 1 0 0,0 0-1 0 0,0 0 0 0 0,1 1 1 0 0,-1-1-1 0 0,1 1 1 0 0,-1 0-1 0 0,1 0 1 0 0,1 0-1 0 0,-1 0 0 0 0,0 0 1 0 0,1 1-1 0 0,0-1 1 0 0,0 1-1 0 0,0 1 46 0 0,0 2-332 0 0,1 0 0 0 0,0-1 0 0 0,0 1 0 0 0,1 0 0 0 0,0 0-1 0 0,1-1 1 0 0,-1 1 0 0 0,2 0 0 0 0,-1 0 0 0 0,1-1 0 0 0,0 1 0 0 0,0-1 0 0 0,1 0 0 0 0,3 6 332 0 0,3 7-1610 0 0</inkml:trace>
  <inkml:trace contextRef="#ctx0" brushRef="#br0" timeOffset="720.253">5125 741 16903 0 0,'-13'-7'431'0'0,"1"2"0"0"0,0-1 0 0 0,-1 2 0 0 0,0-1-1 0 0,0 2 1 0 0,-1 0 0 0 0,1 0 0 0 0,-1 2-1 0 0,1-1 1 0 0,-1 2 0 0 0,1 0 0 0 0,-2 0-431 0 0,8 2 229 0 0,0-1 0 0 0,0 1 1 0 0,0 1-1 0 0,0-1 1 0 0,1 1-1 0 0,-1 1 1 0 0,1-1-1 0 0,0 1 0 0 0,0 0 1 0 0,0 0-1 0 0,1 1 1 0 0,-1-1-1 0 0,1 1 0 0 0,0 1 1 0 0,0-1-1 0 0,-2 4-229 0 0,4-4 82 0 0,-1 0 1 0 0,1 1-1 0 0,0-1 0 0 0,1 0 0 0 0,-1 1 1 0 0,1 0-1 0 0,-1 3-82 0 0,2-6 18 0 0,0 0-1 0 0,1 0 1 0 0,-1 0-1 0 0,1 1 1 0 0,0-1 0 0 0,0 0-1 0 0,0 0 1 0 0,0 0 0 0 0,0 0-1 0 0,1 1 1 0 0,-1-1 0 0 0,1 0-1 0 0,0 0 1 0 0,1 3-18 0 0,1 0 24 0 0,0 0 1 0 0,1 0-1 0 0,0 0 0 0 0,0-1 1 0 0,0 1-1 0 0,1-1 0 0 0,0 0 1 0 0,0 0-1 0 0,0 0 0 0 0,0-1 1 0 0,1 0-1 0 0,5 3-24 0 0,-1 0 38 0 0,-2-2 15 0 0,1 1 1 0 0,-1-1-1 0 0,1-1 0 0 0,0 0 0 0 0,9 3-53 0 0,43 17 13 0 0,83 12-13 0 0,-136-33 0 0 0,-1-1 0 0 0,0 1 0 0 0,0 1 0 0 0,-1-1 0 0 0,1 1 0 0 0,-1 0 0 0 0,0 1 0 0 0,0 0 0 0 0,0 0 0 0 0,0 0 0 0 0,1 2 0 0 0,-6-6 10 0 0,0 0-1 0 0,-1 0 1 0 0,1 0-1 0 0,0 0 1 0 0,0 1 0 0 0,0-1-1 0 0,-1 0 1 0 0,1 0-1 0 0,0 1 1 0 0,-1-1 0 0 0,0 0-1 0 0,1 1 1 0 0,-1-1-1 0 0,0 1 1 0 0,1-1-1 0 0,-1 0 1 0 0,0 1 0 0 0,0-1-1 0 0,0 1 1 0 0,0-1-1 0 0,0 1 1 0 0,-1-1-1 0 0,1 0 1 0 0,0 1 0 0 0,-1-1-1 0 0,1 0 1 0 0,-1 1-1 0 0,1-1 1 0 0,-1 0-1 0 0,0 1 1 0 0,1-1 0 0 0,-1 0-1 0 0,0 0-9 0 0,-2 2 56 0 0,0 1-1 0 0,1-1 1 0 0,-2 0-1 0 0,1-1 1 0 0,0 1-1 0 0,0-1 1 0 0,-1 1-1 0 0,-1 0-55 0 0,-6 3 69 0 0,-1-1 0 0 0,0 0 0 0 0,0-1-1 0 0,0 0 1 0 0,0-1 0 0 0,-1 0 0 0 0,1-1 0 0 0,-1-1-1 0 0,1 0 1 0 0,-10 0-69 0 0,3-2 80 0 0,1 0 0 0 0,-1-1 0 0 0,1-1 0 0 0,0 0 0 0 0,0-2 0 0 0,0 0 0 0 0,-3-2-80 0 0,15 4-263 0 0,1 1 0 0 0,-1-1 0 0 0,1 0 0 0 0,-1 0 0 0 0,1-1 0 0 0,0 0 263 0 0,3 3-102 0 0,1 0 0 0 0,0 0 0 0 0,-1 0-1 0 0,1 0 1 0 0,0-1 0 0 0,0 1-1 0 0,0 0 1 0 0,0 0 0 0 0,0-1-1 0 0,0 1 1 0 0,0-1 0 0 0,0 1-1 0 0,0-1 1 0 0,1 1 0 0 0,-1-1-1 0 0,1 0 1 0 0,-1 1 0 0 0,1-1-1 0 0,0 0 1 0 0,0 1 0 0 0,-1-1 0 0 0,1 0-1 0 0,0 1 1 0 0,1-2 102 0 0,-1 2-223 0 0,0 0 0 0 0,1 0 0 0 0,-1 0 1 0 0,1 0-1 0 0,-1 1 0 0 0,1-1 0 0 0,0 0 0 0 0,-1 0 1 0 0,1 0-1 0 0,0 0 0 0 0,0 1 0 0 0,0-1 0 0 0,0 0 1 0 0,-1 1-1 0 0,1-1 0 0 0,1 0 223 0 0,-1 1-163 0 0,11-9-1748 0 0</inkml:trace>
  <inkml:trace contextRef="#ctx0" brushRef="#br0" timeOffset="1071.572">5484 760 17679 0 0,'-6'-9'1340'0'0,"3"8"-1254"0"0,0-1 0 0 0,-1 0-1 0 0,1 0 1 0 0,1 0-1 0 0,-1 0 1 0 0,0 0 0 0 0,0-1-86 0 0,-15-12 116 0 0,13 13 294 0 0,1 0-1 0 0,0 0 0 0 0,0 0 0 0 0,-1 0 0 0 0,1 1 0 0 0,-1-1 0 0 0,1 1 1 0 0,-2 0-410 0 0,3 1 133 0 0,1-1 0 0 0,-1 1 0 0 0,1 0 0 0 0,-1 0 0 0 0,1 0 1 0 0,-1 0-1 0 0,1 1 0 0 0,-1-1 0 0 0,1 1 0 0 0,0-1 0 0 0,-1 1 1 0 0,1 0-1 0 0,-1 0 0 0 0,1 0 0 0 0,0 0 0 0 0,-2 2-133 0 0,-10 6 472 0 0,9-6-303 0 0,0 0 0 0 0,0 1 0 0 0,1-1 0 0 0,0 1-1 0 0,-1 0 1 0 0,0 2-169 0 0,3-4 28 0 0,1 0 1 0 0,0 0-1 0 0,0 0 0 0 0,0 0 1 0 0,0 0-1 0 0,0 0 0 0 0,0 0 1 0 0,1 0-1 0 0,-1 1 0 0 0,1-1 0 0 0,-1 0 1 0 0,1 0-1 0 0,0 0 0 0 0,0 1 1 0 0,0-1-1 0 0,0 0 0 0 0,0 0 1 0 0,1 1-1 0 0,0 0-28 0 0,0 2 1 0 0,0 0 1 0 0,1 0 0 0 0,0 0-1 0 0,0 0 1 0 0,0-1 0 0 0,0 1-1 0 0,1-1 1 0 0,0 1 0 0 0,0-1-1 0 0,3 3-1 0 0,5 5-1 0 0,1-1 0 0 0,9 7 1 0 0,-5-3-1 0 0,-2-5 1 0 0,-1 0 0 0 0,2 0 0 0 0,0-2 0 0 0,6 4 0 0 0,-8-6 0 0 0,0 1 0 0 0,-1 1 0 0 0,0 0 0 0 0,0 0 0 0 0,-1 1 0 0 0,3 4 0 0 0,30 31 0 0 0,-37-30 72 0 0,-4-7 58 0 0,-4-4 109 0 0,-8 10 77 0 0,7-10-252 0 0,0 0 0 0 0,0 0 1 0 0,0 0-1 0 0,0 0 0 0 0,-1 0 0 0 0,1-1 0 0 0,-1 1 1 0 0,0-1-1 0 0,-1 1-64 0 0,-4 2 61 0 0,1-1-1 0 0,-1 0 1 0 0,0-1 0 0 0,-1 1 0 0 0,1-1 0 0 0,-1-1 0 0 0,1 0 0 0 0,-1 0-1 0 0,0-1 1 0 0,0 0 0 0 0,-3 0-61 0 0,5-1-26 0 0,1 0-1 0 0,-1 0 0 0 0,1-1 1 0 0,-1 0-1 0 0,1 0 1 0 0,-2-1 26 0 0,3 0-1571 0 0,1 0 1 0 0,-1 0-1 0 0,1 0 1 0 0,0 0-1 0 0,-3-3 1571 0 0,-11-7-9079 0 0</inkml:trace>
  <inkml:trace contextRef="#ctx0" brushRef="#br0" timeOffset="-3198.178">92 222 5064 0 0,'0'-1'389'0'0,"-12"-17"1715"0"0,11 17 103 0 0,1 1 110 0 0,0 0-254 0 0,-4 12-715 0 0,2-8-1281 0 0,2 0 1 0 0,-1-1 0 0 0,0 1-1 0 0,1 0 1 0 0,-1 0 0 0 0,1 0-1 0 0,0 0 1 0 0,1 0 0 0 0,-1 0-1 0 0,1 0 1 0 0,-1 0 0 0 0,1 0-1 0 0,1 1-67 0 0,2 18 165 0 0,36 241 1430 0 0,9 44-967 0 0,-38-242-420 0 0,14 36-208 0 0,-10-40 112 0 0,-15-58-113 0 0,1-3-1 0 0,-1 0 1 0 0,0 0-1 0 0,0 0 1 0 0,0 0 0 0 0,1 0-1 0 0,-1 0 1 0 0,0 0 0 0 0,1-1-1 0 0,-1 1 1 0 0,1 0 0 0 0,-1 0-1 0 0,1 0 1 0 0,-1 0-1 0 0,1-1 1 0 0,0 1 0 0 0,-1 0-1 0 0,1 0 1 0 0,0-1 0 0 0,0 1-1 0 0,-1-1 1 0 0,1 1 1 0 0,1 0-166 0 0,-4-3-82 0 0,-1-3-45 0 0,0-1 1 0 0,0 0-1 0 0,1 0 0 0 0,0-1 0 0 0,-1-1 293 0 0,0-2-803 0 0,-5-14-1101 0 0</inkml:trace>
  <inkml:trace contextRef="#ctx0" brushRef="#br0" timeOffset="-2713.362">0 335 2304 0 0,'3'-12'50'0'0,"-1"0"0"0"0,-1 0 0 0 0,1-1 0 0 0,-2-5-50 0 0,1 10 1171 0 0,0 0 0 0 0,0 0 1 0 0,1 0-1 0 0,-1 0 0 0 0,3-4-1171 0 0,4-18 3866 0 0,-5 20-3135 0 0,0-1 0 0 0,0 1 0 0 0,1 0-1 0 0,0 0 1 0 0,1 0 0 0 0,0 1 0 0 0,1 0-1 0 0,0 0 1 0 0,0 0 0 0 0,1 0-731 0 0,-2 2 154 0 0,1 1 0 0 0,0 0 0 0 0,1 0 0 0 0,-1 1 0 0 0,1 0 0 0 0,0 0 0 0 0,0 0 0 0 0,0 1 0 0 0,1 0 0 0 0,0 0 0 0 0,0 1 0 0 0,7-2-154 0 0,-1 1 143 0 0,1 0 0 0 0,-1 2 0 0 0,1 0 0 0 0,-1 0 0 0 0,8 1-143 0 0,-15 1 30 0 0,0 1 1 0 0,0 0-1 0 0,0 0 0 0 0,0 0 0 0 0,0 1 0 0 0,-1 0 0 0 0,1 0 1 0 0,-1 1-1 0 0,1-1 0 0 0,-1 2 0 0 0,0-1 0 0 0,4 3-30 0 0,-1 0 23 0 0,0 1-1 0 0,-1-1 0 0 0,0 1 1 0 0,0 1-1 0 0,0-1 0 0 0,-1 1 1 0 0,0 1-1 0 0,-1-1 0 0 0,0 1 1 0 0,0 0-1 0 0,-1 1 0 0 0,4 8-22 0 0,-4-2 19 0 0,0 0-1 0 0,-1 1 0 0 0,0 0 1 0 0,-2 0-1 0 0,0-1 0 0 0,-1 1 0 0 0,-1 0 1 0 0,0 0-1 0 0,-1 0 0 0 0,-1 0 1 0 0,-1 0-1 0 0,0 0 0 0 0,-1-1 1 0 0,-1 1-1 0 0,-3 5-18 0 0,0 0 147 0 0,-1-1-1 0 0,0 0 1 0 0,-2 0 0 0 0,-1-1-1 0 0,0 0 1 0 0,-2-1 0 0 0,0 0-1 0 0,-7 5-146 0 0,7-9 177 0 0,7-5-86 0 0,-1-2-1 0 0,-1 1 1 0 0,-6 4-91 0 0,12-10 36 0 0,-1-1 0 0 0,1 0 0 0 0,0 0-1 0 0,0-1 1 0 0,-1 1 0 0 0,1-1 0 0 0,-1 1 0 0 0,1-1 0 0 0,-1 0 0 0 0,1 0-1 0 0,-1-1 1 0 0,0 1 0 0 0,0-1 0 0 0,0 0-36 0 0,1 0 49 0 0,-31-2 710 0 0,32 2-735 0 0,1-1 1 0 0,-1 1-1 0 0,1 0 1 0 0,-1-1-1 0 0,1 1 0 0 0,0-1 1 0 0,-1 1-1 0 0,1-1 0 0 0,0 0 1 0 0,-1 0-1 0 0,1 1 1 0 0,0-1-1 0 0,0 0 0 0 0,-1 0 1 0 0,1 0-1 0 0,0 0 0 0 0,0-1 1 0 0,0 1-1 0 0,0 0 0 0 0,1 0 1 0 0,-1-1-25 0 0,0 1 12 0 0,0 0 1 0 0,1-1-1 0 0,-1 1 1 0 0,1 0-1 0 0,-1-1 1 0 0,1 1-1 0 0,0-1 0 0 0,-1 1 1 0 0,1-1-1 0 0,0 1 1 0 0,0 0-1 0 0,0-1 1 0 0,0 1-1 0 0,0-1 1 0 0,0 1-1 0 0,1-1 1 0 0,-1 0-13 0 0,1 0 16 0 0,1 0 1 0 0,-1 0-1 0 0,1 0 1 0 0,0 0-1 0 0,-1 1 1 0 0,1-1-1 0 0,0 0 1 0 0,0 1 0 0 0,0-1-1 0 0,2 0-16 0 0,-1 0-2 0 0,0 0 0 0 0,0 1-1 0 0,0-1 1 0 0,0 1 0 0 0,0 0 0 0 0,1 0-1 0 0,-1 0 1 0 0,0 1 0 0 0,1-1 0 0 0,-1 1-1 0 0,0 0 3 0 0,42 0-38 0 0,-23 0 29 0 0,-1 1-5 0 0,1 1-1 0 0,0 0 1 0 0,-1 2 0 0 0,1 1-1 0 0,15 5 15 0 0,-6 0-24 0 0,-1 2 0 0 0,0 1 0 0 0,15 10 24 0 0,-27-12 0 0 0,0 1 0 0 0,14 12 0 0 0,-18-12 0 0 0,-4-4 0 0 0,-1 2 0 0 0,0-1 0 0 0,0 1 0 0 0,-1 1 0 0 0,-1 0 0 0 0,2 2 0 0 0,6 9 0 0 0,-8-11 19 0 0,0 0 0 0 0,0 1 1 0 0,-1-1-1 0 0,-1 2 0 0 0,0-1 0 0 0,0 1 0 0 0,-1-1 0 0 0,-1 1 1 0 0,0 0-1 0 0,-1 0 0 0 0,1 13-19 0 0,-4-19 76 0 0,0 1-1 0 0,0 0 1 0 0,0 0 0 0 0,-1 0 0 0 0,0-1 0 0 0,0 1-1 0 0,-1-1 1 0 0,0 0 0 0 0,0 0 0 0 0,-1 0-1 0 0,0 0 1 0 0,0 0 0 0 0,0-1 0 0 0,-1 1 0 0 0,-6 4-76 0 0,3-2 109 0 0,0-1 0 0 0,-1 0 0 0 0,-1-1 1 0 0,1 1-1 0 0,-1-2 0 0 0,-1 0 0 0 0,1 0 1 0 0,-1-1-1 0 0,0 0 0 0 0,-4 1-109 0 0,-7 1 85 0 0,1-1 0 0 0,-1 0 0 0 0,0-2-1 0 0,-1-1 1 0 0,-17 1-85 0 0,0-3 73 0 0,-1-2 1 0 0,1-1-1 0 0,-1-2 0 0 0,-17-6-73 0 0,49 8-111 0 0,0-1 0 0 0,0 0 0 0 0,1 0 0 0 0,-1-1 0 0 0,1 0 0 0 0,0-1 0 0 0,0 0 0 0 0,1 0 0 0 0,0-1 0 0 0,0 0 0 0 0,0 0 0 0 0,0 0 0 0 0,1-1 0 0 0,0-1 111 0 0,5 7-107 0 0,0-1 0 0 0,0 1 0 0 0,0 0 0 0 0,0-1 0 0 0,0 0 1 0 0,1 1-1 0 0,-1-1 0 0 0,1 1 0 0 0,-1-1 0 0 0,1 0 0 0 0,-1 1 0 0 0,1-1 0 0 0,0 0 0 0 0,0 1 1 0 0,0-1-1 0 0,0 0 0 0 0,0 1 0 0 0,0-1 0 0 0,1 0 0 0 0,-1 0 0 0 0,1 1 0 0 0,-1-1 0 0 0,1 1 1 0 0,-1-1-1 0 0,1 0 0 0 0,0 1 0 0 0,1-2 107 0 0,1-2-467 0 0,0 1-1 0 0,1-1 1 0 0,0 1 0 0 0,0 0-1 0 0,1 0 1 0 0,-1 0 0 0 0,5-3 467 0 0,18-12-1678 0 0</inkml:trace>
  <inkml:trace contextRef="#ctx0" brushRef="#br0" timeOffset="-2368.278">869 635 15232 0 0,'0'0'696'0'0,"0"0"-14"0"0,1 2-359 0 0,2 5 337 0 0,0 0 1 0 0,0 1 0 0 0,1 6-661 0 0,2 6 584 0 0,-2-11-335 0 0,0 0-1 0 0,-2 1 0 0 0,1 0 0 0 0,-1-1 0 0 0,0 1 1 0 0,-1 0-1 0 0,0 10-248 0 0,0-1 332 0 0,1 0 0 0 0,1 1 0 0 0,4 13-332 0 0,-2-7 46 0 0,7 23-46 0 0,-6-30 5 0 0,-2-1 1 0 0,0 1-1 0 0,0 8-5 0 0,-2 8 88 0 0,3-1 0 0 0,5 22-88 0 0,-5-37-71 0 0,-1 0-568 0 0,1 0-1 0 0,0-1 1 0 0,2 2 639 0 0,-6-18-1107 0 0</inkml:trace>
  <inkml:trace contextRef="#ctx0" brushRef="#br0" timeOffset="-2031.296">992 689 9216 0 0,'5'-5'309'0'0,"-4"4"-260"0"0,0 0 0 0 0,0 0 0 0 0,0 1 1 0 0,0-1-1 0 0,0 0 0 0 0,-1 0 0 0 0,1 0 1 0 0,0 0-1 0 0,0-1 0 0 0,-1 1 0 0 0,1 0 1 0 0,-1 0-1 0 0,1-1-49 0 0,0-8 281 0 0,-1 9 1486 0 0,1 2 5362 0 0,4 1-6973 0 0,-1 1-1 0 0,0 0 1 0 0,0 0-1 0 0,0 1 1 0 0,0-1-1 0 0,0 1 1 0 0,-1-1-1 0 0,1 1 1 0 0,-1 1-1 0 0,0-1 1 0 0,0 0-1 0 0,-1 1 1 0 0,1-1-1 0 0,0 4-155 0 0,10 17 415 0 0,8 19 41 0 0,-8-1 156 0 0,-2 1-1 0 0,-2 0 1 0 0,1 25-612 0 0,4 19 630 0 0,-5-11-291 0 0,-9-77-306 0 0,0 0 0 0 0,0 0 1 0 0,0 0-1 0 0,0 0 0 0 0,1 0 0 0 0,-1 0 1 0 0,0 0-1 0 0,0 0 0 0 0,0-1 0 0 0,0 1 1 0 0,0 0-1 0 0,0 0 0 0 0,0 0 0 0 0,0 0 0 0 0,0 0 1 0 0,0 0-1 0 0,0 0 0 0 0,0 0 0 0 0,1 0 1 0 0,-1 0-1 0 0,0 0 0 0 0,0 0 0 0 0,0 0 1 0 0,0 0-1 0 0,0 0 0 0 0,0 1 0 0 0,0-1 1 0 0,0 0-1 0 0,0 0 0 0 0,0 0 0 0 0,0 0 1 0 0,0 0-1 0 0,0 0 0 0 0,0 0 0 0 0,1 0 1 0 0,-1 0-1 0 0,0 0 0 0 0,0 0 0 0 0,0 0 0 0 0,0 0 1 0 0,0 0-1 0 0,0 0 0 0 0,0 0 0 0 0,0 0 1 0 0,0 0-1 0 0,0 1 0 0 0,0-1 0 0 0,0 0 1 0 0,0 0-1 0 0,0 0 0 0 0,0 0 0 0 0,0 0 1 0 0,0 0-1 0 0,0 0 0 0 0,0 0 0 0 0,0 0 1 0 0,0 0-1 0 0,0 0 0 0 0,0 1-33 0 0,4-12 468 0 0,1-17-260 0 0,-1-78 336 0 0,-1 45-544 0 0,-2 27 0 0 0,5-27 0 0 0,-4 40 5 0 0,0 6 13 0 0,0 0 0 0 0,3-7-18 0 0,-4 18 2 0 0,0 0-1 0 0,0 1 1 0 0,1-1 0 0 0,-1 1 0 0 0,1-1 0 0 0,0 1 0 0 0,0 0 0 0 0,0 0 0 0 0,0 0 0 0 0,1 0 0 0 0,-1 0 0 0 0,2 0-2 0 0,3 0 0 0 0,-4 3-13 0 0,0 0-1 0 0,0 1 1 0 0,0 0-1 0 0,0-1 0 0 0,0 1 1 0 0,0 1-1 0 0,0-1 1 0 0,-1 0-1 0 0,1 1 1 0 0,0-1-1 0 0,-1 1 1 0 0,1 0-1 0 0,0 0 14 0 0,3 3-54 0 0,0 0 0 0 0,0 1 0 0 0,-1 0 0 0 0,3 2 54 0 0,-1 4-26 0 0,0-1-1 0 0,-1 1 1 0 0,0 1-1 0 0,-1-1 1 0 0,0 1 0 0 0,1 5 26 0 0,-4-12-2 0 0,5 20 2 0 0,4 22 0 0 0,-3-14 0 0 0,-5-15 0 0 0,0-1 0 0 0,-2 4 0 0 0,5 24 0 0 0,0-7-194 0 0,-5-28-48 0 0,0 1 0 0 0,2-1 0 0 0,-1 0 0 0 0,1 0 1 0 0,1 0-1 0 0,2 5 242 0 0,-5-12-485 0 0,4 5-3282 0 0,2-2-4383 0 0</inkml:trace>
  <inkml:trace contextRef="#ctx0" brushRef="#br0" timeOffset="-1576.075">1808 958 14568 0 0,'-1'-2'115'0'0,"0"0"1"0"0,1 1 0 0 0,-1-1 0 0 0,1 0 0 0 0,0 0 0 0 0,-1 0 0 0 0,1 1 0 0 0,0-1 0 0 0,0 0-1 0 0,0 0 1 0 0,1 0 0 0 0,-1 0 0 0 0,0 1 0 0 0,1-2-116 0 0,-1 1 12 0 0,1-1 0 0 0,-1 1 0 0 0,0-1-1 0 0,1 1 1 0 0,-1-1 0 0 0,-1 1 0 0 0,1-1 0 0 0,0 0-12 0 0,-3-16 1148 0 0,3 13-644 0 0,-1 0 1 0 0,0 0 0 0 0,0 0-1 0 0,0 1 1 0 0,-1-1 0 0 0,-1-2-505 0 0,-1-3 459 0 0,2 7-281 0 0,1 1 0 0 0,-1 0-1 0 0,1-1 1 0 0,-1 1 0 0 0,0 0 0 0 0,0 0 0 0 0,-1-1-178 0 0,-11-14 391 0 0,10 12-277 0 0,0 1-1 0 0,0-1 1 0 0,-1 1 0 0 0,1 1 0 0 0,-1-1 0 0 0,0 1 0 0 0,0-1 0 0 0,-1 1 0 0 0,1 1 0 0 0,-5-3-114 0 0,1 2 170 0 0,-1 0-1 0 0,0 1 0 0 0,0 0 1 0 0,-1 1-1 0 0,1 0 0 0 0,-5 0-169 0 0,13 3 11 0 0,1-1 0 0 0,0 0 0 0 0,0 1 0 0 0,-1-1-1 0 0,1 1 1 0 0,0-1 0 0 0,0 1 0 0 0,-1 0 0 0 0,1 0 0 0 0,0-1 0 0 0,0 1-1 0 0,0 0 1 0 0,0 0 0 0 0,0 0 0 0 0,0 0 0 0 0,1 0 0 0 0,-1 0-1 0 0,0 1-10 0 0,-4 3 45 0 0,-4 4-35 0 0,0 1 0 0 0,1 0 0 0 0,0 1 0 0 0,1 0 0 0 0,0 0 0 0 0,1 0 0 0 0,0 1 0 0 0,1 0-10 0 0,-4 5 0 0 0,5-9 0 0 0,-1 1 0 0 0,1 0 0 0 0,1 0 0 0 0,0 0 0 0 0,0 0 0 0 0,-1 8 0 0 0,1 1-30 0 0,1 1 0 0 0,0-1 0 0 0,1 1-1 0 0,2 7 31 0 0,-1-20-1 0 0,0 0 0 0 0,1 0 0 0 0,0 0 0 0 0,1 0 0 0 0,-1-1 0 0 0,1 1 0 0 0,0 0 0 0 0,1-1 0 0 0,-1 1 0 0 0,1-1 0 0 0,0 0 0 0 0,1 0 0 0 0,-1 0 0 0 0,1 0 0 0 0,3 2 1 0 0,-2-1 39 0 0,-4-5-24 0 0,0 1-1 0 0,1-1 1 0 0,-1 1 0 0 0,1-1 0 0 0,-1 0 0 0 0,1 1-1 0 0,-1-1 1 0 0,1 0 0 0 0,-1 0 0 0 0,1 0 0 0 0,0 0-1 0 0,0-1 1 0 0,0 1 0 0 0,-1 0 0 0 0,1-1 0 0 0,0 1-1 0 0,0-1 1 0 0,0 0 0 0 0,0 0 0 0 0,0 1 0 0 0,0-1-15 0 0,5-1 69 0 0,0 0 0 0 0,1 0 0 0 0,-1-1 0 0 0,0 0 0 0 0,0 0 0 0 0,0 0 0 0 0,0-1 0 0 0,-1 0 0 0 0,1-1 0 0 0,-1 1 0 0 0,0-1 0 0 0,0-1 0 0 0,0 1 0 0 0,0-1 0 0 0,-1 0 0 0 0,4-4-69 0 0,7-8 15 0 0,0-1 1 0 0,-1-1-1 0 0,-1-1 0 0 0,6-11-15 0 0,-15 22 12 0 0,0 0 1 0 0,-1 0-1 0 0,0 0 1 0 0,-1 0 0 0 0,1-1-1 0 0,-2 1 1 0 0,1-1-1 0 0,-2 0 1 0 0,1 1-1 0 0,-1-3-12 0 0,-3 13 0 0 0,-3 9 0 0 0,-3 15 0 0 0,2 36 0 0 0,4-47-8 0 0,1 0 0 0 0,0 0 0 0 0,1 0 0 0 0,1 0 0 0 0,1 2 8 0 0,11 71-59 0 0,-2-22 145 0 0,-9-59-115 0 0,-1 1 0 0 0,1 0 0 0 0,0-1 0 0 0,0 1 0 0 0,1-1 0 0 0,0 0 0 0 0,1 2 29 0 0,-2-6-261 0 0,-2-2-696 0 0,10-1-2941 0 0,2-6-3937 0 0</inkml:trace>
  <inkml:trace contextRef="#ctx0" brushRef="#br0" timeOffset="-1233.696">1949 846 9672 0 0,'0'-11'748'0'0,"0"9"-198"0"0,0 2 1005 0 0,0 0 490 0 0,0 0 99 0 0,0 0-185 0 0,0 0-865 0 0,1 1-374 0 0,2 1-428 0 0,1 0-131 0 0,0 0 1 0 0,-1 0-1 0 0,0 0 1 0 0,1 0 0 0 0,-1 1-1 0 0,0-1 1 0 0,0 1-1 0 0,-1 0 1 0 0,1 0 0 0 0,0 0-1 0 0,-1 0 1 0 0,0 1-1 0 0,1 1-161 0 0,3 9 260 0 0,-1-2-83 0 0,0 0 0 0 0,-1 0 0 0 0,-1 1 0 0 0,2 8-177 0 0,2 27 852 0 0,-2 0 0 0 0,-1 38-852 0 0,-3-63 350 0 0,0-16-224 0 0,-1 0 0 0 0,0 0 0 0 0,0 0 0 0 0,-1 1-126 0 0,1 1 399 0 0,-1 2 209 0 0,1-11-582 0 0,0-1 0 0 0,0 1-1 0 0,0 0 1 0 0,0 0 0 0 0,0 0 0 0 0,0 0 0 0 0,0 0-1 0 0,0 0 1 0 0,0 0 0 0 0,0 0 0 0 0,0 0 0 0 0,0 0-1 0 0,0 0 1 0 0,0 0 0 0 0,-1 0 0 0 0,1 0 0 0 0,0-1-1 0 0,0 1 1 0 0,0 0 0 0 0,0 0 0 0 0,0 0 0 0 0,0 0-1 0 0,0 0 1 0 0,0 0 0 0 0,0 0 0 0 0,0 0 0 0 0,0 0-1 0 0,0 0 1 0 0,0 0 0 0 0,0 0 0 0 0,-1 0 0 0 0,1 0-1 0 0,0 0 1 0 0,0 0 0 0 0,0 0 0 0 0,0 0 0 0 0,0 0-1 0 0,0 0 1 0 0,0 0 0 0 0,0 0 0 0 0,0 0 0 0 0,0 0-1 0 0,0 0 1 0 0,0 0 0 0 0,-1 0 0 0 0,1 0 0 0 0,0 0 0 0 0,0 0-1 0 0,0 1 1 0 0,0-1 0 0 0,0 0 0 0 0,0 0 0 0 0,0 0-1 0 0,0 0 1 0 0,0 0-26 0 0,-4-10 139 0 0,1-1-1 0 0,1 1 1 0 0,-1-1-1 0 0,2 0 1 0 0,-1 0-1 0 0,1-10-138 0 0,0 8 74 0 0,-3-43 28 0 0,2 0 0 0 0,3-34-102 0 0,12 4 11 0 0,-12 80-21 0 0,1 1 0 0 0,-1-1 0 0 0,1 0 0 0 0,0 1 0 0 0,0-1 0 0 0,1 1-1 0 0,-1-1 1 0 0,1 1 0 0 0,1 0 0 0 0,-1 0 0 0 0,1 1 0 0 0,1-3 10 0 0,8-11-39 0 0,-9 14-50 0 0,0 0 1 0 0,0 0-1 0 0,0 1 0 0 0,1 0 1 0 0,-1-1-1 0 0,1 1 0 0 0,0 1 1 0 0,0-1-1 0 0,0 1 0 0 0,0 0 1 0 0,0 0-1 0 0,0 0 0 0 0,0 1 1 0 0,6-1 88 0 0,-6 1-342 0 0,0 1 1 0 0,1 0-1 0 0,-1 0 1 0 0,1 1-1 0 0,-1 0 1 0 0,0 0-1 0 0,1 0 1 0 0,-1 0-1 0 0,0 1 1 0 0,0 0-1 0 0,0 0 342 0 0,6 2-1160 0 0,25 9-4851 0 0,-28-7-627 0 0</inkml:trace>
  <inkml:trace contextRef="#ctx0" brushRef="#br0" timeOffset="-835.417">2338 716 3224 0 0,'0'0'143'0'0,"0"0"482"0"0,0 0 1923 0 0,0 0 842 0 0,-1 2 170 0 0,0 3-2648 0 0,0-1 1 0 0,0 1-1 0 0,0 0 0 0 0,1-1 0 0 0,0 1 0 0 0,0-1 0 0 0,0 1 0 0 0,1 4-912 0 0,-1-5 220 0 0,0 0-1 0 0,0 0 0 0 0,0 0 0 0 0,0 0 1 0 0,-1 1-1 0 0,0 0-219 0 0,-1 23 380 0 0,6 9 226 0 0,1 0 0 0 0,2 0 0 0 0,4 10-606 0 0,-8-35 66 0 0,1-1 1 0 0,1 1-1 0 0,0-1 0 0 0,0 0 0 0 0,1 0 0 0 0,1-1 0 0 0,0 0 1 0 0,0 0-1 0 0,1 0 0 0 0,0-1 0 0 0,0 0 0 0 0,2 0-66 0 0,-7-6 6 0 0,0 0 1 0 0,0-1-1 0 0,1 1 0 0 0,-1-1 0 0 0,1 1 1 0 0,0-1-1 0 0,-1 0 0 0 0,3 0-6 0 0,-5-2 10 0 0,1 1 0 0 0,-1-1 0 0 0,1 0 0 0 0,-1 0 0 0 0,1 0 1 0 0,-1 0-1 0 0,1 0 0 0 0,0 0 0 0 0,-1 0 0 0 0,1-1 0 0 0,-1 1 0 0 0,1 0 0 0 0,-1-1 0 0 0,0 1 0 0 0,1-1 0 0 0,-1 0 1 0 0,1 1-1 0 0,-1-1 0 0 0,0 0 0 0 0,0 0 0 0 0,1 0 0 0 0,-1 0 0 0 0,0 0 0 0 0,1-1-10 0 0,4-6-12 0 0,0 1 0 0 0,0-1 0 0 0,0-1 0 0 0,-1 1 0 0 0,0-1 0 0 0,-1 0 0 0 0,0 0 12 0 0,-2 6-184 0 0,3-11-694 0 0,0 0-1 0 0,-1-1 1 0 0,-1 1-1 0 0,0-1 0 0 0,0-1 879 0 0,-1 3-919 0 0,-1 3 174 0 0,-1 0-1 0 0,0 1 0 0 0,0-1 0 0 0,-1 0 1 0 0,0 1-1 0 0,-1-2 746 0 0,-2-33-3292 0 0,2 23 1646 0 0,1 10 4673 0 0,3 20-455 0 0,7 37-727 0 0,-1-6-820 0 0,-3-13-530 0 0,1 2 922 0 0,1 27-1417 0 0,3 15 1167 0 0,12 56 2936 0 0,-6 4-4103 0 0,-14-102 423 0 0,-1 1 0 0 0,-1-1 1 0 0,-1 1-1 0 0,-2-1 0 0 0,-1 1 0 0 0,-1-1 1 0 0,-2 0-1 0 0,-1-1 0 0 0,-6 15-423 0 0,12-37 23 0 0,-1-1 0 0 0,1 1 0 0 0,-1-1 0 0 0,-1 1 0 0 0,1-1 0 0 0,-1 0 0 0 0,0 0 0 0 0,0-1 0 0 0,0 1 0 0 0,-1-1 0 0 0,1 0 0 0 0,-1 0 0 0 0,-4 3-23 0 0,1-3 70 0 0,0 0 0 0 0,0 0 0 0 0,0-1 0 0 0,0 0 0 0 0,-1 0 0 0 0,1-1 0 0 0,-1 0-1 0 0,1 0 1 0 0,-2-1-70 0 0,-15 1-525 0 0,0-1-1 0 0,1-2 0 0 0,-1 0 0 0 0,0-2 0 0 0,1-1 0 0 0,-12-3 526 0 0,3-1-6831 0 0,5-4-2118 0 0</inkml:trace>
  <inkml:trace contextRef="#ctx0" brushRef="#br0" timeOffset="4970.057">9568 716 20815 0 0,'0'0'456'0'0,"0"-8"96"0"0,0 8 24 0 0,0 0 8 0 0,0 0-464 0 0,0 0-120 0 0,0 0 0 0 0,0 0 0 0 0,0 0 0 0 0,0 0 0 0 0,0 0 0 0 0,0 0 0 0 0,0 0-648 0 0,0 0-152 0 0,3 8-32 0 0</inkml:trace>
  <inkml:trace contextRef="#ctx0" brushRef="#br0" timeOffset="4971.057">9625 908 16439 0 0,'0'0'728'0'0,"0"0"152"0"0,0 0-704 0 0,0 11-176 0 0,0-11 0 0 0,0 0 0 0 0,0 0 992 0 0,0 0 168 0 0,0 0 32 0 0,0 0 8 0 0,0 0-392 0 0,5 8-72 0 0,-5-8-24 0 0,0 0-7288 0 0,8 5-1455 0 0</inkml:trace>
  <inkml:trace contextRef="#ctx0" brushRef="#br0" timeOffset="2521.053">6220 908 6448 0 0,'0'0'498'0'0,"0"0"37"0"0,0 0 1373 0 0,0 0 637 0 0,0 0 130 0 0,0 0-319 0 0,0 0-1422 0 0,3 0-624 0 0,0 2-195 0 0,1-1 0 0 0,0 0 0 0 0,0-1 0 0 0,1 1 0 0 0,-1-1 0 0 0,0 0 0 0 0,0 0 0 0 0,0 0 0 0 0,1-1-115 0 0,39-7 736 0 0,-23 4-479 0 0,-1-1 172 0 0,0 0 1 0 0,10-5-430 0 0,-12 3 317 0 0,-4 2 103 0 0,0-2 0 0 0,0 0 1 0 0,-1 0-1 0 0,6-6-420 0 0,-18 13 12 0 0,3-2 67 0 0,0-1 0 0 0,-1 0 0 0 0,1 0 1 0 0,0 0-1 0 0,-1 0 0 0 0,0-1 0 0 0,0 1 0 0 0,0-1 1 0 0,0 0-1 0 0,-1 0 0 0 0,0 0 0 0 0,1 0 0 0 0,0-3-79 0 0,-3 6 4 0 0,0 0 0 0 0,0 0 0 0 0,0 0 0 0 0,0 0 0 0 0,-1 0 0 0 0,1 0-1 0 0,0 1 1 0 0,0-1 0 0 0,-1 0 0 0 0,1 0 0 0 0,0 0 0 0 0,-1 0 0 0 0,1 0 0 0 0,-1 1 0 0 0,1-1-1 0 0,-1 0 1 0 0,0 1 0 0 0,1-1 0 0 0,-1 0 0 0 0,0 0-4 0 0,-14-13 108 0 0,13 12-102 0 0,-6-3 10 0 0,0 0 0 0 0,0 0 0 0 0,-1 1 0 0 0,0 0 0 0 0,0 0 0 0 0,0 1 0 0 0,0 0 0 0 0,-1 0 0 0 0,1 1 0 0 0,-1 1 0 0 0,1 0 0 0 0,-4 0-16 0 0,6 0 18 0 0,-1 1-1 0 0,0 0 1 0 0,1 0 0 0 0,-1 1-1 0 0,0 0 1 0 0,1 1-1 0 0,0-1 1 0 0,-1 1 0 0 0,1 1-1 0 0,0 0 1 0 0,-6 2-18 0 0,7-2 16 0 0,1 0 0 0 0,0 1 0 0 0,1-1 0 0 0,-1 1 0 0 0,0 0 0 0 0,1 0 0 0 0,0 1 0 0 0,0-1 0 0 0,0 1 0 0 0,0 0 0 0 0,1 0 0 0 0,0 0 0 0 0,0 0 0 0 0,0 0 0 0 0,-1 6-16 0 0,0 0 36 0 0,0 0 0 0 0,1 0 0 0 0,0 0 1 0 0,1 0-1 0 0,0 1 0 0 0,0-1 0 0 0,2 1 1 0 0,-1-1-1 0 0,2 1 0 0 0,-1-1 0 0 0,2 5-36 0 0,1 5 92 0 0,-2-8 9 0 0,1 0 0 0 0,0 0 0 0 0,3 8-101 0 0,-1-7 59 0 0,1-1-1 0 0,1 0 1 0 0,0 0-1 0 0,1-1 1 0 0,0 0 0 0 0,1 0-1 0 0,0 0 1 0 0,1-1 0 0 0,9 10-59 0 0,-13-16 24 0 0,1-1 1 0 0,-1 1 0 0 0,1-1-1 0 0,-1 0 1 0 0,1 0 0 0 0,0-1-1 0 0,1 0 1 0 0,-1 0 0 0 0,1 0-1 0 0,-1-1 1 0 0,1 1 0 0 0,0-2-1 0 0,0 1 1 0 0,-1-1 0 0 0,1 0-1 0 0,0-1 1 0 0,0 1 0 0 0,0-1 0 0 0,0-1-1 0 0,7 0-24 0 0,-4-1 21 0 0,0 0-1 0 0,-1-1 1 0 0,1 0 0 0 0,-1-1-1 0 0,1 0 1 0 0,-1 0 0 0 0,0-1-1 0 0,-1 0 1 0 0,1-1-1 0 0,-1 0 1 0 0,0 0 0 0 0,-1-1-1 0 0,1 0 1 0 0,-1 0 0 0 0,-1 0-1 0 0,1-1 1 0 0,2-6-21 0 0,2-2-287 0 0,-1-1 0 0 0,-1 0 0 0 0,0-1 0 0 0,-2 0 0 0 0,0 0 0 0 0,-1-1 0 0 0,-1 0 0 0 0,2-12 287 0 0,-3 10-463 0 0,1-1-96 0 0,-2 0-1 0 0,0-1 1 0 0,0-13 559 0 0,-3 34 85 0 0,0 2 11 0 0,0 0 33 0 0,0 0 169 0 0,0 0 76 0 0,0 0 12 0 0,7 12 206 0 0,-3-3-433 0 0,0 0 1 0 0,0 1-1 0 0,-1 3-159 0 0,5 9 259 0 0,-3-6-47 0 0,-1 1-1 0 0,-1 0 1 0 0,0 0-1 0 0,-1 3-211 0 0,3 13 134 0 0,0 2-16 0 0,-2-14-11 0 0,0 0 0 0 0,1-1-1 0 0,1 0 1 0 0,5 11-107 0 0,-10-30 75 0 0,0-1 16 0 0,0 0 82 0 0,18-10 465 0 0,-14 6-554 0 0,-1 0-1 0 0,0 0 0 0 0,0-1 1 0 0,0 1-1 0 0,-1-1 0 0 0,0 0 1 0 0,0 0-1 0 0,0 0 0 0 0,0-1-83 0 0,3-8 125 0 0,11-29 204 0 0,2-16-329 0 0,-6 20 48 0 0,1 0 0 0 0,3-3-48 0 0,-11 33-4 0 0,0 0-1 0 0,0 1 1 0 0,0 0 0 0 0,1 0-1 0 0,0 0 1 0 0,1 1-1 0 0,0-1 1 0 0,0 2-1 0 0,1-1 1 0 0,-1 1-1 0 0,4-2 5 0 0,2 3-25 0 0,1 5-29 0 0,-10 1 48 0 0,0 0 0 0 0,-1 0 0 0 0,1 0 0 0 0,0 0 0 0 0,-1 1 0 0 0,1 0 0 0 0,-1 0 0 0 0,1 0 0 0 0,-1 0 0 0 0,0 0-1 0 0,0 1 1 0 0,3 1 6 0 0,-1 2-6 0 0,0-1 1 0 0,0 1-1 0 0,0 0 0 0 0,-1 1 0 0 0,0-1 0 0 0,2 5 6 0 0,4 11-28 0 0,-1 1 0 0 0,-1 0 1 0 0,4 19 27 0 0,-12-40-3 0 0,3 12-1 0 0,0 0 0 0 0,-2 0-1 0 0,1 4 5 0 0,3 30 13 0 0,4 5-96 0 0,1 20 83 0 0,-6-54-107 0 0,-1-15-3555 0 0,-3-4 1719 0 0</inkml:trace>
  <inkml:trace contextRef="#ctx0" brushRef="#br0" timeOffset="2852.99">7370 164 21967 0 0,'0'0'1010'0'0,"0"2"-25"0"0,3 56-524 0 0,2 0-1 0 0,6 19-460 0 0,5 48 1236 0 0,1 16-421 0 0,5 55-117 0 0,-20-148-432 0 0,9 115 195 0 0,-2-22-344 0 0,-8-114-270 0 0,-1-26-702 0 0,1-11-3027 0 0,1-7-4784 0 0</inkml:trace>
  <inkml:trace contextRef="#ctx0" brushRef="#br0" timeOffset="3184.642">7251 713 18743 0 0,'0'0'860'0'0,"0"-1"-21"0"0,0-1-737 0 0,1 0 0 0 0,-1-1-1 0 0,0 1 1 0 0,0 0 0 0 0,1-1 0 0 0,-1 1-1 0 0,1 0 1 0 0,0 0 0 0 0,0 0 0 0 0,0-1-1 0 0,0 1 1 0 0,0 0 0 0 0,0 0 0 0 0,0 0-1 0 0,1 1 1 0 0,-1-1 0 0 0,1 0 0 0 0,-1 0 0 0 0,3-1-102 0 0,1-1 335 0 0,1 0 0 0 0,0 1 1 0 0,0 0-1 0 0,0 0 1 0 0,6-2-336 0 0,7-4 482 0 0,6-3-344 0 0,0 0 0 0 0,1 2 0 0 0,0 1 0 0 0,0 1 0 0 0,17-2-138 0 0,-31 8 25 0 0,-1 1 0 0 0,1 0 0 0 0,0 1 0 0 0,-1 1 0 0 0,9 1-25 0 0,-12-1-277 0 0,0 0-1 0 0,0 1 0 0 0,0 0 0 0 0,-1 0 0 0 0,1 1 0 0 0,-1 0 0 0 0,1 0 0 0 0,4 4 278 0 0,-9-5-424 0 0,0 0 1 0 0,0 1-1 0 0,0 0 0 0 0,0-1 0 0 0,-1 1 0 0 0,1 0 1 0 0,-1 1-1 0 0,1 0 424 0 0,4 4-827 0 0,11 13-1348 0 0</inkml:trace>
  <inkml:trace contextRef="#ctx0" brushRef="#br0" timeOffset="3540.089">7725 874 14768 0 0,'0'0'678'0'0,"0"1"-14"0"0,-3 39-396 0 0,2-29 138 0 0,0-1-1 0 0,0 1 1 0 0,1-1 0 0 0,1 1-1 0 0,0-1 1 0 0,0 1 0 0 0,1-1-1 0 0,0 1-405 0 0,1-1 361 0 0,5 18 613 0 0,-7-21-690 0 0,1-1 0 0 0,-1 1 0 0 0,1 0 0 0 0,0-1 0 0 0,2 3-284 0 0,3 11 315 0 0,10 14 529 0 0,-17-32-348 0 0,0-2 14 0 0,0 0 0 0 0,0 0-12 0 0,0 0-2 0 0,0 0 0 0 0,0 0-13 0 0,1 0-442 0 0,-1 0-1 0 0,1-1 1 0 0,-1 1 0 0 0,1 0-1 0 0,-1 0 1 0 0,0 0 0 0 0,1-1-1 0 0,-1 1 1 0 0,0 0 0 0 0,1-1 0 0 0,-1 1-1 0 0,0 0 1 0 0,1-1 0 0 0,-1 1-1 0 0,0 0 1 0 0,0-1 0 0 0,1 1-1 0 0,-1-1 1 0 0,0 1 0 0 0,0 0-1 0 0,0-1 1 0 0,0 1 0 0 0,0-1 0 0 0,1 1-1 0 0,-1-1 1 0 0,0 1 0 0 0,0 0-1 0 0,0-1 1 0 0,0 1 0 0 0,0-1-41 0 0,0-13 387 0 0,-16-110 826 0 0,13 90-1113 0 0,0 12-25 0 0,2 0 0 0 0,0 0 0 0 0,2 0 0 0 0,2-15-75 0 0,-1 21 1 0 0,2-11 4 0 0,1-1 0 0 0,7-16-5 0 0,-10 36-5 0 0,1 1 0 0 0,0-1 0 0 0,0 1 0 0 0,1 0 0 0 0,0 0 1 0 0,0 0-1 0 0,0 0 0 0 0,1 1 0 0 0,0 0 0 0 0,1 0 0 0 0,2-2 5 0 0,-3 3-128 0 0,0 1-25 0 0,-1 0 1 0 0,0 1 0 0 0,1 0-1 0 0,3-3 153 0 0,-7 6-89 0 0,1-1-1 0 0,-1 0 0 0 0,1 1 0 0 0,0-1 0 0 0,-1 1 1 0 0,1-1-1 0 0,0 1 0 0 0,-1 0 0 0 0,1 0 1 0 0,0-1-1 0 0,-1 1 0 0 0,1 0 0 0 0,0 1 1 0 0,0-1-1 0 0,-1 0 0 0 0,1 0 0 0 0,1 1 90 0 0,2 1-580 0 0,0 0 0 0 0,0 0 0 0 0,0 0 0 0 0,-1 1 0 0 0,1 0 0 0 0,-1 0 0 0 0,1 0 0 0 0,-1 0 0 0 0,0 1 0 0 0,0-1-1 0 0,0 1 1 0 0,1 2 580 0 0,14 12-1941 0 0,-2-1-10 0 0</inkml:trace>
  <inkml:trace contextRef="#ctx0" brushRef="#br0" timeOffset="3897.314">8080 780 16439 0 0,'0'0'754'0'0,"-4"7"247"0"0,-14 18-518 0 0,15-22-53 0 0,0 0 1 0 0,0 0-1 0 0,0 1 0 0 0,0 0 0 0 0,1-1 0 0 0,0 1 0 0 0,0 0 0 0 0,0 0 1 0 0,0 2-431 0 0,-4 15 1244 0 0,0 0 1 0 0,2 0-1 0 0,0 6-1244 0 0,3-16 96 0 0,1 0 0 0 0,0 0 1 0 0,0 0-1 0 0,1-1 0 0 0,1 1 0 0 0,-1 0 0 0 0,3 6-96 0 0,-1-8 62 0 0,0-1 0 0 0,0 1 0 0 0,0-1 0 0 0,1 1 0 0 0,1-1 0 0 0,-1 0 0 0 0,1 0 0 0 0,1-1 0 0 0,4 6-62 0 0,-6-9 42 0 0,-1 0-1 0 0,1-1 1 0 0,0 0-1 0 0,0 0 1 0 0,1 0 0 0 0,-1 0-1 0 0,0 0 1 0 0,1-1-1 0 0,0 0 1 0 0,-1 0 0 0 0,1 0-1 0 0,0-1 1 0 0,0 0-1 0 0,0 0 1 0 0,0 0 0 0 0,0 0-1 0 0,0-1 1 0 0,3 0-42 0 0,3 0 22 0 0,-1-1 0 0 0,1-1 1 0 0,0 0-1 0 0,0-1 0 0 0,-1 0 0 0 0,0 0 1 0 0,0-1-1 0 0,0 0 0 0 0,0-1 0 0 0,9-6-22 0 0,-9 4 35 0 0,-1 0 0 0 0,0-1 0 0 0,-1 0 0 0 0,1 0 0 0 0,-2-1 0 0 0,1 0 0 0 0,-1-1 0 0 0,0 0-1 0 0,-1 0 1 0 0,-1 0 0 0 0,1-1 0 0 0,2-7-35 0 0,-6 11-4 0 0,-1 1 1 0 0,1-1-1 0 0,-1 0 0 0 0,0 1 1 0 0,-1-1-1 0 0,0 0 0 0 0,0 1 0 0 0,0-1 1 0 0,-1-3 3 0 0,0 1-15 0 0,-1 0 0 0 0,0 0 0 0 0,0 0 0 0 0,-1 0 0 0 0,0 0 0 0 0,-3-5 15 0 0,2 6-77 0 0,-1 0-1 0 0,0 1 0 0 0,-1 0 0 0 0,1 0 0 0 0,-1 0 0 0 0,-1 1 1 0 0,1 0-1 0 0,-1 0 0 0 0,0 0 0 0 0,-1 1 0 0 0,1 0 0 0 0,-1 1 1 0 0,0-1-1 0 0,0 1 0 0 0,0 1 0 0 0,-1 0 0 0 0,1 0 0 0 0,-1 1 1 0 0,0 0-1 0 0,0 0 0 0 0,0 1 0 0 0,0 0 0 0 0,0 0 1 0 0,-2 1 77 0 0,3 1-27 0 0,-1 1 0 0 0,0 0 0 0 0,1 0 0 0 0,0 0 0 0 0,0 1 0 0 0,0 0 0 0 0,0 1 0 0 0,0 0 0 0 0,0 0 0 0 0,1 1 0 0 0,0 0 0 0 0,0 0 0 0 0,0 1 0 0 0,1-1 0 0 0,-1 2 27 0 0,2-2-36 0 0,-1 1 1 0 0,1 0 0 0 0,0 0 0 0 0,1 0 0 0 0,-1 1-1 0 0,1-1 1 0 0,1 1 0 0 0,-1 0 0 0 0,1 1 0 0 0,0-1 0 0 0,1 0-1 0 0,0 1 1 0 0,0-1 0 0 0,1 1 0 0 0,-1 0 0 0 0,1 6 35 0 0,1 6-317 0 0,1 0 1 0 0,1 0-1 0 0,1 5 317 0 0,-1-15-384 0 0,1-1-1 0 0,0 1 0 0 0,0-1 0 0 0,0 0 1 0 0,2 1-1 0 0,-1-1 0 0 0,4 4 385 0 0,8 12-5525 0 0,1-5-1708 0 0</inkml:trace>
  <inkml:trace contextRef="#ctx0" brushRef="#br0" timeOffset="3898.314">8498 736 18743 0 0,'-5'5'915'0'0,"3"-1"-823"0"0,1 1 1 0 0,-1-1-1 0 0,1 1 1 0 0,-1-1-1 0 0,1 1 0 0 0,1 0 1 0 0,-1-1-1 0 0,1 1 1 0 0,-1 0-1 0 0,1-1 0 0 0,1 1 1 0 0,-1 2-93 0 0,1 4 32 0 0,0 20 549 0 0,2 0-1 0 0,3 8-580 0 0,2 24 799 0 0,-2 1-33 0 0,3 32 667 0 0,-3 1 0 0 0,-6 21-1433 0 0,-2-66 377 0 0,-2 42 895 0 0,-7 31-1272 0 0,4-74 112 0 0,3 1 0 0 0,2 39-112 0 0,2-89-517 0 0,4-15-2079 0 0,-2-10-3661 0 0,0-4-1885 0 0</inkml:trace>
  <inkml:trace contextRef="#ctx0" brushRef="#br0" timeOffset="4233.828">8406 893 19895 0 0,'-1'-8'197'0'0,"1"1"-1"0"0,1-1 0 0 0,-1 1 1 0 0,1-1-1 0 0,1 1 1 0 0,-1-1-1 0 0,1 1 0 0 0,0 0 1 0 0,1 0-1 0 0,0 0 0 0 0,1-3-196 0 0,3 0 226 0 0,0 0-1 0 0,0 0 0 0 0,1 1 0 0 0,0 0 0 0 0,0 0 1 0 0,1 1-1 0 0,1 0 0 0 0,-1 0 0 0 0,1 1 0 0 0,0 1 1 0 0,1 0-1 0 0,0 0 0 0 0,0 1 0 0 0,8-3-225 0 0,-12 5 51 0 0,1 1 1 0 0,-1 0-1 0 0,0 0 0 0 0,1 1 1 0 0,-1 0-1 0 0,0 0 0 0 0,1 1 0 0 0,0 0 1 0 0,-1 0-1 0 0,1 1 0 0 0,-1-1 1 0 0,0 2-1 0 0,1-1 0 0 0,-1 1 1 0 0,0 0-1 0 0,0 1 0 0 0,0 0 0 0 0,0 0 1 0 0,0 0-1 0 0,-1 1 0 0 0,1 0 1 0 0,-1 0-1 0 0,0 1 0 0 0,1 1-51 0 0,-2-1 11 0 0,0 0 0 0 0,-1 1-1 0 0,1 0 1 0 0,-1 0 0 0 0,0 0 0 0 0,-1 0-1 0 0,1 0 1 0 0,-1 1 0 0 0,-1-1 0 0 0,1 1-1 0 0,-1 0 1 0 0,0 0 0 0 0,0 2-11 0 0,-1 0 27 0 0,1-1 1 0 0,-1 1 0 0 0,-1-1-1 0 0,0 1 1 0 0,0 0 0 0 0,0-1-1 0 0,-1 1 1 0 0,-1 0 0 0 0,1-1-1 0 0,-3 7-27 0 0,-2 3 58 0 0,2-6-13 0 0,0 0 1 0 0,0-1-1 0 0,-1 1 1 0 0,-1-1 0 0 0,0 0-46 0 0,6-11 1 0 0,-8 12 288 0 0,1 0-1 0 0,-9 9-288 0 0,12-17 61 0 0,1 0-1 0 0,-1-1 1 0 0,-1 1-1 0 0,1-1 0 0 0,0 0 1 0 0,-1 0-1 0 0,0 0 1 0 0,1 0-1 0 0,-2-1-60 0 0,1 1 6 0 0,0-1-1 0 0,0 1 0 0 0,-1-1 1 0 0,1 0-1 0 0,-1-1 1 0 0,0 0-1 0 0,1 0 0 0 0,-1 0 1 0 0,0 0-1 0 0,0-1 1 0 0,1 0-1 0 0,-1 0 0 0 0,0 0 1 0 0,0-1-1 0 0,1 0 1 0 0,-1 0-1 0 0,0-1-5 0 0,-6-1-624 0 0,0-1 0 0 0,0 0 0 0 0,-7-5 624 0 0,5 1-1900 0 0</inkml:trace>
  <inkml:trace contextRef="#ctx0" brushRef="#br0" timeOffset="4592.011">8905 630 19695 0 0,'0'0'903'0'0,"0"0"-19"0"0,2 2-523 0 0,1 1-245 0 0,0 0 0 0 0,0 1-1 0 0,0-1 1 0 0,0 1-1 0 0,-1 0 1 0 0,0-1 0 0 0,1 1-1 0 0,-1 0 1 0 0,-1 1 0 0 0,1-1-116 0 0,15 49 1189 0 0,-6-15-403 0 0,10 35-639 0 0,-16-51-141 0 0,0-1-1 0 0,2-1 0 0 0,1 1 0 0 0,4 8-5 0 0,-1-8 132 0 0,1-1 1 0 0,0 0-1 0 0,1-1 0 0 0,3 2-132 0 0,-11-16 22 0 0,-1 0 1 0 0,1 0-1 0 0,0 0 0 0 0,0-1 0 0 0,1 1 0 0 0,-1-1 1 0 0,1-1-1 0 0,0 1 0 0 0,0-1 0 0 0,0 0 0 0 0,0 0 0 0 0,0-1 1 0 0,1 0-1 0 0,0 0 0 0 0,-1 0 0 0 0,5 0-22 0 0,-9-2-173 0 0,0 0-1 0 0,0 0 0 0 0,0 0 1 0 0,0 0-1 0 0,0 0 1 0 0,-1 0-1 0 0,1 0 1 0 0,0-1-1 0 0,0 1 0 0 0,0 0 1 0 0,-1-1-1 0 0,1 0 1 0 0,0 1-1 0 0,0-1 1 0 0,-1 0-1 0 0,1 0 1 0 0,-1 0-1 0 0,1 0 0 0 0,-1 0 1 0 0,1-1-1 0 0,-1 1 1 0 0,2-2 173 0 0,9-9-8113 0 0</inkml:trace>
  <inkml:trace contextRef="#ctx0" brushRef="#br0" timeOffset="4593.011">9244 682 16559 0 0,'0'0'374'0'0,"0"0"54"0"0,0 15 570 0 0,0 7-1038 0 0,-1 10 705 0 0,2-1 0 0 0,2 0 0 0 0,1 7-665 0 0,15 99 1519 0 0,-7-42-525 0 0,6 61 816 0 0,-13-80-907 0 0,-1-16-196 0 0,1-7 202 0 0,-2-1 1 0 0,-3 10-910 0 0,-1-37 235 0 0,-1 0 0 0 0,-1 0 0 0 0,-1 0 1 0 0,-2 0-1 0 0,-4 12-235 0 0,8-31 83 0 0,0 1-1 0 0,-1-1 1 0 0,0 0 0 0 0,0 0 0 0 0,-1 0-1 0 0,1 0 1 0 0,-5 4-83 0 0,6-7 35 0 0,-1 0 0 0 0,0 0 0 0 0,0-1 0 0 0,0 1 1 0 0,0-1-1 0 0,-1 1 0 0 0,1-1 0 0 0,-1 0 0 0 0,1 0 0 0 0,-1 0 0 0 0,0-1 0 0 0,0 0 0 0 0,0 1 0 0 0,0-1-35 0 0,-13 2 11 0 0,1-1 0 0 0,-1 0 0 0 0,0-1 0 0 0,0-1 0 0 0,0-1 0 0 0,0 0 0 0 0,1-1 0 0 0,-1-1 0 0 0,1-1 0 0 0,-15-4-11 0 0,22 5-369 0 0,1 0 1 0 0,-1 0 0 0 0,0-1 0 0 0,1 0-1 0 0,-1 0 1 0 0,1-1 0 0 0,0 0-1 0 0,1-1 1 0 0,0 0 0 0 0,-1 0-1 0 0,2 0 1 0 0,-1-1 0 0 0,-4-6 368 0 0,-2-6-1563 0 0</inkml:trace>
  <inkml:trace contextRef="#ctx0" brushRef="#br1" timeOffset="-171223.143">4854 3375 8752 0 0,'0'-1'124'0'0,"0"-1"0"0"0,-1 1 0 0 0,1 0 0 0 0,-1-1 0 0 0,0 1 0 0 0,1-1 0 0 0,-1 1 1 0 0,0 0-1 0 0,0 0 0 0 0,0 0 0 0 0,0-1 0 0 0,-1 1-124 0 0,2 0 2872 0 0,0 1 996 0 0,0 0 194 0 0,0 0-504 0 0,0 0-2277 0 0,0 0-1001 0 0,0 0-157 0 0,0 0 129 0 0,8 3 346 0 0,18 10-18 0 0,-18-9-536 0 0,0 0-1 0 0,-1 0 1 0 0,1-1-1 0 0,1 0 1 0 0,-1-1-1 0 0,0 1-43 0 0,18 0-99 0 0,0-1-1 0 0,0-1 1 0 0,0-1 0 0 0,0-1-1 0 0,18-4 100 0 0,5 1-3178 0 0,-36 3 1300 0 0</inkml:trace>
  <inkml:trace contextRef="#ctx0" brushRef="#br1" timeOffset="-170887.764">4883 3617 20735 0 0,'-3'-5'2159'0'0,"1"2"-1976"0"0,15-5 1229 0 0,13-4-1405 0 0,1 2 1 0 0,0 0 0 0 0,1 2-1 0 0,15-2-7 0 0,-14 5-2403 0 0,25-2 2403 0 0,-40 5-1169 0 0,7 0-6466 0 0</inkml:trace>
  <inkml:trace contextRef="#ctx0" brushRef="#br1" timeOffset="-174037.719">1430 2856 10136 0 0,'-39'-16'4158'0'0,"37"15"-2458"0"0,2 1-131 0 0,0 0-619 0 0,0 0-277 0 0,0 0-53 0 0,0 0 12 0 0,0 0 93 0 0,0 0 41 0 0,0 0 8 0 0,14-5 1233 0 0,-2 2-1540 0 0,1 1 1 0 0,0 0-1 0 0,0 0 1 0 0,3 1-468 0 0,19-2 307 0 0,177-25 557 0 0,68 6-864 0 0,-147 18 39 0 0,-29 2 354 0 0,91-13-393 0 0,-151 6-783 0 0,-1-1-1 0 0,19-8 784 0 0,-50 14-119 0 0,22-12-590 0 0,-23 10-738 0 0,-9 6-7 0 0,-2 0-795 0 0,-2 0-3072 0 0,-4 0-1316 0 0</inkml:trace>
  <inkml:trace contextRef="#ctx0" brushRef="#br1" timeOffset="-173617.263">1936 2805 18287 0 0,'-2'0'105'0'0,"0"0"0"0"0,0 0 0 0 0,0 0 0 0 0,0 1-1 0 0,0-1 1 0 0,0 0 0 0 0,0 1 0 0 0,0-1 0 0 0,0 1-1 0 0,0 0 1 0 0,1 0 0 0 0,-1-1 0 0 0,0 1 0 0 0,1 0-1 0 0,-1 1 1 0 0,0-1 0 0 0,1 0 0 0 0,-1 0 0 0 0,0 2-105 0 0,0 0 5 0 0,0-1 0 0 0,1 1 0 0 0,-1 0-1 0 0,1 0 1 0 0,0 0 0 0 0,0 0 0 0 0,0 0 0 0 0,0 0 0 0 0,0 0 0 0 0,1 0 0 0 0,-1 0 0 0 0,1 1-5 0 0,-1 6 180 0 0,1-1 1 0 0,1 1-1 0 0,-1-1 0 0 0,1 0 1 0 0,1 1-1 0 0,0-1 0 0 0,3 9-180 0 0,5 12 1640 0 0,11 20-1640 0 0,-11-26 278 0 0,171 464 3027 0 0,-158-414-3028 0 0,-4 0-1 0 0,-2 7-276 0 0,-10-37 112 0 0,-2 0 0 0 0,-1-1-1 0 0,-3 1 1 0 0,-2 17-112 0 0,-1-35 163 0 0,-2 0 0 0 0,0 0 0 0 0,-2 0 0 0 0,-7 21-163 0 0,8-30 201 0 0,-2 0-1 0 0,0-1 1 0 0,-1 0-1 0 0,-1 0 1 0 0,0-1 0 0 0,-1 0-1 0 0,-6 7-200 0 0,11-15 52 0 0,-1-1 0 0 0,0 0-1 0 0,0 0 1 0 0,-1-1 0 0 0,1 0 0 0 0,-1 0 0 0 0,0 0-1 0 0,-1-1 1 0 0,1 0 0 0 0,-1 0 0 0 0,0-1 0 0 0,1 0-1 0 0,-2 0 1 0 0,1-1 0 0 0,0 0 0 0 0,0-1 0 0 0,-1 0-1 0 0,1 0 1 0 0,0 0 0 0 0,-1-1 0 0 0,1-1 0 0 0,-1 1-1 0 0,1-1 1 0 0,-1-1 0 0 0,1 1 0 0 0,-7-4-52 0 0,-3-1 14 0 0,0-1 1 0 0,1-1-1 0 0,0-1 0 0 0,0 0 1 0 0,1-1-1 0 0,0-1 1 0 0,1 0-1 0 0,0-1 0 0 0,-10-12-14 0 0,0-2-223 0 0,1-1 0 0 0,2-1-1 0 0,0-1 1 0 0,-11-23 223 0 0,16 21-564 0 0,1 0 0 0 0,2-2 1 0 0,1 1-1 0 0,-1-12 564 0 0,11 34-338 0 0,0 0-1 0 0,1 0 1 0 0,0-1 0 0 0,1 1-1 0 0,0 0 1 0 0,0-1 0 0 0,1 1-1 0 0,1-1 1 0 0,0 1-1 0 0,0-1 1 0 0,1 1 0 0 0,0-1-1 0 0,4-7 339 0 0,-2 5-375 0 0,1 1 0 0 0,1 0 0 0 0,0 1 0 0 0,1-1 0 0 0,0 1-1 0 0,1 1 1 0 0,0-1 0 0 0,1 1 0 0 0,0 1 0 0 0,9-9 375 0 0,19-13-794 0 0</inkml:trace>
  <inkml:trace contextRef="#ctx0" brushRef="#br1" timeOffset="-173273.518">2824 3083 4144 0 0,'0'0'368'0'0,"2"-5"-296"0"0,1-1-72 0 0,0-1-1824 0 0</inkml:trace>
  <inkml:trace contextRef="#ctx0" brushRef="#br1" timeOffset="-172938.324">2957 2798 13360 0 0,'-1'-1'160'0'0,"0"0"1"0"0,-1 0 0 0 0,1 0 0 0 0,0 0 0 0 0,-1 0 0 0 0,1 1 0 0 0,-1-1 0 0 0,1 1 0 0 0,-2-1-161 0 0,0 4 608 0 0,0 0 0 0 0,-1 1 1 0 0,1-1-1 0 0,1 1 1 0 0,-1 0-1 0 0,0 0 0 0 0,1 0 1 0 0,0 0-1 0 0,-2 4-608 0 0,-3 6 1131 0 0,-7 12-584 0 0,1 1 0 0 0,1 1 0 0 0,2 0 0 0 0,-4 19-547 0 0,-25 120 1529 0 0,39-166-1517 0 0,-16 81 735 0 0,4 1 0 0 0,4 1 0 0 0,2 58-747 0 0,7-92 138 0 0,2 0-1 0 0,2 0 1 0 0,2-1 0 0 0,2 0-1 0 0,3 0 1 0 0,15 41-138 0 0,-18-67 11 0 0,1-1 1 0 0,1 0-1 0 0,1 0 0 0 0,1-1 1 0 0,0 0-1 0 0,2-2 0 0 0,0 1 1 0 0,2-2-1 0 0,0 0 1 0 0,2 0-12 0 0,3 1-435 0 0,0-1 0 0 0,2-1 0 0 0,0-1 0 0 0,0-2 0 0 0,10 5 435 0 0,-1-5-1654 0 0</inkml:trace>
  <inkml:trace contextRef="#ctx0" brushRef="#br1" timeOffset="-172213.368">3198 3521 12608 0 0,'-4'-11'455'0'0,"1"0"-1"0"0,1-1 1 0 0,-1 1 0 0 0,1-3-455 0 0,1-13 7688 0 0,1 30-7487 0 0,1-1 0 0 0,-1 1 0 0 0,1-1 0 0 0,0 1 0 0 0,0 0 0 0 0,0-1 0 0 0,0 0 0 0 0,1 2-201 0 0,3 8 282 0 0,4 23 479 0 0,-2 0 0 0 0,1 21-761 0 0,-1-11 288 0 0,3 7-288 0 0,-10-51-3 0 0,10 38 109 0 0,0-2-1 0 0,5 7-105 0 0,-11-33 12 0 0,1-1 0 0 0,0 1 1 0 0,0-1-1 0 0,1 1 0 0 0,1-2 1 0 0,0 1-1 0 0,0-1 1 0 0,1 0-1 0 0,4 4-12 0 0,-10-12 32 0 0,-1 1 0 0 0,1-1 0 0 0,-1 0 0 0 0,1 0 0 0 0,0 1 0 0 0,0-1 1 0 0,0 0-1 0 0,0-1 0 0 0,0 1 0 0 0,0 0 0 0 0,0 0 0 0 0,0-1 0 0 0,0 1 0 0 0,0-1 0 0 0,0 0 0 0 0,0 0 0 0 0,1 0 1 0 0,-1 0-1 0 0,0 0 0 0 0,2 0-32 0 0,-1-1 58 0 0,1 0 1 0 0,-1 0-1 0 0,1-1 0 0 0,-1 1 1 0 0,0-1-1 0 0,1 1 1 0 0,-1-1-1 0 0,0 0 1 0 0,0-1-1 0 0,0 1 1 0 0,1-2-59 0 0,6-5 117 0 0,-2-1 1 0 0,1 1 0 0 0,-2-2 0 0 0,1 1 0 0 0,-1-1 0 0 0,4-8-118 0 0,-2-1 76 0 0,0 0 0 0 0,-2-1 0 0 0,0 0 0 0 0,-1 0-76 0 0,6-31 174 0 0,-1-4-174 0 0,1-19 203 0 0,-2-12-203 0 0,-10 86 0 0 0,2-17 34 0 0,0 14-13 0 0,1 11-12 0 0,15 74 210 0 0,-11-45-213 0 0,1 0-1 0 0,2-1 1 0 0,1 0-1 0 0,17 34-5 0 0,-19-54 1 0 0,0 0-1 0 0,2 0 0 0 0,0-1 0 0 0,0 0 0 0 0,1 0 0 0 0,1-2 0 0 0,0 0 0 0 0,1 0 1 0 0,0-1-1 0 0,1-1 0 0 0,4 3 0 0 0,-15-11 22 0 0,0 0 1 0 0,0 0 0 0 0,1 0-1 0 0,-1 0 1 0 0,0-1 0 0 0,1 1-1 0 0,-1-1 1 0 0,1 0 0 0 0,-1-1-1 0 0,1 1 1 0 0,0-1 0 0 0,-1 0-1 0 0,3 0-22 0 0,-5 0 10 0 0,0 0-1 0 0,1-1 1 0 0,-1 0-1 0 0,0 1 1 0 0,1-1-1 0 0,-1 0 1 0 0,0 0-1 0 0,0 0 1 0 0,0 0-1 0 0,0-1 1 0 0,0 1-1 0 0,0 0 1 0 0,0-1-1 0 0,0 0 1 0 0,-1 1-1 0 0,1-1 1 0 0,-1 0-1 0 0,1 0 1 0 0,-1 0-1 0 0,1 0 1 0 0,-1 0-1 0 0,0 0 1 0 0,0 0-1 0 0,0 0 1 0 0,0 0-1 0 0,0-2-9 0 0,2-7 0 0 0,0-1 0 0 0,-1 0 0 0 0,0 0 0 0 0,-1 0 0 0 0,0 0 0 0 0,-1 0 0 0 0,-1 0 0 0 0,1 0 0 0 0,-2-4 0 0 0,-5-23 0 0 0,0-1 0 0 0,-4-3 0 0 0,-89-269-7649 0 0,96 300 6179 0 0,-1 0 0 0 0,0 0 0 0 0,-1 0 1 0 0,0 1-1 0 0,-1 0 0 0 0,0 0 0 0 0,-6-6 1470 0 0,2 7-4709 0 0</inkml:trace>
  <inkml:trace contextRef="#ctx0" brushRef="#br1" timeOffset="-171780.048">4018 2711 24879 0 0,'-3'-3'329'0'0,"2"2"-168"0"0,1 0-1 0 0,-1 0 1 0 0,0 0-1 0 0,0 1 0 0 0,0-1 1 0 0,0 0-1 0 0,0 0 1 0 0,0 1-1 0 0,0-1 1 0 0,0 0-1 0 0,0 1 1 0 0,0-1-161 0 0,2 16 68 0 0,12 20-560 0 0,2-1 0 0 0,1-1 0 0 0,3 4 492 0 0,-1-4-83 0 0,20 39 283 0 0,-1-2 1070 0 0,3 14-1270 0 0,-16-26 388 0 0,-2 1 1 0 0,-3 1-1 0 0,-3 0 1 0 0,-2 2-1 0 0,3 45-388 0 0,-12-47 107 0 0,-2 0 0 0 0,-4 0 0 0 0,-2-1 0 0 0,-2 1 0 0 0,-3-1 0 0 0,-3 0 0 0 0,-2-1 0 0 0,-3 0-1 0 0,-2-1 1 0 0,-12 21-107 0 0,-8 13-2930 0 0,30-68-6873 0 0</inkml:trace>
  <inkml:trace contextRef="#ctx0" brushRef="#br1" timeOffset="-168308.538">5650 3348 25167 0 0,'-12'1'2086'0'0,"15"2"-1380"0"0,21 1-578 0 0,64-8 1028 0 0,44-8-1156 0 0,-44 2 828 0 0,45 4-828 0 0,73-1-1637 0 0,-176 4 874 0 0</inkml:trace>
  <inkml:trace contextRef="#ctx0" brushRef="#br1" timeOffset="-167552.489">6651 2514 21743 0 0,'0'0'496'0'0,"0"0"67"0"0,0 0 29 0 0,0 0-67 0 0,13-2-317 0 0,4 1-124 0 0,0 0-1 0 0,-1 1 1 0 0,3 1-84 0 0,16 0 173 0 0,-24-1-94 0 0,233-2 3319 0 0,36-13-3398 0 0,-34-4 888 0 0,-108 10-717 0 0,256-7-30 0 0,-349 15-138 0 0,25 1-3 0 0,47-2-104 0 0,-73 1-2265 0 0,-43 1 434 0 0</inkml:trace>
  <inkml:trace contextRef="#ctx0" brushRef="#br1" timeOffset="-166833.181">6679 2514 8752 0 0,'-1'-1'182'0'0,"-4"-2"-183"0"0,0 0 0 0 0,-1 1 0 0 0,1-1 0 0 0,0 1 1 0 0,-1 0-1 0 0,-5-1 1 0 0,10 3 109 0 0,-1 0 1 0 0,1 0-1 0 0,0 0 1 0 0,0 0 0 0 0,-1 0-1 0 0,1 0 1 0 0,0 1-1 0 0,0-1 1 0 0,0 0-1 0 0,-1 0 1 0 0,1 1 0 0 0,0-1-1 0 0,0 1 1 0 0,0-1-1 0 0,-1 1-109 0 0,1 0 521 0 0,0 0-1 0 0,0 0 0 0 0,0 0 1 0 0,0 0-1 0 0,0 1 1 0 0,0-1-1 0 0,0 0 0 0 0,0 0 1 0 0,0 1-1 0 0,1-1 1 0 0,-1 0-1 0 0,1 1 0 0 0,-1-1 1 0 0,1 1-1 0 0,-1 0-520 0 0,1 2 217 0 0,-1 0-1 0 0,1-1 1 0 0,0 1 0 0 0,0 0-1 0 0,0-1 1 0 0,1 1 0 0 0,-1-1-1 0 0,1 1 1 0 0,0 0 0 0 0,0-1-1 0 0,0 1 1 0 0,0-1 0 0 0,1 0-1 0 0,-1 1 1 0 0,1-1 0 0 0,0 0-1 0 0,0 0 1 0 0,0 0 0 0 0,1 0-1 0 0,-1-1 1 0 0,2 3-217 0 0,3 2 215 0 0,1 0 0 0 0,-1 0-1 0 0,1-1 1 0 0,0 0 0 0 0,1 0 0 0 0,-1-1-1 0 0,4 2-214 0 0,176 76 2587 0 0,-94-43-1591 0 0,53 32-996 0 0,-70-29 46 0 0,-1 4 1 0 0,5 9-47 0 0,-55-37 16 0 0,-2 2 0 0 0,0 0 0 0 0,-1 2 0 0 0,-1 0 0 0 0,-1 2 0 0 0,-2 0 0 0 0,11 17-16 0 0,-23-30 29 0 0,-1 0 0 0 0,0 0 0 0 0,0 1 0 0 0,-1-1 0 0 0,-1 1 0 0 0,0 0 0 0 0,-1 1 0 0 0,-1-1 0 0 0,0 0 1 0 0,0 1-1 0 0,-1 0 0 0 0,-1-1 0 0 0,-1 1 0 0 0,0-1 0 0 0,0 1 0 0 0,-1-1 0 0 0,-1 1 0 0 0,-1 1-29 0 0,-6 21 136 0 0,-2-1-1 0 0,-1-1 1 0 0,-2 0 0 0 0,-2-1 0 0 0,-16 27-136 0 0,2-13 129 0 0,-1-2 0 0 0,-3 0 0 0 0,-21 19-129 0 0,-133 146 414 0 0,160-179-372 0 0,-216 221 397 0 0,110-114-108 0 0,102-103-223 0 0,20-22-33 0 0,0 2-1 0 0,1-1 1 0 0,1 2 0 0 0,0 0 0 0 0,1 0 0 0 0,0 2-75 0 0,10-17 6 0 0,-1 0 1 0 0,1 1-1 0 0,-1-1 0 0 0,1 0 0 0 0,-1 0 1 0 0,1 1-1 0 0,0-1 0 0 0,0 0 1 0 0,-1 1-1 0 0,1-1 0 0 0,0 0 1 0 0,0 1-1 0 0,0-1 0 0 0,1 1 0 0 0,-1-1 1 0 0,0 0-1 0 0,0 1 0 0 0,1-1 1 0 0,-1 0-1 0 0,1 0 0 0 0,-1 1-6 0 0,2-1 5 0 0,-1 1-1 0 0,0 0 1 0 0,0-1-1 0 0,1 1 1 0 0,-1-1-1 0 0,1 0 1 0 0,-1 1-1 0 0,1-1 1 0 0,-1 0-1 0 0,1 0 1 0 0,0 0-1 0 0,0 0 1 0 0,0 0-5 0 0,6 2 2 0 0,1 0 0 0 0,-1-1-1 0 0,1 0 1 0 0,-1 0 0 0 0,9 0-2 0 0,26 2 2 0 0,0-3 0 0 0,0-1 1 0 0,19-3-3 0 0,129-20 254 0 0,-162 19-171 0 0,599-67-267 0 0,-462 63 387 0 0,45 9-203 0 0,-143 2 68 0 0,73 1 184 0 0,-111-6-35 0 0,-29 2-215 0 0,-1-1 1 0 0,1 1-1 0 0,-1 0 1 0 0,1 0-1 0 0,-1 0 1 0 0,1 0-1 0 0,-1 0 1 0 0,1-1-1 0 0,-1 1 0 0 0,0 0 1 0 0,1-1-1 0 0,-1 1 1 0 0,0 0-1 0 0,1 0 1 0 0,-1-1-1 0 0,0 1 0 0 0,1-1 1 0 0,-1 1-1 0 0,0 0 1 0 0,1-1-1 0 0,-1 1 1 0 0,0-1-1 0 0,0 1 1 0 0,0 0-1 0 0,0-1 0 0 0,1 1 1 0 0,-1-1-1 0 0,0 1 1 0 0,0-1-1 0 0,0 1 1 0 0,0-1-1 0 0,0 1 1 0 0,0-1-3 0 0,-2-10-102 0 0,-9-33-808 0 0,-4 0-1681 0 0,5 12-4597 0 0,2-3-2281 0 0</inkml:trace>
  <inkml:trace contextRef="#ctx0" brushRef="#br1" timeOffset="-166364.529">8247 2422 9672 0 0,'-2'-12'890'0'0,"2"9"6258"0"0,3 11-6731 0 0,0 0 0 0 0,0 0 0 0 0,-1 1 0 0 0,0-1 0 0 0,0 1 0 0 0,-1-1 1 0 0,0 1-1 0 0,0 0 0 0 0,-1-1 0 0 0,0 3-417 0 0,2 30 880 0 0,16 117-1358 0 0,-13-128-7461 0 0</inkml:trace>
  <inkml:trace contextRef="#ctx0" brushRef="#br1" timeOffset="-163628.789">9215 3340 17479 0 0,'-1'-7'278'0'0,"2"5"-167"0"0,-1 1 1 0 0,0-1-1 0 0,0 0 0 0 0,-1 0 0 0 0,1 1 1 0 0,0-1-1 0 0,-1 0 0 0 0,1 1 1 0 0,-1-1-1 0 0,1 0 0 0 0,-1 1 0 0 0,0-1 1 0 0,1 1-1 0 0,-1-1 0 0 0,-1 0-111 0 0,2 2 257 0 0,-7 14 747 0 0,4-5-744 0 0,1 0 0 0 0,0 1-1 0 0,1-1 1 0 0,0 1-1 0 0,1 0 1 0 0,0 7-260 0 0,2 16 452 0 0,4 11-452 0 0,-1-4 137 0 0,2 19 98 0 0,3-1-1 0 0,2 0 1 0 0,3-1 0 0 0,2 0-1 0 0,18 36-234 0 0,-32-84 67 0 0,1-1 0 0 0,0 1 0 0 0,1-1 0 0 0,0-1 0 0 0,0 1 0 0 0,1-1 0 0 0,0 0 0 0 0,2 3-67 0 0,-6-9 27 0 0,0 1 1 0 0,-1-1-1 0 0,1 1 0 0 0,0-1 1 0 0,0 0-1 0 0,-1 0 1 0 0,1 0-1 0 0,0 0 1 0 0,0 0-1 0 0,0 0 0 0 0,1 0 1 0 0,-1 0-1 0 0,0-1 1 0 0,0 0-1 0 0,0 1 0 0 0,0-1 1 0 0,1 0-1 0 0,-1 0 1 0 0,0 0-1 0 0,0 0 1 0 0,0 0-1 0 0,1 0 0 0 0,-1-1 1 0 0,0 1-1 0 0,0-1 1 0 0,0 0-1 0 0,0 0 1 0 0,0 1-1 0 0,0-1 0 0 0,0 0 1 0 0,0-1-1 0 0,0 1 1 0 0,0 0-1 0 0,-1 0 0 0 0,1-1 1 0 0,1-1-28 0 0,7-6 127 0 0,0-2 0 0 0,-1 1 0 0 0,0-2-1 0 0,0 1 1 0 0,-1-1 0 0 0,-1 0 0 0 0,0-1 0 0 0,-1 1 0 0 0,1-5-127 0 0,8-20 194 0 0,-2-1 1 0 0,4-28-195 0 0,-10 36 8 0 0,-2 0 0 0 0,-1-1 1 0 0,-1 0-1 0 0,-2-6-8 0 0,-2-34-135 0 0,-4-19 135 0 0,-6 19-64 0 0,13 91 64 0 0,0 0 0 0 0,1 0-1 0 0,5 17 1 0 0,1 3 13 0 0,33 209 487 0 0,-18-74 196 0 0,-1 101-696 0 0,-20-221 591 0 0,-4 1-1 0 0,-3 20-590 0 0,1-44 113 0 0,-1-1 1 0 0,-2 1-1 0 0,-1-1 1 0 0,-10 26-114 0 0,12-45 73 0 0,0 0 0 0 0,-1 0 0 0 0,-1-1 0 0 0,1 1 0 0 0,-2-1 0 0 0,1-1-1 0 0,-2 1 1 0 0,1-1 0 0 0,-9 7-73 0 0,13-13 26 0 0,0-1 0 0 0,-1 1-1 0 0,1 0 1 0 0,-1-1-1 0 0,0 0 1 0 0,0 0 0 0 0,0-1-1 0 0,0 1 1 0 0,0-1-1 0 0,-1 0 1 0 0,1-1 0 0 0,-1 1-1 0 0,1-1 1 0 0,-1 0-1 0 0,1-1 1 0 0,-1 1-1 0 0,0-1 1 0 0,0 0 0 0 0,1 0-1 0 0,-1-1 1 0 0,0 0-1 0 0,1 0 1 0 0,-4-1-26 0 0,0-1-244 0 0,1 0 0 0 0,0-1 1 0 0,0 1-1 0 0,0-2 0 0 0,0 1 0 0 0,1-1 0 0 0,0 0 0 0 0,-1-2 244 0 0,4 4-349 0 0,0-1 0 0 0,1 1 0 0 0,-1-1 0 0 0,1 0 0 0 0,0 0 0 0 0,0 0 0 0 0,0-1 0 0 0,0 1 0 0 0,1-1 0 0 0,0 0 0 0 0,0 1 0 0 0,0-1 0 0 0,1 0 0 0 0,-2-4 349 0 0,3-5-8890 0 0</inkml:trace>
  <inkml:trace contextRef="#ctx0" brushRef="#br1" timeOffset="-130151.331">9072 2152 14280 0 0,'0'0'654'0'0,"0"0"-11"0"0,0 0-228 0 0,0 0 568 0 0,0 0 296 0 0,0 0 58 0 0,0 0-62 0 0,0 0-294 0 0,0 0-134 0 0,0 0-23 0 0,0 0-47 0 0,0 0-167 0 0,0 0-70 0 0,0 0-18 0 0,0 0-10 0 0,0 0-34 0 0,0 0-20 0 0,0 0-2 0 0,0 0-17 0 0,0 0-73 0 0,0 0-28 0 0,0 0-9 0 0,-18 0 591 0 0,10 1-844 0 0,0 0 0 0 0,0 1 0 0 0,-1-1-1 0 0,1 2 1 0 0,1-1 0 0 0,-1 1 0 0 0,-7 4-76 0 0,5-3 37 0 0,-1 0 0 0 0,-1 0 1 0 0,-1 0-38 0 0,-45 15 13 0 0,6-10-13 0 0,49-9-1 0 0,-12 7 13 0 0,13-6-9 0 0,1 1 0 0 0,-1-1 0 0 0,0 1 0 0 0,1-1 0 0 0,-1 1 0 0 0,1 0 0 0 0,0 0 0 0 0,0-1 1 0 0,-1 1-1 0 0,1 0 0 0 0,0 0 0 0 0,1 0 0 0 0,-1 0 0 0 0,0 0 0 0 0,0 1 0 0 0,1-1 0 0 0,-1 0 0 0 0,1 2-3 0 0,-1 5 5 0 0,0 1-1 0 0,1 0 0 0 0,1 7-4 0 0,-1-2 49 0 0,-1 63 14 0 0,0-5 130 0 0,8 68-193 0 0,-4-94 69 0 0,2 19 110 0 0,13 101 207 0 0,-6-42-221 0 0,-4-34 21 0 0,-4 35-186 0 0,-1-35 52 0 0,-3 161 111 0 0,-1-117-86 0 0,3-17-13 0 0,0-26-156 0 0,-6 52 92 0 0,-9 324 211 0 0,13-438-207 0 0,2 93-4 0 0,7-1 0 0 0,6 13 0 0 0,-11-95 0 0 0,-3-23 0 0 0,1 1 0 0 0,1-1 0 0 0,5 16 0 0 0,13 60 0 0 0,-17-83 0 0 0,14 30 0 0 0,-17-38 0 0 0,0-1 0 0 0,-1 0 0 0 0,1 0 0 0 0,0 1 0 0 0,0-1 0 0 0,0 0 0 0 0,0 0 0 0 0,0 0 0 0 0,0 0 0 0 0,0 0 0 0 0,0 0 0 0 0,1 0 0 0 0,-1-1 0 0 0,0 1 0 0 0,0 0 0 0 0,1-1 0 0 0,-1 1 0 0 0,1-1 0 0 0,-1 1 0 0 0,0-1 0 0 0,1 0 0 0 0,-1 1 0 0 0,1-1 0 0 0,-1 0 0 0 0,1 0 0 0 0,-1 0 0 0 0,1 0 0 0 0,-1 0 0 0 0,0-1 0 0 0,1 1 0 0 0,-1 0 0 0 0,1-1 0 0 0,-1 1 0 0 0,7-3 0 0 0,0 0 0 0 0,0 0 0 0 0,0-1 0 0 0,0 0 0 0 0,2-2 0 0 0,3-2 0 0 0,102-56-2175 0 0,-49 25-6183 0 0,26-8 8358 0 0,-45 27-9570 0 0</inkml:trace>
  <inkml:trace contextRef="#ctx0" brushRef="#br1" timeOffset="-127264.532">6997 5226 2304 0 0,'0'-1'167'0'0,"1"-14"2762"0"0,-1 12-1449 0 0,0 1 0 0 0,0-1 0 0 0,1 1-1 0 0,-1-1 1 0 0,1 1 0 0 0,0-1 0 0 0,0 1-1 0 0,0-1 1 0 0,1-1-1480 0 0,-2 3 1663 0 0,0 1-315 0 0,0 0-136 0 0,0 0-27 0 0,0 0-100 0 0,0 0-387 0 0,0 0-170 0 0,0 0-31 0 0,0 0-69 0 0,0 2-267 0 0,10 82 995 0 0,-11-58-722 0 0,1-14-330 0 0,-1 0 0 0 0,2-1 0 0 0,-1 1 0 0 0,2 0-1 0 0,1 5-103 0 0,1 1-172 0 0,-3-13 146 0 0,0 1 0 0 0,0-1 0 0 0,1 1 1 0 0,0-1-1 0 0,0 0 0 0 0,0 0 0 0 0,0 0 0 0 0,1 0 0 0 0,0 0 0 0 0,0 0 1 0 0,0-1-1 0 0,2 2 26 0 0,-4-5-143 0 0,17-13-2198 0 0,-13 9 1359 0 0,-4 2 369 0 0,0 1-1 0 0,0-1 0 0 0,0 0 0 0 0,0 1 1 0 0,0-1-1 0 0,0 0 0 0 0,0 1 0 0 0,-1-1 1 0 0,1 0-1 0 0,0 0 0 0 0,0 0 0 0 0,0 0 614 0 0,3-13-7903 0 0</inkml:trace>
  <inkml:trace contextRef="#ctx0" brushRef="#br1" timeOffset="-126891.53">7046 4971 17047 0 0,'0'0'779'0'0,"0"0"-15"0"0,0 0-364 0 0,0 0 276 0 0,0 0 175 0 0,0 0 39 0 0,5-8 1045 0 0,-4 7-1957 0 0,0 0 1 0 0,1 0 0 0 0,-1 0-1 0 0,0 0 1 0 0,1 0-1 0 0,-1 0 1 0 0,1 0-1 0 0,-1 1 1 0 0,1-1-1 0 0,0 1 1 0 0,-1-1-1 0 0,1 1 1 0 0,0-1-1 0 0,-1 1 1 0 0,1 0-1 0 0,0 0 1 0 0,-1 0-1 0 0,1 0 1 0 0,0 0-1 0 0,0 0 1 0 0,-1 0-1 0 0,1 0 1 0 0,0 1 0 0 0,-1-1-1 0 0,1 1 1 0 0,0-1-1 0 0,-1 1 1 0 0,2 0 21 0 0,5 3-1614 0 0</inkml:trace>
  <inkml:trace contextRef="#ctx0" brushRef="#br1" timeOffset="-126890.53">7270 5101 16847 0 0,'0'0'770'0'0,"0"0"-18"0"0,0 0-362 0 0,0 2 253 0 0,1 0-447 0 0,1 0 0 0 0,-1 1 1 0 0,1-1-1 0 0,-1 0 0 0 0,1 0 0 0 0,0-1 0 0 0,0 1 0 0 0,0 0 0 0 0,0 0 1 0 0,0-1-1 0 0,0 1 0 0 0,0-1 0 0 0,1 0 0 0 0,-1 0 0 0 0,0 0 1 0 0,1 0-1 0 0,-1 0 0 0 0,1 0 0 0 0,-1-1 0 0 0,2 1-196 0 0,3 1 194 0 0,0 0 1 0 0,0-1-1 0 0,0 0 0 0 0,0 0 0 0 0,1-1 0 0 0,-1 0 1 0 0,4-1-195 0 0,8-1 23 0 0,-5 1-59 0 0,0-1 0 0 0,-1 0 1 0 0,1-1-1 0 0,5-3 36 0 0,-9 5 141 0 0,-4 2-6154 0 0,-6-1 4031 0 0</inkml:trace>
  <inkml:trace contextRef="#ctx0" brushRef="#br1" timeOffset="-126540.172">7313 5257 5528 0 0,'0'0'422'0'0,"0"0"149"0"0,0 0 1653 0 0,0 0 751 0 0,0 0 147 0 0,0 0-274 0 0,2 0-1264 0 0,6 3-898 0 0,1 0 0 0 0,0-1 1 0 0,0 0-1 0 0,0-1 0 0 0,0 0 0 0 0,9 0-686 0 0,59-4 596 0 0,-17 1-7100 0 0,-46 2-1003 0 0</inkml:trace>
  <inkml:trace contextRef="#ctx0" brushRef="#br1" timeOffset="-125483.32">7805 5073 3224 0 0,'0'0'671'0'0,"0"0"1606"0"0,0 0 703 0 0,0 0 144 0 0,0 0-250 0 0,0 0-1175 0 0,-1 2-513 0 0,-1 5-709 0 0,0 0-1 0 0,1 1 0 0 0,0-1 0 0 0,0 0 0 0 0,1 0 0 0 0,0 1-476 0 0,-1 14 609 0 0,-3 32 998 0 0,4 1 1 0 0,1 0-1608 0 0,1 22 1043 0 0,-1-56-767 0 0,1 1 1 0 0,1 5-277 0 0,1 0 2 0 0,4 3-1014 0 0,-8-28 605 0 0</inkml:trace>
  <inkml:trace contextRef="#ctx0" brushRef="#br1" timeOffset="-124471.632">7401 1857 15232 0 0,'0'0'696'0'0,"-1"0"-14"0"0,-2 0-330 0 0,2 0 237 0 0,1 0 150 0 0,0 0 28 0 0,1 1-656 0 0,0 0 0 0 0,0 1 0 0 0,-1-1 0 0 0,1 0 1 0 0,0 1-1 0 0,-1-1 0 0 0,1 0 0 0 0,0 1 0 0 0,-1-1 1 0 0,0 1-1 0 0,1-1 0 0 0,-1 1 0 0 0,0 0-111 0 0,0 0 151 0 0,13 26 547 0 0,-11-24-626 0 0,0 0 0 0 0,0 0 0 0 0,0-1 0 0 0,0 2 0 0 0,-1-1 0 0 0,0 0 0 0 0,1 4-72 0 0,0 13 233 0 0,-2-14-113 0 0,1 1 0 0 0,0-1 1 0 0,0 0-1 0 0,2 5-120 0 0,4 13 637 0 0,-2 1 0 0 0,2 18-637 0 0,-3-12 892 0 0,5 16-892 0 0,-6-43 1005 0 0,-1-5-365 0 0,4-13-118 0 0,0-22-117 0 0,-1-62 23 0 0,-5 76-375 0 0,0 6-18 0 0,0 0 0 0 0,0 0 1 0 0,2 0-1 0 0,0 1 0 0 0,2-8-35 0 0,2-4 55 0 0,-4 15 15 0 0,1 0 0 0 0,0 1 0 0 0,1-1 0 0 0,2-5-70 0 0,-5 13 11 0 0,1 0-1 0 0,0 1 1 0 0,-1-1-1 0 0,1 0 1 0 0,0 1 0 0 0,1-1-1 0 0,-1 1 1 0 0,0-1-1 0 0,1 1 1 0 0,-1 0 0 0 0,1 0-1 0 0,0 0 1 0 0,-1 0-1 0 0,1 1 1 0 0,0-1 0 0 0,0 1-1 0 0,1-1-10 0 0,0 1-3 0 0,0 0 1 0 0,-1 1-1 0 0,1-1 0 0 0,0 1 0 0 0,-1-1 1 0 0,1 1-1 0 0,0 0 0 0 0,-1 0 1 0 0,1 1-1 0 0,0-1 0 0 0,-1 1 0 0 0,1 0 1 0 0,0 0-1 0 0,-1 0 0 0 0,1 0 0 0 0,0 1 3 0 0,1 0-2 0 0,0 1 1 0 0,-1-1-1 0 0,0 1 0 0 0,1 0 0 0 0,-1 0 0 0 0,0 0 0 0 0,-1 1 0 0 0,1 0 0 0 0,-1-1 0 0 0,1 1 0 0 0,1 4 2 0 0,9 12 69 0 0,-4-7-132 0 0,-1 1 0 0 0,-1 1 0 0 0,0-1-1 0 0,-1 1 1 0 0,2 7 63 0 0,3 8-17 0 0,4 18 18 0 0,0 9-1 0 0,-3-7-563 0 0,1 15 563 0 0,-10-42-2087 0 0,1-7-7086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46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7 134 10592 0 0,'0'0'818'0'0,"0"0"103"0"0,-3-2-1593 0 0,2 2 4317 0 0,1 2 1238 0 0,-2 52-3560 0 0,1-14-563 0 0,1 0 0 0 0,3 1-760 0 0,8 80 1052 0 0,0-1 609 0 0,10 33-1661 0 0,7-15 1031 0 0,41 114-1031 0 0,-39-162 222 0 0,4-2-1 0 0,4-1 1 0 0,14 17-222 0 0,-37-77 100 0 0,1-1 0 0 0,1 0-1 0 0,1-1 1 0 0,1-1 0 0 0,16 14-100 0 0,-24-27 62 0 0,0 0 0 0 0,1-1-1 0 0,0-1 1 0 0,0 0 0 0 0,1-1 0 0 0,0 0-1 0 0,1-1 1 0 0,0-1 0 0 0,0 0 0 0 0,0-1-1 0 0,1 0 1 0 0,4 0-62 0 0,-8-3 37 0 0,1-1-1 0 0,-1 0 1 0 0,0 0-1 0 0,1-1 0 0 0,-1-1 1 0 0,1 0-1 0 0,-1-1 1 0 0,0 0-1 0 0,1 0 1 0 0,-1-1-1 0 0,0-1 1 0 0,-1 0-1 0 0,5-2-36 0 0,-1 0 38 0 0,-2-1-1 0 0,1-1 0 0 0,-1 0 1 0 0,0 0-1 0 0,0-1 1 0 0,-1-1-1 0 0,-1 0 0 0 0,0 0 1 0 0,0-1-1 0 0,1-3-37 0 0,17-26 134 0 0,-1-1 0 0 0,-3-1 0 0 0,-1-1 0 0 0,15-43-134 0 0,-26 55 70 0 0,-2-1 0 0 0,0 0 0 0 0,-1-9-70 0 0,15-98 172 0 0,-18 97-130 0 0,1-16 14 0 0,-2 0-1 0 0,-3 0 1 0 0,-3 0 0 0 0,-2 0-1 0 0,-3 0 1 0 0,-7-28-56 0 0,-5-4 97 0 0,-5 1-1 0 0,-3 0 1 0 0,-29-62-97 0 0,32 89-226 0 0,-15-35-516 0 0,32 80 400 0 0,4 9-5038 0 0,6 20 3454 0 0</inkml:trace>
  <inkml:trace contextRef="#ctx0" brushRef="#br0" timeOffset="653.249">1784 964 7368 0 0,'-11'-1'200'0'0,"1"-1"0"0"0,-1 0 0 0 0,1-1 0 0 0,-10-3-200 0 0,-2-2 7580 0 0,-1 2-1 0 0,-19-4-7579 0 0,35 10 304 0 0,0-1-1 0 0,0 1 0 0 0,-1 1 1 0 0,1-1-1 0 0,0 1 0 0 0,0 0 1 0 0,-5 2-304 0 0,1 0 236 0 0,8-3-164 0 0,0 1 1 0 0,1 0-1 0 0,-1 0 0 0 0,0 0 0 0 0,1 0 0 0 0,-1 1 1 0 0,1-1-1 0 0,-1 1 0 0 0,0 1-72 0 0,-12 6 181 0 0,4-3-26 0 0,0 0 1 0 0,0 1-1 0 0,1 0 1 0 0,0 1-1 0 0,-2 2-155 0 0,-11 8 263 0 0,19-16-224 0 0,0 0 0 0 0,1 0 0 0 0,-1 1 0 0 0,1 0 0 0 0,0-1 0 0 0,0 1 0 0 0,0 0 0 0 0,0 1 0 0 0,1-1 0 0 0,-1 0 0 0 0,1 1 0 0 0,0-1 0 0 0,0 1 0 0 0,0 0 0 0 0,0 0-39 0 0,1-2 27 0 0,0 1-1 0 0,0-1 1 0 0,-1 0 0 0 0,1 1-1 0 0,-1-1 1 0 0,0 0 0 0 0,0 0-27 0 0,0 0 13 0 0,1-1 0 0 0,0 1 0 0 0,0-1 1 0 0,-1 1-1 0 0,1-1 0 0 0,0 1 0 0 0,0 0 1 0 0,0-1-1 0 0,1 1 0 0 0,-1 0 0 0 0,0 0 1 0 0,1 0-1 0 0,-1 0-13 0 0,12 27 173 0 0,-10-23-148 0 0,-1-1-10 0 0,0-1 0 0 0,1 0 0 0 0,0 0 0 0 0,0 0 0 0 0,0 0 0 0 0,0 0 0 0 0,1 0 0 0 0,-1-1 0 0 0,1 1 0 0 0,0 0 0 0 0,0-1 0 0 0,1 1 0 0 0,-1-1-1 0 0,1 0 1 0 0,2 3-15 0 0,30 31 11 0 0,-13-13 69 0 0,24 20-80 0 0,23 19 201 0 0,-34-30-102 0 0,7 3-99 0 0,49 42 164 0 0,-59-48-67 0 0,-24-22-36 0 0,0-1 0 0 0,1 1 0 0 0,4 2-61 0 0,-9-7 38 0 0,0 1-1 0 0,0 0 1 0 0,0-1 0 0 0,-1 1-1 0 0,1 0 1 0 0,-1 1 0 0 0,2 3-38 0 0,12 15 291 0 0,-16-22-272 0 0,0-1 0 0 0,-1 1 0 0 0,1 0 0 0 0,0-1 0 0 0,-1 1-1 0 0,1 0 1 0 0,-1 0 0 0 0,0 0 0 0 0,1-1 0 0 0,-1 1 0 0 0,0 0 0 0 0,1 0 0 0 0,-1 0 0 0 0,0 0 0 0 0,0 0 0 0 0,0-1 0 0 0,0 1 0 0 0,1 0 0 0 0,-1 0 0 0 0,-1 0 0 0 0,1 0 0 0 0,0 0 0 0 0,0 0 0 0 0,0 0 0 0 0,0-1 0 0 0,-1 2-19 0 0,0-1 49 0 0,1 1 0 0 0,-1 0 0 0 0,-1-1 1 0 0,1 1-1 0 0,0-1 0 0 0,0 1 1 0 0,-1-1-1 0 0,1 0 0 0 0,0 0 1 0 0,-1 1-1 0 0,1-1 0 0 0,-2 0-49 0 0,-4 3 126 0 0,0 0 0 0 0,0-1 0 0 0,0 1-1 0 0,0-2 1 0 0,-7 3-126 0 0,7-4 33 0 0,0 0 0 0 0,-1 0 0 0 0,1-1 0 0 0,0 0-1 0 0,-1 0 1 0 0,1-1 0 0 0,0 0 0 0 0,0 0 0 0 0,-1-1 0 0 0,-1 0-33 0 0,-17-6 13 0 0,0-1-1 0 0,0-1-12 0 0,24 9 2 0 0,-9-4-49 0 0,1-1 0 0 0,-1 0 0 0 0,1 0 0 0 0,1-1 1 0 0,-5-5 45 0 0,-20-13-453 0 0,27 20 208 0 0,0 0 0 0 0,0-1 0 0 0,1 0 1 0 0,-1-1-1 0 0,2 1 0 0 0,-3-4 246 0 0,-31-24-4388 0 0,43 16-4826 0 0,-4 7 2029 0 0</inkml:trace>
  <inkml:trace contextRef="#ctx0" brushRef="#br0" timeOffset="1091.779">2034 1344 19351 0 0,'-57'3'2303'0'0,"53"-2"-865"0"0,5 2-841 0 0,12 5 2428 0 0,-7-6-2993 0 0,-1 0 1 0 0,1 0-1 0 0,0-1 1 0 0,0 1-1 0 0,0-2 0 0 0,0 1 1 0 0,0 0-1 0 0,0-1 1 0 0,4-1-33 0 0,56-5 512 0 0,-64 6-511 0 0,18-4 102 0 0,0-1 1 0 0,-1-1-1 0 0,9-4-103 0 0,2 0 26 0 0,-11 3 78 0 0,-1-1 0 0 0,0-1 0 0 0,0 0 0 0 0,-1-1 0 0 0,0-2 0 0 0,13-11-104 0 0,-23 18 30 0 0,-1-1 0 0 0,0 0 0 0 0,-1 0 1 0 0,3-4-31 0 0,7-8 118 0 0,-14 17-109 0 0,0-1 1 0 0,1 1-1 0 0,-2-1 1 0 0,1 0-1 0 0,0 0 1 0 0,0 1-1 0 0,0-1 1 0 0,-1 0-1 0 0,1 0 1 0 0,-1 0-1 0 0,1 0 1 0 0,-1 1-1 0 0,0-1 1 0 0,0 0-1 0 0,0 0 1 0 0,0 0-1 0 0,0 0 1 0 0,0 0 0 0 0,0 0-1 0 0,-1 0 1 0 0,1 0-1 0 0,-1 0 1 0 0,0 0-10 0 0,0-1 10 0 0,0 0 0 0 0,0 0 1 0 0,-1 0-1 0 0,1 0 0 0 0,-1 1 1 0 0,1-1-1 0 0,-1 1 1 0 0,0-1-1 0 0,0 1 0 0 0,0-1 1 0 0,-1 1-1 0 0,1 0 0 0 0,0 0 1 0 0,-2-1-11 0 0,-4-2 6 0 0,1 0 1 0 0,-1 1-1 0 0,0 0 1 0 0,-1 0-1 0 0,1 0 1 0 0,-1 1-1 0 0,1 1 1 0 0,-1 0-1 0 0,0 0 1 0 0,0 0-1 0 0,0 1 1 0 0,0 0-1 0 0,0 1 1 0 0,0 0-1 0 0,0 1 1 0 0,-7 0-7 0 0,10 0 23 0 0,0 1 0 0 0,-1 0 0 0 0,1 0 0 0 0,0 0 0 0 0,0 1 0 0 0,0-1 1 0 0,0 2-1 0 0,1-1 0 0 0,-4 3-23 0 0,-9 5 40 0 0,15-10-31 0 0,0 1 0 0 0,0 0 0 0 0,0-1 0 0 0,0 1 1 0 0,1 0-1 0 0,-1 0 0 0 0,1 1 0 0 0,-1-1 0 0 0,1 0 1 0 0,0 1-1 0 0,0 0 0 0 0,0-1 0 0 0,0 1 0 0 0,0 0 1 0 0,1 0-1 0 0,-1 0 0 0 0,1 0 0 0 0,-1 3-9 0 0,-2 5 47 0 0,0-1-1 0 0,0 0 1 0 0,-1 0 0 0 0,-6 8-47 0 0,5-7 60 0 0,0 0 0 0 0,0 0 1 0 0,1 1-1 0 0,0 0-60 0 0,-37 120 716 0 0,40-126-676 0 0,1 0 0 0 0,0 0 0 0 0,0 0 0 0 0,1 0 0 0 0,0 1 0 0 0,0-1 0 0 0,0 0 0 0 0,1 4-40 0 0,0 25 177 0 0,-2-26-137 0 0,0-2-8 0 0,1-1 0 0 0,-1 1-1 0 0,1-1 1 0 0,1 1 0 0 0,-1-1 0 0 0,1 1 0 0 0,0-1 0 0 0,0 0 0 0 0,1 1 0 0 0,0 1-32 0 0,1 0 33 0 0,1-1 0 0 0,0 1 0 0 0,0 0 0 0 0,0-1 0 0 0,1 0 0 0 0,-1 0 0 0 0,2-1 0 0 0,3 5-33 0 0,-4-7 19 0 0,0 1 0 0 0,-1-1 0 0 0,2-1 0 0 0,-1 1 0 0 0,0-1-1 0 0,1 0 1 0 0,-1 0 0 0 0,1-1 0 0 0,0 1 0 0 0,0-1 0 0 0,6 1-19 0 0,6 1 0 0 0,0-1 0 0 0,1-1 0 0 0,0-1 0 0 0,-1 0 0 0 0,1-2 0 0 0,0 0 0 0 0,17-3 0 0 0,-5 0-35 0 0,-5 0-242 0 0,1 0 0 0 0,3-3 277 0 0,-17 4-758 0 0,1 1 1 0 0,-1 0 0 0 0,3 0 757 0 0,21-1-1339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49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709 229 4144 0 0,'0'0'191'0'0,"0"0"526"0"0,0 0 2107 0 0,0 0 920 0 0,0 0 184 0 0,0 0-417 0 0,0 0-1893 0 0,0 0-833 0 0,0 0-165 0 0,0 0-16 0 0,0-8 823 0 0,-2 2-1109 0 0,-1 0 0 0 0,0 0 0 0 0,0 0 1 0 0,0 1-1 0 0,-1-1 0 0 0,0 1 1 0 0,0 0-1 0 0,0 0 0 0 0,-1 0 1 0 0,1 1-1 0 0,-4-3-318 0 0,-5-3 247 0 0,-1 0 0 0 0,1 1-1 0 0,-1 1 1 0 0,-1 0 0 0 0,-14-5-247 0 0,-27-16 294 0 0,35 17-231 0 0,-1 1 0 0 0,1 1 1 0 0,-2 1-1 0 0,1 1 0 0 0,-1 1 1 0 0,-8-1-64 0 0,25 7 10 0 0,0 1 0 0 0,0-1 0 0 0,0 1-1 0 0,0 0 1 0 0,-1 0 0 0 0,1 0 0 0 0,0 1 0 0 0,0 0 0 0 0,0 1 0 0 0,0-1 0 0 0,-4 3-10 0 0,1-1 2 0 0,1 1 0 0 0,0 0 0 0 0,-1 1 1 0 0,2 0-1 0 0,-1 0 0 0 0,1 1 0 0 0,-4 3-2 0 0,-3 4-15 0 0,2 0 0 0 0,-1 1 0 0 0,2 1 0 0 0,0 0 0 0 0,1 0 0 0 0,0 1-1 0 0,-4 11 16 0 0,1 1-16 0 0,2 1 0 0 0,0 1 1 0 0,2 0-1 0 0,-1 12 16 0 0,-18 124 67 0 0,22-124-15 0 0,-3 46 262 0 0,2 81-314 0 0,5-101 89 0 0,2 12 79 0 0,4-1 0 0 0,11 62-168 0 0,-10-105 8 0 0,2-1 1 0 0,2 1-1 0 0,1-2 0 0 0,2 2-8 0 0,-3-13 49 0 0,0 0 0 0 0,2-1-1 0 0,1-1 1 0 0,1 1 0 0 0,0-2-1 0 0,7 7-48 0 0,-12-18 25 0 0,0-1 0 0 0,1 0 0 0 0,0 0 0 0 0,0-1 0 0 0,1 0-1 0 0,0 0 1 0 0,0-1 0 0 0,0-1 0 0 0,1 0 0 0 0,0 0-1 0 0,0-1 1 0 0,0 0 0 0 0,3 0-25 0 0,-5-3 31 0 0,0 0 0 0 0,0 0 0 0 0,0 0-1 0 0,0-1 1 0 0,0-1 0 0 0,0 0 0 0 0,0 0 0 0 0,1-1 0 0 0,-2 0-1 0 0,1 0 1 0 0,0-1 0 0 0,7-3-31 0 0,5-3 77 0 0,0-1 0 0 0,-1-1 1 0 0,-1-1-1 0 0,12-10-77 0 0,-14 8 17 0 0,0-1-1 0 0,-1-1 1 0 0,-1 0 0 0 0,0-1 0 0 0,6-11-17 0 0,23-25-3 0 0,-31 39 5 0 0,-1-1 0 0 0,0-1-1 0 0,-1 0 1 0 0,-1 0 0 0 0,0-1 0 0 0,1-5-2 0 0,13-29 54 0 0,-7 17-2 0 0,4-18-52 0 0,-2-10 41 0 0,-13 40-12 0 0,1 0 0 0 0,0 1 0 0 0,5-8-29 0 0,0-2 775 0 0,-21 35-774 0 0,0-1 0 0 0,-1 1-1 0 0,1-1 1 0 0,-1-1 0 0 0,0 0 0 0 0,-5 0-1 0 0,-12 4-1 0 0,-104 21 1 0 0,44-10 0 0 0,-37 14 0 0 0,-87 26-555 0 0,182-56-276 0 0,21-1-832 0 0,6 0-419 0 0,2 0-91 0 0</inkml:trace>
  <inkml:trace contextRef="#ctx0" brushRef="#br0" timeOffset="451.227">1167 193 20303 0 0,'-2'0'928'0'0,"0"0"-618"0"0,-11-7 643 0 0,12 6-786 0 0,1 1-21 0 0,0 0-2 0 0,0 2 60 0 0,-2 27 1119 0 0,1-19-926 0 0,1 0 0 0 0,0 0 0 0 0,0 0 0 0 0,1-1 0 0 0,1 6-397 0 0,3 9 488 0 0,14 71 1600 0 0,5 71-2088 0 0,-19-111 284 0 0,25 326 959 0 0,-27-337-1161 0 0,3 102 149 0 0,1 85-32 0 0,-6-212-177 0 0,4 108-60 0 0,-5-125-73 0 0,0-2-180 0 0,-3-16-2114 0 0,5-4-600 0 0,-1-6-6301 0 0</inkml:trace>
  <inkml:trace contextRef="#ctx0" brushRef="#br0" timeOffset="797.255">1004 393 22607 0 0,'-7'-15'955'0'0,"1"2"-459"0"0,0 0 0 0 0,1 0 0 0 0,-2-7-496 0 0,6 16 22 0 0,0-1 0 0 0,0 1-1 0 0,1-1 1 0 0,-1 0-1 0 0,1 1 1 0 0,0-1 0 0 0,0 0-1 0 0,1 1 1 0 0,-1-1 0 0 0,1 1-1 0 0,0-1 1 0 0,1-2-22 0 0,2-5 124 0 0,0 0 0 0 0,1 0 0 0 0,1 1 0 0 0,0-1 1 0 0,0 1-1 0 0,1 0-124 0 0,-3 6 110 0 0,0 1 0 0 0,0-1 0 0 0,0 1 0 0 0,0 0 1 0 0,1 0-1 0 0,0 0 0 0 0,-1 1 0 0 0,2-1 0 0 0,-1 1 1 0 0,0 0-1 0 0,1 1 0 0 0,-1-1 0 0 0,5 0-110 0 0,1 0 143 0 0,1 0 0 0 0,0 1-1 0 0,0 0 1 0 0,0 1 0 0 0,0 0-1 0 0,1 1 1 0 0,-1 1 0 0 0,7 0-143 0 0,4 2 217 0 0,1 2-1 0 0,-1 0 1 0 0,19 7-217 0 0,48 23 442 0 0,-43-17-313 0 0,-11-2-56 0 0,0 2 0 0 0,0 1 1 0 0,-2 2-1 0 0,0 1 0 0 0,21 20-73 0 0,-18-10 97 0 0,31 36-97 0 0,-44-44 11 0 0,5 9 39 0 0,-1 2-1 0 0,-1 0 0 0 0,6 15-49 0 0,-9-10 90 0 0,-1 2-1 0 0,-2 0 0 0 0,-2 2 1 0 0,0 6-90 0 0,-11-24 79 0 0,0 1 1 0 0,-2 1-1 0 0,-1-1 0 0 0,-1 1 1 0 0,-2 0-1 0 0,-1 0 1 0 0,-1 0-1 0 0,-1 0 1 0 0,-1 0-1 0 0,-2 0 1 0 0,0-1-1 0 0,-7 19-79 0 0,3-21 48 0 0,-1 0 0 0 0,-1-1 0 0 0,-1 0 0 0 0,-1-1 0 0 0,-1 0 0 0 0,-1-1 0 0 0,-1 0 0 0 0,-1-1 0 0 0,-1-1 0 0 0,-1-1 0 0 0,-16 14-48 0 0,-4 0 91 0 0,-1-1 0 0 0,-2-2 1 0 0,-1-2-1 0 0,-2-2 0 0 0,-28 12-91 0 0,46-25-13 0 0,-1-2 0 0 0,0-1 0 0 0,-1-1 0 0 0,0-1 1 0 0,0-1-1 0 0,-25 2 13 0 0,44-8-439 0 0,-1-1 1 0 0,0 0 0 0 0,0-1-1 0 0,0 0 1 0 0,1-1 0 0 0,-1 0-1 0 0,0 0 1 0 0,-4-2 438 0 0,-12-4-10536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52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18 11976 0 0,'-4'-4'1244'0'0,"0"-8"-1204"0"0,3 10 1921 0 0,1 4 6101 0 0,-3 11-7453 0 0,0 0 0 0 0,1 0 0 0 0,0 0 0 0 0,2 1-1 0 0,-1 11-608 0 0,8 73 866 0 0,-3-56-497 0 0,2 75 195 0 0,-4-43-3 0 0,4 4-561 0 0,19 265 900 0 0,-24-309-827 0 0,1 21 178 0 0,4 11-251 0 0,0-16 103 0 0,0 1 43 0 0,3 1-146 0 0,-5-34 38 0 0,1 0 0 0 0,0 0 0 0 0,1-1 0 0 0,7 12-38 0 0,-11-25 3 0 0,0 0-1 0 0,0-1 0 0 0,0 0 1 0 0,0 1-1 0 0,1-1 0 0 0,0 0 1 0 0,-1 0-1 0 0,1 0 0 0 0,0 0 1 0 0,0-1-1 0 0,1 1 0 0 0,-1-1 1 0 0,1 0-1 0 0,-1 0 0 0 0,1 0 1 0 0,-1-1-1 0 0,1 1 0 0 0,0-1 1 0 0,0 0-1 0 0,0 0 1 0 0,0 0-1 0 0,0 0 0 0 0,2-1-2 0 0,-1 1-81 0 0,1-1 0 0 0,0 0 0 0 0,-1-1 0 0 0,1 0 0 0 0,0 0 0 0 0,-1 0 0 0 0,1 0 0 0 0,-1-1 0 0 0,0 0 0 0 0,1 0 0 0 0,-1 0 0 0 0,0-1 0 0 0,0 0 0 0 0,0 0 0 0 0,-1 0 0 0 0,5-3 81 0 0,10-13-1148 0 0,1 0 0 0 0,-2-1 0 0 0,2-3 1148 0 0,6-9-1587 0 0</inkml:trace>
  <inkml:trace contextRef="#ctx0" brushRef="#br0" timeOffset="350.056">5 720 22111 0 0,'0'0'1706'0'0,"-1"0"-1104"0"0,-2-2-414 0 0,10-7 663 0 0,-1 4-763 0 0,-1 1 0 0 0,1 0 1 0 0,0 1-1 0 0,0-1 0 0 0,0 1 0 0 0,1 0 1 0 0,-1 0-1 0 0,1 1 0 0 0,-1 0 1 0 0,7-1-89 0 0,10-1-304 0 0,0 1 0 0 0,13 0 304 0 0,-11 1 100 0 0,152-3-143 0 0,-39 2-5366 0 0,-107 1-2124 0 0</inkml:trace>
  <inkml:trace contextRef="#ctx0" brushRef="#br0" timeOffset="686.928">679 712 19583 0 0,'-1'3'179'0'0,"-1"0"0"0"0,1-1-1 0 0,-1 1 1 0 0,0-1-1 0 0,0 1 1 0 0,0-1-1 0 0,0 0 1 0 0,-3 2-179 0 0,3-1 100 0 0,-1-1-1 0 0,1 1 1 0 0,-1-1 0 0 0,1 1 0 0 0,0 0-1 0 0,0 0 1 0 0,-1 2-100 0 0,-3 7 144 0 0,1 0 1 0 0,1 0-1 0 0,0 0 1 0 0,1 0-1 0 0,0 1 1 0 0,0 0-1 0 0,2-1 1 0 0,-1 1-1 0 0,2 8-144 0 0,0-8 225 0 0,1-1 0 0 0,1 0 1 0 0,0 0-1 0 0,1 1 0 0 0,0-1 0 0 0,1-1 0 0 0,0 1 1 0 0,1 0-1 0 0,0-1 0 0 0,1 0 0 0 0,0 0 0 0 0,1-1 1 0 0,0 0-1 0 0,0 0 0 0 0,1 0 0 0 0,1-1 0 0 0,3 3-225 0 0,-5-6 44 0 0,0 0 0 0 0,0 0 0 0 0,0-1 0 0 0,0 0 0 0 0,1 0 1 0 0,0-1-1 0 0,0 0 0 0 0,0 0 0 0 0,1-1 0 0 0,-1 0 0 0 0,1-1 0 0 0,-1 1 0 0 0,1-2 0 0 0,0 1 0 0 0,0-1 0 0 0,0-1 0 0 0,0 1 0 0 0,0-2 0 0 0,0 1 0 0 0,0-1 0 0 0,0-1 0 0 0,-1 1 0 0 0,1-1 0 0 0,3-2-44 0 0,-5 2 23 0 0,-1-1 0 0 0,0 0-1 0 0,1 0 1 0 0,-1 0 0 0 0,0-1-1 0 0,0 0 1 0 0,-1 0 0 0 0,1 0 0 0 0,-1-1-1 0 0,0 0 1 0 0,0 0 0 0 0,-1 0 0 0 0,1 0-1 0 0,-1-1 1 0 0,0 0 0 0 0,-1 0-1 0 0,1 0 1 0 0,-1 0 0 0 0,-1-1 0 0 0,1 1-1 0 0,-1-1 1 0 0,0 1 0 0 0,0-1-1 0 0,0-4-22 0 0,-1-3-43 0 0,0-1 0 0 0,-1 1 0 0 0,-1-1 0 0 0,0 1 0 0 0,0-1 0 0 0,-2 1 0 0 0,0-1 0 0 0,-1 1 0 0 0,0 0 0 0 0,-1 0 0 0 0,0 1 0 0 0,-1 0 0 0 0,-4-6 43 0 0,3 6-72 0 0,-2-1 1 0 0,1 2 0 0 0,-2-1-1 0 0,1 1 1 0 0,-2 1 0 0 0,0-1-1 0 0,0 2 1 0 0,-1 0 0 0 0,0 0-1 0 0,0 1 1 0 0,-1 0 0 0 0,-9-3 71 0 0,9 5-75 0 0,0 1 0 0 0,0 1 1 0 0,-1 0-1 0 0,0 0 1 0 0,-11-1 74 0 0,17 5-36 0 0,-1 0 0 0 0,0 0 1 0 0,1 1-1 0 0,-1 0 1 0 0,1 1-1 0 0,-1-1 0 0 0,1 2 1 0 0,-1-1-1 0 0,1 1 0 0 0,-4 2 36 0 0,2 0-138 0 0,0 0-1 0 0,1 1 0 0 0,-1 0 1 0 0,1 1-1 0 0,0 0 0 0 0,0 1 1 0 0,1 0-1 0 0,0 0 0 0 0,0 1 1 0 0,1 0-1 0 0,-1 0 0 0 0,2 1 1 0 0,-1-1-1 0 0,2 1 0 0 0,-1 1 1 0 0,1-1-1 0 0,0 1 0 0 0,1 0 1 0 0,0 0-1 0 0,-2 11 139 0 0,2 15-1568 0 0,7 2-59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54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700 78 16559 0 0,'-2'0'760'0'0,"-5"-3"-21"0"0,2 0-475 0 0,-16 1 1968 0 0,20 2-1433 0 0,1 0-14 0 0,0 0-88 0 0,-14-4 1666 0 0,12 0-2167 0 0,-1 1 0 0 0,0 0 0 0 0,0 0 0 0 0,0 0 0 0 0,0 1 0 0 0,0-1 0 0 0,0 1 0 0 0,-1-1 0 0 0,0 1-196 0 0,-37-20 818 0 0,34 19-767 0 0,3 1-19 0 0,-1 0-1 0 0,1 0 1 0 0,-1 0 0 0 0,0 1-1 0 0,1 0 1 0 0,-1 0 0 0 0,0 1-1 0 0,0-1 1 0 0,0 1 0 0 0,0 0-1 0 0,-4 0-31 0 0,-2 2 57 0 0,1 0-1 0 0,-1 0 0 0 0,1 1 0 0 0,-9 3-56 0 0,15-4 9 0 0,0 0 0 0 0,0 0 0 0 0,0 0 0 0 0,0 1 0 0 0,1 0 0 0 0,-1-1 0 0 0,0 1-1 0 0,1 0 1 0 0,0 0 0 0 0,0 1 0 0 0,0-1 0 0 0,0 1 0 0 0,-1 2-9 0 0,-2 4 24 0 0,0 1-1 0 0,0 0 1 0 0,1 1 0 0 0,-2 4-24 0 0,-4 7 19 0 0,8-18-11 0 0,0-1 0 0 0,1 1 0 0 0,0-1 0 0 0,0 1 0 0 0,0 0 0 0 0,1 0 0 0 0,-1 2-8 0 0,0 20 62 0 0,0 0 1 0 0,3 1-1 0 0,0-1 0 0 0,1 1-62 0 0,1 10 76 0 0,1 15 21 0 0,1 46 102 0 0,-5-34 170 0 0,7 42-369 0 0,-4-66 177 0 0,-2-1-1 0 0,-3 15-176 0 0,2 42 205 0 0,4-17-59 0 0,0-14-47 0 0,-2 1 0 0 0,-4-1 1 0 0,-2 2-100 0 0,1-50 14 0 0,1 1 0 0 0,2 0 0 0 0,0 0 1 0 0,0 0-1 0 0,2 0 0 0 0,1 0-14 0 0,-2-12 1 0 0,0-1 1 0 0,0 1-1 0 0,-1-1 0 0 0,0 0 1 0 0,0 1-1 0 0,0-1 0 0 0,-1 1 1 0 0,-1 4-2 0 0,2 0 5 0 0,0-10-77 0 0,0 0 1 0 0,0 0 0 0 0,0 1 0 0 0,0-1-1 0 0,0 0 1 0 0,0 1 0 0 0,0-1 0 0 0,0 0-1 0 0,-1 0 1 0 0,1 1 0 0 0,-1-1 0 0 0,1 0-1 0 0,-1 0 1 0 0,1 0 0 0 0,-1 1 71 0 0,0-1-635 0 0,-4-7-1853 0 0,-3-4 480 0 0</inkml:trace>
  <inkml:trace contextRef="#ctx0" brushRef="#br0" timeOffset="344.667">1 1011 23551 0 0,'0'0'1083'0'0,"0"0"-28"0"0,1-1-686 0 0,35-10 59 0 0,0 3-1 0 0,32-5-427 0 0,78-4 555 0 0,-95 12-621 0 0,0-1-61 0 0,84-10 19 0 0,-45-1-2905 0 0,-67 13 254 0 0,-2 1-5172 0 0</inkml:trace>
  <inkml:trace contextRef="#ctx0" brushRef="#br0" timeOffset="680.468">774 808 18743 0 0,'0'0'430'0'0,"0"0"55"0"0,-1 2 27 0 0,-1 3-411 0 0,0 1 0 0 0,1 0 0 0 0,-1 0 0 0 0,1 0 0 0 0,0 0 0 0 0,1 0 0 0 0,-1 0-1 0 0,2 4-100 0 0,4 51 1081 0 0,1-13 202 0 0,1-6-350 0 0,-4-29-400 0 0,-1-1 1 0 0,1 11-534 0 0,-1 4 907 0 0,6 21-907 0 0,0 1 447 0 0,11 90-275 0 0,-18-130-244 0 0,0 0 1 0 0,1-1-1 0 0,0 1 0 0 0,0-1 0 0 0,1 1 0 0 0,0-1 1 0 0,4 6 71 0 0,-6-13-1448 0 0,-1-1-4652 0 0,0 0-1997 0 0</inkml:trace>
  <inkml:trace contextRef="#ctx0" brushRef="#br0" timeOffset="1031.779">993 835 23551 0 0,'0'0'539'0'0,"0"0"77"0"0,1 2 31 0 0,-1 0-600 0 0,1 0 1 0 0,-1 0-1 0 0,0 0 1 0 0,0 0-1 0 0,0 0 1 0 0,0-1 0 0 0,0 1-1 0 0,0 0 1 0 0,-1 0-1 0 0,1 0 1 0 0,-1 0-1 0 0,1 0 1 0 0,-1 0-48 0 0,-3 20 164 0 0,4-19-164 0 0,0 4 0 0 0,0-1 0 0 0,0 0 0 0 0,0 1 0 0 0,1-1 0 0 0,0 0 0 0 0,0 0 0 0 0,1 1 0 0 0,-1-1 0 0 0,1 0 0 0 0,3 4 0 0 0,-1 0 80 0 0,-1 2-1 0 0,1-1 1 0 0,-2 0 0 0 0,1 0-1 0 0,0 12-79 0 0,-1-8 133 0 0,0 0 0 0 0,2 1 1 0 0,1 3-134 0 0,11 24 834 0 0,6 5-834 0 0,14 39 536 0 0,8 14-24 0 0,-36-82-288 0 0,-7-18-112 0 0,-1-1 0 0 0,0 0-1 0 0,0 0-6 0 0,0 0-1 0 0,0 0 0 0 0,-5-12 120 0 0,2 0-134 0 0,1 0 1 0 0,0 0-1 0 0,0-13-90 0 0,-2-10 89 0 0,1 0-209 0 0,1-1-1 0 0,2 1 0 0 0,1 0 1 0 0,2 0-1 0 0,4-23 121 0 0,-4 45-14 0 0,0-1-1 0 0,1 0 1 0 0,0 1 0 0 0,1 0-1 0 0,1 0 1 0 0,0 0-1 0 0,1 0 15 0 0,-5 9 2 0 0,1 0-1 0 0,-1 0 1 0 0,1 0-1 0 0,0 0 1 0 0,0 1-1 0 0,0 0 1 0 0,1-1-1 0 0,-1 1 1 0 0,1 1-1 0 0,0-1 1 0 0,1-1-2 0 0,-3 3 19 0 0,0 0 1 0 0,-1 0-1 0 0,1 0 0 0 0,0 1 1 0 0,0-1-1 0 0,0 0 1 0 0,-1 1-1 0 0,1-1 0 0 0,0 1 1 0 0,0 0-1 0 0,0 0 1 0 0,0 0-1 0 0,0 0 0 0 0,0 0 1 0 0,0 0-1 0 0,0 0 1 0 0,0 1-1 0 0,-1-1 0 0 0,1 0 1 0 0,0 1-1 0 0,0 0 1 0 0,0-1-1 0 0,0 1 0 0 0,-1 0 1 0 0,1 0-1 0 0,0 0 1 0 0,-1 0-1 0 0,1 1-19 0 0,4 3 34 0 0,-1 0 1 0 0,0 1-1 0 0,0 0 0 0 0,-1 0 0 0 0,1 0 1 0 0,-1 0-1 0 0,0 1 0 0 0,-1-1 0 0 0,0 1 1 0 0,0 0-1 0 0,0 1-34 0 0,5 17 191 0 0,-1 2 0 0 0,2 11-191 0 0,-4-15 25 0 0,4 25 224 0 0,-2 12-249 0 0,4 15 122 0 0,1 22-317 0 0,-11-47-640 0 0,-1-32 395 0 0,0-16-1454 0 0,0-2-5014 0 0,0 0-2142 0 0</inkml:trace>
  <inkml:trace contextRef="#ctx0" brushRef="#br0" timeOffset="1608.435">1778 1213 16559 0 0,'4'-2'286'0'0,"0"1"-1"0"0,-1-2 1 0 0,1 1-1 0 0,0 0 0 0 0,3-3-285 0 0,10-7 373 0 0,-11 9-234 0 0,-1-1-1 0 0,0 1 1 0 0,0-2-1 0 0,0 1 1 0 0,0 0-1 0 0,0-1 1 0 0,1-2-139 0 0,-5 5 198 0 0,0 1 1 0 0,0-1 0 0 0,0 0-1 0 0,-1 0 1 0 0,1 0 0 0 0,0 0 0 0 0,-1 0-1 0 0,1 0 1 0 0,-1 0 0 0 0,0 0-1 0 0,0-1 1 0 0,1 1 0 0 0,-1 0-1 0 0,-1 0 1 0 0,1 0 0 0 0,0 0-1 0 0,0 0 1 0 0,-1 0 0 0 0,1 0-1 0 0,-1 0 1 0 0,0-1-199 0 0,-1-10 578 0 0,-1 6-283 0 0,0 0 0 0 0,0 0 0 0 0,-1 1 0 0 0,0-1 0 0 0,0 1 1 0 0,0 0-1 0 0,-1 0 0 0 0,-3-3-295 0 0,7 8 55 0 0,-16-19 564 0 0,0 1-1 0 0,-8-5-618 0 0,20 19 54 0 0,-1 0 1 0 0,1 0-1 0 0,-2 1 1 0 0,1 0-1 0 0,0 0 1 0 0,-1 0-1 0 0,1 1 1 0 0,-1 0-1 0 0,0 0 0 0 0,-2 0-54 0 0,4 3 1 0 0,1 0 0 0 0,0 1 0 0 0,-1-1 0 0 0,1 1-1 0 0,0 0 1 0 0,0 0 0 0 0,-1 0 0 0 0,1 1-1 0 0,0-1 1 0 0,0 1 0 0 0,0 0 0 0 0,1 0-1 0 0,-1 0 1 0 0,-1 2-1 0 0,-5 4 12 0 0,0 1 0 0 0,0 0 0 0 0,1 1 0 0 0,0 0 0 0 0,1 0 1 0 0,0 1-1 0 0,1 0 0 0 0,0 1 0 0 0,0 0 0 0 0,-2 8-12 0 0,3-5 17 0 0,0 0 1 0 0,1 1 0 0 0,1-1-1 0 0,0 1 1 0 0,1 0-1 0 0,1 1 1 0 0,1-1-1 0 0,0 8-17 0 0,1-14 21 0 0,-1 3 0 0 0,1-1-1 0 0,1 0 1 0 0,-1 0-1 0 0,2 0 0 0 0,0 0 1 0 0,0 0-1 0 0,2 0 0 0 0,2 10-20 0 0,-4-17 6 0 0,0 0-1 0 0,1 0 0 0 0,-1 0 1 0 0,1-1-1 0 0,0 1 0 0 0,0 0 1 0 0,0-1-1 0 0,1 0 0 0 0,-1 0 1 0 0,1 0-1 0 0,0 0 0 0 0,0-1 1 0 0,1 1-1 0 0,4 2-5 0 0,7 5 10 0 0,-5-4 20 0 0,0 0 1 0 0,0-1 0 0 0,6 3-31 0 0,-13-8 6 0 0,1 1 1 0 0,-1-1 0 0 0,0 0-1 0 0,0 0 1 0 0,1 0 0 0 0,-1-1-1 0 0,0 1 1 0 0,1-1 0 0 0,-1 0-1 0 0,0 0 1 0 0,1-1-1 0 0,1 0-6 0 0,-1 1 5 0 0,1-1 0 0 0,-1 0-1 0 0,0-1 1 0 0,0 1-1 0 0,0-1 1 0 0,0 0-1 0 0,-1 0 1 0 0,1-1 0 0 0,0 1-1 0 0,-1-1 1 0 0,0 0-1 0 0,1 0 1 0 0,-1-1-1 0 0,3-3-4 0 0,4-7-7 0 0,-1-1-1 0 0,-1 0 1 0 0,0-1-1 0 0,-1 0 1 0 0,-1 0-1 0 0,0-1 1 0 0,-1 0-1 0 0,-1 0 1 0 0,0-4 7 0 0,5-28-129 0 0,-2 0 0 0 0,0-36 129 0 0,-5-14-163 0 0,-4 0 0 0 0,-7-37 163 0 0,1 32-50 0 0,6 81 33 0 0,-13-182-59 0 0,8 151 122 0 0,-3 1 0 0 0,-13-41-46 0 0,14 65 98 0 0,-7-25 533 0 0,15 53-607 0 0,-1 0 1 0 0,1 0-1 0 0,0 0 0 0 0,-1 0 1 0 0,1 0-1 0 0,-1 0 0 0 0,1 0 0 0 0,-1 0 1 0 0,0 0-1 0 0,1 0 0 0 0,-1 0 1 0 0,0 1-1 0 0,0-1 0 0 0,0 0 1 0 0,0 0-25 0 0,0 1 15 0 0,0-2 117 0 0,1 3-109 0 0,-1 1-1 0 0,1-1 1 0 0,0 0-1 0 0,0 0 1 0 0,-1 0 0 0 0,1 1-1 0 0,-1-1 1 0 0,1 0-1 0 0,-1 0 1 0 0,1 0-1 0 0,-1 0 1 0 0,0 1-23 0 0,-5 8 38 0 0,5-4-22 0 0,-1 1 0 0 0,1 0 0 0 0,0 0 0 0 0,1-1-1 0 0,-1 1 1 0 0,1 0 0 0 0,1 1-16 0 0,6 50 136 0 0,-2-24-29 0 0,1 66 85 0 0,50 181 6 0 0,-39-203-99 0 0,-1-7-12 0 0,17 88 114 0 0,15 91 18 0 0,-12-48-549 0 0,-34-184 22 0 0,0 0-1704 0 0,2-7-4905 0 0,1-2-2406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5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20127 0 0,'0'0'463'0'0,"0"0"61"0"0,0 0 27 0 0,0 0-67 0 0,-13 3 658 0 0,11-1-826 0 0,0 0-1 0 0,-1 0 0 0 0,1 1 1 0 0,0-1-1 0 0,1 0 0 0 0,-1 1 1 0 0,0-1-1 0 0,1 1 1 0 0,-1 0-1 0 0,1-1 0 0 0,0 1 1 0 0,0 0-1 0 0,0 0 0 0 0,0 0 1 0 0,0 0-1 0 0,1 0 1 0 0,-1 2-316 0 0,-1 9 585 0 0,1 1 1 0 0,1 0 0 0 0,0 0-586 0 0,0-12 17 0 0,0 3 14 0 0,0 0 0 0 0,0 0 0 0 0,1 0 0 0 0,0 0-1 0 0,0 0 1 0 0,1 0 0 0 0,0 0 0 0 0,0-1 0 0 0,0 1 0 0 0,1-1 0 0 0,-1 1-1 0 0,1-1 1 0 0,1 0 0 0 0,-1 0 0 0 0,3 3-31 0 0,-2-5 23 0 0,-1 1 0 0 0,1-1 0 0 0,0 0 0 0 0,0 0 0 0 0,0 0 0 0 0,0 0 0 0 0,1-1 0 0 0,-1 1 0 0 0,1-1 0 0 0,0 0-1 0 0,-1-1 1 0 0,1 1 0 0 0,0-1 0 0 0,0 0 0 0 0,0 0 0 0 0,0-1 0 0 0,0 1 0 0 0,4-1-23 0 0,-6-1 18 0 0,1 1 0 0 0,0 0 0 0 0,-1-1 0 0 0,1 0 0 0 0,0 0 0 0 0,-1 0 0 0 0,1 0 0 0 0,-1-1 0 0 0,0 1 0 0 0,1-1 0 0 0,-1 0 0 0 0,0 0 0 0 0,0 0 0 0 0,0-1 0 0 0,0 1-18 0 0,1-2 43 0 0,0 0 0 0 0,0 0 0 0 0,0 0 0 0 0,-1-1-1 0 0,0 1 1 0 0,0-1 0 0 0,0 0 0 0 0,0 0 0 0 0,0-2-43 0 0,-1 2-22 0 0,0-1 0 0 0,0 1 0 0 0,-1-1 1 0 0,0 0-1 0 0,0 1 0 0 0,0-1 0 0 0,-1 0 0 0 0,0 0 0 0 0,0 1 0 0 0,0-1 0 0 0,-1 0 1 0 0,0 0-1 0 0,0 1 0 0 0,0-1 0 0 0,-1 1 0 0 0,0-1 0 0 0,0 1 0 0 0,0 0 0 0 0,-3-3 23 0 0,4 4-28 0 0,-2 1 0 0 0,1 0 1 0 0,0-1-1 0 0,-1 1 1 0 0,1 1-1 0 0,-1-1 0 0 0,0 0 1 0 0,0 0-1 0 0,0 1 1 0 0,0 0-1 0 0,0 0 0 0 0,-1 0 1 0 0,1 0-1 0 0,-1 0 1 0 0,1 0-1 0 0,-1 1 1 0 0,0 0-1 0 0,1 0 0 0 0,-1 0 1 0 0,0 0-1 0 0,0 1 1 0 0,0-1-1 0 0,0 1 0 0 0,0 0 1 0 0,1 0-1 0 0,-1 0 1 0 0,0 1-1 0 0,-3 0 27 0 0,0 1-672 0 0,0 0 0 0 0,0 1-1 0 0,0 0 1 0 0,0 0 0 0 0,0 1-1 0 0,1 0 1 0 0,-1 0 0 0 0,0 1 672 0 0,2-1-416 0 0,-13 7-1598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0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77 120 5064 0 0,'0'0'389'0'0,"0"0"46"0"0,-1 0 1487 0 0,0-2-243 0 0,-3-7 514 0 0,-4-18 3583 0 0,3 11-3911 0 0,5 16-1760 0 0,0-1-1 0 0,0 1 1 0 0,0-1-1 0 0,0 1 0 0 0,0 0 1 0 0,0-1-1 0 0,0 1 0 0 0,0-1 1 0 0,0 1-1 0 0,-1 0 0 0 0,1-1 1 0 0,0 1-1 0 0,0-1 1 0 0,0 1-1 0 0,-1 0 0 0 0,1-1 1 0 0,0 1-1 0 0,-1 0 0 0 0,1-1 1 0 0,0 1-1 0 0,-1 0 0 0 0,1 0 1 0 0,0-1-1 0 0,-1 1 1 0 0,1 0-1 0 0,0 0 0 0 0,-1 0 1 0 0,1-1-1 0 0,-1 1 0 0 0,1 0 1 0 0,0 0-1 0 0,-1 0 0 0 0,1 0 1 0 0,-1 0-1 0 0,1 0 1 0 0,-1 0-1 0 0,1 0-104 0 0,-1 0 85 0 0,0 1 0 0 0,0 0 0 0 0,-1-1 0 0 0,1 1 0 0 0,0 0 0 0 0,0 0 0 0 0,1-1 1 0 0,-1 1-1 0 0,0 0 0 0 0,0 0 0 0 0,0 0 0 0 0,0 0 0 0 0,1 0-85 0 0,-4 5 29 0 0,0 0 0 0 0,0 1 0 0 0,1-1 0 0 0,-1 3-29 0 0,0 5 89 0 0,0 1 0 0 0,2 0-1 0 0,-1 0 1 0 0,2 0-1 0 0,0 6-88 0 0,0 22 523 0 0,4 11-523 0 0,3 14 700 0 0,3-1 1 0 0,6 16-701 0 0,-4-38 296 0 0,2-1 1 0 0,2-1-1 0 0,8 14-296 0 0,-18-46 64 0 0,0 0 0 0 0,1 0 0 0 0,0 0 0 0 0,1-1 0 0 0,1 0 0 0 0,-1 0 0 0 0,2-1 0 0 0,-1 0 0 0 0,1 0 0 0 0,0-1 0 0 0,1 0 0 0 0,0-1 0 0 0,4 2-64 0 0,-11-7 22 0 0,-1-1 0 0 0,1 0 0 0 0,0 0 0 0 0,-1 0 0 0 0,1 0 0 0 0,0 0 0 0 0,0-1 0 0 0,0 1 0 0 0,-1-1 0 0 0,1 0 0 0 0,0 0 0 0 0,0 0 0 0 0,0 0 0 0 0,0-1 0 0 0,0 1 0 0 0,-1-1 0 0 0,1 1 0 0 0,0-1 0 0 0,0 0 0 0 0,-1 0 0 0 0,1 0 1 0 0,0 0-1 0 0,-1-1 0 0 0,1 1 0 0 0,-1-1 0 0 0,0 0 0 0 0,0 1 0 0 0,1-1 0 0 0,-1 0 0 0 0,1-1-22 0 0,5-6 75 0 0,0 0 0 0 0,-1-1 0 0 0,0 1 1 0 0,0-1-1 0 0,-1-1 0 0 0,4-8-75 0 0,10-21 77 0 0,-3-1 0 0 0,-1-1 0 0 0,-2-1 0 0 0,-2 0 0 0 0,-2-1-1 0 0,1-18-76 0 0,4-21 33 0 0,-7 49-16 0 0,-3-1-1 0 0,0 0 1 0 0,-2-17-17 0 0,-3 48 2 0 0,0 3-3 0 0,0 0 0 0 0,0 0 0 0 0,0 0 1 0 0,0 0-1 0 0,0 1 0 0 0,0-1 0 0 0,0 0 0 0 0,1 0 0 0 0,-1 0 0 0 0,0 0 0 0 0,1 0 1 0 0,-1 0-1 0 0,0 0 0 0 0,1 1 0 0 0,-1-1 0 0 0,1-1 1 0 0,0 1-59 0 0,-1 3 5 0 0,2 13 51 0 0,-1-1 0 0 0,2 1 0 0 0,0-1 0 0 0,2 3 3 0 0,2 11 1 0 0,2 8-1 0 0,15 33 0 0 0,-4-11 0 0 0,-8-26 0 0 0,1-1 0 0 0,2 0 0 0 0,1-1 0 0 0,8 10 0 0 0,-7-13 0 0 0,-10-15 17 0 0,1-1-1 0 0,0 0 1 0 0,1-1 0 0 0,0 0-1 0 0,1 0 1 0 0,0-1 0 0 0,9 7-17 0 0,-3-4 34 0 0,1-1 0 0 0,1-1 0 0 0,-1 0 0 0 0,19 6-34 0 0,-36-15 1 0 0,11 3 42 0 0,-1 0-1 0 0,1 0 1 0 0,0-1-1 0 0,3 0-42 0 0,-11-2 15 0 0,0-1-1 0 0,0 1 1 0 0,0-1-1 0 0,0 0 1 0 0,0 0-1 0 0,0 0 1 0 0,0-1-1 0 0,0 1 1 0 0,0-1-1 0 0,0 1 1 0 0,0-1-1 0 0,0 0 1 0 0,0 0-1 0 0,-1-1 1 0 0,1 1-1 0 0,0 0 1 0 0,-1-1-1 0 0,2-1-14 0 0,1 0 31 0 0,-2-1 0 0 0,1 0 0 0 0,0 0 0 0 0,-1-1 0 0 0,0 1 0 0 0,0-1 0 0 0,0 1 0 0 0,0-1 0 0 0,-1 0-1 0 0,0 0 1 0 0,0 0 0 0 0,0 0 0 0 0,0 0 0 0 0,-1-1 0 0 0,0-1-31 0 0,2-13 92 0 0,-1 0 1 0 0,-1 0-1 0 0,-1-11-92 0 0,0 24 14 0 0,-2-29 64 0 0,-1 0 0 0 0,-2 1 0 0 0,-2-1 0 0 0,-5-13-78 0 0,-7-36 59 0 0,9 41 29 0 0,-11-27-88 0 0,4 15 29 0 0,1 6-20 0 0,8 30-207 0 0,2-1 1 0 0,0 0-1 0 0,-1-11 198 0 0,7 17-3233 0 0,0 15 1546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10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20879 0 0,'0'0'472'0'0,"0"0"68"0"0,0 0 34 0 0,0 0-69 0 0,5 0 1902 0 0,-1-1-2067 0 0,1 2 1 0 0,-1-1 0 0 0,0 0 0 0 0,1 1 0 0 0,-1 0 0 0 0,0 0-1 0 0,0 0 1 0 0,4 2-341 0 0,28 9 1008 0 0,-34-10 52 0 0,-11-4-804 0 0,-19-6-1408 0 0,23 7 675 0 0,-17-6-1258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8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64 348 9672 0 0,'-52'-56'3020'0'0,"51"56"-2779"0"0,1 0-1 0 0,0-1 1 0 0,-1 1 0 0 0,1 0 0 0 0,0 0 0 0 0,0-1 0 0 0,-1 1 0 0 0,1 0 0 0 0,0 0 0 0 0,0-1 0 0 0,-1 1-1 0 0,1 0 1 0 0,0-1 0 0 0,0 1 0 0 0,0 0 0 0 0,0-1 0 0 0,0 1 0 0 0,-1 0 0 0 0,1-1 0 0 0,0 1 0 0 0,0 0 0 0 0,0-1-1 0 0,0 1 1 0 0,0 0 0 0 0,0-1 0 0 0,0 1 0 0 0,0-1 0 0 0,0 1 0 0 0,0 0 0 0 0,1-1 0 0 0,-1 1 0 0 0,0 0 0 0 0,0-1-1 0 0,0 1 1 0 0,0 0-241 0 0,1-1 196 0 0,0 0-1 0 0,0 1 0 0 0,-1-1 0 0 0,1 1 1 0 0,0-1-1 0 0,0 1 0 0 0,0 0 0 0 0,0-1 1 0 0,0 1-1 0 0,0 0 0 0 0,-1-1 0 0 0,1 1 1 0 0,1 0-196 0 0,27-1 703 0 0,24 11 475 0 0,-25-4-367 0 0,15 1-811 0 0,50 2 517 0 0,0-4 0 0 0,0-4 1 0 0,0-5-1 0 0,0-3 0 0 0,52-13-517 0 0,251-58 255 0 0,-341 65-202 0 0,10-2-515 0 0,-58 13-622 0 0,-11-1-897 0 0,-13 1 169 0 0,-78 3-5575 0 0,-88 12 7387 0 0,143-8-125 0 0,0 3 0 0 0,1 0 0 0 0,0 3 0 0 0,0 1 0 0 0,-33 16 125 0 0,61-23 401 0 0,1 0 0 0 0,0 1-1 0 0,0 0 1 0 0,1 0 0 0 0,0 1 0 0 0,0 1 0 0 0,1-1-1 0 0,-1 1 1 0 0,2 1 0 0 0,-3 3-401 0 0,6-7 210 0 0,0 0 0 0 0,1 0 0 0 0,0 0 0 0 0,1 1 0 0 0,-1 0 0 0 0,1 0 0 0 0,0-1 0 0 0,0 1 0 0 0,1 0 0 0 0,-1 0 0 0 0,1 1 0 0 0,1-1 0 0 0,-1 0 0 0 0,1 0 0 0 0,0 0 0 0 0,1 1 0 0 0,0-1 0 0 0,-1 0 0 0 0,2 0 0 0 0,-1 1-210 0 0,7 20 571 0 0,1 0 0 0 0,1 0 1 0 0,1-1-1 0 0,8 11-571 0 0,9 22 1270 0 0,17 54-1270 0 0,-31-78 163 0 0,79 228 745 0 0,-67-186-753 0 0,2 14-13 0 0,-3 2 1 0 0,-5 0 0 0 0,-3 2-1 0 0,-5 3-142 0 0,-7-59 148 0 0,-3 1-1 0 0,-1-1 0 0 0,-2 1 1 0 0,-2 9-148 0 0,1-34 90 0 0,0-1 1 0 0,-1 0-1 0 0,0 0 1 0 0,-1 0-1 0 0,-1-1 1 0 0,0 1-1 0 0,-1-1 0 0 0,0 0 1 0 0,-1-1-1 0 0,-1 1 1 0 0,0-1-1 0 0,0-1 1 0 0,-4 4-91 0 0,0-2 96 0 0,0-1 0 0 0,-1-1 0 0 0,0 0 1 0 0,-1-1-1 0 0,0 0 0 0 0,-1-1 0 0 0,-5 3-96 0 0,8-7 41 0 0,0 1-1 0 0,-1-2 0 0 0,1 0 0 0 0,-1 0 1 0 0,0-1-1 0 0,0-1 0 0 0,-1 0 0 0 0,1 0 1 0 0,-11-1-41 0 0,-1-2 47 0 0,1-1-1 0 0,-1-1 1 0 0,0 0 0 0 0,1-2 0 0 0,0-1 0 0 0,0-1 0 0 0,1-2 0 0 0,-1 0 0 0 0,-2-3-47 0 0,-3-2-86 0 0,1-2 1 0 0,1-1-1 0 0,0-1 1 0 0,2-2-1 0 0,0 0 1 0 0,-19-22 85 0 0,18 16-579 0 0,2-2 0 0 0,1 0-1 0 0,2-2 1 0 0,1 0 0 0 0,-15-29 579 0 0,26 41-754 0 0,0 0 0 0 0,1-1 0 0 0,0 0 0 0 0,-3-17 754 0 0,9 26-490 0 0,0 0 0 0 0,1 0 1 0 0,0-1-1 0 0,1 1 0 0 0,0-1 1 0 0,0 1-1 0 0,1-1 0 0 0,1 1 1 0 0,0 0-1 0 0,1-3 490 0 0,9-22-1947 0 0,5 3-33 0 0</inkml:trace>
  <inkml:trace contextRef="#ctx0" brushRef="#br0" timeOffset="449.618">1589 312 10136 0 0,'6'-20'1049'0'0,"-4"6"3146"0"0,-2 14-4093 0 0,0 0 0 0 0,0 0 0 0 0,0 0 0 0 0,0 0 0 0 0,0 0 0 0 0,0 0 0 0 0,0 0 0 0 0,-1-1 0 0 0,1 1 0 0 0,0 0 0 0 0,0 0 0 0 0,0 0 0 0 0,0 0 0 0 0,0 1 0 0 0,0-1 0 0 0,0 0 0 0 0,-1 0 0 0 0,1 0 0 0 0,0 0 0 0 0,0 0 0 0 0,0 0 0 0 0,0 0 0 0 0,0 0 0 0 0,0 0 0 0 0,0 0 0 0 0,0 0 0 0 0,-1 0 0 0 0,1 0 0 0 0,0 0 0 0 0,0 0 0 0 0,0 0 0 0 0,0 1 0 0 0,0-1 1 0 0,0 0-1 0 0,0 0 0 0 0,0 0 0 0 0,0 0 0 0 0,0 0 0 0 0,0 0 0 0 0,0 0 0 0 0,0 0 0 0 0,0 1 0 0 0,0-1 0 0 0,0 0 0 0 0,0 0 0 0 0,0 0 0 0 0,0 0 0 0 0,0 0 0 0 0,0 0 0 0 0,0 0-102 0 0,-7 12 3315 0 0,1 2-4478 0 0,-13 32 1499 0 0,11-28-38 0 0,0 1 1 0 0,-4 18-299 0 0,-15 68 1205 0 0,5 1-1 0 0,0 31-1204 0 0,15-77 298 0 0,-6 61 811 0 0,2 70-1109 0 0,20 55 435 0 0,-4-188-326 0 0,3-1 0 0 0,3 0-1 0 0,6 13-108 0 0,-12-49 13 0 0,2 0 0 0 0,1 0 0 0 0,0-1-1 0 0,2 0 1 0 0,0 0 0 0 0,1-1 0 0 0,1-1 0 0 0,1 0-1 0 0,0-1 1 0 0,6 6-13 0 0,-4-8 18 0 0,1 0 0 0 0,0 0 1 0 0,1-2-1 0 0,0 0 0 0 0,5 2-18 0 0,-17-12-33 0 0,1 0 0 0 0,-1 0 0 0 0,1 0 0 0 0,0-1-1 0 0,-1 0 1 0 0,1 0 0 0 0,0-1 0 0 0,1 1 0 0 0,-1-1 0 0 0,0-1 0 0 0,0 1 0 0 0,0-1 0 0 0,1 0 0 0 0,-1 0 0 0 0,0-1 0 0 0,0 0 0 0 0,0 0 0 0 0,0 0 0 0 0,0-1-1 0 0,1 0 34 0 0,0-1-375 0 0,-1-1-1 0 0,1 0 1 0 0,-1 0-1 0 0,0 0 0 0 0,0-1 1 0 0,0 0-1 0 0,-1 0 0 0 0,0-1 1 0 0,1 1-1 0 0,-2-1 1 0 0,1 0 375 0 0,5-14-1906 0 0</inkml:trace>
  <inkml:trace contextRef="#ctx0" brushRef="#br0" timeOffset="994.132">1823 967 19839 0 0,'-4'-12'910'0'0,"3"9"-24"0"0,2 2-566 0 0,2-4-188 0 0,-2 3 359 0 0,-1 2 142 0 0,0 0 27 0 0,10 21 400 0 0,2 7-681 0 0,-1 0 0 0 0,-2 0 0 0 0,0 1-1 0 0,3 24-378 0 0,-3-11 544 0 0,15 38-544 0 0,-10-44 93 0 0,11 33 55 0 0,-17-47 26 0 0,0-1-1 0 0,2 0 1 0 0,0 0 0 0 0,1 0-1 0 0,8 9-173 0 0,-16-26 3 0 0,0 0-1 0 0,0 1 1 0 0,1-1-1 0 0,0-1 1 0 0,0 1-1 0 0,0-1 1 0 0,0 1 0 0 0,0-1-1 0 0,1 0 1 0 0,2 1-3 0 0,-5-3 12 0 0,-1 0 0 0 0,1 0 0 0 0,0-1 0 0 0,0 1 1 0 0,0 0-1 0 0,1-1 0 0 0,-1 1 0 0 0,0-1 0 0 0,0 0 1 0 0,0 0-1 0 0,0 0 0 0 0,0 0 0 0 0,0 0 0 0 0,0 0 1 0 0,1-1-1 0 0,-1 1 0 0 0,0-1 0 0 0,0 1 0 0 0,0-1 1 0 0,0 0-1 0 0,0 0 0 0 0,0 0 0 0 0,-1 0 0 0 0,1 0 0 0 0,0 0 1 0 0,0 0-1 0 0,1-2-12 0 0,4-3 67 0 0,-1 0-1 0 0,0 0 1 0 0,0-1 0 0 0,0 0 0 0 0,-1 0 0 0 0,0-1-1 0 0,0 1 1 0 0,0-1 0 0 0,0-3-67 0 0,20-47 203 0 0,-13 33-156 0 0,-2-1-1 0 0,1-2-46 0 0,15-68 8 0 0,1-29-8 0 0,-13 60-65 0 0,1-6 101 0 0,-10 151-76 0 0,-2-24 34 0 0,2 0 1 0 0,9 31 5 0 0,-13-75 0 0 0,5 21 0 0 0,1 1 0 0 0,2-1 0 0 0,0 0 0 0 0,7 9 0 0 0,-11-29 24 0 0,1 0 0 0 0,1-1-1 0 0,0 0 1 0 0,0-1 0 0 0,1 1 0 0 0,0-1 0 0 0,1-1-1 0 0,5 4-23 0 0,-11-10 11 0 0,1-1-1 0 0,0 1 1 0 0,0-1-1 0 0,1 0 1 0 0,-1 0-1 0 0,0-1 1 0 0,1 1-1 0 0,0-1 0 0 0,0 0 1 0 0,0 0-1 0 0,0-1 1 0 0,0 1-1 0 0,0-1 1 0 0,0 0-1 0 0,0-1 1 0 0,0 1-1 0 0,0-1 1 0 0,1 0-1 0 0,-1 0 0 0 0,0-1 1 0 0,0 0-1 0 0,0 1 1 0 0,4-2-11 0 0,-5 0 27 0 0,0 0 1 0 0,0 0-1 0 0,0 0 1 0 0,-1 0 0 0 0,1 0-1 0 0,0-1 1 0 0,-1 1-1 0 0,0-1 1 0 0,0 0-1 0 0,1 0 1 0 0,0-2-28 0 0,8-9 117 0 0,-1-1 1 0 0,1-2-118 0 0,-3 3 55 0 0,-2 4-14 0 0,-1 0 0 0 0,-1-1-1 0 0,0 1 1 0 0,0-1 0 0 0,-1-1 0 0 0,1-4-41 0 0,3-15 122 0 0,3-25-122 0 0,-7 27-88 0 0,-1 0 1 0 0,-2-1 0 0 0,-1 1-1 0 0,-1 0 1 0 0,-1 0 0 0 0,-2 0-1 0 0,-1 0 1 0 0,-2 0 0 0 0,0 1-1 0 0,-2 0 1 0 0,-1 0 0 0 0,-1 1-1 0 0,-1 0 1 0 0,-15-22 87 0 0,9 18-302 0 0,8 10-268 0 0,-2 2 1 0 0,-9-13 569 0 0,2 9-1021 0 0,-17-18 1021 0 0,5 14-1948 0 0,25 23 540 0 0,1 1 0 0 0,-1 0 0 0 0,0 0 0 0 0,0 0 0 0 0,0 0 1408 0 0,-5-1-7749 0 0</inkml:trace>
  <inkml:trace contextRef="#ctx0" brushRef="#br0" timeOffset="1337.789">2661 1 19895 0 0,'0'0'455'0'0,"0"0"61"0"0,1 1 28 0 0,15 18-227 0 0,-1 0 0 0 0,0 1 1 0 0,-2 0-1 0 0,-1 2 0 0 0,3 5-317 0 0,16 28 814 0 0,44 57 3292 0 0,26 26-4106 0 0,-39-50 1313 0 0,5 19-1313 0 0,-30-49 210 0 0,-21-30-26 0 0,-1 1-1 0 0,11 30-183 0 0,18 62 281 0 0,-27-67-111 0 0,-4 2 1 0 0,-1-1-1 0 0,-3 1 0 0 0,2 55-170 0 0,-7 7 205 0 0,-4 1 0 0 0,-9 44-205 0 0,4-78 51 0 0,2-29-270 0 0,-2 1 0 0 0,-4 3 219 0 0,9-55-316 0 0,-1 0 0 0 0,0-1 0 0 0,-1 1 0 0 0,1-1 1 0 0,-1 0-1 0 0,0 1 0 0 0,0-1 0 0 0,0 0 0 0 0,-1 0 0 0 0,1 0 0 0 0,-1-1 0 0 0,0 1 0 0 0,0 0 1 0 0,-1-1 315 0 0,-8 6-2594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3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13 250 19639 0 0,'0'-1'896'0'0,"-1"-2"-455"0"0,1 2-392 0 0,-1 0 0 0 0,1 0 1 0 0,0 0-1 0 0,-1 0 1 0 0,1 1-1 0 0,-1-1 0 0 0,1 0 1 0 0,-1 0-1 0 0,0 0 1 0 0,1 0-1 0 0,-1 0 0 0 0,0 1 1 0 0,1-1-1 0 0,-1 0 1 0 0,0 1-1 0 0,0-1 0 0 0,0 0-49 0 0,0 1 244 0 0,1 0 64 0 0,0 0 4 0 0,0 0-41 0 0,5 7-166 0 0,13 40 165 0 0,-3 1 0 0 0,9 43-270 0 0,-16-58 291 0 0,2-1 0 0 0,1 0-291 0 0,11 37 373 0 0,0 0 1140 0 0,23 52-1513 0 0,-41-112 213 0 0,1-1 0 0 0,0-1 0 0 0,5 8-213 0 0,-9-13 24 0 0,0-1 129 0 0,-1-1 5 0 0,0 0 22 0 0,1-1-134 0 0,-1-1 1 0 0,0 0 0 0 0,1 0 0 0 0,0 0 0 0 0,-1 0-1 0 0,1 1 1 0 0,0-1 0 0 0,0 0 0 0 0,0 1-1 0 0,0-2-45 0 0,4-5 100 0 0,1-10 34 0 0,-1-2-1 0 0,0 1 1 0 0,-2 0 0 0 0,0-3-135 0 0,5-80 187 0 0,-2 19-121 0 0,-4 66-62 0 0,1-22 9 0 0,2 0-1 0 0,1 0 0 0 0,3 0 0 0 0,9-26-12 0 0,-13 51-12 0 0,1 1 0 0 0,0-1 0 0 0,1 1 0 0 0,0 0 0 0 0,1 1 0 0 0,10-12 12 0 0,-16 20-4 0 0,1 1 0 0 0,0 0 0 0 0,0 0 0 0 0,1 1 0 0 0,-1-1-1 0 0,1 0 1 0 0,-1 1 0 0 0,1 0 0 0 0,0 0 0 0 0,0 0 0 0 0,0 1 0 0 0,0-1 4 0 0,-1 1-2 0 0,0 1 1 0 0,0-1 0 0 0,0 1 0 0 0,0 0-1 0 0,0 0 1 0 0,0 0 0 0 0,0 0 0 0 0,0 1-1 0 0,0-1 1 0 0,0 1 0 0 0,0 0 0 0 0,0-1-1 0 0,-1 1 1 0 0,1 1 0 0 0,0-1 0 0 0,0 0-1 0 0,-1 1 1 0 0,3 1 1 0 0,4 3 14 0 0,-1 1 0 0 0,1 1-1 0 0,-1-1 1 0 0,-1 2 0 0 0,0-1-1 0 0,0 1 1 0 0,0 0 0 0 0,-1 0 0 0 0,0 1-1 0 0,-1-1 1 0 0,0 1 0 0 0,1 4-14 0 0,9 26 110 0 0,-1 1 0 0 0,4 22-110 0 0,-16-54 7 0 0,30 139 209 0 0,-20-86-141 0 0,-8-38-9 0 0,-1 0-1 0 0,-2 0 1 0 0,0 18-66 0 0,-4-21 148 0 0,3-19-64 0 0,0-2 4 0 0,0 0 0 0 0,0-5 131 0 0,-2-51 226 0 0,1 20-368 0 0,1 1 1 0 0,2-8-78 0 0,13-82 53 0 0,-13 103-53 0 0,2-1 0 0 0,0 1 0 0 0,1 0 0 0 0,1 1 0 0 0,2 0 0 0 0,0 0 0 0 0,1 0 0 0 0,1 1 0 0 0,0 0 0 0 0,5-4 0 0 0,-10 16-11 0 0,1 1 0 0 0,0 1 1 0 0,0-1-1 0 0,0 1 0 0 0,1 0 0 0 0,0 0 0 0 0,0 1 1 0 0,0 0-1 0 0,1 0 0 0 0,2-1 11 0 0,-7 5-4 0 0,0 0 1 0 0,-1-1-1 0 0,1 1 1 0 0,0 0-1 0 0,0 1 0 0 0,0-1 1 0 0,0 0-1 0 0,1 1 1 0 0,-1 0-1 0 0,0-1 0 0 0,0 1 1 0 0,0 1-1 0 0,0-1 1 0 0,0 0-1 0 0,0 1 0 0 0,0-1 1 0 0,0 1-1 0 0,0 0 1 0 0,0 0-1 0 0,0 0 0 0 0,0 1 1 0 0,0-1-1 0 0,-1 1 1 0 0,1-1-1 0 0,0 1 0 0 0,-1 0 1 0 0,1 0-1 0 0,-1 0 1 0 0,0 0-1 0 0,0 1 4 0 0,7 7 0 0 0,0 1 0 0 0,0 0 1 0 0,-2 1-1 0 0,1 0 0 0 0,-1 1 0 0 0,-1-1 0 0 0,-1 1 0 0 0,0 0 0 0 0,0 0 1 0 0,-1 1-1 0 0,0 2 0 0 0,4 28 93 0 0,-1 1 0 0 0,0 38-93 0 0,-2-16 196 0 0,2 39-308 0 0,-4 22 112 0 0,-4-123-189 0 0,1 0 0 0 0,0 0 0 0 0,-1 0 1 0 0,0 0-1 0 0,0 0 0 0 0,-1 0 0 0 0,1 0 0 0 0,-1 0 0 0 0,-2 3 189 0 0,4-7-869 0 0,0-1-156 0 0,-6-11-2538 0 0,-1 0 1592 0 0</inkml:trace>
  <inkml:trace contextRef="#ctx0" brushRef="#br0" timeOffset="349.88">1150 120 24271 0 0,'0'0'1116'0'0,"0"0"-29"0"0,1 3-700 0 0,28 128-33 0 0,-7-33-266 0 0,8 43 614 0 0,3 74-702 0 0,-30-190 33 0 0,0 11-1833 0 0,-1 1-1 0 0,-2 9 1801 0 0,0-22-2330 0 0,0-22 686 0 0</inkml:trace>
  <inkml:trace contextRef="#ctx0" brushRef="#br0" timeOffset="697.988">1430 164 23439 0 0,'0'0'1075'0'0,"0"0"-27"0"0,2 1-669 0 0,3 1-345 0 0,1 1 0 0 0,-1 0 1 0 0,0 0-1 0 0,0 0 1 0 0,0 0-1 0 0,-1 1 1 0 0,1 0-1 0 0,-1 0 1 0 0,0 0-1 0 0,0 0 1 0 0,0 1-1 0 0,2 5-34 0 0,8 10 161 0 0,-1 2 0 0 0,4 11-161 0 0,-14-29 29 0 0,12 33 398 0 0,0-1 0 0 0,-3 2 0 0 0,-1 0 0 0 0,-1 4-427 0 0,-8-38 1 0 0,15 76 173 0 0,-7-35-55 0 0,10 32-119 0 0,-15-58 92 0 0,-5-17-71 0 0,0 1 1 0 0,0-1-1 0 0,1 0 0 0 0,-1 0 0 0 0,1 0 0 0 0,0 0 0 0 0,-1 0 0 0 0,2 1-21 0 0,-1-2 246 0 0,-1-1 60 0 0,0 0 13 0 0,0 0-34 0 0,-1-12-67 0 0,-1-5-162 0 0,1 0 1 0 0,1 0 0 0 0,0-1 0 0 0,3-15-57 0 0,0-9 78 0 0,0 2-74 0 0,0 0 0 0 0,3 0 0 0 0,1 1 0 0 0,3-3-4 0 0,-10 42 0 0 0,8-30-59 0 0,1 1 1 0 0,1 0-1 0 0,14-24 59 0 0,-14 32-51 0 0,2 1-1 0 0,1 1 1 0 0,3-3 51 0 0,-11 16-11 0 0,0 0 0 0 0,0 0 0 0 0,1 0 0 0 0,0 1 0 0 0,0 0 0 0 0,0 0 0 0 0,1 0 0 0 0,-1 1 0 0 0,1 0 0 0 0,6-2 11 0 0,-10 4 6 0 0,0 2-1 0 0,-1-1 0 0 0,1 0 1 0 0,0 0-1 0 0,0 1 1 0 0,0 0-1 0 0,0 0 1 0 0,1 0-1 0 0,-1 0 0 0 0,0 0 1 0 0,0 0-1 0 0,0 1 1 0 0,0-1-1 0 0,0 1 1 0 0,-1 0-1 0 0,1 0 0 0 0,0 0 1 0 0,0 0-1 0 0,0 1 1 0 0,-1-1-1 0 0,1 1 1 0 0,-1 0-1 0 0,1-1 0 0 0,-1 1 1 0 0,0 0-1 0 0,1 0 1 0 0,0 2-6 0 0,3 3 23 0 0,1 1 0 0 0,-1 0 0 0 0,-1 0 1 0 0,0 1-1 0 0,0-1 0 0 0,0 1 0 0 0,1 7-23 0 0,6 16 11 0 0,-2 0-1 0 0,-1 1 1 0 0,-1 0-1 0 0,2 28-10 0 0,6 137 38 0 0,-12-135-35 0 0,-4-42-3 0 0,0-1 0 0 0,-2 2 0 0 0,0 23 0 0 0,1-30-670 0 0,0-1 1 0 0,-4 15 669 0 0,3-15-950 0 0,0 0 1 0 0,0 13 949 0 0,2-26-1326 0 0,-1-1-1479 0 0,-3-3-5769 0 0</inkml:trace>
  <inkml:trace contextRef="#ctx0" brushRef="#br0" timeOffset="1028.606">2351 98 25023 0 0,'0'0'1150'0'0,"0"0"-30"0"0,0 2-722 0 0,1 8-381 0 0,0-1 0 0 0,1 1 0 0 0,0 0 0 0 0,0-1-1 0 0,1 1 1 0 0,2 3-17 0 0,0 2 12 0 0,-1-1-1 0 0,2 13-11 0 0,26 193 930 0 0,-2-8-560 0 0,-5-72-3218 0 0,-19-109-3658 0 0,3-3-2007 0 0</inkml:trace>
  <inkml:trace contextRef="#ctx0" brushRef="#br0" timeOffset="1589.013">2646 429 15664 0 0,'-3'-17'516'0'0,"2"10"-228"0"0,0 0 0 0 0,-1 0 0 0 0,0 0-1 0 0,-1-2-287 0 0,0 0 330 0 0,0-1-1 0 0,1 1 1 0 0,1 0-1 0 0,0-1 1 0 0,0 1-1 0 0,0-1 1 0 0,1 1-1 0 0,1-6-329 0 0,-1-4 2194 0 0,0 14-1608 0 0,0 3-486 0 0,0 1 0 0 0,1 0 0 0 0,-1-1 0 0 0,0 1 0 0 0,0 0 0 0 0,1-1 0 0 0,-1 1 0 0 0,1 0 0 0 0,-1-1 0 0 0,1 1 0 0 0,0 0 0 0 0,-1 0 0 0 0,1 0 0 0 0,0-1 0 0 0,0 1 0 0 0,0 0-100 0 0,0-1 334 0 0,16 20 948 0 0,-10-7-1084 0 0,-1 0-1 0 0,0 0 0 0 0,0 3-197 0 0,9 16 246 0 0,-4-9 38 0 0,-2 2 1 0 0,5 15-285 0 0,0 1 225 0 0,13 33 422 0 0,-3 1-1 0 0,8 46-646 0 0,-10-9 218 0 0,-20-95-170 0 0,-1-8 308 0 0,1-14-115 0 0,2-16-61 0 0,0 1 0 0 0,0-19-180 0 0,15-234-80 0 0,-17 247 25 0 0,2-1 0 0 0,0 0 1 0 0,2 1-1 0 0,1 0 0 0 0,2 0 0 0 0,1 1 0 0 0,9-18 55 0 0,-16 38-13 0 0,0 1 1 0 0,1-1-1 0 0,0 1 0 0 0,1 0 1 0 0,-1 0-1 0 0,1 1 0 0 0,0-1 1 0 0,1 1-1 0 0,-1 0 0 0 0,1 0 1 0 0,0 1-1 0 0,0 0 0 0 0,0 0 1 0 0,1 0-1 0 0,0 1 0 0 0,3-1 13 0 0,-8 3 3 0 0,0 1 0 0 0,0-1 0 0 0,1 1 0 0 0,-1 0 0 0 0,0 0-1 0 0,0 0 1 0 0,0 0 0 0 0,0 0 0 0 0,1 1 0 0 0,-1-1-1 0 0,0 1 1 0 0,0-1 0 0 0,0 1 0 0 0,0 0 0 0 0,0 0-1 0 0,0-1 1 0 0,0 2 0 0 0,0-1 0 0 0,0 0 0 0 0,-1 0-1 0 0,1 1 1 0 0,0-1 0 0 0,-1 0 0 0 0,1 1 0 0 0,-1 0 0 0 0,1-1-1 0 0,-1 1 1 0 0,1 1-3 0 0,5 8 40 0 0,-1-1 0 0 0,0 1-1 0 0,0 0 1 0 0,2 9-40 0 0,-2-7 5 0 0,6 16 117 0 0,-2 0 0 0 0,0 0 1 0 0,2 20-123 0 0,13 92 175 0 0,-16-83-150 0 0,2-1 0 0 0,15 44-25 0 0,-20-84-5 0 0,-2-4 35 0 0,0 0 0 0 0,1-1 0 0 0,6 11-30 0 0,-10-22 11 0 0,-1-1 0 0 0,0 0 0 0 0,0 0 0 0 0,0 1-1 0 0,0-1 1 0 0,0 0 0 0 0,0 0 0 0 0,0 0 0 0 0,1 1-1 0 0,-1-1 1 0 0,0 0 0 0 0,0 0 0 0 0,0 0 0 0 0,0 0-1 0 0,1 1 1 0 0,-1-1 0 0 0,0 0 0 0 0,0 0 0 0 0,1 0-1 0 0,-1 0 1 0 0,0 0 0 0 0,0 0 0 0 0,0 0 0 0 0,1 0-1 0 0,-1 1 1 0 0,0-1 0 0 0,0 0 0 0 0,1 0 0 0 0,-1 0-1 0 0,0 0 1 0 0,0 0 0 0 0,1 0 0 0 0,-1 0 0 0 0,0 0-1 0 0,0-1 1 0 0,1 1 0 0 0,-1 0 0 0 0,0 0 0 0 0,0 0 0 0 0,1 0-1 0 0,-1 0 1 0 0,0 0 0 0 0,0 0 0 0 0,0 0 0 0 0,1-1-12 0 0,8-13 197 0 0,5-22-16 0 0,-9 13-98 0 0,-1-1 0 0 0,-1 0 0 0 0,-1-7-82 0 0,5-40 43 0 0,5-6-119 0 0,-4 18-12 0 0,7-17 88 0 0,-5 35 1 0 0,12-30-1 0 0,-17 58-21 0 0,1-1 0 0 0,0 1 0 0 0,1 0 0 0 0,0 0 0 0 0,1 1 0 0 0,9-10 21 0 0,-15 19-5 0 0,0 1 0 0 0,1-1 0 0 0,-1 1 0 0 0,1 0 0 0 0,0 0 0 0 0,-1 0 0 0 0,1 0 0 0 0,0 0 1 0 0,0 1-1 0 0,0-1 0 0 0,1 1 0 0 0,-1 0 0 0 0,0 0 0 0 0,1 0 0 0 0,1 0 5 0 0,-3 1 0 0 0,0-1 0 0 0,0 1 0 0 0,0 0 0 0 0,0 0 0 0 0,0 1 0 0 0,1-1 0 0 0,-1 0 0 0 0,0 1 0 0 0,0-1 0 0 0,-1 1 0 0 0,1 0 0 0 0,0 0 0 0 0,0-1 0 0 0,0 1-1 0 0,0 0 1 0 0,-1 1 0 0 0,1-1 0 0 0,0 0 0 0 0,-1 0 0 0 0,1 1 0 0 0,-1-1 0 0 0,1 1 0 0 0,-1-1 0 0 0,0 1 0 0 0,0 0 0 0 0,1 0 0 0 0,7 12 20 0 0,-1 2 1 0 0,0-1-1 0 0,-2 1 0 0 0,1 0 1 0 0,-2 1-1 0 0,0 0 0 0 0,-1 0 1 0 0,1 11-21 0 0,22 150 117 0 0,-11-80-267 0 0,11 22 150 0 0,-27-116-2 0 0,3 23-77 0 0,-3-22 15 0 0,1 0 0 0 0,-1-1 0 0 0,1 1 0 0 0,0-1 0 0 0,0 1 0 0 0,0-1 64 0 0,-1-3-298 0 0,0-1-13 0 0,-1 0-149 0 0,-1-3 65 0 0,-1 0-1 0 0,1 0 1 0 0,0-1-1 0 0,0 1 1 0 0,0 0 0 0 0,1-1-1 0 0,-1 1 1 0 0,1-1-1 0 0,0 1 1 0 0,0-1 0 0 0,0-2 395 0 0,-3-7-1029 0 0,0 0-112 0 0,1 0 1 0 0,1 0 0 0 0,1 0 0 0 0,0 0 0 0 0,0-3 1140 0 0,0 2-750 0 0,1-31-1504 0 0</inkml:trace>
  <inkml:trace contextRef="#ctx0" brushRef="#br0" timeOffset="1956.355">3747 39 21047 0 0,'1'9'1906'0'0,"2"3"-1654"0"0,1 6-24 0 0,0-1 1 0 0,-1 1-1 0 0,0 6-228 0 0,11 93 2376 0 0,-8-66-1278 0 0,3-1-1 0 0,6 18-1097 0 0,-12-54 154 0 0,20 80 382 0 0,16 81 360 0 0,-13-47-1251 0 0,-26-117 387 0 0,1 2-3478 0 0,-1-13 1799 0 0</inkml:trace>
  <inkml:trace contextRef="#ctx0" brushRef="#br0" timeOffset="2332.598">3922 112 16583 0 0,'-4'-6'1730'0'0,"4"4"-1434"0"0,-1 1-1 0 0,1-1 1 0 0,0 1 0 0 0,0-1 0 0 0,0 1 0 0 0,0-1-1 0 0,0 1 1 0 0,0-1 0 0 0,0 1 0 0 0,0-1 0 0 0,1 1-1 0 0,-1 0 1 0 0,0-1 0 0 0,1 1 0 0 0,0-1 0 0 0,-1 1-1 0 0,1 0 1 0 0,0-1 0 0 0,-1 1 0 0 0,1 0 0 0 0,0 0-1 0 0,0 0 1 0 0,1-1-296 0 0,3-4 922 0 0,0 1 1 0 0,1 1-1 0 0,0-1 0 0 0,3-1-922 0 0,4-4-502 0 0,-6 5 536 0 0,0 1-1 0 0,1 0 0 0 0,-1 0 1 0 0,1 1-1 0 0,0-1 1 0 0,0 2-1 0 0,0-1 1 0 0,0 1-1 0 0,1 1 1 0 0,-1 0-1 0 0,0 0 0 0 0,4 0-33 0 0,-3 1 31 0 0,0 0-1 0 0,0 0 0 0 0,0 1 0 0 0,0 0 0 0 0,0 1 0 0 0,-1 0 0 0 0,1 0 1 0 0,0 1-1 0 0,-1 0 0 0 0,0 0 0 0 0,0 1 0 0 0,0 0 0 0 0,4 3-30 0 0,-6-3 0 0 0,0 1-1 0 0,0-1 1 0 0,0 1-1 0 0,-1 0 0 0 0,0 0 1 0 0,0 0-1 0 0,0 1 1 0 0,-1 0-1 0 0,0 0 1 0 0,0 0-1 0 0,0 1 0 0 0,-1-1 1 0 0,0 1-1 0 0,0-1 1 0 0,0 1-1 0 0,1 7 1 0 0,-1 3 23 0 0,0-1-1 0 0,-1 1 0 0 0,-1-1 1 0 0,0 1-1 0 0,-1 0 1 0 0,-1 0-1 0 0,0-1 0 0 0,-1 1 1 0 0,-1-1-1 0 0,-4 13-22 0 0,6-28 5 0 0,-5 22 117 0 0,-2 0 0 0 0,0 0-1 0 0,-1-1 1 0 0,-2 0-1 0 0,-7 12-121 0 0,-15 21 185 0 0,21-32-113 0 0,-2 0 1 0 0,-1 0-73 0 0,-2 3 54 0 0,13-18-29 0 0,-1 0-1 0 0,-1-1 1 0 0,1 1 0 0 0,-7 5-25 0 0,-3 3 77 0 0,11-11-37 0 0,0-1 0 0 0,0 0 1 0 0,0 0-1 0 0,0 0 1 0 0,-1 0-1 0 0,0-1 1 0 0,1 0-1 0 0,-2 1-40 0 0,4-4 80 0 0,2 0 0 0 0,5-11 0 0 0,-3 9-80 0 0,0-1 0 0 0,1 1 0 0 0,-1-1 0 0 0,1 1 0 0 0,0 0 0 0 0,-1 0 0 0 0,1 0 0 0 0,0 0 0 0 0,0 0 0 0 0,1 1 0 0 0,-1-1 0 0 0,0 1 0 0 0,0 0 0 0 0,4-1 0 0 0,-1 0 0 0 0,0 1 0 0 0,0-1 0 0 0,1 1 0 0 0,-1 1 0 0 0,4-1 0 0 0,1 1 0 0 0,-3 0 0 0 0,0 0 0 0 0,0 0 0 0 0,-1 1 0 0 0,1 0 0 0 0,0 0 0 0 0,0 1 0 0 0,5 1 0 0 0,1 2 0 0 0,0 1 0 0 0,-1 0 0 0 0,1 0 0 0 0,-1 1 0 0 0,-1 1 0 0 0,1 1 0 0 0,-1-1 0 0 0,-1 2 0 0 0,1 0 0 0 0,7 9 0 0 0,-9-8 27 0 0,0 0 1 0 0,-1 1-1 0 0,0 0 0 0 0,-1 1 0 0 0,-1-1 1 0 0,0 1-1 0 0,-1 1 0 0 0,0-1 0 0 0,3 13-27 0 0,-3-6 10 0 0,-1 1 0 0 0,-1-1-1 0 0,0 1 1 0 0,-2 0-1 0 0,0 8-9 0 0,-2 1 119 0 0,-2 0-1 0 0,0 0 0 0 0,-2 0 0 0 0,-2-1 0 0 0,0 1 1 0 0,-10 23-119 0 0,10-37 54 0 0,0 0 1 0 0,-2 0-1 0 0,0-1 0 0 0,0-1 1 0 0,-1 1-1 0 0,-1-1 1 0 0,0-1-1 0 0,-1 0 1 0 0,-1 0-1 0 0,0-1 1 0 0,-1-1-1 0 0,-11 9-54 0 0,16-15-5 0 0,0 0 1 0 0,-1 0-1 0 0,0-1 0 0 0,0 0 1 0 0,0 0-1 0 0,-1-1 1 0 0,1 0-1 0 0,-1-1 0 0 0,0 0 1 0 0,1-1-1 0 0,-1 0 0 0 0,-9 0 5 0 0,12-1-7 0 0,0 0 0 0 0,0 0 0 0 0,-1-1 0 0 0,1 0 0 0 0,0-1-1 0 0,0 1 1 0 0,0-1 0 0 0,0-1 0 0 0,0 1 0 0 0,1-1 0 0 0,-1 0-1 0 0,1-1 1 0 0,0 1 0 0 0,0-1 0 0 0,0-1 0 0 0,0 1 0 0 0,-4-6 7 0 0,-1-2-267 0 0,0-1 0 0 0,2 0 0 0 0,-1-1 0 0 0,2 0 1 0 0,0 0-1 0 0,0-1 0 0 0,-3-12 267 0 0,5 10-1023 0 0,0 0-1 0 0,2-1 1 0 0,0 1 0 0 0,0-6 1023 0 0,-2-43-9774 0 0</inkml:trace>
  <inkml:trace contextRef="#ctx0" brushRef="#br0" timeOffset="2679.462">4264 545 22663 0 0,'13'-7'646'0'0,"-9"4"-340"0"0,1 1-1 0 0,0-1 1 0 0,0 1 0 0 0,0 0 0 0 0,0 0-1 0 0,2 0-305 0 0,-3 1 1 0 0,7-1 95 0 0,0-1-1 0 0,0 2 0 0 0,0 0 1 0 0,1 0-1 0 0,-1 1 1 0 0,10 1-96 0 0,67 7 3370 0 0,-77-7-3260 0 0,1-1 0 0 0,0-1 0 0 0,-1 0 0 0 0,1 0 0 0 0,0-1 0 0 0,-1-1 0 0 0,0 0-1 0 0,11-4-109 0 0,0-2 52 0 0,-1 0-1 0 0,0-2 1 0 0,-1 0-1 0 0,0-1-51 0 0,-12 6 20 0 0,0 1 0 0 0,-1-1 0 0 0,0-1 0 0 0,0 1 0 0 0,0-1-1 0 0,-1 0 1 0 0,0-1 0 0 0,0 0 0 0 0,-1 1 0 0 0,0-2 0 0 0,0 1 0 0 0,-1-1-1 0 0,0 0-19 0 0,-3 5 5 0 0,1 0 0 0 0,-1 0 0 0 0,0 0 0 0 0,0 0 0 0 0,0 0-1 0 0,0 0 1 0 0,-1 0 0 0 0,0 0 0 0 0,0 0 0 0 0,0 0-1 0 0,0-1 1 0 0,-1 1 0 0 0,1 0 0 0 0,-1 0 0 0 0,0 0 0 0 0,0 0-1 0 0,-1 0 1 0 0,1 0 0 0 0,-1 0 0 0 0,0 1 0 0 0,0-1-1 0 0,0 1 1 0 0,-1-1 0 0 0,1 1 0 0 0,-1 0 0 0 0,0-1 0 0 0,1 1-1 0 0,-1 1 1 0 0,-1-1 0 0 0,-1-1-5 0 0,3 3 2 0 0,0-1 0 0 0,-1 1 0 0 0,1 0 0 0 0,0 0 0 0 0,-1 0 0 0 0,1 1 0 0 0,-1-1 0 0 0,0 0 1 0 0,1 1-1 0 0,-1 0 0 0 0,1 0 0 0 0,-1-1 0 0 0,0 1 0 0 0,1 1 0 0 0,-1-1 0 0 0,1 0 0 0 0,-1 1 0 0 0,1-1 0 0 0,-1 1 0 0 0,1 0 0 0 0,-1 0 0 0 0,1 0 0 0 0,-2 1-2 0 0,-5 2 12 0 0,1 0 0 0 0,0 1-1 0 0,1 0 1 0 0,-1 1 0 0 0,1-1-1 0 0,-3 4-11 0 0,-10 10 52 0 0,1 0 0 0 0,1 2 0 0 0,1 0 0 0 0,1 1 0 0 0,1 0 0 0 0,1 1-1 0 0,1 1 1 0 0,1 0 0 0 0,-2 10-52 0 0,14-33 3 0 0,-14 33 310 0 0,0 8-313 0 0,11-30 65 0 0,0 0 0 0 0,1 1 0 0 0,1-1-1 0 0,0 0 1 0 0,0 6-65 0 0,1-17 6 0 0,0 11 65 0 0,0-1-1 0 0,1 1 0 0 0,0-1 1 0 0,2 7-71 0 0,-2-14 13 0 0,0 0-1 0 0,0-1 1 0 0,1 1 0 0 0,-1-1 0 0 0,1 1 0 0 0,0-1-1 0 0,0 0 1 0 0,0 1 0 0 0,0-1 0 0 0,1 0 0 0 0,-1 0 0 0 0,1-1-1 0 0,0 1 1 0 0,0 0 0 0 0,2 0-13 0 0,1 2 16 0 0,0 0 0 0 0,1-1 0 0 0,-1 0 0 0 0,1 0 0 0 0,0-1 0 0 0,1 0 0 0 0,-1 0 0 0 0,0-1 0 0 0,1 0 0 0 0,0 0 0 0 0,6 1-16 0 0,5-1-13 0 0,-14-1-11 0 0,1-1 1 0 0,0 1-1 0 0,-1-1 1 0 0,1 0-1 0 0,0 0 0 0 0,2-1 24 0 0,9-3-171 0 0,-8 3-63 0 0,-1-1-1 0 0,1 0 1 0 0,-1 0-1 0 0,1-1 0 0 0,-1 0 1 0 0,0-1 234 0 0,0 0-484 0 0,14-7-2146 0 0,0-1 1 0 0,1-2 2629 0 0,20-11-4437 0 0,-17 11 2182 0 0</inkml:trace>
  <inkml:trace contextRef="#ctx0" brushRef="#br0" timeOffset="3042.73">5195 339 14336 0 0,'13'-27'796'0'0,"1"0"1"0"0,12-16-797 0 0,17-32 1885 0 0,-43 75-1779 0 0,0 0 1 0 0,1-1-1 0 0,-1 1 0 0 0,0-1 1 0 0,0 1-1 0 0,1-1 0 0 0,-1 1 0 0 0,0-1 1 0 0,0 1-1 0 0,0-1 0 0 0,1 1 1 0 0,-1-1-1 0 0,0 1 0 0 0,0-1 1 0 0,0 1-1 0 0,0-1 0 0 0,0 1 0 0 0,0-1 1 0 0,0 1-1 0 0,0-1 0 0 0,0 0 1 0 0,0 1-1 0 0,-1-1 0 0 0,1 1 1 0 0,0-1-1 0 0,0 1 0 0 0,0-1 0 0 0,-1 1 1 0 0,1-1-1 0 0,0 1 0 0 0,-1 0 1 0 0,1-1-1 0 0,0 1-106 0 0,-1-1 179 0 0,0 1 0 0 0,-1-1 0 0 0,1 1 1 0 0,0 0-1 0 0,0 0 0 0 0,0 0 0 0 0,0-1 0 0 0,0 1 0 0 0,0 0 1 0 0,-1 0-1 0 0,1 0 0 0 0,0 1 0 0 0,0-1 0 0 0,0 0 1 0 0,0 0-180 0 0,-7 2 763 0 0,1 0 0 0 0,0 0 1 0 0,0 1-1 0 0,-7 3-763 0 0,-4 3 784 0 0,1 1-1 0 0,0 1 1 0 0,-6 6-784 0 0,16-11 191 0 0,0-1 0 0 0,0 1-1 0 0,1 1 1 0 0,0 0 0 0 0,0-1 0 0 0,-3 7-191 0 0,2-3 191 0 0,4-6-101 0 0,0 1 1 0 0,0-1 0 0 0,1 1-1 0 0,-3 5-90 0 0,5-8 14 0 0,-1 0-1 0 0,1 0 1 0 0,-1 0-1 0 0,1 0 1 0 0,0 0-1 0 0,0 0 0 0 0,0 0 1 0 0,0 0-1 0 0,0 0 1 0 0,0 0-1 0 0,0 0 0 0 0,1 0 1 0 0,-1 0-1 0 0,1 0 1 0 0,0 0-14 0 0,1 5 67 0 0,0-1 0 0 0,1 1 0 0 0,-1-1 0 0 0,2 0 0 0 0,-1 0-1 0 0,1 0 1 0 0,0 0 0 0 0,0-1 0 0 0,3 4-67 0 0,4 1 29 0 0,0-1 0 0 0,1 0 0 0 0,0-1 0 0 0,0 0 0 0 0,1-1 0 0 0,11 5-29 0 0,17 10 8 0 0,-12-7 21 0 0,0-1-1 0 0,11 3-28 0 0,-18-8 2 0 0,-1 0 0 0 0,0 2 0 0 0,0 0 0 0 0,-1 1-1 0 0,0 2-1 0 0,-2-1 43 0 0,-5-4-10 0 0,-1 0 0 0 0,0 1-1 0 0,0 0 1 0 0,-1 1 0 0 0,-1 0 0 0 0,1 1-1 0 0,4 8-32 0 0,-8-10 20 0 0,-4-5 11 0 0,0 0-1 0 0,0 0 0 0 0,0 0 1 0 0,0 1-1 0 0,-1-1 1 0 0,0 1-31 0 0,-1-4 6 0 0,-1 0 0 0 0,1 0-1 0 0,-1-1 1 0 0,0 1 0 0 0,0 0 0 0 0,0 0 0 0 0,0 0-1 0 0,0-1 1 0 0,0 1 0 0 0,-1 0 0 0 0,1 0 0 0 0,0 0 0 0 0,-1-1-1 0 0,0 1 1 0 0,1 0 0 0 0,-1-1 0 0 0,0 1 0 0 0,0-1 0 0 0,0 1-1 0 0,0-1 1 0 0,0 1 0 0 0,0 0-6 0 0,-1-1 0 0 0,1 0 0 0 0,-1 1 0 0 0,0-1 0 0 0,0 0 0 0 0,1 0 0 0 0,-1 0 0 0 0,0 0 0 0 0,0 0 0 0 0,0 0 0 0 0,0-1 0 0 0,0 1 0 0 0,0 0 0 0 0,0-1 0 0 0,0 0 0 0 0,-1 1 0 0 0,-34 1 0 0 0,17-4 0 0 0,-1 0 0 0 0,1-2 0 0 0,0 0 0 0 0,-6-2 0 0 0,-2-1 0 0 0,6 2-15 0 0,1-1-1 0 0,0-2 1 0 0,0 0 0 0 0,-11-6 15 0 0,-6-4-363 0 0,13 6-395 0 0,1-1-1 0 0,-16-12 759 0 0,-8-5-3723 0 0,29 17 1571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1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347 184 16671 0 0,'0'0'20'0'0,"0"0"0"0"0,0-1 0 0 0,1 1 0 0 0,-1 0 0 0 0,0 0 0 0 0,0 0 0 0 0,0-1 0 0 0,0 1 0 0 0,0 0 0 0 0,0 0 0 0 0,1 0 0 0 0,-1-1 0 0 0,0 1 0 0 0,0 0 0 0 0,0 0 0 0 0,0-1-1 0 0,0 1 1 0 0,0 0 0 0 0,0 0 0 0 0,0-1 0 0 0,0 1 0 0 0,0 0 0 0 0,0 0 0 0 0,0 0 0 0 0,0-1 0 0 0,0 1 0 0 0,0 0 0 0 0,0 0 0 0 0,0-1 0 0 0,-1 1 0 0 0,1 0 0 0 0,0 0-20 0 0,-1-4 1036 0 0,1 4-816 0 0,-5 20 1301 0 0,5-7-971 0 0,0 3 67 0 0,0-1 0 0 0,1 0 0 0 0,1 0 0 0 0,0 1-617 0 0,4 14 652 0 0,1 3 636 0 0,2 28-1288 0 0,-1 3 1258 0 0,7 22-1258 0 0,7 53 671 0 0,-7-28-248 0 0,-4-32 51 0 0,-3 1-474 0 0,-6-36 126 0 0,1 21 91 0 0,4 0 0 0 0,6 23-217 0 0,-9-62 73 0 0,-1 0-1 0 0,-2 2-72 0 0,0-9 28 0 0,1 0 0 0 0,1-1-1 0 0,0 1 1 0 0,4 10-28 0 0,2-2 54 0 0,-3-11-4 0 0,-1 0-1 0 0,0 7-49 0 0,-4-20-3 0 0,0-1-1 0 0,0 1 1 0 0,0-1-1 0 0,0 1 0 0 0,0-1 1 0 0,0 1-1 0 0,1-1 0 0 0,-1 1 1 0 0,1-1-1 0 0,0 0 0 0 0,0 0 1 0 0,0 0-1 0 0,0 0 0 0 0,0 0 4 0 0,0 0-57 0 0,0 0-188 0 0,-2-2-12 0 0,1-3-251 0 0,7-9-1032 0 0,-3-4-443 0 0</inkml:trace>
  <inkml:trace contextRef="#ctx0" brushRef="#br0" timeOffset="346.952">40 897 23263 0 0,'-8'-3'342'0'0,"5"3"-163"0"0,0-1-1 0 0,1 0 1 0 0,-1 0 0 0 0,1 0 0 0 0,-1 0-1 0 0,1-1 1 0 0,-1 1 0 0 0,1 0 0 0 0,0-1-1 0 0,0 0 1 0 0,0 0 0 0 0,-1 0-179 0 0,3 1 2 0 0,0 0 0 0 0,0 0 1 0 0,0-1-1 0 0,0 1 0 0 0,1 0 1 0 0,-1 0-1 0 0,0 0 0 0 0,0 0 1 0 0,1 0-1 0 0,-1 0 0 0 0,1 0 0 0 0,-1 0 1 0 0,1 0-1 0 0,-1 0 0 0 0,1 0 1 0 0,0 0-1 0 0,0 0-2 0 0,3-7 2 0 0,-2 6-2 0 0,0 0 0 0 0,0 0 0 0 0,0 0 0 0 0,0 0 0 0 0,0 1 0 0 0,0-1 0 0 0,0 1 0 0 0,1-1 0 0 0,-1 1 0 0 0,1 0 0 0 0,-1 0 0 0 0,1 0 0 0 0,0 0 0 0 0,-1 0 0 0 0,1 0 0 0 0,11-4 0 0 0,1-2 0 0 0,3-1 0 0 0,-1 1 0 0 0,8-2 0 0 0,10-3 37 0 0,20-9-37 0 0,-16 4 115 0 0,7 1-115 0 0,20-8 46 0 0,4-4-46 0 0,-9 3 48 0 0,-27 10-239 0 0,-1 0 0 0 0,8-7 191 0 0,25-20-4452 0 0,-47 27-3383 0 0</inkml:trace>
  <inkml:trace contextRef="#ctx0" brushRef="#br0" timeOffset="690.185">627 51 11520 0 0,'-14'-4'368'0'0,"-29"-11"872"0"0,42 15-1017 0 0,1-1 0 0 0,0 1 1 0 0,-1 0-1 0 0,1 0 0 0 0,0 0 1 0 0,-1 0-1 0 0,1 0 0 0 0,0-1 1 0 0,-1 1-1 0 0,1 0 0 0 0,0 0 1 0 0,-1 0-1 0 0,1 0 0 0 0,-1 0 1 0 0,1 0-1 0 0,0 0 0 0 0,-1 0 1 0 0,1 0-1 0 0,0 1 0 0 0,-1-1 1 0 0,1 0-1 0 0,-1 0 0 0 0,1 0 1 0 0,0 0-1 0 0,-1 0 1 0 0,1 1-1 0 0,0-1 0 0 0,0 0 1 0 0,-1 0-1 0 0,1 0 0 0 0,0 1 1 0 0,-1-1-224 0 0,-2 8 4908 0 0,2-1-4623 0 0,1-3-1742 0 0,0-1 1467 0 0,0 1-1 0 0,0-1 1 0 0,1 1 0 0 0,-1-1-1 0 0,1 0 1 0 0,0 1-1 0 0,0-1 1 0 0,0 0-1 0 0,1 0 1 0 0,-1 1-1 0 0,1-1 1 0 0,0 0 0 0 0,0 0-1 0 0,0-1 1 0 0,2 3-10 0 0,-1 0 53 0 0,0 0-1 0 0,0 0 1 0 0,0 0 0 0 0,-1 0 0 0 0,1 2-53 0 0,28 110 922 0 0,-14-34 691 0 0,1 44-1613 0 0,-16-110 91 0 0,24 121 619 0 0,0 5-217 0 0,-17-97-402 0 0,1 0-1 0 0,4 7-90 0 0,13 53 163 0 0,-14-51 13 0 0,3-1-1 0 0,3 0-175 0 0,13 48 232 0 0,-26-85-57 0 0,0-1 0 0 0,0 0 0 0 0,2 0 0 0 0,6 9-175 0 0,-13-24 140 0 0,-1-1-4 0 0,0 0 0 0 0,0-5-64 0 0,0 1-1 0 0,1-1 0 0 0,0 1 1 0 0,0 0-1 0 0,1-1 1 0 0,0-2-72 0 0,5-18 115 0 0,-4-3 1 0 0,-2 0 0 0 0,-1-12-116 0 0,0 8 64 0 0,3-26-64 0 0,1 15-3 0 0,-3 19-11 0 0,2 1-1 0 0,0-1 1 0 0,2 1 0 0 0,5-16 14 0 0,-5 24-16 0 0,-2 7-3 0 0,0-1 1 0 0,0 1-1 0 0,1-1 0 0 0,0 1 0 0 0,0 1 0 0 0,4-7 19 0 0,-6 12-7 0 0,0 0 1 0 0,0 0-1 0 0,0-1 0 0 0,0 1 1 0 0,0 1-1 0 0,0-1 0 0 0,0 0 1 0 0,1 0-1 0 0,-1 1 1 0 0,3-2 6 0 0,-4 3-1 0 0,1-1 0 0 0,-1 1 0 0 0,1 0 0 0 0,-1-1 0 0 0,1 1 0 0 0,-1 0 0 0 0,1 0 0 0 0,0 0-1 0 0,-1 0 1 0 0,1 0 0 0 0,-1 0 0 0 0,1 1 0 0 0,0-1 0 0 0,-1 0 0 0 0,1 1 0 0 0,-1-1 0 0 0,1 1 0 0 0,-1 0 0 0 0,1 0 1 0 0,0 1-5 0 0,0-1 1 0 0,0 1-1 0 0,0 0 0 0 0,0-1 0 0 0,-1 1 0 0 0,1 0 0 0 0,-1 0 0 0 0,1 0 0 0 0,-1 1 0 0 0,0-1 0 0 0,1 1 5 0 0,5 8 1 0 0,-2-4-1 0 0,0 0 0 0 0,-1 1 0 0 0,1-1 0 0 0,-1 1 0 0 0,-1-1 0 0 0,0 1 0 0 0,0 0 0 0 0,1 3 0 0 0,6 24 0 0 0,8 14 0 0 0,-7-18 0 0 0,0 1 0 0 0,0 8 0 0 0,-2-2 0 0 0,2-1 0 0 0,7 12 0 0 0,-14-36 2 0 0,0 1 0 0 0,-1 0 0 0 0,1 8-2 0 0,-2-9-34 0 0,0 0 1 0 0,2-1-1 0 0,-1 1 1 0 0,2 2 33 0 0,-3-11-41 0 0,0 0 0 0 0,-1 0 1 0 0,0 0-1 0 0,0 1 0 0 0,0-1 0 0 0,0 0 0 0 0,-1 1 1 0 0,0-1-1 0 0,0 1 0 0 0,0-1 0 0 0,0 1 0 0 0,-1-1 1 0 0,1 1-1 0 0,-1-1 0 0 0,0 0 41 0 0,-1 3-717 0 0,1-1-1 0 0,0 0 1 0 0,0 1 0 0 0,1 2 717 0 0,0 0-1711 0 0</inkml:trace>
  <inkml:trace contextRef="#ctx0" brushRef="#br0" timeOffset="1148.378">1623 1205 15200 0 0,'-1'-2'1172'0'0,"0"-6"-709"0"0,0 1 0 0 0,0-1 0 0 0,1 0 1 0 0,0 0-1 0 0,0 0 0 0 0,1 0 1 0 0,0 0-1 0 0,1-5-463 0 0,3-34 375 0 0,-10-65 3619 0 0,4 106-3832 0 0,0 1 1 0 0,1-1-1 0 0,-2 1 0 0 0,1 0 0 0 0,-1-1 0 0 0,0 1 0 0 0,0 0 0 0 0,0 0 1 0 0,-1 0-1 0 0,1 1 0 0 0,-3-3-162 0 0,-7-10 422 0 0,0 0-1 0 0,-5-3-421 0 0,16 18 44 0 0,-3-2 31 0 0,-1-1 0 0 0,1 1 1 0 0,-1-1-1 0 0,0 1 0 0 0,0 1 1 0 0,0-1-1 0 0,0 1 0 0 0,-1 0 0 0 0,0 0 1 0 0,1 0-1 0 0,-3 0-75 0 0,4 2 10 0 0,1 0-1 0 0,-1 0 1 0 0,1 1-1 0 0,-1-1 1 0 0,0 1-1 0 0,1-1 1 0 0,-1 1-1 0 0,0 0 1 0 0,0 0-1 0 0,1 1 1 0 0,-1-1-1 0 0,0 1 1 0 0,1 0-1 0 0,-1 0 1 0 0,1 0 0 0 0,-1 1-1 0 0,1-1 1 0 0,0 1-1 0 0,-3 1-9 0 0,0 0 7 0 0,0 1 0 0 0,0 0-1 0 0,0 0 1 0 0,1 1 0 0 0,-1-1 0 0 0,1 1 0 0 0,0 1-1 0 0,1-1 1 0 0,-1 0 0 0 0,1 1 0 0 0,0 0-1 0 0,0 0 1 0 0,1 1-7 0 0,-3 4 27 0 0,0 0 0 0 0,1 0 0 0 0,0 0 0 0 0,1 1 0 0 0,0 0 0 0 0,1 0-1 0 0,1 0 1 0 0,0 0 0 0 0,0 0 0 0 0,1 1 0 0 0,0-1-27 0 0,-2 50 145 0 0,1-35-1 0 0,1 0 0 0 0,2 1-144 0 0,-1-18 42 0 0,2-1 0 0 0,-1 1 0 0 0,1-1 0 0 0,0 0 0 0 0,1 1 0 0 0,0-1 0 0 0,3 6-42 0 0,-4-11 13 0 0,3 8 46 0 0,0 0-1 0 0,1-1 1 0 0,0 1-1 0 0,1-2 1 0 0,0 1-1 0 0,1-1 1 0 0,0 0-1 0 0,4 3-58 0 0,-4-6 69 0 0,1 0 0 0 0,-1-1-1 0 0,1 0 1 0 0,1 0 0 0 0,-1-1-1 0 0,10 4-68 0 0,-15-8 24 0 0,0 1-1 0 0,0-1 1 0 0,1 0-1 0 0,-1 0 0 0 0,0-1 1 0 0,1 1-1 0 0,-1-1 0 0 0,0 0 1 0 0,1 0-1 0 0,-1 0 1 0 0,0-1-1 0 0,1 1 0 0 0,-1-1 1 0 0,0 0-1 0 0,0 0 1 0 0,0-1-1 0 0,0 1 0 0 0,2-2-23 0 0,2-1 34 0 0,-1-1-1 0 0,0 0 0 0 0,0 0 0 0 0,-1-1 0 0 0,0 1 0 0 0,0-1 0 0 0,0-1 0 0 0,-1 1 1 0 0,1-1-1 0 0,-2 0 0 0 0,1 0 0 0 0,2-6-33 0 0,3-7 27 0 0,-1 0 0 0 0,-1 0 0 0 0,-1-1 0 0 0,2-10-27 0 0,0-4 7 0 0,-2 0 0 0 0,-1-1 1 0 0,-2 0-1 0 0,-1-31-7 0 0,-1 63 0 0 0,1 8 0 0 0,2 7 0 0 0,18 64-100 0 0,7 49 100 0 0,-9-38-28 0 0,-15-55 30 0 0,-4-20-6 0 0,0 1 0 0 0,1-1-1 0 0,2 5 5 0 0,-1-3 65 0 0,0 0-1 0 0,1 13-64 0 0,4 14-1027 0 0,0-15-3041 0 0,-9-25 2357 0 0</inkml:trace>
  <inkml:trace contextRef="#ctx0" brushRef="#br0" timeOffset="1499.62">1979 1 25999 0 0,'0'0'1192'0'0,"0"0"-25"0"0,-1 1-749 0 0,-1 1-414 0 0,1-1-1 0 0,-1 1 1 0 0,1 0-1 0 0,-1 0 1 0 0,1 0-1 0 0,0 0 0 0 0,0 0 1 0 0,0 0-1 0 0,0 0 1 0 0,0 1-1 0 0,1-1 0 0 0,-1 0 1 0 0,1 0-1 0 0,-1 1 1 0 0,1-1-1 0 0,0 0-3 0 0,-1 44-44 0 0,2-27-33 0 0,2 46 452 0 0,3 0 0 0 0,11 40-375 0 0,-9-55 292 0 0,26 153 675 0 0,33 96-967 0 0,-15-85 165 0 0,-17-62-66 0 0,-29-118-140 0 0,2 6-119 0 0,-7-39 134 0 0,-1 0 0 0 0,1 1 0 0 0,-1-1 0 0 0,0 0 0 0 0,0 1 0 0 0,1-1 0 0 0,-1 1 0 0 0,0-1 0 0 0,0 0 1 0 0,0 1-1 0 0,0-1 0 0 0,-1 1 0 0 0,1-1 0 0 0,0 0 0 0 0,0 1 0 0 0,-1-1 26 0 0,1-1-35 0 0,0 1 0 0 0,0-1 0 0 0,-1 0 0 0 0,1 0-1 0 0,0 0 1 0 0,0 1 0 0 0,0-1 0 0 0,-1 0 0 0 0,1 0 0 0 0,0 0-1 0 0,0 0 1 0 0,0 0 0 0 0,-1 1 0 0 0,1-1 0 0 0,0 0 0 0 0,0 0 0 0 0,-1 0-1 0 0,1 0 1 0 0,0 0 0 0 0,0 0 0 0 0,-1 0 0 0 0,1 0 0 0 0,0 0 0 0 0,0 0-1 0 0,-1 0 1 0 0,1 0 0 0 0,0 0 0 0 0,0 0 0 0 0,-1 0 0 0 0,1 0 0 0 0,0 0-1 0 0,0 0 1 0 0,-1 0 0 0 0,1-1 0 0 0,0 1 0 0 0,0 0 0 0 0,0 0 0 0 0,-1 0-1 0 0,1 0 1 0 0,0 0 0 0 0,0-1 0 0 0,0 1 0 0 0,-1 0 0 0 0,1 0 0 0 0,0 0 35 0 0,-8-8-1050 0 0,-1-7-1839 0 0,0-4-6246 0 0</inkml:trace>
  <inkml:trace contextRef="#ctx0" brushRef="#br0" timeOffset="1814.478">1628 656 22575 0 0,'0'0'1740'0'0,"0"0"-1125"0"0,0 0-362 0 0,0 0 453 0 0,0 0 224 0 0,0 2 43 0 0,2 0-909 0 0,0 0-1 0 0,-1 0 1 0 0,1 0 0 0 0,0-1-1 0 0,0 1 1 0 0,0 0-1 0 0,0-1 1 0 0,0 1-1 0 0,1-1 1 0 0,-1 0-1 0 0,0 0 1 0 0,1 0-1 0 0,-1 0 1 0 0,1 0-1 0 0,-1 0 1 0 0,1 0-1 0 0,-1-1 1 0 0,1 0-1 0 0,-1 1 1 0 0,2-1-64 0 0,13 2-27 0 0,-1-1 1 0 0,12-1 26 0 0,-27 0 21 0 0,72-2 171 0 0,2-4-192 0 0,-4 0 12 0 0,222-25-3010 0 0,-279 30 2382 0 0,47-6-8677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1:51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4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43 25855 0 0,'0'0'595'0'0,"0"0"78"0"0,0 0 36 0 0,0 0-86 0 0,0 3-407 0 0,-3 17-81 0 0,1 0 1 0 0,1 0-1 0 0,1 0 0 0 0,1 0 1 0 0,1 1-136 0 0,-2-11 91 0 0,3 24 285 0 0,2 0 0 0 0,1-1 0 0 0,5 14-376 0 0,32 98 762 0 0,-32-113-668 0 0,-5-12-44 0 0,2 0 1 0 0,0-1-1 0 0,1 0 0 0 0,1 0 0 0 0,1 0-50 0 0,-7-13 19 0 0,1 1-1 0 0,-1-1 0 0 0,1 0 0 0 0,0 0 1 0 0,1 0-1 0 0,-1-1 0 0 0,1 0 0 0 0,0 0 1 0 0,1 0-1 0 0,-1-1 0 0 0,1 0 1 0 0,0 0-1 0 0,0 0 0 0 0,0-1 0 0 0,3 0-18 0 0,-7-2 9 0 0,-1 0-1 0 0,1 0 1 0 0,0-1 0 0 0,0 0-1 0 0,0 1 1 0 0,0-1-1 0 0,0 0 1 0 0,0-1-1 0 0,0 1 1 0 0,0 0-1 0 0,0-1 1 0 0,0 0 0 0 0,0 0-1 0 0,0 1 1 0 0,0-2-1 0 0,2 0-8 0 0,-1 0 28 0 0,0-1 0 0 0,-1 1 0 0 0,1-1 0 0 0,-1 0 0 0 0,1 0 1 0 0,-1-1-1 0 0,0 1 0 0 0,0-1 0 0 0,0 1 0 0 0,1-3-28 0 0,3-5 57 0 0,-1-1 0 0 0,0 0 1 0 0,-1-1-1 0 0,-1 1 0 0 0,1-1 1 0 0,-2 0-1 0 0,1-3-57 0 0,4-33 0 0 0,-2 1 0 0 0,-2-1 0 0 0,-2 0 0 0 0,-2 0 0 0 0,-5-34 0 0 0,4 65-142 0 0,2 1-1 0 0,0-1 1 0 0,1 0-1 0 0,2-6 143 0 0,-2 11-71 0 0,-1 9-59 0 0,1 0 0 0 0,-1 0 0 0 0,0 0 0 0 0,1 0 0 0 0,0 0 1 0 0,0 0-1 0 0,0 0 130 0 0,9-11-2609 0 0,1 7-5778 0 0,-6 7-346 0 0</inkml:trace>
  <inkml:trace contextRef="#ctx0" brushRef="#br0" timeOffset="341.381">523 201 12440 0 0,'0'0'957'0'0,"6"5"-586"0"0,12 13 2988 0 0,-13-13-2395 0 0,-1 0 0 0 0,1-1 0 0 0,1 1 1 0 0,-1-1-1 0 0,0 0 0 0 0,1 0 0 0 0,0-1 0 0 0,0 0 0 0 0,0 0 1 0 0,5 2-965 0 0,4-1 380 0 0,-1-1 0 0 0,1-1 1 0 0,0 0-1 0 0,0 0 0 0 0,0-2 1 0 0,0 0-1 0 0,0-1 0 0 0,0 0 1 0 0,0-1-1 0 0,4-2-380 0 0,-8 2 20 0 0,0-1 0 0 0,-1 0 1 0 0,1-1-1 0 0,0 0 0 0 0,-1-1 0 0 0,0 0 0 0 0,0-1 0 0 0,-1 0 0 0 0,1-1 0 0 0,-1 0 0 0 0,-1 0 1 0 0,1-1-1 0 0,6-8-20 0 0,-12 13 1 0 0,0-1 1 0 0,-1 0 0 0 0,0 0 0 0 0,0 0-1 0 0,0 0 1 0 0,0 0 0 0 0,0 0 0 0 0,-1 0-1 0 0,0-1 1 0 0,0 1 0 0 0,0-1 0 0 0,0 1-1 0 0,-1-1 1 0 0,0 1 0 0 0,0-1-1 0 0,0 1 1 0 0,0 0 0 0 0,-1-1 0 0 0,0 1-1 0 0,0-4-1 0 0,-1 2 2 0 0,0 0-1 0 0,0-1 0 0 0,-1 1 1 0 0,1 1-1 0 0,-1-1 0 0 0,0 0 1 0 0,-1 1-1 0 0,0-1 0 0 0,1 1 1 0 0,-2 0-1 0 0,1 0 0 0 0,-1 1 1 0 0,1-1-1 0 0,-3 0-1 0 0,5 3 0 0 0,-1 0 0 0 0,0 0 0 0 0,0 1 0 0 0,1-1 0 0 0,-2 1 0 0 0,1 0 0 0 0,0-1 1 0 0,0 1-1 0 0,0 0 0 0 0,0 1 0 0 0,-1-1 0 0 0,1 1 0 0 0,0-1 0 0 0,0 1 0 0 0,-1 0 0 0 0,1 0 0 0 0,-1 1 0 0 0,-1 0 1 0 0,0 0-1 0 0,0 0 1 0 0,0 0 0 0 0,0 1 0 0 0,0 0-1 0 0,1 0 1 0 0,-1 0 0 0 0,0 1-1 0 0,1 0 1 0 0,-3 1-1 0 0,-1 3 6 0 0,0-1-1 0 0,0 1 1 0 0,1 0-1 0 0,0 1 1 0 0,0 0 0 0 0,1 0-1 0 0,0 1 1 0 0,0 0-1 0 0,1 0 1 0 0,-3 7-6 0 0,-4 13 126 0 0,2 0-1 0 0,2 1 1 0 0,0 0-1 0 0,2 1 1 0 0,1 0 0 0 0,2 0-1 0 0,1 0 1 0 0,1 0-1 0 0,2 0 1 0 0,1 1-126 0 0,-1-16 76 0 0,2 1-1 0 0,0 0 1 0 0,1-1-1 0 0,0 0 1 0 0,5 11-76 0 0,-6-20 13 0 0,0 1 0 0 0,1-1 0 0 0,-1 0 1 0 0,1-1-1 0 0,1 1 0 0 0,-1-1 0 0 0,1 0 0 0 0,1 0 1 0 0,-1 0-1 0 0,1 0 0 0 0,0-1 0 0 0,0 0 0 0 0,3 1-13 0 0,1 0-102 0 0,0-1 0 0 0,1 0-1 0 0,-1-1 1 0 0,1 0-1 0 0,0-1 1 0 0,0 0 0 0 0,0-1-1 0 0,1 0 1 0 0,-1-1 0 0 0,1 0-1 0 0,-1-1 1 0 0,1 0 0 0 0,-1 0-1 0 0,1-2 1 0 0,-1 1-1 0 0,0-1 1 0 0,0-1 0 0 0,11-4 102 0 0,15-7-1035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0.xml"/><Relationship Id="rId21" Type="http://schemas.openxmlformats.org/officeDocument/2006/relationships/image" Target="../media/image214.png"/><Relationship Id="rId42" Type="http://schemas.openxmlformats.org/officeDocument/2006/relationships/customXml" Target="../ink/ink258.xml"/><Relationship Id="rId47" Type="http://schemas.openxmlformats.org/officeDocument/2006/relationships/image" Target="../media/image275.png"/><Relationship Id="rId133" Type="http://schemas.openxmlformats.org/officeDocument/2006/relationships/customXml" Target="../ink/ink271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284.xml"/><Relationship Id="rId175" Type="http://schemas.openxmlformats.org/officeDocument/2006/relationships/customXml" Target="../ink/ink292.xml"/><Relationship Id="rId170" Type="http://schemas.openxmlformats.org/officeDocument/2006/relationships/image" Target="../media/image281.png"/><Relationship Id="rId191" Type="http://schemas.openxmlformats.org/officeDocument/2006/relationships/customXml" Target="../ink/ink300.xml"/><Relationship Id="rId196" Type="http://schemas.openxmlformats.org/officeDocument/2006/relationships/image" Target="../media/image294.png"/><Relationship Id="rId16" Type="http://schemas.openxmlformats.org/officeDocument/2006/relationships/customXml" Target="../ink/ink245.xml"/><Relationship Id="rId32" Type="http://schemas.openxmlformats.org/officeDocument/2006/relationships/customXml" Target="../ink/ink253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266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279.xml"/><Relationship Id="rId5" Type="http://schemas.openxmlformats.org/officeDocument/2006/relationships/image" Target="../media/image198.png"/><Relationship Id="rId152" Type="http://schemas.openxmlformats.org/officeDocument/2006/relationships/image" Target="../media/image327.png"/><Relationship Id="rId160" Type="http://schemas.openxmlformats.org/officeDocument/2006/relationships/image" Target="../media/image331.png"/><Relationship Id="rId165" Type="http://schemas.openxmlformats.org/officeDocument/2006/relationships/customXml" Target="../ink/ink287.xml"/><Relationship Id="rId173" Type="http://schemas.openxmlformats.org/officeDocument/2006/relationships/customXml" Target="../ink/ink291.xml"/><Relationship Id="rId181" Type="http://schemas.openxmlformats.org/officeDocument/2006/relationships/customXml" Target="../ink/ink295.xml"/><Relationship Id="rId186" Type="http://schemas.openxmlformats.org/officeDocument/2006/relationships/image" Target="../media/image289.png"/><Relationship Id="rId194" Type="http://schemas.openxmlformats.org/officeDocument/2006/relationships/image" Target="../media/image293.png"/><Relationship Id="rId19" Type="http://schemas.openxmlformats.org/officeDocument/2006/relationships/image" Target="../media/image201.png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Relationship Id="rId27" Type="http://schemas.openxmlformats.org/officeDocument/2006/relationships/image" Target="../media/image265.png"/><Relationship Id="rId30" Type="http://schemas.openxmlformats.org/officeDocument/2006/relationships/customXml" Target="../ink/ink252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61.xml"/><Relationship Id="rId56" Type="http://schemas.openxmlformats.org/officeDocument/2006/relationships/customXml" Target="../ink/ink265.xml"/><Relationship Id="rId126" Type="http://schemas.openxmlformats.org/officeDocument/2006/relationships/image" Target="../media/image314.png"/><Relationship Id="rId134" Type="http://schemas.openxmlformats.org/officeDocument/2006/relationships/image" Target="../media/image318.png"/><Relationship Id="rId139" Type="http://schemas.openxmlformats.org/officeDocument/2006/relationships/customXml" Target="../ink/ink274.xml"/><Relationship Id="rId147" Type="http://schemas.openxmlformats.org/officeDocument/2006/relationships/customXml" Target="../ink/ink278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50" Type="http://schemas.openxmlformats.org/officeDocument/2006/relationships/image" Target="../media/image326.png"/><Relationship Id="rId155" Type="http://schemas.openxmlformats.org/officeDocument/2006/relationships/customXml" Target="../ink/ink282.xml"/><Relationship Id="rId163" Type="http://schemas.openxmlformats.org/officeDocument/2006/relationships/customXml" Target="../ink/ink286.xml"/><Relationship Id="rId171" Type="http://schemas.openxmlformats.org/officeDocument/2006/relationships/customXml" Target="../ink/ink290.xml"/><Relationship Id="rId176" Type="http://schemas.openxmlformats.org/officeDocument/2006/relationships/image" Target="../media/image284.png"/><Relationship Id="rId184" Type="http://schemas.openxmlformats.org/officeDocument/2006/relationships/image" Target="../media/image288.png"/><Relationship Id="rId189" Type="http://schemas.openxmlformats.org/officeDocument/2006/relationships/customXml" Target="../ink/ink299.xml"/><Relationship Id="rId192" Type="http://schemas.openxmlformats.org/officeDocument/2006/relationships/image" Target="../media/image292.png"/><Relationship Id="rId3" Type="http://schemas.openxmlformats.org/officeDocument/2006/relationships/image" Target="../media/image177.png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56.xml"/><Relationship Id="rId46" Type="http://schemas.openxmlformats.org/officeDocument/2006/relationships/customXml" Target="../ink/ink260.xml"/><Relationship Id="rId124" Type="http://schemas.openxmlformats.org/officeDocument/2006/relationships/image" Target="../media/image313.png"/><Relationship Id="rId129" Type="http://schemas.openxmlformats.org/officeDocument/2006/relationships/customXml" Target="../ink/ink269.xml"/><Relationship Id="rId137" Type="http://schemas.openxmlformats.org/officeDocument/2006/relationships/customXml" Target="../ink/ink273.xml"/><Relationship Id="rId158" Type="http://schemas.openxmlformats.org/officeDocument/2006/relationships/image" Target="../media/image330.png"/><Relationship Id="rId20" Type="http://schemas.openxmlformats.org/officeDocument/2006/relationships/customXml" Target="../ink/ink247.xml"/><Relationship Id="rId41" Type="http://schemas.openxmlformats.org/officeDocument/2006/relationships/image" Target="../media/image272.png"/><Relationship Id="rId54" Type="http://schemas.openxmlformats.org/officeDocument/2006/relationships/customXml" Target="../ink/ink264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277.xml"/><Relationship Id="rId153" Type="http://schemas.openxmlformats.org/officeDocument/2006/relationships/customXml" Target="../ink/ink281.xml"/><Relationship Id="rId161" Type="http://schemas.openxmlformats.org/officeDocument/2006/relationships/customXml" Target="../ink/ink285.xml"/><Relationship Id="rId166" Type="http://schemas.openxmlformats.org/officeDocument/2006/relationships/image" Target="../media/image334.png"/><Relationship Id="rId174" Type="http://schemas.openxmlformats.org/officeDocument/2006/relationships/image" Target="../media/image283.png"/><Relationship Id="rId179" Type="http://schemas.openxmlformats.org/officeDocument/2006/relationships/customXml" Target="../ink/ink294.xml"/><Relationship Id="rId182" Type="http://schemas.openxmlformats.org/officeDocument/2006/relationships/image" Target="../media/image287.png"/><Relationship Id="rId187" Type="http://schemas.openxmlformats.org/officeDocument/2006/relationships/customXml" Target="../ink/ink298.xml"/><Relationship Id="rId195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.xml"/><Relationship Id="rId190" Type="http://schemas.openxmlformats.org/officeDocument/2006/relationships/image" Target="../media/image291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251.xml"/><Relationship Id="rId36" Type="http://schemas.openxmlformats.org/officeDocument/2006/relationships/customXml" Target="../ink/ink255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268.xml"/><Relationship Id="rId31" Type="http://schemas.openxmlformats.org/officeDocument/2006/relationships/image" Target="../media/image267.png"/><Relationship Id="rId44" Type="http://schemas.openxmlformats.org/officeDocument/2006/relationships/customXml" Target="../ink/ink259.xml"/><Relationship Id="rId52" Type="http://schemas.openxmlformats.org/officeDocument/2006/relationships/customXml" Target="../ink/ink263.xml"/><Relationship Id="rId130" Type="http://schemas.openxmlformats.org/officeDocument/2006/relationships/image" Target="../media/image316.png"/><Relationship Id="rId135" Type="http://schemas.openxmlformats.org/officeDocument/2006/relationships/customXml" Target="../ink/ink272.xml"/><Relationship Id="rId143" Type="http://schemas.openxmlformats.org/officeDocument/2006/relationships/customXml" Target="../ink/ink276.xml"/><Relationship Id="rId148" Type="http://schemas.openxmlformats.org/officeDocument/2006/relationships/image" Target="../media/image325.png"/><Relationship Id="rId151" Type="http://schemas.openxmlformats.org/officeDocument/2006/relationships/customXml" Target="../ink/ink280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289.xml"/><Relationship Id="rId177" Type="http://schemas.openxmlformats.org/officeDocument/2006/relationships/customXml" Target="../ink/ink293.xml"/><Relationship Id="rId185" Type="http://schemas.openxmlformats.org/officeDocument/2006/relationships/customXml" Target="../ink/ink297.xml"/><Relationship Id="rId4" Type="http://schemas.openxmlformats.org/officeDocument/2006/relationships/customXml" Target="../ink/ink242.xml"/><Relationship Id="rId172" Type="http://schemas.openxmlformats.org/officeDocument/2006/relationships/image" Target="../media/image282.png"/><Relationship Id="rId180" Type="http://schemas.openxmlformats.org/officeDocument/2006/relationships/image" Target="../media/image286.png"/><Relationship Id="rId193" Type="http://schemas.openxmlformats.org/officeDocument/2006/relationships/customXml" Target="../ink/ink301.xml"/><Relationship Id="rId13" Type="http://schemas.openxmlformats.org/officeDocument/2006/relationships/image" Target="../media/image202.png"/><Relationship Id="rId18" Type="http://schemas.openxmlformats.org/officeDocument/2006/relationships/customXml" Target="../ink/ink246.xml"/><Relationship Id="rId39" Type="http://schemas.openxmlformats.org/officeDocument/2006/relationships/image" Target="../media/image271.png"/><Relationship Id="rId34" Type="http://schemas.openxmlformats.org/officeDocument/2006/relationships/customXml" Target="../ink/ink254.xml"/><Relationship Id="rId50" Type="http://schemas.openxmlformats.org/officeDocument/2006/relationships/customXml" Target="../ink/ink262.xml"/><Relationship Id="rId55" Type="http://schemas.openxmlformats.org/officeDocument/2006/relationships/image" Target="../media/image279.png"/><Relationship Id="rId125" Type="http://schemas.openxmlformats.org/officeDocument/2006/relationships/customXml" Target="../ink/ink267.xml"/><Relationship Id="rId141" Type="http://schemas.openxmlformats.org/officeDocument/2006/relationships/customXml" Target="../ink/ink275.xml"/><Relationship Id="rId146" Type="http://schemas.openxmlformats.org/officeDocument/2006/relationships/image" Target="../media/image324.png"/><Relationship Id="rId167" Type="http://schemas.openxmlformats.org/officeDocument/2006/relationships/customXml" Target="../ink/ink288.xml"/><Relationship Id="rId188" Type="http://schemas.openxmlformats.org/officeDocument/2006/relationships/image" Target="../media/image290.png"/><Relationship Id="rId162" Type="http://schemas.openxmlformats.org/officeDocument/2006/relationships/image" Target="../media/image332.png"/><Relationship Id="rId183" Type="http://schemas.openxmlformats.org/officeDocument/2006/relationships/customXml" Target="../ink/ink296.xml"/><Relationship Id="rId2" Type="http://schemas.openxmlformats.org/officeDocument/2006/relationships/customXml" Target="../ink/ink241.xml"/><Relationship Id="rId29" Type="http://schemas.openxmlformats.org/officeDocument/2006/relationships/image" Target="../media/image266.png"/><Relationship Id="rId24" Type="http://schemas.openxmlformats.org/officeDocument/2006/relationships/customXml" Target="../ink/ink249.xml"/><Relationship Id="rId40" Type="http://schemas.openxmlformats.org/officeDocument/2006/relationships/customXml" Target="../ink/ink257.xml"/><Relationship Id="rId45" Type="http://schemas.openxmlformats.org/officeDocument/2006/relationships/image" Target="../media/image274.png"/><Relationship Id="rId131" Type="http://schemas.openxmlformats.org/officeDocument/2006/relationships/customXml" Target="../ink/ink270.xml"/><Relationship Id="rId136" Type="http://schemas.openxmlformats.org/officeDocument/2006/relationships/image" Target="../media/image319.png"/><Relationship Id="rId157" Type="http://schemas.openxmlformats.org/officeDocument/2006/relationships/customXml" Target="../ink/ink283.xml"/><Relationship Id="rId178" Type="http://schemas.openxmlformats.org/officeDocument/2006/relationships/image" Target="../media/image28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2.xml"/><Relationship Id="rId21" Type="http://schemas.openxmlformats.org/officeDocument/2006/relationships/image" Target="../media/image214.png"/><Relationship Id="rId42" Type="http://schemas.openxmlformats.org/officeDocument/2006/relationships/customXml" Target="../ink/ink320.xml"/><Relationship Id="rId47" Type="http://schemas.openxmlformats.org/officeDocument/2006/relationships/image" Target="../media/image275.png"/><Relationship Id="rId133" Type="http://schemas.openxmlformats.org/officeDocument/2006/relationships/customXml" Target="../ink/ink333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346.xml"/><Relationship Id="rId175" Type="http://schemas.openxmlformats.org/officeDocument/2006/relationships/customXml" Target="../ink/ink354.xml"/><Relationship Id="rId170" Type="http://schemas.openxmlformats.org/officeDocument/2006/relationships/image" Target="../media/image281.png"/><Relationship Id="rId191" Type="http://schemas.openxmlformats.org/officeDocument/2006/relationships/customXml" Target="../ink/ink362.xml"/><Relationship Id="rId196" Type="http://schemas.openxmlformats.org/officeDocument/2006/relationships/image" Target="../media/image294.png"/><Relationship Id="rId200" Type="http://schemas.openxmlformats.org/officeDocument/2006/relationships/image" Target="../media/image296.png"/><Relationship Id="rId205" Type="http://schemas.openxmlformats.org/officeDocument/2006/relationships/customXml" Target="../ink/ink369.xml"/><Relationship Id="rId16" Type="http://schemas.openxmlformats.org/officeDocument/2006/relationships/customXml" Target="../ink/ink307.xml"/><Relationship Id="rId32" Type="http://schemas.openxmlformats.org/officeDocument/2006/relationships/customXml" Target="../ink/ink315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328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341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349.xml"/><Relationship Id="rId181" Type="http://schemas.openxmlformats.org/officeDocument/2006/relationships/customXml" Target="../ink/ink357.xml"/><Relationship Id="rId186" Type="http://schemas.openxmlformats.org/officeDocument/2006/relationships/image" Target="../media/image289.png"/><Relationship Id="rId14" Type="http://schemas.openxmlformats.org/officeDocument/2006/relationships/customXml" Target="../ink/ink306.xml"/><Relationship Id="rId22" Type="http://schemas.openxmlformats.org/officeDocument/2006/relationships/customXml" Target="../ink/ink310.xml"/><Relationship Id="rId27" Type="http://schemas.openxmlformats.org/officeDocument/2006/relationships/image" Target="../media/image265.png"/><Relationship Id="rId30" Type="http://schemas.openxmlformats.org/officeDocument/2006/relationships/customXml" Target="../ink/ink314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323.xml"/><Relationship Id="rId56" Type="http://schemas.openxmlformats.org/officeDocument/2006/relationships/customXml" Target="../ink/ink327.xml"/><Relationship Id="rId126" Type="http://schemas.openxmlformats.org/officeDocument/2006/relationships/image" Target="../media/image314.png"/><Relationship Id="rId134" Type="http://schemas.openxmlformats.org/officeDocument/2006/relationships/image" Target="../media/image318.png"/><Relationship Id="rId139" Type="http://schemas.openxmlformats.org/officeDocument/2006/relationships/customXml" Target="../ink/ink336.xml"/><Relationship Id="rId147" Type="http://schemas.openxmlformats.org/officeDocument/2006/relationships/customXml" Target="../ink/ink340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50" Type="http://schemas.openxmlformats.org/officeDocument/2006/relationships/image" Target="../media/image326.png"/><Relationship Id="rId155" Type="http://schemas.openxmlformats.org/officeDocument/2006/relationships/customXml" Target="../ink/ink344.xml"/><Relationship Id="rId163" Type="http://schemas.openxmlformats.org/officeDocument/2006/relationships/customXml" Target="../ink/ink348.xml"/><Relationship Id="rId171" Type="http://schemas.openxmlformats.org/officeDocument/2006/relationships/customXml" Target="../ink/ink352.xml"/><Relationship Id="rId176" Type="http://schemas.openxmlformats.org/officeDocument/2006/relationships/image" Target="../media/image284.png"/><Relationship Id="rId184" Type="http://schemas.openxmlformats.org/officeDocument/2006/relationships/image" Target="../media/image288.png"/><Relationship Id="rId189" Type="http://schemas.openxmlformats.org/officeDocument/2006/relationships/customXml" Target="../ink/ink361.xml"/><Relationship Id="rId192" Type="http://schemas.openxmlformats.org/officeDocument/2006/relationships/image" Target="../media/image292.png"/><Relationship Id="rId197" Type="http://schemas.openxmlformats.org/officeDocument/2006/relationships/customXml" Target="../ink/ink365.xml"/><Relationship Id="rId206" Type="http://schemas.openxmlformats.org/officeDocument/2006/relationships/image" Target="../media/image299.png"/><Relationship Id="rId3" Type="http://schemas.openxmlformats.org/officeDocument/2006/relationships/image" Target="../media/image177.png"/><Relationship Id="rId201" Type="http://schemas.openxmlformats.org/officeDocument/2006/relationships/customXml" Target="../ink/ink367.xml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318.xml"/><Relationship Id="rId46" Type="http://schemas.openxmlformats.org/officeDocument/2006/relationships/customXml" Target="../ink/ink322.xml"/><Relationship Id="rId124" Type="http://schemas.openxmlformats.org/officeDocument/2006/relationships/image" Target="../media/image313.png"/><Relationship Id="rId129" Type="http://schemas.openxmlformats.org/officeDocument/2006/relationships/customXml" Target="../ink/ink331.xml"/><Relationship Id="rId137" Type="http://schemas.openxmlformats.org/officeDocument/2006/relationships/customXml" Target="../ink/ink335.xml"/><Relationship Id="rId158" Type="http://schemas.openxmlformats.org/officeDocument/2006/relationships/image" Target="../media/image330.png"/><Relationship Id="rId20" Type="http://schemas.openxmlformats.org/officeDocument/2006/relationships/customXml" Target="../ink/ink309.xml"/><Relationship Id="rId41" Type="http://schemas.openxmlformats.org/officeDocument/2006/relationships/image" Target="../media/image272.png"/><Relationship Id="rId54" Type="http://schemas.openxmlformats.org/officeDocument/2006/relationships/customXml" Target="../ink/ink326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339.xml"/><Relationship Id="rId153" Type="http://schemas.openxmlformats.org/officeDocument/2006/relationships/customXml" Target="../ink/ink343.xml"/><Relationship Id="rId161" Type="http://schemas.openxmlformats.org/officeDocument/2006/relationships/customXml" Target="../ink/ink347.xml"/><Relationship Id="rId166" Type="http://schemas.openxmlformats.org/officeDocument/2006/relationships/image" Target="../media/image334.png"/><Relationship Id="rId174" Type="http://schemas.openxmlformats.org/officeDocument/2006/relationships/image" Target="../media/image283.png"/><Relationship Id="rId179" Type="http://schemas.openxmlformats.org/officeDocument/2006/relationships/customXml" Target="../ink/ink356.xml"/><Relationship Id="rId182" Type="http://schemas.openxmlformats.org/officeDocument/2006/relationships/image" Target="../media/image287.png"/><Relationship Id="rId187" Type="http://schemas.openxmlformats.org/officeDocument/2006/relationships/customXml" Target="../ink/ink360.xml"/><Relationship Id="rId195" Type="http://schemas.openxmlformats.org/officeDocument/2006/relationships/customXml" Target="../ink/ink3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190" Type="http://schemas.openxmlformats.org/officeDocument/2006/relationships/image" Target="../media/image291.png"/><Relationship Id="rId204" Type="http://schemas.openxmlformats.org/officeDocument/2006/relationships/image" Target="../media/image298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313.xml"/><Relationship Id="rId36" Type="http://schemas.openxmlformats.org/officeDocument/2006/relationships/customXml" Target="../ink/ink317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330.xml"/><Relationship Id="rId31" Type="http://schemas.openxmlformats.org/officeDocument/2006/relationships/image" Target="../media/image267.png"/><Relationship Id="rId44" Type="http://schemas.openxmlformats.org/officeDocument/2006/relationships/customXml" Target="../ink/ink321.xml"/><Relationship Id="rId52" Type="http://schemas.openxmlformats.org/officeDocument/2006/relationships/customXml" Target="../ink/ink325.xml"/><Relationship Id="rId130" Type="http://schemas.openxmlformats.org/officeDocument/2006/relationships/image" Target="../media/image316.png"/><Relationship Id="rId135" Type="http://schemas.openxmlformats.org/officeDocument/2006/relationships/customXml" Target="../ink/ink334.xml"/><Relationship Id="rId143" Type="http://schemas.openxmlformats.org/officeDocument/2006/relationships/customXml" Target="../ink/ink338.xml"/><Relationship Id="rId148" Type="http://schemas.openxmlformats.org/officeDocument/2006/relationships/image" Target="../media/image325.png"/><Relationship Id="rId151" Type="http://schemas.openxmlformats.org/officeDocument/2006/relationships/customXml" Target="../ink/ink342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351.xml"/><Relationship Id="rId177" Type="http://schemas.openxmlformats.org/officeDocument/2006/relationships/customXml" Target="../ink/ink355.xml"/><Relationship Id="rId185" Type="http://schemas.openxmlformats.org/officeDocument/2006/relationships/customXml" Target="../ink/ink359.xml"/><Relationship Id="rId198" Type="http://schemas.openxmlformats.org/officeDocument/2006/relationships/image" Target="../media/image295.png"/><Relationship Id="rId4" Type="http://schemas.openxmlformats.org/officeDocument/2006/relationships/customXml" Target="../ink/ink304.xml"/><Relationship Id="rId172" Type="http://schemas.openxmlformats.org/officeDocument/2006/relationships/image" Target="../media/image282.png"/><Relationship Id="rId180" Type="http://schemas.openxmlformats.org/officeDocument/2006/relationships/image" Target="../media/image286.png"/><Relationship Id="rId193" Type="http://schemas.openxmlformats.org/officeDocument/2006/relationships/customXml" Target="../ink/ink363.xml"/><Relationship Id="rId202" Type="http://schemas.openxmlformats.org/officeDocument/2006/relationships/image" Target="../media/image297.png"/><Relationship Id="rId207" Type="http://schemas.openxmlformats.org/officeDocument/2006/relationships/customXml" Target="../ink/ink370.xml"/><Relationship Id="rId13" Type="http://schemas.openxmlformats.org/officeDocument/2006/relationships/image" Target="../media/image202.png"/><Relationship Id="rId18" Type="http://schemas.openxmlformats.org/officeDocument/2006/relationships/customXml" Target="../ink/ink308.xml"/><Relationship Id="rId39" Type="http://schemas.openxmlformats.org/officeDocument/2006/relationships/image" Target="../media/image271.png"/><Relationship Id="rId34" Type="http://schemas.openxmlformats.org/officeDocument/2006/relationships/customXml" Target="../ink/ink316.xml"/><Relationship Id="rId50" Type="http://schemas.openxmlformats.org/officeDocument/2006/relationships/customXml" Target="../ink/ink324.xml"/><Relationship Id="rId55" Type="http://schemas.openxmlformats.org/officeDocument/2006/relationships/image" Target="../media/image279.png"/><Relationship Id="rId125" Type="http://schemas.openxmlformats.org/officeDocument/2006/relationships/customXml" Target="../ink/ink329.xml"/><Relationship Id="rId141" Type="http://schemas.openxmlformats.org/officeDocument/2006/relationships/customXml" Target="../ink/ink337.xml"/><Relationship Id="rId146" Type="http://schemas.openxmlformats.org/officeDocument/2006/relationships/image" Target="../media/image324.png"/><Relationship Id="rId167" Type="http://schemas.openxmlformats.org/officeDocument/2006/relationships/customXml" Target="../ink/ink350.xml"/><Relationship Id="rId188" Type="http://schemas.openxmlformats.org/officeDocument/2006/relationships/image" Target="../media/image290.png"/><Relationship Id="rId162" Type="http://schemas.openxmlformats.org/officeDocument/2006/relationships/image" Target="../media/image332.png"/><Relationship Id="rId183" Type="http://schemas.openxmlformats.org/officeDocument/2006/relationships/customXml" Target="../ink/ink358.xml"/><Relationship Id="rId2" Type="http://schemas.openxmlformats.org/officeDocument/2006/relationships/customXml" Target="../ink/ink303.xml"/><Relationship Id="rId29" Type="http://schemas.openxmlformats.org/officeDocument/2006/relationships/image" Target="../media/image266.png"/><Relationship Id="rId24" Type="http://schemas.openxmlformats.org/officeDocument/2006/relationships/customXml" Target="../ink/ink311.xml"/><Relationship Id="rId40" Type="http://schemas.openxmlformats.org/officeDocument/2006/relationships/customXml" Target="../ink/ink319.xml"/><Relationship Id="rId45" Type="http://schemas.openxmlformats.org/officeDocument/2006/relationships/image" Target="../media/image274.png"/><Relationship Id="rId131" Type="http://schemas.openxmlformats.org/officeDocument/2006/relationships/customXml" Target="../ink/ink332.xml"/><Relationship Id="rId136" Type="http://schemas.openxmlformats.org/officeDocument/2006/relationships/image" Target="../media/image319.png"/><Relationship Id="rId157" Type="http://schemas.openxmlformats.org/officeDocument/2006/relationships/customXml" Target="../ink/ink345.xml"/><Relationship Id="rId178" Type="http://schemas.openxmlformats.org/officeDocument/2006/relationships/image" Target="../media/image285.png"/><Relationship Id="rId152" Type="http://schemas.openxmlformats.org/officeDocument/2006/relationships/image" Target="../media/image327.png"/><Relationship Id="rId173" Type="http://schemas.openxmlformats.org/officeDocument/2006/relationships/customXml" Target="../ink/ink353.xml"/><Relationship Id="rId194" Type="http://schemas.openxmlformats.org/officeDocument/2006/relationships/image" Target="../media/image293.png"/><Relationship Id="rId199" Type="http://schemas.openxmlformats.org/officeDocument/2006/relationships/customXml" Target="../ink/ink366.xml"/><Relationship Id="rId203" Type="http://schemas.openxmlformats.org/officeDocument/2006/relationships/customXml" Target="../ink/ink368.xml"/><Relationship Id="rId208" Type="http://schemas.openxmlformats.org/officeDocument/2006/relationships/image" Target="../media/image300.png"/><Relationship Id="rId1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0.xml"/><Relationship Id="rId231" Type="http://schemas.openxmlformats.org/officeDocument/2006/relationships/customXml" Target="../ink/ink450.xml"/><Relationship Id="rId21" Type="http://schemas.openxmlformats.org/officeDocument/2006/relationships/image" Target="../media/image214.png"/><Relationship Id="rId42" Type="http://schemas.openxmlformats.org/officeDocument/2006/relationships/customXml" Target="../ink/ink388.xml"/><Relationship Id="rId47" Type="http://schemas.openxmlformats.org/officeDocument/2006/relationships/image" Target="../media/image275.png"/><Relationship Id="rId133" Type="http://schemas.openxmlformats.org/officeDocument/2006/relationships/customXml" Target="../ink/ink401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414.xml"/><Relationship Id="rId175" Type="http://schemas.openxmlformats.org/officeDocument/2006/relationships/customXml" Target="../ink/ink422.xml"/><Relationship Id="rId170" Type="http://schemas.openxmlformats.org/officeDocument/2006/relationships/image" Target="../media/image281.png"/><Relationship Id="rId191" Type="http://schemas.openxmlformats.org/officeDocument/2006/relationships/customXml" Target="../ink/ink430.xml"/><Relationship Id="rId196" Type="http://schemas.openxmlformats.org/officeDocument/2006/relationships/image" Target="../media/image294.png"/><Relationship Id="rId200" Type="http://schemas.openxmlformats.org/officeDocument/2006/relationships/image" Target="../media/image296.png"/><Relationship Id="rId205" Type="http://schemas.openxmlformats.org/officeDocument/2006/relationships/customXml" Target="../ink/ink437.xml"/><Relationship Id="rId226" Type="http://schemas.openxmlformats.org/officeDocument/2006/relationships/image" Target="../media/image309.png"/><Relationship Id="rId16" Type="http://schemas.openxmlformats.org/officeDocument/2006/relationships/customXml" Target="../ink/ink375.xml"/><Relationship Id="rId221" Type="http://schemas.openxmlformats.org/officeDocument/2006/relationships/customXml" Target="../ink/ink445.xml"/><Relationship Id="rId32" Type="http://schemas.openxmlformats.org/officeDocument/2006/relationships/customXml" Target="../ink/ink383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396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409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417.xml"/><Relationship Id="rId181" Type="http://schemas.openxmlformats.org/officeDocument/2006/relationships/customXml" Target="../ink/ink425.xml"/><Relationship Id="rId186" Type="http://schemas.openxmlformats.org/officeDocument/2006/relationships/image" Target="../media/image289.png"/><Relationship Id="rId216" Type="http://schemas.openxmlformats.org/officeDocument/2006/relationships/image" Target="../media/image304.png"/><Relationship Id="rId211" Type="http://schemas.openxmlformats.org/officeDocument/2006/relationships/customXml" Target="../ink/ink440.xml"/><Relationship Id="rId232" Type="http://schemas.openxmlformats.org/officeDocument/2006/relationships/image" Target="../media/image312.png"/><Relationship Id="rId22" Type="http://schemas.openxmlformats.org/officeDocument/2006/relationships/customXml" Target="../ink/ink378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391.xml"/><Relationship Id="rId134" Type="http://schemas.openxmlformats.org/officeDocument/2006/relationships/image" Target="../media/image318.png"/><Relationship Id="rId139" Type="http://schemas.openxmlformats.org/officeDocument/2006/relationships/customXml" Target="../ink/ink404.xml"/><Relationship Id="rId150" Type="http://schemas.openxmlformats.org/officeDocument/2006/relationships/image" Target="../media/image326.png"/><Relationship Id="rId155" Type="http://schemas.openxmlformats.org/officeDocument/2006/relationships/customXml" Target="../ink/ink412.xml"/><Relationship Id="rId171" Type="http://schemas.openxmlformats.org/officeDocument/2006/relationships/customXml" Target="../ink/ink420.xml"/><Relationship Id="rId176" Type="http://schemas.openxmlformats.org/officeDocument/2006/relationships/image" Target="../media/image284.png"/><Relationship Id="rId192" Type="http://schemas.openxmlformats.org/officeDocument/2006/relationships/image" Target="../media/image292.png"/><Relationship Id="rId197" Type="http://schemas.openxmlformats.org/officeDocument/2006/relationships/customXml" Target="../ink/ink433.xml"/><Relationship Id="rId206" Type="http://schemas.openxmlformats.org/officeDocument/2006/relationships/image" Target="../media/image299.png"/><Relationship Id="rId227" Type="http://schemas.openxmlformats.org/officeDocument/2006/relationships/customXml" Target="../ink/ink448.xml"/><Relationship Id="rId201" Type="http://schemas.openxmlformats.org/officeDocument/2006/relationships/customXml" Target="../ink/ink435.xml"/><Relationship Id="rId222" Type="http://schemas.openxmlformats.org/officeDocument/2006/relationships/image" Target="../media/image307.png"/><Relationship Id="rId17" Type="http://schemas.openxmlformats.org/officeDocument/2006/relationships/image" Target="../media/image253.png"/><Relationship Id="rId33" Type="http://schemas.openxmlformats.org/officeDocument/2006/relationships/image" Target="../media/image268.png"/><Relationship Id="rId38" Type="http://schemas.openxmlformats.org/officeDocument/2006/relationships/customXml" Target="../ink/ink386.xml"/><Relationship Id="rId124" Type="http://schemas.openxmlformats.org/officeDocument/2006/relationships/image" Target="../media/image313.png"/><Relationship Id="rId129" Type="http://schemas.openxmlformats.org/officeDocument/2006/relationships/customXml" Target="../ink/ink399.xml"/><Relationship Id="rId54" Type="http://schemas.openxmlformats.org/officeDocument/2006/relationships/customXml" Target="../ink/ink394.xml"/><Relationship Id="rId140" Type="http://schemas.openxmlformats.org/officeDocument/2006/relationships/image" Target="../media/image321.png"/><Relationship Id="rId145" Type="http://schemas.openxmlformats.org/officeDocument/2006/relationships/customXml" Target="../ink/ink407.xml"/><Relationship Id="rId161" Type="http://schemas.openxmlformats.org/officeDocument/2006/relationships/customXml" Target="../ink/ink415.xml"/><Relationship Id="rId166" Type="http://schemas.openxmlformats.org/officeDocument/2006/relationships/image" Target="../media/image334.png"/><Relationship Id="rId182" Type="http://schemas.openxmlformats.org/officeDocument/2006/relationships/image" Target="../media/image287.png"/><Relationship Id="rId187" Type="http://schemas.openxmlformats.org/officeDocument/2006/relationships/customXml" Target="../ink/ink428.xml"/><Relationship Id="rId217" Type="http://schemas.openxmlformats.org/officeDocument/2006/relationships/customXml" Target="../ink/ink4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3.xml"/><Relationship Id="rId190" Type="http://schemas.openxmlformats.org/officeDocument/2006/relationships/image" Target="../media/image291.png"/><Relationship Id="rId204" Type="http://schemas.openxmlformats.org/officeDocument/2006/relationships/image" Target="../media/image298.png"/><Relationship Id="rId212" Type="http://schemas.openxmlformats.org/officeDocument/2006/relationships/image" Target="../media/image302.png"/><Relationship Id="rId220" Type="http://schemas.openxmlformats.org/officeDocument/2006/relationships/image" Target="../media/image306.png"/><Relationship Id="rId225" Type="http://schemas.openxmlformats.org/officeDocument/2006/relationships/customXml" Target="../ink/ink447.xml"/><Relationship Id="rId233" Type="http://schemas.openxmlformats.org/officeDocument/2006/relationships/customXml" Target="../ink/ink451.xml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381.xml"/><Relationship Id="rId36" Type="http://schemas.openxmlformats.org/officeDocument/2006/relationships/customXml" Target="../ink/ink385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398.xml"/><Relationship Id="rId31" Type="http://schemas.openxmlformats.org/officeDocument/2006/relationships/image" Target="../media/image267.png"/><Relationship Id="rId44" Type="http://schemas.openxmlformats.org/officeDocument/2006/relationships/customXml" Target="../ink/ink389.xml"/><Relationship Id="rId52" Type="http://schemas.openxmlformats.org/officeDocument/2006/relationships/customXml" Target="../ink/ink393.xml"/><Relationship Id="rId130" Type="http://schemas.openxmlformats.org/officeDocument/2006/relationships/image" Target="../media/image316.png"/><Relationship Id="rId135" Type="http://schemas.openxmlformats.org/officeDocument/2006/relationships/customXml" Target="../ink/ink402.xml"/><Relationship Id="rId143" Type="http://schemas.openxmlformats.org/officeDocument/2006/relationships/customXml" Target="../ink/ink406.xml"/><Relationship Id="rId148" Type="http://schemas.openxmlformats.org/officeDocument/2006/relationships/image" Target="../media/image325.png"/><Relationship Id="rId151" Type="http://schemas.openxmlformats.org/officeDocument/2006/relationships/customXml" Target="../ink/ink410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419.xml"/><Relationship Id="rId177" Type="http://schemas.openxmlformats.org/officeDocument/2006/relationships/customXml" Target="../ink/ink423.xml"/><Relationship Id="rId185" Type="http://schemas.openxmlformats.org/officeDocument/2006/relationships/customXml" Target="../ink/ink427.xml"/><Relationship Id="rId198" Type="http://schemas.openxmlformats.org/officeDocument/2006/relationships/image" Target="../media/image295.png"/><Relationship Id="rId4" Type="http://schemas.openxmlformats.org/officeDocument/2006/relationships/customXml" Target="../ink/ink372.xml"/><Relationship Id="rId172" Type="http://schemas.openxmlformats.org/officeDocument/2006/relationships/image" Target="../media/image282.png"/><Relationship Id="rId180" Type="http://schemas.openxmlformats.org/officeDocument/2006/relationships/image" Target="../media/image286.png"/><Relationship Id="rId193" Type="http://schemas.openxmlformats.org/officeDocument/2006/relationships/customXml" Target="../ink/ink431.xml"/><Relationship Id="rId202" Type="http://schemas.openxmlformats.org/officeDocument/2006/relationships/image" Target="../media/image297.png"/><Relationship Id="rId207" Type="http://schemas.openxmlformats.org/officeDocument/2006/relationships/customXml" Target="../ink/ink438.xml"/><Relationship Id="rId210" Type="http://schemas.openxmlformats.org/officeDocument/2006/relationships/image" Target="../media/image301.png"/><Relationship Id="rId215" Type="http://schemas.openxmlformats.org/officeDocument/2006/relationships/customXml" Target="../ink/ink442.xml"/><Relationship Id="rId223" Type="http://schemas.openxmlformats.org/officeDocument/2006/relationships/customXml" Target="../ink/ink446.xml"/><Relationship Id="rId228" Type="http://schemas.openxmlformats.org/officeDocument/2006/relationships/image" Target="../media/image310.png"/><Relationship Id="rId13" Type="http://schemas.openxmlformats.org/officeDocument/2006/relationships/image" Target="../media/image202.png"/><Relationship Id="rId18" Type="http://schemas.openxmlformats.org/officeDocument/2006/relationships/customXml" Target="../ink/ink376.xml"/><Relationship Id="rId39" Type="http://schemas.openxmlformats.org/officeDocument/2006/relationships/image" Target="../media/image271.png"/><Relationship Id="rId34" Type="http://schemas.openxmlformats.org/officeDocument/2006/relationships/customXml" Target="../ink/ink384.xml"/><Relationship Id="rId50" Type="http://schemas.openxmlformats.org/officeDocument/2006/relationships/customXml" Target="../ink/ink392.xml"/><Relationship Id="rId55" Type="http://schemas.openxmlformats.org/officeDocument/2006/relationships/image" Target="../media/image279.png"/><Relationship Id="rId125" Type="http://schemas.openxmlformats.org/officeDocument/2006/relationships/customXml" Target="../ink/ink397.xml"/><Relationship Id="rId141" Type="http://schemas.openxmlformats.org/officeDocument/2006/relationships/customXml" Target="../ink/ink405.xml"/><Relationship Id="rId146" Type="http://schemas.openxmlformats.org/officeDocument/2006/relationships/image" Target="../media/image324.png"/><Relationship Id="rId167" Type="http://schemas.openxmlformats.org/officeDocument/2006/relationships/customXml" Target="../ink/ink418.xml"/><Relationship Id="rId188" Type="http://schemas.openxmlformats.org/officeDocument/2006/relationships/image" Target="../media/image290.png"/><Relationship Id="rId162" Type="http://schemas.openxmlformats.org/officeDocument/2006/relationships/image" Target="../media/image332.png"/><Relationship Id="rId183" Type="http://schemas.openxmlformats.org/officeDocument/2006/relationships/customXml" Target="../ink/ink426.xml"/><Relationship Id="rId213" Type="http://schemas.openxmlformats.org/officeDocument/2006/relationships/customXml" Target="../ink/ink441.xml"/><Relationship Id="rId218" Type="http://schemas.openxmlformats.org/officeDocument/2006/relationships/image" Target="../media/image305.png"/><Relationship Id="rId234" Type="http://schemas.openxmlformats.org/officeDocument/2006/relationships/image" Target="../media/image336.png"/><Relationship Id="rId2" Type="http://schemas.openxmlformats.org/officeDocument/2006/relationships/customXml" Target="../ink/ink371.xml"/><Relationship Id="rId29" Type="http://schemas.openxmlformats.org/officeDocument/2006/relationships/image" Target="../media/image266.png"/><Relationship Id="rId24" Type="http://schemas.openxmlformats.org/officeDocument/2006/relationships/customXml" Target="../ink/ink379.xml"/><Relationship Id="rId40" Type="http://schemas.openxmlformats.org/officeDocument/2006/relationships/customXml" Target="../ink/ink387.xml"/><Relationship Id="rId45" Type="http://schemas.openxmlformats.org/officeDocument/2006/relationships/image" Target="../media/image274.png"/><Relationship Id="rId131" Type="http://schemas.openxmlformats.org/officeDocument/2006/relationships/customXml" Target="../ink/ink400.xml"/><Relationship Id="rId136" Type="http://schemas.openxmlformats.org/officeDocument/2006/relationships/image" Target="../media/image319.png"/><Relationship Id="rId157" Type="http://schemas.openxmlformats.org/officeDocument/2006/relationships/customXml" Target="../ink/ink413.xml"/><Relationship Id="rId178" Type="http://schemas.openxmlformats.org/officeDocument/2006/relationships/image" Target="../media/image285.png"/><Relationship Id="rId152" Type="http://schemas.openxmlformats.org/officeDocument/2006/relationships/image" Target="../media/image327.png"/><Relationship Id="rId173" Type="http://schemas.openxmlformats.org/officeDocument/2006/relationships/customXml" Target="../ink/ink421.xml"/><Relationship Id="rId194" Type="http://schemas.openxmlformats.org/officeDocument/2006/relationships/image" Target="../media/image293.png"/><Relationship Id="rId199" Type="http://schemas.openxmlformats.org/officeDocument/2006/relationships/customXml" Target="../ink/ink434.xml"/><Relationship Id="rId203" Type="http://schemas.openxmlformats.org/officeDocument/2006/relationships/customXml" Target="../ink/ink436.xml"/><Relationship Id="rId208" Type="http://schemas.openxmlformats.org/officeDocument/2006/relationships/image" Target="../media/image300.png"/><Relationship Id="rId229" Type="http://schemas.openxmlformats.org/officeDocument/2006/relationships/customXml" Target="../ink/ink449.xml"/><Relationship Id="rId19" Type="http://schemas.openxmlformats.org/officeDocument/2006/relationships/image" Target="../media/image201.png"/><Relationship Id="rId224" Type="http://schemas.openxmlformats.org/officeDocument/2006/relationships/image" Target="../media/image308.png"/><Relationship Id="rId14" Type="http://schemas.openxmlformats.org/officeDocument/2006/relationships/customXml" Target="../ink/ink374.xml"/><Relationship Id="rId30" Type="http://schemas.openxmlformats.org/officeDocument/2006/relationships/customXml" Target="../ink/ink382.xml"/><Relationship Id="rId35" Type="http://schemas.openxmlformats.org/officeDocument/2006/relationships/image" Target="../media/image269.png"/><Relationship Id="rId56" Type="http://schemas.openxmlformats.org/officeDocument/2006/relationships/customXml" Target="../ink/ink395.xml"/><Relationship Id="rId126" Type="http://schemas.openxmlformats.org/officeDocument/2006/relationships/image" Target="../media/image314.png"/><Relationship Id="rId147" Type="http://schemas.openxmlformats.org/officeDocument/2006/relationships/customXml" Target="../ink/ink408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416.xml"/><Relationship Id="rId184" Type="http://schemas.openxmlformats.org/officeDocument/2006/relationships/image" Target="../media/image288.png"/><Relationship Id="rId189" Type="http://schemas.openxmlformats.org/officeDocument/2006/relationships/customXml" Target="../ink/ink429.xml"/><Relationship Id="rId219" Type="http://schemas.openxmlformats.org/officeDocument/2006/relationships/customXml" Target="../ink/ink444.xml"/><Relationship Id="rId3" Type="http://schemas.openxmlformats.org/officeDocument/2006/relationships/image" Target="../media/image177.png"/><Relationship Id="rId214" Type="http://schemas.openxmlformats.org/officeDocument/2006/relationships/image" Target="../media/image303.png"/><Relationship Id="rId230" Type="http://schemas.openxmlformats.org/officeDocument/2006/relationships/image" Target="../media/image311.png"/><Relationship Id="rId25" Type="http://schemas.openxmlformats.org/officeDocument/2006/relationships/image" Target="../media/image264.png"/><Relationship Id="rId46" Type="http://schemas.openxmlformats.org/officeDocument/2006/relationships/customXml" Target="../ink/ink390.xml"/><Relationship Id="rId137" Type="http://schemas.openxmlformats.org/officeDocument/2006/relationships/customXml" Target="../ink/ink403.xml"/><Relationship Id="rId158" Type="http://schemas.openxmlformats.org/officeDocument/2006/relationships/image" Target="../media/image330.png"/><Relationship Id="rId20" Type="http://schemas.openxmlformats.org/officeDocument/2006/relationships/customXml" Target="../ink/ink377.xml"/><Relationship Id="rId41" Type="http://schemas.openxmlformats.org/officeDocument/2006/relationships/image" Target="../media/image272.png"/><Relationship Id="rId132" Type="http://schemas.openxmlformats.org/officeDocument/2006/relationships/image" Target="../media/image317.png"/><Relationship Id="rId153" Type="http://schemas.openxmlformats.org/officeDocument/2006/relationships/customXml" Target="../ink/ink411.xml"/><Relationship Id="rId174" Type="http://schemas.openxmlformats.org/officeDocument/2006/relationships/image" Target="../media/image283.png"/><Relationship Id="rId179" Type="http://schemas.openxmlformats.org/officeDocument/2006/relationships/customXml" Target="../ink/ink424.xml"/><Relationship Id="rId195" Type="http://schemas.openxmlformats.org/officeDocument/2006/relationships/customXml" Target="../ink/ink432.xml"/><Relationship Id="rId209" Type="http://schemas.openxmlformats.org/officeDocument/2006/relationships/customXml" Target="../ink/ink43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1.xml"/><Relationship Id="rId21" Type="http://schemas.openxmlformats.org/officeDocument/2006/relationships/image" Target="../media/image214.png"/><Relationship Id="rId42" Type="http://schemas.openxmlformats.org/officeDocument/2006/relationships/customXml" Target="../ink/ink469.xml"/><Relationship Id="rId47" Type="http://schemas.openxmlformats.org/officeDocument/2006/relationships/image" Target="../media/image275.png"/><Relationship Id="rId133" Type="http://schemas.openxmlformats.org/officeDocument/2006/relationships/customXml" Target="../ink/ink482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495.xml"/><Relationship Id="rId175" Type="http://schemas.openxmlformats.org/officeDocument/2006/relationships/customXml" Target="../ink/ink503.xml"/><Relationship Id="rId170" Type="http://schemas.openxmlformats.org/officeDocument/2006/relationships/image" Target="../media/image337.png"/><Relationship Id="rId191" Type="http://schemas.openxmlformats.org/officeDocument/2006/relationships/image" Target="../media/image347.png"/><Relationship Id="rId196" Type="http://schemas.openxmlformats.org/officeDocument/2006/relationships/customXml" Target="../ink/ink514.xml"/><Relationship Id="rId200" Type="http://schemas.openxmlformats.org/officeDocument/2006/relationships/customXml" Target="../ink/ink516.xml"/><Relationship Id="rId205" Type="http://schemas.openxmlformats.org/officeDocument/2006/relationships/image" Target="../media/image354.png"/><Relationship Id="rId226" Type="http://schemas.openxmlformats.org/officeDocument/2006/relationships/customXml" Target="../ink/ink529.xml"/><Relationship Id="rId16" Type="http://schemas.openxmlformats.org/officeDocument/2006/relationships/customXml" Target="../ink/ink456.xml"/><Relationship Id="rId221" Type="http://schemas.openxmlformats.org/officeDocument/2006/relationships/image" Target="../media/image362.png"/><Relationship Id="rId32" Type="http://schemas.openxmlformats.org/officeDocument/2006/relationships/customXml" Target="../ink/ink464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477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490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498.xml"/><Relationship Id="rId181" Type="http://schemas.openxmlformats.org/officeDocument/2006/relationships/customXml" Target="../ink/ink506.xml"/><Relationship Id="rId186" Type="http://schemas.openxmlformats.org/officeDocument/2006/relationships/image" Target="../media/image345.png"/><Relationship Id="rId216" Type="http://schemas.openxmlformats.org/officeDocument/2006/relationships/customXml" Target="../ink/ink524.xml"/><Relationship Id="rId211" Type="http://schemas.openxmlformats.org/officeDocument/2006/relationships/image" Target="../media/image357.png"/><Relationship Id="rId22" Type="http://schemas.openxmlformats.org/officeDocument/2006/relationships/customXml" Target="../ink/ink459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472.xml"/><Relationship Id="rId134" Type="http://schemas.openxmlformats.org/officeDocument/2006/relationships/image" Target="../media/image318.png"/><Relationship Id="rId139" Type="http://schemas.openxmlformats.org/officeDocument/2006/relationships/customXml" Target="../ink/ink485.xml"/><Relationship Id="rId150" Type="http://schemas.openxmlformats.org/officeDocument/2006/relationships/image" Target="../media/image326.png"/><Relationship Id="rId155" Type="http://schemas.openxmlformats.org/officeDocument/2006/relationships/customXml" Target="../ink/ink493.xml"/><Relationship Id="rId171" Type="http://schemas.openxmlformats.org/officeDocument/2006/relationships/customXml" Target="../ink/ink501.xml"/><Relationship Id="rId176" Type="http://schemas.openxmlformats.org/officeDocument/2006/relationships/image" Target="../media/image340.png"/><Relationship Id="rId192" Type="http://schemas.openxmlformats.org/officeDocument/2006/relationships/customXml" Target="../ink/ink512.xml"/><Relationship Id="rId197" Type="http://schemas.openxmlformats.org/officeDocument/2006/relationships/image" Target="../media/image350.png"/><Relationship Id="rId206" Type="http://schemas.openxmlformats.org/officeDocument/2006/relationships/customXml" Target="../ink/ink519.xml"/><Relationship Id="rId227" Type="http://schemas.openxmlformats.org/officeDocument/2006/relationships/image" Target="../media/image365.png"/><Relationship Id="rId201" Type="http://schemas.openxmlformats.org/officeDocument/2006/relationships/image" Target="../media/image352.png"/><Relationship Id="rId222" Type="http://schemas.openxmlformats.org/officeDocument/2006/relationships/customXml" Target="../ink/ink527.xml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124" Type="http://schemas.openxmlformats.org/officeDocument/2006/relationships/image" Target="../media/image313.png"/><Relationship Id="rId129" Type="http://schemas.openxmlformats.org/officeDocument/2006/relationships/customXml" Target="../ink/ink480.xml"/><Relationship Id="rId137" Type="http://schemas.openxmlformats.org/officeDocument/2006/relationships/customXml" Target="../ink/ink484.xml"/><Relationship Id="rId158" Type="http://schemas.openxmlformats.org/officeDocument/2006/relationships/image" Target="../media/image330.png"/><Relationship Id="rId20" Type="http://schemas.openxmlformats.org/officeDocument/2006/relationships/customXml" Target="../ink/ink458.xml"/><Relationship Id="rId41" Type="http://schemas.openxmlformats.org/officeDocument/2006/relationships/image" Target="../media/image272.png"/><Relationship Id="rId54" Type="http://schemas.openxmlformats.org/officeDocument/2006/relationships/customXml" Target="../ink/ink475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488.xml"/><Relationship Id="rId153" Type="http://schemas.openxmlformats.org/officeDocument/2006/relationships/customXml" Target="../ink/ink492.xml"/><Relationship Id="rId161" Type="http://schemas.openxmlformats.org/officeDocument/2006/relationships/customXml" Target="../ink/ink496.xml"/><Relationship Id="rId166" Type="http://schemas.openxmlformats.org/officeDocument/2006/relationships/image" Target="../media/image334.png"/><Relationship Id="rId174" Type="http://schemas.openxmlformats.org/officeDocument/2006/relationships/image" Target="../media/image339.png"/><Relationship Id="rId179" Type="http://schemas.openxmlformats.org/officeDocument/2006/relationships/customXml" Target="../ink/ink505.xml"/><Relationship Id="rId182" Type="http://schemas.openxmlformats.org/officeDocument/2006/relationships/image" Target="../media/image343.png"/><Relationship Id="rId187" Type="http://schemas.openxmlformats.org/officeDocument/2006/relationships/customXml" Target="../ink/ink509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2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4.xml"/><Relationship Id="rId190" Type="http://schemas.openxmlformats.org/officeDocument/2006/relationships/customXml" Target="../ink/ink511.xml"/><Relationship Id="rId204" Type="http://schemas.openxmlformats.org/officeDocument/2006/relationships/customXml" Target="../ink/ink518.xml"/><Relationship Id="rId212" Type="http://schemas.openxmlformats.org/officeDocument/2006/relationships/customXml" Target="../ink/ink522.xml"/><Relationship Id="rId220" Type="http://schemas.openxmlformats.org/officeDocument/2006/relationships/customXml" Target="../ink/ink526.xml"/><Relationship Id="rId225" Type="http://schemas.openxmlformats.org/officeDocument/2006/relationships/image" Target="../media/image364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479.xml"/><Relationship Id="rId31" Type="http://schemas.openxmlformats.org/officeDocument/2006/relationships/image" Target="../media/image267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130" Type="http://schemas.openxmlformats.org/officeDocument/2006/relationships/image" Target="../media/image316.png"/><Relationship Id="rId135" Type="http://schemas.openxmlformats.org/officeDocument/2006/relationships/customXml" Target="../ink/ink483.xml"/><Relationship Id="rId143" Type="http://schemas.openxmlformats.org/officeDocument/2006/relationships/customXml" Target="../ink/ink487.xml"/><Relationship Id="rId148" Type="http://schemas.openxmlformats.org/officeDocument/2006/relationships/image" Target="../media/image325.png"/><Relationship Id="rId151" Type="http://schemas.openxmlformats.org/officeDocument/2006/relationships/customXml" Target="../ink/ink491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500.xml"/><Relationship Id="rId177" Type="http://schemas.openxmlformats.org/officeDocument/2006/relationships/customXml" Target="../ink/ink504.xml"/><Relationship Id="rId185" Type="http://schemas.openxmlformats.org/officeDocument/2006/relationships/customXml" Target="../ink/ink508.xml"/><Relationship Id="rId198" Type="http://schemas.openxmlformats.org/officeDocument/2006/relationships/customXml" Target="../ink/ink515.xml"/><Relationship Id="rId4" Type="http://schemas.openxmlformats.org/officeDocument/2006/relationships/customXml" Target="../ink/ink453.xml"/><Relationship Id="rId172" Type="http://schemas.openxmlformats.org/officeDocument/2006/relationships/image" Target="../media/image338.png"/><Relationship Id="rId180" Type="http://schemas.openxmlformats.org/officeDocument/2006/relationships/image" Target="../media/image342.png"/><Relationship Id="rId193" Type="http://schemas.openxmlformats.org/officeDocument/2006/relationships/image" Target="../media/image348.png"/><Relationship Id="rId202" Type="http://schemas.openxmlformats.org/officeDocument/2006/relationships/customXml" Target="../ink/ink517.xml"/><Relationship Id="rId207" Type="http://schemas.openxmlformats.org/officeDocument/2006/relationships/image" Target="../media/image355.png"/><Relationship Id="rId210" Type="http://schemas.openxmlformats.org/officeDocument/2006/relationships/customXml" Target="../ink/ink521.xml"/><Relationship Id="rId215" Type="http://schemas.openxmlformats.org/officeDocument/2006/relationships/image" Target="../media/image359.png"/><Relationship Id="rId223" Type="http://schemas.openxmlformats.org/officeDocument/2006/relationships/image" Target="../media/image363.png"/><Relationship Id="rId13" Type="http://schemas.openxmlformats.org/officeDocument/2006/relationships/image" Target="../media/image202.png"/><Relationship Id="rId18" Type="http://schemas.openxmlformats.org/officeDocument/2006/relationships/customXml" Target="../ink/ink457.xml"/><Relationship Id="rId39" Type="http://schemas.openxmlformats.org/officeDocument/2006/relationships/image" Target="../media/image271.png"/><Relationship Id="rId34" Type="http://schemas.openxmlformats.org/officeDocument/2006/relationships/customXml" Target="../ink/ink465.xml"/><Relationship Id="rId50" Type="http://schemas.openxmlformats.org/officeDocument/2006/relationships/customXml" Target="../ink/ink473.xml"/><Relationship Id="rId55" Type="http://schemas.openxmlformats.org/officeDocument/2006/relationships/image" Target="../media/image279.png"/><Relationship Id="rId125" Type="http://schemas.openxmlformats.org/officeDocument/2006/relationships/customXml" Target="../ink/ink478.xml"/><Relationship Id="rId141" Type="http://schemas.openxmlformats.org/officeDocument/2006/relationships/customXml" Target="../ink/ink486.xml"/><Relationship Id="rId146" Type="http://schemas.openxmlformats.org/officeDocument/2006/relationships/image" Target="../media/image324.png"/><Relationship Id="rId167" Type="http://schemas.openxmlformats.org/officeDocument/2006/relationships/customXml" Target="../ink/ink499.xml"/><Relationship Id="rId188" Type="http://schemas.openxmlformats.org/officeDocument/2006/relationships/customXml" Target="../ink/ink510.xml"/><Relationship Id="rId162" Type="http://schemas.openxmlformats.org/officeDocument/2006/relationships/image" Target="../media/image332.png"/><Relationship Id="rId183" Type="http://schemas.openxmlformats.org/officeDocument/2006/relationships/customXml" Target="../ink/ink507.xml"/><Relationship Id="rId213" Type="http://schemas.openxmlformats.org/officeDocument/2006/relationships/image" Target="../media/image358.png"/><Relationship Id="rId218" Type="http://schemas.openxmlformats.org/officeDocument/2006/relationships/customXml" Target="../ink/ink525.xml"/><Relationship Id="rId2" Type="http://schemas.openxmlformats.org/officeDocument/2006/relationships/customXml" Target="../ink/ink452.xml"/><Relationship Id="rId29" Type="http://schemas.openxmlformats.org/officeDocument/2006/relationships/image" Target="../media/image266.png"/><Relationship Id="rId24" Type="http://schemas.openxmlformats.org/officeDocument/2006/relationships/customXml" Target="../ink/ink460.xml"/><Relationship Id="rId40" Type="http://schemas.openxmlformats.org/officeDocument/2006/relationships/customXml" Target="../ink/ink468.xml"/><Relationship Id="rId45" Type="http://schemas.openxmlformats.org/officeDocument/2006/relationships/image" Target="../media/image274.png"/><Relationship Id="rId131" Type="http://schemas.openxmlformats.org/officeDocument/2006/relationships/customXml" Target="../ink/ink481.xml"/><Relationship Id="rId136" Type="http://schemas.openxmlformats.org/officeDocument/2006/relationships/image" Target="../media/image319.png"/><Relationship Id="rId157" Type="http://schemas.openxmlformats.org/officeDocument/2006/relationships/customXml" Target="../ink/ink494.xml"/><Relationship Id="rId178" Type="http://schemas.openxmlformats.org/officeDocument/2006/relationships/image" Target="../media/image341.png"/><Relationship Id="rId152" Type="http://schemas.openxmlformats.org/officeDocument/2006/relationships/image" Target="../media/image327.png"/><Relationship Id="rId173" Type="http://schemas.openxmlformats.org/officeDocument/2006/relationships/customXml" Target="../ink/ink502.xml"/><Relationship Id="rId194" Type="http://schemas.openxmlformats.org/officeDocument/2006/relationships/customXml" Target="../ink/ink513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520.xml"/><Relationship Id="rId19" Type="http://schemas.openxmlformats.org/officeDocument/2006/relationships/image" Target="../media/image201.png"/><Relationship Id="rId224" Type="http://schemas.openxmlformats.org/officeDocument/2006/relationships/customXml" Target="../ink/ink528.xml"/><Relationship Id="rId14" Type="http://schemas.openxmlformats.org/officeDocument/2006/relationships/customXml" Target="../ink/ink455.xml"/><Relationship Id="rId30" Type="http://schemas.openxmlformats.org/officeDocument/2006/relationships/customXml" Target="../ink/ink463.xml"/><Relationship Id="rId35" Type="http://schemas.openxmlformats.org/officeDocument/2006/relationships/image" Target="../media/image269.png"/><Relationship Id="rId56" Type="http://schemas.openxmlformats.org/officeDocument/2006/relationships/customXml" Target="../ink/ink476.xml"/><Relationship Id="rId126" Type="http://schemas.openxmlformats.org/officeDocument/2006/relationships/image" Target="../media/image314.png"/><Relationship Id="rId147" Type="http://schemas.openxmlformats.org/officeDocument/2006/relationships/customXml" Target="../ink/ink489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497.xml"/><Relationship Id="rId184" Type="http://schemas.openxmlformats.org/officeDocument/2006/relationships/image" Target="../media/image344.png"/><Relationship Id="rId189" Type="http://schemas.openxmlformats.org/officeDocument/2006/relationships/image" Target="../media/image346.png"/><Relationship Id="rId219" Type="http://schemas.openxmlformats.org/officeDocument/2006/relationships/image" Target="../media/image361.png"/><Relationship Id="rId3" Type="http://schemas.openxmlformats.org/officeDocument/2006/relationships/image" Target="../media/image177.png"/><Relationship Id="rId214" Type="http://schemas.openxmlformats.org/officeDocument/2006/relationships/customXml" Target="../ink/ink52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9.xml"/><Relationship Id="rId231" Type="http://schemas.openxmlformats.org/officeDocument/2006/relationships/image" Target="../media/image367.png"/><Relationship Id="rId252" Type="http://schemas.openxmlformats.org/officeDocument/2006/relationships/customXml" Target="../ink/ink620.xml"/><Relationship Id="rId21" Type="http://schemas.openxmlformats.org/officeDocument/2006/relationships/image" Target="../media/image214.png"/><Relationship Id="rId42" Type="http://schemas.openxmlformats.org/officeDocument/2006/relationships/customXml" Target="../ink/ink547.xml"/><Relationship Id="rId47" Type="http://schemas.openxmlformats.org/officeDocument/2006/relationships/image" Target="../media/image275.png"/><Relationship Id="rId133" Type="http://schemas.openxmlformats.org/officeDocument/2006/relationships/customXml" Target="../ink/ink560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573.xml"/><Relationship Id="rId175" Type="http://schemas.openxmlformats.org/officeDocument/2006/relationships/customXml" Target="../ink/ink581.xml"/><Relationship Id="rId170" Type="http://schemas.openxmlformats.org/officeDocument/2006/relationships/image" Target="../media/image337.png"/><Relationship Id="rId191" Type="http://schemas.openxmlformats.org/officeDocument/2006/relationships/image" Target="../media/image347.png"/><Relationship Id="rId196" Type="http://schemas.openxmlformats.org/officeDocument/2006/relationships/customXml" Target="../ink/ink592.xml"/><Relationship Id="rId200" Type="http://schemas.openxmlformats.org/officeDocument/2006/relationships/customXml" Target="../ink/ink594.xml"/><Relationship Id="rId205" Type="http://schemas.openxmlformats.org/officeDocument/2006/relationships/image" Target="../media/image354.png"/><Relationship Id="rId226" Type="http://schemas.openxmlformats.org/officeDocument/2006/relationships/customXml" Target="../ink/ink607.xml"/><Relationship Id="rId247" Type="http://schemas.openxmlformats.org/officeDocument/2006/relationships/image" Target="../media/image375.png"/><Relationship Id="rId16" Type="http://schemas.openxmlformats.org/officeDocument/2006/relationships/customXml" Target="../ink/ink534.xml"/><Relationship Id="rId221" Type="http://schemas.openxmlformats.org/officeDocument/2006/relationships/image" Target="../media/image362.png"/><Relationship Id="rId242" Type="http://schemas.openxmlformats.org/officeDocument/2006/relationships/customXml" Target="../ink/ink615.xml"/><Relationship Id="rId32" Type="http://schemas.openxmlformats.org/officeDocument/2006/relationships/customXml" Target="../ink/ink542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555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568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576.xml"/><Relationship Id="rId181" Type="http://schemas.openxmlformats.org/officeDocument/2006/relationships/customXml" Target="../ink/ink584.xml"/><Relationship Id="rId186" Type="http://schemas.openxmlformats.org/officeDocument/2006/relationships/image" Target="../media/image345.png"/><Relationship Id="rId216" Type="http://schemas.openxmlformats.org/officeDocument/2006/relationships/customXml" Target="../ink/ink602.xml"/><Relationship Id="rId237" Type="http://schemas.openxmlformats.org/officeDocument/2006/relationships/image" Target="../media/image370.png"/><Relationship Id="rId211" Type="http://schemas.openxmlformats.org/officeDocument/2006/relationships/image" Target="../media/image357.png"/><Relationship Id="rId232" Type="http://schemas.openxmlformats.org/officeDocument/2006/relationships/customXml" Target="../ink/ink610.xml"/><Relationship Id="rId253" Type="http://schemas.openxmlformats.org/officeDocument/2006/relationships/image" Target="../media/image378.png"/><Relationship Id="rId258" Type="http://schemas.openxmlformats.org/officeDocument/2006/relationships/customXml" Target="../ink/ink623.xml"/><Relationship Id="rId22" Type="http://schemas.openxmlformats.org/officeDocument/2006/relationships/customXml" Target="../ink/ink537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550.xml"/><Relationship Id="rId134" Type="http://schemas.openxmlformats.org/officeDocument/2006/relationships/image" Target="../media/image318.png"/><Relationship Id="rId139" Type="http://schemas.openxmlformats.org/officeDocument/2006/relationships/customXml" Target="../ink/ink563.xml"/><Relationship Id="rId150" Type="http://schemas.openxmlformats.org/officeDocument/2006/relationships/image" Target="../media/image326.png"/><Relationship Id="rId155" Type="http://schemas.openxmlformats.org/officeDocument/2006/relationships/customXml" Target="../ink/ink571.xml"/><Relationship Id="rId171" Type="http://schemas.openxmlformats.org/officeDocument/2006/relationships/customXml" Target="../ink/ink579.xml"/><Relationship Id="rId176" Type="http://schemas.openxmlformats.org/officeDocument/2006/relationships/image" Target="../media/image340.png"/><Relationship Id="rId192" Type="http://schemas.openxmlformats.org/officeDocument/2006/relationships/customXml" Target="../ink/ink590.xml"/><Relationship Id="rId197" Type="http://schemas.openxmlformats.org/officeDocument/2006/relationships/image" Target="../media/image350.png"/><Relationship Id="rId206" Type="http://schemas.openxmlformats.org/officeDocument/2006/relationships/customXml" Target="../ink/ink597.xml"/><Relationship Id="rId227" Type="http://schemas.openxmlformats.org/officeDocument/2006/relationships/image" Target="../media/image365.png"/><Relationship Id="rId201" Type="http://schemas.openxmlformats.org/officeDocument/2006/relationships/image" Target="../media/image352.png"/><Relationship Id="rId222" Type="http://schemas.openxmlformats.org/officeDocument/2006/relationships/customXml" Target="../ink/ink605.xml"/><Relationship Id="rId243" Type="http://schemas.openxmlformats.org/officeDocument/2006/relationships/image" Target="../media/image373.png"/><Relationship Id="rId248" Type="http://schemas.openxmlformats.org/officeDocument/2006/relationships/customXml" Target="../ink/ink618.xml"/><Relationship Id="rId17" Type="http://schemas.openxmlformats.org/officeDocument/2006/relationships/image" Target="../media/image253.png"/><Relationship Id="rId33" Type="http://schemas.openxmlformats.org/officeDocument/2006/relationships/image" Target="../media/image268.png"/><Relationship Id="rId38" Type="http://schemas.openxmlformats.org/officeDocument/2006/relationships/customXml" Target="../ink/ink545.xml"/><Relationship Id="rId124" Type="http://schemas.openxmlformats.org/officeDocument/2006/relationships/image" Target="../media/image313.png"/><Relationship Id="rId129" Type="http://schemas.openxmlformats.org/officeDocument/2006/relationships/customXml" Target="../ink/ink558.xml"/><Relationship Id="rId54" Type="http://schemas.openxmlformats.org/officeDocument/2006/relationships/customXml" Target="../ink/ink553.xml"/><Relationship Id="rId140" Type="http://schemas.openxmlformats.org/officeDocument/2006/relationships/image" Target="../media/image321.png"/><Relationship Id="rId145" Type="http://schemas.openxmlformats.org/officeDocument/2006/relationships/customXml" Target="../ink/ink566.xml"/><Relationship Id="rId161" Type="http://schemas.openxmlformats.org/officeDocument/2006/relationships/customXml" Target="../ink/ink574.xml"/><Relationship Id="rId166" Type="http://schemas.openxmlformats.org/officeDocument/2006/relationships/image" Target="../media/image334.png"/><Relationship Id="rId182" Type="http://schemas.openxmlformats.org/officeDocument/2006/relationships/image" Target="../media/image343.png"/><Relationship Id="rId187" Type="http://schemas.openxmlformats.org/officeDocument/2006/relationships/customXml" Target="../ink/ink587.xml"/><Relationship Id="rId2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2.xml"/><Relationship Id="rId212" Type="http://schemas.openxmlformats.org/officeDocument/2006/relationships/customXml" Target="../ink/ink600.xml"/><Relationship Id="rId233" Type="http://schemas.openxmlformats.org/officeDocument/2006/relationships/image" Target="../media/image368.png"/><Relationship Id="rId238" Type="http://schemas.openxmlformats.org/officeDocument/2006/relationships/customXml" Target="../ink/ink613.xml"/><Relationship Id="rId254" Type="http://schemas.openxmlformats.org/officeDocument/2006/relationships/customXml" Target="../ink/ink621.xml"/><Relationship Id="rId259" Type="http://schemas.openxmlformats.org/officeDocument/2006/relationships/image" Target="../media/image381.png"/><Relationship Id="rId23" Type="http://schemas.openxmlformats.org/officeDocument/2006/relationships/image" Target="../media/image222.png"/><Relationship Id="rId28" Type="http://schemas.openxmlformats.org/officeDocument/2006/relationships/customXml" Target="../ink/ink540.xml"/><Relationship Id="rId49" Type="http://schemas.openxmlformats.org/officeDocument/2006/relationships/image" Target="../media/image276.png"/><Relationship Id="rId44" Type="http://schemas.openxmlformats.org/officeDocument/2006/relationships/customXml" Target="../ink/ink548.xml"/><Relationship Id="rId130" Type="http://schemas.openxmlformats.org/officeDocument/2006/relationships/image" Target="../media/image316.png"/><Relationship Id="rId135" Type="http://schemas.openxmlformats.org/officeDocument/2006/relationships/customXml" Target="../ink/ink561.xml"/><Relationship Id="rId151" Type="http://schemas.openxmlformats.org/officeDocument/2006/relationships/customXml" Target="../ink/ink569.xml"/><Relationship Id="rId156" Type="http://schemas.openxmlformats.org/officeDocument/2006/relationships/image" Target="../media/image329.png"/><Relationship Id="rId177" Type="http://schemas.openxmlformats.org/officeDocument/2006/relationships/customXml" Target="../ink/ink582.xml"/><Relationship Id="rId198" Type="http://schemas.openxmlformats.org/officeDocument/2006/relationships/customXml" Target="../ink/ink593.xml"/><Relationship Id="rId172" Type="http://schemas.openxmlformats.org/officeDocument/2006/relationships/image" Target="../media/image338.png"/><Relationship Id="rId193" Type="http://schemas.openxmlformats.org/officeDocument/2006/relationships/image" Target="../media/image348.png"/><Relationship Id="rId202" Type="http://schemas.openxmlformats.org/officeDocument/2006/relationships/customXml" Target="../ink/ink595.xml"/><Relationship Id="rId207" Type="http://schemas.openxmlformats.org/officeDocument/2006/relationships/image" Target="../media/image355.png"/><Relationship Id="rId223" Type="http://schemas.openxmlformats.org/officeDocument/2006/relationships/image" Target="../media/image363.png"/><Relationship Id="rId228" Type="http://schemas.openxmlformats.org/officeDocument/2006/relationships/customXml" Target="../ink/ink608.xml"/><Relationship Id="rId244" Type="http://schemas.openxmlformats.org/officeDocument/2006/relationships/customXml" Target="../ink/ink616.xml"/><Relationship Id="rId249" Type="http://schemas.openxmlformats.org/officeDocument/2006/relationships/image" Target="../media/image376.png"/><Relationship Id="rId13" Type="http://schemas.openxmlformats.org/officeDocument/2006/relationships/image" Target="../media/image202.png"/><Relationship Id="rId18" Type="http://schemas.openxmlformats.org/officeDocument/2006/relationships/customXml" Target="../ink/ink535.xml"/><Relationship Id="rId39" Type="http://schemas.openxmlformats.org/officeDocument/2006/relationships/image" Target="../media/image271.png"/><Relationship Id="rId34" Type="http://schemas.openxmlformats.org/officeDocument/2006/relationships/customXml" Target="../ink/ink543.xml"/><Relationship Id="rId50" Type="http://schemas.openxmlformats.org/officeDocument/2006/relationships/customXml" Target="../ink/ink551.xml"/><Relationship Id="rId55" Type="http://schemas.openxmlformats.org/officeDocument/2006/relationships/image" Target="../media/image279.png"/><Relationship Id="rId125" Type="http://schemas.openxmlformats.org/officeDocument/2006/relationships/customXml" Target="../ink/ink556.xml"/><Relationship Id="rId141" Type="http://schemas.openxmlformats.org/officeDocument/2006/relationships/customXml" Target="../ink/ink564.xml"/><Relationship Id="rId146" Type="http://schemas.openxmlformats.org/officeDocument/2006/relationships/image" Target="../media/image324.png"/><Relationship Id="rId167" Type="http://schemas.openxmlformats.org/officeDocument/2006/relationships/customXml" Target="../ink/ink577.xml"/><Relationship Id="rId188" Type="http://schemas.openxmlformats.org/officeDocument/2006/relationships/customXml" Target="../ink/ink588.xml"/><Relationship Id="rId162" Type="http://schemas.openxmlformats.org/officeDocument/2006/relationships/image" Target="../media/image332.png"/><Relationship Id="rId183" Type="http://schemas.openxmlformats.org/officeDocument/2006/relationships/customXml" Target="../ink/ink585.xml"/><Relationship Id="rId213" Type="http://schemas.openxmlformats.org/officeDocument/2006/relationships/image" Target="../media/image358.png"/><Relationship Id="rId218" Type="http://schemas.openxmlformats.org/officeDocument/2006/relationships/customXml" Target="../ink/ink603.xml"/><Relationship Id="rId234" Type="http://schemas.openxmlformats.org/officeDocument/2006/relationships/customXml" Target="../ink/ink611.xml"/><Relationship Id="rId239" Type="http://schemas.openxmlformats.org/officeDocument/2006/relationships/image" Target="../media/image371.png"/><Relationship Id="rId2" Type="http://schemas.openxmlformats.org/officeDocument/2006/relationships/customXml" Target="../ink/ink530.xml"/><Relationship Id="rId29" Type="http://schemas.openxmlformats.org/officeDocument/2006/relationships/image" Target="../media/image266.png"/><Relationship Id="rId250" Type="http://schemas.openxmlformats.org/officeDocument/2006/relationships/customXml" Target="../ink/ink619.xml"/><Relationship Id="rId255" Type="http://schemas.openxmlformats.org/officeDocument/2006/relationships/image" Target="../media/image379.png"/><Relationship Id="rId24" Type="http://schemas.openxmlformats.org/officeDocument/2006/relationships/customXml" Target="../ink/ink538.xml"/><Relationship Id="rId40" Type="http://schemas.openxmlformats.org/officeDocument/2006/relationships/customXml" Target="../ink/ink546.xml"/><Relationship Id="rId45" Type="http://schemas.openxmlformats.org/officeDocument/2006/relationships/image" Target="../media/image274.png"/><Relationship Id="rId131" Type="http://schemas.openxmlformats.org/officeDocument/2006/relationships/customXml" Target="../ink/ink559.xml"/><Relationship Id="rId136" Type="http://schemas.openxmlformats.org/officeDocument/2006/relationships/image" Target="../media/image319.png"/><Relationship Id="rId157" Type="http://schemas.openxmlformats.org/officeDocument/2006/relationships/customXml" Target="../ink/ink572.xml"/><Relationship Id="rId178" Type="http://schemas.openxmlformats.org/officeDocument/2006/relationships/image" Target="../media/image341.png"/><Relationship Id="rId152" Type="http://schemas.openxmlformats.org/officeDocument/2006/relationships/image" Target="../media/image327.png"/><Relationship Id="rId173" Type="http://schemas.openxmlformats.org/officeDocument/2006/relationships/customXml" Target="../ink/ink580.xml"/><Relationship Id="rId194" Type="http://schemas.openxmlformats.org/officeDocument/2006/relationships/customXml" Target="../ink/ink591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598.xml"/><Relationship Id="rId229" Type="http://schemas.openxmlformats.org/officeDocument/2006/relationships/image" Target="../media/image366.png"/><Relationship Id="rId19" Type="http://schemas.openxmlformats.org/officeDocument/2006/relationships/image" Target="../media/image201.png"/><Relationship Id="rId224" Type="http://schemas.openxmlformats.org/officeDocument/2006/relationships/customXml" Target="../ink/ink606.xml"/><Relationship Id="rId240" Type="http://schemas.openxmlformats.org/officeDocument/2006/relationships/customXml" Target="../ink/ink614.xml"/><Relationship Id="rId245" Type="http://schemas.openxmlformats.org/officeDocument/2006/relationships/image" Target="../media/image374.png"/><Relationship Id="rId14" Type="http://schemas.openxmlformats.org/officeDocument/2006/relationships/customXml" Target="../ink/ink533.xml"/><Relationship Id="rId30" Type="http://schemas.openxmlformats.org/officeDocument/2006/relationships/customXml" Target="../ink/ink541.xml"/><Relationship Id="rId35" Type="http://schemas.openxmlformats.org/officeDocument/2006/relationships/image" Target="../media/image269.png"/><Relationship Id="rId56" Type="http://schemas.openxmlformats.org/officeDocument/2006/relationships/customXml" Target="../ink/ink554.xml"/><Relationship Id="rId126" Type="http://schemas.openxmlformats.org/officeDocument/2006/relationships/image" Target="../media/image314.png"/><Relationship Id="rId147" Type="http://schemas.openxmlformats.org/officeDocument/2006/relationships/customXml" Target="../ink/ink567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575.xml"/><Relationship Id="rId184" Type="http://schemas.openxmlformats.org/officeDocument/2006/relationships/image" Target="../media/image344.png"/><Relationship Id="rId189" Type="http://schemas.openxmlformats.org/officeDocument/2006/relationships/image" Target="../media/image346.png"/><Relationship Id="rId219" Type="http://schemas.openxmlformats.org/officeDocument/2006/relationships/image" Target="../media/image361.png"/><Relationship Id="rId3" Type="http://schemas.openxmlformats.org/officeDocument/2006/relationships/image" Target="../media/image177.png"/><Relationship Id="rId214" Type="http://schemas.openxmlformats.org/officeDocument/2006/relationships/customXml" Target="../ink/ink601.xml"/><Relationship Id="rId230" Type="http://schemas.openxmlformats.org/officeDocument/2006/relationships/customXml" Target="../ink/ink609.xml"/><Relationship Id="rId235" Type="http://schemas.openxmlformats.org/officeDocument/2006/relationships/image" Target="../media/image369.png"/><Relationship Id="rId251" Type="http://schemas.openxmlformats.org/officeDocument/2006/relationships/image" Target="../media/image377.png"/><Relationship Id="rId256" Type="http://schemas.openxmlformats.org/officeDocument/2006/relationships/customXml" Target="../ink/ink622.xml"/><Relationship Id="rId25" Type="http://schemas.openxmlformats.org/officeDocument/2006/relationships/image" Target="../media/image264.png"/><Relationship Id="rId46" Type="http://schemas.openxmlformats.org/officeDocument/2006/relationships/customXml" Target="../ink/ink549.xml"/><Relationship Id="rId137" Type="http://schemas.openxmlformats.org/officeDocument/2006/relationships/customXml" Target="../ink/ink562.xml"/><Relationship Id="rId158" Type="http://schemas.openxmlformats.org/officeDocument/2006/relationships/image" Target="../media/image330.png"/><Relationship Id="rId20" Type="http://schemas.openxmlformats.org/officeDocument/2006/relationships/customXml" Target="../ink/ink536.xml"/><Relationship Id="rId41" Type="http://schemas.openxmlformats.org/officeDocument/2006/relationships/image" Target="../media/image272.png"/><Relationship Id="rId132" Type="http://schemas.openxmlformats.org/officeDocument/2006/relationships/image" Target="../media/image317.png"/><Relationship Id="rId153" Type="http://schemas.openxmlformats.org/officeDocument/2006/relationships/customXml" Target="../ink/ink570.xml"/><Relationship Id="rId174" Type="http://schemas.openxmlformats.org/officeDocument/2006/relationships/image" Target="../media/image339.png"/><Relationship Id="rId179" Type="http://schemas.openxmlformats.org/officeDocument/2006/relationships/customXml" Target="../ink/ink583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190" Type="http://schemas.openxmlformats.org/officeDocument/2006/relationships/customXml" Target="../ink/ink589.xml"/><Relationship Id="rId204" Type="http://schemas.openxmlformats.org/officeDocument/2006/relationships/customXml" Target="../ink/ink596.xml"/><Relationship Id="rId220" Type="http://schemas.openxmlformats.org/officeDocument/2006/relationships/customXml" Target="../ink/ink604.xml"/><Relationship Id="rId225" Type="http://schemas.openxmlformats.org/officeDocument/2006/relationships/image" Target="../media/image364.png"/><Relationship Id="rId241" Type="http://schemas.openxmlformats.org/officeDocument/2006/relationships/image" Target="../media/image372.png"/><Relationship Id="rId246" Type="http://schemas.openxmlformats.org/officeDocument/2006/relationships/customXml" Target="../ink/ink617.xml"/><Relationship Id="rId15" Type="http://schemas.openxmlformats.org/officeDocument/2006/relationships/image" Target="../media/image252.png"/><Relationship Id="rId36" Type="http://schemas.openxmlformats.org/officeDocument/2006/relationships/customXml" Target="../ink/ink544.xml"/><Relationship Id="rId57" Type="http://schemas.openxmlformats.org/officeDocument/2006/relationships/image" Target="../media/image280.png"/><Relationship Id="rId127" Type="http://schemas.openxmlformats.org/officeDocument/2006/relationships/customXml" Target="../ink/ink557.xml"/><Relationship Id="rId31" Type="http://schemas.openxmlformats.org/officeDocument/2006/relationships/image" Target="../media/image267.png"/><Relationship Id="rId52" Type="http://schemas.openxmlformats.org/officeDocument/2006/relationships/customXml" Target="../ink/ink552.xml"/><Relationship Id="rId143" Type="http://schemas.openxmlformats.org/officeDocument/2006/relationships/customXml" Target="../ink/ink565.xml"/><Relationship Id="rId148" Type="http://schemas.openxmlformats.org/officeDocument/2006/relationships/image" Target="../media/image325.png"/><Relationship Id="rId164" Type="http://schemas.openxmlformats.org/officeDocument/2006/relationships/image" Target="../media/image333.png"/><Relationship Id="rId169" Type="http://schemas.openxmlformats.org/officeDocument/2006/relationships/customXml" Target="../ink/ink578.xml"/><Relationship Id="rId185" Type="http://schemas.openxmlformats.org/officeDocument/2006/relationships/customXml" Target="../ink/ink586.xml"/><Relationship Id="rId4" Type="http://schemas.openxmlformats.org/officeDocument/2006/relationships/customXml" Target="../ink/ink531.xml"/><Relationship Id="rId180" Type="http://schemas.openxmlformats.org/officeDocument/2006/relationships/image" Target="../media/image342.png"/><Relationship Id="rId210" Type="http://schemas.openxmlformats.org/officeDocument/2006/relationships/customXml" Target="../ink/ink599.xml"/><Relationship Id="rId215" Type="http://schemas.openxmlformats.org/officeDocument/2006/relationships/image" Target="../media/image359.png"/><Relationship Id="rId236" Type="http://schemas.openxmlformats.org/officeDocument/2006/relationships/customXml" Target="../ink/ink612.xml"/><Relationship Id="rId257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4.png"/><Relationship Id="rId42" Type="http://schemas.openxmlformats.org/officeDocument/2006/relationships/customXml" Target="../ink/ink641.xml"/><Relationship Id="rId138" Type="http://schemas.openxmlformats.org/officeDocument/2006/relationships/image" Target="../media/image320.png"/><Relationship Id="rId159" Type="http://schemas.openxmlformats.org/officeDocument/2006/relationships/customXml" Target="../ink/ink667.xml"/><Relationship Id="rId170" Type="http://schemas.openxmlformats.org/officeDocument/2006/relationships/image" Target="../media/image337.png"/><Relationship Id="rId191" Type="http://schemas.openxmlformats.org/officeDocument/2006/relationships/image" Target="../media/image347.png"/><Relationship Id="rId205" Type="http://schemas.openxmlformats.org/officeDocument/2006/relationships/image" Target="../media/image354.png"/><Relationship Id="rId226" Type="http://schemas.openxmlformats.org/officeDocument/2006/relationships/customXml" Target="../ink/ink701.xml"/><Relationship Id="rId247" Type="http://schemas.openxmlformats.org/officeDocument/2006/relationships/image" Target="../media/image375.png"/><Relationship Id="rId268" Type="http://schemas.openxmlformats.org/officeDocument/2006/relationships/customXml" Target="../ink/ink722.xml"/><Relationship Id="rId32" Type="http://schemas.openxmlformats.org/officeDocument/2006/relationships/customXml" Target="../ink/ink636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649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662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670.xml"/><Relationship Id="rId181" Type="http://schemas.openxmlformats.org/officeDocument/2006/relationships/customXml" Target="../ink/ink678.xml"/><Relationship Id="rId186" Type="http://schemas.openxmlformats.org/officeDocument/2006/relationships/image" Target="../media/image345.png"/><Relationship Id="rId216" Type="http://schemas.openxmlformats.org/officeDocument/2006/relationships/customXml" Target="../ink/ink696.xml"/><Relationship Id="rId237" Type="http://schemas.openxmlformats.org/officeDocument/2006/relationships/image" Target="../media/image370.png"/><Relationship Id="rId211" Type="http://schemas.openxmlformats.org/officeDocument/2006/relationships/image" Target="../media/image357.png"/><Relationship Id="rId232" Type="http://schemas.openxmlformats.org/officeDocument/2006/relationships/customXml" Target="../ink/ink704.xml"/><Relationship Id="rId253" Type="http://schemas.openxmlformats.org/officeDocument/2006/relationships/image" Target="../media/image378.png"/><Relationship Id="rId258" Type="http://schemas.openxmlformats.org/officeDocument/2006/relationships/customXml" Target="../ink/ink717.xml"/><Relationship Id="rId274" Type="http://schemas.openxmlformats.org/officeDocument/2006/relationships/customXml" Target="../ink/ink725.xml"/><Relationship Id="rId279" Type="http://schemas.openxmlformats.org/officeDocument/2006/relationships/customXml" Target="../ink/ink728.xml"/><Relationship Id="rId22" Type="http://schemas.openxmlformats.org/officeDocument/2006/relationships/customXml" Target="../ink/ink631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644.xml"/><Relationship Id="rId134" Type="http://schemas.openxmlformats.org/officeDocument/2006/relationships/image" Target="../media/image318.png"/><Relationship Id="rId139" Type="http://schemas.openxmlformats.org/officeDocument/2006/relationships/customXml" Target="../ink/ink657.xml"/><Relationship Id="rId150" Type="http://schemas.openxmlformats.org/officeDocument/2006/relationships/image" Target="../media/image326.png"/><Relationship Id="rId155" Type="http://schemas.openxmlformats.org/officeDocument/2006/relationships/customXml" Target="../ink/ink665.xml"/><Relationship Id="rId171" Type="http://schemas.openxmlformats.org/officeDocument/2006/relationships/customXml" Target="../ink/ink673.xml"/><Relationship Id="rId176" Type="http://schemas.openxmlformats.org/officeDocument/2006/relationships/image" Target="../media/image340.png"/><Relationship Id="rId192" Type="http://schemas.openxmlformats.org/officeDocument/2006/relationships/customXml" Target="../ink/ink684.xml"/><Relationship Id="rId197" Type="http://schemas.openxmlformats.org/officeDocument/2006/relationships/image" Target="../media/image350.png"/><Relationship Id="rId206" Type="http://schemas.openxmlformats.org/officeDocument/2006/relationships/customXml" Target="../ink/ink691.xml"/><Relationship Id="rId227" Type="http://schemas.openxmlformats.org/officeDocument/2006/relationships/image" Target="../media/image365.png"/><Relationship Id="rId201" Type="http://schemas.openxmlformats.org/officeDocument/2006/relationships/image" Target="../media/image352.png"/><Relationship Id="rId222" Type="http://schemas.openxmlformats.org/officeDocument/2006/relationships/customXml" Target="../ink/ink699.xml"/><Relationship Id="rId243" Type="http://schemas.openxmlformats.org/officeDocument/2006/relationships/image" Target="../media/image373.png"/><Relationship Id="rId248" Type="http://schemas.openxmlformats.org/officeDocument/2006/relationships/customXml" Target="../ink/ink712.xml"/><Relationship Id="rId264" Type="http://schemas.openxmlformats.org/officeDocument/2006/relationships/customXml" Target="../ink/ink720.xml"/><Relationship Id="rId269" Type="http://schemas.openxmlformats.org/officeDocument/2006/relationships/image" Target="../media/image386.png"/><Relationship Id="rId17" Type="http://schemas.openxmlformats.org/officeDocument/2006/relationships/image" Target="../media/image253.png"/><Relationship Id="rId33" Type="http://schemas.openxmlformats.org/officeDocument/2006/relationships/image" Target="../media/image268.png"/><Relationship Id="rId38" Type="http://schemas.openxmlformats.org/officeDocument/2006/relationships/customXml" Target="../ink/ink639.xml"/><Relationship Id="rId124" Type="http://schemas.openxmlformats.org/officeDocument/2006/relationships/image" Target="../media/image313.png"/><Relationship Id="rId129" Type="http://schemas.openxmlformats.org/officeDocument/2006/relationships/customXml" Target="../ink/ink652.xml"/><Relationship Id="rId280" Type="http://schemas.openxmlformats.org/officeDocument/2006/relationships/image" Target="../media/image391.png"/><Relationship Id="rId54" Type="http://schemas.openxmlformats.org/officeDocument/2006/relationships/customXml" Target="../ink/ink647.xml"/><Relationship Id="rId140" Type="http://schemas.openxmlformats.org/officeDocument/2006/relationships/image" Target="../media/image321.png"/><Relationship Id="rId145" Type="http://schemas.openxmlformats.org/officeDocument/2006/relationships/customXml" Target="../ink/ink660.xml"/><Relationship Id="rId161" Type="http://schemas.openxmlformats.org/officeDocument/2006/relationships/customXml" Target="../ink/ink668.xml"/><Relationship Id="rId166" Type="http://schemas.openxmlformats.org/officeDocument/2006/relationships/image" Target="../media/image334.png"/><Relationship Id="rId182" Type="http://schemas.openxmlformats.org/officeDocument/2006/relationships/image" Target="../media/image343.png"/><Relationship Id="rId187" Type="http://schemas.openxmlformats.org/officeDocument/2006/relationships/customXml" Target="../ink/ink681.xml"/><Relationship Id="rId2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6.xml"/><Relationship Id="rId212" Type="http://schemas.openxmlformats.org/officeDocument/2006/relationships/customXml" Target="../ink/ink694.xml"/><Relationship Id="rId233" Type="http://schemas.openxmlformats.org/officeDocument/2006/relationships/image" Target="../media/image368.png"/><Relationship Id="rId238" Type="http://schemas.openxmlformats.org/officeDocument/2006/relationships/customXml" Target="../ink/ink707.xml"/><Relationship Id="rId254" Type="http://schemas.openxmlformats.org/officeDocument/2006/relationships/customXml" Target="../ink/ink715.xml"/><Relationship Id="rId259" Type="http://schemas.openxmlformats.org/officeDocument/2006/relationships/image" Target="../media/image381.png"/><Relationship Id="rId23" Type="http://schemas.openxmlformats.org/officeDocument/2006/relationships/image" Target="../media/image222.png"/><Relationship Id="rId28" Type="http://schemas.openxmlformats.org/officeDocument/2006/relationships/customXml" Target="../ink/ink634.xml"/><Relationship Id="rId49" Type="http://schemas.openxmlformats.org/officeDocument/2006/relationships/image" Target="../media/image276.png"/><Relationship Id="rId270" Type="http://schemas.openxmlformats.org/officeDocument/2006/relationships/customXml" Target="../ink/ink723.xml"/><Relationship Id="rId275" Type="http://schemas.openxmlformats.org/officeDocument/2006/relationships/customXml" Target="../ink/ink726.xml"/><Relationship Id="rId44" Type="http://schemas.openxmlformats.org/officeDocument/2006/relationships/customXml" Target="../ink/ink642.xml"/><Relationship Id="rId130" Type="http://schemas.openxmlformats.org/officeDocument/2006/relationships/image" Target="../media/image316.png"/><Relationship Id="rId135" Type="http://schemas.openxmlformats.org/officeDocument/2006/relationships/customXml" Target="../ink/ink655.xml"/><Relationship Id="rId151" Type="http://schemas.openxmlformats.org/officeDocument/2006/relationships/customXml" Target="../ink/ink663.xml"/><Relationship Id="rId156" Type="http://schemas.openxmlformats.org/officeDocument/2006/relationships/image" Target="../media/image329.png"/><Relationship Id="rId177" Type="http://schemas.openxmlformats.org/officeDocument/2006/relationships/customXml" Target="../ink/ink676.xml"/><Relationship Id="rId198" Type="http://schemas.openxmlformats.org/officeDocument/2006/relationships/customXml" Target="../ink/ink687.xml"/><Relationship Id="rId172" Type="http://schemas.openxmlformats.org/officeDocument/2006/relationships/image" Target="../media/image338.png"/><Relationship Id="rId193" Type="http://schemas.openxmlformats.org/officeDocument/2006/relationships/image" Target="../media/image348.png"/><Relationship Id="rId202" Type="http://schemas.openxmlformats.org/officeDocument/2006/relationships/customXml" Target="../ink/ink689.xml"/><Relationship Id="rId207" Type="http://schemas.openxmlformats.org/officeDocument/2006/relationships/image" Target="../media/image355.png"/><Relationship Id="rId223" Type="http://schemas.openxmlformats.org/officeDocument/2006/relationships/image" Target="../media/image363.png"/><Relationship Id="rId228" Type="http://schemas.openxmlformats.org/officeDocument/2006/relationships/customXml" Target="../ink/ink702.xml"/><Relationship Id="rId244" Type="http://schemas.openxmlformats.org/officeDocument/2006/relationships/customXml" Target="../ink/ink710.xml"/><Relationship Id="rId249" Type="http://schemas.openxmlformats.org/officeDocument/2006/relationships/image" Target="../media/image376.png"/><Relationship Id="rId13" Type="http://schemas.openxmlformats.org/officeDocument/2006/relationships/image" Target="../media/image202.png"/><Relationship Id="rId18" Type="http://schemas.openxmlformats.org/officeDocument/2006/relationships/customXml" Target="../ink/ink629.xml"/><Relationship Id="rId39" Type="http://schemas.openxmlformats.org/officeDocument/2006/relationships/image" Target="../media/image271.png"/><Relationship Id="rId260" Type="http://schemas.openxmlformats.org/officeDocument/2006/relationships/customXml" Target="../ink/ink718.xml"/><Relationship Id="rId265" Type="http://schemas.openxmlformats.org/officeDocument/2006/relationships/image" Target="../media/image384.png"/><Relationship Id="rId281" Type="http://schemas.openxmlformats.org/officeDocument/2006/relationships/customXml" Target="../ink/ink729.xml"/><Relationship Id="rId34" Type="http://schemas.openxmlformats.org/officeDocument/2006/relationships/customXml" Target="../ink/ink637.xml"/><Relationship Id="rId50" Type="http://schemas.openxmlformats.org/officeDocument/2006/relationships/customXml" Target="../ink/ink645.xml"/><Relationship Id="rId55" Type="http://schemas.openxmlformats.org/officeDocument/2006/relationships/image" Target="../media/image279.png"/><Relationship Id="rId125" Type="http://schemas.openxmlformats.org/officeDocument/2006/relationships/customXml" Target="../ink/ink650.xml"/><Relationship Id="rId141" Type="http://schemas.openxmlformats.org/officeDocument/2006/relationships/customXml" Target="../ink/ink658.xml"/><Relationship Id="rId146" Type="http://schemas.openxmlformats.org/officeDocument/2006/relationships/image" Target="../media/image324.png"/><Relationship Id="rId167" Type="http://schemas.openxmlformats.org/officeDocument/2006/relationships/customXml" Target="../ink/ink671.xml"/><Relationship Id="rId188" Type="http://schemas.openxmlformats.org/officeDocument/2006/relationships/customXml" Target="../ink/ink682.xml"/><Relationship Id="rId162" Type="http://schemas.openxmlformats.org/officeDocument/2006/relationships/image" Target="../media/image332.png"/><Relationship Id="rId183" Type="http://schemas.openxmlformats.org/officeDocument/2006/relationships/customXml" Target="../ink/ink679.xml"/><Relationship Id="rId213" Type="http://schemas.openxmlformats.org/officeDocument/2006/relationships/image" Target="../media/image358.png"/><Relationship Id="rId218" Type="http://schemas.openxmlformats.org/officeDocument/2006/relationships/customXml" Target="../ink/ink697.xml"/><Relationship Id="rId234" Type="http://schemas.openxmlformats.org/officeDocument/2006/relationships/customXml" Target="../ink/ink705.xml"/><Relationship Id="rId239" Type="http://schemas.openxmlformats.org/officeDocument/2006/relationships/image" Target="../media/image371.png"/><Relationship Id="rId2" Type="http://schemas.openxmlformats.org/officeDocument/2006/relationships/customXml" Target="../ink/ink624.xml"/><Relationship Id="rId29" Type="http://schemas.openxmlformats.org/officeDocument/2006/relationships/image" Target="../media/image266.png"/><Relationship Id="rId250" Type="http://schemas.openxmlformats.org/officeDocument/2006/relationships/customXml" Target="../ink/ink713.xml"/><Relationship Id="rId255" Type="http://schemas.openxmlformats.org/officeDocument/2006/relationships/image" Target="../media/image379.png"/><Relationship Id="rId271" Type="http://schemas.openxmlformats.org/officeDocument/2006/relationships/image" Target="../media/image387.png"/><Relationship Id="rId276" Type="http://schemas.openxmlformats.org/officeDocument/2006/relationships/image" Target="../media/image389.png"/><Relationship Id="rId24" Type="http://schemas.openxmlformats.org/officeDocument/2006/relationships/customXml" Target="../ink/ink632.xml"/><Relationship Id="rId40" Type="http://schemas.openxmlformats.org/officeDocument/2006/relationships/customXml" Target="../ink/ink640.xml"/><Relationship Id="rId45" Type="http://schemas.openxmlformats.org/officeDocument/2006/relationships/image" Target="../media/image274.png"/><Relationship Id="rId131" Type="http://schemas.openxmlformats.org/officeDocument/2006/relationships/customXml" Target="../ink/ink653.xml"/><Relationship Id="rId136" Type="http://schemas.openxmlformats.org/officeDocument/2006/relationships/image" Target="../media/image319.png"/><Relationship Id="rId157" Type="http://schemas.openxmlformats.org/officeDocument/2006/relationships/customXml" Target="../ink/ink666.xml"/><Relationship Id="rId178" Type="http://schemas.openxmlformats.org/officeDocument/2006/relationships/image" Target="../media/image341.png"/><Relationship Id="rId152" Type="http://schemas.openxmlformats.org/officeDocument/2006/relationships/image" Target="../media/image327.png"/><Relationship Id="rId173" Type="http://schemas.openxmlformats.org/officeDocument/2006/relationships/customXml" Target="../ink/ink674.xml"/><Relationship Id="rId194" Type="http://schemas.openxmlformats.org/officeDocument/2006/relationships/customXml" Target="../ink/ink685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692.xml"/><Relationship Id="rId229" Type="http://schemas.openxmlformats.org/officeDocument/2006/relationships/image" Target="../media/image366.png"/><Relationship Id="rId19" Type="http://schemas.openxmlformats.org/officeDocument/2006/relationships/image" Target="../media/image201.png"/><Relationship Id="rId224" Type="http://schemas.openxmlformats.org/officeDocument/2006/relationships/customXml" Target="../ink/ink700.xml"/><Relationship Id="rId240" Type="http://schemas.openxmlformats.org/officeDocument/2006/relationships/customXml" Target="../ink/ink708.xml"/><Relationship Id="rId245" Type="http://schemas.openxmlformats.org/officeDocument/2006/relationships/image" Target="../media/image374.png"/><Relationship Id="rId261" Type="http://schemas.openxmlformats.org/officeDocument/2006/relationships/image" Target="../media/image382.png"/><Relationship Id="rId266" Type="http://schemas.openxmlformats.org/officeDocument/2006/relationships/customXml" Target="../ink/ink721.xml"/><Relationship Id="rId14" Type="http://schemas.openxmlformats.org/officeDocument/2006/relationships/customXml" Target="../ink/ink627.xml"/><Relationship Id="rId30" Type="http://schemas.openxmlformats.org/officeDocument/2006/relationships/customXml" Target="../ink/ink635.xml"/><Relationship Id="rId35" Type="http://schemas.openxmlformats.org/officeDocument/2006/relationships/image" Target="../media/image269.png"/><Relationship Id="rId56" Type="http://schemas.openxmlformats.org/officeDocument/2006/relationships/customXml" Target="../ink/ink648.xml"/><Relationship Id="rId126" Type="http://schemas.openxmlformats.org/officeDocument/2006/relationships/image" Target="../media/image314.png"/><Relationship Id="rId147" Type="http://schemas.openxmlformats.org/officeDocument/2006/relationships/customXml" Target="../ink/ink661.xml"/><Relationship Id="rId168" Type="http://schemas.openxmlformats.org/officeDocument/2006/relationships/image" Target="../media/image335.png"/><Relationship Id="rId282" Type="http://schemas.openxmlformats.org/officeDocument/2006/relationships/image" Target="../media/image392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669.xml"/><Relationship Id="rId184" Type="http://schemas.openxmlformats.org/officeDocument/2006/relationships/image" Target="../media/image344.png"/><Relationship Id="rId189" Type="http://schemas.openxmlformats.org/officeDocument/2006/relationships/image" Target="../media/image346.png"/><Relationship Id="rId219" Type="http://schemas.openxmlformats.org/officeDocument/2006/relationships/image" Target="../media/image361.png"/><Relationship Id="rId3" Type="http://schemas.openxmlformats.org/officeDocument/2006/relationships/image" Target="../media/image177.png"/><Relationship Id="rId214" Type="http://schemas.openxmlformats.org/officeDocument/2006/relationships/customXml" Target="../ink/ink695.xml"/><Relationship Id="rId230" Type="http://schemas.openxmlformats.org/officeDocument/2006/relationships/customXml" Target="../ink/ink703.xml"/><Relationship Id="rId235" Type="http://schemas.openxmlformats.org/officeDocument/2006/relationships/image" Target="../media/image369.png"/><Relationship Id="rId251" Type="http://schemas.openxmlformats.org/officeDocument/2006/relationships/image" Target="../media/image377.png"/><Relationship Id="rId256" Type="http://schemas.openxmlformats.org/officeDocument/2006/relationships/customXml" Target="../ink/ink716.xml"/><Relationship Id="rId277" Type="http://schemas.openxmlformats.org/officeDocument/2006/relationships/customXml" Target="../ink/ink727.xml"/><Relationship Id="rId25" Type="http://schemas.openxmlformats.org/officeDocument/2006/relationships/image" Target="../media/image264.png"/><Relationship Id="rId46" Type="http://schemas.openxmlformats.org/officeDocument/2006/relationships/customXml" Target="../ink/ink643.xml"/><Relationship Id="rId137" Type="http://schemas.openxmlformats.org/officeDocument/2006/relationships/customXml" Target="../ink/ink656.xml"/><Relationship Id="rId158" Type="http://schemas.openxmlformats.org/officeDocument/2006/relationships/image" Target="../media/image330.png"/><Relationship Id="rId272" Type="http://schemas.openxmlformats.org/officeDocument/2006/relationships/customXml" Target="../ink/ink724.xml"/><Relationship Id="rId20" Type="http://schemas.openxmlformats.org/officeDocument/2006/relationships/customXml" Target="../ink/ink630.xml"/><Relationship Id="rId41" Type="http://schemas.openxmlformats.org/officeDocument/2006/relationships/image" Target="../media/image272.png"/><Relationship Id="rId132" Type="http://schemas.openxmlformats.org/officeDocument/2006/relationships/image" Target="../media/image317.png"/><Relationship Id="rId153" Type="http://schemas.openxmlformats.org/officeDocument/2006/relationships/customXml" Target="../ink/ink664.xml"/><Relationship Id="rId174" Type="http://schemas.openxmlformats.org/officeDocument/2006/relationships/image" Target="../media/image339.png"/><Relationship Id="rId179" Type="http://schemas.openxmlformats.org/officeDocument/2006/relationships/customXml" Target="../ink/ink677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190" Type="http://schemas.openxmlformats.org/officeDocument/2006/relationships/customXml" Target="../ink/ink683.xml"/><Relationship Id="rId204" Type="http://schemas.openxmlformats.org/officeDocument/2006/relationships/customXml" Target="../ink/ink690.xml"/><Relationship Id="rId220" Type="http://schemas.openxmlformats.org/officeDocument/2006/relationships/customXml" Target="../ink/ink698.xml"/><Relationship Id="rId225" Type="http://schemas.openxmlformats.org/officeDocument/2006/relationships/image" Target="../media/image364.png"/><Relationship Id="rId241" Type="http://schemas.openxmlformats.org/officeDocument/2006/relationships/image" Target="../media/image372.png"/><Relationship Id="rId246" Type="http://schemas.openxmlformats.org/officeDocument/2006/relationships/customXml" Target="../ink/ink711.xml"/><Relationship Id="rId267" Type="http://schemas.openxmlformats.org/officeDocument/2006/relationships/image" Target="../media/image385.png"/><Relationship Id="rId15" Type="http://schemas.openxmlformats.org/officeDocument/2006/relationships/image" Target="../media/image252.png"/><Relationship Id="rId36" Type="http://schemas.openxmlformats.org/officeDocument/2006/relationships/customXml" Target="../ink/ink638.xml"/><Relationship Id="rId57" Type="http://schemas.openxmlformats.org/officeDocument/2006/relationships/image" Target="../media/image280.png"/><Relationship Id="rId127" Type="http://schemas.openxmlformats.org/officeDocument/2006/relationships/customXml" Target="../ink/ink651.xml"/><Relationship Id="rId262" Type="http://schemas.openxmlformats.org/officeDocument/2006/relationships/customXml" Target="../ink/ink719.xml"/><Relationship Id="rId283" Type="http://schemas.openxmlformats.org/officeDocument/2006/relationships/customXml" Target="../ink/ink730.xml"/><Relationship Id="rId31" Type="http://schemas.openxmlformats.org/officeDocument/2006/relationships/image" Target="../media/image267.png"/><Relationship Id="rId52" Type="http://schemas.openxmlformats.org/officeDocument/2006/relationships/customXml" Target="../ink/ink646.xml"/><Relationship Id="rId143" Type="http://schemas.openxmlformats.org/officeDocument/2006/relationships/customXml" Target="../ink/ink659.xml"/><Relationship Id="rId148" Type="http://schemas.openxmlformats.org/officeDocument/2006/relationships/image" Target="../media/image325.png"/><Relationship Id="rId164" Type="http://schemas.openxmlformats.org/officeDocument/2006/relationships/image" Target="../media/image333.png"/><Relationship Id="rId169" Type="http://schemas.openxmlformats.org/officeDocument/2006/relationships/customXml" Target="../ink/ink672.xml"/><Relationship Id="rId185" Type="http://schemas.openxmlformats.org/officeDocument/2006/relationships/customXml" Target="../ink/ink680.xml"/><Relationship Id="rId4" Type="http://schemas.openxmlformats.org/officeDocument/2006/relationships/customXml" Target="../ink/ink625.xml"/><Relationship Id="rId180" Type="http://schemas.openxmlformats.org/officeDocument/2006/relationships/image" Target="../media/image342.png"/><Relationship Id="rId210" Type="http://schemas.openxmlformats.org/officeDocument/2006/relationships/customXml" Target="../ink/ink693.xml"/><Relationship Id="rId215" Type="http://schemas.openxmlformats.org/officeDocument/2006/relationships/image" Target="../media/image359.png"/><Relationship Id="rId236" Type="http://schemas.openxmlformats.org/officeDocument/2006/relationships/customXml" Target="../ink/ink706.xml"/><Relationship Id="rId257" Type="http://schemas.openxmlformats.org/officeDocument/2006/relationships/image" Target="../media/image380.png"/><Relationship Id="rId278" Type="http://schemas.openxmlformats.org/officeDocument/2006/relationships/image" Target="../media/image390.png"/><Relationship Id="rId26" Type="http://schemas.openxmlformats.org/officeDocument/2006/relationships/customXml" Target="../ink/ink633.xml"/><Relationship Id="rId231" Type="http://schemas.openxmlformats.org/officeDocument/2006/relationships/image" Target="../media/image367.png"/><Relationship Id="rId252" Type="http://schemas.openxmlformats.org/officeDocument/2006/relationships/customXml" Target="../ink/ink714.xml"/><Relationship Id="rId273" Type="http://schemas.openxmlformats.org/officeDocument/2006/relationships/image" Target="../media/image388.png"/><Relationship Id="rId47" Type="http://schemas.openxmlformats.org/officeDocument/2006/relationships/image" Target="../media/image275.png"/><Relationship Id="rId133" Type="http://schemas.openxmlformats.org/officeDocument/2006/relationships/customXml" Target="../ink/ink654.xml"/><Relationship Id="rId154" Type="http://schemas.openxmlformats.org/officeDocument/2006/relationships/image" Target="../media/image328.png"/><Relationship Id="rId175" Type="http://schemas.openxmlformats.org/officeDocument/2006/relationships/customXml" Target="../ink/ink675.xml"/><Relationship Id="rId196" Type="http://schemas.openxmlformats.org/officeDocument/2006/relationships/customXml" Target="../ink/ink686.xml"/><Relationship Id="rId200" Type="http://schemas.openxmlformats.org/officeDocument/2006/relationships/customXml" Target="../ink/ink688.xml"/><Relationship Id="rId16" Type="http://schemas.openxmlformats.org/officeDocument/2006/relationships/customXml" Target="../ink/ink628.xml"/><Relationship Id="rId221" Type="http://schemas.openxmlformats.org/officeDocument/2006/relationships/image" Target="../media/image362.png"/><Relationship Id="rId242" Type="http://schemas.openxmlformats.org/officeDocument/2006/relationships/customXml" Target="../ink/ink709.xml"/><Relationship Id="rId263" Type="http://schemas.openxmlformats.org/officeDocument/2006/relationships/image" Target="../media/image383.png"/><Relationship Id="rId284" Type="http://schemas.openxmlformats.org/officeDocument/2006/relationships/image" Target="../media/image39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736.xml"/><Relationship Id="rId26" Type="http://schemas.openxmlformats.org/officeDocument/2006/relationships/customXml" Target="../ink/ink740.xml"/><Relationship Id="rId39" Type="http://schemas.openxmlformats.org/officeDocument/2006/relationships/image" Target="../media/image404.png"/><Relationship Id="rId21" Type="http://schemas.openxmlformats.org/officeDocument/2006/relationships/image" Target="../media/image395.png"/><Relationship Id="rId34" Type="http://schemas.openxmlformats.org/officeDocument/2006/relationships/customXml" Target="../ink/ink744.xml"/><Relationship Id="rId42" Type="http://schemas.openxmlformats.org/officeDocument/2006/relationships/customXml" Target="../ink/ink748.xml"/><Relationship Id="rId47" Type="http://schemas.openxmlformats.org/officeDocument/2006/relationships/image" Target="../media/image408.png"/><Relationship Id="rId50" Type="http://schemas.openxmlformats.org/officeDocument/2006/relationships/customXml" Target="../ink/ink752.xml"/><Relationship Id="rId55" Type="http://schemas.openxmlformats.org/officeDocument/2006/relationships/image" Target="../media/image412.png"/><Relationship Id="rId17" Type="http://schemas.openxmlformats.org/officeDocument/2006/relationships/image" Target="../media/image253.png"/><Relationship Id="rId25" Type="http://schemas.openxmlformats.org/officeDocument/2006/relationships/image" Target="../media/image397.png"/><Relationship Id="rId33" Type="http://schemas.openxmlformats.org/officeDocument/2006/relationships/image" Target="../media/image401.png"/><Relationship Id="rId38" Type="http://schemas.openxmlformats.org/officeDocument/2006/relationships/customXml" Target="../ink/ink746.xml"/><Relationship Id="rId46" Type="http://schemas.openxmlformats.org/officeDocument/2006/relationships/customXml" Target="../ink/ink750.xml"/><Relationship Id="rId59" Type="http://schemas.openxmlformats.org/officeDocument/2006/relationships/image" Target="../media/image413.png"/><Relationship Id="rId2" Type="http://schemas.openxmlformats.org/officeDocument/2006/relationships/customXml" Target="../ink/ink731.xml"/><Relationship Id="rId16" Type="http://schemas.openxmlformats.org/officeDocument/2006/relationships/customXml" Target="../ink/ink735.xml"/><Relationship Id="rId20" Type="http://schemas.openxmlformats.org/officeDocument/2006/relationships/customXml" Target="../ink/ink737.xml"/><Relationship Id="rId29" Type="http://schemas.openxmlformats.org/officeDocument/2006/relationships/image" Target="../media/image399.png"/><Relationship Id="rId41" Type="http://schemas.openxmlformats.org/officeDocument/2006/relationships/image" Target="../media/image405.png"/><Relationship Id="rId54" Type="http://schemas.openxmlformats.org/officeDocument/2006/relationships/customXml" Target="../ink/ink7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3.xml"/><Relationship Id="rId24" Type="http://schemas.openxmlformats.org/officeDocument/2006/relationships/customXml" Target="../ink/ink739.xml"/><Relationship Id="rId32" Type="http://schemas.openxmlformats.org/officeDocument/2006/relationships/customXml" Target="../ink/ink743.xml"/><Relationship Id="rId37" Type="http://schemas.openxmlformats.org/officeDocument/2006/relationships/image" Target="../media/image403.png"/><Relationship Id="rId40" Type="http://schemas.openxmlformats.org/officeDocument/2006/relationships/customXml" Target="../ink/ink747.xml"/><Relationship Id="rId45" Type="http://schemas.openxmlformats.org/officeDocument/2006/relationships/image" Target="../media/image407.png"/><Relationship Id="rId53" Type="http://schemas.openxmlformats.org/officeDocument/2006/relationships/image" Target="../media/image411.png"/><Relationship Id="rId58" Type="http://schemas.openxmlformats.org/officeDocument/2006/relationships/customXml" Target="../ink/ink756.xml"/><Relationship Id="rId5" Type="http://schemas.openxmlformats.org/officeDocument/2006/relationships/image" Target="../media/image198.png"/><Relationship Id="rId15" Type="http://schemas.openxmlformats.org/officeDocument/2006/relationships/image" Target="../media/image252.png"/><Relationship Id="rId23" Type="http://schemas.openxmlformats.org/officeDocument/2006/relationships/image" Target="../media/image396.png"/><Relationship Id="rId28" Type="http://schemas.openxmlformats.org/officeDocument/2006/relationships/customXml" Target="../ink/ink741.xml"/><Relationship Id="rId36" Type="http://schemas.openxmlformats.org/officeDocument/2006/relationships/customXml" Target="../ink/ink745.xml"/><Relationship Id="rId49" Type="http://schemas.openxmlformats.org/officeDocument/2006/relationships/image" Target="../media/image409.png"/><Relationship Id="rId57" Type="http://schemas.openxmlformats.org/officeDocument/2006/relationships/image" Target="../media/image350.png"/><Relationship Id="rId61" Type="http://schemas.openxmlformats.org/officeDocument/2006/relationships/image" Target="../media/image414.png"/><Relationship Id="rId19" Type="http://schemas.openxmlformats.org/officeDocument/2006/relationships/image" Target="../media/image394.png"/><Relationship Id="rId31" Type="http://schemas.openxmlformats.org/officeDocument/2006/relationships/image" Target="../media/image400.png"/><Relationship Id="rId44" Type="http://schemas.openxmlformats.org/officeDocument/2006/relationships/customXml" Target="../ink/ink749.xml"/><Relationship Id="rId52" Type="http://schemas.openxmlformats.org/officeDocument/2006/relationships/customXml" Target="../ink/ink753.xml"/><Relationship Id="rId60" Type="http://schemas.openxmlformats.org/officeDocument/2006/relationships/customXml" Target="../ink/ink757.xml"/><Relationship Id="rId4" Type="http://schemas.openxmlformats.org/officeDocument/2006/relationships/customXml" Target="../ink/ink732.xml"/><Relationship Id="rId14" Type="http://schemas.openxmlformats.org/officeDocument/2006/relationships/customXml" Target="../ink/ink734.xml"/><Relationship Id="rId22" Type="http://schemas.openxmlformats.org/officeDocument/2006/relationships/customXml" Target="../ink/ink738.xml"/><Relationship Id="rId27" Type="http://schemas.openxmlformats.org/officeDocument/2006/relationships/image" Target="../media/image398.png"/><Relationship Id="rId30" Type="http://schemas.openxmlformats.org/officeDocument/2006/relationships/customXml" Target="../ink/ink742.xml"/><Relationship Id="rId35" Type="http://schemas.openxmlformats.org/officeDocument/2006/relationships/image" Target="../media/image402.png"/><Relationship Id="rId43" Type="http://schemas.openxmlformats.org/officeDocument/2006/relationships/image" Target="../media/image406.png"/><Relationship Id="rId48" Type="http://schemas.openxmlformats.org/officeDocument/2006/relationships/customXml" Target="../ink/ink751.xml"/><Relationship Id="rId56" Type="http://schemas.openxmlformats.org/officeDocument/2006/relationships/customXml" Target="../ink/ink755.xml"/><Relationship Id="rId51" Type="http://schemas.openxmlformats.org/officeDocument/2006/relationships/image" Target="../media/image410.png"/><Relationship Id="rId3" Type="http://schemas.openxmlformats.org/officeDocument/2006/relationships/image" Target="../media/image17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766.xml"/><Relationship Id="rId26" Type="http://schemas.openxmlformats.org/officeDocument/2006/relationships/customXml" Target="../ink/ink770.xml"/><Relationship Id="rId39" Type="http://schemas.openxmlformats.org/officeDocument/2006/relationships/customXml" Target="../ink/ink777.xml"/><Relationship Id="rId3" Type="http://schemas.openxmlformats.org/officeDocument/2006/relationships/image" Target="../media/image415.png"/><Relationship Id="rId21" Type="http://schemas.openxmlformats.org/officeDocument/2006/relationships/image" Target="../media/image423.png"/><Relationship Id="rId34" Type="http://schemas.openxmlformats.org/officeDocument/2006/relationships/image" Target="../media/image429.png"/><Relationship Id="rId42" Type="http://schemas.openxmlformats.org/officeDocument/2006/relationships/image" Target="../media/image433.png"/><Relationship Id="rId47" Type="http://schemas.openxmlformats.org/officeDocument/2006/relationships/customXml" Target="../ink/ink781.xml"/><Relationship Id="rId50" Type="http://schemas.openxmlformats.org/officeDocument/2006/relationships/image" Target="../media/image437.png"/><Relationship Id="rId7" Type="http://schemas.openxmlformats.org/officeDocument/2006/relationships/image" Target="../media/image265.png"/><Relationship Id="rId12" Type="http://schemas.openxmlformats.org/officeDocument/2006/relationships/customXml" Target="../ink/ink763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774.xml"/><Relationship Id="rId38" Type="http://schemas.openxmlformats.org/officeDocument/2006/relationships/image" Target="../media/image431.png"/><Relationship Id="rId46" Type="http://schemas.openxmlformats.org/officeDocument/2006/relationships/image" Target="../media/image435.png"/><Relationship Id="rId2" Type="http://schemas.openxmlformats.org/officeDocument/2006/relationships/customXml" Target="../ink/ink758.xml"/><Relationship Id="rId16" Type="http://schemas.openxmlformats.org/officeDocument/2006/relationships/customXml" Target="../ink/ink765.xml"/><Relationship Id="rId20" Type="http://schemas.openxmlformats.org/officeDocument/2006/relationships/customXml" Target="../ink/ink767.xml"/><Relationship Id="rId29" Type="http://schemas.openxmlformats.org/officeDocument/2006/relationships/image" Target="../media/image427.png"/><Relationship Id="rId41" Type="http://schemas.openxmlformats.org/officeDocument/2006/relationships/customXml" Target="../ink/ink778.xml"/><Relationship Id="rId54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0.xml"/><Relationship Id="rId11" Type="http://schemas.openxmlformats.org/officeDocument/2006/relationships/image" Target="../media/image418.png"/><Relationship Id="rId24" Type="http://schemas.openxmlformats.org/officeDocument/2006/relationships/customXml" Target="../ink/ink769.xml"/><Relationship Id="rId32" Type="http://schemas.openxmlformats.org/officeDocument/2006/relationships/customXml" Target="../ink/ink773.xml"/><Relationship Id="rId37" Type="http://schemas.openxmlformats.org/officeDocument/2006/relationships/customXml" Target="../ink/ink776.xml"/><Relationship Id="rId40" Type="http://schemas.openxmlformats.org/officeDocument/2006/relationships/image" Target="../media/image432.png"/><Relationship Id="rId45" Type="http://schemas.openxmlformats.org/officeDocument/2006/relationships/customXml" Target="../ink/ink780.xml"/><Relationship Id="rId53" Type="http://schemas.openxmlformats.org/officeDocument/2006/relationships/customXml" Target="../ink/ink784.xml"/><Relationship Id="rId5" Type="http://schemas.openxmlformats.org/officeDocument/2006/relationships/image" Target="../media/image416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771.xml"/><Relationship Id="rId36" Type="http://schemas.openxmlformats.org/officeDocument/2006/relationships/image" Target="../media/image430.png"/><Relationship Id="rId49" Type="http://schemas.openxmlformats.org/officeDocument/2006/relationships/customXml" Target="../ink/ink782.xml"/><Relationship Id="rId10" Type="http://schemas.openxmlformats.org/officeDocument/2006/relationships/customXml" Target="../ink/ink762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4.png"/><Relationship Id="rId52" Type="http://schemas.openxmlformats.org/officeDocument/2006/relationships/image" Target="../media/image438.png"/><Relationship Id="rId4" Type="http://schemas.openxmlformats.org/officeDocument/2006/relationships/customXml" Target="../ink/ink759.xml"/><Relationship Id="rId9" Type="http://schemas.openxmlformats.org/officeDocument/2006/relationships/image" Target="../media/image417.png"/><Relationship Id="rId14" Type="http://schemas.openxmlformats.org/officeDocument/2006/relationships/customXml" Target="../ink/ink764.xml"/><Relationship Id="rId22" Type="http://schemas.openxmlformats.org/officeDocument/2006/relationships/customXml" Target="../ink/ink768.xml"/><Relationship Id="rId27" Type="http://schemas.openxmlformats.org/officeDocument/2006/relationships/image" Target="../media/image426.png"/><Relationship Id="rId30" Type="http://schemas.openxmlformats.org/officeDocument/2006/relationships/customXml" Target="../ink/ink772.xml"/><Relationship Id="rId35" Type="http://schemas.openxmlformats.org/officeDocument/2006/relationships/customXml" Target="../ink/ink775.xml"/><Relationship Id="rId43" Type="http://schemas.openxmlformats.org/officeDocument/2006/relationships/customXml" Target="../ink/ink779.xml"/><Relationship Id="rId48" Type="http://schemas.openxmlformats.org/officeDocument/2006/relationships/image" Target="../media/image436.png"/><Relationship Id="rId8" Type="http://schemas.openxmlformats.org/officeDocument/2006/relationships/customXml" Target="../ink/ink761.xml"/><Relationship Id="rId51" Type="http://schemas.openxmlformats.org/officeDocument/2006/relationships/customXml" Target="../ink/ink78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793.xml"/><Relationship Id="rId26" Type="http://schemas.openxmlformats.org/officeDocument/2006/relationships/customXml" Target="../ink/ink797.xml"/><Relationship Id="rId39" Type="http://schemas.openxmlformats.org/officeDocument/2006/relationships/customXml" Target="../ink/ink804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808.xml"/><Relationship Id="rId50" Type="http://schemas.openxmlformats.org/officeDocument/2006/relationships/image" Target="../media/image438.png"/><Relationship Id="rId55" Type="http://schemas.openxmlformats.org/officeDocument/2006/relationships/customXml" Target="../ink/ink812.xml"/><Relationship Id="rId63" Type="http://schemas.openxmlformats.org/officeDocument/2006/relationships/customXml" Target="../ink/ink816.xml"/><Relationship Id="rId68" Type="http://schemas.openxmlformats.org/officeDocument/2006/relationships/image" Target="../media/image445.png"/><Relationship Id="rId7" Type="http://schemas.openxmlformats.org/officeDocument/2006/relationships/image" Target="../media/image265.png"/><Relationship Id="rId71" Type="http://schemas.openxmlformats.org/officeDocument/2006/relationships/customXml" Target="../ink/ink820.xml"/><Relationship Id="rId2" Type="http://schemas.openxmlformats.org/officeDocument/2006/relationships/customXml" Target="../ink/ink785.xml"/><Relationship Id="rId16" Type="http://schemas.openxmlformats.org/officeDocument/2006/relationships/customXml" Target="../ink/ink792.xml"/><Relationship Id="rId29" Type="http://schemas.openxmlformats.org/officeDocument/2006/relationships/image" Target="../media/image4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7.xml"/><Relationship Id="rId11" Type="http://schemas.openxmlformats.org/officeDocument/2006/relationships/image" Target="../media/image418.png"/><Relationship Id="rId24" Type="http://schemas.openxmlformats.org/officeDocument/2006/relationships/customXml" Target="../ink/ink796.xml"/><Relationship Id="rId32" Type="http://schemas.openxmlformats.org/officeDocument/2006/relationships/customXml" Target="../ink/ink800.xml"/><Relationship Id="rId37" Type="http://schemas.openxmlformats.org/officeDocument/2006/relationships/customXml" Target="../ink/ink803.xml"/><Relationship Id="rId40" Type="http://schemas.openxmlformats.org/officeDocument/2006/relationships/image" Target="../media/image433.png"/><Relationship Id="rId45" Type="http://schemas.openxmlformats.org/officeDocument/2006/relationships/customXml" Target="../ink/ink807.xml"/><Relationship Id="rId53" Type="http://schemas.openxmlformats.org/officeDocument/2006/relationships/customXml" Target="../ink/ink811.xml"/><Relationship Id="rId58" Type="http://schemas.openxmlformats.org/officeDocument/2006/relationships/image" Target="../media/image440.png"/><Relationship Id="rId66" Type="http://schemas.openxmlformats.org/officeDocument/2006/relationships/image" Target="../media/image444.png"/><Relationship Id="rId5" Type="http://schemas.openxmlformats.org/officeDocument/2006/relationships/image" Target="../media/image416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798.xml"/><Relationship Id="rId36" Type="http://schemas.openxmlformats.org/officeDocument/2006/relationships/image" Target="../media/image431.png"/><Relationship Id="rId49" Type="http://schemas.openxmlformats.org/officeDocument/2006/relationships/customXml" Target="../ink/ink809.xml"/><Relationship Id="rId57" Type="http://schemas.openxmlformats.org/officeDocument/2006/relationships/customXml" Target="../ink/ink813.xml"/><Relationship Id="rId61" Type="http://schemas.openxmlformats.org/officeDocument/2006/relationships/customXml" Target="../ink/ink815.xml"/><Relationship Id="rId10" Type="http://schemas.openxmlformats.org/officeDocument/2006/relationships/customXml" Target="../ink/ink789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39.png"/><Relationship Id="rId60" Type="http://schemas.openxmlformats.org/officeDocument/2006/relationships/image" Target="../media/image441.png"/><Relationship Id="rId65" Type="http://schemas.openxmlformats.org/officeDocument/2006/relationships/customXml" Target="../ink/ink817.xml"/><Relationship Id="rId4" Type="http://schemas.openxmlformats.org/officeDocument/2006/relationships/customXml" Target="../ink/ink786.xml"/><Relationship Id="rId9" Type="http://schemas.openxmlformats.org/officeDocument/2006/relationships/image" Target="../media/image417.png"/><Relationship Id="rId14" Type="http://schemas.openxmlformats.org/officeDocument/2006/relationships/customXml" Target="../ink/ink791.xml"/><Relationship Id="rId22" Type="http://schemas.openxmlformats.org/officeDocument/2006/relationships/customXml" Target="../ink/ink795.xml"/><Relationship Id="rId27" Type="http://schemas.openxmlformats.org/officeDocument/2006/relationships/image" Target="../media/image426.png"/><Relationship Id="rId30" Type="http://schemas.openxmlformats.org/officeDocument/2006/relationships/customXml" Target="../ink/ink799.xml"/><Relationship Id="rId35" Type="http://schemas.openxmlformats.org/officeDocument/2006/relationships/customXml" Target="../ink/ink802.xml"/><Relationship Id="rId43" Type="http://schemas.openxmlformats.org/officeDocument/2006/relationships/customXml" Target="../ink/ink806.xml"/><Relationship Id="rId48" Type="http://schemas.openxmlformats.org/officeDocument/2006/relationships/image" Target="../media/image437.png"/><Relationship Id="rId56" Type="http://schemas.openxmlformats.org/officeDocument/2006/relationships/image" Target="../media/image336.png"/><Relationship Id="rId64" Type="http://schemas.openxmlformats.org/officeDocument/2006/relationships/image" Target="../media/image443.png"/><Relationship Id="rId69" Type="http://schemas.openxmlformats.org/officeDocument/2006/relationships/customXml" Target="../ink/ink819.xml"/><Relationship Id="rId8" Type="http://schemas.openxmlformats.org/officeDocument/2006/relationships/customXml" Target="../ink/ink788.xml"/><Relationship Id="rId51" Type="http://schemas.openxmlformats.org/officeDocument/2006/relationships/customXml" Target="../ink/ink810.xml"/><Relationship Id="rId72" Type="http://schemas.openxmlformats.org/officeDocument/2006/relationships/image" Target="../media/image447.png"/><Relationship Id="rId3" Type="http://schemas.openxmlformats.org/officeDocument/2006/relationships/image" Target="../media/image415.png"/><Relationship Id="rId12" Type="http://schemas.openxmlformats.org/officeDocument/2006/relationships/customXml" Target="../ink/ink790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801.xml"/><Relationship Id="rId38" Type="http://schemas.openxmlformats.org/officeDocument/2006/relationships/image" Target="../media/image432.png"/><Relationship Id="rId46" Type="http://schemas.openxmlformats.org/officeDocument/2006/relationships/image" Target="../media/image436.png"/><Relationship Id="rId59" Type="http://schemas.openxmlformats.org/officeDocument/2006/relationships/customXml" Target="../ink/ink814.xml"/><Relationship Id="rId67" Type="http://schemas.openxmlformats.org/officeDocument/2006/relationships/customXml" Target="../ink/ink818.xml"/><Relationship Id="rId20" Type="http://schemas.openxmlformats.org/officeDocument/2006/relationships/customXml" Target="../ink/ink794.xml"/><Relationship Id="rId41" Type="http://schemas.openxmlformats.org/officeDocument/2006/relationships/customXml" Target="../ink/ink805.xml"/><Relationship Id="rId54" Type="http://schemas.openxmlformats.org/officeDocument/2006/relationships/image" Target="../media/image280.png"/><Relationship Id="rId62" Type="http://schemas.openxmlformats.org/officeDocument/2006/relationships/image" Target="../media/image442.png"/><Relationship Id="rId70" Type="http://schemas.openxmlformats.org/officeDocument/2006/relationships/image" Target="../media/image44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829.xml"/><Relationship Id="rId26" Type="http://schemas.openxmlformats.org/officeDocument/2006/relationships/customXml" Target="../ink/ink833.xml"/><Relationship Id="rId39" Type="http://schemas.openxmlformats.org/officeDocument/2006/relationships/customXml" Target="../ink/ink840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844.xml"/><Relationship Id="rId50" Type="http://schemas.openxmlformats.org/officeDocument/2006/relationships/image" Target="../media/image438.png"/><Relationship Id="rId55" Type="http://schemas.openxmlformats.org/officeDocument/2006/relationships/customXml" Target="../ink/ink848.xml"/><Relationship Id="rId63" Type="http://schemas.openxmlformats.org/officeDocument/2006/relationships/customXml" Target="../ink/ink852.xml"/><Relationship Id="rId68" Type="http://schemas.openxmlformats.org/officeDocument/2006/relationships/image" Target="../media/image445.png"/><Relationship Id="rId76" Type="http://schemas.openxmlformats.org/officeDocument/2006/relationships/image" Target="../media/image449.png"/><Relationship Id="rId7" Type="http://schemas.openxmlformats.org/officeDocument/2006/relationships/image" Target="../media/image265.png"/><Relationship Id="rId71" Type="http://schemas.openxmlformats.org/officeDocument/2006/relationships/customXml" Target="../ink/ink856.xml"/><Relationship Id="rId2" Type="http://schemas.openxmlformats.org/officeDocument/2006/relationships/customXml" Target="../ink/ink821.xml"/><Relationship Id="rId16" Type="http://schemas.openxmlformats.org/officeDocument/2006/relationships/customXml" Target="../ink/ink828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832.xml"/><Relationship Id="rId32" Type="http://schemas.openxmlformats.org/officeDocument/2006/relationships/customXml" Target="../ink/ink836.xml"/><Relationship Id="rId37" Type="http://schemas.openxmlformats.org/officeDocument/2006/relationships/customXml" Target="../ink/ink839.xml"/><Relationship Id="rId40" Type="http://schemas.openxmlformats.org/officeDocument/2006/relationships/image" Target="../media/image433.png"/><Relationship Id="rId45" Type="http://schemas.openxmlformats.org/officeDocument/2006/relationships/customXml" Target="../ink/ink843.xml"/><Relationship Id="rId53" Type="http://schemas.openxmlformats.org/officeDocument/2006/relationships/customXml" Target="../ink/ink847.xml"/><Relationship Id="rId58" Type="http://schemas.openxmlformats.org/officeDocument/2006/relationships/image" Target="../media/image440.png"/><Relationship Id="rId66" Type="http://schemas.openxmlformats.org/officeDocument/2006/relationships/image" Target="../media/image444.png"/><Relationship Id="rId74" Type="http://schemas.openxmlformats.org/officeDocument/2006/relationships/image" Target="../media/image448.png"/><Relationship Id="rId79" Type="http://schemas.openxmlformats.org/officeDocument/2006/relationships/customXml" Target="../ink/ink860.xml"/><Relationship Id="rId5" Type="http://schemas.openxmlformats.org/officeDocument/2006/relationships/image" Target="../media/image416.png"/><Relationship Id="rId61" Type="http://schemas.openxmlformats.org/officeDocument/2006/relationships/customXml" Target="../ink/ink851.xml"/><Relationship Id="rId82" Type="http://schemas.openxmlformats.org/officeDocument/2006/relationships/image" Target="../media/image452.png"/><Relationship Id="rId10" Type="http://schemas.openxmlformats.org/officeDocument/2006/relationships/customXml" Target="../ink/ink825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39.png"/><Relationship Id="rId60" Type="http://schemas.openxmlformats.org/officeDocument/2006/relationships/image" Target="../media/image441.png"/><Relationship Id="rId65" Type="http://schemas.openxmlformats.org/officeDocument/2006/relationships/customXml" Target="../ink/ink853.xml"/><Relationship Id="rId73" Type="http://schemas.openxmlformats.org/officeDocument/2006/relationships/customXml" Target="../ink/ink857.xml"/><Relationship Id="rId78" Type="http://schemas.openxmlformats.org/officeDocument/2006/relationships/image" Target="../media/image450.png"/><Relationship Id="rId81" Type="http://schemas.openxmlformats.org/officeDocument/2006/relationships/customXml" Target="../ink/ink861.xml"/><Relationship Id="rId4" Type="http://schemas.openxmlformats.org/officeDocument/2006/relationships/customXml" Target="../ink/ink822.xml"/><Relationship Id="rId9" Type="http://schemas.openxmlformats.org/officeDocument/2006/relationships/image" Target="../media/image417.png"/><Relationship Id="rId14" Type="http://schemas.openxmlformats.org/officeDocument/2006/relationships/customXml" Target="../ink/ink827.xml"/><Relationship Id="rId22" Type="http://schemas.openxmlformats.org/officeDocument/2006/relationships/customXml" Target="../ink/ink831.xml"/><Relationship Id="rId27" Type="http://schemas.openxmlformats.org/officeDocument/2006/relationships/image" Target="../media/image426.png"/><Relationship Id="rId30" Type="http://schemas.openxmlformats.org/officeDocument/2006/relationships/customXml" Target="../ink/ink835.xml"/><Relationship Id="rId35" Type="http://schemas.openxmlformats.org/officeDocument/2006/relationships/customXml" Target="../ink/ink838.xml"/><Relationship Id="rId43" Type="http://schemas.openxmlformats.org/officeDocument/2006/relationships/customXml" Target="../ink/ink842.xml"/><Relationship Id="rId48" Type="http://schemas.openxmlformats.org/officeDocument/2006/relationships/image" Target="../media/image437.png"/><Relationship Id="rId56" Type="http://schemas.openxmlformats.org/officeDocument/2006/relationships/image" Target="../media/image336.png"/><Relationship Id="rId64" Type="http://schemas.openxmlformats.org/officeDocument/2006/relationships/image" Target="../media/image443.png"/><Relationship Id="rId69" Type="http://schemas.openxmlformats.org/officeDocument/2006/relationships/customXml" Target="../ink/ink855.xml"/><Relationship Id="rId77" Type="http://schemas.openxmlformats.org/officeDocument/2006/relationships/customXml" Target="../ink/ink859.xml"/><Relationship Id="rId8" Type="http://schemas.openxmlformats.org/officeDocument/2006/relationships/customXml" Target="../ink/ink824.xml"/><Relationship Id="rId51" Type="http://schemas.openxmlformats.org/officeDocument/2006/relationships/customXml" Target="../ink/ink846.xml"/><Relationship Id="rId72" Type="http://schemas.openxmlformats.org/officeDocument/2006/relationships/image" Target="../media/image447.png"/><Relationship Id="rId80" Type="http://schemas.openxmlformats.org/officeDocument/2006/relationships/image" Target="../media/image451.png"/><Relationship Id="rId3" Type="http://schemas.openxmlformats.org/officeDocument/2006/relationships/image" Target="../media/image415.png"/><Relationship Id="rId12" Type="http://schemas.openxmlformats.org/officeDocument/2006/relationships/customXml" Target="../ink/ink826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837.xml"/><Relationship Id="rId38" Type="http://schemas.openxmlformats.org/officeDocument/2006/relationships/image" Target="../media/image432.png"/><Relationship Id="rId46" Type="http://schemas.openxmlformats.org/officeDocument/2006/relationships/image" Target="../media/image436.png"/><Relationship Id="rId59" Type="http://schemas.openxmlformats.org/officeDocument/2006/relationships/customXml" Target="../ink/ink850.xml"/><Relationship Id="rId67" Type="http://schemas.openxmlformats.org/officeDocument/2006/relationships/customXml" Target="../ink/ink854.xml"/><Relationship Id="rId20" Type="http://schemas.openxmlformats.org/officeDocument/2006/relationships/customXml" Target="../ink/ink830.xml"/><Relationship Id="rId41" Type="http://schemas.openxmlformats.org/officeDocument/2006/relationships/customXml" Target="../ink/ink841.xml"/><Relationship Id="rId54" Type="http://schemas.openxmlformats.org/officeDocument/2006/relationships/image" Target="../media/image280.png"/><Relationship Id="rId62" Type="http://schemas.openxmlformats.org/officeDocument/2006/relationships/image" Target="../media/image442.png"/><Relationship Id="rId70" Type="http://schemas.openxmlformats.org/officeDocument/2006/relationships/image" Target="../media/image446.png"/><Relationship Id="rId75" Type="http://schemas.openxmlformats.org/officeDocument/2006/relationships/customXml" Target="../ink/ink8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3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834.xml"/><Relationship Id="rId36" Type="http://schemas.openxmlformats.org/officeDocument/2006/relationships/image" Target="../media/image431.png"/><Relationship Id="rId49" Type="http://schemas.openxmlformats.org/officeDocument/2006/relationships/customXml" Target="../ink/ink845.xml"/><Relationship Id="rId57" Type="http://schemas.openxmlformats.org/officeDocument/2006/relationships/customXml" Target="../ink/ink84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870.xml"/><Relationship Id="rId26" Type="http://schemas.openxmlformats.org/officeDocument/2006/relationships/customXml" Target="../ink/ink874.xml"/><Relationship Id="rId39" Type="http://schemas.openxmlformats.org/officeDocument/2006/relationships/customXml" Target="../ink/ink881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885.xml"/><Relationship Id="rId50" Type="http://schemas.openxmlformats.org/officeDocument/2006/relationships/image" Target="../media/image453.png"/><Relationship Id="rId55" Type="http://schemas.openxmlformats.org/officeDocument/2006/relationships/customXml" Target="../ink/ink889.xml"/><Relationship Id="rId63" Type="http://schemas.openxmlformats.org/officeDocument/2006/relationships/customXml" Target="../ink/ink893.xml"/><Relationship Id="rId68" Type="http://schemas.openxmlformats.org/officeDocument/2006/relationships/image" Target="../media/image461.png"/><Relationship Id="rId7" Type="http://schemas.openxmlformats.org/officeDocument/2006/relationships/image" Target="../media/image265.png"/><Relationship Id="rId2" Type="http://schemas.openxmlformats.org/officeDocument/2006/relationships/customXml" Target="../ink/ink862.xml"/><Relationship Id="rId16" Type="http://schemas.openxmlformats.org/officeDocument/2006/relationships/customXml" Target="../ink/ink869.xml"/><Relationship Id="rId29" Type="http://schemas.openxmlformats.org/officeDocument/2006/relationships/image" Target="../media/image4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4.xml"/><Relationship Id="rId11" Type="http://schemas.openxmlformats.org/officeDocument/2006/relationships/image" Target="../media/image418.png"/><Relationship Id="rId24" Type="http://schemas.openxmlformats.org/officeDocument/2006/relationships/customXml" Target="../ink/ink873.xml"/><Relationship Id="rId32" Type="http://schemas.openxmlformats.org/officeDocument/2006/relationships/customXml" Target="../ink/ink877.xml"/><Relationship Id="rId37" Type="http://schemas.openxmlformats.org/officeDocument/2006/relationships/customXml" Target="../ink/ink880.xml"/><Relationship Id="rId40" Type="http://schemas.openxmlformats.org/officeDocument/2006/relationships/image" Target="../media/image433.png"/><Relationship Id="rId45" Type="http://schemas.openxmlformats.org/officeDocument/2006/relationships/customXml" Target="../ink/ink884.xml"/><Relationship Id="rId53" Type="http://schemas.openxmlformats.org/officeDocument/2006/relationships/customXml" Target="../ink/ink888.xml"/><Relationship Id="rId58" Type="http://schemas.openxmlformats.org/officeDocument/2006/relationships/image" Target="../media/image456.png"/><Relationship Id="rId66" Type="http://schemas.openxmlformats.org/officeDocument/2006/relationships/image" Target="../media/image460.png"/><Relationship Id="rId5" Type="http://schemas.openxmlformats.org/officeDocument/2006/relationships/image" Target="../media/image416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875.xml"/><Relationship Id="rId36" Type="http://schemas.openxmlformats.org/officeDocument/2006/relationships/image" Target="../media/image431.png"/><Relationship Id="rId49" Type="http://schemas.openxmlformats.org/officeDocument/2006/relationships/customXml" Target="../ink/ink886.xml"/><Relationship Id="rId57" Type="http://schemas.openxmlformats.org/officeDocument/2006/relationships/customXml" Target="../ink/ink890.xml"/><Relationship Id="rId61" Type="http://schemas.openxmlformats.org/officeDocument/2006/relationships/customXml" Target="../ink/ink892.xml"/><Relationship Id="rId10" Type="http://schemas.openxmlformats.org/officeDocument/2006/relationships/customXml" Target="../ink/ink866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54.png"/><Relationship Id="rId60" Type="http://schemas.openxmlformats.org/officeDocument/2006/relationships/image" Target="../media/image457.png"/><Relationship Id="rId65" Type="http://schemas.openxmlformats.org/officeDocument/2006/relationships/customXml" Target="../ink/ink894.xml"/><Relationship Id="rId4" Type="http://schemas.openxmlformats.org/officeDocument/2006/relationships/customXml" Target="../ink/ink863.xml"/><Relationship Id="rId9" Type="http://schemas.openxmlformats.org/officeDocument/2006/relationships/image" Target="../media/image417.png"/><Relationship Id="rId14" Type="http://schemas.openxmlformats.org/officeDocument/2006/relationships/customXml" Target="../ink/ink868.xml"/><Relationship Id="rId22" Type="http://schemas.openxmlformats.org/officeDocument/2006/relationships/customXml" Target="../ink/ink872.xml"/><Relationship Id="rId27" Type="http://schemas.openxmlformats.org/officeDocument/2006/relationships/image" Target="../media/image426.png"/><Relationship Id="rId30" Type="http://schemas.openxmlformats.org/officeDocument/2006/relationships/customXml" Target="../ink/ink876.xml"/><Relationship Id="rId35" Type="http://schemas.openxmlformats.org/officeDocument/2006/relationships/customXml" Target="../ink/ink879.xml"/><Relationship Id="rId43" Type="http://schemas.openxmlformats.org/officeDocument/2006/relationships/customXml" Target="../ink/ink883.xml"/><Relationship Id="rId48" Type="http://schemas.openxmlformats.org/officeDocument/2006/relationships/image" Target="../media/image437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896.xml"/><Relationship Id="rId8" Type="http://schemas.openxmlformats.org/officeDocument/2006/relationships/customXml" Target="../ink/ink865.xml"/><Relationship Id="rId51" Type="http://schemas.openxmlformats.org/officeDocument/2006/relationships/customXml" Target="../ink/ink887.xml"/><Relationship Id="rId3" Type="http://schemas.openxmlformats.org/officeDocument/2006/relationships/image" Target="../media/image415.png"/><Relationship Id="rId12" Type="http://schemas.openxmlformats.org/officeDocument/2006/relationships/customXml" Target="../ink/ink867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878.xml"/><Relationship Id="rId38" Type="http://schemas.openxmlformats.org/officeDocument/2006/relationships/image" Target="../media/image432.png"/><Relationship Id="rId46" Type="http://schemas.openxmlformats.org/officeDocument/2006/relationships/image" Target="../media/image436.png"/><Relationship Id="rId59" Type="http://schemas.openxmlformats.org/officeDocument/2006/relationships/customXml" Target="../ink/ink891.xml"/><Relationship Id="rId67" Type="http://schemas.openxmlformats.org/officeDocument/2006/relationships/customXml" Target="../ink/ink895.xml"/><Relationship Id="rId20" Type="http://schemas.openxmlformats.org/officeDocument/2006/relationships/customXml" Target="../ink/ink871.xml"/><Relationship Id="rId41" Type="http://schemas.openxmlformats.org/officeDocument/2006/relationships/customXml" Target="../ink/ink882.xml"/><Relationship Id="rId54" Type="http://schemas.openxmlformats.org/officeDocument/2006/relationships/image" Target="../media/image374.png"/><Relationship Id="rId62" Type="http://schemas.openxmlformats.org/officeDocument/2006/relationships/image" Target="../media/image458.png"/><Relationship Id="rId70" Type="http://schemas.openxmlformats.org/officeDocument/2006/relationships/image" Target="../media/image44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905.xml"/><Relationship Id="rId26" Type="http://schemas.openxmlformats.org/officeDocument/2006/relationships/customXml" Target="../ink/ink909.xml"/><Relationship Id="rId39" Type="http://schemas.openxmlformats.org/officeDocument/2006/relationships/customXml" Target="../ink/ink916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920.xml"/><Relationship Id="rId50" Type="http://schemas.openxmlformats.org/officeDocument/2006/relationships/image" Target="../media/image453.png"/><Relationship Id="rId55" Type="http://schemas.openxmlformats.org/officeDocument/2006/relationships/customXml" Target="../ink/ink924.xml"/><Relationship Id="rId63" Type="http://schemas.openxmlformats.org/officeDocument/2006/relationships/customXml" Target="../ink/ink928.xml"/><Relationship Id="rId68" Type="http://schemas.openxmlformats.org/officeDocument/2006/relationships/image" Target="../media/image463.png"/><Relationship Id="rId76" Type="http://schemas.openxmlformats.org/officeDocument/2006/relationships/image" Target="../media/image467.png"/><Relationship Id="rId7" Type="http://schemas.openxmlformats.org/officeDocument/2006/relationships/image" Target="../media/image265.png"/><Relationship Id="rId71" Type="http://schemas.openxmlformats.org/officeDocument/2006/relationships/customXml" Target="../ink/ink932.xml"/><Relationship Id="rId2" Type="http://schemas.openxmlformats.org/officeDocument/2006/relationships/customXml" Target="../ink/ink897.xml"/><Relationship Id="rId16" Type="http://schemas.openxmlformats.org/officeDocument/2006/relationships/customXml" Target="../ink/ink904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908.xml"/><Relationship Id="rId32" Type="http://schemas.openxmlformats.org/officeDocument/2006/relationships/customXml" Target="../ink/ink912.xml"/><Relationship Id="rId37" Type="http://schemas.openxmlformats.org/officeDocument/2006/relationships/customXml" Target="../ink/ink915.xml"/><Relationship Id="rId40" Type="http://schemas.openxmlformats.org/officeDocument/2006/relationships/image" Target="../media/image433.png"/><Relationship Id="rId45" Type="http://schemas.openxmlformats.org/officeDocument/2006/relationships/customXml" Target="../ink/ink919.xml"/><Relationship Id="rId53" Type="http://schemas.openxmlformats.org/officeDocument/2006/relationships/customXml" Target="../ink/ink923.xml"/><Relationship Id="rId58" Type="http://schemas.openxmlformats.org/officeDocument/2006/relationships/image" Target="../media/image456.png"/><Relationship Id="rId66" Type="http://schemas.openxmlformats.org/officeDocument/2006/relationships/image" Target="../media/image462.png"/><Relationship Id="rId74" Type="http://schemas.openxmlformats.org/officeDocument/2006/relationships/image" Target="../media/image466.png"/><Relationship Id="rId79" Type="http://schemas.openxmlformats.org/officeDocument/2006/relationships/customXml" Target="../ink/ink936.xml"/><Relationship Id="rId5" Type="http://schemas.openxmlformats.org/officeDocument/2006/relationships/image" Target="../media/image416.png"/><Relationship Id="rId61" Type="http://schemas.openxmlformats.org/officeDocument/2006/relationships/customXml" Target="../ink/ink927.xml"/><Relationship Id="rId10" Type="http://schemas.openxmlformats.org/officeDocument/2006/relationships/customXml" Target="../ink/ink901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54.png"/><Relationship Id="rId60" Type="http://schemas.openxmlformats.org/officeDocument/2006/relationships/image" Target="../media/image457.png"/><Relationship Id="rId65" Type="http://schemas.openxmlformats.org/officeDocument/2006/relationships/customXml" Target="../ink/ink929.xml"/><Relationship Id="rId73" Type="http://schemas.openxmlformats.org/officeDocument/2006/relationships/customXml" Target="../ink/ink933.xml"/><Relationship Id="rId78" Type="http://schemas.openxmlformats.org/officeDocument/2006/relationships/image" Target="../media/image468.png"/><Relationship Id="rId4" Type="http://schemas.openxmlformats.org/officeDocument/2006/relationships/customXml" Target="../ink/ink898.xml"/><Relationship Id="rId9" Type="http://schemas.openxmlformats.org/officeDocument/2006/relationships/image" Target="../media/image417.png"/><Relationship Id="rId14" Type="http://schemas.openxmlformats.org/officeDocument/2006/relationships/customXml" Target="../ink/ink903.xml"/><Relationship Id="rId22" Type="http://schemas.openxmlformats.org/officeDocument/2006/relationships/customXml" Target="../ink/ink907.xml"/><Relationship Id="rId27" Type="http://schemas.openxmlformats.org/officeDocument/2006/relationships/image" Target="../media/image426.png"/><Relationship Id="rId30" Type="http://schemas.openxmlformats.org/officeDocument/2006/relationships/customXml" Target="../ink/ink911.xml"/><Relationship Id="rId35" Type="http://schemas.openxmlformats.org/officeDocument/2006/relationships/customXml" Target="../ink/ink914.xml"/><Relationship Id="rId43" Type="http://schemas.openxmlformats.org/officeDocument/2006/relationships/customXml" Target="../ink/ink918.xml"/><Relationship Id="rId48" Type="http://schemas.openxmlformats.org/officeDocument/2006/relationships/image" Target="../media/image437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931.xml"/><Relationship Id="rId77" Type="http://schemas.openxmlformats.org/officeDocument/2006/relationships/customXml" Target="../ink/ink935.xml"/><Relationship Id="rId8" Type="http://schemas.openxmlformats.org/officeDocument/2006/relationships/customXml" Target="../ink/ink900.xml"/><Relationship Id="rId51" Type="http://schemas.openxmlformats.org/officeDocument/2006/relationships/customXml" Target="../ink/ink922.xml"/><Relationship Id="rId72" Type="http://schemas.openxmlformats.org/officeDocument/2006/relationships/image" Target="../media/image465.png"/><Relationship Id="rId80" Type="http://schemas.openxmlformats.org/officeDocument/2006/relationships/image" Target="../media/image445.png"/><Relationship Id="rId3" Type="http://schemas.openxmlformats.org/officeDocument/2006/relationships/image" Target="../media/image415.png"/><Relationship Id="rId12" Type="http://schemas.openxmlformats.org/officeDocument/2006/relationships/customXml" Target="../ink/ink902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913.xml"/><Relationship Id="rId38" Type="http://schemas.openxmlformats.org/officeDocument/2006/relationships/image" Target="../media/image432.png"/><Relationship Id="rId46" Type="http://schemas.openxmlformats.org/officeDocument/2006/relationships/image" Target="../media/image436.png"/><Relationship Id="rId59" Type="http://schemas.openxmlformats.org/officeDocument/2006/relationships/customXml" Target="../ink/ink926.xml"/><Relationship Id="rId67" Type="http://schemas.openxmlformats.org/officeDocument/2006/relationships/customXml" Target="../ink/ink930.xml"/><Relationship Id="rId20" Type="http://schemas.openxmlformats.org/officeDocument/2006/relationships/customXml" Target="../ink/ink906.xml"/><Relationship Id="rId41" Type="http://schemas.openxmlformats.org/officeDocument/2006/relationships/customXml" Target="../ink/ink917.xml"/><Relationship Id="rId54" Type="http://schemas.openxmlformats.org/officeDocument/2006/relationships/image" Target="../media/image374.png"/><Relationship Id="rId62" Type="http://schemas.openxmlformats.org/officeDocument/2006/relationships/image" Target="../media/image458.png"/><Relationship Id="rId70" Type="http://schemas.openxmlformats.org/officeDocument/2006/relationships/image" Target="../media/image464.png"/><Relationship Id="rId75" Type="http://schemas.openxmlformats.org/officeDocument/2006/relationships/customXml" Target="../ink/ink9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9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910.xml"/><Relationship Id="rId36" Type="http://schemas.openxmlformats.org/officeDocument/2006/relationships/image" Target="../media/image431.png"/><Relationship Id="rId49" Type="http://schemas.openxmlformats.org/officeDocument/2006/relationships/customXml" Target="../ink/ink921.xml"/><Relationship Id="rId57" Type="http://schemas.openxmlformats.org/officeDocument/2006/relationships/customXml" Target="../ink/ink925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9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960.xml"/><Relationship Id="rId50" Type="http://schemas.openxmlformats.org/officeDocument/2006/relationships/image" Target="../media/image453.png"/><Relationship Id="rId55" Type="http://schemas.openxmlformats.org/officeDocument/2006/relationships/customXml" Target="../ink/ink964.xml"/><Relationship Id="rId63" Type="http://schemas.openxmlformats.org/officeDocument/2006/relationships/customXml" Target="../ink/ink968.xml"/><Relationship Id="rId68" Type="http://schemas.openxmlformats.org/officeDocument/2006/relationships/image" Target="../media/image463.png"/><Relationship Id="rId76" Type="http://schemas.openxmlformats.org/officeDocument/2006/relationships/image" Target="../media/image467.png"/><Relationship Id="rId84" Type="http://schemas.openxmlformats.org/officeDocument/2006/relationships/image" Target="../media/image471.png"/><Relationship Id="rId89" Type="http://schemas.openxmlformats.org/officeDocument/2006/relationships/customXml" Target="../ink/ink981.xml"/><Relationship Id="rId97" Type="http://schemas.openxmlformats.org/officeDocument/2006/relationships/customXml" Target="../ink/ink985.xml"/><Relationship Id="rId7" Type="http://schemas.openxmlformats.org/officeDocument/2006/relationships/image" Target="../media/image265.png"/><Relationship Id="rId71" Type="http://schemas.openxmlformats.org/officeDocument/2006/relationships/customXml" Target="../ink/ink972.xml"/><Relationship Id="rId92" Type="http://schemas.openxmlformats.org/officeDocument/2006/relationships/image" Target="../media/image475.png"/><Relationship Id="rId2" Type="http://schemas.openxmlformats.org/officeDocument/2006/relationships/customXml" Target="../ink/ink937.xml"/><Relationship Id="rId16" Type="http://schemas.openxmlformats.org/officeDocument/2006/relationships/customXml" Target="../ink/ink944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948.xml"/><Relationship Id="rId32" Type="http://schemas.openxmlformats.org/officeDocument/2006/relationships/customXml" Target="../ink/ink952.xml"/><Relationship Id="rId37" Type="http://schemas.openxmlformats.org/officeDocument/2006/relationships/customXml" Target="../ink/ink955.xml"/><Relationship Id="rId40" Type="http://schemas.openxmlformats.org/officeDocument/2006/relationships/image" Target="../media/image433.png"/><Relationship Id="rId45" Type="http://schemas.openxmlformats.org/officeDocument/2006/relationships/customXml" Target="../ink/ink959.xml"/><Relationship Id="rId53" Type="http://schemas.openxmlformats.org/officeDocument/2006/relationships/customXml" Target="../ink/ink963.xml"/><Relationship Id="rId58" Type="http://schemas.openxmlformats.org/officeDocument/2006/relationships/image" Target="../media/image456.png"/><Relationship Id="rId66" Type="http://schemas.openxmlformats.org/officeDocument/2006/relationships/image" Target="../media/image462.png"/><Relationship Id="rId74" Type="http://schemas.openxmlformats.org/officeDocument/2006/relationships/image" Target="../media/image466.png"/><Relationship Id="rId79" Type="http://schemas.openxmlformats.org/officeDocument/2006/relationships/customXml" Target="../ink/ink976.xml"/><Relationship Id="rId87" Type="http://schemas.openxmlformats.org/officeDocument/2006/relationships/customXml" Target="../ink/ink980.xml"/><Relationship Id="rId5" Type="http://schemas.openxmlformats.org/officeDocument/2006/relationships/image" Target="../media/image416.png"/><Relationship Id="rId61" Type="http://schemas.openxmlformats.org/officeDocument/2006/relationships/customXml" Target="../ink/ink967.xml"/><Relationship Id="rId82" Type="http://schemas.openxmlformats.org/officeDocument/2006/relationships/image" Target="../media/image470.png"/><Relationship Id="rId90" Type="http://schemas.openxmlformats.org/officeDocument/2006/relationships/image" Target="../media/image474.png"/><Relationship Id="rId95" Type="http://schemas.openxmlformats.org/officeDocument/2006/relationships/customXml" Target="../ink/ink984.xml"/><Relationship Id="rId19" Type="http://schemas.openxmlformats.org/officeDocument/2006/relationships/image" Target="../media/image422.png"/><Relationship Id="rId14" Type="http://schemas.openxmlformats.org/officeDocument/2006/relationships/customXml" Target="../ink/ink943.xml"/><Relationship Id="rId22" Type="http://schemas.openxmlformats.org/officeDocument/2006/relationships/customXml" Target="../ink/ink947.xml"/><Relationship Id="rId27" Type="http://schemas.openxmlformats.org/officeDocument/2006/relationships/image" Target="../media/image426.png"/><Relationship Id="rId30" Type="http://schemas.openxmlformats.org/officeDocument/2006/relationships/customXml" Target="../ink/ink951.xml"/><Relationship Id="rId35" Type="http://schemas.openxmlformats.org/officeDocument/2006/relationships/customXml" Target="../ink/ink954.xml"/><Relationship Id="rId43" Type="http://schemas.openxmlformats.org/officeDocument/2006/relationships/customXml" Target="../ink/ink958.xml"/><Relationship Id="rId48" Type="http://schemas.openxmlformats.org/officeDocument/2006/relationships/image" Target="../media/image437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971.xml"/><Relationship Id="rId77" Type="http://schemas.openxmlformats.org/officeDocument/2006/relationships/customXml" Target="../ink/ink975.xml"/><Relationship Id="rId8" Type="http://schemas.openxmlformats.org/officeDocument/2006/relationships/customXml" Target="../ink/ink940.xml"/><Relationship Id="rId51" Type="http://schemas.openxmlformats.org/officeDocument/2006/relationships/customXml" Target="../ink/ink962.xml"/><Relationship Id="rId72" Type="http://schemas.openxmlformats.org/officeDocument/2006/relationships/image" Target="../media/image465.png"/><Relationship Id="rId80" Type="http://schemas.openxmlformats.org/officeDocument/2006/relationships/image" Target="../media/image469.png"/><Relationship Id="rId85" Type="http://schemas.openxmlformats.org/officeDocument/2006/relationships/customXml" Target="../ink/ink979.xml"/><Relationship Id="rId93" Type="http://schemas.openxmlformats.org/officeDocument/2006/relationships/customXml" Target="../ink/ink983.xml"/><Relationship Id="rId98" Type="http://schemas.openxmlformats.org/officeDocument/2006/relationships/image" Target="../media/image445.png"/><Relationship Id="rId3" Type="http://schemas.openxmlformats.org/officeDocument/2006/relationships/image" Target="../media/image415.png"/><Relationship Id="rId12" Type="http://schemas.openxmlformats.org/officeDocument/2006/relationships/customXml" Target="../ink/ink942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953.xml"/><Relationship Id="rId38" Type="http://schemas.openxmlformats.org/officeDocument/2006/relationships/image" Target="../media/image432.png"/><Relationship Id="rId46" Type="http://schemas.openxmlformats.org/officeDocument/2006/relationships/image" Target="../media/image436.png"/><Relationship Id="rId59" Type="http://schemas.openxmlformats.org/officeDocument/2006/relationships/customXml" Target="../ink/ink966.xml"/><Relationship Id="rId67" Type="http://schemas.openxmlformats.org/officeDocument/2006/relationships/customXml" Target="../ink/ink970.xml"/><Relationship Id="rId20" Type="http://schemas.openxmlformats.org/officeDocument/2006/relationships/customXml" Target="../ink/ink946.xml"/><Relationship Id="rId41" Type="http://schemas.openxmlformats.org/officeDocument/2006/relationships/customXml" Target="../ink/ink957.xml"/><Relationship Id="rId54" Type="http://schemas.openxmlformats.org/officeDocument/2006/relationships/image" Target="../media/image374.png"/><Relationship Id="rId62" Type="http://schemas.openxmlformats.org/officeDocument/2006/relationships/image" Target="../media/image458.png"/><Relationship Id="rId70" Type="http://schemas.openxmlformats.org/officeDocument/2006/relationships/image" Target="../media/image464.png"/><Relationship Id="rId75" Type="http://schemas.openxmlformats.org/officeDocument/2006/relationships/customXml" Target="../ink/ink974.xml"/><Relationship Id="rId83" Type="http://schemas.openxmlformats.org/officeDocument/2006/relationships/customXml" Target="../ink/ink978.xml"/><Relationship Id="rId88" Type="http://schemas.openxmlformats.org/officeDocument/2006/relationships/image" Target="../media/image473.png"/><Relationship Id="rId91" Type="http://schemas.openxmlformats.org/officeDocument/2006/relationships/customXml" Target="../ink/ink982.xml"/><Relationship Id="rId96" Type="http://schemas.openxmlformats.org/officeDocument/2006/relationships/image" Target="../media/image4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9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950.xml"/><Relationship Id="rId36" Type="http://schemas.openxmlformats.org/officeDocument/2006/relationships/image" Target="../media/image431.png"/><Relationship Id="rId49" Type="http://schemas.openxmlformats.org/officeDocument/2006/relationships/customXml" Target="../ink/ink961.xml"/><Relationship Id="rId57" Type="http://schemas.openxmlformats.org/officeDocument/2006/relationships/customXml" Target="../ink/ink965.xml"/><Relationship Id="rId10" Type="http://schemas.openxmlformats.org/officeDocument/2006/relationships/customXml" Target="../ink/ink941.xml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54.png"/><Relationship Id="rId60" Type="http://schemas.openxmlformats.org/officeDocument/2006/relationships/image" Target="../media/image457.png"/><Relationship Id="rId65" Type="http://schemas.openxmlformats.org/officeDocument/2006/relationships/customXml" Target="../ink/ink969.xml"/><Relationship Id="rId73" Type="http://schemas.openxmlformats.org/officeDocument/2006/relationships/customXml" Target="../ink/ink973.xml"/><Relationship Id="rId78" Type="http://schemas.openxmlformats.org/officeDocument/2006/relationships/image" Target="../media/image468.png"/><Relationship Id="rId81" Type="http://schemas.openxmlformats.org/officeDocument/2006/relationships/customXml" Target="../ink/ink977.xml"/><Relationship Id="rId86" Type="http://schemas.openxmlformats.org/officeDocument/2006/relationships/image" Target="../media/image472.png"/><Relationship Id="rId94" Type="http://schemas.openxmlformats.org/officeDocument/2006/relationships/image" Target="../media/image476.png"/><Relationship Id="rId4" Type="http://schemas.openxmlformats.org/officeDocument/2006/relationships/customXml" Target="../ink/ink938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945.xml"/><Relationship Id="rId39" Type="http://schemas.openxmlformats.org/officeDocument/2006/relationships/customXml" Target="../ink/ink956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98.xml"/><Relationship Id="rId117" Type="http://schemas.openxmlformats.org/officeDocument/2006/relationships/customXml" Target="../ink/ink1044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009.xml"/><Relationship Id="rId63" Type="http://schemas.openxmlformats.org/officeDocument/2006/relationships/customXml" Target="../ink/ink1017.xml"/><Relationship Id="rId68" Type="http://schemas.openxmlformats.org/officeDocument/2006/relationships/image" Target="../media/image486.png"/><Relationship Id="rId84" Type="http://schemas.openxmlformats.org/officeDocument/2006/relationships/image" Target="../media/image494.png"/><Relationship Id="rId89" Type="http://schemas.openxmlformats.org/officeDocument/2006/relationships/customXml" Target="../ink/ink1030.xml"/><Relationship Id="rId112" Type="http://schemas.openxmlformats.org/officeDocument/2006/relationships/image" Target="../media/image508.png"/><Relationship Id="rId16" Type="http://schemas.openxmlformats.org/officeDocument/2006/relationships/customXml" Target="../ink/ink993.xml"/><Relationship Id="rId107" Type="http://schemas.openxmlformats.org/officeDocument/2006/relationships/customXml" Target="../ink/ink1039.xml"/><Relationship Id="rId11" Type="http://schemas.openxmlformats.org/officeDocument/2006/relationships/image" Target="../media/image418.png"/><Relationship Id="rId32" Type="http://schemas.openxmlformats.org/officeDocument/2006/relationships/image" Target="../media/image432.png"/><Relationship Id="rId37" Type="http://schemas.openxmlformats.org/officeDocument/2006/relationships/customXml" Target="../ink/ink1004.xml"/><Relationship Id="rId53" Type="http://schemas.openxmlformats.org/officeDocument/2006/relationships/customXml" Target="../ink/ink1012.xml"/><Relationship Id="rId58" Type="http://schemas.openxmlformats.org/officeDocument/2006/relationships/image" Target="../media/image482.png"/><Relationship Id="rId74" Type="http://schemas.openxmlformats.org/officeDocument/2006/relationships/image" Target="../media/image489.png"/><Relationship Id="rId79" Type="http://schemas.openxmlformats.org/officeDocument/2006/relationships/customXml" Target="../ink/ink1025.xml"/><Relationship Id="rId102" Type="http://schemas.openxmlformats.org/officeDocument/2006/relationships/image" Target="../media/image503.png"/><Relationship Id="rId123" Type="http://schemas.openxmlformats.org/officeDocument/2006/relationships/customXml" Target="../ink/ink1047.xml"/><Relationship Id="rId5" Type="http://schemas.openxmlformats.org/officeDocument/2006/relationships/image" Target="../media/image416.png"/><Relationship Id="rId61" Type="http://schemas.openxmlformats.org/officeDocument/2006/relationships/customXml" Target="../ink/ink1016.xml"/><Relationship Id="rId82" Type="http://schemas.openxmlformats.org/officeDocument/2006/relationships/image" Target="../media/image493.png"/><Relationship Id="rId90" Type="http://schemas.openxmlformats.org/officeDocument/2006/relationships/image" Target="../media/image497.png"/><Relationship Id="rId95" Type="http://schemas.openxmlformats.org/officeDocument/2006/relationships/customXml" Target="../ink/ink1033.xml"/><Relationship Id="rId19" Type="http://schemas.openxmlformats.org/officeDocument/2006/relationships/image" Target="../media/image423.png"/><Relationship Id="rId14" Type="http://schemas.openxmlformats.org/officeDocument/2006/relationships/customXml" Target="../ink/ink992.xml"/><Relationship Id="rId22" Type="http://schemas.openxmlformats.org/officeDocument/2006/relationships/customXml" Target="../ink/ink996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003.xml"/><Relationship Id="rId43" Type="http://schemas.openxmlformats.org/officeDocument/2006/relationships/customXml" Target="../ink/ink1007.xml"/><Relationship Id="rId48" Type="http://schemas.openxmlformats.org/officeDocument/2006/relationships/image" Target="../media/image479.png"/><Relationship Id="rId56" Type="http://schemas.openxmlformats.org/officeDocument/2006/relationships/image" Target="../media/image443.png"/><Relationship Id="rId64" Type="http://schemas.openxmlformats.org/officeDocument/2006/relationships/image" Target="../media/image484.png"/><Relationship Id="rId69" Type="http://schemas.openxmlformats.org/officeDocument/2006/relationships/customXml" Target="../ink/ink1020.xml"/><Relationship Id="rId77" Type="http://schemas.openxmlformats.org/officeDocument/2006/relationships/customXml" Target="../ink/ink1024.xml"/><Relationship Id="rId100" Type="http://schemas.openxmlformats.org/officeDocument/2006/relationships/image" Target="../media/image502.png"/><Relationship Id="rId105" Type="http://schemas.openxmlformats.org/officeDocument/2006/relationships/customXml" Target="../ink/ink1038.xml"/><Relationship Id="rId113" Type="http://schemas.openxmlformats.org/officeDocument/2006/relationships/customXml" Target="../ink/ink1042.xml"/><Relationship Id="rId118" Type="http://schemas.openxmlformats.org/officeDocument/2006/relationships/image" Target="../media/image511.png"/><Relationship Id="rId8" Type="http://schemas.openxmlformats.org/officeDocument/2006/relationships/customXml" Target="../ink/ink989.xml"/><Relationship Id="rId51" Type="http://schemas.openxmlformats.org/officeDocument/2006/relationships/customXml" Target="../ink/ink1011.xml"/><Relationship Id="rId72" Type="http://schemas.openxmlformats.org/officeDocument/2006/relationships/image" Target="../media/image488.png"/><Relationship Id="rId80" Type="http://schemas.openxmlformats.org/officeDocument/2006/relationships/image" Target="../media/image492.png"/><Relationship Id="rId85" Type="http://schemas.openxmlformats.org/officeDocument/2006/relationships/customXml" Target="../ink/ink1028.xml"/><Relationship Id="rId93" Type="http://schemas.openxmlformats.org/officeDocument/2006/relationships/customXml" Target="../ink/ink1032.xml"/><Relationship Id="rId98" Type="http://schemas.openxmlformats.org/officeDocument/2006/relationships/image" Target="../media/image501.png"/><Relationship Id="rId121" Type="http://schemas.openxmlformats.org/officeDocument/2006/relationships/customXml" Target="../ink/ink1046.xml"/><Relationship Id="rId3" Type="http://schemas.openxmlformats.org/officeDocument/2006/relationships/image" Target="../media/image415.png"/><Relationship Id="rId12" Type="http://schemas.openxmlformats.org/officeDocument/2006/relationships/customXml" Target="../ink/ink991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002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015.xml"/><Relationship Id="rId67" Type="http://schemas.openxmlformats.org/officeDocument/2006/relationships/customXml" Target="../ink/ink1019.xml"/><Relationship Id="rId103" Type="http://schemas.openxmlformats.org/officeDocument/2006/relationships/customXml" Target="../ink/ink1037.xml"/><Relationship Id="rId108" Type="http://schemas.openxmlformats.org/officeDocument/2006/relationships/image" Target="../media/image506.png"/><Relationship Id="rId116" Type="http://schemas.openxmlformats.org/officeDocument/2006/relationships/image" Target="../media/image510.png"/><Relationship Id="rId124" Type="http://schemas.openxmlformats.org/officeDocument/2006/relationships/image" Target="../media/image514.png"/><Relationship Id="rId20" Type="http://schemas.openxmlformats.org/officeDocument/2006/relationships/customXml" Target="../ink/ink995.xml"/><Relationship Id="rId41" Type="http://schemas.openxmlformats.org/officeDocument/2006/relationships/customXml" Target="../ink/ink1006.xml"/><Relationship Id="rId54" Type="http://schemas.openxmlformats.org/officeDocument/2006/relationships/image" Target="../media/image438.png"/><Relationship Id="rId62" Type="http://schemas.openxmlformats.org/officeDocument/2006/relationships/image" Target="../media/image290.png"/><Relationship Id="rId70" Type="http://schemas.openxmlformats.org/officeDocument/2006/relationships/image" Target="../media/image487.png"/><Relationship Id="rId75" Type="http://schemas.openxmlformats.org/officeDocument/2006/relationships/customXml" Target="../ink/ink1023.xml"/><Relationship Id="rId83" Type="http://schemas.openxmlformats.org/officeDocument/2006/relationships/customXml" Target="../ink/ink1027.xml"/><Relationship Id="rId88" Type="http://schemas.openxmlformats.org/officeDocument/2006/relationships/image" Target="../media/image496.png"/><Relationship Id="rId91" Type="http://schemas.openxmlformats.org/officeDocument/2006/relationships/customXml" Target="../ink/ink1031.xml"/><Relationship Id="rId96" Type="http://schemas.openxmlformats.org/officeDocument/2006/relationships/image" Target="../media/image500.png"/><Relationship Id="rId111" Type="http://schemas.openxmlformats.org/officeDocument/2006/relationships/customXml" Target="../ink/ink10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8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999.xml"/><Relationship Id="rId36" Type="http://schemas.openxmlformats.org/officeDocument/2006/relationships/image" Target="../media/image434.png"/><Relationship Id="rId49" Type="http://schemas.openxmlformats.org/officeDocument/2006/relationships/customXml" Target="../ink/ink1010.xml"/><Relationship Id="rId57" Type="http://schemas.openxmlformats.org/officeDocument/2006/relationships/customXml" Target="../ink/ink1014.xml"/><Relationship Id="rId106" Type="http://schemas.openxmlformats.org/officeDocument/2006/relationships/image" Target="../media/image505.png"/><Relationship Id="rId114" Type="http://schemas.openxmlformats.org/officeDocument/2006/relationships/image" Target="../media/image509.png"/><Relationship Id="rId119" Type="http://schemas.openxmlformats.org/officeDocument/2006/relationships/customXml" Target="../ink/ink1045.xml"/><Relationship Id="rId10" Type="http://schemas.openxmlformats.org/officeDocument/2006/relationships/customXml" Target="../ink/ink990.xml"/><Relationship Id="rId31" Type="http://schemas.openxmlformats.org/officeDocument/2006/relationships/customXml" Target="../ink/ink1001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483.png"/><Relationship Id="rId65" Type="http://schemas.openxmlformats.org/officeDocument/2006/relationships/customXml" Target="../ink/ink1018.xml"/><Relationship Id="rId73" Type="http://schemas.openxmlformats.org/officeDocument/2006/relationships/customXml" Target="../ink/ink1022.xml"/><Relationship Id="rId78" Type="http://schemas.openxmlformats.org/officeDocument/2006/relationships/image" Target="../media/image491.png"/><Relationship Id="rId81" Type="http://schemas.openxmlformats.org/officeDocument/2006/relationships/customXml" Target="../ink/ink1026.xml"/><Relationship Id="rId86" Type="http://schemas.openxmlformats.org/officeDocument/2006/relationships/image" Target="../media/image495.png"/><Relationship Id="rId94" Type="http://schemas.openxmlformats.org/officeDocument/2006/relationships/image" Target="../media/image499.png"/><Relationship Id="rId99" Type="http://schemas.openxmlformats.org/officeDocument/2006/relationships/customXml" Target="../ink/ink1035.xml"/><Relationship Id="rId101" Type="http://schemas.openxmlformats.org/officeDocument/2006/relationships/customXml" Target="../ink/ink1036.xml"/><Relationship Id="rId122" Type="http://schemas.openxmlformats.org/officeDocument/2006/relationships/image" Target="../media/image513.png"/><Relationship Id="rId4" Type="http://schemas.openxmlformats.org/officeDocument/2006/relationships/customXml" Target="../ink/ink987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994.xml"/><Relationship Id="rId39" Type="http://schemas.openxmlformats.org/officeDocument/2006/relationships/customXml" Target="../ink/ink1005.xml"/><Relationship Id="rId109" Type="http://schemas.openxmlformats.org/officeDocument/2006/relationships/customXml" Target="../ink/ink1040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013.xml"/><Relationship Id="rId76" Type="http://schemas.openxmlformats.org/officeDocument/2006/relationships/image" Target="../media/image490.png"/><Relationship Id="rId97" Type="http://schemas.openxmlformats.org/officeDocument/2006/relationships/customXml" Target="../ink/ink1034.xml"/><Relationship Id="rId104" Type="http://schemas.openxmlformats.org/officeDocument/2006/relationships/image" Target="../media/image504.png"/><Relationship Id="rId120" Type="http://schemas.openxmlformats.org/officeDocument/2006/relationships/image" Target="../media/image512.png"/><Relationship Id="rId7" Type="http://schemas.openxmlformats.org/officeDocument/2006/relationships/image" Target="../media/image265.png"/><Relationship Id="rId71" Type="http://schemas.openxmlformats.org/officeDocument/2006/relationships/customXml" Target="../ink/ink1021.xml"/><Relationship Id="rId92" Type="http://schemas.openxmlformats.org/officeDocument/2006/relationships/image" Target="../media/image498.png"/><Relationship Id="rId2" Type="http://schemas.openxmlformats.org/officeDocument/2006/relationships/customXml" Target="../ink/ink986.xml"/><Relationship Id="rId29" Type="http://schemas.openxmlformats.org/officeDocument/2006/relationships/customXml" Target="../ink/ink1000.xml"/><Relationship Id="rId24" Type="http://schemas.openxmlformats.org/officeDocument/2006/relationships/customXml" Target="../ink/ink997.xml"/><Relationship Id="rId40" Type="http://schemas.openxmlformats.org/officeDocument/2006/relationships/image" Target="../media/image436.png"/><Relationship Id="rId45" Type="http://schemas.openxmlformats.org/officeDocument/2006/relationships/customXml" Target="../ink/ink1008.xml"/><Relationship Id="rId66" Type="http://schemas.openxmlformats.org/officeDocument/2006/relationships/image" Target="../media/image485.png"/><Relationship Id="rId87" Type="http://schemas.openxmlformats.org/officeDocument/2006/relationships/customXml" Target="../ink/ink1029.xml"/><Relationship Id="rId110" Type="http://schemas.openxmlformats.org/officeDocument/2006/relationships/image" Target="../media/image507.png"/><Relationship Id="rId115" Type="http://schemas.openxmlformats.org/officeDocument/2006/relationships/customXml" Target="../ink/ink104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056.xml"/><Relationship Id="rId26" Type="http://schemas.openxmlformats.org/officeDocument/2006/relationships/customXml" Target="../ink/ink1060.xml"/><Relationship Id="rId39" Type="http://schemas.openxmlformats.org/officeDocument/2006/relationships/customXml" Target="../ink/ink1067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071.xml"/><Relationship Id="rId50" Type="http://schemas.openxmlformats.org/officeDocument/2006/relationships/image" Target="../media/image480.png"/><Relationship Id="rId55" Type="http://schemas.openxmlformats.org/officeDocument/2006/relationships/customXml" Target="../ink/ink1075.xml"/><Relationship Id="rId63" Type="http://schemas.openxmlformats.org/officeDocument/2006/relationships/customXml" Target="../ink/ink1079.xml"/><Relationship Id="rId68" Type="http://schemas.openxmlformats.org/officeDocument/2006/relationships/image" Target="../media/image519.png"/><Relationship Id="rId76" Type="http://schemas.openxmlformats.org/officeDocument/2006/relationships/image" Target="../media/image499.png"/><Relationship Id="rId84" Type="http://schemas.openxmlformats.org/officeDocument/2006/relationships/image" Target="../media/image523.png"/><Relationship Id="rId7" Type="http://schemas.openxmlformats.org/officeDocument/2006/relationships/image" Target="../media/image265.png"/><Relationship Id="rId71" Type="http://schemas.openxmlformats.org/officeDocument/2006/relationships/customXml" Target="../ink/ink1083.xml"/><Relationship Id="rId2" Type="http://schemas.openxmlformats.org/officeDocument/2006/relationships/customXml" Target="../ink/ink1048.xml"/><Relationship Id="rId16" Type="http://schemas.openxmlformats.org/officeDocument/2006/relationships/customXml" Target="../ink/ink1055.xml"/><Relationship Id="rId29" Type="http://schemas.openxmlformats.org/officeDocument/2006/relationships/customXml" Target="../ink/ink1062.xml"/><Relationship Id="rId11" Type="http://schemas.openxmlformats.org/officeDocument/2006/relationships/image" Target="../media/image418.png"/><Relationship Id="rId24" Type="http://schemas.openxmlformats.org/officeDocument/2006/relationships/customXml" Target="../ink/ink1059.xml"/><Relationship Id="rId32" Type="http://schemas.openxmlformats.org/officeDocument/2006/relationships/image" Target="../media/image432.png"/><Relationship Id="rId37" Type="http://schemas.openxmlformats.org/officeDocument/2006/relationships/customXml" Target="../ink/ink1066.xml"/><Relationship Id="rId40" Type="http://schemas.openxmlformats.org/officeDocument/2006/relationships/image" Target="../media/image436.png"/><Relationship Id="rId45" Type="http://schemas.openxmlformats.org/officeDocument/2006/relationships/customXml" Target="../ink/ink1070.xml"/><Relationship Id="rId53" Type="http://schemas.openxmlformats.org/officeDocument/2006/relationships/customXml" Target="../ink/ink1074.xml"/><Relationship Id="rId58" Type="http://schemas.openxmlformats.org/officeDocument/2006/relationships/image" Target="../media/image443.png"/><Relationship Id="rId66" Type="http://schemas.openxmlformats.org/officeDocument/2006/relationships/image" Target="../media/image518.png"/><Relationship Id="rId74" Type="http://schemas.openxmlformats.org/officeDocument/2006/relationships/image" Target="../media/image522.png"/><Relationship Id="rId79" Type="http://schemas.openxmlformats.org/officeDocument/2006/relationships/customXml" Target="../ink/ink1087.xml"/><Relationship Id="rId87" Type="http://schemas.openxmlformats.org/officeDocument/2006/relationships/customXml" Target="../ink/ink1091.xml"/><Relationship Id="rId5" Type="http://schemas.openxmlformats.org/officeDocument/2006/relationships/image" Target="../media/image416.png"/><Relationship Id="rId61" Type="http://schemas.openxmlformats.org/officeDocument/2006/relationships/customXml" Target="../ink/ink1078.xml"/><Relationship Id="rId82" Type="http://schemas.openxmlformats.org/officeDocument/2006/relationships/image" Target="../media/image513.png"/><Relationship Id="rId19" Type="http://schemas.openxmlformats.org/officeDocument/2006/relationships/image" Target="../media/image423.png"/><Relationship Id="rId4" Type="http://schemas.openxmlformats.org/officeDocument/2006/relationships/customXml" Target="../ink/ink1049.xml"/><Relationship Id="rId9" Type="http://schemas.openxmlformats.org/officeDocument/2006/relationships/image" Target="../media/image417.png"/><Relationship Id="rId14" Type="http://schemas.openxmlformats.org/officeDocument/2006/relationships/customXml" Target="../ink/ink1054.xml"/><Relationship Id="rId22" Type="http://schemas.openxmlformats.org/officeDocument/2006/relationships/customXml" Target="../ink/ink1058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065.xml"/><Relationship Id="rId43" Type="http://schemas.openxmlformats.org/officeDocument/2006/relationships/customXml" Target="../ink/ink1069.xml"/><Relationship Id="rId48" Type="http://schemas.openxmlformats.org/officeDocument/2006/relationships/image" Target="../media/image479.png"/><Relationship Id="rId56" Type="http://schemas.openxmlformats.org/officeDocument/2006/relationships/image" Target="../media/image439.png"/><Relationship Id="rId64" Type="http://schemas.openxmlformats.org/officeDocument/2006/relationships/image" Target="../media/image517.png"/><Relationship Id="rId69" Type="http://schemas.openxmlformats.org/officeDocument/2006/relationships/customXml" Target="../ink/ink1082.xml"/><Relationship Id="rId77" Type="http://schemas.openxmlformats.org/officeDocument/2006/relationships/customXml" Target="../ink/ink1086.xml"/><Relationship Id="rId8" Type="http://schemas.openxmlformats.org/officeDocument/2006/relationships/customXml" Target="../ink/ink1051.xml"/><Relationship Id="rId51" Type="http://schemas.openxmlformats.org/officeDocument/2006/relationships/customXml" Target="../ink/ink1073.xml"/><Relationship Id="rId72" Type="http://schemas.openxmlformats.org/officeDocument/2006/relationships/image" Target="../media/image521.png"/><Relationship Id="rId80" Type="http://schemas.openxmlformats.org/officeDocument/2006/relationships/image" Target="../media/image512.png"/><Relationship Id="rId85" Type="http://schemas.openxmlformats.org/officeDocument/2006/relationships/customXml" Target="../ink/ink1090.xml"/><Relationship Id="rId3" Type="http://schemas.openxmlformats.org/officeDocument/2006/relationships/image" Target="../media/image415.png"/><Relationship Id="rId12" Type="http://schemas.openxmlformats.org/officeDocument/2006/relationships/customXml" Target="../ink/ink1053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064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077.xml"/><Relationship Id="rId67" Type="http://schemas.openxmlformats.org/officeDocument/2006/relationships/customXml" Target="../ink/ink1081.xml"/><Relationship Id="rId20" Type="http://schemas.openxmlformats.org/officeDocument/2006/relationships/customXml" Target="../ink/ink1057.xml"/><Relationship Id="rId41" Type="http://schemas.openxmlformats.org/officeDocument/2006/relationships/customXml" Target="../ink/ink1068.xml"/><Relationship Id="rId54" Type="http://schemas.openxmlformats.org/officeDocument/2006/relationships/image" Target="../media/image438.png"/><Relationship Id="rId62" Type="http://schemas.openxmlformats.org/officeDocument/2006/relationships/image" Target="../media/image516.png"/><Relationship Id="rId70" Type="http://schemas.openxmlformats.org/officeDocument/2006/relationships/image" Target="../media/image520.png"/><Relationship Id="rId75" Type="http://schemas.openxmlformats.org/officeDocument/2006/relationships/customXml" Target="../ink/ink1085.xml"/><Relationship Id="rId83" Type="http://schemas.openxmlformats.org/officeDocument/2006/relationships/customXml" Target="../ink/ink1089.xml"/><Relationship Id="rId88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0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061.xml"/><Relationship Id="rId36" Type="http://schemas.openxmlformats.org/officeDocument/2006/relationships/image" Target="../media/image434.png"/><Relationship Id="rId49" Type="http://schemas.openxmlformats.org/officeDocument/2006/relationships/customXml" Target="../ink/ink1072.xml"/><Relationship Id="rId57" Type="http://schemas.openxmlformats.org/officeDocument/2006/relationships/customXml" Target="../ink/ink1076.xml"/><Relationship Id="rId10" Type="http://schemas.openxmlformats.org/officeDocument/2006/relationships/customXml" Target="../ink/ink1052.xml"/><Relationship Id="rId31" Type="http://schemas.openxmlformats.org/officeDocument/2006/relationships/customXml" Target="../ink/ink1063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515.png"/><Relationship Id="rId65" Type="http://schemas.openxmlformats.org/officeDocument/2006/relationships/customXml" Target="../ink/ink1080.xml"/><Relationship Id="rId73" Type="http://schemas.openxmlformats.org/officeDocument/2006/relationships/customXml" Target="../ink/ink1084.xml"/><Relationship Id="rId78" Type="http://schemas.openxmlformats.org/officeDocument/2006/relationships/image" Target="../media/image511.png"/><Relationship Id="rId81" Type="http://schemas.openxmlformats.org/officeDocument/2006/relationships/customXml" Target="../ink/ink1088.xml"/><Relationship Id="rId86" Type="http://schemas.openxmlformats.org/officeDocument/2006/relationships/image" Target="../media/image524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4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115.xml"/><Relationship Id="rId50" Type="http://schemas.openxmlformats.org/officeDocument/2006/relationships/image" Target="../media/image480.png"/><Relationship Id="rId55" Type="http://schemas.openxmlformats.org/officeDocument/2006/relationships/customXml" Target="../ink/ink1119.xml"/><Relationship Id="rId63" Type="http://schemas.openxmlformats.org/officeDocument/2006/relationships/customXml" Target="../ink/ink1123.xml"/><Relationship Id="rId68" Type="http://schemas.openxmlformats.org/officeDocument/2006/relationships/image" Target="../media/image515.png"/><Relationship Id="rId76" Type="http://schemas.openxmlformats.org/officeDocument/2006/relationships/image" Target="../media/image519.png"/><Relationship Id="rId84" Type="http://schemas.openxmlformats.org/officeDocument/2006/relationships/image" Target="../media/image499.png"/><Relationship Id="rId89" Type="http://schemas.openxmlformats.org/officeDocument/2006/relationships/customXml" Target="../ink/ink1136.xml"/><Relationship Id="rId97" Type="http://schemas.openxmlformats.org/officeDocument/2006/relationships/customXml" Target="../ink/ink1140.xml"/><Relationship Id="rId7" Type="http://schemas.openxmlformats.org/officeDocument/2006/relationships/image" Target="../media/image265.png"/><Relationship Id="rId71" Type="http://schemas.openxmlformats.org/officeDocument/2006/relationships/customXml" Target="../ink/ink1127.xml"/><Relationship Id="rId92" Type="http://schemas.openxmlformats.org/officeDocument/2006/relationships/image" Target="../media/image523.png"/><Relationship Id="rId2" Type="http://schemas.openxmlformats.org/officeDocument/2006/relationships/customXml" Target="../ink/ink1092.xml"/><Relationship Id="rId16" Type="http://schemas.openxmlformats.org/officeDocument/2006/relationships/customXml" Target="../ink/ink1099.xml"/><Relationship Id="rId29" Type="http://schemas.openxmlformats.org/officeDocument/2006/relationships/customXml" Target="../ink/ink1106.xml"/><Relationship Id="rId11" Type="http://schemas.openxmlformats.org/officeDocument/2006/relationships/image" Target="../media/image418.png"/><Relationship Id="rId24" Type="http://schemas.openxmlformats.org/officeDocument/2006/relationships/customXml" Target="../ink/ink1103.xml"/><Relationship Id="rId32" Type="http://schemas.openxmlformats.org/officeDocument/2006/relationships/image" Target="../media/image432.png"/><Relationship Id="rId37" Type="http://schemas.openxmlformats.org/officeDocument/2006/relationships/customXml" Target="../ink/ink1110.xml"/><Relationship Id="rId40" Type="http://schemas.openxmlformats.org/officeDocument/2006/relationships/image" Target="../media/image436.png"/><Relationship Id="rId45" Type="http://schemas.openxmlformats.org/officeDocument/2006/relationships/customXml" Target="../ink/ink1114.xml"/><Relationship Id="rId53" Type="http://schemas.openxmlformats.org/officeDocument/2006/relationships/customXml" Target="../ink/ink1118.xml"/><Relationship Id="rId58" Type="http://schemas.openxmlformats.org/officeDocument/2006/relationships/image" Target="../media/image280.png"/><Relationship Id="rId66" Type="http://schemas.openxmlformats.org/officeDocument/2006/relationships/image" Target="../media/image443.png"/><Relationship Id="rId74" Type="http://schemas.openxmlformats.org/officeDocument/2006/relationships/image" Target="../media/image518.png"/><Relationship Id="rId79" Type="http://schemas.openxmlformats.org/officeDocument/2006/relationships/customXml" Target="../ink/ink1131.xml"/><Relationship Id="rId87" Type="http://schemas.openxmlformats.org/officeDocument/2006/relationships/customXml" Target="../ink/ink1135.xml"/><Relationship Id="rId5" Type="http://schemas.openxmlformats.org/officeDocument/2006/relationships/image" Target="../media/image416.png"/><Relationship Id="rId61" Type="http://schemas.openxmlformats.org/officeDocument/2006/relationships/customXml" Target="../ink/ink1122.xml"/><Relationship Id="rId82" Type="http://schemas.openxmlformats.org/officeDocument/2006/relationships/image" Target="../media/image522.png"/><Relationship Id="rId90" Type="http://schemas.openxmlformats.org/officeDocument/2006/relationships/image" Target="../media/image513.png"/><Relationship Id="rId95" Type="http://schemas.openxmlformats.org/officeDocument/2006/relationships/customXml" Target="../ink/ink1139.xml"/><Relationship Id="rId19" Type="http://schemas.openxmlformats.org/officeDocument/2006/relationships/image" Target="../media/image423.png"/><Relationship Id="rId14" Type="http://schemas.openxmlformats.org/officeDocument/2006/relationships/customXml" Target="../ink/ink1098.xml"/><Relationship Id="rId22" Type="http://schemas.openxmlformats.org/officeDocument/2006/relationships/customXml" Target="../ink/ink1102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109.xml"/><Relationship Id="rId43" Type="http://schemas.openxmlformats.org/officeDocument/2006/relationships/customXml" Target="../ink/ink1113.xml"/><Relationship Id="rId48" Type="http://schemas.openxmlformats.org/officeDocument/2006/relationships/image" Target="../media/image479.png"/><Relationship Id="rId56" Type="http://schemas.openxmlformats.org/officeDocument/2006/relationships/image" Target="../media/image439.png"/><Relationship Id="rId64" Type="http://schemas.openxmlformats.org/officeDocument/2006/relationships/image" Target="../media/image442.png"/><Relationship Id="rId69" Type="http://schemas.openxmlformats.org/officeDocument/2006/relationships/customXml" Target="../ink/ink1126.xml"/><Relationship Id="rId77" Type="http://schemas.openxmlformats.org/officeDocument/2006/relationships/customXml" Target="../ink/ink1130.xml"/><Relationship Id="rId100" Type="http://schemas.openxmlformats.org/officeDocument/2006/relationships/image" Target="../media/image514.png"/><Relationship Id="rId8" Type="http://schemas.openxmlformats.org/officeDocument/2006/relationships/customXml" Target="../ink/ink1095.xml"/><Relationship Id="rId51" Type="http://schemas.openxmlformats.org/officeDocument/2006/relationships/customXml" Target="../ink/ink1117.xml"/><Relationship Id="rId72" Type="http://schemas.openxmlformats.org/officeDocument/2006/relationships/image" Target="../media/image517.png"/><Relationship Id="rId80" Type="http://schemas.openxmlformats.org/officeDocument/2006/relationships/image" Target="../media/image521.png"/><Relationship Id="rId85" Type="http://schemas.openxmlformats.org/officeDocument/2006/relationships/customXml" Target="../ink/ink1134.xml"/><Relationship Id="rId93" Type="http://schemas.openxmlformats.org/officeDocument/2006/relationships/customXml" Target="../ink/ink1138.xml"/><Relationship Id="rId98" Type="http://schemas.openxmlformats.org/officeDocument/2006/relationships/image" Target="../media/image526.png"/><Relationship Id="rId3" Type="http://schemas.openxmlformats.org/officeDocument/2006/relationships/image" Target="../media/image415.png"/><Relationship Id="rId12" Type="http://schemas.openxmlformats.org/officeDocument/2006/relationships/customXml" Target="../ink/ink1097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108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121.xml"/><Relationship Id="rId67" Type="http://schemas.openxmlformats.org/officeDocument/2006/relationships/customXml" Target="../ink/ink1125.xml"/><Relationship Id="rId20" Type="http://schemas.openxmlformats.org/officeDocument/2006/relationships/customXml" Target="../ink/ink1101.xml"/><Relationship Id="rId41" Type="http://schemas.openxmlformats.org/officeDocument/2006/relationships/customXml" Target="../ink/ink1112.xml"/><Relationship Id="rId54" Type="http://schemas.openxmlformats.org/officeDocument/2006/relationships/image" Target="../media/image438.png"/><Relationship Id="rId62" Type="http://schemas.openxmlformats.org/officeDocument/2006/relationships/image" Target="../media/image440.png"/><Relationship Id="rId70" Type="http://schemas.openxmlformats.org/officeDocument/2006/relationships/image" Target="../media/image516.png"/><Relationship Id="rId75" Type="http://schemas.openxmlformats.org/officeDocument/2006/relationships/customXml" Target="../ink/ink1129.xml"/><Relationship Id="rId83" Type="http://schemas.openxmlformats.org/officeDocument/2006/relationships/customXml" Target="../ink/ink1133.xml"/><Relationship Id="rId88" Type="http://schemas.openxmlformats.org/officeDocument/2006/relationships/image" Target="../media/image512.png"/><Relationship Id="rId91" Type="http://schemas.openxmlformats.org/officeDocument/2006/relationships/customXml" Target="../ink/ink1137.xml"/><Relationship Id="rId96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4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105.xml"/><Relationship Id="rId36" Type="http://schemas.openxmlformats.org/officeDocument/2006/relationships/image" Target="../media/image434.png"/><Relationship Id="rId49" Type="http://schemas.openxmlformats.org/officeDocument/2006/relationships/customXml" Target="../ink/ink1116.xml"/><Relationship Id="rId57" Type="http://schemas.openxmlformats.org/officeDocument/2006/relationships/customXml" Target="../ink/ink1120.xml"/><Relationship Id="rId10" Type="http://schemas.openxmlformats.org/officeDocument/2006/relationships/customXml" Target="../ink/ink1096.xml"/><Relationship Id="rId31" Type="http://schemas.openxmlformats.org/officeDocument/2006/relationships/customXml" Target="../ink/ink1107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336.png"/><Relationship Id="rId65" Type="http://schemas.openxmlformats.org/officeDocument/2006/relationships/customXml" Target="../ink/ink1124.xml"/><Relationship Id="rId73" Type="http://schemas.openxmlformats.org/officeDocument/2006/relationships/customXml" Target="../ink/ink1128.xml"/><Relationship Id="rId78" Type="http://schemas.openxmlformats.org/officeDocument/2006/relationships/image" Target="../media/image520.png"/><Relationship Id="rId81" Type="http://schemas.openxmlformats.org/officeDocument/2006/relationships/customXml" Target="../ink/ink1132.xml"/><Relationship Id="rId86" Type="http://schemas.openxmlformats.org/officeDocument/2006/relationships/image" Target="../media/image511.png"/><Relationship Id="rId94" Type="http://schemas.openxmlformats.org/officeDocument/2006/relationships/image" Target="../media/image524.png"/><Relationship Id="rId99" Type="http://schemas.openxmlformats.org/officeDocument/2006/relationships/customXml" Target="../ink/ink1141.xml"/><Relationship Id="rId4" Type="http://schemas.openxmlformats.org/officeDocument/2006/relationships/customXml" Target="../ink/ink1093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100.xml"/><Relationship Id="rId39" Type="http://schemas.openxmlformats.org/officeDocument/2006/relationships/customXml" Target="../ink/ink1111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54.xml"/><Relationship Id="rId117" Type="http://schemas.openxmlformats.org/officeDocument/2006/relationships/customXml" Target="../ink/ink1200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165.xml"/><Relationship Id="rId63" Type="http://schemas.openxmlformats.org/officeDocument/2006/relationships/customXml" Target="../ink/ink1173.xml"/><Relationship Id="rId68" Type="http://schemas.openxmlformats.org/officeDocument/2006/relationships/image" Target="../media/image446.png"/><Relationship Id="rId84" Type="http://schemas.openxmlformats.org/officeDocument/2006/relationships/image" Target="../media/image521.png"/><Relationship Id="rId89" Type="http://schemas.openxmlformats.org/officeDocument/2006/relationships/customXml" Target="../ink/ink1186.xml"/><Relationship Id="rId112" Type="http://schemas.openxmlformats.org/officeDocument/2006/relationships/image" Target="../media/image524.png"/><Relationship Id="rId16" Type="http://schemas.openxmlformats.org/officeDocument/2006/relationships/customXml" Target="../ink/ink1149.xml"/><Relationship Id="rId107" Type="http://schemas.openxmlformats.org/officeDocument/2006/relationships/customXml" Target="../ink/ink1195.xml"/><Relationship Id="rId11" Type="http://schemas.openxmlformats.org/officeDocument/2006/relationships/image" Target="../media/image418.png"/><Relationship Id="rId24" Type="http://schemas.openxmlformats.org/officeDocument/2006/relationships/customXml" Target="../ink/ink1153.xml"/><Relationship Id="rId32" Type="http://schemas.openxmlformats.org/officeDocument/2006/relationships/image" Target="../media/image432.png"/><Relationship Id="rId37" Type="http://schemas.openxmlformats.org/officeDocument/2006/relationships/customXml" Target="../ink/ink1160.xml"/><Relationship Id="rId40" Type="http://schemas.openxmlformats.org/officeDocument/2006/relationships/image" Target="../media/image436.png"/><Relationship Id="rId45" Type="http://schemas.openxmlformats.org/officeDocument/2006/relationships/customXml" Target="../ink/ink1164.xml"/><Relationship Id="rId53" Type="http://schemas.openxmlformats.org/officeDocument/2006/relationships/customXml" Target="../ink/ink1168.xml"/><Relationship Id="rId58" Type="http://schemas.openxmlformats.org/officeDocument/2006/relationships/image" Target="../media/image280.png"/><Relationship Id="rId66" Type="http://schemas.openxmlformats.org/officeDocument/2006/relationships/image" Target="../media/image443.png"/><Relationship Id="rId74" Type="http://schemas.openxmlformats.org/officeDocument/2006/relationships/image" Target="../media/image516.png"/><Relationship Id="rId79" Type="http://schemas.openxmlformats.org/officeDocument/2006/relationships/customXml" Target="../ink/ink1181.xml"/><Relationship Id="rId87" Type="http://schemas.openxmlformats.org/officeDocument/2006/relationships/customXml" Target="../ink/ink1185.xml"/><Relationship Id="rId102" Type="http://schemas.openxmlformats.org/officeDocument/2006/relationships/image" Target="../media/image499.png"/><Relationship Id="rId110" Type="http://schemas.openxmlformats.org/officeDocument/2006/relationships/image" Target="../media/image523.png"/><Relationship Id="rId115" Type="http://schemas.openxmlformats.org/officeDocument/2006/relationships/customXml" Target="../ink/ink1199.xml"/><Relationship Id="rId5" Type="http://schemas.openxmlformats.org/officeDocument/2006/relationships/image" Target="../media/image416.png"/><Relationship Id="rId61" Type="http://schemas.openxmlformats.org/officeDocument/2006/relationships/customXml" Target="../ink/ink1172.xml"/><Relationship Id="rId82" Type="http://schemas.openxmlformats.org/officeDocument/2006/relationships/image" Target="../media/image520.png"/><Relationship Id="rId90" Type="http://schemas.openxmlformats.org/officeDocument/2006/relationships/image" Target="../media/image528.png"/><Relationship Id="rId95" Type="http://schemas.openxmlformats.org/officeDocument/2006/relationships/customXml" Target="../ink/ink1189.xml"/><Relationship Id="rId19" Type="http://schemas.openxmlformats.org/officeDocument/2006/relationships/image" Target="../media/image423.png"/><Relationship Id="rId14" Type="http://schemas.openxmlformats.org/officeDocument/2006/relationships/customXml" Target="../ink/ink1148.xml"/><Relationship Id="rId22" Type="http://schemas.openxmlformats.org/officeDocument/2006/relationships/customXml" Target="../ink/ink1152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159.xml"/><Relationship Id="rId43" Type="http://schemas.openxmlformats.org/officeDocument/2006/relationships/customXml" Target="../ink/ink1163.xml"/><Relationship Id="rId48" Type="http://schemas.openxmlformats.org/officeDocument/2006/relationships/image" Target="../media/image479.png"/><Relationship Id="rId56" Type="http://schemas.openxmlformats.org/officeDocument/2006/relationships/image" Target="../media/image439.png"/><Relationship Id="rId64" Type="http://schemas.openxmlformats.org/officeDocument/2006/relationships/image" Target="../media/image442.png"/><Relationship Id="rId69" Type="http://schemas.openxmlformats.org/officeDocument/2006/relationships/customXml" Target="../ink/ink1176.xml"/><Relationship Id="rId77" Type="http://schemas.openxmlformats.org/officeDocument/2006/relationships/customXml" Target="../ink/ink1180.xml"/><Relationship Id="rId100" Type="http://schemas.openxmlformats.org/officeDocument/2006/relationships/image" Target="../media/image533.png"/><Relationship Id="rId105" Type="http://schemas.openxmlformats.org/officeDocument/2006/relationships/customXml" Target="../ink/ink1194.xml"/><Relationship Id="rId113" Type="http://schemas.openxmlformats.org/officeDocument/2006/relationships/customXml" Target="../ink/ink1198.xml"/><Relationship Id="rId118" Type="http://schemas.openxmlformats.org/officeDocument/2006/relationships/image" Target="../media/image514.png"/><Relationship Id="rId8" Type="http://schemas.openxmlformats.org/officeDocument/2006/relationships/customXml" Target="../ink/ink1145.xml"/><Relationship Id="rId51" Type="http://schemas.openxmlformats.org/officeDocument/2006/relationships/customXml" Target="../ink/ink1167.xml"/><Relationship Id="rId72" Type="http://schemas.openxmlformats.org/officeDocument/2006/relationships/image" Target="../media/image515.png"/><Relationship Id="rId80" Type="http://schemas.openxmlformats.org/officeDocument/2006/relationships/image" Target="../media/image519.png"/><Relationship Id="rId85" Type="http://schemas.openxmlformats.org/officeDocument/2006/relationships/customXml" Target="../ink/ink1184.xml"/><Relationship Id="rId93" Type="http://schemas.openxmlformats.org/officeDocument/2006/relationships/customXml" Target="../ink/ink1188.xml"/><Relationship Id="rId98" Type="http://schemas.openxmlformats.org/officeDocument/2006/relationships/image" Target="../media/image532.png"/><Relationship Id="rId3" Type="http://schemas.openxmlformats.org/officeDocument/2006/relationships/image" Target="../media/image415.png"/><Relationship Id="rId12" Type="http://schemas.openxmlformats.org/officeDocument/2006/relationships/customXml" Target="../ink/ink1147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158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171.xml"/><Relationship Id="rId67" Type="http://schemas.openxmlformats.org/officeDocument/2006/relationships/customXml" Target="../ink/ink1175.xml"/><Relationship Id="rId103" Type="http://schemas.openxmlformats.org/officeDocument/2006/relationships/customXml" Target="../ink/ink1193.xml"/><Relationship Id="rId108" Type="http://schemas.openxmlformats.org/officeDocument/2006/relationships/image" Target="../media/image513.png"/><Relationship Id="rId116" Type="http://schemas.openxmlformats.org/officeDocument/2006/relationships/image" Target="../media/image526.png"/><Relationship Id="rId20" Type="http://schemas.openxmlformats.org/officeDocument/2006/relationships/customXml" Target="../ink/ink1151.xml"/><Relationship Id="rId41" Type="http://schemas.openxmlformats.org/officeDocument/2006/relationships/customXml" Target="../ink/ink1162.xml"/><Relationship Id="rId54" Type="http://schemas.openxmlformats.org/officeDocument/2006/relationships/image" Target="../media/image438.png"/><Relationship Id="rId62" Type="http://schemas.openxmlformats.org/officeDocument/2006/relationships/image" Target="../media/image440.png"/><Relationship Id="rId70" Type="http://schemas.openxmlformats.org/officeDocument/2006/relationships/image" Target="../media/image447.png"/><Relationship Id="rId75" Type="http://schemas.openxmlformats.org/officeDocument/2006/relationships/customXml" Target="../ink/ink1179.xml"/><Relationship Id="rId83" Type="http://schemas.openxmlformats.org/officeDocument/2006/relationships/customXml" Target="../ink/ink1183.xml"/><Relationship Id="rId88" Type="http://schemas.openxmlformats.org/officeDocument/2006/relationships/image" Target="../media/image527.png"/><Relationship Id="rId91" Type="http://schemas.openxmlformats.org/officeDocument/2006/relationships/customXml" Target="../ink/ink1187.xml"/><Relationship Id="rId96" Type="http://schemas.openxmlformats.org/officeDocument/2006/relationships/image" Target="../media/image531.png"/><Relationship Id="rId111" Type="http://schemas.openxmlformats.org/officeDocument/2006/relationships/customXml" Target="../ink/ink11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4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155.xml"/><Relationship Id="rId36" Type="http://schemas.openxmlformats.org/officeDocument/2006/relationships/image" Target="../media/image434.png"/><Relationship Id="rId49" Type="http://schemas.openxmlformats.org/officeDocument/2006/relationships/customXml" Target="../ink/ink1166.xml"/><Relationship Id="rId57" Type="http://schemas.openxmlformats.org/officeDocument/2006/relationships/customXml" Target="../ink/ink1170.xml"/><Relationship Id="rId106" Type="http://schemas.openxmlformats.org/officeDocument/2006/relationships/image" Target="../media/image512.png"/><Relationship Id="rId114" Type="http://schemas.openxmlformats.org/officeDocument/2006/relationships/image" Target="../media/image525.png"/><Relationship Id="rId10" Type="http://schemas.openxmlformats.org/officeDocument/2006/relationships/customXml" Target="../ink/ink1146.xml"/><Relationship Id="rId31" Type="http://schemas.openxmlformats.org/officeDocument/2006/relationships/customXml" Target="../ink/ink1157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336.png"/><Relationship Id="rId65" Type="http://schemas.openxmlformats.org/officeDocument/2006/relationships/customXml" Target="../ink/ink1174.xml"/><Relationship Id="rId73" Type="http://schemas.openxmlformats.org/officeDocument/2006/relationships/customXml" Target="../ink/ink1178.xml"/><Relationship Id="rId78" Type="http://schemas.openxmlformats.org/officeDocument/2006/relationships/image" Target="../media/image518.png"/><Relationship Id="rId81" Type="http://schemas.openxmlformats.org/officeDocument/2006/relationships/customXml" Target="../ink/ink1182.xml"/><Relationship Id="rId86" Type="http://schemas.openxmlformats.org/officeDocument/2006/relationships/image" Target="../media/image522.png"/><Relationship Id="rId94" Type="http://schemas.openxmlformats.org/officeDocument/2006/relationships/image" Target="../media/image530.png"/><Relationship Id="rId99" Type="http://schemas.openxmlformats.org/officeDocument/2006/relationships/customXml" Target="../ink/ink1191.xml"/><Relationship Id="rId101" Type="http://schemas.openxmlformats.org/officeDocument/2006/relationships/customXml" Target="../ink/ink1192.xml"/><Relationship Id="rId4" Type="http://schemas.openxmlformats.org/officeDocument/2006/relationships/customXml" Target="../ink/ink1143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150.xml"/><Relationship Id="rId39" Type="http://schemas.openxmlformats.org/officeDocument/2006/relationships/customXml" Target="../ink/ink1161.xml"/><Relationship Id="rId109" Type="http://schemas.openxmlformats.org/officeDocument/2006/relationships/customXml" Target="../ink/ink1196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169.xml"/><Relationship Id="rId76" Type="http://schemas.openxmlformats.org/officeDocument/2006/relationships/image" Target="../media/image517.png"/><Relationship Id="rId97" Type="http://schemas.openxmlformats.org/officeDocument/2006/relationships/customXml" Target="../ink/ink1190.xml"/><Relationship Id="rId104" Type="http://schemas.openxmlformats.org/officeDocument/2006/relationships/image" Target="../media/image511.png"/><Relationship Id="rId7" Type="http://schemas.openxmlformats.org/officeDocument/2006/relationships/image" Target="../media/image265.png"/><Relationship Id="rId71" Type="http://schemas.openxmlformats.org/officeDocument/2006/relationships/customXml" Target="../ink/ink1177.xml"/><Relationship Id="rId92" Type="http://schemas.openxmlformats.org/officeDocument/2006/relationships/image" Target="../media/image529.png"/><Relationship Id="rId2" Type="http://schemas.openxmlformats.org/officeDocument/2006/relationships/customXml" Target="../ink/ink1142.xml"/><Relationship Id="rId29" Type="http://schemas.openxmlformats.org/officeDocument/2006/relationships/customXml" Target="../ink/ink1156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3.xml"/><Relationship Id="rId117" Type="http://schemas.openxmlformats.org/officeDocument/2006/relationships/customXml" Target="../ink/ink1259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224.xml"/><Relationship Id="rId63" Type="http://schemas.openxmlformats.org/officeDocument/2006/relationships/customXml" Target="../ink/ink1232.xml"/><Relationship Id="rId68" Type="http://schemas.openxmlformats.org/officeDocument/2006/relationships/image" Target="../media/image444.png"/><Relationship Id="rId84" Type="http://schemas.openxmlformats.org/officeDocument/2006/relationships/image" Target="../media/image520.png"/><Relationship Id="rId89" Type="http://schemas.openxmlformats.org/officeDocument/2006/relationships/customXml" Target="../ink/ink1245.xml"/><Relationship Id="rId112" Type="http://schemas.openxmlformats.org/officeDocument/2006/relationships/image" Target="../media/image513.png"/><Relationship Id="rId16" Type="http://schemas.openxmlformats.org/officeDocument/2006/relationships/customXml" Target="../ink/ink1208.xml"/><Relationship Id="rId107" Type="http://schemas.openxmlformats.org/officeDocument/2006/relationships/customXml" Target="../ink/ink1254.xml"/><Relationship Id="rId11" Type="http://schemas.openxmlformats.org/officeDocument/2006/relationships/image" Target="../media/image418.png"/><Relationship Id="rId32" Type="http://schemas.openxmlformats.org/officeDocument/2006/relationships/image" Target="../media/image432.png"/><Relationship Id="rId37" Type="http://schemas.openxmlformats.org/officeDocument/2006/relationships/customXml" Target="../ink/ink1219.xml"/><Relationship Id="rId53" Type="http://schemas.openxmlformats.org/officeDocument/2006/relationships/customXml" Target="../ink/ink1227.xml"/><Relationship Id="rId58" Type="http://schemas.openxmlformats.org/officeDocument/2006/relationships/image" Target="../media/image280.png"/><Relationship Id="rId74" Type="http://schemas.openxmlformats.org/officeDocument/2006/relationships/image" Target="../media/image515.png"/><Relationship Id="rId79" Type="http://schemas.openxmlformats.org/officeDocument/2006/relationships/customXml" Target="../ink/ink1240.xml"/><Relationship Id="rId102" Type="http://schemas.openxmlformats.org/officeDocument/2006/relationships/image" Target="../media/image532.png"/><Relationship Id="rId5" Type="http://schemas.openxmlformats.org/officeDocument/2006/relationships/image" Target="../media/image416.png"/><Relationship Id="rId61" Type="http://schemas.openxmlformats.org/officeDocument/2006/relationships/customXml" Target="../ink/ink1231.xml"/><Relationship Id="rId82" Type="http://schemas.openxmlformats.org/officeDocument/2006/relationships/image" Target="../media/image519.png"/><Relationship Id="rId90" Type="http://schemas.openxmlformats.org/officeDocument/2006/relationships/image" Target="../media/image527.png"/><Relationship Id="rId95" Type="http://schemas.openxmlformats.org/officeDocument/2006/relationships/customXml" Target="../ink/ink1248.xml"/><Relationship Id="rId19" Type="http://schemas.openxmlformats.org/officeDocument/2006/relationships/image" Target="../media/image423.png"/><Relationship Id="rId14" Type="http://schemas.openxmlformats.org/officeDocument/2006/relationships/customXml" Target="../ink/ink1207.xml"/><Relationship Id="rId22" Type="http://schemas.openxmlformats.org/officeDocument/2006/relationships/customXml" Target="../ink/ink1211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218.xml"/><Relationship Id="rId43" Type="http://schemas.openxmlformats.org/officeDocument/2006/relationships/customXml" Target="../ink/ink1222.xml"/><Relationship Id="rId48" Type="http://schemas.openxmlformats.org/officeDocument/2006/relationships/image" Target="../media/image479.png"/><Relationship Id="rId56" Type="http://schemas.openxmlformats.org/officeDocument/2006/relationships/image" Target="../media/image439.png"/><Relationship Id="rId64" Type="http://schemas.openxmlformats.org/officeDocument/2006/relationships/image" Target="../media/image442.png"/><Relationship Id="rId69" Type="http://schemas.openxmlformats.org/officeDocument/2006/relationships/customXml" Target="../ink/ink1235.xml"/><Relationship Id="rId77" Type="http://schemas.openxmlformats.org/officeDocument/2006/relationships/customXml" Target="../ink/ink1239.xml"/><Relationship Id="rId100" Type="http://schemas.openxmlformats.org/officeDocument/2006/relationships/image" Target="../media/image534.png"/><Relationship Id="rId105" Type="http://schemas.openxmlformats.org/officeDocument/2006/relationships/customXml" Target="../ink/ink1253.xml"/><Relationship Id="rId113" Type="http://schemas.openxmlformats.org/officeDocument/2006/relationships/customXml" Target="../ink/ink1257.xml"/><Relationship Id="rId118" Type="http://schemas.openxmlformats.org/officeDocument/2006/relationships/image" Target="../media/image525.png"/><Relationship Id="rId8" Type="http://schemas.openxmlformats.org/officeDocument/2006/relationships/customXml" Target="../ink/ink1204.xml"/><Relationship Id="rId51" Type="http://schemas.openxmlformats.org/officeDocument/2006/relationships/customXml" Target="../ink/ink1226.xml"/><Relationship Id="rId72" Type="http://schemas.openxmlformats.org/officeDocument/2006/relationships/image" Target="../media/image447.png"/><Relationship Id="rId80" Type="http://schemas.openxmlformats.org/officeDocument/2006/relationships/image" Target="../media/image518.png"/><Relationship Id="rId85" Type="http://schemas.openxmlformats.org/officeDocument/2006/relationships/customXml" Target="../ink/ink1243.xml"/><Relationship Id="rId93" Type="http://schemas.openxmlformats.org/officeDocument/2006/relationships/customXml" Target="../ink/ink1247.xml"/><Relationship Id="rId98" Type="http://schemas.openxmlformats.org/officeDocument/2006/relationships/image" Target="../media/image531.png"/><Relationship Id="rId121" Type="http://schemas.openxmlformats.org/officeDocument/2006/relationships/customXml" Target="../ink/ink1261.xml"/><Relationship Id="rId3" Type="http://schemas.openxmlformats.org/officeDocument/2006/relationships/image" Target="../media/image415.png"/><Relationship Id="rId12" Type="http://schemas.openxmlformats.org/officeDocument/2006/relationships/customXml" Target="../ink/ink1206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217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230.xml"/><Relationship Id="rId67" Type="http://schemas.openxmlformats.org/officeDocument/2006/relationships/customXml" Target="../ink/ink1234.xml"/><Relationship Id="rId103" Type="http://schemas.openxmlformats.org/officeDocument/2006/relationships/customXml" Target="../ink/ink1252.xml"/><Relationship Id="rId108" Type="http://schemas.openxmlformats.org/officeDocument/2006/relationships/image" Target="../media/image511.png"/><Relationship Id="rId116" Type="http://schemas.openxmlformats.org/officeDocument/2006/relationships/image" Target="../media/image524.png"/><Relationship Id="rId20" Type="http://schemas.openxmlformats.org/officeDocument/2006/relationships/customXml" Target="../ink/ink1210.xml"/><Relationship Id="rId41" Type="http://schemas.openxmlformats.org/officeDocument/2006/relationships/customXml" Target="../ink/ink1221.xml"/><Relationship Id="rId54" Type="http://schemas.openxmlformats.org/officeDocument/2006/relationships/image" Target="../media/image438.png"/><Relationship Id="rId62" Type="http://schemas.openxmlformats.org/officeDocument/2006/relationships/image" Target="../media/image440.png"/><Relationship Id="rId70" Type="http://schemas.openxmlformats.org/officeDocument/2006/relationships/image" Target="../media/image446.png"/><Relationship Id="rId75" Type="http://schemas.openxmlformats.org/officeDocument/2006/relationships/customXml" Target="../ink/ink1238.xml"/><Relationship Id="rId83" Type="http://schemas.openxmlformats.org/officeDocument/2006/relationships/customXml" Target="../ink/ink1242.xml"/><Relationship Id="rId88" Type="http://schemas.openxmlformats.org/officeDocument/2006/relationships/image" Target="../media/image522.png"/><Relationship Id="rId91" Type="http://schemas.openxmlformats.org/officeDocument/2006/relationships/customXml" Target="../ink/ink1246.xml"/><Relationship Id="rId96" Type="http://schemas.openxmlformats.org/officeDocument/2006/relationships/image" Target="../media/image530.png"/><Relationship Id="rId111" Type="http://schemas.openxmlformats.org/officeDocument/2006/relationships/customXml" Target="../ink/ink12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3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214.xml"/><Relationship Id="rId36" Type="http://schemas.openxmlformats.org/officeDocument/2006/relationships/image" Target="../media/image434.png"/><Relationship Id="rId49" Type="http://schemas.openxmlformats.org/officeDocument/2006/relationships/customXml" Target="../ink/ink1225.xml"/><Relationship Id="rId57" Type="http://schemas.openxmlformats.org/officeDocument/2006/relationships/customXml" Target="../ink/ink1229.xml"/><Relationship Id="rId106" Type="http://schemas.openxmlformats.org/officeDocument/2006/relationships/image" Target="../media/image499.png"/><Relationship Id="rId114" Type="http://schemas.openxmlformats.org/officeDocument/2006/relationships/image" Target="../media/image523.png"/><Relationship Id="rId119" Type="http://schemas.openxmlformats.org/officeDocument/2006/relationships/customXml" Target="../ink/ink1260.xml"/><Relationship Id="rId10" Type="http://schemas.openxmlformats.org/officeDocument/2006/relationships/customXml" Target="../ink/ink1205.xml"/><Relationship Id="rId31" Type="http://schemas.openxmlformats.org/officeDocument/2006/relationships/customXml" Target="../ink/ink1216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336.png"/><Relationship Id="rId65" Type="http://schemas.openxmlformats.org/officeDocument/2006/relationships/customXml" Target="../ink/ink1233.xml"/><Relationship Id="rId73" Type="http://schemas.openxmlformats.org/officeDocument/2006/relationships/customXml" Target="../ink/ink1237.xml"/><Relationship Id="rId78" Type="http://schemas.openxmlformats.org/officeDocument/2006/relationships/image" Target="../media/image517.png"/><Relationship Id="rId81" Type="http://schemas.openxmlformats.org/officeDocument/2006/relationships/customXml" Target="../ink/ink1241.xml"/><Relationship Id="rId86" Type="http://schemas.openxmlformats.org/officeDocument/2006/relationships/image" Target="../media/image521.png"/><Relationship Id="rId94" Type="http://schemas.openxmlformats.org/officeDocument/2006/relationships/image" Target="../media/image529.png"/><Relationship Id="rId99" Type="http://schemas.openxmlformats.org/officeDocument/2006/relationships/customXml" Target="../ink/ink1250.xml"/><Relationship Id="rId101" Type="http://schemas.openxmlformats.org/officeDocument/2006/relationships/customXml" Target="../ink/ink1251.xml"/><Relationship Id="rId122" Type="http://schemas.openxmlformats.org/officeDocument/2006/relationships/image" Target="../media/image514.png"/><Relationship Id="rId4" Type="http://schemas.openxmlformats.org/officeDocument/2006/relationships/customXml" Target="../ink/ink1202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209.xml"/><Relationship Id="rId39" Type="http://schemas.openxmlformats.org/officeDocument/2006/relationships/customXml" Target="../ink/ink1220.xml"/><Relationship Id="rId109" Type="http://schemas.openxmlformats.org/officeDocument/2006/relationships/customXml" Target="../ink/ink1255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228.xml"/><Relationship Id="rId76" Type="http://schemas.openxmlformats.org/officeDocument/2006/relationships/image" Target="../media/image516.png"/><Relationship Id="rId97" Type="http://schemas.openxmlformats.org/officeDocument/2006/relationships/customXml" Target="../ink/ink1249.xml"/><Relationship Id="rId104" Type="http://schemas.openxmlformats.org/officeDocument/2006/relationships/image" Target="../media/image533.png"/><Relationship Id="rId120" Type="http://schemas.openxmlformats.org/officeDocument/2006/relationships/image" Target="../media/image526.png"/><Relationship Id="rId7" Type="http://schemas.openxmlformats.org/officeDocument/2006/relationships/image" Target="../media/image265.png"/><Relationship Id="rId71" Type="http://schemas.openxmlformats.org/officeDocument/2006/relationships/customXml" Target="../ink/ink1236.xml"/><Relationship Id="rId92" Type="http://schemas.openxmlformats.org/officeDocument/2006/relationships/image" Target="../media/image528.png"/><Relationship Id="rId2" Type="http://schemas.openxmlformats.org/officeDocument/2006/relationships/customXml" Target="../ink/ink1201.xml"/><Relationship Id="rId29" Type="http://schemas.openxmlformats.org/officeDocument/2006/relationships/customXml" Target="../ink/ink1215.xml"/><Relationship Id="rId24" Type="http://schemas.openxmlformats.org/officeDocument/2006/relationships/customXml" Target="../ink/ink1212.xml"/><Relationship Id="rId40" Type="http://schemas.openxmlformats.org/officeDocument/2006/relationships/image" Target="../media/image436.png"/><Relationship Id="rId45" Type="http://schemas.openxmlformats.org/officeDocument/2006/relationships/customXml" Target="../ink/ink1223.xml"/><Relationship Id="rId66" Type="http://schemas.openxmlformats.org/officeDocument/2006/relationships/image" Target="../media/image443.png"/><Relationship Id="rId87" Type="http://schemas.openxmlformats.org/officeDocument/2006/relationships/customXml" Target="../ink/ink1244.xml"/><Relationship Id="rId110" Type="http://schemas.openxmlformats.org/officeDocument/2006/relationships/image" Target="../media/image512.png"/><Relationship Id="rId115" Type="http://schemas.openxmlformats.org/officeDocument/2006/relationships/customXml" Target="../ink/ink125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270.xml"/><Relationship Id="rId26" Type="http://schemas.openxmlformats.org/officeDocument/2006/relationships/customXml" Target="../ink/ink1274.xml"/><Relationship Id="rId39" Type="http://schemas.openxmlformats.org/officeDocument/2006/relationships/customXml" Target="../ink/ink1281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285.xml"/><Relationship Id="rId50" Type="http://schemas.openxmlformats.org/officeDocument/2006/relationships/image" Target="../media/image480.png"/><Relationship Id="rId55" Type="http://schemas.openxmlformats.org/officeDocument/2006/relationships/customXml" Target="../ink/ink1289.xml"/><Relationship Id="rId63" Type="http://schemas.openxmlformats.org/officeDocument/2006/relationships/customXml" Target="../ink/ink1293.xml"/><Relationship Id="rId68" Type="http://schemas.openxmlformats.org/officeDocument/2006/relationships/image" Target="../media/image538.png"/><Relationship Id="rId76" Type="http://schemas.openxmlformats.org/officeDocument/2006/relationships/image" Target="../media/image542.png"/><Relationship Id="rId84" Type="http://schemas.openxmlformats.org/officeDocument/2006/relationships/image" Target="../media/image545.png"/><Relationship Id="rId89" Type="http://schemas.openxmlformats.org/officeDocument/2006/relationships/customXml" Target="../ink/ink1306.xml"/><Relationship Id="rId7" Type="http://schemas.openxmlformats.org/officeDocument/2006/relationships/image" Target="../media/image265.png"/><Relationship Id="rId71" Type="http://schemas.openxmlformats.org/officeDocument/2006/relationships/customXml" Target="../ink/ink1297.xml"/><Relationship Id="rId92" Type="http://schemas.openxmlformats.org/officeDocument/2006/relationships/image" Target="../media/image549.png"/><Relationship Id="rId2" Type="http://schemas.openxmlformats.org/officeDocument/2006/relationships/customXml" Target="../ink/ink1262.xml"/><Relationship Id="rId16" Type="http://schemas.openxmlformats.org/officeDocument/2006/relationships/customXml" Target="../ink/ink1269.xml"/><Relationship Id="rId29" Type="http://schemas.openxmlformats.org/officeDocument/2006/relationships/customXml" Target="../ink/ink1276.xml"/><Relationship Id="rId11" Type="http://schemas.openxmlformats.org/officeDocument/2006/relationships/image" Target="../media/image418.png"/><Relationship Id="rId24" Type="http://schemas.openxmlformats.org/officeDocument/2006/relationships/customXml" Target="../ink/ink1273.xml"/><Relationship Id="rId32" Type="http://schemas.openxmlformats.org/officeDocument/2006/relationships/image" Target="../media/image432.png"/><Relationship Id="rId37" Type="http://schemas.openxmlformats.org/officeDocument/2006/relationships/customXml" Target="../ink/ink1280.xml"/><Relationship Id="rId40" Type="http://schemas.openxmlformats.org/officeDocument/2006/relationships/image" Target="../media/image436.png"/><Relationship Id="rId45" Type="http://schemas.openxmlformats.org/officeDocument/2006/relationships/customXml" Target="../ink/ink1284.xml"/><Relationship Id="rId53" Type="http://schemas.openxmlformats.org/officeDocument/2006/relationships/customXml" Target="../ink/ink1288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74" Type="http://schemas.openxmlformats.org/officeDocument/2006/relationships/image" Target="../media/image541.png"/><Relationship Id="rId79" Type="http://schemas.openxmlformats.org/officeDocument/2006/relationships/customXml" Target="../ink/ink1301.xml"/><Relationship Id="rId87" Type="http://schemas.openxmlformats.org/officeDocument/2006/relationships/customXml" Target="../ink/ink1305.xml"/><Relationship Id="rId5" Type="http://schemas.openxmlformats.org/officeDocument/2006/relationships/image" Target="../media/image416.png"/><Relationship Id="rId61" Type="http://schemas.openxmlformats.org/officeDocument/2006/relationships/customXml" Target="../ink/ink1292.xml"/><Relationship Id="rId82" Type="http://schemas.openxmlformats.org/officeDocument/2006/relationships/image" Target="../media/image544.png"/><Relationship Id="rId90" Type="http://schemas.openxmlformats.org/officeDocument/2006/relationships/image" Target="../media/image548.png"/><Relationship Id="rId95" Type="http://schemas.openxmlformats.org/officeDocument/2006/relationships/customXml" Target="../ink/ink1309.xml"/><Relationship Id="rId19" Type="http://schemas.openxmlformats.org/officeDocument/2006/relationships/image" Target="../media/image423.png"/><Relationship Id="rId14" Type="http://schemas.openxmlformats.org/officeDocument/2006/relationships/customXml" Target="../ink/ink1268.xml"/><Relationship Id="rId22" Type="http://schemas.openxmlformats.org/officeDocument/2006/relationships/customXml" Target="../ink/ink1272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279.xml"/><Relationship Id="rId43" Type="http://schemas.openxmlformats.org/officeDocument/2006/relationships/customXml" Target="../ink/ink1283.xml"/><Relationship Id="rId48" Type="http://schemas.openxmlformats.org/officeDocument/2006/relationships/image" Target="../media/image479.png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296.xml"/><Relationship Id="rId77" Type="http://schemas.openxmlformats.org/officeDocument/2006/relationships/customXml" Target="../ink/ink1300.xml"/><Relationship Id="rId8" Type="http://schemas.openxmlformats.org/officeDocument/2006/relationships/customXml" Target="../ink/ink1265.xml"/><Relationship Id="rId51" Type="http://schemas.openxmlformats.org/officeDocument/2006/relationships/customXml" Target="../ink/ink1287.xml"/><Relationship Id="rId72" Type="http://schemas.openxmlformats.org/officeDocument/2006/relationships/image" Target="../media/image540.png"/><Relationship Id="rId80" Type="http://schemas.openxmlformats.org/officeDocument/2006/relationships/image" Target="../media/image514.png"/><Relationship Id="rId85" Type="http://schemas.openxmlformats.org/officeDocument/2006/relationships/customXml" Target="../ink/ink1304.xml"/><Relationship Id="rId93" Type="http://schemas.openxmlformats.org/officeDocument/2006/relationships/customXml" Target="../ink/ink1308.xml"/><Relationship Id="rId3" Type="http://schemas.openxmlformats.org/officeDocument/2006/relationships/image" Target="../media/image415.png"/><Relationship Id="rId12" Type="http://schemas.openxmlformats.org/officeDocument/2006/relationships/customXml" Target="../ink/ink1267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278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291.xml"/><Relationship Id="rId67" Type="http://schemas.openxmlformats.org/officeDocument/2006/relationships/customXml" Target="../ink/ink1295.xml"/><Relationship Id="rId20" Type="http://schemas.openxmlformats.org/officeDocument/2006/relationships/customXml" Target="../ink/ink1271.xml"/><Relationship Id="rId41" Type="http://schemas.openxmlformats.org/officeDocument/2006/relationships/customXml" Target="../ink/ink1282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70" Type="http://schemas.openxmlformats.org/officeDocument/2006/relationships/image" Target="../media/image539.png"/><Relationship Id="rId75" Type="http://schemas.openxmlformats.org/officeDocument/2006/relationships/customXml" Target="../ink/ink1299.xml"/><Relationship Id="rId83" Type="http://schemas.openxmlformats.org/officeDocument/2006/relationships/customXml" Target="../ink/ink1303.xml"/><Relationship Id="rId88" Type="http://schemas.openxmlformats.org/officeDocument/2006/relationships/image" Target="../media/image547.png"/><Relationship Id="rId91" Type="http://schemas.openxmlformats.org/officeDocument/2006/relationships/customXml" Target="../ink/ink1307.xml"/><Relationship Id="rId9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4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275.xml"/><Relationship Id="rId36" Type="http://schemas.openxmlformats.org/officeDocument/2006/relationships/image" Target="../media/image434.png"/><Relationship Id="rId49" Type="http://schemas.openxmlformats.org/officeDocument/2006/relationships/customXml" Target="../ink/ink1286.xml"/><Relationship Id="rId57" Type="http://schemas.openxmlformats.org/officeDocument/2006/relationships/customXml" Target="../ink/ink1290.xml"/><Relationship Id="rId10" Type="http://schemas.openxmlformats.org/officeDocument/2006/relationships/customXml" Target="../ink/ink1266.xml"/><Relationship Id="rId31" Type="http://schemas.openxmlformats.org/officeDocument/2006/relationships/customXml" Target="../ink/ink1277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513.png"/><Relationship Id="rId65" Type="http://schemas.openxmlformats.org/officeDocument/2006/relationships/customXml" Target="../ink/ink1294.xml"/><Relationship Id="rId73" Type="http://schemas.openxmlformats.org/officeDocument/2006/relationships/customXml" Target="../ink/ink1298.xml"/><Relationship Id="rId78" Type="http://schemas.openxmlformats.org/officeDocument/2006/relationships/image" Target="../media/image543.png"/><Relationship Id="rId81" Type="http://schemas.openxmlformats.org/officeDocument/2006/relationships/customXml" Target="../ink/ink1302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4" Type="http://schemas.openxmlformats.org/officeDocument/2006/relationships/customXml" Target="../ink/ink1263.xml"/><Relationship Id="rId9" Type="http://schemas.openxmlformats.org/officeDocument/2006/relationships/image" Target="../media/image4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12" Type="http://schemas.openxmlformats.org/officeDocument/2006/relationships/customXml" Target="../ink/ink53.xml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174.png"/><Relationship Id="rId14" Type="http://schemas.openxmlformats.org/officeDocument/2006/relationships/customXml" Target="../ink/ink5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318.xml"/><Relationship Id="rId26" Type="http://schemas.openxmlformats.org/officeDocument/2006/relationships/customXml" Target="../ink/ink1322.xml"/><Relationship Id="rId39" Type="http://schemas.openxmlformats.org/officeDocument/2006/relationships/customXml" Target="../ink/ink1329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333.xml"/><Relationship Id="rId50" Type="http://schemas.openxmlformats.org/officeDocument/2006/relationships/image" Target="../media/image480.png"/><Relationship Id="rId55" Type="http://schemas.openxmlformats.org/officeDocument/2006/relationships/customXml" Target="../ink/ink1337.xml"/><Relationship Id="rId63" Type="http://schemas.openxmlformats.org/officeDocument/2006/relationships/customXml" Target="../ink/ink1341.xml"/><Relationship Id="rId68" Type="http://schemas.openxmlformats.org/officeDocument/2006/relationships/image" Target="../media/image538.png"/><Relationship Id="rId76" Type="http://schemas.openxmlformats.org/officeDocument/2006/relationships/image" Target="../media/image542.png"/><Relationship Id="rId84" Type="http://schemas.openxmlformats.org/officeDocument/2006/relationships/image" Target="../media/image545.png"/><Relationship Id="rId89" Type="http://schemas.openxmlformats.org/officeDocument/2006/relationships/customXml" Target="../ink/ink1354.xml"/><Relationship Id="rId7" Type="http://schemas.openxmlformats.org/officeDocument/2006/relationships/image" Target="../media/image265.png"/><Relationship Id="rId71" Type="http://schemas.openxmlformats.org/officeDocument/2006/relationships/customXml" Target="../ink/ink1345.xml"/><Relationship Id="rId92" Type="http://schemas.openxmlformats.org/officeDocument/2006/relationships/image" Target="../media/image549.png"/><Relationship Id="rId2" Type="http://schemas.openxmlformats.org/officeDocument/2006/relationships/customXml" Target="../ink/ink1310.xml"/><Relationship Id="rId16" Type="http://schemas.openxmlformats.org/officeDocument/2006/relationships/customXml" Target="../ink/ink1317.xml"/><Relationship Id="rId29" Type="http://schemas.openxmlformats.org/officeDocument/2006/relationships/customXml" Target="../ink/ink1324.xml"/><Relationship Id="rId11" Type="http://schemas.openxmlformats.org/officeDocument/2006/relationships/image" Target="../media/image418.png"/><Relationship Id="rId24" Type="http://schemas.openxmlformats.org/officeDocument/2006/relationships/customXml" Target="../ink/ink1321.xml"/><Relationship Id="rId32" Type="http://schemas.openxmlformats.org/officeDocument/2006/relationships/image" Target="../media/image432.png"/><Relationship Id="rId37" Type="http://schemas.openxmlformats.org/officeDocument/2006/relationships/customXml" Target="../ink/ink1328.xml"/><Relationship Id="rId40" Type="http://schemas.openxmlformats.org/officeDocument/2006/relationships/image" Target="../media/image436.png"/><Relationship Id="rId45" Type="http://schemas.openxmlformats.org/officeDocument/2006/relationships/customXml" Target="../ink/ink1332.xml"/><Relationship Id="rId53" Type="http://schemas.openxmlformats.org/officeDocument/2006/relationships/customXml" Target="../ink/ink1336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74" Type="http://schemas.openxmlformats.org/officeDocument/2006/relationships/image" Target="../media/image541.png"/><Relationship Id="rId79" Type="http://schemas.openxmlformats.org/officeDocument/2006/relationships/customXml" Target="../ink/ink1349.xml"/><Relationship Id="rId87" Type="http://schemas.openxmlformats.org/officeDocument/2006/relationships/customXml" Target="../ink/ink1353.xml"/><Relationship Id="rId5" Type="http://schemas.openxmlformats.org/officeDocument/2006/relationships/image" Target="../media/image416.png"/><Relationship Id="rId61" Type="http://schemas.openxmlformats.org/officeDocument/2006/relationships/customXml" Target="../ink/ink1340.xml"/><Relationship Id="rId82" Type="http://schemas.openxmlformats.org/officeDocument/2006/relationships/image" Target="../media/image544.png"/><Relationship Id="rId90" Type="http://schemas.openxmlformats.org/officeDocument/2006/relationships/image" Target="../media/image548.png"/><Relationship Id="rId95" Type="http://schemas.openxmlformats.org/officeDocument/2006/relationships/customXml" Target="../ink/ink1357.xml"/><Relationship Id="rId19" Type="http://schemas.openxmlformats.org/officeDocument/2006/relationships/image" Target="../media/image423.png"/><Relationship Id="rId14" Type="http://schemas.openxmlformats.org/officeDocument/2006/relationships/customXml" Target="../ink/ink1316.xml"/><Relationship Id="rId22" Type="http://schemas.openxmlformats.org/officeDocument/2006/relationships/customXml" Target="../ink/ink1320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327.xml"/><Relationship Id="rId43" Type="http://schemas.openxmlformats.org/officeDocument/2006/relationships/customXml" Target="../ink/ink1331.xml"/><Relationship Id="rId48" Type="http://schemas.openxmlformats.org/officeDocument/2006/relationships/image" Target="../media/image479.png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344.xml"/><Relationship Id="rId77" Type="http://schemas.openxmlformats.org/officeDocument/2006/relationships/customXml" Target="../ink/ink1348.xml"/><Relationship Id="rId8" Type="http://schemas.openxmlformats.org/officeDocument/2006/relationships/customXml" Target="../ink/ink1313.xml"/><Relationship Id="rId51" Type="http://schemas.openxmlformats.org/officeDocument/2006/relationships/customXml" Target="../ink/ink1335.xml"/><Relationship Id="rId72" Type="http://schemas.openxmlformats.org/officeDocument/2006/relationships/image" Target="../media/image540.png"/><Relationship Id="rId80" Type="http://schemas.openxmlformats.org/officeDocument/2006/relationships/image" Target="../media/image514.png"/><Relationship Id="rId85" Type="http://schemas.openxmlformats.org/officeDocument/2006/relationships/customXml" Target="../ink/ink1352.xml"/><Relationship Id="rId93" Type="http://schemas.openxmlformats.org/officeDocument/2006/relationships/customXml" Target="../ink/ink1356.xml"/><Relationship Id="rId3" Type="http://schemas.openxmlformats.org/officeDocument/2006/relationships/image" Target="../media/image415.png"/><Relationship Id="rId12" Type="http://schemas.openxmlformats.org/officeDocument/2006/relationships/customXml" Target="../ink/ink1315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326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339.xml"/><Relationship Id="rId67" Type="http://schemas.openxmlformats.org/officeDocument/2006/relationships/customXml" Target="../ink/ink1343.xml"/><Relationship Id="rId20" Type="http://schemas.openxmlformats.org/officeDocument/2006/relationships/customXml" Target="../ink/ink1319.xml"/><Relationship Id="rId41" Type="http://schemas.openxmlformats.org/officeDocument/2006/relationships/customXml" Target="../ink/ink1330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70" Type="http://schemas.openxmlformats.org/officeDocument/2006/relationships/image" Target="../media/image539.png"/><Relationship Id="rId75" Type="http://schemas.openxmlformats.org/officeDocument/2006/relationships/customXml" Target="../ink/ink1347.xml"/><Relationship Id="rId83" Type="http://schemas.openxmlformats.org/officeDocument/2006/relationships/customXml" Target="../ink/ink1351.xml"/><Relationship Id="rId88" Type="http://schemas.openxmlformats.org/officeDocument/2006/relationships/image" Target="../media/image547.png"/><Relationship Id="rId91" Type="http://schemas.openxmlformats.org/officeDocument/2006/relationships/customXml" Target="../ink/ink1355.xml"/><Relationship Id="rId9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12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323.xml"/><Relationship Id="rId36" Type="http://schemas.openxmlformats.org/officeDocument/2006/relationships/image" Target="../media/image434.png"/><Relationship Id="rId49" Type="http://schemas.openxmlformats.org/officeDocument/2006/relationships/customXml" Target="../ink/ink1334.xml"/><Relationship Id="rId57" Type="http://schemas.openxmlformats.org/officeDocument/2006/relationships/customXml" Target="../ink/ink1338.xml"/><Relationship Id="rId10" Type="http://schemas.openxmlformats.org/officeDocument/2006/relationships/customXml" Target="../ink/ink1314.xml"/><Relationship Id="rId31" Type="http://schemas.openxmlformats.org/officeDocument/2006/relationships/customXml" Target="../ink/ink1325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513.png"/><Relationship Id="rId65" Type="http://schemas.openxmlformats.org/officeDocument/2006/relationships/customXml" Target="../ink/ink1342.xml"/><Relationship Id="rId73" Type="http://schemas.openxmlformats.org/officeDocument/2006/relationships/customXml" Target="../ink/ink1346.xml"/><Relationship Id="rId78" Type="http://schemas.openxmlformats.org/officeDocument/2006/relationships/image" Target="../media/image543.png"/><Relationship Id="rId81" Type="http://schemas.openxmlformats.org/officeDocument/2006/relationships/customXml" Target="../ink/ink1350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4" Type="http://schemas.openxmlformats.org/officeDocument/2006/relationships/customXml" Target="../ink/ink1311.xml"/><Relationship Id="rId9" Type="http://schemas.openxmlformats.org/officeDocument/2006/relationships/image" Target="../media/image417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366.xml"/><Relationship Id="rId26" Type="http://schemas.openxmlformats.org/officeDocument/2006/relationships/customXml" Target="../ink/ink1370.xml"/><Relationship Id="rId39" Type="http://schemas.openxmlformats.org/officeDocument/2006/relationships/customXml" Target="../ink/ink1377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381.xml"/><Relationship Id="rId50" Type="http://schemas.openxmlformats.org/officeDocument/2006/relationships/image" Target="../media/image480.png"/><Relationship Id="rId55" Type="http://schemas.openxmlformats.org/officeDocument/2006/relationships/customXml" Target="../ink/ink1385.xml"/><Relationship Id="rId63" Type="http://schemas.openxmlformats.org/officeDocument/2006/relationships/customXml" Target="../ink/ink1389.xml"/><Relationship Id="rId68" Type="http://schemas.openxmlformats.org/officeDocument/2006/relationships/image" Target="../media/image538.png"/><Relationship Id="rId76" Type="http://schemas.openxmlformats.org/officeDocument/2006/relationships/image" Target="../media/image542.png"/><Relationship Id="rId84" Type="http://schemas.openxmlformats.org/officeDocument/2006/relationships/image" Target="../media/image545.png"/><Relationship Id="rId89" Type="http://schemas.openxmlformats.org/officeDocument/2006/relationships/customXml" Target="../ink/ink1402.xml"/><Relationship Id="rId7" Type="http://schemas.openxmlformats.org/officeDocument/2006/relationships/image" Target="../media/image265.png"/><Relationship Id="rId71" Type="http://schemas.openxmlformats.org/officeDocument/2006/relationships/customXml" Target="../ink/ink1393.xml"/><Relationship Id="rId92" Type="http://schemas.openxmlformats.org/officeDocument/2006/relationships/image" Target="../media/image549.png"/><Relationship Id="rId2" Type="http://schemas.openxmlformats.org/officeDocument/2006/relationships/customXml" Target="../ink/ink1358.xml"/><Relationship Id="rId16" Type="http://schemas.openxmlformats.org/officeDocument/2006/relationships/customXml" Target="../ink/ink1365.xml"/><Relationship Id="rId29" Type="http://schemas.openxmlformats.org/officeDocument/2006/relationships/customXml" Target="../ink/ink1372.xml"/><Relationship Id="rId11" Type="http://schemas.openxmlformats.org/officeDocument/2006/relationships/image" Target="../media/image418.png"/><Relationship Id="rId24" Type="http://schemas.openxmlformats.org/officeDocument/2006/relationships/customXml" Target="../ink/ink1369.xml"/><Relationship Id="rId32" Type="http://schemas.openxmlformats.org/officeDocument/2006/relationships/image" Target="../media/image432.png"/><Relationship Id="rId37" Type="http://schemas.openxmlformats.org/officeDocument/2006/relationships/customXml" Target="../ink/ink1376.xml"/><Relationship Id="rId40" Type="http://schemas.openxmlformats.org/officeDocument/2006/relationships/image" Target="../media/image436.png"/><Relationship Id="rId45" Type="http://schemas.openxmlformats.org/officeDocument/2006/relationships/customXml" Target="../ink/ink1380.xml"/><Relationship Id="rId53" Type="http://schemas.openxmlformats.org/officeDocument/2006/relationships/customXml" Target="../ink/ink1384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74" Type="http://schemas.openxmlformats.org/officeDocument/2006/relationships/image" Target="../media/image541.png"/><Relationship Id="rId79" Type="http://schemas.openxmlformats.org/officeDocument/2006/relationships/customXml" Target="../ink/ink1397.xml"/><Relationship Id="rId87" Type="http://schemas.openxmlformats.org/officeDocument/2006/relationships/customXml" Target="../ink/ink1401.xml"/><Relationship Id="rId5" Type="http://schemas.openxmlformats.org/officeDocument/2006/relationships/image" Target="../media/image416.png"/><Relationship Id="rId61" Type="http://schemas.openxmlformats.org/officeDocument/2006/relationships/customXml" Target="../ink/ink1388.xml"/><Relationship Id="rId82" Type="http://schemas.openxmlformats.org/officeDocument/2006/relationships/image" Target="../media/image544.png"/><Relationship Id="rId90" Type="http://schemas.openxmlformats.org/officeDocument/2006/relationships/image" Target="../media/image548.png"/><Relationship Id="rId95" Type="http://schemas.openxmlformats.org/officeDocument/2006/relationships/customXml" Target="../ink/ink1405.xml"/><Relationship Id="rId19" Type="http://schemas.openxmlformats.org/officeDocument/2006/relationships/image" Target="../media/image423.png"/><Relationship Id="rId14" Type="http://schemas.openxmlformats.org/officeDocument/2006/relationships/customXml" Target="../ink/ink1364.xml"/><Relationship Id="rId22" Type="http://schemas.openxmlformats.org/officeDocument/2006/relationships/customXml" Target="../ink/ink1368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375.xml"/><Relationship Id="rId43" Type="http://schemas.openxmlformats.org/officeDocument/2006/relationships/customXml" Target="../ink/ink1379.xml"/><Relationship Id="rId48" Type="http://schemas.openxmlformats.org/officeDocument/2006/relationships/image" Target="../media/image479.png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392.xml"/><Relationship Id="rId77" Type="http://schemas.openxmlformats.org/officeDocument/2006/relationships/customXml" Target="../ink/ink1396.xml"/><Relationship Id="rId8" Type="http://schemas.openxmlformats.org/officeDocument/2006/relationships/customXml" Target="../ink/ink1361.xml"/><Relationship Id="rId51" Type="http://schemas.openxmlformats.org/officeDocument/2006/relationships/customXml" Target="../ink/ink1383.xml"/><Relationship Id="rId72" Type="http://schemas.openxmlformats.org/officeDocument/2006/relationships/image" Target="../media/image540.png"/><Relationship Id="rId80" Type="http://schemas.openxmlformats.org/officeDocument/2006/relationships/image" Target="../media/image514.png"/><Relationship Id="rId85" Type="http://schemas.openxmlformats.org/officeDocument/2006/relationships/customXml" Target="../ink/ink1400.xml"/><Relationship Id="rId93" Type="http://schemas.openxmlformats.org/officeDocument/2006/relationships/customXml" Target="../ink/ink1404.xml"/><Relationship Id="rId3" Type="http://schemas.openxmlformats.org/officeDocument/2006/relationships/image" Target="../media/image415.png"/><Relationship Id="rId12" Type="http://schemas.openxmlformats.org/officeDocument/2006/relationships/customXml" Target="../ink/ink1363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374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387.xml"/><Relationship Id="rId67" Type="http://schemas.openxmlformats.org/officeDocument/2006/relationships/customXml" Target="../ink/ink1391.xml"/><Relationship Id="rId20" Type="http://schemas.openxmlformats.org/officeDocument/2006/relationships/customXml" Target="../ink/ink1367.xml"/><Relationship Id="rId41" Type="http://schemas.openxmlformats.org/officeDocument/2006/relationships/customXml" Target="../ink/ink1378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70" Type="http://schemas.openxmlformats.org/officeDocument/2006/relationships/image" Target="../media/image539.png"/><Relationship Id="rId75" Type="http://schemas.openxmlformats.org/officeDocument/2006/relationships/customXml" Target="../ink/ink1395.xml"/><Relationship Id="rId83" Type="http://schemas.openxmlformats.org/officeDocument/2006/relationships/customXml" Target="../ink/ink1399.xml"/><Relationship Id="rId88" Type="http://schemas.openxmlformats.org/officeDocument/2006/relationships/image" Target="../media/image547.png"/><Relationship Id="rId91" Type="http://schemas.openxmlformats.org/officeDocument/2006/relationships/customXml" Target="../ink/ink1403.xml"/><Relationship Id="rId9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0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371.xml"/><Relationship Id="rId36" Type="http://schemas.openxmlformats.org/officeDocument/2006/relationships/image" Target="../media/image434.png"/><Relationship Id="rId49" Type="http://schemas.openxmlformats.org/officeDocument/2006/relationships/customXml" Target="../ink/ink1382.xml"/><Relationship Id="rId57" Type="http://schemas.openxmlformats.org/officeDocument/2006/relationships/customXml" Target="../ink/ink1386.xml"/><Relationship Id="rId10" Type="http://schemas.openxmlformats.org/officeDocument/2006/relationships/customXml" Target="../ink/ink1362.xml"/><Relationship Id="rId31" Type="http://schemas.openxmlformats.org/officeDocument/2006/relationships/customXml" Target="../ink/ink1373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513.png"/><Relationship Id="rId65" Type="http://schemas.openxmlformats.org/officeDocument/2006/relationships/customXml" Target="../ink/ink1390.xml"/><Relationship Id="rId73" Type="http://schemas.openxmlformats.org/officeDocument/2006/relationships/customXml" Target="../ink/ink1394.xml"/><Relationship Id="rId78" Type="http://schemas.openxmlformats.org/officeDocument/2006/relationships/image" Target="../media/image543.png"/><Relationship Id="rId81" Type="http://schemas.openxmlformats.org/officeDocument/2006/relationships/customXml" Target="../ink/ink1398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4" Type="http://schemas.openxmlformats.org/officeDocument/2006/relationships/customXml" Target="../ink/ink1359.xml"/><Relationship Id="rId9" Type="http://schemas.openxmlformats.org/officeDocument/2006/relationships/image" Target="../media/image417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8.xml"/><Relationship Id="rId117" Type="http://schemas.openxmlformats.org/officeDocument/2006/relationships/customXml" Target="../ink/ink1464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429.xml"/><Relationship Id="rId63" Type="http://schemas.openxmlformats.org/officeDocument/2006/relationships/customXml" Target="../ink/ink1437.xml"/><Relationship Id="rId68" Type="http://schemas.openxmlformats.org/officeDocument/2006/relationships/image" Target="../media/image538.png"/><Relationship Id="rId84" Type="http://schemas.openxmlformats.org/officeDocument/2006/relationships/image" Target="../media/image545.png"/><Relationship Id="rId89" Type="http://schemas.openxmlformats.org/officeDocument/2006/relationships/customXml" Target="../ink/ink1450.xml"/><Relationship Id="rId112" Type="http://schemas.openxmlformats.org/officeDocument/2006/relationships/image" Target="../media/image560.png"/><Relationship Id="rId16" Type="http://schemas.openxmlformats.org/officeDocument/2006/relationships/customXml" Target="../ink/ink1413.xml"/><Relationship Id="rId107" Type="http://schemas.openxmlformats.org/officeDocument/2006/relationships/customXml" Target="../ink/ink1459.xml"/><Relationship Id="rId11" Type="http://schemas.openxmlformats.org/officeDocument/2006/relationships/image" Target="../media/image418.png"/><Relationship Id="rId32" Type="http://schemas.openxmlformats.org/officeDocument/2006/relationships/image" Target="../media/image432.png"/><Relationship Id="rId37" Type="http://schemas.openxmlformats.org/officeDocument/2006/relationships/customXml" Target="../ink/ink1424.xml"/><Relationship Id="rId53" Type="http://schemas.openxmlformats.org/officeDocument/2006/relationships/customXml" Target="../ink/ink1432.xml"/><Relationship Id="rId58" Type="http://schemas.openxmlformats.org/officeDocument/2006/relationships/image" Target="../media/image512.png"/><Relationship Id="rId74" Type="http://schemas.openxmlformats.org/officeDocument/2006/relationships/image" Target="../media/image541.png"/><Relationship Id="rId79" Type="http://schemas.openxmlformats.org/officeDocument/2006/relationships/customXml" Target="../ink/ink1445.xml"/><Relationship Id="rId102" Type="http://schemas.openxmlformats.org/officeDocument/2006/relationships/image" Target="../media/image555.png"/><Relationship Id="rId5" Type="http://schemas.openxmlformats.org/officeDocument/2006/relationships/image" Target="../media/image416.png"/><Relationship Id="rId61" Type="http://schemas.openxmlformats.org/officeDocument/2006/relationships/customXml" Target="../ink/ink1436.xml"/><Relationship Id="rId82" Type="http://schemas.openxmlformats.org/officeDocument/2006/relationships/image" Target="../media/image544.png"/><Relationship Id="rId90" Type="http://schemas.openxmlformats.org/officeDocument/2006/relationships/image" Target="../media/image548.png"/><Relationship Id="rId95" Type="http://schemas.openxmlformats.org/officeDocument/2006/relationships/customXml" Target="../ink/ink1453.xml"/><Relationship Id="rId19" Type="http://schemas.openxmlformats.org/officeDocument/2006/relationships/image" Target="../media/image423.png"/><Relationship Id="rId14" Type="http://schemas.openxmlformats.org/officeDocument/2006/relationships/customXml" Target="../ink/ink1412.xml"/><Relationship Id="rId22" Type="http://schemas.openxmlformats.org/officeDocument/2006/relationships/customXml" Target="../ink/ink1416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423.xml"/><Relationship Id="rId43" Type="http://schemas.openxmlformats.org/officeDocument/2006/relationships/customXml" Target="../ink/ink1427.xml"/><Relationship Id="rId48" Type="http://schemas.openxmlformats.org/officeDocument/2006/relationships/image" Target="../media/image479.png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440.xml"/><Relationship Id="rId77" Type="http://schemas.openxmlformats.org/officeDocument/2006/relationships/customXml" Target="../ink/ink1444.xml"/><Relationship Id="rId100" Type="http://schemas.openxmlformats.org/officeDocument/2006/relationships/image" Target="../media/image554.png"/><Relationship Id="rId105" Type="http://schemas.openxmlformats.org/officeDocument/2006/relationships/customXml" Target="../ink/ink1458.xml"/><Relationship Id="rId113" Type="http://schemas.openxmlformats.org/officeDocument/2006/relationships/customXml" Target="../ink/ink1462.xml"/><Relationship Id="rId118" Type="http://schemas.openxmlformats.org/officeDocument/2006/relationships/image" Target="../media/image563.png"/><Relationship Id="rId8" Type="http://schemas.openxmlformats.org/officeDocument/2006/relationships/customXml" Target="../ink/ink1409.xml"/><Relationship Id="rId51" Type="http://schemas.openxmlformats.org/officeDocument/2006/relationships/customXml" Target="../ink/ink1431.xml"/><Relationship Id="rId72" Type="http://schemas.openxmlformats.org/officeDocument/2006/relationships/image" Target="../media/image540.png"/><Relationship Id="rId80" Type="http://schemas.openxmlformats.org/officeDocument/2006/relationships/image" Target="../media/image514.png"/><Relationship Id="rId85" Type="http://schemas.openxmlformats.org/officeDocument/2006/relationships/customXml" Target="../ink/ink1448.xml"/><Relationship Id="rId93" Type="http://schemas.openxmlformats.org/officeDocument/2006/relationships/customXml" Target="../ink/ink1452.xml"/><Relationship Id="rId98" Type="http://schemas.openxmlformats.org/officeDocument/2006/relationships/image" Target="../media/image553.png"/><Relationship Id="rId121" Type="http://schemas.openxmlformats.org/officeDocument/2006/relationships/customXml" Target="../ink/ink1466.xml"/><Relationship Id="rId3" Type="http://schemas.openxmlformats.org/officeDocument/2006/relationships/image" Target="../media/image415.png"/><Relationship Id="rId12" Type="http://schemas.openxmlformats.org/officeDocument/2006/relationships/customXml" Target="../ink/ink1411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422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435.xml"/><Relationship Id="rId67" Type="http://schemas.openxmlformats.org/officeDocument/2006/relationships/customXml" Target="../ink/ink1439.xml"/><Relationship Id="rId103" Type="http://schemas.openxmlformats.org/officeDocument/2006/relationships/customXml" Target="../ink/ink1457.xml"/><Relationship Id="rId108" Type="http://schemas.openxmlformats.org/officeDocument/2006/relationships/image" Target="../media/image558.png"/><Relationship Id="rId116" Type="http://schemas.openxmlformats.org/officeDocument/2006/relationships/image" Target="../media/image562.png"/><Relationship Id="rId20" Type="http://schemas.openxmlformats.org/officeDocument/2006/relationships/customXml" Target="../ink/ink1415.xml"/><Relationship Id="rId41" Type="http://schemas.openxmlformats.org/officeDocument/2006/relationships/customXml" Target="../ink/ink1426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70" Type="http://schemas.openxmlformats.org/officeDocument/2006/relationships/image" Target="../media/image539.png"/><Relationship Id="rId75" Type="http://schemas.openxmlformats.org/officeDocument/2006/relationships/customXml" Target="../ink/ink1443.xml"/><Relationship Id="rId83" Type="http://schemas.openxmlformats.org/officeDocument/2006/relationships/customXml" Target="../ink/ink1447.xml"/><Relationship Id="rId88" Type="http://schemas.openxmlformats.org/officeDocument/2006/relationships/image" Target="../media/image547.png"/><Relationship Id="rId91" Type="http://schemas.openxmlformats.org/officeDocument/2006/relationships/customXml" Target="../ink/ink1451.xml"/><Relationship Id="rId96" Type="http://schemas.openxmlformats.org/officeDocument/2006/relationships/image" Target="../media/image552.png"/><Relationship Id="rId111" Type="http://schemas.openxmlformats.org/officeDocument/2006/relationships/customXml" Target="../ink/ink14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8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419.xml"/><Relationship Id="rId36" Type="http://schemas.openxmlformats.org/officeDocument/2006/relationships/image" Target="../media/image434.png"/><Relationship Id="rId49" Type="http://schemas.openxmlformats.org/officeDocument/2006/relationships/customXml" Target="../ink/ink1430.xml"/><Relationship Id="rId57" Type="http://schemas.openxmlformats.org/officeDocument/2006/relationships/customXml" Target="../ink/ink1434.xml"/><Relationship Id="rId106" Type="http://schemas.openxmlformats.org/officeDocument/2006/relationships/image" Target="../media/image557.png"/><Relationship Id="rId114" Type="http://schemas.openxmlformats.org/officeDocument/2006/relationships/image" Target="../media/image561.png"/><Relationship Id="rId119" Type="http://schemas.openxmlformats.org/officeDocument/2006/relationships/customXml" Target="../ink/ink1465.xml"/><Relationship Id="rId10" Type="http://schemas.openxmlformats.org/officeDocument/2006/relationships/customXml" Target="../ink/ink1410.xml"/><Relationship Id="rId31" Type="http://schemas.openxmlformats.org/officeDocument/2006/relationships/customXml" Target="../ink/ink1421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513.png"/><Relationship Id="rId65" Type="http://schemas.openxmlformats.org/officeDocument/2006/relationships/customXml" Target="../ink/ink1438.xml"/><Relationship Id="rId73" Type="http://schemas.openxmlformats.org/officeDocument/2006/relationships/customXml" Target="../ink/ink1442.xml"/><Relationship Id="rId78" Type="http://schemas.openxmlformats.org/officeDocument/2006/relationships/image" Target="../media/image543.png"/><Relationship Id="rId81" Type="http://schemas.openxmlformats.org/officeDocument/2006/relationships/customXml" Target="../ink/ink1446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455.xml"/><Relationship Id="rId101" Type="http://schemas.openxmlformats.org/officeDocument/2006/relationships/customXml" Target="../ink/ink1456.xml"/><Relationship Id="rId122" Type="http://schemas.openxmlformats.org/officeDocument/2006/relationships/image" Target="../media/image565.png"/><Relationship Id="rId4" Type="http://schemas.openxmlformats.org/officeDocument/2006/relationships/customXml" Target="../ink/ink1407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414.xml"/><Relationship Id="rId39" Type="http://schemas.openxmlformats.org/officeDocument/2006/relationships/customXml" Target="../ink/ink1425.xml"/><Relationship Id="rId109" Type="http://schemas.openxmlformats.org/officeDocument/2006/relationships/customXml" Target="../ink/ink1460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433.xml"/><Relationship Id="rId76" Type="http://schemas.openxmlformats.org/officeDocument/2006/relationships/image" Target="../media/image542.png"/><Relationship Id="rId97" Type="http://schemas.openxmlformats.org/officeDocument/2006/relationships/customXml" Target="../ink/ink1454.xml"/><Relationship Id="rId104" Type="http://schemas.openxmlformats.org/officeDocument/2006/relationships/image" Target="../media/image556.png"/><Relationship Id="rId120" Type="http://schemas.openxmlformats.org/officeDocument/2006/relationships/image" Target="../media/image564.png"/><Relationship Id="rId7" Type="http://schemas.openxmlformats.org/officeDocument/2006/relationships/image" Target="../media/image265.png"/><Relationship Id="rId71" Type="http://schemas.openxmlformats.org/officeDocument/2006/relationships/customXml" Target="../ink/ink1441.xml"/><Relationship Id="rId92" Type="http://schemas.openxmlformats.org/officeDocument/2006/relationships/image" Target="../media/image549.png"/><Relationship Id="rId2" Type="http://schemas.openxmlformats.org/officeDocument/2006/relationships/customXml" Target="../ink/ink1406.xml"/><Relationship Id="rId29" Type="http://schemas.openxmlformats.org/officeDocument/2006/relationships/customXml" Target="../ink/ink1420.xml"/><Relationship Id="rId24" Type="http://schemas.openxmlformats.org/officeDocument/2006/relationships/customXml" Target="../ink/ink1417.xml"/><Relationship Id="rId40" Type="http://schemas.openxmlformats.org/officeDocument/2006/relationships/image" Target="../media/image436.png"/><Relationship Id="rId45" Type="http://schemas.openxmlformats.org/officeDocument/2006/relationships/customXml" Target="../ink/ink1428.xml"/><Relationship Id="rId66" Type="http://schemas.openxmlformats.org/officeDocument/2006/relationships/image" Target="../media/image537.png"/><Relationship Id="rId87" Type="http://schemas.openxmlformats.org/officeDocument/2006/relationships/customXml" Target="../ink/ink1449.xml"/><Relationship Id="rId110" Type="http://schemas.openxmlformats.org/officeDocument/2006/relationships/image" Target="../media/image559.png"/><Relationship Id="rId115" Type="http://schemas.openxmlformats.org/officeDocument/2006/relationships/customXml" Target="../ink/ink1463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9.xml"/><Relationship Id="rId117" Type="http://schemas.openxmlformats.org/officeDocument/2006/relationships/customXml" Target="../ink/ink1525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490.xml"/><Relationship Id="rId63" Type="http://schemas.openxmlformats.org/officeDocument/2006/relationships/customXml" Target="../ink/ink1498.xml"/><Relationship Id="rId68" Type="http://schemas.openxmlformats.org/officeDocument/2006/relationships/image" Target="../media/image538.png"/><Relationship Id="rId84" Type="http://schemas.openxmlformats.org/officeDocument/2006/relationships/image" Target="../media/image545.png"/><Relationship Id="rId89" Type="http://schemas.openxmlformats.org/officeDocument/2006/relationships/customXml" Target="../ink/ink1511.xml"/><Relationship Id="rId112" Type="http://schemas.openxmlformats.org/officeDocument/2006/relationships/image" Target="../media/image560.png"/><Relationship Id="rId133" Type="http://schemas.openxmlformats.org/officeDocument/2006/relationships/customXml" Target="../ink/ink1533.xml"/><Relationship Id="rId138" Type="http://schemas.openxmlformats.org/officeDocument/2006/relationships/image" Target="../media/image573.png"/><Relationship Id="rId16" Type="http://schemas.openxmlformats.org/officeDocument/2006/relationships/customXml" Target="../ink/ink1474.xml"/><Relationship Id="rId107" Type="http://schemas.openxmlformats.org/officeDocument/2006/relationships/customXml" Target="../ink/ink1520.xml"/><Relationship Id="rId11" Type="http://schemas.openxmlformats.org/officeDocument/2006/relationships/image" Target="../media/image418.png"/><Relationship Id="rId32" Type="http://schemas.openxmlformats.org/officeDocument/2006/relationships/image" Target="../media/image432.png"/><Relationship Id="rId37" Type="http://schemas.openxmlformats.org/officeDocument/2006/relationships/customXml" Target="../ink/ink1485.xml"/><Relationship Id="rId53" Type="http://schemas.openxmlformats.org/officeDocument/2006/relationships/customXml" Target="../ink/ink1493.xml"/><Relationship Id="rId58" Type="http://schemas.openxmlformats.org/officeDocument/2006/relationships/image" Target="../media/image512.png"/><Relationship Id="rId74" Type="http://schemas.openxmlformats.org/officeDocument/2006/relationships/image" Target="../media/image541.png"/><Relationship Id="rId79" Type="http://schemas.openxmlformats.org/officeDocument/2006/relationships/customXml" Target="../ink/ink1506.xml"/><Relationship Id="rId102" Type="http://schemas.openxmlformats.org/officeDocument/2006/relationships/image" Target="../media/image555.png"/><Relationship Id="rId123" Type="http://schemas.openxmlformats.org/officeDocument/2006/relationships/customXml" Target="../ink/ink1528.xml"/><Relationship Id="rId128" Type="http://schemas.openxmlformats.org/officeDocument/2006/relationships/image" Target="../media/image568.png"/><Relationship Id="rId5" Type="http://schemas.openxmlformats.org/officeDocument/2006/relationships/image" Target="../media/image416.png"/><Relationship Id="rId90" Type="http://schemas.openxmlformats.org/officeDocument/2006/relationships/image" Target="../media/image548.png"/><Relationship Id="rId95" Type="http://schemas.openxmlformats.org/officeDocument/2006/relationships/customXml" Target="../ink/ink1514.xml"/><Relationship Id="rId22" Type="http://schemas.openxmlformats.org/officeDocument/2006/relationships/customXml" Target="../ink/ink1477.xml"/><Relationship Id="rId27" Type="http://schemas.openxmlformats.org/officeDocument/2006/relationships/image" Target="../media/image428.png"/><Relationship Id="rId43" Type="http://schemas.openxmlformats.org/officeDocument/2006/relationships/customXml" Target="../ink/ink1488.xml"/><Relationship Id="rId48" Type="http://schemas.openxmlformats.org/officeDocument/2006/relationships/image" Target="../media/image479.png"/><Relationship Id="rId64" Type="http://schemas.openxmlformats.org/officeDocument/2006/relationships/image" Target="../media/image536.png"/><Relationship Id="rId69" Type="http://schemas.openxmlformats.org/officeDocument/2006/relationships/customXml" Target="../ink/ink1501.xml"/><Relationship Id="rId113" Type="http://schemas.openxmlformats.org/officeDocument/2006/relationships/customXml" Target="../ink/ink1523.xml"/><Relationship Id="rId118" Type="http://schemas.openxmlformats.org/officeDocument/2006/relationships/image" Target="../media/image563.png"/><Relationship Id="rId134" Type="http://schemas.openxmlformats.org/officeDocument/2006/relationships/image" Target="../media/image571.png"/><Relationship Id="rId139" Type="http://schemas.openxmlformats.org/officeDocument/2006/relationships/customXml" Target="../ink/ink1536.xml"/><Relationship Id="rId8" Type="http://schemas.openxmlformats.org/officeDocument/2006/relationships/customXml" Target="../ink/ink1470.xml"/><Relationship Id="rId51" Type="http://schemas.openxmlformats.org/officeDocument/2006/relationships/customXml" Target="../ink/ink1492.xml"/><Relationship Id="rId72" Type="http://schemas.openxmlformats.org/officeDocument/2006/relationships/image" Target="../media/image540.png"/><Relationship Id="rId80" Type="http://schemas.openxmlformats.org/officeDocument/2006/relationships/image" Target="../media/image514.png"/><Relationship Id="rId85" Type="http://schemas.openxmlformats.org/officeDocument/2006/relationships/customXml" Target="../ink/ink1509.xml"/><Relationship Id="rId93" Type="http://schemas.openxmlformats.org/officeDocument/2006/relationships/customXml" Target="../ink/ink1513.xml"/><Relationship Id="rId98" Type="http://schemas.openxmlformats.org/officeDocument/2006/relationships/image" Target="../media/image553.png"/><Relationship Id="rId121" Type="http://schemas.openxmlformats.org/officeDocument/2006/relationships/customXml" Target="../ink/ink1527.xml"/><Relationship Id="rId3" Type="http://schemas.openxmlformats.org/officeDocument/2006/relationships/image" Target="../media/image415.png"/><Relationship Id="rId12" Type="http://schemas.openxmlformats.org/officeDocument/2006/relationships/customXml" Target="../ink/ink1472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483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496.xml"/><Relationship Id="rId67" Type="http://schemas.openxmlformats.org/officeDocument/2006/relationships/customXml" Target="../ink/ink1500.xml"/><Relationship Id="rId103" Type="http://schemas.openxmlformats.org/officeDocument/2006/relationships/customXml" Target="../ink/ink1518.xml"/><Relationship Id="rId108" Type="http://schemas.openxmlformats.org/officeDocument/2006/relationships/image" Target="../media/image558.png"/><Relationship Id="rId116" Type="http://schemas.openxmlformats.org/officeDocument/2006/relationships/image" Target="../media/image562.png"/><Relationship Id="rId124" Type="http://schemas.openxmlformats.org/officeDocument/2006/relationships/image" Target="../media/image566.png"/><Relationship Id="rId129" Type="http://schemas.openxmlformats.org/officeDocument/2006/relationships/customXml" Target="../ink/ink1531.xml"/><Relationship Id="rId137" Type="http://schemas.openxmlformats.org/officeDocument/2006/relationships/customXml" Target="../ink/ink1535.xml"/><Relationship Id="rId20" Type="http://schemas.openxmlformats.org/officeDocument/2006/relationships/customXml" Target="../ink/ink1476.xml"/><Relationship Id="rId41" Type="http://schemas.openxmlformats.org/officeDocument/2006/relationships/customXml" Target="../ink/ink1487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70" Type="http://schemas.openxmlformats.org/officeDocument/2006/relationships/image" Target="../media/image539.png"/><Relationship Id="rId75" Type="http://schemas.openxmlformats.org/officeDocument/2006/relationships/customXml" Target="../ink/ink1504.xml"/><Relationship Id="rId83" Type="http://schemas.openxmlformats.org/officeDocument/2006/relationships/customXml" Target="../ink/ink1508.xml"/><Relationship Id="rId88" Type="http://schemas.openxmlformats.org/officeDocument/2006/relationships/image" Target="../media/image547.png"/><Relationship Id="rId91" Type="http://schemas.openxmlformats.org/officeDocument/2006/relationships/customXml" Target="../ink/ink1512.xml"/><Relationship Id="rId96" Type="http://schemas.openxmlformats.org/officeDocument/2006/relationships/image" Target="../media/image552.png"/><Relationship Id="rId111" Type="http://schemas.openxmlformats.org/officeDocument/2006/relationships/customXml" Target="../ink/ink1522.xml"/><Relationship Id="rId132" Type="http://schemas.openxmlformats.org/officeDocument/2006/relationships/image" Target="../media/image570.png"/><Relationship Id="rId140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9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480.xml"/><Relationship Id="rId36" Type="http://schemas.openxmlformats.org/officeDocument/2006/relationships/image" Target="../media/image434.png"/><Relationship Id="rId49" Type="http://schemas.openxmlformats.org/officeDocument/2006/relationships/customXml" Target="../ink/ink1491.xml"/><Relationship Id="rId57" Type="http://schemas.openxmlformats.org/officeDocument/2006/relationships/customXml" Target="../ink/ink1495.xml"/><Relationship Id="rId106" Type="http://schemas.openxmlformats.org/officeDocument/2006/relationships/image" Target="../media/image557.png"/><Relationship Id="rId114" Type="http://schemas.openxmlformats.org/officeDocument/2006/relationships/image" Target="../media/image561.png"/><Relationship Id="rId119" Type="http://schemas.openxmlformats.org/officeDocument/2006/relationships/customXml" Target="../ink/ink1526.xml"/><Relationship Id="rId127" Type="http://schemas.openxmlformats.org/officeDocument/2006/relationships/customXml" Target="../ink/ink1530.xml"/><Relationship Id="rId10" Type="http://schemas.openxmlformats.org/officeDocument/2006/relationships/customXml" Target="../ink/ink1471.xml"/><Relationship Id="rId31" Type="http://schemas.openxmlformats.org/officeDocument/2006/relationships/customXml" Target="../ink/ink1482.xml"/><Relationship Id="rId44" Type="http://schemas.openxmlformats.org/officeDocument/2006/relationships/image" Target="../media/image426.png"/><Relationship Id="rId52" Type="http://schemas.openxmlformats.org/officeDocument/2006/relationships/image" Target="../media/image481.png"/><Relationship Id="rId60" Type="http://schemas.openxmlformats.org/officeDocument/2006/relationships/image" Target="../media/image513.png"/><Relationship Id="rId65" Type="http://schemas.openxmlformats.org/officeDocument/2006/relationships/customXml" Target="../ink/ink1499.xml"/><Relationship Id="rId73" Type="http://schemas.openxmlformats.org/officeDocument/2006/relationships/customXml" Target="../ink/ink1503.xml"/><Relationship Id="rId78" Type="http://schemas.openxmlformats.org/officeDocument/2006/relationships/image" Target="../media/image543.png"/><Relationship Id="rId81" Type="http://schemas.openxmlformats.org/officeDocument/2006/relationships/customXml" Target="../ink/ink1507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516.xml"/><Relationship Id="rId101" Type="http://schemas.openxmlformats.org/officeDocument/2006/relationships/customXml" Target="../ink/ink1517.xml"/><Relationship Id="rId122" Type="http://schemas.openxmlformats.org/officeDocument/2006/relationships/image" Target="../media/image565.png"/><Relationship Id="rId130" Type="http://schemas.openxmlformats.org/officeDocument/2006/relationships/image" Target="../media/image569.png"/><Relationship Id="rId135" Type="http://schemas.openxmlformats.org/officeDocument/2006/relationships/customXml" Target="../ink/ink1534.xml"/><Relationship Id="rId4" Type="http://schemas.openxmlformats.org/officeDocument/2006/relationships/customXml" Target="../ink/ink1468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475.xml"/><Relationship Id="rId39" Type="http://schemas.openxmlformats.org/officeDocument/2006/relationships/customXml" Target="../ink/ink1486.xml"/><Relationship Id="rId109" Type="http://schemas.openxmlformats.org/officeDocument/2006/relationships/customXml" Target="../ink/ink1521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494.xml"/><Relationship Id="rId76" Type="http://schemas.openxmlformats.org/officeDocument/2006/relationships/image" Target="../media/image542.png"/><Relationship Id="rId97" Type="http://schemas.openxmlformats.org/officeDocument/2006/relationships/customXml" Target="../ink/ink1515.xml"/><Relationship Id="rId104" Type="http://schemas.openxmlformats.org/officeDocument/2006/relationships/image" Target="../media/image556.png"/><Relationship Id="rId120" Type="http://schemas.openxmlformats.org/officeDocument/2006/relationships/image" Target="../media/image564.png"/><Relationship Id="rId125" Type="http://schemas.openxmlformats.org/officeDocument/2006/relationships/customXml" Target="../ink/ink1529.xml"/><Relationship Id="rId7" Type="http://schemas.openxmlformats.org/officeDocument/2006/relationships/image" Target="../media/image265.png"/><Relationship Id="rId71" Type="http://schemas.openxmlformats.org/officeDocument/2006/relationships/customXml" Target="../ink/ink1502.xml"/><Relationship Id="rId92" Type="http://schemas.openxmlformats.org/officeDocument/2006/relationships/image" Target="../media/image549.png"/><Relationship Id="rId2" Type="http://schemas.openxmlformats.org/officeDocument/2006/relationships/customXml" Target="../ink/ink1467.xml"/><Relationship Id="rId29" Type="http://schemas.openxmlformats.org/officeDocument/2006/relationships/customXml" Target="../ink/ink1481.xml"/><Relationship Id="rId24" Type="http://schemas.openxmlformats.org/officeDocument/2006/relationships/customXml" Target="../ink/ink1478.xml"/><Relationship Id="rId40" Type="http://schemas.openxmlformats.org/officeDocument/2006/relationships/image" Target="../media/image436.png"/><Relationship Id="rId45" Type="http://schemas.openxmlformats.org/officeDocument/2006/relationships/customXml" Target="../ink/ink1489.xml"/><Relationship Id="rId66" Type="http://schemas.openxmlformats.org/officeDocument/2006/relationships/image" Target="../media/image537.png"/><Relationship Id="rId87" Type="http://schemas.openxmlformats.org/officeDocument/2006/relationships/customXml" Target="../ink/ink1510.xml"/><Relationship Id="rId110" Type="http://schemas.openxmlformats.org/officeDocument/2006/relationships/image" Target="../media/image559.png"/><Relationship Id="rId115" Type="http://schemas.openxmlformats.org/officeDocument/2006/relationships/customXml" Target="../ink/ink1524.xml"/><Relationship Id="rId131" Type="http://schemas.openxmlformats.org/officeDocument/2006/relationships/customXml" Target="../ink/ink1532.xml"/><Relationship Id="rId136" Type="http://schemas.openxmlformats.org/officeDocument/2006/relationships/image" Target="../media/image572.png"/><Relationship Id="rId61" Type="http://schemas.openxmlformats.org/officeDocument/2006/relationships/customXml" Target="../ink/ink1497.xml"/><Relationship Id="rId82" Type="http://schemas.openxmlformats.org/officeDocument/2006/relationships/image" Target="../media/image544.png"/><Relationship Id="rId19" Type="http://schemas.openxmlformats.org/officeDocument/2006/relationships/image" Target="../media/image423.png"/><Relationship Id="rId14" Type="http://schemas.openxmlformats.org/officeDocument/2006/relationships/customXml" Target="../ink/ink1473.xml"/><Relationship Id="rId30" Type="http://schemas.openxmlformats.org/officeDocument/2006/relationships/image" Target="../media/image430.png"/><Relationship Id="rId35" Type="http://schemas.openxmlformats.org/officeDocument/2006/relationships/customXml" Target="../ink/ink1484.xml"/><Relationship Id="rId56" Type="http://schemas.openxmlformats.org/officeDocument/2006/relationships/image" Target="../media/image511.png"/><Relationship Id="rId77" Type="http://schemas.openxmlformats.org/officeDocument/2006/relationships/customXml" Target="../ink/ink1505.xml"/><Relationship Id="rId100" Type="http://schemas.openxmlformats.org/officeDocument/2006/relationships/image" Target="../media/image554.png"/><Relationship Id="rId105" Type="http://schemas.openxmlformats.org/officeDocument/2006/relationships/customXml" Target="../ink/ink1519.xml"/><Relationship Id="rId126" Type="http://schemas.openxmlformats.org/officeDocument/2006/relationships/image" Target="../media/image56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189.png"/><Relationship Id="rId3" Type="http://schemas.openxmlformats.org/officeDocument/2006/relationships/image" Target="../media/image171.png"/><Relationship Id="rId21" Type="http://schemas.openxmlformats.org/officeDocument/2006/relationships/image" Target="../media/image180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193.png"/><Relationship Id="rId50" Type="http://schemas.openxmlformats.org/officeDocument/2006/relationships/customXml" Target="../ink/ink79.xml"/><Relationship Id="rId7" Type="http://schemas.openxmlformats.org/officeDocument/2006/relationships/image" Target="../media/image173.png"/><Relationship Id="rId12" Type="http://schemas.openxmlformats.org/officeDocument/2006/relationships/customXml" Target="../ink/ink60.xm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29" Type="http://schemas.openxmlformats.org/officeDocument/2006/relationships/image" Target="../media/image184.png"/><Relationship Id="rId41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175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188.png"/><Relationship Id="rId40" Type="http://schemas.openxmlformats.org/officeDocument/2006/relationships/customXml" Target="../ink/ink74.xml"/><Relationship Id="rId45" Type="http://schemas.openxmlformats.org/officeDocument/2006/relationships/image" Target="../media/image192.png"/><Relationship Id="rId53" Type="http://schemas.openxmlformats.org/officeDocument/2006/relationships/image" Target="../media/image196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194.png"/><Relationship Id="rId10" Type="http://schemas.openxmlformats.org/officeDocument/2006/relationships/customXml" Target="../ink/ink59.xml"/><Relationship Id="rId19" Type="http://schemas.openxmlformats.org/officeDocument/2006/relationships/image" Target="../media/image179.png"/><Relationship Id="rId31" Type="http://schemas.openxmlformats.org/officeDocument/2006/relationships/image" Target="../media/image185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4" Type="http://schemas.openxmlformats.org/officeDocument/2006/relationships/customXml" Target="../ink/ink56.xml"/><Relationship Id="rId9" Type="http://schemas.openxmlformats.org/officeDocument/2006/relationships/image" Target="../media/image174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183.png"/><Relationship Id="rId30" Type="http://schemas.openxmlformats.org/officeDocument/2006/relationships/customXml" Target="../ink/ink69.xml"/><Relationship Id="rId35" Type="http://schemas.openxmlformats.org/officeDocument/2006/relationships/image" Target="../media/image187.png"/><Relationship Id="rId43" Type="http://schemas.openxmlformats.org/officeDocument/2006/relationships/image" Target="../media/image191.png"/><Relationship Id="rId48" Type="http://schemas.openxmlformats.org/officeDocument/2006/relationships/customXml" Target="../ink/ink78.xml"/><Relationship Id="rId8" Type="http://schemas.openxmlformats.org/officeDocument/2006/relationships/customXml" Target="../ink/ink58.xml"/><Relationship Id="rId51" Type="http://schemas.openxmlformats.org/officeDocument/2006/relationships/image" Target="../media/image19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205.png"/><Relationship Id="rId3" Type="http://schemas.openxmlformats.org/officeDocument/2006/relationships/image" Target="../media/image171.png"/><Relationship Id="rId21" Type="http://schemas.openxmlformats.org/officeDocument/2006/relationships/image" Target="../media/image180.png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47" Type="http://schemas.openxmlformats.org/officeDocument/2006/relationships/image" Target="../media/image209.png"/><Relationship Id="rId50" Type="http://schemas.openxmlformats.org/officeDocument/2006/relationships/customXml" Target="../ink/ink102.xml"/><Relationship Id="rId55" Type="http://schemas.openxmlformats.org/officeDocument/2006/relationships/image" Target="../media/image213.png"/><Relationship Id="rId7" Type="http://schemas.openxmlformats.org/officeDocument/2006/relationships/image" Target="../media/image173.png"/><Relationship Id="rId12" Type="http://schemas.openxmlformats.org/officeDocument/2006/relationships/customXml" Target="../ink/ink86.xml"/><Relationship Id="rId17" Type="http://schemas.openxmlformats.org/officeDocument/2006/relationships/image" Target="../media/image178.png"/><Relationship Id="rId25" Type="http://schemas.openxmlformats.org/officeDocument/2006/relationships/image" Target="../media/image198.png"/><Relationship Id="rId33" Type="http://schemas.openxmlformats.org/officeDocument/2006/relationships/image" Target="../media/image202.png"/><Relationship Id="rId38" Type="http://schemas.openxmlformats.org/officeDocument/2006/relationships/customXml" Target="../ink/ink96.xml"/><Relationship Id="rId46" Type="http://schemas.openxmlformats.org/officeDocument/2006/relationships/customXml" Target="../ink/ink100.xml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41" Type="http://schemas.openxmlformats.org/officeDocument/2006/relationships/image" Target="../media/image206.png"/><Relationship Id="rId54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75.png"/><Relationship Id="rId24" Type="http://schemas.openxmlformats.org/officeDocument/2006/relationships/customXml" Target="../ink/ink92.xml"/><Relationship Id="rId37" Type="http://schemas.openxmlformats.org/officeDocument/2006/relationships/image" Target="../media/image204.png"/><Relationship Id="rId40" Type="http://schemas.openxmlformats.org/officeDocument/2006/relationships/customXml" Target="../ink/ink97.xml"/><Relationship Id="rId45" Type="http://schemas.openxmlformats.org/officeDocument/2006/relationships/image" Target="../media/image208.png"/><Relationship Id="rId53" Type="http://schemas.openxmlformats.org/officeDocument/2006/relationships/image" Target="../media/image212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97.png"/><Relationship Id="rId36" Type="http://schemas.openxmlformats.org/officeDocument/2006/relationships/customXml" Target="../ink/ink95.xml"/><Relationship Id="rId49" Type="http://schemas.openxmlformats.org/officeDocument/2006/relationships/image" Target="../media/image210.png"/><Relationship Id="rId10" Type="http://schemas.openxmlformats.org/officeDocument/2006/relationships/customXml" Target="../ink/ink85.xml"/><Relationship Id="rId19" Type="http://schemas.openxmlformats.org/officeDocument/2006/relationships/image" Target="../media/image179.png"/><Relationship Id="rId44" Type="http://schemas.openxmlformats.org/officeDocument/2006/relationships/customXml" Target="../ink/ink99.xml"/><Relationship Id="rId52" Type="http://schemas.openxmlformats.org/officeDocument/2006/relationships/customXml" Target="../ink/ink103.xml"/><Relationship Id="rId4" Type="http://schemas.openxmlformats.org/officeDocument/2006/relationships/customXml" Target="../ink/ink82.xml"/><Relationship Id="rId9" Type="http://schemas.openxmlformats.org/officeDocument/2006/relationships/image" Target="../media/image174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35" Type="http://schemas.openxmlformats.org/officeDocument/2006/relationships/image" Target="../media/image203.png"/><Relationship Id="rId43" Type="http://schemas.openxmlformats.org/officeDocument/2006/relationships/image" Target="../media/image207.png"/><Relationship Id="rId48" Type="http://schemas.openxmlformats.org/officeDocument/2006/relationships/customXml" Target="../ink/ink101.xml"/><Relationship Id="rId8" Type="http://schemas.openxmlformats.org/officeDocument/2006/relationships/customXml" Target="../ink/ink84.xml"/><Relationship Id="rId51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16.png"/><Relationship Id="rId26" Type="http://schemas.openxmlformats.org/officeDocument/2006/relationships/image" Target="../media/image220.png"/><Relationship Id="rId3" Type="http://schemas.openxmlformats.org/officeDocument/2006/relationships/image" Target="../media/image177.png"/><Relationship Id="rId21" Type="http://schemas.openxmlformats.org/officeDocument/2006/relationships/customXml" Target="../ink/ink111.xml"/><Relationship Id="rId34" Type="http://schemas.openxmlformats.org/officeDocument/2006/relationships/customXml" Target="../ink/ink117.xml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image" Target="../media/image224.png"/><Relationship Id="rId2" Type="http://schemas.openxmlformats.org/officeDocument/2006/relationships/customXml" Target="../ink/ink105.xml"/><Relationship Id="rId16" Type="http://schemas.openxmlformats.org/officeDocument/2006/relationships/image" Target="../media/image215.png"/><Relationship Id="rId20" Type="http://schemas.openxmlformats.org/officeDocument/2006/relationships/image" Target="../media/image217.png"/><Relationship Id="rId29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24" Type="http://schemas.openxmlformats.org/officeDocument/2006/relationships/image" Target="../media/image219.png"/><Relationship Id="rId32" Type="http://schemas.openxmlformats.org/officeDocument/2006/relationships/customXml" Target="../ink/ink116.xml"/><Relationship Id="rId37" Type="http://schemas.openxmlformats.org/officeDocument/2006/relationships/image" Target="../media/image226.png"/><Relationship Id="rId5" Type="http://schemas.openxmlformats.org/officeDocument/2006/relationships/image" Target="../media/image198.png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221.png"/><Relationship Id="rId36" Type="http://schemas.openxmlformats.org/officeDocument/2006/relationships/customXml" Target="../ink/ink118.xml"/><Relationship Id="rId19" Type="http://schemas.openxmlformats.org/officeDocument/2006/relationships/customXml" Target="../ink/ink110.xml"/><Relationship Id="rId31" Type="http://schemas.openxmlformats.org/officeDocument/2006/relationships/image" Target="../media/image223.png"/><Relationship Id="rId4" Type="http://schemas.openxmlformats.org/officeDocument/2006/relationships/customXml" Target="../ink/ink106.xml"/><Relationship Id="rId14" Type="http://schemas.openxmlformats.org/officeDocument/2006/relationships/image" Target="../media/image48.png"/><Relationship Id="rId22" Type="http://schemas.openxmlformats.org/officeDocument/2006/relationships/image" Target="../media/image218.png"/><Relationship Id="rId27" Type="http://schemas.openxmlformats.org/officeDocument/2006/relationships/customXml" Target="../ink/ink114.xml"/><Relationship Id="rId30" Type="http://schemas.openxmlformats.org/officeDocument/2006/relationships/customXml" Target="../ink/ink115.xml"/><Relationship Id="rId35" Type="http://schemas.openxmlformats.org/officeDocument/2006/relationships/image" Target="../media/image2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9" Type="http://schemas.openxmlformats.org/officeDocument/2006/relationships/image" Target="../media/image239.png"/><Relationship Id="rId21" Type="http://schemas.openxmlformats.org/officeDocument/2006/relationships/image" Target="../media/image230.png"/><Relationship Id="rId34" Type="http://schemas.openxmlformats.org/officeDocument/2006/relationships/customXml" Target="../ink/ink132.xml"/><Relationship Id="rId42" Type="http://schemas.openxmlformats.org/officeDocument/2006/relationships/customXml" Target="../ink/ink136.xml"/><Relationship Id="rId47" Type="http://schemas.openxmlformats.org/officeDocument/2006/relationships/image" Target="../media/image242.png"/><Relationship Id="rId50" Type="http://schemas.openxmlformats.org/officeDocument/2006/relationships/customXml" Target="../ink/ink140.xml"/><Relationship Id="rId55" Type="http://schemas.openxmlformats.org/officeDocument/2006/relationships/image" Target="../media/image246.png"/><Relationship Id="rId63" Type="http://schemas.openxmlformats.org/officeDocument/2006/relationships/image" Target="../media/image250.png"/><Relationship Id="rId68" Type="http://schemas.openxmlformats.org/officeDocument/2006/relationships/customXml" Target="../ink/ink149.xml"/><Relationship Id="rId71" Type="http://schemas.openxmlformats.org/officeDocument/2006/relationships/image" Target="../media/image253.png"/><Relationship Id="rId2" Type="http://schemas.openxmlformats.org/officeDocument/2006/relationships/customXml" Target="../ink/ink119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234.png"/><Relationship Id="rId41" Type="http://schemas.openxmlformats.org/officeDocument/2006/relationships/image" Target="../media/image240.png"/><Relationship Id="rId54" Type="http://schemas.openxmlformats.org/officeDocument/2006/relationships/customXml" Target="../ink/ink142.xml"/><Relationship Id="rId62" Type="http://schemas.openxmlformats.org/officeDocument/2006/relationships/customXml" Target="../ink/ink146.xml"/><Relationship Id="rId70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238.png"/><Relationship Id="rId40" Type="http://schemas.openxmlformats.org/officeDocument/2006/relationships/customXml" Target="../ink/ink135.xml"/><Relationship Id="rId45" Type="http://schemas.openxmlformats.org/officeDocument/2006/relationships/image" Target="../media/image35.png"/><Relationship Id="rId53" Type="http://schemas.openxmlformats.org/officeDocument/2006/relationships/image" Target="../media/image245.png"/><Relationship Id="rId58" Type="http://schemas.openxmlformats.org/officeDocument/2006/relationships/customXml" Target="../ink/ink144.xml"/><Relationship Id="rId66" Type="http://schemas.openxmlformats.org/officeDocument/2006/relationships/customXml" Target="../ink/ink148.xml"/><Relationship Id="rId5" Type="http://schemas.openxmlformats.org/officeDocument/2006/relationships/image" Target="../media/image198.png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61" Type="http://schemas.openxmlformats.org/officeDocument/2006/relationships/image" Target="../media/image249.png"/><Relationship Id="rId19" Type="http://schemas.openxmlformats.org/officeDocument/2006/relationships/image" Target="../media/image229.png"/><Relationship Id="rId31" Type="http://schemas.openxmlformats.org/officeDocument/2006/relationships/image" Target="../media/image235.png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Relationship Id="rId60" Type="http://schemas.openxmlformats.org/officeDocument/2006/relationships/customXml" Target="../ink/ink145.xml"/><Relationship Id="rId65" Type="http://schemas.openxmlformats.org/officeDocument/2006/relationships/image" Target="../media/image251.png"/><Relationship Id="rId4" Type="http://schemas.openxmlformats.org/officeDocument/2006/relationships/customXml" Target="../ink/ink120.xml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233.png"/><Relationship Id="rId30" Type="http://schemas.openxmlformats.org/officeDocument/2006/relationships/customXml" Target="../ink/ink130.xml"/><Relationship Id="rId35" Type="http://schemas.openxmlformats.org/officeDocument/2006/relationships/image" Target="../media/image237.png"/><Relationship Id="rId43" Type="http://schemas.openxmlformats.org/officeDocument/2006/relationships/image" Target="../media/image241.png"/><Relationship Id="rId48" Type="http://schemas.openxmlformats.org/officeDocument/2006/relationships/customXml" Target="../ink/ink139.xml"/><Relationship Id="rId56" Type="http://schemas.openxmlformats.org/officeDocument/2006/relationships/customXml" Target="../ink/ink143.xml"/><Relationship Id="rId64" Type="http://schemas.openxmlformats.org/officeDocument/2006/relationships/customXml" Target="../ink/ink147.xml"/><Relationship Id="rId69" Type="http://schemas.openxmlformats.org/officeDocument/2006/relationships/image" Target="../media/image252.png"/><Relationship Id="rId51" Type="http://schemas.openxmlformats.org/officeDocument/2006/relationships/image" Target="../media/image244.png"/><Relationship Id="rId3" Type="http://schemas.openxmlformats.org/officeDocument/2006/relationships/image" Target="../media/image177.png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134.xml"/><Relationship Id="rId46" Type="http://schemas.openxmlformats.org/officeDocument/2006/relationships/customXml" Target="../ink/ink138.xml"/><Relationship Id="rId59" Type="http://schemas.openxmlformats.org/officeDocument/2006/relationships/image" Target="../media/image248.png"/><Relationship Id="rId67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239.png"/><Relationship Id="rId21" Type="http://schemas.openxmlformats.org/officeDocument/2006/relationships/image" Target="../media/image230.png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47" Type="http://schemas.openxmlformats.org/officeDocument/2006/relationships/image" Target="../media/image242.png"/><Relationship Id="rId50" Type="http://schemas.openxmlformats.org/officeDocument/2006/relationships/customXml" Target="../ink/ink172.xml"/><Relationship Id="rId55" Type="http://schemas.openxmlformats.org/officeDocument/2006/relationships/image" Target="../media/image246.png"/><Relationship Id="rId63" Type="http://schemas.openxmlformats.org/officeDocument/2006/relationships/image" Target="../media/image250.png"/><Relationship Id="rId68" Type="http://schemas.openxmlformats.org/officeDocument/2006/relationships/customXml" Target="../ink/ink181.xml"/><Relationship Id="rId76" Type="http://schemas.openxmlformats.org/officeDocument/2006/relationships/customXml" Target="../ink/ink185.xml"/><Relationship Id="rId84" Type="http://schemas.openxmlformats.org/officeDocument/2006/relationships/customXml" Target="../ink/ink189.xml"/><Relationship Id="rId89" Type="http://schemas.openxmlformats.org/officeDocument/2006/relationships/image" Target="../media/image262.png"/><Relationship Id="rId71" Type="http://schemas.openxmlformats.org/officeDocument/2006/relationships/image" Target="../media/image252.png"/><Relationship Id="rId2" Type="http://schemas.openxmlformats.org/officeDocument/2006/relationships/customXml" Target="../ink/ink151.xml"/><Relationship Id="rId16" Type="http://schemas.openxmlformats.org/officeDocument/2006/relationships/customXml" Target="../ink/ink155.xml"/><Relationship Id="rId29" Type="http://schemas.openxmlformats.org/officeDocument/2006/relationships/image" Target="../media/image234.png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238.png"/><Relationship Id="rId40" Type="http://schemas.openxmlformats.org/officeDocument/2006/relationships/customXml" Target="../ink/ink167.xml"/><Relationship Id="rId45" Type="http://schemas.openxmlformats.org/officeDocument/2006/relationships/image" Target="../media/image35.png"/><Relationship Id="rId53" Type="http://schemas.openxmlformats.org/officeDocument/2006/relationships/image" Target="../media/image245.png"/><Relationship Id="rId58" Type="http://schemas.openxmlformats.org/officeDocument/2006/relationships/customXml" Target="../ink/ink176.xml"/><Relationship Id="rId66" Type="http://schemas.openxmlformats.org/officeDocument/2006/relationships/customXml" Target="../ink/ink180.xml"/><Relationship Id="rId74" Type="http://schemas.openxmlformats.org/officeDocument/2006/relationships/customXml" Target="../ink/ink184.xml"/><Relationship Id="rId79" Type="http://schemas.openxmlformats.org/officeDocument/2006/relationships/image" Target="../media/image257.png"/><Relationship Id="rId87" Type="http://schemas.openxmlformats.org/officeDocument/2006/relationships/image" Target="../media/image261.png"/><Relationship Id="rId5" Type="http://schemas.openxmlformats.org/officeDocument/2006/relationships/image" Target="../media/image198.png"/><Relationship Id="rId61" Type="http://schemas.openxmlformats.org/officeDocument/2006/relationships/image" Target="../media/image249.png"/><Relationship Id="rId82" Type="http://schemas.openxmlformats.org/officeDocument/2006/relationships/customXml" Target="../ink/ink188.xml"/><Relationship Id="rId90" Type="http://schemas.openxmlformats.org/officeDocument/2006/relationships/customXml" Target="../ink/ink192.xml"/><Relationship Id="rId19" Type="http://schemas.openxmlformats.org/officeDocument/2006/relationships/image" Target="../media/image229.png"/><Relationship Id="rId4" Type="http://schemas.openxmlformats.org/officeDocument/2006/relationships/customXml" Target="../ink/ink152.xml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233.png"/><Relationship Id="rId30" Type="http://schemas.openxmlformats.org/officeDocument/2006/relationships/customXml" Target="../ink/ink162.xml"/><Relationship Id="rId35" Type="http://schemas.openxmlformats.org/officeDocument/2006/relationships/image" Target="../media/image237.png"/><Relationship Id="rId43" Type="http://schemas.openxmlformats.org/officeDocument/2006/relationships/image" Target="../media/image241.png"/><Relationship Id="rId48" Type="http://schemas.openxmlformats.org/officeDocument/2006/relationships/customXml" Target="../ink/ink171.xml"/><Relationship Id="rId56" Type="http://schemas.openxmlformats.org/officeDocument/2006/relationships/customXml" Target="../ink/ink175.xml"/><Relationship Id="rId64" Type="http://schemas.openxmlformats.org/officeDocument/2006/relationships/customXml" Target="../ink/ink179.xml"/><Relationship Id="rId69" Type="http://schemas.openxmlformats.org/officeDocument/2006/relationships/image" Target="../media/image254.png"/><Relationship Id="rId77" Type="http://schemas.openxmlformats.org/officeDocument/2006/relationships/image" Target="../media/image256.png"/><Relationship Id="rId51" Type="http://schemas.openxmlformats.org/officeDocument/2006/relationships/image" Target="../media/image244.png"/><Relationship Id="rId72" Type="http://schemas.openxmlformats.org/officeDocument/2006/relationships/customXml" Target="../ink/ink183.xml"/><Relationship Id="rId80" Type="http://schemas.openxmlformats.org/officeDocument/2006/relationships/customXml" Target="../ink/ink187.xml"/><Relationship Id="rId85" Type="http://schemas.openxmlformats.org/officeDocument/2006/relationships/image" Target="../media/image260.png"/><Relationship Id="rId3" Type="http://schemas.openxmlformats.org/officeDocument/2006/relationships/image" Target="../media/image177.png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166.xml"/><Relationship Id="rId46" Type="http://schemas.openxmlformats.org/officeDocument/2006/relationships/customXml" Target="../ink/ink170.xml"/><Relationship Id="rId59" Type="http://schemas.openxmlformats.org/officeDocument/2006/relationships/image" Target="../media/image248.png"/><Relationship Id="rId67" Type="http://schemas.openxmlformats.org/officeDocument/2006/relationships/image" Target="../media/image87.png"/><Relationship Id="rId20" Type="http://schemas.openxmlformats.org/officeDocument/2006/relationships/customXml" Target="../ink/ink157.xml"/><Relationship Id="rId41" Type="http://schemas.openxmlformats.org/officeDocument/2006/relationships/image" Target="../media/image240.png"/><Relationship Id="rId54" Type="http://schemas.openxmlformats.org/officeDocument/2006/relationships/customXml" Target="../ink/ink174.xml"/><Relationship Id="rId62" Type="http://schemas.openxmlformats.org/officeDocument/2006/relationships/customXml" Target="../ink/ink178.xml"/><Relationship Id="rId70" Type="http://schemas.openxmlformats.org/officeDocument/2006/relationships/customXml" Target="../ink/ink182.xml"/><Relationship Id="rId75" Type="http://schemas.openxmlformats.org/officeDocument/2006/relationships/image" Target="../media/image255.png"/><Relationship Id="rId83" Type="http://schemas.openxmlformats.org/officeDocument/2006/relationships/image" Target="../media/image259.png"/><Relationship Id="rId88" Type="http://schemas.openxmlformats.org/officeDocument/2006/relationships/customXml" Target="../ink/ink191.xml"/><Relationship Id="rId91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31" Type="http://schemas.openxmlformats.org/officeDocument/2006/relationships/image" Target="../media/image235.png"/><Relationship Id="rId44" Type="http://schemas.openxmlformats.org/officeDocument/2006/relationships/customXml" Target="../ink/ink169.xml"/><Relationship Id="rId52" Type="http://schemas.openxmlformats.org/officeDocument/2006/relationships/customXml" Target="../ink/ink173.xml"/><Relationship Id="rId60" Type="http://schemas.openxmlformats.org/officeDocument/2006/relationships/customXml" Target="../ink/ink177.xml"/><Relationship Id="rId65" Type="http://schemas.openxmlformats.org/officeDocument/2006/relationships/image" Target="../media/image251.png"/><Relationship Id="rId73" Type="http://schemas.openxmlformats.org/officeDocument/2006/relationships/image" Target="../media/image253.png"/><Relationship Id="rId78" Type="http://schemas.openxmlformats.org/officeDocument/2006/relationships/customXml" Target="../ink/ink186.xml"/><Relationship Id="rId81" Type="http://schemas.openxmlformats.org/officeDocument/2006/relationships/image" Target="../media/image258.png"/><Relationship Id="rId86" Type="http://schemas.openxmlformats.org/officeDocument/2006/relationships/customXml" Target="../ink/ink19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2.xml"/><Relationship Id="rId21" Type="http://schemas.openxmlformats.org/officeDocument/2006/relationships/image" Target="../media/image214.png"/><Relationship Id="rId34" Type="http://schemas.openxmlformats.org/officeDocument/2006/relationships/customXml" Target="../ink/ink206.xml"/><Relationship Id="rId42" Type="http://schemas.openxmlformats.org/officeDocument/2006/relationships/customXml" Target="../ink/ink210.xml"/><Relationship Id="rId47" Type="http://schemas.openxmlformats.org/officeDocument/2006/relationships/image" Target="../media/image275.png"/><Relationship Id="rId50" Type="http://schemas.openxmlformats.org/officeDocument/2006/relationships/customXml" Target="../ink/ink214.xml"/><Relationship Id="rId55" Type="http://schemas.openxmlformats.org/officeDocument/2006/relationships/image" Target="../media/image279.png"/><Relationship Id="rId125" Type="http://schemas.openxmlformats.org/officeDocument/2006/relationships/customXml" Target="../ink/ink219.xml"/><Relationship Id="rId133" Type="http://schemas.openxmlformats.org/officeDocument/2006/relationships/customXml" Target="../ink/ink223.xml"/><Relationship Id="rId138" Type="http://schemas.openxmlformats.org/officeDocument/2006/relationships/image" Target="../media/image320.png"/><Relationship Id="rId141" Type="http://schemas.openxmlformats.org/officeDocument/2006/relationships/customXml" Target="../ink/ink227.xml"/><Relationship Id="rId146" Type="http://schemas.openxmlformats.org/officeDocument/2006/relationships/image" Target="../media/image324.png"/><Relationship Id="rId154" Type="http://schemas.openxmlformats.org/officeDocument/2006/relationships/image" Target="../media/image328.png"/><Relationship Id="rId159" Type="http://schemas.openxmlformats.org/officeDocument/2006/relationships/customXml" Target="../ink/ink236.xml"/><Relationship Id="rId167" Type="http://schemas.openxmlformats.org/officeDocument/2006/relationships/customXml" Target="../ink/ink240.xml"/><Relationship Id="rId162" Type="http://schemas.openxmlformats.org/officeDocument/2006/relationships/image" Target="../media/image332.png"/><Relationship Id="rId2" Type="http://schemas.openxmlformats.org/officeDocument/2006/relationships/customXml" Target="../ink/ink193.xml"/><Relationship Id="rId16" Type="http://schemas.openxmlformats.org/officeDocument/2006/relationships/customXml" Target="../ink/ink197.xml"/><Relationship Id="rId29" Type="http://schemas.openxmlformats.org/officeDocument/2006/relationships/image" Target="../media/image266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270.png"/><Relationship Id="rId40" Type="http://schemas.openxmlformats.org/officeDocument/2006/relationships/customXml" Target="../ink/ink209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8" Type="http://schemas.openxmlformats.org/officeDocument/2006/relationships/customXml" Target="../ink/ink218.xml"/><Relationship Id="rId128" Type="http://schemas.openxmlformats.org/officeDocument/2006/relationships/image" Target="../media/image315.png"/><Relationship Id="rId131" Type="http://schemas.openxmlformats.org/officeDocument/2006/relationships/customXml" Target="../ink/ink222.xml"/><Relationship Id="rId136" Type="http://schemas.openxmlformats.org/officeDocument/2006/relationships/image" Target="../media/image319.png"/><Relationship Id="rId144" Type="http://schemas.openxmlformats.org/officeDocument/2006/relationships/image" Target="../media/image323.png"/><Relationship Id="rId149" Type="http://schemas.openxmlformats.org/officeDocument/2006/relationships/customXml" Target="../ink/ink231.xml"/><Relationship Id="rId157" Type="http://schemas.openxmlformats.org/officeDocument/2006/relationships/customXml" Target="../ink/ink235.xml"/><Relationship Id="rId5" Type="http://schemas.openxmlformats.org/officeDocument/2006/relationships/image" Target="../media/image198.png"/><Relationship Id="rId152" Type="http://schemas.openxmlformats.org/officeDocument/2006/relationships/image" Target="../media/image327.png"/><Relationship Id="rId160" Type="http://schemas.openxmlformats.org/officeDocument/2006/relationships/image" Target="../media/image331.png"/><Relationship Id="rId165" Type="http://schemas.openxmlformats.org/officeDocument/2006/relationships/customXml" Target="../ink/ink239.xml"/><Relationship Id="rId19" Type="http://schemas.openxmlformats.org/officeDocument/2006/relationships/image" Target="../media/image201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265.png"/><Relationship Id="rId30" Type="http://schemas.openxmlformats.org/officeDocument/2006/relationships/customXml" Target="../ink/ink204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13.xml"/><Relationship Id="rId56" Type="http://schemas.openxmlformats.org/officeDocument/2006/relationships/customXml" Target="../ink/ink217.xml"/><Relationship Id="rId126" Type="http://schemas.openxmlformats.org/officeDocument/2006/relationships/image" Target="../media/image314.png"/><Relationship Id="rId134" Type="http://schemas.openxmlformats.org/officeDocument/2006/relationships/image" Target="../media/image318.png"/><Relationship Id="rId139" Type="http://schemas.openxmlformats.org/officeDocument/2006/relationships/customXml" Target="../ink/ink226.xml"/><Relationship Id="rId147" Type="http://schemas.openxmlformats.org/officeDocument/2006/relationships/customXml" Target="../ink/ink230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50" Type="http://schemas.openxmlformats.org/officeDocument/2006/relationships/image" Target="../media/image326.png"/><Relationship Id="rId155" Type="http://schemas.openxmlformats.org/officeDocument/2006/relationships/customXml" Target="../ink/ink234.xml"/><Relationship Id="rId163" Type="http://schemas.openxmlformats.org/officeDocument/2006/relationships/customXml" Target="../ink/ink238.xml"/><Relationship Id="rId3" Type="http://schemas.openxmlformats.org/officeDocument/2006/relationships/image" Target="../media/image177.png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124" Type="http://schemas.openxmlformats.org/officeDocument/2006/relationships/image" Target="../media/image313.png"/><Relationship Id="rId129" Type="http://schemas.openxmlformats.org/officeDocument/2006/relationships/customXml" Target="../ink/ink221.xml"/><Relationship Id="rId137" Type="http://schemas.openxmlformats.org/officeDocument/2006/relationships/customXml" Target="../ink/ink225.xml"/><Relationship Id="rId158" Type="http://schemas.openxmlformats.org/officeDocument/2006/relationships/image" Target="../media/image330.png"/><Relationship Id="rId20" Type="http://schemas.openxmlformats.org/officeDocument/2006/relationships/customXml" Target="../ink/ink199.xml"/><Relationship Id="rId41" Type="http://schemas.openxmlformats.org/officeDocument/2006/relationships/image" Target="../media/image272.png"/><Relationship Id="rId54" Type="http://schemas.openxmlformats.org/officeDocument/2006/relationships/customXml" Target="../ink/ink216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229.xml"/><Relationship Id="rId153" Type="http://schemas.openxmlformats.org/officeDocument/2006/relationships/customXml" Target="../ink/ink233.xml"/><Relationship Id="rId161" Type="http://schemas.openxmlformats.org/officeDocument/2006/relationships/customXml" Target="../ink/ink237.xml"/><Relationship Id="rId166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220.xml"/><Relationship Id="rId31" Type="http://schemas.openxmlformats.org/officeDocument/2006/relationships/image" Target="../media/image267.png"/><Relationship Id="rId44" Type="http://schemas.openxmlformats.org/officeDocument/2006/relationships/customXml" Target="../ink/ink211.xml"/><Relationship Id="rId52" Type="http://schemas.openxmlformats.org/officeDocument/2006/relationships/customXml" Target="../ink/ink215.xml"/><Relationship Id="rId130" Type="http://schemas.openxmlformats.org/officeDocument/2006/relationships/image" Target="../media/image316.png"/><Relationship Id="rId135" Type="http://schemas.openxmlformats.org/officeDocument/2006/relationships/customXml" Target="../ink/ink224.xml"/><Relationship Id="rId143" Type="http://schemas.openxmlformats.org/officeDocument/2006/relationships/customXml" Target="../ink/ink228.xml"/><Relationship Id="rId148" Type="http://schemas.openxmlformats.org/officeDocument/2006/relationships/image" Target="../media/image325.png"/><Relationship Id="rId151" Type="http://schemas.openxmlformats.org/officeDocument/2006/relationships/customXml" Target="../ink/ink232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4" Type="http://schemas.openxmlformats.org/officeDocument/2006/relationships/customXml" Target="../ink/ink194.xml"/><Relationship Id="rId13" Type="http://schemas.openxmlformats.org/officeDocument/2006/relationships/image" Target="../media/image202.png"/><Relationship Id="rId18" Type="http://schemas.openxmlformats.org/officeDocument/2006/relationships/customXml" Target="../ink/ink198.xml"/><Relationship Id="rId39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14:cNvPr>
              <p14:cNvContentPartPr/>
              <p14:nvPr/>
            </p14:nvContentPartPr>
            <p14:xfrm>
              <a:off x="1229651" y="3728335"/>
              <a:ext cx="477360" cy="48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25328" y="3724015"/>
                <a:ext cx="486007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14:cNvPr>
              <p14:cNvContentPartPr/>
              <p14:nvPr/>
            </p14:nvContentPartPr>
            <p14:xfrm>
              <a:off x="1973051" y="3774055"/>
              <a:ext cx="545760" cy="4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68734" y="3769735"/>
                <a:ext cx="554394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14:cNvPr>
              <p14:cNvContentPartPr/>
              <p14:nvPr/>
            </p14:nvContentPartPr>
            <p14:xfrm>
              <a:off x="2653811" y="4030015"/>
              <a:ext cx="648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9491" y="4025695"/>
                <a:ext cx="15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14:cNvPr>
              <p14:cNvContentPartPr/>
              <p14:nvPr/>
            </p14:nvContentPartPr>
            <p14:xfrm>
              <a:off x="2672891" y="41131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68571" y="4108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14:cNvPr>
              <p14:cNvContentPartPr/>
              <p14:nvPr/>
            </p14:nvContentPartPr>
            <p14:xfrm>
              <a:off x="3707171" y="4015975"/>
              <a:ext cx="10476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02851" y="4011628"/>
                <a:ext cx="113400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14:cNvPr>
              <p14:cNvContentPartPr/>
              <p14:nvPr/>
            </p14:nvContentPartPr>
            <p14:xfrm>
              <a:off x="3350411" y="3962695"/>
              <a:ext cx="289440" cy="28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46086" y="3958370"/>
                <a:ext cx="298091" cy="29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14:cNvPr>
              <p14:cNvContentPartPr/>
              <p14:nvPr/>
            </p14:nvContentPartPr>
            <p14:xfrm>
              <a:off x="4088411" y="3680455"/>
              <a:ext cx="127800" cy="63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84091" y="3676135"/>
                <a:ext cx="136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14:cNvPr>
              <p14:cNvContentPartPr/>
              <p14:nvPr/>
            </p14:nvContentPartPr>
            <p14:xfrm>
              <a:off x="4277051" y="3901495"/>
              <a:ext cx="171000" cy="42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72731" y="3897175"/>
                <a:ext cx="17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14:cNvPr>
              <p14:cNvContentPartPr/>
              <p14:nvPr/>
            </p14:nvContentPartPr>
            <p14:xfrm>
              <a:off x="4522211" y="4100575"/>
              <a:ext cx="550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17891" y="4096255"/>
                <a:ext cx="63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14:cNvPr>
              <p14:cNvContentPartPr/>
              <p14:nvPr/>
            </p14:nvContentPartPr>
            <p14:xfrm>
              <a:off x="4528331" y="4036135"/>
              <a:ext cx="1332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4011" y="4031815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14:cNvPr>
              <p14:cNvContentPartPr/>
              <p14:nvPr/>
            </p14:nvContentPartPr>
            <p14:xfrm>
              <a:off x="4626251" y="4008055"/>
              <a:ext cx="118800" cy="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21931" y="4003735"/>
                <a:ext cx="12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14:cNvPr>
              <p14:cNvContentPartPr/>
              <p14:nvPr/>
            </p14:nvContentPartPr>
            <p14:xfrm>
              <a:off x="4860251" y="3883135"/>
              <a:ext cx="217800" cy="45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55931" y="3878815"/>
                <a:ext cx="226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14:cNvPr>
              <p14:cNvContentPartPr/>
              <p14:nvPr/>
            </p14:nvContentPartPr>
            <p14:xfrm>
              <a:off x="4848731" y="3692335"/>
              <a:ext cx="156960" cy="9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44411" y="3688015"/>
                <a:ext cx="165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14:cNvPr>
              <p14:cNvContentPartPr/>
              <p14:nvPr/>
            </p14:nvContentPartPr>
            <p14:xfrm>
              <a:off x="5156891" y="3542215"/>
              <a:ext cx="333360" cy="75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52576" y="3537895"/>
                <a:ext cx="341991" cy="7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6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14:cNvPr>
              <p14:cNvContentPartPr/>
              <p14:nvPr/>
            </p14:nvContentPartPr>
            <p14:xfrm>
              <a:off x="1229651" y="3728335"/>
              <a:ext cx="477360" cy="48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25328" y="3724015"/>
                <a:ext cx="486007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14:cNvPr>
              <p14:cNvContentPartPr/>
              <p14:nvPr/>
            </p14:nvContentPartPr>
            <p14:xfrm>
              <a:off x="1973051" y="3774055"/>
              <a:ext cx="545760" cy="4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68734" y="3769735"/>
                <a:ext cx="554394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14:cNvPr>
              <p14:cNvContentPartPr/>
              <p14:nvPr/>
            </p14:nvContentPartPr>
            <p14:xfrm>
              <a:off x="2653811" y="4030015"/>
              <a:ext cx="648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9491" y="4025695"/>
                <a:ext cx="15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14:cNvPr>
              <p14:cNvContentPartPr/>
              <p14:nvPr/>
            </p14:nvContentPartPr>
            <p14:xfrm>
              <a:off x="2672891" y="41131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68571" y="4108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14:cNvPr>
              <p14:cNvContentPartPr/>
              <p14:nvPr/>
            </p14:nvContentPartPr>
            <p14:xfrm>
              <a:off x="3707171" y="4015975"/>
              <a:ext cx="10476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02851" y="4011628"/>
                <a:ext cx="113400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14:cNvPr>
              <p14:cNvContentPartPr/>
              <p14:nvPr/>
            </p14:nvContentPartPr>
            <p14:xfrm>
              <a:off x="3350411" y="3962695"/>
              <a:ext cx="289440" cy="28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46086" y="3958370"/>
                <a:ext cx="298091" cy="29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14:cNvPr>
              <p14:cNvContentPartPr/>
              <p14:nvPr/>
            </p14:nvContentPartPr>
            <p14:xfrm>
              <a:off x="4088411" y="3680455"/>
              <a:ext cx="127800" cy="63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84091" y="3676135"/>
                <a:ext cx="136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14:cNvPr>
              <p14:cNvContentPartPr/>
              <p14:nvPr/>
            </p14:nvContentPartPr>
            <p14:xfrm>
              <a:off x="4277051" y="3901495"/>
              <a:ext cx="171000" cy="42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72731" y="3897175"/>
                <a:ext cx="17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14:cNvPr>
              <p14:cNvContentPartPr/>
              <p14:nvPr/>
            </p14:nvContentPartPr>
            <p14:xfrm>
              <a:off x="4522211" y="4100575"/>
              <a:ext cx="550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17891" y="4096255"/>
                <a:ext cx="63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14:cNvPr>
              <p14:cNvContentPartPr/>
              <p14:nvPr/>
            </p14:nvContentPartPr>
            <p14:xfrm>
              <a:off x="4528331" y="4036135"/>
              <a:ext cx="1332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4011" y="4031815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14:cNvPr>
              <p14:cNvContentPartPr/>
              <p14:nvPr/>
            </p14:nvContentPartPr>
            <p14:xfrm>
              <a:off x="4626251" y="4008055"/>
              <a:ext cx="118800" cy="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21931" y="4003735"/>
                <a:ext cx="12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14:cNvPr>
              <p14:cNvContentPartPr/>
              <p14:nvPr/>
            </p14:nvContentPartPr>
            <p14:xfrm>
              <a:off x="4860251" y="3883135"/>
              <a:ext cx="217800" cy="45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55931" y="3878815"/>
                <a:ext cx="226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14:cNvPr>
              <p14:cNvContentPartPr/>
              <p14:nvPr/>
            </p14:nvContentPartPr>
            <p14:xfrm>
              <a:off x="4848731" y="3692335"/>
              <a:ext cx="156960" cy="9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44411" y="3688015"/>
                <a:ext cx="165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14:cNvPr>
              <p14:cNvContentPartPr/>
              <p14:nvPr/>
            </p14:nvContentPartPr>
            <p14:xfrm>
              <a:off x="5156891" y="3542215"/>
              <a:ext cx="333360" cy="75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52576" y="3537895"/>
                <a:ext cx="341991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14:cNvPr>
              <p14:cNvContentPartPr/>
              <p14:nvPr/>
            </p14:nvContentPartPr>
            <p14:xfrm>
              <a:off x="3372731" y="4802215"/>
              <a:ext cx="95040" cy="8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368411" y="4797895"/>
                <a:ext cx="103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14:cNvPr>
              <p14:cNvContentPartPr/>
              <p14:nvPr/>
            </p14:nvContentPartPr>
            <p14:xfrm>
              <a:off x="2521331" y="4621495"/>
              <a:ext cx="713520" cy="55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17013" y="4617175"/>
                <a:ext cx="722156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2C141B-045F-4DF4-A390-1B5CB759164D}"/>
                  </a:ext>
                </a:extLst>
              </p14:cNvPr>
              <p14:cNvContentPartPr/>
              <p14:nvPr/>
            </p14:nvContentPartPr>
            <p14:xfrm>
              <a:off x="1978811" y="4656415"/>
              <a:ext cx="433440" cy="578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2C141B-045F-4DF4-A390-1B5CB759164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974491" y="4652098"/>
                <a:ext cx="442080" cy="587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14:cNvPr>
              <p14:cNvContentPartPr/>
              <p14:nvPr/>
            </p14:nvContentPartPr>
            <p14:xfrm>
              <a:off x="3826331" y="4445815"/>
              <a:ext cx="541440" cy="752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822014" y="4441497"/>
                <a:ext cx="550074" cy="761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14:cNvPr>
              <p14:cNvContentPartPr/>
              <p14:nvPr/>
            </p14:nvContentPartPr>
            <p14:xfrm>
              <a:off x="4035491" y="5268415"/>
              <a:ext cx="279720" cy="20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031177" y="5264095"/>
                <a:ext cx="288349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14:cNvPr>
              <p14:cNvContentPartPr/>
              <p14:nvPr/>
            </p14:nvContentPartPr>
            <p14:xfrm>
              <a:off x="4521851" y="4468495"/>
              <a:ext cx="1198080" cy="744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17530" y="4464175"/>
                <a:ext cx="1206723" cy="7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54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14:cNvPr>
              <p14:cNvContentPartPr/>
              <p14:nvPr/>
            </p14:nvContentPartPr>
            <p14:xfrm>
              <a:off x="1229651" y="3728335"/>
              <a:ext cx="477360" cy="48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25328" y="3724015"/>
                <a:ext cx="486007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14:cNvPr>
              <p14:cNvContentPartPr/>
              <p14:nvPr/>
            </p14:nvContentPartPr>
            <p14:xfrm>
              <a:off x="1973051" y="3774055"/>
              <a:ext cx="545760" cy="4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68734" y="3769735"/>
                <a:ext cx="554394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14:cNvPr>
              <p14:cNvContentPartPr/>
              <p14:nvPr/>
            </p14:nvContentPartPr>
            <p14:xfrm>
              <a:off x="2653811" y="4030015"/>
              <a:ext cx="648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9491" y="4025695"/>
                <a:ext cx="15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14:cNvPr>
              <p14:cNvContentPartPr/>
              <p14:nvPr/>
            </p14:nvContentPartPr>
            <p14:xfrm>
              <a:off x="2672891" y="41131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68571" y="4108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14:cNvPr>
              <p14:cNvContentPartPr/>
              <p14:nvPr/>
            </p14:nvContentPartPr>
            <p14:xfrm>
              <a:off x="3707171" y="4015975"/>
              <a:ext cx="10476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02851" y="4011628"/>
                <a:ext cx="113400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14:cNvPr>
              <p14:cNvContentPartPr/>
              <p14:nvPr/>
            </p14:nvContentPartPr>
            <p14:xfrm>
              <a:off x="3350411" y="3962695"/>
              <a:ext cx="289440" cy="28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46086" y="3958370"/>
                <a:ext cx="298091" cy="29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14:cNvPr>
              <p14:cNvContentPartPr/>
              <p14:nvPr/>
            </p14:nvContentPartPr>
            <p14:xfrm>
              <a:off x="4088411" y="3680455"/>
              <a:ext cx="127800" cy="63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84091" y="3676135"/>
                <a:ext cx="136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14:cNvPr>
              <p14:cNvContentPartPr/>
              <p14:nvPr/>
            </p14:nvContentPartPr>
            <p14:xfrm>
              <a:off x="4277051" y="3901495"/>
              <a:ext cx="171000" cy="42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72731" y="3897175"/>
                <a:ext cx="17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14:cNvPr>
              <p14:cNvContentPartPr/>
              <p14:nvPr/>
            </p14:nvContentPartPr>
            <p14:xfrm>
              <a:off x="4522211" y="4100575"/>
              <a:ext cx="550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17891" y="4096255"/>
                <a:ext cx="63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14:cNvPr>
              <p14:cNvContentPartPr/>
              <p14:nvPr/>
            </p14:nvContentPartPr>
            <p14:xfrm>
              <a:off x="4528331" y="4036135"/>
              <a:ext cx="1332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4011" y="4031815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14:cNvPr>
              <p14:cNvContentPartPr/>
              <p14:nvPr/>
            </p14:nvContentPartPr>
            <p14:xfrm>
              <a:off x="4626251" y="4008055"/>
              <a:ext cx="118800" cy="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21931" y="4003735"/>
                <a:ext cx="12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14:cNvPr>
              <p14:cNvContentPartPr/>
              <p14:nvPr/>
            </p14:nvContentPartPr>
            <p14:xfrm>
              <a:off x="4860251" y="3883135"/>
              <a:ext cx="217800" cy="45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55931" y="3878815"/>
                <a:ext cx="226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14:cNvPr>
              <p14:cNvContentPartPr/>
              <p14:nvPr/>
            </p14:nvContentPartPr>
            <p14:xfrm>
              <a:off x="4848731" y="3692335"/>
              <a:ext cx="156960" cy="9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44411" y="3688015"/>
                <a:ext cx="165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14:cNvPr>
              <p14:cNvContentPartPr/>
              <p14:nvPr/>
            </p14:nvContentPartPr>
            <p14:xfrm>
              <a:off x="5156891" y="3542215"/>
              <a:ext cx="333360" cy="75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52576" y="3537895"/>
                <a:ext cx="341991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14:cNvPr>
              <p14:cNvContentPartPr/>
              <p14:nvPr/>
            </p14:nvContentPartPr>
            <p14:xfrm>
              <a:off x="3372731" y="4802215"/>
              <a:ext cx="95040" cy="8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368411" y="4797895"/>
                <a:ext cx="103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14:cNvPr>
              <p14:cNvContentPartPr/>
              <p14:nvPr/>
            </p14:nvContentPartPr>
            <p14:xfrm>
              <a:off x="2521331" y="4621495"/>
              <a:ext cx="713520" cy="55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17013" y="4617175"/>
                <a:ext cx="722156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2C141B-045F-4DF4-A390-1B5CB759164D}"/>
                  </a:ext>
                </a:extLst>
              </p14:cNvPr>
              <p14:cNvContentPartPr/>
              <p14:nvPr/>
            </p14:nvContentPartPr>
            <p14:xfrm>
              <a:off x="1978811" y="4656415"/>
              <a:ext cx="433440" cy="578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2C141B-045F-4DF4-A390-1B5CB759164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974491" y="4652098"/>
                <a:ext cx="442080" cy="587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14:cNvPr>
              <p14:cNvContentPartPr/>
              <p14:nvPr/>
            </p14:nvContentPartPr>
            <p14:xfrm>
              <a:off x="3826331" y="4445815"/>
              <a:ext cx="541440" cy="752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822014" y="4441497"/>
                <a:ext cx="550074" cy="761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14:cNvPr>
              <p14:cNvContentPartPr/>
              <p14:nvPr/>
            </p14:nvContentPartPr>
            <p14:xfrm>
              <a:off x="4035491" y="5268415"/>
              <a:ext cx="279720" cy="20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031177" y="5264095"/>
                <a:ext cx="288349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14:cNvPr>
              <p14:cNvContentPartPr/>
              <p14:nvPr/>
            </p14:nvContentPartPr>
            <p14:xfrm>
              <a:off x="4521851" y="4468495"/>
              <a:ext cx="1198080" cy="744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17530" y="4464175"/>
                <a:ext cx="1206723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71210C-3513-4F3A-8448-4062184F4670}"/>
                  </a:ext>
                </a:extLst>
              </p14:cNvPr>
              <p14:cNvContentPartPr/>
              <p14:nvPr/>
            </p14:nvContentPartPr>
            <p14:xfrm>
              <a:off x="2753531" y="5921815"/>
              <a:ext cx="228960" cy="27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71210C-3513-4F3A-8448-4062184F467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749211" y="5917495"/>
                <a:ext cx="237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86E606-DF9E-41BF-99FB-E03791EEAA7A}"/>
                  </a:ext>
                </a:extLst>
              </p14:cNvPr>
              <p14:cNvContentPartPr/>
              <p14:nvPr/>
            </p14:nvContentPartPr>
            <p14:xfrm>
              <a:off x="1800971" y="5742895"/>
              <a:ext cx="594360" cy="352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86E606-DF9E-41BF-99FB-E03791EEAA7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796651" y="5738575"/>
                <a:ext cx="603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940356-412F-43BD-9F79-2C045183CA1C}"/>
                  </a:ext>
                </a:extLst>
              </p14:cNvPr>
              <p14:cNvContentPartPr/>
              <p14:nvPr/>
            </p14:nvContentPartPr>
            <p14:xfrm>
              <a:off x="1192931" y="5747575"/>
              <a:ext cx="371160" cy="35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940356-412F-43BD-9F79-2C045183CA1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88615" y="5743259"/>
                <a:ext cx="379792" cy="365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C55C87-D604-4B3B-BBFD-1B2DB88E305E}"/>
                  </a:ext>
                </a:extLst>
              </p14:cNvPr>
              <p14:cNvContentPartPr/>
              <p14:nvPr/>
            </p14:nvContentPartPr>
            <p14:xfrm>
              <a:off x="3048731" y="5844415"/>
              <a:ext cx="111240" cy="30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C55C87-D604-4B3B-BBFD-1B2DB88E305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044411" y="5840095"/>
                <a:ext cx="1198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5022407-C802-4142-A932-2803D9C0D2CE}"/>
                  </a:ext>
                </a:extLst>
              </p14:cNvPr>
              <p14:cNvContentPartPr/>
              <p14:nvPr/>
            </p14:nvContentPartPr>
            <p14:xfrm>
              <a:off x="4290011" y="5859535"/>
              <a:ext cx="1407600" cy="372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5022407-C802-4142-A932-2803D9C0D2CE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285691" y="5855215"/>
                <a:ext cx="14162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9DF5EFD-AD76-41C6-BFC5-54C08ED3CF3F}"/>
                  </a:ext>
                </a:extLst>
              </p14:cNvPr>
              <p14:cNvContentPartPr/>
              <p14:nvPr/>
            </p14:nvContentPartPr>
            <p14:xfrm>
              <a:off x="3362651" y="5773855"/>
              <a:ext cx="626040" cy="438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9DF5EFD-AD76-41C6-BFC5-54C08ED3CF3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358331" y="5769531"/>
                <a:ext cx="634680" cy="44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D3024664-901B-4B8F-98AD-90BA7BB6E223}"/>
                  </a:ext>
                </a:extLst>
              </p14:cNvPr>
              <p14:cNvContentPartPr/>
              <p14:nvPr/>
            </p14:nvContentPartPr>
            <p14:xfrm>
              <a:off x="6681131" y="5837215"/>
              <a:ext cx="779040" cy="27252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D3024664-901B-4B8F-98AD-90BA7BB6E22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676811" y="5832895"/>
                <a:ext cx="7876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32409915-2C0B-4240-9977-7DFD3F454D63}"/>
                  </a:ext>
                </a:extLst>
              </p14:cNvPr>
              <p14:cNvContentPartPr/>
              <p14:nvPr/>
            </p14:nvContentPartPr>
            <p14:xfrm>
              <a:off x="5994251" y="5650375"/>
              <a:ext cx="462600" cy="40068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32409915-2C0B-4240-9977-7DFD3F454D6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989931" y="5646055"/>
                <a:ext cx="4712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EA5B4136-E1D5-4E19-8A5B-3337073EE867}"/>
                  </a:ext>
                </a:extLst>
              </p14:cNvPr>
              <p14:cNvContentPartPr/>
              <p14:nvPr/>
            </p14:nvContentPartPr>
            <p14:xfrm>
              <a:off x="8246051" y="5605375"/>
              <a:ext cx="423360" cy="39096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EA5B4136-E1D5-4E19-8A5B-3337073EE86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241727" y="5601055"/>
                <a:ext cx="432007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060" name="Ink 2059">
                <a:extLst>
                  <a:ext uri="{FF2B5EF4-FFF2-40B4-BE49-F238E27FC236}">
                    <a16:creationId xmlns:a16="http://schemas.microsoft.com/office/drawing/2014/main" id="{6B7769AA-132C-4FA0-989F-E62F2D05FE0B}"/>
                  </a:ext>
                </a:extLst>
              </p14:cNvPr>
              <p14:cNvContentPartPr/>
              <p14:nvPr/>
            </p14:nvContentPartPr>
            <p14:xfrm>
              <a:off x="7767251" y="5815255"/>
              <a:ext cx="363240" cy="164160"/>
            </p14:xfrm>
          </p:contentPart>
        </mc:Choice>
        <mc:Fallback xmlns="">
          <p:pic>
            <p:nvPicPr>
              <p:cNvPr id="2060" name="Ink 2059">
                <a:extLst>
                  <a:ext uri="{FF2B5EF4-FFF2-40B4-BE49-F238E27FC236}">
                    <a16:creationId xmlns:a16="http://schemas.microsoft.com/office/drawing/2014/main" id="{6B7769AA-132C-4FA0-989F-E62F2D05FE0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762927" y="5810935"/>
                <a:ext cx="371889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63D18CE5-BAE1-42FC-AE0C-BE3148BF4721}"/>
                  </a:ext>
                </a:extLst>
              </p14:cNvPr>
              <p14:cNvContentPartPr/>
              <p14:nvPr/>
            </p14:nvContentPartPr>
            <p14:xfrm>
              <a:off x="10183571" y="5663335"/>
              <a:ext cx="572760" cy="28476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63D18CE5-BAE1-42FC-AE0C-BE3148BF4721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179254" y="5659015"/>
                <a:ext cx="581395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186F193C-B611-4202-8F5B-9E51D44D1A0D}"/>
                  </a:ext>
                </a:extLst>
              </p14:cNvPr>
              <p14:cNvContentPartPr/>
              <p14:nvPr/>
            </p14:nvContentPartPr>
            <p14:xfrm>
              <a:off x="9139931" y="5569015"/>
              <a:ext cx="925560" cy="51768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186F193C-B611-4202-8F5B-9E51D44D1A0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135613" y="5564695"/>
                <a:ext cx="934197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2E5AACCA-3DA2-414D-A4C4-6E5ED2CC17EE}"/>
                  </a:ext>
                </a:extLst>
              </p14:cNvPr>
              <p14:cNvContentPartPr/>
              <p14:nvPr/>
            </p14:nvContentPartPr>
            <p14:xfrm>
              <a:off x="10943171" y="5978695"/>
              <a:ext cx="14400" cy="720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2E5AACCA-3DA2-414D-A4C4-6E5ED2CC17E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938851" y="5974375"/>
                <a:ext cx="23040" cy="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65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14:cNvPr>
              <p14:cNvContentPartPr/>
              <p14:nvPr/>
            </p14:nvContentPartPr>
            <p14:xfrm>
              <a:off x="1114091" y="3865495"/>
              <a:ext cx="300240" cy="4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9771" y="3861175"/>
                <a:ext cx="308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14:cNvPr>
              <p14:cNvContentPartPr/>
              <p14:nvPr/>
            </p14:nvContentPartPr>
            <p14:xfrm>
              <a:off x="4086251" y="4032895"/>
              <a:ext cx="324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81931" y="4028575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14:cNvPr>
              <p14:cNvContentPartPr/>
              <p14:nvPr/>
            </p14:nvContentPartPr>
            <p14:xfrm>
              <a:off x="4086251" y="4116055"/>
              <a:ext cx="17280" cy="18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81931" y="4111735"/>
                <a:ext cx="2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14:cNvPr>
              <p14:cNvContentPartPr/>
              <p14:nvPr/>
            </p14:nvContentPartPr>
            <p14:xfrm>
              <a:off x="3475691" y="4016335"/>
              <a:ext cx="541440" cy="44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1371" y="4012011"/>
                <a:ext cx="550080" cy="44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14:cNvPr>
              <p14:cNvContentPartPr/>
              <p14:nvPr/>
            </p14:nvContentPartPr>
            <p14:xfrm>
              <a:off x="3001571" y="3886015"/>
              <a:ext cx="405720" cy="33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97255" y="3881695"/>
                <a:ext cx="41435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14:cNvPr>
              <p14:cNvContentPartPr/>
              <p14:nvPr/>
            </p14:nvContentPartPr>
            <p14:xfrm>
              <a:off x="2200571" y="4093375"/>
              <a:ext cx="734400" cy="173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96251" y="4089055"/>
                <a:ext cx="743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14:cNvPr>
              <p14:cNvContentPartPr/>
              <p14:nvPr/>
            </p14:nvContentPartPr>
            <p14:xfrm>
              <a:off x="1480931" y="4125775"/>
              <a:ext cx="534240" cy="335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76608" y="4121455"/>
                <a:ext cx="54288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14:cNvPr>
              <p14:cNvContentPartPr/>
              <p14:nvPr/>
            </p14:nvContentPartPr>
            <p14:xfrm>
              <a:off x="1737815" y="4781501"/>
              <a:ext cx="18360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3495" y="4777181"/>
                <a:ext cx="192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14:cNvPr>
              <p14:cNvContentPartPr/>
              <p14:nvPr/>
            </p14:nvContentPartPr>
            <p14:xfrm>
              <a:off x="2019335" y="4967261"/>
              <a:ext cx="23760" cy="10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15015" y="4962941"/>
                <a:ext cx="32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14:cNvPr>
              <p14:cNvContentPartPr/>
              <p14:nvPr/>
            </p14:nvContentPartPr>
            <p14:xfrm>
              <a:off x="2001335" y="4901381"/>
              <a:ext cx="16200" cy="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7015" y="4897061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14:cNvPr>
              <p14:cNvContentPartPr/>
              <p14:nvPr/>
            </p14:nvContentPartPr>
            <p14:xfrm>
              <a:off x="2179895" y="4849181"/>
              <a:ext cx="152280" cy="6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75575" y="4844861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14:cNvPr>
              <p14:cNvContentPartPr/>
              <p14:nvPr/>
            </p14:nvContentPartPr>
            <p14:xfrm>
              <a:off x="2516495" y="4863221"/>
              <a:ext cx="183240" cy="1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12175" y="4858901"/>
                <a:ext cx="19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14:cNvPr>
              <p14:cNvContentPartPr/>
              <p14:nvPr/>
            </p14:nvContentPartPr>
            <p14:xfrm>
              <a:off x="2813135" y="4758101"/>
              <a:ext cx="128880" cy="414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08815" y="4753781"/>
                <a:ext cx="137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14:cNvPr>
              <p14:cNvContentPartPr/>
              <p14:nvPr/>
            </p14:nvContentPartPr>
            <p14:xfrm>
              <a:off x="3011495" y="4943141"/>
              <a:ext cx="9000" cy="8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7175" y="4938821"/>
                <a:ext cx="17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14:cNvPr>
              <p14:cNvContentPartPr/>
              <p14:nvPr/>
            </p14:nvContentPartPr>
            <p14:xfrm>
              <a:off x="3032735" y="487726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8415" y="48729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14:cNvPr>
              <p14:cNvContentPartPr/>
              <p14:nvPr/>
            </p14:nvContentPartPr>
            <p14:xfrm>
              <a:off x="4002575" y="4831181"/>
              <a:ext cx="1299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98255" y="4826861"/>
                <a:ext cx="138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14:cNvPr>
              <p14:cNvContentPartPr/>
              <p14:nvPr/>
            </p14:nvContentPartPr>
            <p14:xfrm>
              <a:off x="3648695" y="4762421"/>
              <a:ext cx="249120" cy="374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44375" y="4758101"/>
                <a:ext cx="257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14:cNvPr>
              <p14:cNvContentPartPr/>
              <p14:nvPr/>
            </p14:nvContentPartPr>
            <p14:xfrm>
              <a:off x="3098975" y="4637861"/>
              <a:ext cx="443880" cy="55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4651" y="4633544"/>
                <a:ext cx="452527" cy="56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14:cNvPr>
              <p14:cNvContentPartPr/>
              <p14:nvPr/>
            </p14:nvContentPartPr>
            <p14:xfrm>
              <a:off x="4502975" y="4816781"/>
              <a:ext cx="104760" cy="7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98655" y="4812461"/>
                <a:ext cx="113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14:cNvPr>
              <p14:cNvContentPartPr/>
              <p14:nvPr/>
            </p14:nvContentPartPr>
            <p14:xfrm>
              <a:off x="4684775" y="4721381"/>
              <a:ext cx="178200" cy="35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80455" y="4717061"/>
                <a:ext cx="186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14:cNvPr>
              <p14:cNvContentPartPr/>
              <p14:nvPr/>
            </p14:nvContentPartPr>
            <p14:xfrm>
              <a:off x="4975295" y="4898501"/>
              <a:ext cx="6480" cy="10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70975" y="4894181"/>
                <a:ext cx="15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14:cNvPr>
              <p14:cNvContentPartPr/>
              <p14:nvPr/>
            </p14:nvContentPartPr>
            <p14:xfrm>
              <a:off x="4975295" y="4835501"/>
              <a:ext cx="6120" cy="13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70975" y="4831181"/>
                <a:ext cx="14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14:cNvPr>
              <p14:cNvContentPartPr/>
              <p14:nvPr/>
            </p14:nvContentPartPr>
            <p14:xfrm>
              <a:off x="3662735" y="4619861"/>
              <a:ext cx="122040" cy="77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58415" y="4615541"/>
                <a:ext cx="130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14:cNvPr>
              <p14:cNvContentPartPr/>
              <p14:nvPr/>
            </p14:nvContentPartPr>
            <p14:xfrm>
              <a:off x="4280495" y="4589621"/>
              <a:ext cx="158400" cy="445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76175" y="4585301"/>
                <a:ext cx="167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14:cNvPr>
              <p14:cNvContentPartPr/>
              <p14:nvPr/>
            </p14:nvContentPartPr>
            <p14:xfrm>
              <a:off x="5045495" y="4607621"/>
              <a:ext cx="57960" cy="473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1175" y="4603301"/>
                <a:ext cx="66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14:cNvPr>
              <p14:cNvContentPartPr/>
              <p14:nvPr/>
            </p14:nvContentPartPr>
            <p14:xfrm>
              <a:off x="5166455" y="4568741"/>
              <a:ext cx="537480" cy="60948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62138" y="4564421"/>
                <a:ext cx="546114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14:cNvPr>
              <p14:cNvContentPartPr/>
              <p14:nvPr/>
            </p14:nvContentPartPr>
            <p14:xfrm>
              <a:off x="6184535" y="4521221"/>
              <a:ext cx="144360" cy="10080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80215" y="4516901"/>
                <a:ext cx="15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14:cNvPr>
              <p14:cNvContentPartPr/>
              <p14:nvPr/>
            </p14:nvContentPartPr>
            <p14:xfrm>
              <a:off x="6426455" y="4505741"/>
              <a:ext cx="160560" cy="52488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2135" y="4501421"/>
                <a:ext cx="169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14:cNvPr>
              <p14:cNvContentPartPr/>
              <p14:nvPr/>
            </p14:nvContentPartPr>
            <p14:xfrm>
              <a:off x="6011015" y="4688261"/>
              <a:ext cx="329400" cy="41868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06695" y="4683941"/>
                <a:ext cx="338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14:cNvPr>
              <p14:cNvContentPartPr/>
              <p14:nvPr/>
            </p14:nvContentPartPr>
            <p14:xfrm>
              <a:off x="5814095" y="4551821"/>
              <a:ext cx="137520" cy="4316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09775" y="4547501"/>
                <a:ext cx="146160" cy="4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63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14:cNvPr>
              <p14:cNvContentPartPr/>
              <p14:nvPr/>
            </p14:nvContentPartPr>
            <p14:xfrm>
              <a:off x="1114091" y="3865495"/>
              <a:ext cx="300240" cy="4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9771" y="3861175"/>
                <a:ext cx="308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14:cNvPr>
              <p14:cNvContentPartPr/>
              <p14:nvPr/>
            </p14:nvContentPartPr>
            <p14:xfrm>
              <a:off x="4086251" y="4032895"/>
              <a:ext cx="324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81931" y="4028575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14:cNvPr>
              <p14:cNvContentPartPr/>
              <p14:nvPr/>
            </p14:nvContentPartPr>
            <p14:xfrm>
              <a:off x="4086251" y="4116055"/>
              <a:ext cx="17280" cy="18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81931" y="4111735"/>
                <a:ext cx="2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14:cNvPr>
              <p14:cNvContentPartPr/>
              <p14:nvPr/>
            </p14:nvContentPartPr>
            <p14:xfrm>
              <a:off x="3475691" y="4016335"/>
              <a:ext cx="541440" cy="44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1371" y="4012011"/>
                <a:ext cx="550080" cy="44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14:cNvPr>
              <p14:cNvContentPartPr/>
              <p14:nvPr/>
            </p14:nvContentPartPr>
            <p14:xfrm>
              <a:off x="3001571" y="3886015"/>
              <a:ext cx="405720" cy="33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97255" y="3881695"/>
                <a:ext cx="41435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14:cNvPr>
              <p14:cNvContentPartPr/>
              <p14:nvPr/>
            </p14:nvContentPartPr>
            <p14:xfrm>
              <a:off x="2200571" y="4093375"/>
              <a:ext cx="734400" cy="173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96251" y="4089055"/>
                <a:ext cx="743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14:cNvPr>
              <p14:cNvContentPartPr/>
              <p14:nvPr/>
            </p14:nvContentPartPr>
            <p14:xfrm>
              <a:off x="1480931" y="4125775"/>
              <a:ext cx="534240" cy="335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76608" y="4121455"/>
                <a:ext cx="54288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14:cNvPr>
              <p14:cNvContentPartPr/>
              <p14:nvPr/>
            </p14:nvContentPartPr>
            <p14:xfrm>
              <a:off x="1737815" y="4781501"/>
              <a:ext cx="18360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3495" y="4777181"/>
                <a:ext cx="192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14:cNvPr>
              <p14:cNvContentPartPr/>
              <p14:nvPr/>
            </p14:nvContentPartPr>
            <p14:xfrm>
              <a:off x="2019335" y="4967261"/>
              <a:ext cx="23760" cy="10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15015" y="4962941"/>
                <a:ext cx="32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14:cNvPr>
              <p14:cNvContentPartPr/>
              <p14:nvPr/>
            </p14:nvContentPartPr>
            <p14:xfrm>
              <a:off x="2001335" y="4901381"/>
              <a:ext cx="16200" cy="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7015" y="4897061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14:cNvPr>
              <p14:cNvContentPartPr/>
              <p14:nvPr/>
            </p14:nvContentPartPr>
            <p14:xfrm>
              <a:off x="2179895" y="4849181"/>
              <a:ext cx="152280" cy="6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75575" y="4844861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14:cNvPr>
              <p14:cNvContentPartPr/>
              <p14:nvPr/>
            </p14:nvContentPartPr>
            <p14:xfrm>
              <a:off x="2516495" y="4863221"/>
              <a:ext cx="183240" cy="1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12175" y="4858901"/>
                <a:ext cx="19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14:cNvPr>
              <p14:cNvContentPartPr/>
              <p14:nvPr/>
            </p14:nvContentPartPr>
            <p14:xfrm>
              <a:off x="2813135" y="4758101"/>
              <a:ext cx="128880" cy="414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08815" y="4753781"/>
                <a:ext cx="137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14:cNvPr>
              <p14:cNvContentPartPr/>
              <p14:nvPr/>
            </p14:nvContentPartPr>
            <p14:xfrm>
              <a:off x="3011495" y="4943141"/>
              <a:ext cx="9000" cy="8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7175" y="4938821"/>
                <a:ext cx="17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14:cNvPr>
              <p14:cNvContentPartPr/>
              <p14:nvPr/>
            </p14:nvContentPartPr>
            <p14:xfrm>
              <a:off x="3032735" y="487726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8415" y="48729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14:cNvPr>
              <p14:cNvContentPartPr/>
              <p14:nvPr/>
            </p14:nvContentPartPr>
            <p14:xfrm>
              <a:off x="4002575" y="4831181"/>
              <a:ext cx="1299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98255" y="4826861"/>
                <a:ext cx="138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14:cNvPr>
              <p14:cNvContentPartPr/>
              <p14:nvPr/>
            </p14:nvContentPartPr>
            <p14:xfrm>
              <a:off x="3648695" y="4762421"/>
              <a:ext cx="249120" cy="374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44375" y="4758101"/>
                <a:ext cx="257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14:cNvPr>
              <p14:cNvContentPartPr/>
              <p14:nvPr/>
            </p14:nvContentPartPr>
            <p14:xfrm>
              <a:off x="3098975" y="4637861"/>
              <a:ext cx="443880" cy="55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4651" y="4633544"/>
                <a:ext cx="452527" cy="56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14:cNvPr>
              <p14:cNvContentPartPr/>
              <p14:nvPr/>
            </p14:nvContentPartPr>
            <p14:xfrm>
              <a:off x="4502975" y="4816781"/>
              <a:ext cx="104760" cy="7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98655" y="4812461"/>
                <a:ext cx="113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14:cNvPr>
              <p14:cNvContentPartPr/>
              <p14:nvPr/>
            </p14:nvContentPartPr>
            <p14:xfrm>
              <a:off x="4684775" y="4721381"/>
              <a:ext cx="178200" cy="35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80455" y="4717061"/>
                <a:ext cx="186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14:cNvPr>
              <p14:cNvContentPartPr/>
              <p14:nvPr/>
            </p14:nvContentPartPr>
            <p14:xfrm>
              <a:off x="4975295" y="4898501"/>
              <a:ext cx="6480" cy="10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70975" y="4894181"/>
                <a:ext cx="15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14:cNvPr>
              <p14:cNvContentPartPr/>
              <p14:nvPr/>
            </p14:nvContentPartPr>
            <p14:xfrm>
              <a:off x="4975295" y="4835501"/>
              <a:ext cx="6120" cy="13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70975" y="4831181"/>
                <a:ext cx="14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14:cNvPr>
              <p14:cNvContentPartPr/>
              <p14:nvPr/>
            </p14:nvContentPartPr>
            <p14:xfrm>
              <a:off x="3662735" y="4619861"/>
              <a:ext cx="122040" cy="77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58415" y="4615541"/>
                <a:ext cx="130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14:cNvPr>
              <p14:cNvContentPartPr/>
              <p14:nvPr/>
            </p14:nvContentPartPr>
            <p14:xfrm>
              <a:off x="4280495" y="4589621"/>
              <a:ext cx="158400" cy="445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76175" y="4585301"/>
                <a:ext cx="167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14:cNvPr>
              <p14:cNvContentPartPr/>
              <p14:nvPr/>
            </p14:nvContentPartPr>
            <p14:xfrm>
              <a:off x="5045495" y="4607621"/>
              <a:ext cx="57960" cy="473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1175" y="4603301"/>
                <a:ext cx="66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14:cNvPr>
              <p14:cNvContentPartPr/>
              <p14:nvPr/>
            </p14:nvContentPartPr>
            <p14:xfrm>
              <a:off x="5166455" y="4568741"/>
              <a:ext cx="537480" cy="60948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62138" y="4564421"/>
                <a:ext cx="546114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14:cNvPr>
              <p14:cNvContentPartPr/>
              <p14:nvPr/>
            </p14:nvContentPartPr>
            <p14:xfrm>
              <a:off x="6184535" y="4521221"/>
              <a:ext cx="144360" cy="10080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80215" y="4516901"/>
                <a:ext cx="15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14:cNvPr>
              <p14:cNvContentPartPr/>
              <p14:nvPr/>
            </p14:nvContentPartPr>
            <p14:xfrm>
              <a:off x="6426455" y="4505741"/>
              <a:ext cx="160560" cy="52488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2135" y="4501421"/>
                <a:ext cx="169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14:cNvPr>
              <p14:cNvContentPartPr/>
              <p14:nvPr/>
            </p14:nvContentPartPr>
            <p14:xfrm>
              <a:off x="6011015" y="4688261"/>
              <a:ext cx="329400" cy="41868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06695" y="4683941"/>
                <a:ext cx="338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14:cNvPr>
              <p14:cNvContentPartPr/>
              <p14:nvPr/>
            </p14:nvContentPartPr>
            <p14:xfrm>
              <a:off x="5814095" y="4551821"/>
              <a:ext cx="137520" cy="4316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09775" y="4547501"/>
                <a:ext cx="1461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14:cNvPr>
              <p14:cNvContentPartPr/>
              <p14:nvPr/>
            </p14:nvContentPartPr>
            <p14:xfrm>
              <a:off x="2964851" y="5594215"/>
              <a:ext cx="107640" cy="115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60531" y="5589895"/>
                <a:ext cx="11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14:cNvPr>
              <p14:cNvContentPartPr/>
              <p14:nvPr/>
            </p14:nvContentPartPr>
            <p14:xfrm>
              <a:off x="2995091" y="5675215"/>
              <a:ext cx="102960" cy="1188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0771" y="5670895"/>
                <a:ext cx="11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14:cNvPr>
              <p14:cNvContentPartPr/>
              <p14:nvPr/>
            </p14:nvContentPartPr>
            <p14:xfrm>
              <a:off x="1551851" y="5379295"/>
              <a:ext cx="1264680" cy="56556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547531" y="5374972"/>
                <a:ext cx="1273320" cy="57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14:cNvPr>
              <p14:cNvContentPartPr/>
              <p14:nvPr/>
            </p14:nvContentPartPr>
            <p14:xfrm>
              <a:off x="3368051" y="5612215"/>
              <a:ext cx="220680" cy="115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63731" y="5607895"/>
                <a:ext cx="229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14:cNvPr>
              <p14:cNvContentPartPr/>
              <p14:nvPr/>
            </p14:nvContentPartPr>
            <p14:xfrm>
              <a:off x="4055651" y="5216215"/>
              <a:ext cx="163440" cy="9756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051331" y="5211895"/>
                <a:ext cx="172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14:cNvPr>
              <p14:cNvContentPartPr/>
              <p14:nvPr/>
            </p14:nvContentPartPr>
            <p14:xfrm>
              <a:off x="3845411" y="5373175"/>
              <a:ext cx="547560" cy="815400"/>
            </p14:xfrm>
          </p:contentPart>
        </mc:Choice>
        <mc:Fallback xmlns=""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41091" y="5368855"/>
                <a:ext cx="55620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14:cNvPr>
              <p14:cNvContentPartPr/>
              <p14:nvPr/>
            </p14:nvContentPartPr>
            <p14:xfrm>
              <a:off x="5467931" y="5565415"/>
              <a:ext cx="140760" cy="320400"/>
            </p14:xfrm>
          </p:contentPart>
        </mc:Choice>
        <mc:Fallback xmlns=""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463611" y="5561095"/>
                <a:ext cx="149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14:cNvPr>
              <p14:cNvContentPartPr/>
              <p14:nvPr/>
            </p14:nvContentPartPr>
            <p14:xfrm>
              <a:off x="5685011" y="5725975"/>
              <a:ext cx="17280" cy="9720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80691" y="5721655"/>
                <a:ext cx="25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14:cNvPr>
              <p14:cNvContentPartPr/>
              <p14:nvPr/>
            </p14:nvContentPartPr>
            <p14:xfrm>
              <a:off x="5690771" y="5640295"/>
              <a:ext cx="2160" cy="9000"/>
            </p14:xfrm>
          </p:contentPart>
        </mc:Choice>
        <mc:Fallback xmlns="">
          <p:pic>
            <p:nvPicPr>
              <p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686451" y="5635975"/>
                <a:ext cx="10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14:cNvPr>
              <p14:cNvContentPartPr/>
              <p14:nvPr/>
            </p14:nvContentPartPr>
            <p14:xfrm>
              <a:off x="5457491" y="5390815"/>
              <a:ext cx="131040" cy="691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453171" y="5386495"/>
                <a:ext cx="139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14:cNvPr>
              <p14:cNvContentPartPr/>
              <p14:nvPr/>
            </p14:nvContentPartPr>
            <p14:xfrm>
              <a:off x="4477931" y="5228815"/>
              <a:ext cx="910440" cy="81684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73609" y="5224495"/>
                <a:ext cx="919083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14:cNvPr>
              <p14:cNvContentPartPr/>
              <p14:nvPr/>
            </p14:nvContentPartPr>
            <p14:xfrm>
              <a:off x="7517771" y="5069695"/>
              <a:ext cx="766440" cy="837360"/>
            </p14:xfrm>
          </p:contentPart>
        </mc:Choice>
        <mc:Fallback xmlns="">
          <p:pic>
            <p:nvPicPr>
              <p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13449" y="5065375"/>
                <a:ext cx="775084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14:cNvPr>
              <p14:cNvContentPartPr/>
              <p14:nvPr/>
            </p14:nvContentPartPr>
            <p14:xfrm>
              <a:off x="7308971" y="5319535"/>
              <a:ext cx="133920" cy="428040"/>
            </p14:xfrm>
          </p:contentPart>
        </mc:Choice>
        <mc:Fallback xmlns="">
          <p:pic>
            <p:nvPicPr>
              <p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4651" y="5315215"/>
                <a:ext cx="142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14:cNvPr>
              <p14:cNvContentPartPr/>
              <p14:nvPr/>
            </p14:nvContentPartPr>
            <p14:xfrm>
              <a:off x="6252731" y="5337535"/>
              <a:ext cx="941760" cy="510840"/>
            </p14:xfrm>
          </p:contentPart>
        </mc:Choice>
        <mc:Fallback xmlns="">
          <p:pic>
            <p:nvPicPr>
              <p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48409" y="5333215"/>
                <a:ext cx="950403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14:cNvPr>
              <p14:cNvContentPartPr/>
              <p14:nvPr/>
            </p14:nvContentPartPr>
            <p14:xfrm>
              <a:off x="6071291" y="5403775"/>
              <a:ext cx="117360" cy="403200"/>
            </p14:xfrm>
          </p:contentPart>
        </mc:Choice>
        <mc:Fallback xmlns="">
          <p:pic>
            <p:nvPicPr>
              <p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66971" y="5399455"/>
                <a:ext cx="126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14:cNvPr>
              <p14:cNvContentPartPr/>
              <p14:nvPr/>
            </p14:nvContentPartPr>
            <p14:xfrm>
              <a:off x="5832971" y="5540575"/>
              <a:ext cx="161640" cy="128160"/>
            </p14:xfrm>
          </p:contentPart>
        </mc:Choice>
        <mc:Fallback xmlns="">
          <p:pic>
            <p:nvPicPr>
              <p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828651" y="5536255"/>
                <a:ext cx="17028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71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14:cNvPr>
              <p14:cNvContentPartPr/>
              <p14:nvPr/>
            </p14:nvContentPartPr>
            <p14:xfrm>
              <a:off x="1114091" y="3865495"/>
              <a:ext cx="300240" cy="4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9771" y="3861175"/>
                <a:ext cx="308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14:cNvPr>
              <p14:cNvContentPartPr/>
              <p14:nvPr/>
            </p14:nvContentPartPr>
            <p14:xfrm>
              <a:off x="4086251" y="4032895"/>
              <a:ext cx="324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81931" y="4028575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14:cNvPr>
              <p14:cNvContentPartPr/>
              <p14:nvPr/>
            </p14:nvContentPartPr>
            <p14:xfrm>
              <a:off x="4086251" y="4116055"/>
              <a:ext cx="17280" cy="18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81931" y="4111735"/>
                <a:ext cx="2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14:cNvPr>
              <p14:cNvContentPartPr/>
              <p14:nvPr/>
            </p14:nvContentPartPr>
            <p14:xfrm>
              <a:off x="3475691" y="4016335"/>
              <a:ext cx="541440" cy="44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1371" y="4012011"/>
                <a:ext cx="550080" cy="44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14:cNvPr>
              <p14:cNvContentPartPr/>
              <p14:nvPr/>
            </p14:nvContentPartPr>
            <p14:xfrm>
              <a:off x="3001571" y="3886015"/>
              <a:ext cx="405720" cy="33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97255" y="3881695"/>
                <a:ext cx="41435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14:cNvPr>
              <p14:cNvContentPartPr/>
              <p14:nvPr/>
            </p14:nvContentPartPr>
            <p14:xfrm>
              <a:off x="2200571" y="4093375"/>
              <a:ext cx="734400" cy="173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96251" y="4089055"/>
                <a:ext cx="743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14:cNvPr>
              <p14:cNvContentPartPr/>
              <p14:nvPr/>
            </p14:nvContentPartPr>
            <p14:xfrm>
              <a:off x="1480931" y="4125775"/>
              <a:ext cx="534240" cy="335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76608" y="4121455"/>
                <a:ext cx="54288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14:cNvPr>
              <p14:cNvContentPartPr/>
              <p14:nvPr/>
            </p14:nvContentPartPr>
            <p14:xfrm>
              <a:off x="1737815" y="4781501"/>
              <a:ext cx="18360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3495" y="4777181"/>
                <a:ext cx="192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14:cNvPr>
              <p14:cNvContentPartPr/>
              <p14:nvPr/>
            </p14:nvContentPartPr>
            <p14:xfrm>
              <a:off x="2019335" y="4967261"/>
              <a:ext cx="23760" cy="10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15015" y="4962941"/>
                <a:ext cx="32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14:cNvPr>
              <p14:cNvContentPartPr/>
              <p14:nvPr/>
            </p14:nvContentPartPr>
            <p14:xfrm>
              <a:off x="2001335" y="4901381"/>
              <a:ext cx="16200" cy="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7015" y="4897061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14:cNvPr>
              <p14:cNvContentPartPr/>
              <p14:nvPr/>
            </p14:nvContentPartPr>
            <p14:xfrm>
              <a:off x="2179895" y="4849181"/>
              <a:ext cx="152280" cy="6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75575" y="4844861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14:cNvPr>
              <p14:cNvContentPartPr/>
              <p14:nvPr/>
            </p14:nvContentPartPr>
            <p14:xfrm>
              <a:off x="2516495" y="4863221"/>
              <a:ext cx="183240" cy="1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12175" y="4858901"/>
                <a:ext cx="19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14:cNvPr>
              <p14:cNvContentPartPr/>
              <p14:nvPr/>
            </p14:nvContentPartPr>
            <p14:xfrm>
              <a:off x="2813135" y="4758101"/>
              <a:ext cx="128880" cy="414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08815" y="4753781"/>
                <a:ext cx="137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14:cNvPr>
              <p14:cNvContentPartPr/>
              <p14:nvPr/>
            </p14:nvContentPartPr>
            <p14:xfrm>
              <a:off x="3011495" y="4943141"/>
              <a:ext cx="9000" cy="8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7175" y="4938821"/>
                <a:ext cx="17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14:cNvPr>
              <p14:cNvContentPartPr/>
              <p14:nvPr/>
            </p14:nvContentPartPr>
            <p14:xfrm>
              <a:off x="3032735" y="487726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8415" y="48729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14:cNvPr>
              <p14:cNvContentPartPr/>
              <p14:nvPr/>
            </p14:nvContentPartPr>
            <p14:xfrm>
              <a:off x="4002575" y="4831181"/>
              <a:ext cx="1299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98255" y="4826861"/>
                <a:ext cx="138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14:cNvPr>
              <p14:cNvContentPartPr/>
              <p14:nvPr/>
            </p14:nvContentPartPr>
            <p14:xfrm>
              <a:off x="3648695" y="4762421"/>
              <a:ext cx="249120" cy="374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44375" y="4758101"/>
                <a:ext cx="257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14:cNvPr>
              <p14:cNvContentPartPr/>
              <p14:nvPr/>
            </p14:nvContentPartPr>
            <p14:xfrm>
              <a:off x="3098975" y="4637861"/>
              <a:ext cx="443880" cy="55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4651" y="4633544"/>
                <a:ext cx="452527" cy="56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14:cNvPr>
              <p14:cNvContentPartPr/>
              <p14:nvPr/>
            </p14:nvContentPartPr>
            <p14:xfrm>
              <a:off x="4502975" y="4816781"/>
              <a:ext cx="104760" cy="7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98655" y="4812461"/>
                <a:ext cx="113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14:cNvPr>
              <p14:cNvContentPartPr/>
              <p14:nvPr/>
            </p14:nvContentPartPr>
            <p14:xfrm>
              <a:off x="4684775" y="4721381"/>
              <a:ext cx="178200" cy="35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80455" y="4717061"/>
                <a:ext cx="186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14:cNvPr>
              <p14:cNvContentPartPr/>
              <p14:nvPr/>
            </p14:nvContentPartPr>
            <p14:xfrm>
              <a:off x="4975295" y="4898501"/>
              <a:ext cx="6480" cy="10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70975" y="4894181"/>
                <a:ext cx="15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14:cNvPr>
              <p14:cNvContentPartPr/>
              <p14:nvPr/>
            </p14:nvContentPartPr>
            <p14:xfrm>
              <a:off x="4975295" y="4835501"/>
              <a:ext cx="6120" cy="13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70975" y="4831181"/>
                <a:ext cx="14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14:cNvPr>
              <p14:cNvContentPartPr/>
              <p14:nvPr/>
            </p14:nvContentPartPr>
            <p14:xfrm>
              <a:off x="3662735" y="4619861"/>
              <a:ext cx="122040" cy="77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58415" y="4615541"/>
                <a:ext cx="130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14:cNvPr>
              <p14:cNvContentPartPr/>
              <p14:nvPr/>
            </p14:nvContentPartPr>
            <p14:xfrm>
              <a:off x="4280495" y="4589621"/>
              <a:ext cx="158400" cy="445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76175" y="4585301"/>
                <a:ext cx="167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14:cNvPr>
              <p14:cNvContentPartPr/>
              <p14:nvPr/>
            </p14:nvContentPartPr>
            <p14:xfrm>
              <a:off x="5045495" y="4607621"/>
              <a:ext cx="57960" cy="473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1175" y="4603301"/>
                <a:ext cx="66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14:cNvPr>
              <p14:cNvContentPartPr/>
              <p14:nvPr/>
            </p14:nvContentPartPr>
            <p14:xfrm>
              <a:off x="5166455" y="4568741"/>
              <a:ext cx="537480" cy="60948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62138" y="4564421"/>
                <a:ext cx="546114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14:cNvPr>
              <p14:cNvContentPartPr/>
              <p14:nvPr/>
            </p14:nvContentPartPr>
            <p14:xfrm>
              <a:off x="6184535" y="4521221"/>
              <a:ext cx="144360" cy="10080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80215" y="4516901"/>
                <a:ext cx="15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14:cNvPr>
              <p14:cNvContentPartPr/>
              <p14:nvPr/>
            </p14:nvContentPartPr>
            <p14:xfrm>
              <a:off x="6426455" y="4505741"/>
              <a:ext cx="160560" cy="52488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2135" y="4501421"/>
                <a:ext cx="169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14:cNvPr>
              <p14:cNvContentPartPr/>
              <p14:nvPr/>
            </p14:nvContentPartPr>
            <p14:xfrm>
              <a:off x="6011015" y="4688261"/>
              <a:ext cx="329400" cy="41868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06695" y="4683941"/>
                <a:ext cx="338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14:cNvPr>
              <p14:cNvContentPartPr/>
              <p14:nvPr/>
            </p14:nvContentPartPr>
            <p14:xfrm>
              <a:off x="5814095" y="4551821"/>
              <a:ext cx="137520" cy="4316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09775" y="4547501"/>
                <a:ext cx="1461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14:cNvPr>
              <p14:cNvContentPartPr/>
              <p14:nvPr/>
            </p14:nvContentPartPr>
            <p14:xfrm>
              <a:off x="2964851" y="5594215"/>
              <a:ext cx="107640" cy="115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60531" y="5589895"/>
                <a:ext cx="11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14:cNvPr>
              <p14:cNvContentPartPr/>
              <p14:nvPr/>
            </p14:nvContentPartPr>
            <p14:xfrm>
              <a:off x="2995091" y="5675215"/>
              <a:ext cx="102960" cy="1188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0771" y="5670895"/>
                <a:ext cx="11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14:cNvPr>
              <p14:cNvContentPartPr/>
              <p14:nvPr/>
            </p14:nvContentPartPr>
            <p14:xfrm>
              <a:off x="1551851" y="5379295"/>
              <a:ext cx="1264680" cy="56556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547531" y="5374972"/>
                <a:ext cx="1273320" cy="57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14:cNvPr>
              <p14:cNvContentPartPr/>
              <p14:nvPr/>
            </p14:nvContentPartPr>
            <p14:xfrm>
              <a:off x="3368051" y="5612215"/>
              <a:ext cx="220680" cy="115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63731" y="5607895"/>
                <a:ext cx="229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14:cNvPr>
              <p14:cNvContentPartPr/>
              <p14:nvPr/>
            </p14:nvContentPartPr>
            <p14:xfrm>
              <a:off x="4055651" y="5216215"/>
              <a:ext cx="163440" cy="9756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051331" y="5211895"/>
                <a:ext cx="172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14:cNvPr>
              <p14:cNvContentPartPr/>
              <p14:nvPr/>
            </p14:nvContentPartPr>
            <p14:xfrm>
              <a:off x="3845411" y="5373175"/>
              <a:ext cx="547560" cy="815400"/>
            </p14:xfrm>
          </p:contentPart>
        </mc:Choice>
        <mc:Fallback xmlns=""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41091" y="5368855"/>
                <a:ext cx="55620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14:cNvPr>
              <p14:cNvContentPartPr/>
              <p14:nvPr/>
            </p14:nvContentPartPr>
            <p14:xfrm>
              <a:off x="5467931" y="5565415"/>
              <a:ext cx="140760" cy="320400"/>
            </p14:xfrm>
          </p:contentPart>
        </mc:Choice>
        <mc:Fallback xmlns=""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463611" y="5561095"/>
                <a:ext cx="149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14:cNvPr>
              <p14:cNvContentPartPr/>
              <p14:nvPr/>
            </p14:nvContentPartPr>
            <p14:xfrm>
              <a:off x="5685011" y="5725975"/>
              <a:ext cx="17280" cy="9720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80691" y="5721655"/>
                <a:ext cx="25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14:cNvPr>
              <p14:cNvContentPartPr/>
              <p14:nvPr/>
            </p14:nvContentPartPr>
            <p14:xfrm>
              <a:off x="5690771" y="5640295"/>
              <a:ext cx="2160" cy="9000"/>
            </p14:xfrm>
          </p:contentPart>
        </mc:Choice>
        <mc:Fallback xmlns="">
          <p:pic>
            <p:nvPicPr>
              <p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686451" y="5635975"/>
                <a:ext cx="10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14:cNvPr>
              <p14:cNvContentPartPr/>
              <p14:nvPr/>
            </p14:nvContentPartPr>
            <p14:xfrm>
              <a:off x="5457491" y="5390815"/>
              <a:ext cx="131040" cy="691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453171" y="5386495"/>
                <a:ext cx="139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14:cNvPr>
              <p14:cNvContentPartPr/>
              <p14:nvPr/>
            </p14:nvContentPartPr>
            <p14:xfrm>
              <a:off x="4477931" y="5228815"/>
              <a:ext cx="910440" cy="81684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73609" y="5224495"/>
                <a:ext cx="919083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14:cNvPr>
              <p14:cNvContentPartPr/>
              <p14:nvPr/>
            </p14:nvContentPartPr>
            <p14:xfrm>
              <a:off x="7517771" y="5069695"/>
              <a:ext cx="766440" cy="837360"/>
            </p14:xfrm>
          </p:contentPart>
        </mc:Choice>
        <mc:Fallback xmlns="">
          <p:pic>
            <p:nvPicPr>
              <p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13449" y="5065375"/>
                <a:ext cx="775084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14:cNvPr>
              <p14:cNvContentPartPr/>
              <p14:nvPr/>
            </p14:nvContentPartPr>
            <p14:xfrm>
              <a:off x="7308971" y="5319535"/>
              <a:ext cx="133920" cy="428040"/>
            </p14:xfrm>
          </p:contentPart>
        </mc:Choice>
        <mc:Fallback xmlns="">
          <p:pic>
            <p:nvPicPr>
              <p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4651" y="5315215"/>
                <a:ext cx="142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14:cNvPr>
              <p14:cNvContentPartPr/>
              <p14:nvPr/>
            </p14:nvContentPartPr>
            <p14:xfrm>
              <a:off x="6252731" y="5337535"/>
              <a:ext cx="941760" cy="510840"/>
            </p14:xfrm>
          </p:contentPart>
        </mc:Choice>
        <mc:Fallback xmlns="">
          <p:pic>
            <p:nvPicPr>
              <p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48409" y="5333215"/>
                <a:ext cx="950403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14:cNvPr>
              <p14:cNvContentPartPr/>
              <p14:nvPr/>
            </p14:nvContentPartPr>
            <p14:xfrm>
              <a:off x="6071291" y="5403775"/>
              <a:ext cx="117360" cy="403200"/>
            </p14:xfrm>
          </p:contentPart>
        </mc:Choice>
        <mc:Fallback xmlns="">
          <p:pic>
            <p:nvPicPr>
              <p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66971" y="5399455"/>
                <a:ext cx="126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14:cNvPr>
              <p14:cNvContentPartPr/>
              <p14:nvPr/>
            </p14:nvContentPartPr>
            <p14:xfrm>
              <a:off x="5832971" y="5540575"/>
              <a:ext cx="161640" cy="128160"/>
            </p14:xfrm>
          </p:contentPart>
        </mc:Choice>
        <mc:Fallback xmlns="">
          <p:pic>
            <p:nvPicPr>
              <p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828651" y="5536255"/>
                <a:ext cx="170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8A1C82-C369-4D6E-8844-3BA5DF4B0D33}"/>
                  </a:ext>
                </a:extLst>
              </p14:cNvPr>
              <p14:cNvContentPartPr/>
              <p14:nvPr/>
            </p14:nvContentPartPr>
            <p14:xfrm>
              <a:off x="1658771" y="6255175"/>
              <a:ext cx="1230120" cy="62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8A1C82-C369-4D6E-8844-3BA5DF4B0D3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54451" y="6250855"/>
                <a:ext cx="123876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812ADB-C719-4FDA-8FF9-91CF0280A0F6}"/>
                  </a:ext>
                </a:extLst>
              </p14:cNvPr>
              <p14:cNvContentPartPr/>
              <p14:nvPr/>
            </p14:nvContentPartPr>
            <p14:xfrm>
              <a:off x="4330331" y="6464335"/>
              <a:ext cx="192240" cy="18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812ADB-C719-4FDA-8FF9-91CF0280A0F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326011" y="6460015"/>
                <a:ext cx="2008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4DAA8D-8A22-43C0-9728-FBEE314C73D0}"/>
                  </a:ext>
                </a:extLst>
              </p14:cNvPr>
              <p14:cNvContentPartPr/>
              <p14:nvPr/>
            </p14:nvContentPartPr>
            <p14:xfrm>
              <a:off x="5068691" y="6442375"/>
              <a:ext cx="3240" cy="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4DAA8D-8A22-43C0-9728-FBEE314C73D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064371" y="643805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A0996BC6-D7AA-41A8-89CC-C21FC6B0C748}"/>
                  </a:ext>
                </a:extLst>
              </p14:cNvPr>
              <p14:cNvContentPartPr/>
              <p14:nvPr/>
            </p14:nvContentPartPr>
            <p14:xfrm>
              <a:off x="6120251" y="6150415"/>
              <a:ext cx="965160" cy="70524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A0996BC6-D7AA-41A8-89CC-C21FC6B0C74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115931" y="6146095"/>
                <a:ext cx="97380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51" name="Ink 2050">
                <a:extLst>
                  <a:ext uri="{FF2B5EF4-FFF2-40B4-BE49-F238E27FC236}">
                    <a16:creationId xmlns:a16="http://schemas.microsoft.com/office/drawing/2014/main" id="{6530D1DC-5DF2-4DD0-B954-C6C2EB65174D}"/>
                  </a:ext>
                </a:extLst>
              </p14:cNvPr>
              <p14:cNvContentPartPr/>
              <p14:nvPr/>
            </p14:nvContentPartPr>
            <p14:xfrm>
              <a:off x="5539211" y="6471535"/>
              <a:ext cx="511920" cy="180000"/>
            </p14:xfrm>
          </p:contentPart>
        </mc:Choice>
        <mc:Fallback xmlns="">
          <p:pic>
            <p:nvPicPr>
              <p:cNvPr id="2051" name="Ink 2050">
                <a:extLst>
                  <a:ext uri="{FF2B5EF4-FFF2-40B4-BE49-F238E27FC236}">
                    <a16:creationId xmlns:a16="http://schemas.microsoft.com/office/drawing/2014/main" id="{6530D1DC-5DF2-4DD0-B954-C6C2EB65174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534891" y="6467224"/>
                <a:ext cx="520560" cy="188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52F180AE-CE53-4A76-95B8-D9FA7BA710BD}"/>
                  </a:ext>
                </a:extLst>
              </p14:cNvPr>
              <p14:cNvContentPartPr/>
              <p14:nvPr/>
            </p14:nvContentPartPr>
            <p14:xfrm>
              <a:off x="5033411" y="6509335"/>
              <a:ext cx="210600" cy="17064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52F180AE-CE53-4A76-95B8-D9FA7BA710B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029091" y="6505015"/>
                <a:ext cx="219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E986D986-6BD5-48E5-B262-43DCC4999123}"/>
                  </a:ext>
                </a:extLst>
              </p14:cNvPr>
              <p14:cNvContentPartPr/>
              <p14:nvPr/>
            </p14:nvContentPartPr>
            <p14:xfrm>
              <a:off x="3364811" y="6291895"/>
              <a:ext cx="887760" cy="46908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E986D986-6BD5-48E5-B262-43DCC499912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360491" y="6287575"/>
                <a:ext cx="896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18E6CE9F-11C2-4EEA-ACB1-57715982B185}"/>
                  </a:ext>
                </a:extLst>
              </p14:cNvPr>
              <p14:cNvContentPartPr/>
              <p14:nvPr/>
            </p14:nvContentPartPr>
            <p14:xfrm>
              <a:off x="7650611" y="6405295"/>
              <a:ext cx="360" cy="324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18E6CE9F-11C2-4EEA-ACB1-57715982B18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646291" y="6400975"/>
                <a:ext cx="90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29EF1490-6F41-4716-AEA8-128B3990291C}"/>
                  </a:ext>
                </a:extLst>
              </p14:cNvPr>
              <p14:cNvContentPartPr/>
              <p14:nvPr/>
            </p14:nvContentPartPr>
            <p14:xfrm>
              <a:off x="9115811" y="6146095"/>
              <a:ext cx="251640" cy="410040"/>
            </p14:xfrm>
          </p:contentPart>
        </mc:Choice>
        <mc:Fallback xmlns=""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29EF1490-6F41-4716-AEA8-128B3990291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111485" y="6141771"/>
                <a:ext cx="260292" cy="41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077" name="Ink 2076">
                <a:extLst>
                  <a:ext uri="{FF2B5EF4-FFF2-40B4-BE49-F238E27FC236}">
                    <a16:creationId xmlns:a16="http://schemas.microsoft.com/office/drawing/2014/main" id="{CA739395-16D7-4874-9DE1-E2F6C509AFC1}"/>
                  </a:ext>
                </a:extLst>
              </p14:cNvPr>
              <p14:cNvContentPartPr/>
              <p14:nvPr/>
            </p14:nvContentPartPr>
            <p14:xfrm>
              <a:off x="8203571" y="6162655"/>
              <a:ext cx="831960" cy="485640"/>
            </p14:xfrm>
          </p:contentPart>
        </mc:Choice>
        <mc:Fallback xmlns="">
          <p:pic>
            <p:nvPicPr>
              <p:cNvPr id="2077" name="Ink 2076">
                <a:extLst>
                  <a:ext uri="{FF2B5EF4-FFF2-40B4-BE49-F238E27FC236}">
                    <a16:creationId xmlns:a16="http://schemas.microsoft.com/office/drawing/2014/main" id="{CA739395-16D7-4874-9DE1-E2F6C509AFC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199251" y="6158338"/>
                <a:ext cx="840600" cy="49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9271B4DD-74AA-4AD0-BBD9-15831C056D1D}"/>
                  </a:ext>
                </a:extLst>
              </p14:cNvPr>
              <p14:cNvContentPartPr/>
              <p14:nvPr/>
            </p14:nvContentPartPr>
            <p14:xfrm>
              <a:off x="7603451" y="6496375"/>
              <a:ext cx="534960" cy="343800"/>
            </p14:xfrm>
          </p:contentPart>
        </mc:Choice>
        <mc:Fallback xmlns=""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9271B4DD-74AA-4AD0-BBD9-15831C056D1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599134" y="6492055"/>
                <a:ext cx="543594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B1CB44A7-95B0-4063-8BCD-4F3EEFDB96ED}"/>
                  </a:ext>
                </a:extLst>
              </p14:cNvPr>
              <p14:cNvContentPartPr/>
              <p14:nvPr/>
            </p14:nvContentPartPr>
            <p14:xfrm>
              <a:off x="9623051" y="5844055"/>
              <a:ext cx="29160" cy="648720"/>
            </p14:xfrm>
          </p:contentPart>
        </mc:Choice>
        <mc:Fallback xmlns=""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B1CB44A7-95B0-4063-8BCD-4F3EEFDB96ED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618731" y="5839735"/>
                <a:ext cx="378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63A16776-0E15-4EB9-8BBF-E5464CEEA194}"/>
                  </a:ext>
                </a:extLst>
              </p14:cNvPr>
              <p14:cNvContentPartPr/>
              <p14:nvPr/>
            </p14:nvContentPartPr>
            <p14:xfrm>
              <a:off x="9555011" y="6622375"/>
              <a:ext cx="52920" cy="79920"/>
            </p14:xfrm>
          </p:contentPart>
        </mc:Choice>
        <mc:Fallback xmlns=""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63A16776-0E15-4EB9-8BBF-E5464CEEA19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550691" y="6618055"/>
                <a:ext cx="6156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07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BB617F0-DF30-4023-B0B9-6497BD6E4F67}"/>
                  </a:ext>
                </a:extLst>
              </p14:cNvPr>
              <p14:cNvContentPartPr/>
              <p14:nvPr/>
            </p14:nvContentPartPr>
            <p14:xfrm>
              <a:off x="2016611" y="1566535"/>
              <a:ext cx="667440" cy="42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BB617F0-DF30-4023-B0B9-6497BD6E4F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12293" y="1562215"/>
                <a:ext cx="676075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7E5299-D7B3-4633-A1A7-4DDA2F4BC5B7}"/>
                  </a:ext>
                </a:extLst>
              </p14:cNvPr>
              <p14:cNvContentPartPr/>
              <p14:nvPr/>
            </p14:nvContentPartPr>
            <p14:xfrm>
              <a:off x="1075211" y="1551415"/>
              <a:ext cx="579600" cy="48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7E5299-D7B3-4633-A1A7-4DDA2F4BC5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0891" y="1547095"/>
                <a:ext cx="5882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EE5811-7628-4447-A8F8-7DB738DBB305}"/>
                  </a:ext>
                </a:extLst>
              </p14:cNvPr>
              <p14:cNvContentPartPr/>
              <p14:nvPr/>
            </p14:nvContentPartPr>
            <p14:xfrm>
              <a:off x="3438611" y="1556815"/>
              <a:ext cx="168840" cy="39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EE5811-7628-4447-A8F8-7DB738DBB3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4291" y="1552495"/>
                <a:ext cx="1774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49" name="Ink 2248">
                <a:extLst>
                  <a:ext uri="{FF2B5EF4-FFF2-40B4-BE49-F238E27FC236}">
                    <a16:creationId xmlns:a16="http://schemas.microsoft.com/office/drawing/2014/main" id="{CB7AE886-600C-4502-BC0D-9D4099369C01}"/>
                  </a:ext>
                </a:extLst>
              </p14:cNvPr>
              <p14:cNvContentPartPr/>
              <p14:nvPr/>
            </p14:nvContentPartPr>
            <p14:xfrm>
              <a:off x="4998851" y="1628455"/>
              <a:ext cx="1522800" cy="434160"/>
            </p14:xfrm>
          </p:contentPart>
        </mc:Choice>
        <mc:Fallback xmlns="">
          <p:pic>
            <p:nvPicPr>
              <p:cNvPr id="2249" name="Ink 2248">
                <a:extLst>
                  <a:ext uri="{FF2B5EF4-FFF2-40B4-BE49-F238E27FC236}">
                    <a16:creationId xmlns:a16="http://schemas.microsoft.com/office/drawing/2014/main" id="{CB7AE886-600C-4502-BC0D-9D4099369C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94531" y="1624135"/>
                <a:ext cx="15314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50" name="Ink 2249">
                <a:extLst>
                  <a:ext uri="{FF2B5EF4-FFF2-40B4-BE49-F238E27FC236}">
                    <a16:creationId xmlns:a16="http://schemas.microsoft.com/office/drawing/2014/main" id="{37696E8D-7752-4E8B-98A2-231F18C81F5D}"/>
                  </a:ext>
                </a:extLst>
              </p14:cNvPr>
              <p14:cNvContentPartPr/>
              <p14:nvPr/>
            </p14:nvContentPartPr>
            <p14:xfrm>
              <a:off x="3869891" y="1472575"/>
              <a:ext cx="771480" cy="477000"/>
            </p14:xfrm>
          </p:contentPart>
        </mc:Choice>
        <mc:Fallback xmlns="">
          <p:pic>
            <p:nvPicPr>
              <p:cNvPr id="2250" name="Ink 2249">
                <a:extLst>
                  <a:ext uri="{FF2B5EF4-FFF2-40B4-BE49-F238E27FC236}">
                    <a16:creationId xmlns:a16="http://schemas.microsoft.com/office/drawing/2014/main" id="{37696E8D-7752-4E8B-98A2-231F18C81F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65571" y="1468255"/>
                <a:ext cx="7801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EBE839FB-5688-4981-99A6-548ABE00AF55}"/>
                  </a:ext>
                </a:extLst>
              </p14:cNvPr>
              <p14:cNvContentPartPr/>
              <p14:nvPr/>
            </p14:nvContentPartPr>
            <p14:xfrm>
              <a:off x="3135131" y="1711255"/>
              <a:ext cx="223200" cy="3081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EBE839FB-5688-4981-99A6-548ABE00AF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0818" y="1706935"/>
                <a:ext cx="231826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D7AFCBFB-F556-47C8-AC75-53D64711D903}"/>
                  </a:ext>
                </a:extLst>
              </p14:cNvPr>
              <p14:cNvContentPartPr/>
              <p14:nvPr/>
            </p14:nvContentPartPr>
            <p14:xfrm>
              <a:off x="2890691" y="2708095"/>
              <a:ext cx="17280" cy="10548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D7AFCBFB-F556-47C8-AC75-53D64711D9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6371" y="2703775"/>
                <a:ext cx="25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3ADCCD51-957D-4C48-BEBD-2E371A4AC8E2}"/>
                  </a:ext>
                </a:extLst>
              </p14:cNvPr>
              <p14:cNvContentPartPr/>
              <p14:nvPr/>
            </p14:nvContentPartPr>
            <p14:xfrm>
              <a:off x="1952171" y="2269975"/>
              <a:ext cx="744120" cy="59436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3ADCCD51-957D-4C48-BEBD-2E371A4AC8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47851" y="2265655"/>
                <a:ext cx="7527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68" name="Ink 2267">
                <a:extLst>
                  <a:ext uri="{FF2B5EF4-FFF2-40B4-BE49-F238E27FC236}">
                    <a16:creationId xmlns:a16="http://schemas.microsoft.com/office/drawing/2014/main" id="{9E26CCA7-F6CE-49E8-B069-467DDF955CBA}"/>
                  </a:ext>
                </a:extLst>
              </p14:cNvPr>
              <p14:cNvContentPartPr/>
              <p14:nvPr/>
            </p14:nvContentPartPr>
            <p14:xfrm>
              <a:off x="1292651" y="2334775"/>
              <a:ext cx="548280" cy="605880"/>
            </p14:xfrm>
          </p:contentPart>
        </mc:Choice>
        <mc:Fallback xmlns="">
          <p:pic>
            <p:nvPicPr>
              <p:cNvPr id="2268" name="Ink 2267">
                <a:extLst>
                  <a:ext uri="{FF2B5EF4-FFF2-40B4-BE49-F238E27FC236}">
                    <a16:creationId xmlns:a16="http://schemas.microsoft.com/office/drawing/2014/main" id="{9E26CCA7-F6CE-49E8-B069-467DDF955C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88331" y="2330455"/>
                <a:ext cx="55692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A5C5341-4AEC-4784-B94A-72A323363632}"/>
                  </a:ext>
                </a:extLst>
              </p14:cNvPr>
              <p14:cNvContentPartPr/>
              <p14:nvPr/>
            </p14:nvContentPartPr>
            <p14:xfrm>
              <a:off x="3285611" y="2479495"/>
              <a:ext cx="474120" cy="219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A5C5341-4AEC-4784-B94A-72A3233636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1291" y="2475175"/>
                <a:ext cx="482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D30FBED-CBA8-41E8-A14E-C1C3A4F8BABD}"/>
                  </a:ext>
                </a:extLst>
              </p14:cNvPr>
              <p14:cNvContentPartPr/>
              <p14:nvPr/>
            </p14:nvContentPartPr>
            <p14:xfrm>
              <a:off x="4182731" y="2442415"/>
              <a:ext cx="496440" cy="263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D30FBED-CBA8-41E8-A14E-C1C3A4F8BA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8414" y="2438095"/>
                <a:ext cx="505074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E01240D-DBF4-48CF-A3C3-2AD0474263D8}"/>
                  </a:ext>
                </a:extLst>
              </p14:cNvPr>
              <p14:cNvContentPartPr/>
              <p14:nvPr/>
            </p14:nvContentPartPr>
            <p14:xfrm>
              <a:off x="5097491" y="2447095"/>
              <a:ext cx="879840" cy="2545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E01240D-DBF4-48CF-A3C3-2AD0474263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3169" y="2442775"/>
                <a:ext cx="888484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68784B4C-A37B-4EA1-A692-4DDD856EE495}"/>
                  </a:ext>
                </a:extLst>
              </p14:cNvPr>
              <p14:cNvContentPartPr/>
              <p14:nvPr/>
            </p14:nvContentPartPr>
            <p14:xfrm>
              <a:off x="1338371" y="3028135"/>
              <a:ext cx="2211480" cy="67644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68784B4C-A37B-4EA1-A692-4DDD856EE4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34051" y="3023817"/>
                <a:ext cx="2220120" cy="685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EFC4C42C-E35F-4BB8-A1E6-18407D541436}"/>
                  </a:ext>
                </a:extLst>
              </p14:cNvPr>
              <p14:cNvContentPartPr/>
              <p14:nvPr/>
            </p14:nvContentPartPr>
            <p14:xfrm>
              <a:off x="5883371" y="3349615"/>
              <a:ext cx="53280" cy="10548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EFC4C42C-E35F-4BB8-A1E6-18407D5414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9051" y="3345295"/>
                <a:ext cx="61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57DD515B-2441-467A-B51E-8AFBDA72D811}"/>
                  </a:ext>
                </a:extLst>
              </p14:cNvPr>
              <p14:cNvContentPartPr/>
              <p14:nvPr/>
            </p14:nvContentPartPr>
            <p14:xfrm>
              <a:off x="1391651" y="3984295"/>
              <a:ext cx="662400" cy="40860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57DD515B-2441-467A-B51E-8AFBDA72D8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87329" y="3979975"/>
                <a:ext cx="671045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2CA0E666-AB09-4E72-B4CE-BCD0C742B63E}"/>
                  </a:ext>
                </a:extLst>
              </p14:cNvPr>
              <p14:cNvContentPartPr/>
              <p14:nvPr/>
            </p14:nvContentPartPr>
            <p14:xfrm>
              <a:off x="4138451" y="2984935"/>
              <a:ext cx="1659960" cy="626040"/>
            </p14:xfrm>
          </p:contentPart>
        </mc:Choice>
        <mc:Fallback xmlns=""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2CA0E666-AB09-4E72-B4CE-BCD0C742B6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34132" y="2980615"/>
                <a:ext cx="1668598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75" name="Ink 2274">
                <a:extLst>
                  <a:ext uri="{FF2B5EF4-FFF2-40B4-BE49-F238E27FC236}">
                    <a16:creationId xmlns:a16="http://schemas.microsoft.com/office/drawing/2014/main" id="{014AF547-D229-44E3-BCC7-303904E483E2}"/>
                  </a:ext>
                </a:extLst>
              </p14:cNvPr>
              <p14:cNvContentPartPr/>
              <p14:nvPr/>
            </p14:nvContentPartPr>
            <p14:xfrm>
              <a:off x="3116771" y="4159615"/>
              <a:ext cx="33480" cy="143280"/>
            </p14:xfrm>
          </p:contentPart>
        </mc:Choice>
        <mc:Fallback xmlns="">
          <p:pic>
            <p:nvPicPr>
              <p:cNvPr id="2275" name="Ink 2274">
                <a:extLst>
                  <a:ext uri="{FF2B5EF4-FFF2-40B4-BE49-F238E27FC236}">
                    <a16:creationId xmlns:a16="http://schemas.microsoft.com/office/drawing/2014/main" id="{014AF547-D229-44E3-BCC7-303904E483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12451" y="4155295"/>
                <a:ext cx="42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77" name="Ink 2276">
                <a:extLst>
                  <a:ext uri="{FF2B5EF4-FFF2-40B4-BE49-F238E27FC236}">
                    <a16:creationId xmlns:a16="http://schemas.microsoft.com/office/drawing/2014/main" id="{B9D324DB-3669-4D60-BBB2-FEEBF4C8ABD1}"/>
                  </a:ext>
                </a:extLst>
              </p14:cNvPr>
              <p14:cNvContentPartPr/>
              <p14:nvPr/>
            </p14:nvContentPartPr>
            <p14:xfrm>
              <a:off x="2447531" y="3780535"/>
              <a:ext cx="588960" cy="424440"/>
            </p14:xfrm>
          </p:contentPart>
        </mc:Choice>
        <mc:Fallback xmlns="">
          <p:pic>
            <p:nvPicPr>
              <p:cNvPr id="2277" name="Ink 2276">
                <a:extLst>
                  <a:ext uri="{FF2B5EF4-FFF2-40B4-BE49-F238E27FC236}">
                    <a16:creationId xmlns:a16="http://schemas.microsoft.com/office/drawing/2014/main" id="{B9D324DB-3669-4D60-BBB2-FEEBF4C8AB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43208" y="3776215"/>
                <a:ext cx="597605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84" name="Ink 2283">
                <a:extLst>
                  <a:ext uri="{FF2B5EF4-FFF2-40B4-BE49-F238E27FC236}">
                    <a16:creationId xmlns:a16="http://schemas.microsoft.com/office/drawing/2014/main" id="{5A1A71BD-E8E6-4590-A0AC-4089ECB0EACF}"/>
                  </a:ext>
                </a:extLst>
              </p14:cNvPr>
              <p14:cNvContentPartPr/>
              <p14:nvPr/>
            </p14:nvContentPartPr>
            <p14:xfrm>
              <a:off x="4389371" y="4136935"/>
              <a:ext cx="51120" cy="131040"/>
            </p14:xfrm>
          </p:contentPart>
        </mc:Choice>
        <mc:Fallback xmlns="">
          <p:pic>
            <p:nvPicPr>
              <p:cNvPr id="2284" name="Ink 2283">
                <a:extLst>
                  <a:ext uri="{FF2B5EF4-FFF2-40B4-BE49-F238E27FC236}">
                    <a16:creationId xmlns:a16="http://schemas.microsoft.com/office/drawing/2014/main" id="{5A1A71BD-E8E6-4590-A0AC-4089ECB0EA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85051" y="4132615"/>
                <a:ext cx="59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91" name="Ink 2290">
                <a:extLst>
                  <a:ext uri="{FF2B5EF4-FFF2-40B4-BE49-F238E27FC236}">
                    <a16:creationId xmlns:a16="http://schemas.microsoft.com/office/drawing/2014/main" id="{BBEC7413-554A-4676-BB69-8BEEB813B153}"/>
                  </a:ext>
                </a:extLst>
              </p14:cNvPr>
              <p14:cNvContentPartPr/>
              <p14:nvPr/>
            </p14:nvContentPartPr>
            <p14:xfrm>
              <a:off x="5869331" y="4058815"/>
              <a:ext cx="360" cy="360"/>
            </p14:xfrm>
          </p:contentPart>
        </mc:Choice>
        <mc:Fallback xmlns="">
          <p:pic>
            <p:nvPicPr>
              <p:cNvPr id="2291" name="Ink 2290">
                <a:extLst>
                  <a:ext uri="{FF2B5EF4-FFF2-40B4-BE49-F238E27FC236}">
                    <a16:creationId xmlns:a16="http://schemas.microsoft.com/office/drawing/2014/main" id="{BBEC7413-554A-4676-BB69-8BEEB813B1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5011" y="405449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92" name="Ink 2291">
                <a:extLst>
                  <a:ext uri="{FF2B5EF4-FFF2-40B4-BE49-F238E27FC236}">
                    <a16:creationId xmlns:a16="http://schemas.microsoft.com/office/drawing/2014/main" id="{49D1AE42-5A32-4611-9EC8-3F0BBB7D4045}"/>
                  </a:ext>
                </a:extLst>
              </p14:cNvPr>
              <p14:cNvContentPartPr/>
              <p14:nvPr/>
            </p14:nvContentPartPr>
            <p14:xfrm>
              <a:off x="4757651" y="3689095"/>
              <a:ext cx="1011240" cy="457920"/>
            </p14:xfrm>
          </p:contentPart>
        </mc:Choice>
        <mc:Fallback xmlns="">
          <p:pic>
            <p:nvPicPr>
              <p:cNvPr id="2292" name="Ink 2291">
                <a:extLst>
                  <a:ext uri="{FF2B5EF4-FFF2-40B4-BE49-F238E27FC236}">
                    <a16:creationId xmlns:a16="http://schemas.microsoft.com/office/drawing/2014/main" id="{49D1AE42-5A32-4611-9EC8-3F0BBB7D40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53331" y="3684778"/>
                <a:ext cx="1019880" cy="466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93" name="Ink 2292">
                <a:extLst>
                  <a:ext uri="{FF2B5EF4-FFF2-40B4-BE49-F238E27FC236}">
                    <a16:creationId xmlns:a16="http://schemas.microsoft.com/office/drawing/2014/main" id="{F62311A6-603C-4E00-A1E3-781D91B5AF01}"/>
                  </a:ext>
                </a:extLst>
              </p14:cNvPr>
              <p14:cNvContentPartPr/>
              <p14:nvPr/>
            </p14:nvContentPartPr>
            <p14:xfrm>
              <a:off x="3348251" y="3801415"/>
              <a:ext cx="957960" cy="393480"/>
            </p14:xfrm>
          </p:contentPart>
        </mc:Choice>
        <mc:Fallback xmlns="">
          <p:pic>
            <p:nvPicPr>
              <p:cNvPr id="2293" name="Ink 2292">
                <a:extLst>
                  <a:ext uri="{FF2B5EF4-FFF2-40B4-BE49-F238E27FC236}">
                    <a16:creationId xmlns:a16="http://schemas.microsoft.com/office/drawing/2014/main" id="{F62311A6-603C-4E00-A1E3-781D91B5AF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43931" y="3797095"/>
                <a:ext cx="966600" cy="4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25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04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F899CCF-AEA5-42E9-BEDD-D9110F662261}"/>
                  </a:ext>
                </a:extLst>
              </p14:cNvPr>
              <p14:cNvContentPartPr/>
              <p14:nvPr/>
            </p14:nvContentPartPr>
            <p14:xfrm>
              <a:off x="2867651" y="2435935"/>
              <a:ext cx="245160" cy="255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F899CCF-AEA5-42E9-BEDD-D9110F6622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63331" y="2431615"/>
                <a:ext cx="253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14:cNvPr>
              <p14:cNvContentPartPr/>
              <p14:nvPr/>
            </p14:nvContentPartPr>
            <p14:xfrm>
              <a:off x="4364171" y="2264575"/>
              <a:ext cx="31320" cy="18828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59851" y="2260255"/>
                <a:ext cx="3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8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14:cNvPr>
              <p14:cNvContentPartPr/>
              <p14:nvPr/>
            </p14:nvContentPartPr>
            <p14:xfrm>
              <a:off x="4364171" y="2264575"/>
              <a:ext cx="31320" cy="18828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9851" y="2260255"/>
                <a:ext cx="3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0E23A6-B3A2-4DDD-89F7-77F480C0100D}"/>
                  </a:ext>
                </a:extLst>
              </p14:cNvPr>
              <p14:cNvContentPartPr/>
              <p14:nvPr/>
            </p14:nvContentPartPr>
            <p14:xfrm>
              <a:off x="3492971" y="4105246"/>
              <a:ext cx="234720" cy="83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0E23A6-B3A2-4DDD-89F7-77F480C0100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488658" y="4100926"/>
                <a:ext cx="243347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3DC58D-7245-41FA-B94E-1AF978FA9FF1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3DC58D-7245-41FA-B94E-1AF978FA9FF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073B29-9DFF-4B81-9AC9-09DC6279EF31}"/>
                  </a:ext>
                </a:extLst>
              </p14:cNvPr>
              <p14:cNvContentPartPr/>
              <p14:nvPr/>
            </p14:nvContentPartPr>
            <p14:xfrm>
              <a:off x="4651811" y="3069526"/>
              <a:ext cx="3497400" cy="2905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073B29-9DFF-4B81-9AC9-09DC6279EF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47491" y="3065206"/>
                <a:ext cx="3506040" cy="29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E2D506-72AA-4298-828C-70A27583C14B}"/>
                  </a:ext>
                </a:extLst>
              </p14:cNvPr>
              <p14:cNvContentPartPr/>
              <p14:nvPr/>
            </p14:nvContentPartPr>
            <p14:xfrm>
              <a:off x="4157891" y="4259686"/>
              <a:ext cx="366480" cy="367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E2D506-72AA-4298-828C-70A27583C14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53571" y="4255366"/>
                <a:ext cx="37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4D4CA9-27AD-4E8C-A1F0-904138E6C73C}"/>
                  </a:ext>
                </a:extLst>
              </p14:cNvPr>
              <p14:cNvContentPartPr/>
              <p14:nvPr/>
            </p14:nvContentPartPr>
            <p14:xfrm>
              <a:off x="7126451" y="3360775"/>
              <a:ext cx="663840" cy="3053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4D4CA9-27AD-4E8C-A1F0-904138E6C73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22131" y="3356454"/>
                <a:ext cx="672480" cy="3062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7BB3F3F-D53F-444C-AEC6-8944C0B11DEA}"/>
                  </a:ext>
                </a:extLst>
              </p14:cNvPr>
              <p14:cNvContentPartPr/>
              <p14:nvPr/>
            </p14:nvContentPartPr>
            <p14:xfrm>
              <a:off x="7966331" y="6179575"/>
              <a:ext cx="919440" cy="547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7BB3F3F-D53F-444C-AEC6-8944C0B11DE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62013" y="6175255"/>
                <a:ext cx="928077" cy="5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8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Reminder: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14:cNvPr>
              <p14:cNvContentPartPr/>
              <p14:nvPr/>
            </p14:nvContentPartPr>
            <p14:xfrm>
              <a:off x="2900750" y="4639425"/>
              <a:ext cx="64440" cy="1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96430" y="4635105"/>
                <a:ext cx="73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14:cNvPr>
              <p14:cNvContentPartPr/>
              <p14:nvPr/>
            </p14:nvContentPartPr>
            <p14:xfrm>
              <a:off x="2914790" y="4684065"/>
              <a:ext cx="42120" cy="7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0470" y="4679745"/>
                <a:ext cx="507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B691E9-9502-4727-A71D-96D9E53EDE40}"/>
                  </a:ext>
                </a:extLst>
              </p14:cNvPr>
              <p14:cNvContentPartPr/>
              <p14:nvPr/>
            </p14:nvContentPartPr>
            <p14:xfrm>
              <a:off x="4373531" y="3878815"/>
              <a:ext cx="928800" cy="262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B691E9-9502-4727-A71D-96D9E53EDE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69211" y="3874495"/>
                <a:ext cx="937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D580A3-72D2-4A52-A17F-01B3C654DF80}"/>
                  </a:ext>
                </a:extLst>
              </p14:cNvPr>
              <p14:cNvContentPartPr/>
              <p14:nvPr/>
            </p14:nvContentPartPr>
            <p14:xfrm>
              <a:off x="3536531" y="3728335"/>
              <a:ext cx="520200" cy="40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D580A3-72D2-4A52-A17F-01B3C654DF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32208" y="3724015"/>
                <a:ext cx="528846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AD506FC-6AA9-4387-8702-C7F15CE23B96}"/>
                  </a:ext>
                </a:extLst>
              </p14:cNvPr>
              <p14:cNvContentPartPr/>
              <p14:nvPr/>
            </p14:nvContentPartPr>
            <p14:xfrm>
              <a:off x="1246211" y="6174535"/>
              <a:ext cx="1065240" cy="405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AD506FC-6AA9-4387-8702-C7F15CE23B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41891" y="6170211"/>
                <a:ext cx="1073880" cy="41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5DBCC04-6904-4D95-9D5A-C5F0D7AEE211}"/>
                  </a:ext>
                </a:extLst>
              </p14:cNvPr>
              <p14:cNvContentPartPr/>
              <p14:nvPr/>
            </p14:nvContentPartPr>
            <p14:xfrm>
              <a:off x="2759651" y="6131695"/>
              <a:ext cx="553320" cy="390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5DBCC04-6904-4D95-9D5A-C5F0D7AEE21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55328" y="6127375"/>
                <a:ext cx="561966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A141B1C-BE9E-4FBF-A598-99AA003734D7}"/>
                  </a:ext>
                </a:extLst>
              </p14:cNvPr>
              <p14:cNvContentPartPr/>
              <p14:nvPr/>
            </p14:nvContentPartPr>
            <p14:xfrm>
              <a:off x="5504651" y="6098575"/>
              <a:ext cx="687240" cy="4770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A141B1C-BE9E-4FBF-A598-99AA003734D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00331" y="6094255"/>
                <a:ext cx="6958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E63D049-7B5B-41AF-9CBF-80E0E5FA382A}"/>
                  </a:ext>
                </a:extLst>
              </p14:cNvPr>
              <p14:cNvContentPartPr/>
              <p14:nvPr/>
            </p14:nvContentPartPr>
            <p14:xfrm>
              <a:off x="4962851" y="6119455"/>
              <a:ext cx="290880" cy="407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E63D049-7B5B-41AF-9CBF-80E0E5FA38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58531" y="6115135"/>
                <a:ext cx="2995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DCBD2EA-5D06-4920-A8D0-6096AD03793D}"/>
                  </a:ext>
                </a:extLst>
              </p14:cNvPr>
              <p14:cNvContentPartPr/>
              <p14:nvPr/>
            </p14:nvContentPartPr>
            <p14:xfrm>
              <a:off x="3737051" y="6288655"/>
              <a:ext cx="839160" cy="2444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DCBD2EA-5D06-4920-A8D0-6096AD03793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32733" y="6284335"/>
                <a:ext cx="847796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E37F962-4A20-4161-884A-7EF675DFBD6A}"/>
                  </a:ext>
                </a:extLst>
              </p14:cNvPr>
              <p14:cNvContentPartPr/>
              <p14:nvPr/>
            </p14:nvContentPartPr>
            <p14:xfrm>
              <a:off x="7349291" y="6091015"/>
              <a:ext cx="843120" cy="501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E37F962-4A20-4161-884A-7EF675DFBD6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44971" y="6086695"/>
                <a:ext cx="8517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2552501-D1C4-439A-AB05-C6F510BD7550}"/>
                  </a:ext>
                </a:extLst>
              </p14:cNvPr>
              <p14:cNvContentPartPr/>
              <p14:nvPr/>
            </p14:nvContentPartPr>
            <p14:xfrm>
              <a:off x="6555491" y="6287575"/>
              <a:ext cx="576000" cy="3078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2552501-D1C4-439A-AB05-C6F510BD755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1171" y="6283255"/>
                <a:ext cx="584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5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14:cNvPr>
              <p14:cNvContentPartPr/>
              <p14:nvPr/>
            </p14:nvContentPartPr>
            <p14:xfrm>
              <a:off x="4364171" y="2264575"/>
              <a:ext cx="31320" cy="18828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9851" y="2260255"/>
                <a:ext cx="3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0E23A6-B3A2-4DDD-89F7-77F480C0100D}"/>
                  </a:ext>
                </a:extLst>
              </p14:cNvPr>
              <p14:cNvContentPartPr/>
              <p14:nvPr/>
            </p14:nvContentPartPr>
            <p14:xfrm>
              <a:off x="3492971" y="4105246"/>
              <a:ext cx="234720" cy="83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0E23A6-B3A2-4DDD-89F7-77F480C0100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488658" y="4100926"/>
                <a:ext cx="243347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3DC58D-7245-41FA-B94E-1AF978FA9FF1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3DC58D-7245-41FA-B94E-1AF978FA9FF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073B29-9DFF-4B81-9AC9-09DC6279EF31}"/>
                  </a:ext>
                </a:extLst>
              </p14:cNvPr>
              <p14:cNvContentPartPr/>
              <p14:nvPr/>
            </p14:nvContentPartPr>
            <p14:xfrm>
              <a:off x="4651811" y="3069526"/>
              <a:ext cx="3497400" cy="2905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073B29-9DFF-4B81-9AC9-09DC6279EF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47491" y="3065206"/>
                <a:ext cx="3506040" cy="29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E2D506-72AA-4298-828C-70A27583C14B}"/>
                  </a:ext>
                </a:extLst>
              </p14:cNvPr>
              <p14:cNvContentPartPr/>
              <p14:nvPr/>
            </p14:nvContentPartPr>
            <p14:xfrm>
              <a:off x="4157891" y="4259686"/>
              <a:ext cx="366480" cy="367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E2D506-72AA-4298-828C-70A27583C14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53571" y="4255366"/>
                <a:ext cx="37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4D4CA9-27AD-4E8C-A1F0-904138E6C73C}"/>
                  </a:ext>
                </a:extLst>
              </p14:cNvPr>
              <p14:cNvContentPartPr/>
              <p14:nvPr/>
            </p14:nvContentPartPr>
            <p14:xfrm>
              <a:off x="7126451" y="3360775"/>
              <a:ext cx="663840" cy="3053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4D4CA9-27AD-4E8C-A1F0-904138E6C73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22131" y="3356454"/>
                <a:ext cx="672480" cy="3062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7BB3F3F-D53F-444C-AEC6-8944C0B11DEA}"/>
                  </a:ext>
                </a:extLst>
              </p14:cNvPr>
              <p14:cNvContentPartPr/>
              <p14:nvPr/>
            </p14:nvContentPartPr>
            <p14:xfrm>
              <a:off x="7966331" y="6179575"/>
              <a:ext cx="919440" cy="547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7BB3F3F-D53F-444C-AEC6-8944C0B11DE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62013" y="6175255"/>
                <a:ext cx="928077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E53238-4476-4A3F-8CE8-99946E2C7135}"/>
                  </a:ext>
                </a:extLst>
              </p14:cNvPr>
              <p14:cNvContentPartPr/>
              <p14:nvPr/>
            </p14:nvContentPartPr>
            <p14:xfrm>
              <a:off x="11012651" y="3195535"/>
              <a:ext cx="167760" cy="264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E53238-4476-4A3F-8CE8-99946E2C713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008331" y="3191215"/>
                <a:ext cx="176400" cy="26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93766-A2C7-496E-B684-E3B3ACA9428C}"/>
                  </a:ext>
                </a:extLst>
              </p14:cNvPr>
              <p14:cNvContentPartPr/>
              <p14:nvPr/>
            </p14:nvContentPartPr>
            <p14:xfrm>
              <a:off x="11248091" y="3222895"/>
              <a:ext cx="463320" cy="2559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93766-A2C7-496E-B684-E3B3ACA9428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243771" y="3218575"/>
                <a:ext cx="471960" cy="25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C61E91-9673-430D-B081-8E8257E87380}"/>
                  </a:ext>
                </a:extLst>
              </p14:cNvPr>
              <p14:cNvContentPartPr/>
              <p14:nvPr/>
            </p14:nvContentPartPr>
            <p14:xfrm>
              <a:off x="10458611" y="4244935"/>
              <a:ext cx="355320" cy="53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C61E91-9673-430D-B081-8E8257E8738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454291" y="4240615"/>
                <a:ext cx="3639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4A8407F-D587-44CC-809D-9467E8C6B348}"/>
                  </a:ext>
                </a:extLst>
              </p14:cNvPr>
              <p14:cNvContentPartPr/>
              <p14:nvPr/>
            </p14:nvContentPartPr>
            <p14:xfrm>
              <a:off x="11257811" y="6135655"/>
              <a:ext cx="6480" cy="125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4A8407F-D587-44CC-809D-9467E8C6B34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253491" y="6131335"/>
                <a:ext cx="15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6994131-A545-40E7-9981-453B98F6E430}"/>
                  </a:ext>
                </a:extLst>
              </p14:cNvPr>
              <p14:cNvContentPartPr/>
              <p14:nvPr/>
            </p14:nvContentPartPr>
            <p14:xfrm>
              <a:off x="10497851" y="6109735"/>
              <a:ext cx="711720" cy="582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6994131-A545-40E7-9981-453B98F6E43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493531" y="6105415"/>
                <a:ext cx="720360" cy="5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07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14:cNvPr>
              <p14:cNvContentPartPr/>
              <p14:nvPr/>
            </p14:nvContentPartPr>
            <p14:xfrm>
              <a:off x="4364171" y="2264575"/>
              <a:ext cx="31320" cy="18828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9851" y="2260255"/>
                <a:ext cx="3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14:cNvPr>
              <p14:cNvContentPartPr/>
              <p14:nvPr/>
            </p14:nvContentPartPr>
            <p14:xfrm>
              <a:off x="4896611" y="3369776"/>
              <a:ext cx="231480" cy="27792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2291" y="3365456"/>
                <a:ext cx="24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14:cNvPr>
              <p14:cNvContentPartPr/>
              <p14:nvPr/>
            </p14:nvContentPartPr>
            <p14:xfrm>
              <a:off x="5204051" y="3595136"/>
              <a:ext cx="7560" cy="118080"/>
            </p14:xfrm>
          </p:contentPart>
        </mc:Choice>
        <mc:Fallback xmlns=""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99731" y="3590816"/>
                <a:ext cx="16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14:cNvPr>
              <p14:cNvContentPartPr/>
              <p14:nvPr/>
            </p14:nvContentPartPr>
            <p14:xfrm>
              <a:off x="5193611" y="3530336"/>
              <a:ext cx="6840" cy="360"/>
            </p14:xfrm>
          </p:contentPart>
        </mc:Choice>
        <mc:Fallback xmlns=""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9291" y="3526016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14:cNvPr>
              <p14:cNvContentPartPr/>
              <p14:nvPr/>
            </p14:nvContentPartPr>
            <p14:xfrm>
              <a:off x="5362811" y="3495416"/>
              <a:ext cx="117000" cy="7092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8491" y="3491096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14:cNvPr>
              <p14:cNvContentPartPr/>
              <p14:nvPr/>
            </p14:nvContentPartPr>
            <p14:xfrm>
              <a:off x="5686811" y="3535376"/>
              <a:ext cx="189360" cy="13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2491" y="3531056"/>
                <a:ext cx="19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14:cNvPr>
              <p14:cNvContentPartPr/>
              <p14:nvPr/>
            </p14:nvContentPartPr>
            <p14:xfrm>
              <a:off x="5962931" y="3408296"/>
              <a:ext cx="156960" cy="44640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8611" y="3403976"/>
                <a:ext cx="165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14:cNvPr>
              <p14:cNvContentPartPr/>
              <p14:nvPr/>
            </p14:nvContentPartPr>
            <p14:xfrm>
              <a:off x="6223931" y="3626096"/>
              <a:ext cx="11520" cy="8856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9611" y="3621776"/>
                <a:ext cx="2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14:cNvPr>
              <p14:cNvContentPartPr/>
              <p14:nvPr/>
            </p14:nvContentPartPr>
            <p14:xfrm>
              <a:off x="6209171" y="3562016"/>
              <a:ext cx="16200" cy="7560"/>
            </p14:xfrm>
          </p:contentPart>
        </mc:Choice>
        <mc:Fallback xmlns="">
          <p:pic>
            <p:nvPicPr>
              <p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4851" y="3557696"/>
                <a:ext cx="24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14:cNvPr>
              <p14:cNvContentPartPr/>
              <p14:nvPr/>
            </p14:nvContentPartPr>
            <p14:xfrm>
              <a:off x="6382933" y="3017696"/>
              <a:ext cx="5693685" cy="975959"/>
            </p14:xfrm>
          </p:contentPart>
        </mc:Choice>
        <mc:Fallback xmlns="">
          <p:pic>
            <p:nvPicPr>
              <p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78613" y="3013379"/>
                <a:ext cx="5702325" cy="98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14:cNvPr>
              <p14:cNvContentPartPr/>
              <p14:nvPr/>
            </p14:nvContentPartPr>
            <p14:xfrm>
              <a:off x="1234331" y="3196615"/>
              <a:ext cx="3469682" cy="655560"/>
            </p14:xfrm>
          </p:contentPart>
        </mc:Choice>
        <mc:Fallback xmlns="">
          <p:pic>
            <p:nvPicPr>
              <p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30011" y="3192295"/>
                <a:ext cx="347832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66F144-8B7F-400A-8AFF-ED68C7436452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66F144-8B7F-400A-8AFF-ED68C743645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200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14:cNvPr>
              <p14:cNvContentPartPr/>
              <p14:nvPr/>
            </p14:nvContentPartPr>
            <p14:xfrm>
              <a:off x="4364171" y="2264575"/>
              <a:ext cx="31320" cy="18828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9851" y="2260255"/>
                <a:ext cx="3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14:cNvPr>
              <p14:cNvContentPartPr/>
              <p14:nvPr/>
            </p14:nvContentPartPr>
            <p14:xfrm>
              <a:off x="4896611" y="3369776"/>
              <a:ext cx="231480" cy="27792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2291" y="3365456"/>
                <a:ext cx="24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14:cNvPr>
              <p14:cNvContentPartPr/>
              <p14:nvPr/>
            </p14:nvContentPartPr>
            <p14:xfrm>
              <a:off x="5204051" y="3595136"/>
              <a:ext cx="7560" cy="118080"/>
            </p14:xfrm>
          </p:contentPart>
        </mc:Choice>
        <mc:Fallback xmlns=""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99731" y="3590816"/>
                <a:ext cx="16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14:cNvPr>
              <p14:cNvContentPartPr/>
              <p14:nvPr/>
            </p14:nvContentPartPr>
            <p14:xfrm>
              <a:off x="5193611" y="3530336"/>
              <a:ext cx="6840" cy="360"/>
            </p14:xfrm>
          </p:contentPart>
        </mc:Choice>
        <mc:Fallback xmlns=""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9291" y="3526016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14:cNvPr>
              <p14:cNvContentPartPr/>
              <p14:nvPr/>
            </p14:nvContentPartPr>
            <p14:xfrm>
              <a:off x="5362811" y="3495416"/>
              <a:ext cx="117000" cy="7092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8491" y="3491096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14:cNvPr>
              <p14:cNvContentPartPr/>
              <p14:nvPr/>
            </p14:nvContentPartPr>
            <p14:xfrm>
              <a:off x="5686811" y="3535376"/>
              <a:ext cx="189360" cy="13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2491" y="3531056"/>
                <a:ext cx="19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14:cNvPr>
              <p14:cNvContentPartPr/>
              <p14:nvPr/>
            </p14:nvContentPartPr>
            <p14:xfrm>
              <a:off x="5962931" y="3408296"/>
              <a:ext cx="156960" cy="44640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8611" y="3403976"/>
                <a:ext cx="165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14:cNvPr>
              <p14:cNvContentPartPr/>
              <p14:nvPr/>
            </p14:nvContentPartPr>
            <p14:xfrm>
              <a:off x="6223931" y="3626096"/>
              <a:ext cx="11520" cy="8856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9611" y="3621776"/>
                <a:ext cx="2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14:cNvPr>
              <p14:cNvContentPartPr/>
              <p14:nvPr/>
            </p14:nvContentPartPr>
            <p14:xfrm>
              <a:off x="6209171" y="3562016"/>
              <a:ext cx="16200" cy="7560"/>
            </p14:xfrm>
          </p:contentPart>
        </mc:Choice>
        <mc:Fallback xmlns="">
          <p:pic>
            <p:nvPicPr>
              <p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4851" y="3557696"/>
                <a:ext cx="24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14:cNvPr>
              <p14:cNvContentPartPr/>
              <p14:nvPr/>
            </p14:nvContentPartPr>
            <p14:xfrm>
              <a:off x="4791853" y="4604630"/>
              <a:ext cx="15120" cy="109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87533" y="4600310"/>
                <a:ext cx="23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14:cNvPr>
              <p14:cNvContentPartPr/>
              <p14:nvPr/>
            </p14:nvContentPartPr>
            <p14:xfrm>
              <a:off x="4791853" y="4523270"/>
              <a:ext cx="5760" cy="10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7533" y="4518950"/>
                <a:ext cx="14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14:cNvPr>
              <p14:cNvContentPartPr/>
              <p14:nvPr/>
            </p14:nvContentPartPr>
            <p14:xfrm>
              <a:off x="4903453" y="4216910"/>
              <a:ext cx="557640" cy="788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99133" y="4212590"/>
                <a:ext cx="56628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14:cNvPr>
              <p14:cNvContentPartPr/>
              <p14:nvPr/>
            </p14:nvContentPartPr>
            <p14:xfrm>
              <a:off x="6045253" y="4223346"/>
              <a:ext cx="221040" cy="521280"/>
            </p14:xfrm>
          </p:contentPart>
        </mc:Choice>
        <mc:Fallback xmlns="">
          <p:pic>
            <p:nvPicPr>
              <p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40926" y="4219026"/>
                <a:ext cx="229694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14:cNvPr>
              <p14:cNvContentPartPr/>
              <p14:nvPr/>
            </p14:nvContentPartPr>
            <p14:xfrm>
              <a:off x="5643133" y="4139106"/>
              <a:ext cx="325440" cy="702360"/>
            </p14:xfrm>
          </p:contentPart>
        </mc:Choice>
        <mc:Fallback xmlns="">
          <p:pic>
            <p:nvPicPr>
              <p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8813" y="4134786"/>
                <a:ext cx="3340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14:cNvPr>
              <p14:cNvContentPartPr/>
              <p14:nvPr/>
            </p14:nvContentPartPr>
            <p14:xfrm>
              <a:off x="6375373" y="3017696"/>
              <a:ext cx="5700885" cy="2006279"/>
            </p14:xfrm>
          </p:contentPart>
        </mc:Choice>
        <mc:Fallback xmlns="">
          <p:pic>
            <p:nvPicPr>
              <p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71053" y="3013377"/>
                <a:ext cx="5709525" cy="2014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14:cNvPr>
              <p14:cNvContentPartPr/>
              <p14:nvPr/>
            </p14:nvContentPartPr>
            <p14:xfrm>
              <a:off x="1234331" y="3196615"/>
              <a:ext cx="3480122" cy="1986480"/>
            </p14:xfrm>
          </p:contentPart>
        </mc:Choice>
        <mc:Fallback xmlns="">
          <p:pic>
            <p:nvPicPr>
              <p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30011" y="3192295"/>
                <a:ext cx="3488761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108A4EC-578F-43B7-B29A-497FA90E93CE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108A4EC-578F-43B7-B29A-497FA90E93C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96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14:cNvPr>
              <p14:cNvContentPartPr/>
              <p14:nvPr/>
            </p14:nvContentPartPr>
            <p14:xfrm>
              <a:off x="4364171" y="2264575"/>
              <a:ext cx="31320" cy="18828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5EDFFB0A-433A-4ED2-B1E9-068DD697E4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9851" y="2260255"/>
                <a:ext cx="3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14:cNvPr>
              <p14:cNvContentPartPr/>
              <p14:nvPr/>
            </p14:nvContentPartPr>
            <p14:xfrm>
              <a:off x="4896611" y="3369776"/>
              <a:ext cx="231480" cy="27792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2291" y="3365456"/>
                <a:ext cx="24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14:cNvPr>
              <p14:cNvContentPartPr/>
              <p14:nvPr/>
            </p14:nvContentPartPr>
            <p14:xfrm>
              <a:off x="5204051" y="3595136"/>
              <a:ext cx="7560" cy="118080"/>
            </p14:xfrm>
          </p:contentPart>
        </mc:Choice>
        <mc:Fallback xmlns=""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99731" y="3590816"/>
                <a:ext cx="16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14:cNvPr>
              <p14:cNvContentPartPr/>
              <p14:nvPr/>
            </p14:nvContentPartPr>
            <p14:xfrm>
              <a:off x="5193611" y="3530336"/>
              <a:ext cx="6840" cy="360"/>
            </p14:xfrm>
          </p:contentPart>
        </mc:Choice>
        <mc:Fallback xmlns=""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9291" y="3526016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14:cNvPr>
              <p14:cNvContentPartPr/>
              <p14:nvPr/>
            </p14:nvContentPartPr>
            <p14:xfrm>
              <a:off x="5362811" y="3495416"/>
              <a:ext cx="117000" cy="7092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8491" y="3491096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14:cNvPr>
              <p14:cNvContentPartPr/>
              <p14:nvPr/>
            </p14:nvContentPartPr>
            <p14:xfrm>
              <a:off x="5686811" y="3535376"/>
              <a:ext cx="189360" cy="13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2491" y="3531056"/>
                <a:ext cx="19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14:cNvPr>
              <p14:cNvContentPartPr/>
              <p14:nvPr/>
            </p14:nvContentPartPr>
            <p14:xfrm>
              <a:off x="5962931" y="3408296"/>
              <a:ext cx="156960" cy="44640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8611" y="3403976"/>
                <a:ext cx="165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14:cNvPr>
              <p14:cNvContentPartPr/>
              <p14:nvPr/>
            </p14:nvContentPartPr>
            <p14:xfrm>
              <a:off x="6223931" y="3626096"/>
              <a:ext cx="11520" cy="8856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9611" y="3621776"/>
                <a:ext cx="2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14:cNvPr>
              <p14:cNvContentPartPr/>
              <p14:nvPr/>
            </p14:nvContentPartPr>
            <p14:xfrm>
              <a:off x="6209171" y="3562016"/>
              <a:ext cx="16200" cy="7560"/>
            </p14:xfrm>
          </p:contentPart>
        </mc:Choice>
        <mc:Fallback xmlns="">
          <p:pic>
            <p:nvPicPr>
              <p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4851" y="3557696"/>
                <a:ext cx="24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14:cNvPr>
              <p14:cNvContentPartPr/>
              <p14:nvPr/>
            </p14:nvContentPartPr>
            <p14:xfrm>
              <a:off x="4791853" y="4604630"/>
              <a:ext cx="15120" cy="109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87533" y="4600310"/>
                <a:ext cx="23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14:cNvPr>
              <p14:cNvContentPartPr/>
              <p14:nvPr/>
            </p14:nvContentPartPr>
            <p14:xfrm>
              <a:off x="4791853" y="4523270"/>
              <a:ext cx="5760" cy="10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7533" y="4518950"/>
                <a:ext cx="14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14:cNvPr>
              <p14:cNvContentPartPr/>
              <p14:nvPr/>
            </p14:nvContentPartPr>
            <p14:xfrm>
              <a:off x="4903453" y="4216910"/>
              <a:ext cx="557640" cy="788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99133" y="4212590"/>
                <a:ext cx="56628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14:cNvPr>
              <p14:cNvContentPartPr/>
              <p14:nvPr/>
            </p14:nvContentPartPr>
            <p14:xfrm>
              <a:off x="6045253" y="4223346"/>
              <a:ext cx="221040" cy="521280"/>
            </p14:xfrm>
          </p:contentPart>
        </mc:Choice>
        <mc:Fallback xmlns="">
          <p:pic>
            <p:nvPicPr>
              <p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40926" y="4219026"/>
                <a:ext cx="229694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14:cNvPr>
              <p14:cNvContentPartPr/>
              <p14:nvPr/>
            </p14:nvContentPartPr>
            <p14:xfrm>
              <a:off x="5643133" y="4139106"/>
              <a:ext cx="325440" cy="702360"/>
            </p14:xfrm>
          </p:contentPart>
        </mc:Choice>
        <mc:Fallback xmlns="">
          <p:pic>
            <p:nvPicPr>
              <p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8813" y="4134786"/>
                <a:ext cx="3340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14:cNvPr>
              <p14:cNvContentPartPr/>
              <p14:nvPr/>
            </p14:nvContentPartPr>
            <p14:xfrm>
              <a:off x="6375373" y="3017696"/>
              <a:ext cx="5700885" cy="2006279"/>
            </p14:xfrm>
          </p:contentPart>
        </mc:Choice>
        <mc:Fallback xmlns="">
          <p:pic>
            <p:nvPicPr>
              <p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71053" y="3013377"/>
                <a:ext cx="5709525" cy="2014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14:cNvPr>
              <p14:cNvContentPartPr/>
              <p14:nvPr/>
            </p14:nvContentPartPr>
            <p14:xfrm>
              <a:off x="1234331" y="3196615"/>
              <a:ext cx="3480122" cy="1986480"/>
            </p14:xfrm>
          </p:contentPart>
        </mc:Choice>
        <mc:Fallback xmlns="">
          <p:pic>
            <p:nvPicPr>
              <p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30011" y="3192295"/>
                <a:ext cx="3488761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14E41A-9FFE-4ACC-9C89-379E7E71A724}"/>
                  </a:ext>
                </a:extLst>
              </p14:cNvPr>
              <p14:cNvContentPartPr/>
              <p14:nvPr/>
            </p14:nvContentPartPr>
            <p14:xfrm>
              <a:off x="1482731" y="5684935"/>
              <a:ext cx="904680" cy="62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14E41A-9FFE-4ACC-9C89-379E7E71A72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78411" y="5680615"/>
                <a:ext cx="9133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DBA9AA-4761-406A-A00C-DB47D6BF246A}"/>
                  </a:ext>
                </a:extLst>
              </p14:cNvPr>
              <p14:cNvContentPartPr/>
              <p14:nvPr/>
            </p14:nvContentPartPr>
            <p14:xfrm>
              <a:off x="2935331" y="5740735"/>
              <a:ext cx="743400" cy="62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DBA9AA-4761-406A-A00C-DB47D6BF246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31011" y="5736413"/>
                <a:ext cx="752040" cy="635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79504A-6B8D-4210-A345-081ECC853C6F}"/>
                  </a:ext>
                </a:extLst>
              </p14:cNvPr>
              <p14:cNvContentPartPr/>
              <p14:nvPr/>
            </p14:nvContentPartPr>
            <p14:xfrm>
              <a:off x="4268051" y="5851615"/>
              <a:ext cx="369000" cy="47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79504A-6B8D-4210-A345-081ECC853C6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63727" y="5847295"/>
                <a:ext cx="377648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A81D85-0F5D-45D9-91EA-E50C5DA522EC}"/>
                  </a:ext>
                </a:extLst>
              </p14:cNvPr>
              <p14:cNvContentPartPr/>
              <p14:nvPr/>
            </p14:nvContentPartPr>
            <p14:xfrm>
              <a:off x="4984451" y="5782135"/>
              <a:ext cx="719640" cy="535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A81D85-0F5D-45D9-91EA-E50C5DA522E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80129" y="5777815"/>
                <a:ext cx="728284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DF5D5B-B4DB-411E-A3D5-649686444C4E}"/>
                  </a:ext>
                </a:extLst>
              </p14:cNvPr>
              <p14:cNvContentPartPr/>
              <p14:nvPr/>
            </p14:nvContentPartPr>
            <p14:xfrm>
              <a:off x="6220691" y="5991655"/>
              <a:ext cx="361080" cy="303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DF5D5B-B4DB-411E-A3D5-649686444C4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16371" y="5987335"/>
                <a:ext cx="369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476" name="Ink 2475">
                <a:extLst>
                  <a:ext uri="{FF2B5EF4-FFF2-40B4-BE49-F238E27FC236}">
                    <a16:creationId xmlns:a16="http://schemas.microsoft.com/office/drawing/2014/main" id="{1E6BC9DA-9A3B-4EF5-8B69-D5C59C8F2DF3}"/>
                  </a:ext>
                </a:extLst>
              </p14:cNvPr>
              <p14:cNvContentPartPr/>
              <p14:nvPr/>
            </p14:nvContentPartPr>
            <p14:xfrm>
              <a:off x="11853251" y="6290455"/>
              <a:ext cx="30960" cy="7920"/>
            </p14:xfrm>
          </p:contentPart>
        </mc:Choice>
        <mc:Fallback xmlns="">
          <p:pic>
            <p:nvPicPr>
              <p:cNvPr id="2476" name="Ink 2475">
                <a:extLst>
                  <a:ext uri="{FF2B5EF4-FFF2-40B4-BE49-F238E27FC236}">
                    <a16:creationId xmlns:a16="http://schemas.microsoft.com/office/drawing/2014/main" id="{1E6BC9DA-9A3B-4EF5-8B69-D5C59C8F2DF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848931" y="6286135"/>
                <a:ext cx="396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77" name="Ink 2476">
                <a:extLst>
                  <a:ext uri="{FF2B5EF4-FFF2-40B4-BE49-F238E27FC236}">
                    <a16:creationId xmlns:a16="http://schemas.microsoft.com/office/drawing/2014/main" id="{5A1342C0-84CC-4DAD-BF92-B60DFB4A5557}"/>
                  </a:ext>
                </a:extLst>
              </p14:cNvPr>
              <p14:cNvContentPartPr/>
              <p14:nvPr/>
            </p14:nvContentPartPr>
            <p14:xfrm>
              <a:off x="10535291" y="5660095"/>
              <a:ext cx="1184040" cy="767880"/>
            </p14:xfrm>
          </p:contentPart>
        </mc:Choice>
        <mc:Fallback xmlns="">
          <p:pic>
            <p:nvPicPr>
              <p:cNvPr id="2477" name="Ink 2476">
                <a:extLst>
                  <a:ext uri="{FF2B5EF4-FFF2-40B4-BE49-F238E27FC236}">
                    <a16:creationId xmlns:a16="http://schemas.microsoft.com/office/drawing/2014/main" id="{5A1342C0-84CC-4DAD-BF92-B60DFB4A555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530971" y="5655775"/>
                <a:ext cx="119268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78" name="Ink 2477">
                <a:extLst>
                  <a:ext uri="{FF2B5EF4-FFF2-40B4-BE49-F238E27FC236}">
                    <a16:creationId xmlns:a16="http://schemas.microsoft.com/office/drawing/2014/main" id="{48F8AD45-4D73-49A3-9F78-3C9ECF159671}"/>
                  </a:ext>
                </a:extLst>
              </p14:cNvPr>
              <p14:cNvContentPartPr/>
              <p14:nvPr/>
            </p14:nvContentPartPr>
            <p14:xfrm>
              <a:off x="8209691" y="5974735"/>
              <a:ext cx="2023920" cy="543240"/>
            </p14:xfrm>
          </p:contentPart>
        </mc:Choice>
        <mc:Fallback xmlns="">
          <p:pic>
            <p:nvPicPr>
              <p:cNvPr id="2478" name="Ink 2477">
                <a:extLst>
                  <a:ext uri="{FF2B5EF4-FFF2-40B4-BE49-F238E27FC236}">
                    <a16:creationId xmlns:a16="http://schemas.microsoft.com/office/drawing/2014/main" id="{48F8AD45-4D73-49A3-9F78-3C9ECF15967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05371" y="5970415"/>
                <a:ext cx="20325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479" name="Ink 2478">
                <a:extLst>
                  <a:ext uri="{FF2B5EF4-FFF2-40B4-BE49-F238E27FC236}">
                    <a16:creationId xmlns:a16="http://schemas.microsoft.com/office/drawing/2014/main" id="{734C4F85-BC26-493C-8299-516836380658}"/>
                  </a:ext>
                </a:extLst>
              </p14:cNvPr>
              <p14:cNvContentPartPr/>
              <p14:nvPr/>
            </p14:nvContentPartPr>
            <p14:xfrm>
              <a:off x="7053731" y="5770975"/>
              <a:ext cx="837000" cy="551880"/>
            </p14:xfrm>
          </p:contentPart>
        </mc:Choice>
        <mc:Fallback xmlns="">
          <p:pic>
            <p:nvPicPr>
              <p:cNvPr id="2479" name="Ink 2478">
                <a:extLst>
                  <a:ext uri="{FF2B5EF4-FFF2-40B4-BE49-F238E27FC236}">
                    <a16:creationId xmlns:a16="http://schemas.microsoft.com/office/drawing/2014/main" id="{734C4F85-BC26-493C-8299-51683638065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49413" y="5766655"/>
                <a:ext cx="845636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C53DEF6-6F29-4665-804F-5BCA13023007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C53DEF6-6F29-4665-804F-5BCA1302300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02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14:cNvPr>
              <p14:cNvContentPartPr/>
              <p14:nvPr/>
            </p14:nvContentPartPr>
            <p14:xfrm>
              <a:off x="7868051" y="3143326"/>
              <a:ext cx="6840" cy="17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63731" y="3139006"/>
                <a:ext cx="15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14:cNvPr>
              <p14:cNvContentPartPr/>
              <p14:nvPr/>
            </p14:nvContentPartPr>
            <p14:xfrm>
              <a:off x="7868051" y="3143326"/>
              <a:ext cx="6840" cy="17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63731" y="3139006"/>
                <a:ext cx="15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08E465-4A03-41AB-88E0-CF698687F6DF}"/>
                  </a:ext>
                </a:extLst>
              </p14:cNvPr>
              <p14:cNvContentPartPr/>
              <p14:nvPr/>
            </p14:nvContentPartPr>
            <p14:xfrm>
              <a:off x="1864200" y="4383540"/>
              <a:ext cx="637560" cy="62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08E465-4A03-41AB-88E0-CF698687F6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859880" y="4379220"/>
                <a:ext cx="6462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4A2378-65F3-462B-811C-C8ACF2593764}"/>
                  </a:ext>
                </a:extLst>
              </p14:cNvPr>
              <p14:cNvContentPartPr/>
              <p14:nvPr/>
            </p14:nvContentPartPr>
            <p14:xfrm>
              <a:off x="2921160" y="3488940"/>
              <a:ext cx="148320" cy="2085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4A2378-65F3-462B-811C-C8ACF259376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16840" y="3484620"/>
                <a:ext cx="156960" cy="20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9DF86FF-6A03-41F0-8570-FEF16DE6FDB0}"/>
                  </a:ext>
                </a:extLst>
              </p14:cNvPr>
              <p14:cNvContentPartPr/>
              <p14:nvPr/>
            </p14:nvContentPartPr>
            <p14:xfrm>
              <a:off x="5211840" y="3244860"/>
              <a:ext cx="11160" cy="6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9DF86FF-6A03-41F0-8570-FEF16DE6FD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07520" y="3240540"/>
                <a:ext cx="198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8DCE0E7-C485-424C-8287-67F4E97D8431}"/>
                  </a:ext>
                </a:extLst>
              </p14:cNvPr>
              <p14:cNvContentPartPr/>
              <p14:nvPr/>
            </p14:nvContentPartPr>
            <p14:xfrm>
              <a:off x="5309400" y="3272220"/>
              <a:ext cx="2232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8DCE0E7-C485-424C-8287-67F4E97D84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05080" y="3267900"/>
                <a:ext cx="30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7E3DB2C-97FD-4896-A921-55F793CE145D}"/>
                  </a:ext>
                </a:extLst>
              </p14:cNvPr>
              <p14:cNvContentPartPr/>
              <p14:nvPr/>
            </p14:nvContentPartPr>
            <p14:xfrm>
              <a:off x="5409120" y="3238020"/>
              <a:ext cx="158040" cy="230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7E3DB2C-97FD-4896-A921-55F793CE145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04800" y="3233700"/>
                <a:ext cx="166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1E14FAD-3F7F-4505-BF59-6D97AE5F3B2C}"/>
                  </a:ext>
                </a:extLst>
              </p14:cNvPr>
              <p14:cNvContentPartPr/>
              <p14:nvPr/>
            </p14:nvContentPartPr>
            <p14:xfrm>
              <a:off x="3217440" y="3075300"/>
              <a:ext cx="682560" cy="454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1E14FAD-3F7F-4505-BF59-6D97AE5F3B2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13120" y="3070983"/>
                <a:ext cx="691200" cy="463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40" name="Ink 2239">
                <a:extLst>
                  <a:ext uri="{FF2B5EF4-FFF2-40B4-BE49-F238E27FC236}">
                    <a16:creationId xmlns:a16="http://schemas.microsoft.com/office/drawing/2014/main" id="{35BCB699-3BC8-45CB-B740-230B9ABEA6D5}"/>
                  </a:ext>
                </a:extLst>
              </p14:cNvPr>
              <p14:cNvContentPartPr/>
              <p14:nvPr/>
            </p14:nvContentPartPr>
            <p14:xfrm>
              <a:off x="4355760" y="3024180"/>
              <a:ext cx="787680" cy="497880"/>
            </p14:xfrm>
          </p:contentPart>
        </mc:Choice>
        <mc:Fallback xmlns="">
          <p:pic>
            <p:nvPicPr>
              <p:cNvPr id="2240" name="Ink 2239">
                <a:extLst>
                  <a:ext uri="{FF2B5EF4-FFF2-40B4-BE49-F238E27FC236}">
                    <a16:creationId xmlns:a16="http://schemas.microsoft.com/office/drawing/2014/main" id="{35BCB699-3BC8-45CB-B740-230B9ABEA6D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51438" y="3019860"/>
                <a:ext cx="796324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44" name="Ink 2243">
                <a:extLst>
                  <a:ext uri="{FF2B5EF4-FFF2-40B4-BE49-F238E27FC236}">
                    <a16:creationId xmlns:a16="http://schemas.microsoft.com/office/drawing/2014/main" id="{B7E4D0A7-9676-4DF0-A89F-15CE02BEB954}"/>
                  </a:ext>
                </a:extLst>
              </p14:cNvPr>
              <p14:cNvContentPartPr/>
              <p14:nvPr/>
            </p14:nvContentPartPr>
            <p14:xfrm>
              <a:off x="6431520" y="3258900"/>
              <a:ext cx="89280" cy="132840"/>
            </p14:xfrm>
          </p:contentPart>
        </mc:Choice>
        <mc:Fallback xmlns="">
          <p:pic>
            <p:nvPicPr>
              <p:cNvPr id="2244" name="Ink 2243">
                <a:extLst>
                  <a:ext uri="{FF2B5EF4-FFF2-40B4-BE49-F238E27FC236}">
                    <a16:creationId xmlns:a16="http://schemas.microsoft.com/office/drawing/2014/main" id="{B7E4D0A7-9676-4DF0-A89F-15CE02BEB95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27200" y="3254580"/>
                <a:ext cx="97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245" name="Ink 2244">
                <a:extLst>
                  <a:ext uri="{FF2B5EF4-FFF2-40B4-BE49-F238E27FC236}">
                    <a16:creationId xmlns:a16="http://schemas.microsoft.com/office/drawing/2014/main" id="{4BCCC2F7-F36D-4681-B8DC-17983189E079}"/>
                  </a:ext>
                </a:extLst>
              </p14:cNvPr>
              <p14:cNvContentPartPr/>
              <p14:nvPr/>
            </p14:nvContentPartPr>
            <p14:xfrm>
              <a:off x="5955240" y="3063060"/>
              <a:ext cx="416880" cy="344880"/>
            </p14:xfrm>
          </p:contentPart>
        </mc:Choice>
        <mc:Fallback xmlns="">
          <p:pic>
            <p:nvPicPr>
              <p:cNvPr id="2245" name="Ink 2244">
                <a:extLst>
                  <a:ext uri="{FF2B5EF4-FFF2-40B4-BE49-F238E27FC236}">
                    <a16:creationId xmlns:a16="http://schemas.microsoft.com/office/drawing/2014/main" id="{4BCCC2F7-F36D-4681-B8DC-17983189E07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50924" y="3058740"/>
                <a:ext cx="425513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249" name="Ink 2248">
                <a:extLst>
                  <a:ext uri="{FF2B5EF4-FFF2-40B4-BE49-F238E27FC236}">
                    <a16:creationId xmlns:a16="http://schemas.microsoft.com/office/drawing/2014/main" id="{93D8E187-BB19-42D6-93BF-6007EF2126B3}"/>
                  </a:ext>
                </a:extLst>
              </p14:cNvPr>
              <p14:cNvContentPartPr/>
              <p14:nvPr/>
            </p14:nvContentPartPr>
            <p14:xfrm>
              <a:off x="6527640" y="3564180"/>
              <a:ext cx="191160" cy="2219400"/>
            </p14:xfrm>
          </p:contentPart>
        </mc:Choice>
        <mc:Fallback xmlns="">
          <p:pic>
            <p:nvPicPr>
              <p:cNvPr id="2249" name="Ink 2248">
                <a:extLst>
                  <a:ext uri="{FF2B5EF4-FFF2-40B4-BE49-F238E27FC236}">
                    <a16:creationId xmlns:a16="http://schemas.microsoft.com/office/drawing/2014/main" id="{93D8E187-BB19-42D6-93BF-6007EF2126B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523320" y="3559860"/>
                <a:ext cx="199800" cy="22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250" name="Ink 2249">
                <a:extLst>
                  <a:ext uri="{FF2B5EF4-FFF2-40B4-BE49-F238E27FC236}">
                    <a16:creationId xmlns:a16="http://schemas.microsoft.com/office/drawing/2014/main" id="{49BA334C-4430-4457-85C7-9398ED1E6C2A}"/>
                  </a:ext>
                </a:extLst>
              </p14:cNvPr>
              <p14:cNvContentPartPr/>
              <p14:nvPr/>
            </p14:nvContentPartPr>
            <p14:xfrm>
              <a:off x="3174240" y="3725820"/>
              <a:ext cx="1321920" cy="72360"/>
            </p14:xfrm>
          </p:contentPart>
        </mc:Choice>
        <mc:Fallback xmlns="">
          <p:pic>
            <p:nvPicPr>
              <p:cNvPr id="2250" name="Ink 2249">
                <a:extLst>
                  <a:ext uri="{FF2B5EF4-FFF2-40B4-BE49-F238E27FC236}">
                    <a16:creationId xmlns:a16="http://schemas.microsoft.com/office/drawing/2014/main" id="{49BA334C-4430-4457-85C7-9398ED1E6C2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169920" y="3721500"/>
                <a:ext cx="1330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255" name="Ink 2254">
                <a:extLst>
                  <a:ext uri="{FF2B5EF4-FFF2-40B4-BE49-F238E27FC236}">
                    <a16:creationId xmlns:a16="http://schemas.microsoft.com/office/drawing/2014/main" id="{5AB78A99-FE33-4C8F-A78E-8AA578DF775A}"/>
                  </a:ext>
                </a:extLst>
              </p14:cNvPr>
              <p14:cNvContentPartPr/>
              <p14:nvPr/>
            </p14:nvContentPartPr>
            <p14:xfrm>
              <a:off x="4623960" y="3637260"/>
              <a:ext cx="290160" cy="336240"/>
            </p14:xfrm>
          </p:contentPart>
        </mc:Choice>
        <mc:Fallback xmlns="">
          <p:pic>
            <p:nvPicPr>
              <p:cNvPr id="2255" name="Ink 2254">
                <a:extLst>
                  <a:ext uri="{FF2B5EF4-FFF2-40B4-BE49-F238E27FC236}">
                    <a16:creationId xmlns:a16="http://schemas.microsoft.com/office/drawing/2014/main" id="{5AB78A99-FE33-4C8F-A78E-8AA578DF775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19635" y="3632940"/>
                <a:ext cx="298811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258" name="Ink 2257">
                <a:extLst>
                  <a:ext uri="{FF2B5EF4-FFF2-40B4-BE49-F238E27FC236}">
                    <a16:creationId xmlns:a16="http://schemas.microsoft.com/office/drawing/2014/main" id="{0A63DE00-5A94-4A9B-928F-C6E279F99F58}"/>
                  </a:ext>
                </a:extLst>
              </p14:cNvPr>
              <p14:cNvContentPartPr/>
              <p14:nvPr/>
            </p14:nvContentPartPr>
            <p14:xfrm>
              <a:off x="5134080" y="3718980"/>
              <a:ext cx="1283040" cy="63720"/>
            </p14:xfrm>
          </p:contentPart>
        </mc:Choice>
        <mc:Fallback xmlns="">
          <p:pic>
            <p:nvPicPr>
              <p:cNvPr id="2258" name="Ink 2257">
                <a:extLst>
                  <a:ext uri="{FF2B5EF4-FFF2-40B4-BE49-F238E27FC236}">
                    <a16:creationId xmlns:a16="http://schemas.microsoft.com/office/drawing/2014/main" id="{0A63DE00-5A94-4A9B-928F-C6E279F99F5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29760" y="3714660"/>
                <a:ext cx="1291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AEBEEA84-759F-466A-A4A8-D7B7440CEF9B}"/>
                  </a:ext>
                </a:extLst>
              </p14:cNvPr>
              <p14:cNvContentPartPr/>
              <p14:nvPr/>
            </p14:nvContentPartPr>
            <p14:xfrm>
              <a:off x="4743120" y="4193820"/>
              <a:ext cx="5760" cy="47160"/>
            </p14:xfrm>
          </p:contentPart>
        </mc:Choice>
        <mc:Fallback xmlns=""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AEBEEA84-759F-466A-A4A8-D7B7440CEF9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38800" y="4189500"/>
                <a:ext cx="144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261" name="Ink 2260">
                <a:extLst>
                  <a:ext uri="{FF2B5EF4-FFF2-40B4-BE49-F238E27FC236}">
                    <a16:creationId xmlns:a16="http://schemas.microsoft.com/office/drawing/2014/main" id="{760448CD-1B84-484E-89AC-5AC6EF43C809}"/>
                  </a:ext>
                </a:extLst>
              </p14:cNvPr>
              <p14:cNvContentPartPr/>
              <p14:nvPr/>
            </p14:nvContentPartPr>
            <p14:xfrm>
              <a:off x="4768320" y="4377060"/>
              <a:ext cx="16920" cy="221040"/>
            </p14:xfrm>
          </p:contentPart>
        </mc:Choice>
        <mc:Fallback xmlns="">
          <p:pic>
            <p:nvPicPr>
              <p:cNvPr id="2261" name="Ink 2260">
                <a:extLst>
                  <a:ext uri="{FF2B5EF4-FFF2-40B4-BE49-F238E27FC236}">
                    <a16:creationId xmlns:a16="http://schemas.microsoft.com/office/drawing/2014/main" id="{760448CD-1B84-484E-89AC-5AC6EF43C80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64000" y="4372740"/>
                <a:ext cx="255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62" name="Ink 2261">
                <a:extLst>
                  <a:ext uri="{FF2B5EF4-FFF2-40B4-BE49-F238E27FC236}">
                    <a16:creationId xmlns:a16="http://schemas.microsoft.com/office/drawing/2014/main" id="{178E227B-97B7-48E8-83B5-B073C1084435}"/>
                  </a:ext>
                </a:extLst>
              </p14:cNvPr>
              <p14:cNvContentPartPr/>
              <p14:nvPr/>
            </p14:nvContentPartPr>
            <p14:xfrm>
              <a:off x="4768320" y="4754700"/>
              <a:ext cx="25920" cy="233640"/>
            </p14:xfrm>
          </p:contentPart>
        </mc:Choice>
        <mc:Fallback xmlns="">
          <p:pic>
            <p:nvPicPr>
              <p:cNvPr id="2262" name="Ink 2261">
                <a:extLst>
                  <a:ext uri="{FF2B5EF4-FFF2-40B4-BE49-F238E27FC236}">
                    <a16:creationId xmlns:a16="http://schemas.microsoft.com/office/drawing/2014/main" id="{178E227B-97B7-48E8-83B5-B073C108443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64000" y="4750380"/>
                <a:ext cx="34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41B387C8-799F-4776-82D1-9BB480A166C2}"/>
                  </a:ext>
                </a:extLst>
              </p14:cNvPr>
              <p14:cNvContentPartPr/>
              <p14:nvPr/>
            </p14:nvContentPartPr>
            <p14:xfrm>
              <a:off x="5213640" y="5432220"/>
              <a:ext cx="1171440" cy="3924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41B387C8-799F-4776-82D1-9BB480A166C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09320" y="5427900"/>
                <a:ext cx="11800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DEF48929-28A1-4C16-9B26-95AA3E397B7F}"/>
                  </a:ext>
                </a:extLst>
              </p14:cNvPr>
              <p14:cNvContentPartPr/>
              <p14:nvPr/>
            </p14:nvContentPartPr>
            <p14:xfrm>
              <a:off x="3245160" y="5241060"/>
              <a:ext cx="1811160" cy="39276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DEF48929-28A1-4C16-9B26-95AA3E397B7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240840" y="5236740"/>
                <a:ext cx="18198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649099D7-78F1-4A7F-998A-AF25E0BC8D07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649099D7-78F1-4A7F-998A-AF25E0BC8D0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308DB53C-F00C-4B7F-8285-A5529A18C031}"/>
                  </a:ext>
                </a:extLst>
              </p14:cNvPr>
              <p14:cNvContentPartPr/>
              <p14:nvPr/>
            </p14:nvContentPartPr>
            <p14:xfrm>
              <a:off x="8042160" y="4076820"/>
              <a:ext cx="356400" cy="79956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308DB53C-F00C-4B7F-8285-A5529A18C03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37840" y="4072500"/>
                <a:ext cx="36504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13789A-8A3D-40C5-A0B9-929D4C9C6A7C}"/>
                  </a:ext>
                </a:extLst>
              </p14:cNvPr>
              <p14:cNvContentPartPr/>
              <p14:nvPr/>
            </p14:nvContentPartPr>
            <p14:xfrm>
              <a:off x="7906080" y="5176620"/>
              <a:ext cx="362880" cy="80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13789A-8A3D-40C5-A0B9-929D4C9C6A7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01760" y="5172300"/>
                <a:ext cx="3715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DF0222-7BDE-4C44-BA78-0E24EECBEB7C}"/>
                  </a:ext>
                </a:extLst>
              </p14:cNvPr>
              <p14:cNvContentPartPr/>
              <p14:nvPr/>
            </p14:nvContentPartPr>
            <p14:xfrm>
              <a:off x="1136640" y="6056100"/>
              <a:ext cx="1176480" cy="494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DF0222-7BDE-4C44-BA78-0E24EECBEB7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32320" y="6051780"/>
                <a:ext cx="11851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CA5C4D-5EBB-476B-95AF-130471386046}"/>
                  </a:ext>
                </a:extLst>
              </p14:cNvPr>
              <p14:cNvContentPartPr/>
              <p14:nvPr/>
            </p14:nvContentPartPr>
            <p14:xfrm>
              <a:off x="1686720" y="5266620"/>
              <a:ext cx="326160" cy="719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CA5C4D-5EBB-476B-95AF-13047138604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682400" y="5261940"/>
                <a:ext cx="33480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D9D191-D293-423A-B715-4B780C03DA5B}"/>
                  </a:ext>
                </a:extLst>
              </p14:cNvPr>
              <p14:cNvContentPartPr/>
              <p14:nvPr/>
            </p14:nvContentPartPr>
            <p14:xfrm>
              <a:off x="8568840" y="4405500"/>
              <a:ext cx="105480" cy="92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D9D191-D293-423A-B715-4B780C03DA5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564520" y="4401180"/>
                <a:ext cx="1141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A0228D-008A-4B8C-836A-62AB13CC9397}"/>
                  </a:ext>
                </a:extLst>
              </p14:cNvPr>
              <p14:cNvContentPartPr/>
              <p14:nvPr/>
            </p14:nvContentPartPr>
            <p14:xfrm>
              <a:off x="8148720" y="6131700"/>
              <a:ext cx="208440" cy="316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A0228D-008A-4B8C-836A-62AB13CC939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44400" y="6127375"/>
                <a:ext cx="217080" cy="32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9443239-2AC2-41CA-AD70-95090EEB5D92}"/>
                  </a:ext>
                </a:extLst>
              </p14:cNvPr>
              <p14:cNvContentPartPr/>
              <p14:nvPr/>
            </p14:nvContentPartPr>
            <p14:xfrm>
              <a:off x="7567680" y="6160500"/>
              <a:ext cx="494280" cy="483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9443239-2AC2-41CA-AD70-95090EEB5D9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63357" y="6156180"/>
                <a:ext cx="502926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3D3A56B-0BCB-415E-A8E7-F11DBA17024E}"/>
                  </a:ext>
                </a:extLst>
              </p14:cNvPr>
              <p14:cNvContentPartPr/>
              <p14:nvPr/>
            </p14:nvContentPartPr>
            <p14:xfrm>
              <a:off x="9743160" y="6186780"/>
              <a:ext cx="655560" cy="450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3D3A56B-0BCB-415E-A8E7-F11DBA17024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738840" y="6182460"/>
                <a:ext cx="6642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B63677D-8BB7-47B4-8F5E-AAA899024AB9}"/>
                  </a:ext>
                </a:extLst>
              </p14:cNvPr>
              <p14:cNvContentPartPr/>
              <p14:nvPr/>
            </p14:nvContentPartPr>
            <p14:xfrm>
              <a:off x="9200640" y="6342660"/>
              <a:ext cx="478080" cy="254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B63677D-8BB7-47B4-8F5E-AAA899024AB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196317" y="6338340"/>
                <a:ext cx="486727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B0A5747-E4C0-4CA5-A888-AACEFBBD19D1}"/>
                  </a:ext>
                </a:extLst>
              </p14:cNvPr>
              <p14:cNvContentPartPr/>
              <p14:nvPr/>
            </p14:nvContentPartPr>
            <p14:xfrm>
              <a:off x="10691400" y="6415380"/>
              <a:ext cx="753120" cy="2476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B0A5747-E4C0-4CA5-A888-AACEFBBD19D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687082" y="6411060"/>
                <a:ext cx="761756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DCE1A74-09EB-48E5-B439-70E520176C0C}"/>
                  </a:ext>
                </a:extLst>
              </p14:cNvPr>
              <p14:cNvContentPartPr/>
              <p14:nvPr/>
            </p14:nvContentPartPr>
            <p14:xfrm>
              <a:off x="9001560" y="2950740"/>
              <a:ext cx="3141360" cy="2875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DCE1A74-09EB-48E5-B439-70E520176C0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997240" y="2946421"/>
                <a:ext cx="3150001" cy="2883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279" name="Ink 2278">
                <a:extLst>
                  <a:ext uri="{FF2B5EF4-FFF2-40B4-BE49-F238E27FC236}">
                    <a16:creationId xmlns:a16="http://schemas.microsoft.com/office/drawing/2014/main" id="{62880186-4C04-47DB-B9CF-4E69D8E1E597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2279" name="Ink 2278">
                <a:extLst>
                  <a:ext uri="{FF2B5EF4-FFF2-40B4-BE49-F238E27FC236}">
                    <a16:creationId xmlns:a16="http://schemas.microsoft.com/office/drawing/2014/main" id="{62880186-4C04-47DB-B9CF-4E69D8E1E59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82" name="Ink 2281">
                <a:extLst>
                  <a:ext uri="{FF2B5EF4-FFF2-40B4-BE49-F238E27FC236}">
                    <a16:creationId xmlns:a16="http://schemas.microsoft.com/office/drawing/2014/main" id="{79F049E6-D0A9-46A8-A13C-20E2B7BD29B7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2282" name="Ink 2281">
                <a:extLst>
                  <a:ext uri="{FF2B5EF4-FFF2-40B4-BE49-F238E27FC236}">
                    <a16:creationId xmlns:a16="http://schemas.microsoft.com/office/drawing/2014/main" id="{79F049E6-D0A9-46A8-A13C-20E2B7BD29B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83" name="Ink 2282">
                <a:extLst>
                  <a:ext uri="{FF2B5EF4-FFF2-40B4-BE49-F238E27FC236}">
                    <a16:creationId xmlns:a16="http://schemas.microsoft.com/office/drawing/2014/main" id="{FFE5E698-B3E8-421E-94D5-C673D967D862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2283" name="Ink 2282">
                <a:extLst>
                  <a:ext uri="{FF2B5EF4-FFF2-40B4-BE49-F238E27FC236}">
                    <a16:creationId xmlns:a16="http://schemas.microsoft.com/office/drawing/2014/main" id="{FFE5E698-B3E8-421E-94D5-C673D967D86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85" name="Ink 2284">
                <a:extLst>
                  <a:ext uri="{FF2B5EF4-FFF2-40B4-BE49-F238E27FC236}">
                    <a16:creationId xmlns:a16="http://schemas.microsoft.com/office/drawing/2014/main" id="{2ADEFBA6-6682-48E9-90E6-738AFE0A0628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2285" name="Ink 2284">
                <a:extLst>
                  <a:ext uri="{FF2B5EF4-FFF2-40B4-BE49-F238E27FC236}">
                    <a16:creationId xmlns:a16="http://schemas.microsoft.com/office/drawing/2014/main" id="{2ADEFBA6-6682-48E9-90E6-738AFE0A062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80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14:cNvPr>
              <p14:cNvContentPartPr/>
              <p14:nvPr/>
            </p14:nvContentPartPr>
            <p14:xfrm>
              <a:off x="5059691" y="3143326"/>
              <a:ext cx="2814840" cy="17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55371" y="3139006"/>
                <a:ext cx="2823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14:cNvPr>
              <p14:cNvContentPartPr/>
              <p14:nvPr/>
            </p14:nvContentPartPr>
            <p14:xfrm>
              <a:off x="10421360" y="3244670"/>
              <a:ext cx="1751400" cy="226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17040" y="3240350"/>
                <a:ext cx="1760040" cy="22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14:cNvPr>
              <p14:cNvContentPartPr/>
              <p14:nvPr/>
            </p14:nvContentPartPr>
            <p14:xfrm>
              <a:off x="11196080" y="5899670"/>
              <a:ext cx="172440" cy="24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191760" y="5895350"/>
                <a:ext cx="181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14:cNvPr>
              <p14:cNvContentPartPr/>
              <p14:nvPr/>
            </p14:nvContentPartPr>
            <p14:xfrm>
              <a:off x="10793600" y="5954030"/>
              <a:ext cx="171360" cy="32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789280" y="5949710"/>
                <a:ext cx="180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14:cNvPr>
              <p14:cNvContentPartPr/>
              <p14:nvPr/>
            </p14:nvContentPartPr>
            <p14:xfrm>
              <a:off x="10113920" y="5806790"/>
              <a:ext cx="488160" cy="365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109600" y="5802470"/>
                <a:ext cx="496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14:cNvPr>
              <p14:cNvContentPartPr/>
              <p14:nvPr/>
            </p14:nvContentPartPr>
            <p14:xfrm>
              <a:off x="11543480" y="5948990"/>
              <a:ext cx="173880" cy="189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539160" y="5944670"/>
                <a:ext cx="182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14:cNvPr>
              <p14:cNvContentPartPr/>
              <p14:nvPr/>
            </p14:nvContentPartPr>
            <p14:xfrm>
              <a:off x="11365640" y="6328430"/>
              <a:ext cx="705600" cy="31356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361320" y="6324110"/>
                <a:ext cx="71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14:cNvPr>
              <p14:cNvContentPartPr/>
              <p14:nvPr/>
            </p14:nvContentPartPr>
            <p14:xfrm>
              <a:off x="10197080" y="6398630"/>
              <a:ext cx="1018440" cy="2988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192758" y="6394310"/>
                <a:ext cx="102708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14:cNvPr>
              <p14:cNvContentPartPr/>
              <p14:nvPr/>
            </p14:nvContentPartPr>
            <p14:xfrm>
              <a:off x="10138400" y="4400990"/>
              <a:ext cx="203400" cy="7668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34080" y="4396670"/>
                <a:ext cx="21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14:cNvPr>
              <p14:cNvContentPartPr/>
              <p14:nvPr/>
            </p14:nvContentPartPr>
            <p14:xfrm>
              <a:off x="9726960" y="4608540"/>
              <a:ext cx="81360" cy="12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722640" y="4604220"/>
                <a:ext cx="9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7F32F1-122A-4760-B75F-2A0E4663845C}"/>
                  </a:ext>
                </a:extLst>
              </p14:cNvPr>
              <p14:cNvContentPartPr/>
              <p14:nvPr/>
            </p14:nvContentPartPr>
            <p14:xfrm>
              <a:off x="9926150" y="4116783"/>
              <a:ext cx="241920" cy="689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7F32F1-122A-4760-B75F-2A0E4663845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21830" y="4112463"/>
                <a:ext cx="2505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4B55559-B8DD-41F6-AD76-FCE7D8510695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4B55559-B8DD-41F6-AD76-FCE7D851069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44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412F43D-CBFB-4D82-B638-83A7B9263EC9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412F43D-CBFB-4D82-B638-83A7B9263E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1BCF867-DDA7-405A-8692-F2AAB990358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1BCF867-DDA7-405A-8692-F2AAB990358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9339FF3-DDCD-401A-AA3D-AABEBFB8310C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9339FF3-DDCD-401A-AA3D-AABEBFB8310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1CB7FE9-B756-437D-9830-20B35115E3A3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1CB7FE9-B756-437D-9830-20B35115E3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14:cNvPr>
              <p14:cNvContentPartPr/>
              <p14:nvPr/>
            </p14:nvContentPartPr>
            <p14:xfrm>
              <a:off x="5059691" y="3143326"/>
              <a:ext cx="2814840" cy="17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55371" y="3139006"/>
                <a:ext cx="2823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14:cNvPr>
              <p14:cNvContentPartPr/>
              <p14:nvPr/>
            </p14:nvContentPartPr>
            <p14:xfrm>
              <a:off x="10421360" y="3244670"/>
              <a:ext cx="1751400" cy="226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17040" y="3240350"/>
                <a:ext cx="1760040" cy="22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14:cNvPr>
              <p14:cNvContentPartPr/>
              <p14:nvPr/>
            </p14:nvContentPartPr>
            <p14:xfrm>
              <a:off x="11196080" y="5899670"/>
              <a:ext cx="172440" cy="24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191760" y="5895350"/>
                <a:ext cx="181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14:cNvPr>
              <p14:cNvContentPartPr/>
              <p14:nvPr/>
            </p14:nvContentPartPr>
            <p14:xfrm>
              <a:off x="10793600" y="5954030"/>
              <a:ext cx="171360" cy="32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89280" y="5949710"/>
                <a:ext cx="180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14:cNvPr>
              <p14:cNvContentPartPr/>
              <p14:nvPr/>
            </p14:nvContentPartPr>
            <p14:xfrm>
              <a:off x="10113920" y="5806790"/>
              <a:ext cx="488160" cy="365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09600" y="5802470"/>
                <a:ext cx="496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14:cNvPr>
              <p14:cNvContentPartPr/>
              <p14:nvPr/>
            </p14:nvContentPartPr>
            <p14:xfrm>
              <a:off x="11543480" y="5948990"/>
              <a:ext cx="173880" cy="189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539160" y="5944670"/>
                <a:ext cx="182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14:cNvPr>
              <p14:cNvContentPartPr/>
              <p14:nvPr/>
            </p14:nvContentPartPr>
            <p14:xfrm>
              <a:off x="11365640" y="6328430"/>
              <a:ext cx="705600" cy="31356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361320" y="6324110"/>
                <a:ext cx="71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14:cNvPr>
              <p14:cNvContentPartPr/>
              <p14:nvPr/>
            </p14:nvContentPartPr>
            <p14:xfrm>
              <a:off x="10197080" y="6398630"/>
              <a:ext cx="1018440" cy="2988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92758" y="6394310"/>
                <a:ext cx="102708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14:cNvPr>
              <p14:cNvContentPartPr/>
              <p14:nvPr/>
            </p14:nvContentPartPr>
            <p14:xfrm>
              <a:off x="10138400" y="4400990"/>
              <a:ext cx="203400" cy="7668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134080" y="4396670"/>
                <a:ext cx="21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14:cNvPr>
              <p14:cNvContentPartPr/>
              <p14:nvPr/>
            </p14:nvContentPartPr>
            <p14:xfrm>
              <a:off x="9726960" y="4608540"/>
              <a:ext cx="81360" cy="12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2640" y="4604220"/>
                <a:ext cx="9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46C8E90-9693-4D89-82A4-6D96DD3B3BA6}"/>
                  </a:ext>
                </a:extLst>
              </p14:cNvPr>
              <p14:cNvContentPartPr/>
              <p14:nvPr/>
            </p14:nvContentPartPr>
            <p14:xfrm>
              <a:off x="9926150" y="4116783"/>
              <a:ext cx="241920" cy="689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46C8E90-9693-4D89-82A4-6D96DD3B3B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921830" y="4112463"/>
                <a:ext cx="2505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391B05-690C-401A-BE81-4C77CA3A9486}"/>
                  </a:ext>
                </a:extLst>
              </p14:cNvPr>
              <p14:cNvContentPartPr/>
              <p14:nvPr/>
            </p14:nvContentPartPr>
            <p14:xfrm>
              <a:off x="3569990" y="3632943"/>
              <a:ext cx="179640" cy="230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391B05-690C-401A-BE81-4C77CA3A948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565670" y="3628623"/>
                <a:ext cx="188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923652-F42E-45EE-B404-40B0634F944F}"/>
                  </a:ext>
                </a:extLst>
              </p14:cNvPr>
              <p14:cNvContentPartPr/>
              <p14:nvPr/>
            </p14:nvContentPartPr>
            <p14:xfrm>
              <a:off x="3518510" y="3989703"/>
              <a:ext cx="327240" cy="669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923652-F42E-45EE-B404-40B0634F944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514190" y="3985381"/>
                <a:ext cx="335880" cy="677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ECBFE9A-253E-4795-9E8C-B4797624679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ECBFE9A-253E-4795-9E8C-B4797624679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44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412F43D-CBFB-4D82-B638-83A7B9263EC9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412F43D-CBFB-4D82-B638-83A7B9263E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1BCF867-DDA7-405A-8692-F2AAB990358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1BCF867-DDA7-405A-8692-F2AAB990358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9339FF3-DDCD-401A-AA3D-AABEBFB8310C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9339FF3-DDCD-401A-AA3D-AABEBFB8310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1CB7FE9-B756-437D-9830-20B35115E3A3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1CB7FE9-B756-437D-9830-20B35115E3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14:cNvPr>
              <p14:cNvContentPartPr/>
              <p14:nvPr/>
            </p14:nvContentPartPr>
            <p14:xfrm>
              <a:off x="5059691" y="3143326"/>
              <a:ext cx="2814840" cy="17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55371" y="3139006"/>
                <a:ext cx="2823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B54151-BFDA-49D5-A757-27C4A1AFD96E}"/>
                  </a:ext>
                </a:extLst>
              </p14:cNvPr>
              <p14:cNvContentPartPr/>
              <p14:nvPr/>
            </p14:nvContentPartPr>
            <p14:xfrm>
              <a:off x="7126451" y="3360775"/>
              <a:ext cx="452520" cy="1263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B54151-BFDA-49D5-A757-27C4A1AFD96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22131" y="3356455"/>
                <a:ext cx="46116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60174A9-4840-4606-BF84-A841D25E8249}"/>
                  </a:ext>
                </a:extLst>
              </p14:cNvPr>
              <p14:cNvContentPartPr/>
              <p14:nvPr/>
            </p14:nvContentPartPr>
            <p14:xfrm>
              <a:off x="7966331" y="6179575"/>
              <a:ext cx="919440" cy="547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60174A9-4840-4606-BF84-A841D25E824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62013" y="6175255"/>
                <a:ext cx="928077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14:cNvPr>
              <p14:cNvContentPartPr/>
              <p14:nvPr/>
            </p14:nvContentPartPr>
            <p14:xfrm>
              <a:off x="10421360" y="3244670"/>
              <a:ext cx="1751400" cy="226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17040" y="3240350"/>
                <a:ext cx="1760040" cy="22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14:cNvPr>
              <p14:cNvContentPartPr/>
              <p14:nvPr/>
            </p14:nvContentPartPr>
            <p14:xfrm>
              <a:off x="11196080" y="5899670"/>
              <a:ext cx="172440" cy="24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91760" y="5895350"/>
                <a:ext cx="181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14:cNvPr>
              <p14:cNvContentPartPr/>
              <p14:nvPr/>
            </p14:nvContentPartPr>
            <p14:xfrm>
              <a:off x="10793600" y="5954030"/>
              <a:ext cx="171360" cy="32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789280" y="5949710"/>
                <a:ext cx="180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14:cNvPr>
              <p14:cNvContentPartPr/>
              <p14:nvPr/>
            </p14:nvContentPartPr>
            <p14:xfrm>
              <a:off x="10113920" y="5806790"/>
              <a:ext cx="488160" cy="365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109600" y="5802470"/>
                <a:ext cx="496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14:cNvPr>
              <p14:cNvContentPartPr/>
              <p14:nvPr/>
            </p14:nvContentPartPr>
            <p14:xfrm>
              <a:off x="11543480" y="5948990"/>
              <a:ext cx="173880" cy="189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539160" y="5944670"/>
                <a:ext cx="182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14:cNvPr>
              <p14:cNvContentPartPr/>
              <p14:nvPr/>
            </p14:nvContentPartPr>
            <p14:xfrm>
              <a:off x="11365640" y="6328430"/>
              <a:ext cx="705600" cy="31356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61320" y="6324110"/>
                <a:ext cx="71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14:cNvPr>
              <p14:cNvContentPartPr/>
              <p14:nvPr/>
            </p14:nvContentPartPr>
            <p14:xfrm>
              <a:off x="10197080" y="6398630"/>
              <a:ext cx="1018440" cy="2988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192758" y="6394310"/>
                <a:ext cx="102708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14:cNvPr>
              <p14:cNvContentPartPr/>
              <p14:nvPr/>
            </p14:nvContentPartPr>
            <p14:xfrm>
              <a:off x="10138400" y="4400990"/>
              <a:ext cx="203400" cy="7668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134080" y="4396670"/>
                <a:ext cx="21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FF11100C-3925-4760-800E-B86708E1DC01}"/>
                  </a:ext>
                </a:extLst>
              </p14:cNvPr>
              <p14:cNvContentPartPr/>
              <p14:nvPr/>
            </p14:nvContentPartPr>
            <p14:xfrm>
              <a:off x="7615068" y="3895939"/>
              <a:ext cx="7560" cy="10332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FF11100C-3925-4760-800E-B86708E1DC0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10748" y="3891619"/>
                <a:ext cx="16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312A5A76-A27B-423E-9A64-0CC79A485E5F}"/>
                  </a:ext>
                </a:extLst>
              </p14:cNvPr>
              <p14:cNvContentPartPr/>
              <p14:nvPr/>
            </p14:nvContentPartPr>
            <p14:xfrm>
              <a:off x="7877868" y="3421819"/>
              <a:ext cx="18000" cy="3704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312A5A76-A27B-423E-9A64-0CC79A485E5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73548" y="3417499"/>
                <a:ext cx="266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62" name="Ink 2061">
                <a:extLst>
                  <a:ext uri="{FF2B5EF4-FFF2-40B4-BE49-F238E27FC236}">
                    <a16:creationId xmlns:a16="http://schemas.microsoft.com/office/drawing/2014/main" id="{9BE29AFB-356D-4DB8-91C2-9B1E00550CA6}"/>
                  </a:ext>
                </a:extLst>
              </p14:cNvPr>
              <p14:cNvContentPartPr/>
              <p14:nvPr/>
            </p14:nvContentPartPr>
            <p14:xfrm>
              <a:off x="7874988" y="4182859"/>
              <a:ext cx="18360" cy="282600"/>
            </p14:xfrm>
          </p:contentPart>
        </mc:Choice>
        <mc:Fallback xmlns="">
          <p:pic>
            <p:nvPicPr>
              <p:cNvPr id="2062" name="Ink 2061">
                <a:extLst>
                  <a:ext uri="{FF2B5EF4-FFF2-40B4-BE49-F238E27FC236}">
                    <a16:creationId xmlns:a16="http://schemas.microsoft.com/office/drawing/2014/main" id="{9BE29AFB-356D-4DB8-91C2-9B1E00550C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870668" y="4178539"/>
                <a:ext cx="27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9AA96FDE-54D8-4431-9999-6CC7649680B3}"/>
                  </a:ext>
                </a:extLst>
              </p14:cNvPr>
              <p14:cNvContentPartPr/>
              <p14:nvPr/>
            </p14:nvContentPartPr>
            <p14:xfrm>
              <a:off x="8154708" y="3971899"/>
              <a:ext cx="78120" cy="14760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9AA96FDE-54D8-4431-9999-6CC7649680B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50388" y="3967471"/>
                <a:ext cx="86760" cy="23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4905EAC8-75A5-4A9B-8841-E31A092A0EBC}"/>
                  </a:ext>
                </a:extLst>
              </p14:cNvPr>
              <p14:cNvContentPartPr/>
              <p14:nvPr/>
            </p14:nvContentPartPr>
            <p14:xfrm>
              <a:off x="7774188" y="3849139"/>
              <a:ext cx="258480" cy="21528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4905EAC8-75A5-4A9B-8841-E31A092A0EB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769868" y="3844819"/>
                <a:ext cx="267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05FDAEF-F587-4B73-8730-0158B86D2777}"/>
                  </a:ext>
                </a:extLst>
              </p14:cNvPr>
              <p14:cNvContentPartPr/>
              <p14:nvPr/>
            </p14:nvContentPartPr>
            <p14:xfrm>
              <a:off x="7817344" y="4705330"/>
              <a:ext cx="280440" cy="1366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05FDAEF-F587-4B73-8730-0158B86D277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813018" y="4701011"/>
                <a:ext cx="289091" cy="13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51ADFA7-0277-4B45-90E1-DA8D6CED1996}"/>
                  </a:ext>
                </a:extLst>
              </p14:cNvPr>
              <p14:cNvContentPartPr/>
              <p14:nvPr/>
            </p14:nvContentPartPr>
            <p14:xfrm>
              <a:off x="8415708" y="3375672"/>
              <a:ext cx="403321" cy="1239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51ADFA7-0277-4B45-90E1-DA8D6CED199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411387" y="3371352"/>
                <a:ext cx="411964" cy="12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14:cNvPr>
              <p14:cNvContentPartPr/>
              <p14:nvPr/>
            </p14:nvContentPartPr>
            <p14:xfrm>
              <a:off x="9726960" y="4608540"/>
              <a:ext cx="81360" cy="12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722640" y="4604220"/>
                <a:ext cx="9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71618A2-5A64-49F2-8D1E-CC9EECC0DEA9}"/>
                  </a:ext>
                </a:extLst>
              </p14:cNvPr>
              <p14:cNvContentPartPr/>
              <p14:nvPr/>
            </p14:nvContentPartPr>
            <p14:xfrm>
              <a:off x="9926150" y="4116783"/>
              <a:ext cx="241920" cy="68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71618A2-5A64-49F2-8D1E-CC9EECC0DEA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921830" y="4112463"/>
                <a:ext cx="2505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F707F06-9ED1-4B8B-B85A-63F19E662890}"/>
                  </a:ext>
                </a:extLst>
              </p14:cNvPr>
              <p14:cNvContentPartPr/>
              <p14:nvPr/>
            </p14:nvContentPartPr>
            <p14:xfrm>
              <a:off x="3569990" y="3632943"/>
              <a:ext cx="179640" cy="23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F707F06-9ED1-4B8B-B85A-63F19E66289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565670" y="3628623"/>
                <a:ext cx="188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0B0C1E2-D790-4559-A1E9-0EEC280A8549}"/>
                  </a:ext>
                </a:extLst>
              </p14:cNvPr>
              <p14:cNvContentPartPr/>
              <p14:nvPr/>
            </p14:nvContentPartPr>
            <p14:xfrm>
              <a:off x="3518510" y="3989703"/>
              <a:ext cx="327240" cy="669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0B0C1E2-D790-4559-A1E9-0EEC280A854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14190" y="3985381"/>
                <a:ext cx="335880" cy="677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314DFCC-C79B-450B-B96F-5C104E514484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314DFCC-C79B-450B-B96F-5C104E51448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317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FF1735-D206-4723-A57C-5ADA851F84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412F43D-CBFB-4D82-B638-83A7B9263EC9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412F43D-CBFB-4D82-B638-83A7B9263E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1BCF867-DDA7-405A-8692-F2AAB990358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1BCF867-DDA7-405A-8692-F2AAB990358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9339FF3-DDCD-401A-AA3D-AABEBFB8310C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9339FF3-DDCD-401A-AA3D-AABEBFB8310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1CB7FE9-B756-437D-9830-20B35115E3A3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1CB7FE9-B756-437D-9830-20B35115E3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14:cNvPr>
              <p14:cNvContentPartPr/>
              <p14:nvPr/>
            </p14:nvContentPartPr>
            <p14:xfrm>
              <a:off x="4651811" y="3069526"/>
              <a:ext cx="3222720" cy="2887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47491" y="3065206"/>
                <a:ext cx="3231360" cy="28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F7EC75A-DB81-49EA-9753-4C00F8A851DF}"/>
                  </a:ext>
                </a:extLst>
              </p14:cNvPr>
              <p14:cNvContentPartPr/>
              <p14:nvPr/>
            </p14:nvContentPartPr>
            <p14:xfrm>
              <a:off x="4157891" y="4259686"/>
              <a:ext cx="366480" cy="367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F7EC75A-DB81-49EA-9753-4C00F8A851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53571" y="4255366"/>
                <a:ext cx="37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B54151-BFDA-49D5-A757-27C4A1AFD96E}"/>
                  </a:ext>
                </a:extLst>
              </p14:cNvPr>
              <p14:cNvContentPartPr/>
              <p14:nvPr/>
            </p14:nvContentPartPr>
            <p14:xfrm>
              <a:off x="7126451" y="3360775"/>
              <a:ext cx="452520" cy="1263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B54151-BFDA-49D5-A757-27C4A1AFD96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22131" y="3356455"/>
                <a:ext cx="46116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60174A9-4840-4606-BF84-A841D25E8249}"/>
                  </a:ext>
                </a:extLst>
              </p14:cNvPr>
              <p14:cNvContentPartPr/>
              <p14:nvPr/>
            </p14:nvContentPartPr>
            <p14:xfrm>
              <a:off x="7966331" y="6179575"/>
              <a:ext cx="919440" cy="547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60174A9-4840-4606-BF84-A841D25E824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62013" y="6175255"/>
                <a:ext cx="928077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14:cNvPr>
              <p14:cNvContentPartPr/>
              <p14:nvPr/>
            </p14:nvContentPartPr>
            <p14:xfrm>
              <a:off x="10421360" y="3244670"/>
              <a:ext cx="1751400" cy="226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82D217-95F5-4AB8-A5B3-3231F4637E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417040" y="3240350"/>
                <a:ext cx="1760040" cy="22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14:cNvPr>
              <p14:cNvContentPartPr/>
              <p14:nvPr/>
            </p14:nvContentPartPr>
            <p14:xfrm>
              <a:off x="11196080" y="5899670"/>
              <a:ext cx="172440" cy="24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925FD7-A42E-4EBB-9C7E-AA6DFB86C6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191760" y="5895350"/>
                <a:ext cx="181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14:cNvPr>
              <p14:cNvContentPartPr/>
              <p14:nvPr/>
            </p14:nvContentPartPr>
            <p14:xfrm>
              <a:off x="10793600" y="5954030"/>
              <a:ext cx="171360" cy="32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B176FCE-453C-41A1-B9DA-2CBB8F613EB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789280" y="5949710"/>
                <a:ext cx="180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14:cNvPr>
              <p14:cNvContentPartPr/>
              <p14:nvPr/>
            </p14:nvContentPartPr>
            <p14:xfrm>
              <a:off x="10113920" y="5806790"/>
              <a:ext cx="488160" cy="365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77F633-EC30-4D2A-BC6B-73C5DD26CB7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09600" y="5802470"/>
                <a:ext cx="496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14:cNvPr>
              <p14:cNvContentPartPr/>
              <p14:nvPr/>
            </p14:nvContentPartPr>
            <p14:xfrm>
              <a:off x="11543480" y="5948990"/>
              <a:ext cx="173880" cy="189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858B621-7FC5-4770-BF72-E6FCDCA00ED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39160" y="5944670"/>
                <a:ext cx="182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14:cNvPr>
              <p14:cNvContentPartPr/>
              <p14:nvPr/>
            </p14:nvContentPartPr>
            <p14:xfrm>
              <a:off x="11365640" y="6328430"/>
              <a:ext cx="705600" cy="31356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5D044982-8EEB-4442-938A-740100B3BE0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61320" y="6324110"/>
                <a:ext cx="71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14:cNvPr>
              <p14:cNvContentPartPr/>
              <p14:nvPr/>
            </p14:nvContentPartPr>
            <p14:xfrm>
              <a:off x="10197080" y="6398630"/>
              <a:ext cx="1018440" cy="2988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39764790-6EBC-4E61-A9D8-BDAF3176E12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192758" y="6394310"/>
                <a:ext cx="102708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14:cNvPr>
              <p14:cNvContentPartPr/>
              <p14:nvPr/>
            </p14:nvContentPartPr>
            <p14:xfrm>
              <a:off x="10138400" y="4400990"/>
              <a:ext cx="203400" cy="7668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DA365F7D-CAA5-4C9F-A991-6B7C8824616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134080" y="4396670"/>
                <a:ext cx="21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FF11100C-3925-4760-800E-B86708E1DC01}"/>
                  </a:ext>
                </a:extLst>
              </p14:cNvPr>
              <p14:cNvContentPartPr/>
              <p14:nvPr/>
            </p14:nvContentPartPr>
            <p14:xfrm>
              <a:off x="7615068" y="3895939"/>
              <a:ext cx="7560" cy="10332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FF11100C-3925-4760-800E-B86708E1DC0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10748" y="3891619"/>
                <a:ext cx="16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312A5A76-A27B-423E-9A64-0CC79A485E5F}"/>
                  </a:ext>
                </a:extLst>
              </p14:cNvPr>
              <p14:cNvContentPartPr/>
              <p14:nvPr/>
            </p14:nvContentPartPr>
            <p14:xfrm>
              <a:off x="7877868" y="3421819"/>
              <a:ext cx="18000" cy="3704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312A5A76-A27B-423E-9A64-0CC79A485E5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873548" y="3417499"/>
                <a:ext cx="266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62" name="Ink 2061">
                <a:extLst>
                  <a:ext uri="{FF2B5EF4-FFF2-40B4-BE49-F238E27FC236}">
                    <a16:creationId xmlns:a16="http://schemas.microsoft.com/office/drawing/2014/main" id="{9BE29AFB-356D-4DB8-91C2-9B1E00550CA6}"/>
                  </a:ext>
                </a:extLst>
              </p14:cNvPr>
              <p14:cNvContentPartPr/>
              <p14:nvPr/>
            </p14:nvContentPartPr>
            <p14:xfrm>
              <a:off x="7874988" y="4182859"/>
              <a:ext cx="18360" cy="282600"/>
            </p14:xfrm>
          </p:contentPart>
        </mc:Choice>
        <mc:Fallback xmlns="">
          <p:pic>
            <p:nvPicPr>
              <p:cNvPr id="2062" name="Ink 2061">
                <a:extLst>
                  <a:ext uri="{FF2B5EF4-FFF2-40B4-BE49-F238E27FC236}">
                    <a16:creationId xmlns:a16="http://schemas.microsoft.com/office/drawing/2014/main" id="{9BE29AFB-356D-4DB8-91C2-9B1E00550C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70668" y="4178539"/>
                <a:ext cx="27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9AA96FDE-54D8-4431-9999-6CC7649680B3}"/>
                  </a:ext>
                </a:extLst>
              </p14:cNvPr>
              <p14:cNvContentPartPr/>
              <p14:nvPr/>
            </p14:nvContentPartPr>
            <p14:xfrm>
              <a:off x="8154708" y="3971899"/>
              <a:ext cx="78120" cy="14760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9AA96FDE-54D8-4431-9999-6CC7649680B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150388" y="3967471"/>
                <a:ext cx="86760" cy="23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4905EAC8-75A5-4A9B-8841-E31A092A0EBC}"/>
                  </a:ext>
                </a:extLst>
              </p14:cNvPr>
              <p14:cNvContentPartPr/>
              <p14:nvPr/>
            </p14:nvContentPartPr>
            <p14:xfrm>
              <a:off x="7774188" y="3849139"/>
              <a:ext cx="258480" cy="21528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4905EAC8-75A5-4A9B-8841-E31A092A0EB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69868" y="3844819"/>
                <a:ext cx="267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077" name="Ink 2076">
                <a:extLst>
                  <a:ext uri="{FF2B5EF4-FFF2-40B4-BE49-F238E27FC236}">
                    <a16:creationId xmlns:a16="http://schemas.microsoft.com/office/drawing/2014/main" id="{32F9CA37-4D6F-4123-84B8-A3E28781990B}"/>
                  </a:ext>
                </a:extLst>
              </p14:cNvPr>
              <p14:cNvContentPartPr/>
              <p14:nvPr/>
            </p14:nvContentPartPr>
            <p14:xfrm>
              <a:off x="9011104" y="3144730"/>
              <a:ext cx="402840" cy="2732760"/>
            </p14:xfrm>
          </p:contentPart>
        </mc:Choice>
        <mc:Fallback xmlns="">
          <p:pic>
            <p:nvPicPr>
              <p:cNvPr id="2077" name="Ink 2076">
                <a:extLst>
                  <a:ext uri="{FF2B5EF4-FFF2-40B4-BE49-F238E27FC236}">
                    <a16:creationId xmlns:a16="http://schemas.microsoft.com/office/drawing/2014/main" id="{32F9CA37-4D6F-4123-84B8-A3E28781990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006784" y="3140410"/>
                <a:ext cx="411480" cy="27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05FDAEF-F587-4B73-8730-0158B86D2777}"/>
                  </a:ext>
                </a:extLst>
              </p14:cNvPr>
              <p14:cNvContentPartPr/>
              <p14:nvPr/>
            </p14:nvContentPartPr>
            <p14:xfrm>
              <a:off x="7817344" y="4705330"/>
              <a:ext cx="280440" cy="1366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05FDAEF-F587-4B73-8730-0158B86D277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813018" y="4701011"/>
                <a:ext cx="289091" cy="13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51ADFA7-0277-4B45-90E1-DA8D6CED1996}"/>
                  </a:ext>
                </a:extLst>
              </p14:cNvPr>
              <p14:cNvContentPartPr/>
              <p14:nvPr/>
            </p14:nvContentPartPr>
            <p14:xfrm>
              <a:off x="8415708" y="3375672"/>
              <a:ext cx="403321" cy="1239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51ADFA7-0277-4B45-90E1-DA8D6CED199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11387" y="3371352"/>
                <a:ext cx="411964" cy="12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14:cNvPr>
              <p14:cNvContentPartPr/>
              <p14:nvPr/>
            </p14:nvContentPartPr>
            <p14:xfrm>
              <a:off x="9726960" y="4608540"/>
              <a:ext cx="81360" cy="12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B107A-5673-4272-946B-47BC20AEEF6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722640" y="4604220"/>
                <a:ext cx="9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DF24BD7-0B12-44A4-82F9-43136241A983}"/>
                  </a:ext>
                </a:extLst>
              </p14:cNvPr>
              <p14:cNvContentPartPr/>
              <p14:nvPr/>
            </p14:nvContentPartPr>
            <p14:xfrm>
              <a:off x="9926150" y="4116783"/>
              <a:ext cx="241920" cy="68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DF24BD7-0B12-44A4-82F9-43136241A98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921830" y="4112463"/>
                <a:ext cx="2505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125511F-95DC-415C-9CF3-99CF634CDE84}"/>
                  </a:ext>
                </a:extLst>
              </p14:cNvPr>
              <p14:cNvContentPartPr/>
              <p14:nvPr/>
            </p14:nvContentPartPr>
            <p14:xfrm>
              <a:off x="3569990" y="3632943"/>
              <a:ext cx="179640" cy="23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125511F-95DC-415C-9CF3-99CF634CDE8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565670" y="3628623"/>
                <a:ext cx="188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E6CF147-3AFA-428E-A326-B4AEF89C8FAB}"/>
                  </a:ext>
                </a:extLst>
              </p14:cNvPr>
              <p14:cNvContentPartPr/>
              <p14:nvPr/>
            </p14:nvContentPartPr>
            <p14:xfrm>
              <a:off x="3518510" y="3989703"/>
              <a:ext cx="327240" cy="669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E6CF147-3AFA-428E-A326-B4AEF89C8FA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514190" y="3985381"/>
                <a:ext cx="335880" cy="677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D8528FC-392A-4C81-8B93-6B0376648344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D8528FC-392A-4C81-8B93-6B037664834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11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14:cNvPr>
              <p14:cNvContentPartPr/>
              <p14:nvPr/>
            </p14:nvContentPartPr>
            <p14:xfrm>
              <a:off x="3275510" y="3080343"/>
              <a:ext cx="134640" cy="126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71190" y="3076023"/>
                <a:ext cx="143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14:cNvPr>
              <p14:cNvContentPartPr/>
              <p14:nvPr/>
            </p14:nvContentPartPr>
            <p14:xfrm>
              <a:off x="3971750" y="3378783"/>
              <a:ext cx="303120" cy="314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67430" y="3374463"/>
                <a:ext cx="311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14:cNvPr>
              <p14:cNvContentPartPr/>
              <p14:nvPr/>
            </p14:nvContentPartPr>
            <p14:xfrm>
              <a:off x="3609950" y="3516663"/>
              <a:ext cx="115560" cy="79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05630" y="3512343"/>
                <a:ext cx="124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14:cNvPr>
              <p14:cNvContentPartPr/>
              <p14:nvPr/>
            </p14:nvContentPartPr>
            <p14:xfrm>
              <a:off x="3236630" y="3277623"/>
              <a:ext cx="297000" cy="621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2310" y="3273303"/>
                <a:ext cx="3056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14:cNvPr>
              <p14:cNvContentPartPr/>
              <p14:nvPr/>
            </p14:nvContentPartPr>
            <p14:xfrm>
              <a:off x="4370630" y="3091863"/>
              <a:ext cx="530640" cy="818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66307" y="3087543"/>
                <a:ext cx="539286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14:cNvPr>
              <p14:cNvContentPartPr/>
              <p14:nvPr/>
            </p14:nvContentPartPr>
            <p14:xfrm>
              <a:off x="4974710" y="3168183"/>
              <a:ext cx="487440" cy="613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0390" y="3163863"/>
                <a:ext cx="496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14:cNvPr>
              <p14:cNvContentPartPr/>
              <p14:nvPr/>
            </p14:nvContentPartPr>
            <p14:xfrm>
              <a:off x="5592830" y="3078903"/>
              <a:ext cx="81000" cy="793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88510" y="3074583"/>
                <a:ext cx="8964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28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14:cNvPr>
              <p14:cNvContentPartPr/>
              <p14:nvPr/>
            </p14:nvContentPartPr>
            <p14:xfrm>
              <a:off x="2094136" y="1795367"/>
              <a:ext cx="25920" cy="10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16" y="1791047"/>
                <a:ext cx="34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14:cNvPr>
              <p14:cNvContentPartPr/>
              <p14:nvPr/>
            </p14:nvContentPartPr>
            <p14:xfrm>
              <a:off x="1183336" y="1424567"/>
              <a:ext cx="822600" cy="76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016" y="1420247"/>
                <a:ext cx="831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14:cNvPr>
              <p14:cNvContentPartPr/>
              <p14:nvPr/>
            </p14:nvContentPartPr>
            <p14:xfrm>
              <a:off x="2340736" y="1428887"/>
              <a:ext cx="3348000" cy="99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16" y="1424567"/>
                <a:ext cx="335664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14:cNvPr>
              <p14:cNvContentPartPr/>
              <p14:nvPr/>
            </p14:nvContentPartPr>
            <p14:xfrm>
              <a:off x="3248887" y="3185393"/>
              <a:ext cx="234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4567" y="3181073"/>
                <a:ext cx="32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14:cNvPr>
              <p14:cNvContentPartPr/>
              <p14:nvPr/>
            </p14:nvContentPartPr>
            <p14:xfrm>
              <a:off x="1688287" y="2510033"/>
              <a:ext cx="1441800" cy="77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968" y="2505713"/>
                <a:ext cx="1450438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14:cNvPr>
              <p14:cNvContentPartPr/>
              <p14:nvPr/>
            </p14:nvContentPartPr>
            <p14:xfrm>
              <a:off x="3856207" y="2715233"/>
              <a:ext cx="1027800" cy="67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887" y="2710911"/>
                <a:ext cx="1036440" cy="68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200551"/>
              <a:ext cx="5222520" cy="3961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514" y="1196231"/>
                <a:ext cx="5231160" cy="39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89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14:cNvPr>
              <p14:cNvContentPartPr/>
              <p14:nvPr/>
            </p14:nvContentPartPr>
            <p14:xfrm>
              <a:off x="3275510" y="3080343"/>
              <a:ext cx="134640" cy="126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71190" y="3076023"/>
                <a:ext cx="143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14:cNvPr>
              <p14:cNvContentPartPr/>
              <p14:nvPr/>
            </p14:nvContentPartPr>
            <p14:xfrm>
              <a:off x="3971750" y="3378783"/>
              <a:ext cx="303120" cy="314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67430" y="3374463"/>
                <a:ext cx="311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14:cNvPr>
              <p14:cNvContentPartPr/>
              <p14:nvPr/>
            </p14:nvContentPartPr>
            <p14:xfrm>
              <a:off x="3609950" y="3516663"/>
              <a:ext cx="115560" cy="79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05630" y="3512343"/>
                <a:ext cx="124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14:cNvPr>
              <p14:cNvContentPartPr/>
              <p14:nvPr/>
            </p14:nvContentPartPr>
            <p14:xfrm>
              <a:off x="3236630" y="3277623"/>
              <a:ext cx="297000" cy="621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2310" y="3273303"/>
                <a:ext cx="3056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14:cNvPr>
              <p14:cNvContentPartPr/>
              <p14:nvPr/>
            </p14:nvContentPartPr>
            <p14:xfrm>
              <a:off x="4370630" y="3091863"/>
              <a:ext cx="530640" cy="818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66307" y="3087543"/>
                <a:ext cx="539286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14:cNvPr>
              <p14:cNvContentPartPr/>
              <p14:nvPr/>
            </p14:nvContentPartPr>
            <p14:xfrm>
              <a:off x="4974710" y="3168183"/>
              <a:ext cx="487440" cy="613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0390" y="3163863"/>
                <a:ext cx="496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14:cNvPr>
              <p14:cNvContentPartPr/>
              <p14:nvPr/>
            </p14:nvContentPartPr>
            <p14:xfrm>
              <a:off x="5592830" y="3078903"/>
              <a:ext cx="81000" cy="793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88510" y="3074583"/>
                <a:ext cx="8964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00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14:cNvPr>
              <p14:cNvContentPartPr/>
              <p14:nvPr/>
            </p14:nvContentPartPr>
            <p14:xfrm>
              <a:off x="3275510" y="3080343"/>
              <a:ext cx="134640" cy="126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71190" y="3076023"/>
                <a:ext cx="143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14:cNvPr>
              <p14:cNvContentPartPr/>
              <p14:nvPr/>
            </p14:nvContentPartPr>
            <p14:xfrm>
              <a:off x="3971750" y="3378783"/>
              <a:ext cx="303120" cy="314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67430" y="3374463"/>
                <a:ext cx="311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14:cNvPr>
              <p14:cNvContentPartPr/>
              <p14:nvPr/>
            </p14:nvContentPartPr>
            <p14:xfrm>
              <a:off x="3609950" y="3516663"/>
              <a:ext cx="115560" cy="79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05630" y="3512343"/>
                <a:ext cx="124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14:cNvPr>
              <p14:cNvContentPartPr/>
              <p14:nvPr/>
            </p14:nvContentPartPr>
            <p14:xfrm>
              <a:off x="3236630" y="3277623"/>
              <a:ext cx="297000" cy="621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2310" y="3273303"/>
                <a:ext cx="3056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14:cNvPr>
              <p14:cNvContentPartPr/>
              <p14:nvPr/>
            </p14:nvContentPartPr>
            <p14:xfrm>
              <a:off x="4370630" y="3091863"/>
              <a:ext cx="530640" cy="818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66307" y="3087543"/>
                <a:ext cx="539286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14:cNvPr>
              <p14:cNvContentPartPr/>
              <p14:nvPr/>
            </p14:nvContentPartPr>
            <p14:xfrm>
              <a:off x="4974710" y="3168183"/>
              <a:ext cx="487440" cy="613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0390" y="3163863"/>
                <a:ext cx="496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14:cNvPr>
              <p14:cNvContentPartPr/>
              <p14:nvPr/>
            </p14:nvContentPartPr>
            <p14:xfrm>
              <a:off x="5592830" y="3078903"/>
              <a:ext cx="81000" cy="793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88510" y="3074583"/>
                <a:ext cx="8964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323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14:cNvPr>
              <p14:cNvContentPartPr/>
              <p14:nvPr/>
            </p14:nvContentPartPr>
            <p14:xfrm>
              <a:off x="3275510" y="3080343"/>
              <a:ext cx="134640" cy="126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71190" y="3076023"/>
                <a:ext cx="143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14:cNvPr>
              <p14:cNvContentPartPr/>
              <p14:nvPr/>
            </p14:nvContentPartPr>
            <p14:xfrm>
              <a:off x="3971750" y="3378783"/>
              <a:ext cx="303120" cy="314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67430" y="3374463"/>
                <a:ext cx="311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14:cNvPr>
              <p14:cNvContentPartPr/>
              <p14:nvPr/>
            </p14:nvContentPartPr>
            <p14:xfrm>
              <a:off x="3609950" y="3516663"/>
              <a:ext cx="115560" cy="79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05630" y="3512343"/>
                <a:ext cx="124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14:cNvPr>
              <p14:cNvContentPartPr/>
              <p14:nvPr/>
            </p14:nvContentPartPr>
            <p14:xfrm>
              <a:off x="3236630" y="3277623"/>
              <a:ext cx="297000" cy="621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2310" y="3273303"/>
                <a:ext cx="3056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14:cNvPr>
              <p14:cNvContentPartPr/>
              <p14:nvPr/>
            </p14:nvContentPartPr>
            <p14:xfrm>
              <a:off x="4370630" y="3091863"/>
              <a:ext cx="530640" cy="818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66307" y="3087543"/>
                <a:ext cx="539286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14:cNvPr>
              <p14:cNvContentPartPr/>
              <p14:nvPr/>
            </p14:nvContentPartPr>
            <p14:xfrm>
              <a:off x="4974710" y="3168183"/>
              <a:ext cx="487440" cy="613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0390" y="3163863"/>
                <a:ext cx="496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14:cNvPr>
              <p14:cNvContentPartPr/>
              <p14:nvPr/>
            </p14:nvContentPartPr>
            <p14:xfrm>
              <a:off x="5592830" y="3078903"/>
              <a:ext cx="81000" cy="793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88510" y="3074583"/>
                <a:ext cx="8964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14:cNvPr>
              <p14:cNvContentPartPr/>
              <p14:nvPr/>
            </p14:nvContentPartPr>
            <p14:xfrm>
              <a:off x="1355024" y="4858543"/>
              <a:ext cx="1520280" cy="643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50704" y="4854223"/>
                <a:ext cx="15289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14:cNvPr>
              <p14:cNvContentPartPr/>
              <p14:nvPr/>
            </p14:nvContentPartPr>
            <p14:xfrm>
              <a:off x="5424464" y="4919743"/>
              <a:ext cx="40320" cy="88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20144" y="4915423"/>
                <a:ext cx="48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14:cNvPr>
              <p14:cNvContentPartPr/>
              <p14:nvPr/>
            </p14:nvContentPartPr>
            <p14:xfrm>
              <a:off x="3988064" y="4857103"/>
              <a:ext cx="1304640" cy="53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83744" y="4852783"/>
                <a:ext cx="1313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14:cNvPr>
              <p14:cNvContentPartPr/>
              <p14:nvPr/>
            </p14:nvContentPartPr>
            <p14:xfrm>
              <a:off x="3233144" y="5056903"/>
              <a:ext cx="688680" cy="22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28824" y="5052576"/>
                <a:ext cx="697320" cy="229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14:cNvPr>
              <p14:cNvContentPartPr/>
              <p14:nvPr/>
            </p14:nvContentPartPr>
            <p14:xfrm>
              <a:off x="2375653" y="6111676"/>
              <a:ext cx="254160" cy="1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71333" y="6107356"/>
                <a:ext cx="262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14:cNvPr>
              <p14:cNvContentPartPr/>
              <p14:nvPr/>
            </p14:nvContentPartPr>
            <p14:xfrm>
              <a:off x="2732053" y="5704156"/>
              <a:ext cx="548640" cy="685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727736" y="5699836"/>
                <a:ext cx="557274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14:cNvPr>
              <p14:cNvContentPartPr/>
              <p14:nvPr/>
            </p14:nvContentPartPr>
            <p14:xfrm>
              <a:off x="1694173" y="6054076"/>
              <a:ext cx="467640" cy="282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89853" y="6049756"/>
                <a:ext cx="476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14:cNvPr>
              <p14:cNvContentPartPr/>
              <p14:nvPr/>
            </p14:nvContentPartPr>
            <p14:xfrm>
              <a:off x="3057133" y="6491476"/>
              <a:ext cx="5400" cy="14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052813" y="6487156"/>
                <a:ext cx="14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14:cNvPr>
              <p14:cNvContentPartPr/>
              <p14:nvPr/>
            </p14:nvContentPartPr>
            <p14:xfrm>
              <a:off x="2732413" y="6451876"/>
              <a:ext cx="239040" cy="346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28093" y="6447556"/>
                <a:ext cx="247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14:cNvPr>
              <p14:cNvContentPartPr/>
              <p14:nvPr/>
            </p14:nvContentPartPr>
            <p14:xfrm>
              <a:off x="3458893" y="5713156"/>
              <a:ext cx="359640" cy="741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54569" y="5708836"/>
                <a:ext cx="368289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14:cNvPr>
              <p14:cNvContentPartPr/>
              <p14:nvPr/>
            </p14:nvContentPartPr>
            <p14:xfrm>
              <a:off x="3958213" y="5674276"/>
              <a:ext cx="474480" cy="72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53893" y="5669958"/>
                <a:ext cx="483120" cy="73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14:cNvPr>
              <p14:cNvContentPartPr/>
              <p14:nvPr/>
            </p14:nvContentPartPr>
            <p14:xfrm>
              <a:off x="4745533" y="5439556"/>
              <a:ext cx="108000" cy="84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41213" y="5435236"/>
                <a:ext cx="116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14:cNvPr>
              <p14:cNvContentPartPr/>
              <p14:nvPr/>
            </p14:nvContentPartPr>
            <p14:xfrm>
              <a:off x="4676773" y="5649436"/>
              <a:ext cx="351000" cy="763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672453" y="5645114"/>
                <a:ext cx="359640" cy="7722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33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657720" cy="46188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185491" y="2160895"/>
              <a:ext cx="1009080" cy="62244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14:cNvPr>
              <p14:cNvContentPartPr/>
              <p14:nvPr/>
            </p14:nvContentPartPr>
            <p14:xfrm>
              <a:off x="4358269" y="2131611"/>
              <a:ext cx="141840" cy="2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20F51-AC2E-44EB-A1B6-FBDB2BD985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3949" y="2127291"/>
                <a:ext cx="15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14:cNvPr>
              <p14:cNvContentPartPr/>
              <p14:nvPr/>
            </p14:nvContentPartPr>
            <p14:xfrm>
              <a:off x="4410829" y="2170131"/>
              <a:ext cx="878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990D25-06C2-4651-91A3-EF0296DF86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6829" y="2062131"/>
                <a:ext cx="195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14:cNvPr>
              <p14:cNvContentPartPr/>
              <p14:nvPr/>
            </p14:nvContentPartPr>
            <p14:xfrm>
              <a:off x="3275510" y="3080343"/>
              <a:ext cx="134640" cy="126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29465AB-6293-495C-A392-D2C67C7599B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71190" y="3076023"/>
                <a:ext cx="143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14:cNvPr>
              <p14:cNvContentPartPr/>
              <p14:nvPr/>
            </p14:nvContentPartPr>
            <p14:xfrm>
              <a:off x="3971750" y="3378783"/>
              <a:ext cx="303120" cy="314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245241-1CA1-4484-8611-C52811FC10A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67430" y="3374463"/>
                <a:ext cx="311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14:cNvPr>
              <p14:cNvContentPartPr/>
              <p14:nvPr/>
            </p14:nvContentPartPr>
            <p14:xfrm>
              <a:off x="3609950" y="3516663"/>
              <a:ext cx="115560" cy="79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0E03585-F4E0-4469-BE7F-D286736BE3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05630" y="3512343"/>
                <a:ext cx="124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14:cNvPr>
              <p14:cNvContentPartPr/>
              <p14:nvPr/>
            </p14:nvContentPartPr>
            <p14:xfrm>
              <a:off x="3236630" y="3277623"/>
              <a:ext cx="297000" cy="621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D3B258-AE42-423F-8770-A0DC305EF71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2310" y="3273303"/>
                <a:ext cx="3056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14:cNvPr>
              <p14:cNvContentPartPr/>
              <p14:nvPr/>
            </p14:nvContentPartPr>
            <p14:xfrm>
              <a:off x="4370630" y="3091863"/>
              <a:ext cx="530640" cy="818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EC4D3F9-FB6D-4B2F-8B55-C37C3DADC4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66307" y="3087543"/>
                <a:ext cx="539286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14:cNvPr>
              <p14:cNvContentPartPr/>
              <p14:nvPr/>
            </p14:nvContentPartPr>
            <p14:xfrm>
              <a:off x="4974710" y="3168183"/>
              <a:ext cx="487440" cy="613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82887DB-1BE8-4D26-8FCC-B1614F34AF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0390" y="3163863"/>
                <a:ext cx="496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14:cNvPr>
              <p14:cNvContentPartPr/>
              <p14:nvPr/>
            </p14:nvContentPartPr>
            <p14:xfrm>
              <a:off x="5592830" y="3078903"/>
              <a:ext cx="81000" cy="793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50076C-7B6B-47CF-BB3F-87478CB99AE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88510" y="3074583"/>
                <a:ext cx="8964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14:cNvPr>
              <p14:cNvContentPartPr/>
              <p14:nvPr/>
            </p14:nvContentPartPr>
            <p14:xfrm>
              <a:off x="1355024" y="4858543"/>
              <a:ext cx="1520280" cy="643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50704" y="4854223"/>
                <a:ext cx="15289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14:cNvPr>
              <p14:cNvContentPartPr/>
              <p14:nvPr/>
            </p14:nvContentPartPr>
            <p14:xfrm>
              <a:off x="5424464" y="4919743"/>
              <a:ext cx="40320" cy="88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20144" y="4915423"/>
                <a:ext cx="48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14:cNvPr>
              <p14:cNvContentPartPr/>
              <p14:nvPr/>
            </p14:nvContentPartPr>
            <p14:xfrm>
              <a:off x="3988064" y="4857103"/>
              <a:ext cx="1304640" cy="53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83744" y="4852783"/>
                <a:ext cx="1313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14:cNvPr>
              <p14:cNvContentPartPr/>
              <p14:nvPr/>
            </p14:nvContentPartPr>
            <p14:xfrm>
              <a:off x="3233144" y="5056903"/>
              <a:ext cx="688680" cy="22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28824" y="5052576"/>
                <a:ext cx="697320" cy="229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14:cNvPr>
              <p14:cNvContentPartPr/>
              <p14:nvPr/>
            </p14:nvContentPartPr>
            <p14:xfrm>
              <a:off x="2375653" y="6111676"/>
              <a:ext cx="254160" cy="1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71333" y="6107356"/>
                <a:ext cx="262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14:cNvPr>
              <p14:cNvContentPartPr/>
              <p14:nvPr/>
            </p14:nvContentPartPr>
            <p14:xfrm>
              <a:off x="2732053" y="5704156"/>
              <a:ext cx="548640" cy="685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727736" y="5699836"/>
                <a:ext cx="557274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14:cNvPr>
              <p14:cNvContentPartPr/>
              <p14:nvPr/>
            </p14:nvContentPartPr>
            <p14:xfrm>
              <a:off x="1694173" y="6054076"/>
              <a:ext cx="467640" cy="282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89853" y="6049756"/>
                <a:ext cx="476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14:cNvPr>
              <p14:cNvContentPartPr/>
              <p14:nvPr/>
            </p14:nvContentPartPr>
            <p14:xfrm>
              <a:off x="3057133" y="6491476"/>
              <a:ext cx="5400" cy="14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052813" y="6487156"/>
                <a:ext cx="14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14:cNvPr>
              <p14:cNvContentPartPr/>
              <p14:nvPr/>
            </p14:nvContentPartPr>
            <p14:xfrm>
              <a:off x="2732413" y="6451876"/>
              <a:ext cx="239040" cy="346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28093" y="6447556"/>
                <a:ext cx="247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14:cNvPr>
              <p14:cNvContentPartPr/>
              <p14:nvPr/>
            </p14:nvContentPartPr>
            <p14:xfrm>
              <a:off x="3458893" y="5713156"/>
              <a:ext cx="359640" cy="741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54569" y="5708836"/>
                <a:ext cx="368289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14:cNvPr>
              <p14:cNvContentPartPr/>
              <p14:nvPr/>
            </p14:nvContentPartPr>
            <p14:xfrm>
              <a:off x="3958213" y="5674276"/>
              <a:ext cx="474480" cy="72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53893" y="5669958"/>
                <a:ext cx="483120" cy="73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14:cNvPr>
              <p14:cNvContentPartPr/>
              <p14:nvPr/>
            </p14:nvContentPartPr>
            <p14:xfrm>
              <a:off x="4745533" y="5439556"/>
              <a:ext cx="108000" cy="84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41213" y="5435236"/>
                <a:ext cx="116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14:cNvPr>
              <p14:cNvContentPartPr/>
              <p14:nvPr/>
            </p14:nvContentPartPr>
            <p14:xfrm>
              <a:off x="4676773" y="5649436"/>
              <a:ext cx="351000" cy="763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672453" y="5645114"/>
                <a:ext cx="359640" cy="772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E76B06-801E-4FFF-BB93-969BA71AC882}"/>
                  </a:ext>
                </a:extLst>
              </p14:cNvPr>
              <p14:cNvContentPartPr/>
              <p14:nvPr/>
            </p14:nvContentPartPr>
            <p14:xfrm>
              <a:off x="5573640" y="6350580"/>
              <a:ext cx="122400" cy="18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E76B06-801E-4FFF-BB93-969BA71AC8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69320" y="6346260"/>
                <a:ext cx="131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FC525E-525D-409C-B15A-5B4B227EF1AA}"/>
                  </a:ext>
                </a:extLst>
              </p14:cNvPr>
              <p14:cNvContentPartPr/>
              <p14:nvPr/>
            </p14:nvContentPartPr>
            <p14:xfrm>
              <a:off x="8119920" y="6009660"/>
              <a:ext cx="26784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FC525E-525D-409C-B15A-5B4B227EF1A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15600" y="6005340"/>
                <a:ext cx="276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955D84-4D36-47B2-8DCC-5D261BECC224}"/>
                  </a:ext>
                </a:extLst>
              </p14:cNvPr>
              <p14:cNvContentPartPr/>
              <p14:nvPr/>
            </p14:nvContentPartPr>
            <p14:xfrm>
              <a:off x="7767120" y="6001380"/>
              <a:ext cx="150840" cy="99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955D84-4D36-47B2-8DCC-5D261BECC22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62800" y="5997060"/>
                <a:ext cx="1594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F430F79-35CC-4447-9BB3-025B15EB5C91}"/>
                  </a:ext>
                </a:extLst>
              </p14:cNvPr>
              <p14:cNvContentPartPr/>
              <p14:nvPr/>
            </p14:nvContentPartPr>
            <p14:xfrm>
              <a:off x="6279960" y="5623380"/>
              <a:ext cx="1364040" cy="870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F430F79-35CC-4447-9BB3-025B15EB5C9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75640" y="5619060"/>
                <a:ext cx="137268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3DFF212-7827-4BA9-92E6-BD1D7DF1422C}"/>
                  </a:ext>
                </a:extLst>
              </p14:cNvPr>
              <p14:cNvContentPartPr/>
              <p14:nvPr/>
            </p14:nvContentPartPr>
            <p14:xfrm>
              <a:off x="11190720" y="5435460"/>
              <a:ext cx="411120" cy="114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3DFF212-7827-4BA9-92E6-BD1D7DF142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86400" y="5431139"/>
                <a:ext cx="419760" cy="1154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CBDB6E2-A2BC-4C36-BA55-0CF7587C587B}"/>
                  </a:ext>
                </a:extLst>
              </p14:cNvPr>
              <p14:cNvContentPartPr/>
              <p14:nvPr/>
            </p14:nvContentPartPr>
            <p14:xfrm>
              <a:off x="10504560" y="5624460"/>
              <a:ext cx="558360" cy="746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CBDB6E2-A2BC-4C36-BA55-0CF7587C58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500237" y="5620138"/>
                <a:ext cx="567006" cy="755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0AE4430-4BF2-419C-BE4C-051AFDAF6FBB}"/>
                  </a:ext>
                </a:extLst>
              </p14:cNvPr>
              <p14:cNvContentPartPr/>
              <p14:nvPr/>
            </p14:nvContentPartPr>
            <p14:xfrm>
              <a:off x="10020000" y="5522580"/>
              <a:ext cx="353520" cy="941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0AE4430-4BF2-419C-BE4C-051AFDAF6FB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015680" y="5518260"/>
                <a:ext cx="36216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25BEA88-F251-4409-B9A9-36A08EDBBF21}"/>
                  </a:ext>
                </a:extLst>
              </p14:cNvPr>
              <p14:cNvContentPartPr/>
              <p14:nvPr/>
            </p14:nvContentPartPr>
            <p14:xfrm>
              <a:off x="8568840" y="5197500"/>
              <a:ext cx="1274040" cy="1666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25BEA88-F251-4409-B9A9-36A08EDBBF2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564521" y="5193180"/>
                <a:ext cx="1282678" cy="16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07B72-1D31-4CE5-B506-836EA1A67222}"/>
                  </a:ext>
                </a:extLst>
              </p14:cNvPr>
              <p14:cNvContentPartPr/>
              <p14:nvPr/>
            </p14:nvContentPartPr>
            <p14:xfrm>
              <a:off x="7146972" y="5738742"/>
              <a:ext cx="353520" cy="64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07B72-1D31-4CE5-B506-836EA1A6722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142652" y="5734422"/>
                <a:ext cx="362160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92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14:cNvPr>
              <p14:cNvContentPartPr/>
              <p14:nvPr/>
            </p14:nvContentPartPr>
            <p14:xfrm>
              <a:off x="2094136" y="1795367"/>
              <a:ext cx="25920" cy="10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16" y="1791047"/>
                <a:ext cx="34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14:cNvPr>
              <p14:cNvContentPartPr/>
              <p14:nvPr/>
            </p14:nvContentPartPr>
            <p14:xfrm>
              <a:off x="1183336" y="1424567"/>
              <a:ext cx="822600" cy="76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016" y="1420247"/>
                <a:ext cx="831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14:cNvPr>
              <p14:cNvContentPartPr/>
              <p14:nvPr/>
            </p14:nvContentPartPr>
            <p14:xfrm>
              <a:off x="2340736" y="1428887"/>
              <a:ext cx="3348000" cy="99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16" y="1424567"/>
                <a:ext cx="335664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14:cNvPr>
              <p14:cNvContentPartPr/>
              <p14:nvPr/>
            </p14:nvContentPartPr>
            <p14:xfrm>
              <a:off x="3248887" y="3185393"/>
              <a:ext cx="234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4567" y="3181073"/>
                <a:ext cx="32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14:cNvPr>
              <p14:cNvContentPartPr/>
              <p14:nvPr/>
            </p14:nvContentPartPr>
            <p14:xfrm>
              <a:off x="1688287" y="2510033"/>
              <a:ext cx="1441800" cy="77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968" y="2505713"/>
                <a:ext cx="1450438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14:cNvPr>
              <p14:cNvContentPartPr/>
              <p14:nvPr/>
            </p14:nvContentPartPr>
            <p14:xfrm>
              <a:off x="3856207" y="2715233"/>
              <a:ext cx="1027800" cy="67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887" y="2710911"/>
                <a:ext cx="1036440" cy="68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200551"/>
              <a:ext cx="5222520" cy="3961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514" y="1196231"/>
                <a:ext cx="5231160" cy="39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14:cNvPr>
              <p14:cNvContentPartPr/>
              <p14:nvPr/>
            </p14:nvContentPartPr>
            <p14:xfrm>
              <a:off x="2077235" y="3967008"/>
              <a:ext cx="332280" cy="363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2915" y="3962688"/>
                <a:ext cx="340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14:cNvPr>
              <p14:cNvContentPartPr/>
              <p14:nvPr/>
            </p14:nvContentPartPr>
            <p14:xfrm>
              <a:off x="1178675" y="3848568"/>
              <a:ext cx="613440" cy="547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4352" y="3844245"/>
                <a:ext cx="622085" cy="556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14:cNvPr>
              <p14:cNvContentPartPr/>
              <p14:nvPr/>
            </p14:nvContentPartPr>
            <p14:xfrm>
              <a:off x="2777795" y="4130088"/>
              <a:ext cx="404280" cy="210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3479" y="4125768"/>
                <a:ext cx="412912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3E0A76A-3304-4491-B432-6C4AB19AF41E}"/>
                  </a:ext>
                </a:extLst>
              </p14:cNvPr>
              <p14:cNvContentPartPr/>
              <p14:nvPr/>
            </p14:nvContentPartPr>
            <p14:xfrm>
              <a:off x="1208555" y="4570008"/>
              <a:ext cx="749880" cy="439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3E0A76A-3304-4491-B432-6C4AB19AF4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4235" y="4565688"/>
                <a:ext cx="7585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33E5891-1BB8-4E2B-A07E-AEDABBF6A3EE}"/>
                  </a:ext>
                </a:extLst>
              </p14:cNvPr>
              <p14:cNvContentPartPr/>
              <p14:nvPr/>
            </p14:nvContentPartPr>
            <p14:xfrm>
              <a:off x="2233835" y="4767288"/>
              <a:ext cx="169200" cy="1810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33E5891-1BB8-4E2B-A07E-AEDABBF6A3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9515" y="4762968"/>
                <a:ext cx="177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88D42FD-954B-4B97-B75F-377B3E8EDFE8}"/>
                  </a:ext>
                </a:extLst>
              </p14:cNvPr>
              <p14:cNvContentPartPr/>
              <p14:nvPr/>
            </p14:nvContentPartPr>
            <p14:xfrm>
              <a:off x="2579075" y="4624368"/>
              <a:ext cx="737280" cy="3265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88D42FD-954B-4B97-B75F-377B3E8EDF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4755" y="4620048"/>
                <a:ext cx="745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2CE6DAB-08B8-4E7A-ADA2-F2F51F1B8759}"/>
                  </a:ext>
                </a:extLst>
              </p14:cNvPr>
              <p14:cNvContentPartPr/>
              <p14:nvPr/>
            </p14:nvContentPartPr>
            <p14:xfrm>
              <a:off x="1985075" y="5176248"/>
              <a:ext cx="533160" cy="316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2CE6DAB-08B8-4E7A-ADA2-F2F51F1B87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755" y="5171928"/>
                <a:ext cx="5418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40B4497-F651-417D-A653-D9876F0E6CF6}"/>
                  </a:ext>
                </a:extLst>
              </p14:cNvPr>
              <p14:cNvContentPartPr/>
              <p14:nvPr/>
            </p14:nvContentPartPr>
            <p14:xfrm>
              <a:off x="1338155" y="5263728"/>
              <a:ext cx="379080" cy="1958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40B4497-F651-417D-A653-D9876F0E6C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33835" y="5259408"/>
                <a:ext cx="387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788A4A0-C6A9-46C7-88C0-734CF694EA7A}"/>
                  </a:ext>
                </a:extLst>
              </p14:cNvPr>
              <p14:cNvContentPartPr/>
              <p14:nvPr/>
            </p14:nvContentPartPr>
            <p14:xfrm>
              <a:off x="2599955" y="5138088"/>
              <a:ext cx="687960" cy="3654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788A4A0-C6A9-46C7-88C0-734CF694EA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95633" y="5133772"/>
                <a:ext cx="696605" cy="37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F3F774A-9E42-4520-9934-558BE16EA52F}"/>
                  </a:ext>
                </a:extLst>
              </p14:cNvPr>
              <p14:cNvContentPartPr/>
              <p14:nvPr/>
            </p14:nvContentPartPr>
            <p14:xfrm>
              <a:off x="3449915" y="3659208"/>
              <a:ext cx="3153600" cy="1815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F3F774A-9E42-4520-9934-558BE16EA5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45595" y="3654887"/>
                <a:ext cx="3162240" cy="1824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B57DA55-E789-402C-82AD-A7074924821A}"/>
                  </a:ext>
                </a:extLst>
              </p14:cNvPr>
              <p14:cNvContentPartPr/>
              <p14:nvPr/>
            </p14:nvContentPartPr>
            <p14:xfrm>
              <a:off x="1429969" y="5640280"/>
              <a:ext cx="1156320" cy="416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B57DA55-E789-402C-82AD-A707492482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5649" y="5635960"/>
                <a:ext cx="11649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6E96732-F64B-458C-B5AA-37AC39B042C6}"/>
                  </a:ext>
                </a:extLst>
              </p14:cNvPr>
              <p14:cNvContentPartPr/>
              <p14:nvPr/>
            </p14:nvContentPartPr>
            <p14:xfrm>
              <a:off x="3588529" y="5667640"/>
              <a:ext cx="882360" cy="3333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6E96732-F64B-458C-B5AA-37AC39B042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84207" y="5663320"/>
                <a:ext cx="891004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DFC9677-B476-422F-AB84-89F15F6C716B}"/>
                  </a:ext>
                </a:extLst>
              </p14:cNvPr>
              <p14:cNvContentPartPr/>
              <p14:nvPr/>
            </p14:nvContentPartPr>
            <p14:xfrm>
              <a:off x="3035209" y="5797960"/>
              <a:ext cx="164160" cy="2062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DFC9677-B476-422F-AB84-89F15F6C71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0889" y="5793648"/>
                <a:ext cx="172800" cy="214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1FC01B1-1C01-44E7-A8C4-A6AB3D1238FD}"/>
                  </a:ext>
                </a:extLst>
              </p14:cNvPr>
              <p14:cNvContentPartPr/>
              <p14:nvPr/>
            </p14:nvContentPartPr>
            <p14:xfrm>
              <a:off x="2414209" y="6211600"/>
              <a:ext cx="195840" cy="3574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1FC01B1-1C01-44E7-A8C4-A6AB3D1238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09889" y="6207280"/>
                <a:ext cx="204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C3ADB28-332F-42A0-80D6-38F90280A034}"/>
                  </a:ext>
                </a:extLst>
              </p14:cNvPr>
              <p14:cNvContentPartPr/>
              <p14:nvPr/>
            </p14:nvContentPartPr>
            <p14:xfrm>
              <a:off x="2464609" y="6641800"/>
              <a:ext cx="70920" cy="388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C3ADB28-332F-42A0-80D6-38F90280A0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60289" y="6637480"/>
                <a:ext cx="79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33FB7249-96AA-46DC-A827-80BE02C37917}"/>
                  </a:ext>
                </a:extLst>
              </p14:cNvPr>
              <p14:cNvContentPartPr/>
              <p14:nvPr/>
            </p14:nvContentPartPr>
            <p14:xfrm>
              <a:off x="2777809" y="6145000"/>
              <a:ext cx="137160" cy="5518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33FB7249-96AA-46DC-A827-80BE02C379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73489" y="6140680"/>
                <a:ext cx="1458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168CAA7F-CCD3-4805-984A-44E82BA11D43}"/>
                  </a:ext>
                </a:extLst>
              </p14:cNvPr>
              <p14:cNvContentPartPr/>
              <p14:nvPr/>
            </p14:nvContentPartPr>
            <p14:xfrm>
              <a:off x="1390729" y="6353440"/>
              <a:ext cx="910080" cy="2174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168CAA7F-CCD3-4805-984A-44E82BA11D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86407" y="6349120"/>
                <a:ext cx="918723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E7823A8-73FA-46E8-9D4F-E6B3390A3691}"/>
                  </a:ext>
                </a:extLst>
              </p14:cNvPr>
              <p14:cNvContentPartPr/>
              <p14:nvPr/>
            </p14:nvContentPartPr>
            <p14:xfrm>
              <a:off x="6076129" y="5578720"/>
              <a:ext cx="545400" cy="3639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E7823A8-73FA-46E8-9D4F-E6B3390A36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71809" y="5574400"/>
                <a:ext cx="5540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5FFAB85-4281-4643-8E44-9DC28CD463C4}"/>
                  </a:ext>
                </a:extLst>
              </p14:cNvPr>
              <p14:cNvContentPartPr/>
              <p14:nvPr/>
            </p14:nvContentPartPr>
            <p14:xfrm>
              <a:off x="4753489" y="5769160"/>
              <a:ext cx="1050840" cy="3830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5FFAB85-4281-4643-8E44-9DC28CD463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49169" y="5764840"/>
                <a:ext cx="1059480" cy="3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14:cNvPr>
              <p14:cNvContentPartPr/>
              <p14:nvPr/>
            </p14:nvContentPartPr>
            <p14:xfrm>
              <a:off x="2094136" y="1795367"/>
              <a:ext cx="25920" cy="10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16" y="1791047"/>
                <a:ext cx="34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14:cNvPr>
              <p14:cNvContentPartPr/>
              <p14:nvPr/>
            </p14:nvContentPartPr>
            <p14:xfrm>
              <a:off x="1183336" y="1424567"/>
              <a:ext cx="822600" cy="76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016" y="1420247"/>
                <a:ext cx="831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14:cNvPr>
              <p14:cNvContentPartPr/>
              <p14:nvPr/>
            </p14:nvContentPartPr>
            <p14:xfrm>
              <a:off x="2340736" y="1428887"/>
              <a:ext cx="3348000" cy="99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16" y="1424567"/>
                <a:ext cx="335664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14:cNvPr>
              <p14:cNvContentPartPr/>
              <p14:nvPr/>
            </p14:nvContentPartPr>
            <p14:xfrm>
              <a:off x="3248887" y="3185393"/>
              <a:ext cx="234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4567" y="3181073"/>
                <a:ext cx="32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14:cNvPr>
              <p14:cNvContentPartPr/>
              <p14:nvPr/>
            </p14:nvContentPartPr>
            <p14:xfrm>
              <a:off x="1688287" y="2510033"/>
              <a:ext cx="1441800" cy="77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968" y="2505713"/>
                <a:ext cx="1450438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14:cNvPr>
              <p14:cNvContentPartPr/>
              <p14:nvPr/>
            </p14:nvContentPartPr>
            <p14:xfrm>
              <a:off x="3856207" y="2715233"/>
              <a:ext cx="1027800" cy="67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887" y="2710911"/>
                <a:ext cx="1036440" cy="68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14:cNvPr>
              <p14:cNvContentPartPr/>
              <p14:nvPr/>
            </p14:nvContentPartPr>
            <p14:xfrm>
              <a:off x="2077235" y="3967008"/>
              <a:ext cx="332280" cy="363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2915" y="3962688"/>
                <a:ext cx="340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14:cNvPr>
              <p14:cNvContentPartPr/>
              <p14:nvPr/>
            </p14:nvContentPartPr>
            <p14:xfrm>
              <a:off x="1178675" y="3848568"/>
              <a:ext cx="613440" cy="547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4352" y="3844245"/>
                <a:ext cx="622085" cy="556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14:cNvPr>
              <p14:cNvContentPartPr/>
              <p14:nvPr/>
            </p14:nvContentPartPr>
            <p14:xfrm>
              <a:off x="2777795" y="4130088"/>
              <a:ext cx="404280" cy="210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3479" y="4125768"/>
                <a:ext cx="412912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38CE6AE-3BB2-4448-96AF-054D2857EA10}"/>
                  </a:ext>
                </a:extLst>
              </p14:cNvPr>
              <p14:cNvContentPartPr/>
              <p14:nvPr/>
            </p14:nvContentPartPr>
            <p14:xfrm>
              <a:off x="3576275" y="3659208"/>
              <a:ext cx="2301120" cy="856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38CE6AE-3BB2-4448-96AF-054D2857EA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1955" y="3654886"/>
                <a:ext cx="2309760" cy="86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6256753-9ED1-46D0-897F-4D5BE68CD7DF}"/>
                  </a:ext>
                </a:extLst>
              </p14:cNvPr>
              <p14:cNvContentPartPr/>
              <p14:nvPr/>
            </p14:nvContentPartPr>
            <p14:xfrm>
              <a:off x="1179622" y="4890665"/>
              <a:ext cx="520560" cy="5659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6256753-9ED1-46D0-897F-4D5BE68CD7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5299" y="4886345"/>
                <a:ext cx="529206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1AC2BBD-C382-4B35-B5E4-5E4FAD8950F4}"/>
                  </a:ext>
                </a:extLst>
              </p14:cNvPr>
              <p14:cNvContentPartPr/>
              <p14:nvPr/>
            </p14:nvContentPartPr>
            <p14:xfrm>
              <a:off x="2118142" y="5149505"/>
              <a:ext cx="313920" cy="2804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1AC2BBD-C382-4B35-B5E4-5E4FAD8950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13822" y="5145185"/>
                <a:ext cx="322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90BADB7-BDB9-4FAF-9255-A32F785B3900}"/>
                  </a:ext>
                </a:extLst>
              </p14:cNvPr>
              <p14:cNvContentPartPr/>
              <p14:nvPr/>
            </p14:nvContentPartPr>
            <p14:xfrm>
              <a:off x="4396942" y="4819385"/>
              <a:ext cx="25200" cy="568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90BADB7-BDB9-4FAF-9255-A32F785B39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2622" y="4815065"/>
                <a:ext cx="338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7D75D9-B8A4-4B05-B59D-D3D7C0746ECF}"/>
                  </a:ext>
                </a:extLst>
              </p14:cNvPr>
              <p14:cNvContentPartPr/>
              <p14:nvPr/>
            </p14:nvContentPartPr>
            <p14:xfrm>
              <a:off x="6698782" y="4406105"/>
              <a:ext cx="18360" cy="871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7D75D9-B8A4-4B05-B59D-D3D7C0746E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94462" y="4401785"/>
                <a:ext cx="2700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DE9F5F-E5BE-4C5E-BEF1-8E7F7C6BF107}"/>
                  </a:ext>
                </a:extLst>
              </p14:cNvPr>
              <p14:cNvContentPartPr/>
              <p14:nvPr/>
            </p14:nvContentPartPr>
            <p14:xfrm>
              <a:off x="6688702" y="5433185"/>
              <a:ext cx="79560" cy="88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DE9F5F-E5BE-4C5E-BEF1-8E7F7C6BF1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4382" y="5428865"/>
                <a:ext cx="882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E2E1F48-6080-4AC1-93A4-E74BF2E8F423}"/>
                  </a:ext>
                </a:extLst>
              </p14:cNvPr>
              <p14:cNvContentPartPr/>
              <p14:nvPr/>
            </p14:nvContentPartPr>
            <p14:xfrm>
              <a:off x="6146542" y="5113505"/>
              <a:ext cx="361440" cy="25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E2E1F48-6080-4AC1-93A4-E74BF2E8F4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42222" y="5109185"/>
                <a:ext cx="3700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096391F-5E5C-44CD-8B38-20550E7F5E16}"/>
                  </a:ext>
                </a:extLst>
              </p14:cNvPr>
              <p14:cNvContentPartPr/>
              <p14:nvPr/>
            </p14:nvContentPartPr>
            <p14:xfrm>
              <a:off x="5442742" y="5075345"/>
              <a:ext cx="620640" cy="299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096391F-5E5C-44CD-8B38-20550E7F5E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38422" y="5071025"/>
                <a:ext cx="629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D41ADC-6BD2-463D-AF80-21E5AEBA5AB2}"/>
                  </a:ext>
                </a:extLst>
              </p14:cNvPr>
              <p14:cNvContentPartPr/>
              <p14:nvPr/>
            </p14:nvContentPartPr>
            <p14:xfrm>
              <a:off x="4511422" y="4840625"/>
              <a:ext cx="454320" cy="90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D41ADC-6BD2-463D-AF80-21E5AEBA5A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7102" y="4836307"/>
                <a:ext cx="462960" cy="91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F7FDEC-4F8E-40BC-AA80-624A29261EF8}"/>
                  </a:ext>
                </a:extLst>
              </p14:cNvPr>
              <p14:cNvContentPartPr/>
              <p14:nvPr/>
            </p14:nvContentPartPr>
            <p14:xfrm>
              <a:off x="4011742" y="4842785"/>
              <a:ext cx="295200" cy="581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F7FDEC-4F8E-40BC-AA80-624A29261E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07427" y="4838465"/>
                <a:ext cx="303829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5639FBF-1A53-4D29-AFC7-78905A5FF3D8}"/>
                  </a:ext>
                </a:extLst>
              </p14:cNvPr>
              <p14:cNvContentPartPr/>
              <p14:nvPr/>
            </p14:nvContentPartPr>
            <p14:xfrm>
              <a:off x="3485062" y="4875185"/>
              <a:ext cx="405360" cy="566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5639FBF-1A53-4D29-AFC7-78905A5FF3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80742" y="4870868"/>
                <a:ext cx="414000" cy="574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ECEFE-6048-4AC2-A314-4CAA145C0A2D}"/>
                  </a:ext>
                </a:extLst>
              </p14:cNvPr>
              <p14:cNvContentPartPr/>
              <p14:nvPr/>
            </p14:nvContentPartPr>
            <p14:xfrm>
              <a:off x="2779822" y="5173265"/>
              <a:ext cx="605880" cy="616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ECEFE-6048-4AC2-A314-4CAA145C0A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75499" y="5168945"/>
                <a:ext cx="614525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2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Image result for sigmoid">
            <a:extLst>
              <a:ext uri="{FF2B5EF4-FFF2-40B4-BE49-F238E27FC236}">
                <a16:creationId xmlns:a16="http://schemas.microsoft.com/office/drawing/2014/main" id="{F07CC8BE-EB9C-4671-8289-0687C0F5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34" y="2798363"/>
            <a:ext cx="3715567" cy="16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E2F45165-D8BB-47CC-BDD4-A70EF64F2E40}"/>
                  </a:ext>
                </a:extLst>
              </p14:cNvPr>
              <p14:cNvContentPartPr/>
              <p14:nvPr/>
            </p14:nvContentPartPr>
            <p14:xfrm>
              <a:off x="3956813" y="1784556"/>
              <a:ext cx="138240" cy="25380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E2F45165-D8BB-47CC-BDD4-A70EF64F2E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52493" y="1780236"/>
                <a:ext cx="146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82C047ED-F364-4235-AC41-CDF0BB266872}"/>
                  </a:ext>
                </a:extLst>
              </p14:cNvPr>
              <p14:cNvContentPartPr/>
              <p14:nvPr/>
            </p14:nvContentPartPr>
            <p14:xfrm>
              <a:off x="3287573" y="1478916"/>
              <a:ext cx="588600" cy="59400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82C047ED-F364-4235-AC41-CDF0BB2668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83253" y="1474596"/>
                <a:ext cx="5972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5E3FFDC4-B868-476F-AE25-66545C0189EC}"/>
                  </a:ext>
                </a:extLst>
              </p14:cNvPr>
              <p14:cNvContentPartPr/>
              <p14:nvPr/>
            </p14:nvContentPartPr>
            <p14:xfrm>
              <a:off x="2794013" y="1811916"/>
              <a:ext cx="420120" cy="24912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5E3FFDC4-B868-476F-AE25-66545C0189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9689" y="1807596"/>
                <a:ext cx="428767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ED6D4B7F-EE23-4C66-A512-F5510AE3E37D}"/>
                  </a:ext>
                </a:extLst>
              </p14:cNvPr>
              <p14:cNvContentPartPr/>
              <p14:nvPr/>
            </p14:nvContentPartPr>
            <p14:xfrm>
              <a:off x="2069693" y="1588716"/>
              <a:ext cx="384480" cy="75276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ED6D4B7F-EE23-4C66-A512-F5510AE3E3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65377" y="1584394"/>
                <a:ext cx="393112" cy="761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61" name="Ink 2060">
                <a:extLst>
                  <a:ext uri="{FF2B5EF4-FFF2-40B4-BE49-F238E27FC236}">
                    <a16:creationId xmlns:a16="http://schemas.microsoft.com/office/drawing/2014/main" id="{EA44AA23-7F60-4A50-86BC-8ED867DFDCCF}"/>
                  </a:ext>
                </a:extLst>
              </p14:cNvPr>
              <p14:cNvContentPartPr/>
              <p14:nvPr/>
            </p14:nvContentPartPr>
            <p14:xfrm>
              <a:off x="1211093" y="1508436"/>
              <a:ext cx="725040" cy="568440"/>
            </p14:xfrm>
          </p:contentPart>
        </mc:Choice>
        <mc:Fallback xmlns="">
          <p:pic>
            <p:nvPicPr>
              <p:cNvPr id="2061" name="Ink 2060">
                <a:extLst>
                  <a:ext uri="{FF2B5EF4-FFF2-40B4-BE49-F238E27FC236}">
                    <a16:creationId xmlns:a16="http://schemas.microsoft.com/office/drawing/2014/main" id="{EA44AA23-7F60-4A50-86BC-8ED867DFDC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06771" y="1504116"/>
                <a:ext cx="733684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70251D86-4F16-4B80-A365-B19ADABC32B9}"/>
                  </a:ext>
                </a:extLst>
              </p14:cNvPr>
              <p14:cNvContentPartPr/>
              <p14:nvPr/>
            </p14:nvContentPartPr>
            <p14:xfrm>
              <a:off x="6203573" y="1805076"/>
              <a:ext cx="36000" cy="119160"/>
            </p14:xfrm>
          </p:contentPart>
        </mc:Choice>
        <mc:Fallback xmlns=""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70251D86-4F16-4B80-A365-B19ADABC32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99253" y="1800756"/>
                <a:ext cx="44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39CF9C1E-1B59-4F16-951F-6CE6FB14D95B}"/>
                  </a:ext>
                </a:extLst>
              </p14:cNvPr>
              <p14:cNvContentPartPr/>
              <p14:nvPr/>
            </p14:nvContentPartPr>
            <p14:xfrm>
              <a:off x="4542533" y="1528236"/>
              <a:ext cx="1585080" cy="51228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39CF9C1E-1B59-4F16-951F-6CE6FB14D9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38212" y="1523916"/>
                <a:ext cx="1593722" cy="520920"/>
              </a:xfrm>
              <a:prstGeom prst="rect">
                <a:avLst/>
              </a:prstGeom>
            </p:spPr>
          </p:pic>
        </mc:Fallback>
      </mc:AlternateContent>
      <p:pic>
        <p:nvPicPr>
          <p:cNvPr id="78" name="Picture 4" descr="Image result for tanh">
            <a:extLst>
              <a:ext uri="{FF2B5EF4-FFF2-40B4-BE49-F238E27FC236}">
                <a16:creationId xmlns:a16="http://schemas.microsoft.com/office/drawing/2014/main" id="{E7C45170-3AD8-4ABC-8EA3-8132933C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72" y="5025243"/>
            <a:ext cx="30861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BB52B2B-D382-4A12-80DC-D35484828D36}"/>
                  </a:ext>
                </a:extLst>
              </p14:cNvPr>
              <p14:cNvContentPartPr/>
              <p14:nvPr/>
            </p14:nvContentPartPr>
            <p14:xfrm>
              <a:off x="1267449" y="3220172"/>
              <a:ext cx="1255320" cy="723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BB52B2B-D382-4A12-80DC-D35484828D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63129" y="3215854"/>
                <a:ext cx="1263960" cy="731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1E66C7E-6A65-475B-AF40-CEFD923B98FC}"/>
                  </a:ext>
                </a:extLst>
              </p14:cNvPr>
              <p14:cNvContentPartPr/>
              <p14:nvPr/>
            </p14:nvContentPartPr>
            <p14:xfrm>
              <a:off x="2420529" y="5841563"/>
              <a:ext cx="1800" cy="18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1E66C7E-6A65-475B-AF40-CEFD923B98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6209" y="5837243"/>
                <a:ext cx="104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3C85F1F-9014-406F-848C-99325B150549}"/>
                  </a:ext>
                </a:extLst>
              </p14:cNvPr>
              <p14:cNvContentPartPr/>
              <p14:nvPr/>
            </p14:nvContentPartPr>
            <p14:xfrm>
              <a:off x="2423049" y="5936963"/>
              <a:ext cx="11160" cy="140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3C85F1F-9014-406F-848C-99325B1505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8729" y="5932643"/>
                <a:ext cx="19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81DB866-6455-4F44-A78B-ED093B79002C}"/>
                  </a:ext>
                </a:extLst>
              </p14:cNvPr>
              <p14:cNvContentPartPr/>
              <p14:nvPr/>
            </p14:nvContentPartPr>
            <p14:xfrm>
              <a:off x="1492089" y="5476523"/>
              <a:ext cx="817920" cy="5284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81DB866-6455-4F44-A78B-ED093B7900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87767" y="5472200"/>
                <a:ext cx="826564" cy="5371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6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14:cNvPr>
              <p14:cNvContentPartPr/>
              <p14:nvPr/>
            </p14:nvContentPartPr>
            <p14:xfrm>
              <a:off x="1152596" y="1657623"/>
              <a:ext cx="1129680" cy="56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8276" y="1653300"/>
                <a:ext cx="1138320" cy="576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14:cNvPr>
              <p14:cNvContentPartPr/>
              <p14:nvPr/>
            </p14:nvContentPartPr>
            <p14:xfrm>
              <a:off x="4259036" y="1632063"/>
              <a:ext cx="277200" cy="328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4716" y="1627743"/>
                <a:ext cx="285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14:cNvPr>
              <p14:cNvContentPartPr/>
              <p14:nvPr/>
            </p14:nvContentPartPr>
            <p14:xfrm>
              <a:off x="3299996" y="1618023"/>
              <a:ext cx="72396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5676" y="1613703"/>
                <a:ext cx="732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14:cNvPr>
              <p14:cNvContentPartPr/>
              <p14:nvPr/>
            </p14:nvContentPartPr>
            <p14:xfrm>
              <a:off x="2639756" y="1840503"/>
              <a:ext cx="345240" cy="15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5436" y="1836183"/>
                <a:ext cx="353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14:cNvPr>
              <p14:cNvContentPartPr/>
              <p14:nvPr/>
            </p14:nvContentPartPr>
            <p14:xfrm>
              <a:off x="5506436" y="1740423"/>
              <a:ext cx="189720" cy="22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2116" y="1736103"/>
                <a:ext cx="198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14:cNvPr>
              <p14:cNvContentPartPr/>
              <p14:nvPr/>
            </p14:nvContentPartPr>
            <p14:xfrm>
              <a:off x="4730996" y="1588503"/>
              <a:ext cx="431280" cy="385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6680" y="1584183"/>
                <a:ext cx="439913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14:cNvPr>
              <p14:cNvContentPartPr/>
              <p14:nvPr/>
            </p14:nvContentPartPr>
            <p14:xfrm>
              <a:off x="1256276" y="2312463"/>
              <a:ext cx="1084320" cy="559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1956" y="2308143"/>
                <a:ext cx="10929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14:cNvPr>
              <p14:cNvContentPartPr/>
              <p14:nvPr/>
            </p14:nvContentPartPr>
            <p14:xfrm>
              <a:off x="5340116" y="2123103"/>
              <a:ext cx="732600" cy="3780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5798" y="2118783"/>
                <a:ext cx="741236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14:cNvPr>
              <p14:cNvContentPartPr/>
              <p14:nvPr/>
            </p14:nvContentPartPr>
            <p14:xfrm>
              <a:off x="4476116" y="2183583"/>
              <a:ext cx="506160" cy="341640"/>
            </p14:xfrm>
          </p:contentPart>
        </mc:Choice>
        <mc:Fallback xmlns="">
          <p:pic>
            <p:nvPicPr>
              <p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1796" y="2179263"/>
                <a:ext cx="514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14:cNvPr>
              <p14:cNvContentPartPr/>
              <p14:nvPr/>
            </p14:nvContentPartPr>
            <p14:xfrm>
              <a:off x="3825236" y="2231823"/>
              <a:ext cx="328680" cy="3628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0916" y="2227503"/>
                <a:ext cx="337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14:cNvPr>
              <p14:cNvContentPartPr/>
              <p14:nvPr/>
            </p14:nvContentPartPr>
            <p14:xfrm>
              <a:off x="2707076" y="2370423"/>
              <a:ext cx="763560" cy="21204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2758" y="2366103"/>
                <a:ext cx="772196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14:cNvPr>
              <p14:cNvContentPartPr/>
              <p14:nvPr/>
            </p14:nvContentPartPr>
            <p14:xfrm>
              <a:off x="2502956" y="3220023"/>
              <a:ext cx="114120" cy="77760"/>
            </p14:xfrm>
          </p:contentPart>
        </mc:Choice>
        <mc:Fallback xmlns=""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636" y="3215703"/>
                <a:ext cx="122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14:cNvPr>
              <p14:cNvContentPartPr/>
              <p14:nvPr/>
            </p14:nvContentPartPr>
            <p14:xfrm>
              <a:off x="1680716" y="3056223"/>
              <a:ext cx="668880" cy="418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6396" y="3051903"/>
                <a:ext cx="677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14:cNvPr>
              <p14:cNvContentPartPr/>
              <p14:nvPr/>
            </p14:nvContentPartPr>
            <p14:xfrm>
              <a:off x="3493316" y="2800623"/>
              <a:ext cx="82440" cy="279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88996" y="2796303"/>
                <a:ext cx="91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14:cNvPr>
              <p14:cNvContentPartPr/>
              <p14:nvPr/>
            </p14:nvContentPartPr>
            <p14:xfrm>
              <a:off x="2886356" y="3139743"/>
              <a:ext cx="1524960" cy="545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2036" y="3135423"/>
                <a:ext cx="15336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14:cNvPr>
              <p14:cNvContentPartPr/>
              <p14:nvPr/>
            </p14:nvContentPartPr>
            <p14:xfrm>
              <a:off x="4859967" y="3257352"/>
              <a:ext cx="8640" cy="6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55647" y="3253032"/>
                <a:ext cx="172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14:cNvPr>
              <p14:cNvContentPartPr/>
              <p14:nvPr/>
            </p14:nvContentPartPr>
            <p14:xfrm>
              <a:off x="3698607" y="4110552"/>
              <a:ext cx="498960" cy="425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4287" y="4106232"/>
                <a:ext cx="507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14:cNvPr>
              <p14:cNvContentPartPr/>
              <p14:nvPr/>
            </p14:nvContentPartPr>
            <p14:xfrm>
              <a:off x="3250047" y="4176432"/>
              <a:ext cx="251640" cy="356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5727" y="4172112"/>
                <a:ext cx="260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14:cNvPr>
              <p14:cNvContentPartPr/>
              <p14:nvPr/>
            </p14:nvContentPartPr>
            <p14:xfrm>
              <a:off x="2869167" y="4324032"/>
              <a:ext cx="183240" cy="2012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4847" y="4319712"/>
                <a:ext cx="191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14:cNvPr>
              <p14:cNvContentPartPr/>
              <p14:nvPr/>
            </p14:nvContentPartPr>
            <p14:xfrm>
              <a:off x="2018847" y="4153752"/>
              <a:ext cx="569880" cy="528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527" y="4149432"/>
                <a:ext cx="5785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14:cNvPr>
              <p14:cNvContentPartPr/>
              <p14:nvPr/>
            </p14:nvContentPartPr>
            <p14:xfrm>
              <a:off x="1252767" y="4187232"/>
              <a:ext cx="509040" cy="350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8447" y="4182912"/>
                <a:ext cx="517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14:cNvPr>
              <p14:cNvContentPartPr/>
              <p14:nvPr/>
            </p14:nvContentPartPr>
            <p14:xfrm>
              <a:off x="4633527" y="4099392"/>
              <a:ext cx="489600" cy="464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29207" y="4095072"/>
                <a:ext cx="498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14:cNvPr>
              <p14:cNvContentPartPr/>
              <p14:nvPr/>
            </p14:nvContentPartPr>
            <p14:xfrm>
              <a:off x="1283727" y="4936032"/>
              <a:ext cx="1243440" cy="354600"/>
            </p14:xfrm>
          </p:contentPart>
        </mc:Choice>
        <mc:Fallback xmlns=""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79407" y="4931712"/>
                <a:ext cx="1252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14:cNvPr>
              <p14:cNvContentPartPr/>
              <p14:nvPr/>
            </p14:nvContentPartPr>
            <p14:xfrm>
              <a:off x="5430567" y="4072752"/>
              <a:ext cx="690120" cy="388440"/>
            </p14:xfrm>
          </p:contentPart>
        </mc:Choice>
        <mc:Fallback xmlns=""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26247" y="4068432"/>
                <a:ext cx="6987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14:cNvPr>
              <p14:cNvContentPartPr/>
              <p14:nvPr/>
            </p14:nvContentPartPr>
            <p14:xfrm>
              <a:off x="3908847" y="4880592"/>
              <a:ext cx="718560" cy="19404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4527" y="4876272"/>
                <a:ext cx="727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14:cNvPr>
              <p14:cNvContentPartPr/>
              <p14:nvPr/>
            </p14:nvContentPartPr>
            <p14:xfrm>
              <a:off x="2943327" y="4762872"/>
              <a:ext cx="522360" cy="358200"/>
            </p14:xfrm>
          </p:contentPart>
        </mc:Choice>
        <mc:Fallback xmlns="">
          <p:pic>
            <p:nvPicPr>
              <p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39004" y="4758548"/>
                <a:ext cx="531006" cy="36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14:cNvPr>
              <p14:cNvContentPartPr/>
              <p14:nvPr/>
            </p14:nvContentPartPr>
            <p14:xfrm>
              <a:off x="4799847" y="5105952"/>
              <a:ext cx="6480" cy="68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5527" y="5101632"/>
                <a:ext cx="151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14:cNvPr>
              <p14:cNvContentPartPr/>
              <p14:nvPr/>
            </p14:nvContentPartPr>
            <p14:xfrm>
              <a:off x="1152596" y="1657623"/>
              <a:ext cx="1129680" cy="56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8276" y="1653300"/>
                <a:ext cx="1138320" cy="576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14:cNvPr>
              <p14:cNvContentPartPr/>
              <p14:nvPr/>
            </p14:nvContentPartPr>
            <p14:xfrm>
              <a:off x="4259036" y="1632063"/>
              <a:ext cx="277200" cy="328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4716" y="1627743"/>
                <a:ext cx="285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14:cNvPr>
              <p14:cNvContentPartPr/>
              <p14:nvPr/>
            </p14:nvContentPartPr>
            <p14:xfrm>
              <a:off x="3299996" y="1618023"/>
              <a:ext cx="72396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5676" y="1613703"/>
                <a:ext cx="732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14:cNvPr>
              <p14:cNvContentPartPr/>
              <p14:nvPr/>
            </p14:nvContentPartPr>
            <p14:xfrm>
              <a:off x="2639756" y="1840503"/>
              <a:ext cx="345240" cy="15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5436" y="1836183"/>
                <a:ext cx="353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14:cNvPr>
              <p14:cNvContentPartPr/>
              <p14:nvPr/>
            </p14:nvContentPartPr>
            <p14:xfrm>
              <a:off x="5506436" y="1740423"/>
              <a:ext cx="189720" cy="22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2116" y="1736103"/>
                <a:ext cx="198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14:cNvPr>
              <p14:cNvContentPartPr/>
              <p14:nvPr/>
            </p14:nvContentPartPr>
            <p14:xfrm>
              <a:off x="4730996" y="1588503"/>
              <a:ext cx="431280" cy="385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6680" y="1584183"/>
                <a:ext cx="439913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14:cNvPr>
              <p14:cNvContentPartPr/>
              <p14:nvPr/>
            </p14:nvContentPartPr>
            <p14:xfrm>
              <a:off x="1256276" y="2312463"/>
              <a:ext cx="1084320" cy="559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1956" y="2308143"/>
                <a:ext cx="10929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14:cNvPr>
              <p14:cNvContentPartPr/>
              <p14:nvPr/>
            </p14:nvContentPartPr>
            <p14:xfrm>
              <a:off x="5340116" y="2123103"/>
              <a:ext cx="732600" cy="3780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5798" y="2118783"/>
                <a:ext cx="741236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14:cNvPr>
              <p14:cNvContentPartPr/>
              <p14:nvPr/>
            </p14:nvContentPartPr>
            <p14:xfrm>
              <a:off x="4476116" y="2183583"/>
              <a:ext cx="506160" cy="341640"/>
            </p14:xfrm>
          </p:contentPart>
        </mc:Choice>
        <mc:Fallback xmlns="">
          <p:pic>
            <p:nvPicPr>
              <p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1796" y="2179263"/>
                <a:ext cx="514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14:cNvPr>
              <p14:cNvContentPartPr/>
              <p14:nvPr/>
            </p14:nvContentPartPr>
            <p14:xfrm>
              <a:off x="3825236" y="2231823"/>
              <a:ext cx="328680" cy="3628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0916" y="2227503"/>
                <a:ext cx="337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14:cNvPr>
              <p14:cNvContentPartPr/>
              <p14:nvPr/>
            </p14:nvContentPartPr>
            <p14:xfrm>
              <a:off x="2707076" y="2370423"/>
              <a:ext cx="763560" cy="21204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2758" y="2366103"/>
                <a:ext cx="772196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14:cNvPr>
              <p14:cNvContentPartPr/>
              <p14:nvPr/>
            </p14:nvContentPartPr>
            <p14:xfrm>
              <a:off x="2502956" y="3220023"/>
              <a:ext cx="114120" cy="77760"/>
            </p14:xfrm>
          </p:contentPart>
        </mc:Choice>
        <mc:Fallback xmlns=""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636" y="3215703"/>
                <a:ext cx="122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14:cNvPr>
              <p14:cNvContentPartPr/>
              <p14:nvPr/>
            </p14:nvContentPartPr>
            <p14:xfrm>
              <a:off x="1680716" y="3056223"/>
              <a:ext cx="668880" cy="418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6396" y="3051903"/>
                <a:ext cx="677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14:cNvPr>
              <p14:cNvContentPartPr/>
              <p14:nvPr/>
            </p14:nvContentPartPr>
            <p14:xfrm>
              <a:off x="3493316" y="2800623"/>
              <a:ext cx="82440" cy="279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88996" y="2796303"/>
                <a:ext cx="91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14:cNvPr>
              <p14:cNvContentPartPr/>
              <p14:nvPr/>
            </p14:nvContentPartPr>
            <p14:xfrm>
              <a:off x="2886356" y="3139743"/>
              <a:ext cx="1524960" cy="545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2036" y="3135423"/>
                <a:ext cx="15336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14:cNvPr>
              <p14:cNvContentPartPr/>
              <p14:nvPr/>
            </p14:nvContentPartPr>
            <p14:xfrm>
              <a:off x="4859967" y="3257352"/>
              <a:ext cx="8640" cy="6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55647" y="3253032"/>
                <a:ext cx="172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14:cNvPr>
              <p14:cNvContentPartPr/>
              <p14:nvPr/>
            </p14:nvContentPartPr>
            <p14:xfrm>
              <a:off x="3698607" y="4110552"/>
              <a:ext cx="498960" cy="425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4287" y="4106232"/>
                <a:ext cx="507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14:cNvPr>
              <p14:cNvContentPartPr/>
              <p14:nvPr/>
            </p14:nvContentPartPr>
            <p14:xfrm>
              <a:off x="3250047" y="4176432"/>
              <a:ext cx="251640" cy="356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5727" y="4172112"/>
                <a:ext cx="260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14:cNvPr>
              <p14:cNvContentPartPr/>
              <p14:nvPr/>
            </p14:nvContentPartPr>
            <p14:xfrm>
              <a:off x="2869167" y="4324032"/>
              <a:ext cx="183240" cy="2012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4847" y="4319712"/>
                <a:ext cx="191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14:cNvPr>
              <p14:cNvContentPartPr/>
              <p14:nvPr/>
            </p14:nvContentPartPr>
            <p14:xfrm>
              <a:off x="2018847" y="4153752"/>
              <a:ext cx="569880" cy="528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527" y="4149432"/>
                <a:ext cx="5785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14:cNvPr>
              <p14:cNvContentPartPr/>
              <p14:nvPr/>
            </p14:nvContentPartPr>
            <p14:xfrm>
              <a:off x="1252767" y="4187232"/>
              <a:ext cx="509040" cy="350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8447" y="4182912"/>
                <a:ext cx="517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14:cNvPr>
              <p14:cNvContentPartPr/>
              <p14:nvPr/>
            </p14:nvContentPartPr>
            <p14:xfrm>
              <a:off x="4633527" y="4099392"/>
              <a:ext cx="489600" cy="464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29207" y="4095072"/>
                <a:ext cx="498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14:cNvPr>
              <p14:cNvContentPartPr/>
              <p14:nvPr/>
            </p14:nvContentPartPr>
            <p14:xfrm>
              <a:off x="1283727" y="4936032"/>
              <a:ext cx="1243440" cy="354600"/>
            </p14:xfrm>
          </p:contentPart>
        </mc:Choice>
        <mc:Fallback xmlns=""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79407" y="4931712"/>
                <a:ext cx="1252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14:cNvPr>
              <p14:cNvContentPartPr/>
              <p14:nvPr/>
            </p14:nvContentPartPr>
            <p14:xfrm>
              <a:off x="5430567" y="4072752"/>
              <a:ext cx="690120" cy="388440"/>
            </p14:xfrm>
          </p:contentPart>
        </mc:Choice>
        <mc:Fallback xmlns=""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26247" y="4068432"/>
                <a:ext cx="6987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14:cNvPr>
              <p14:cNvContentPartPr/>
              <p14:nvPr/>
            </p14:nvContentPartPr>
            <p14:xfrm>
              <a:off x="3908847" y="4880592"/>
              <a:ext cx="718560" cy="19404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4527" y="4876272"/>
                <a:ext cx="727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14:cNvPr>
              <p14:cNvContentPartPr/>
              <p14:nvPr/>
            </p14:nvContentPartPr>
            <p14:xfrm>
              <a:off x="2943327" y="4762872"/>
              <a:ext cx="522360" cy="358200"/>
            </p14:xfrm>
          </p:contentPart>
        </mc:Choice>
        <mc:Fallback xmlns="">
          <p:pic>
            <p:nvPicPr>
              <p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39004" y="4758548"/>
                <a:ext cx="531006" cy="36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14:cNvPr>
              <p14:cNvContentPartPr/>
              <p14:nvPr/>
            </p14:nvContentPartPr>
            <p14:xfrm>
              <a:off x="4799847" y="5105952"/>
              <a:ext cx="6480" cy="68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5527" y="5101632"/>
                <a:ext cx="151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3" name="Ink 2102">
                <a:extLst>
                  <a:ext uri="{FF2B5EF4-FFF2-40B4-BE49-F238E27FC236}">
                    <a16:creationId xmlns:a16="http://schemas.microsoft.com/office/drawing/2014/main" id="{485B64EE-2AE9-4278-9BE2-84CB2C9A23B5}"/>
                  </a:ext>
                </a:extLst>
              </p14:cNvPr>
              <p14:cNvContentPartPr/>
              <p14:nvPr/>
            </p14:nvContentPartPr>
            <p14:xfrm>
              <a:off x="15588638" y="4794450"/>
              <a:ext cx="199080" cy="207720"/>
            </p14:xfrm>
          </p:contentPart>
        </mc:Choice>
        <mc:Fallback xmlns="">
          <p:pic>
            <p:nvPicPr>
              <p:cNvPr id="2103" name="Ink 2102">
                <a:extLst>
                  <a:ext uri="{FF2B5EF4-FFF2-40B4-BE49-F238E27FC236}">
                    <a16:creationId xmlns:a16="http://schemas.microsoft.com/office/drawing/2014/main" id="{485B64EE-2AE9-4278-9BE2-84CB2C9A2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583958" y="4790130"/>
                <a:ext cx="207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50" name="Ink 2149">
                <a:extLst>
                  <a:ext uri="{FF2B5EF4-FFF2-40B4-BE49-F238E27FC236}">
                    <a16:creationId xmlns:a16="http://schemas.microsoft.com/office/drawing/2014/main" id="{6E77FC37-C385-41DD-BAEA-6F4086CBF076}"/>
                  </a:ext>
                </a:extLst>
              </p14:cNvPr>
              <p14:cNvContentPartPr/>
              <p14:nvPr/>
            </p14:nvContentPartPr>
            <p14:xfrm>
              <a:off x="1296054" y="5741526"/>
              <a:ext cx="676080" cy="496800"/>
            </p14:xfrm>
          </p:contentPart>
        </mc:Choice>
        <mc:Fallback xmlns="">
          <p:pic>
            <p:nvPicPr>
              <p:cNvPr id="2150" name="Ink 2149">
                <a:extLst>
                  <a:ext uri="{FF2B5EF4-FFF2-40B4-BE49-F238E27FC236}">
                    <a16:creationId xmlns:a16="http://schemas.microsoft.com/office/drawing/2014/main" id="{6E77FC37-C385-41DD-BAEA-6F4086CBF0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91734" y="5737209"/>
                <a:ext cx="684720" cy="505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78" name="Ink 2177">
                <a:extLst>
                  <a:ext uri="{FF2B5EF4-FFF2-40B4-BE49-F238E27FC236}">
                    <a16:creationId xmlns:a16="http://schemas.microsoft.com/office/drawing/2014/main" id="{3F5373DD-6D9C-4D23-A9E2-E2BC8C0B907D}"/>
                  </a:ext>
                </a:extLst>
              </p14:cNvPr>
              <p14:cNvContentPartPr/>
              <p14:nvPr/>
            </p14:nvContentPartPr>
            <p14:xfrm>
              <a:off x="2311482" y="5843069"/>
              <a:ext cx="793080" cy="366120"/>
            </p14:xfrm>
          </p:contentPart>
        </mc:Choice>
        <mc:Fallback xmlns="">
          <p:pic>
            <p:nvPicPr>
              <p:cNvPr id="2178" name="Ink 2177">
                <a:extLst>
                  <a:ext uri="{FF2B5EF4-FFF2-40B4-BE49-F238E27FC236}">
                    <a16:creationId xmlns:a16="http://schemas.microsoft.com/office/drawing/2014/main" id="{3F5373DD-6D9C-4D23-A9E2-E2BC8C0B90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07164" y="5838749"/>
                <a:ext cx="801716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79" name="Ink 2178">
                <a:extLst>
                  <a:ext uri="{FF2B5EF4-FFF2-40B4-BE49-F238E27FC236}">
                    <a16:creationId xmlns:a16="http://schemas.microsoft.com/office/drawing/2014/main" id="{EC44CBAA-1554-41D2-B2A1-48AF40BBC481}"/>
                  </a:ext>
                </a:extLst>
              </p14:cNvPr>
              <p14:cNvContentPartPr/>
              <p14:nvPr/>
            </p14:nvContentPartPr>
            <p14:xfrm>
              <a:off x="4309482" y="5712389"/>
              <a:ext cx="172800" cy="476640"/>
            </p14:xfrm>
          </p:contentPart>
        </mc:Choice>
        <mc:Fallback xmlns="">
          <p:pic>
            <p:nvPicPr>
              <p:cNvPr id="2179" name="Ink 2178">
                <a:extLst>
                  <a:ext uri="{FF2B5EF4-FFF2-40B4-BE49-F238E27FC236}">
                    <a16:creationId xmlns:a16="http://schemas.microsoft.com/office/drawing/2014/main" id="{EC44CBAA-1554-41D2-B2A1-48AF40BBC4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5162" y="5708069"/>
                <a:ext cx="181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92" name="Ink 2191">
                <a:extLst>
                  <a:ext uri="{FF2B5EF4-FFF2-40B4-BE49-F238E27FC236}">
                    <a16:creationId xmlns:a16="http://schemas.microsoft.com/office/drawing/2014/main" id="{87B5C3F7-7729-4111-9DE9-24E0CA7376E7}"/>
                  </a:ext>
                </a:extLst>
              </p14:cNvPr>
              <p14:cNvContentPartPr/>
              <p14:nvPr/>
            </p14:nvContentPartPr>
            <p14:xfrm>
              <a:off x="6599082" y="6207389"/>
              <a:ext cx="55440" cy="46080"/>
            </p14:xfrm>
          </p:contentPart>
        </mc:Choice>
        <mc:Fallback xmlns="">
          <p:pic>
            <p:nvPicPr>
              <p:cNvPr id="2192" name="Ink 2191">
                <a:extLst>
                  <a:ext uri="{FF2B5EF4-FFF2-40B4-BE49-F238E27FC236}">
                    <a16:creationId xmlns:a16="http://schemas.microsoft.com/office/drawing/2014/main" id="{87B5C3F7-7729-4111-9DE9-24E0CA7376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94762" y="6203069"/>
                <a:ext cx="64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93" name="Ink 2192">
                <a:extLst>
                  <a:ext uri="{FF2B5EF4-FFF2-40B4-BE49-F238E27FC236}">
                    <a16:creationId xmlns:a16="http://schemas.microsoft.com/office/drawing/2014/main" id="{064CA103-197E-4408-AD54-92E12E7FBBA4}"/>
                  </a:ext>
                </a:extLst>
              </p14:cNvPr>
              <p14:cNvContentPartPr/>
              <p14:nvPr/>
            </p14:nvContentPartPr>
            <p14:xfrm>
              <a:off x="6315762" y="5661269"/>
              <a:ext cx="432360" cy="473040"/>
            </p14:xfrm>
          </p:contentPart>
        </mc:Choice>
        <mc:Fallback xmlns="">
          <p:pic>
            <p:nvPicPr>
              <p:cNvPr id="2193" name="Ink 2192">
                <a:extLst>
                  <a:ext uri="{FF2B5EF4-FFF2-40B4-BE49-F238E27FC236}">
                    <a16:creationId xmlns:a16="http://schemas.microsoft.com/office/drawing/2014/main" id="{064CA103-197E-4408-AD54-92E12E7FBB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11442" y="5656952"/>
                <a:ext cx="441000" cy="481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94" name="Ink 2193">
                <a:extLst>
                  <a:ext uri="{FF2B5EF4-FFF2-40B4-BE49-F238E27FC236}">
                    <a16:creationId xmlns:a16="http://schemas.microsoft.com/office/drawing/2014/main" id="{CCEFC038-3AEF-4AC6-85F7-E55BD426298D}"/>
                  </a:ext>
                </a:extLst>
              </p14:cNvPr>
              <p14:cNvContentPartPr/>
              <p14:nvPr/>
            </p14:nvContentPartPr>
            <p14:xfrm>
              <a:off x="5707002" y="5935229"/>
              <a:ext cx="529560" cy="200520"/>
            </p14:xfrm>
          </p:contentPart>
        </mc:Choice>
        <mc:Fallback xmlns="">
          <p:pic>
            <p:nvPicPr>
              <p:cNvPr id="2194" name="Ink 2193">
                <a:extLst>
                  <a:ext uri="{FF2B5EF4-FFF2-40B4-BE49-F238E27FC236}">
                    <a16:creationId xmlns:a16="http://schemas.microsoft.com/office/drawing/2014/main" id="{CCEFC038-3AEF-4AC6-85F7-E55BD42629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2679" y="5930909"/>
                <a:ext cx="538206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95" name="Ink 2194">
                <a:extLst>
                  <a:ext uri="{FF2B5EF4-FFF2-40B4-BE49-F238E27FC236}">
                    <a16:creationId xmlns:a16="http://schemas.microsoft.com/office/drawing/2014/main" id="{1CEE839E-0463-45CD-B5CE-2F29A3156C3F}"/>
                  </a:ext>
                </a:extLst>
              </p14:cNvPr>
              <p14:cNvContentPartPr/>
              <p14:nvPr/>
            </p14:nvContentPartPr>
            <p14:xfrm>
              <a:off x="4988802" y="5960069"/>
              <a:ext cx="282960" cy="195120"/>
            </p14:xfrm>
          </p:contentPart>
        </mc:Choice>
        <mc:Fallback xmlns="">
          <p:pic>
            <p:nvPicPr>
              <p:cNvPr id="2195" name="Ink 2194">
                <a:extLst>
                  <a:ext uri="{FF2B5EF4-FFF2-40B4-BE49-F238E27FC236}">
                    <a16:creationId xmlns:a16="http://schemas.microsoft.com/office/drawing/2014/main" id="{1CEE839E-0463-45CD-B5CE-2F29A3156C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4487" y="5955749"/>
                <a:ext cx="291589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96" name="Ink 2195">
                <a:extLst>
                  <a:ext uri="{FF2B5EF4-FFF2-40B4-BE49-F238E27FC236}">
                    <a16:creationId xmlns:a16="http://schemas.microsoft.com/office/drawing/2014/main" id="{6235BA27-B290-48E9-A6C2-8DC7B2496F18}"/>
                  </a:ext>
                </a:extLst>
              </p14:cNvPr>
              <p14:cNvContentPartPr/>
              <p14:nvPr/>
            </p14:nvContentPartPr>
            <p14:xfrm>
              <a:off x="4564362" y="5767109"/>
              <a:ext cx="349200" cy="393840"/>
            </p14:xfrm>
          </p:contentPart>
        </mc:Choice>
        <mc:Fallback xmlns="">
          <p:pic>
            <p:nvPicPr>
              <p:cNvPr id="2196" name="Ink 2195">
                <a:extLst>
                  <a:ext uri="{FF2B5EF4-FFF2-40B4-BE49-F238E27FC236}">
                    <a16:creationId xmlns:a16="http://schemas.microsoft.com/office/drawing/2014/main" id="{6235BA27-B290-48E9-A6C2-8DC7B2496F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60042" y="5762789"/>
                <a:ext cx="357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97" name="Ink 2196">
                <a:extLst>
                  <a:ext uri="{FF2B5EF4-FFF2-40B4-BE49-F238E27FC236}">
                    <a16:creationId xmlns:a16="http://schemas.microsoft.com/office/drawing/2014/main" id="{DC12BB1C-D215-4544-9D49-777C5279D710}"/>
                  </a:ext>
                </a:extLst>
              </p14:cNvPr>
              <p14:cNvContentPartPr/>
              <p14:nvPr/>
            </p14:nvContentPartPr>
            <p14:xfrm>
              <a:off x="3547362" y="5969429"/>
              <a:ext cx="357480" cy="176400"/>
            </p14:xfrm>
          </p:contentPart>
        </mc:Choice>
        <mc:Fallback xmlns="">
          <p:pic>
            <p:nvPicPr>
              <p:cNvPr id="2197" name="Ink 2196">
                <a:extLst>
                  <a:ext uri="{FF2B5EF4-FFF2-40B4-BE49-F238E27FC236}">
                    <a16:creationId xmlns:a16="http://schemas.microsoft.com/office/drawing/2014/main" id="{DC12BB1C-D215-4544-9D49-777C5279D7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43042" y="5965109"/>
                <a:ext cx="36612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08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9451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557</TotalTime>
  <Words>118</Words>
  <Application>Microsoft Office PowerPoint</Application>
  <PresentationFormat>Widescreen</PresentationFormat>
  <Paragraphs>34</Paragraphs>
  <Slides>33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Franklin Gothic Book</vt:lpstr>
      <vt:lpstr>Crop</vt:lpstr>
      <vt:lpstr>Logistic Regression</vt:lpstr>
      <vt:lpstr>Reminder: Linear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32</cp:revision>
  <dcterms:created xsi:type="dcterms:W3CDTF">2019-02-17T16:12:19Z</dcterms:created>
  <dcterms:modified xsi:type="dcterms:W3CDTF">2019-02-19T20:33:11Z</dcterms:modified>
</cp:coreProperties>
</file>